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0.xml" ContentType="application/vnd.openxmlformats-officedocument.presentationml.notesSlide+xml"/>
  <Override PartName="/ppt/charts/chart4.xml" ContentType="application/vnd.openxmlformats-officedocument.drawingml.chart+xml"/>
  <Override PartName="/ppt/notesSlides/notesSlide21.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22.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notesSlides/notesSlide23.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charts/chart16.xml" ContentType="application/vnd.openxmlformats-officedocument.drawingml.chart+xml"/>
  <Override PartName="/ppt/theme/themeOverride12.xml" ContentType="application/vnd.openxmlformats-officedocument.themeOverride+xml"/>
  <Override PartName="/ppt/comments/comment1.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1654" r:id="rId2"/>
    <p:sldId id="1655" r:id="rId3"/>
    <p:sldId id="881" r:id="rId4"/>
    <p:sldId id="1536" r:id="rId5"/>
    <p:sldId id="1315" r:id="rId6"/>
    <p:sldId id="1522" r:id="rId7"/>
    <p:sldId id="1537" r:id="rId8"/>
    <p:sldId id="1538" r:id="rId9"/>
    <p:sldId id="1539" r:id="rId10"/>
    <p:sldId id="1540" r:id="rId11"/>
    <p:sldId id="1321" r:id="rId12"/>
    <p:sldId id="1322" r:id="rId13"/>
    <p:sldId id="1323" r:id="rId14"/>
    <p:sldId id="1410" r:id="rId15"/>
    <p:sldId id="1325" r:id="rId16"/>
    <p:sldId id="1326" r:id="rId17"/>
    <p:sldId id="1656" r:id="rId18"/>
    <p:sldId id="1622" r:id="rId19"/>
    <p:sldId id="1623" r:id="rId20"/>
    <p:sldId id="1620" r:id="rId21"/>
    <p:sldId id="1688" r:id="rId22"/>
    <p:sldId id="1689" r:id="rId23"/>
    <p:sldId id="1621" r:id="rId24"/>
    <p:sldId id="276" r:id="rId25"/>
    <p:sldId id="1726" r:id="rId26"/>
    <p:sldId id="1727" r:id="rId27"/>
    <p:sldId id="1728" r:id="rId28"/>
    <p:sldId id="1729" r:id="rId29"/>
    <p:sldId id="1730" r:id="rId30"/>
    <p:sldId id="1731" r:id="rId31"/>
    <p:sldId id="1732" r:id="rId32"/>
    <p:sldId id="1632" r:id="rId33"/>
    <p:sldId id="1613" r:id="rId34"/>
    <p:sldId id="1617" r:id="rId35"/>
    <p:sldId id="1694" r:id="rId36"/>
    <p:sldId id="1695" r:id="rId37"/>
    <p:sldId id="1696" r:id="rId38"/>
    <p:sldId id="1721" r:id="rId39"/>
    <p:sldId id="490" r:id="rId40"/>
    <p:sldId id="1722" r:id="rId41"/>
    <p:sldId id="1739" r:id="rId42"/>
    <p:sldId id="1740" r:id="rId43"/>
    <p:sldId id="1741" r:id="rId44"/>
    <p:sldId id="1703" r:id="rId45"/>
    <p:sldId id="1723" r:id="rId46"/>
    <p:sldId id="1724" r:id="rId47"/>
    <p:sldId id="1725" r:id="rId48"/>
    <p:sldId id="1714" r:id="rId49"/>
    <p:sldId id="1698" r:id="rId50"/>
    <p:sldId id="1733" r:id="rId51"/>
    <p:sldId id="1734" r:id="rId52"/>
    <p:sldId id="1737" r:id="rId53"/>
    <p:sldId id="1653" r:id="rId54"/>
    <p:sldId id="1744" r:id="rId55"/>
    <p:sldId id="1742" r:id="rId56"/>
    <p:sldId id="569" r:id="rId57"/>
    <p:sldId id="570" r:id="rId58"/>
    <p:sldId id="1743" r:id="rId59"/>
    <p:sldId id="1561" r:id="rId60"/>
    <p:sldId id="1497" r:id="rId61"/>
    <p:sldId id="1493" r:id="rId62"/>
    <p:sldId id="1524" r:id="rId63"/>
    <p:sldId id="1512" r:id="rId64"/>
    <p:sldId id="1515" r:id="rId65"/>
    <p:sldId id="1514" r:id="rId66"/>
    <p:sldId id="1511" r:id="rId67"/>
    <p:sldId id="1518" r:id="rId68"/>
  </p:sldIdLst>
  <p:sldSz cx="12192000" cy="6858000"/>
  <p:notesSz cx="9928225"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cmAuthor>
  <p:cmAuthor id="2" name=" " initials="" lastIdx="1" clrIdx="1">
    <p:extLst>
      <p:ext uri="{19B8F6BF-5375-455C-9EA6-DF929625EA0E}">
        <p15:presenceInfo xmlns:p15="http://schemas.microsoft.com/office/powerpoint/2012/main" userId="2dcddcd658fb581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61A8"/>
    <a:srgbClr val="F69528"/>
    <a:srgbClr val="053B7B"/>
    <a:srgbClr val="00518F"/>
    <a:srgbClr val="A5AE9F"/>
    <a:srgbClr val="A5A5A5"/>
    <a:srgbClr val="1A7281"/>
    <a:srgbClr val="488828"/>
    <a:srgbClr val="FFD0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27" autoAdjust="0"/>
    <p:restoredTop sz="93223" autoAdjust="0"/>
  </p:normalViewPr>
  <p:slideViewPr>
    <p:cSldViewPr snapToGrid="0">
      <p:cViewPr varScale="1">
        <p:scale>
          <a:sx n="69" d="100"/>
          <a:sy n="69" d="100"/>
        </p:scale>
        <p:origin x="630" y="66"/>
      </p:cViewPr>
      <p:guideLst>
        <p:guide orient="horz" pos="2160"/>
        <p:guide pos="3840"/>
      </p:guideLst>
    </p:cSldViewPr>
  </p:slideViewPr>
  <p:notesTextViewPr>
    <p:cViewPr>
      <p:scale>
        <a:sx n="1" d="1"/>
        <a:sy n="1" d="1"/>
      </p:scale>
      <p:origin x="0" y="0"/>
    </p:cViewPr>
  </p:notesTextViewPr>
  <p:sorterViewPr>
    <p:cViewPr>
      <p:scale>
        <a:sx n="100" d="100"/>
        <a:sy n="100" d="100"/>
      </p:scale>
      <p:origin x="0" y="-16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wner\Downloads\WorkPlan-TransportSoli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ocuments\1.%20Kegiatan%202017\4.%20Kajian%20Output%20Potensial\Perhitungan%20Output%20Potensial_Budion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Muhamad%20Rizki%20Taki\BAPPENAS\Book11.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F:\Kegiatan%20PWK%202018\Kegiatan%20PWK%20Bappenas%2004_Des%202017\0%20Data%20Perencanaan%202017\Data%20PDRB%202017\PDRB%20Provinsi\Data%20PDRB%20Pengeluaran%20ADHK%202013-2017\PDRB%20ADHK%202010%20Jawa%20Bali%20Pengeluaran,%202013-2017%20(Juta%20Rp)_V01.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F:\Kegiatan%20PWK%202018\Kegiatan%20PWK%20Bappenas%2004_Des%202017\0%20Data%20Perencanaan%202017\Data%20PDRB%202017\PDRB%20Provinsi\Data%20PDRB%20Pengeluaran%20ADHK%202013-2017\PDRB%20ADHK%202010%20Jawa%20Bali%20Pengeluaran,%202013-2017%20(Juta%20Rp)_V01.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F:\Kegiatan%20PWK%202018\Kegiatan%20PWK%20Bappenas%2004_Des%202017\0%20Data%20Perencanaan%202017\Data%20PDRB%202017\PDRB%20Provinsi\Data%20PDRB%20Pengeluaran%20ADHK%202013-2017\PDRB%20ADHK%202010%20Jawa%20Bali%20Pengeluaran,%202013-2017%20(Juta%20Rp)_V01.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F:\Kegiatan%20PWK%202018\Kegiatan%20PWK%20Bappenas%2004_Des%202017\0%20Data%20Perencanaan%202017\Data%20PDRB%202017\PDRB%20Provinsi\Data%20PDRB%20Pengeluaran%20ADHK%202013-2017\PDRB%20ADHK%202010%20Jawa%20Bali%20Pengeluaran,%202013-2017%20(Juta%20Rp)_V01.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F:\Kegiatan%20PWK%202018\Kegiatan%20PWK%20Bappenas%2004_Des%202017\0%20Data%20Perencanaan%202017\Data%20PDRB%202017\PDRB%20Provinsi\Data%20PDRB%20Pengeluaran%20ADHK%202013-2017\PDRB%20ADHK%202010%20Jawa%20Bali%20Pengeluaran,%202013-2017%20(Juta%20Rp)_V01.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F:\Kegiatan%20PWK%202018\Kegiatan%20PWK%20Bappenas%2004_Des%202017\0%20Data%20Perencanaan%202017\Data%20PDRB%202017\PDRB%20Provinsi\Data%20PDRB%20Pengeluaran%20ADHK%202013-2017\PDRB%20ADHK%202010%20Jawa%20Bali%20Pengeluaran,%202013-2017%20(Juta%20Rp)_V01.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3.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Sheet2!$E$6</c:f>
              <c:strCache>
                <c:ptCount val="1"/>
                <c:pt idx="0">
                  <c:v>Pertumbuhan Ekonomi</c:v>
                </c:pt>
              </c:strCache>
            </c:strRef>
          </c:tx>
          <c:spPr>
            <a:ln w="28575" cap="rnd">
              <a:solidFill>
                <a:schemeClr val="accent1"/>
              </a:solidFill>
              <a:round/>
            </a:ln>
            <a:effectLst/>
          </c:spPr>
          <c:marker>
            <c:symbol val="none"/>
          </c:marker>
          <c:cat>
            <c:strRef>
              <c:f>Sheet2!$F$4:$BK$4</c:f>
              <c:strCach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strCache>
            </c:strRef>
          </c:cat>
          <c:val>
            <c:numRef>
              <c:f>Sheet2!$F$6:$BK$6</c:f>
              <c:numCache>
                <c:formatCode>0.00%</c:formatCode>
                <c:ptCount val="58"/>
                <c:pt idx="0">
                  <c:v>5.7406458226681299E-2</c:v>
                </c:pt>
                <c:pt idx="1">
                  <c:v>1.8419777023684247E-2</c:v>
                </c:pt>
                <c:pt idx="2">
                  <c:v>-2.2370299857165755E-2</c:v>
                </c:pt>
                <c:pt idx="3">
                  <c:v>3.5296981499379716E-2</c:v>
                </c:pt>
                <c:pt idx="4">
                  <c:v>1.0815894662605532E-2</c:v>
                </c:pt>
                <c:pt idx="5">
                  <c:v>2.7913468248452488E-2</c:v>
                </c:pt>
                <c:pt idx="6">
                  <c:v>1.3804028060703646E-2</c:v>
                </c:pt>
                <c:pt idx="7">
                  <c:v>0.10915178571429537</c:v>
                </c:pt>
                <c:pt idx="8">
                  <c:v>6.8222982491361106E-2</c:v>
                </c:pt>
                <c:pt idx="9">
                  <c:v>7.5546345139422322E-2</c:v>
                </c:pt>
                <c:pt idx="10">
                  <c:v>7.0239971974084783E-2</c:v>
                </c:pt>
                <c:pt idx="11">
                  <c:v>7.0376432078596188E-2</c:v>
                </c:pt>
                <c:pt idx="12">
                  <c:v>8.1039755351653059E-2</c:v>
                </c:pt>
                <c:pt idx="13">
                  <c:v>7.6346729055067064E-2</c:v>
                </c:pt>
                <c:pt idx="14">
                  <c:v>4.9773008666951168E-2</c:v>
                </c:pt>
                <c:pt idx="15">
                  <c:v>6.8865649735252388E-2</c:v>
                </c:pt>
                <c:pt idx="16">
                  <c:v>8.7613256010635451E-2</c:v>
                </c:pt>
                <c:pt idx="17">
                  <c:v>6.7670698576316982E-2</c:v>
                </c:pt>
                <c:pt idx="18">
                  <c:v>7.3243094855960617E-2</c:v>
                </c:pt>
                <c:pt idx="19">
                  <c:v>9.8800775216641767E-2</c:v>
                </c:pt>
                <c:pt idx="20">
                  <c:v>7.9271568241287435E-2</c:v>
                </c:pt>
                <c:pt idx="21">
                  <c:v>2.246445340363749E-2</c:v>
                </c:pt>
                <c:pt idx="22">
                  <c:v>4.1929673681998736E-2</c:v>
                </c:pt>
                <c:pt idx="23">
                  <c:v>6.9755278088412365E-2</c:v>
                </c:pt>
                <c:pt idx="24">
                  <c:v>2.4621435642255426E-2</c:v>
                </c:pt>
                <c:pt idx="25">
                  <c:v>5.8750451035986251E-2</c:v>
                </c:pt>
                <c:pt idx="26">
                  <c:v>4.9259273649661289E-2</c:v>
                </c:pt>
                <c:pt idx="27">
                  <c:v>5.7804984881177017E-2</c:v>
                </c:pt>
                <c:pt idx="28">
                  <c:v>7.456586925168468E-2</c:v>
                </c:pt>
                <c:pt idx="29">
                  <c:v>7.2421316385646167E-2</c:v>
                </c:pt>
                <c:pt idx="30">
                  <c:v>6.9119828359130955E-2</c:v>
                </c:pt>
                <c:pt idx="31">
                  <c:v>6.4975065168271437E-2</c:v>
                </c:pt>
                <c:pt idx="32">
                  <c:v>6.4964081204530427E-2</c:v>
                </c:pt>
                <c:pt idx="33">
                  <c:v>7.5399710955143917E-2</c:v>
                </c:pt>
                <c:pt idx="34">
                  <c:v>8.2200073990349287E-2</c:v>
                </c:pt>
                <c:pt idx="35">
                  <c:v>7.8181870767086672E-2</c:v>
                </c:pt>
                <c:pt idx="36">
                  <c:v>4.6998788539039688E-2</c:v>
                </c:pt>
                <c:pt idx="37">
                  <c:v>-0.13126725492381822</c:v>
                </c:pt>
                <c:pt idx="38">
                  <c:v>7.9112608199847084E-3</c:v>
                </c:pt>
                <c:pt idx="39">
                  <c:v>4.9200677470169013E-2</c:v>
                </c:pt>
                <c:pt idx="40">
                  <c:v>3.6434664472149353E-2</c:v>
                </c:pt>
                <c:pt idx="41">
                  <c:v>4.4994753908576414E-2</c:v>
                </c:pt>
                <c:pt idx="42">
                  <c:v>4.7803691216765448E-2</c:v>
                </c:pt>
                <c:pt idx="43">
                  <c:v>5.0308739450168519E-2</c:v>
                </c:pt>
                <c:pt idx="44">
                  <c:v>5.692571303833846E-2</c:v>
                </c:pt>
                <c:pt idx="45">
                  <c:v>5.5009517852034846E-2</c:v>
                </c:pt>
                <c:pt idx="46">
                  <c:v>6.3450222266721423E-2</c:v>
                </c:pt>
                <c:pt idx="47">
                  <c:v>6.0137036000912344E-2</c:v>
                </c:pt>
                <c:pt idx="48">
                  <c:v>4.6288711825615406E-2</c:v>
                </c:pt>
                <c:pt idx="49">
                  <c:v>6.2238541806236634E-2</c:v>
                </c:pt>
                <c:pt idx="50">
                  <c:v>6.1697842077100794E-2</c:v>
                </c:pt>
                <c:pt idx="51">
                  <c:v>6.0300506530561231E-2</c:v>
                </c:pt>
                <c:pt idx="52">
                  <c:v>5.5572636889101287E-2</c:v>
                </c:pt>
                <c:pt idx="53">
                  <c:v>5.0066684257552396E-2</c:v>
                </c:pt>
                <c:pt idx="54">
                  <c:v>4.8762545817114089E-2</c:v>
                </c:pt>
                <c:pt idx="55">
                  <c:v>5.0155583995759506E-2</c:v>
                </c:pt>
                <c:pt idx="56">
                  <c:v>5.0200000000000009E-2</c:v>
                </c:pt>
                <c:pt idx="57">
                  <c:v>5.0700000000000016E-2</c:v>
                </c:pt>
              </c:numCache>
            </c:numRef>
          </c:val>
          <c:smooth val="0"/>
          <c:extLst>
            <c:ext xmlns:c16="http://schemas.microsoft.com/office/drawing/2014/chart" uri="{C3380CC4-5D6E-409C-BE32-E72D297353CC}">
              <c16:uniqueId val="{00000000-35C1-43EE-B77B-DBCED3371D8F}"/>
            </c:ext>
          </c:extLst>
        </c:ser>
        <c:dLbls>
          <c:showLegendKey val="0"/>
          <c:showVal val="0"/>
          <c:showCatName val="0"/>
          <c:showSerName val="0"/>
          <c:showPercent val="0"/>
          <c:showBubbleSize val="0"/>
        </c:dLbls>
        <c:smooth val="0"/>
        <c:axId val="544821824"/>
        <c:axId val="544820648"/>
      </c:lineChart>
      <c:catAx>
        <c:axId val="54482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544820648"/>
        <c:crosses val="autoZero"/>
        <c:auto val="1"/>
        <c:lblAlgn val="ctr"/>
        <c:lblOffset val="100"/>
        <c:noMultiLvlLbl val="0"/>
      </c:catAx>
      <c:valAx>
        <c:axId val="5448206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544821824"/>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j-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689716938074277E-2"/>
          <c:y val="2.4577142593063296E-2"/>
          <c:w val="0.8992233631385812"/>
          <c:h val="0.72403763264539367"/>
        </c:manualLayout>
      </c:layout>
      <c:lineChart>
        <c:grouping val="standard"/>
        <c:varyColors val="0"/>
        <c:ser>
          <c:idx val="0"/>
          <c:order val="0"/>
          <c:tx>
            <c:v>Real GDP Growth</c:v>
          </c:tx>
          <c:spPr>
            <a:ln>
              <a:solidFill>
                <a:schemeClr val="tx1"/>
              </a:solidFill>
            </a:ln>
          </c:spPr>
          <c:marker>
            <c:symbol val="none"/>
          </c:marker>
          <c:cat>
            <c:strRef>
              <c:f>'3. Potential Output T-Series'!$A$19:$A$86</c:f>
              <c:strCache>
                <c:ptCount val="68"/>
                <c:pt idx="0">
                  <c:v>Q1-2000</c:v>
                </c:pt>
                <c:pt idx="1">
                  <c:v>Q2-2000</c:v>
                </c:pt>
                <c:pt idx="2">
                  <c:v>Q3-2000</c:v>
                </c:pt>
                <c:pt idx="3">
                  <c:v>Q4-2000</c:v>
                </c:pt>
                <c:pt idx="4">
                  <c:v>Q1-2001</c:v>
                </c:pt>
                <c:pt idx="5">
                  <c:v>Q2-2001</c:v>
                </c:pt>
                <c:pt idx="6">
                  <c:v>Q3-2001</c:v>
                </c:pt>
                <c:pt idx="7">
                  <c:v>Q4-2001</c:v>
                </c:pt>
                <c:pt idx="8">
                  <c:v>Q1-2002</c:v>
                </c:pt>
                <c:pt idx="9">
                  <c:v>Q2-2002</c:v>
                </c:pt>
                <c:pt idx="10">
                  <c:v>Q3-2002</c:v>
                </c:pt>
                <c:pt idx="11">
                  <c:v>Q4-2002</c:v>
                </c:pt>
                <c:pt idx="12">
                  <c:v>Q1-2003</c:v>
                </c:pt>
                <c:pt idx="13">
                  <c:v>Q2-2003</c:v>
                </c:pt>
                <c:pt idx="14">
                  <c:v>Q3-2003</c:v>
                </c:pt>
                <c:pt idx="15">
                  <c:v>Q4-2003</c:v>
                </c:pt>
                <c:pt idx="16">
                  <c:v>Q1-2004</c:v>
                </c:pt>
                <c:pt idx="17">
                  <c:v>Q2-2004</c:v>
                </c:pt>
                <c:pt idx="18">
                  <c:v>Q3-2004</c:v>
                </c:pt>
                <c:pt idx="19">
                  <c:v>Q4-2004</c:v>
                </c:pt>
                <c:pt idx="20">
                  <c:v>Q1-2005</c:v>
                </c:pt>
                <c:pt idx="21">
                  <c:v>Q2-2005</c:v>
                </c:pt>
                <c:pt idx="22">
                  <c:v>Q3-2005</c:v>
                </c:pt>
                <c:pt idx="23">
                  <c:v>Q4-2005</c:v>
                </c:pt>
                <c:pt idx="24">
                  <c:v>Q1-2006</c:v>
                </c:pt>
                <c:pt idx="25">
                  <c:v>Q2-2006</c:v>
                </c:pt>
                <c:pt idx="26">
                  <c:v>Q3-2006</c:v>
                </c:pt>
                <c:pt idx="27">
                  <c:v>Q4-2006</c:v>
                </c:pt>
                <c:pt idx="28">
                  <c:v>Q1-2007</c:v>
                </c:pt>
                <c:pt idx="29">
                  <c:v>Q2-2007</c:v>
                </c:pt>
                <c:pt idx="30">
                  <c:v>Q3-2007</c:v>
                </c:pt>
                <c:pt idx="31">
                  <c:v>Q4-2007</c:v>
                </c:pt>
                <c:pt idx="32">
                  <c:v>Q1-2008</c:v>
                </c:pt>
                <c:pt idx="33">
                  <c:v>Q2-2008</c:v>
                </c:pt>
                <c:pt idx="34">
                  <c:v>Q3-2008</c:v>
                </c:pt>
                <c:pt idx="35">
                  <c:v>Q4-2008</c:v>
                </c:pt>
                <c:pt idx="36">
                  <c:v>Q1-2009</c:v>
                </c:pt>
                <c:pt idx="37">
                  <c:v>Q2-2009</c:v>
                </c:pt>
                <c:pt idx="38">
                  <c:v>Q3-2009</c:v>
                </c:pt>
                <c:pt idx="39">
                  <c:v>Q4-2009</c:v>
                </c:pt>
                <c:pt idx="40">
                  <c:v>Q1-2010</c:v>
                </c:pt>
                <c:pt idx="41">
                  <c:v>Q2-2010</c:v>
                </c:pt>
                <c:pt idx="42">
                  <c:v>Q3-2010</c:v>
                </c:pt>
                <c:pt idx="43">
                  <c:v>Q4-2010</c:v>
                </c:pt>
                <c:pt idx="44">
                  <c:v>Q1-2011</c:v>
                </c:pt>
                <c:pt idx="45">
                  <c:v>Q2-2011</c:v>
                </c:pt>
                <c:pt idx="46">
                  <c:v>Q3-2011</c:v>
                </c:pt>
                <c:pt idx="47">
                  <c:v>Q4-2011</c:v>
                </c:pt>
                <c:pt idx="48">
                  <c:v>Q1-2012</c:v>
                </c:pt>
                <c:pt idx="49">
                  <c:v>Q2-2012</c:v>
                </c:pt>
                <c:pt idx="50">
                  <c:v>Q3-2012</c:v>
                </c:pt>
                <c:pt idx="51">
                  <c:v>Q4-2012</c:v>
                </c:pt>
                <c:pt idx="52">
                  <c:v>Q1-2013</c:v>
                </c:pt>
                <c:pt idx="53">
                  <c:v>Q2-2013</c:v>
                </c:pt>
                <c:pt idx="54">
                  <c:v>Q3-2013</c:v>
                </c:pt>
                <c:pt idx="55">
                  <c:v>Q4-2013</c:v>
                </c:pt>
                <c:pt idx="56">
                  <c:v>Q1-2014</c:v>
                </c:pt>
                <c:pt idx="57">
                  <c:v>Q2-2014</c:v>
                </c:pt>
                <c:pt idx="58">
                  <c:v>Q3-2014</c:v>
                </c:pt>
                <c:pt idx="59">
                  <c:v>Q4-2014</c:v>
                </c:pt>
                <c:pt idx="60">
                  <c:v>Q1-2015</c:v>
                </c:pt>
                <c:pt idx="61">
                  <c:v>Q2-2015</c:v>
                </c:pt>
                <c:pt idx="62">
                  <c:v>Q3-2015</c:v>
                </c:pt>
                <c:pt idx="63">
                  <c:v>Q4-2015</c:v>
                </c:pt>
                <c:pt idx="64">
                  <c:v>Q1-2016</c:v>
                </c:pt>
                <c:pt idx="65">
                  <c:v>Q2-2016</c:v>
                </c:pt>
                <c:pt idx="66">
                  <c:v>Q3-2016</c:v>
                </c:pt>
                <c:pt idx="67">
                  <c:v>Q4-2016</c:v>
                </c:pt>
              </c:strCache>
            </c:strRef>
          </c:cat>
          <c:val>
            <c:numRef>
              <c:f>'3. Potential Output T-Series'!$C$19:$C$86</c:f>
              <c:numCache>
                <c:formatCode>0.0</c:formatCode>
                <c:ptCount val="68"/>
                <c:pt idx="0">
                  <c:v>3.7189884722054871</c:v>
                </c:pt>
                <c:pt idx="1">
                  <c:v>3.5402205511926974</c:v>
                </c:pt>
                <c:pt idx="2">
                  <c:v>4.1793186616098099</c:v>
                </c:pt>
                <c:pt idx="3">
                  <c:v>5.3568004273905956</c:v>
                </c:pt>
                <c:pt idx="4">
                  <c:v>4.3226685413994659</c:v>
                </c:pt>
                <c:pt idx="5">
                  <c:v>5.3908049879396458</c:v>
                </c:pt>
                <c:pt idx="6">
                  <c:v>3.3124444678523486</c:v>
                </c:pt>
                <c:pt idx="7">
                  <c:v>1.7018311361985725</c:v>
                </c:pt>
                <c:pt idx="8">
                  <c:v>3.8185730074755897</c:v>
                </c:pt>
                <c:pt idx="9">
                  <c:v>3.9218250544876598</c:v>
                </c:pt>
                <c:pt idx="10">
                  <c:v>5.4345710246797463</c:v>
                </c:pt>
                <c:pt idx="11">
                  <c:v>4.8145650070268813</c:v>
                </c:pt>
                <c:pt idx="12">
                  <c:v>5.0963242505750674</c:v>
                </c:pt>
                <c:pt idx="13">
                  <c:v>4.8434213810158564</c:v>
                </c:pt>
                <c:pt idx="14">
                  <c:v>4.5647270615440716</c:v>
                </c:pt>
                <c:pt idx="15">
                  <c:v>4.5628966931794404</c:v>
                </c:pt>
                <c:pt idx="16">
                  <c:v>4.2369420947999687</c:v>
                </c:pt>
                <c:pt idx="17">
                  <c:v>4.362693594333523</c:v>
                </c:pt>
                <c:pt idx="18">
                  <c:v>4.5799806054559689</c:v>
                </c:pt>
                <c:pt idx="19">
                  <c:v>6.8523149970267641</c:v>
                </c:pt>
                <c:pt idx="20">
                  <c:v>6.1761686291349038</c:v>
                </c:pt>
                <c:pt idx="21">
                  <c:v>5.9360859570362292</c:v>
                </c:pt>
                <c:pt idx="22">
                  <c:v>5.8016419162857158</c:v>
                </c:pt>
                <c:pt idx="23">
                  <c:v>4.9090538659533509</c:v>
                </c:pt>
                <c:pt idx="24">
                  <c:v>5.2864051269253975</c:v>
                </c:pt>
                <c:pt idx="25">
                  <c:v>5.0481747962495271</c:v>
                </c:pt>
                <c:pt idx="26">
                  <c:v>5.7013868407304704</c:v>
                </c:pt>
                <c:pt idx="27">
                  <c:v>5.9790126489207349</c:v>
                </c:pt>
                <c:pt idx="28">
                  <c:v>6.2261198539903964</c:v>
                </c:pt>
                <c:pt idx="29">
                  <c:v>6.7955181704794745</c:v>
                </c:pt>
                <c:pt idx="30">
                  <c:v>6.5168043659104882</c:v>
                </c:pt>
                <c:pt idx="31">
                  <c:v>5.8705844972780641</c:v>
                </c:pt>
                <c:pt idx="32">
                  <c:v>6.3933596137653925</c:v>
                </c:pt>
                <c:pt idx="33">
                  <c:v>6.2822501353527302</c:v>
                </c:pt>
                <c:pt idx="34">
                  <c:v>6.1238237982169208</c:v>
                </c:pt>
                <c:pt idx="35">
                  <c:v>5.2245886199418816</c:v>
                </c:pt>
                <c:pt idx="36">
                  <c:v>4.7592600555652851</c:v>
                </c:pt>
                <c:pt idx="37">
                  <c:v>4.0503085099328873</c:v>
                </c:pt>
                <c:pt idx="38">
                  <c:v>4.2148121366986304</c:v>
                </c:pt>
                <c:pt idx="39">
                  <c:v>5.4989278937313424</c:v>
                </c:pt>
                <c:pt idx="40">
                  <c:v>5.5978300668394025</c:v>
                </c:pt>
                <c:pt idx="41">
                  <c:v>6.9393584572994937</c:v>
                </c:pt>
                <c:pt idx="42">
                  <c:v>7.0652395339144025</c:v>
                </c:pt>
                <c:pt idx="43">
                  <c:v>7.1785289553890852</c:v>
                </c:pt>
                <c:pt idx="44">
                  <c:v>6.6868811826212182</c:v>
                </c:pt>
                <c:pt idx="45">
                  <c:v>6.168564377395767</c:v>
                </c:pt>
                <c:pt idx="46">
                  <c:v>6.0290889177374343</c:v>
                </c:pt>
                <c:pt idx="47">
                  <c:v>5.8500586227025142</c:v>
                </c:pt>
                <c:pt idx="48">
                  <c:v>6.2575450621982665</c:v>
                </c:pt>
                <c:pt idx="49">
                  <c:v>6.1400219186915406</c:v>
                </c:pt>
                <c:pt idx="50">
                  <c:v>5.966092454982209</c:v>
                </c:pt>
                <c:pt idx="51">
                  <c:v>5.7780223811569895</c:v>
                </c:pt>
                <c:pt idx="52">
                  <c:v>5.6361909418505496</c:v>
                </c:pt>
                <c:pt idx="53">
                  <c:v>5.5802839580551664</c:v>
                </c:pt>
                <c:pt idx="54">
                  <c:v>5.5276787524354489</c:v>
                </c:pt>
                <c:pt idx="55">
                  <c:v>5.4925167570351912</c:v>
                </c:pt>
                <c:pt idx="56">
                  <c:v>5.2067519523019579</c:v>
                </c:pt>
                <c:pt idx="57">
                  <c:v>4.9664009051950009</c:v>
                </c:pt>
                <c:pt idx="58">
                  <c:v>4.9870212252004285</c:v>
                </c:pt>
                <c:pt idx="59">
                  <c:v>4.9539911691549374</c:v>
                </c:pt>
                <c:pt idx="60">
                  <c:v>4.7789069731350988</c:v>
                </c:pt>
                <c:pt idx="61">
                  <c:v>4.6805614030654752</c:v>
                </c:pt>
                <c:pt idx="62">
                  <c:v>4.7475033062848624</c:v>
                </c:pt>
                <c:pt idx="63">
                  <c:v>4.9896060226999559</c:v>
                </c:pt>
                <c:pt idx="64">
                  <c:v>4.9288778044786152</c:v>
                </c:pt>
                <c:pt idx="65">
                  <c:v>5.2001818583309536</c:v>
                </c:pt>
                <c:pt idx="66">
                  <c:v>5.0251840455511676</c:v>
                </c:pt>
                <c:pt idx="67">
                  <c:v>5.0480901284758239</c:v>
                </c:pt>
              </c:numCache>
            </c:numRef>
          </c:val>
          <c:smooth val="0"/>
          <c:extLst>
            <c:ext xmlns:c16="http://schemas.microsoft.com/office/drawing/2014/chart" uri="{C3380CC4-5D6E-409C-BE32-E72D297353CC}">
              <c16:uniqueId val="{00000000-B5DA-4FC1-AF66-729E9CD0F8A4}"/>
            </c:ext>
          </c:extLst>
        </c:ser>
        <c:ser>
          <c:idx val="1"/>
          <c:order val="1"/>
          <c:tx>
            <c:v>Potential GDP Growth - HP</c:v>
          </c:tx>
          <c:marker>
            <c:symbol val="none"/>
          </c:marker>
          <c:val>
            <c:numRef>
              <c:f>'3. Potential Output T-Series'!$M$19:$M$86</c:f>
              <c:numCache>
                <c:formatCode>0.0</c:formatCode>
                <c:ptCount val="68"/>
                <c:pt idx="0">
                  <c:v>3.2982242740587031</c:v>
                </c:pt>
                <c:pt idx="1">
                  <c:v>3.3922684417544864</c:v>
                </c:pt>
                <c:pt idx="2">
                  <c:v>3.4915726778654399</c:v>
                </c:pt>
                <c:pt idx="3">
                  <c:v>3.5930441319812041</c:v>
                </c:pt>
                <c:pt idx="4">
                  <c:v>3.6956520281997687</c:v>
                </c:pt>
                <c:pt idx="5">
                  <c:v>3.7993995453410543</c:v>
                </c:pt>
                <c:pt idx="6">
                  <c:v>3.904289899594104</c:v>
                </c:pt>
                <c:pt idx="7">
                  <c:v>4.0103263446853674</c:v>
                </c:pt>
                <c:pt idx="8">
                  <c:v>4.1195945431123917</c:v>
                </c:pt>
                <c:pt idx="9">
                  <c:v>4.2289775334029214</c:v>
                </c:pt>
                <c:pt idx="10">
                  <c:v>4.338475436151934</c:v>
                </c:pt>
                <c:pt idx="11">
                  <c:v>4.4480883720804822</c:v>
                </c:pt>
                <c:pt idx="12">
                  <c:v>4.5557253266195188</c:v>
                </c:pt>
                <c:pt idx="13">
                  <c:v>4.6613799558054883</c:v>
                </c:pt>
                <c:pt idx="14">
                  <c:v>4.7660936838991539</c:v>
                </c:pt>
                <c:pt idx="15">
                  <c:v>4.8667174255038868</c:v>
                </c:pt>
                <c:pt idx="16">
                  <c:v>4.9663881431528685</c:v>
                </c:pt>
                <c:pt idx="17">
                  <c:v>5.0640522909156216</c:v>
                </c:pt>
                <c:pt idx="18">
                  <c:v>5.1576009204196573</c:v>
                </c:pt>
                <c:pt idx="19">
                  <c:v>5.2480753556420687</c:v>
                </c:pt>
                <c:pt idx="20">
                  <c:v>5.332307504293655</c:v>
                </c:pt>
                <c:pt idx="21">
                  <c:v>5.4102822589478405</c:v>
                </c:pt>
                <c:pt idx="22">
                  <c:v>5.4819856272662939</c:v>
                </c:pt>
                <c:pt idx="23">
                  <c:v>5.5474047361833367</c:v>
                </c:pt>
                <c:pt idx="24">
                  <c:v>5.6086399874364581</c:v>
                </c:pt>
                <c:pt idx="25">
                  <c:v>5.663570760993264</c:v>
                </c:pt>
                <c:pt idx="26">
                  <c:v>5.7132443116209251</c:v>
                </c:pt>
                <c:pt idx="27">
                  <c:v>5.7587107812653082</c:v>
                </c:pt>
                <c:pt idx="28">
                  <c:v>5.7957328085156856</c:v>
                </c:pt>
                <c:pt idx="29">
                  <c:v>5.8274762896422629</c:v>
                </c:pt>
                <c:pt idx="30">
                  <c:v>5.8528779320269102</c:v>
                </c:pt>
                <c:pt idx="31">
                  <c:v>5.8708744509361912</c:v>
                </c:pt>
                <c:pt idx="32">
                  <c:v>5.884638559262334</c:v>
                </c:pt>
                <c:pt idx="33">
                  <c:v>5.8941686055785203</c:v>
                </c:pt>
                <c:pt idx="34">
                  <c:v>5.9005224463081216</c:v>
                </c:pt>
                <c:pt idx="35">
                  <c:v>5.9058176048082824</c:v>
                </c:pt>
                <c:pt idx="36">
                  <c:v>5.9111130280729896</c:v>
                </c:pt>
                <c:pt idx="37">
                  <c:v>5.9185270654731568</c:v>
                </c:pt>
                <c:pt idx="38">
                  <c:v>5.9270008865867512</c:v>
                </c:pt>
                <c:pt idx="39">
                  <c:v>5.937594116328059</c:v>
                </c:pt>
                <c:pt idx="40">
                  <c:v>5.9481884054454657</c:v>
                </c:pt>
                <c:pt idx="41">
                  <c:v>5.9556050382128864</c:v>
                </c:pt>
                <c:pt idx="42">
                  <c:v>5.9598433471800494</c:v>
                </c:pt>
                <c:pt idx="43">
                  <c:v>5.9566645995610124</c:v>
                </c:pt>
                <c:pt idx="44">
                  <c:v>5.9471289288586693</c:v>
                </c:pt>
                <c:pt idx="45">
                  <c:v>5.930178744281057</c:v>
                </c:pt>
                <c:pt idx="46">
                  <c:v>5.9047585519273573</c:v>
                </c:pt>
                <c:pt idx="47">
                  <c:v>5.8740506248121669</c:v>
                </c:pt>
                <c:pt idx="48">
                  <c:v>5.9471289288586693</c:v>
                </c:pt>
                <c:pt idx="49">
                  <c:v>5.930178744281057</c:v>
                </c:pt>
                <c:pt idx="50">
                  <c:v>5.9047585519273573</c:v>
                </c:pt>
                <c:pt idx="51">
                  <c:v>5.8740506248121669</c:v>
                </c:pt>
                <c:pt idx="52">
                  <c:v>5.8359428264024507</c:v>
                </c:pt>
                <c:pt idx="53">
                  <c:v>5.7936169150184069</c:v>
                </c:pt>
                <c:pt idx="54">
                  <c:v>5.7460204974039373</c:v>
                </c:pt>
                <c:pt idx="55">
                  <c:v>5.6952745875576962</c:v>
                </c:pt>
                <c:pt idx="56">
                  <c:v>5.6413837408520129</c:v>
                </c:pt>
                <c:pt idx="57">
                  <c:v>5.5843527933737276</c:v>
                </c:pt>
                <c:pt idx="58">
                  <c:v>5.528407913096145</c:v>
                </c:pt>
                <c:pt idx="59">
                  <c:v>5.4724926757490309</c:v>
                </c:pt>
                <c:pt idx="60">
                  <c:v>5.4187154188505282</c:v>
                </c:pt>
                <c:pt idx="61">
                  <c:v>5.3681265777426805</c:v>
                </c:pt>
                <c:pt idx="62">
                  <c:v>5.321774800187228</c:v>
                </c:pt>
                <c:pt idx="63">
                  <c:v>5.2796545148857232</c:v>
                </c:pt>
                <c:pt idx="64">
                  <c:v>5.2428130834321971</c:v>
                </c:pt>
                <c:pt idx="65">
                  <c:v>5.2122970926705712</c:v>
                </c:pt>
                <c:pt idx="66">
                  <c:v>5.1870491712399094</c:v>
                </c:pt>
                <c:pt idx="67">
                  <c:v>5.1670655304036019</c:v>
                </c:pt>
              </c:numCache>
            </c:numRef>
          </c:val>
          <c:smooth val="0"/>
          <c:extLst>
            <c:ext xmlns:c16="http://schemas.microsoft.com/office/drawing/2014/chart" uri="{C3380CC4-5D6E-409C-BE32-E72D297353CC}">
              <c16:uniqueId val="{00000001-B5DA-4FC1-AF66-729E9CD0F8A4}"/>
            </c:ext>
          </c:extLst>
        </c:ser>
        <c:dLbls>
          <c:showLegendKey val="0"/>
          <c:showVal val="0"/>
          <c:showCatName val="0"/>
          <c:showSerName val="0"/>
          <c:showPercent val="0"/>
          <c:showBubbleSize val="0"/>
        </c:dLbls>
        <c:smooth val="0"/>
        <c:axId val="544829664"/>
        <c:axId val="544833584"/>
      </c:lineChart>
      <c:catAx>
        <c:axId val="544829664"/>
        <c:scaling>
          <c:orientation val="minMax"/>
        </c:scaling>
        <c:delete val="0"/>
        <c:axPos val="b"/>
        <c:numFmt formatCode="General" sourceLinked="0"/>
        <c:majorTickMark val="in"/>
        <c:minorTickMark val="none"/>
        <c:tickLblPos val="low"/>
        <c:spPr>
          <a:ln w="3175">
            <a:solidFill>
              <a:srgbClr val="B3B3B3"/>
            </a:solidFill>
            <a:prstDash val="solid"/>
          </a:ln>
        </c:spPr>
        <c:crossAx val="544833584"/>
        <c:crosses val="autoZero"/>
        <c:auto val="1"/>
        <c:lblAlgn val="ctr"/>
        <c:lblOffset val="100"/>
        <c:tickLblSkip val="8"/>
        <c:tickMarkSkip val="4"/>
        <c:noMultiLvlLbl val="0"/>
      </c:catAx>
      <c:valAx>
        <c:axId val="544833584"/>
        <c:scaling>
          <c:orientation val="minMax"/>
        </c:scaling>
        <c:delete val="0"/>
        <c:axPos val="l"/>
        <c:numFmt formatCode="0" sourceLinked="0"/>
        <c:majorTickMark val="in"/>
        <c:minorTickMark val="none"/>
        <c:tickLblPos val="nextTo"/>
        <c:spPr>
          <a:ln w="3175">
            <a:solidFill>
              <a:srgbClr val="B3B3B3"/>
            </a:solidFill>
            <a:prstDash val="solid"/>
          </a:ln>
        </c:spPr>
        <c:crossAx val="544829664"/>
        <c:crosses val="autoZero"/>
        <c:crossBetween val="between"/>
      </c:valAx>
      <c:spPr>
        <a:solidFill>
          <a:srgbClr val="FFFFFF"/>
        </a:solidFill>
        <a:ln w="3175">
          <a:noFill/>
          <a:prstDash val="solid"/>
        </a:ln>
      </c:spPr>
    </c:plotArea>
    <c:legend>
      <c:legendPos val="r"/>
      <c:layout>
        <c:manualLayout>
          <c:xMode val="edge"/>
          <c:yMode val="edge"/>
          <c:x val="0.42013699336929955"/>
          <c:y val="0.53919915601820845"/>
          <c:w val="0.57986300663070078"/>
          <c:h val="0.19906395140605868"/>
        </c:manualLayout>
      </c:layout>
      <c:overlay val="0"/>
    </c:legend>
    <c:plotVisOnly val="1"/>
    <c:dispBlanksAs val="gap"/>
    <c:showDLblsOverMax val="0"/>
  </c:chart>
  <c:spPr>
    <a:ln w="9525">
      <a:noFill/>
    </a:ln>
  </c:spPr>
  <c:txPr>
    <a:bodyPr/>
    <a:lstStyle/>
    <a:p>
      <a:pPr>
        <a:defRPr sz="900">
          <a:latin typeface="Century Gothic" panose="020B0502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15214376778827"/>
          <c:y val="0.14030074365704287"/>
          <c:w val="0.81001906555577463"/>
          <c:h val="0.59293708078156893"/>
        </c:manualLayout>
      </c:layout>
      <c:barChart>
        <c:barDir val="col"/>
        <c:grouping val="clustered"/>
        <c:varyColors val="0"/>
        <c:ser>
          <c:idx val="0"/>
          <c:order val="0"/>
          <c:tx>
            <c:strRef>
              <c:f>Sheet1!$C$5</c:f>
              <c:strCache>
                <c:ptCount val="1"/>
                <c:pt idx="0">
                  <c:v>Jawa</c:v>
                </c:pt>
              </c:strCache>
            </c:strRef>
          </c:tx>
          <c:spPr>
            <a:solidFill>
              <a:schemeClr val="accent1">
                <a:alpha val="70000"/>
              </a:schemeClr>
            </a:solidFill>
            <a:ln>
              <a:noFill/>
            </a:ln>
            <a:effectLst/>
          </c:spPr>
          <c:invertIfNegative val="0"/>
          <c:dLbls>
            <c:spPr>
              <a:noFill/>
              <a:ln>
                <a:noFill/>
              </a:ln>
              <a:effectLst/>
            </c:spPr>
            <c:txPr>
              <a:bodyPr rot="-5400000" spcFirstLastPara="1" vertOverflow="ellipsis" wrap="square" anchor="ctr" anchorCtr="1"/>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Sheet1!$D$4:$O$4</c:f>
              <c:numCache>
                <c:formatCode>General</c:formatCode>
                <c:ptCount val="12"/>
                <c:pt idx="0">
                  <c:v>1993</c:v>
                </c:pt>
                <c:pt idx="1">
                  <c:v>1998</c:v>
                </c:pt>
                <c:pt idx="2">
                  <c:v>2003</c:v>
                </c:pt>
                <c:pt idx="3">
                  <c:v>2008</c:v>
                </c:pt>
                <c:pt idx="4">
                  <c:v>2010</c:v>
                </c:pt>
                <c:pt idx="5">
                  <c:v>2011</c:v>
                </c:pt>
                <c:pt idx="6">
                  <c:v>2012</c:v>
                </c:pt>
                <c:pt idx="7">
                  <c:v>2013</c:v>
                </c:pt>
                <c:pt idx="8">
                  <c:v>2014</c:v>
                </c:pt>
                <c:pt idx="9">
                  <c:v>2015</c:v>
                </c:pt>
                <c:pt idx="10">
                  <c:v>2016</c:v>
                </c:pt>
                <c:pt idx="11">
                  <c:v>2017</c:v>
                </c:pt>
              </c:numCache>
            </c:numRef>
          </c:cat>
          <c:val>
            <c:numRef>
              <c:f>Sheet1!$D$5:$O$5</c:f>
              <c:numCache>
                <c:formatCode>0.0</c:formatCode>
                <c:ptCount val="12"/>
                <c:pt idx="0">
                  <c:v>58.6</c:v>
                </c:pt>
                <c:pt idx="1">
                  <c:v>58</c:v>
                </c:pt>
                <c:pt idx="2">
                  <c:v>60</c:v>
                </c:pt>
                <c:pt idx="3">
                  <c:v>57.9</c:v>
                </c:pt>
                <c:pt idx="4">
                  <c:v>57.3</c:v>
                </c:pt>
                <c:pt idx="5">
                  <c:v>56.7</c:v>
                </c:pt>
                <c:pt idx="6">
                  <c:v>56.7</c:v>
                </c:pt>
                <c:pt idx="7">
                  <c:v>57.1</c:v>
                </c:pt>
                <c:pt idx="8">
                  <c:v>57.4</c:v>
                </c:pt>
                <c:pt idx="9">
                  <c:v>58.3</c:v>
                </c:pt>
                <c:pt idx="10">
                  <c:v>58.5</c:v>
                </c:pt>
                <c:pt idx="11">
                  <c:v>58.5</c:v>
                </c:pt>
              </c:numCache>
            </c:numRef>
          </c:val>
          <c:extLst>
            <c:ext xmlns:c16="http://schemas.microsoft.com/office/drawing/2014/chart" uri="{C3380CC4-5D6E-409C-BE32-E72D297353CC}">
              <c16:uniqueId val="{00000000-6B09-4B4F-9470-1CDC0458473A}"/>
            </c:ext>
          </c:extLst>
        </c:ser>
        <c:ser>
          <c:idx val="1"/>
          <c:order val="1"/>
          <c:tx>
            <c:strRef>
              <c:f>Sheet1!$C$6</c:f>
              <c:strCache>
                <c:ptCount val="1"/>
                <c:pt idx="0">
                  <c:v>Luar Jawa</c:v>
                </c:pt>
              </c:strCache>
            </c:strRef>
          </c:tx>
          <c:spPr>
            <a:solidFill>
              <a:schemeClr val="accent2">
                <a:alpha val="70000"/>
              </a:schemeClr>
            </a:solidFill>
            <a:ln>
              <a:noFill/>
            </a:ln>
            <a:effectLst/>
          </c:spPr>
          <c:invertIfNegative val="0"/>
          <c:dLbls>
            <c:spPr>
              <a:noFill/>
              <a:ln>
                <a:noFill/>
              </a:ln>
              <a:effectLst/>
            </c:spPr>
            <c:txPr>
              <a:bodyPr rot="-5400000" spcFirstLastPara="1" vertOverflow="ellipsis" wrap="square" anchor="ctr" anchorCtr="1"/>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Sheet1!$D$4:$O$4</c:f>
              <c:numCache>
                <c:formatCode>General</c:formatCode>
                <c:ptCount val="12"/>
                <c:pt idx="0">
                  <c:v>1993</c:v>
                </c:pt>
                <c:pt idx="1">
                  <c:v>1998</c:v>
                </c:pt>
                <c:pt idx="2">
                  <c:v>2003</c:v>
                </c:pt>
                <c:pt idx="3">
                  <c:v>2008</c:v>
                </c:pt>
                <c:pt idx="4">
                  <c:v>2010</c:v>
                </c:pt>
                <c:pt idx="5">
                  <c:v>2011</c:v>
                </c:pt>
                <c:pt idx="6">
                  <c:v>2012</c:v>
                </c:pt>
                <c:pt idx="7">
                  <c:v>2013</c:v>
                </c:pt>
                <c:pt idx="8">
                  <c:v>2014</c:v>
                </c:pt>
                <c:pt idx="9">
                  <c:v>2015</c:v>
                </c:pt>
                <c:pt idx="10">
                  <c:v>2016</c:v>
                </c:pt>
                <c:pt idx="11">
                  <c:v>2017</c:v>
                </c:pt>
              </c:numCache>
            </c:numRef>
          </c:cat>
          <c:val>
            <c:numRef>
              <c:f>Sheet1!$D$6:$O$6</c:f>
              <c:numCache>
                <c:formatCode>0.0</c:formatCode>
                <c:ptCount val="12"/>
                <c:pt idx="0">
                  <c:v>41.4</c:v>
                </c:pt>
                <c:pt idx="1">
                  <c:v>42</c:v>
                </c:pt>
                <c:pt idx="2">
                  <c:v>40</c:v>
                </c:pt>
                <c:pt idx="3">
                  <c:v>42.1</c:v>
                </c:pt>
                <c:pt idx="4">
                  <c:v>42.7</c:v>
                </c:pt>
                <c:pt idx="5">
                  <c:v>43.3</c:v>
                </c:pt>
                <c:pt idx="6">
                  <c:v>43.3</c:v>
                </c:pt>
                <c:pt idx="7">
                  <c:v>42.9</c:v>
                </c:pt>
                <c:pt idx="8">
                  <c:v>42.6</c:v>
                </c:pt>
                <c:pt idx="9">
                  <c:v>41.7</c:v>
                </c:pt>
                <c:pt idx="10">
                  <c:v>41.5</c:v>
                </c:pt>
                <c:pt idx="11">
                  <c:v>41.5</c:v>
                </c:pt>
              </c:numCache>
            </c:numRef>
          </c:val>
          <c:extLst>
            <c:ext xmlns:c16="http://schemas.microsoft.com/office/drawing/2014/chart" uri="{C3380CC4-5D6E-409C-BE32-E72D297353CC}">
              <c16:uniqueId val="{00000001-6B09-4B4F-9470-1CDC0458473A}"/>
            </c:ext>
          </c:extLst>
        </c:ser>
        <c:dLbls>
          <c:dLblPos val="outEnd"/>
          <c:showLegendKey val="0"/>
          <c:showVal val="1"/>
          <c:showCatName val="0"/>
          <c:showSerName val="0"/>
          <c:showPercent val="0"/>
          <c:showBubbleSize val="0"/>
        </c:dLbls>
        <c:gapWidth val="80"/>
        <c:overlap val="25"/>
        <c:axId val="544834368"/>
        <c:axId val="544835152"/>
      </c:barChart>
      <c:catAx>
        <c:axId val="54483436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5400000" spcFirstLastPara="1" vertOverflow="ellipsis" wrap="square" anchor="ctr" anchorCtr="1"/>
          <a:lstStyle/>
          <a:p>
            <a:pPr>
              <a:defRPr sz="1197" b="0" i="0" u="none" strike="noStrike" kern="1200" cap="none" spc="20" normalizeH="0" baseline="0">
                <a:solidFill>
                  <a:schemeClr val="tx1"/>
                </a:solidFill>
                <a:latin typeface="+mn-lt"/>
                <a:ea typeface="+mn-ea"/>
                <a:cs typeface="+mn-cs"/>
              </a:defRPr>
            </a:pPr>
            <a:endParaRPr lang="en-US"/>
          </a:p>
        </c:txPr>
        <c:crossAx val="544835152"/>
        <c:crosses val="autoZero"/>
        <c:auto val="1"/>
        <c:lblAlgn val="ctr"/>
        <c:lblOffset val="100"/>
        <c:noMultiLvlLbl val="0"/>
      </c:catAx>
      <c:valAx>
        <c:axId val="544835152"/>
        <c:scaling>
          <c:orientation val="minMax"/>
        </c:scaling>
        <c:delete val="0"/>
        <c:axPos val="l"/>
        <c:majorGridlines>
          <c:spPr>
            <a:ln w="9525" cap="flat" cmpd="sng" algn="ctr">
              <a:solidFill>
                <a:schemeClr val="tx1">
                  <a:lumMod val="5000"/>
                  <a:lumOff val="9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solidFill>
                    <a:latin typeface="+mn-lt"/>
                    <a:ea typeface="+mn-ea"/>
                    <a:cs typeface="+mn-cs"/>
                  </a:defRPr>
                </a:pPr>
                <a:r>
                  <a:rPr lang="en-US" dirty="0"/>
                  <a:t>% NATIONAL</a:t>
                </a:r>
                <a:r>
                  <a:rPr lang="en-US" baseline="0" dirty="0"/>
                  <a:t> GDP</a:t>
                </a:r>
                <a:endParaRPr lang="en-US" dirty="0"/>
              </a:p>
            </c:rich>
          </c:tx>
          <c:overlay val="0"/>
          <c:spPr>
            <a:no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solidFill>
                <a:latin typeface="+mn-lt"/>
                <a:ea typeface="+mn-ea"/>
                <a:cs typeface="+mn-cs"/>
              </a:defRPr>
            </a:pPr>
            <a:endParaRPr lang="en-US"/>
          </a:p>
        </c:txPr>
        <c:crossAx val="54483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cap="all" spc="120" normalizeH="0" baseline="0">
                <a:solidFill>
                  <a:schemeClr val="tx1">
                    <a:lumMod val="65000"/>
                    <a:lumOff val="35000"/>
                  </a:schemeClr>
                </a:solidFill>
                <a:latin typeface="+mn-lt"/>
                <a:ea typeface="+mn-ea"/>
                <a:cs typeface="+mn-cs"/>
              </a:defRPr>
            </a:pPr>
            <a:r>
              <a:rPr lang="en-US" dirty="0"/>
              <a:t>Share </a:t>
            </a:r>
            <a:r>
              <a:rPr lang="en-US" dirty="0" err="1"/>
              <a:t>perekonomian</a:t>
            </a:r>
            <a:r>
              <a:rPr lang="en-US" dirty="0"/>
              <a:t> </a:t>
            </a:r>
            <a:r>
              <a:rPr lang="en-US" dirty="0" err="1"/>
              <a:t>wilayah</a:t>
            </a:r>
            <a:r>
              <a:rPr lang="en-US" dirty="0"/>
              <a:t> </a:t>
            </a:r>
            <a:r>
              <a:rPr lang="en-US" dirty="0" err="1"/>
              <a:t>pulau</a:t>
            </a:r>
            <a:r>
              <a:rPr lang="en-US" dirty="0"/>
              <a:t> </a:t>
            </a:r>
          </a:p>
          <a:p>
            <a:pPr>
              <a:defRPr sz="1440" b="1" i="0" u="none" strike="noStrike" kern="1200" cap="all" spc="120" normalizeH="0" baseline="0">
                <a:solidFill>
                  <a:schemeClr val="tx1">
                    <a:lumMod val="65000"/>
                    <a:lumOff val="35000"/>
                  </a:schemeClr>
                </a:solidFill>
                <a:latin typeface="+mn-lt"/>
                <a:ea typeface="+mn-ea"/>
                <a:cs typeface="+mn-cs"/>
              </a:defRPr>
            </a:pPr>
            <a:r>
              <a:rPr lang="en-US" dirty="0"/>
              <a:t>2011-2017</a:t>
            </a:r>
          </a:p>
        </c:rich>
      </c:tx>
      <c:overlay val="0"/>
      <c:spPr>
        <a:noFill/>
        <a:ln>
          <a:noFill/>
        </a:ln>
        <a:effectLst/>
      </c:spPr>
    </c:title>
    <c:autoTitleDeleted val="0"/>
    <c:plotArea>
      <c:layout/>
      <c:lineChart>
        <c:grouping val="standard"/>
        <c:varyColors val="0"/>
        <c:ser>
          <c:idx val="0"/>
          <c:order val="0"/>
          <c:tx>
            <c:strRef>
              <c:f>Sheet1!$B$18</c:f>
              <c:strCache>
                <c:ptCount val="1"/>
                <c:pt idx="0">
                  <c:v>Sumatera</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Sheet1!$D$18:$J$18</c:f>
              <c:numCache>
                <c:formatCode>_(* #,##0.00_);_(* \(#,##0.00\);_(* "-"??_);_(@_)</c:formatCode>
                <c:ptCount val="7"/>
                <c:pt idx="0">
                  <c:v>22.872340845942908</c:v>
                </c:pt>
                <c:pt idx="1">
                  <c:v>23.103245280306535</c:v>
                </c:pt>
                <c:pt idx="2">
                  <c:v>23.049152783134151</c:v>
                </c:pt>
                <c:pt idx="3">
                  <c:v>23.019267429484959</c:v>
                </c:pt>
                <c:pt idx="4">
                  <c:v>22.176299011214944</c:v>
                </c:pt>
                <c:pt idx="5">
                  <c:v>22.020975653804921</c:v>
                </c:pt>
                <c:pt idx="6">
                  <c:v>21.660231316274029</c:v>
                </c:pt>
              </c:numCache>
            </c:numRef>
          </c:val>
          <c:smooth val="0"/>
          <c:extLst>
            <c:ext xmlns:c16="http://schemas.microsoft.com/office/drawing/2014/chart" uri="{C3380CC4-5D6E-409C-BE32-E72D297353CC}">
              <c16:uniqueId val="{00000000-CCC9-4204-A60D-3C2CFE728F37}"/>
            </c:ext>
          </c:extLst>
        </c:ser>
        <c:ser>
          <c:idx val="1"/>
          <c:order val="1"/>
          <c:tx>
            <c:strRef>
              <c:f>Sheet1!$B$19</c:f>
              <c:strCache>
                <c:ptCount val="1"/>
                <c:pt idx="0">
                  <c:v>Jawa+Bali</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Sheet1!$D$19:$J$19</c:f>
              <c:numCache>
                <c:formatCode>_(* #,##0.00_);_(* \(#,##0.00\);_(* "-"??_);_(@_)</c:formatCode>
                <c:ptCount val="7"/>
                <c:pt idx="0">
                  <c:v>58.033207223283675</c:v>
                </c:pt>
                <c:pt idx="1">
                  <c:v>58.047523473292841</c:v>
                </c:pt>
                <c:pt idx="2">
                  <c:v>58.457883607395722</c:v>
                </c:pt>
                <c:pt idx="3">
                  <c:v>58.85294526939601</c:v>
                </c:pt>
                <c:pt idx="4">
                  <c:v>59.846124238313422</c:v>
                </c:pt>
                <c:pt idx="5">
                  <c:v>60.055842171428253</c:v>
                </c:pt>
                <c:pt idx="6">
                  <c:v>60.048498567914976</c:v>
                </c:pt>
              </c:numCache>
            </c:numRef>
          </c:val>
          <c:smooth val="0"/>
          <c:extLst>
            <c:ext xmlns:c16="http://schemas.microsoft.com/office/drawing/2014/chart" uri="{C3380CC4-5D6E-409C-BE32-E72D297353CC}">
              <c16:uniqueId val="{00000001-CCC9-4204-A60D-3C2CFE728F37}"/>
            </c:ext>
          </c:extLst>
        </c:ser>
        <c:ser>
          <c:idx val="2"/>
          <c:order val="2"/>
          <c:tx>
            <c:strRef>
              <c:f>Sheet1!$B$20</c:f>
              <c:strCache>
                <c:ptCount val="1"/>
                <c:pt idx="0">
                  <c:v>Nusa Tenggara</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Sheet1!$D$20:$J$20</c:f>
              <c:numCache>
                <c:formatCode>_(* #,##0.00_);_(* \(#,##0.00\);_(* "-"??_);_(@_)</c:formatCode>
                <c:ptCount val="7"/>
                <c:pt idx="0">
                  <c:v>1.4950901356367101</c:v>
                </c:pt>
                <c:pt idx="1">
                  <c:v>1.4287562579057069</c:v>
                </c:pt>
                <c:pt idx="2">
                  <c:v>1.4047683155655888</c:v>
                </c:pt>
                <c:pt idx="3">
                  <c:v>1.4053953962059309</c:v>
                </c:pt>
                <c:pt idx="4">
                  <c:v>1.560031174693389</c:v>
                </c:pt>
                <c:pt idx="5">
                  <c:v>1.5835536499697049</c:v>
                </c:pt>
                <c:pt idx="6">
                  <c:v>1.5557855737831832</c:v>
                </c:pt>
              </c:numCache>
            </c:numRef>
          </c:val>
          <c:smooth val="0"/>
          <c:extLst>
            <c:ext xmlns:c16="http://schemas.microsoft.com/office/drawing/2014/chart" uri="{C3380CC4-5D6E-409C-BE32-E72D297353CC}">
              <c16:uniqueId val="{00000002-CCC9-4204-A60D-3C2CFE728F37}"/>
            </c:ext>
          </c:extLst>
        </c:ser>
        <c:ser>
          <c:idx val="3"/>
          <c:order val="3"/>
          <c:tx>
            <c:strRef>
              <c:f>Sheet1!$B$21</c:f>
              <c:strCache>
                <c:ptCount val="1"/>
                <c:pt idx="0">
                  <c:v>Kalimantan</c:v>
                </c:pt>
              </c:strCache>
            </c:strRef>
          </c:tx>
          <c:spPr>
            <a:ln w="22225" cap="rnd">
              <a:solidFill>
                <a:schemeClr val="accent4"/>
              </a:solidFill>
              <a:round/>
            </a:ln>
            <a:effectLst/>
          </c:spPr>
          <c:marker>
            <c:symbol val="x"/>
            <c:size val="6"/>
            <c:spPr>
              <a:noFill/>
              <a:ln w="9525">
                <a:solidFill>
                  <a:schemeClr val="accent4"/>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Sheet1!$D$21:$J$21</c:f>
              <c:numCache>
                <c:formatCode>_(* #,##0.00_);_(* \(#,##0.00\);_(* "-"??_);_(@_)</c:formatCode>
                <c:ptCount val="7"/>
                <c:pt idx="0">
                  <c:v>9.9241286488577494</c:v>
                </c:pt>
                <c:pt idx="1">
                  <c:v>9.6604379589119294</c:v>
                </c:pt>
                <c:pt idx="2">
                  <c:v>9.2460843401105937</c:v>
                </c:pt>
                <c:pt idx="3">
                  <c:v>8.7702353196245522</c:v>
                </c:pt>
                <c:pt idx="4">
                  <c:v>8.1577813735489126</c:v>
                </c:pt>
                <c:pt idx="5">
                  <c:v>7.8605229648756989</c:v>
                </c:pt>
                <c:pt idx="6">
                  <c:v>8.1963925985541213</c:v>
                </c:pt>
              </c:numCache>
            </c:numRef>
          </c:val>
          <c:smooth val="0"/>
          <c:extLst>
            <c:ext xmlns:c16="http://schemas.microsoft.com/office/drawing/2014/chart" uri="{C3380CC4-5D6E-409C-BE32-E72D297353CC}">
              <c16:uniqueId val="{00000003-CCC9-4204-A60D-3C2CFE728F37}"/>
            </c:ext>
          </c:extLst>
        </c:ser>
        <c:ser>
          <c:idx val="4"/>
          <c:order val="4"/>
          <c:tx>
            <c:strRef>
              <c:f>Sheet1!$B$22</c:f>
              <c:strCache>
                <c:ptCount val="1"/>
                <c:pt idx="0">
                  <c:v>Sulawesi</c:v>
                </c:pt>
              </c:strCache>
            </c:strRef>
          </c:tx>
          <c:spPr>
            <a:ln w="22225" cap="rnd">
              <a:solidFill>
                <a:schemeClr val="accent5"/>
              </a:solidFill>
              <a:round/>
            </a:ln>
            <a:effectLst/>
          </c:spPr>
          <c:marker>
            <c:symbol val="star"/>
            <c:size val="6"/>
            <c:spPr>
              <a:noFill/>
              <a:ln w="9525">
                <a:solidFill>
                  <a:schemeClr val="accent5"/>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Sheet1!$D$22:$J$22</c:f>
              <c:numCache>
                <c:formatCode>_(* #,##0.00_);_(* \(#,##0.00\);_(* "-"??_);_(@_)</c:formatCode>
                <c:ptCount val="7"/>
                <c:pt idx="0">
                  <c:v>5.2357756703272456</c:v>
                </c:pt>
                <c:pt idx="1">
                  <c:v>5.4051778067846543</c:v>
                </c:pt>
                <c:pt idx="2">
                  <c:v>5.4985208892554791</c:v>
                </c:pt>
                <c:pt idx="3">
                  <c:v>5.637845257742125</c:v>
                </c:pt>
                <c:pt idx="4">
                  <c:v>5.9068339439501907</c:v>
                </c:pt>
                <c:pt idx="5">
                  <c:v>6.0431095513188158</c:v>
                </c:pt>
                <c:pt idx="6">
                  <c:v>6.1119205948857021</c:v>
                </c:pt>
              </c:numCache>
            </c:numRef>
          </c:val>
          <c:smooth val="0"/>
          <c:extLst>
            <c:ext xmlns:c16="http://schemas.microsoft.com/office/drawing/2014/chart" uri="{C3380CC4-5D6E-409C-BE32-E72D297353CC}">
              <c16:uniqueId val="{00000004-CCC9-4204-A60D-3C2CFE728F37}"/>
            </c:ext>
          </c:extLst>
        </c:ser>
        <c:ser>
          <c:idx val="5"/>
          <c:order val="5"/>
          <c:tx>
            <c:strRef>
              <c:f>Sheet1!$B$23</c:f>
              <c:strCache>
                <c:ptCount val="1"/>
                <c:pt idx="0">
                  <c:v>Maluku</c:v>
                </c:pt>
              </c:strCache>
            </c:strRef>
          </c:tx>
          <c:spPr>
            <a:ln w="22225" cap="rnd">
              <a:solidFill>
                <a:schemeClr val="accent6"/>
              </a:solidFill>
              <a:round/>
            </a:ln>
            <a:effectLst/>
          </c:spPr>
          <c:marker>
            <c:symbol val="circle"/>
            <c:size val="6"/>
            <c:spPr>
              <a:solidFill>
                <a:schemeClr val="accent6"/>
              </a:solidFill>
              <a:ln w="9525">
                <a:solidFill>
                  <a:schemeClr val="accent6"/>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Sheet1!$D$23:$J$23</c:f>
              <c:numCache>
                <c:formatCode>_(* #,##0.00_);_(* \(#,##0.00\);_(* "-"??_);_(@_)</c:formatCode>
                <c:ptCount val="7"/>
                <c:pt idx="0">
                  <c:v>0.49131790406620218</c:v>
                </c:pt>
                <c:pt idx="1">
                  <c:v>0.50734977913848889</c:v>
                </c:pt>
                <c:pt idx="2">
                  <c:v>0.51294151810311228</c:v>
                </c:pt>
                <c:pt idx="3">
                  <c:v>0.52143548060574074</c:v>
                </c:pt>
                <c:pt idx="4">
                  <c:v>0.52334937710550955</c:v>
                </c:pt>
                <c:pt idx="5">
                  <c:v>0.52300056375364201</c:v>
                </c:pt>
                <c:pt idx="6">
                  <c:v>0.52189220307753259</c:v>
                </c:pt>
              </c:numCache>
            </c:numRef>
          </c:val>
          <c:smooth val="0"/>
          <c:extLst>
            <c:ext xmlns:c16="http://schemas.microsoft.com/office/drawing/2014/chart" uri="{C3380CC4-5D6E-409C-BE32-E72D297353CC}">
              <c16:uniqueId val="{00000005-CCC9-4204-A60D-3C2CFE728F37}"/>
            </c:ext>
          </c:extLst>
        </c:ser>
        <c:ser>
          <c:idx val="6"/>
          <c:order val="6"/>
          <c:tx>
            <c:strRef>
              <c:f>Sheet1!$B$24</c:f>
              <c:strCache>
                <c:ptCount val="1"/>
                <c:pt idx="0">
                  <c:v>Papua</c:v>
                </c:pt>
              </c:strCache>
            </c:strRef>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cat>
            <c:numRef>
              <c:f>Sheet1!$M$17:$S$17</c:f>
              <c:numCache>
                <c:formatCode>General</c:formatCode>
                <c:ptCount val="7"/>
                <c:pt idx="0">
                  <c:v>2011</c:v>
                </c:pt>
                <c:pt idx="1">
                  <c:v>2012</c:v>
                </c:pt>
                <c:pt idx="2">
                  <c:v>2013</c:v>
                </c:pt>
                <c:pt idx="3">
                  <c:v>2014</c:v>
                </c:pt>
                <c:pt idx="4">
                  <c:v>2015</c:v>
                </c:pt>
                <c:pt idx="5">
                  <c:v>2016</c:v>
                </c:pt>
                <c:pt idx="6">
                  <c:v>2017</c:v>
                </c:pt>
              </c:numCache>
            </c:numRef>
          </c:cat>
          <c:val>
            <c:numRef>
              <c:f>Sheet1!$D$24:$J$24</c:f>
              <c:numCache>
                <c:formatCode>_(* #,##0.00_);_(* \(#,##0.00\);_(* "-"??_);_(@_)</c:formatCode>
                <c:ptCount val="7"/>
                <c:pt idx="0">
                  <c:v>1.9481395718855081</c:v>
                </c:pt>
                <c:pt idx="1">
                  <c:v>1.8475094436598332</c:v>
                </c:pt>
                <c:pt idx="2">
                  <c:v>1.8306485464353712</c:v>
                </c:pt>
                <c:pt idx="3">
                  <c:v>1.7928758469406967</c:v>
                </c:pt>
                <c:pt idx="4">
                  <c:v>1.8295808811736276</c:v>
                </c:pt>
                <c:pt idx="5">
                  <c:v>1.9129954448489677</c:v>
                </c:pt>
                <c:pt idx="6">
                  <c:v>1.9052791455104567</c:v>
                </c:pt>
              </c:numCache>
            </c:numRef>
          </c:val>
          <c:smooth val="0"/>
          <c:extLst>
            <c:ext xmlns:c16="http://schemas.microsoft.com/office/drawing/2014/chart" uri="{C3380CC4-5D6E-409C-BE32-E72D297353CC}">
              <c16:uniqueId val="{00000006-CCC9-4204-A60D-3C2CFE728F37}"/>
            </c:ext>
          </c:extLst>
        </c:ser>
        <c:dLbls>
          <c:showLegendKey val="0"/>
          <c:showVal val="0"/>
          <c:showCatName val="0"/>
          <c:showSerName val="0"/>
          <c:showPercent val="0"/>
          <c:showBubbleSize val="0"/>
        </c:dLbls>
        <c:marker val="1"/>
        <c:smooth val="0"/>
        <c:axId val="101506432"/>
        <c:axId val="101885440"/>
      </c:lineChart>
      <c:catAx>
        <c:axId val="10150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all" spc="120" normalizeH="0" baseline="0">
                <a:solidFill>
                  <a:schemeClr val="tx1">
                    <a:lumMod val="65000"/>
                    <a:lumOff val="35000"/>
                  </a:schemeClr>
                </a:solidFill>
                <a:latin typeface="+mn-lt"/>
                <a:ea typeface="+mn-ea"/>
                <a:cs typeface="+mn-cs"/>
              </a:defRPr>
            </a:pPr>
            <a:endParaRPr lang="en-US"/>
          </a:p>
        </c:txPr>
        <c:crossAx val="101885440"/>
        <c:crosses val="autoZero"/>
        <c:auto val="1"/>
        <c:lblAlgn val="ctr"/>
        <c:lblOffset val="100"/>
        <c:noMultiLvlLbl val="0"/>
      </c:catAx>
      <c:valAx>
        <c:axId val="101885440"/>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w="25400"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150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2">
          <a:lumMod val="75000"/>
        </a:schemeClr>
      </a:solidFill>
    </a:ln>
    <a:effectLst/>
  </c:spPr>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id-ID" b="1">
                <a:solidFill>
                  <a:schemeClr val="tx1"/>
                </a:solidFill>
              </a:rPr>
              <a:t>Perkembangan</a:t>
            </a:r>
            <a:r>
              <a:rPr lang="id-ID" b="1" baseline="0">
                <a:solidFill>
                  <a:schemeClr val="tx1"/>
                </a:solidFill>
              </a:rPr>
              <a:t> Share dan Pertumbuhan Sektor Pertanian, Kehutanan, dan Perikanan Tahun 2012-2017</a:t>
            </a:r>
            <a:endParaRPr lang="id-ID" b="1">
              <a:solidFill>
                <a:schemeClr val="tx1"/>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457567028857524"/>
          <c:y val="0.18362158745724519"/>
          <c:w val="0.72108243166309283"/>
          <c:h val="0.67563192589349963"/>
        </c:manualLayout>
      </c:layout>
      <c:barChart>
        <c:barDir val="col"/>
        <c:grouping val="clustered"/>
        <c:varyColors val="0"/>
        <c:ser>
          <c:idx val="0"/>
          <c:order val="0"/>
          <c:tx>
            <c:strRef>
              <c:f>Bali!$AT$1</c:f>
              <c:strCache>
                <c:ptCount val="1"/>
                <c:pt idx="0">
                  <c:v>Kontribusi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Bali!$AV$1:$BA$1</c:f>
              <c:strCache>
                <c:ptCount val="6"/>
                <c:pt idx="0">
                  <c:v>2012</c:v>
                </c:pt>
                <c:pt idx="1">
                  <c:v>2013</c:v>
                </c:pt>
                <c:pt idx="2">
                  <c:v>2014</c:v>
                </c:pt>
                <c:pt idx="3">
                  <c:v>2015</c:v>
                </c:pt>
                <c:pt idx="4">
                  <c:v>2016</c:v>
                </c:pt>
                <c:pt idx="5">
                  <c:v>2017</c:v>
                </c:pt>
              </c:strCache>
            </c:strRef>
          </c:cat>
          <c:val>
            <c:numRef>
              <c:f>Bali!$AV$3:$BA$3</c:f>
              <c:numCache>
                <c:formatCode>_ * #,##0.00_ ;_ * \-#,##0.00_ ;_ * "-"??_ ;_ @_ </c:formatCode>
                <c:ptCount val="6"/>
                <c:pt idx="0">
                  <c:v>15.695052228687349</c:v>
                </c:pt>
                <c:pt idx="1">
                  <c:v>15.216058366851565</c:v>
                </c:pt>
                <c:pt idx="2">
                  <c:v>14.650241847299689</c:v>
                </c:pt>
                <c:pt idx="3">
                  <c:v>14.649541408032619</c:v>
                </c:pt>
                <c:pt idx="4">
                  <c:v>14.667902502081938</c:v>
                </c:pt>
                <c:pt idx="5">
                  <c:v>14.348908995515661</c:v>
                </c:pt>
              </c:numCache>
            </c:numRef>
          </c:val>
          <c:extLst>
            <c:ext xmlns:c16="http://schemas.microsoft.com/office/drawing/2014/chart" uri="{C3380CC4-5D6E-409C-BE32-E72D297353CC}">
              <c16:uniqueId val="{00000000-D66E-4BF1-A1ED-186DF90A5EDF}"/>
            </c:ext>
          </c:extLst>
        </c:ser>
        <c:dLbls>
          <c:showLegendKey val="0"/>
          <c:showVal val="0"/>
          <c:showCatName val="0"/>
          <c:showSerName val="0"/>
          <c:showPercent val="0"/>
          <c:showBubbleSize val="0"/>
        </c:dLbls>
        <c:gapWidth val="95"/>
        <c:overlap val="-27"/>
        <c:axId val="432499752"/>
        <c:axId val="432378392"/>
      </c:barChart>
      <c:lineChart>
        <c:grouping val="standard"/>
        <c:varyColors val="0"/>
        <c:ser>
          <c:idx val="1"/>
          <c:order val="1"/>
          <c:tx>
            <c:strRef>
              <c:f>Bali!$AT$20</c:f>
              <c:strCache>
                <c:ptCount val="1"/>
                <c:pt idx="0">
                  <c:v>Pertumbuhan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Bali!$AV$21:$BA$21</c:f>
              <c:numCache>
                <c:formatCode>_ * #,##0.00_ ;_ * \-#,##0.00_ ;_ * "-"??_ ;_ @_ </c:formatCode>
                <c:ptCount val="6"/>
                <c:pt idx="0">
                  <c:v>4.3739011137544033</c:v>
                </c:pt>
                <c:pt idx="1">
                  <c:v>2.2004001184730644</c:v>
                </c:pt>
                <c:pt idx="2">
                  <c:v>4.6584229712430698</c:v>
                </c:pt>
                <c:pt idx="3">
                  <c:v>2.6782727391036993</c:v>
                </c:pt>
                <c:pt idx="4">
                  <c:v>3.5489971871093497</c:v>
                </c:pt>
                <c:pt idx="5">
                  <c:v>2.8763123973272564</c:v>
                </c:pt>
              </c:numCache>
            </c:numRef>
          </c:val>
          <c:smooth val="0"/>
          <c:extLst>
            <c:ext xmlns:c16="http://schemas.microsoft.com/office/drawing/2014/chart" uri="{C3380CC4-5D6E-409C-BE32-E72D297353CC}">
              <c16:uniqueId val="{00000001-D66E-4BF1-A1ED-186DF90A5EDF}"/>
            </c:ext>
          </c:extLst>
        </c:ser>
        <c:dLbls>
          <c:showLegendKey val="0"/>
          <c:showVal val="0"/>
          <c:showCatName val="0"/>
          <c:showSerName val="0"/>
          <c:showPercent val="0"/>
          <c:showBubbleSize val="0"/>
        </c:dLbls>
        <c:marker val="1"/>
        <c:smooth val="0"/>
        <c:axId val="432373472"/>
        <c:axId val="432377080"/>
      </c:lineChart>
      <c:catAx>
        <c:axId val="43249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32378392"/>
        <c:crosses val="autoZero"/>
        <c:auto val="1"/>
        <c:lblAlgn val="ctr"/>
        <c:lblOffset val="100"/>
        <c:noMultiLvlLbl val="0"/>
      </c:catAx>
      <c:valAx>
        <c:axId val="432378392"/>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id-ID" sz="1200" b="1">
                    <a:solidFill>
                      <a:schemeClr val="tx1"/>
                    </a:solidFill>
                  </a:rPr>
                  <a:t>Kontribusi (%)</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_ * #,##0.00_ ;_ * \-#,##0.00_ ;_ * &quot;-&quot;??_ ;_ @_ "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32499752"/>
        <c:crosses val="autoZero"/>
        <c:crossBetween val="between"/>
      </c:valAx>
      <c:valAx>
        <c:axId val="432377080"/>
        <c:scaling>
          <c:orientation val="minMax"/>
        </c:scaling>
        <c:delete val="0"/>
        <c:axPos val="r"/>
        <c:title>
          <c:tx>
            <c:rich>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r>
                  <a:rPr lang="id-ID" sz="1100" b="1">
                    <a:solidFill>
                      <a:schemeClr val="tx1"/>
                    </a:solidFill>
                  </a:rPr>
                  <a:t>Pertumbuhan (%) </a:t>
                </a:r>
              </a:p>
            </c:rich>
          </c:tx>
          <c:layout>
            <c:manualLayout>
              <c:xMode val="edge"/>
              <c:yMode val="edge"/>
              <c:x val="0.94869406755007057"/>
              <c:y val="0.37525912104880527"/>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title>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crossAx val="432373472"/>
        <c:crosses val="max"/>
        <c:crossBetween val="between"/>
      </c:valAx>
      <c:catAx>
        <c:axId val="432373472"/>
        <c:scaling>
          <c:orientation val="minMax"/>
        </c:scaling>
        <c:delete val="1"/>
        <c:axPos val="b"/>
        <c:majorTickMark val="out"/>
        <c:minorTickMark val="none"/>
        <c:tickLblPos val="nextTo"/>
        <c:crossAx val="432377080"/>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ysClr val="window" lastClr="FFFFFF">
          <a:lumMod val="75000"/>
        </a:sysClr>
      </a:solid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id-ID" b="1">
                <a:solidFill>
                  <a:schemeClr val="tx1"/>
                </a:solidFill>
              </a:rPr>
              <a:t>Perkembangan</a:t>
            </a:r>
            <a:r>
              <a:rPr lang="id-ID" b="1" baseline="0">
                <a:solidFill>
                  <a:schemeClr val="tx1"/>
                </a:solidFill>
              </a:rPr>
              <a:t> Share dan Pertumbuhan Sektor Industri Pengolahan Tahun 2012-2017</a:t>
            </a:r>
            <a:endParaRPr lang="id-ID" b="1">
              <a:solidFill>
                <a:schemeClr val="tx1"/>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457567028857524"/>
          <c:y val="0.18362158745724519"/>
          <c:w val="0.73873329966555368"/>
          <c:h val="0.67563192589349963"/>
        </c:manualLayout>
      </c:layout>
      <c:barChart>
        <c:barDir val="col"/>
        <c:grouping val="clustered"/>
        <c:varyColors val="0"/>
        <c:ser>
          <c:idx val="0"/>
          <c:order val="0"/>
          <c:tx>
            <c:strRef>
              <c:f>Bali!$AT$1</c:f>
              <c:strCache>
                <c:ptCount val="1"/>
                <c:pt idx="0">
                  <c:v>Kontribusi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Bali!$AV$1:$BA$1</c:f>
              <c:strCache>
                <c:ptCount val="6"/>
                <c:pt idx="0">
                  <c:v>2012</c:v>
                </c:pt>
                <c:pt idx="1">
                  <c:v>2013</c:v>
                </c:pt>
                <c:pt idx="2">
                  <c:v>2014</c:v>
                </c:pt>
                <c:pt idx="3">
                  <c:v>2015</c:v>
                </c:pt>
                <c:pt idx="4">
                  <c:v>2016</c:v>
                </c:pt>
                <c:pt idx="5">
                  <c:v>2017</c:v>
                </c:pt>
              </c:strCache>
            </c:strRef>
          </c:cat>
          <c:val>
            <c:numRef>
              <c:f>Bali!$AV$5:$BA$5</c:f>
              <c:numCache>
                <c:formatCode>_ * #,##0.00_ ;_ * \-#,##0.00_ ;_ * "-"??_ ;_ @_ </c:formatCode>
                <c:ptCount val="6"/>
                <c:pt idx="0">
                  <c:v>6.5255592747428457</c:v>
                </c:pt>
                <c:pt idx="1">
                  <c:v>6.4403815612515984</c:v>
                </c:pt>
                <c:pt idx="2">
                  <c:v>6.3840224973663302</c:v>
                </c:pt>
                <c:pt idx="3">
                  <c:v>6.5323011145670069</c:v>
                </c:pt>
                <c:pt idx="4">
                  <c:v>6.3779801066590869</c:v>
                </c:pt>
                <c:pt idx="5">
                  <c:v>6.0475318867744834</c:v>
                </c:pt>
              </c:numCache>
            </c:numRef>
          </c:val>
          <c:extLst>
            <c:ext xmlns:c16="http://schemas.microsoft.com/office/drawing/2014/chart" uri="{C3380CC4-5D6E-409C-BE32-E72D297353CC}">
              <c16:uniqueId val="{00000000-551B-4221-B160-AC08466FBF68}"/>
            </c:ext>
          </c:extLst>
        </c:ser>
        <c:dLbls>
          <c:showLegendKey val="0"/>
          <c:showVal val="0"/>
          <c:showCatName val="0"/>
          <c:showSerName val="0"/>
          <c:showPercent val="0"/>
          <c:showBubbleSize val="0"/>
        </c:dLbls>
        <c:gapWidth val="95"/>
        <c:overlap val="-27"/>
        <c:axId val="432499752"/>
        <c:axId val="432378392"/>
      </c:barChart>
      <c:lineChart>
        <c:grouping val="standard"/>
        <c:varyColors val="0"/>
        <c:ser>
          <c:idx val="1"/>
          <c:order val="1"/>
          <c:tx>
            <c:strRef>
              <c:f>Bali!$AT$20</c:f>
              <c:strCache>
                <c:ptCount val="1"/>
                <c:pt idx="0">
                  <c:v>Pertumbuhan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Bali!$AV$23:$BA$23</c:f>
              <c:numCache>
                <c:formatCode>_ * #,##0.00_ ;_ * \-#,##0.00_ ;_ * "-"??_ ;_ @_ </c:formatCode>
                <c:ptCount val="6"/>
                <c:pt idx="0">
                  <c:v>5.2263598819535275</c:v>
                </c:pt>
                <c:pt idx="1">
                  <c:v>8.5883471342333557</c:v>
                </c:pt>
                <c:pt idx="2">
                  <c:v>8.8846114417305273</c:v>
                </c:pt>
                <c:pt idx="3">
                  <c:v>6.9332252062905217</c:v>
                </c:pt>
                <c:pt idx="4">
                  <c:v>3.3708162504374357</c:v>
                </c:pt>
                <c:pt idx="5">
                  <c:v>0.86180726101172511</c:v>
                </c:pt>
              </c:numCache>
            </c:numRef>
          </c:val>
          <c:smooth val="0"/>
          <c:extLst>
            <c:ext xmlns:c16="http://schemas.microsoft.com/office/drawing/2014/chart" uri="{C3380CC4-5D6E-409C-BE32-E72D297353CC}">
              <c16:uniqueId val="{00000001-551B-4221-B160-AC08466FBF68}"/>
            </c:ext>
          </c:extLst>
        </c:ser>
        <c:dLbls>
          <c:showLegendKey val="0"/>
          <c:showVal val="0"/>
          <c:showCatName val="0"/>
          <c:showSerName val="0"/>
          <c:showPercent val="0"/>
          <c:showBubbleSize val="0"/>
        </c:dLbls>
        <c:marker val="1"/>
        <c:smooth val="0"/>
        <c:axId val="432373472"/>
        <c:axId val="432377080"/>
      </c:lineChart>
      <c:catAx>
        <c:axId val="43249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32378392"/>
        <c:crosses val="autoZero"/>
        <c:auto val="1"/>
        <c:lblAlgn val="ctr"/>
        <c:lblOffset val="100"/>
        <c:noMultiLvlLbl val="0"/>
      </c:catAx>
      <c:valAx>
        <c:axId val="432378392"/>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id-ID" sz="1200" b="1">
                    <a:solidFill>
                      <a:schemeClr val="tx1"/>
                    </a:solidFill>
                  </a:rPr>
                  <a:t>Kontribusi (%)</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_ * #,##0.00_ ;_ * \-#,##0.00_ ;_ * &quot;-&quot;??_ ;_ @_ "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32499752"/>
        <c:crosses val="autoZero"/>
        <c:crossBetween val="between"/>
      </c:valAx>
      <c:valAx>
        <c:axId val="432377080"/>
        <c:scaling>
          <c:orientation val="minMax"/>
        </c:scaling>
        <c:delete val="0"/>
        <c:axPos val="r"/>
        <c:title>
          <c:tx>
            <c:rich>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r>
                  <a:rPr lang="id-ID" sz="1100" b="1">
                    <a:solidFill>
                      <a:schemeClr val="tx1"/>
                    </a:solidFill>
                  </a:rPr>
                  <a:t>Pertumbuhan (%) </a:t>
                </a:r>
              </a:p>
            </c:rich>
          </c:tx>
          <c:layout>
            <c:manualLayout>
              <c:xMode val="edge"/>
              <c:yMode val="edge"/>
              <c:x val="0.94869406755007057"/>
              <c:y val="0.37525912104880527"/>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title>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crossAx val="432373472"/>
        <c:crosses val="max"/>
        <c:crossBetween val="between"/>
      </c:valAx>
      <c:catAx>
        <c:axId val="432373472"/>
        <c:scaling>
          <c:orientation val="minMax"/>
        </c:scaling>
        <c:delete val="1"/>
        <c:axPos val="b"/>
        <c:majorTickMark val="out"/>
        <c:minorTickMark val="none"/>
        <c:tickLblPos val="nextTo"/>
        <c:crossAx val="432377080"/>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ysClr val="window" lastClr="FFFFFF">
          <a:lumMod val="75000"/>
        </a:sysClr>
      </a:solid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id-ID" sz="1200" b="1">
                <a:solidFill>
                  <a:schemeClr val="tx1"/>
                </a:solidFill>
              </a:rPr>
              <a:t>Konsumsi Rumah Tangga</a:t>
            </a:r>
          </a:p>
        </c:rich>
      </c:tx>
      <c:layout>
        <c:manualLayout>
          <c:xMode val="edge"/>
          <c:yMode val="edge"/>
          <c:x val="0.31819331526648598"/>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5249524399130696"/>
          <c:y val="0.17813765182186234"/>
          <c:w val="0.60251427921103362"/>
          <c:h val="0.62646009329805419"/>
        </c:manualLayout>
      </c:layout>
      <c:barChart>
        <c:barDir val="col"/>
        <c:grouping val="clustered"/>
        <c:varyColors val="0"/>
        <c:ser>
          <c:idx val="0"/>
          <c:order val="0"/>
          <c:tx>
            <c:strRef>
              <c:f>Bali!$A$5</c:f>
              <c:strCache>
                <c:ptCount val="1"/>
                <c:pt idx="0">
                  <c:v>Nilai Pengeluaran</c:v>
                </c:pt>
              </c:strCache>
            </c:strRef>
          </c:tx>
          <c:spPr>
            <a:solidFill>
              <a:schemeClr val="accent1"/>
            </a:solidFill>
            <a:ln>
              <a:noFill/>
            </a:ln>
            <a:effectLst/>
          </c:spPr>
          <c:invertIfNegative val="0"/>
          <c:cat>
            <c:strRef>
              <c:f>Bali!$D$5:$G$5</c:f>
              <c:strCache>
                <c:ptCount val="4"/>
                <c:pt idx="0">
                  <c:v>2014</c:v>
                </c:pt>
                <c:pt idx="1">
                  <c:v>2015</c:v>
                </c:pt>
                <c:pt idx="2">
                  <c:v>2016*)</c:v>
                </c:pt>
                <c:pt idx="3">
                  <c:v>2017**)</c:v>
                </c:pt>
              </c:strCache>
            </c:strRef>
          </c:cat>
          <c:val>
            <c:numRef>
              <c:f>Bali!$D$7:$G$7</c:f>
              <c:numCache>
                <c:formatCode>#,##0.00</c:formatCode>
                <c:ptCount val="4"/>
                <c:pt idx="0">
                  <c:v>63893036.299999997</c:v>
                </c:pt>
                <c:pt idx="1">
                  <c:v>68660365.189999998</c:v>
                </c:pt>
                <c:pt idx="2">
                  <c:v>73256859.299999997</c:v>
                </c:pt>
                <c:pt idx="3">
                  <c:v>76217144.709999993</c:v>
                </c:pt>
              </c:numCache>
            </c:numRef>
          </c:val>
          <c:extLst>
            <c:ext xmlns:c16="http://schemas.microsoft.com/office/drawing/2014/chart" uri="{C3380CC4-5D6E-409C-BE32-E72D297353CC}">
              <c16:uniqueId val="{00000000-A6C3-4E58-8E37-3F878842481E}"/>
            </c:ext>
          </c:extLst>
        </c:ser>
        <c:dLbls>
          <c:showLegendKey val="0"/>
          <c:showVal val="0"/>
          <c:showCatName val="0"/>
          <c:showSerName val="0"/>
          <c:showPercent val="0"/>
          <c:showBubbleSize val="0"/>
        </c:dLbls>
        <c:gapWidth val="86"/>
        <c:overlap val="-27"/>
        <c:axId val="440423264"/>
        <c:axId val="440420968"/>
      </c:barChart>
      <c:lineChart>
        <c:grouping val="standard"/>
        <c:varyColors val="0"/>
        <c:ser>
          <c:idx val="1"/>
          <c:order val="1"/>
          <c:tx>
            <c:strRef>
              <c:f>Bali!$I$4</c:f>
              <c:strCache>
                <c:ptCount val="1"/>
                <c:pt idx="0">
                  <c:v>Pertumbuhan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Bali!$I$7:$L$7</c:f>
              <c:numCache>
                <c:formatCode>#,##0.00</c:formatCode>
                <c:ptCount val="4"/>
                <c:pt idx="0">
                  <c:v>5.16</c:v>
                </c:pt>
                <c:pt idx="1">
                  <c:v>7.4614217230430802</c:v>
                </c:pt>
                <c:pt idx="2">
                  <c:v>6.6945378127255477</c:v>
                </c:pt>
                <c:pt idx="3">
                  <c:v>4.0409668641090599</c:v>
                </c:pt>
              </c:numCache>
            </c:numRef>
          </c:val>
          <c:smooth val="0"/>
          <c:extLst>
            <c:ext xmlns:c16="http://schemas.microsoft.com/office/drawing/2014/chart" uri="{C3380CC4-5D6E-409C-BE32-E72D297353CC}">
              <c16:uniqueId val="{00000001-A6C3-4E58-8E37-3F878842481E}"/>
            </c:ext>
          </c:extLst>
        </c:ser>
        <c:dLbls>
          <c:showLegendKey val="0"/>
          <c:showVal val="0"/>
          <c:showCatName val="0"/>
          <c:showSerName val="0"/>
          <c:showPercent val="0"/>
          <c:showBubbleSize val="0"/>
        </c:dLbls>
        <c:marker val="1"/>
        <c:smooth val="0"/>
        <c:axId val="440426216"/>
        <c:axId val="440431792"/>
      </c:lineChart>
      <c:catAx>
        <c:axId val="4404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0968"/>
        <c:crosses val="autoZero"/>
        <c:auto val="1"/>
        <c:lblAlgn val="ctr"/>
        <c:lblOffset val="100"/>
        <c:noMultiLvlLbl val="0"/>
      </c:catAx>
      <c:valAx>
        <c:axId val="440420968"/>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Rp. Juta</a:t>
                </a:r>
              </a:p>
            </c:rich>
          </c:tx>
          <c:layout>
            <c:manualLayout>
              <c:xMode val="edge"/>
              <c:yMode val="edge"/>
              <c:x val="1.5367916408822882E-2"/>
              <c:y val="0.3643635436258727"/>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3264"/>
        <c:crosses val="autoZero"/>
        <c:crossBetween val="between"/>
      </c:valAx>
      <c:valAx>
        <c:axId val="440431792"/>
        <c:scaling>
          <c:orientation val="minMax"/>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6216"/>
        <c:crosses val="max"/>
        <c:crossBetween val="between"/>
      </c:valAx>
      <c:catAx>
        <c:axId val="440426216"/>
        <c:scaling>
          <c:orientation val="minMax"/>
        </c:scaling>
        <c:delete val="1"/>
        <c:axPos val="b"/>
        <c:majorTickMark val="out"/>
        <c:minorTickMark val="none"/>
        <c:tickLblPos val="nextTo"/>
        <c:crossAx val="440431792"/>
        <c:crosses val="autoZero"/>
        <c:auto val="1"/>
        <c:lblAlgn val="ctr"/>
        <c:lblOffset val="100"/>
        <c:noMultiLvlLbl val="0"/>
      </c:catAx>
      <c:spPr>
        <a:noFill/>
        <a:ln>
          <a:noFill/>
        </a:ln>
        <a:effectLst/>
      </c:spPr>
    </c:plotArea>
    <c:legend>
      <c:legendPos val="r"/>
      <c:layout>
        <c:manualLayout>
          <c:xMode val="edge"/>
          <c:yMode val="edge"/>
          <c:x val="0.12424528234783662"/>
          <c:y val="0.89918964582868433"/>
          <c:w val="0.76735363364132325"/>
          <c:h val="8.50215180592304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id-ID" sz="1200" b="1">
                <a:solidFill>
                  <a:schemeClr val="tx1"/>
                </a:solidFill>
              </a:rPr>
              <a:t>Lembaga Swasta Nirlaba</a:t>
            </a:r>
          </a:p>
        </c:rich>
      </c:tx>
      <c:layout>
        <c:manualLayout>
          <c:xMode val="edge"/>
          <c:yMode val="edge"/>
          <c:x val="0.36155374887082203"/>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5249524399130696"/>
          <c:y val="0.17813765182186234"/>
          <c:w val="0.60251427921103362"/>
          <c:h val="0.62646009329805419"/>
        </c:manualLayout>
      </c:layout>
      <c:barChart>
        <c:barDir val="col"/>
        <c:grouping val="clustered"/>
        <c:varyColors val="0"/>
        <c:ser>
          <c:idx val="0"/>
          <c:order val="0"/>
          <c:tx>
            <c:strRef>
              <c:f>Bali!$A$5</c:f>
              <c:strCache>
                <c:ptCount val="1"/>
                <c:pt idx="0">
                  <c:v>Nilai Pengeluaran</c:v>
                </c:pt>
              </c:strCache>
            </c:strRef>
          </c:tx>
          <c:spPr>
            <a:solidFill>
              <a:schemeClr val="accent1"/>
            </a:solidFill>
            <a:ln>
              <a:noFill/>
            </a:ln>
            <a:effectLst/>
          </c:spPr>
          <c:invertIfNegative val="0"/>
          <c:cat>
            <c:strRef>
              <c:f>Bali!$D$5:$G$5</c:f>
              <c:strCache>
                <c:ptCount val="4"/>
                <c:pt idx="0">
                  <c:v>2014</c:v>
                </c:pt>
                <c:pt idx="1">
                  <c:v>2015</c:v>
                </c:pt>
                <c:pt idx="2">
                  <c:v>2016*)</c:v>
                </c:pt>
                <c:pt idx="3">
                  <c:v>2017**)</c:v>
                </c:pt>
              </c:strCache>
            </c:strRef>
          </c:cat>
          <c:val>
            <c:numRef>
              <c:f>Bali!$D$8:$G$8</c:f>
              <c:numCache>
                <c:formatCode>#,##0.00</c:formatCode>
                <c:ptCount val="4"/>
                <c:pt idx="0">
                  <c:v>1500331.5</c:v>
                </c:pt>
                <c:pt idx="1">
                  <c:v>1547866.6</c:v>
                </c:pt>
                <c:pt idx="2">
                  <c:v>1680651.4</c:v>
                </c:pt>
                <c:pt idx="3">
                  <c:v>1746821.65</c:v>
                </c:pt>
              </c:numCache>
            </c:numRef>
          </c:val>
          <c:extLst>
            <c:ext xmlns:c16="http://schemas.microsoft.com/office/drawing/2014/chart" uri="{C3380CC4-5D6E-409C-BE32-E72D297353CC}">
              <c16:uniqueId val="{00000000-D9D4-41F6-9BE0-AB40F6C9055B}"/>
            </c:ext>
          </c:extLst>
        </c:ser>
        <c:dLbls>
          <c:showLegendKey val="0"/>
          <c:showVal val="0"/>
          <c:showCatName val="0"/>
          <c:showSerName val="0"/>
          <c:showPercent val="0"/>
          <c:showBubbleSize val="0"/>
        </c:dLbls>
        <c:gapWidth val="86"/>
        <c:overlap val="-27"/>
        <c:axId val="440423264"/>
        <c:axId val="440420968"/>
      </c:barChart>
      <c:lineChart>
        <c:grouping val="standard"/>
        <c:varyColors val="0"/>
        <c:ser>
          <c:idx val="1"/>
          <c:order val="1"/>
          <c:tx>
            <c:strRef>
              <c:f>Bali!$I$4</c:f>
              <c:strCache>
                <c:ptCount val="1"/>
                <c:pt idx="0">
                  <c:v>Pertumbuhan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Bali!$I$8:$L$8</c:f>
              <c:numCache>
                <c:formatCode>#,##0.00</c:formatCode>
                <c:ptCount val="4"/>
                <c:pt idx="0">
                  <c:v>1.2354227391969126</c:v>
                </c:pt>
                <c:pt idx="1">
                  <c:v>3.1683064709365958</c:v>
                </c:pt>
                <c:pt idx="2">
                  <c:v>8.5785687216197957</c:v>
                </c:pt>
                <c:pt idx="3">
                  <c:v>3.9371787629486996</c:v>
                </c:pt>
              </c:numCache>
            </c:numRef>
          </c:val>
          <c:smooth val="0"/>
          <c:extLst>
            <c:ext xmlns:c16="http://schemas.microsoft.com/office/drawing/2014/chart" uri="{C3380CC4-5D6E-409C-BE32-E72D297353CC}">
              <c16:uniqueId val="{00000001-D9D4-41F6-9BE0-AB40F6C9055B}"/>
            </c:ext>
          </c:extLst>
        </c:ser>
        <c:dLbls>
          <c:showLegendKey val="0"/>
          <c:showVal val="0"/>
          <c:showCatName val="0"/>
          <c:showSerName val="0"/>
          <c:showPercent val="0"/>
          <c:showBubbleSize val="0"/>
        </c:dLbls>
        <c:marker val="1"/>
        <c:smooth val="0"/>
        <c:axId val="440426216"/>
        <c:axId val="440431792"/>
      </c:lineChart>
      <c:catAx>
        <c:axId val="4404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0968"/>
        <c:crosses val="autoZero"/>
        <c:auto val="1"/>
        <c:lblAlgn val="ctr"/>
        <c:lblOffset val="100"/>
        <c:noMultiLvlLbl val="0"/>
      </c:catAx>
      <c:valAx>
        <c:axId val="440420968"/>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Rp. Juta</a:t>
                </a:r>
              </a:p>
            </c:rich>
          </c:tx>
          <c:layout>
            <c:manualLayout>
              <c:xMode val="edge"/>
              <c:yMode val="edge"/>
              <c:x val="1.5367916408822882E-2"/>
              <c:y val="0.3643635436258727"/>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3264"/>
        <c:crosses val="autoZero"/>
        <c:crossBetween val="between"/>
      </c:valAx>
      <c:valAx>
        <c:axId val="440431792"/>
        <c:scaling>
          <c:orientation val="minMax"/>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6216"/>
        <c:crosses val="max"/>
        <c:crossBetween val="between"/>
      </c:valAx>
      <c:catAx>
        <c:axId val="440426216"/>
        <c:scaling>
          <c:orientation val="minMax"/>
        </c:scaling>
        <c:delete val="1"/>
        <c:axPos val="b"/>
        <c:majorTickMark val="out"/>
        <c:minorTickMark val="none"/>
        <c:tickLblPos val="nextTo"/>
        <c:crossAx val="440431792"/>
        <c:crosses val="autoZero"/>
        <c:auto val="1"/>
        <c:lblAlgn val="ctr"/>
        <c:lblOffset val="100"/>
        <c:noMultiLvlLbl val="0"/>
      </c:catAx>
      <c:spPr>
        <a:noFill/>
        <a:ln>
          <a:noFill/>
        </a:ln>
        <a:effectLst/>
      </c:spPr>
    </c:plotArea>
    <c:legend>
      <c:legendPos val="r"/>
      <c:layout>
        <c:manualLayout>
          <c:xMode val="edge"/>
          <c:yMode val="edge"/>
          <c:x val="0.12424528234783662"/>
          <c:y val="0.89918964582868433"/>
          <c:w val="0.76735363364132325"/>
          <c:h val="8.50215180592304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id-ID" sz="1200" b="1">
                <a:solidFill>
                  <a:schemeClr val="tx1"/>
                </a:solidFill>
              </a:rPr>
              <a:t>Konsumsi Pemerintah</a:t>
            </a:r>
          </a:p>
        </c:rich>
      </c:tx>
      <c:layout>
        <c:manualLayout>
          <c:xMode val="edge"/>
          <c:yMode val="edge"/>
          <c:x val="0.39046070460704613"/>
          <c:y val="5.3981106612685558E-3"/>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5249524399130696"/>
          <c:y val="0.17813765182186234"/>
          <c:w val="0.60251427921103362"/>
          <c:h val="0.62646009329805419"/>
        </c:manualLayout>
      </c:layout>
      <c:barChart>
        <c:barDir val="col"/>
        <c:grouping val="clustered"/>
        <c:varyColors val="0"/>
        <c:ser>
          <c:idx val="0"/>
          <c:order val="0"/>
          <c:tx>
            <c:strRef>
              <c:f>Bali!$A$5</c:f>
              <c:strCache>
                <c:ptCount val="1"/>
                <c:pt idx="0">
                  <c:v>Nilai Pengeluaran</c:v>
                </c:pt>
              </c:strCache>
            </c:strRef>
          </c:tx>
          <c:spPr>
            <a:solidFill>
              <a:schemeClr val="accent1"/>
            </a:solidFill>
            <a:ln>
              <a:noFill/>
            </a:ln>
            <a:effectLst/>
          </c:spPr>
          <c:invertIfNegative val="0"/>
          <c:cat>
            <c:strRef>
              <c:f>Bali!$D$5:$G$5</c:f>
              <c:strCache>
                <c:ptCount val="4"/>
                <c:pt idx="0">
                  <c:v>2014</c:v>
                </c:pt>
                <c:pt idx="1">
                  <c:v>2015</c:v>
                </c:pt>
                <c:pt idx="2">
                  <c:v>2016*)</c:v>
                </c:pt>
                <c:pt idx="3">
                  <c:v>2017**)</c:v>
                </c:pt>
              </c:strCache>
            </c:strRef>
          </c:cat>
          <c:val>
            <c:numRef>
              <c:f>Bali!$D$9:$G$9</c:f>
              <c:numCache>
                <c:formatCode>#,##0.00</c:formatCode>
                <c:ptCount val="4"/>
                <c:pt idx="0">
                  <c:v>12138659.699999999</c:v>
                </c:pt>
                <c:pt idx="1">
                  <c:v>12934621.6</c:v>
                </c:pt>
                <c:pt idx="2">
                  <c:v>14066972</c:v>
                </c:pt>
                <c:pt idx="3">
                  <c:v>14577414.199999999</c:v>
                </c:pt>
              </c:numCache>
            </c:numRef>
          </c:val>
          <c:extLst>
            <c:ext xmlns:c16="http://schemas.microsoft.com/office/drawing/2014/chart" uri="{C3380CC4-5D6E-409C-BE32-E72D297353CC}">
              <c16:uniqueId val="{00000000-EB53-4ED7-80AA-DE38152D6232}"/>
            </c:ext>
          </c:extLst>
        </c:ser>
        <c:dLbls>
          <c:showLegendKey val="0"/>
          <c:showVal val="0"/>
          <c:showCatName val="0"/>
          <c:showSerName val="0"/>
          <c:showPercent val="0"/>
          <c:showBubbleSize val="0"/>
        </c:dLbls>
        <c:gapWidth val="86"/>
        <c:overlap val="-27"/>
        <c:axId val="440423264"/>
        <c:axId val="440420968"/>
      </c:barChart>
      <c:lineChart>
        <c:grouping val="standard"/>
        <c:varyColors val="0"/>
        <c:ser>
          <c:idx val="1"/>
          <c:order val="1"/>
          <c:tx>
            <c:strRef>
              <c:f>Bali!$I$4</c:f>
              <c:strCache>
                <c:ptCount val="1"/>
                <c:pt idx="0">
                  <c:v>Pertumbuhan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Bali!$I$9:$L$9</c:f>
              <c:numCache>
                <c:formatCode>#,##0.00</c:formatCode>
                <c:ptCount val="4"/>
                <c:pt idx="0">
                  <c:v>-8.630750553775167</c:v>
                </c:pt>
                <c:pt idx="1">
                  <c:v>6.557247008086077</c:v>
                </c:pt>
                <c:pt idx="2">
                  <c:v>8.7544145860440192</c:v>
                </c:pt>
                <c:pt idx="3">
                  <c:v>3.6286572547382567</c:v>
                </c:pt>
              </c:numCache>
            </c:numRef>
          </c:val>
          <c:smooth val="0"/>
          <c:extLst>
            <c:ext xmlns:c16="http://schemas.microsoft.com/office/drawing/2014/chart" uri="{C3380CC4-5D6E-409C-BE32-E72D297353CC}">
              <c16:uniqueId val="{00000001-EB53-4ED7-80AA-DE38152D6232}"/>
            </c:ext>
          </c:extLst>
        </c:ser>
        <c:dLbls>
          <c:showLegendKey val="0"/>
          <c:showVal val="0"/>
          <c:showCatName val="0"/>
          <c:showSerName val="0"/>
          <c:showPercent val="0"/>
          <c:showBubbleSize val="0"/>
        </c:dLbls>
        <c:marker val="1"/>
        <c:smooth val="0"/>
        <c:axId val="440426216"/>
        <c:axId val="440431792"/>
      </c:lineChart>
      <c:catAx>
        <c:axId val="4404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0968"/>
        <c:crosses val="autoZero"/>
        <c:auto val="1"/>
        <c:lblAlgn val="ctr"/>
        <c:lblOffset val="100"/>
        <c:noMultiLvlLbl val="0"/>
      </c:catAx>
      <c:valAx>
        <c:axId val="440420968"/>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Rp. Juta</a:t>
                </a:r>
              </a:p>
            </c:rich>
          </c:tx>
          <c:layout>
            <c:manualLayout>
              <c:xMode val="edge"/>
              <c:yMode val="edge"/>
              <c:x val="1.5367916408822882E-2"/>
              <c:y val="0.3643635436258727"/>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3264"/>
        <c:crosses val="autoZero"/>
        <c:crossBetween val="between"/>
      </c:valAx>
      <c:valAx>
        <c:axId val="440431792"/>
        <c:scaling>
          <c:orientation val="minMax"/>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6216"/>
        <c:crosses val="max"/>
        <c:crossBetween val="between"/>
      </c:valAx>
      <c:catAx>
        <c:axId val="440426216"/>
        <c:scaling>
          <c:orientation val="minMax"/>
        </c:scaling>
        <c:delete val="1"/>
        <c:axPos val="b"/>
        <c:majorTickMark val="out"/>
        <c:minorTickMark val="none"/>
        <c:tickLblPos val="nextTo"/>
        <c:crossAx val="440431792"/>
        <c:crosses val="autoZero"/>
        <c:auto val="1"/>
        <c:lblAlgn val="ctr"/>
        <c:lblOffset val="100"/>
        <c:noMultiLvlLbl val="0"/>
      </c:catAx>
      <c:spPr>
        <a:noFill/>
        <a:ln>
          <a:noFill/>
        </a:ln>
        <a:effectLst/>
      </c:spPr>
    </c:plotArea>
    <c:legend>
      <c:legendPos val="r"/>
      <c:layout>
        <c:manualLayout>
          <c:xMode val="edge"/>
          <c:yMode val="edge"/>
          <c:x val="0.12424528234783662"/>
          <c:y val="0.89918964582868433"/>
          <c:w val="0.76735363364132325"/>
          <c:h val="8.50215180592304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id-ID" sz="1200" b="1">
                <a:solidFill>
                  <a:schemeClr val="tx1"/>
                </a:solidFill>
              </a:rPr>
              <a:t>PMTB</a:t>
            </a:r>
          </a:p>
        </c:rich>
      </c:tx>
      <c:layout>
        <c:manualLayout>
          <c:xMode val="edge"/>
          <c:yMode val="edge"/>
          <c:x val="0.39046070460704613"/>
          <c:y val="5.3981106612685558E-3"/>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5249524399130696"/>
          <c:y val="0.17813765182186234"/>
          <c:w val="0.60251427921103362"/>
          <c:h val="0.62646009329805419"/>
        </c:manualLayout>
      </c:layout>
      <c:barChart>
        <c:barDir val="col"/>
        <c:grouping val="clustered"/>
        <c:varyColors val="0"/>
        <c:ser>
          <c:idx val="0"/>
          <c:order val="0"/>
          <c:tx>
            <c:strRef>
              <c:f>Bali!$A$5</c:f>
              <c:strCache>
                <c:ptCount val="1"/>
                <c:pt idx="0">
                  <c:v>Nilai Pengeluaran</c:v>
                </c:pt>
              </c:strCache>
            </c:strRef>
          </c:tx>
          <c:spPr>
            <a:solidFill>
              <a:schemeClr val="accent1"/>
            </a:solidFill>
            <a:ln>
              <a:noFill/>
            </a:ln>
            <a:effectLst/>
          </c:spPr>
          <c:invertIfNegative val="0"/>
          <c:cat>
            <c:strRef>
              <c:f>Bali!$D$5:$G$5</c:f>
              <c:strCache>
                <c:ptCount val="4"/>
                <c:pt idx="0">
                  <c:v>2014</c:v>
                </c:pt>
                <c:pt idx="1">
                  <c:v>2015</c:v>
                </c:pt>
                <c:pt idx="2">
                  <c:v>2016*)</c:v>
                </c:pt>
                <c:pt idx="3">
                  <c:v>2017**)</c:v>
                </c:pt>
              </c:strCache>
            </c:strRef>
          </c:cat>
          <c:val>
            <c:numRef>
              <c:f>Bali!$D$10:$G$10</c:f>
              <c:numCache>
                <c:formatCode>#,##0.00</c:formatCode>
                <c:ptCount val="4"/>
                <c:pt idx="0">
                  <c:v>38800142.700000003</c:v>
                </c:pt>
                <c:pt idx="1">
                  <c:v>41397443.600000001</c:v>
                </c:pt>
                <c:pt idx="2">
                  <c:v>45030742.200000003</c:v>
                </c:pt>
                <c:pt idx="3">
                  <c:v>46583266.219999999</c:v>
                </c:pt>
              </c:numCache>
            </c:numRef>
          </c:val>
          <c:extLst>
            <c:ext xmlns:c16="http://schemas.microsoft.com/office/drawing/2014/chart" uri="{C3380CC4-5D6E-409C-BE32-E72D297353CC}">
              <c16:uniqueId val="{00000000-05C0-447A-B316-48B0BCB223AE}"/>
            </c:ext>
          </c:extLst>
        </c:ser>
        <c:dLbls>
          <c:showLegendKey val="0"/>
          <c:showVal val="0"/>
          <c:showCatName val="0"/>
          <c:showSerName val="0"/>
          <c:showPercent val="0"/>
          <c:showBubbleSize val="0"/>
        </c:dLbls>
        <c:gapWidth val="86"/>
        <c:overlap val="-27"/>
        <c:axId val="440423264"/>
        <c:axId val="440420968"/>
      </c:barChart>
      <c:lineChart>
        <c:grouping val="standard"/>
        <c:varyColors val="0"/>
        <c:ser>
          <c:idx val="1"/>
          <c:order val="1"/>
          <c:tx>
            <c:strRef>
              <c:f>Bali!$I$4</c:f>
              <c:strCache>
                <c:ptCount val="1"/>
                <c:pt idx="0">
                  <c:v>Pertumbuhan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Bali!$I$10:$L$10</c:f>
              <c:numCache>
                <c:formatCode>#,##0.00</c:formatCode>
                <c:ptCount val="4"/>
                <c:pt idx="0">
                  <c:v>1.8056243943953754</c:v>
                </c:pt>
                <c:pt idx="1">
                  <c:v>6.6940498649248479</c:v>
                </c:pt>
                <c:pt idx="2">
                  <c:v>8.7766255209053554</c:v>
                </c:pt>
                <c:pt idx="3">
                  <c:v>3.4476980483790376</c:v>
                </c:pt>
              </c:numCache>
            </c:numRef>
          </c:val>
          <c:smooth val="0"/>
          <c:extLst>
            <c:ext xmlns:c16="http://schemas.microsoft.com/office/drawing/2014/chart" uri="{C3380CC4-5D6E-409C-BE32-E72D297353CC}">
              <c16:uniqueId val="{00000001-05C0-447A-B316-48B0BCB223AE}"/>
            </c:ext>
          </c:extLst>
        </c:ser>
        <c:dLbls>
          <c:showLegendKey val="0"/>
          <c:showVal val="0"/>
          <c:showCatName val="0"/>
          <c:showSerName val="0"/>
          <c:showPercent val="0"/>
          <c:showBubbleSize val="0"/>
        </c:dLbls>
        <c:marker val="1"/>
        <c:smooth val="0"/>
        <c:axId val="440426216"/>
        <c:axId val="440431792"/>
      </c:lineChart>
      <c:catAx>
        <c:axId val="4404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0968"/>
        <c:crosses val="autoZero"/>
        <c:auto val="1"/>
        <c:lblAlgn val="ctr"/>
        <c:lblOffset val="100"/>
        <c:noMultiLvlLbl val="0"/>
      </c:catAx>
      <c:valAx>
        <c:axId val="440420968"/>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Rp. Juta</a:t>
                </a:r>
              </a:p>
            </c:rich>
          </c:tx>
          <c:layout>
            <c:manualLayout>
              <c:xMode val="edge"/>
              <c:yMode val="edge"/>
              <c:x val="1.5367916408822882E-2"/>
              <c:y val="0.3643635436258727"/>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3264"/>
        <c:crosses val="autoZero"/>
        <c:crossBetween val="between"/>
      </c:valAx>
      <c:valAx>
        <c:axId val="440431792"/>
        <c:scaling>
          <c:orientation val="minMax"/>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6216"/>
        <c:crosses val="max"/>
        <c:crossBetween val="between"/>
      </c:valAx>
      <c:catAx>
        <c:axId val="440426216"/>
        <c:scaling>
          <c:orientation val="minMax"/>
        </c:scaling>
        <c:delete val="1"/>
        <c:axPos val="b"/>
        <c:majorTickMark val="out"/>
        <c:minorTickMark val="none"/>
        <c:tickLblPos val="nextTo"/>
        <c:crossAx val="440431792"/>
        <c:crosses val="autoZero"/>
        <c:auto val="1"/>
        <c:lblAlgn val="ctr"/>
        <c:lblOffset val="100"/>
        <c:noMultiLvlLbl val="0"/>
      </c:catAx>
      <c:spPr>
        <a:noFill/>
        <a:ln>
          <a:noFill/>
        </a:ln>
        <a:effectLst/>
      </c:spPr>
    </c:plotArea>
    <c:legend>
      <c:legendPos val="r"/>
      <c:layout>
        <c:manualLayout>
          <c:xMode val="edge"/>
          <c:yMode val="edge"/>
          <c:x val="0.12424528234783662"/>
          <c:y val="0.89918964582868433"/>
          <c:w val="0.76735363364132325"/>
          <c:h val="8.50215180592304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id-ID" sz="1200" b="1">
                <a:solidFill>
                  <a:schemeClr val="tx1"/>
                </a:solidFill>
              </a:rPr>
              <a:t>Ekspor</a:t>
            </a:r>
          </a:p>
        </c:rich>
      </c:tx>
      <c:layout>
        <c:manualLayout>
          <c:xMode val="edge"/>
          <c:yMode val="edge"/>
          <c:x val="0.44466124661246614"/>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5249524399130696"/>
          <c:y val="0.17813765182186234"/>
          <c:w val="0.60251427921103362"/>
          <c:h val="0.62646009329805419"/>
        </c:manualLayout>
      </c:layout>
      <c:barChart>
        <c:barDir val="col"/>
        <c:grouping val="clustered"/>
        <c:varyColors val="0"/>
        <c:ser>
          <c:idx val="0"/>
          <c:order val="0"/>
          <c:tx>
            <c:strRef>
              <c:f>Bali!$A$5</c:f>
              <c:strCache>
                <c:ptCount val="1"/>
                <c:pt idx="0">
                  <c:v>Nilai Pengeluaran</c:v>
                </c:pt>
              </c:strCache>
            </c:strRef>
          </c:tx>
          <c:spPr>
            <a:solidFill>
              <a:schemeClr val="accent1"/>
            </a:solidFill>
            <a:ln>
              <a:noFill/>
            </a:ln>
            <a:effectLst/>
          </c:spPr>
          <c:invertIfNegative val="0"/>
          <c:cat>
            <c:strRef>
              <c:f>Bali!$D$5:$G$5</c:f>
              <c:strCache>
                <c:ptCount val="4"/>
                <c:pt idx="0">
                  <c:v>2014</c:v>
                </c:pt>
                <c:pt idx="1">
                  <c:v>2015</c:v>
                </c:pt>
                <c:pt idx="2">
                  <c:v>2016*)</c:v>
                </c:pt>
                <c:pt idx="3">
                  <c:v>2017**)</c:v>
                </c:pt>
              </c:strCache>
            </c:strRef>
          </c:cat>
          <c:val>
            <c:numRef>
              <c:f>Bali!$D$12:$G$12</c:f>
              <c:numCache>
                <c:formatCode>#,##0.00</c:formatCode>
                <c:ptCount val="4"/>
                <c:pt idx="0">
                  <c:v>101486097.31999999</c:v>
                </c:pt>
                <c:pt idx="1">
                  <c:v>104181432.41</c:v>
                </c:pt>
                <c:pt idx="2">
                  <c:v>108481108.23</c:v>
                </c:pt>
                <c:pt idx="3">
                  <c:v>104155302.83</c:v>
                </c:pt>
              </c:numCache>
            </c:numRef>
          </c:val>
          <c:extLst>
            <c:ext xmlns:c16="http://schemas.microsoft.com/office/drawing/2014/chart" uri="{C3380CC4-5D6E-409C-BE32-E72D297353CC}">
              <c16:uniqueId val="{00000000-92E3-4E24-A262-D1795E2B4530}"/>
            </c:ext>
          </c:extLst>
        </c:ser>
        <c:dLbls>
          <c:showLegendKey val="0"/>
          <c:showVal val="0"/>
          <c:showCatName val="0"/>
          <c:showSerName val="0"/>
          <c:showPercent val="0"/>
          <c:showBubbleSize val="0"/>
        </c:dLbls>
        <c:gapWidth val="86"/>
        <c:overlap val="-27"/>
        <c:axId val="440423264"/>
        <c:axId val="440420968"/>
      </c:barChart>
      <c:lineChart>
        <c:grouping val="standard"/>
        <c:varyColors val="0"/>
        <c:ser>
          <c:idx val="1"/>
          <c:order val="1"/>
          <c:tx>
            <c:strRef>
              <c:f>Bali!$I$4</c:f>
              <c:strCache>
                <c:ptCount val="1"/>
                <c:pt idx="0">
                  <c:v>Pertumbuhan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Bali!$I$12:$L$12</c:f>
              <c:numCache>
                <c:formatCode>#,##0.00</c:formatCode>
                <c:ptCount val="4"/>
                <c:pt idx="0">
                  <c:v>13.104838940461409</c:v>
                </c:pt>
                <c:pt idx="1">
                  <c:v>2.6558663316229723</c:v>
                </c:pt>
                <c:pt idx="2">
                  <c:v>4.1271037655528504</c:v>
                </c:pt>
                <c:pt idx="3">
                  <c:v>-3.9876117331217698</c:v>
                </c:pt>
              </c:numCache>
            </c:numRef>
          </c:val>
          <c:smooth val="0"/>
          <c:extLst>
            <c:ext xmlns:c16="http://schemas.microsoft.com/office/drawing/2014/chart" uri="{C3380CC4-5D6E-409C-BE32-E72D297353CC}">
              <c16:uniqueId val="{00000001-92E3-4E24-A262-D1795E2B4530}"/>
            </c:ext>
          </c:extLst>
        </c:ser>
        <c:dLbls>
          <c:showLegendKey val="0"/>
          <c:showVal val="0"/>
          <c:showCatName val="0"/>
          <c:showSerName val="0"/>
          <c:showPercent val="0"/>
          <c:showBubbleSize val="0"/>
        </c:dLbls>
        <c:marker val="1"/>
        <c:smooth val="0"/>
        <c:axId val="440426216"/>
        <c:axId val="440431792"/>
      </c:lineChart>
      <c:catAx>
        <c:axId val="4404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0968"/>
        <c:crosses val="autoZero"/>
        <c:auto val="1"/>
        <c:lblAlgn val="ctr"/>
        <c:lblOffset val="100"/>
        <c:noMultiLvlLbl val="0"/>
      </c:catAx>
      <c:valAx>
        <c:axId val="440420968"/>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Rp. Juta</a:t>
                </a:r>
              </a:p>
            </c:rich>
          </c:tx>
          <c:layout>
            <c:manualLayout>
              <c:xMode val="edge"/>
              <c:yMode val="edge"/>
              <c:x val="1.5367916408822882E-2"/>
              <c:y val="0.3643635436258727"/>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3264"/>
        <c:crosses val="autoZero"/>
        <c:crossBetween val="between"/>
      </c:valAx>
      <c:valAx>
        <c:axId val="440431792"/>
        <c:scaling>
          <c:orientation val="minMax"/>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6216"/>
        <c:crosses val="max"/>
        <c:crossBetween val="between"/>
      </c:valAx>
      <c:catAx>
        <c:axId val="440426216"/>
        <c:scaling>
          <c:orientation val="minMax"/>
        </c:scaling>
        <c:delete val="1"/>
        <c:axPos val="b"/>
        <c:majorTickMark val="out"/>
        <c:minorTickMark val="none"/>
        <c:tickLblPos val="nextTo"/>
        <c:crossAx val="440431792"/>
        <c:crosses val="autoZero"/>
        <c:auto val="1"/>
        <c:lblAlgn val="ctr"/>
        <c:lblOffset val="100"/>
        <c:noMultiLvlLbl val="0"/>
      </c:catAx>
      <c:spPr>
        <a:noFill/>
        <a:ln>
          <a:noFill/>
        </a:ln>
        <a:effectLst/>
      </c:spPr>
    </c:plotArea>
    <c:legend>
      <c:legendPos val="r"/>
      <c:layout>
        <c:manualLayout>
          <c:xMode val="edge"/>
          <c:yMode val="edge"/>
          <c:x val="0.12424528234783662"/>
          <c:y val="0.89918964582868433"/>
          <c:w val="0.76735363364132325"/>
          <c:h val="8.50215180592304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id-ID" sz="1200" b="1">
                <a:solidFill>
                  <a:schemeClr val="tx1"/>
                </a:solidFill>
              </a:rPr>
              <a:t>Impor</a:t>
            </a:r>
          </a:p>
        </c:rich>
      </c:tx>
      <c:layout>
        <c:manualLayout>
          <c:xMode val="edge"/>
          <c:yMode val="edge"/>
          <c:x val="0.44466124661246614"/>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5249524399130696"/>
          <c:y val="0.17813765182186234"/>
          <c:w val="0.60251427921103362"/>
          <c:h val="0.62646009329805419"/>
        </c:manualLayout>
      </c:layout>
      <c:barChart>
        <c:barDir val="col"/>
        <c:grouping val="clustered"/>
        <c:varyColors val="0"/>
        <c:ser>
          <c:idx val="0"/>
          <c:order val="0"/>
          <c:tx>
            <c:strRef>
              <c:f>Bali!$A$5</c:f>
              <c:strCache>
                <c:ptCount val="1"/>
                <c:pt idx="0">
                  <c:v>Nilai Pengeluaran</c:v>
                </c:pt>
              </c:strCache>
            </c:strRef>
          </c:tx>
          <c:spPr>
            <a:solidFill>
              <a:schemeClr val="accent1"/>
            </a:solidFill>
            <a:ln>
              <a:noFill/>
            </a:ln>
            <a:effectLst/>
          </c:spPr>
          <c:invertIfNegative val="0"/>
          <c:cat>
            <c:strRef>
              <c:f>Bali!$D$5:$G$5</c:f>
              <c:strCache>
                <c:ptCount val="4"/>
                <c:pt idx="0">
                  <c:v>2014</c:v>
                </c:pt>
                <c:pt idx="1">
                  <c:v>2015</c:v>
                </c:pt>
                <c:pt idx="2">
                  <c:v>2016*)</c:v>
                </c:pt>
                <c:pt idx="3">
                  <c:v>2017**)</c:v>
                </c:pt>
              </c:strCache>
            </c:strRef>
          </c:cat>
          <c:val>
            <c:numRef>
              <c:f>Bali!$D$13:$G$13</c:f>
              <c:numCache>
                <c:formatCode>#,##0.00</c:formatCode>
                <c:ptCount val="4"/>
                <c:pt idx="0">
                  <c:v>96822819.5</c:v>
                </c:pt>
                <c:pt idx="1">
                  <c:v>99771357.090000004</c:v>
                </c:pt>
                <c:pt idx="2">
                  <c:v>105454562.59</c:v>
                </c:pt>
                <c:pt idx="3">
                  <c:v>98555023.590000004</c:v>
                </c:pt>
              </c:numCache>
            </c:numRef>
          </c:val>
          <c:extLst>
            <c:ext xmlns:c16="http://schemas.microsoft.com/office/drawing/2014/chart" uri="{C3380CC4-5D6E-409C-BE32-E72D297353CC}">
              <c16:uniqueId val="{00000000-62C5-430C-BCA8-76A8EC2B12A6}"/>
            </c:ext>
          </c:extLst>
        </c:ser>
        <c:dLbls>
          <c:showLegendKey val="0"/>
          <c:showVal val="0"/>
          <c:showCatName val="0"/>
          <c:showSerName val="0"/>
          <c:showPercent val="0"/>
          <c:showBubbleSize val="0"/>
        </c:dLbls>
        <c:gapWidth val="86"/>
        <c:overlap val="-27"/>
        <c:axId val="440423264"/>
        <c:axId val="440420968"/>
      </c:barChart>
      <c:lineChart>
        <c:grouping val="standard"/>
        <c:varyColors val="0"/>
        <c:ser>
          <c:idx val="1"/>
          <c:order val="1"/>
          <c:tx>
            <c:strRef>
              <c:f>Bali!$I$4</c:f>
              <c:strCache>
                <c:ptCount val="1"/>
                <c:pt idx="0">
                  <c:v>Pertumbuhan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Bali!$I$13:$L$13</c:f>
              <c:numCache>
                <c:formatCode>#,##0.00</c:formatCode>
                <c:ptCount val="4"/>
                <c:pt idx="0">
                  <c:v>7.3830033343983512</c:v>
                </c:pt>
                <c:pt idx="1">
                  <c:v>3.0452920140380786</c:v>
                </c:pt>
                <c:pt idx="2">
                  <c:v>5.6962295249461157</c:v>
                </c:pt>
                <c:pt idx="3">
                  <c:v>-6.54266522997675</c:v>
                </c:pt>
              </c:numCache>
            </c:numRef>
          </c:val>
          <c:smooth val="0"/>
          <c:extLst>
            <c:ext xmlns:c16="http://schemas.microsoft.com/office/drawing/2014/chart" uri="{C3380CC4-5D6E-409C-BE32-E72D297353CC}">
              <c16:uniqueId val="{00000001-62C5-430C-BCA8-76A8EC2B12A6}"/>
            </c:ext>
          </c:extLst>
        </c:ser>
        <c:dLbls>
          <c:showLegendKey val="0"/>
          <c:showVal val="0"/>
          <c:showCatName val="0"/>
          <c:showSerName val="0"/>
          <c:showPercent val="0"/>
          <c:showBubbleSize val="0"/>
        </c:dLbls>
        <c:marker val="1"/>
        <c:smooth val="0"/>
        <c:axId val="440426216"/>
        <c:axId val="440431792"/>
      </c:lineChart>
      <c:catAx>
        <c:axId val="4404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0968"/>
        <c:crosses val="autoZero"/>
        <c:auto val="1"/>
        <c:lblAlgn val="ctr"/>
        <c:lblOffset val="100"/>
        <c:noMultiLvlLbl val="0"/>
      </c:catAx>
      <c:valAx>
        <c:axId val="440420968"/>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Rp. Juta</a:t>
                </a:r>
              </a:p>
            </c:rich>
          </c:tx>
          <c:layout>
            <c:manualLayout>
              <c:xMode val="edge"/>
              <c:yMode val="edge"/>
              <c:x val="1.5367916408822882E-2"/>
              <c:y val="0.3643635436258727"/>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3264"/>
        <c:crosses val="autoZero"/>
        <c:crossBetween val="between"/>
      </c:valAx>
      <c:valAx>
        <c:axId val="440431792"/>
        <c:scaling>
          <c:orientation val="minMax"/>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id-ID" b="1">
                    <a:solidFill>
                      <a:schemeClr val="tx1"/>
                    </a:solidFill>
                  </a:rPr>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0426216"/>
        <c:crosses val="max"/>
        <c:crossBetween val="between"/>
      </c:valAx>
      <c:catAx>
        <c:axId val="440426216"/>
        <c:scaling>
          <c:orientation val="minMax"/>
        </c:scaling>
        <c:delete val="1"/>
        <c:axPos val="b"/>
        <c:majorTickMark val="out"/>
        <c:minorTickMark val="none"/>
        <c:tickLblPos val="nextTo"/>
        <c:crossAx val="440431792"/>
        <c:crosses val="autoZero"/>
        <c:auto val="1"/>
        <c:lblAlgn val="ctr"/>
        <c:lblOffset val="100"/>
        <c:noMultiLvlLbl val="0"/>
      </c:catAx>
      <c:spPr>
        <a:noFill/>
        <a:ln>
          <a:noFill/>
        </a:ln>
        <a:effectLst/>
      </c:spPr>
    </c:plotArea>
    <c:legend>
      <c:legendPos val="r"/>
      <c:layout>
        <c:manualLayout>
          <c:xMode val="edge"/>
          <c:yMode val="edge"/>
          <c:x val="0.12424528234783662"/>
          <c:y val="0.89918964582868433"/>
          <c:w val="0.76735363364132325"/>
          <c:h val="8.502151805923044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106179898368094"/>
          <c:y val="3.5772357723577237E-2"/>
          <c:w val="0.70890657356298292"/>
          <c:h val="0.87670443633570194"/>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Sheet1!$B$7:$B$15</c:f>
              <c:strCache>
                <c:ptCount val="9"/>
                <c:pt idx="0">
                  <c:v>Kab. Bangli</c:v>
                </c:pt>
                <c:pt idx="1">
                  <c:v>Kab. Klungkung</c:v>
                </c:pt>
                <c:pt idx="2">
                  <c:v>Kab. Jembrana</c:v>
                </c:pt>
                <c:pt idx="3">
                  <c:v>Kab. Karangasem</c:v>
                </c:pt>
                <c:pt idx="4">
                  <c:v>Kab. Tabanan</c:v>
                </c:pt>
                <c:pt idx="5">
                  <c:v>Kab. Gianyar</c:v>
                </c:pt>
                <c:pt idx="6">
                  <c:v>Kab. Buleleng</c:v>
                </c:pt>
                <c:pt idx="7">
                  <c:v>Kota Denpasar</c:v>
                </c:pt>
                <c:pt idx="8">
                  <c:v>Kab. Badung</c:v>
                </c:pt>
              </c:strCache>
            </c:strRef>
          </c:cat>
          <c:val>
            <c:numRef>
              <c:f>Sheet1!$M$7:$M$15</c:f>
              <c:numCache>
                <c:formatCode>0.00</c:formatCode>
                <c:ptCount val="9"/>
                <c:pt idx="0">
                  <c:v>2.7998969483361029</c:v>
                </c:pt>
                <c:pt idx="1">
                  <c:v>3.6371045959024029</c:v>
                </c:pt>
                <c:pt idx="2">
                  <c:v>5.7370097664664952</c:v>
                </c:pt>
                <c:pt idx="3">
                  <c:v>6.8783758903061312</c:v>
                </c:pt>
                <c:pt idx="4">
                  <c:v>9.5890808274581438</c:v>
                </c:pt>
                <c:pt idx="5">
                  <c:v>11.368331050530866</c:v>
                </c:pt>
                <c:pt idx="6">
                  <c:v>14.222694962825059</c:v>
                </c:pt>
                <c:pt idx="7">
                  <c:v>21.799508044587363</c:v>
                </c:pt>
                <c:pt idx="8">
                  <c:v>23.967725399505333</c:v>
                </c:pt>
              </c:numCache>
            </c:numRef>
          </c:val>
          <c:extLst>
            <c:ext xmlns:c16="http://schemas.microsoft.com/office/drawing/2014/chart" uri="{C3380CC4-5D6E-409C-BE32-E72D297353CC}">
              <c16:uniqueId val="{00000000-C866-49C7-A68D-27536BA9D51F}"/>
            </c:ext>
          </c:extLst>
        </c:ser>
        <c:dLbls>
          <c:showLegendKey val="0"/>
          <c:showVal val="0"/>
          <c:showCatName val="0"/>
          <c:showSerName val="0"/>
          <c:showPercent val="0"/>
          <c:showBubbleSize val="0"/>
        </c:dLbls>
        <c:gapWidth val="86"/>
        <c:axId val="510393224"/>
        <c:axId val="510385680"/>
      </c:barChart>
      <c:catAx>
        <c:axId val="510393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510385680"/>
        <c:crosses val="autoZero"/>
        <c:auto val="1"/>
        <c:lblAlgn val="ctr"/>
        <c:lblOffset val="100"/>
        <c:noMultiLvlLbl val="0"/>
      </c:catAx>
      <c:valAx>
        <c:axId val="510385680"/>
        <c:scaling>
          <c:orientation val="minMax"/>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510393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663468344729655"/>
          <c:y val="4.1904761904761903E-2"/>
          <c:w val="0.63763857281705394"/>
          <c:h val="0.86972088488938881"/>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Sheet2!$B$5:$B$13</c:f>
              <c:strCache>
                <c:ptCount val="9"/>
                <c:pt idx="0">
                  <c:v>Kab. Karangasem</c:v>
                </c:pt>
                <c:pt idx="1">
                  <c:v>Kab. Jembrana</c:v>
                </c:pt>
                <c:pt idx="2">
                  <c:v>Kab. Bangli</c:v>
                </c:pt>
                <c:pt idx="3">
                  <c:v>Kab. Klungkung</c:v>
                </c:pt>
                <c:pt idx="4">
                  <c:v>Kab. Tabanan</c:v>
                </c:pt>
                <c:pt idx="5">
                  <c:v>Kab. Buleleng</c:v>
                </c:pt>
                <c:pt idx="6">
                  <c:v>Kab. Gianyar</c:v>
                </c:pt>
                <c:pt idx="7">
                  <c:v>Kota Denpasar</c:v>
                </c:pt>
                <c:pt idx="8">
                  <c:v>Kab. Badung</c:v>
                </c:pt>
              </c:strCache>
            </c:strRef>
          </c:cat>
          <c:val>
            <c:numRef>
              <c:f>Sheet2!$H$5:$H$13</c:f>
              <c:numCache>
                <c:formatCode>#,##0.00</c:formatCode>
                <c:ptCount val="9"/>
                <c:pt idx="0">
                  <c:v>5.8340000000000005</c:v>
                </c:pt>
                <c:pt idx="1">
                  <c:v>5.84</c:v>
                </c:pt>
                <c:pt idx="2">
                  <c:v>5.9040000000000008</c:v>
                </c:pt>
                <c:pt idx="3">
                  <c:v>5.952</c:v>
                </c:pt>
                <c:pt idx="4">
                  <c:v>6.1379999999999999</c:v>
                </c:pt>
                <c:pt idx="5">
                  <c:v>6.32</c:v>
                </c:pt>
                <c:pt idx="6">
                  <c:v>6.3460000000000001</c:v>
                </c:pt>
                <c:pt idx="7">
                  <c:v>6.5379999999999994</c:v>
                </c:pt>
                <c:pt idx="8">
                  <c:v>6.5920000000000005</c:v>
                </c:pt>
              </c:numCache>
            </c:numRef>
          </c:val>
          <c:extLst>
            <c:ext xmlns:c16="http://schemas.microsoft.com/office/drawing/2014/chart" uri="{C3380CC4-5D6E-409C-BE32-E72D297353CC}">
              <c16:uniqueId val="{00000000-D329-4A1E-B878-29F77EC2E462}"/>
            </c:ext>
          </c:extLst>
        </c:ser>
        <c:dLbls>
          <c:showLegendKey val="0"/>
          <c:showVal val="0"/>
          <c:showCatName val="0"/>
          <c:showSerName val="0"/>
          <c:showPercent val="0"/>
          <c:showBubbleSize val="0"/>
        </c:dLbls>
        <c:gapWidth val="76"/>
        <c:axId val="441639896"/>
        <c:axId val="441642520"/>
      </c:barChart>
      <c:catAx>
        <c:axId val="441639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41642520"/>
        <c:crosses val="autoZero"/>
        <c:auto val="1"/>
        <c:lblAlgn val="ctr"/>
        <c:lblOffset val="100"/>
        <c:noMultiLvlLbl val="0"/>
      </c:catAx>
      <c:valAx>
        <c:axId val="441642520"/>
        <c:scaling>
          <c:orientation val="minMax"/>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416398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549194561680756E-2"/>
          <c:y val="7.7851189281226543E-2"/>
          <c:w val="0.88575945177771565"/>
          <c:h val="0.72388556921201741"/>
        </c:manualLayout>
      </c:layout>
      <c:barChart>
        <c:barDir val="col"/>
        <c:grouping val="clustered"/>
        <c:varyColors val="0"/>
        <c:ser>
          <c:idx val="0"/>
          <c:order val="0"/>
          <c:tx>
            <c:strRef>
              <c:f>Sheet2!$G$4</c:f>
              <c:strCache>
                <c:ptCount val="1"/>
                <c:pt idx="0">
                  <c:v>PDRB Perkapita Kab/Kota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Sheet2!$B$5:$B$13</c:f>
              <c:strCache>
                <c:ptCount val="9"/>
                <c:pt idx="0">
                  <c:v>Kab. Badung</c:v>
                </c:pt>
                <c:pt idx="1">
                  <c:v>Kota Denpasar</c:v>
                </c:pt>
                <c:pt idx="2">
                  <c:v>Kab. Gianyar</c:v>
                </c:pt>
                <c:pt idx="3">
                  <c:v>Kab. Buleleng</c:v>
                </c:pt>
                <c:pt idx="4">
                  <c:v>Kab. Tabanan</c:v>
                </c:pt>
                <c:pt idx="5">
                  <c:v>Kab. Jembrana</c:v>
                </c:pt>
                <c:pt idx="6">
                  <c:v>Kab. Klungkung</c:v>
                </c:pt>
                <c:pt idx="7">
                  <c:v>Kab. Karangasem</c:v>
                </c:pt>
                <c:pt idx="8">
                  <c:v>Kab. Bangli</c:v>
                </c:pt>
              </c:strCache>
            </c:strRef>
          </c:cat>
          <c:val>
            <c:numRef>
              <c:f>Sheet2!$G$5:$G$13</c:f>
              <c:numCache>
                <c:formatCode>#,##0.00</c:formatCode>
                <c:ptCount val="9"/>
                <c:pt idx="0">
                  <c:v>81.328000000000003</c:v>
                </c:pt>
                <c:pt idx="1">
                  <c:v>51.576999999999998</c:v>
                </c:pt>
                <c:pt idx="2">
                  <c:v>48.264000000000003</c:v>
                </c:pt>
                <c:pt idx="3">
                  <c:v>46.801000000000002</c:v>
                </c:pt>
                <c:pt idx="4">
                  <c:v>46.597999999999999</c:v>
                </c:pt>
                <c:pt idx="5">
                  <c:v>44.393000000000001</c:v>
                </c:pt>
                <c:pt idx="6">
                  <c:v>44.255000000000003</c:v>
                </c:pt>
                <c:pt idx="7">
                  <c:v>35.527999999999999</c:v>
                </c:pt>
                <c:pt idx="8">
                  <c:v>26.812000000000001</c:v>
                </c:pt>
              </c:numCache>
            </c:numRef>
          </c:val>
          <c:extLst>
            <c:ext xmlns:c16="http://schemas.microsoft.com/office/drawing/2014/chart" uri="{C3380CC4-5D6E-409C-BE32-E72D297353CC}">
              <c16:uniqueId val="{00000000-9DB1-4FC6-ADD7-7C5A68DD8C1B}"/>
            </c:ext>
          </c:extLst>
        </c:ser>
        <c:dLbls>
          <c:showLegendKey val="0"/>
          <c:showVal val="0"/>
          <c:showCatName val="0"/>
          <c:showSerName val="0"/>
          <c:showPercent val="0"/>
          <c:showBubbleSize val="0"/>
        </c:dLbls>
        <c:gapWidth val="68"/>
        <c:overlap val="-27"/>
        <c:axId val="287964528"/>
        <c:axId val="287963216"/>
      </c:barChart>
      <c:lineChart>
        <c:grouping val="standard"/>
        <c:varyColors val="0"/>
        <c:ser>
          <c:idx val="1"/>
          <c:order val="1"/>
          <c:tx>
            <c:strRef>
              <c:f>Sheet2!$H$4</c:f>
              <c:strCache>
                <c:ptCount val="1"/>
                <c:pt idx="0">
                  <c:v>PDRB Perkapita Rata-rata Kab/Kota</c:v>
                </c:pt>
              </c:strCache>
            </c:strRef>
          </c:tx>
          <c:spPr>
            <a:ln w="28575" cap="rnd">
              <a:solidFill>
                <a:schemeClr val="accent2"/>
              </a:solidFill>
              <a:round/>
            </a:ln>
            <a:effectLst/>
          </c:spPr>
          <c:marker>
            <c:symbol val="none"/>
          </c:marker>
          <c:dLbls>
            <c:dLbl>
              <c:idx val="8"/>
              <c:layout>
                <c:manualLayout>
                  <c:x val="-6.7340055438009942E-3"/>
                  <c:y val="3.399433427762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B1-4FC6-ADD7-7C5A68DD8C1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Sheet2!$H$5:$H$13</c:f>
              <c:numCache>
                <c:formatCode>#,##0.00</c:formatCode>
                <c:ptCount val="9"/>
                <c:pt idx="0">
                  <c:v>50.795999999999999</c:v>
                </c:pt>
                <c:pt idx="1">
                  <c:v>50.795999999999999</c:v>
                </c:pt>
                <c:pt idx="2">
                  <c:v>50.795999999999999</c:v>
                </c:pt>
                <c:pt idx="3">
                  <c:v>50.795999999999999</c:v>
                </c:pt>
                <c:pt idx="4">
                  <c:v>50.795999999999999</c:v>
                </c:pt>
                <c:pt idx="5">
                  <c:v>50.795999999999999</c:v>
                </c:pt>
                <c:pt idx="6">
                  <c:v>50.795999999999999</c:v>
                </c:pt>
                <c:pt idx="7">
                  <c:v>50.795999999999999</c:v>
                </c:pt>
                <c:pt idx="8">
                  <c:v>50.795999999999999</c:v>
                </c:pt>
              </c:numCache>
            </c:numRef>
          </c:val>
          <c:smooth val="0"/>
          <c:extLst>
            <c:ext xmlns:c16="http://schemas.microsoft.com/office/drawing/2014/chart" uri="{C3380CC4-5D6E-409C-BE32-E72D297353CC}">
              <c16:uniqueId val="{00000002-9DB1-4FC6-ADD7-7C5A68DD8C1B}"/>
            </c:ext>
          </c:extLst>
        </c:ser>
        <c:ser>
          <c:idx val="2"/>
          <c:order val="2"/>
          <c:tx>
            <c:strRef>
              <c:f>Sheet2!$I$4</c:f>
              <c:strCache>
                <c:ptCount val="1"/>
                <c:pt idx="0">
                  <c:v>PDB Perkapita</c:v>
                </c:pt>
              </c:strCache>
            </c:strRef>
          </c:tx>
          <c:spPr>
            <a:ln w="28575" cap="rnd">
              <a:solidFill>
                <a:schemeClr val="accent3"/>
              </a:solidFill>
              <a:round/>
            </a:ln>
            <a:effectLst/>
          </c:spPr>
          <c:marker>
            <c:symbol val="none"/>
          </c:marker>
          <c:dLbls>
            <c:dLbl>
              <c:idx val="8"/>
              <c:layout>
                <c:manualLayout>
                  <c:x val="-2.2446685146003315E-3"/>
                  <c:y val="-2.2662889518413633E-2"/>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accent3">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B1-4FC6-ADD7-7C5A68DD8C1B}"/>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Sheet2!$I$5:$I$13</c:f>
              <c:numCache>
                <c:formatCode>0.00</c:formatCode>
                <c:ptCount val="9"/>
                <c:pt idx="0">
                  <c:v>51.9</c:v>
                </c:pt>
                <c:pt idx="1">
                  <c:v>51.9</c:v>
                </c:pt>
                <c:pt idx="2">
                  <c:v>51.9</c:v>
                </c:pt>
                <c:pt idx="3">
                  <c:v>51.9</c:v>
                </c:pt>
                <c:pt idx="4">
                  <c:v>51.9</c:v>
                </c:pt>
                <c:pt idx="5">
                  <c:v>51.9</c:v>
                </c:pt>
                <c:pt idx="6">
                  <c:v>51.9</c:v>
                </c:pt>
                <c:pt idx="7">
                  <c:v>51.9</c:v>
                </c:pt>
                <c:pt idx="8">
                  <c:v>51.9</c:v>
                </c:pt>
              </c:numCache>
            </c:numRef>
          </c:val>
          <c:smooth val="0"/>
          <c:extLst>
            <c:ext xmlns:c16="http://schemas.microsoft.com/office/drawing/2014/chart" uri="{C3380CC4-5D6E-409C-BE32-E72D297353CC}">
              <c16:uniqueId val="{00000004-9DB1-4FC6-ADD7-7C5A68DD8C1B}"/>
            </c:ext>
          </c:extLst>
        </c:ser>
        <c:dLbls>
          <c:showLegendKey val="0"/>
          <c:showVal val="0"/>
          <c:showCatName val="0"/>
          <c:showSerName val="0"/>
          <c:showPercent val="0"/>
          <c:showBubbleSize val="0"/>
        </c:dLbls>
        <c:marker val="1"/>
        <c:smooth val="0"/>
        <c:axId val="287964528"/>
        <c:axId val="287963216"/>
      </c:lineChart>
      <c:catAx>
        <c:axId val="28796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287963216"/>
        <c:crosses val="autoZero"/>
        <c:auto val="1"/>
        <c:lblAlgn val="ctr"/>
        <c:lblOffset val="100"/>
        <c:noMultiLvlLbl val="0"/>
      </c:catAx>
      <c:valAx>
        <c:axId val="28796321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87964528"/>
        <c:crosses val="autoZero"/>
        <c:crossBetween val="between"/>
      </c:valAx>
      <c:spPr>
        <a:noFill/>
        <a:ln>
          <a:noFill/>
        </a:ln>
        <a:effectLst/>
      </c:spPr>
    </c:plotArea>
    <c:legend>
      <c:legendPos val="r"/>
      <c:layout>
        <c:manualLayout>
          <c:xMode val="edge"/>
          <c:yMode val="edge"/>
          <c:x val="1.7372850575244909E-2"/>
          <c:y val="0.89164224160365213"/>
          <c:w val="0.94446778467654946"/>
          <c:h val="8.545931758530184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731205341541935E-2"/>
          <c:y val="0.10091717028996043"/>
          <c:w val="0.9124944792665789"/>
          <c:h val="0.72738811973570605"/>
        </c:manualLayout>
      </c:layout>
      <c:lineChart>
        <c:grouping val="standard"/>
        <c:varyColors val="0"/>
        <c:ser>
          <c:idx val="0"/>
          <c:order val="0"/>
          <c:tx>
            <c:strRef>
              <c:f>Grafik!$B$23</c:f>
              <c:strCache>
                <c:ptCount val="1"/>
                <c:pt idx="0">
                  <c:v>BALI</c:v>
                </c:pt>
              </c:strCache>
            </c:strRef>
          </c:tx>
          <c:spPr>
            <a:ln w="25400"/>
          </c:spPr>
          <c:marker>
            <c:symbol val="triangle"/>
            <c:size val="9"/>
            <c:spPr>
              <a:solidFill>
                <a:schemeClr val="accent1"/>
              </a:solidFill>
              <a:ln w="9525">
                <a:solidFill>
                  <a:schemeClr val="accent1"/>
                </a:solidFill>
              </a:ln>
              <a:effectLst/>
            </c:spPr>
          </c:marker>
          <c:dLbls>
            <c:dLbl>
              <c:idx val="0"/>
              <c:layout>
                <c:manualLayout>
                  <c:x val="-3.8947615449028805E-2"/>
                  <c:y val="2.52139508071372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01-4E98-9ACD-77B740ECCC1B}"/>
                </c:ext>
              </c:extLst>
            </c:dLbl>
            <c:dLbl>
              <c:idx val="1"/>
              <c:layout>
                <c:manualLayout>
                  <c:x val="-3.0944413159835669E-2"/>
                  <c:y val="2.52139508071372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01-4E98-9ACD-77B740ECCC1B}"/>
                </c:ext>
              </c:extLst>
            </c:dLbl>
            <c:dLbl>
              <c:idx val="3"/>
              <c:layout>
                <c:manualLayout>
                  <c:x val="-3.0944413159835669E-2"/>
                  <c:y val="2.52139508071372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101-4E98-9ACD-77B740ECCC1B}"/>
                </c:ext>
              </c:extLst>
            </c:dLbl>
            <c:dLbl>
              <c:idx val="4"/>
              <c:layout>
                <c:manualLayout>
                  <c:x val="-2.7743132244158419E-2"/>
                  <c:y val="2.52139508071372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01-4E98-9ACD-77B740ECCC1B}"/>
                </c:ext>
              </c:extLst>
            </c:dLbl>
            <c:dLbl>
              <c:idx val="8"/>
              <c:layout>
                <c:manualLayout>
                  <c:x val="-3.0944413159835669E-2"/>
                  <c:y val="3.0645042653315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101-4E98-9ACD-77B740ECCC1B}"/>
                </c:ext>
              </c:extLst>
            </c:dLbl>
            <c:dLbl>
              <c:idx val="9"/>
              <c:layout>
                <c:manualLayout>
                  <c:x val="-2.6415999254334528E-2"/>
                  <c:y val="5.38551257390293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101-4E98-9ACD-77B740ECCC1B}"/>
                </c:ext>
              </c:extLst>
            </c:dLbl>
            <c:dLbl>
              <c:idx val="10"/>
              <c:layout>
                <c:manualLayout>
                  <c:x val="-2.984018274368715E-2"/>
                  <c:y val="2.74375232860857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101-4E98-9ACD-77B740ECCC1B}"/>
                </c:ext>
              </c:extLst>
            </c:dLbl>
            <c:dLbl>
              <c:idx val="11"/>
              <c:layout>
                <c:manualLayout>
                  <c:x val="-2.6638933754022213E-2"/>
                  <c:y val="2.5213920859588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101-4E98-9ACD-77B740ECCC1B}"/>
                </c:ext>
              </c:extLst>
            </c:dLbl>
            <c:dLbl>
              <c:idx val="12"/>
              <c:layout>
                <c:manualLayout>
                  <c:x val="-2.7743132244158537E-2"/>
                  <c:y val="2.52139508071371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101-4E98-9ACD-77B740ECCC1B}"/>
                </c:ext>
              </c:extLst>
            </c:dLbl>
            <c:dLbl>
              <c:idx val="13"/>
              <c:layout>
                <c:manualLayout>
                  <c:x val="-3.0944413159835669E-2"/>
                  <c:y val="3.0645042653315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101-4E98-9ACD-77B740ECCC1B}"/>
                </c:ext>
              </c:extLst>
            </c:dLbl>
            <c:dLbl>
              <c:idx val="14"/>
              <c:layout>
                <c:manualLayout>
                  <c:x val="-3.2251140739904365E-2"/>
                  <c:y val="3.33605885764039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101-4E98-9ACD-77B740ECCC1B}"/>
                </c:ext>
              </c:extLst>
            </c:dLbl>
            <c:spPr>
              <a:noFill/>
              <a:ln>
                <a:noFill/>
              </a:ln>
              <a:effectLst/>
            </c:spPr>
            <c:txPr>
              <a:bodyPr wrap="square" lIns="38100" tIns="19050" rIns="38100" bIns="19050" anchor="ctr">
                <a:spAutoFit/>
              </a:bodyPr>
              <a:lstStyle/>
              <a:p>
                <a:pPr>
                  <a:defRPr sz="1400" b="1">
                    <a:solidFill>
                      <a:schemeClr val="accent1">
                        <a:lumMod val="75000"/>
                      </a:schemeClr>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Grafik!$AW$5:$BK$6</c:f>
              <c:multiLvlStrCache>
                <c:ptCount val="15"/>
                <c:lvl>
                  <c:pt idx="0">
                    <c:v>Maret</c:v>
                  </c:pt>
                  <c:pt idx="1">
                    <c:v>September</c:v>
                  </c:pt>
                  <c:pt idx="2">
                    <c:v>Maret</c:v>
                  </c:pt>
                  <c:pt idx="3">
                    <c:v>September</c:v>
                  </c:pt>
                  <c:pt idx="4">
                    <c:v>Maret</c:v>
                  </c:pt>
                  <c:pt idx="5">
                    <c:v>September</c:v>
                  </c:pt>
                  <c:pt idx="6">
                    <c:v>Maret</c:v>
                  </c:pt>
                  <c:pt idx="7">
                    <c:v>September</c:v>
                  </c:pt>
                  <c:pt idx="8">
                    <c:v>Maret</c:v>
                  </c:pt>
                  <c:pt idx="9">
                    <c:v>September</c:v>
                  </c:pt>
                  <c:pt idx="10">
                    <c:v>Maret</c:v>
                  </c:pt>
                  <c:pt idx="11">
                    <c:v>September</c:v>
                  </c:pt>
                  <c:pt idx="12">
                    <c:v>Maret</c:v>
                  </c:pt>
                  <c:pt idx="13">
                    <c:v>September</c:v>
                  </c:pt>
                  <c:pt idx="14">
                    <c:v>Maret</c:v>
                  </c:pt>
                </c:lvl>
                <c:lvl>
                  <c:pt idx="0">
                    <c:v>2011</c:v>
                  </c:pt>
                  <c:pt idx="2">
                    <c:v>2012</c:v>
                  </c:pt>
                  <c:pt idx="4">
                    <c:v>2013</c:v>
                  </c:pt>
                  <c:pt idx="6">
                    <c:v>2014</c:v>
                  </c:pt>
                  <c:pt idx="8">
                    <c:v>2015</c:v>
                  </c:pt>
                  <c:pt idx="10">
                    <c:v>2016</c:v>
                  </c:pt>
                  <c:pt idx="12">
                    <c:v>2017</c:v>
                  </c:pt>
                  <c:pt idx="14">
                    <c:v>2018</c:v>
                  </c:pt>
                </c:lvl>
              </c:multiLvlStrCache>
            </c:multiLvlStrRef>
          </c:cat>
          <c:val>
            <c:numRef>
              <c:f>Grafik!$AW$23:$BK$23</c:f>
              <c:numCache>
                <c:formatCode>#,##0.00</c:formatCode>
                <c:ptCount val="15"/>
                <c:pt idx="0">
                  <c:v>0.40699999999999997</c:v>
                </c:pt>
                <c:pt idx="1">
                  <c:v>0.38700000000000001</c:v>
                </c:pt>
                <c:pt idx="2">
                  <c:v>0.43099999999999999</c:v>
                </c:pt>
                <c:pt idx="3">
                  <c:v>0.39700000000000002</c:v>
                </c:pt>
                <c:pt idx="4">
                  <c:v>0.40300000000000002</c:v>
                </c:pt>
                <c:pt idx="5">
                  <c:v>0.44</c:v>
                </c:pt>
                <c:pt idx="6">
                  <c:v>0.41499999999999998</c:v>
                </c:pt>
                <c:pt idx="7">
                  <c:v>0.442</c:v>
                </c:pt>
                <c:pt idx="8">
                  <c:v>0.377</c:v>
                </c:pt>
                <c:pt idx="9">
                  <c:v>0.39900000000000002</c:v>
                </c:pt>
                <c:pt idx="10">
                  <c:v>0.36599999999999999</c:v>
                </c:pt>
                <c:pt idx="11">
                  <c:v>0.374</c:v>
                </c:pt>
                <c:pt idx="12">
                  <c:v>0.38400000000000001</c:v>
                </c:pt>
                <c:pt idx="13">
                  <c:v>0.379</c:v>
                </c:pt>
                <c:pt idx="14">
                  <c:v>0.377</c:v>
                </c:pt>
              </c:numCache>
            </c:numRef>
          </c:val>
          <c:smooth val="0"/>
          <c:extLst>
            <c:ext xmlns:c16="http://schemas.microsoft.com/office/drawing/2014/chart" uri="{C3380CC4-5D6E-409C-BE32-E72D297353CC}">
              <c16:uniqueId val="{0000000B-7101-4E98-9ACD-77B740ECCC1B}"/>
            </c:ext>
          </c:extLst>
        </c:ser>
        <c:ser>
          <c:idx val="1"/>
          <c:order val="1"/>
          <c:tx>
            <c:strRef>
              <c:f>Grafik!$B$41</c:f>
              <c:strCache>
                <c:ptCount val="1"/>
                <c:pt idx="0">
                  <c:v>Indonesia </c:v>
                </c:pt>
              </c:strCache>
            </c:strRef>
          </c:tx>
          <c:spPr>
            <a:ln w="34925" cap="rnd">
              <a:solidFill>
                <a:schemeClr val="accent2"/>
              </a:solidFill>
              <a:round/>
            </a:ln>
            <a:effectLst/>
          </c:spPr>
          <c:marker>
            <c:symbol val="circle"/>
            <c:size val="9"/>
            <c:spPr>
              <a:solidFill>
                <a:schemeClr val="accent2"/>
              </a:solidFill>
              <a:ln w="9525">
                <a:solidFill>
                  <a:schemeClr val="accent2"/>
                </a:solidFill>
              </a:ln>
              <a:effectLst/>
            </c:spPr>
          </c:marker>
          <c:dLbls>
            <c:dLbl>
              <c:idx val="0"/>
              <c:layout>
                <c:manualLayout>
                  <c:x val="-4.462988907435593E-2"/>
                  <c:y val="-3.09843789824443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101-4E98-9ACD-77B740ECCC1B}"/>
                </c:ext>
              </c:extLst>
            </c:dLbl>
            <c:dLbl>
              <c:idx val="2"/>
              <c:layout>
                <c:manualLayout>
                  <c:x val="-2.3821563122453784E-2"/>
                  <c:y val="3.41887231716892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101-4E98-9ACD-77B740ECCC1B}"/>
                </c:ext>
              </c:extLst>
            </c:dLbl>
            <c:dLbl>
              <c:idx val="6"/>
              <c:layout>
                <c:manualLayout>
                  <c:x val="-3.0224124953808346E-2"/>
                  <c:y val="3.14731772486003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101-4E98-9ACD-77B740ECCC1B}"/>
                </c:ext>
              </c:extLst>
            </c:dLbl>
            <c:dLbl>
              <c:idx val="7"/>
              <c:layout>
                <c:manualLayout>
                  <c:x val="-3.0224124953808291E-2"/>
                  <c:y val="2.6042085402422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101-4E98-9ACD-77B740ECCC1B}"/>
                </c:ext>
              </c:extLst>
            </c:dLbl>
            <c:dLbl>
              <c:idx val="8"/>
              <c:layout>
                <c:manualLayout>
                  <c:x val="-3.5026046327324284E-2"/>
                  <c:y val="-3.3699924905533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101-4E98-9ACD-77B740ECCC1B}"/>
                </c:ext>
              </c:extLst>
            </c:dLbl>
            <c:dLbl>
              <c:idx val="11"/>
              <c:layout>
                <c:manualLayout>
                  <c:x val="-2.8623484495969662E-2"/>
                  <c:y val="-3.64154708286221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101-4E98-9ACD-77B740ECCC1B}"/>
                </c:ext>
              </c:extLst>
            </c:dLbl>
            <c:dLbl>
              <c:idx val="12"/>
              <c:layout>
                <c:manualLayout>
                  <c:x val="-3.3425405869485662E-2"/>
                  <c:y val="-2.8268833059355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101-4E98-9ACD-77B740ECCC1B}"/>
                </c:ext>
              </c:extLst>
            </c:dLbl>
            <c:dLbl>
              <c:idx val="13"/>
              <c:layout>
                <c:manualLayout>
                  <c:x val="-3.1824765411647034E-2"/>
                  <c:y val="-3.09843789824443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101-4E98-9ACD-77B740ECCC1B}"/>
                </c:ext>
              </c:extLst>
            </c:dLbl>
            <c:dLbl>
              <c:idx val="14"/>
              <c:layout>
                <c:manualLayout>
                  <c:x val="-2.5422203580292412E-2"/>
                  <c:y val="-3.91310167517110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101-4E98-9ACD-77B740ECCC1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lumMod val="7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Grafik!$AW$5:$BK$6</c:f>
              <c:multiLvlStrCache>
                <c:ptCount val="15"/>
                <c:lvl>
                  <c:pt idx="0">
                    <c:v>Maret</c:v>
                  </c:pt>
                  <c:pt idx="1">
                    <c:v>September</c:v>
                  </c:pt>
                  <c:pt idx="2">
                    <c:v>Maret</c:v>
                  </c:pt>
                  <c:pt idx="3">
                    <c:v>September</c:v>
                  </c:pt>
                  <c:pt idx="4">
                    <c:v>Maret</c:v>
                  </c:pt>
                  <c:pt idx="5">
                    <c:v>September</c:v>
                  </c:pt>
                  <c:pt idx="6">
                    <c:v>Maret</c:v>
                  </c:pt>
                  <c:pt idx="7">
                    <c:v>September</c:v>
                  </c:pt>
                  <c:pt idx="8">
                    <c:v>Maret</c:v>
                  </c:pt>
                  <c:pt idx="9">
                    <c:v>September</c:v>
                  </c:pt>
                  <c:pt idx="10">
                    <c:v>Maret</c:v>
                  </c:pt>
                  <c:pt idx="11">
                    <c:v>September</c:v>
                  </c:pt>
                  <c:pt idx="12">
                    <c:v>Maret</c:v>
                  </c:pt>
                  <c:pt idx="13">
                    <c:v>September</c:v>
                  </c:pt>
                  <c:pt idx="14">
                    <c:v>Maret</c:v>
                  </c:pt>
                </c:lvl>
                <c:lvl>
                  <c:pt idx="0">
                    <c:v>2011</c:v>
                  </c:pt>
                  <c:pt idx="2">
                    <c:v>2012</c:v>
                  </c:pt>
                  <c:pt idx="4">
                    <c:v>2013</c:v>
                  </c:pt>
                  <c:pt idx="6">
                    <c:v>2014</c:v>
                  </c:pt>
                  <c:pt idx="8">
                    <c:v>2015</c:v>
                  </c:pt>
                  <c:pt idx="10">
                    <c:v>2016</c:v>
                  </c:pt>
                  <c:pt idx="12">
                    <c:v>2017</c:v>
                  </c:pt>
                  <c:pt idx="14">
                    <c:v>2018</c:v>
                  </c:pt>
                </c:lvl>
              </c:multiLvlStrCache>
            </c:multiLvlStrRef>
          </c:cat>
          <c:val>
            <c:numRef>
              <c:f>Grafik!$AW$41:$BK$41</c:f>
              <c:numCache>
                <c:formatCode>#,##0.00</c:formatCode>
                <c:ptCount val="15"/>
                <c:pt idx="0">
                  <c:v>0.41</c:v>
                </c:pt>
                <c:pt idx="1">
                  <c:v>0.38800000000000001</c:v>
                </c:pt>
                <c:pt idx="2">
                  <c:v>0.41</c:v>
                </c:pt>
                <c:pt idx="3">
                  <c:v>0.41299999999999998</c:v>
                </c:pt>
                <c:pt idx="4">
                  <c:v>0.41299999999999998</c:v>
                </c:pt>
                <c:pt idx="5">
                  <c:v>0.40600000000000003</c:v>
                </c:pt>
                <c:pt idx="6">
                  <c:v>0.40600000000000003</c:v>
                </c:pt>
                <c:pt idx="7">
                  <c:v>0.41399999999999998</c:v>
                </c:pt>
                <c:pt idx="8">
                  <c:v>0.40799999999999997</c:v>
                </c:pt>
                <c:pt idx="9">
                  <c:v>0.40200000000000002</c:v>
                </c:pt>
                <c:pt idx="10">
                  <c:v>0.39700000000000002</c:v>
                </c:pt>
                <c:pt idx="11">
                  <c:v>0.39400000000000002</c:v>
                </c:pt>
                <c:pt idx="12">
                  <c:v>0.39300000000000002</c:v>
                </c:pt>
                <c:pt idx="13">
                  <c:v>0.39100000000000001</c:v>
                </c:pt>
                <c:pt idx="14">
                  <c:v>0.38900000000000001</c:v>
                </c:pt>
              </c:numCache>
            </c:numRef>
          </c:val>
          <c:smooth val="0"/>
          <c:extLst>
            <c:ext xmlns:c16="http://schemas.microsoft.com/office/drawing/2014/chart" uri="{C3380CC4-5D6E-409C-BE32-E72D297353CC}">
              <c16:uniqueId val="{00000015-7101-4E98-9ACD-77B740ECCC1B}"/>
            </c:ext>
          </c:extLst>
        </c:ser>
        <c:dLbls>
          <c:showLegendKey val="0"/>
          <c:showVal val="0"/>
          <c:showCatName val="0"/>
          <c:showSerName val="0"/>
          <c:showPercent val="0"/>
          <c:showBubbleSize val="0"/>
        </c:dLbls>
        <c:marker val="1"/>
        <c:smooth val="0"/>
        <c:axId val="92324224"/>
        <c:axId val="92325760"/>
      </c:lineChart>
      <c:catAx>
        <c:axId val="9232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92325760"/>
        <c:crosses val="autoZero"/>
        <c:auto val="1"/>
        <c:lblAlgn val="ctr"/>
        <c:lblOffset val="100"/>
        <c:noMultiLvlLbl val="0"/>
      </c:catAx>
      <c:valAx>
        <c:axId val="92325760"/>
        <c:scaling>
          <c:orientation val="minMax"/>
          <c:min val="0.30000000000000004"/>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92324224"/>
        <c:crosses val="autoZero"/>
        <c:crossBetween val="between"/>
      </c:valAx>
      <c:spPr>
        <a:noFill/>
        <a:ln>
          <a:noFill/>
        </a:ln>
        <a:effectLst/>
      </c:spPr>
    </c:plotArea>
    <c:legend>
      <c:legendPos val="r"/>
      <c:layout>
        <c:manualLayout>
          <c:xMode val="edge"/>
          <c:yMode val="edge"/>
          <c:x val="0.1167964625407438"/>
          <c:y val="0.70805276597863009"/>
          <c:w val="0.78976476710309906"/>
          <c:h val="5.6698246826446266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1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18-11-22T13:48:55.152" idx="1">
    <p:pos x="7346" y="645"/>
    <p:text/>
    <p:extLst>
      <p:ext uri="{C676402C-5697-4E1C-873F-D02D1690AC5C}">
        <p15:threadingInfo xmlns:p15="http://schemas.microsoft.com/office/powerpoint/2012/main" timeZoneBias="-4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9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3089" cy="341251"/>
          </a:xfrm>
          <a:prstGeom prst="rect">
            <a:avLst/>
          </a:prstGeom>
        </p:spPr>
        <p:txBody>
          <a:bodyPr vert="horz" lIns="92117" tIns="46058" rIns="92117" bIns="46058" rtlCol="0"/>
          <a:lstStyle>
            <a:lvl1pPr algn="l">
              <a:defRPr sz="1200"/>
            </a:lvl1pPr>
          </a:lstStyle>
          <a:p>
            <a:endParaRPr lang="id-ID"/>
          </a:p>
        </p:txBody>
      </p:sp>
      <p:sp>
        <p:nvSpPr>
          <p:cNvPr id="3" name="Date Placeholder 2"/>
          <p:cNvSpPr>
            <a:spLocks noGrp="1"/>
          </p:cNvSpPr>
          <p:nvPr>
            <p:ph type="dt" sz="quarter" idx="1"/>
          </p:nvPr>
        </p:nvSpPr>
        <p:spPr>
          <a:xfrm>
            <a:off x="5622796" y="1"/>
            <a:ext cx="4303088" cy="341251"/>
          </a:xfrm>
          <a:prstGeom prst="rect">
            <a:avLst/>
          </a:prstGeom>
        </p:spPr>
        <p:txBody>
          <a:bodyPr vert="horz" lIns="92117" tIns="46058" rIns="92117" bIns="46058" rtlCol="0"/>
          <a:lstStyle>
            <a:lvl1pPr algn="r">
              <a:defRPr sz="1200"/>
            </a:lvl1pPr>
          </a:lstStyle>
          <a:p>
            <a:endParaRPr lang="id-ID"/>
          </a:p>
        </p:txBody>
      </p:sp>
      <p:sp>
        <p:nvSpPr>
          <p:cNvPr id="4" name="Footer Placeholder 3"/>
          <p:cNvSpPr>
            <a:spLocks noGrp="1"/>
          </p:cNvSpPr>
          <p:nvPr>
            <p:ph type="ftr" sz="quarter" idx="2"/>
          </p:nvPr>
        </p:nvSpPr>
        <p:spPr>
          <a:xfrm>
            <a:off x="1" y="6456424"/>
            <a:ext cx="4303089" cy="341251"/>
          </a:xfrm>
          <a:prstGeom prst="rect">
            <a:avLst/>
          </a:prstGeom>
        </p:spPr>
        <p:txBody>
          <a:bodyPr vert="horz" lIns="92117" tIns="46058" rIns="92117" bIns="46058" rtlCol="0" anchor="b"/>
          <a:lstStyle>
            <a:lvl1pPr algn="l">
              <a:defRPr sz="1200"/>
            </a:lvl1pPr>
          </a:lstStyle>
          <a:p>
            <a:endParaRPr lang="id-ID"/>
          </a:p>
        </p:txBody>
      </p:sp>
      <p:sp>
        <p:nvSpPr>
          <p:cNvPr id="5" name="Slide Number Placeholder 4"/>
          <p:cNvSpPr>
            <a:spLocks noGrp="1"/>
          </p:cNvSpPr>
          <p:nvPr>
            <p:ph type="sldNum" sz="quarter" idx="3"/>
          </p:nvPr>
        </p:nvSpPr>
        <p:spPr>
          <a:xfrm>
            <a:off x="5622796" y="6456424"/>
            <a:ext cx="4303088" cy="341251"/>
          </a:xfrm>
          <a:prstGeom prst="rect">
            <a:avLst/>
          </a:prstGeom>
        </p:spPr>
        <p:txBody>
          <a:bodyPr vert="horz" lIns="92117" tIns="46058" rIns="92117" bIns="46058" rtlCol="0" anchor="b"/>
          <a:lstStyle>
            <a:lvl1pPr algn="r">
              <a:defRPr sz="1200"/>
            </a:lvl1pPr>
          </a:lstStyle>
          <a:p>
            <a:fld id="{C27DC607-50BB-4D64-BA2F-DFED497C2152}" type="slidenum">
              <a:rPr lang="id-ID" smtClean="0"/>
              <a:pPr/>
              <a:t>‹#›</a:t>
            </a:fld>
            <a:endParaRPr lang="id-ID"/>
          </a:p>
        </p:txBody>
      </p:sp>
    </p:spTree>
    <p:extLst>
      <p:ext uri="{BB962C8B-B14F-4D97-AF65-F5344CB8AC3E}">
        <p14:creationId xmlns:p14="http://schemas.microsoft.com/office/powerpoint/2010/main" val="274770408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2230" cy="341064"/>
          </a:xfrm>
          <a:prstGeom prst="rect">
            <a:avLst/>
          </a:prstGeom>
        </p:spPr>
        <p:txBody>
          <a:bodyPr vert="horz" lIns="91426" tIns="45713" rIns="91426" bIns="45713" rtlCol="0"/>
          <a:lstStyle>
            <a:lvl1pPr algn="l">
              <a:defRPr sz="1200"/>
            </a:lvl1pPr>
          </a:lstStyle>
          <a:p>
            <a:endParaRPr lang="en-ID"/>
          </a:p>
        </p:txBody>
      </p:sp>
      <p:sp>
        <p:nvSpPr>
          <p:cNvPr id="3" name="Date Placeholder 2"/>
          <p:cNvSpPr>
            <a:spLocks noGrp="1"/>
          </p:cNvSpPr>
          <p:nvPr>
            <p:ph type="dt" idx="1"/>
          </p:nvPr>
        </p:nvSpPr>
        <p:spPr>
          <a:xfrm>
            <a:off x="5623699" y="0"/>
            <a:ext cx="4302230" cy="341064"/>
          </a:xfrm>
          <a:prstGeom prst="rect">
            <a:avLst/>
          </a:prstGeom>
        </p:spPr>
        <p:txBody>
          <a:bodyPr vert="horz" lIns="91426" tIns="45713" rIns="91426" bIns="45713" rtlCol="0"/>
          <a:lstStyle>
            <a:lvl1pPr algn="r">
              <a:defRPr sz="1200"/>
            </a:lvl1pPr>
          </a:lstStyle>
          <a:p>
            <a:endParaRPr lang="en-ID"/>
          </a:p>
        </p:txBody>
      </p:sp>
      <p:sp>
        <p:nvSpPr>
          <p:cNvPr id="4" name="Slide Image Placeholder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26" tIns="45713" rIns="91426" bIns="45713" rtlCol="0" anchor="ctr"/>
          <a:lstStyle/>
          <a:p>
            <a:endParaRPr lang="en-ID"/>
          </a:p>
        </p:txBody>
      </p:sp>
      <p:sp>
        <p:nvSpPr>
          <p:cNvPr id="5" name="Notes Placeholder 4"/>
          <p:cNvSpPr>
            <a:spLocks noGrp="1"/>
          </p:cNvSpPr>
          <p:nvPr>
            <p:ph type="body" sz="quarter" idx="3"/>
          </p:nvPr>
        </p:nvSpPr>
        <p:spPr>
          <a:xfrm>
            <a:off x="992823" y="3271382"/>
            <a:ext cx="7942580" cy="2676585"/>
          </a:xfrm>
          <a:prstGeom prst="rect">
            <a:avLst/>
          </a:prstGeom>
        </p:spPr>
        <p:txBody>
          <a:bodyPr vert="horz" lIns="91426" tIns="45713" rIns="91426" bIns="4571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2" y="6456612"/>
            <a:ext cx="4302230" cy="341063"/>
          </a:xfrm>
          <a:prstGeom prst="rect">
            <a:avLst/>
          </a:prstGeom>
        </p:spPr>
        <p:txBody>
          <a:bodyPr vert="horz" lIns="91426" tIns="45713" rIns="91426" bIns="45713" rtlCol="0" anchor="b"/>
          <a:lstStyle>
            <a:lvl1pPr algn="l">
              <a:defRPr sz="1200"/>
            </a:lvl1pPr>
          </a:lstStyle>
          <a:p>
            <a:endParaRPr lang="en-ID"/>
          </a:p>
        </p:txBody>
      </p:sp>
      <p:sp>
        <p:nvSpPr>
          <p:cNvPr id="7" name="Slide Number Placeholder 6"/>
          <p:cNvSpPr>
            <a:spLocks noGrp="1"/>
          </p:cNvSpPr>
          <p:nvPr>
            <p:ph type="sldNum" sz="quarter" idx="5"/>
          </p:nvPr>
        </p:nvSpPr>
        <p:spPr>
          <a:xfrm>
            <a:off x="5623699" y="6456612"/>
            <a:ext cx="4302230" cy="341063"/>
          </a:xfrm>
          <a:prstGeom prst="rect">
            <a:avLst/>
          </a:prstGeom>
        </p:spPr>
        <p:txBody>
          <a:bodyPr vert="horz" lIns="91426" tIns="45713" rIns="91426" bIns="45713" rtlCol="0" anchor="b"/>
          <a:lstStyle>
            <a:lvl1pPr algn="r">
              <a:defRPr sz="1200"/>
            </a:lvl1pPr>
          </a:lstStyle>
          <a:p>
            <a:fld id="{D1F52378-37C7-4782-845A-462AF9270EFE}" type="slidenum">
              <a:rPr lang="en-ID" smtClean="0"/>
              <a:pPr/>
              <a:t>‹#›</a:t>
            </a:fld>
            <a:endParaRPr lang="en-ID"/>
          </a:p>
        </p:txBody>
      </p:sp>
    </p:spTree>
    <p:extLst>
      <p:ext uri="{BB962C8B-B14F-4D97-AF65-F5344CB8AC3E}">
        <p14:creationId xmlns:p14="http://schemas.microsoft.com/office/powerpoint/2010/main" val="26300458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750" y="509588"/>
            <a:ext cx="4530725" cy="2549525"/>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defTabSz="914258" fontAlgn="base">
              <a:spcBef>
                <a:spcPct val="0"/>
              </a:spcBef>
              <a:spcAft>
                <a:spcPct val="0"/>
              </a:spcAft>
              <a:defRPr/>
            </a:pPr>
            <a:fld id="{39D5BF25-4301-204D-A94B-E1BA3B0DD7C6}" type="slidenum">
              <a:rPr lang="en-US">
                <a:solidFill>
                  <a:prstClr val="black"/>
                </a:solidFill>
                <a:latin typeface="Arial" charset="0"/>
                <a:ea typeface="ＭＳ Ｐゴシック" charset="0"/>
                <a:cs typeface="Arial" charset="0"/>
              </a:rPr>
              <a:pPr defTabSz="914258" fontAlgn="base">
                <a:spcBef>
                  <a:spcPct val="0"/>
                </a:spcBef>
                <a:spcAft>
                  <a:spcPct val="0"/>
                </a:spcAft>
                <a:defRPr/>
              </a:pPr>
              <a:t>1</a:t>
            </a:fld>
            <a:endParaRPr lang="en-US">
              <a:solidFill>
                <a:prstClr val="black"/>
              </a:solidFill>
              <a:latin typeface="Arial" charset="0"/>
              <a:ea typeface="ＭＳ Ｐゴシック" charset="0"/>
              <a:cs typeface="Arial" charset="0"/>
            </a:endParaRPr>
          </a:p>
        </p:txBody>
      </p:sp>
      <p:sp>
        <p:nvSpPr>
          <p:cNvPr id="5" name="Date Placeholder 4"/>
          <p:cNvSpPr>
            <a:spLocks noGrp="1"/>
          </p:cNvSpPr>
          <p:nvPr>
            <p:ph type="dt" idx="11"/>
          </p:nvPr>
        </p:nvSpPr>
        <p:spPr/>
        <p:txBody>
          <a:bodyPr/>
          <a:lstStyle/>
          <a:p>
            <a:endParaRPr lang="en-ID"/>
          </a:p>
        </p:txBody>
      </p:sp>
    </p:spTree>
    <p:extLst>
      <p:ext uri="{BB962C8B-B14F-4D97-AF65-F5344CB8AC3E}">
        <p14:creationId xmlns:p14="http://schemas.microsoft.com/office/powerpoint/2010/main" val="411963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D1F52378-37C7-4782-845A-462AF9270EFE}" type="slidenum">
              <a:rPr lang="en-ID" smtClean="0"/>
              <a:pPr/>
              <a:t>2</a:t>
            </a:fld>
            <a:endParaRPr lang="en-ID"/>
          </a:p>
        </p:txBody>
      </p:sp>
      <p:sp>
        <p:nvSpPr>
          <p:cNvPr id="5" name="Date Placeholder 4"/>
          <p:cNvSpPr>
            <a:spLocks noGrp="1"/>
          </p:cNvSpPr>
          <p:nvPr>
            <p:ph type="dt" idx="11"/>
          </p:nvPr>
        </p:nvSpPr>
        <p:spPr/>
        <p:txBody>
          <a:bodyPr/>
          <a:lstStyle/>
          <a:p>
            <a:endParaRPr lang="en-ID"/>
          </a:p>
        </p:txBody>
      </p:sp>
    </p:spTree>
    <p:extLst>
      <p:ext uri="{BB962C8B-B14F-4D97-AF65-F5344CB8AC3E}">
        <p14:creationId xmlns:p14="http://schemas.microsoft.com/office/powerpoint/2010/main" val="1594093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3</a:t>
            </a:fld>
            <a:endParaRPr lang="en-ID"/>
          </a:p>
        </p:txBody>
      </p:sp>
    </p:spTree>
    <p:extLst>
      <p:ext uri="{BB962C8B-B14F-4D97-AF65-F5344CB8AC3E}">
        <p14:creationId xmlns:p14="http://schemas.microsoft.com/office/powerpoint/2010/main" val="660031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4</a:t>
            </a:fld>
            <a:endParaRPr lang="en-ID"/>
          </a:p>
        </p:txBody>
      </p:sp>
    </p:spTree>
    <p:extLst>
      <p:ext uri="{BB962C8B-B14F-4D97-AF65-F5344CB8AC3E}">
        <p14:creationId xmlns:p14="http://schemas.microsoft.com/office/powerpoint/2010/main" val="4236430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5</a:t>
            </a:fld>
            <a:endParaRPr lang="en-ID"/>
          </a:p>
        </p:txBody>
      </p:sp>
    </p:spTree>
    <p:extLst>
      <p:ext uri="{BB962C8B-B14F-4D97-AF65-F5344CB8AC3E}">
        <p14:creationId xmlns:p14="http://schemas.microsoft.com/office/powerpoint/2010/main" val="192186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6</a:t>
            </a:fld>
            <a:endParaRPr lang="en-ID"/>
          </a:p>
        </p:txBody>
      </p:sp>
    </p:spTree>
    <p:extLst>
      <p:ext uri="{BB962C8B-B14F-4D97-AF65-F5344CB8AC3E}">
        <p14:creationId xmlns:p14="http://schemas.microsoft.com/office/powerpoint/2010/main" val="3088430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7</a:t>
            </a:fld>
            <a:endParaRPr lang="en-ID"/>
          </a:p>
        </p:txBody>
      </p:sp>
    </p:spTree>
    <p:extLst>
      <p:ext uri="{BB962C8B-B14F-4D97-AF65-F5344CB8AC3E}">
        <p14:creationId xmlns:p14="http://schemas.microsoft.com/office/powerpoint/2010/main" val="214121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8</a:t>
            </a:fld>
            <a:endParaRPr lang="en-ID"/>
          </a:p>
        </p:txBody>
      </p:sp>
    </p:spTree>
    <p:extLst>
      <p:ext uri="{BB962C8B-B14F-4D97-AF65-F5344CB8AC3E}">
        <p14:creationId xmlns:p14="http://schemas.microsoft.com/office/powerpoint/2010/main" val="1366287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9</a:t>
            </a:fld>
            <a:endParaRPr lang="en-ID"/>
          </a:p>
        </p:txBody>
      </p:sp>
    </p:spTree>
    <p:extLst>
      <p:ext uri="{BB962C8B-B14F-4D97-AF65-F5344CB8AC3E}">
        <p14:creationId xmlns:p14="http://schemas.microsoft.com/office/powerpoint/2010/main" val="670273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10</a:t>
            </a:fld>
            <a:endParaRPr lang="en-ID"/>
          </a:p>
        </p:txBody>
      </p:sp>
    </p:spTree>
    <p:extLst>
      <p:ext uri="{BB962C8B-B14F-4D97-AF65-F5344CB8AC3E}">
        <p14:creationId xmlns:p14="http://schemas.microsoft.com/office/powerpoint/2010/main" val="704758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11</a:t>
            </a:fld>
            <a:endParaRPr lang="en-ID"/>
          </a:p>
        </p:txBody>
      </p:sp>
    </p:spTree>
    <p:extLst>
      <p:ext uri="{BB962C8B-B14F-4D97-AF65-F5344CB8AC3E}">
        <p14:creationId xmlns:p14="http://schemas.microsoft.com/office/powerpoint/2010/main" val="1804937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12</a:t>
            </a:fld>
            <a:endParaRPr lang="en-ID"/>
          </a:p>
        </p:txBody>
      </p:sp>
    </p:spTree>
    <p:extLst>
      <p:ext uri="{BB962C8B-B14F-4D97-AF65-F5344CB8AC3E}">
        <p14:creationId xmlns:p14="http://schemas.microsoft.com/office/powerpoint/2010/main" val="1882802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13</a:t>
            </a:fld>
            <a:endParaRPr lang="en-ID"/>
          </a:p>
        </p:txBody>
      </p:sp>
    </p:spTree>
    <p:extLst>
      <p:ext uri="{BB962C8B-B14F-4D97-AF65-F5344CB8AC3E}">
        <p14:creationId xmlns:p14="http://schemas.microsoft.com/office/powerpoint/2010/main" val="3679209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14</a:t>
            </a:fld>
            <a:endParaRPr lang="en-ID"/>
          </a:p>
        </p:txBody>
      </p:sp>
    </p:spTree>
    <p:extLst>
      <p:ext uri="{BB962C8B-B14F-4D97-AF65-F5344CB8AC3E}">
        <p14:creationId xmlns:p14="http://schemas.microsoft.com/office/powerpoint/2010/main" val="4255279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15</a:t>
            </a:fld>
            <a:endParaRPr lang="en-ID"/>
          </a:p>
        </p:txBody>
      </p:sp>
    </p:spTree>
    <p:extLst>
      <p:ext uri="{BB962C8B-B14F-4D97-AF65-F5344CB8AC3E}">
        <p14:creationId xmlns:p14="http://schemas.microsoft.com/office/powerpoint/2010/main" val="1096090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16</a:t>
            </a:fld>
            <a:endParaRPr lang="en-ID"/>
          </a:p>
        </p:txBody>
      </p:sp>
    </p:spTree>
    <p:extLst>
      <p:ext uri="{BB962C8B-B14F-4D97-AF65-F5344CB8AC3E}">
        <p14:creationId xmlns:p14="http://schemas.microsoft.com/office/powerpoint/2010/main" val="3946592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8B1494-1FEC-4881-AEE2-7792485F5079}" type="slidenum">
              <a:rPr lang="en-US" smtClean="0"/>
              <a:pPr/>
              <a:t>18</a:t>
            </a:fld>
            <a:endParaRPr lang="en-US"/>
          </a:p>
        </p:txBody>
      </p:sp>
    </p:spTree>
    <p:extLst>
      <p:ext uri="{BB962C8B-B14F-4D97-AF65-F5344CB8AC3E}">
        <p14:creationId xmlns:p14="http://schemas.microsoft.com/office/powerpoint/2010/main" val="935526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ID"/>
          </a:p>
        </p:txBody>
      </p:sp>
      <p:sp>
        <p:nvSpPr>
          <p:cNvPr id="5" name="Slide Number Placeholder 4"/>
          <p:cNvSpPr>
            <a:spLocks noGrp="1"/>
          </p:cNvSpPr>
          <p:nvPr>
            <p:ph type="sldNum" sz="quarter" idx="5"/>
          </p:nvPr>
        </p:nvSpPr>
        <p:spPr/>
        <p:txBody>
          <a:bodyPr/>
          <a:lstStyle/>
          <a:p>
            <a:fld id="{D1F52378-37C7-4782-845A-462AF9270EFE}" type="slidenum">
              <a:rPr lang="en-ID" smtClean="0"/>
              <a:pPr/>
              <a:t>21</a:t>
            </a:fld>
            <a:endParaRPr lang="en-ID"/>
          </a:p>
        </p:txBody>
      </p:sp>
    </p:spTree>
    <p:extLst>
      <p:ext uri="{BB962C8B-B14F-4D97-AF65-F5344CB8AC3E}">
        <p14:creationId xmlns:p14="http://schemas.microsoft.com/office/powerpoint/2010/main" val="4223626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Date Placeholder 3"/>
          <p:cNvSpPr>
            <a:spLocks noGrp="1"/>
          </p:cNvSpPr>
          <p:nvPr>
            <p:ph type="dt" idx="10"/>
          </p:nvPr>
        </p:nvSpPr>
        <p:spPr/>
        <p:txBody>
          <a:bodyPr/>
          <a:lstStyle/>
          <a:p>
            <a:endParaRPr lang="en-ID"/>
          </a:p>
        </p:txBody>
      </p:sp>
      <p:sp>
        <p:nvSpPr>
          <p:cNvPr id="5" name="Slide Number Placeholder 4"/>
          <p:cNvSpPr>
            <a:spLocks noGrp="1"/>
          </p:cNvSpPr>
          <p:nvPr>
            <p:ph type="sldNum" sz="quarter" idx="11"/>
          </p:nvPr>
        </p:nvSpPr>
        <p:spPr/>
        <p:txBody>
          <a:bodyPr/>
          <a:lstStyle/>
          <a:p>
            <a:fld id="{D1F52378-37C7-4782-845A-462AF9270EFE}" type="slidenum">
              <a:rPr lang="en-ID" smtClean="0"/>
              <a:pPr/>
              <a:t>22</a:t>
            </a:fld>
            <a:endParaRPr lang="en-ID"/>
          </a:p>
        </p:txBody>
      </p:sp>
    </p:spTree>
    <p:extLst>
      <p:ext uri="{BB962C8B-B14F-4D97-AF65-F5344CB8AC3E}">
        <p14:creationId xmlns:p14="http://schemas.microsoft.com/office/powerpoint/2010/main" val="2381736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D1F52378-37C7-4782-845A-462AF9270EFE}" type="slidenum">
              <a:rPr lang="en-ID" smtClean="0"/>
              <a:pPr/>
              <a:t>23</a:t>
            </a:fld>
            <a:endParaRPr lang="en-ID"/>
          </a:p>
        </p:txBody>
      </p:sp>
      <p:sp>
        <p:nvSpPr>
          <p:cNvPr id="5" name="Date Placeholder 4"/>
          <p:cNvSpPr>
            <a:spLocks noGrp="1"/>
          </p:cNvSpPr>
          <p:nvPr>
            <p:ph type="dt" idx="11"/>
          </p:nvPr>
        </p:nvSpPr>
        <p:spPr/>
        <p:txBody>
          <a:bodyPr/>
          <a:lstStyle/>
          <a:p>
            <a:endParaRPr lang="en-ID"/>
          </a:p>
        </p:txBody>
      </p:sp>
    </p:spTree>
    <p:extLst>
      <p:ext uri="{BB962C8B-B14F-4D97-AF65-F5344CB8AC3E}">
        <p14:creationId xmlns:p14="http://schemas.microsoft.com/office/powerpoint/2010/main" val="65452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167">
              <a:defRPr/>
            </a:pPr>
            <a:fld id="{39635B75-7252-4E52-B994-6A6E95F90C54}" type="slidenum">
              <a:rPr lang="en-US">
                <a:solidFill>
                  <a:prstClr val="black"/>
                </a:solidFill>
                <a:latin typeface="Calibri"/>
              </a:rPr>
              <a:pPr defTabSz="921167">
                <a:defRPr/>
              </a:pPr>
              <a:t>33</a:t>
            </a:fld>
            <a:endParaRPr lang="en-US">
              <a:solidFill>
                <a:prstClr val="black"/>
              </a:solidFill>
              <a:latin typeface="Calibri"/>
            </a:endParaRPr>
          </a:p>
        </p:txBody>
      </p:sp>
      <p:sp>
        <p:nvSpPr>
          <p:cNvPr id="5" name="Date Placeholder 4"/>
          <p:cNvSpPr>
            <a:spLocks noGrp="1"/>
          </p:cNvSpPr>
          <p:nvPr>
            <p:ph type="dt" idx="11"/>
          </p:nvPr>
        </p:nvSpPr>
        <p:spPr/>
        <p:txBody>
          <a:bodyPr/>
          <a:lstStyle/>
          <a:p>
            <a:endParaRPr lang="en-ID"/>
          </a:p>
        </p:txBody>
      </p:sp>
    </p:spTree>
    <p:extLst>
      <p:ext uri="{BB962C8B-B14F-4D97-AF65-F5344CB8AC3E}">
        <p14:creationId xmlns:p14="http://schemas.microsoft.com/office/powerpoint/2010/main" val="21904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78BDAB-3C0F-449F-9A32-2224BF1AC5A9}" type="slidenum">
              <a:rPr lang="en-US" smtClean="0"/>
              <a:pPr/>
              <a:t>42</a:t>
            </a:fld>
            <a:endParaRPr lang="en-US" dirty="0"/>
          </a:p>
        </p:txBody>
      </p:sp>
    </p:spTree>
    <p:extLst>
      <p:ext uri="{BB962C8B-B14F-4D97-AF65-F5344CB8AC3E}">
        <p14:creationId xmlns:p14="http://schemas.microsoft.com/office/powerpoint/2010/main" val="3078053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78BDAB-3C0F-449F-9A32-2224BF1AC5A9}" type="slidenum">
              <a:rPr lang="en-US" smtClean="0"/>
              <a:pPr/>
              <a:t>44</a:t>
            </a:fld>
            <a:endParaRPr lang="en-US" dirty="0"/>
          </a:p>
        </p:txBody>
      </p:sp>
    </p:spTree>
    <p:extLst>
      <p:ext uri="{BB962C8B-B14F-4D97-AF65-F5344CB8AC3E}">
        <p14:creationId xmlns:p14="http://schemas.microsoft.com/office/powerpoint/2010/main" val="10826385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C2300875-6A0B-4D85-ADE0-1963F2B4A16D}" type="slidenum">
              <a:rPr lang="id-ID" altLang="en-US" smtClean="0"/>
              <a:pPr>
                <a:defRPr/>
              </a:pPr>
              <a:t>56</a:t>
            </a:fld>
            <a:endParaRPr lang="id-ID" altLang="en-US"/>
          </a:p>
        </p:txBody>
      </p:sp>
    </p:spTree>
    <p:extLst>
      <p:ext uri="{BB962C8B-B14F-4D97-AF65-F5344CB8AC3E}">
        <p14:creationId xmlns:p14="http://schemas.microsoft.com/office/powerpoint/2010/main" val="2316922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C2300875-6A0B-4D85-ADE0-1963F2B4A16D}" type="slidenum">
              <a:rPr lang="id-ID" altLang="en-US" smtClean="0"/>
              <a:pPr>
                <a:defRPr/>
              </a:pPr>
              <a:t>57</a:t>
            </a:fld>
            <a:endParaRPr lang="id-ID" altLang="en-US"/>
          </a:p>
        </p:txBody>
      </p:sp>
    </p:spTree>
    <p:extLst>
      <p:ext uri="{BB962C8B-B14F-4D97-AF65-F5344CB8AC3E}">
        <p14:creationId xmlns:p14="http://schemas.microsoft.com/office/powerpoint/2010/main" val="160216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google.co.id/url?sa=i&amp;rct=j&amp;q=&amp;esrc=s&amp;source=imgres&amp;cd=&amp;cad=rja&amp;uact=8&amp;ved=2ahUKEwjr5Nfxs9fZAhXHpY8KHRVkA0kQjRx6BAgAEAY&amp;url=http://www.rnstok.com/2017/08/download-vector-logo-garuda-pancasila.html&amp;psig=AOvVaw1Xm7Mn2Hhq85dtjxtg1_C2&amp;ust=1520415671478965" TargetMode="External"/><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hyperlink" Target="https://www.google.co.id/url?sa=i&amp;rct=j&amp;q=&amp;esrc=s&amp;source=images&amp;cd=&amp;cad=rja&amp;uact=8&amp;ved=2ahUKEwi8sKjjuNfZAhWHMo8KHTBBAx0QjRx6BAgAEAY&amp;url=http://wikidpr.org/rangkuman/rka-kl-rapbn-2017-rapat-kerja-komisi-11-dengan-menteri-perencanaan-pembangunan-nasional-atau-kepala-badan-perencanaan-pembangunan-nasional-bappenas&amp;psig=AOvVaw2tdIKkqKNPYrM9OOzeA_uR&amp;ust=1520416977149329"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F22A0-2C19-4504-AC52-726DD444B1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FC0AD085-ED6E-4265-8CCE-6C3E174058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16442992-459C-4532-B8C5-9E4BDC4A8B0F}"/>
              </a:ext>
            </a:extLst>
          </p:cNvPr>
          <p:cNvSpPr>
            <a:spLocks noGrp="1"/>
          </p:cNvSpPr>
          <p:nvPr>
            <p:ph type="dt" sz="half" idx="10"/>
          </p:nvPr>
        </p:nvSpPr>
        <p:spPr/>
        <p:txBody>
          <a:bodyPr/>
          <a:lstStyle/>
          <a:p>
            <a:endParaRPr lang="en-ID"/>
          </a:p>
        </p:txBody>
      </p:sp>
      <p:sp>
        <p:nvSpPr>
          <p:cNvPr id="5" name="Footer Placeholder 4">
            <a:extLst>
              <a:ext uri="{FF2B5EF4-FFF2-40B4-BE49-F238E27FC236}">
                <a16:creationId xmlns:a16="http://schemas.microsoft.com/office/drawing/2014/main" id="{75464150-685B-43C5-8BCC-867022300D67}"/>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49974A9-5C09-4CE6-A1DA-E993892A150A}"/>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18512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1ACFC-112C-4871-8EF5-585EE392FE4A}"/>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C0254D59-76B4-41BE-830D-627441E80F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4EA8EC4-2B35-42D4-9F5F-249C2550E96A}"/>
              </a:ext>
            </a:extLst>
          </p:cNvPr>
          <p:cNvSpPr>
            <a:spLocks noGrp="1"/>
          </p:cNvSpPr>
          <p:nvPr>
            <p:ph type="dt" sz="half" idx="10"/>
          </p:nvPr>
        </p:nvSpPr>
        <p:spPr/>
        <p:txBody>
          <a:bodyPr/>
          <a:lstStyle/>
          <a:p>
            <a:endParaRPr lang="en-ID"/>
          </a:p>
        </p:txBody>
      </p:sp>
      <p:sp>
        <p:nvSpPr>
          <p:cNvPr id="5" name="Footer Placeholder 4">
            <a:extLst>
              <a:ext uri="{FF2B5EF4-FFF2-40B4-BE49-F238E27FC236}">
                <a16:creationId xmlns:a16="http://schemas.microsoft.com/office/drawing/2014/main" id="{E92698F6-7F45-4538-BC71-1D8743BF9E6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4727E277-0655-443F-96D3-FE921ED1AA4A}"/>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359232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F5284-09C8-4641-9A8A-72813C4443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5FAC7838-9F63-4878-A83B-8F1792BC6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BAF3167-309C-4A8B-B583-4448D4889778}"/>
              </a:ext>
            </a:extLst>
          </p:cNvPr>
          <p:cNvSpPr>
            <a:spLocks noGrp="1"/>
          </p:cNvSpPr>
          <p:nvPr>
            <p:ph type="dt" sz="half" idx="10"/>
          </p:nvPr>
        </p:nvSpPr>
        <p:spPr/>
        <p:txBody>
          <a:bodyPr/>
          <a:lstStyle/>
          <a:p>
            <a:endParaRPr lang="en-ID"/>
          </a:p>
        </p:txBody>
      </p:sp>
      <p:sp>
        <p:nvSpPr>
          <p:cNvPr id="5" name="Footer Placeholder 4">
            <a:extLst>
              <a:ext uri="{FF2B5EF4-FFF2-40B4-BE49-F238E27FC236}">
                <a16:creationId xmlns:a16="http://schemas.microsoft.com/office/drawing/2014/main" id="{C4A3A212-3D22-4F11-A1F8-2F303C265F7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5B8BE2D-78F3-4674-B7B8-7411BDC6FB6D}"/>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173481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E62D9-D4A5-4689-BFD1-860A45F0C103}"/>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5F7C195-D85F-433E-A036-E360B40F5F7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7388BAE3-884F-4D2E-B42E-4FDA4AA52BE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82ECBF20-82A7-476C-803D-9B5988FB4F7C}"/>
              </a:ext>
            </a:extLst>
          </p:cNvPr>
          <p:cNvSpPr>
            <a:spLocks noGrp="1"/>
          </p:cNvSpPr>
          <p:nvPr>
            <p:ph type="dt" sz="half" idx="10"/>
          </p:nvPr>
        </p:nvSpPr>
        <p:spPr/>
        <p:txBody>
          <a:bodyPr/>
          <a:lstStyle/>
          <a:p>
            <a:endParaRPr lang="en-ID"/>
          </a:p>
        </p:txBody>
      </p:sp>
      <p:sp>
        <p:nvSpPr>
          <p:cNvPr id="6" name="Footer Placeholder 5">
            <a:extLst>
              <a:ext uri="{FF2B5EF4-FFF2-40B4-BE49-F238E27FC236}">
                <a16:creationId xmlns:a16="http://schemas.microsoft.com/office/drawing/2014/main" id="{C960274C-321C-49AF-A077-C2C13E57D250}"/>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EBA5387-E758-4C26-9CE8-7CE52B4F5088}"/>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310027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7DB7-7FF1-46DE-A4AA-4CA8229D137F}"/>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2E6FBF8C-B940-458B-963D-039E4ED804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2E1998-332A-4622-A000-5EDF616DDDC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EBBC0C28-0E75-4170-8726-93E304A1DF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EF09D6-91F4-4BB3-981F-5A2BD539728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E69AA900-4A90-49DA-BD48-AB85D38668F1}"/>
              </a:ext>
            </a:extLst>
          </p:cNvPr>
          <p:cNvSpPr>
            <a:spLocks noGrp="1"/>
          </p:cNvSpPr>
          <p:nvPr>
            <p:ph type="dt" sz="half" idx="10"/>
          </p:nvPr>
        </p:nvSpPr>
        <p:spPr/>
        <p:txBody>
          <a:bodyPr/>
          <a:lstStyle/>
          <a:p>
            <a:endParaRPr lang="en-ID"/>
          </a:p>
        </p:txBody>
      </p:sp>
      <p:sp>
        <p:nvSpPr>
          <p:cNvPr id="8" name="Footer Placeholder 7">
            <a:extLst>
              <a:ext uri="{FF2B5EF4-FFF2-40B4-BE49-F238E27FC236}">
                <a16:creationId xmlns:a16="http://schemas.microsoft.com/office/drawing/2014/main" id="{65541295-6B78-4FDD-9182-9A9D48A2F0F1}"/>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02DD33D7-E6FC-4968-9A76-33D54F548016}"/>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1840641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7DBC6-8435-47B6-A9A3-2A2AAEF8C398}"/>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74D9D4EF-A6FF-4768-A34C-2EF112196957}"/>
              </a:ext>
            </a:extLst>
          </p:cNvPr>
          <p:cNvSpPr>
            <a:spLocks noGrp="1"/>
          </p:cNvSpPr>
          <p:nvPr>
            <p:ph type="dt" sz="half" idx="10"/>
          </p:nvPr>
        </p:nvSpPr>
        <p:spPr/>
        <p:txBody>
          <a:bodyPr/>
          <a:lstStyle/>
          <a:p>
            <a:endParaRPr lang="en-ID"/>
          </a:p>
        </p:txBody>
      </p:sp>
      <p:sp>
        <p:nvSpPr>
          <p:cNvPr id="4" name="Footer Placeholder 3">
            <a:extLst>
              <a:ext uri="{FF2B5EF4-FFF2-40B4-BE49-F238E27FC236}">
                <a16:creationId xmlns:a16="http://schemas.microsoft.com/office/drawing/2014/main" id="{D31C471E-D960-4EE0-8932-02B4FF6BAE0B}"/>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A925F85A-9D67-4709-9AD9-FAF568A7155E}"/>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1790075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E7F15B-764A-49AE-A9A9-0C9920750088}"/>
              </a:ext>
            </a:extLst>
          </p:cNvPr>
          <p:cNvSpPr>
            <a:spLocks noGrp="1"/>
          </p:cNvSpPr>
          <p:nvPr>
            <p:ph type="dt" sz="half" idx="10"/>
          </p:nvPr>
        </p:nvSpPr>
        <p:spPr/>
        <p:txBody>
          <a:bodyPr/>
          <a:lstStyle/>
          <a:p>
            <a:endParaRPr lang="en-ID"/>
          </a:p>
        </p:txBody>
      </p:sp>
      <p:sp>
        <p:nvSpPr>
          <p:cNvPr id="3" name="Footer Placeholder 2">
            <a:extLst>
              <a:ext uri="{FF2B5EF4-FFF2-40B4-BE49-F238E27FC236}">
                <a16:creationId xmlns:a16="http://schemas.microsoft.com/office/drawing/2014/main" id="{48E431EB-46D0-4F77-8D3D-A54773F2A557}"/>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B1903220-28E4-492C-8331-333F5614F937}"/>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40879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7FDC-B3D1-478B-B583-B645C3BDAD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4260A258-E106-4F22-BFA0-19210E0EE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9372C28D-7471-48CC-9B68-FFB10A18A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704F99-2343-427B-A736-67165542A1E0}"/>
              </a:ext>
            </a:extLst>
          </p:cNvPr>
          <p:cNvSpPr>
            <a:spLocks noGrp="1"/>
          </p:cNvSpPr>
          <p:nvPr>
            <p:ph type="dt" sz="half" idx="10"/>
          </p:nvPr>
        </p:nvSpPr>
        <p:spPr/>
        <p:txBody>
          <a:bodyPr/>
          <a:lstStyle/>
          <a:p>
            <a:endParaRPr lang="en-ID"/>
          </a:p>
        </p:txBody>
      </p:sp>
      <p:sp>
        <p:nvSpPr>
          <p:cNvPr id="6" name="Footer Placeholder 5">
            <a:extLst>
              <a:ext uri="{FF2B5EF4-FFF2-40B4-BE49-F238E27FC236}">
                <a16:creationId xmlns:a16="http://schemas.microsoft.com/office/drawing/2014/main" id="{D243B84C-E98C-4B8F-8FEC-62EB3A455E6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BB5A9861-A8ED-4405-B3C4-D45DE5D78514}"/>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3906324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BCC3-08D8-475A-8215-4C85B3DE10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A1CDB120-4952-4EC3-B81F-8E1827FADC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7CF72723-0B04-4A74-805D-FEF886D6A2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85FC1D4-A7FA-40AC-A43F-0E2F99CA2534}"/>
              </a:ext>
            </a:extLst>
          </p:cNvPr>
          <p:cNvSpPr>
            <a:spLocks noGrp="1"/>
          </p:cNvSpPr>
          <p:nvPr>
            <p:ph type="dt" sz="half" idx="10"/>
          </p:nvPr>
        </p:nvSpPr>
        <p:spPr/>
        <p:txBody>
          <a:bodyPr/>
          <a:lstStyle/>
          <a:p>
            <a:endParaRPr lang="en-ID"/>
          </a:p>
        </p:txBody>
      </p:sp>
      <p:sp>
        <p:nvSpPr>
          <p:cNvPr id="6" name="Footer Placeholder 5">
            <a:extLst>
              <a:ext uri="{FF2B5EF4-FFF2-40B4-BE49-F238E27FC236}">
                <a16:creationId xmlns:a16="http://schemas.microsoft.com/office/drawing/2014/main" id="{0E68677C-9622-4766-9623-1E842AD700B0}"/>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6BDA6B37-17A3-4560-9225-BFE8BCB006AE}"/>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2635625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F24E9-824E-4BBD-A6B5-F9E8FA770FFB}"/>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90A0ED8B-FD27-4ED5-9E77-B04C5341664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B1654E6-02A4-4E18-9C89-334BB4181ACE}"/>
              </a:ext>
            </a:extLst>
          </p:cNvPr>
          <p:cNvSpPr>
            <a:spLocks noGrp="1"/>
          </p:cNvSpPr>
          <p:nvPr>
            <p:ph type="dt" sz="half" idx="10"/>
          </p:nvPr>
        </p:nvSpPr>
        <p:spPr/>
        <p:txBody>
          <a:bodyPr/>
          <a:lstStyle/>
          <a:p>
            <a:endParaRPr lang="en-ID"/>
          </a:p>
        </p:txBody>
      </p:sp>
      <p:sp>
        <p:nvSpPr>
          <p:cNvPr id="5" name="Footer Placeholder 4">
            <a:extLst>
              <a:ext uri="{FF2B5EF4-FFF2-40B4-BE49-F238E27FC236}">
                <a16:creationId xmlns:a16="http://schemas.microsoft.com/office/drawing/2014/main" id="{2DCF9C29-02B3-413A-B1A3-36590557B4A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A4E8183-424A-4EEA-A4FD-4C778697C69A}"/>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236148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CF47E0-42FF-4737-8414-E505A5D65A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7837C13-CE76-4451-943E-7DBDD1C9760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D9E14C0-F443-4835-9FA6-7E6716B6AF74}"/>
              </a:ext>
            </a:extLst>
          </p:cNvPr>
          <p:cNvSpPr>
            <a:spLocks noGrp="1"/>
          </p:cNvSpPr>
          <p:nvPr>
            <p:ph type="dt" sz="half" idx="10"/>
          </p:nvPr>
        </p:nvSpPr>
        <p:spPr/>
        <p:txBody>
          <a:bodyPr/>
          <a:lstStyle/>
          <a:p>
            <a:endParaRPr lang="en-ID"/>
          </a:p>
        </p:txBody>
      </p:sp>
      <p:sp>
        <p:nvSpPr>
          <p:cNvPr id="5" name="Footer Placeholder 4">
            <a:extLst>
              <a:ext uri="{FF2B5EF4-FFF2-40B4-BE49-F238E27FC236}">
                <a16:creationId xmlns:a16="http://schemas.microsoft.com/office/drawing/2014/main" id="{7718D7B9-D9EC-4036-86D8-F2388F813E6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9D6EAA6D-45F0-4823-A094-3F1FFF8C3DA7}"/>
              </a:ext>
            </a:extLst>
          </p:cNvPr>
          <p:cNvSpPr>
            <a:spLocks noGrp="1"/>
          </p:cNvSpPr>
          <p:nvPr>
            <p:ph type="sldNum" sz="quarter" idx="12"/>
          </p:nvPr>
        </p:nvSpPr>
        <p:spPr/>
        <p:txBody>
          <a:bodyPr/>
          <a:lstStyle/>
          <a:p>
            <a:fld id="{A1F9D6A2-9BE3-4D0B-8626-08116A50A097}" type="slidenum">
              <a:rPr lang="en-ID" smtClean="0"/>
              <a:pPr/>
              <a:t>‹#›</a:t>
            </a:fld>
            <a:endParaRPr lang="en-ID"/>
          </a:p>
        </p:txBody>
      </p:sp>
    </p:spTree>
    <p:extLst>
      <p:ext uri="{BB962C8B-B14F-4D97-AF65-F5344CB8AC3E}">
        <p14:creationId xmlns:p14="http://schemas.microsoft.com/office/powerpoint/2010/main" val="1944955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35922" r="24758"/>
          <a:stretch/>
        </p:blipFill>
        <p:spPr>
          <a:xfrm rot="16200000">
            <a:off x="5669174" y="-5739724"/>
            <a:ext cx="823877" cy="12276030"/>
          </a:xfrm>
          <a:prstGeom prst="rect">
            <a:avLst/>
          </a:prstGeom>
        </p:spPr>
      </p:pic>
      <p:sp>
        <p:nvSpPr>
          <p:cNvPr id="14" name="Rectangle 13"/>
          <p:cNvSpPr/>
          <p:nvPr userDrawn="1"/>
        </p:nvSpPr>
        <p:spPr>
          <a:xfrm>
            <a:off x="11725061" y="6666089"/>
            <a:ext cx="428423"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lIns="27001" tIns="27001" rIns="27001" bIns="27001" rtlCol="0" anchor="ctr"/>
          <a:lstStyle/>
          <a:p>
            <a:pPr algn="ctr"/>
            <a:endParaRPr lang="en-US" sz="1349">
              <a:solidFill>
                <a:prstClr val="white"/>
              </a:solidFill>
            </a:endParaRPr>
          </a:p>
        </p:txBody>
      </p:sp>
      <p:pic>
        <p:nvPicPr>
          <p:cNvPr id="10" name="Picture 2" descr="E:\Yanuar\Dropbox\Kerjaan\ppt_template_bappenas_newLogo\gradient-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6200000">
            <a:off x="5387002" y="1279083"/>
            <a:ext cx="198804" cy="109728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11662310" y="6666089"/>
            <a:ext cx="484827" cy="198805"/>
          </a:xfrm>
        </p:spPr>
        <p:txBody>
          <a:bodyPr/>
          <a:lstStyle>
            <a:lvl1pPr algn="r">
              <a:defRPr sz="1051" b="1">
                <a:solidFill>
                  <a:schemeClr val="bg1"/>
                </a:solidFill>
              </a:defRPr>
            </a:lvl1pPr>
          </a:lstStyle>
          <a:p>
            <a:fld id="{192C646E-8A71-4229-9321-274B093DFD02}" type="slidenum">
              <a:rPr lang="en-US" smtClean="0">
                <a:solidFill>
                  <a:prstClr val="white"/>
                </a:solidFill>
              </a:rPr>
              <a:pPr/>
              <a:t>‹#›</a:t>
            </a:fld>
            <a:endParaRPr lang="en-US" dirty="0">
              <a:solidFill>
                <a:prstClr val="white"/>
              </a:solidFill>
            </a:endParaRPr>
          </a:p>
        </p:txBody>
      </p:sp>
      <p:sp>
        <p:nvSpPr>
          <p:cNvPr id="12" name="Rectangle 11"/>
          <p:cNvSpPr/>
          <p:nvPr userDrawn="1"/>
        </p:nvSpPr>
        <p:spPr>
          <a:xfrm>
            <a:off x="11027951" y="6666089"/>
            <a:ext cx="291525"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solidFill>
                <a:prstClr val="white"/>
              </a:solidFill>
            </a:endParaRPr>
          </a:p>
        </p:txBody>
      </p:sp>
      <p:sp>
        <p:nvSpPr>
          <p:cNvPr id="13" name="Rectangle 12"/>
          <p:cNvSpPr/>
          <p:nvPr userDrawn="1"/>
        </p:nvSpPr>
        <p:spPr>
          <a:xfrm>
            <a:off x="11377135" y="6666089"/>
            <a:ext cx="291525"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solidFill>
                <a:prstClr val="white"/>
              </a:solidFill>
            </a:endParaRPr>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353557" y="25404"/>
            <a:ext cx="793575" cy="784829"/>
          </a:xfrm>
          <a:prstGeom prst="rect">
            <a:avLst/>
          </a:prstGeom>
        </p:spPr>
      </p:pic>
      <p:sp>
        <p:nvSpPr>
          <p:cNvPr id="22" name="Title 1"/>
          <p:cNvSpPr>
            <a:spLocks noGrp="1"/>
          </p:cNvSpPr>
          <p:nvPr>
            <p:ph type="title"/>
          </p:nvPr>
        </p:nvSpPr>
        <p:spPr>
          <a:xfrm>
            <a:off x="1007293" y="25401"/>
            <a:ext cx="10189492" cy="737577"/>
          </a:xfrm>
        </p:spPr>
        <p:txBody>
          <a:bodyPr>
            <a:normAutofit/>
          </a:bodyPr>
          <a:lstStyle>
            <a:lvl1pPr algn="ctr">
              <a:defRPr sz="3200" b="1" i="0">
                <a:latin typeface="Cambria" panose="02040503050406030204" pitchFamily="18" charset="0"/>
              </a:defRPr>
            </a:lvl1pPr>
          </a:lstStyle>
          <a:p>
            <a:r>
              <a:rPr lang="en-US" dirty="0"/>
              <a:t>Click to edit Master title style</a:t>
            </a:r>
          </a:p>
        </p:txBody>
      </p:sp>
      <p:pic>
        <p:nvPicPr>
          <p:cNvPr id="15" name="Picture 14"/>
          <p:cNvPicPr>
            <a:picLocks noChangeAspect="1"/>
          </p:cNvPicPr>
          <p:nvPr userDrawn="1"/>
        </p:nvPicPr>
        <p:blipFill>
          <a:blip r:embed="rId5" cstate="print">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48034" y="31044"/>
            <a:ext cx="500690" cy="518891"/>
          </a:xfrm>
          <a:prstGeom prst="rect">
            <a:avLst/>
          </a:prstGeom>
          <a:effectLst>
            <a:glow rad="63500">
              <a:schemeClr val="bg1">
                <a:alpha val="40000"/>
              </a:schemeClr>
            </a:glow>
          </a:effectLst>
        </p:spPr>
      </p:pic>
      <p:sp>
        <p:nvSpPr>
          <p:cNvPr id="17" name="TextBox 16"/>
          <p:cNvSpPr txBox="1"/>
          <p:nvPr userDrawn="1"/>
        </p:nvSpPr>
        <p:spPr>
          <a:xfrm>
            <a:off x="43034" y="526494"/>
            <a:ext cx="688299" cy="271869"/>
          </a:xfrm>
          <a:prstGeom prst="rect">
            <a:avLst/>
          </a:prstGeom>
          <a:noFill/>
        </p:spPr>
        <p:txBody>
          <a:bodyPr>
            <a:spAutoFit/>
          </a:bodyPr>
          <a:lstStyle/>
          <a:p>
            <a:pPr algn="ctr">
              <a:lnSpc>
                <a:spcPts val="700"/>
              </a:lnSpc>
              <a:defRPr/>
            </a:pPr>
            <a:r>
              <a:rPr lang="en-US" sz="700" b="1" dirty="0">
                <a:solidFill>
                  <a:srgbClr val="FFC000">
                    <a:lumMod val="50000"/>
                  </a:srgbClr>
                </a:solidFill>
                <a:effectLst>
                  <a:glow rad="63500">
                    <a:prstClr val="white">
                      <a:alpha val="40000"/>
                    </a:prstClr>
                  </a:glow>
                </a:effectLst>
                <a:ea typeface="MS PGothic" pitchFamily="34" charset="-128"/>
                <a:cs typeface="Arial" pitchFamily="34" charset="0"/>
              </a:rPr>
              <a:t>REPUBLIK INDONESIA</a:t>
            </a:r>
          </a:p>
        </p:txBody>
      </p:sp>
    </p:spTree>
    <p:extLst>
      <p:ext uri="{BB962C8B-B14F-4D97-AF65-F5344CB8AC3E}">
        <p14:creationId xmlns:p14="http://schemas.microsoft.com/office/powerpoint/2010/main" val="2675292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125539"/>
            <a:ext cx="10972800" cy="782637"/>
          </a:xfrm>
        </p:spPr>
        <p:txBody>
          <a:bodyPr/>
          <a:lstStyle/>
          <a:p>
            <a:r>
              <a:rPr lang="en-US"/>
              <a:t>Click to edit Master title style</a:t>
            </a:r>
          </a:p>
        </p:txBody>
      </p:sp>
      <p:sp>
        <p:nvSpPr>
          <p:cNvPr id="3" name="Text Placeholder 2"/>
          <p:cNvSpPr>
            <a:spLocks noGrp="1"/>
          </p:cNvSpPr>
          <p:nvPr>
            <p:ph type="body" sz="half" idx="1"/>
          </p:nvPr>
        </p:nvSpPr>
        <p:spPr>
          <a:xfrm>
            <a:off x="527051" y="184467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15051" y="1844675"/>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15051" y="4183064"/>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92AA6D8-7E6F-4EFF-B371-C658ED04AE5F}"/>
              </a:ext>
            </a:extLst>
          </p:cNvPr>
          <p:cNvSpPr>
            <a:spLocks noGrp="1" noChangeArrowheads="1"/>
          </p:cNvSpPr>
          <p:nvPr>
            <p:ph type="dt" sz="half" idx="10"/>
          </p:nvPr>
        </p:nvSpPr>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F434154A-6C24-48EE-94A5-0A9223D7CDF3}"/>
              </a:ext>
            </a:extLst>
          </p:cNvPr>
          <p:cNvSpPr>
            <a:spLocks noGrp="1" noChangeArrowheads="1"/>
          </p:cNvSpPr>
          <p:nvPr>
            <p:ph type="ftr" sz="quarter" idx="11"/>
          </p:nvPr>
        </p:nvSpPr>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AED911F1-DF6F-46DF-8BB0-4F47A21868DE}"/>
              </a:ext>
            </a:extLst>
          </p:cNvPr>
          <p:cNvSpPr>
            <a:spLocks noGrp="1" noChangeArrowheads="1"/>
          </p:cNvSpPr>
          <p:nvPr>
            <p:ph type="sldNum" sz="quarter" idx="12"/>
          </p:nvPr>
        </p:nvSpPr>
        <p:spPr/>
        <p:txBody>
          <a:bodyPr/>
          <a:lstStyle>
            <a:lvl1pPr>
              <a:defRPr/>
            </a:lvl1pPr>
          </a:lstStyle>
          <a:p>
            <a:fld id="{F89FEC35-B4E2-4A6F-A418-18AF19861E6B}" type="slidenum">
              <a:rPr lang="en-US" altLang="en-US"/>
              <a:pPr/>
              <a:t>‹#›</a:t>
            </a:fld>
            <a:endParaRPr lang="en-US" altLang="en-US"/>
          </a:p>
        </p:txBody>
      </p:sp>
    </p:spTree>
    <p:extLst>
      <p:ext uri="{BB962C8B-B14F-4D97-AF65-F5344CB8AC3E}">
        <p14:creationId xmlns:p14="http://schemas.microsoft.com/office/powerpoint/2010/main" val="3932038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33208" y="199212"/>
            <a:ext cx="7551562" cy="593487"/>
          </a:xfrm>
          <a:prstGeom prst="rect">
            <a:avLst/>
          </a:prstGeom>
        </p:spPr>
        <p:txBody>
          <a:bodyPr vert="horz" lIns="0" tIns="0" rIns="0" bIns="0" rtlCol="0" anchor="ctr">
            <a:normAutofit/>
          </a:bodyPr>
          <a:lstStyle>
            <a:lvl1pPr>
              <a:defRPr b="1" i="0">
                <a:latin typeface="Calibri" charset="0"/>
                <a:ea typeface="Calibri" charset="0"/>
                <a:cs typeface="Calibri" charset="0"/>
              </a:defRPr>
            </a:lvl1pPr>
          </a:lstStyle>
          <a:p>
            <a:r>
              <a:rPr lang="en-US" dirty="0"/>
              <a:t>CLICK TO EDIT MASTER TITLE STYLE</a:t>
            </a:r>
          </a:p>
        </p:txBody>
      </p:sp>
    </p:spTree>
    <p:extLst>
      <p:ext uri="{BB962C8B-B14F-4D97-AF65-F5344CB8AC3E}">
        <p14:creationId xmlns:p14="http://schemas.microsoft.com/office/powerpoint/2010/main" val="139614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val="0"/>
              </a:ext>
            </a:extLst>
          </a:blip>
          <a:srcRect l="35922" r="24758"/>
          <a:stretch/>
        </p:blipFill>
        <p:spPr>
          <a:xfrm rot="16200000">
            <a:off x="5604763" y="-5618412"/>
            <a:ext cx="982476" cy="12192004"/>
          </a:xfrm>
          <a:prstGeom prst="rect">
            <a:avLst/>
          </a:prstGeom>
        </p:spPr>
      </p:pic>
      <p:sp>
        <p:nvSpPr>
          <p:cNvPr id="8" name="Title 1"/>
          <p:cNvSpPr>
            <a:spLocks noGrp="1"/>
          </p:cNvSpPr>
          <p:nvPr>
            <p:ph type="title"/>
          </p:nvPr>
        </p:nvSpPr>
        <p:spPr>
          <a:xfrm>
            <a:off x="1761672" y="508075"/>
            <a:ext cx="8668657" cy="387798"/>
          </a:xfrm>
          <a:prstGeom prst="rect">
            <a:avLst/>
          </a:prstGeom>
        </p:spPr>
        <p:txBody>
          <a:bodyPr wrap="square" lIns="0" tIns="0" rIns="0" bIns="0" anchor="t" anchorCtr="0">
            <a:spAutoFit/>
          </a:bodyPr>
          <a:lstStyle>
            <a:lvl1pPr algn="ctr">
              <a:defRPr sz="2800">
                <a:solidFill>
                  <a:schemeClr val="tx1">
                    <a:lumMod val="50000"/>
                    <a:lumOff val="50000"/>
                  </a:schemeClr>
                </a:solidFill>
              </a:defRPr>
            </a:lvl1pPr>
          </a:lstStyle>
          <a:p>
            <a:r>
              <a:rPr lang="en-US" dirty="0"/>
              <a:t>Click to edit Master title style</a:t>
            </a:r>
            <a:endParaRPr lang="en-IN" dirty="0"/>
          </a:p>
        </p:txBody>
      </p:sp>
      <p:pic>
        <p:nvPicPr>
          <p:cNvPr id="9" name="Picture 2" descr="E:\Yanuar\Dropbox\Kerjaan\ppt_template_bappenas_newLogo\gradient-01.png"/>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rot="16200000">
            <a:off x="6040826" y="725584"/>
            <a:ext cx="110446" cy="12192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52158" y="85175"/>
            <a:ext cx="793575" cy="784829"/>
          </a:xfrm>
          <a:prstGeom prst="rect">
            <a:avLst/>
          </a:prstGeom>
        </p:spPr>
      </p:pic>
      <p:sp>
        <p:nvSpPr>
          <p:cNvPr id="2" name="Rectangle 1"/>
          <p:cNvSpPr/>
          <p:nvPr userDrawn="1"/>
        </p:nvSpPr>
        <p:spPr>
          <a:xfrm>
            <a:off x="11734824" y="6425524"/>
            <a:ext cx="457176" cy="369332"/>
          </a:xfrm>
          <a:prstGeom prst="rect">
            <a:avLst/>
          </a:prstGeom>
        </p:spPr>
        <p:txBody>
          <a:bodyPr wrap="none">
            <a:spAutoFit/>
          </a:bodyPr>
          <a:lstStyle/>
          <a:p>
            <a:fld id="{192C646E-8A71-4229-9321-274B093DFD02}" type="slidenum">
              <a:rPr lang="en-US">
                <a:solidFill>
                  <a:prstClr val="white"/>
                </a:solidFill>
              </a:rPr>
              <a:pPr/>
              <a:t>‹#›</a:t>
            </a:fld>
            <a:endParaRPr lang="id-ID" dirty="0">
              <a:solidFill>
                <a:prstClr val="black"/>
              </a:solidFill>
            </a:endParaRPr>
          </a:p>
        </p:txBody>
      </p:sp>
      <p:sp>
        <p:nvSpPr>
          <p:cNvPr id="14" name="Rectangle 13"/>
          <p:cNvSpPr/>
          <p:nvPr userDrawn="1"/>
        </p:nvSpPr>
        <p:spPr>
          <a:xfrm>
            <a:off x="11901312" y="6496359"/>
            <a:ext cx="261610" cy="253916"/>
          </a:xfrm>
          <a:prstGeom prst="rect">
            <a:avLst/>
          </a:prstGeom>
        </p:spPr>
        <p:txBody>
          <a:bodyPr wrap="none">
            <a:spAutoFit/>
          </a:bodyPr>
          <a:lstStyle/>
          <a:p>
            <a:pPr algn="r"/>
            <a:fld id="{192C646E-8A71-4229-9321-274B093DFD02}" type="slidenum">
              <a:rPr lang="en-US" sz="1050" b="1">
                <a:solidFill>
                  <a:prstClr val="black"/>
                </a:solidFill>
                <a:latin typeface="Segoe UI" panose="020B0502040204020203" pitchFamily="34" charset="0"/>
                <a:cs typeface="Segoe UI" panose="020B0502040204020203" pitchFamily="34" charset="0"/>
              </a:rPr>
              <a:pPr algn="r"/>
              <a:t>‹#›</a:t>
            </a:fld>
            <a:endParaRPr lang="en-US" sz="1050" b="1" dirty="0">
              <a:solidFill>
                <a:prstClr val="black"/>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74040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Rectangle 3"/>
          <p:cNvSpPr/>
          <p:nvPr userDrawn="1"/>
        </p:nvSpPr>
        <p:spPr>
          <a:xfrm>
            <a:off x="0" y="6625975"/>
            <a:ext cx="12192000" cy="171451"/>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d-ID" sz="216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9" name="Title 1"/>
          <p:cNvSpPr>
            <a:spLocks noGrp="1"/>
          </p:cNvSpPr>
          <p:nvPr>
            <p:ph type="title"/>
          </p:nvPr>
        </p:nvSpPr>
        <p:spPr>
          <a:xfrm>
            <a:off x="609600" y="207646"/>
            <a:ext cx="10972800" cy="1163940"/>
          </a:xfrm>
          <a:solidFill>
            <a:srgbClr val="0066FF"/>
          </a:solidFill>
        </p:spPr>
        <p:txBody>
          <a:bodyPr/>
          <a:lstStyle/>
          <a:p>
            <a:endParaRPr lang="id-ID" dirty="0"/>
          </a:p>
        </p:txBody>
      </p:sp>
      <p:sp>
        <p:nvSpPr>
          <p:cNvPr id="5" name="Date Placeholder 3"/>
          <p:cNvSpPr>
            <a:spLocks noGrp="1"/>
          </p:cNvSpPr>
          <p:nvPr>
            <p:ph type="dt" sz="half" idx="10"/>
          </p:nvPr>
        </p:nvSpPr>
        <p:spPr/>
        <p:txBody>
          <a:bodyPr/>
          <a:lstStyle>
            <a:lvl1pPr>
              <a:defRPr/>
            </a:lvl1pPr>
          </a:lstStyle>
          <a:p>
            <a:pPr>
              <a:defRPr/>
            </a:pPr>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fld id="{FE0A28E1-BA0F-47C4-B96D-9677CBEE0AB3}" type="slidenum">
              <a:rPr lang="id-ID" altLang="id-ID"/>
              <a:pPr/>
              <a:t>‹#›</a:t>
            </a:fld>
            <a:endParaRPr lang="id-ID" altLang="id-ID"/>
          </a:p>
        </p:txBody>
      </p:sp>
    </p:spTree>
    <p:extLst>
      <p:ext uri="{BB962C8B-B14F-4D97-AF65-F5344CB8AC3E}">
        <p14:creationId xmlns:p14="http://schemas.microsoft.com/office/powerpoint/2010/main" val="1351983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097950" cy="1085850"/>
          </a:xfrm>
          <a:prstGeom prst="rect">
            <a:avLst/>
          </a:prstGeom>
        </p:spPr>
      </p:pic>
      <p:sp>
        <p:nvSpPr>
          <p:cNvPr id="22" name="Title 1"/>
          <p:cNvSpPr>
            <a:spLocks noGrp="1"/>
          </p:cNvSpPr>
          <p:nvPr>
            <p:ph type="title"/>
          </p:nvPr>
        </p:nvSpPr>
        <p:spPr>
          <a:xfrm>
            <a:off x="1241897" y="176824"/>
            <a:ext cx="10189492" cy="737577"/>
          </a:xfrm>
        </p:spPr>
        <p:txBody>
          <a:bodyPr>
            <a:normAutofit/>
          </a:bodyPr>
          <a:lstStyle>
            <a:lvl1pPr algn="ctr">
              <a:defRPr sz="3200" b="1" i="0">
                <a:latin typeface="Cambria" panose="02040503050406030204" pitchFamily="18" charset="0"/>
              </a:defRPr>
            </a:lvl1pPr>
          </a:lstStyle>
          <a:p>
            <a:r>
              <a:rPr lang="en-US" dirty="0"/>
              <a:t>Click to edit Master title style</a:t>
            </a:r>
          </a:p>
        </p:txBody>
      </p:sp>
      <p:sp>
        <p:nvSpPr>
          <p:cNvPr id="19" name="Rectangle 18"/>
          <p:cNvSpPr/>
          <p:nvPr userDrawn="1"/>
        </p:nvSpPr>
        <p:spPr>
          <a:xfrm>
            <a:off x="1" y="6324600"/>
            <a:ext cx="12192000"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45661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27051" y="1125538"/>
            <a:ext cx="10972800" cy="5245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3" name="Rectangle 4">
            <a:extLst>
              <a:ext uri="{FF2B5EF4-FFF2-40B4-BE49-F238E27FC236}">
                <a16:creationId xmlns:a16="http://schemas.microsoft.com/office/drawing/2014/main" id="{AADF69F3-8D0C-4F87-86F9-8BCF7305B83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511FC53-E366-40FD-B73D-0FBDD18F9F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1D443BC-4FF9-4BD9-8701-3ACEDAA59FB0}"/>
              </a:ext>
            </a:extLst>
          </p:cNvPr>
          <p:cNvSpPr>
            <a:spLocks noGrp="1" noChangeArrowheads="1"/>
          </p:cNvSpPr>
          <p:nvPr>
            <p:ph type="sldNum" sz="quarter" idx="12"/>
          </p:nvPr>
        </p:nvSpPr>
        <p:spPr>
          <a:ln/>
        </p:spPr>
        <p:txBody>
          <a:bodyPr/>
          <a:lstStyle>
            <a:lvl1pPr>
              <a:defRPr/>
            </a:lvl1pPr>
          </a:lstStyle>
          <a:p>
            <a:pPr>
              <a:defRPr/>
            </a:pPr>
            <a:fld id="{0729E66C-D19E-4561-A565-A801C0E01D95}" type="slidenum">
              <a:rPr lang="en-US"/>
              <a:pPr>
                <a:defRPr/>
              </a:pPr>
              <a:t>‹#›</a:t>
            </a:fld>
            <a:endParaRPr lang="en-US"/>
          </a:p>
        </p:txBody>
      </p:sp>
    </p:spTree>
    <p:extLst>
      <p:ext uri="{BB962C8B-B14F-4D97-AF65-F5344CB8AC3E}">
        <p14:creationId xmlns:p14="http://schemas.microsoft.com/office/powerpoint/2010/main" val="3370874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35922" r="24758"/>
          <a:stretch/>
        </p:blipFill>
        <p:spPr>
          <a:xfrm rot="16200000">
            <a:off x="5669172" y="-5739724"/>
            <a:ext cx="823877" cy="12276030"/>
          </a:xfrm>
          <a:prstGeom prst="rect">
            <a:avLst/>
          </a:prstGeom>
        </p:spPr>
      </p:pic>
      <p:sp>
        <p:nvSpPr>
          <p:cNvPr id="14" name="Rectangle 13"/>
          <p:cNvSpPr/>
          <p:nvPr userDrawn="1"/>
        </p:nvSpPr>
        <p:spPr>
          <a:xfrm>
            <a:off x="11725061" y="6666086"/>
            <a:ext cx="428423"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a:endParaRPr lang="en-US" sz="1350">
              <a:solidFill>
                <a:prstClr val="white"/>
              </a:solidFill>
            </a:endParaRPr>
          </a:p>
        </p:txBody>
      </p:sp>
      <p:pic>
        <p:nvPicPr>
          <p:cNvPr id="10" name="Picture 2" descr="E:\Yanuar\Dropbox\Kerjaan\ppt_template_bappenas_newLogo\gradient-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6200000">
            <a:off x="5386997" y="1279083"/>
            <a:ext cx="198804" cy="109728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11662305" y="6666086"/>
            <a:ext cx="484827" cy="198805"/>
          </a:xfrm>
          <a:prstGeom prst="rect">
            <a:avLst/>
          </a:prstGeom>
        </p:spPr>
        <p:txBody>
          <a:bodyPr/>
          <a:lstStyle>
            <a:lvl1pPr algn="r">
              <a:defRPr sz="1050" b="1">
                <a:solidFill>
                  <a:schemeClr val="bg1"/>
                </a:solidFill>
              </a:defRPr>
            </a:lvl1pPr>
          </a:lstStyle>
          <a:p>
            <a:fld id="{192C646E-8A71-4229-9321-274B093DFD02}" type="slidenum">
              <a:rPr lang="en-US" smtClean="0">
                <a:solidFill>
                  <a:prstClr val="white"/>
                </a:solidFill>
              </a:rPr>
              <a:pPr/>
              <a:t>‹#›</a:t>
            </a:fld>
            <a:endParaRPr lang="en-US" dirty="0">
              <a:solidFill>
                <a:prstClr val="white"/>
              </a:solidFill>
            </a:endParaRPr>
          </a:p>
        </p:txBody>
      </p:sp>
      <p:sp>
        <p:nvSpPr>
          <p:cNvPr id="12" name="Rectangle 11"/>
          <p:cNvSpPr/>
          <p:nvPr userDrawn="1"/>
        </p:nvSpPr>
        <p:spPr>
          <a:xfrm>
            <a:off x="11027946" y="6666086"/>
            <a:ext cx="291525"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3" name="Rectangle 12"/>
          <p:cNvSpPr/>
          <p:nvPr userDrawn="1"/>
        </p:nvSpPr>
        <p:spPr>
          <a:xfrm>
            <a:off x="11377131" y="6666086"/>
            <a:ext cx="291525"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2" name="Title 1"/>
          <p:cNvSpPr>
            <a:spLocks noGrp="1"/>
          </p:cNvSpPr>
          <p:nvPr>
            <p:ph type="title"/>
          </p:nvPr>
        </p:nvSpPr>
        <p:spPr>
          <a:xfrm>
            <a:off x="1078301" y="25401"/>
            <a:ext cx="9894497" cy="737577"/>
          </a:xfrm>
          <a:prstGeom prst="rect">
            <a:avLst/>
          </a:prstGeom>
        </p:spPr>
        <p:txBody>
          <a:bodyPr>
            <a:normAutofit/>
          </a:bodyPr>
          <a:lstStyle>
            <a:lvl1pPr algn="ctr">
              <a:defRPr sz="2800" b="1" i="0">
                <a:latin typeface="Cambria" panose="02040503050406030204" pitchFamily="18" charset="0"/>
              </a:defRPr>
            </a:lvl1pPr>
          </a:lstStyle>
          <a:p>
            <a:r>
              <a:rPr lang="en-US" dirty="0"/>
              <a:t>Click to edit Master title style</a:t>
            </a:r>
          </a:p>
        </p:txBody>
      </p:sp>
      <p:pic>
        <p:nvPicPr>
          <p:cNvPr id="15" name="Picture 14"/>
          <p:cNvPicPr>
            <a:picLocks noChangeAspect="1"/>
          </p:cNvPicPr>
          <p:nvPr userDrawn="1"/>
        </p:nvPicPr>
        <p:blipFill>
          <a:blip r:embed="rId4" cstate="print">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48034" y="31041"/>
            <a:ext cx="500690" cy="518891"/>
          </a:xfrm>
          <a:prstGeom prst="rect">
            <a:avLst/>
          </a:prstGeom>
          <a:effectLst>
            <a:glow rad="63500">
              <a:schemeClr val="bg1">
                <a:alpha val="40000"/>
              </a:schemeClr>
            </a:glow>
          </a:effectLst>
        </p:spPr>
      </p:pic>
      <p:sp>
        <p:nvSpPr>
          <p:cNvPr id="17" name="TextBox 16"/>
          <p:cNvSpPr txBox="1"/>
          <p:nvPr userDrawn="1"/>
        </p:nvSpPr>
        <p:spPr>
          <a:xfrm>
            <a:off x="43034" y="526493"/>
            <a:ext cx="688299" cy="271869"/>
          </a:xfrm>
          <a:prstGeom prst="rect">
            <a:avLst/>
          </a:prstGeom>
          <a:noFill/>
        </p:spPr>
        <p:txBody>
          <a:bodyPr>
            <a:spAutoFit/>
          </a:bodyPr>
          <a:lstStyle/>
          <a:p>
            <a:pPr algn="ctr">
              <a:lnSpc>
                <a:spcPts val="700"/>
              </a:lnSpc>
              <a:defRPr/>
            </a:pPr>
            <a:r>
              <a:rPr lang="en-US" sz="700" b="1" dirty="0">
                <a:solidFill>
                  <a:srgbClr val="FFC000">
                    <a:lumMod val="50000"/>
                  </a:srgbClr>
                </a:solidFill>
                <a:effectLst>
                  <a:glow rad="63500">
                    <a:prstClr val="white">
                      <a:alpha val="40000"/>
                    </a:prstClr>
                  </a:glow>
                </a:effectLst>
                <a:ea typeface="MS PGothic" pitchFamily="34" charset="-128"/>
                <a:cs typeface="Arial" pitchFamily="34" charset="0"/>
              </a:rPr>
              <a:t>REPUBLIK INDONESIA</a:t>
            </a:r>
          </a:p>
        </p:txBody>
      </p:sp>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353557" y="25401"/>
            <a:ext cx="793575" cy="784829"/>
          </a:xfrm>
          <a:prstGeom prst="rect">
            <a:avLst/>
          </a:prstGeom>
        </p:spPr>
      </p:pic>
    </p:spTree>
    <p:extLst>
      <p:ext uri="{BB962C8B-B14F-4D97-AF65-F5344CB8AC3E}">
        <p14:creationId xmlns:p14="http://schemas.microsoft.com/office/powerpoint/2010/main" val="1601333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val="0"/>
              </a:ext>
            </a:extLst>
          </a:blip>
          <a:srcRect l="35922" r="24758"/>
          <a:stretch/>
        </p:blipFill>
        <p:spPr>
          <a:xfrm rot="16200000">
            <a:off x="5684062" y="-5697711"/>
            <a:ext cx="823877" cy="12192004"/>
          </a:xfrm>
          <a:prstGeom prst="rect">
            <a:avLst/>
          </a:prstGeom>
        </p:spPr>
      </p:pic>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53558" y="25402"/>
            <a:ext cx="793575" cy="784829"/>
          </a:xfrm>
          <a:prstGeom prst="rect">
            <a:avLst/>
          </a:prstGeom>
        </p:spPr>
      </p:pic>
      <p:pic>
        <p:nvPicPr>
          <p:cNvPr id="8" name="Picture 7"/>
          <p:cNvPicPr>
            <a:picLocks noChangeAspect="1"/>
          </p:cNvPicPr>
          <p:nvPr userDrawn="1"/>
        </p:nvPicPr>
        <p:blipFill>
          <a:blip r:embed="rId4" cstate="print">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48034" y="31042"/>
            <a:ext cx="500690" cy="518891"/>
          </a:xfrm>
          <a:prstGeom prst="rect">
            <a:avLst/>
          </a:prstGeom>
          <a:effectLst>
            <a:glow rad="63500">
              <a:schemeClr val="bg1">
                <a:alpha val="40000"/>
              </a:schemeClr>
            </a:glow>
          </a:effectLst>
        </p:spPr>
      </p:pic>
      <p:sp>
        <p:nvSpPr>
          <p:cNvPr id="9" name="TextBox 8"/>
          <p:cNvSpPr txBox="1"/>
          <p:nvPr userDrawn="1"/>
        </p:nvSpPr>
        <p:spPr>
          <a:xfrm>
            <a:off x="43035" y="526493"/>
            <a:ext cx="688299" cy="262515"/>
          </a:xfrm>
          <a:prstGeom prst="rect">
            <a:avLst/>
          </a:prstGeom>
          <a:noFill/>
        </p:spPr>
        <p:txBody>
          <a:bodyPr lIns="82817" tIns="41409" rIns="82817" bIns="41409">
            <a:spAutoFit/>
          </a:bodyPr>
          <a:lstStyle/>
          <a:p>
            <a:pPr algn="ctr">
              <a:lnSpc>
                <a:spcPts val="689"/>
              </a:lnSpc>
              <a:defRPr/>
            </a:pPr>
            <a:r>
              <a:rPr lang="en-US" sz="700" b="1" dirty="0">
                <a:solidFill>
                  <a:srgbClr val="FFC000">
                    <a:lumMod val="50000"/>
                  </a:srgbClr>
                </a:solidFill>
                <a:effectLst>
                  <a:glow rad="63500">
                    <a:prstClr val="white">
                      <a:alpha val="40000"/>
                    </a:prstClr>
                  </a:glow>
                </a:effectLst>
                <a:ea typeface="MS PGothic" pitchFamily="34" charset="-128"/>
                <a:cs typeface="Arial" pitchFamily="34" charset="0"/>
              </a:rPr>
              <a:t>REPUBLIK INDONESIA</a:t>
            </a:r>
          </a:p>
        </p:txBody>
      </p:sp>
      <p:pic>
        <p:nvPicPr>
          <p:cNvPr id="11" name="Picture 2" descr="E:\Yanuar\Dropbox\Kerjaan\ppt_template_bappenas_newLogo\gradient-01.png"/>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16200000">
            <a:off x="6040826" y="725584"/>
            <a:ext cx="110446" cy="1219200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1901312" y="6496359"/>
            <a:ext cx="261610" cy="253916"/>
          </a:xfrm>
          <a:prstGeom prst="rect">
            <a:avLst/>
          </a:prstGeom>
        </p:spPr>
        <p:txBody>
          <a:bodyPr wrap="none">
            <a:spAutoFit/>
          </a:bodyPr>
          <a:lstStyle/>
          <a:p>
            <a:pPr lvl="0" algn="r"/>
            <a:fld id="{192C646E-8A71-4229-9321-274B093DFD02}" type="slidenum">
              <a:rPr lang="en-US" sz="1050" b="1">
                <a:solidFill>
                  <a:prstClr val="black"/>
                </a:solidFill>
                <a:latin typeface="Segoe UI" panose="020B0502040204020203" pitchFamily="34" charset="0"/>
                <a:cs typeface="Segoe UI" panose="020B0502040204020203" pitchFamily="34" charset="0"/>
              </a:rPr>
              <a:pPr lvl="0" algn="r"/>
              <a:t>‹#›</a:t>
            </a:fld>
            <a:endParaRPr lang="en-US" sz="1050" b="1" dirty="0">
              <a:solidFill>
                <a:prstClr val="black"/>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23449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tretch>
            <a:fillRect/>
          </a:stretch>
        </p:blipFill>
        <p:spPr>
          <a:xfrm>
            <a:off x="-277069" y="1126765"/>
            <a:ext cx="12746137" cy="4831179"/>
          </a:xfrm>
          <a:prstGeom prst="rect">
            <a:avLst/>
          </a:prstGeom>
        </p:spPr>
      </p:pic>
      <p:pic>
        <p:nvPicPr>
          <p:cNvPr id="8" name="Picture 7" hidden="1"/>
          <p:cNvPicPr>
            <a:picLocks noChangeAspect="1"/>
          </p:cNvPicPr>
          <p:nvPr/>
        </p:nvPicPr>
        <p:blipFill>
          <a:blip r:embed="rId4" cstate="screen">
            <a:duotone>
              <a:prstClr val="black"/>
              <a:srgbClr val="D0F9F6">
                <a:tint val="45000"/>
                <a:satMod val="400000"/>
              </a:srgbClr>
            </a:duotone>
            <a:extLst>
              <a:ext uri="{BEBA8EAE-BF5A-486C-A8C5-ECC9F3942E4B}">
                <a14:imgProps xmlns:a14="http://schemas.microsoft.com/office/drawing/2010/main">
                  <a14:imgLayer r:embed="rId5">
                    <a14:imgEffect>
                      <a14:sharpenSoften amount="33000"/>
                    </a14:imgEffect>
                    <a14:imgEffect>
                      <a14:colorTemperature colorTemp="1500"/>
                    </a14:imgEffect>
                    <a14:imgEffect>
                      <a14:saturation sat="0"/>
                    </a14:imgEffect>
                    <a14:imgEffect>
                      <a14:brightnessContrast bright="70000" contrast="40000"/>
                    </a14:imgEffect>
                  </a14:imgLayer>
                </a14:imgProps>
              </a:ext>
              <a:ext uri="{28A0092B-C50C-407E-A947-70E740481C1C}">
                <a14:useLocalDpi xmlns:a14="http://schemas.microsoft.com/office/drawing/2010/main"/>
              </a:ext>
            </a:extLst>
          </a:blip>
          <a:stretch>
            <a:fillRect/>
          </a:stretch>
        </p:blipFill>
        <p:spPr>
          <a:xfrm>
            <a:off x="2002250" y="2316163"/>
            <a:ext cx="8187545" cy="3103332"/>
          </a:xfrm>
          <a:prstGeom prst="rect">
            <a:avLst/>
          </a:prstGeom>
        </p:spPr>
      </p:pic>
      <p:sp>
        <p:nvSpPr>
          <p:cNvPr id="2" name="Title 1"/>
          <p:cNvSpPr>
            <a:spLocks noGrp="1"/>
          </p:cNvSpPr>
          <p:nvPr>
            <p:ph type="ctrTitle" hasCustomPrompt="1"/>
          </p:nvPr>
        </p:nvSpPr>
        <p:spPr>
          <a:xfrm>
            <a:off x="838202" y="2568005"/>
            <a:ext cx="10515600" cy="1193800"/>
          </a:xfrm>
          <a:prstGeom prst="roundRect">
            <a:avLst/>
          </a:prstGeom>
          <a:ln w="28575">
            <a:solidFill>
              <a:srgbClr val="002060"/>
            </a:solidFill>
          </a:ln>
        </p:spPr>
        <p:txBody>
          <a:bodyPr anchor="ctr">
            <a:normAutofit/>
          </a:bodyPr>
          <a:lstStyle>
            <a:lvl1pPr algn="ctr">
              <a:defRPr sz="3454" b="1">
                <a:solidFill>
                  <a:srgbClr val="003D70"/>
                </a:solidFill>
                <a:latin typeface="Cambria" panose="02040503050406030204" pitchFamily="18" charset="0"/>
              </a:defRPr>
            </a:lvl1pPr>
          </a:lstStyle>
          <a:p>
            <a:r>
              <a:rPr lang="en-US" dirty="0"/>
              <a:t>CLICK TO EDIT MASTER TITLE STYLE</a:t>
            </a:r>
          </a:p>
        </p:txBody>
      </p:sp>
      <p:pic>
        <p:nvPicPr>
          <p:cNvPr id="17" name="Picture 2" descr="E:\Yanuar\Dropbox\Kerjaan\ppt_template_bappenas_newLogo\gradient-01.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16200000">
            <a:off x="5985603" y="-5986550"/>
            <a:ext cx="220893" cy="1219200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E:\Yanuar\Dropbox\Kerjaan\ppt_template_bappenas_newLogo\gradient-01.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16200000">
            <a:off x="5985603" y="694996"/>
            <a:ext cx="220893" cy="121920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25469" y="328015"/>
            <a:ext cx="1038323" cy="1105296"/>
          </a:xfrm>
          <a:prstGeom prst="rect">
            <a:avLst/>
          </a:prstGeom>
        </p:spPr>
      </p:pic>
      <p:pic>
        <p:nvPicPr>
          <p:cNvPr id="11" name="Picture 6" descr="E:\Yanuar\Dropbox\Kerjaan\ppt_template_bappenas_newLogo\logo_Bappenas-01.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300343" y="212343"/>
            <a:ext cx="3586530" cy="1411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094095"/>
      </p:ext>
    </p:extLst>
  </p:cSld>
  <p:clrMapOvr>
    <a:masterClrMapping/>
  </p:clrMapOvr>
  <p:transition spd="slow">
    <p:cu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35922" r="24758"/>
          <a:stretch>
            <a:fillRect/>
          </a:stretch>
        </p:blipFill>
        <p:spPr>
          <a:xfrm rot="16200000">
            <a:off x="5669172" y="-5739724"/>
            <a:ext cx="823877" cy="12276030"/>
          </a:xfrm>
          <a:prstGeom prst="rect">
            <a:avLst/>
          </a:prstGeom>
        </p:spPr>
      </p:pic>
      <p:sp>
        <p:nvSpPr>
          <p:cNvPr id="14" name="Rectangle 13"/>
          <p:cNvSpPr/>
          <p:nvPr userDrawn="1"/>
        </p:nvSpPr>
        <p:spPr>
          <a:xfrm>
            <a:off x="11725061" y="6666086"/>
            <a:ext cx="428423"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a:endParaRPr lang="en-US" sz="1350">
              <a:solidFill>
                <a:prstClr val="white"/>
              </a:solidFill>
            </a:endParaRPr>
          </a:p>
        </p:txBody>
      </p:sp>
      <p:sp>
        <p:nvSpPr>
          <p:cNvPr id="3" name="Content Placeholder 2"/>
          <p:cNvSpPr>
            <a:spLocks noGrp="1"/>
          </p:cNvSpPr>
          <p:nvPr>
            <p:ph idx="1"/>
          </p:nvPr>
        </p:nvSpPr>
        <p:spPr>
          <a:xfrm>
            <a:off x="123293" y="1021343"/>
            <a:ext cx="11949698" cy="538637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2" descr="E:\Yanuar\Dropbox\Kerjaan\ppt_template_bappenas_newLogo\gradient-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6200000">
            <a:off x="5386997" y="1279083"/>
            <a:ext cx="198804" cy="109728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11662305" y="6666086"/>
            <a:ext cx="484827" cy="198805"/>
          </a:xfrm>
        </p:spPr>
        <p:txBody>
          <a:bodyPr/>
          <a:lstStyle>
            <a:lvl1pPr algn="r">
              <a:defRPr sz="1050" b="1">
                <a:solidFill>
                  <a:schemeClr val="bg1"/>
                </a:solidFill>
              </a:defRPr>
            </a:lvl1pPr>
          </a:lstStyle>
          <a:p>
            <a:fld id="{192C646E-8A71-4229-9321-274B093DFD02}" type="slidenum">
              <a:rPr lang="en-US" smtClean="0">
                <a:solidFill>
                  <a:prstClr val="white"/>
                </a:solidFill>
              </a:rPr>
              <a:pPr/>
              <a:t>‹#›</a:t>
            </a:fld>
            <a:endParaRPr lang="en-US" dirty="0">
              <a:solidFill>
                <a:prstClr val="white"/>
              </a:solidFill>
            </a:endParaRPr>
          </a:p>
        </p:txBody>
      </p:sp>
      <p:sp>
        <p:nvSpPr>
          <p:cNvPr id="12" name="Rectangle 11"/>
          <p:cNvSpPr/>
          <p:nvPr userDrawn="1"/>
        </p:nvSpPr>
        <p:spPr>
          <a:xfrm>
            <a:off x="11027946" y="6666086"/>
            <a:ext cx="291525"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3" name="Rectangle 12"/>
          <p:cNvSpPr/>
          <p:nvPr userDrawn="1"/>
        </p:nvSpPr>
        <p:spPr>
          <a:xfrm>
            <a:off x="11377131" y="6666086"/>
            <a:ext cx="291525" cy="198805"/>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353557" y="25401"/>
            <a:ext cx="793575" cy="784829"/>
          </a:xfrm>
          <a:prstGeom prst="rect">
            <a:avLst/>
          </a:prstGeom>
        </p:spPr>
      </p:pic>
      <p:sp>
        <p:nvSpPr>
          <p:cNvPr id="22" name="Title 1"/>
          <p:cNvSpPr>
            <a:spLocks noGrp="1"/>
          </p:cNvSpPr>
          <p:nvPr>
            <p:ph type="title"/>
          </p:nvPr>
        </p:nvSpPr>
        <p:spPr>
          <a:xfrm>
            <a:off x="1007293" y="25401"/>
            <a:ext cx="10189492" cy="784829"/>
          </a:xfrm>
          <a:prstGeom prst="rect">
            <a:avLst/>
          </a:prstGeom>
        </p:spPr>
        <p:txBody>
          <a:bodyPr>
            <a:normAutofit/>
          </a:bodyPr>
          <a:lstStyle>
            <a:lvl1pPr algn="ctr">
              <a:defRPr sz="3200" b="1" i="0">
                <a:latin typeface="Century Gothic" panose="020B0502020202020204" pitchFamily="34" charset="0"/>
              </a:defRPr>
            </a:lvl1pPr>
          </a:lstStyle>
          <a:p>
            <a:r>
              <a:rPr lang="en-US" dirty="0"/>
              <a:t>Click to edit Master title style</a:t>
            </a:r>
          </a:p>
        </p:txBody>
      </p:sp>
      <p:pic>
        <p:nvPicPr>
          <p:cNvPr id="15" name="Picture 14"/>
          <p:cNvPicPr>
            <a:picLocks noChangeAspect="1"/>
          </p:cNvPicPr>
          <p:nvPr userDrawn="1"/>
        </p:nvPicPr>
        <p:blipFill>
          <a:blip r:embed="rId5" cstate="print">
            <a:clrChange>
              <a:clrFrom>
                <a:srgbClr val="000000">
                  <a:alpha val="0"/>
                </a:srgbClr>
              </a:clrFrom>
              <a:clrTo>
                <a:srgbClr val="000000">
                  <a:alpha val="0"/>
                </a:srgbClr>
              </a:clrTo>
            </a:clrChange>
          </a:blip>
          <a:stretch>
            <a:fillRect/>
          </a:stretch>
        </p:blipFill>
        <p:spPr>
          <a:xfrm>
            <a:off x="148034" y="31041"/>
            <a:ext cx="500690" cy="518891"/>
          </a:xfrm>
          <a:prstGeom prst="rect">
            <a:avLst/>
          </a:prstGeom>
          <a:effectLst>
            <a:glow rad="63500">
              <a:schemeClr val="bg1">
                <a:alpha val="40000"/>
              </a:schemeClr>
            </a:glow>
          </a:effectLst>
        </p:spPr>
      </p:pic>
      <p:sp>
        <p:nvSpPr>
          <p:cNvPr id="17" name="TextBox 16"/>
          <p:cNvSpPr txBox="1"/>
          <p:nvPr userDrawn="1"/>
        </p:nvSpPr>
        <p:spPr>
          <a:xfrm>
            <a:off x="43034" y="526493"/>
            <a:ext cx="688299" cy="271869"/>
          </a:xfrm>
          <a:prstGeom prst="rect">
            <a:avLst/>
          </a:prstGeom>
          <a:noFill/>
        </p:spPr>
        <p:txBody>
          <a:bodyPr>
            <a:spAutoFit/>
          </a:bodyPr>
          <a:lstStyle/>
          <a:p>
            <a:pPr algn="ctr">
              <a:lnSpc>
                <a:spcPts val="700"/>
              </a:lnSpc>
              <a:defRPr/>
            </a:pPr>
            <a:r>
              <a:rPr lang="en-US" sz="700" b="1" dirty="0">
                <a:solidFill>
                  <a:srgbClr val="FFC000">
                    <a:lumMod val="50000"/>
                  </a:srgbClr>
                </a:solidFill>
                <a:effectLst>
                  <a:glow rad="63500">
                    <a:prstClr val="white">
                      <a:alpha val="40000"/>
                    </a:prstClr>
                  </a:glow>
                </a:effectLst>
                <a:ea typeface="MS PGothic" panose="020B0600070205080204" pitchFamily="34" charset="-128"/>
                <a:cs typeface="Arial" panose="020B0604020202020204" pitchFamily="34" charset="0"/>
              </a:rPr>
              <a:t>REPUBLIK INDONESIA</a:t>
            </a:r>
          </a:p>
        </p:txBody>
      </p:sp>
    </p:spTree>
    <p:extLst>
      <p:ext uri="{BB962C8B-B14F-4D97-AF65-F5344CB8AC3E}">
        <p14:creationId xmlns:p14="http://schemas.microsoft.com/office/powerpoint/2010/main" val="2589874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print"/>
          <a:srcRect t="24757" b="35922"/>
          <a:stretch>
            <a:fillRect/>
          </a:stretch>
        </p:blipFill>
        <p:spPr bwMode="auto">
          <a:xfrm>
            <a:off x="0" y="-14288"/>
            <a:ext cx="12192000" cy="1106488"/>
          </a:xfrm>
          <a:prstGeom prst="rect">
            <a:avLst/>
          </a:prstGeom>
          <a:noFill/>
          <a:ln w="9525">
            <a:noFill/>
            <a:miter lim="800000"/>
            <a:headEnd/>
            <a:tailEnd/>
          </a:ln>
        </p:spPr>
      </p:pic>
      <p:sp>
        <p:nvSpPr>
          <p:cNvPr id="5" name="Rectangle 4"/>
          <p:cNvSpPr/>
          <p:nvPr/>
        </p:nvSpPr>
        <p:spPr>
          <a:xfrm>
            <a:off x="11725275" y="6657975"/>
            <a:ext cx="428625" cy="198438"/>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defTabSz="914400" fontAlgn="auto">
              <a:spcBef>
                <a:spcPts val="0"/>
              </a:spcBef>
              <a:spcAft>
                <a:spcPts val="0"/>
              </a:spcAft>
              <a:defRPr/>
            </a:pPr>
            <a:endParaRPr lang="en-US" sz="1050" dirty="0">
              <a:solidFill>
                <a:prstClr val="white"/>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2" descr="E:\Yanuar\Dropbox\Kerjaan\ppt_template_bappenas_newLogo\gradient-01.png"/>
          <p:cNvPicPr>
            <a:picLocks noChangeAspect="1" noChangeArrowheads="1"/>
          </p:cNvPicPr>
          <p:nvPr/>
        </p:nvPicPr>
        <p:blipFill>
          <a:blip r:embed="rId3" cstate="print"/>
          <a:srcRect/>
          <a:stretch>
            <a:fillRect/>
          </a:stretch>
        </p:blipFill>
        <p:spPr bwMode="auto">
          <a:xfrm>
            <a:off x="0" y="6657975"/>
            <a:ext cx="10972800" cy="198438"/>
          </a:xfrm>
          <a:prstGeom prst="rect">
            <a:avLst/>
          </a:prstGeom>
          <a:noFill/>
          <a:ln w="9525">
            <a:noFill/>
            <a:miter lim="800000"/>
            <a:headEnd/>
            <a:tailEnd/>
          </a:ln>
        </p:spPr>
      </p:pic>
      <p:sp>
        <p:nvSpPr>
          <p:cNvPr id="7" name="Rectangle 6"/>
          <p:cNvSpPr/>
          <p:nvPr/>
        </p:nvSpPr>
        <p:spPr>
          <a:xfrm>
            <a:off x="11028363" y="6657975"/>
            <a:ext cx="290512" cy="198438"/>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8" name="Rectangle 7"/>
          <p:cNvSpPr/>
          <p:nvPr/>
        </p:nvSpPr>
        <p:spPr>
          <a:xfrm>
            <a:off x="11377613" y="6657975"/>
            <a:ext cx="290512" cy="198438"/>
          </a:xfrm>
          <a:prstGeom prst="rect">
            <a:avLst/>
          </a:prstGeom>
          <a:solidFill>
            <a:srgbClr val="0051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9" name="Picture 11"/>
          <p:cNvPicPr>
            <a:picLocks noChangeAspect="1"/>
          </p:cNvPicPr>
          <p:nvPr/>
        </p:nvPicPr>
        <p:blipFill>
          <a:blip r:embed="rId4" cstate="print"/>
          <a:srcRect/>
          <a:stretch>
            <a:fillRect/>
          </a:stretch>
        </p:blipFill>
        <p:spPr bwMode="auto">
          <a:xfrm>
            <a:off x="123825" y="90488"/>
            <a:ext cx="946150" cy="936625"/>
          </a:xfrm>
          <a:prstGeom prst="rect">
            <a:avLst/>
          </a:prstGeom>
          <a:noFill/>
          <a:ln w="9525">
            <a:noFill/>
            <a:miter lim="800000"/>
            <a:headEnd/>
            <a:tailEnd/>
          </a:ln>
        </p:spPr>
      </p:pic>
      <p:sp>
        <p:nvSpPr>
          <p:cNvPr id="2" name="Title 1"/>
          <p:cNvSpPr>
            <a:spLocks noGrp="1"/>
          </p:cNvSpPr>
          <p:nvPr>
            <p:ph type="title"/>
          </p:nvPr>
        </p:nvSpPr>
        <p:spPr>
          <a:xfrm>
            <a:off x="1197812" y="40945"/>
            <a:ext cx="10875179" cy="972000"/>
          </a:xfrm>
        </p:spPr>
        <p:txBody>
          <a:bodyPr>
            <a:normAutofit/>
          </a:bodyPr>
          <a:lstStyle>
            <a:lvl1pPr algn="ctr">
              <a:defRPr sz="3200" b="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10" name="Slide Number Placeholder 5"/>
          <p:cNvSpPr>
            <a:spLocks noGrp="1"/>
          </p:cNvSpPr>
          <p:nvPr>
            <p:ph type="sldNum" sz="quarter" idx="10"/>
          </p:nvPr>
        </p:nvSpPr>
        <p:spPr>
          <a:xfrm>
            <a:off x="11661775" y="6657975"/>
            <a:ext cx="485775" cy="198438"/>
          </a:xfrm>
        </p:spPr>
        <p:txBody>
          <a:bodyPr/>
          <a:lstStyle>
            <a:lvl1pPr algn="r">
              <a:defRPr sz="1200">
                <a:solidFill>
                  <a:prstClr val="black">
                    <a:tint val="75000"/>
                  </a:prstClr>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a:defRPr/>
            </a:pPr>
            <a:fld id="{2849F23B-8F5D-4046-974D-A6F1BF003FAC}" type="slidenum">
              <a:rPr lang="en-US" smtClean="0"/>
              <a:pPr>
                <a:defRPr/>
              </a:pPr>
              <a:t>‹#›</a:t>
            </a:fld>
            <a:endParaRPr lang="en-US" dirty="0"/>
          </a:p>
        </p:txBody>
      </p:sp>
      <p:sp>
        <p:nvSpPr>
          <p:cNvPr id="11" name="Content Placeholder 2"/>
          <p:cNvSpPr>
            <a:spLocks noGrp="1"/>
          </p:cNvSpPr>
          <p:nvPr>
            <p:ph idx="1"/>
          </p:nvPr>
        </p:nvSpPr>
        <p:spPr>
          <a:xfrm>
            <a:off x="144558" y="1520456"/>
            <a:ext cx="5760000" cy="4887264"/>
          </a:xfrm>
        </p:spPr>
        <p:txBody>
          <a:bodyPr/>
          <a:lstStyle>
            <a:lvl1pPr>
              <a:defRPr sz="1800">
                <a:solidFill>
                  <a:srgbClr val="003D70"/>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idx="11"/>
          </p:nvPr>
        </p:nvSpPr>
        <p:spPr>
          <a:xfrm>
            <a:off x="6311439" y="1509823"/>
            <a:ext cx="5760000" cy="4887264"/>
          </a:xfrm>
        </p:spPr>
        <p:txBody>
          <a:bodyPr/>
          <a:lstStyle>
            <a:lvl1pPr>
              <a:defRPr sz="1800">
                <a:solidFill>
                  <a:srgbClr val="003D70"/>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a:defRPr sz="1800">
                <a:solidFill>
                  <a:srgbClr val="00508F"/>
                </a:solidFill>
                <a:latin typeface="Arial Unicode MS" panose="020B0604020202020204" pitchFamily="34" charset="-128"/>
                <a:ea typeface="Arial Unicode MS" panose="020B0604020202020204" pitchFamily="34" charset="-128"/>
                <a:cs typeface="Arial Unicode MS" panose="020B0604020202020204" pitchFamily="34" charset="-12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8805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5510A41-959C-4EA1-8501-1B7C635A5774}"/>
              </a:ext>
            </a:extLst>
          </p:cNvPr>
          <p:cNvSpPr/>
          <p:nvPr userDrawn="1"/>
        </p:nvSpPr>
        <p:spPr>
          <a:xfrm>
            <a:off x="0" y="914400"/>
            <a:ext cx="12192000" cy="228600"/>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1219170" rtl="0" eaLnBrk="1" fontAlgn="auto" latinLnBrk="0" hangingPunct="1">
              <a:lnSpc>
                <a:spcPct val="100000"/>
              </a:lnSpc>
              <a:spcBef>
                <a:spcPts val="0"/>
              </a:spcBef>
              <a:spcAft>
                <a:spcPts val="0"/>
              </a:spcAft>
              <a:buClrTx/>
              <a:buSzTx/>
              <a:buFontTx/>
              <a:buNone/>
              <a:tabLst>
                <a:tab pos="10362941" algn="l"/>
              </a:tabLst>
              <a:defRPr/>
            </a:pPr>
            <a:r>
              <a:rPr lang="en-US" sz="800" b="0">
                <a:solidFill>
                  <a:schemeClr val="bg1"/>
                </a:solidFill>
                <a:latin typeface="Calibri" panose="020F0502020204030204" pitchFamily="34" charset="0"/>
                <a:cs typeface="Calibri" panose="020F0502020204030204" pitchFamily="34" charset="0"/>
              </a:rPr>
              <a:t>    Republik Indonesia	                      </a:t>
            </a:r>
            <a:r>
              <a:rPr lang="en-ID" sz="800" b="0">
                <a:solidFill>
                  <a:schemeClr val="bg1"/>
                </a:solidFill>
                <a:latin typeface="Calibri" panose="020F0502020204030204" pitchFamily="34" charset="0"/>
                <a:cs typeface="Calibri" panose="020F0502020204030204" pitchFamily="34" charset="0"/>
              </a:rPr>
              <a:t>Kementerian PPN / Bappenas</a:t>
            </a:r>
            <a:endParaRPr lang="en-US" sz="800" b="0">
              <a:solidFill>
                <a:schemeClr val="bg1"/>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B576E92B-C67F-4603-AC78-9DFFC637FAEC}"/>
              </a:ext>
            </a:extLst>
          </p:cNvPr>
          <p:cNvSpPr/>
          <p:nvPr userDrawn="1"/>
        </p:nvSpPr>
        <p:spPr>
          <a:xfrm>
            <a:off x="0" y="6629400"/>
            <a:ext cx="12192000" cy="228600"/>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0">
              <a:solidFill>
                <a:srgbClr val="002060"/>
              </a:solidFill>
              <a:latin typeface="+mn-lt"/>
            </a:endParaRPr>
          </a:p>
        </p:txBody>
      </p:sp>
      <p:pic>
        <p:nvPicPr>
          <p:cNvPr id="7" name="Picture 4" descr="Image result for logo garuda emas png">
            <a:hlinkClick r:id="rId2"/>
          </p:cNvPr>
          <p:cNvPicPr>
            <a:picLocks noChangeAspect="1" noChangeArrowheads="1"/>
          </p:cNvPicPr>
          <p:nvPr userDrawn="1"/>
        </p:nvPicPr>
        <p:blipFill>
          <a:blip r:embed="rId3" cstate="print"/>
          <a:srcRect/>
          <a:stretch>
            <a:fillRect/>
          </a:stretch>
        </p:blipFill>
        <p:spPr bwMode="auto">
          <a:xfrm>
            <a:off x="76200" y="78659"/>
            <a:ext cx="762000" cy="759541"/>
          </a:xfrm>
          <a:prstGeom prst="rect">
            <a:avLst/>
          </a:prstGeom>
          <a:noFill/>
          <a:ln>
            <a:noFill/>
          </a:ln>
        </p:spPr>
      </p:pic>
      <p:pic>
        <p:nvPicPr>
          <p:cNvPr id="8" name="Picture 9" descr="Image result for logo bappenas png">
            <a:hlinkClick r:id="rId4"/>
          </p:cNvPr>
          <p:cNvPicPr>
            <a:picLocks noChangeAspect="1" noChangeArrowheads="1"/>
          </p:cNvPicPr>
          <p:nvPr userDrawn="1"/>
        </p:nvPicPr>
        <p:blipFill>
          <a:blip r:embed="rId5" cstate="print"/>
          <a:srcRect/>
          <a:stretch>
            <a:fillRect/>
          </a:stretch>
        </p:blipFill>
        <p:spPr bwMode="auto">
          <a:xfrm>
            <a:off x="11631562" y="76202"/>
            <a:ext cx="484239" cy="761999"/>
          </a:xfrm>
          <a:prstGeom prst="rect">
            <a:avLst/>
          </a:prstGeom>
          <a:noFill/>
          <a:ln>
            <a:noFill/>
          </a:ln>
        </p:spPr>
      </p:pic>
      <p:sp>
        <p:nvSpPr>
          <p:cNvPr id="13" name="Slide Number Placeholder 5"/>
          <p:cNvSpPr>
            <a:spLocks noGrp="1"/>
          </p:cNvSpPr>
          <p:nvPr>
            <p:ph type="sldNum" sz="quarter" idx="4"/>
          </p:nvPr>
        </p:nvSpPr>
        <p:spPr>
          <a:xfrm>
            <a:off x="11506200" y="6629400"/>
            <a:ext cx="584200" cy="228600"/>
          </a:xfrm>
          <a:prstGeom prst="homePlate">
            <a:avLst/>
          </a:prstGeom>
          <a:solidFill>
            <a:srgbClr val="002060"/>
          </a:solidFill>
          <a:ln>
            <a:noFill/>
          </a:ln>
        </p:spPr>
        <p:txBody>
          <a:bodyPr vert="horz" lIns="91440" tIns="45720" rIns="91440" bIns="45720" rtlCol="0" anchor="ctr"/>
          <a:lstStyle>
            <a:lvl1pPr algn="ctr">
              <a:defRPr sz="800">
                <a:solidFill>
                  <a:schemeClr val="bg1"/>
                </a:solidFill>
                <a:latin typeface="Calibri" pitchFamily="34" charset="0"/>
                <a:cs typeface="Calibri" pitchFamily="34" charset="0"/>
              </a:defRPr>
            </a:lvl1pPr>
          </a:lstStyle>
          <a:p>
            <a:fld id="{33F93C47-4798-4995-B1F5-EC02BDE22202}" type="slidenum">
              <a:rPr lang="en-US" smtClean="0"/>
              <a:pPr/>
              <a:t>‹#›</a:t>
            </a:fld>
            <a:endParaRPr lang="en-US"/>
          </a:p>
        </p:txBody>
      </p:sp>
    </p:spTree>
    <p:extLst>
      <p:ext uri="{BB962C8B-B14F-4D97-AF65-F5344CB8AC3E}">
        <p14:creationId xmlns:p14="http://schemas.microsoft.com/office/powerpoint/2010/main" val="3262029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1E8762-533B-4F08-9E22-B071A9E24E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C8246CEB-FF03-492A-B333-D3F3D96F5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473A777-3404-4EF9-B36F-3253C6360A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D"/>
          </a:p>
        </p:txBody>
      </p:sp>
      <p:sp>
        <p:nvSpPr>
          <p:cNvPr id="5" name="Footer Placeholder 4">
            <a:extLst>
              <a:ext uri="{FF2B5EF4-FFF2-40B4-BE49-F238E27FC236}">
                <a16:creationId xmlns:a16="http://schemas.microsoft.com/office/drawing/2014/main" id="{DA418E67-E5C9-4355-95D2-853D052136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E1DC84FB-AC0A-4AF3-A550-A7F0942117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9D6A2-9BE3-4D0B-8626-08116A50A097}" type="slidenum">
              <a:rPr lang="en-ID" smtClean="0"/>
              <a:pPr/>
              <a:t>‹#›</a:t>
            </a:fld>
            <a:endParaRPr lang="en-ID"/>
          </a:p>
        </p:txBody>
      </p:sp>
    </p:spTree>
    <p:extLst>
      <p:ext uri="{BB962C8B-B14F-4D97-AF65-F5344CB8AC3E}">
        <p14:creationId xmlns:p14="http://schemas.microsoft.com/office/powerpoint/2010/main" val="3019030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7" r:id="rId16"/>
    <p:sldLayoutId id="2147483672" r:id="rId17"/>
    <p:sldLayoutId id="2147483673" r:id="rId18"/>
    <p:sldLayoutId id="2147483675" r:id="rId19"/>
    <p:sldLayoutId id="2147483676" r:id="rId20"/>
    <p:sldLayoutId id="2147483677" r:id="rId21"/>
    <p:sldLayoutId id="2147483678" r:id="rId22"/>
    <p:sldLayoutId id="2147483679" r:id="rId23"/>
    <p:sldLayoutId id="2147483680"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emf"/></Relationships>
</file>

<file path=ppt/slides/_rels/slide8.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3.emf"/><Relationship Id="rId5" Type="http://schemas.openxmlformats.org/officeDocument/2006/relationships/image" Target="../media/image17.emf"/><Relationship Id="rId4" Type="http://schemas.openxmlformats.org/officeDocument/2006/relationships/image" Target="../media/image42.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microsoft.com/office/2007/relationships/hdphoto" Target="../media/hdphoto3.wdp"/><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49.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54.png"/><Relationship Id="rId5" Type="http://schemas.microsoft.com/office/2007/relationships/hdphoto" Target="../media/hdphoto8.wdp"/><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2.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3.xml"/><Relationship Id="rId1" Type="http://schemas.openxmlformats.org/officeDocument/2006/relationships/slideLayout" Target="../slideLayouts/slideLayout22.xml"/><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4.png"/><Relationship Id="rId2" Type="http://schemas.openxmlformats.org/officeDocument/2006/relationships/notesSlide" Target="../notesSlides/notesSlide19.xml"/><Relationship Id="rId16" Type="http://schemas.openxmlformats.org/officeDocument/2006/relationships/image" Target="../media/image73.png"/><Relationship Id="rId1" Type="http://schemas.openxmlformats.org/officeDocument/2006/relationships/slideLayout" Target="../slideLayouts/slideLayout1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2.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 Id="rId14" Type="http://schemas.microsoft.com/office/2007/relationships/hdphoto" Target="../media/hdphoto9.wdp"/></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slideLayout" Target="../slideLayouts/slideLayout12.xml"/><Relationship Id="rId7" Type="http://schemas.openxmlformats.org/officeDocument/2006/relationships/image" Target="../media/image7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emf"/><Relationship Id="rId7" Type="http://schemas.openxmlformats.org/officeDocument/2006/relationships/image" Target="../media/image91.emf"/><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90.emf"/><Relationship Id="rId5" Type="http://schemas.openxmlformats.org/officeDocument/2006/relationships/image" Target="../media/image89.emf"/><Relationship Id="rId10" Type="http://schemas.openxmlformats.org/officeDocument/2006/relationships/image" Target="../media/image94.jpeg"/><Relationship Id="rId4" Type="http://schemas.openxmlformats.org/officeDocument/2006/relationships/image" Target="../media/image88.emf"/><Relationship Id="rId9" Type="http://schemas.openxmlformats.org/officeDocument/2006/relationships/image" Target="../media/image9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97.emf"/><Relationship Id="rId5" Type="http://schemas.openxmlformats.org/officeDocument/2006/relationships/image" Target="../media/image95.emf"/><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chart" Target="../charts/chart12.xml"/><Relationship Id="rId2" Type="http://schemas.openxmlformats.org/officeDocument/2006/relationships/chart" Target="../charts/chart7.xml"/><Relationship Id="rId1" Type="http://schemas.openxmlformats.org/officeDocument/2006/relationships/slideLayout" Target="../slideLayouts/slideLayout19.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4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3.xml"/><Relationship Id="rId1" Type="http://schemas.openxmlformats.org/officeDocument/2006/relationships/slideLayout" Target="../slideLayouts/slideLayout19.xml"/><Relationship Id="rId4" Type="http://schemas.openxmlformats.org/officeDocument/2006/relationships/chart" Target="../charts/chart14.xml"/></Relationships>
</file>

<file path=ppt/slides/_rels/slide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chart" Target="../charts/chart16.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4D95BD-BE49-4E49-BB8E-359F04041C82}"/>
              </a:ext>
            </a:extLst>
          </p:cNvPr>
          <p:cNvSpPr/>
          <p:nvPr/>
        </p:nvSpPr>
        <p:spPr>
          <a:xfrm>
            <a:off x="214761" y="3713969"/>
            <a:ext cx="11698941" cy="400110"/>
          </a:xfrm>
          <a:prstGeom prst="rect">
            <a:avLst/>
          </a:prstGeom>
        </p:spPr>
        <p:txBody>
          <a:bodyPr wrap="square">
            <a:spAutoFit/>
          </a:bodyPr>
          <a:lstStyle/>
          <a:p>
            <a:pPr algn="ctr" defTabSz="806625">
              <a:spcBef>
                <a:spcPts val="529"/>
              </a:spcBef>
              <a:defRPr/>
            </a:pPr>
            <a:r>
              <a:rPr lang="en-US" sz="2000" b="1" dirty="0" err="1">
                <a:latin typeface="Cambria" panose="02040503050406030204" pitchFamily="18" charset="0"/>
              </a:rPr>
              <a:t>Deputi</a:t>
            </a:r>
            <a:r>
              <a:rPr lang="en-US" sz="2000" b="1" dirty="0">
                <a:latin typeface="Cambria" panose="02040503050406030204" pitchFamily="18" charset="0"/>
              </a:rPr>
              <a:t> </a:t>
            </a:r>
            <a:r>
              <a:rPr lang="en-US" sz="2000" b="1" dirty="0" err="1">
                <a:latin typeface="Cambria" panose="02040503050406030204" pitchFamily="18" charset="0"/>
              </a:rPr>
              <a:t>Bidang</a:t>
            </a:r>
            <a:r>
              <a:rPr lang="en-US" sz="2000" b="1" dirty="0">
                <a:latin typeface="Cambria" panose="02040503050406030204" pitchFamily="18" charset="0"/>
              </a:rPr>
              <a:t> </a:t>
            </a:r>
            <a:r>
              <a:rPr lang="en-US" sz="2000" b="1" dirty="0" err="1">
                <a:latin typeface="Cambria" panose="02040503050406030204" pitchFamily="18" charset="0"/>
              </a:rPr>
              <a:t>Pengembangan</a:t>
            </a:r>
            <a:r>
              <a:rPr lang="en-US" sz="2000" b="1" dirty="0">
                <a:latin typeface="Cambria" panose="02040503050406030204" pitchFamily="18" charset="0"/>
              </a:rPr>
              <a:t> Regional</a:t>
            </a:r>
          </a:p>
        </p:txBody>
      </p:sp>
      <p:sp>
        <p:nvSpPr>
          <p:cNvPr id="2" name="Title 1">
            <a:extLst>
              <a:ext uri="{FF2B5EF4-FFF2-40B4-BE49-F238E27FC236}">
                <a16:creationId xmlns:a16="http://schemas.microsoft.com/office/drawing/2014/main" id="{4B96B27D-8628-4D2E-9078-433467AF4CF1}"/>
              </a:ext>
            </a:extLst>
          </p:cNvPr>
          <p:cNvSpPr>
            <a:spLocks noGrp="1"/>
          </p:cNvSpPr>
          <p:nvPr>
            <p:ph type="ctrTitle"/>
          </p:nvPr>
        </p:nvSpPr>
        <p:spPr>
          <a:xfrm>
            <a:off x="1059313" y="1884220"/>
            <a:ext cx="10090337" cy="1423588"/>
          </a:xfrm>
        </p:spPr>
        <p:txBody>
          <a:bodyPr>
            <a:normAutofit/>
          </a:bodyPr>
          <a:lstStyle/>
          <a:p>
            <a:r>
              <a:rPr lang="en-US" sz="3600">
                <a:solidFill>
                  <a:schemeClr val="tx1"/>
                </a:solidFill>
              </a:rPr>
              <a:t>RANCANGAN TEKNOKRATIK RPJMN</a:t>
            </a:r>
            <a:br>
              <a:rPr lang="en-US" sz="3600">
                <a:solidFill>
                  <a:schemeClr val="tx1"/>
                </a:solidFill>
              </a:rPr>
            </a:br>
            <a:r>
              <a:rPr lang="en-US" sz="3600">
                <a:solidFill>
                  <a:schemeClr val="tx1"/>
                </a:solidFill>
              </a:rPr>
              <a:t>2020-2024</a:t>
            </a:r>
            <a:endParaRPr lang="en-US" sz="3600" dirty="0">
              <a:solidFill>
                <a:schemeClr val="tx1"/>
              </a:solidFill>
            </a:endParaRPr>
          </a:p>
        </p:txBody>
      </p:sp>
      <p:sp>
        <p:nvSpPr>
          <p:cNvPr id="3" name="Rectangle 2"/>
          <p:cNvSpPr/>
          <p:nvPr/>
        </p:nvSpPr>
        <p:spPr>
          <a:xfrm>
            <a:off x="7581900" y="5580529"/>
            <a:ext cx="2019300" cy="881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7583EEA-20F5-4018-ABB1-347617AC1650}"/>
              </a:ext>
            </a:extLst>
          </p:cNvPr>
          <p:cNvSpPr txBox="1"/>
          <p:nvPr/>
        </p:nvSpPr>
        <p:spPr>
          <a:xfrm>
            <a:off x="843366" y="4500215"/>
            <a:ext cx="10102633" cy="1542474"/>
          </a:xfrm>
          <a:prstGeom prst="rect">
            <a:avLst/>
          </a:prstGeom>
          <a:noFill/>
        </p:spPr>
        <p:txBody>
          <a:bodyPr wrap="square" rtlCol="0">
            <a:spAutoFit/>
          </a:bodyPr>
          <a:lstStyle/>
          <a:p>
            <a:pPr algn="ctr" defTabSz="806625">
              <a:lnSpc>
                <a:spcPct val="120000"/>
              </a:lnSpc>
              <a:defRPr/>
            </a:pPr>
            <a:endParaRPr lang="en-GB" sz="1600" b="1" dirty="0">
              <a:latin typeface="Cambria" panose="02040503050406030204" pitchFamily="18" charset="0"/>
            </a:endParaRPr>
          </a:p>
          <a:p>
            <a:pPr algn="ctr" defTabSz="806625">
              <a:lnSpc>
                <a:spcPct val="120000"/>
              </a:lnSpc>
              <a:defRPr/>
            </a:pPr>
            <a:r>
              <a:rPr lang="en-GB" sz="1600" b="1" dirty="0" err="1">
                <a:latin typeface="Cambria" panose="02040503050406030204" pitchFamily="18" charset="0"/>
              </a:rPr>
              <a:t>Disampaikan</a:t>
            </a:r>
            <a:r>
              <a:rPr lang="en-GB" sz="1600" b="1" dirty="0">
                <a:latin typeface="Cambria" panose="02040503050406030204" pitchFamily="18" charset="0"/>
              </a:rPr>
              <a:t> </a:t>
            </a:r>
            <a:r>
              <a:rPr lang="en-GB" sz="1600" b="1" dirty="0" err="1">
                <a:latin typeface="Cambria" panose="02040503050406030204" pitchFamily="18" charset="0"/>
              </a:rPr>
              <a:t>pada</a:t>
            </a:r>
            <a:r>
              <a:rPr lang="en-GB" sz="1600" b="1" dirty="0">
                <a:latin typeface="Cambria" panose="02040503050406030204" pitchFamily="18" charset="0"/>
              </a:rPr>
              <a:t> :</a:t>
            </a:r>
          </a:p>
          <a:p>
            <a:pPr algn="ctr" defTabSz="806625">
              <a:lnSpc>
                <a:spcPct val="120000"/>
              </a:lnSpc>
              <a:defRPr/>
            </a:pPr>
            <a:r>
              <a:rPr lang="en-GB" sz="1600" b="1" dirty="0" err="1">
                <a:latin typeface="Cambria" panose="02040503050406030204" pitchFamily="18" charset="0"/>
              </a:rPr>
              <a:t>Musrenbang</a:t>
            </a:r>
            <a:r>
              <a:rPr lang="en-GB" sz="1600" b="1" dirty="0">
                <a:latin typeface="Cambria" panose="02040503050406030204" pitchFamily="18" charset="0"/>
              </a:rPr>
              <a:t> </a:t>
            </a:r>
            <a:r>
              <a:rPr lang="en-GB" sz="1600" b="1" dirty="0" err="1">
                <a:latin typeface="Cambria" panose="02040503050406030204" pitchFamily="18" charset="0"/>
              </a:rPr>
              <a:t>Perubahan</a:t>
            </a:r>
            <a:r>
              <a:rPr lang="en-GB" sz="1600" b="1" dirty="0">
                <a:latin typeface="Cambria" panose="02040503050406030204" pitchFamily="18" charset="0"/>
              </a:rPr>
              <a:t> RPJPD </a:t>
            </a:r>
            <a:r>
              <a:rPr lang="en-GB" sz="1600" b="1" dirty="0" err="1">
                <a:latin typeface="Cambria" panose="02040503050406030204" pitchFamily="18" charset="0"/>
              </a:rPr>
              <a:t>Semesta</a:t>
            </a:r>
            <a:r>
              <a:rPr lang="en-GB" sz="1600" b="1" dirty="0">
                <a:latin typeface="Cambria" panose="02040503050406030204" pitchFamily="18" charset="0"/>
              </a:rPr>
              <a:t> </a:t>
            </a:r>
            <a:r>
              <a:rPr lang="en-GB" sz="1600" b="1" dirty="0" err="1">
                <a:latin typeface="Cambria" panose="02040503050406030204" pitchFamily="18" charset="0"/>
              </a:rPr>
              <a:t>Berencana</a:t>
            </a:r>
            <a:r>
              <a:rPr lang="en-GB" sz="1600" b="1" dirty="0">
                <a:latin typeface="Cambria" panose="02040503050406030204" pitchFamily="18" charset="0"/>
              </a:rPr>
              <a:t> </a:t>
            </a:r>
            <a:r>
              <a:rPr lang="en-GB" sz="1600" b="1" dirty="0" err="1">
                <a:latin typeface="Cambria" panose="02040503050406030204" pitchFamily="18" charset="0"/>
              </a:rPr>
              <a:t>Provinsi</a:t>
            </a:r>
            <a:r>
              <a:rPr lang="en-GB" sz="1600" b="1" dirty="0">
                <a:latin typeface="Cambria" panose="02040503050406030204" pitchFamily="18" charset="0"/>
              </a:rPr>
              <a:t> Bali </a:t>
            </a:r>
            <a:r>
              <a:rPr lang="en-GB" sz="1600" b="1" dirty="0" err="1">
                <a:latin typeface="Cambria" panose="02040503050406030204" pitchFamily="18" charset="0"/>
              </a:rPr>
              <a:t>Tahun</a:t>
            </a:r>
            <a:r>
              <a:rPr lang="en-GB" sz="1600" b="1" dirty="0">
                <a:latin typeface="Cambria" panose="02040503050406030204" pitchFamily="18" charset="0"/>
              </a:rPr>
              <a:t> 2005-2025 </a:t>
            </a:r>
            <a:r>
              <a:rPr lang="en-GB" sz="1600" b="1" dirty="0" err="1">
                <a:latin typeface="Cambria" panose="02040503050406030204" pitchFamily="18" charset="0"/>
              </a:rPr>
              <a:t>dan</a:t>
            </a:r>
            <a:r>
              <a:rPr lang="en-GB" sz="1600" b="1" dirty="0">
                <a:latin typeface="Cambria" panose="02040503050406030204" pitchFamily="18" charset="0"/>
              </a:rPr>
              <a:t> </a:t>
            </a:r>
          </a:p>
          <a:p>
            <a:pPr algn="ctr" defTabSz="806625">
              <a:lnSpc>
                <a:spcPct val="120000"/>
              </a:lnSpc>
              <a:defRPr/>
            </a:pPr>
            <a:r>
              <a:rPr lang="en-GB" sz="1600" b="1" dirty="0">
                <a:latin typeface="Cambria" panose="02040503050406030204" pitchFamily="18" charset="0"/>
              </a:rPr>
              <a:t>RPJMD </a:t>
            </a:r>
            <a:r>
              <a:rPr lang="en-GB" sz="1600" b="1" dirty="0" err="1">
                <a:latin typeface="Cambria" panose="02040503050406030204" pitchFamily="18" charset="0"/>
              </a:rPr>
              <a:t>Semesta</a:t>
            </a:r>
            <a:r>
              <a:rPr lang="en-GB" sz="1600" b="1" dirty="0">
                <a:latin typeface="Cambria" panose="02040503050406030204" pitchFamily="18" charset="0"/>
              </a:rPr>
              <a:t> </a:t>
            </a:r>
            <a:r>
              <a:rPr lang="en-GB" sz="1600" b="1" dirty="0" err="1">
                <a:latin typeface="Cambria" panose="02040503050406030204" pitchFamily="18" charset="0"/>
              </a:rPr>
              <a:t>Berencana</a:t>
            </a:r>
            <a:r>
              <a:rPr lang="en-GB" sz="1600" b="1" dirty="0">
                <a:latin typeface="Cambria" panose="02040503050406030204" pitchFamily="18" charset="0"/>
              </a:rPr>
              <a:t> </a:t>
            </a:r>
            <a:r>
              <a:rPr lang="en-GB" sz="1600" b="1" dirty="0" err="1">
                <a:latin typeface="Cambria" panose="02040503050406030204" pitchFamily="18" charset="0"/>
              </a:rPr>
              <a:t>Provinsi</a:t>
            </a:r>
            <a:r>
              <a:rPr lang="en-GB" sz="1600" b="1" dirty="0">
                <a:latin typeface="Cambria" panose="02040503050406030204" pitchFamily="18" charset="0"/>
              </a:rPr>
              <a:t> Bali </a:t>
            </a:r>
            <a:r>
              <a:rPr lang="en-GB" sz="1600" b="1" dirty="0" err="1">
                <a:latin typeface="Cambria" panose="02040503050406030204" pitchFamily="18" charset="0"/>
              </a:rPr>
              <a:t>Tahun</a:t>
            </a:r>
            <a:r>
              <a:rPr lang="en-GB" sz="1600" b="1" dirty="0">
                <a:latin typeface="Cambria" panose="02040503050406030204" pitchFamily="18" charset="0"/>
              </a:rPr>
              <a:t> 2018 – 2023</a:t>
            </a:r>
            <a:endParaRPr lang="en-GB" sz="1600" b="1" i="1" dirty="0">
              <a:latin typeface="Cambria" panose="02040503050406030204" pitchFamily="18" charset="0"/>
            </a:endParaRPr>
          </a:p>
          <a:p>
            <a:pPr algn="ctr" defTabSz="806625">
              <a:lnSpc>
                <a:spcPct val="120000"/>
              </a:lnSpc>
              <a:defRPr/>
            </a:pPr>
            <a:r>
              <a:rPr lang="en-US" sz="1600" b="1" dirty="0">
                <a:latin typeface="Cambria" panose="02040503050406030204" pitchFamily="18" charset="0"/>
              </a:rPr>
              <a:t>Bali</a:t>
            </a:r>
            <a:r>
              <a:rPr lang="id-ID" sz="1600" b="1" dirty="0">
                <a:latin typeface="Cambria" panose="02040503050406030204" pitchFamily="18" charset="0"/>
              </a:rPr>
              <a:t>, </a:t>
            </a:r>
            <a:r>
              <a:rPr lang="en-US" sz="1600" b="1" dirty="0">
                <a:latin typeface="Cambria" panose="02040503050406030204" pitchFamily="18" charset="0"/>
              </a:rPr>
              <a:t>8 </a:t>
            </a:r>
            <a:r>
              <a:rPr lang="en-US" sz="1600" b="1" dirty="0" err="1">
                <a:latin typeface="Cambria" panose="02040503050406030204" pitchFamily="18" charset="0"/>
              </a:rPr>
              <a:t>Januari</a:t>
            </a:r>
            <a:r>
              <a:rPr lang="en-US" sz="1600" b="1" dirty="0">
                <a:latin typeface="Cambria" panose="02040503050406030204" pitchFamily="18" charset="0"/>
              </a:rPr>
              <a:t> </a:t>
            </a:r>
            <a:r>
              <a:rPr lang="en-GB" sz="1600" b="1" dirty="0">
                <a:latin typeface="Cambria" panose="02040503050406030204" pitchFamily="18" charset="0"/>
              </a:rPr>
              <a:t>2019</a:t>
            </a:r>
            <a:endParaRPr lang="sv-SE" sz="1600" b="1" dirty="0">
              <a:latin typeface="Cambria" panose="02040503050406030204" pitchFamily="18" charset="0"/>
            </a:endParaRPr>
          </a:p>
        </p:txBody>
      </p:sp>
    </p:spTree>
    <p:extLst>
      <p:ext uri="{BB962C8B-B14F-4D97-AF65-F5344CB8AC3E}">
        <p14:creationId xmlns:p14="http://schemas.microsoft.com/office/powerpoint/2010/main" val="997857651"/>
      </p:ext>
    </p:extLst>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82D57A-E1B3-451A-BC7B-5AF74A5EBE30}"/>
              </a:ext>
            </a:extLst>
          </p:cNvPr>
          <p:cNvSpPr>
            <a:spLocks noGrp="1"/>
          </p:cNvSpPr>
          <p:nvPr>
            <p:ph type="title"/>
          </p:nvPr>
        </p:nvSpPr>
        <p:spPr/>
        <p:txBody>
          <a:bodyPr>
            <a:normAutofit/>
          </a:bodyPr>
          <a:lstStyle/>
          <a:p>
            <a:pPr algn="ctr"/>
            <a:r>
              <a:rPr lang="en-ID" sz="2400" i="1" dirty="0"/>
              <a:t>OUTLINE</a:t>
            </a:r>
          </a:p>
        </p:txBody>
      </p:sp>
      <p:sp>
        <p:nvSpPr>
          <p:cNvPr id="11" name="TextBox 10"/>
          <p:cNvSpPr txBox="1"/>
          <p:nvPr/>
        </p:nvSpPr>
        <p:spPr>
          <a:xfrm>
            <a:off x="1186779" y="2598314"/>
            <a:ext cx="10657184" cy="710997"/>
          </a:xfrm>
          <a:prstGeom prst="rect">
            <a:avLst/>
          </a:prstGeom>
          <a:solidFill>
            <a:schemeClr val="bg1">
              <a:lumMod val="85000"/>
            </a:schemeClr>
          </a:solidFill>
        </p:spPr>
        <p:txBody>
          <a:bodyPr wrap="square" lIns="288000" rtlCol="0" anchor="ctr" anchorCtr="0">
            <a:noAutofit/>
          </a:bodyPr>
          <a:lstStyle/>
          <a:p>
            <a:pPr eaLnBrk="0" hangingPunct="0">
              <a:defRPr/>
            </a:pPr>
            <a:r>
              <a:rPr lang="en-US" sz="1600" b="1">
                <a:solidFill>
                  <a:schemeClr val="accent5">
                    <a:lumMod val="25000"/>
                  </a:schemeClr>
                </a:solidFill>
                <a:latin typeface="Arial" panose="020B0604020202020204" pitchFamily="34" charset="0"/>
                <a:cs typeface="Arial" panose="020B0604020202020204" pitchFamily="34" charset="0"/>
              </a:rPr>
              <a:t>KONDISI PEMBANGUNAN </a:t>
            </a:r>
            <a:r>
              <a:rPr lang="en-US" sz="1600" b="1" dirty="0">
                <a:solidFill>
                  <a:schemeClr val="accent5">
                    <a:lumMod val="25000"/>
                  </a:schemeClr>
                </a:solidFill>
                <a:latin typeface="Arial" panose="020B0604020202020204" pitchFamily="34" charset="0"/>
                <a:cs typeface="Arial" panose="020B0604020202020204" pitchFamily="34" charset="0"/>
              </a:rPr>
              <a:t>WILAYAH SAAT INI</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12" name="Freeform 11"/>
          <p:cNvSpPr/>
          <p:nvPr/>
        </p:nvSpPr>
        <p:spPr>
          <a:xfrm rot="5400000">
            <a:off x="440772" y="2523701"/>
            <a:ext cx="710995" cy="860228"/>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3.</a:t>
            </a:r>
            <a:endParaRPr lang="id-ID" sz="1400" b="1" dirty="0">
              <a:latin typeface="Arial" panose="020B0604020202020204" pitchFamily="34" charset="0"/>
              <a:cs typeface="Arial" panose="020B0604020202020204" pitchFamily="34" charset="0"/>
            </a:endParaRPr>
          </a:p>
        </p:txBody>
      </p:sp>
      <p:sp>
        <p:nvSpPr>
          <p:cNvPr id="19" name="TextBox 18"/>
          <p:cNvSpPr txBox="1"/>
          <p:nvPr/>
        </p:nvSpPr>
        <p:spPr>
          <a:xfrm>
            <a:off x="1186779" y="3405240"/>
            <a:ext cx="10657184" cy="687257"/>
          </a:xfrm>
          <a:prstGeom prst="rect">
            <a:avLst/>
          </a:prstGeom>
          <a:solidFill>
            <a:schemeClr val="bg1">
              <a:lumMod val="85000"/>
            </a:schemeClr>
          </a:solidFill>
        </p:spPr>
        <p:txBody>
          <a:bodyPr wrap="square" lIns="288000" rtlCol="0" anchor="ctr" anchorCtr="0">
            <a:noAutofit/>
          </a:bodyPr>
          <a:lstStyle/>
          <a:p>
            <a:pPr eaLnBrk="0" hangingPunct="0">
              <a:defRPr/>
            </a:pPr>
            <a:r>
              <a:rPr lang="nl-NL" sz="1600" b="1" dirty="0">
                <a:solidFill>
                  <a:schemeClr val="accent5">
                    <a:lumMod val="25000"/>
                  </a:schemeClr>
                </a:solidFill>
                <a:latin typeface="Arial" panose="020B0604020202020204" pitchFamily="34" charset="0"/>
                <a:cs typeface="Arial" panose="020B0604020202020204" pitchFamily="34" charset="0"/>
              </a:rPr>
              <a:t>ARAH </a:t>
            </a:r>
            <a:r>
              <a:rPr lang="nl-NL" sz="1600" b="1">
                <a:solidFill>
                  <a:schemeClr val="accent5">
                    <a:lumMod val="25000"/>
                  </a:schemeClr>
                </a:solidFill>
                <a:latin typeface="Arial" panose="020B0604020202020204" pitchFamily="34" charset="0"/>
                <a:cs typeface="Arial" panose="020B0604020202020204" pitchFamily="34" charset="0"/>
              </a:rPr>
              <a:t>KEBIJAKAN DAN RENCANA PEMBANGUNAN WILAYAH PULAU JAWA DAN BALI 2020 </a:t>
            </a:r>
            <a:r>
              <a:rPr lang="nl-NL" sz="1600" b="1" dirty="0">
                <a:solidFill>
                  <a:schemeClr val="accent5">
                    <a:lumMod val="25000"/>
                  </a:schemeClr>
                </a:solidFill>
                <a:latin typeface="Arial" panose="020B0604020202020204" pitchFamily="34" charset="0"/>
                <a:cs typeface="Arial" panose="020B0604020202020204" pitchFamily="34" charset="0"/>
              </a:rPr>
              <a:t>- 2024</a:t>
            </a:r>
          </a:p>
        </p:txBody>
      </p:sp>
      <p:sp>
        <p:nvSpPr>
          <p:cNvPr id="20" name="Freeform 19"/>
          <p:cNvSpPr/>
          <p:nvPr/>
        </p:nvSpPr>
        <p:spPr>
          <a:xfrm rot="5400000">
            <a:off x="452641" y="3318757"/>
            <a:ext cx="687256" cy="860227"/>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4.</a:t>
            </a:r>
            <a:endParaRPr lang="id-ID" sz="14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2C7E49D-2AC2-4B45-9430-5BFDCB148E8D}"/>
              </a:ext>
            </a:extLst>
          </p:cNvPr>
          <p:cNvSpPr txBox="1"/>
          <p:nvPr/>
        </p:nvSpPr>
        <p:spPr>
          <a:xfrm>
            <a:off x="1202698" y="4171488"/>
            <a:ext cx="10657184" cy="687257"/>
          </a:xfrm>
          <a:prstGeom prst="rect">
            <a:avLst/>
          </a:prstGeom>
          <a:solidFill>
            <a:schemeClr val="bg1">
              <a:lumMod val="85000"/>
            </a:schemeClr>
          </a:solidFill>
        </p:spPr>
        <p:txBody>
          <a:bodyPr wrap="square" lIns="288000" rtlCol="0" anchor="ctr" anchorCtr="0">
            <a:noAutofit/>
          </a:bodyPr>
          <a:lstStyle/>
          <a:p>
            <a:pPr eaLnBrk="0" hangingPunct="0">
              <a:defRPr/>
            </a:pPr>
            <a:r>
              <a:rPr lang="nl-NL" sz="1600" b="1" dirty="0">
                <a:solidFill>
                  <a:schemeClr val="accent5">
                    <a:lumMod val="25000"/>
                  </a:schemeClr>
                </a:solidFill>
                <a:latin typeface="Arial" panose="020B0604020202020204" pitchFamily="34" charset="0"/>
                <a:cs typeface="Arial" panose="020B0604020202020204" pitchFamily="34" charset="0"/>
              </a:rPr>
              <a:t>PERKEMBANGAN CAPAIAN INDIKATOR MAKRO PROVINSI BALI</a:t>
            </a:r>
          </a:p>
        </p:txBody>
      </p:sp>
      <p:sp>
        <p:nvSpPr>
          <p:cNvPr id="14" name="Freeform 9">
            <a:extLst>
              <a:ext uri="{FF2B5EF4-FFF2-40B4-BE49-F238E27FC236}">
                <a16:creationId xmlns:a16="http://schemas.microsoft.com/office/drawing/2014/main" id="{5B15F603-707C-4AF0-BD85-D010B5BB6119}"/>
              </a:ext>
            </a:extLst>
          </p:cNvPr>
          <p:cNvSpPr/>
          <p:nvPr/>
        </p:nvSpPr>
        <p:spPr>
          <a:xfrm rot="5400000">
            <a:off x="468560" y="4085005"/>
            <a:ext cx="687256" cy="860227"/>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5.</a:t>
            </a:r>
            <a:endParaRPr lang="id-ID" sz="140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86E896A-2094-4E0E-A035-4CD9539FA725}"/>
              </a:ext>
            </a:extLst>
          </p:cNvPr>
          <p:cNvSpPr txBox="1"/>
          <p:nvPr/>
        </p:nvSpPr>
        <p:spPr>
          <a:xfrm>
            <a:off x="1189053" y="1809004"/>
            <a:ext cx="10657184" cy="710997"/>
          </a:xfrm>
          <a:prstGeom prst="rect">
            <a:avLst/>
          </a:prstGeom>
          <a:solidFill>
            <a:schemeClr val="bg1">
              <a:lumMod val="85000"/>
            </a:schemeClr>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RANCANGAN TEKNOKRATIK RPJMN 2020-2024</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22" name="Freeform 11">
            <a:extLst>
              <a:ext uri="{FF2B5EF4-FFF2-40B4-BE49-F238E27FC236}">
                <a16:creationId xmlns:a16="http://schemas.microsoft.com/office/drawing/2014/main" id="{16E10B71-7819-4AC2-AF3D-BADE615C99B6}"/>
              </a:ext>
            </a:extLst>
          </p:cNvPr>
          <p:cNvSpPr/>
          <p:nvPr/>
        </p:nvSpPr>
        <p:spPr>
          <a:xfrm rot="5400000">
            <a:off x="443046" y="1734391"/>
            <a:ext cx="710995" cy="860228"/>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2.</a:t>
            </a:r>
            <a:endParaRPr lang="id-ID" sz="1400" b="1"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2</a:t>
            </a:fld>
            <a:endParaRPr lang="en-US" dirty="0">
              <a:solidFill>
                <a:prstClr val="white"/>
              </a:solidFill>
            </a:endParaRPr>
          </a:p>
        </p:txBody>
      </p:sp>
      <p:sp>
        <p:nvSpPr>
          <p:cNvPr id="15" name="TextBox 14">
            <a:extLst>
              <a:ext uri="{FF2B5EF4-FFF2-40B4-BE49-F238E27FC236}">
                <a16:creationId xmlns:a16="http://schemas.microsoft.com/office/drawing/2014/main" id="{00773A49-C5D1-8040-84FF-1FDD60FC9347}"/>
              </a:ext>
            </a:extLst>
          </p:cNvPr>
          <p:cNvSpPr txBox="1"/>
          <p:nvPr/>
        </p:nvSpPr>
        <p:spPr>
          <a:xfrm>
            <a:off x="1186778" y="1019014"/>
            <a:ext cx="10657184" cy="710997"/>
          </a:xfrm>
          <a:prstGeom prst="rect">
            <a:avLst/>
          </a:prstGeom>
          <a:solidFill>
            <a:schemeClr val="bg1">
              <a:lumMod val="85000"/>
            </a:schemeClr>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RPJPN 2005-2025</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16" name="Freeform 11">
            <a:extLst>
              <a:ext uri="{FF2B5EF4-FFF2-40B4-BE49-F238E27FC236}">
                <a16:creationId xmlns:a16="http://schemas.microsoft.com/office/drawing/2014/main" id="{A20268F2-C5C6-5C42-A53B-9E652E0E40F3}"/>
              </a:ext>
            </a:extLst>
          </p:cNvPr>
          <p:cNvSpPr/>
          <p:nvPr/>
        </p:nvSpPr>
        <p:spPr>
          <a:xfrm rot="5400000">
            <a:off x="440771" y="944401"/>
            <a:ext cx="710995" cy="860228"/>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1.</a:t>
            </a:r>
            <a:endParaRPr lang="id-ID" sz="140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5D9099F7-7DDB-F544-821A-35B4B24551EB}"/>
              </a:ext>
            </a:extLst>
          </p:cNvPr>
          <p:cNvSpPr txBox="1"/>
          <p:nvPr/>
        </p:nvSpPr>
        <p:spPr>
          <a:xfrm>
            <a:off x="1202697" y="4953715"/>
            <a:ext cx="10657184" cy="687257"/>
          </a:xfrm>
          <a:prstGeom prst="rect">
            <a:avLst/>
          </a:prstGeom>
          <a:solidFill>
            <a:schemeClr val="bg1">
              <a:lumMod val="85000"/>
            </a:schemeClr>
          </a:solidFill>
        </p:spPr>
        <p:txBody>
          <a:bodyPr wrap="square" lIns="288000" rtlCol="0" anchor="ctr" anchorCtr="0">
            <a:noAutofit/>
          </a:bodyPr>
          <a:lstStyle/>
          <a:p>
            <a:pPr eaLnBrk="0" hangingPunct="0">
              <a:defRPr/>
            </a:pPr>
            <a:r>
              <a:rPr lang="nl-NL" sz="1600" b="1" dirty="0">
                <a:solidFill>
                  <a:schemeClr val="accent5">
                    <a:lumMod val="25000"/>
                  </a:schemeClr>
                </a:solidFill>
                <a:latin typeface="Arial" panose="020B0604020202020204" pitchFamily="34" charset="0"/>
                <a:cs typeface="Arial" panose="020B0604020202020204" pitchFamily="34" charset="0"/>
              </a:rPr>
              <a:t>KESIMPULAN DAN PENUTUP</a:t>
            </a:r>
          </a:p>
        </p:txBody>
      </p:sp>
      <p:sp>
        <p:nvSpPr>
          <p:cNvPr id="18" name="Freeform 9">
            <a:extLst>
              <a:ext uri="{FF2B5EF4-FFF2-40B4-BE49-F238E27FC236}">
                <a16:creationId xmlns:a16="http://schemas.microsoft.com/office/drawing/2014/main" id="{D86FC249-BC5A-7C40-AF2B-EE4C22283AD3}"/>
              </a:ext>
            </a:extLst>
          </p:cNvPr>
          <p:cNvSpPr/>
          <p:nvPr/>
        </p:nvSpPr>
        <p:spPr>
          <a:xfrm rot="5400000">
            <a:off x="468559" y="4867232"/>
            <a:ext cx="687256" cy="860227"/>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6.</a:t>
            </a:r>
            <a:endParaRPr lang="id-ID" sz="140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11D6A898-C4F5-8846-9F30-C67AD91FC8F6}"/>
              </a:ext>
            </a:extLst>
          </p:cNvPr>
          <p:cNvSpPr txBox="1"/>
          <p:nvPr/>
        </p:nvSpPr>
        <p:spPr>
          <a:xfrm>
            <a:off x="1202697" y="5759897"/>
            <a:ext cx="10657184" cy="687257"/>
          </a:xfrm>
          <a:prstGeom prst="rect">
            <a:avLst/>
          </a:prstGeom>
          <a:solidFill>
            <a:schemeClr val="bg1">
              <a:lumMod val="85000"/>
            </a:schemeClr>
          </a:solidFill>
        </p:spPr>
        <p:txBody>
          <a:bodyPr wrap="square" lIns="288000" rtlCol="0" anchor="ctr" anchorCtr="0">
            <a:noAutofit/>
          </a:bodyPr>
          <a:lstStyle/>
          <a:p>
            <a:pPr eaLnBrk="0" hangingPunct="0">
              <a:defRPr/>
            </a:pPr>
            <a:r>
              <a:rPr lang="nl-NL" sz="1600" b="1" dirty="0">
                <a:solidFill>
                  <a:schemeClr val="accent5">
                    <a:lumMod val="25000"/>
                  </a:schemeClr>
                </a:solidFill>
                <a:latin typeface="Arial" panose="020B0604020202020204" pitchFamily="34" charset="0"/>
                <a:cs typeface="Arial" panose="020B0604020202020204" pitchFamily="34" charset="0"/>
              </a:rPr>
              <a:t>LAMPIRAN</a:t>
            </a:r>
          </a:p>
        </p:txBody>
      </p:sp>
      <p:sp>
        <p:nvSpPr>
          <p:cNvPr id="24" name="Freeform 9">
            <a:extLst>
              <a:ext uri="{FF2B5EF4-FFF2-40B4-BE49-F238E27FC236}">
                <a16:creationId xmlns:a16="http://schemas.microsoft.com/office/drawing/2014/main" id="{04A6BBB8-DA4C-484B-8633-3BB98A5A4F4E}"/>
              </a:ext>
            </a:extLst>
          </p:cNvPr>
          <p:cNvSpPr/>
          <p:nvPr/>
        </p:nvSpPr>
        <p:spPr>
          <a:xfrm rot="5400000">
            <a:off x="468559" y="5673414"/>
            <a:ext cx="687256" cy="860227"/>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63C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93600" rtlCol="0" anchor="ctr"/>
          <a:lstStyle/>
          <a:p>
            <a:pPr algn="ctr"/>
            <a:r>
              <a:rPr lang="en-US" sz="1400" b="1" dirty="0">
                <a:latin typeface="Arial" panose="020B0604020202020204" pitchFamily="34" charset="0"/>
                <a:cs typeface="Arial" panose="020B0604020202020204" pitchFamily="34" charset="0"/>
              </a:rPr>
              <a:t>7.</a:t>
            </a:r>
            <a:endParaRPr lang="id-ID"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1997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 y="1952188"/>
            <a:ext cx="12192002" cy="3054364"/>
            <a:chOff x="-1" y="1952188"/>
            <a:chExt cx="12192002" cy="3054364"/>
          </a:xfrm>
        </p:grpSpPr>
        <p:sp>
          <p:nvSpPr>
            <p:cNvPr id="5" name="Rectangle 4"/>
            <p:cNvSpPr txBox="1">
              <a:spLocks noChangeArrowheads="1"/>
            </p:cNvSpPr>
            <p:nvPr/>
          </p:nvSpPr>
          <p:spPr bwMode="auto">
            <a:xfrm>
              <a:off x="0" y="1952188"/>
              <a:ext cx="12192001" cy="2970090"/>
            </a:xfrm>
            <a:prstGeom prst="rect">
              <a:avLst/>
            </a:prstGeom>
            <a:solidFill>
              <a:schemeClr val="bg1">
                <a:lumMod val="85000"/>
              </a:schemeClr>
            </a:solidFill>
            <a:ln w="9525">
              <a:noFill/>
              <a:miter lim="800000"/>
              <a:headEnd/>
              <a:tailEnd/>
            </a:ln>
          </p:spPr>
          <p:txBody>
            <a:bodyPr lIns="122965" tIns="61483" rIns="122965" bIns="61483" anchor="t" anchorCtr="0"/>
            <a:lstStyle/>
            <a:p>
              <a:pPr algn="ctr" eaLnBrk="0" hangingPunct="0">
                <a:defRPr/>
              </a:pPr>
              <a:r>
                <a:rPr lang="id-ID" sz="3200" b="1" dirty="0">
                  <a:latin typeface="Cambria" panose="02040503050406030204" pitchFamily="18" charset="0"/>
                </a:rPr>
                <a:t>I. RPJPN 2005-2025</a:t>
              </a:r>
              <a:endParaRPr lang="en-US" sz="3200" b="1" dirty="0">
                <a:latin typeface="Cambria" panose="02040503050406030204" pitchFamily="18" charset="0"/>
              </a:endParaRPr>
            </a:p>
            <a:p>
              <a:pPr algn="ctr" eaLnBrk="0" hangingPunct="0">
                <a:defRPr/>
              </a:pPr>
              <a:endParaRPr lang="en-US" sz="3200" b="1" kern="0" dirty="0">
                <a:latin typeface="Cambria" panose="02040503050406030204" pitchFamily="18" charset="0"/>
                <a:cs typeface="Arial" panose="020B0604020202020204" pitchFamily="34" charset="0"/>
              </a:endParaRPr>
            </a:p>
          </p:txBody>
        </p:sp>
        <p:grpSp>
          <p:nvGrpSpPr>
            <p:cNvPr id="6" name="Group 1"/>
            <p:cNvGrpSpPr/>
            <p:nvPr/>
          </p:nvGrpSpPr>
          <p:grpSpPr>
            <a:xfrm>
              <a:off x="-1" y="4918031"/>
              <a:ext cx="12192001" cy="88521"/>
              <a:chOff x="0" y="4530830"/>
              <a:chExt cx="11631398" cy="132705"/>
            </a:xfrm>
          </p:grpSpPr>
          <p:sp>
            <p:nvSpPr>
              <p:cNvPr id="7" name="Rectangle 4"/>
              <p:cNvSpPr txBox="1">
                <a:spLocks noChangeArrowheads="1"/>
              </p:cNvSpPr>
              <p:nvPr/>
            </p:nvSpPr>
            <p:spPr bwMode="auto">
              <a:xfrm>
                <a:off x="0" y="4530830"/>
                <a:ext cx="3884241" cy="132705"/>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8" name="Rectangle 4"/>
              <p:cNvSpPr txBox="1">
                <a:spLocks noChangeArrowheads="1"/>
              </p:cNvSpPr>
              <p:nvPr/>
            </p:nvSpPr>
            <p:spPr bwMode="auto">
              <a:xfrm>
                <a:off x="3862958" y="4530830"/>
                <a:ext cx="3884241" cy="132705"/>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9" name="Rectangle 4"/>
              <p:cNvSpPr txBox="1">
                <a:spLocks noChangeArrowheads="1"/>
              </p:cNvSpPr>
              <p:nvPr/>
            </p:nvSpPr>
            <p:spPr bwMode="auto">
              <a:xfrm>
                <a:off x="7747157" y="4530830"/>
                <a:ext cx="3884241" cy="132705"/>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3" name="Slide Number Placeholder 2"/>
          <p:cNvSpPr>
            <a:spLocks noGrp="1"/>
          </p:cNvSpPr>
          <p:nvPr>
            <p:ph type="sldNum" sz="quarter" idx="12"/>
          </p:nvPr>
        </p:nvSpPr>
        <p:spPr/>
        <p:txBody>
          <a:bodyPr/>
          <a:lstStyle/>
          <a:p>
            <a:fld id="{192C646E-8A71-4229-9321-274B093DFD02}" type="slidenum">
              <a:rPr lang="en-US" smtClean="0">
                <a:solidFill>
                  <a:prstClr val="white"/>
                </a:solidFill>
              </a:rPr>
              <a:pPr/>
              <a:t>3</a:t>
            </a:fld>
            <a:endParaRPr lang="en-US" dirty="0">
              <a:solidFill>
                <a:prstClr val="white"/>
              </a:solidFill>
            </a:endParaRPr>
          </a:p>
        </p:txBody>
      </p:sp>
      <p:sp>
        <p:nvSpPr>
          <p:cNvPr id="10" name="TextBox 9"/>
          <p:cNvSpPr txBox="1"/>
          <p:nvPr/>
        </p:nvSpPr>
        <p:spPr>
          <a:xfrm>
            <a:off x="2724150" y="2781300"/>
            <a:ext cx="8362950" cy="2015936"/>
          </a:xfrm>
          <a:prstGeom prst="rect">
            <a:avLst/>
          </a:prstGeom>
          <a:noFill/>
        </p:spPr>
        <p:txBody>
          <a:bodyPr wrap="square" rtlCol="0">
            <a:spAutoFit/>
          </a:bodyPr>
          <a:lstStyle/>
          <a:p>
            <a:pPr marL="357188" indent="0">
              <a:lnSpc>
                <a:spcPct val="100000"/>
              </a:lnSpc>
              <a:spcBef>
                <a:spcPts val="0"/>
              </a:spcBef>
              <a:buFont typeface="Arial" panose="020B0604020202020204" pitchFamily="34" charset="0"/>
              <a:buNone/>
            </a:pPr>
            <a:r>
              <a:rPr lang="en-ID" sz="2400" b="1" dirty="0">
                <a:latin typeface="Cambria" pitchFamily="18" charset="0"/>
                <a:ea typeface="Cambria" panose="02040503050406030204" pitchFamily="18" charset="0"/>
                <a:cs typeface="Arial" panose="020B0604020202020204" pitchFamily="34" charset="0"/>
              </a:rPr>
              <a:t>1.1 Modal Dasar</a:t>
            </a:r>
          </a:p>
          <a:p>
            <a:pPr marL="357188" indent="0">
              <a:lnSpc>
                <a:spcPct val="100000"/>
              </a:lnSpc>
              <a:spcBef>
                <a:spcPts val="0"/>
              </a:spcBef>
              <a:buFont typeface="Arial" panose="020B0604020202020204" pitchFamily="34" charset="0"/>
              <a:buNone/>
            </a:pPr>
            <a:r>
              <a:rPr lang="en-ID" sz="2400" b="1" dirty="0">
                <a:latin typeface="Cambria" pitchFamily="18" charset="0"/>
                <a:ea typeface="Cambria" panose="02040503050406030204" pitchFamily="18" charset="0"/>
                <a:cs typeface="Arial" panose="020B0604020202020204" pitchFamily="34" charset="0"/>
              </a:rPr>
              <a:t>1.2 </a:t>
            </a:r>
            <a:r>
              <a:rPr lang="en-ID" sz="2400" b="1" dirty="0" err="1">
                <a:latin typeface="Cambria" pitchFamily="18" charset="0"/>
                <a:ea typeface="Cambria" panose="02040503050406030204" pitchFamily="18" charset="0"/>
                <a:cs typeface="Arial" panose="020B0604020202020204" pitchFamily="34" charset="0"/>
              </a:rPr>
              <a:t>Visi</a:t>
            </a:r>
            <a:r>
              <a:rPr lang="en-ID" sz="2400" b="1" dirty="0">
                <a:latin typeface="Cambria" pitchFamily="18" charset="0"/>
                <a:ea typeface="Cambria" panose="02040503050406030204" pitchFamily="18" charset="0"/>
                <a:cs typeface="Arial" panose="020B0604020202020204" pitchFamily="34" charset="0"/>
              </a:rPr>
              <a:t> </a:t>
            </a:r>
            <a:r>
              <a:rPr lang="en-ID" sz="2400" b="1" dirty="0" err="1">
                <a:latin typeface="Cambria" pitchFamily="18" charset="0"/>
                <a:ea typeface="Cambria" panose="02040503050406030204" pitchFamily="18" charset="0"/>
                <a:cs typeface="Arial" panose="020B0604020202020204" pitchFamily="34" charset="0"/>
              </a:rPr>
              <a:t>dan</a:t>
            </a:r>
            <a:r>
              <a:rPr lang="en-ID" sz="2400" b="1" dirty="0">
                <a:latin typeface="Cambria" pitchFamily="18" charset="0"/>
                <a:ea typeface="Cambria" panose="02040503050406030204" pitchFamily="18" charset="0"/>
                <a:cs typeface="Arial" panose="020B0604020202020204" pitchFamily="34" charset="0"/>
              </a:rPr>
              <a:t> </a:t>
            </a:r>
            <a:r>
              <a:rPr lang="en-ID" sz="2400" b="1" dirty="0" err="1">
                <a:latin typeface="Cambria" pitchFamily="18" charset="0"/>
                <a:ea typeface="Cambria" panose="02040503050406030204" pitchFamily="18" charset="0"/>
                <a:cs typeface="Arial" panose="020B0604020202020204" pitchFamily="34" charset="0"/>
              </a:rPr>
              <a:t>Misi</a:t>
            </a:r>
            <a:r>
              <a:rPr lang="en-ID" sz="2400" b="1" dirty="0">
                <a:latin typeface="Cambria" pitchFamily="18" charset="0"/>
                <a:ea typeface="Cambria" panose="02040503050406030204" pitchFamily="18" charset="0"/>
                <a:cs typeface="Arial" panose="020B0604020202020204" pitchFamily="34" charset="0"/>
              </a:rPr>
              <a:t> RPJPN 2005-2025</a:t>
            </a:r>
          </a:p>
          <a:p>
            <a:pPr marL="357188" indent="0">
              <a:lnSpc>
                <a:spcPct val="100000"/>
              </a:lnSpc>
              <a:spcBef>
                <a:spcPts val="0"/>
              </a:spcBef>
              <a:buNone/>
            </a:pPr>
            <a:r>
              <a:rPr lang="en-ID" sz="2400" b="1" dirty="0">
                <a:latin typeface="Cambria" pitchFamily="18" charset="0"/>
                <a:ea typeface="Cambria" panose="02040503050406030204" pitchFamily="18" charset="0"/>
                <a:cs typeface="Arial" panose="020B0604020202020204" pitchFamily="34" charset="0"/>
              </a:rPr>
              <a:t>1.3 </a:t>
            </a:r>
            <a:r>
              <a:rPr lang="en-ID" sz="2400" b="1" dirty="0" err="1">
                <a:latin typeface="Cambria" pitchFamily="18" charset="0"/>
                <a:ea typeface="Cambria" panose="02040503050406030204" pitchFamily="18" charset="0"/>
                <a:cs typeface="Arial" panose="020B0604020202020204" pitchFamily="34" charset="0"/>
              </a:rPr>
              <a:t>Sasaran</a:t>
            </a:r>
            <a:r>
              <a:rPr lang="en-ID" sz="2400" b="1" dirty="0">
                <a:latin typeface="Cambria" pitchFamily="18" charset="0"/>
                <a:ea typeface="Cambria" panose="02040503050406030204" pitchFamily="18" charset="0"/>
                <a:cs typeface="Arial" panose="020B0604020202020204" pitchFamily="34" charset="0"/>
              </a:rPr>
              <a:t> </a:t>
            </a:r>
            <a:r>
              <a:rPr lang="en-ID" sz="2400" b="1" dirty="0" err="1">
                <a:latin typeface="Cambria" pitchFamily="18" charset="0"/>
                <a:ea typeface="Cambria" panose="02040503050406030204" pitchFamily="18" charset="0"/>
                <a:cs typeface="Arial" panose="020B0604020202020204" pitchFamily="34" charset="0"/>
              </a:rPr>
              <a:t>Pokok</a:t>
            </a:r>
            <a:r>
              <a:rPr lang="en-ID" sz="2400" b="1" dirty="0">
                <a:latin typeface="Cambria" pitchFamily="18" charset="0"/>
                <a:ea typeface="Cambria" panose="02040503050406030204" pitchFamily="18" charset="0"/>
                <a:cs typeface="Arial" panose="020B0604020202020204" pitchFamily="34" charset="0"/>
              </a:rPr>
              <a:t> RPJPN 2005-2025</a:t>
            </a:r>
          </a:p>
          <a:p>
            <a:pPr marL="357188" indent="0">
              <a:lnSpc>
                <a:spcPct val="100000"/>
              </a:lnSpc>
              <a:spcBef>
                <a:spcPts val="0"/>
              </a:spcBef>
              <a:spcAft>
                <a:spcPts val="600"/>
              </a:spcAft>
              <a:buFont typeface="Arial" panose="020B0604020202020204" pitchFamily="34" charset="0"/>
              <a:buNone/>
            </a:pPr>
            <a:r>
              <a:rPr lang="en-ID" sz="2400" b="1" dirty="0">
                <a:latin typeface="Cambria" pitchFamily="18" charset="0"/>
                <a:ea typeface="Cambria" panose="02040503050406030204" pitchFamily="18" charset="0"/>
                <a:cs typeface="Arial" panose="020B0604020202020204" pitchFamily="34" charset="0"/>
              </a:rPr>
              <a:t>1.4 </a:t>
            </a:r>
            <a:r>
              <a:rPr lang="en-ID" sz="2400" b="1" dirty="0" err="1">
                <a:latin typeface="Cambria" pitchFamily="18" charset="0"/>
                <a:ea typeface="Cambria" panose="02040503050406030204" pitchFamily="18" charset="0"/>
                <a:cs typeface="Arial" panose="020B0604020202020204" pitchFamily="34" charset="0"/>
              </a:rPr>
              <a:t>Arahan</a:t>
            </a:r>
            <a:r>
              <a:rPr lang="en-ID" sz="2400" b="1" dirty="0">
                <a:latin typeface="Cambria" pitchFamily="18" charset="0"/>
                <a:ea typeface="Cambria" panose="02040503050406030204" pitchFamily="18" charset="0"/>
                <a:cs typeface="Arial" panose="020B0604020202020204" pitchFamily="34" charset="0"/>
              </a:rPr>
              <a:t> RPJPN 2005-2025 </a:t>
            </a:r>
            <a:r>
              <a:rPr lang="en-ID" sz="2400" b="1" dirty="0" err="1">
                <a:latin typeface="Cambria" pitchFamily="18" charset="0"/>
                <a:ea typeface="Cambria" panose="02040503050406030204" pitchFamily="18" charset="0"/>
                <a:cs typeface="Arial" panose="020B0604020202020204" pitchFamily="34" charset="0"/>
              </a:rPr>
              <a:t>untuk</a:t>
            </a:r>
            <a:r>
              <a:rPr lang="en-ID" sz="2400" b="1" dirty="0">
                <a:latin typeface="Cambria" pitchFamily="18" charset="0"/>
                <a:ea typeface="Cambria" panose="02040503050406030204" pitchFamily="18" charset="0"/>
                <a:cs typeface="Arial" panose="020B0604020202020204" pitchFamily="34" charset="0"/>
              </a:rPr>
              <a:t> RPJMN 2020-2024 </a:t>
            </a:r>
          </a:p>
          <a:p>
            <a:endParaRPr lang="en-US" sz="2400" dirty="0">
              <a:latin typeface="Cambria" pitchFamily="18" charset="0"/>
            </a:endParaRPr>
          </a:p>
        </p:txBody>
      </p:sp>
    </p:spTree>
    <p:extLst>
      <p:ext uri="{BB962C8B-B14F-4D97-AF65-F5344CB8AC3E}">
        <p14:creationId xmlns:p14="http://schemas.microsoft.com/office/powerpoint/2010/main" val="285714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40712" y="3705525"/>
            <a:ext cx="11522193" cy="1428806"/>
            <a:chOff x="2" y="2722394"/>
            <a:chExt cx="12698798" cy="959210"/>
          </a:xfrm>
          <a:solidFill>
            <a:srgbClr val="FF6600"/>
          </a:solidFill>
        </p:grpSpPr>
        <p:sp>
          <p:nvSpPr>
            <p:cNvPr id="18" name="Round Same Side Corner Rectangle 17"/>
            <p:cNvSpPr/>
            <p:nvPr/>
          </p:nvSpPr>
          <p:spPr>
            <a:xfrm rot="16200000">
              <a:off x="4260479" y="1680551"/>
              <a:ext cx="959209" cy="3042896"/>
            </a:xfrm>
            <a:prstGeom prst="round2SameRect">
              <a:avLst>
                <a:gd name="adj1" fmla="val 16667"/>
                <a:gd name="adj2" fmla="val 15275"/>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 Same Side Corner Rectangle 19"/>
            <p:cNvSpPr/>
            <p:nvPr/>
          </p:nvSpPr>
          <p:spPr>
            <a:xfrm rot="16200000">
              <a:off x="1041845" y="1680551"/>
              <a:ext cx="959209" cy="3042896"/>
            </a:xfrm>
            <a:prstGeom prst="round2SameRect">
              <a:avLst>
                <a:gd name="adj1" fmla="val 16667"/>
                <a:gd name="adj2" fmla="val 15275"/>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 Same Side Corner Rectangle 22"/>
            <p:cNvSpPr/>
            <p:nvPr/>
          </p:nvSpPr>
          <p:spPr>
            <a:xfrm rot="16200000">
              <a:off x="10697747" y="1680552"/>
              <a:ext cx="959209" cy="3042896"/>
            </a:xfrm>
            <a:prstGeom prst="round2SameRect">
              <a:avLst>
                <a:gd name="adj1" fmla="val 16667"/>
                <a:gd name="adj2" fmla="val 15275"/>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 Same Side Corner Rectangle 24"/>
            <p:cNvSpPr/>
            <p:nvPr/>
          </p:nvSpPr>
          <p:spPr>
            <a:xfrm rot="16200000">
              <a:off x="7479113" y="1680552"/>
              <a:ext cx="959209" cy="3042896"/>
            </a:xfrm>
            <a:prstGeom prst="round2SameRect">
              <a:avLst>
                <a:gd name="adj1" fmla="val 16667"/>
                <a:gd name="adj2" fmla="val 15275"/>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0659" name="Title 1">
            <a:extLst>
              <a:ext uri="{FF2B5EF4-FFF2-40B4-BE49-F238E27FC236}">
                <a16:creationId xmlns:a16="http://schemas.microsoft.com/office/drawing/2014/main" id="{BF933ECD-8D54-41E0-B03B-0EF684612904}"/>
              </a:ext>
            </a:extLst>
          </p:cNvPr>
          <p:cNvSpPr>
            <a:spLocks noGrp="1"/>
          </p:cNvSpPr>
          <p:nvPr>
            <p:ph type="title"/>
          </p:nvPr>
        </p:nvSpPr>
        <p:spPr/>
        <p:txBody>
          <a:bodyPr>
            <a:normAutofit/>
          </a:bodyPr>
          <a:lstStyle/>
          <a:p>
            <a:pPr algn="ctr" eaLnBrk="1" hangingPunct="1"/>
            <a:r>
              <a:rPr lang="en-US" altLang="id-ID" sz="2400" dirty="0"/>
              <a:t>1</a:t>
            </a:r>
            <a:r>
              <a:rPr lang="en-US" altLang="id-ID" sz="2400" b="1" dirty="0"/>
              <a:t>.1 MODAL DASAR</a:t>
            </a:r>
            <a:endParaRPr lang="en-US" altLang="id-ID" sz="2400" dirty="0"/>
          </a:p>
        </p:txBody>
      </p:sp>
      <p:sp>
        <p:nvSpPr>
          <p:cNvPr id="54" name="Content Placeholder 5">
            <a:extLst>
              <a:ext uri="{FF2B5EF4-FFF2-40B4-BE49-F238E27FC236}">
                <a16:creationId xmlns:a16="http://schemas.microsoft.com/office/drawing/2014/main" id="{D9951145-0891-470F-A7B2-84FCC0180A87}"/>
              </a:ext>
            </a:extLst>
          </p:cNvPr>
          <p:cNvSpPr txBox="1">
            <a:spLocks/>
          </p:cNvSpPr>
          <p:nvPr/>
        </p:nvSpPr>
        <p:spPr>
          <a:xfrm>
            <a:off x="583376" y="4019475"/>
            <a:ext cx="2174970" cy="80304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None/>
              <a:defRPr/>
            </a:pP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Indonesia Negara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Kepulauan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yang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Strategis</a:t>
            </a:r>
            <a:endParaRPr lang="en-US" sz="1700" b="1" dirty="0">
              <a:solidFill>
                <a:srgbClr val="FFFFFF"/>
              </a:solidFill>
              <a:latin typeface="Arial" panose="020B0604020202020204" pitchFamily="34" charset="0"/>
              <a:cs typeface="Arial" panose="020B0604020202020204" pitchFamily="34" charset="0"/>
            </a:endParaRPr>
          </a:p>
        </p:txBody>
      </p:sp>
      <p:sp>
        <p:nvSpPr>
          <p:cNvPr id="57" name="Content Placeholder 5">
            <a:extLst>
              <a:ext uri="{FF2B5EF4-FFF2-40B4-BE49-F238E27FC236}">
                <a16:creationId xmlns:a16="http://schemas.microsoft.com/office/drawing/2014/main" id="{D9951145-0891-470F-A7B2-84FCC0180A87}"/>
              </a:ext>
            </a:extLst>
          </p:cNvPr>
          <p:cNvSpPr txBox="1">
            <a:spLocks/>
          </p:cNvSpPr>
          <p:nvPr/>
        </p:nvSpPr>
        <p:spPr>
          <a:xfrm>
            <a:off x="3437443" y="4019475"/>
            <a:ext cx="2277938" cy="80304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None/>
              <a:defRPr/>
            </a:pP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Kekayaan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Alam</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dan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Keanekaragaman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Hayati</a:t>
            </a:r>
            <a:endParaRPr lang="en-US" sz="1700" b="1" dirty="0">
              <a:solidFill>
                <a:srgbClr val="FFFFFF"/>
              </a:solidFill>
              <a:latin typeface="Arial" panose="020B0604020202020204" pitchFamily="34" charset="0"/>
              <a:cs typeface="Arial" panose="020B0604020202020204" pitchFamily="34" charset="0"/>
            </a:endParaRPr>
          </a:p>
        </p:txBody>
      </p:sp>
      <p:sp>
        <p:nvSpPr>
          <p:cNvPr id="59" name="Content Placeholder 5">
            <a:extLst>
              <a:ext uri="{FF2B5EF4-FFF2-40B4-BE49-F238E27FC236}">
                <a16:creationId xmlns:a16="http://schemas.microsoft.com/office/drawing/2014/main" id="{D9951145-0891-470F-A7B2-84FCC0180A87}"/>
              </a:ext>
            </a:extLst>
          </p:cNvPr>
          <p:cNvSpPr txBox="1">
            <a:spLocks/>
          </p:cNvSpPr>
          <p:nvPr/>
        </p:nvSpPr>
        <p:spPr>
          <a:xfrm>
            <a:off x="6396456" y="4019475"/>
            <a:ext cx="2229014" cy="80304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None/>
              <a:defRPr/>
            </a:pP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Potensi</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Penduduk</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dengan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Budaya</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yang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Beragam</a:t>
            </a:r>
            <a:endParaRPr lang="en-US" sz="1700" b="1" dirty="0">
              <a:solidFill>
                <a:srgbClr val="FFFFFF"/>
              </a:solidFill>
              <a:latin typeface="Arial" panose="020B0604020202020204" pitchFamily="34" charset="0"/>
              <a:cs typeface="Arial" panose="020B0604020202020204" pitchFamily="34" charset="0"/>
            </a:endParaRPr>
          </a:p>
        </p:txBody>
      </p:sp>
      <p:sp>
        <p:nvSpPr>
          <p:cNvPr id="70"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4</a:t>
            </a:fld>
            <a:endParaRPr lang="en-US" dirty="0">
              <a:solidFill>
                <a:prstClr val="white"/>
              </a:solidFill>
            </a:endParaRPr>
          </a:p>
        </p:txBody>
      </p:sp>
      <p:sp>
        <p:nvSpPr>
          <p:cNvPr id="58" name="Content Placeholder 5">
            <a:extLst>
              <a:ext uri="{FF2B5EF4-FFF2-40B4-BE49-F238E27FC236}">
                <a16:creationId xmlns:a16="http://schemas.microsoft.com/office/drawing/2014/main" id="{D9951145-0891-470F-A7B2-84FCC0180A87}"/>
              </a:ext>
            </a:extLst>
          </p:cNvPr>
          <p:cNvSpPr txBox="1">
            <a:spLocks/>
          </p:cNvSpPr>
          <p:nvPr/>
        </p:nvSpPr>
        <p:spPr>
          <a:xfrm>
            <a:off x="9221079" y="4019475"/>
            <a:ext cx="2542044" cy="80304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None/>
              <a:defRPr/>
            </a:pP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Perkembangan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Politik</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dan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Demokrasi</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yang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Matang</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dan</a:t>
            </a:r>
            <a:r>
              <a:rPr lang="en-ID" sz="1700" b="1" dirty="0">
                <a:solidFill>
                  <a:srgbClr val="FFFFFF"/>
                </a:solidFill>
                <a:latin typeface="Arial" panose="020B0604020202020204" pitchFamily="34" charset="0"/>
                <a:ea typeface="ＭＳ Ｐゴシック" pitchFamily="34" charset="-128"/>
                <a:cs typeface="Arial" panose="020B0604020202020204" pitchFamily="34" charset="0"/>
              </a:rPr>
              <a:t> </a:t>
            </a:r>
            <a:r>
              <a:rPr lang="en-ID" sz="1700" b="1" dirty="0" err="1">
                <a:solidFill>
                  <a:srgbClr val="FFFFFF"/>
                </a:solidFill>
                <a:latin typeface="Arial" panose="020B0604020202020204" pitchFamily="34" charset="0"/>
                <a:ea typeface="ＭＳ Ｐゴシック" pitchFamily="34" charset="-128"/>
                <a:cs typeface="Arial" panose="020B0604020202020204" pitchFamily="34" charset="0"/>
              </a:rPr>
              <a:t>Kondusif</a:t>
            </a:r>
            <a:endParaRPr lang="en-US" sz="1700" b="1" dirty="0">
              <a:solidFill>
                <a:srgbClr val="FFFFFF"/>
              </a:solidFill>
              <a:latin typeface="Arial" panose="020B0604020202020204" pitchFamily="34" charset="0"/>
              <a:cs typeface="Arial" panose="020B0604020202020204" pitchFamily="34" charset="0"/>
            </a:endParaRPr>
          </a:p>
        </p:txBody>
      </p:sp>
      <p:pic>
        <p:nvPicPr>
          <p:cNvPr id="26" name="Picture 25"/>
          <p:cNvPicPr>
            <a:picLocks noChangeAspect="1"/>
          </p:cNvPicPr>
          <p:nvPr/>
        </p:nvPicPr>
        <p:blipFill>
          <a:blip r:embed="rId3"/>
          <a:stretch>
            <a:fillRect/>
          </a:stretch>
        </p:blipFill>
        <p:spPr>
          <a:xfrm>
            <a:off x="6480689" y="2116415"/>
            <a:ext cx="2024244" cy="1546613"/>
          </a:xfrm>
          <a:prstGeom prst="rect">
            <a:avLst/>
          </a:prstGeom>
        </p:spPr>
      </p:pic>
      <p:pic>
        <p:nvPicPr>
          <p:cNvPr id="27" name="Picture 26"/>
          <p:cNvPicPr>
            <a:picLocks noChangeAspect="1"/>
          </p:cNvPicPr>
          <p:nvPr/>
        </p:nvPicPr>
        <p:blipFill>
          <a:blip r:embed="rId4"/>
          <a:stretch>
            <a:fillRect/>
          </a:stretch>
        </p:blipFill>
        <p:spPr>
          <a:xfrm>
            <a:off x="325666" y="2686221"/>
            <a:ext cx="2689293" cy="961360"/>
          </a:xfrm>
          <a:prstGeom prst="rect">
            <a:avLst/>
          </a:prstGeom>
        </p:spPr>
      </p:pic>
      <p:pic>
        <p:nvPicPr>
          <p:cNvPr id="28" name="Picture 27"/>
          <p:cNvPicPr>
            <a:picLocks noChangeAspect="1"/>
          </p:cNvPicPr>
          <p:nvPr/>
        </p:nvPicPr>
        <p:blipFill>
          <a:blip r:embed="rId5"/>
          <a:stretch>
            <a:fillRect/>
          </a:stretch>
        </p:blipFill>
        <p:spPr>
          <a:xfrm>
            <a:off x="3378498" y="2946703"/>
            <a:ext cx="2597415" cy="694740"/>
          </a:xfrm>
          <a:prstGeom prst="rect">
            <a:avLst/>
          </a:prstGeom>
        </p:spPr>
      </p:pic>
      <p:pic>
        <p:nvPicPr>
          <p:cNvPr id="32" name="Picture 31"/>
          <p:cNvPicPr>
            <a:picLocks noChangeAspect="1"/>
          </p:cNvPicPr>
          <p:nvPr/>
        </p:nvPicPr>
        <p:blipFill>
          <a:blip r:embed="rId6"/>
          <a:stretch>
            <a:fillRect/>
          </a:stretch>
        </p:blipFill>
        <p:spPr>
          <a:xfrm>
            <a:off x="9814535" y="1377606"/>
            <a:ext cx="1160300" cy="2286171"/>
          </a:xfrm>
          <a:prstGeom prst="rect">
            <a:avLst/>
          </a:prstGeom>
        </p:spPr>
      </p:pic>
    </p:spTree>
    <p:extLst>
      <p:ext uri="{BB962C8B-B14F-4D97-AF65-F5344CB8AC3E}">
        <p14:creationId xmlns:p14="http://schemas.microsoft.com/office/powerpoint/2010/main" val="191372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p:txBody>
          <a:bodyPr/>
          <a:lstStyle/>
          <a:p>
            <a:fld id="{192C646E-8A71-4229-9321-274B093DFD02}" type="slidenum">
              <a:rPr lang="en-US" smtClean="0">
                <a:solidFill>
                  <a:prstClr val="white"/>
                </a:solidFill>
              </a:rPr>
              <a:pPr/>
              <a:t>5</a:t>
            </a:fld>
            <a:endParaRPr lang="en-US" dirty="0">
              <a:solidFill>
                <a:prstClr val="white"/>
              </a:solidFill>
            </a:endParaRPr>
          </a:p>
        </p:txBody>
      </p:sp>
      <p:sp>
        <p:nvSpPr>
          <p:cNvPr id="3" name="Title 2">
            <a:extLst>
              <a:ext uri="{FF2B5EF4-FFF2-40B4-BE49-F238E27FC236}">
                <a16:creationId xmlns:a16="http://schemas.microsoft.com/office/drawing/2014/main" id="{C012FF33-EF1D-4C7D-8F0E-A921D69B6685}"/>
              </a:ext>
            </a:extLst>
          </p:cNvPr>
          <p:cNvSpPr>
            <a:spLocks noGrp="1"/>
          </p:cNvSpPr>
          <p:nvPr>
            <p:ph type="title"/>
          </p:nvPr>
        </p:nvSpPr>
        <p:spPr/>
        <p:txBody>
          <a:bodyPr>
            <a:normAutofit/>
          </a:bodyPr>
          <a:lstStyle/>
          <a:p>
            <a:r>
              <a:rPr lang="en-ID" sz="2400" dirty="0"/>
              <a:t>1.2 VISI DAN MISI RPJPN 2020-2025 (1/2) </a:t>
            </a:r>
          </a:p>
        </p:txBody>
      </p:sp>
      <p:sp>
        <p:nvSpPr>
          <p:cNvPr id="7" name="TextBox 6"/>
          <p:cNvSpPr txBox="1"/>
          <p:nvPr/>
        </p:nvSpPr>
        <p:spPr>
          <a:xfrm>
            <a:off x="184145" y="154378"/>
            <a:ext cx="1720780" cy="4093428"/>
          </a:xfrm>
          <a:prstGeom prst="rect">
            <a:avLst/>
          </a:prstGeom>
          <a:noFill/>
        </p:spPr>
        <p:txBody>
          <a:bodyPr wrap="square" rtlCol="0">
            <a:spAutoFit/>
          </a:bodyPr>
          <a:lstStyle/>
          <a:p>
            <a:r>
              <a:rPr lang="en-ID" sz="26000" b="1" dirty="0">
                <a:solidFill>
                  <a:srgbClr val="FFFFFF"/>
                </a:solidFill>
                <a:latin typeface="Arial"/>
                <a:cs typeface="Arial"/>
              </a:rPr>
              <a:t>4</a:t>
            </a:r>
            <a:endParaRPr lang="en-US" sz="26000" b="1" dirty="0">
              <a:solidFill>
                <a:srgbClr val="FFFFFF"/>
              </a:solidFill>
              <a:latin typeface="Arial"/>
              <a:cs typeface="Arial"/>
            </a:endParaRPr>
          </a:p>
        </p:txBody>
      </p:sp>
      <p:sp>
        <p:nvSpPr>
          <p:cNvPr id="4" name="Rectangle 3"/>
          <p:cNvSpPr/>
          <p:nvPr/>
        </p:nvSpPr>
        <p:spPr>
          <a:xfrm>
            <a:off x="607468" y="968732"/>
            <a:ext cx="3684454" cy="2709742"/>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607468" y="3798538"/>
            <a:ext cx="2672857" cy="2709742"/>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391892" y="968732"/>
            <a:ext cx="7372171" cy="2709742"/>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C4D84B54-D1D8-4D0F-BC70-390ED2DEB720}"/>
              </a:ext>
            </a:extLst>
          </p:cNvPr>
          <p:cNvSpPr txBox="1"/>
          <p:nvPr/>
        </p:nvSpPr>
        <p:spPr>
          <a:xfrm>
            <a:off x="1007293" y="1577332"/>
            <a:ext cx="2827141" cy="1717393"/>
          </a:xfrm>
          <a:prstGeom prst="rect">
            <a:avLst/>
          </a:prstGeom>
          <a:noFill/>
        </p:spPr>
        <p:txBody>
          <a:bodyPr wrap="square" rtlCol="0">
            <a:spAutoFit/>
          </a:bodyPr>
          <a:lstStyle/>
          <a:p>
            <a:pPr>
              <a:lnSpc>
                <a:spcPct val="110000"/>
              </a:lnSpc>
            </a:pPr>
            <a:r>
              <a:rPr lang="en-ID" sz="3200" b="1" dirty="0">
                <a:solidFill>
                  <a:srgbClr val="FFFFFF"/>
                </a:solidFill>
                <a:latin typeface="Arial" panose="020B0604020202020204" pitchFamily="34" charset="0"/>
                <a:cs typeface="Arial" panose="020B0604020202020204" pitchFamily="34" charset="0"/>
              </a:rPr>
              <a:t>VISI </a:t>
            </a:r>
            <a:br>
              <a:rPr lang="en-ID" sz="3200" b="1" dirty="0">
                <a:solidFill>
                  <a:srgbClr val="FFFFFF"/>
                </a:solidFill>
                <a:latin typeface="Arial" panose="020B0604020202020204" pitchFamily="34" charset="0"/>
                <a:cs typeface="Arial" panose="020B0604020202020204" pitchFamily="34" charset="0"/>
              </a:rPr>
            </a:br>
            <a:r>
              <a:rPr lang="en-ID" sz="3200" b="1" dirty="0">
                <a:solidFill>
                  <a:srgbClr val="FFFFFF"/>
                </a:solidFill>
                <a:latin typeface="Arial" panose="020B0604020202020204" pitchFamily="34" charset="0"/>
                <a:cs typeface="Arial" panose="020B0604020202020204" pitchFamily="34" charset="0"/>
              </a:rPr>
              <a:t>INDONESIA</a:t>
            </a:r>
          </a:p>
          <a:p>
            <a:pPr>
              <a:lnSpc>
                <a:spcPct val="110000"/>
              </a:lnSpc>
            </a:pPr>
            <a:r>
              <a:rPr lang="en-ID" sz="3200" b="1" dirty="0">
                <a:solidFill>
                  <a:srgbClr val="FFFFFF"/>
                </a:solidFill>
                <a:latin typeface="Arial" panose="020B0604020202020204" pitchFamily="34" charset="0"/>
                <a:cs typeface="Arial" panose="020B0604020202020204" pitchFamily="34" charset="0"/>
              </a:rPr>
              <a:t>2025</a:t>
            </a:r>
          </a:p>
        </p:txBody>
      </p:sp>
      <p:sp>
        <p:nvSpPr>
          <p:cNvPr id="79" name="TextBox 78">
            <a:extLst>
              <a:ext uri="{FF2B5EF4-FFF2-40B4-BE49-F238E27FC236}">
                <a16:creationId xmlns:a16="http://schemas.microsoft.com/office/drawing/2014/main" id="{8D98C112-8773-4188-985B-A553C5997761}"/>
              </a:ext>
            </a:extLst>
          </p:cNvPr>
          <p:cNvSpPr txBox="1"/>
          <p:nvPr/>
        </p:nvSpPr>
        <p:spPr>
          <a:xfrm>
            <a:off x="5814663" y="2156858"/>
            <a:ext cx="4715670" cy="1384995"/>
          </a:xfrm>
          <a:prstGeom prst="rect">
            <a:avLst/>
          </a:prstGeom>
          <a:noFill/>
        </p:spPr>
        <p:txBody>
          <a:bodyPr wrap="square" rtlCol="0">
            <a:spAutoFit/>
          </a:bodyPr>
          <a:lstStyle/>
          <a:p>
            <a:pPr algn="ctr"/>
            <a:r>
              <a:rPr lang="en-ID" sz="2800" b="1" dirty="0">
                <a:latin typeface="Arial" panose="020B0604020202020204" pitchFamily="34" charset="0"/>
                <a:cs typeface="Arial" panose="020B0604020202020204" pitchFamily="34" charset="0"/>
              </a:rPr>
              <a:t>INDONESIA YANG MANDIRI, MAJU, ADIL DAN MAKMUR</a:t>
            </a:r>
          </a:p>
        </p:txBody>
      </p:sp>
      <p:pic>
        <p:nvPicPr>
          <p:cNvPr id="4098" name="Picture 2" descr="C:\Users\IRAI\Documents\IRAI\RAMDAN\KERJAAN\BAPPENAS\SEPTEMBER\DATA FILE BAPPENAS PAPARAN KPU 13092018\ICON\flag-round-25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8470" y="1135598"/>
            <a:ext cx="1495803" cy="1495803"/>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3432042" y="3798538"/>
            <a:ext cx="2672857" cy="2709742"/>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6243160" y="3798538"/>
            <a:ext cx="2672857" cy="2709742"/>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9067734" y="3798538"/>
            <a:ext cx="2672857" cy="2709742"/>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07DFEC9-087E-4D91-8BC6-D9E956AF31E1}"/>
              </a:ext>
            </a:extLst>
          </p:cNvPr>
          <p:cNvSpPr txBox="1"/>
          <p:nvPr/>
        </p:nvSpPr>
        <p:spPr>
          <a:xfrm>
            <a:off x="716719" y="5467833"/>
            <a:ext cx="2454354" cy="1015663"/>
          </a:xfrm>
          <a:prstGeom prst="rect">
            <a:avLst/>
          </a:prstGeom>
          <a:noFill/>
        </p:spPr>
        <p:txBody>
          <a:bodyPr wrap="square" rtlCol="0">
            <a:spAutoFit/>
          </a:bodyPr>
          <a:lstStyle/>
          <a:p>
            <a:pPr algn="ctr"/>
            <a:r>
              <a:rPr lang="sv-SE" sz="1200" dirty="0">
                <a:solidFill>
                  <a:schemeClr val="tx1">
                    <a:lumMod val="75000"/>
                    <a:lumOff val="25000"/>
                  </a:schemeClr>
                </a:solidFill>
                <a:latin typeface="Arial" panose="020B0604020202020204" pitchFamily="34" charset="0"/>
                <a:cs typeface="Arial" panose="020B0604020202020204" pitchFamily="34" charset="0"/>
              </a:rPr>
              <a:t>Mampu mewujudkan kehidupan sejajar dan sederajat dengan bangsa lain dengan mengandalkan pada kemampuan dan kekuatan sendiri.</a:t>
            </a:r>
          </a:p>
        </p:txBody>
      </p:sp>
      <p:sp>
        <p:nvSpPr>
          <p:cNvPr id="29" name="TextBox 28">
            <a:extLst>
              <a:ext uri="{FF2B5EF4-FFF2-40B4-BE49-F238E27FC236}">
                <a16:creationId xmlns:a16="http://schemas.microsoft.com/office/drawing/2014/main" id="{8D98C112-8773-4188-985B-A553C5997761}"/>
              </a:ext>
            </a:extLst>
          </p:cNvPr>
          <p:cNvSpPr txBox="1"/>
          <p:nvPr/>
        </p:nvSpPr>
        <p:spPr>
          <a:xfrm>
            <a:off x="750305" y="4993187"/>
            <a:ext cx="2357835" cy="523220"/>
          </a:xfrm>
          <a:prstGeom prst="rect">
            <a:avLst/>
          </a:prstGeom>
          <a:noFill/>
        </p:spPr>
        <p:txBody>
          <a:bodyPr wrap="square" rtlCol="0">
            <a:spAutoFit/>
          </a:bodyPr>
          <a:lstStyle/>
          <a:p>
            <a:pPr algn="ctr"/>
            <a:r>
              <a:rPr lang="en-ID" sz="2800" b="1" dirty="0">
                <a:latin typeface="Arial" panose="020B0604020202020204" pitchFamily="34" charset="0"/>
                <a:cs typeface="Arial" panose="020B0604020202020204" pitchFamily="34" charset="0"/>
              </a:rPr>
              <a:t>MANDIRI</a:t>
            </a:r>
          </a:p>
        </p:txBody>
      </p:sp>
      <p:sp>
        <p:nvSpPr>
          <p:cNvPr id="30" name="TextBox 29">
            <a:extLst>
              <a:ext uri="{FF2B5EF4-FFF2-40B4-BE49-F238E27FC236}">
                <a16:creationId xmlns:a16="http://schemas.microsoft.com/office/drawing/2014/main" id="{207DFEC9-087E-4D91-8BC6-D9E956AF31E1}"/>
              </a:ext>
            </a:extLst>
          </p:cNvPr>
          <p:cNvSpPr txBox="1"/>
          <p:nvPr/>
        </p:nvSpPr>
        <p:spPr>
          <a:xfrm>
            <a:off x="3536880" y="5467833"/>
            <a:ext cx="2454354" cy="830997"/>
          </a:xfrm>
          <a:prstGeom prst="rect">
            <a:avLst/>
          </a:prstGeom>
          <a:noFill/>
        </p:spPr>
        <p:txBody>
          <a:bodyPr wrap="square" rtlCol="0">
            <a:spAutoFit/>
          </a:bodyPr>
          <a:lstStyle/>
          <a:p>
            <a:pPr algn="ctr"/>
            <a:r>
              <a:rPr lang="sv-SE" sz="1200" dirty="0">
                <a:solidFill>
                  <a:schemeClr val="tx1">
                    <a:lumMod val="75000"/>
                    <a:lumOff val="25000"/>
                  </a:schemeClr>
                </a:solidFill>
                <a:latin typeface="Arial" panose="020B0604020202020204" pitchFamily="34" charset="0"/>
                <a:cs typeface="Arial" panose="020B0604020202020204" pitchFamily="34" charset="0"/>
              </a:rPr>
              <a:t>Diukur dari kualitas SDM, tingkat kemakmuran, dan kemantapan sistem dan kelembagaan politik dan hukum.</a:t>
            </a:r>
          </a:p>
        </p:txBody>
      </p:sp>
      <p:sp>
        <p:nvSpPr>
          <p:cNvPr id="31" name="TextBox 30">
            <a:extLst>
              <a:ext uri="{FF2B5EF4-FFF2-40B4-BE49-F238E27FC236}">
                <a16:creationId xmlns:a16="http://schemas.microsoft.com/office/drawing/2014/main" id="{8D98C112-8773-4188-985B-A553C5997761}"/>
              </a:ext>
            </a:extLst>
          </p:cNvPr>
          <p:cNvSpPr txBox="1"/>
          <p:nvPr/>
        </p:nvSpPr>
        <p:spPr>
          <a:xfrm>
            <a:off x="3570466" y="4993187"/>
            <a:ext cx="2357835" cy="523220"/>
          </a:xfrm>
          <a:prstGeom prst="rect">
            <a:avLst/>
          </a:prstGeom>
          <a:noFill/>
        </p:spPr>
        <p:txBody>
          <a:bodyPr wrap="square" rtlCol="0">
            <a:spAutoFit/>
          </a:bodyPr>
          <a:lstStyle/>
          <a:p>
            <a:pPr algn="ctr"/>
            <a:r>
              <a:rPr lang="en-ID" sz="2800" b="1" dirty="0">
                <a:latin typeface="Arial" panose="020B0604020202020204" pitchFamily="34" charset="0"/>
                <a:cs typeface="Arial" panose="020B0604020202020204" pitchFamily="34" charset="0"/>
              </a:rPr>
              <a:t>MAJU</a:t>
            </a:r>
          </a:p>
        </p:txBody>
      </p:sp>
      <p:sp>
        <p:nvSpPr>
          <p:cNvPr id="32" name="TextBox 31">
            <a:extLst>
              <a:ext uri="{FF2B5EF4-FFF2-40B4-BE49-F238E27FC236}">
                <a16:creationId xmlns:a16="http://schemas.microsoft.com/office/drawing/2014/main" id="{207DFEC9-087E-4D91-8BC6-D9E956AF31E1}"/>
              </a:ext>
            </a:extLst>
          </p:cNvPr>
          <p:cNvSpPr txBox="1"/>
          <p:nvPr/>
        </p:nvSpPr>
        <p:spPr>
          <a:xfrm>
            <a:off x="6324849" y="5467833"/>
            <a:ext cx="2454354" cy="1015663"/>
          </a:xfrm>
          <a:prstGeom prst="rect">
            <a:avLst/>
          </a:prstGeom>
          <a:noFill/>
        </p:spPr>
        <p:txBody>
          <a:bodyPr wrap="square" rtlCol="0">
            <a:spAutoFit/>
          </a:bodyPr>
          <a:lstStyle/>
          <a:p>
            <a:pPr algn="ctr"/>
            <a:r>
              <a:rPr lang="sv-SE" sz="1200" dirty="0">
                <a:solidFill>
                  <a:schemeClr val="tx1">
                    <a:lumMod val="75000"/>
                    <a:lumOff val="25000"/>
                  </a:schemeClr>
                </a:solidFill>
                <a:latin typeface="Arial" panose="020B0604020202020204" pitchFamily="34" charset="0"/>
                <a:cs typeface="Arial" panose="020B0604020202020204" pitchFamily="34" charset="0"/>
              </a:rPr>
              <a:t>Tidak ada pembatasan/diskriminasi dalam bentuk apapun, baik antar individu, gender, maupun wilayah.</a:t>
            </a:r>
          </a:p>
        </p:txBody>
      </p:sp>
      <p:sp>
        <p:nvSpPr>
          <p:cNvPr id="33" name="TextBox 32">
            <a:extLst>
              <a:ext uri="{FF2B5EF4-FFF2-40B4-BE49-F238E27FC236}">
                <a16:creationId xmlns:a16="http://schemas.microsoft.com/office/drawing/2014/main" id="{8D98C112-8773-4188-985B-A553C5997761}"/>
              </a:ext>
            </a:extLst>
          </p:cNvPr>
          <p:cNvSpPr txBox="1"/>
          <p:nvPr/>
        </p:nvSpPr>
        <p:spPr>
          <a:xfrm>
            <a:off x="6358435" y="4993187"/>
            <a:ext cx="2357835" cy="523220"/>
          </a:xfrm>
          <a:prstGeom prst="rect">
            <a:avLst/>
          </a:prstGeom>
          <a:noFill/>
        </p:spPr>
        <p:txBody>
          <a:bodyPr wrap="square" rtlCol="0">
            <a:spAutoFit/>
          </a:bodyPr>
          <a:lstStyle/>
          <a:p>
            <a:pPr algn="ctr"/>
            <a:r>
              <a:rPr lang="en-ID" sz="2800" b="1" dirty="0">
                <a:latin typeface="Arial" panose="020B0604020202020204" pitchFamily="34" charset="0"/>
                <a:cs typeface="Arial" panose="020B0604020202020204" pitchFamily="34" charset="0"/>
              </a:rPr>
              <a:t>ADIL</a:t>
            </a:r>
          </a:p>
        </p:txBody>
      </p:sp>
      <p:sp>
        <p:nvSpPr>
          <p:cNvPr id="34" name="TextBox 33">
            <a:extLst>
              <a:ext uri="{FF2B5EF4-FFF2-40B4-BE49-F238E27FC236}">
                <a16:creationId xmlns:a16="http://schemas.microsoft.com/office/drawing/2014/main" id="{207DFEC9-087E-4D91-8BC6-D9E956AF31E1}"/>
              </a:ext>
            </a:extLst>
          </p:cNvPr>
          <p:cNvSpPr txBox="1"/>
          <p:nvPr/>
        </p:nvSpPr>
        <p:spPr>
          <a:xfrm>
            <a:off x="9191658" y="5467833"/>
            <a:ext cx="2454354" cy="830997"/>
          </a:xfrm>
          <a:prstGeom prst="rect">
            <a:avLst/>
          </a:prstGeom>
          <a:noFill/>
        </p:spPr>
        <p:txBody>
          <a:bodyPr wrap="square" rtlCol="0">
            <a:spAutoFit/>
          </a:bodyPr>
          <a:lstStyle/>
          <a:p>
            <a:pPr algn="ctr"/>
            <a:r>
              <a:rPr lang="sv-SE" sz="1200" dirty="0">
                <a:solidFill>
                  <a:schemeClr val="tx1">
                    <a:lumMod val="75000"/>
                    <a:lumOff val="25000"/>
                  </a:schemeClr>
                </a:solidFill>
                <a:latin typeface="Arial" panose="020B0604020202020204" pitchFamily="34" charset="0"/>
                <a:cs typeface="Arial" panose="020B0604020202020204" pitchFamily="34" charset="0"/>
              </a:rPr>
              <a:t>Terpenuhi seluruh kebutuhan hidupnya, sehingga dapat memberikan makna dan arti penting bagi bangsa-bangsa lain.</a:t>
            </a:r>
          </a:p>
        </p:txBody>
      </p:sp>
      <p:sp>
        <p:nvSpPr>
          <p:cNvPr id="35" name="TextBox 34">
            <a:extLst>
              <a:ext uri="{FF2B5EF4-FFF2-40B4-BE49-F238E27FC236}">
                <a16:creationId xmlns:a16="http://schemas.microsoft.com/office/drawing/2014/main" id="{8D98C112-8773-4188-985B-A553C5997761}"/>
              </a:ext>
            </a:extLst>
          </p:cNvPr>
          <p:cNvSpPr txBox="1"/>
          <p:nvPr/>
        </p:nvSpPr>
        <p:spPr>
          <a:xfrm>
            <a:off x="9225244" y="4993187"/>
            <a:ext cx="2357835" cy="523220"/>
          </a:xfrm>
          <a:prstGeom prst="rect">
            <a:avLst/>
          </a:prstGeom>
          <a:noFill/>
        </p:spPr>
        <p:txBody>
          <a:bodyPr wrap="square" rtlCol="0">
            <a:spAutoFit/>
          </a:bodyPr>
          <a:lstStyle/>
          <a:p>
            <a:pPr algn="ctr"/>
            <a:r>
              <a:rPr lang="en-ID" sz="2800" b="1" dirty="0">
                <a:latin typeface="Arial" panose="020B0604020202020204" pitchFamily="34" charset="0"/>
                <a:cs typeface="Arial" panose="020B0604020202020204" pitchFamily="34" charset="0"/>
              </a:rPr>
              <a:t>MAKMUR</a:t>
            </a:r>
          </a:p>
        </p:txBody>
      </p:sp>
      <p:pic>
        <p:nvPicPr>
          <p:cNvPr id="12" name="Picture 11"/>
          <p:cNvPicPr>
            <a:picLocks noChangeAspect="1"/>
          </p:cNvPicPr>
          <p:nvPr/>
        </p:nvPicPr>
        <p:blipFill>
          <a:blip r:embed="rId4"/>
          <a:stretch>
            <a:fillRect/>
          </a:stretch>
        </p:blipFill>
        <p:spPr>
          <a:xfrm>
            <a:off x="7009315" y="3884471"/>
            <a:ext cx="1056074" cy="1056074"/>
          </a:xfrm>
          <a:prstGeom prst="rect">
            <a:avLst/>
          </a:prstGeom>
        </p:spPr>
      </p:pic>
      <p:pic>
        <p:nvPicPr>
          <p:cNvPr id="4100" name="Picture 4" descr="C:\Users\IRAI\Documents\IRAI\RAMDAN\KERJAAN\BAPPENAS\SEPTEMBER\DATA FILE BAPPENAS PAPARAN KPU 13092018\ICON\amano-connect-main-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567" y="3875831"/>
            <a:ext cx="1655309" cy="116212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IRAI\Documents\IRAI\RAMDAN\KERJAAN\BAPPENAS\SEPTEMBER\DATA FILE BAPPENAS PAPARAN KPU 13092018\ICON\39-51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7883" y="3922445"/>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IRAI\Documents\IRAI\RAMDAN\KERJAAN\BAPPENAS\SEPTEMBER\DATA FILE BAPPENAS PAPARAN KPU 13092018\ICON\64898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11224" y="4001008"/>
            <a:ext cx="985873" cy="98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41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p:txBody>
          <a:bodyPr/>
          <a:lstStyle/>
          <a:p>
            <a:fld id="{192C646E-8A71-4229-9321-274B093DFD02}" type="slidenum">
              <a:rPr lang="en-US" smtClean="0">
                <a:solidFill>
                  <a:prstClr val="white"/>
                </a:solidFill>
              </a:rPr>
              <a:pPr/>
              <a:t>6</a:t>
            </a:fld>
            <a:endParaRPr lang="en-US" dirty="0">
              <a:solidFill>
                <a:prstClr val="white"/>
              </a:solidFill>
            </a:endParaRPr>
          </a:p>
        </p:txBody>
      </p:sp>
      <p:sp>
        <p:nvSpPr>
          <p:cNvPr id="7" name="TextBox 6"/>
          <p:cNvSpPr txBox="1"/>
          <p:nvPr/>
        </p:nvSpPr>
        <p:spPr>
          <a:xfrm>
            <a:off x="184145" y="154378"/>
            <a:ext cx="1720780" cy="4093428"/>
          </a:xfrm>
          <a:prstGeom prst="rect">
            <a:avLst/>
          </a:prstGeom>
          <a:noFill/>
        </p:spPr>
        <p:txBody>
          <a:bodyPr wrap="square" rtlCol="0">
            <a:spAutoFit/>
          </a:bodyPr>
          <a:lstStyle/>
          <a:p>
            <a:r>
              <a:rPr lang="en-ID" sz="26000" b="1" dirty="0">
                <a:solidFill>
                  <a:srgbClr val="FFFFFF"/>
                </a:solidFill>
                <a:latin typeface="Arial"/>
                <a:cs typeface="Arial"/>
              </a:rPr>
              <a:t>4</a:t>
            </a:r>
            <a:endParaRPr lang="en-US" sz="26000" b="1" dirty="0">
              <a:solidFill>
                <a:srgbClr val="FFFFFF"/>
              </a:solidFill>
              <a:latin typeface="Arial"/>
              <a:cs typeface="Arial"/>
            </a:endParaRPr>
          </a:p>
        </p:txBody>
      </p:sp>
      <p:sp>
        <p:nvSpPr>
          <p:cNvPr id="28" name="Title 1"/>
          <p:cNvSpPr txBox="1">
            <a:spLocks/>
          </p:cNvSpPr>
          <p:nvPr/>
        </p:nvSpPr>
        <p:spPr>
          <a:xfrm>
            <a:off x="610173" y="967412"/>
            <a:ext cx="10830993" cy="677185"/>
          </a:xfrm>
          <a:prstGeom prst="rect">
            <a:avLst/>
          </a:prstGeom>
        </p:spPr>
        <p:txBody>
          <a:bodyPr vert="horz" lIns="120068" tIns="60035" rIns="120068" bIns="60035"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defRPr/>
            </a:pPr>
            <a:r>
              <a:rPr lang="en-US" sz="1400" b="1" dirty="0" err="1">
                <a:latin typeface="Arial"/>
                <a:cs typeface="Arial"/>
              </a:rPr>
              <a:t>Kedelapan</a:t>
            </a:r>
            <a:r>
              <a:rPr lang="en-US" sz="1400" b="1" dirty="0">
                <a:latin typeface="Arial"/>
                <a:cs typeface="Arial"/>
              </a:rPr>
              <a:t> MISI </a:t>
            </a:r>
            <a:r>
              <a:rPr lang="en-US" sz="1400" b="1" dirty="0" err="1">
                <a:latin typeface="Arial"/>
                <a:cs typeface="Arial"/>
              </a:rPr>
              <a:t>untuk</a:t>
            </a:r>
            <a:r>
              <a:rPr lang="en-US" sz="1400" b="1" dirty="0">
                <a:latin typeface="Arial"/>
                <a:cs typeface="Arial"/>
              </a:rPr>
              <a:t> </a:t>
            </a:r>
            <a:r>
              <a:rPr lang="en-US" sz="1400" b="1" dirty="0" err="1">
                <a:latin typeface="Arial"/>
                <a:cs typeface="Arial"/>
              </a:rPr>
              <a:t>mewujudkan</a:t>
            </a:r>
            <a:r>
              <a:rPr lang="en-US" sz="1400" b="1" dirty="0">
                <a:latin typeface="Arial"/>
                <a:cs typeface="Arial"/>
              </a:rPr>
              <a:t> </a:t>
            </a:r>
            <a:r>
              <a:rPr lang="en-US" sz="1400" b="1" dirty="0" err="1">
                <a:latin typeface="Arial"/>
                <a:cs typeface="Arial"/>
              </a:rPr>
              <a:t>visi</a:t>
            </a:r>
            <a:r>
              <a:rPr lang="en-US" sz="1400" b="1" dirty="0">
                <a:latin typeface="Arial"/>
                <a:cs typeface="Arial"/>
              </a:rPr>
              <a:t> </a:t>
            </a:r>
            <a:r>
              <a:rPr lang="en-US" sz="1400" b="1" dirty="0" err="1">
                <a:latin typeface="Arial"/>
                <a:cs typeface="Arial"/>
              </a:rPr>
              <a:t>pembangunan</a:t>
            </a:r>
            <a:r>
              <a:rPr lang="en-US" sz="1400" b="1" dirty="0">
                <a:latin typeface="Arial"/>
                <a:cs typeface="Arial"/>
              </a:rPr>
              <a:t> Nasional </a:t>
            </a:r>
            <a:r>
              <a:rPr lang="en-US" sz="1400" b="1" dirty="0" err="1">
                <a:latin typeface="Arial"/>
                <a:cs typeface="Arial"/>
              </a:rPr>
              <a:t>sebagai</a:t>
            </a:r>
            <a:r>
              <a:rPr lang="en-US" sz="1400" b="1" dirty="0">
                <a:latin typeface="Arial"/>
                <a:cs typeface="Arial"/>
              </a:rPr>
              <a:t> </a:t>
            </a:r>
            <a:r>
              <a:rPr lang="en-US" sz="1400" b="1" dirty="0" err="1">
                <a:latin typeface="Arial"/>
                <a:cs typeface="Arial"/>
              </a:rPr>
              <a:t>berikut</a:t>
            </a:r>
            <a:r>
              <a:rPr lang="en-US" sz="1400" b="1" dirty="0">
                <a:latin typeface="Arial"/>
                <a:cs typeface="Arial"/>
              </a:rPr>
              <a:t> :</a:t>
            </a:r>
            <a:endParaRPr lang="id-ID" sz="1400" b="1" dirty="0">
              <a:latin typeface="Arial"/>
              <a:cs typeface="Arial"/>
            </a:endParaRPr>
          </a:p>
        </p:txBody>
      </p:sp>
      <p:graphicFrame>
        <p:nvGraphicFramePr>
          <p:cNvPr id="36" name="Table 35"/>
          <p:cNvGraphicFramePr>
            <a:graphicFrameLocks noGrp="1"/>
          </p:cNvGraphicFramePr>
          <p:nvPr>
            <p:extLst/>
          </p:nvPr>
        </p:nvGraphicFramePr>
        <p:xfrm>
          <a:off x="680503" y="1460262"/>
          <a:ext cx="10549668" cy="4782516"/>
        </p:xfrm>
        <a:graphic>
          <a:graphicData uri="http://schemas.openxmlformats.org/drawingml/2006/table">
            <a:tbl>
              <a:tblPr bandRow="1">
                <a:tableStyleId>{5C22544A-7EE6-4342-B048-85BDC9FD1C3A}</a:tableStyleId>
              </a:tblPr>
              <a:tblGrid>
                <a:gridCol w="2637417">
                  <a:extLst>
                    <a:ext uri="{9D8B030D-6E8A-4147-A177-3AD203B41FA5}">
                      <a16:colId xmlns:a16="http://schemas.microsoft.com/office/drawing/2014/main" val="20000"/>
                    </a:ext>
                  </a:extLst>
                </a:gridCol>
                <a:gridCol w="2637417">
                  <a:extLst>
                    <a:ext uri="{9D8B030D-6E8A-4147-A177-3AD203B41FA5}">
                      <a16:colId xmlns:a16="http://schemas.microsoft.com/office/drawing/2014/main" val="20001"/>
                    </a:ext>
                  </a:extLst>
                </a:gridCol>
                <a:gridCol w="2637417">
                  <a:extLst>
                    <a:ext uri="{9D8B030D-6E8A-4147-A177-3AD203B41FA5}">
                      <a16:colId xmlns:a16="http://schemas.microsoft.com/office/drawing/2014/main" val="20002"/>
                    </a:ext>
                  </a:extLst>
                </a:gridCol>
                <a:gridCol w="2637417">
                  <a:extLst>
                    <a:ext uri="{9D8B030D-6E8A-4147-A177-3AD203B41FA5}">
                      <a16:colId xmlns:a16="http://schemas.microsoft.com/office/drawing/2014/main" val="20003"/>
                    </a:ext>
                  </a:extLst>
                </a:gridCol>
              </a:tblGrid>
              <a:tr h="1195629">
                <a:tc>
                  <a:txBody>
                    <a:bodyPr/>
                    <a:lstStyle/>
                    <a:p>
                      <a:endParaRPr lang="en-US" sz="1800" dirty="0"/>
                    </a:p>
                  </a:txBody>
                  <a:tcPr marL="89311" marR="89311" marT="44655" marB="44655"/>
                </a:tc>
                <a:tc>
                  <a:txBody>
                    <a:bodyPr/>
                    <a:lstStyle/>
                    <a:p>
                      <a:endParaRPr lang="en-US" sz="1800" dirty="0"/>
                    </a:p>
                  </a:txBody>
                  <a:tcPr marL="89311" marR="89311" marT="44655" marB="44655"/>
                </a:tc>
                <a:tc>
                  <a:txBody>
                    <a:bodyPr/>
                    <a:lstStyle/>
                    <a:p>
                      <a:endParaRPr lang="en-US" sz="1800" dirty="0"/>
                    </a:p>
                  </a:txBody>
                  <a:tcPr marL="89311" marR="89311" marT="44655" marB="44655"/>
                </a:tc>
                <a:tc>
                  <a:txBody>
                    <a:bodyPr/>
                    <a:lstStyle/>
                    <a:p>
                      <a:endParaRPr lang="en-US" sz="1800" dirty="0"/>
                    </a:p>
                  </a:txBody>
                  <a:tcPr marL="89311" marR="89311" marT="44655" marB="44655"/>
                </a:tc>
                <a:extLst>
                  <a:ext uri="{0D108BD9-81ED-4DB2-BD59-A6C34878D82A}">
                    <a16:rowId xmlns:a16="http://schemas.microsoft.com/office/drawing/2014/main" val="10000"/>
                  </a:ext>
                </a:extLst>
              </a:tr>
              <a:tr h="1195629">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tc>
                  <a:txBody>
                    <a:bodyPr/>
                    <a:lstStyle/>
                    <a:p>
                      <a:pPr marL="0" marR="0" indent="0" algn="l" defTabSz="1229502" rtl="0" eaLnBrk="1" fontAlgn="auto" latinLnBrk="0" hangingPunct="1">
                        <a:lnSpc>
                          <a:spcPct val="100000"/>
                        </a:lnSpc>
                        <a:spcBef>
                          <a:spcPts val="0"/>
                        </a:spcBef>
                        <a:spcAft>
                          <a:spcPts val="0"/>
                        </a:spcAft>
                        <a:buClrTx/>
                        <a:buSzTx/>
                        <a:buFontTx/>
                        <a:buNone/>
                        <a:tabLst/>
                        <a:defRPr/>
                      </a:pPr>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extLst>
                  <a:ext uri="{0D108BD9-81ED-4DB2-BD59-A6C34878D82A}">
                    <a16:rowId xmlns:a16="http://schemas.microsoft.com/office/drawing/2014/main" val="10001"/>
                  </a:ext>
                </a:extLst>
              </a:tr>
              <a:tr h="1195629">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extLst>
                  <a:ext uri="{0D108BD9-81ED-4DB2-BD59-A6C34878D82A}">
                    <a16:rowId xmlns:a16="http://schemas.microsoft.com/office/drawing/2014/main" val="10002"/>
                  </a:ext>
                </a:extLst>
              </a:tr>
              <a:tr h="1195629">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tc>
                  <a:txBody>
                    <a:bodyPr/>
                    <a:lstStyle/>
                    <a:p>
                      <a:endParaRPr lang="en-US" sz="1400" dirty="0">
                        <a:latin typeface="Arial"/>
                        <a:cs typeface="Arial"/>
                      </a:endParaRPr>
                    </a:p>
                  </a:txBody>
                  <a:tcPr marL="89311" marR="89311" marT="44655" marB="44655"/>
                </a:tc>
                <a:extLst>
                  <a:ext uri="{0D108BD9-81ED-4DB2-BD59-A6C34878D82A}">
                    <a16:rowId xmlns:a16="http://schemas.microsoft.com/office/drawing/2014/main" val="10003"/>
                  </a:ext>
                </a:extLst>
              </a:tr>
            </a:tbl>
          </a:graphicData>
        </a:graphic>
      </p:graphicFrame>
      <p:sp>
        <p:nvSpPr>
          <p:cNvPr id="37" name="Rectangle 36"/>
          <p:cNvSpPr/>
          <p:nvPr/>
        </p:nvSpPr>
        <p:spPr>
          <a:xfrm rot="2700000">
            <a:off x="830209" y="2554431"/>
            <a:ext cx="191857" cy="191857"/>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38" name="Rectangle 37"/>
          <p:cNvSpPr/>
          <p:nvPr/>
        </p:nvSpPr>
        <p:spPr>
          <a:xfrm>
            <a:off x="460129" y="2374033"/>
            <a:ext cx="473333" cy="473333"/>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1</a:t>
            </a:r>
          </a:p>
        </p:txBody>
      </p:sp>
      <p:sp>
        <p:nvSpPr>
          <p:cNvPr id="39" name="Title 1"/>
          <p:cNvSpPr txBox="1">
            <a:spLocks/>
          </p:cNvSpPr>
          <p:nvPr/>
        </p:nvSpPr>
        <p:spPr>
          <a:xfrm>
            <a:off x="1061801" y="2642177"/>
            <a:ext cx="2220954"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r>
              <a:rPr lang="en-US" sz="1367" b="1" dirty="0" err="1">
                <a:latin typeface="Arial"/>
                <a:cs typeface="Arial"/>
              </a:rPr>
              <a:t>Mewujudkan</a:t>
            </a:r>
            <a:r>
              <a:rPr lang="en-US" sz="1367" b="1" dirty="0">
                <a:latin typeface="Arial"/>
                <a:cs typeface="Arial"/>
              </a:rPr>
              <a:t> </a:t>
            </a:r>
            <a:r>
              <a:rPr lang="en-US" sz="1367" b="1" dirty="0" err="1">
                <a:latin typeface="Arial"/>
                <a:cs typeface="Arial"/>
              </a:rPr>
              <a:t>masyarakat</a:t>
            </a:r>
            <a:r>
              <a:rPr lang="en-US" sz="1367" b="1" dirty="0">
                <a:latin typeface="Arial"/>
                <a:cs typeface="Arial"/>
              </a:rPr>
              <a:t> </a:t>
            </a:r>
            <a:r>
              <a:rPr lang="en-US" sz="1367" b="1" dirty="0" err="1">
                <a:latin typeface="Arial"/>
                <a:cs typeface="Arial"/>
              </a:rPr>
              <a:t>berakhlak</a:t>
            </a:r>
            <a:r>
              <a:rPr lang="en-US" sz="1367" b="1" dirty="0">
                <a:latin typeface="Arial"/>
                <a:cs typeface="Arial"/>
              </a:rPr>
              <a:t> </a:t>
            </a:r>
            <a:r>
              <a:rPr lang="en-US" sz="1367" b="1" dirty="0" err="1">
                <a:latin typeface="Arial"/>
                <a:cs typeface="Arial"/>
              </a:rPr>
              <a:t>mulia</a:t>
            </a:r>
            <a:r>
              <a:rPr lang="en-US" sz="1367" b="1" dirty="0">
                <a:latin typeface="Arial"/>
                <a:cs typeface="Arial"/>
              </a:rPr>
              <a:t>, </a:t>
            </a:r>
            <a:r>
              <a:rPr lang="en-US" sz="1367" b="1" dirty="0" err="1">
                <a:latin typeface="Arial"/>
                <a:cs typeface="Arial"/>
              </a:rPr>
              <a:t>berbudaya</a:t>
            </a:r>
            <a:r>
              <a:rPr lang="en-US" sz="1367" b="1" dirty="0">
                <a:latin typeface="Arial"/>
                <a:cs typeface="Arial"/>
              </a:rPr>
              <a:t> </a:t>
            </a:r>
            <a:r>
              <a:rPr lang="en-US" sz="1367" b="1" dirty="0" err="1">
                <a:latin typeface="Arial"/>
                <a:cs typeface="Arial"/>
              </a:rPr>
              <a:t>dan</a:t>
            </a:r>
            <a:r>
              <a:rPr lang="en-US" sz="1367" b="1" dirty="0">
                <a:latin typeface="Arial"/>
                <a:cs typeface="Arial"/>
              </a:rPr>
              <a:t> </a:t>
            </a:r>
            <a:r>
              <a:rPr lang="en-US" sz="1367" b="1" dirty="0" err="1">
                <a:latin typeface="Arial"/>
                <a:cs typeface="Arial"/>
              </a:rPr>
              <a:t>beradab</a:t>
            </a:r>
            <a:r>
              <a:rPr lang="en-US" sz="1367" b="1" dirty="0">
                <a:latin typeface="Arial"/>
                <a:cs typeface="Arial"/>
              </a:rPr>
              <a:t> </a:t>
            </a:r>
            <a:r>
              <a:rPr lang="en-US" sz="1367" b="1" dirty="0" err="1">
                <a:latin typeface="Arial"/>
                <a:cs typeface="Arial"/>
              </a:rPr>
              <a:t>berdasarkan</a:t>
            </a:r>
            <a:r>
              <a:rPr lang="en-US" sz="1367" b="1" dirty="0">
                <a:latin typeface="Arial"/>
                <a:cs typeface="Arial"/>
              </a:rPr>
              <a:t> </a:t>
            </a:r>
            <a:r>
              <a:rPr lang="en-US" sz="1367" b="1" dirty="0" err="1">
                <a:latin typeface="Arial"/>
                <a:cs typeface="Arial"/>
              </a:rPr>
              <a:t>falsafah</a:t>
            </a:r>
            <a:r>
              <a:rPr lang="en-US" sz="1367" b="1" dirty="0">
                <a:latin typeface="Arial"/>
                <a:cs typeface="Arial"/>
              </a:rPr>
              <a:t> Pancasila</a:t>
            </a:r>
          </a:p>
        </p:txBody>
      </p:sp>
      <p:sp>
        <p:nvSpPr>
          <p:cNvPr id="40" name="Rectangle 39"/>
          <p:cNvSpPr/>
          <p:nvPr/>
        </p:nvSpPr>
        <p:spPr>
          <a:xfrm rot="2700000">
            <a:off x="3684143" y="2546057"/>
            <a:ext cx="191857" cy="191857"/>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41" name="Rectangle 40"/>
          <p:cNvSpPr/>
          <p:nvPr/>
        </p:nvSpPr>
        <p:spPr>
          <a:xfrm>
            <a:off x="3328246" y="2374033"/>
            <a:ext cx="473333" cy="473333"/>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2</a:t>
            </a:r>
          </a:p>
        </p:txBody>
      </p:sp>
      <p:sp>
        <p:nvSpPr>
          <p:cNvPr id="42" name="Rectangle 41"/>
          <p:cNvSpPr/>
          <p:nvPr/>
        </p:nvSpPr>
        <p:spPr>
          <a:xfrm rot="2700000">
            <a:off x="6145733" y="2546057"/>
            <a:ext cx="191857" cy="191857"/>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43" name="Rectangle 42"/>
          <p:cNvSpPr/>
          <p:nvPr/>
        </p:nvSpPr>
        <p:spPr>
          <a:xfrm>
            <a:off x="5775652" y="2387988"/>
            <a:ext cx="473333" cy="473333"/>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3</a:t>
            </a:r>
          </a:p>
        </p:txBody>
      </p:sp>
      <p:sp>
        <p:nvSpPr>
          <p:cNvPr id="44" name="Rectangle 43"/>
          <p:cNvSpPr/>
          <p:nvPr/>
        </p:nvSpPr>
        <p:spPr>
          <a:xfrm rot="2700000">
            <a:off x="8818315" y="2565042"/>
            <a:ext cx="191857" cy="191857"/>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45" name="Rectangle 44"/>
          <p:cNvSpPr/>
          <p:nvPr/>
        </p:nvSpPr>
        <p:spPr>
          <a:xfrm>
            <a:off x="8448234" y="2406974"/>
            <a:ext cx="473333" cy="473333"/>
          </a:xfrm>
          <a:prstGeom prst="rect">
            <a:avLst/>
          </a:prstGeom>
          <a:solidFill>
            <a:srgbClr val="00518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4</a:t>
            </a:r>
          </a:p>
        </p:txBody>
      </p:sp>
      <p:sp>
        <p:nvSpPr>
          <p:cNvPr id="46" name="Rectangle 45"/>
          <p:cNvSpPr/>
          <p:nvPr/>
        </p:nvSpPr>
        <p:spPr>
          <a:xfrm rot="2700000">
            <a:off x="822648" y="4949301"/>
            <a:ext cx="173565" cy="173565"/>
          </a:xfrm>
          <a:prstGeom prst="rect">
            <a:avLst/>
          </a:prstGeom>
          <a:solidFill>
            <a:srgbClr val="1764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47" name="Rectangle 46"/>
          <p:cNvSpPr/>
          <p:nvPr/>
        </p:nvSpPr>
        <p:spPr>
          <a:xfrm>
            <a:off x="460129" y="4807157"/>
            <a:ext cx="455927" cy="434422"/>
          </a:xfrm>
          <a:prstGeom prst="rect">
            <a:avLst/>
          </a:prstGeom>
          <a:solidFill>
            <a:srgbClr val="0187A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5</a:t>
            </a:r>
          </a:p>
        </p:txBody>
      </p:sp>
      <p:sp>
        <p:nvSpPr>
          <p:cNvPr id="48" name="Rectangle 47"/>
          <p:cNvSpPr/>
          <p:nvPr/>
        </p:nvSpPr>
        <p:spPr>
          <a:xfrm rot="2700000">
            <a:off x="3635893" y="4943084"/>
            <a:ext cx="173565" cy="173565"/>
          </a:xfrm>
          <a:prstGeom prst="rect">
            <a:avLst/>
          </a:prstGeom>
          <a:solidFill>
            <a:srgbClr val="1764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49" name="Rectangle 48"/>
          <p:cNvSpPr/>
          <p:nvPr/>
        </p:nvSpPr>
        <p:spPr>
          <a:xfrm>
            <a:off x="3323763" y="4807158"/>
            <a:ext cx="451310" cy="443028"/>
          </a:xfrm>
          <a:prstGeom prst="rect">
            <a:avLst/>
          </a:prstGeom>
          <a:solidFill>
            <a:srgbClr val="0187A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6</a:t>
            </a:r>
          </a:p>
        </p:txBody>
      </p:sp>
      <p:sp>
        <p:nvSpPr>
          <p:cNvPr id="50" name="Rectangle 49"/>
          <p:cNvSpPr/>
          <p:nvPr/>
        </p:nvSpPr>
        <p:spPr>
          <a:xfrm rot="2700000">
            <a:off x="6167813" y="4949301"/>
            <a:ext cx="173565" cy="173565"/>
          </a:xfrm>
          <a:prstGeom prst="rect">
            <a:avLst/>
          </a:prstGeom>
          <a:solidFill>
            <a:srgbClr val="1764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51" name="Rectangle 50"/>
          <p:cNvSpPr/>
          <p:nvPr/>
        </p:nvSpPr>
        <p:spPr>
          <a:xfrm>
            <a:off x="5775652" y="4807157"/>
            <a:ext cx="485569" cy="434422"/>
          </a:xfrm>
          <a:prstGeom prst="rect">
            <a:avLst/>
          </a:prstGeom>
          <a:solidFill>
            <a:srgbClr val="0187A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7</a:t>
            </a:r>
          </a:p>
        </p:txBody>
      </p:sp>
      <p:sp>
        <p:nvSpPr>
          <p:cNvPr id="52" name="Rectangle 51"/>
          <p:cNvSpPr/>
          <p:nvPr/>
        </p:nvSpPr>
        <p:spPr>
          <a:xfrm rot="2700000">
            <a:off x="8770065" y="4949301"/>
            <a:ext cx="173565" cy="173565"/>
          </a:xfrm>
          <a:prstGeom prst="rect">
            <a:avLst/>
          </a:prstGeom>
          <a:solidFill>
            <a:srgbClr val="1764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758"/>
          </a:p>
        </p:txBody>
      </p:sp>
      <p:sp>
        <p:nvSpPr>
          <p:cNvPr id="54" name="Rectangle 53"/>
          <p:cNvSpPr/>
          <p:nvPr/>
        </p:nvSpPr>
        <p:spPr>
          <a:xfrm>
            <a:off x="8435268" y="4813375"/>
            <a:ext cx="428204" cy="436810"/>
          </a:xfrm>
          <a:prstGeom prst="rect">
            <a:avLst/>
          </a:prstGeom>
          <a:solidFill>
            <a:srgbClr val="0187A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367" b="1" dirty="0">
                <a:solidFill>
                  <a:srgbClr val="FFFFFF"/>
                </a:solidFill>
                <a:latin typeface="Arial"/>
                <a:cs typeface="Arial"/>
              </a:rPr>
              <a:t>8</a:t>
            </a:r>
          </a:p>
        </p:txBody>
      </p:sp>
      <p:sp>
        <p:nvSpPr>
          <p:cNvPr id="55" name="Title 1"/>
          <p:cNvSpPr txBox="1">
            <a:spLocks/>
          </p:cNvSpPr>
          <p:nvPr/>
        </p:nvSpPr>
        <p:spPr>
          <a:xfrm>
            <a:off x="1061802" y="5049807"/>
            <a:ext cx="2220954"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r>
              <a:rPr lang="en-US" sz="1367" b="1" dirty="0" err="1">
                <a:latin typeface="Arial"/>
                <a:cs typeface="Arial"/>
              </a:rPr>
              <a:t>Mewujudkan</a:t>
            </a:r>
            <a:r>
              <a:rPr lang="en-US" sz="1367" b="1" dirty="0">
                <a:latin typeface="Arial"/>
                <a:cs typeface="Arial"/>
              </a:rPr>
              <a:t> </a:t>
            </a:r>
            <a:r>
              <a:rPr lang="en-US" sz="1367" b="1" dirty="0" err="1">
                <a:latin typeface="Arial"/>
                <a:cs typeface="Arial"/>
              </a:rPr>
              <a:t>pemerataan</a:t>
            </a:r>
            <a:r>
              <a:rPr lang="en-US" sz="1367" b="1" dirty="0">
                <a:latin typeface="Arial"/>
                <a:cs typeface="Arial"/>
              </a:rPr>
              <a:t> </a:t>
            </a:r>
            <a:r>
              <a:rPr lang="en-US" sz="1367" b="1" dirty="0" err="1">
                <a:latin typeface="Arial"/>
                <a:cs typeface="Arial"/>
              </a:rPr>
              <a:t>pembangunan</a:t>
            </a:r>
            <a:r>
              <a:rPr lang="en-US" sz="1367" b="1" dirty="0">
                <a:latin typeface="Arial"/>
                <a:cs typeface="Arial"/>
              </a:rPr>
              <a:t> </a:t>
            </a:r>
            <a:r>
              <a:rPr lang="en-US" sz="1367" b="1" dirty="0" err="1">
                <a:latin typeface="Arial"/>
                <a:cs typeface="Arial"/>
              </a:rPr>
              <a:t>dan</a:t>
            </a:r>
            <a:r>
              <a:rPr lang="en-US" sz="1367" b="1" dirty="0">
                <a:latin typeface="Arial"/>
                <a:cs typeface="Arial"/>
              </a:rPr>
              <a:t> </a:t>
            </a:r>
            <a:r>
              <a:rPr lang="en-US" sz="1367" b="1" dirty="0" err="1">
                <a:latin typeface="Arial"/>
                <a:cs typeface="Arial"/>
              </a:rPr>
              <a:t>berkeadlian</a:t>
            </a:r>
            <a:endParaRPr lang="en-US" sz="1367" b="1" dirty="0">
              <a:latin typeface="Arial"/>
              <a:cs typeface="Arial"/>
            </a:endParaRPr>
          </a:p>
        </p:txBody>
      </p:sp>
      <p:sp>
        <p:nvSpPr>
          <p:cNvPr id="57" name="Title 1"/>
          <p:cNvSpPr txBox="1">
            <a:spLocks/>
          </p:cNvSpPr>
          <p:nvPr/>
        </p:nvSpPr>
        <p:spPr>
          <a:xfrm>
            <a:off x="3775073" y="5047594"/>
            <a:ext cx="2220954"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r>
              <a:rPr lang="en-US" sz="1367" b="1" dirty="0" err="1">
                <a:latin typeface="Arial"/>
                <a:cs typeface="Arial"/>
              </a:rPr>
              <a:t>Mewujudkan</a:t>
            </a:r>
            <a:r>
              <a:rPr lang="en-US" sz="1367" b="1" dirty="0">
                <a:latin typeface="Arial"/>
                <a:cs typeface="Arial"/>
              </a:rPr>
              <a:t> Indonesia </a:t>
            </a:r>
            <a:r>
              <a:rPr lang="en-US" sz="1367" b="1" dirty="0" err="1">
                <a:latin typeface="Arial"/>
                <a:cs typeface="Arial"/>
              </a:rPr>
              <a:t>asri</a:t>
            </a:r>
            <a:r>
              <a:rPr lang="en-US" sz="1367" b="1" dirty="0">
                <a:latin typeface="Arial"/>
                <a:cs typeface="Arial"/>
              </a:rPr>
              <a:t> </a:t>
            </a:r>
            <a:r>
              <a:rPr lang="en-US" sz="1367" b="1" dirty="0" err="1">
                <a:latin typeface="Arial"/>
                <a:cs typeface="Arial"/>
              </a:rPr>
              <a:t>dan</a:t>
            </a:r>
            <a:r>
              <a:rPr lang="en-US" sz="1367" b="1" dirty="0">
                <a:latin typeface="Arial"/>
                <a:cs typeface="Arial"/>
              </a:rPr>
              <a:t> </a:t>
            </a:r>
            <a:r>
              <a:rPr lang="en-US" sz="1367" b="1" dirty="0" err="1">
                <a:latin typeface="Arial"/>
                <a:cs typeface="Arial"/>
              </a:rPr>
              <a:t>lestari</a:t>
            </a:r>
            <a:endParaRPr lang="en-US" sz="1367" b="1" dirty="0">
              <a:latin typeface="Arial"/>
              <a:cs typeface="Arial"/>
            </a:endParaRPr>
          </a:p>
        </p:txBody>
      </p:sp>
      <p:sp>
        <p:nvSpPr>
          <p:cNvPr id="58" name="Title 1"/>
          <p:cNvSpPr txBox="1">
            <a:spLocks/>
          </p:cNvSpPr>
          <p:nvPr/>
        </p:nvSpPr>
        <p:spPr>
          <a:xfrm>
            <a:off x="6306994" y="5038415"/>
            <a:ext cx="2220954"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r>
              <a:rPr lang="en-US" sz="1367" b="1" dirty="0" err="1">
                <a:latin typeface="Arial"/>
                <a:cs typeface="Arial"/>
              </a:rPr>
              <a:t>Mewujudkan</a:t>
            </a:r>
            <a:r>
              <a:rPr lang="en-US" sz="1367" b="1" dirty="0">
                <a:latin typeface="Arial"/>
                <a:cs typeface="Arial"/>
              </a:rPr>
              <a:t> Indonesia </a:t>
            </a:r>
            <a:r>
              <a:rPr lang="en-US" sz="1367" b="1" dirty="0" err="1">
                <a:latin typeface="Arial"/>
                <a:cs typeface="Arial"/>
              </a:rPr>
              <a:t>menjadi</a:t>
            </a:r>
            <a:r>
              <a:rPr lang="en-US" sz="1367" b="1" dirty="0">
                <a:latin typeface="Arial"/>
                <a:cs typeface="Arial"/>
              </a:rPr>
              <a:t> </a:t>
            </a:r>
            <a:r>
              <a:rPr lang="en-US" sz="1367" b="1" dirty="0" err="1">
                <a:latin typeface="Arial"/>
                <a:cs typeface="Arial"/>
              </a:rPr>
              <a:t>negara</a:t>
            </a:r>
            <a:r>
              <a:rPr lang="en-US" sz="1367" b="1" dirty="0">
                <a:latin typeface="Arial"/>
                <a:cs typeface="Arial"/>
              </a:rPr>
              <a:t> </a:t>
            </a:r>
            <a:r>
              <a:rPr lang="en-US" sz="1367" b="1" dirty="0" err="1">
                <a:latin typeface="Arial"/>
                <a:cs typeface="Arial"/>
              </a:rPr>
              <a:t>kepulauan</a:t>
            </a:r>
            <a:r>
              <a:rPr lang="en-US" sz="1367" b="1" dirty="0">
                <a:latin typeface="Arial"/>
                <a:cs typeface="Arial"/>
              </a:rPr>
              <a:t> yang </a:t>
            </a:r>
            <a:r>
              <a:rPr lang="en-US" sz="1367" b="1" dirty="0" err="1">
                <a:latin typeface="Arial"/>
                <a:cs typeface="Arial"/>
              </a:rPr>
              <a:t>mandiri</a:t>
            </a:r>
            <a:r>
              <a:rPr lang="en-US" sz="1367" b="1" dirty="0">
                <a:latin typeface="Arial"/>
                <a:cs typeface="Arial"/>
              </a:rPr>
              <a:t>, </a:t>
            </a:r>
            <a:r>
              <a:rPr lang="en-US" sz="1367" b="1" dirty="0" err="1">
                <a:latin typeface="Arial"/>
                <a:cs typeface="Arial"/>
              </a:rPr>
              <a:t>maju</a:t>
            </a:r>
            <a:r>
              <a:rPr lang="en-US" sz="1367" b="1" dirty="0">
                <a:latin typeface="Arial"/>
                <a:cs typeface="Arial"/>
              </a:rPr>
              <a:t> </a:t>
            </a:r>
            <a:r>
              <a:rPr lang="en-US" sz="1367" b="1" dirty="0" err="1">
                <a:latin typeface="Arial"/>
                <a:cs typeface="Arial"/>
              </a:rPr>
              <a:t>dengan</a:t>
            </a:r>
            <a:r>
              <a:rPr lang="en-US" sz="1367" b="1" dirty="0">
                <a:latin typeface="Arial"/>
                <a:cs typeface="Arial"/>
              </a:rPr>
              <a:t> basis </a:t>
            </a:r>
            <a:r>
              <a:rPr lang="en-US" sz="1367" b="1" dirty="0" err="1">
                <a:latin typeface="Arial"/>
                <a:cs typeface="Arial"/>
              </a:rPr>
              <a:t>kepentingan</a:t>
            </a:r>
            <a:r>
              <a:rPr lang="en-US" sz="1367" b="1" dirty="0">
                <a:latin typeface="Arial"/>
                <a:cs typeface="Arial"/>
              </a:rPr>
              <a:t> Nasional</a:t>
            </a:r>
          </a:p>
        </p:txBody>
      </p:sp>
      <p:sp>
        <p:nvSpPr>
          <p:cNvPr id="59" name="Title 1"/>
          <p:cNvSpPr txBox="1">
            <a:spLocks/>
          </p:cNvSpPr>
          <p:nvPr/>
        </p:nvSpPr>
        <p:spPr>
          <a:xfrm>
            <a:off x="8892334" y="5033079"/>
            <a:ext cx="2220954"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r>
              <a:rPr lang="en-US" sz="1367" b="1" dirty="0" err="1">
                <a:latin typeface="Arial"/>
                <a:cs typeface="Arial"/>
              </a:rPr>
              <a:t>Mewujudkan</a:t>
            </a:r>
            <a:r>
              <a:rPr lang="en-US" sz="1367" b="1" dirty="0">
                <a:latin typeface="Arial"/>
                <a:cs typeface="Arial"/>
              </a:rPr>
              <a:t> Indonesia </a:t>
            </a:r>
            <a:r>
              <a:rPr lang="en-US" sz="1367" b="1" dirty="0" err="1">
                <a:latin typeface="Arial"/>
                <a:cs typeface="Arial"/>
              </a:rPr>
              <a:t>berperan</a:t>
            </a:r>
            <a:r>
              <a:rPr lang="en-US" sz="1367" b="1" dirty="0">
                <a:latin typeface="Arial"/>
                <a:cs typeface="Arial"/>
              </a:rPr>
              <a:t> </a:t>
            </a:r>
            <a:r>
              <a:rPr lang="en-US" sz="1367" b="1" dirty="0" err="1">
                <a:latin typeface="Arial"/>
                <a:cs typeface="Arial"/>
              </a:rPr>
              <a:t>penting</a:t>
            </a:r>
            <a:r>
              <a:rPr lang="en-US" sz="1367" b="1" dirty="0">
                <a:latin typeface="Arial"/>
                <a:cs typeface="Arial"/>
              </a:rPr>
              <a:t> </a:t>
            </a:r>
            <a:r>
              <a:rPr lang="en-US" sz="1367" b="1" dirty="0" err="1">
                <a:latin typeface="Arial"/>
                <a:cs typeface="Arial"/>
              </a:rPr>
              <a:t>dalam</a:t>
            </a:r>
            <a:r>
              <a:rPr lang="en-US" sz="1367" b="1" dirty="0">
                <a:latin typeface="Arial"/>
                <a:cs typeface="Arial"/>
              </a:rPr>
              <a:t> </a:t>
            </a:r>
            <a:r>
              <a:rPr lang="en-US" sz="1367" b="1" dirty="0" err="1">
                <a:latin typeface="Arial"/>
                <a:cs typeface="Arial"/>
              </a:rPr>
              <a:t>pergaulan</a:t>
            </a:r>
            <a:r>
              <a:rPr lang="en-US" sz="1367" b="1" dirty="0">
                <a:latin typeface="Arial"/>
                <a:cs typeface="Arial"/>
              </a:rPr>
              <a:t> </a:t>
            </a:r>
            <a:r>
              <a:rPr lang="en-US" sz="1367" b="1" dirty="0" err="1">
                <a:latin typeface="Arial"/>
                <a:cs typeface="Arial"/>
              </a:rPr>
              <a:t>dunia</a:t>
            </a:r>
            <a:r>
              <a:rPr lang="en-US" sz="1367" b="1" dirty="0">
                <a:latin typeface="Arial"/>
                <a:cs typeface="Arial"/>
              </a:rPr>
              <a:t> International</a:t>
            </a:r>
          </a:p>
          <a:p>
            <a:pPr algn="l"/>
            <a:endParaRPr lang="en-US" sz="1367" b="1" dirty="0">
              <a:latin typeface="Arial"/>
              <a:cs typeface="Arial"/>
            </a:endParaRPr>
          </a:p>
        </p:txBody>
      </p:sp>
      <p:sp>
        <p:nvSpPr>
          <p:cNvPr id="60" name="Title 1"/>
          <p:cNvSpPr txBox="1">
            <a:spLocks/>
          </p:cNvSpPr>
          <p:nvPr/>
        </p:nvSpPr>
        <p:spPr>
          <a:xfrm>
            <a:off x="3845404" y="2642177"/>
            <a:ext cx="1851728"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r>
              <a:rPr lang="en-US" sz="1367" b="1" dirty="0" err="1">
                <a:latin typeface="Arial"/>
                <a:cs typeface="Arial"/>
              </a:rPr>
              <a:t>Mewujudkan</a:t>
            </a:r>
            <a:r>
              <a:rPr lang="en-US" sz="1367" b="1" dirty="0">
                <a:latin typeface="Arial"/>
                <a:cs typeface="Arial"/>
              </a:rPr>
              <a:t> </a:t>
            </a:r>
            <a:r>
              <a:rPr lang="en-US" sz="1367" b="1" dirty="0" err="1">
                <a:latin typeface="Arial"/>
                <a:cs typeface="Arial"/>
              </a:rPr>
              <a:t>bangsa</a:t>
            </a:r>
            <a:r>
              <a:rPr lang="en-US" sz="1367" b="1" dirty="0">
                <a:latin typeface="Arial"/>
                <a:cs typeface="Arial"/>
              </a:rPr>
              <a:t> yang </a:t>
            </a:r>
            <a:r>
              <a:rPr lang="en-US" sz="1367" b="1" dirty="0" err="1">
                <a:latin typeface="Arial"/>
                <a:cs typeface="Arial"/>
              </a:rPr>
              <a:t>berdaya-saing</a:t>
            </a:r>
            <a:endParaRPr lang="en-US" sz="1367" b="1" dirty="0">
              <a:latin typeface="Arial"/>
              <a:cs typeface="Arial"/>
            </a:endParaRPr>
          </a:p>
        </p:txBody>
      </p:sp>
      <p:sp>
        <p:nvSpPr>
          <p:cNvPr id="61" name="Title 1"/>
          <p:cNvSpPr txBox="1">
            <a:spLocks/>
          </p:cNvSpPr>
          <p:nvPr/>
        </p:nvSpPr>
        <p:spPr>
          <a:xfrm>
            <a:off x="6336634" y="2636718"/>
            <a:ext cx="2150624" cy="1320800"/>
          </a:xfrm>
          <a:prstGeom prst="rect">
            <a:avLst/>
          </a:prstGeom>
        </p:spPr>
        <p:txBody>
          <a:bodyPr vert="horz" lIns="89297" tIns="44648" rIns="89297" bIns="44648" rtlCol="0" anchor="t">
            <a:noAutofit/>
          </a:bodyPr>
          <a:lstStyle>
            <a:lvl1pPr algn="ctr" defTabSz="1229502" rtl="0" eaLnBrk="1" latinLnBrk="0" hangingPunct="1">
              <a:spcBef>
                <a:spcPct val="0"/>
              </a:spcBef>
              <a:buNone/>
              <a:defRPr sz="5900" kern="1200">
                <a:solidFill>
                  <a:schemeClr val="tx1"/>
                </a:solidFill>
                <a:latin typeface="+mj-lt"/>
                <a:ea typeface="+mj-ea"/>
                <a:cs typeface="+mj-cs"/>
              </a:defRPr>
            </a:lvl1pPr>
          </a:lstStyle>
          <a:p>
            <a:pPr algn="l">
              <a:spcBef>
                <a:spcPts val="0"/>
              </a:spcBef>
              <a:defRPr/>
            </a:pPr>
            <a:r>
              <a:rPr lang="en-US" sz="1367" b="1" dirty="0" err="1">
                <a:latin typeface="Arial"/>
                <a:cs typeface="Arial"/>
              </a:rPr>
              <a:t>Mewujudkan</a:t>
            </a:r>
            <a:r>
              <a:rPr lang="en-US" sz="1367" b="1" dirty="0">
                <a:latin typeface="Arial"/>
                <a:cs typeface="Arial"/>
              </a:rPr>
              <a:t> </a:t>
            </a:r>
            <a:r>
              <a:rPr lang="en-US" sz="1367" b="1" dirty="0" err="1">
                <a:latin typeface="Arial"/>
                <a:cs typeface="Arial"/>
              </a:rPr>
              <a:t>masyarakat</a:t>
            </a:r>
            <a:r>
              <a:rPr lang="en-US" sz="1367" b="1" dirty="0">
                <a:latin typeface="Arial"/>
                <a:cs typeface="Arial"/>
              </a:rPr>
              <a:t> </a:t>
            </a:r>
            <a:r>
              <a:rPr lang="en-US" sz="1367" b="1" dirty="0" err="1">
                <a:latin typeface="Arial"/>
                <a:cs typeface="Arial"/>
              </a:rPr>
              <a:t>demokratis</a:t>
            </a:r>
            <a:r>
              <a:rPr lang="en-US" sz="1367" b="1" dirty="0">
                <a:latin typeface="Arial"/>
                <a:cs typeface="Arial"/>
              </a:rPr>
              <a:t> </a:t>
            </a:r>
            <a:r>
              <a:rPr lang="en-US" sz="1367" b="1" dirty="0" err="1">
                <a:latin typeface="Arial"/>
                <a:cs typeface="Arial"/>
              </a:rPr>
              <a:t>berlandaskan</a:t>
            </a:r>
            <a:r>
              <a:rPr lang="en-US" sz="1367" b="1" dirty="0">
                <a:latin typeface="Arial"/>
                <a:cs typeface="Arial"/>
              </a:rPr>
              <a:t> </a:t>
            </a:r>
            <a:r>
              <a:rPr lang="en-US" sz="1367" b="1" dirty="0" err="1">
                <a:latin typeface="Arial"/>
                <a:cs typeface="Arial"/>
              </a:rPr>
              <a:t>hukum</a:t>
            </a:r>
            <a:endParaRPr lang="en-US" sz="1367" b="1" dirty="0">
              <a:latin typeface="Arial"/>
              <a:cs typeface="Arial"/>
            </a:endParaRPr>
          </a:p>
        </p:txBody>
      </p:sp>
      <p:sp>
        <p:nvSpPr>
          <p:cNvPr id="62" name="TextBox 61"/>
          <p:cNvSpPr txBox="1"/>
          <p:nvPr/>
        </p:nvSpPr>
        <p:spPr>
          <a:xfrm>
            <a:off x="9059193" y="2654630"/>
            <a:ext cx="2170979" cy="511036"/>
          </a:xfrm>
          <a:prstGeom prst="rect">
            <a:avLst/>
          </a:prstGeom>
          <a:noFill/>
        </p:spPr>
        <p:txBody>
          <a:bodyPr wrap="square" rtlCol="0">
            <a:spAutoFit/>
          </a:bodyPr>
          <a:lstStyle/>
          <a:p>
            <a:r>
              <a:rPr lang="en-US" sz="1367" b="1" dirty="0" err="1">
                <a:latin typeface="Arial"/>
                <a:cs typeface="Arial"/>
              </a:rPr>
              <a:t>Mewujudkan</a:t>
            </a:r>
            <a:r>
              <a:rPr lang="en-US" sz="1367" b="1" dirty="0">
                <a:latin typeface="Arial"/>
                <a:cs typeface="Arial"/>
              </a:rPr>
              <a:t> Indonesia </a:t>
            </a:r>
            <a:r>
              <a:rPr lang="en-US" sz="1367" b="1" dirty="0" err="1">
                <a:latin typeface="Arial"/>
                <a:cs typeface="Arial"/>
              </a:rPr>
              <a:t>aman</a:t>
            </a:r>
            <a:r>
              <a:rPr lang="en-US" sz="1367" b="1" dirty="0">
                <a:latin typeface="Arial"/>
                <a:cs typeface="Arial"/>
              </a:rPr>
              <a:t> </a:t>
            </a:r>
            <a:r>
              <a:rPr lang="en-US" sz="1367" b="1" dirty="0" err="1">
                <a:latin typeface="Arial"/>
                <a:cs typeface="Arial"/>
              </a:rPr>
              <a:t>dan</a:t>
            </a:r>
            <a:r>
              <a:rPr lang="en-US" sz="1367" b="1" dirty="0">
                <a:latin typeface="Arial"/>
                <a:cs typeface="Arial"/>
              </a:rPr>
              <a:t> </a:t>
            </a:r>
            <a:r>
              <a:rPr lang="en-US" sz="1367" b="1" dirty="0" err="1">
                <a:latin typeface="Arial"/>
                <a:cs typeface="Arial"/>
              </a:rPr>
              <a:t>bersatu</a:t>
            </a:r>
            <a:endParaRPr lang="en-US" sz="1367" b="1" dirty="0">
              <a:latin typeface="Arial"/>
              <a:cs typeface="Arial"/>
            </a:endParaRPr>
          </a:p>
        </p:txBody>
      </p:sp>
      <p:pic>
        <p:nvPicPr>
          <p:cNvPr id="63" name="Picture 62"/>
          <p:cNvPicPr>
            <a:picLocks noChangeAspect="1"/>
          </p:cNvPicPr>
          <p:nvPr/>
        </p:nvPicPr>
        <p:blipFill>
          <a:blip r:embed="rId3"/>
          <a:stretch>
            <a:fillRect/>
          </a:stretch>
        </p:blipFill>
        <p:spPr>
          <a:xfrm>
            <a:off x="1230397" y="1530060"/>
            <a:ext cx="1489709" cy="1054967"/>
          </a:xfrm>
          <a:prstGeom prst="rect">
            <a:avLst/>
          </a:prstGeom>
        </p:spPr>
      </p:pic>
      <p:pic>
        <p:nvPicPr>
          <p:cNvPr id="64" name="Picture 6" descr="http://image.shutterstock.com/z/stock-vector-sketch-of-indonesia-map-152478155.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6132060" y="3991650"/>
            <a:ext cx="2441718" cy="91751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Image result for building 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922" y="3921319"/>
            <a:ext cx="2497794" cy="86146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 descr="Amazon Jung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6066" y="3863979"/>
            <a:ext cx="1148185" cy="111230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0" descr="Image result for indonesia earth png transparen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59830" y="3957559"/>
            <a:ext cx="1018726" cy="1018726"/>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2" descr="Image result for timbangan hukum png transpar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35644" y="1530060"/>
            <a:ext cx="1080124" cy="108012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14" descr="Image result for thumb png transpare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24875" y="1605461"/>
            <a:ext cx="1542648" cy="9795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23960" y="1543885"/>
            <a:ext cx="1058399" cy="1058399"/>
          </a:xfrm>
          <a:prstGeom prst="rect">
            <a:avLst/>
          </a:prstGeom>
        </p:spPr>
      </p:pic>
      <p:sp>
        <p:nvSpPr>
          <p:cNvPr id="53" name="Title 2">
            <a:extLst>
              <a:ext uri="{FF2B5EF4-FFF2-40B4-BE49-F238E27FC236}">
                <a16:creationId xmlns:a16="http://schemas.microsoft.com/office/drawing/2014/main" id="{C012FF33-EF1D-4C7D-8F0E-A921D69B6685}"/>
              </a:ext>
            </a:extLst>
          </p:cNvPr>
          <p:cNvSpPr txBox="1">
            <a:spLocks/>
          </p:cNvSpPr>
          <p:nvPr/>
        </p:nvSpPr>
        <p:spPr>
          <a:xfrm>
            <a:off x="1159693" y="19878"/>
            <a:ext cx="10189492" cy="73757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200" b="1" i="0" kern="1200">
                <a:solidFill>
                  <a:schemeClr val="tx1"/>
                </a:solidFill>
                <a:latin typeface="Cambria" panose="02040503050406030204" pitchFamily="18" charset="0"/>
                <a:ea typeface="+mj-ea"/>
                <a:cs typeface="+mj-cs"/>
              </a:defRPr>
            </a:lvl1pPr>
          </a:lstStyle>
          <a:p>
            <a:r>
              <a:rPr lang="fi-FI" sz="2400" dirty="0"/>
              <a:t>1.2 </a:t>
            </a:r>
            <a:r>
              <a:rPr lang="en-ID" sz="2400" dirty="0"/>
              <a:t>VISI DAN MISI RPJPN 2020-2025 (2/2) </a:t>
            </a:r>
            <a:endParaRPr lang="fi-FI" sz="2400" dirty="0"/>
          </a:p>
        </p:txBody>
      </p:sp>
    </p:spTree>
    <p:extLst>
      <p:ext uri="{BB962C8B-B14F-4D97-AF65-F5344CB8AC3E}">
        <p14:creationId xmlns:p14="http://schemas.microsoft.com/office/powerpoint/2010/main" val="3526668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85">
            <a:extLst>
              <a:ext uri="{FF2B5EF4-FFF2-40B4-BE49-F238E27FC236}">
                <a16:creationId xmlns:a16="http://schemas.microsoft.com/office/drawing/2014/main" id="{4B914DC3-78D1-4732-A875-52F480702C6C}"/>
              </a:ext>
            </a:extLst>
          </p:cNvPr>
          <p:cNvSpPr/>
          <p:nvPr/>
        </p:nvSpPr>
        <p:spPr>
          <a:xfrm>
            <a:off x="814157"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11" name="Title 1">
            <a:extLst>
              <a:ext uri="{FF2B5EF4-FFF2-40B4-BE49-F238E27FC236}">
                <a16:creationId xmlns:a16="http://schemas.microsoft.com/office/drawing/2014/main" id="{BF933ECD-8D54-41E0-B03B-0EF684612904}"/>
              </a:ext>
            </a:extLst>
          </p:cNvPr>
          <p:cNvSpPr>
            <a:spLocks noGrp="1"/>
          </p:cNvSpPr>
          <p:nvPr>
            <p:ph type="title"/>
          </p:nvPr>
        </p:nvSpPr>
        <p:spPr>
          <a:xfrm>
            <a:off x="1007293" y="25401"/>
            <a:ext cx="10189492" cy="737577"/>
          </a:xfrm>
        </p:spPr>
        <p:txBody>
          <a:bodyPr>
            <a:normAutofit/>
          </a:bodyPr>
          <a:lstStyle/>
          <a:p>
            <a:r>
              <a:rPr lang="is-IS" altLang="id-ID" sz="2400" dirty="0"/>
              <a:t>1.3 SASARAN POKOK RPJPN 2005-2025 (1/4)</a:t>
            </a:r>
          </a:p>
        </p:txBody>
      </p:sp>
      <p:pic>
        <p:nvPicPr>
          <p:cNvPr id="3" name="Picture 2"/>
          <p:cNvPicPr>
            <a:picLocks noChangeAspect="1"/>
          </p:cNvPicPr>
          <p:nvPr/>
        </p:nvPicPr>
        <p:blipFill>
          <a:blip r:embed="rId3"/>
          <a:stretch>
            <a:fillRect/>
          </a:stretch>
        </p:blipFill>
        <p:spPr>
          <a:xfrm>
            <a:off x="805784" y="2474578"/>
            <a:ext cx="5207000" cy="1283340"/>
          </a:xfrm>
          <a:prstGeom prst="rect">
            <a:avLst/>
          </a:prstGeom>
        </p:spPr>
      </p:pic>
      <p:sp>
        <p:nvSpPr>
          <p:cNvPr id="13" name="TextBox 12">
            <a:extLst>
              <a:ext uri="{FF2B5EF4-FFF2-40B4-BE49-F238E27FC236}">
                <a16:creationId xmlns:a16="http://schemas.microsoft.com/office/drawing/2014/main" id="{7B86B207-FBB3-4563-872E-2BBAF0EF33FB}"/>
              </a:ext>
            </a:extLst>
          </p:cNvPr>
          <p:cNvSpPr txBox="1"/>
          <p:nvPr/>
        </p:nvSpPr>
        <p:spPr bwMode="auto">
          <a:xfrm>
            <a:off x="794604" y="2539763"/>
            <a:ext cx="5002193" cy="830997"/>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a:t>
            </a:r>
            <a:r>
              <a:rPr lang="en-US" sz="1600" b="1" dirty="0" err="1">
                <a:solidFill>
                  <a:schemeClr val="bg1"/>
                </a:solidFill>
                <a:latin typeface="Arial"/>
                <a:cs typeface="Arial"/>
              </a:rPr>
              <a:t>masyarakat</a:t>
            </a:r>
            <a:r>
              <a:rPr lang="en-US" sz="1600" b="1" dirty="0">
                <a:solidFill>
                  <a:schemeClr val="bg1"/>
                </a:solidFill>
                <a:latin typeface="Arial"/>
                <a:cs typeface="Arial"/>
              </a:rPr>
              <a:t> Indonesia yang </a:t>
            </a:r>
            <a:r>
              <a:rPr lang="en-US" sz="1600" b="1" dirty="0" err="1">
                <a:solidFill>
                  <a:schemeClr val="bg1"/>
                </a:solidFill>
                <a:latin typeface="Arial"/>
                <a:cs typeface="Arial"/>
              </a:rPr>
              <a:t>berakhlak</a:t>
            </a:r>
            <a:r>
              <a:rPr lang="en-US" sz="1600" b="1" dirty="0">
                <a:solidFill>
                  <a:schemeClr val="bg1"/>
                </a:solidFill>
                <a:latin typeface="Arial"/>
                <a:cs typeface="Arial"/>
              </a:rPr>
              <a:t> </a:t>
            </a:r>
            <a:r>
              <a:rPr lang="en-US" sz="1600" b="1" dirty="0" err="1">
                <a:solidFill>
                  <a:schemeClr val="bg1"/>
                </a:solidFill>
                <a:latin typeface="Arial"/>
                <a:cs typeface="Arial"/>
              </a:rPr>
              <a:t>mulia</a:t>
            </a:r>
            <a:r>
              <a:rPr lang="en-US" sz="1600" b="1" dirty="0">
                <a:solidFill>
                  <a:schemeClr val="bg1"/>
                </a:solidFill>
                <a:latin typeface="Arial"/>
                <a:cs typeface="Arial"/>
              </a:rPr>
              <a:t>, </a:t>
            </a:r>
            <a:r>
              <a:rPr lang="en-US" sz="1600" b="1" dirty="0" err="1">
                <a:solidFill>
                  <a:schemeClr val="bg1"/>
                </a:solidFill>
                <a:latin typeface="Arial"/>
                <a:cs typeface="Arial"/>
              </a:rPr>
              <a:t>bermoral</a:t>
            </a:r>
            <a:r>
              <a:rPr lang="en-US" sz="1600" b="1" dirty="0">
                <a:solidFill>
                  <a:schemeClr val="bg1"/>
                </a:solidFill>
                <a:latin typeface="Arial"/>
                <a:cs typeface="Arial"/>
              </a:rPr>
              <a:t>, </a:t>
            </a:r>
            <a:r>
              <a:rPr lang="en-US" sz="1600" b="1" dirty="0" err="1">
                <a:solidFill>
                  <a:schemeClr val="bg1"/>
                </a:solidFill>
                <a:latin typeface="Arial"/>
                <a:cs typeface="Arial"/>
              </a:rPr>
              <a:t>beretika</a:t>
            </a:r>
            <a:r>
              <a:rPr lang="en-US" sz="1600" b="1" dirty="0">
                <a:solidFill>
                  <a:schemeClr val="bg1"/>
                </a:solidFill>
                <a:latin typeface="Arial"/>
                <a:cs typeface="Arial"/>
              </a:rPr>
              <a:t>, </a:t>
            </a:r>
            <a:r>
              <a:rPr lang="en-US" sz="1600" b="1" dirty="0" err="1">
                <a:solidFill>
                  <a:schemeClr val="bg1"/>
                </a:solidFill>
                <a:latin typeface="Arial"/>
                <a:cs typeface="Arial"/>
              </a:rPr>
              <a:t>berbudaya</a:t>
            </a:r>
            <a:r>
              <a:rPr lang="en-US" sz="1600" b="1" dirty="0">
                <a:solidFill>
                  <a:schemeClr val="bg1"/>
                </a:solidFill>
                <a:latin typeface="Arial"/>
                <a:cs typeface="Arial"/>
              </a:rPr>
              <a:t>,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beradab</a:t>
            </a:r>
            <a:r>
              <a:rPr lang="en-US" sz="1600" b="1" dirty="0">
                <a:solidFill>
                  <a:schemeClr val="bg1"/>
                </a:solidFill>
                <a:latin typeface="Arial"/>
                <a:cs typeface="Arial"/>
              </a:rPr>
              <a:t> </a:t>
            </a:r>
            <a:r>
              <a:rPr lang="en-US" sz="1600" b="1" dirty="0" err="1">
                <a:solidFill>
                  <a:schemeClr val="bg1"/>
                </a:solidFill>
                <a:latin typeface="Arial"/>
                <a:cs typeface="Arial"/>
              </a:rPr>
              <a:t>berfalsafah</a:t>
            </a:r>
            <a:r>
              <a:rPr lang="en-US" sz="1600" b="1" dirty="0">
                <a:solidFill>
                  <a:schemeClr val="bg1"/>
                </a:solidFill>
                <a:latin typeface="Arial"/>
                <a:cs typeface="Arial"/>
              </a:rPr>
              <a:t> Pancasila:</a:t>
            </a:r>
            <a:endParaRPr lang="en-US" sz="1600" dirty="0">
              <a:solidFill>
                <a:schemeClr val="bg1"/>
              </a:solidFill>
              <a:latin typeface="Arial"/>
              <a:cs typeface="Arial"/>
            </a:endParaRPr>
          </a:p>
        </p:txBody>
      </p:sp>
      <p:sp>
        <p:nvSpPr>
          <p:cNvPr id="18" name="TextBox 17">
            <a:extLst>
              <a:ext uri="{FF2B5EF4-FFF2-40B4-BE49-F238E27FC236}">
                <a16:creationId xmlns:a16="http://schemas.microsoft.com/office/drawing/2014/main" id="{7B86B207-FBB3-4563-872E-2BBAF0EF33FB}"/>
              </a:ext>
            </a:extLst>
          </p:cNvPr>
          <p:cNvSpPr txBox="1"/>
          <p:nvPr/>
        </p:nvSpPr>
        <p:spPr bwMode="auto">
          <a:xfrm>
            <a:off x="1081261" y="3959150"/>
            <a:ext cx="4585272" cy="1031051"/>
          </a:xfrm>
          <a:prstGeom prst="rect">
            <a:avLst/>
          </a:prstGeom>
          <a:noFill/>
        </p:spPr>
        <p:txBody>
          <a:bodyPr wrap="square">
            <a:spAutoFit/>
          </a:bodyPr>
          <a:lstStyle/>
          <a:p>
            <a:pPr marL="266700" indent="-266700">
              <a:spcAft>
                <a:spcPts val="600"/>
              </a:spcAft>
              <a:buFontTx/>
              <a:buAutoNum type="arabicPeriod"/>
              <a:defRPr/>
            </a:pPr>
            <a:r>
              <a:rPr lang="en-US" sz="1400" dirty="0" err="1">
                <a:latin typeface="Arial"/>
                <a:cs typeface="Arial"/>
              </a:rPr>
              <a:t>Karakter</a:t>
            </a:r>
            <a:r>
              <a:rPr lang="en-US" sz="1400" dirty="0">
                <a:latin typeface="Arial"/>
                <a:cs typeface="Arial"/>
              </a:rPr>
              <a:t> </a:t>
            </a:r>
            <a:r>
              <a:rPr lang="en-US" sz="1400" dirty="0" err="1">
                <a:latin typeface="Arial"/>
                <a:cs typeface="Arial"/>
              </a:rPr>
              <a:t>bangsa</a:t>
            </a:r>
            <a:r>
              <a:rPr lang="en-US" sz="1400" dirty="0">
                <a:latin typeface="Arial"/>
                <a:cs typeface="Arial"/>
              </a:rPr>
              <a:t> yang </a:t>
            </a:r>
            <a:r>
              <a:rPr lang="en-US" sz="1400" dirty="0" err="1">
                <a:latin typeface="Arial"/>
                <a:cs typeface="Arial"/>
              </a:rPr>
              <a:t>tangguh</a:t>
            </a:r>
            <a:r>
              <a:rPr lang="en-US" sz="1400" dirty="0">
                <a:latin typeface="Arial"/>
                <a:cs typeface="Arial"/>
              </a:rPr>
              <a:t>, </a:t>
            </a:r>
            <a:r>
              <a:rPr lang="en-US" sz="1400" dirty="0" err="1">
                <a:latin typeface="Arial"/>
                <a:cs typeface="Arial"/>
              </a:rPr>
              <a:t>kompetitif</a:t>
            </a:r>
            <a:r>
              <a:rPr lang="en-US" sz="1400" dirty="0">
                <a:latin typeface="Arial"/>
                <a:cs typeface="Arial"/>
              </a:rPr>
              <a:t>, </a:t>
            </a:r>
            <a:r>
              <a:rPr lang="en-US" sz="1400" dirty="0" err="1">
                <a:latin typeface="Arial"/>
                <a:cs typeface="Arial"/>
              </a:rPr>
              <a:t>berakhlak</a:t>
            </a:r>
            <a:r>
              <a:rPr lang="en-US" sz="1400" dirty="0">
                <a:latin typeface="Arial"/>
                <a:cs typeface="Arial"/>
              </a:rPr>
              <a:t> </a:t>
            </a:r>
            <a:r>
              <a:rPr lang="en-US" sz="1400" dirty="0" err="1">
                <a:latin typeface="Arial"/>
                <a:cs typeface="Arial"/>
              </a:rPr>
              <a:t>mulia</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bermoral</a:t>
            </a:r>
            <a:endParaRPr lang="en-US" sz="1400" dirty="0">
              <a:latin typeface="Arial"/>
              <a:cs typeface="Arial"/>
            </a:endParaRPr>
          </a:p>
          <a:p>
            <a:pPr marL="266700" indent="-266700">
              <a:spcAft>
                <a:spcPts val="600"/>
              </a:spcAft>
              <a:buFontTx/>
              <a:buAutoNum type="arabicPeriod"/>
              <a:defRPr/>
            </a:pPr>
            <a:r>
              <a:rPr lang="en-US" sz="1400" dirty="0" err="1">
                <a:latin typeface="Arial"/>
                <a:cs typeface="Arial"/>
              </a:rPr>
              <a:t>Budaya</a:t>
            </a:r>
            <a:r>
              <a:rPr lang="en-US" sz="1400" dirty="0">
                <a:latin typeface="Arial"/>
                <a:cs typeface="Arial"/>
              </a:rPr>
              <a:t> </a:t>
            </a:r>
            <a:r>
              <a:rPr lang="en-US" sz="1400" dirty="0" err="1">
                <a:latin typeface="Arial"/>
                <a:cs typeface="Arial"/>
              </a:rPr>
              <a:t>bangsa</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menguatnya</a:t>
            </a:r>
            <a:r>
              <a:rPr lang="en-US" sz="1400" dirty="0">
                <a:latin typeface="Arial"/>
                <a:cs typeface="Arial"/>
              </a:rPr>
              <a:t> </a:t>
            </a:r>
            <a:r>
              <a:rPr lang="en-US" sz="1400" dirty="0" err="1">
                <a:latin typeface="Arial"/>
                <a:cs typeface="Arial"/>
              </a:rPr>
              <a:t>jati</a:t>
            </a:r>
            <a:r>
              <a:rPr lang="en-US" sz="1400" dirty="0">
                <a:latin typeface="Arial"/>
                <a:cs typeface="Arial"/>
              </a:rPr>
              <a:t> </a:t>
            </a:r>
            <a:r>
              <a:rPr lang="en-US" sz="1400" dirty="0" err="1">
                <a:latin typeface="Arial"/>
                <a:cs typeface="Arial"/>
              </a:rPr>
              <a:t>diri</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kepribadian</a:t>
            </a:r>
            <a:r>
              <a:rPr lang="en-US" sz="1400" dirty="0">
                <a:latin typeface="Arial"/>
                <a:cs typeface="Arial"/>
              </a:rPr>
              <a:t> </a:t>
            </a:r>
            <a:r>
              <a:rPr lang="en-US" sz="1400" dirty="0" err="1">
                <a:latin typeface="Arial"/>
                <a:cs typeface="Arial"/>
              </a:rPr>
              <a:t>bangsa</a:t>
            </a:r>
            <a:endParaRPr lang="en-US" sz="1400" dirty="0">
              <a:latin typeface="Arial"/>
              <a:cs typeface="Arial"/>
            </a:endParaRPr>
          </a:p>
        </p:txBody>
      </p:sp>
      <p:sp>
        <p:nvSpPr>
          <p:cNvPr id="20" name="object 385">
            <a:extLst>
              <a:ext uri="{FF2B5EF4-FFF2-40B4-BE49-F238E27FC236}">
                <a16:creationId xmlns:a16="http://schemas.microsoft.com/office/drawing/2014/main" id="{4B914DC3-78D1-4732-A875-52F480702C6C}"/>
              </a:ext>
            </a:extLst>
          </p:cNvPr>
          <p:cNvSpPr/>
          <p:nvPr/>
        </p:nvSpPr>
        <p:spPr>
          <a:xfrm>
            <a:off x="6252725"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pic>
        <p:nvPicPr>
          <p:cNvPr id="21" name="Picture 20"/>
          <p:cNvPicPr>
            <a:picLocks noChangeAspect="1"/>
          </p:cNvPicPr>
          <p:nvPr/>
        </p:nvPicPr>
        <p:blipFill>
          <a:blip r:embed="rId3"/>
          <a:stretch>
            <a:fillRect/>
          </a:stretch>
        </p:blipFill>
        <p:spPr>
          <a:xfrm>
            <a:off x="6244352" y="2474578"/>
            <a:ext cx="5207000" cy="1283340"/>
          </a:xfrm>
          <a:prstGeom prst="rect">
            <a:avLst/>
          </a:prstGeom>
        </p:spPr>
      </p:pic>
      <p:sp>
        <p:nvSpPr>
          <p:cNvPr id="22" name="TextBox 21">
            <a:extLst>
              <a:ext uri="{FF2B5EF4-FFF2-40B4-BE49-F238E27FC236}">
                <a16:creationId xmlns:a16="http://schemas.microsoft.com/office/drawing/2014/main" id="{7B86B207-FBB3-4563-872E-2BBAF0EF33FB}"/>
              </a:ext>
            </a:extLst>
          </p:cNvPr>
          <p:cNvSpPr txBox="1"/>
          <p:nvPr/>
        </p:nvSpPr>
        <p:spPr bwMode="auto">
          <a:xfrm>
            <a:off x="6339989" y="2800907"/>
            <a:ext cx="5002193" cy="338554"/>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a:t>
            </a:r>
            <a:r>
              <a:rPr lang="en-US" sz="1600" b="1" dirty="0" err="1">
                <a:solidFill>
                  <a:schemeClr val="bg1"/>
                </a:solidFill>
                <a:latin typeface="Arial"/>
                <a:cs typeface="Arial"/>
              </a:rPr>
              <a:t>bangsa</a:t>
            </a:r>
            <a:r>
              <a:rPr lang="en-US" sz="1600" b="1" dirty="0">
                <a:solidFill>
                  <a:schemeClr val="bg1"/>
                </a:solidFill>
                <a:latin typeface="Arial"/>
                <a:cs typeface="Arial"/>
              </a:rPr>
              <a:t> yang </a:t>
            </a:r>
            <a:r>
              <a:rPr lang="en-US" sz="1600" b="1" dirty="0" err="1">
                <a:solidFill>
                  <a:schemeClr val="bg1"/>
                </a:solidFill>
                <a:latin typeface="Arial"/>
                <a:cs typeface="Arial"/>
              </a:rPr>
              <a:t>berdaya</a:t>
            </a:r>
            <a:r>
              <a:rPr lang="en-US" sz="1600" b="1" dirty="0">
                <a:solidFill>
                  <a:schemeClr val="bg1"/>
                </a:solidFill>
                <a:latin typeface="Arial"/>
                <a:cs typeface="Arial"/>
              </a:rPr>
              <a:t> </a:t>
            </a:r>
            <a:r>
              <a:rPr lang="en-US" sz="1600" b="1" dirty="0" err="1">
                <a:solidFill>
                  <a:schemeClr val="bg1"/>
                </a:solidFill>
                <a:latin typeface="Arial"/>
                <a:cs typeface="Arial"/>
              </a:rPr>
              <a:t>saing</a:t>
            </a:r>
            <a:r>
              <a:rPr lang="en-US" sz="1600" b="1" dirty="0">
                <a:solidFill>
                  <a:schemeClr val="bg1"/>
                </a:solidFill>
                <a:latin typeface="Arial"/>
                <a:cs typeface="Arial"/>
              </a:rPr>
              <a:t>:</a:t>
            </a:r>
          </a:p>
        </p:txBody>
      </p:sp>
      <p:sp>
        <p:nvSpPr>
          <p:cNvPr id="23" name="TextBox 22">
            <a:extLst>
              <a:ext uri="{FF2B5EF4-FFF2-40B4-BE49-F238E27FC236}">
                <a16:creationId xmlns:a16="http://schemas.microsoft.com/office/drawing/2014/main" id="{7B86B207-FBB3-4563-872E-2BBAF0EF33FB}"/>
              </a:ext>
            </a:extLst>
          </p:cNvPr>
          <p:cNvSpPr txBox="1"/>
          <p:nvPr/>
        </p:nvSpPr>
        <p:spPr bwMode="auto">
          <a:xfrm>
            <a:off x="6519829" y="4577795"/>
            <a:ext cx="4585272" cy="1754327"/>
          </a:xfrm>
          <a:prstGeom prst="rect">
            <a:avLst/>
          </a:prstGeom>
          <a:noFill/>
        </p:spPr>
        <p:txBody>
          <a:bodyPr wrap="square">
            <a:spAutoFit/>
          </a:bodyPr>
          <a:lstStyle/>
          <a:p>
            <a:pPr marL="271463" indent="-271463">
              <a:spcAft>
                <a:spcPts val="300"/>
              </a:spcAft>
              <a:buFont typeface="+mj-lt"/>
              <a:buAutoNum type="arabicPeriod" startAt="2"/>
              <a:defRPr/>
            </a:pPr>
            <a:r>
              <a:rPr lang="en-US" sz="1400" dirty="0">
                <a:latin typeface="Arial"/>
                <a:cs typeface="Arial"/>
              </a:rPr>
              <a:t>Tingkat </a:t>
            </a:r>
            <a:r>
              <a:rPr lang="en-US" sz="1400" dirty="0" err="1">
                <a:latin typeface="Arial"/>
                <a:cs typeface="Arial"/>
              </a:rPr>
              <a:t>pengangguran</a:t>
            </a:r>
            <a:r>
              <a:rPr lang="en-US" sz="1400" dirty="0">
                <a:latin typeface="Arial"/>
                <a:cs typeface="Arial"/>
              </a:rPr>
              <a:t> </a:t>
            </a:r>
            <a:r>
              <a:rPr lang="id-ID" sz="1400" dirty="0">
                <a:latin typeface="Arial"/>
                <a:cs typeface="Arial"/>
              </a:rPr>
              <a:t>tidak lebih </a:t>
            </a:r>
            <a:r>
              <a:rPr lang="en-US" sz="1400" dirty="0">
                <a:latin typeface="Arial"/>
                <a:cs typeface="Arial"/>
              </a:rPr>
              <a:t>5%</a:t>
            </a:r>
          </a:p>
          <a:p>
            <a:pPr marL="266700" indent="-266700">
              <a:spcAft>
                <a:spcPts val="300"/>
              </a:spcAft>
              <a:buFontTx/>
              <a:buAutoNum type="arabicPeriod" startAt="2"/>
              <a:defRPr/>
            </a:pPr>
            <a:r>
              <a:rPr lang="en-US" sz="1400" dirty="0" err="1">
                <a:latin typeface="Arial"/>
                <a:cs typeface="Arial"/>
              </a:rPr>
              <a:t>Jumlah</a:t>
            </a:r>
            <a:r>
              <a:rPr lang="en-US" sz="1400" dirty="0">
                <a:latin typeface="Arial"/>
                <a:cs typeface="Arial"/>
              </a:rPr>
              <a:t> </a:t>
            </a:r>
            <a:r>
              <a:rPr lang="en-US" sz="1400" dirty="0" err="1">
                <a:latin typeface="Arial"/>
                <a:cs typeface="Arial"/>
              </a:rPr>
              <a:t>rakyat</a:t>
            </a:r>
            <a:r>
              <a:rPr lang="en-US" sz="1400" dirty="0">
                <a:latin typeface="Arial"/>
                <a:cs typeface="Arial"/>
              </a:rPr>
              <a:t> </a:t>
            </a:r>
            <a:r>
              <a:rPr lang="en-US" sz="1400" dirty="0" err="1">
                <a:latin typeface="Arial"/>
                <a:cs typeface="Arial"/>
              </a:rPr>
              <a:t>miskin</a:t>
            </a:r>
            <a:r>
              <a:rPr lang="en-US" sz="1400" dirty="0">
                <a:latin typeface="Arial"/>
                <a:cs typeface="Arial"/>
              </a:rPr>
              <a:t> </a:t>
            </a:r>
            <a:r>
              <a:rPr lang="id-ID" sz="1400" dirty="0">
                <a:latin typeface="Arial"/>
                <a:cs typeface="Arial"/>
              </a:rPr>
              <a:t>tidak lebih </a:t>
            </a:r>
            <a:r>
              <a:rPr lang="en-US" sz="1400" dirty="0">
                <a:latin typeface="Arial"/>
                <a:cs typeface="Arial"/>
              </a:rPr>
              <a:t>5% </a:t>
            </a:r>
            <a:r>
              <a:rPr lang="en-US" sz="1400" dirty="0" err="1">
                <a:latin typeface="Arial"/>
                <a:cs typeface="Arial"/>
              </a:rPr>
              <a:t>penduduk</a:t>
            </a:r>
            <a:endParaRPr lang="en-US" sz="1400" dirty="0">
              <a:latin typeface="Arial"/>
              <a:cs typeface="Arial"/>
            </a:endParaRPr>
          </a:p>
          <a:p>
            <a:pPr marL="266700" indent="-266700">
              <a:spcAft>
                <a:spcPts val="300"/>
              </a:spcAft>
              <a:buFontTx/>
              <a:buAutoNum type="arabicPeriod" startAt="2"/>
              <a:defRPr/>
            </a:pPr>
            <a:r>
              <a:rPr lang="en-US" sz="1400" dirty="0" err="1">
                <a:latin typeface="Arial"/>
                <a:cs typeface="Arial"/>
              </a:rPr>
              <a:t>Kualitas</a:t>
            </a:r>
            <a:r>
              <a:rPr lang="en-US" sz="1400" dirty="0">
                <a:latin typeface="Arial"/>
                <a:cs typeface="Arial"/>
              </a:rPr>
              <a:t> SDM </a:t>
            </a:r>
            <a:r>
              <a:rPr lang="en-US" sz="1400" dirty="0" err="1">
                <a:latin typeface="Arial"/>
                <a:cs typeface="Arial"/>
              </a:rPr>
              <a:t>termasuk</a:t>
            </a:r>
            <a:r>
              <a:rPr lang="en-US" sz="1400" dirty="0">
                <a:latin typeface="Arial"/>
                <a:cs typeface="Arial"/>
              </a:rPr>
              <a:t> </a:t>
            </a:r>
            <a:r>
              <a:rPr lang="en-US" sz="1400" dirty="0" err="1">
                <a:latin typeface="Arial"/>
                <a:cs typeface="Arial"/>
              </a:rPr>
              <a:t>peran</a:t>
            </a:r>
            <a:r>
              <a:rPr lang="en-US" sz="1400" dirty="0">
                <a:latin typeface="Arial"/>
                <a:cs typeface="Arial"/>
              </a:rPr>
              <a:t> </a:t>
            </a:r>
            <a:r>
              <a:rPr lang="en-US" sz="1400" dirty="0" err="1">
                <a:latin typeface="Arial"/>
                <a:cs typeface="Arial"/>
              </a:rPr>
              <a:t>perempuan</a:t>
            </a:r>
            <a:r>
              <a:rPr lang="en-US" sz="1400" dirty="0">
                <a:latin typeface="Arial"/>
                <a:cs typeface="Arial"/>
              </a:rPr>
              <a:t> </a:t>
            </a:r>
            <a:r>
              <a:rPr lang="en-US" sz="1400" dirty="0" err="1">
                <a:latin typeface="Arial"/>
                <a:cs typeface="Arial"/>
              </a:rPr>
              <a:t>dalam</a:t>
            </a:r>
            <a:r>
              <a:rPr lang="en-US" sz="1400" dirty="0">
                <a:latin typeface="Arial"/>
                <a:cs typeface="Arial"/>
              </a:rPr>
              <a:t> </a:t>
            </a:r>
            <a:r>
              <a:rPr lang="en-US" sz="1400" dirty="0" err="1">
                <a:latin typeface="Arial"/>
                <a:cs typeface="Arial"/>
              </a:rPr>
              <a:t>pembangunan</a:t>
            </a:r>
            <a:endParaRPr lang="en-US" sz="1400" dirty="0">
              <a:latin typeface="Arial"/>
              <a:cs typeface="Arial"/>
            </a:endParaRPr>
          </a:p>
          <a:p>
            <a:pPr marL="266700" indent="-266700">
              <a:spcAft>
                <a:spcPts val="300"/>
              </a:spcAft>
              <a:buFontTx/>
              <a:buAutoNum type="arabicPeriod" startAt="2"/>
              <a:defRPr/>
            </a:pPr>
            <a:r>
              <a:rPr lang="en-US" sz="1400" dirty="0" err="1">
                <a:latin typeface="Arial"/>
                <a:cs typeface="Arial"/>
              </a:rPr>
              <a:t>Struktur</a:t>
            </a:r>
            <a:r>
              <a:rPr lang="en-US" sz="1400" dirty="0">
                <a:latin typeface="Arial"/>
                <a:cs typeface="Arial"/>
              </a:rPr>
              <a:t> </a:t>
            </a:r>
            <a:r>
              <a:rPr lang="en-US" sz="1400" dirty="0" err="1">
                <a:latin typeface="Arial"/>
                <a:cs typeface="Arial"/>
              </a:rPr>
              <a:t>ekonomi</a:t>
            </a:r>
            <a:r>
              <a:rPr lang="en-US" sz="1400" dirty="0">
                <a:latin typeface="Arial"/>
                <a:cs typeface="Arial"/>
              </a:rPr>
              <a:t> </a:t>
            </a:r>
            <a:r>
              <a:rPr lang="en-US" sz="1400" dirty="0" err="1">
                <a:latin typeface="Arial"/>
                <a:cs typeface="Arial"/>
              </a:rPr>
              <a:t>kokoh</a:t>
            </a:r>
            <a:endParaRPr lang="en-US" sz="1400" dirty="0">
              <a:latin typeface="Arial"/>
              <a:cs typeface="Arial"/>
            </a:endParaRPr>
          </a:p>
          <a:p>
            <a:pPr marL="266700" indent="-266700">
              <a:spcAft>
                <a:spcPts val="300"/>
              </a:spcAft>
              <a:buFontTx/>
              <a:buAutoNum type="arabicPeriod" startAt="2"/>
              <a:defRPr/>
            </a:pPr>
            <a:r>
              <a:rPr lang="en-US" sz="1400" dirty="0" err="1">
                <a:latin typeface="Arial"/>
                <a:cs typeface="Arial"/>
              </a:rPr>
              <a:t>Tersusunnya</a:t>
            </a:r>
            <a:r>
              <a:rPr lang="en-US" sz="1400" dirty="0">
                <a:latin typeface="Arial"/>
                <a:cs typeface="Arial"/>
              </a:rPr>
              <a:t> </a:t>
            </a:r>
            <a:r>
              <a:rPr lang="en-US" sz="1400" dirty="0" err="1">
                <a:latin typeface="Arial"/>
                <a:cs typeface="Arial"/>
              </a:rPr>
              <a:t>jaringan</a:t>
            </a:r>
            <a:r>
              <a:rPr lang="en-US" sz="1400" dirty="0">
                <a:latin typeface="Arial"/>
                <a:cs typeface="Arial"/>
              </a:rPr>
              <a:t> </a:t>
            </a:r>
            <a:r>
              <a:rPr lang="en-US" sz="1400" dirty="0" err="1">
                <a:latin typeface="Arial"/>
                <a:cs typeface="Arial"/>
              </a:rPr>
              <a:t>infrastruktur</a:t>
            </a:r>
            <a:r>
              <a:rPr lang="en-US" sz="1400" dirty="0">
                <a:latin typeface="Arial"/>
                <a:cs typeface="Arial"/>
              </a:rPr>
              <a:t> </a:t>
            </a:r>
            <a:r>
              <a:rPr lang="en-US" sz="1400" dirty="0" err="1">
                <a:latin typeface="Arial"/>
                <a:cs typeface="Arial"/>
              </a:rPr>
              <a:t>perhubungan</a:t>
            </a:r>
            <a:r>
              <a:rPr lang="en-US" sz="1400" dirty="0">
                <a:latin typeface="Arial"/>
                <a:cs typeface="Arial"/>
              </a:rPr>
              <a:t> yang </a:t>
            </a:r>
            <a:r>
              <a:rPr lang="en-US" sz="1400" dirty="0" err="1">
                <a:latin typeface="Arial"/>
                <a:cs typeface="Arial"/>
              </a:rPr>
              <a:t>handal</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terintegrasi</a:t>
            </a:r>
            <a:r>
              <a:rPr lang="en-US" sz="1400" dirty="0">
                <a:latin typeface="Arial"/>
                <a:cs typeface="Arial"/>
              </a:rPr>
              <a:t> </a:t>
            </a:r>
            <a:r>
              <a:rPr lang="en-US" sz="1400" dirty="0" err="1">
                <a:latin typeface="Arial"/>
                <a:cs typeface="Arial"/>
              </a:rPr>
              <a:t>satu</a:t>
            </a:r>
            <a:r>
              <a:rPr lang="en-US" sz="1400" dirty="0">
                <a:latin typeface="Arial"/>
                <a:cs typeface="Arial"/>
              </a:rPr>
              <a:t> </a:t>
            </a:r>
            <a:r>
              <a:rPr lang="en-US" sz="1400" dirty="0" err="1">
                <a:latin typeface="Arial"/>
                <a:cs typeface="Arial"/>
              </a:rPr>
              <a:t>sama</a:t>
            </a:r>
            <a:r>
              <a:rPr lang="en-US" sz="1400" dirty="0">
                <a:latin typeface="Arial"/>
                <a:cs typeface="Arial"/>
              </a:rPr>
              <a:t> lain</a:t>
            </a:r>
          </a:p>
        </p:txBody>
      </p:sp>
      <p:grpSp>
        <p:nvGrpSpPr>
          <p:cNvPr id="4" name="Group 3"/>
          <p:cNvGrpSpPr/>
          <p:nvPr/>
        </p:nvGrpSpPr>
        <p:grpSpPr>
          <a:xfrm>
            <a:off x="6368339" y="3886101"/>
            <a:ext cx="544949" cy="525809"/>
            <a:chOff x="7263911" y="3544221"/>
            <a:chExt cx="544949" cy="1079359"/>
          </a:xfrm>
        </p:grpSpPr>
        <p:sp>
          <p:nvSpPr>
            <p:cNvPr id="26" name="object 35"/>
            <p:cNvSpPr/>
            <p:nvPr/>
          </p:nvSpPr>
          <p:spPr>
            <a:xfrm>
              <a:off x="7263911" y="3544240"/>
              <a:ext cx="346782" cy="1056243"/>
            </a:xfrm>
            <a:custGeom>
              <a:avLst/>
              <a:gdLst/>
              <a:ahLst/>
              <a:cxnLst/>
              <a:rect l="l" t="t" r="r" b="b"/>
              <a:pathLst>
                <a:path w="355130" h="1081671">
                  <a:moveTo>
                    <a:pt x="0" y="0"/>
                  </a:moveTo>
                  <a:lnTo>
                    <a:pt x="0" y="1081671"/>
                  </a:lnTo>
                  <a:lnTo>
                    <a:pt x="177571" y="1081671"/>
                  </a:lnTo>
                  <a:lnTo>
                    <a:pt x="355130" y="540842"/>
                  </a:lnTo>
                  <a:lnTo>
                    <a:pt x="177571" y="0"/>
                  </a:lnTo>
                  <a:lnTo>
                    <a:pt x="0" y="0"/>
                  </a:lnTo>
                  <a:close/>
                </a:path>
              </a:pathLst>
            </a:custGeom>
            <a:solidFill>
              <a:srgbClr val="C3D59B"/>
            </a:solidFill>
          </p:spPr>
          <p:txBody>
            <a:bodyPr wrap="square" lIns="0" tIns="0" rIns="0" bIns="0" rtlCol="0" anchor="ctr">
              <a:noAutofit/>
            </a:bodyPr>
            <a:lstStyle/>
            <a:p>
              <a:pPr algn="ctr"/>
              <a:r>
                <a:rPr lang="en-US" b="1" dirty="0">
                  <a:latin typeface="Arial"/>
                  <a:cs typeface="Arial"/>
                </a:rPr>
                <a:t>1</a:t>
              </a:r>
              <a:endParaRPr b="1" dirty="0">
                <a:latin typeface="Arial"/>
                <a:cs typeface="Arial"/>
              </a:endParaRPr>
            </a:p>
          </p:txBody>
        </p:sp>
        <p:sp>
          <p:nvSpPr>
            <p:cNvPr id="27" name="object 36"/>
            <p:cNvSpPr/>
            <p:nvPr/>
          </p:nvSpPr>
          <p:spPr>
            <a:xfrm>
              <a:off x="7486844" y="3544221"/>
              <a:ext cx="322016" cy="1079359"/>
            </a:xfrm>
            <a:custGeom>
              <a:avLst/>
              <a:gdLst/>
              <a:ahLst/>
              <a:cxnLst/>
              <a:rect l="l" t="t" r="r" b="b"/>
              <a:pathLst>
                <a:path w="329768" h="1105344">
                  <a:moveTo>
                    <a:pt x="164884" y="552678"/>
                  </a:moveTo>
                  <a:lnTo>
                    <a:pt x="0" y="1105344"/>
                  </a:lnTo>
                  <a:lnTo>
                    <a:pt x="164884" y="1105344"/>
                  </a:lnTo>
                  <a:lnTo>
                    <a:pt x="329768" y="552678"/>
                  </a:lnTo>
                  <a:lnTo>
                    <a:pt x="164884" y="0"/>
                  </a:lnTo>
                  <a:lnTo>
                    <a:pt x="0" y="0"/>
                  </a:lnTo>
                  <a:lnTo>
                    <a:pt x="164884" y="552678"/>
                  </a:lnTo>
                  <a:close/>
                </a:path>
              </a:pathLst>
            </a:custGeom>
            <a:solidFill>
              <a:srgbClr val="77923B"/>
            </a:solidFill>
          </p:spPr>
          <p:txBody>
            <a:bodyPr wrap="square" lIns="0" tIns="0" rIns="0" bIns="0" rtlCol="0">
              <a:noAutofit/>
            </a:bodyPr>
            <a:lstStyle/>
            <a:p>
              <a:endParaRPr sz="1758"/>
            </a:p>
          </p:txBody>
        </p:sp>
      </p:grpSp>
      <p:sp>
        <p:nvSpPr>
          <p:cNvPr id="28" name="TextBox 27">
            <a:extLst>
              <a:ext uri="{FF2B5EF4-FFF2-40B4-BE49-F238E27FC236}">
                <a16:creationId xmlns:a16="http://schemas.microsoft.com/office/drawing/2014/main" id="{7B86B207-FBB3-4563-872E-2BBAF0EF33FB}"/>
              </a:ext>
            </a:extLst>
          </p:cNvPr>
          <p:cNvSpPr txBox="1"/>
          <p:nvPr/>
        </p:nvSpPr>
        <p:spPr bwMode="auto">
          <a:xfrm>
            <a:off x="6894341" y="3732417"/>
            <a:ext cx="4585272" cy="923330"/>
          </a:xfrm>
          <a:prstGeom prst="rect">
            <a:avLst/>
          </a:prstGeom>
          <a:noFill/>
        </p:spPr>
        <p:txBody>
          <a:bodyPr wrap="square">
            <a:spAutoFit/>
          </a:bodyPr>
          <a:lstStyle/>
          <a:p>
            <a:pPr>
              <a:spcAft>
                <a:spcPts val="300"/>
              </a:spcAft>
              <a:defRPr/>
            </a:pPr>
            <a:r>
              <a:rPr lang="en-US" b="1" dirty="0" err="1">
                <a:latin typeface="Arial"/>
                <a:cs typeface="Arial"/>
              </a:rPr>
              <a:t>Pendapatan</a:t>
            </a:r>
            <a:r>
              <a:rPr lang="en-US" b="1" dirty="0">
                <a:latin typeface="Arial"/>
                <a:cs typeface="Arial"/>
              </a:rPr>
              <a:t> per </a:t>
            </a:r>
            <a:r>
              <a:rPr lang="en-US" b="1" dirty="0" err="1">
                <a:latin typeface="Arial"/>
                <a:cs typeface="Arial"/>
              </a:rPr>
              <a:t>kapita</a:t>
            </a:r>
            <a:r>
              <a:rPr lang="en-US" b="1" dirty="0">
                <a:latin typeface="Arial"/>
                <a:cs typeface="Arial"/>
              </a:rPr>
              <a:t> </a:t>
            </a:r>
            <a:r>
              <a:rPr lang="en-US" b="1" dirty="0" err="1">
                <a:latin typeface="Arial"/>
                <a:cs typeface="Arial"/>
              </a:rPr>
              <a:t>setara</a:t>
            </a:r>
            <a:r>
              <a:rPr lang="en-US" b="1" dirty="0">
                <a:latin typeface="Arial"/>
                <a:cs typeface="Arial"/>
              </a:rPr>
              <a:t> </a:t>
            </a:r>
            <a:r>
              <a:rPr lang="en-US" b="1" dirty="0" err="1">
                <a:latin typeface="Arial"/>
                <a:cs typeface="Arial"/>
              </a:rPr>
              <a:t>dengan</a:t>
            </a:r>
            <a:r>
              <a:rPr lang="en-US" b="1" dirty="0">
                <a:latin typeface="Arial"/>
                <a:cs typeface="Arial"/>
              </a:rPr>
              <a:t> </a:t>
            </a:r>
            <a:r>
              <a:rPr lang="en-US" b="1" dirty="0" err="1">
                <a:latin typeface="Arial"/>
                <a:cs typeface="Arial"/>
              </a:rPr>
              <a:t>negara</a:t>
            </a:r>
            <a:r>
              <a:rPr lang="en-US" b="1" dirty="0">
                <a:latin typeface="Arial"/>
                <a:cs typeface="Arial"/>
              </a:rPr>
              <a:t> </a:t>
            </a:r>
            <a:r>
              <a:rPr lang="en-US" b="1" i="1" dirty="0">
                <a:latin typeface="Arial"/>
                <a:cs typeface="Arial"/>
              </a:rPr>
              <a:t>upper-middle income </a:t>
            </a:r>
            <a:r>
              <a:rPr lang="en-US" b="1" dirty="0" err="1">
                <a:latin typeface="Arial"/>
                <a:cs typeface="Arial"/>
              </a:rPr>
              <a:t>pada</a:t>
            </a:r>
            <a:r>
              <a:rPr lang="en-US" b="1" dirty="0">
                <a:latin typeface="Arial"/>
                <a:cs typeface="Arial"/>
              </a:rPr>
              <a:t> </a:t>
            </a:r>
            <a:r>
              <a:rPr lang="en-US" b="1" dirty="0" err="1">
                <a:latin typeface="Arial"/>
                <a:cs typeface="Arial"/>
              </a:rPr>
              <a:t>tahun</a:t>
            </a:r>
            <a:r>
              <a:rPr lang="en-US" b="1" dirty="0">
                <a:latin typeface="Arial"/>
                <a:cs typeface="Arial"/>
              </a:rPr>
              <a:t> 2025</a:t>
            </a:r>
            <a:endParaRPr lang="en-US" dirty="0">
              <a:latin typeface="Arial"/>
              <a:cs typeface="Arial"/>
            </a:endParaRPr>
          </a:p>
        </p:txBody>
      </p:sp>
      <p:pic>
        <p:nvPicPr>
          <p:cNvPr id="2" name="Picture 1"/>
          <p:cNvPicPr>
            <a:picLocks noChangeAspect="1"/>
          </p:cNvPicPr>
          <p:nvPr/>
        </p:nvPicPr>
        <p:blipFill>
          <a:blip r:embed="rId4"/>
          <a:stretch>
            <a:fillRect/>
          </a:stretch>
        </p:blipFill>
        <p:spPr>
          <a:xfrm>
            <a:off x="8135816" y="875684"/>
            <a:ext cx="1485900" cy="1841500"/>
          </a:xfrm>
          <a:prstGeom prst="rect">
            <a:avLst/>
          </a:prstGeom>
        </p:spPr>
      </p:pic>
      <p:pic>
        <p:nvPicPr>
          <p:cNvPr id="5" name="Picture 4"/>
          <p:cNvPicPr>
            <a:picLocks noChangeAspect="1"/>
          </p:cNvPicPr>
          <p:nvPr/>
        </p:nvPicPr>
        <p:blipFill>
          <a:blip r:embed="rId5" cstate="print"/>
          <a:stretch>
            <a:fillRect/>
          </a:stretch>
        </p:blipFill>
        <p:spPr>
          <a:xfrm>
            <a:off x="2410651" y="871250"/>
            <a:ext cx="1695877" cy="1695877"/>
          </a:xfrm>
          <a:prstGeom prst="rect">
            <a:avLst/>
          </a:prstGeom>
        </p:spPr>
      </p:pic>
      <p:sp>
        <p:nvSpPr>
          <p:cNvPr id="6" name="Slide Number Placeholder 5"/>
          <p:cNvSpPr>
            <a:spLocks noGrp="1"/>
          </p:cNvSpPr>
          <p:nvPr>
            <p:ph type="sldNum" sz="quarter" idx="12"/>
          </p:nvPr>
        </p:nvSpPr>
        <p:spPr/>
        <p:txBody>
          <a:bodyPr/>
          <a:lstStyle/>
          <a:p>
            <a:fld id="{192C646E-8A71-4229-9321-274B093DFD02}" type="slidenum">
              <a:rPr lang="en-US" smtClean="0">
                <a:solidFill>
                  <a:prstClr val="white"/>
                </a:solidFill>
              </a:rPr>
              <a:pPr/>
              <a:t>7</a:t>
            </a:fld>
            <a:endParaRPr lang="en-US" dirty="0">
              <a:solidFill>
                <a:prstClr val="white"/>
              </a:solidFill>
            </a:endParaRPr>
          </a:p>
        </p:txBody>
      </p:sp>
    </p:spTree>
    <p:extLst>
      <p:ext uri="{BB962C8B-B14F-4D97-AF65-F5344CB8AC3E}">
        <p14:creationId xmlns:p14="http://schemas.microsoft.com/office/powerpoint/2010/main" val="164034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85">
            <a:extLst>
              <a:ext uri="{FF2B5EF4-FFF2-40B4-BE49-F238E27FC236}">
                <a16:creationId xmlns:a16="http://schemas.microsoft.com/office/drawing/2014/main" id="{4B914DC3-78D1-4732-A875-52F480702C6C}"/>
              </a:ext>
            </a:extLst>
          </p:cNvPr>
          <p:cNvSpPr/>
          <p:nvPr/>
        </p:nvSpPr>
        <p:spPr>
          <a:xfrm>
            <a:off x="814157"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11" name="Title 1">
            <a:extLst>
              <a:ext uri="{FF2B5EF4-FFF2-40B4-BE49-F238E27FC236}">
                <a16:creationId xmlns:a16="http://schemas.microsoft.com/office/drawing/2014/main" id="{BF933ECD-8D54-41E0-B03B-0EF684612904}"/>
              </a:ext>
            </a:extLst>
          </p:cNvPr>
          <p:cNvSpPr>
            <a:spLocks noGrp="1"/>
          </p:cNvSpPr>
          <p:nvPr>
            <p:ph type="title"/>
          </p:nvPr>
        </p:nvSpPr>
        <p:spPr>
          <a:xfrm>
            <a:off x="1007293" y="25401"/>
            <a:ext cx="10189492" cy="737577"/>
          </a:xfrm>
        </p:spPr>
        <p:txBody>
          <a:bodyPr>
            <a:normAutofit/>
          </a:bodyPr>
          <a:lstStyle/>
          <a:p>
            <a:r>
              <a:rPr lang="is-IS" altLang="id-ID" sz="2400" dirty="0"/>
              <a:t>1.3 SASARAN POKOK RPJPN 2005-2025 (2/4)</a:t>
            </a:r>
          </a:p>
        </p:txBody>
      </p:sp>
      <p:pic>
        <p:nvPicPr>
          <p:cNvPr id="3" name="Picture 2"/>
          <p:cNvPicPr>
            <a:picLocks noChangeAspect="1"/>
          </p:cNvPicPr>
          <p:nvPr/>
        </p:nvPicPr>
        <p:blipFill>
          <a:blip r:embed="rId3"/>
          <a:stretch>
            <a:fillRect/>
          </a:stretch>
        </p:blipFill>
        <p:spPr>
          <a:xfrm>
            <a:off x="805784" y="2474578"/>
            <a:ext cx="5207000" cy="1283340"/>
          </a:xfrm>
          <a:prstGeom prst="rect">
            <a:avLst/>
          </a:prstGeom>
        </p:spPr>
      </p:pic>
      <p:sp>
        <p:nvSpPr>
          <p:cNvPr id="13" name="TextBox 12">
            <a:extLst>
              <a:ext uri="{FF2B5EF4-FFF2-40B4-BE49-F238E27FC236}">
                <a16:creationId xmlns:a16="http://schemas.microsoft.com/office/drawing/2014/main" id="{7B86B207-FBB3-4563-872E-2BBAF0EF33FB}"/>
              </a:ext>
            </a:extLst>
          </p:cNvPr>
          <p:cNvSpPr txBox="1"/>
          <p:nvPr/>
        </p:nvSpPr>
        <p:spPr bwMode="auto">
          <a:xfrm>
            <a:off x="1055134" y="2637444"/>
            <a:ext cx="4676532" cy="584776"/>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Indonesia </a:t>
            </a:r>
            <a:r>
              <a:rPr lang="en-US" sz="1600" b="1" dirty="0" err="1">
                <a:solidFill>
                  <a:schemeClr val="bg1"/>
                </a:solidFill>
                <a:latin typeface="Arial"/>
                <a:cs typeface="Arial"/>
              </a:rPr>
              <a:t>demokratis</a:t>
            </a:r>
            <a:r>
              <a:rPr lang="en-US" sz="1600" b="1" dirty="0">
                <a:solidFill>
                  <a:schemeClr val="bg1"/>
                </a:solidFill>
                <a:latin typeface="Arial"/>
                <a:cs typeface="Arial"/>
              </a:rPr>
              <a:t>, </a:t>
            </a:r>
            <a:r>
              <a:rPr lang="en-US" sz="1600" b="1" dirty="0" err="1">
                <a:solidFill>
                  <a:schemeClr val="bg1"/>
                </a:solidFill>
                <a:latin typeface="Arial"/>
                <a:cs typeface="Arial"/>
              </a:rPr>
              <a:t>berlandaskan</a:t>
            </a:r>
            <a:r>
              <a:rPr lang="en-US" sz="1600" b="1" dirty="0">
                <a:solidFill>
                  <a:schemeClr val="bg1"/>
                </a:solidFill>
                <a:latin typeface="Arial"/>
                <a:cs typeface="Arial"/>
              </a:rPr>
              <a:t> </a:t>
            </a:r>
            <a:r>
              <a:rPr lang="en-US" sz="1600" b="1" dirty="0" err="1">
                <a:solidFill>
                  <a:schemeClr val="bg1"/>
                </a:solidFill>
                <a:latin typeface="Arial"/>
                <a:cs typeface="Arial"/>
              </a:rPr>
              <a:t>hukum</a:t>
            </a:r>
            <a:r>
              <a:rPr lang="en-US" sz="1600" b="1" dirty="0">
                <a:solidFill>
                  <a:schemeClr val="bg1"/>
                </a:solidFill>
                <a:latin typeface="Arial"/>
                <a:cs typeface="Arial"/>
              </a:rPr>
              <a:t>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berkeadilan</a:t>
            </a:r>
            <a:r>
              <a:rPr lang="en-US" sz="1600" b="1" dirty="0">
                <a:solidFill>
                  <a:schemeClr val="bg1"/>
                </a:solidFill>
                <a:latin typeface="Arial"/>
                <a:cs typeface="Arial"/>
              </a:rPr>
              <a:t> </a:t>
            </a:r>
          </a:p>
        </p:txBody>
      </p:sp>
      <p:sp>
        <p:nvSpPr>
          <p:cNvPr id="18" name="TextBox 17">
            <a:extLst>
              <a:ext uri="{FF2B5EF4-FFF2-40B4-BE49-F238E27FC236}">
                <a16:creationId xmlns:a16="http://schemas.microsoft.com/office/drawing/2014/main" id="{7B86B207-FBB3-4563-872E-2BBAF0EF33FB}"/>
              </a:ext>
            </a:extLst>
          </p:cNvPr>
          <p:cNvSpPr txBox="1"/>
          <p:nvPr/>
        </p:nvSpPr>
        <p:spPr bwMode="auto">
          <a:xfrm>
            <a:off x="1081261" y="3894029"/>
            <a:ext cx="4585272" cy="2477602"/>
          </a:xfrm>
          <a:prstGeom prst="rect">
            <a:avLst/>
          </a:prstGeom>
          <a:noFill/>
        </p:spPr>
        <p:txBody>
          <a:bodyPr wrap="square">
            <a:spAutoFit/>
          </a:bodyPr>
          <a:lstStyle/>
          <a:p>
            <a:pPr marL="266700" indent="-266700">
              <a:spcAft>
                <a:spcPts val="300"/>
              </a:spcAft>
              <a:buFontTx/>
              <a:buAutoNum type="arabicPeriod"/>
              <a:defRPr/>
            </a:pPr>
            <a:r>
              <a:rPr lang="en-US" sz="1400" dirty="0" err="1">
                <a:latin typeface="Arial"/>
                <a:cs typeface="Arial"/>
              </a:rPr>
              <a:t>Supremasi</a:t>
            </a:r>
            <a:r>
              <a:rPr lang="en-US" sz="1400" dirty="0">
                <a:latin typeface="Arial"/>
                <a:cs typeface="Arial"/>
              </a:rPr>
              <a:t> </a:t>
            </a:r>
            <a:r>
              <a:rPr lang="en-US" sz="1400" dirty="0" err="1">
                <a:latin typeface="Arial"/>
                <a:cs typeface="Arial"/>
              </a:rPr>
              <a:t>hukum</a:t>
            </a:r>
            <a:r>
              <a:rPr lang="en-US" sz="1400" dirty="0">
                <a:latin typeface="Arial"/>
                <a:cs typeface="Arial"/>
              </a:rPr>
              <a:t> </a:t>
            </a:r>
            <a:r>
              <a:rPr lang="en-US" sz="1400" dirty="0" err="1">
                <a:latin typeface="Arial"/>
                <a:cs typeface="Arial"/>
              </a:rPr>
              <a:t>dan</a:t>
            </a:r>
            <a:r>
              <a:rPr lang="en-US" sz="1400" dirty="0">
                <a:latin typeface="Arial"/>
                <a:cs typeface="Arial"/>
              </a:rPr>
              <a:t> HAM</a:t>
            </a:r>
          </a:p>
          <a:p>
            <a:pPr marL="266700" indent="-266700">
              <a:spcAft>
                <a:spcPts val="300"/>
              </a:spcAft>
              <a:buFontTx/>
              <a:buAutoNum type="arabicPeriod"/>
              <a:defRPr/>
            </a:pPr>
            <a:r>
              <a:rPr lang="en-US" sz="1400" dirty="0" err="1">
                <a:latin typeface="Arial"/>
                <a:cs typeface="Arial"/>
              </a:rPr>
              <a:t>Sistem</a:t>
            </a:r>
            <a:r>
              <a:rPr lang="en-US" sz="1400" dirty="0">
                <a:latin typeface="Arial"/>
                <a:cs typeface="Arial"/>
              </a:rPr>
              <a:t> </a:t>
            </a:r>
            <a:r>
              <a:rPr lang="en-US" sz="1400" dirty="0" err="1">
                <a:latin typeface="Arial"/>
                <a:cs typeface="Arial"/>
              </a:rPr>
              <a:t>Hukum</a:t>
            </a:r>
            <a:r>
              <a:rPr lang="en-US" sz="1400" dirty="0">
                <a:latin typeface="Arial"/>
                <a:cs typeface="Arial"/>
              </a:rPr>
              <a:t> </a:t>
            </a:r>
            <a:r>
              <a:rPr lang="en-US" sz="1400" dirty="0" err="1">
                <a:latin typeface="Arial"/>
                <a:cs typeface="Arial"/>
              </a:rPr>
              <a:t>Nasional</a:t>
            </a:r>
            <a:r>
              <a:rPr lang="en-US" sz="1400" dirty="0">
                <a:latin typeface="Arial"/>
                <a:cs typeface="Arial"/>
              </a:rPr>
              <a:t> </a:t>
            </a:r>
            <a:r>
              <a:rPr lang="en-US" sz="1400" dirty="0" err="1">
                <a:latin typeface="Arial"/>
                <a:cs typeface="Arial"/>
              </a:rPr>
              <a:t>tertata</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Penegakan</a:t>
            </a:r>
            <a:r>
              <a:rPr lang="en-US" sz="1400" dirty="0">
                <a:latin typeface="Arial"/>
                <a:cs typeface="Arial"/>
              </a:rPr>
              <a:t> </a:t>
            </a:r>
            <a:r>
              <a:rPr lang="en-US" sz="1400" dirty="0" err="1">
                <a:latin typeface="Arial"/>
                <a:cs typeface="Arial"/>
              </a:rPr>
              <a:t>hukum</a:t>
            </a:r>
            <a:r>
              <a:rPr lang="en-US" sz="1400" dirty="0">
                <a:latin typeface="Arial"/>
                <a:cs typeface="Arial"/>
              </a:rPr>
              <a:t> </a:t>
            </a:r>
          </a:p>
          <a:p>
            <a:pPr marL="266700" indent="-266700">
              <a:spcAft>
                <a:spcPts val="300"/>
              </a:spcAft>
              <a:buFontTx/>
              <a:buAutoNum type="arabicPeriod"/>
              <a:defRPr/>
            </a:pPr>
            <a:r>
              <a:rPr lang="en-US" sz="1400" dirty="0" err="1">
                <a:latin typeface="Arial"/>
                <a:cs typeface="Arial"/>
              </a:rPr>
              <a:t>Kelembagaan</a:t>
            </a:r>
            <a:r>
              <a:rPr lang="en-US" sz="1400" dirty="0">
                <a:latin typeface="Arial"/>
                <a:cs typeface="Arial"/>
              </a:rPr>
              <a:t> </a:t>
            </a:r>
            <a:r>
              <a:rPr lang="en-US" sz="1400" dirty="0" err="1">
                <a:latin typeface="Arial"/>
                <a:cs typeface="Arial"/>
              </a:rPr>
              <a:t>demokrasi</a:t>
            </a:r>
            <a:r>
              <a:rPr lang="en-US" sz="1400" dirty="0">
                <a:latin typeface="Arial"/>
                <a:cs typeface="Arial"/>
              </a:rPr>
              <a:t> </a:t>
            </a:r>
          </a:p>
          <a:p>
            <a:pPr marL="266700" indent="-266700">
              <a:spcAft>
                <a:spcPts val="300"/>
              </a:spcAft>
              <a:buFontTx/>
              <a:buAutoNum type="arabicPeriod"/>
              <a:defRPr/>
            </a:pPr>
            <a:r>
              <a:rPr lang="en-US" sz="1400" dirty="0" err="1">
                <a:latin typeface="Arial"/>
                <a:cs typeface="Arial"/>
              </a:rPr>
              <a:t>Penguatan</a:t>
            </a:r>
            <a:r>
              <a:rPr lang="en-US" sz="1400" dirty="0">
                <a:latin typeface="Arial"/>
                <a:cs typeface="Arial"/>
              </a:rPr>
              <a:t> </a:t>
            </a:r>
            <a:r>
              <a:rPr lang="en-US" sz="1400" dirty="0" err="1">
                <a:latin typeface="Arial"/>
                <a:cs typeface="Arial"/>
              </a:rPr>
              <a:t>peran</a:t>
            </a:r>
            <a:r>
              <a:rPr lang="en-US" sz="1400" dirty="0">
                <a:latin typeface="Arial"/>
                <a:cs typeface="Arial"/>
              </a:rPr>
              <a:t> </a:t>
            </a:r>
            <a:r>
              <a:rPr lang="en-US" sz="1400" dirty="0" err="1">
                <a:latin typeface="Arial"/>
                <a:cs typeface="Arial"/>
              </a:rPr>
              <a:t>masyarakat</a:t>
            </a:r>
            <a:r>
              <a:rPr lang="en-US" sz="1400" dirty="0">
                <a:latin typeface="Arial"/>
                <a:cs typeface="Arial"/>
              </a:rPr>
              <a:t> </a:t>
            </a:r>
            <a:r>
              <a:rPr lang="en-US" sz="1400" dirty="0" err="1">
                <a:latin typeface="Arial"/>
                <a:cs typeface="Arial"/>
              </a:rPr>
              <a:t>sipil</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partai</a:t>
            </a:r>
            <a:r>
              <a:rPr lang="en-US" sz="1400" dirty="0">
                <a:latin typeface="Arial"/>
                <a:cs typeface="Arial"/>
              </a:rPr>
              <a:t> </a:t>
            </a:r>
            <a:r>
              <a:rPr lang="en-US" sz="1400" dirty="0" err="1">
                <a:latin typeface="Arial"/>
                <a:cs typeface="Arial"/>
              </a:rPr>
              <a:t>politik</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Pelembagaan</a:t>
            </a:r>
            <a:r>
              <a:rPr lang="en-US" sz="1400" dirty="0">
                <a:latin typeface="Arial"/>
                <a:cs typeface="Arial"/>
              </a:rPr>
              <a:t> </a:t>
            </a:r>
            <a:r>
              <a:rPr lang="en-US" sz="1400" dirty="0" err="1">
                <a:latin typeface="Arial"/>
                <a:cs typeface="Arial"/>
              </a:rPr>
              <a:t>nilai-nilai</a:t>
            </a:r>
            <a:r>
              <a:rPr lang="en-US" sz="1400" dirty="0">
                <a:latin typeface="Arial"/>
                <a:cs typeface="Arial"/>
              </a:rPr>
              <a:t> </a:t>
            </a:r>
            <a:r>
              <a:rPr lang="en-US" sz="1400" dirty="0" err="1">
                <a:latin typeface="Arial"/>
                <a:cs typeface="Arial"/>
              </a:rPr>
              <a:t>demokrasi</a:t>
            </a:r>
            <a:r>
              <a:rPr lang="en-US" sz="1400" dirty="0">
                <a:latin typeface="Arial"/>
                <a:cs typeface="Arial"/>
              </a:rPr>
              <a:t> yang </a:t>
            </a:r>
            <a:r>
              <a:rPr lang="en-US" sz="1400" dirty="0" err="1">
                <a:latin typeface="Arial"/>
                <a:cs typeface="Arial"/>
              </a:rPr>
              <a:t>menitikberatkan</a:t>
            </a:r>
            <a:r>
              <a:rPr lang="en-US" sz="1400" dirty="0">
                <a:latin typeface="Arial"/>
                <a:cs typeface="Arial"/>
              </a:rPr>
              <a:t> </a:t>
            </a:r>
            <a:r>
              <a:rPr lang="en-US" sz="1400" dirty="0" err="1">
                <a:latin typeface="Arial"/>
                <a:cs typeface="Arial"/>
              </a:rPr>
              <a:t>prinsip</a:t>
            </a:r>
            <a:r>
              <a:rPr lang="en-US" sz="1400" dirty="0">
                <a:latin typeface="Arial"/>
                <a:cs typeface="Arial"/>
              </a:rPr>
              <a:t> </a:t>
            </a:r>
            <a:r>
              <a:rPr lang="en-US" sz="1400" dirty="0" err="1">
                <a:latin typeface="Arial"/>
                <a:cs typeface="Arial"/>
              </a:rPr>
              <a:t>toleransi</a:t>
            </a:r>
            <a:r>
              <a:rPr lang="en-US" sz="1400" dirty="0">
                <a:latin typeface="Arial"/>
                <a:cs typeface="Arial"/>
              </a:rPr>
              <a:t>, non </a:t>
            </a:r>
            <a:r>
              <a:rPr lang="en-US" sz="1400" dirty="0" err="1">
                <a:latin typeface="Arial"/>
                <a:cs typeface="Arial"/>
              </a:rPr>
              <a:t>diskriminasi</a:t>
            </a:r>
            <a:r>
              <a:rPr lang="en-US" sz="1400" dirty="0">
                <a:latin typeface="Arial"/>
                <a:cs typeface="Arial"/>
              </a:rPr>
              <a:t> , </a:t>
            </a:r>
            <a:r>
              <a:rPr lang="en-US" sz="1400" dirty="0" err="1">
                <a:latin typeface="Arial"/>
                <a:cs typeface="Arial"/>
              </a:rPr>
              <a:t>dan</a:t>
            </a:r>
            <a:r>
              <a:rPr lang="en-US" sz="1400" dirty="0">
                <a:latin typeface="Arial"/>
                <a:cs typeface="Arial"/>
              </a:rPr>
              <a:t> </a:t>
            </a:r>
            <a:r>
              <a:rPr lang="en-US" sz="1400" dirty="0" err="1">
                <a:latin typeface="Arial"/>
                <a:cs typeface="Arial"/>
              </a:rPr>
              <a:t>kemitraan</a:t>
            </a:r>
            <a:r>
              <a:rPr lang="en-US" sz="1400" dirty="0">
                <a:latin typeface="Arial"/>
                <a:cs typeface="Arial"/>
              </a:rPr>
              <a:t> </a:t>
            </a:r>
          </a:p>
          <a:p>
            <a:pPr marL="266700" indent="-266700">
              <a:spcAft>
                <a:spcPts val="300"/>
              </a:spcAft>
              <a:buFontTx/>
              <a:buAutoNum type="arabicPeriod"/>
              <a:defRPr/>
            </a:pPr>
            <a:r>
              <a:rPr lang="en-US" sz="1400" dirty="0" err="1">
                <a:latin typeface="Arial"/>
                <a:cs typeface="Arial"/>
              </a:rPr>
              <a:t>Terwujudnya</a:t>
            </a:r>
            <a:r>
              <a:rPr lang="en-US" sz="1400" dirty="0">
                <a:latin typeface="Arial"/>
                <a:cs typeface="Arial"/>
              </a:rPr>
              <a:t> </a:t>
            </a:r>
            <a:r>
              <a:rPr lang="en-US" sz="1400" dirty="0" err="1">
                <a:latin typeface="Arial"/>
                <a:cs typeface="Arial"/>
              </a:rPr>
              <a:t>konsolidasi</a:t>
            </a:r>
            <a:r>
              <a:rPr lang="en-US" sz="1400" dirty="0">
                <a:latin typeface="Arial"/>
                <a:cs typeface="Arial"/>
              </a:rPr>
              <a:t> </a:t>
            </a:r>
            <a:r>
              <a:rPr lang="en-US" sz="1400" dirty="0" err="1">
                <a:latin typeface="Arial"/>
                <a:cs typeface="Arial"/>
              </a:rPr>
              <a:t>demokrasi</a:t>
            </a:r>
            <a:r>
              <a:rPr lang="en-US" sz="1400" dirty="0">
                <a:latin typeface="Arial"/>
                <a:cs typeface="Arial"/>
              </a:rPr>
              <a:t> di </a:t>
            </a:r>
            <a:r>
              <a:rPr lang="en-US" sz="1400" dirty="0" err="1">
                <a:latin typeface="Arial"/>
                <a:cs typeface="Arial"/>
              </a:rPr>
              <a:t>berbagai</a:t>
            </a:r>
            <a:r>
              <a:rPr lang="en-US" sz="1400" dirty="0">
                <a:latin typeface="Arial"/>
                <a:cs typeface="Arial"/>
              </a:rPr>
              <a:t> </a:t>
            </a:r>
            <a:r>
              <a:rPr lang="en-US" sz="1400" dirty="0" err="1">
                <a:latin typeface="Arial"/>
                <a:cs typeface="Arial"/>
              </a:rPr>
              <a:t>aspek</a:t>
            </a:r>
            <a:r>
              <a:rPr lang="en-US" sz="1400" dirty="0">
                <a:latin typeface="Arial"/>
                <a:cs typeface="Arial"/>
              </a:rPr>
              <a:t> </a:t>
            </a:r>
            <a:r>
              <a:rPr lang="en-US" sz="1400" dirty="0" err="1">
                <a:latin typeface="Arial"/>
                <a:cs typeface="Arial"/>
              </a:rPr>
              <a:t>kehidupan</a:t>
            </a:r>
            <a:r>
              <a:rPr lang="en-US" sz="1400" dirty="0">
                <a:latin typeface="Arial"/>
                <a:cs typeface="Arial"/>
              </a:rPr>
              <a:t> </a:t>
            </a:r>
            <a:r>
              <a:rPr lang="en-US" sz="1400" dirty="0" err="1">
                <a:latin typeface="Arial"/>
                <a:cs typeface="Arial"/>
              </a:rPr>
              <a:t>politik</a:t>
            </a:r>
            <a:endParaRPr lang="en-US" sz="1400" dirty="0">
              <a:latin typeface="Arial"/>
              <a:cs typeface="Arial"/>
            </a:endParaRPr>
          </a:p>
        </p:txBody>
      </p:sp>
      <p:sp>
        <p:nvSpPr>
          <p:cNvPr id="20" name="object 385">
            <a:extLst>
              <a:ext uri="{FF2B5EF4-FFF2-40B4-BE49-F238E27FC236}">
                <a16:creationId xmlns:a16="http://schemas.microsoft.com/office/drawing/2014/main" id="{4B914DC3-78D1-4732-A875-52F480702C6C}"/>
              </a:ext>
            </a:extLst>
          </p:cNvPr>
          <p:cNvSpPr/>
          <p:nvPr/>
        </p:nvSpPr>
        <p:spPr>
          <a:xfrm>
            <a:off x="6252725"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pic>
        <p:nvPicPr>
          <p:cNvPr id="21" name="Picture 20"/>
          <p:cNvPicPr>
            <a:picLocks noChangeAspect="1"/>
          </p:cNvPicPr>
          <p:nvPr/>
        </p:nvPicPr>
        <p:blipFill>
          <a:blip r:embed="rId3"/>
          <a:stretch>
            <a:fillRect/>
          </a:stretch>
        </p:blipFill>
        <p:spPr>
          <a:xfrm>
            <a:off x="6244352" y="2474578"/>
            <a:ext cx="5207000" cy="1283340"/>
          </a:xfrm>
          <a:prstGeom prst="rect">
            <a:avLst/>
          </a:prstGeom>
        </p:spPr>
      </p:pic>
      <p:sp>
        <p:nvSpPr>
          <p:cNvPr id="22" name="TextBox 21">
            <a:extLst>
              <a:ext uri="{FF2B5EF4-FFF2-40B4-BE49-F238E27FC236}">
                <a16:creationId xmlns:a16="http://schemas.microsoft.com/office/drawing/2014/main" id="{7B86B207-FBB3-4563-872E-2BBAF0EF33FB}"/>
              </a:ext>
            </a:extLst>
          </p:cNvPr>
          <p:cNvSpPr txBox="1"/>
          <p:nvPr/>
        </p:nvSpPr>
        <p:spPr bwMode="auto">
          <a:xfrm>
            <a:off x="6233172" y="2539763"/>
            <a:ext cx="5002193" cy="830997"/>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rasa </a:t>
            </a:r>
            <a:r>
              <a:rPr lang="en-US" sz="1600" b="1" dirty="0" err="1">
                <a:solidFill>
                  <a:schemeClr val="bg1"/>
                </a:solidFill>
                <a:latin typeface="Arial"/>
                <a:cs typeface="Arial"/>
              </a:rPr>
              <a:t>aman</a:t>
            </a:r>
            <a:r>
              <a:rPr lang="en-US" sz="1600" b="1" dirty="0">
                <a:solidFill>
                  <a:schemeClr val="bg1"/>
                </a:solidFill>
                <a:latin typeface="Arial"/>
                <a:cs typeface="Arial"/>
              </a:rPr>
              <a:t>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damai</a:t>
            </a:r>
            <a:r>
              <a:rPr lang="en-US" sz="1600" b="1" dirty="0">
                <a:solidFill>
                  <a:schemeClr val="bg1"/>
                </a:solidFill>
                <a:latin typeface="Arial"/>
                <a:cs typeface="Arial"/>
              </a:rPr>
              <a:t> </a:t>
            </a:r>
            <a:r>
              <a:rPr lang="en-US" sz="1600" b="1" dirty="0" err="1">
                <a:solidFill>
                  <a:schemeClr val="bg1"/>
                </a:solidFill>
                <a:latin typeface="Arial"/>
                <a:cs typeface="Arial"/>
              </a:rPr>
              <a:t>bagi</a:t>
            </a:r>
            <a:r>
              <a:rPr lang="en-US" sz="1600" b="1" dirty="0">
                <a:solidFill>
                  <a:schemeClr val="bg1"/>
                </a:solidFill>
                <a:latin typeface="Arial"/>
                <a:cs typeface="Arial"/>
              </a:rPr>
              <a:t> </a:t>
            </a:r>
            <a:r>
              <a:rPr lang="en-US" sz="1600" b="1" dirty="0" err="1">
                <a:solidFill>
                  <a:schemeClr val="bg1"/>
                </a:solidFill>
                <a:latin typeface="Arial"/>
                <a:cs typeface="Arial"/>
              </a:rPr>
              <a:t>seluruh</a:t>
            </a:r>
            <a:r>
              <a:rPr lang="en-US" sz="1600" b="1" dirty="0">
                <a:solidFill>
                  <a:schemeClr val="bg1"/>
                </a:solidFill>
                <a:latin typeface="Arial"/>
                <a:cs typeface="Arial"/>
              </a:rPr>
              <a:t> </a:t>
            </a:r>
            <a:r>
              <a:rPr lang="en-US" sz="1600" b="1" dirty="0" err="1">
                <a:solidFill>
                  <a:schemeClr val="bg1"/>
                </a:solidFill>
                <a:latin typeface="Arial"/>
                <a:cs typeface="Arial"/>
              </a:rPr>
              <a:t>rakyat</a:t>
            </a:r>
            <a:r>
              <a:rPr lang="en-US" sz="1600" b="1" dirty="0">
                <a:solidFill>
                  <a:schemeClr val="bg1"/>
                </a:solidFill>
                <a:latin typeface="Arial"/>
                <a:cs typeface="Arial"/>
              </a:rPr>
              <a:t> </a:t>
            </a:r>
            <a:r>
              <a:rPr lang="en-US" sz="1600" b="1" dirty="0" err="1">
                <a:solidFill>
                  <a:schemeClr val="bg1"/>
                </a:solidFill>
                <a:latin typeface="Arial"/>
                <a:cs typeface="Arial"/>
              </a:rPr>
              <a:t>serta</a:t>
            </a:r>
            <a:r>
              <a:rPr lang="en-US" sz="1600" b="1" dirty="0">
                <a:solidFill>
                  <a:schemeClr val="bg1"/>
                </a:solidFill>
                <a:latin typeface="Arial"/>
                <a:cs typeface="Arial"/>
              </a:rPr>
              <a:t> </a:t>
            </a:r>
            <a:r>
              <a:rPr lang="en-US" sz="1600" b="1" dirty="0" err="1">
                <a:solidFill>
                  <a:schemeClr val="bg1"/>
                </a:solidFill>
                <a:latin typeface="Arial"/>
                <a:cs typeface="Arial"/>
              </a:rPr>
              <a:t>terjaganya</a:t>
            </a:r>
            <a:r>
              <a:rPr lang="en-US" sz="1600" b="1" dirty="0">
                <a:solidFill>
                  <a:schemeClr val="bg1"/>
                </a:solidFill>
                <a:latin typeface="Arial"/>
                <a:cs typeface="Arial"/>
              </a:rPr>
              <a:t> </a:t>
            </a:r>
            <a:r>
              <a:rPr lang="en-US" sz="1600" b="1" dirty="0" err="1">
                <a:solidFill>
                  <a:schemeClr val="bg1"/>
                </a:solidFill>
                <a:latin typeface="Arial"/>
                <a:cs typeface="Arial"/>
              </a:rPr>
              <a:t>keutuhan</a:t>
            </a:r>
            <a:r>
              <a:rPr lang="en-US" sz="1600" b="1" dirty="0">
                <a:solidFill>
                  <a:schemeClr val="bg1"/>
                </a:solidFill>
                <a:latin typeface="Arial"/>
                <a:cs typeface="Arial"/>
              </a:rPr>
              <a:t> </a:t>
            </a:r>
            <a:r>
              <a:rPr lang="en-US" sz="1600" b="1" dirty="0" err="1">
                <a:solidFill>
                  <a:schemeClr val="bg1"/>
                </a:solidFill>
                <a:latin typeface="Arial"/>
                <a:cs typeface="Arial"/>
              </a:rPr>
              <a:t>wilayah</a:t>
            </a:r>
            <a:r>
              <a:rPr lang="en-US" sz="1600" b="1" dirty="0">
                <a:solidFill>
                  <a:schemeClr val="bg1"/>
                </a:solidFill>
                <a:latin typeface="Arial"/>
                <a:cs typeface="Arial"/>
              </a:rPr>
              <a:t> NKRI,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kedaulatan</a:t>
            </a:r>
            <a:r>
              <a:rPr lang="en-US" sz="1600" b="1" dirty="0">
                <a:solidFill>
                  <a:schemeClr val="bg1"/>
                </a:solidFill>
                <a:latin typeface="Arial"/>
                <a:cs typeface="Arial"/>
              </a:rPr>
              <a:t> </a:t>
            </a:r>
            <a:r>
              <a:rPr lang="en-US" sz="1600" b="1" dirty="0" err="1">
                <a:solidFill>
                  <a:schemeClr val="bg1"/>
                </a:solidFill>
                <a:latin typeface="Arial"/>
                <a:cs typeface="Arial"/>
              </a:rPr>
              <a:t>negara</a:t>
            </a:r>
            <a:endParaRPr lang="en-US" sz="1600" b="1" dirty="0">
              <a:solidFill>
                <a:schemeClr val="bg1"/>
              </a:solidFill>
              <a:latin typeface="Arial"/>
              <a:cs typeface="Arial"/>
            </a:endParaRPr>
          </a:p>
        </p:txBody>
      </p:sp>
      <p:sp>
        <p:nvSpPr>
          <p:cNvPr id="15" name="TextBox 14">
            <a:extLst>
              <a:ext uri="{FF2B5EF4-FFF2-40B4-BE49-F238E27FC236}">
                <a16:creationId xmlns:a16="http://schemas.microsoft.com/office/drawing/2014/main" id="{7B86B207-FBB3-4563-872E-2BBAF0EF33FB}"/>
              </a:ext>
            </a:extLst>
          </p:cNvPr>
          <p:cNvSpPr txBox="1"/>
          <p:nvPr/>
        </p:nvSpPr>
        <p:spPr bwMode="auto">
          <a:xfrm>
            <a:off x="6519828" y="3894029"/>
            <a:ext cx="4585272" cy="1892826"/>
          </a:xfrm>
          <a:prstGeom prst="rect">
            <a:avLst/>
          </a:prstGeom>
          <a:noFill/>
        </p:spPr>
        <p:txBody>
          <a:bodyPr wrap="square">
            <a:spAutoFit/>
          </a:bodyPr>
          <a:lstStyle/>
          <a:p>
            <a:pPr marL="266700" indent="-266700">
              <a:spcAft>
                <a:spcPts val="300"/>
              </a:spcAft>
              <a:buFontTx/>
              <a:buAutoNum type="arabicPeriod"/>
              <a:defRPr/>
            </a:pPr>
            <a:r>
              <a:rPr lang="en-US" sz="1400" dirty="0" err="1">
                <a:latin typeface="Arial"/>
                <a:cs typeface="Arial"/>
              </a:rPr>
              <a:t>Terwujudnya</a:t>
            </a:r>
            <a:r>
              <a:rPr lang="en-US" sz="1400" dirty="0">
                <a:latin typeface="Arial"/>
                <a:cs typeface="Arial"/>
              </a:rPr>
              <a:t> </a:t>
            </a:r>
            <a:r>
              <a:rPr lang="en-US" sz="1400" dirty="0" err="1">
                <a:latin typeface="Arial"/>
                <a:cs typeface="Arial"/>
              </a:rPr>
              <a:t>keamanan</a:t>
            </a:r>
            <a:r>
              <a:rPr lang="en-US" sz="1400" dirty="0">
                <a:latin typeface="Arial"/>
                <a:cs typeface="Arial"/>
              </a:rPr>
              <a:t> </a:t>
            </a:r>
            <a:r>
              <a:rPr lang="en-US" sz="1400" dirty="0" err="1">
                <a:latin typeface="Arial"/>
                <a:cs typeface="Arial"/>
              </a:rPr>
              <a:t>nasional</a:t>
            </a:r>
            <a:endParaRPr lang="en-US" sz="1400" dirty="0">
              <a:latin typeface="Arial"/>
              <a:cs typeface="Arial"/>
            </a:endParaRPr>
          </a:p>
          <a:p>
            <a:pPr marL="266700" indent="-266700">
              <a:spcAft>
                <a:spcPts val="300"/>
              </a:spcAft>
              <a:buFontTx/>
              <a:buAutoNum type="arabicPeriod"/>
              <a:defRPr/>
            </a:pPr>
            <a:r>
              <a:rPr lang="en-US" sz="1400" dirty="0">
                <a:latin typeface="Arial"/>
                <a:cs typeface="Arial"/>
              </a:rPr>
              <a:t>TNI yang </a:t>
            </a:r>
            <a:r>
              <a:rPr lang="en-US" sz="1400" dirty="0" err="1">
                <a:latin typeface="Arial"/>
                <a:cs typeface="Arial"/>
              </a:rPr>
              <a:t>profesional</a:t>
            </a:r>
            <a:r>
              <a:rPr lang="en-US" sz="1400" dirty="0">
                <a:latin typeface="Arial"/>
                <a:cs typeface="Arial"/>
              </a:rPr>
              <a:t>, </a:t>
            </a:r>
            <a:r>
              <a:rPr lang="en-US" sz="1400" dirty="0" err="1">
                <a:latin typeface="Arial"/>
                <a:cs typeface="Arial"/>
              </a:rPr>
              <a:t>komponen</a:t>
            </a:r>
            <a:r>
              <a:rPr lang="en-US" sz="1400" dirty="0">
                <a:latin typeface="Arial"/>
                <a:cs typeface="Arial"/>
              </a:rPr>
              <a:t> </a:t>
            </a:r>
            <a:r>
              <a:rPr lang="en-US" sz="1400" dirty="0" err="1">
                <a:latin typeface="Arial"/>
                <a:cs typeface="Arial"/>
              </a:rPr>
              <a:t>cadangan</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pendukung</a:t>
            </a:r>
            <a:r>
              <a:rPr lang="en-US" sz="1400" dirty="0">
                <a:latin typeface="Arial"/>
                <a:cs typeface="Arial"/>
              </a:rPr>
              <a:t> </a:t>
            </a:r>
            <a:r>
              <a:rPr lang="en-US" sz="1400" dirty="0" err="1">
                <a:latin typeface="Arial"/>
                <a:cs typeface="Arial"/>
              </a:rPr>
              <a:t>pertahanan</a:t>
            </a:r>
            <a:r>
              <a:rPr lang="en-US" sz="1400" dirty="0">
                <a:latin typeface="Arial"/>
                <a:cs typeface="Arial"/>
              </a:rPr>
              <a:t> yang </a:t>
            </a:r>
            <a:r>
              <a:rPr lang="en-US" sz="1400" dirty="0" err="1">
                <a:latin typeface="Arial"/>
                <a:cs typeface="Arial"/>
              </a:rPr>
              <a:t>kuat</a:t>
            </a:r>
            <a:r>
              <a:rPr lang="en-US" sz="1400" dirty="0">
                <a:latin typeface="Arial"/>
                <a:cs typeface="Arial"/>
              </a:rPr>
              <a:t> </a:t>
            </a:r>
            <a:r>
              <a:rPr lang="en-US" sz="1400" dirty="0" err="1">
                <a:latin typeface="Arial"/>
                <a:cs typeface="Arial"/>
              </a:rPr>
              <a:t>terutama</a:t>
            </a:r>
            <a:r>
              <a:rPr lang="en-US" sz="1400" dirty="0">
                <a:latin typeface="Arial"/>
                <a:cs typeface="Arial"/>
              </a:rPr>
              <a:t> </a:t>
            </a:r>
            <a:r>
              <a:rPr lang="en-US" sz="1400" dirty="0" err="1">
                <a:latin typeface="Arial"/>
                <a:cs typeface="Arial"/>
              </a:rPr>
              <a:t>bela</a:t>
            </a:r>
            <a:r>
              <a:rPr lang="en-US" sz="1400" dirty="0">
                <a:latin typeface="Arial"/>
                <a:cs typeface="Arial"/>
              </a:rPr>
              <a:t> </a:t>
            </a:r>
            <a:r>
              <a:rPr lang="en-US" sz="1400" dirty="0" err="1">
                <a:latin typeface="Arial"/>
                <a:cs typeface="Arial"/>
              </a:rPr>
              <a:t>negara</a:t>
            </a:r>
            <a:r>
              <a:rPr lang="en-US" sz="1400" dirty="0">
                <a:latin typeface="Arial"/>
                <a:cs typeface="Arial"/>
              </a:rPr>
              <a:t> </a:t>
            </a:r>
            <a:r>
              <a:rPr lang="en-US" sz="1400" dirty="0" err="1">
                <a:latin typeface="Arial"/>
                <a:cs typeface="Arial"/>
              </a:rPr>
              <a:t>masyarakat</a:t>
            </a:r>
            <a:r>
              <a:rPr lang="en-US" sz="1400" dirty="0">
                <a:latin typeface="Arial"/>
                <a:cs typeface="Arial"/>
              </a:rPr>
              <a:t> </a:t>
            </a:r>
            <a:r>
              <a:rPr lang="en-US" sz="1400" dirty="0" err="1">
                <a:latin typeface="Arial"/>
                <a:cs typeface="Arial"/>
              </a:rPr>
              <a:t>dengan</a:t>
            </a:r>
            <a:r>
              <a:rPr lang="en-US" sz="1400" dirty="0">
                <a:latin typeface="Arial"/>
                <a:cs typeface="Arial"/>
              </a:rPr>
              <a:t> </a:t>
            </a:r>
            <a:r>
              <a:rPr lang="en-US" sz="1400" dirty="0" err="1">
                <a:latin typeface="Arial"/>
                <a:cs typeface="Arial"/>
              </a:rPr>
              <a:t>dukungan</a:t>
            </a:r>
            <a:r>
              <a:rPr lang="en-US" sz="1400" dirty="0">
                <a:latin typeface="Arial"/>
                <a:cs typeface="Arial"/>
              </a:rPr>
              <a:t> </a:t>
            </a:r>
            <a:r>
              <a:rPr lang="en-US" sz="1400" dirty="0" err="1">
                <a:latin typeface="Arial"/>
                <a:cs typeface="Arial"/>
              </a:rPr>
              <a:t>industri</a:t>
            </a:r>
            <a:r>
              <a:rPr lang="en-US" sz="1400" dirty="0">
                <a:latin typeface="Arial"/>
                <a:cs typeface="Arial"/>
              </a:rPr>
              <a:t> </a:t>
            </a:r>
            <a:r>
              <a:rPr lang="en-US" sz="1400" dirty="0" err="1">
                <a:latin typeface="Arial"/>
                <a:cs typeface="Arial"/>
              </a:rPr>
              <a:t>pertahanan</a:t>
            </a:r>
            <a:r>
              <a:rPr lang="en-US" sz="1400" dirty="0">
                <a:latin typeface="Arial"/>
                <a:cs typeface="Arial"/>
              </a:rPr>
              <a:t> yang </a:t>
            </a:r>
            <a:r>
              <a:rPr lang="en-US" sz="1400" dirty="0" err="1">
                <a:latin typeface="Arial"/>
                <a:cs typeface="Arial"/>
              </a:rPr>
              <a:t>andal</a:t>
            </a:r>
            <a:endParaRPr lang="en-US" sz="1400" dirty="0">
              <a:latin typeface="Arial"/>
              <a:cs typeface="Arial"/>
            </a:endParaRPr>
          </a:p>
          <a:p>
            <a:pPr marL="266700" indent="-266700">
              <a:spcAft>
                <a:spcPts val="300"/>
              </a:spcAft>
              <a:buFontTx/>
              <a:buAutoNum type="arabicPeriod"/>
              <a:defRPr/>
            </a:pPr>
            <a:r>
              <a:rPr lang="en-US" sz="1400" dirty="0">
                <a:latin typeface="Arial"/>
                <a:cs typeface="Arial"/>
              </a:rPr>
              <a:t>POLRI yang </a:t>
            </a:r>
            <a:r>
              <a:rPr lang="en-US" sz="1400" dirty="0" err="1">
                <a:latin typeface="Arial"/>
                <a:cs typeface="Arial"/>
              </a:rPr>
              <a:t>profesional</a:t>
            </a:r>
            <a:r>
              <a:rPr lang="en-US" sz="1400" dirty="0">
                <a:latin typeface="Arial"/>
                <a:cs typeface="Arial"/>
              </a:rPr>
              <a:t>, </a:t>
            </a:r>
            <a:r>
              <a:rPr lang="en-US" sz="1400" dirty="0" err="1">
                <a:latin typeface="Arial"/>
                <a:cs typeface="Arial"/>
              </a:rPr>
              <a:t>partisipasi</a:t>
            </a:r>
            <a:r>
              <a:rPr lang="en-US" sz="1400" dirty="0">
                <a:latin typeface="Arial"/>
                <a:cs typeface="Arial"/>
              </a:rPr>
              <a:t> </a:t>
            </a:r>
            <a:r>
              <a:rPr lang="en-US" sz="1400" dirty="0" err="1">
                <a:latin typeface="Arial"/>
                <a:cs typeface="Arial"/>
              </a:rPr>
              <a:t>masyar</a:t>
            </a:r>
            <a:r>
              <a:rPr lang="id-ID" sz="1400" dirty="0">
                <a:latin typeface="Arial"/>
                <a:cs typeface="Arial"/>
              </a:rPr>
              <a:t>a</a:t>
            </a:r>
            <a:r>
              <a:rPr lang="en-US" sz="1400" dirty="0" err="1">
                <a:latin typeface="Arial"/>
                <a:cs typeface="Arial"/>
              </a:rPr>
              <a:t>kat</a:t>
            </a:r>
            <a:r>
              <a:rPr lang="en-US" sz="1400" dirty="0">
                <a:latin typeface="Arial"/>
                <a:cs typeface="Arial"/>
              </a:rPr>
              <a:t> </a:t>
            </a:r>
            <a:r>
              <a:rPr lang="en-US" sz="1400" dirty="0" err="1">
                <a:latin typeface="Arial"/>
                <a:cs typeface="Arial"/>
              </a:rPr>
              <a:t>dalam</a:t>
            </a:r>
            <a:r>
              <a:rPr lang="en-US" sz="1400" dirty="0">
                <a:latin typeface="Arial"/>
                <a:cs typeface="Arial"/>
              </a:rPr>
              <a:t> </a:t>
            </a:r>
            <a:r>
              <a:rPr lang="en-US" sz="1400" dirty="0" err="1">
                <a:latin typeface="Arial"/>
                <a:cs typeface="Arial"/>
              </a:rPr>
              <a:t>keamanan</a:t>
            </a:r>
            <a:r>
              <a:rPr lang="en-US" sz="1400" dirty="0">
                <a:latin typeface="Arial"/>
                <a:cs typeface="Arial"/>
              </a:rPr>
              <a:t> </a:t>
            </a:r>
            <a:r>
              <a:rPr lang="en-US" sz="1400" dirty="0" err="1">
                <a:latin typeface="Arial"/>
                <a:cs typeface="Arial"/>
              </a:rPr>
              <a:t>ketertiban</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koordinasi</a:t>
            </a:r>
            <a:r>
              <a:rPr lang="en-US" sz="1400" dirty="0">
                <a:latin typeface="Arial"/>
                <a:cs typeface="Arial"/>
              </a:rPr>
              <a:t> </a:t>
            </a:r>
            <a:r>
              <a:rPr lang="en-US" sz="1400" dirty="0" err="1">
                <a:latin typeface="Arial"/>
                <a:cs typeface="Arial"/>
              </a:rPr>
              <a:t>antarinstitusi</a:t>
            </a:r>
            <a:r>
              <a:rPr lang="en-US" sz="1400" dirty="0">
                <a:latin typeface="Arial"/>
                <a:cs typeface="Arial"/>
              </a:rPr>
              <a:t> </a:t>
            </a:r>
            <a:r>
              <a:rPr lang="en-US" sz="1400" dirty="0" err="1">
                <a:latin typeface="Arial"/>
                <a:cs typeface="Arial"/>
              </a:rPr>
              <a:t>pertahanan</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keamanan</a:t>
            </a:r>
            <a:endParaRPr lang="en-US" sz="1400" dirty="0">
              <a:latin typeface="Arial"/>
              <a:cs typeface="Arial"/>
            </a:endParaRPr>
          </a:p>
        </p:txBody>
      </p:sp>
      <p:grpSp>
        <p:nvGrpSpPr>
          <p:cNvPr id="5" name="Group 4"/>
          <p:cNvGrpSpPr/>
          <p:nvPr/>
        </p:nvGrpSpPr>
        <p:grpSpPr>
          <a:xfrm>
            <a:off x="2096684" y="1008098"/>
            <a:ext cx="2635016" cy="1567733"/>
            <a:chOff x="2654507" y="1008098"/>
            <a:chExt cx="2635016" cy="1567733"/>
          </a:xfrm>
        </p:grpSpPr>
        <p:pic>
          <p:nvPicPr>
            <p:cNvPr id="2" name="Picture 1"/>
            <p:cNvPicPr>
              <a:picLocks noChangeAspect="1"/>
            </p:cNvPicPr>
            <p:nvPr/>
          </p:nvPicPr>
          <p:blipFill>
            <a:blip r:embed="rId4"/>
            <a:stretch>
              <a:fillRect/>
            </a:stretch>
          </p:blipFill>
          <p:spPr>
            <a:xfrm>
              <a:off x="2654507" y="1008098"/>
              <a:ext cx="1567733" cy="1567733"/>
            </a:xfrm>
            <a:prstGeom prst="rect">
              <a:avLst/>
            </a:prstGeom>
          </p:spPr>
        </p:pic>
        <p:pic>
          <p:nvPicPr>
            <p:cNvPr id="4" name="Picture 3"/>
            <p:cNvPicPr>
              <a:picLocks noChangeAspect="1"/>
            </p:cNvPicPr>
            <p:nvPr/>
          </p:nvPicPr>
          <p:blipFill>
            <a:blip r:embed="rId5"/>
            <a:stretch>
              <a:fillRect/>
            </a:stretch>
          </p:blipFill>
          <p:spPr>
            <a:xfrm>
              <a:off x="3876971" y="1139538"/>
              <a:ext cx="1412552" cy="1412552"/>
            </a:xfrm>
            <a:prstGeom prst="rect">
              <a:avLst/>
            </a:prstGeom>
          </p:spPr>
        </p:pic>
      </p:grpSp>
      <p:grpSp>
        <p:nvGrpSpPr>
          <p:cNvPr id="8" name="Group 7"/>
          <p:cNvGrpSpPr/>
          <p:nvPr/>
        </p:nvGrpSpPr>
        <p:grpSpPr>
          <a:xfrm>
            <a:off x="7485018" y="985225"/>
            <a:ext cx="2496049" cy="1605517"/>
            <a:chOff x="7306989" y="985225"/>
            <a:chExt cx="2496049" cy="1605517"/>
          </a:xfrm>
        </p:grpSpPr>
        <p:pic>
          <p:nvPicPr>
            <p:cNvPr id="6" name="Picture 5"/>
            <p:cNvPicPr>
              <a:picLocks noChangeAspect="1"/>
            </p:cNvPicPr>
            <p:nvPr/>
          </p:nvPicPr>
          <p:blipFill>
            <a:blip r:embed="rId6" cstate="print"/>
            <a:stretch>
              <a:fillRect/>
            </a:stretch>
          </p:blipFill>
          <p:spPr>
            <a:xfrm>
              <a:off x="8280612" y="1068316"/>
              <a:ext cx="1522426" cy="1522426"/>
            </a:xfrm>
            <a:prstGeom prst="rect">
              <a:avLst/>
            </a:prstGeom>
          </p:spPr>
        </p:pic>
        <p:pic>
          <p:nvPicPr>
            <p:cNvPr id="7" name="Picture 6"/>
            <p:cNvPicPr>
              <a:picLocks noChangeAspect="1"/>
            </p:cNvPicPr>
            <p:nvPr/>
          </p:nvPicPr>
          <p:blipFill>
            <a:blip r:embed="rId7"/>
            <a:stretch>
              <a:fillRect/>
            </a:stretch>
          </p:blipFill>
          <p:spPr>
            <a:xfrm>
              <a:off x="7306989" y="985225"/>
              <a:ext cx="1569820" cy="1569820"/>
            </a:xfrm>
            <a:prstGeom prst="rect">
              <a:avLst/>
            </a:prstGeom>
          </p:spPr>
        </p:pic>
      </p:grpSp>
      <p:sp>
        <p:nvSpPr>
          <p:cNvPr id="9" name="Slide Number Placeholder 8"/>
          <p:cNvSpPr>
            <a:spLocks noGrp="1"/>
          </p:cNvSpPr>
          <p:nvPr>
            <p:ph type="sldNum" sz="quarter" idx="12"/>
          </p:nvPr>
        </p:nvSpPr>
        <p:spPr/>
        <p:txBody>
          <a:bodyPr/>
          <a:lstStyle/>
          <a:p>
            <a:fld id="{192C646E-8A71-4229-9321-274B093DFD02}" type="slidenum">
              <a:rPr lang="en-US" smtClean="0">
                <a:solidFill>
                  <a:prstClr val="white"/>
                </a:solidFill>
              </a:rPr>
              <a:pPr/>
              <a:t>8</a:t>
            </a:fld>
            <a:endParaRPr lang="en-US" dirty="0">
              <a:solidFill>
                <a:prstClr val="white"/>
              </a:solidFill>
            </a:endParaRPr>
          </a:p>
        </p:txBody>
      </p:sp>
    </p:spTree>
    <p:extLst>
      <p:ext uri="{BB962C8B-B14F-4D97-AF65-F5344CB8AC3E}">
        <p14:creationId xmlns:p14="http://schemas.microsoft.com/office/powerpoint/2010/main" val="231231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85">
            <a:extLst>
              <a:ext uri="{FF2B5EF4-FFF2-40B4-BE49-F238E27FC236}">
                <a16:creationId xmlns:a16="http://schemas.microsoft.com/office/drawing/2014/main" id="{4B914DC3-78D1-4732-A875-52F480702C6C}"/>
              </a:ext>
            </a:extLst>
          </p:cNvPr>
          <p:cNvSpPr/>
          <p:nvPr/>
        </p:nvSpPr>
        <p:spPr>
          <a:xfrm>
            <a:off x="814157"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11" name="Title 1">
            <a:extLst>
              <a:ext uri="{FF2B5EF4-FFF2-40B4-BE49-F238E27FC236}">
                <a16:creationId xmlns:a16="http://schemas.microsoft.com/office/drawing/2014/main" id="{BF933ECD-8D54-41E0-B03B-0EF684612904}"/>
              </a:ext>
            </a:extLst>
          </p:cNvPr>
          <p:cNvSpPr>
            <a:spLocks noGrp="1"/>
          </p:cNvSpPr>
          <p:nvPr>
            <p:ph type="title"/>
          </p:nvPr>
        </p:nvSpPr>
        <p:spPr>
          <a:xfrm>
            <a:off x="1007293" y="25401"/>
            <a:ext cx="10189492" cy="737577"/>
          </a:xfrm>
        </p:spPr>
        <p:txBody>
          <a:bodyPr>
            <a:normAutofit/>
          </a:bodyPr>
          <a:lstStyle/>
          <a:p>
            <a:r>
              <a:rPr lang="is-IS" altLang="id-ID" sz="2400" dirty="0"/>
              <a:t>1.3 SASARAN POKOK RPJPN 2005-2025 (3/4)</a:t>
            </a:r>
          </a:p>
        </p:txBody>
      </p:sp>
      <p:pic>
        <p:nvPicPr>
          <p:cNvPr id="3" name="Picture 2"/>
          <p:cNvPicPr>
            <a:picLocks noChangeAspect="1"/>
          </p:cNvPicPr>
          <p:nvPr/>
        </p:nvPicPr>
        <p:blipFill>
          <a:blip r:embed="rId3"/>
          <a:stretch>
            <a:fillRect/>
          </a:stretch>
        </p:blipFill>
        <p:spPr>
          <a:xfrm>
            <a:off x="805784" y="2474578"/>
            <a:ext cx="5207000" cy="1283340"/>
          </a:xfrm>
          <a:prstGeom prst="rect">
            <a:avLst/>
          </a:prstGeom>
        </p:spPr>
      </p:pic>
      <p:sp>
        <p:nvSpPr>
          <p:cNvPr id="13" name="TextBox 12">
            <a:extLst>
              <a:ext uri="{FF2B5EF4-FFF2-40B4-BE49-F238E27FC236}">
                <a16:creationId xmlns:a16="http://schemas.microsoft.com/office/drawing/2014/main" id="{7B86B207-FBB3-4563-872E-2BBAF0EF33FB}"/>
              </a:ext>
            </a:extLst>
          </p:cNvPr>
          <p:cNvSpPr txBox="1"/>
          <p:nvPr/>
        </p:nvSpPr>
        <p:spPr bwMode="auto">
          <a:xfrm>
            <a:off x="1055134" y="2637444"/>
            <a:ext cx="4676532" cy="584776"/>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a:t>
            </a:r>
            <a:r>
              <a:rPr lang="en-US" sz="1600" b="1" dirty="0" err="1">
                <a:solidFill>
                  <a:schemeClr val="bg1"/>
                </a:solidFill>
                <a:latin typeface="Arial"/>
                <a:cs typeface="Arial"/>
              </a:rPr>
              <a:t>pembangunan</a:t>
            </a:r>
            <a:r>
              <a:rPr lang="en-US" sz="1600" b="1" dirty="0">
                <a:solidFill>
                  <a:schemeClr val="bg1"/>
                </a:solidFill>
                <a:latin typeface="Arial"/>
                <a:cs typeface="Arial"/>
              </a:rPr>
              <a:t> yang </a:t>
            </a:r>
            <a:r>
              <a:rPr lang="en-US" sz="1600" b="1" dirty="0" err="1">
                <a:solidFill>
                  <a:schemeClr val="bg1"/>
                </a:solidFill>
                <a:latin typeface="Arial"/>
                <a:cs typeface="Arial"/>
              </a:rPr>
              <a:t>lebih</a:t>
            </a:r>
            <a:r>
              <a:rPr lang="en-US" sz="1600" b="1" dirty="0">
                <a:solidFill>
                  <a:schemeClr val="bg1"/>
                </a:solidFill>
                <a:latin typeface="Arial"/>
                <a:cs typeface="Arial"/>
              </a:rPr>
              <a:t> </a:t>
            </a:r>
            <a:r>
              <a:rPr lang="en-US" sz="1600" b="1" dirty="0" err="1">
                <a:solidFill>
                  <a:schemeClr val="bg1"/>
                </a:solidFill>
                <a:latin typeface="Arial"/>
                <a:cs typeface="Arial"/>
              </a:rPr>
              <a:t>merata</a:t>
            </a:r>
            <a:r>
              <a:rPr lang="en-US" sz="1600" b="1" dirty="0">
                <a:solidFill>
                  <a:schemeClr val="bg1"/>
                </a:solidFill>
                <a:latin typeface="Arial"/>
                <a:cs typeface="Arial"/>
              </a:rPr>
              <a:t>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berkeadilan</a:t>
            </a:r>
            <a:r>
              <a:rPr lang="en-US" sz="1600" b="1" dirty="0">
                <a:solidFill>
                  <a:schemeClr val="bg1"/>
                </a:solidFill>
                <a:latin typeface="Arial"/>
                <a:cs typeface="Arial"/>
              </a:rPr>
              <a:t>:</a:t>
            </a:r>
          </a:p>
        </p:txBody>
      </p:sp>
      <p:sp>
        <p:nvSpPr>
          <p:cNvPr id="18" name="TextBox 17">
            <a:extLst>
              <a:ext uri="{FF2B5EF4-FFF2-40B4-BE49-F238E27FC236}">
                <a16:creationId xmlns:a16="http://schemas.microsoft.com/office/drawing/2014/main" id="{7B86B207-FBB3-4563-872E-2BBAF0EF33FB}"/>
              </a:ext>
            </a:extLst>
          </p:cNvPr>
          <p:cNvSpPr txBox="1"/>
          <p:nvPr/>
        </p:nvSpPr>
        <p:spPr bwMode="auto">
          <a:xfrm>
            <a:off x="960706" y="3849484"/>
            <a:ext cx="4998924" cy="2608407"/>
          </a:xfrm>
          <a:prstGeom prst="rect">
            <a:avLst/>
          </a:prstGeom>
          <a:noFill/>
        </p:spPr>
        <p:txBody>
          <a:bodyPr wrap="square">
            <a:spAutoFit/>
          </a:bodyPr>
          <a:lstStyle/>
          <a:p>
            <a:pPr marL="266700" indent="-266700">
              <a:spcAft>
                <a:spcPts val="300"/>
              </a:spcAft>
              <a:buFontTx/>
              <a:buAutoNum type="arabicPeriod"/>
              <a:defRPr/>
            </a:pPr>
            <a:r>
              <a:rPr lang="en-US" sz="1300" dirty="0">
                <a:latin typeface="Arial"/>
                <a:cs typeface="Arial"/>
              </a:rPr>
              <a:t>Tingkat </a:t>
            </a:r>
            <a:r>
              <a:rPr lang="en-US" sz="1300" dirty="0" err="1">
                <a:latin typeface="Arial"/>
                <a:cs typeface="Arial"/>
              </a:rPr>
              <a:t>pembangunan</a:t>
            </a:r>
            <a:r>
              <a:rPr lang="en-US" sz="1300" dirty="0">
                <a:latin typeface="Arial"/>
                <a:cs typeface="Arial"/>
              </a:rPr>
              <a:t> yang </a:t>
            </a:r>
            <a:r>
              <a:rPr lang="en-US" sz="1300" dirty="0" err="1">
                <a:latin typeface="Arial"/>
                <a:cs typeface="Arial"/>
              </a:rPr>
              <a:t>merata</a:t>
            </a:r>
            <a:r>
              <a:rPr lang="en-US" sz="1300" dirty="0">
                <a:latin typeface="Arial"/>
                <a:cs typeface="Arial"/>
              </a:rPr>
              <a:t> </a:t>
            </a:r>
            <a:r>
              <a:rPr lang="en-US" sz="1300" dirty="0" err="1">
                <a:latin typeface="Arial"/>
                <a:cs typeface="Arial"/>
              </a:rPr>
              <a:t>ke</a:t>
            </a:r>
            <a:r>
              <a:rPr lang="en-US" sz="1300" dirty="0">
                <a:latin typeface="Arial"/>
                <a:cs typeface="Arial"/>
              </a:rPr>
              <a:t> </a:t>
            </a:r>
            <a:r>
              <a:rPr lang="en-US" sz="1300" dirty="0" err="1">
                <a:latin typeface="Arial"/>
                <a:cs typeface="Arial"/>
              </a:rPr>
              <a:t>seluruh</a:t>
            </a:r>
            <a:r>
              <a:rPr lang="en-US" sz="1300" dirty="0">
                <a:latin typeface="Arial"/>
                <a:cs typeface="Arial"/>
              </a:rPr>
              <a:t> </a:t>
            </a:r>
            <a:r>
              <a:rPr lang="en-US" sz="1300" dirty="0" err="1">
                <a:latin typeface="Arial"/>
                <a:cs typeface="Arial"/>
              </a:rPr>
              <a:t>wilayah</a:t>
            </a:r>
            <a:r>
              <a:rPr lang="en-US" sz="1300" dirty="0">
                <a:latin typeface="Arial"/>
                <a:cs typeface="Arial"/>
              </a:rPr>
              <a:t> </a:t>
            </a:r>
            <a:r>
              <a:rPr lang="en-US" sz="1300" dirty="0" err="1">
                <a:latin typeface="Arial"/>
                <a:cs typeface="Arial"/>
              </a:rPr>
              <a:t>melalui</a:t>
            </a:r>
            <a:r>
              <a:rPr lang="en-US" sz="1300" dirty="0">
                <a:latin typeface="Arial"/>
                <a:cs typeface="Arial"/>
              </a:rPr>
              <a:t> </a:t>
            </a:r>
            <a:r>
              <a:rPr lang="en-US" sz="1300" dirty="0" err="1">
                <a:latin typeface="Arial"/>
                <a:cs typeface="Arial"/>
              </a:rPr>
              <a:t>peningkatan</a:t>
            </a:r>
            <a:r>
              <a:rPr lang="en-US" sz="1300" dirty="0">
                <a:latin typeface="Arial"/>
                <a:cs typeface="Arial"/>
              </a:rPr>
              <a:t> </a:t>
            </a:r>
            <a:r>
              <a:rPr lang="en-US" sz="1300" dirty="0" err="1">
                <a:latin typeface="Arial"/>
                <a:cs typeface="Arial"/>
              </a:rPr>
              <a:t>kualitas</a:t>
            </a:r>
            <a:r>
              <a:rPr lang="en-US" sz="1300" dirty="0">
                <a:latin typeface="Arial"/>
                <a:cs typeface="Arial"/>
              </a:rPr>
              <a:t> </a:t>
            </a:r>
            <a:r>
              <a:rPr lang="en-US" sz="1300" dirty="0" err="1">
                <a:latin typeface="Arial"/>
                <a:cs typeface="Arial"/>
              </a:rPr>
              <a:t>hidup</a:t>
            </a:r>
            <a:r>
              <a:rPr lang="en-US" sz="1300" dirty="0">
                <a:latin typeface="Arial"/>
                <a:cs typeface="Arial"/>
              </a:rPr>
              <a:t> </a:t>
            </a:r>
            <a:r>
              <a:rPr lang="en-US" sz="1300" dirty="0" err="1">
                <a:latin typeface="Arial"/>
                <a:cs typeface="Arial"/>
              </a:rPr>
              <a:t>dan</a:t>
            </a:r>
            <a:r>
              <a:rPr lang="en-US" sz="1300" dirty="0">
                <a:latin typeface="Arial"/>
                <a:cs typeface="Arial"/>
              </a:rPr>
              <a:t> </a:t>
            </a:r>
            <a:r>
              <a:rPr lang="en-US" sz="1300" dirty="0" err="1">
                <a:latin typeface="Arial"/>
                <a:cs typeface="Arial"/>
              </a:rPr>
              <a:t>kesejahteraan</a:t>
            </a:r>
            <a:r>
              <a:rPr lang="en-US" sz="1300" dirty="0">
                <a:latin typeface="Arial"/>
                <a:cs typeface="Arial"/>
              </a:rPr>
              <a:t> </a:t>
            </a:r>
            <a:r>
              <a:rPr lang="en-US" sz="1300" dirty="0" err="1">
                <a:latin typeface="Arial"/>
                <a:cs typeface="Arial"/>
              </a:rPr>
              <a:t>masyarakat</a:t>
            </a:r>
            <a:r>
              <a:rPr lang="en-US" sz="1300" dirty="0">
                <a:latin typeface="Arial"/>
                <a:cs typeface="Arial"/>
              </a:rPr>
              <a:t>, </a:t>
            </a:r>
            <a:r>
              <a:rPr lang="en-US" sz="1300" dirty="0" err="1">
                <a:latin typeface="Arial"/>
                <a:cs typeface="Arial"/>
              </a:rPr>
              <a:t>dan</a:t>
            </a:r>
            <a:r>
              <a:rPr lang="en-US" sz="1300" dirty="0">
                <a:latin typeface="Arial"/>
                <a:cs typeface="Arial"/>
              </a:rPr>
              <a:t> </a:t>
            </a:r>
            <a:r>
              <a:rPr lang="en-US" sz="1300" dirty="0" err="1">
                <a:latin typeface="Arial"/>
                <a:cs typeface="Arial"/>
              </a:rPr>
              <a:t>berkurangnya</a:t>
            </a:r>
            <a:r>
              <a:rPr lang="en-US" sz="1300" dirty="0">
                <a:latin typeface="Arial"/>
                <a:cs typeface="Arial"/>
              </a:rPr>
              <a:t> </a:t>
            </a:r>
            <a:r>
              <a:rPr lang="en-US" sz="1300" dirty="0" err="1">
                <a:latin typeface="Arial"/>
                <a:cs typeface="Arial"/>
              </a:rPr>
              <a:t>kesenjangan</a:t>
            </a:r>
            <a:endParaRPr lang="en-US" sz="1300" dirty="0">
              <a:latin typeface="Arial"/>
              <a:cs typeface="Arial"/>
            </a:endParaRPr>
          </a:p>
          <a:p>
            <a:pPr marL="266700" indent="-266700">
              <a:spcAft>
                <a:spcPts val="300"/>
              </a:spcAft>
              <a:buFontTx/>
              <a:buAutoNum type="arabicPeriod"/>
              <a:defRPr/>
            </a:pPr>
            <a:r>
              <a:rPr lang="en-US" sz="1300" dirty="0" err="1">
                <a:latin typeface="Arial"/>
                <a:cs typeface="Arial"/>
              </a:rPr>
              <a:t>Kemandirian</a:t>
            </a:r>
            <a:r>
              <a:rPr lang="en-US" sz="1300" dirty="0">
                <a:latin typeface="Arial"/>
                <a:cs typeface="Arial"/>
              </a:rPr>
              <a:t> </a:t>
            </a:r>
            <a:r>
              <a:rPr lang="en-US" sz="1300" dirty="0" err="1">
                <a:latin typeface="Arial"/>
                <a:cs typeface="Arial"/>
              </a:rPr>
              <a:t>pangan</a:t>
            </a:r>
            <a:endParaRPr lang="en-US" sz="1300" dirty="0">
              <a:latin typeface="Arial"/>
              <a:cs typeface="Arial"/>
            </a:endParaRPr>
          </a:p>
          <a:p>
            <a:pPr marL="266700" indent="-266700">
              <a:spcAft>
                <a:spcPts val="300"/>
              </a:spcAft>
              <a:buFontTx/>
              <a:buAutoNum type="arabicPeriod"/>
              <a:defRPr/>
            </a:pPr>
            <a:r>
              <a:rPr lang="en-US" sz="1300" dirty="0" err="1">
                <a:latin typeface="Arial"/>
                <a:cs typeface="Arial"/>
              </a:rPr>
              <a:t>Terpenuhinya</a:t>
            </a:r>
            <a:r>
              <a:rPr lang="en-US" sz="1300" dirty="0">
                <a:latin typeface="Arial"/>
                <a:cs typeface="Arial"/>
              </a:rPr>
              <a:t> </a:t>
            </a:r>
            <a:r>
              <a:rPr lang="en-US" sz="1300" dirty="0" err="1">
                <a:latin typeface="Arial"/>
                <a:cs typeface="Arial"/>
              </a:rPr>
              <a:t>kebutuhan</a:t>
            </a:r>
            <a:r>
              <a:rPr lang="en-US" sz="1300" dirty="0">
                <a:latin typeface="Arial"/>
                <a:cs typeface="Arial"/>
              </a:rPr>
              <a:t> </a:t>
            </a:r>
            <a:r>
              <a:rPr lang="en-US" sz="1300" dirty="0" err="1">
                <a:latin typeface="Arial"/>
                <a:cs typeface="Arial"/>
              </a:rPr>
              <a:t>hunian</a:t>
            </a:r>
            <a:r>
              <a:rPr lang="en-US" sz="1300" dirty="0">
                <a:latin typeface="Arial"/>
                <a:cs typeface="Arial"/>
              </a:rPr>
              <a:t> yang </a:t>
            </a:r>
            <a:r>
              <a:rPr lang="en-US" sz="1300" dirty="0" err="1">
                <a:latin typeface="Arial"/>
                <a:cs typeface="Arial"/>
              </a:rPr>
              <a:t>dilengkapi</a:t>
            </a:r>
            <a:r>
              <a:rPr lang="en-US" sz="1300" dirty="0">
                <a:latin typeface="Arial"/>
                <a:cs typeface="Arial"/>
              </a:rPr>
              <a:t> </a:t>
            </a:r>
            <a:r>
              <a:rPr lang="en-US" sz="1300" dirty="0" err="1">
                <a:latin typeface="Arial"/>
                <a:cs typeface="Arial"/>
              </a:rPr>
              <a:t>dengan</a:t>
            </a:r>
            <a:r>
              <a:rPr lang="en-US" sz="1300" dirty="0">
                <a:latin typeface="Arial"/>
                <a:cs typeface="Arial"/>
              </a:rPr>
              <a:t> </a:t>
            </a:r>
            <a:r>
              <a:rPr lang="en-US" sz="1300" dirty="0" err="1">
                <a:latin typeface="Arial"/>
                <a:cs typeface="Arial"/>
              </a:rPr>
              <a:t>prasarana</a:t>
            </a:r>
            <a:r>
              <a:rPr lang="en-US" sz="1300" dirty="0">
                <a:latin typeface="Arial"/>
                <a:cs typeface="Arial"/>
              </a:rPr>
              <a:t> </a:t>
            </a:r>
            <a:r>
              <a:rPr lang="en-US" sz="1300" dirty="0" err="1">
                <a:latin typeface="Arial"/>
                <a:cs typeface="Arial"/>
              </a:rPr>
              <a:t>dan</a:t>
            </a:r>
            <a:r>
              <a:rPr lang="en-US" sz="1300" dirty="0">
                <a:latin typeface="Arial"/>
                <a:cs typeface="Arial"/>
              </a:rPr>
              <a:t> </a:t>
            </a:r>
            <a:r>
              <a:rPr lang="en-US" sz="1300" dirty="0" err="1">
                <a:latin typeface="Arial"/>
                <a:cs typeface="Arial"/>
              </a:rPr>
              <a:t>sarana</a:t>
            </a:r>
            <a:r>
              <a:rPr lang="en-US" sz="1300" dirty="0">
                <a:latin typeface="Arial"/>
                <a:cs typeface="Arial"/>
              </a:rPr>
              <a:t> </a:t>
            </a:r>
            <a:r>
              <a:rPr lang="en-US" sz="1300" dirty="0" err="1">
                <a:latin typeface="Arial"/>
                <a:cs typeface="Arial"/>
              </a:rPr>
              <a:t>pendukungnya</a:t>
            </a:r>
            <a:r>
              <a:rPr lang="en-US" sz="1300" dirty="0">
                <a:latin typeface="Arial"/>
                <a:cs typeface="Arial"/>
              </a:rPr>
              <a:t> </a:t>
            </a:r>
            <a:r>
              <a:rPr lang="en-US" sz="1300" dirty="0" err="1">
                <a:latin typeface="Arial"/>
                <a:cs typeface="Arial"/>
              </a:rPr>
              <a:t>bagi</a:t>
            </a:r>
            <a:r>
              <a:rPr lang="en-US" sz="1300" dirty="0">
                <a:latin typeface="Arial"/>
                <a:cs typeface="Arial"/>
              </a:rPr>
              <a:t> </a:t>
            </a:r>
            <a:r>
              <a:rPr lang="en-US" sz="1300" dirty="0" err="1">
                <a:latin typeface="Arial"/>
                <a:cs typeface="Arial"/>
              </a:rPr>
              <a:t>seluruh</a:t>
            </a:r>
            <a:r>
              <a:rPr lang="en-US" sz="1300" dirty="0">
                <a:latin typeface="Arial"/>
                <a:cs typeface="Arial"/>
              </a:rPr>
              <a:t> </a:t>
            </a:r>
            <a:r>
              <a:rPr lang="en-US" sz="1300" dirty="0" err="1">
                <a:latin typeface="Arial"/>
                <a:cs typeface="Arial"/>
              </a:rPr>
              <a:t>masyarakat</a:t>
            </a:r>
            <a:r>
              <a:rPr lang="en-US" sz="1300" dirty="0">
                <a:latin typeface="Arial"/>
                <a:cs typeface="Arial"/>
              </a:rPr>
              <a:t>, yang </a:t>
            </a:r>
            <a:r>
              <a:rPr lang="en-US" sz="1300" dirty="0" err="1">
                <a:latin typeface="Arial"/>
                <a:cs typeface="Arial"/>
              </a:rPr>
              <a:t>didukung</a:t>
            </a:r>
            <a:r>
              <a:rPr lang="en-US" sz="1300" dirty="0">
                <a:latin typeface="Arial"/>
                <a:cs typeface="Arial"/>
              </a:rPr>
              <a:t> </a:t>
            </a:r>
            <a:r>
              <a:rPr lang="en-US" sz="1300" dirty="0" err="1">
                <a:latin typeface="Arial"/>
                <a:cs typeface="Arial"/>
              </a:rPr>
              <a:t>dengan</a:t>
            </a:r>
            <a:r>
              <a:rPr lang="en-US" sz="1300" dirty="0">
                <a:latin typeface="Arial"/>
                <a:cs typeface="Arial"/>
              </a:rPr>
              <a:t> </a:t>
            </a:r>
            <a:r>
              <a:rPr lang="en-US" sz="1300" dirty="0" err="1">
                <a:latin typeface="Arial"/>
                <a:cs typeface="Arial"/>
              </a:rPr>
              <a:t>sistem</a:t>
            </a:r>
            <a:r>
              <a:rPr lang="en-US" sz="1300" dirty="0">
                <a:latin typeface="Arial"/>
                <a:cs typeface="Arial"/>
              </a:rPr>
              <a:t> </a:t>
            </a:r>
            <a:r>
              <a:rPr lang="en-US" sz="1300" dirty="0" err="1">
                <a:latin typeface="Arial"/>
                <a:cs typeface="Arial"/>
              </a:rPr>
              <a:t>pembiayaan</a:t>
            </a:r>
            <a:r>
              <a:rPr lang="en-US" sz="1300" dirty="0">
                <a:latin typeface="Arial"/>
                <a:cs typeface="Arial"/>
              </a:rPr>
              <a:t> </a:t>
            </a:r>
            <a:r>
              <a:rPr lang="en-US" sz="1300" dirty="0" err="1">
                <a:latin typeface="Arial"/>
                <a:cs typeface="Arial"/>
              </a:rPr>
              <a:t>perumahan</a:t>
            </a:r>
            <a:r>
              <a:rPr lang="en-US" sz="1300" dirty="0">
                <a:latin typeface="Arial"/>
                <a:cs typeface="Arial"/>
              </a:rPr>
              <a:t> </a:t>
            </a:r>
            <a:r>
              <a:rPr lang="en-US" sz="1300" dirty="0" err="1">
                <a:latin typeface="Arial"/>
                <a:cs typeface="Arial"/>
              </a:rPr>
              <a:t>jangka</a:t>
            </a:r>
            <a:r>
              <a:rPr lang="en-US" sz="1300" dirty="0">
                <a:latin typeface="Arial"/>
                <a:cs typeface="Arial"/>
              </a:rPr>
              <a:t> </a:t>
            </a:r>
            <a:r>
              <a:rPr lang="en-US" sz="1300" dirty="0" err="1">
                <a:latin typeface="Arial"/>
                <a:cs typeface="Arial"/>
              </a:rPr>
              <a:t>panjang</a:t>
            </a:r>
            <a:r>
              <a:rPr lang="en-US" sz="1300" dirty="0">
                <a:latin typeface="Arial"/>
                <a:cs typeface="Arial"/>
              </a:rPr>
              <a:t> yang </a:t>
            </a:r>
            <a:r>
              <a:rPr lang="en-US" sz="1300" dirty="0" err="1">
                <a:latin typeface="Arial"/>
                <a:cs typeface="Arial"/>
              </a:rPr>
              <a:t>berkelanjutan</a:t>
            </a:r>
            <a:r>
              <a:rPr lang="en-US" sz="1300" dirty="0">
                <a:latin typeface="Arial"/>
                <a:cs typeface="Arial"/>
              </a:rPr>
              <a:t>, </a:t>
            </a:r>
            <a:r>
              <a:rPr lang="en-US" sz="1300" dirty="0" err="1">
                <a:latin typeface="Arial"/>
                <a:cs typeface="Arial"/>
              </a:rPr>
              <a:t>efisien</a:t>
            </a:r>
            <a:r>
              <a:rPr lang="en-US" sz="1300" dirty="0">
                <a:latin typeface="Arial"/>
                <a:cs typeface="Arial"/>
              </a:rPr>
              <a:t>, </a:t>
            </a:r>
            <a:r>
              <a:rPr lang="en-US" sz="1300" dirty="0" err="1">
                <a:latin typeface="Arial"/>
                <a:cs typeface="Arial"/>
              </a:rPr>
              <a:t>dan</a:t>
            </a:r>
            <a:r>
              <a:rPr lang="en-US" sz="1300" dirty="0">
                <a:latin typeface="Arial"/>
                <a:cs typeface="Arial"/>
              </a:rPr>
              <a:t> </a:t>
            </a:r>
            <a:r>
              <a:rPr lang="en-US" sz="1300" dirty="0" err="1">
                <a:latin typeface="Arial"/>
                <a:cs typeface="Arial"/>
              </a:rPr>
              <a:t>akuntabel</a:t>
            </a:r>
            <a:r>
              <a:rPr lang="en-US" sz="1300" dirty="0">
                <a:latin typeface="Arial"/>
                <a:cs typeface="Arial"/>
              </a:rPr>
              <a:t> </a:t>
            </a:r>
            <a:r>
              <a:rPr lang="en-US" sz="1300" dirty="0" err="1">
                <a:latin typeface="Arial"/>
                <a:cs typeface="Arial"/>
              </a:rPr>
              <a:t>untuk</a:t>
            </a:r>
            <a:r>
              <a:rPr lang="en-US" sz="1300" dirty="0">
                <a:latin typeface="Arial"/>
                <a:cs typeface="Arial"/>
              </a:rPr>
              <a:t> </a:t>
            </a:r>
            <a:r>
              <a:rPr lang="en-US" sz="1300" dirty="0" err="1">
                <a:latin typeface="Arial"/>
                <a:cs typeface="Arial"/>
              </a:rPr>
              <a:t>mewujudkan</a:t>
            </a:r>
            <a:r>
              <a:rPr lang="en-US" sz="1300" dirty="0">
                <a:latin typeface="Arial"/>
                <a:cs typeface="Arial"/>
              </a:rPr>
              <a:t> </a:t>
            </a:r>
            <a:r>
              <a:rPr lang="en-US" sz="1300" dirty="0" err="1">
                <a:latin typeface="Arial"/>
                <a:cs typeface="Arial"/>
              </a:rPr>
              <a:t>kota</a:t>
            </a:r>
            <a:r>
              <a:rPr lang="en-US" sz="1300" dirty="0">
                <a:latin typeface="Arial"/>
                <a:cs typeface="Arial"/>
              </a:rPr>
              <a:t> </a:t>
            </a:r>
            <a:r>
              <a:rPr lang="en-US" sz="1300" dirty="0" err="1">
                <a:latin typeface="Arial"/>
                <a:cs typeface="Arial"/>
              </a:rPr>
              <a:t>tanpa</a:t>
            </a:r>
            <a:r>
              <a:rPr lang="en-US" sz="1300" dirty="0">
                <a:latin typeface="Arial"/>
                <a:cs typeface="Arial"/>
              </a:rPr>
              <a:t> </a:t>
            </a:r>
            <a:r>
              <a:rPr lang="en-US" sz="1300" dirty="0" err="1">
                <a:latin typeface="Arial"/>
                <a:cs typeface="Arial"/>
              </a:rPr>
              <a:t>permukiman</a:t>
            </a:r>
            <a:r>
              <a:rPr lang="en-US" sz="1300" dirty="0">
                <a:latin typeface="Arial"/>
                <a:cs typeface="Arial"/>
              </a:rPr>
              <a:t> </a:t>
            </a:r>
            <a:r>
              <a:rPr lang="en-US" sz="1300" dirty="0" err="1">
                <a:latin typeface="Arial"/>
                <a:cs typeface="Arial"/>
              </a:rPr>
              <a:t>kumuh</a:t>
            </a:r>
            <a:endParaRPr lang="en-US" sz="1300" dirty="0">
              <a:latin typeface="Arial"/>
              <a:cs typeface="Arial"/>
            </a:endParaRPr>
          </a:p>
          <a:p>
            <a:pPr marL="266700" indent="-266700">
              <a:spcAft>
                <a:spcPts val="300"/>
              </a:spcAft>
              <a:buFontTx/>
              <a:buAutoNum type="arabicPeriod"/>
              <a:defRPr/>
            </a:pPr>
            <a:r>
              <a:rPr lang="en-US" sz="1300" dirty="0" err="1">
                <a:latin typeface="Arial"/>
                <a:cs typeface="Arial"/>
              </a:rPr>
              <a:t>Lingkungan</a:t>
            </a:r>
            <a:r>
              <a:rPr lang="en-US" sz="1300" dirty="0">
                <a:latin typeface="Arial"/>
                <a:cs typeface="Arial"/>
              </a:rPr>
              <a:t> </a:t>
            </a:r>
            <a:r>
              <a:rPr lang="en-US" sz="1300" dirty="0" err="1">
                <a:latin typeface="Arial"/>
                <a:cs typeface="Arial"/>
              </a:rPr>
              <a:t>perkotaan</a:t>
            </a:r>
            <a:r>
              <a:rPr lang="en-US" sz="1300" dirty="0">
                <a:latin typeface="Arial"/>
                <a:cs typeface="Arial"/>
              </a:rPr>
              <a:t> </a:t>
            </a:r>
            <a:r>
              <a:rPr lang="en-US" sz="1300" dirty="0" err="1">
                <a:latin typeface="Arial"/>
                <a:cs typeface="Arial"/>
              </a:rPr>
              <a:t>dan</a:t>
            </a:r>
            <a:r>
              <a:rPr lang="en-US" sz="1300" dirty="0">
                <a:latin typeface="Arial"/>
                <a:cs typeface="Arial"/>
              </a:rPr>
              <a:t> </a:t>
            </a:r>
            <a:r>
              <a:rPr lang="en-US" sz="1300" dirty="0" err="1">
                <a:latin typeface="Arial"/>
                <a:cs typeface="Arial"/>
              </a:rPr>
              <a:t>perdesaan</a:t>
            </a:r>
            <a:r>
              <a:rPr lang="en-US" sz="1300" dirty="0">
                <a:latin typeface="Arial"/>
                <a:cs typeface="Arial"/>
              </a:rPr>
              <a:t> yang </a:t>
            </a:r>
            <a:r>
              <a:rPr lang="en-US" sz="1300" dirty="0" err="1">
                <a:latin typeface="Arial"/>
                <a:cs typeface="Arial"/>
              </a:rPr>
              <a:t>lebih</a:t>
            </a:r>
            <a:r>
              <a:rPr lang="en-US" sz="1300" dirty="0">
                <a:latin typeface="Arial"/>
                <a:cs typeface="Arial"/>
              </a:rPr>
              <a:t> </a:t>
            </a:r>
            <a:r>
              <a:rPr lang="en-US" sz="1300" dirty="0" err="1">
                <a:latin typeface="Arial"/>
                <a:cs typeface="Arial"/>
              </a:rPr>
              <a:t>baik</a:t>
            </a:r>
            <a:r>
              <a:rPr lang="en-US" sz="1300" dirty="0">
                <a:latin typeface="Arial"/>
                <a:cs typeface="Arial"/>
              </a:rPr>
              <a:t>, </a:t>
            </a:r>
            <a:r>
              <a:rPr lang="en-US" sz="1300" dirty="0" err="1">
                <a:latin typeface="Arial"/>
                <a:cs typeface="Arial"/>
              </a:rPr>
              <a:t>berkelanjutan</a:t>
            </a:r>
            <a:r>
              <a:rPr lang="en-US" sz="1300" dirty="0">
                <a:latin typeface="Arial"/>
                <a:cs typeface="Arial"/>
              </a:rPr>
              <a:t>, </a:t>
            </a:r>
            <a:r>
              <a:rPr lang="en-US" sz="1300" dirty="0" err="1">
                <a:latin typeface="Arial"/>
                <a:cs typeface="Arial"/>
              </a:rPr>
              <a:t>serta</a:t>
            </a:r>
            <a:r>
              <a:rPr lang="en-US" sz="1300" dirty="0">
                <a:latin typeface="Arial"/>
                <a:cs typeface="Arial"/>
              </a:rPr>
              <a:t> </a:t>
            </a:r>
            <a:r>
              <a:rPr lang="en-US" sz="1300" dirty="0" err="1">
                <a:latin typeface="Arial"/>
                <a:cs typeface="Arial"/>
              </a:rPr>
              <a:t>memberikan</a:t>
            </a:r>
            <a:r>
              <a:rPr lang="en-US" sz="1300" dirty="0">
                <a:latin typeface="Arial"/>
                <a:cs typeface="Arial"/>
              </a:rPr>
              <a:t> </a:t>
            </a:r>
            <a:r>
              <a:rPr lang="en-US" sz="1300" dirty="0" err="1">
                <a:latin typeface="Arial"/>
                <a:cs typeface="Arial"/>
              </a:rPr>
              <a:t>nilai</a:t>
            </a:r>
            <a:r>
              <a:rPr lang="en-US" sz="1300" dirty="0">
                <a:latin typeface="Arial"/>
                <a:cs typeface="Arial"/>
              </a:rPr>
              <a:t> </a:t>
            </a:r>
            <a:r>
              <a:rPr lang="en-US" sz="1300" dirty="0" err="1">
                <a:latin typeface="Arial"/>
                <a:cs typeface="Arial"/>
              </a:rPr>
              <a:t>tambah</a:t>
            </a:r>
            <a:r>
              <a:rPr lang="en-US" sz="1300" dirty="0">
                <a:latin typeface="Arial"/>
                <a:cs typeface="Arial"/>
              </a:rPr>
              <a:t> </a:t>
            </a:r>
            <a:r>
              <a:rPr lang="en-US" sz="1300" dirty="0" err="1">
                <a:latin typeface="Arial"/>
                <a:cs typeface="Arial"/>
              </a:rPr>
              <a:t>untuk</a:t>
            </a:r>
            <a:r>
              <a:rPr lang="en-US" sz="1300" dirty="0">
                <a:latin typeface="Arial"/>
                <a:cs typeface="Arial"/>
              </a:rPr>
              <a:t> </a:t>
            </a:r>
            <a:r>
              <a:rPr lang="en-US" sz="1300" dirty="0" err="1">
                <a:latin typeface="Arial"/>
                <a:cs typeface="Arial"/>
              </a:rPr>
              <a:t>masyarakat</a:t>
            </a:r>
            <a:r>
              <a:rPr lang="en-US" sz="1300" dirty="0">
                <a:latin typeface="Arial"/>
                <a:cs typeface="Arial"/>
              </a:rPr>
              <a:t>.</a:t>
            </a:r>
          </a:p>
        </p:txBody>
      </p:sp>
      <p:sp>
        <p:nvSpPr>
          <p:cNvPr id="20" name="object 385">
            <a:extLst>
              <a:ext uri="{FF2B5EF4-FFF2-40B4-BE49-F238E27FC236}">
                <a16:creationId xmlns:a16="http://schemas.microsoft.com/office/drawing/2014/main" id="{4B914DC3-78D1-4732-A875-52F480702C6C}"/>
              </a:ext>
            </a:extLst>
          </p:cNvPr>
          <p:cNvSpPr/>
          <p:nvPr/>
        </p:nvSpPr>
        <p:spPr>
          <a:xfrm>
            <a:off x="6252725"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pic>
        <p:nvPicPr>
          <p:cNvPr id="21" name="Picture 20"/>
          <p:cNvPicPr>
            <a:picLocks noChangeAspect="1"/>
          </p:cNvPicPr>
          <p:nvPr/>
        </p:nvPicPr>
        <p:blipFill>
          <a:blip r:embed="rId3"/>
          <a:stretch>
            <a:fillRect/>
          </a:stretch>
        </p:blipFill>
        <p:spPr>
          <a:xfrm>
            <a:off x="6244352" y="2474578"/>
            <a:ext cx="5207000" cy="1283340"/>
          </a:xfrm>
          <a:prstGeom prst="rect">
            <a:avLst/>
          </a:prstGeom>
        </p:spPr>
      </p:pic>
      <p:sp>
        <p:nvSpPr>
          <p:cNvPr id="22" name="TextBox 21">
            <a:extLst>
              <a:ext uri="{FF2B5EF4-FFF2-40B4-BE49-F238E27FC236}">
                <a16:creationId xmlns:a16="http://schemas.microsoft.com/office/drawing/2014/main" id="{7B86B207-FBB3-4563-872E-2BBAF0EF33FB}"/>
              </a:ext>
            </a:extLst>
          </p:cNvPr>
          <p:cNvSpPr txBox="1"/>
          <p:nvPr/>
        </p:nvSpPr>
        <p:spPr bwMode="auto">
          <a:xfrm>
            <a:off x="6545822" y="2686284"/>
            <a:ext cx="4689543" cy="338554"/>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Indonesia yang </a:t>
            </a:r>
            <a:r>
              <a:rPr lang="en-US" sz="1600" b="1" dirty="0" err="1">
                <a:solidFill>
                  <a:schemeClr val="bg1"/>
                </a:solidFill>
                <a:latin typeface="Arial"/>
                <a:cs typeface="Arial"/>
              </a:rPr>
              <a:t>asri</a:t>
            </a:r>
            <a:r>
              <a:rPr lang="en-US" sz="1600" b="1" dirty="0">
                <a:solidFill>
                  <a:schemeClr val="bg1"/>
                </a:solidFill>
                <a:latin typeface="Arial"/>
                <a:cs typeface="Arial"/>
              </a:rPr>
              <a:t>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lestari</a:t>
            </a:r>
            <a:r>
              <a:rPr lang="en-US" sz="1600" b="1" dirty="0">
                <a:solidFill>
                  <a:schemeClr val="bg1"/>
                </a:solidFill>
                <a:latin typeface="Arial"/>
                <a:cs typeface="Arial"/>
              </a:rPr>
              <a:t>:</a:t>
            </a:r>
          </a:p>
        </p:txBody>
      </p:sp>
      <p:sp>
        <p:nvSpPr>
          <p:cNvPr id="15" name="TextBox 14">
            <a:extLst>
              <a:ext uri="{FF2B5EF4-FFF2-40B4-BE49-F238E27FC236}">
                <a16:creationId xmlns:a16="http://schemas.microsoft.com/office/drawing/2014/main" id="{7B86B207-FBB3-4563-872E-2BBAF0EF33FB}"/>
              </a:ext>
            </a:extLst>
          </p:cNvPr>
          <p:cNvSpPr txBox="1"/>
          <p:nvPr/>
        </p:nvSpPr>
        <p:spPr bwMode="auto">
          <a:xfrm>
            <a:off x="6519827" y="3863416"/>
            <a:ext cx="4764387" cy="1892826"/>
          </a:xfrm>
          <a:prstGeom prst="rect">
            <a:avLst/>
          </a:prstGeom>
          <a:noFill/>
        </p:spPr>
        <p:txBody>
          <a:bodyPr wrap="square">
            <a:spAutoFit/>
          </a:bodyPr>
          <a:lstStyle/>
          <a:p>
            <a:pPr marL="266700" indent="-266700">
              <a:spcAft>
                <a:spcPts val="300"/>
              </a:spcAft>
              <a:buFontTx/>
              <a:buAutoNum type="arabicPeriod"/>
              <a:defRPr/>
            </a:pPr>
            <a:r>
              <a:rPr lang="en-US" sz="1400" dirty="0" err="1">
                <a:latin typeface="Arial"/>
                <a:cs typeface="Arial"/>
              </a:rPr>
              <a:t>Membaiknya</a:t>
            </a:r>
            <a:r>
              <a:rPr lang="en-US" sz="1400" dirty="0">
                <a:latin typeface="Arial"/>
                <a:cs typeface="Arial"/>
              </a:rPr>
              <a:t> </a:t>
            </a:r>
            <a:r>
              <a:rPr lang="en-US" sz="1400" dirty="0" err="1">
                <a:latin typeface="Arial"/>
                <a:cs typeface="Arial"/>
              </a:rPr>
              <a:t>pengelolaan</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pendayagunaan</a:t>
            </a:r>
            <a:r>
              <a:rPr lang="en-US" sz="1400" dirty="0">
                <a:latin typeface="Arial"/>
                <a:cs typeface="Arial"/>
              </a:rPr>
              <a:t> SDA </a:t>
            </a:r>
            <a:r>
              <a:rPr lang="en-US" sz="1400" dirty="0" err="1">
                <a:latin typeface="Arial"/>
                <a:cs typeface="Arial"/>
              </a:rPr>
              <a:t>dan</a:t>
            </a:r>
            <a:r>
              <a:rPr lang="en-US" sz="1400" dirty="0">
                <a:latin typeface="Arial"/>
                <a:cs typeface="Arial"/>
              </a:rPr>
              <a:t> </a:t>
            </a:r>
            <a:r>
              <a:rPr lang="en-US" sz="1400" dirty="0" err="1">
                <a:latin typeface="Arial"/>
                <a:cs typeface="Arial"/>
              </a:rPr>
              <a:t>pelestarian</a:t>
            </a:r>
            <a:r>
              <a:rPr lang="en-US" sz="1400" dirty="0">
                <a:latin typeface="Arial"/>
                <a:cs typeface="Arial"/>
              </a:rPr>
              <a:t> </a:t>
            </a:r>
            <a:r>
              <a:rPr lang="en-US" sz="1400" dirty="0" err="1">
                <a:latin typeface="Arial"/>
                <a:cs typeface="Arial"/>
              </a:rPr>
              <a:t>fungsi</a:t>
            </a:r>
            <a:r>
              <a:rPr lang="en-US" sz="1400" dirty="0">
                <a:latin typeface="Arial"/>
                <a:cs typeface="Arial"/>
              </a:rPr>
              <a:t> </a:t>
            </a:r>
            <a:r>
              <a:rPr lang="en-US" sz="1400" dirty="0" err="1">
                <a:latin typeface="Arial"/>
                <a:cs typeface="Arial"/>
              </a:rPr>
              <a:t>lingkungan</a:t>
            </a:r>
            <a:r>
              <a:rPr lang="en-US" sz="1400" dirty="0">
                <a:latin typeface="Arial"/>
                <a:cs typeface="Arial"/>
              </a:rPr>
              <a:t> </a:t>
            </a:r>
            <a:r>
              <a:rPr lang="en-US" sz="1400" dirty="0" err="1">
                <a:latin typeface="Arial"/>
                <a:cs typeface="Arial"/>
              </a:rPr>
              <a:t>hidup</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Terpeliharanya</a:t>
            </a:r>
            <a:r>
              <a:rPr lang="en-US" sz="1400" dirty="0">
                <a:latin typeface="Arial"/>
                <a:cs typeface="Arial"/>
              </a:rPr>
              <a:t> </a:t>
            </a:r>
            <a:r>
              <a:rPr lang="en-US" sz="1400" dirty="0" err="1">
                <a:latin typeface="Arial"/>
                <a:cs typeface="Arial"/>
              </a:rPr>
              <a:t>kekayaan</a:t>
            </a:r>
            <a:r>
              <a:rPr lang="en-US" sz="1400" dirty="0">
                <a:latin typeface="Arial"/>
                <a:cs typeface="Arial"/>
              </a:rPr>
              <a:t> </a:t>
            </a:r>
            <a:r>
              <a:rPr lang="en-US" sz="1400" dirty="0" err="1">
                <a:latin typeface="Arial"/>
                <a:cs typeface="Arial"/>
              </a:rPr>
              <a:t>keragaman</a:t>
            </a:r>
            <a:r>
              <a:rPr lang="en-US" sz="1400" dirty="0">
                <a:latin typeface="Arial"/>
                <a:cs typeface="Arial"/>
              </a:rPr>
              <a:t> </a:t>
            </a:r>
            <a:r>
              <a:rPr lang="en-US" sz="1400" dirty="0" err="1">
                <a:latin typeface="Arial"/>
                <a:cs typeface="Arial"/>
              </a:rPr>
              <a:t>jenis</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kekhasan</a:t>
            </a:r>
            <a:r>
              <a:rPr lang="en-US" sz="1400" dirty="0">
                <a:latin typeface="Arial"/>
                <a:cs typeface="Arial"/>
              </a:rPr>
              <a:t> SDA </a:t>
            </a:r>
            <a:r>
              <a:rPr lang="en-US" sz="1400" dirty="0" err="1">
                <a:latin typeface="Arial"/>
                <a:cs typeface="Arial"/>
              </a:rPr>
              <a:t>untuk</a:t>
            </a:r>
            <a:r>
              <a:rPr lang="en-US" sz="1400" dirty="0">
                <a:latin typeface="Arial"/>
                <a:cs typeface="Arial"/>
              </a:rPr>
              <a:t> </a:t>
            </a:r>
            <a:r>
              <a:rPr lang="en-US" sz="1400" dirty="0" err="1">
                <a:latin typeface="Arial"/>
                <a:cs typeface="Arial"/>
              </a:rPr>
              <a:t>mewujudkan</a:t>
            </a:r>
            <a:r>
              <a:rPr lang="en-US" sz="1400" dirty="0">
                <a:latin typeface="Arial"/>
                <a:cs typeface="Arial"/>
              </a:rPr>
              <a:t> </a:t>
            </a:r>
            <a:r>
              <a:rPr lang="en-US" sz="1400" dirty="0" err="1">
                <a:latin typeface="Arial"/>
                <a:cs typeface="Arial"/>
              </a:rPr>
              <a:t>nilai</a:t>
            </a:r>
            <a:r>
              <a:rPr lang="en-US" sz="1400" dirty="0">
                <a:latin typeface="Arial"/>
                <a:cs typeface="Arial"/>
              </a:rPr>
              <a:t> </a:t>
            </a:r>
            <a:r>
              <a:rPr lang="en-US" sz="1400" dirty="0" err="1">
                <a:latin typeface="Arial"/>
                <a:cs typeface="Arial"/>
              </a:rPr>
              <a:t>tambah</a:t>
            </a:r>
            <a:r>
              <a:rPr lang="en-US" sz="1400" dirty="0">
                <a:latin typeface="Arial"/>
                <a:cs typeface="Arial"/>
              </a:rPr>
              <a:t>, </a:t>
            </a:r>
            <a:r>
              <a:rPr lang="en-US" sz="1400" dirty="0" err="1">
                <a:latin typeface="Arial"/>
                <a:cs typeface="Arial"/>
              </a:rPr>
              <a:t>daya</a:t>
            </a:r>
            <a:r>
              <a:rPr lang="en-US" sz="1400" dirty="0">
                <a:latin typeface="Arial"/>
                <a:cs typeface="Arial"/>
              </a:rPr>
              <a:t> </a:t>
            </a:r>
            <a:r>
              <a:rPr lang="en-US" sz="1400" dirty="0" err="1">
                <a:latin typeface="Arial"/>
                <a:cs typeface="Arial"/>
              </a:rPr>
              <a:t>saing</a:t>
            </a:r>
            <a:r>
              <a:rPr lang="en-US" sz="1400" dirty="0">
                <a:latin typeface="Arial"/>
                <a:cs typeface="Arial"/>
              </a:rPr>
              <a:t> </a:t>
            </a:r>
            <a:r>
              <a:rPr lang="en-US" sz="1400" dirty="0" err="1">
                <a:latin typeface="Arial"/>
                <a:cs typeface="Arial"/>
              </a:rPr>
              <a:t>bangsa</a:t>
            </a:r>
            <a:r>
              <a:rPr lang="en-US" sz="1400" dirty="0">
                <a:latin typeface="Arial"/>
                <a:cs typeface="Arial"/>
              </a:rPr>
              <a:t>, </a:t>
            </a:r>
            <a:r>
              <a:rPr lang="en-US" sz="1400" dirty="0" err="1">
                <a:latin typeface="Arial"/>
                <a:cs typeface="Arial"/>
              </a:rPr>
              <a:t>serta</a:t>
            </a:r>
            <a:r>
              <a:rPr lang="en-US" sz="1400" dirty="0">
                <a:latin typeface="Arial"/>
                <a:cs typeface="Arial"/>
              </a:rPr>
              <a:t> modal </a:t>
            </a:r>
            <a:r>
              <a:rPr lang="en-US" sz="1400" dirty="0" err="1">
                <a:latin typeface="Arial"/>
                <a:cs typeface="Arial"/>
              </a:rPr>
              <a:t>pembangunan</a:t>
            </a:r>
            <a:r>
              <a:rPr lang="en-US" sz="1400" dirty="0">
                <a:latin typeface="Arial"/>
                <a:cs typeface="Arial"/>
              </a:rPr>
              <a:t> </a:t>
            </a:r>
            <a:r>
              <a:rPr lang="en-US" sz="1400" dirty="0" err="1">
                <a:latin typeface="Arial"/>
                <a:cs typeface="Arial"/>
              </a:rPr>
              <a:t>nasional</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Kesadaran</a:t>
            </a:r>
            <a:r>
              <a:rPr lang="en-US" sz="1400" dirty="0">
                <a:latin typeface="Arial"/>
                <a:cs typeface="Arial"/>
              </a:rPr>
              <a:t>, </a:t>
            </a:r>
            <a:r>
              <a:rPr lang="en-US" sz="1400" dirty="0" err="1">
                <a:latin typeface="Arial"/>
                <a:cs typeface="Arial"/>
              </a:rPr>
              <a:t>sikap</a:t>
            </a:r>
            <a:r>
              <a:rPr lang="en-US" sz="1400" dirty="0">
                <a:latin typeface="Arial"/>
                <a:cs typeface="Arial"/>
              </a:rPr>
              <a:t> </a:t>
            </a:r>
            <a:r>
              <a:rPr lang="en-US" sz="1400" dirty="0" err="1">
                <a:latin typeface="Arial"/>
                <a:cs typeface="Arial"/>
              </a:rPr>
              <a:t>menatal</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perilaku</a:t>
            </a:r>
            <a:r>
              <a:rPr lang="en-US" sz="1400" dirty="0">
                <a:latin typeface="Arial"/>
                <a:cs typeface="Arial"/>
              </a:rPr>
              <a:t> </a:t>
            </a:r>
            <a:r>
              <a:rPr lang="en-US" sz="1400" dirty="0" err="1">
                <a:latin typeface="Arial"/>
                <a:cs typeface="Arial"/>
              </a:rPr>
              <a:t>masyarakat</a:t>
            </a:r>
            <a:r>
              <a:rPr lang="en-US" sz="1400" dirty="0">
                <a:latin typeface="Arial"/>
                <a:cs typeface="Arial"/>
              </a:rPr>
              <a:t> </a:t>
            </a:r>
            <a:r>
              <a:rPr lang="en-US" sz="1400" dirty="0" err="1">
                <a:latin typeface="Arial"/>
                <a:cs typeface="Arial"/>
              </a:rPr>
              <a:t>dalam</a:t>
            </a:r>
            <a:r>
              <a:rPr lang="en-US" sz="1400" dirty="0">
                <a:latin typeface="Arial"/>
                <a:cs typeface="Arial"/>
              </a:rPr>
              <a:t> </a:t>
            </a:r>
            <a:r>
              <a:rPr lang="en-US" sz="1400" dirty="0" err="1">
                <a:latin typeface="Arial"/>
                <a:cs typeface="Arial"/>
              </a:rPr>
              <a:t>pengelolaan</a:t>
            </a:r>
            <a:r>
              <a:rPr lang="en-US" sz="1400" dirty="0">
                <a:latin typeface="Arial"/>
                <a:cs typeface="Arial"/>
              </a:rPr>
              <a:t> SDA </a:t>
            </a:r>
            <a:r>
              <a:rPr lang="en-US" sz="1400" dirty="0" err="1">
                <a:latin typeface="Arial"/>
                <a:cs typeface="Arial"/>
              </a:rPr>
              <a:t>dan</a:t>
            </a:r>
            <a:r>
              <a:rPr lang="en-US" sz="1400" dirty="0">
                <a:latin typeface="Arial"/>
                <a:cs typeface="Arial"/>
              </a:rPr>
              <a:t> </a:t>
            </a:r>
            <a:r>
              <a:rPr lang="en-US" sz="1400" dirty="0" err="1">
                <a:latin typeface="Arial"/>
                <a:cs typeface="Arial"/>
              </a:rPr>
              <a:t>pelestarian</a:t>
            </a:r>
            <a:r>
              <a:rPr lang="en-US" sz="1400" dirty="0">
                <a:latin typeface="Arial"/>
                <a:cs typeface="Arial"/>
              </a:rPr>
              <a:t> </a:t>
            </a:r>
            <a:r>
              <a:rPr lang="en-US" sz="1400" dirty="0" err="1">
                <a:latin typeface="Arial"/>
                <a:cs typeface="Arial"/>
              </a:rPr>
              <a:t>fungsi</a:t>
            </a:r>
            <a:r>
              <a:rPr lang="en-US" sz="1400" dirty="0">
                <a:latin typeface="Arial"/>
                <a:cs typeface="Arial"/>
              </a:rPr>
              <a:t> </a:t>
            </a:r>
            <a:r>
              <a:rPr lang="en-US" sz="1400" dirty="0" err="1">
                <a:latin typeface="Arial"/>
                <a:cs typeface="Arial"/>
              </a:rPr>
              <a:t>lingkungan</a:t>
            </a:r>
            <a:r>
              <a:rPr lang="en-US" sz="1400" dirty="0">
                <a:latin typeface="Arial"/>
                <a:cs typeface="Arial"/>
              </a:rPr>
              <a:t> </a:t>
            </a:r>
            <a:r>
              <a:rPr lang="en-US" sz="1400" dirty="0" err="1">
                <a:latin typeface="Arial"/>
                <a:cs typeface="Arial"/>
              </a:rPr>
              <a:t>hidup</a:t>
            </a:r>
            <a:endParaRPr lang="en-US" sz="1400" dirty="0">
              <a:latin typeface="Arial"/>
              <a:cs typeface="Arial"/>
            </a:endParaRPr>
          </a:p>
        </p:txBody>
      </p:sp>
      <p:pic>
        <p:nvPicPr>
          <p:cNvPr id="16" name="Picture 4" descr="http://1.bp.blogspot.com/_kMw_1mMTd9I/TSGIYnRnjvI/AAAAAAAAAEY/MxyXaH_eIEY/s1600/logoGoGreen.11671908_std.gif">
            <a:extLst>
              <a:ext uri="{FF2B5EF4-FFF2-40B4-BE49-F238E27FC236}">
                <a16:creationId xmlns:a16="http://schemas.microsoft.com/office/drawing/2014/main" id="{19138029-6915-4DF4-BD78-181594517E18}"/>
              </a:ext>
            </a:extLst>
          </p:cNvPr>
          <p:cNvPicPr>
            <a:picLocks noChangeAspect="1" noChangeArrowheads="1"/>
          </p:cNvPicPr>
          <p:nvPr/>
        </p:nvPicPr>
        <p:blipFill>
          <a:blip r:embed="rId4"/>
          <a:srcRect/>
          <a:stretch>
            <a:fillRect/>
          </a:stretch>
        </p:blipFill>
        <p:spPr bwMode="auto">
          <a:xfrm>
            <a:off x="7767326" y="974727"/>
            <a:ext cx="1807159" cy="1577306"/>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2595164" y="991154"/>
            <a:ext cx="1570708" cy="1570708"/>
          </a:xfrm>
          <a:prstGeom prst="rect">
            <a:avLst/>
          </a:prstGeom>
        </p:spPr>
      </p:pic>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9</a:t>
            </a:fld>
            <a:endParaRPr lang="en-US" dirty="0">
              <a:solidFill>
                <a:prstClr val="white"/>
              </a:solidFill>
            </a:endParaRPr>
          </a:p>
        </p:txBody>
      </p:sp>
    </p:spTree>
    <p:extLst>
      <p:ext uri="{BB962C8B-B14F-4D97-AF65-F5344CB8AC3E}">
        <p14:creationId xmlns:p14="http://schemas.microsoft.com/office/powerpoint/2010/main" val="1581420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85">
            <a:extLst>
              <a:ext uri="{FF2B5EF4-FFF2-40B4-BE49-F238E27FC236}">
                <a16:creationId xmlns:a16="http://schemas.microsoft.com/office/drawing/2014/main" id="{4B914DC3-78D1-4732-A875-52F480702C6C}"/>
              </a:ext>
            </a:extLst>
          </p:cNvPr>
          <p:cNvSpPr/>
          <p:nvPr/>
        </p:nvSpPr>
        <p:spPr>
          <a:xfrm>
            <a:off x="814157"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11" name="Title 1">
            <a:extLst>
              <a:ext uri="{FF2B5EF4-FFF2-40B4-BE49-F238E27FC236}">
                <a16:creationId xmlns:a16="http://schemas.microsoft.com/office/drawing/2014/main" id="{BF933ECD-8D54-41E0-B03B-0EF684612904}"/>
              </a:ext>
            </a:extLst>
          </p:cNvPr>
          <p:cNvSpPr>
            <a:spLocks noGrp="1"/>
          </p:cNvSpPr>
          <p:nvPr>
            <p:ph type="title"/>
          </p:nvPr>
        </p:nvSpPr>
        <p:spPr>
          <a:xfrm>
            <a:off x="1007293" y="25401"/>
            <a:ext cx="10189492" cy="737577"/>
          </a:xfrm>
        </p:spPr>
        <p:txBody>
          <a:bodyPr>
            <a:normAutofit/>
          </a:bodyPr>
          <a:lstStyle/>
          <a:p>
            <a:r>
              <a:rPr lang="is-IS" altLang="id-ID" sz="2400" dirty="0"/>
              <a:t>1.3 SASARAN POKOK RPJPN 2005-2025 (4/4)</a:t>
            </a:r>
          </a:p>
        </p:txBody>
      </p:sp>
      <p:pic>
        <p:nvPicPr>
          <p:cNvPr id="3" name="Picture 2"/>
          <p:cNvPicPr>
            <a:picLocks noChangeAspect="1"/>
          </p:cNvPicPr>
          <p:nvPr/>
        </p:nvPicPr>
        <p:blipFill>
          <a:blip r:embed="rId3"/>
          <a:stretch>
            <a:fillRect/>
          </a:stretch>
        </p:blipFill>
        <p:spPr>
          <a:xfrm>
            <a:off x="805784" y="2474578"/>
            <a:ext cx="5207000" cy="1283340"/>
          </a:xfrm>
          <a:prstGeom prst="rect">
            <a:avLst/>
          </a:prstGeom>
        </p:spPr>
      </p:pic>
      <p:sp>
        <p:nvSpPr>
          <p:cNvPr id="13" name="TextBox 12">
            <a:extLst>
              <a:ext uri="{FF2B5EF4-FFF2-40B4-BE49-F238E27FC236}">
                <a16:creationId xmlns:a16="http://schemas.microsoft.com/office/drawing/2014/main" id="{7B86B207-FBB3-4563-872E-2BBAF0EF33FB}"/>
              </a:ext>
            </a:extLst>
          </p:cNvPr>
          <p:cNvSpPr txBox="1"/>
          <p:nvPr/>
        </p:nvSpPr>
        <p:spPr bwMode="auto">
          <a:xfrm>
            <a:off x="1055134" y="2637444"/>
            <a:ext cx="4676532" cy="830997"/>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Indonesia </a:t>
            </a:r>
            <a:r>
              <a:rPr lang="en-US" sz="1600" b="1" dirty="0" err="1">
                <a:solidFill>
                  <a:schemeClr val="bg1"/>
                </a:solidFill>
                <a:latin typeface="Arial"/>
                <a:cs typeface="Arial"/>
              </a:rPr>
              <a:t>sebagai</a:t>
            </a:r>
            <a:r>
              <a:rPr lang="en-US" sz="1600" b="1" dirty="0">
                <a:solidFill>
                  <a:schemeClr val="bg1"/>
                </a:solidFill>
                <a:latin typeface="Arial"/>
                <a:cs typeface="Arial"/>
              </a:rPr>
              <a:t> </a:t>
            </a:r>
            <a:r>
              <a:rPr lang="en-US" sz="1600" b="1" dirty="0" err="1">
                <a:solidFill>
                  <a:schemeClr val="bg1"/>
                </a:solidFill>
                <a:latin typeface="Arial"/>
                <a:cs typeface="Arial"/>
              </a:rPr>
              <a:t>negara</a:t>
            </a:r>
            <a:r>
              <a:rPr lang="en-US" sz="1600" b="1" dirty="0">
                <a:solidFill>
                  <a:schemeClr val="bg1"/>
                </a:solidFill>
                <a:latin typeface="Arial"/>
                <a:cs typeface="Arial"/>
              </a:rPr>
              <a:t> </a:t>
            </a:r>
            <a:r>
              <a:rPr lang="en-US" sz="1600" b="1" dirty="0" err="1">
                <a:solidFill>
                  <a:schemeClr val="bg1"/>
                </a:solidFill>
                <a:latin typeface="Arial"/>
                <a:cs typeface="Arial"/>
              </a:rPr>
              <a:t>kepulauan</a:t>
            </a:r>
            <a:r>
              <a:rPr lang="en-US" sz="1600" b="1" dirty="0">
                <a:solidFill>
                  <a:schemeClr val="bg1"/>
                </a:solidFill>
                <a:latin typeface="Arial"/>
                <a:cs typeface="Arial"/>
              </a:rPr>
              <a:t> yang </a:t>
            </a:r>
            <a:r>
              <a:rPr lang="en-US" sz="1600" b="1" dirty="0" err="1">
                <a:solidFill>
                  <a:schemeClr val="bg1"/>
                </a:solidFill>
                <a:latin typeface="Arial"/>
                <a:cs typeface="Arial"/>
              </a:rPr>
              <a:t>mandiri</a:t>
            </a:r>
            <a:r>
              <a:rPr lang="en-US" sz="1600" b="1" dirty="0">
                <a:solidFill>
                  <a:schemeClr val="bg1"/>
                </a:solidFill>
                <a:latin typeface="Arial"/>
                <a:cs typeface="Arial"/>
              </a:rPr>
              <a:t>, </a:t>
            </a:r>
            <a:r>
              <a:rPr lang="en-US" sz="1600" b="1" dirty="0" err="1">
                <a:solidFill>
                  <a:schemeClr val="bg1"/>
                </a:solidFill>
                <a:latin typeface="Arial"/>
                <a:cs typeface="Arial"/>
              </a:rPr>
              <a:t>maju</a:t>
            </a:r>
            <a:r>
              <a:rPr lang="en-US" sz="1600" b="1" dirty="0">
                <a:solidFill>
                  <a:schemeClr val="bg1"/>
                </a:solidFill>
                <a:latin typeface="Arial"/>
                <a:cs typeface="Arial"/>
              </a:rPr>
              <a:t>, </a:t>
            </a:r>
            <a:r>
              <a:rPr lang="en-US" sz="1600" b="1" dirty="0" err="1">
                <a:solidFill>
                  <a:schemeClr val="bg1"/>
                </a:solidFill>
                <a:latin typeface="Arial"/>
                <a:cs typeface="Arial"/>
              </a:rPr>
              <a:t>kuat</a:t>
            </a:r>
            <a:r>
              <a:rPr lang="en-US" sz="1600" b="1" dirty="0">
                <a:solidFill>
                  <a:schemeClr val="bg1"/>
                </a:solidFill>
                <a:latin typeface="Arial"/>
                <a:cs typeface="Arial"/>
              </a:rPr>
              <a:t>, </a:t>
            </a:r>
            <a:r>
              <a:rPr lang="en-US" sz="1600" b="1" dirty="0" err="1">
                <a:solidFill>
                  <a:schemeClr val="bg1"/>
                </a:solidFill>
                <a:latin typeface="Arial"/>
                <a:cs typeface="Arial"/>
              </a:rPr>
              <a:t>dan</a:t>
            </a:r>
            <a:r>
              <a:rPr lang="en-US" sz="1600" b="1" dirty="0">
                <a:solidFill>
                  <a:schemeClr val="bg1"/>
                </a:solidFill>
                <a:latin typeface="Arial"/>
                <a:cs typeface="Arial"/>
              </a:rPr>
              <a:t> </a:t>
            </a:r>
            <a:r>
              <a:rPr lang="en-US" sz="1600" b="1" dirty="0" err="1">
                <a:solidFill>
                  <a:schemeClr val="bg1"/>
                </a:solidFill>
                <a:latin typeface="Arial"/>
                <a:cs typeface="Arial"/>
              </a:rPr>
              <a:t>berbasiskan</a:t>
            </a:r>
            <a:r>
              <a:rPr lang="en-US" sz="1600" b="1" dirty="0">
                <a:solidFill>
                  <a:schemeClr val="bg1"/>
                </a:solidFill>
                <a:latin typeface="Arial"/>
                <a:cs typeface="Arial"/>
              </a:rPr>
              <a:t> </a:t>
            </a:r>
            <a:r>
              <a:rPr lang="en-US" sz="1600" b="1" dirty="0" err="1">
                <a:solidFill>
                  <a:schemeClr val="bg1"/>
                </a:solidFill>
                <a:latin typeface="Arial"/>
                <a:cs typeface="Arial"/>
              </a:rPr>
              <a:t>kepentingan</a:t>
            </a:r>
            <a:r>
              <a:rPr lang="en-US" sz="1600" b="1" dirty="0">
                <a:solidFill>
                  <a:schemeClr val="bg1"/>
                </a:solidFill>
                <a:latin typeface="Arial"/>
                <a:cs typeface="Arial"/>
              </a:rPr>
              <a:t> </a:t>
            </a:r>
            <a:r>
              <a:rPr lang="en-US" sz="1600" b="1" dirty="0" err="1">
                <a:solidFill>
                  <a:schemeClr val="bg1"/>
                </a:solidFill>
                <a:latin typeface="Arial"/>
                <a:cs typeface="Arial"/>
              </a:rPr>
              <a:t>nasional</a:t>
            </a:r>
            <a:r>
              <a:rPr lang="en-US" sz="1600" b="1" dirty="0">
                <a:solidFill>
                  <a:schemeClr val="bg1"/>
                </a:solidFill>
                <a:latin typeface="Arial"/>
                <a:cs typeface="Arial"/>
              </a:rPr>
              <a:t>:</a:t>
            </a:r>
          </a:p>
        </p:txBody>
      </p:sp>
      <p:sp>
        <p:nvSpPr>
          <p:cNvPr id="18" name="TextBox 17">
            <a:extLst>
              <a:ext uri="{FF2B5EF4-FFF2-40B4-BE49-F238E27FC236}">
                <a16:creationId xmlns:a16="http://schemas.microsoft.com/office/drawing/2014/main" id="{7B86B207-FBB3-4563-872E-2BBAF0EF33FB}"/>
              </a:ext>
            </a:extLst>
          </p:cNvPr>
          <p:cNvSpPr txBox="1"/>
          <p:nvPr/>
        </p:nvSpPr>
        <p:spPr bwMode="auto">
          <a:xfrm>
            <a:off x="944422" y="3847136"/>
            <a:ext cx="4998924" cy="2146742"/>
          </a:xfrm>
          <a:prstGeom prst="rect">
            <a:avLst/>
          </a:prstGeom>
          <a:noFill/>
        </p:spPr>
        <p:txBody>
          <a:bodyPr wrap="square">
            <a:spAutoFit/>
          </a:bodyPr>
          <a:lstStyle/>
          <a:p>
            <a:pPr marL="266700" indent="-266700">
              <a:spcAft>
                <a:spcPts val="300"/>
              </a:spcAft>
              <a:buFontTx/>
              <a:buAutoNum type="arabicPeriod"/>
              <a:defRPr/>
            </a:pPr>
            <a:r>
              <a:rPr lang="en-US" sz="1400" dirty="0" err="1">
                <a:latin typeface="Arial"/>
                <a:cs typeface="Arial"/>
              </a:rPr>
              <a:t>Terbangunnya</a:t>
            </a:r>
            <a:r>
              <a:rPr lang="en-US" sz="1400" dirty="0">
                <a:latin typeface="Arial"/>
                <a:cs typeface="Arial"/>
              </a:rPr>
              <a:t> </a:t>
            </a:r>
            <a:r>
              <a:rPr lang="en-US" sz="1400" dirty="0" err="1">
                <a:latin typeface="Arial"/>
                <a:cs typeface="Arial"/>
              </a:rPr>
              <a:t>jaringan</a:t>
            </a:r>
            <a:r>
              <a:rPr lang="en-US" sz="1400" dirty="0">
                <a:latin typeface="Arial"/>
                <a:cs typeface="Arial"/>
              </a:rPr>
              <a:t> </a:t>
            </a:r>
            <a:r>
              <a:rPr lang="en-US" sz="1400" dirty="0" err="1">
                <a:latin typeface="Arial"/>
                <a:cs typeface="Arial"/>
              </a:rPr>
              <a:t>sarana</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prasarana</a:t>
            </a:r>
            <a:r>
              <a:rPr lang="en-US" sz="1400" dirty="0">
                <a:latin typeface="Arial"/>
                <a:cs typeface="Arial"/>
              </a:rPr>
              <a:t> </a:t>
            </a:r>
            <a:r>
              <a:rPr lang="en-US" sz="1400" dirty="0" err="1">
                <a:latin typeface="Arial"/>
                <a:cs typeface="Arial"/>
              </a:rPr>
              <a:t>sebagai</a:t>
            </a:r>
            <a:r>
              <a:rPr lang="en-US" sz="1400" dirty="0">
                <a:latin typeface="Arial"/>
                <a:cs typeface="Arial"/>
              </a:rPr>
              <a:t> </a:t>
            </a:r>
            <a:r>
              <a:rPr lang="en-US" sz="1400" dirty="0" err="1">
                <a:latin typeface="Arial"/>
                <a:cs typeface="Arial"/>
              </a:rPr>
              <a:t>perekat</a:t>
            </a:r>
            <a:r>
              <a:rPr lang="en-US" sz="1400" dirty="0">
                <a:latin typeface="Arial"/>
                <a:cs typeface="Arial"/>
              </a:rPr>
              <a:t> </a:t>
            </a:r>
            <a:r>
              <a:rPr lang="en-US" sz="1400" dirty="0" err="1">
                <a:latin typeface="Arial"/>
                <a:cs typeface="Arial"/>
              </a:rPr>
              <a:t>semua</a:t>
            </a:r>
            <a:r>
              <a:rPr lang="en-US" sz="1400" dirty="0">
                <a:latin typeface="Arial"/>
                <a:cs typeface="Arial"/>
              </a:rPr>
              <a:t> </a:t>
            </a:r>
            <a:r>
              <a:rPr lang="en-US" sz="1400" dirty="0" err="1">
                <a:latin typeface="Arial"/>
                <a:cs typeface="Arial"/>
              </a:rPr>
              <a:t>pulau</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kepulauan</a:t>
            </a:r>
            <a:r>
              <a:rPr lang="en-US" sz="1400" dirty="0">
                <a:latin typeface="Arial"/>
                <a:cs typeface="Arial"/>
              </a:rPr>
              <a:t> Indonesia</a:t>
            </a:r>
          </a:p>
          <a:p>
            <a:pPr marL="266700" indent="-266700">
              <a:spcAft>
                <a:spcPts val="300"/>
              </a:spcAft>
              <a:buFontTx/>
              <a:buAutoNum type="arabicPeriod"/>
              <a:defRPr/>
            </a:pPr>
            <a:r>
              <a:rPr lang="en-US" sz="1400" dirty="0" err="1">
                <a:latin typeface="Arial"/>
                <a:cs typeface="Arial"/>
              </a:rPr>
              <a:t>Meningkatnya</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menguatnya</a:t>
            </a:r>
            <a:r>
              <a:rPr lang="en-US" sz="1400" dirty="0">
                <a:latin typeface="Arial"/>
                <a:cs typeface="Arial"/>
              </a:rPr>
              <a:t> SDM </a:t>
            </a:r>
            <a:r>
              <a:rPr lang="en-US" sz="1400" dirty="0" err="1">
                <a:latin typeface="Arial"/>
                <a:cs typeface="Arial"/>
              </a:rPr>
              <a:t>bidang</a:t>
            </a:r>
            <a:r>
              <a:rPr lang="en-US" sz="1400" dirty="0">
                <a:latin typeface="Arial"/>
                <a:cs typeface="Arial"/>
              </a:rPr>
              <a:t> </a:t>
            </a:r>
            <a:r>
              <a:rPr lang="en-US" sz="1400" dirty="0" err="1">
                <a:latin typeface="Arial"/>
                <a:cs typeface="Arial"/>
              </a:rPr>
              <a:t>kelautan</a:t>
            </a:r>
            <a:r>
              <a:rPr lang="en-US" sz="1400" dirty="0">
                <a:latin typeface="Arial"/>
                <a:cs typeface="Arial"/>
              </a:rPr>
              <a:t> yang </a:t>
            </a:r>
            <a:r>
              <a:rPr lang="en-US" sz="1400" dirty="0" err="1">
                <a:latin typeface="Arial"/>
                <a:cs typeface="Arial"/>
              </a:rPr>
              <a:t>didukung</a:t>
            </a:r>
            <a:r>
              <a:rPr lang="en-US" sz="1400" dirty="0">
                <a:latin typeface="Arial"/>
                <a:cs typeface="Arial"/>
              </a:rPr>
              <a:t> IPTEK</a:t>
            </a:r>
          </a:p>
          <a:p>
            <a:pPr marL="266700" indent="-266700">
              <a:spcAft>
                <a:spcPts val="300"/>
              </a:spcAft>
              <a:buFontTx/>
              <a:buAutoNum type="arabicPeriod"/>
              <a:defRPr/>
            </a:pPr>
            <a:r>
              <a:rPr lang="en-US" sz="1400" dirty="0" err="1">
                <a:latin typeface="Arial"/>
                <a:cs typeface="Arial"/>
              </a:rPr>
              <a:t>Menetapkan</a:t>
            </a:r>
            <a:r>
              <a:rPr lang="en-US" sz="1400" dirty="0">
                <a:latin typeface="Arial"/>
                <a:cs typeface="Arial"/>
              </a:rPr>
              <a:t> </a:t>
            </a:r>
            <a:r>
              <a:rPr lang="en-US" sz="1400" dirty="0" err="1">
                <a:latin typeface="Arial"/>
                <a:cs typeface="Arial"/>
              </a:rPr>
              <a:t>wilayah</a:t>
            </a:r>
            <a:r>
              <a:rPr lang="en-US" sz="1400" dirty="0">
                <a:latin typeface="Arial"/>
                <a:cs typeface="Arial"/>
              </a:rPr>
              <a:t> NKRI, asset </a:t>
            </a:r>
            <a:r>
              <a:rPr lang="en-US" sz="1400" dirty="0" err="1">
                <a:latin typeface="Arial"/>
                <a:cs typeface="Arial"/>
              </a:rPr>
              <a:t>dalam</a:t>
            </a:r>
            <a:r>
              <a:rPr lang="en-US" sz="1400" dirty="0">
                <a:latin typeface="Arial"/>
                <a:cs typeface="Arial"/>
              </a:rPr>
              <a:t> </a:t>
            </a:r>
            <a:r>
              <a:rPr lang="en-US" sz="1400" dirty="0" err="1">
                <a:latin typeface="Arial"/>
                <a:cs typeface="Arial"/>
              </a:rPr>
              <a:t>kerangka</a:t>
            </a:r>
            <a:r>
              <a:rPr lang="en-US" sz="1400" dirty="0">
                <a:latin typeface="Arial"/>
                <a:cs typeface="Arial"/>
              </a:rPr>
              <a:t> </a:t>
            </a:r>
            <a:r>
              <a:rPr lang="en-US" sz="1400" dirty="0" err="1">
                <a:latin typeface="Arial"/>
                <a:cs typeface="Arial"/>
              </a:rPr>
              <a:t>pertahanan</a:t>
            </a:r>
            <a:r>
              <a:rPr lang="en-US" sz="1400" dirty="0">
                <a:latin typeface="Arial"/>
                <a:cs typeface="Arial"/>
              </a:rPr>
              <a:t> </a:t>
            </a:r>
            <a:r>
              <a:rPr lang="en-US" sz="1400" dirty="0" err="1">
                <a:latin typeface="Arial"/>
                <a:cs typeface="Arial"/>
              </a:rPr>
              <a:t>negara</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Membangun</a:t>
            </a:r>
            <a:r>
              <a:rPr lang="en-US" sz="1400" dirty="0">
                <a:latin typeface="Arial"/>
                <a:cs typeface="Arial"/>
              </a:rPr>
              <a:t> </a:t>
            </a:r>
            <a:r>
              <a:rPr lang="en-US" sz="1400" dirty="0" err="1">
                <a:latin typeface="Arial"/>
                <a:cs typeface="Arial"/>
              </a:rPr>
              <a:t>ekonomi</a:t>
            </a:r>
            <a:r>
              <a:rPr lang="en-US" sz="1400" dirty="0">
                <a:latin typeface="Arial"/>
                <a:cs typeface="Arial"/>
              </a:rPr>
              <a:t> </a:t>
            </a:r>
            <a:r>
              <a:rPr lang="en-US" sz="1400" dirty="0" err="1">
                <a:latin typeface="Arial"/>
                <a:cs typeface="Arial"/>
              </a:rPr>
              <a:t>kelautan</a:t>
            </a:r>
            <a:r>
              <a:rPr lang="en-US" sz="1400" dirty="0">
                <a:latin typeface="Arial"/>
                <a:cs typeface="Arial"/>
              </a:rPr>
              <a:t> </a:t>
            </a:r>
            <a:r>
              <a:rPr lang="en-US" sz="1400" dirty="0" err="1">
                <a:latin typeface="Arial"/>
                <a:cs typeface="Arial"/>
              </a:rPr>
              <a:t>secara</a:t>
            </a:r>
            <a:r>
              <a:rPr lang="en-US" sz="1400" dirty="0">
                <a:latin typeface="Arial"/>
                <a:cs typeface="Arial"/>
              </a:rPr>
              <a:t> </a:t>
            </a:r>
            <a:r>
              <a:rPr lang="en-US" sz="1400" dirty="0" err="1">
                <a:latin typeface="Arial"/>
                <a:cs typeface="Arial"/>
              </a:rPr>
              <a:t>terpadu</a:t>
            </a:r>
            <a:r>
              <a:rPr lang="en-US" sz="1400" dirty="0">
                <a:latin typeface="Arial"/>
                <a:cs typeface="Arial"/>
              </a:rPr>
              <a:t> </a:t>
            </a:r>
            <a:r>
              <a:rPr lang="en-US" sz="1400" dirty="0" err="1">
                <a:latin typeface="Arial"/>
                <a:cs typeface="Arial"/>
              </a:rPr>
              <a:t>dengan</a:t>
            </a:r>
            <a:r>
              <a:rPr lang="en-US" sz="1400" dirty="0">
                <a:latin typeface="Arial"/>
                <a:cs typeface="Arial"/>
              </a:rPr>
              <a:t> </a:t>
            </a:r>
            <a:r>
              <a:rPr lang="en-US" sz="1400" dirty="0" err="1">
                <a:latin typeface="Arial"/>
                <a:cs typeface="Arial"/>
              </a:rPr>
              <a:t>mengoptimalkan</a:t>
            </a:r>
            <a:r>
              <a:rPr lang="en-US" sz="1400" dirty="0">
                <a:latin typeface="Arial"/>
                <a:cs typeface="Arial"/>
              </a:rPr>
              <a:t> </a:t>
            </a:r>
            <a:r>
              <a:rPr lang="en-US" sz="1400" dirty="0" err="1">
                <a:latin typeface="Arial"/>
                <a:cs typeface="Arial"/>
              </a:rPr>
              <a:t>pemanfaatan</a:t>
            </a:r>
            <a:r>
              <a:rPr lang="en-US" sz="1400" dirty="0">
                <a:latin typeface="Arial"/>
                <a:cs typeface="Arial"/>
              </a:rPr>
              <a:t> </a:t>
            </a:r>
            <a:r>
              <a:rPr lang="en-US" sz="1400" dirty="0" err="1">
                <a:latin typeface="Arial"/>
                <a:cs typeface="Arial"/>
              </a:rPr>
              <a:t>sumber</a:t>
            </a:r>
            <a:r>
              <a:rPr lang="en-US" sz="1400" dirty="0">
                <a:latin typeface="Arial"/>
                <a:cs typeface="Arial"/>
              </a:rPr>
              <a:t> </a:t>
            </a:r>
            <a:r>
              <a:rPr lang="en-US" sz="1400" dirty="0" err="1">
                <a:latin typeface="Arial"/>
                <a:cs typeface="Arial"/>
              </a:rPr>
              <a:t>kekayaan</a:t>
            </a:r>
            <a:r>
              <a:rPr lang="en-US" sz="1400" dirty="0">
                <a:latin typeface="Arial"/>
                <a:cs typeface="Arial"/>
              </a:rPr>
              <a:t> </a:t>
            </a:r>
            <a:r>
              <a:rPr lang="en-US" sz="1400" dirty="0" err="1">
                <a:latin typeface="Arial"/>
                <a:cs typeface="Arial"/>
              </a:rPr>
              <a:t>laut</a:t>
            </a:r>
            <a:r>
              <a:rPr lang="en-US" sz="1400" dirty="0">
                <a:latin typeface="Arial"/>
                <a:cs typeface="Arial"/>
              </a:rPr>
              <a:t> </a:t>
            </a:r>
            <a:r>
              <a:rPr lang="en-US" sz="1400" dirty="0" err="1">
                <a:latin typeface="Arial"/>
                <a:cs typeface="Arial"/>
              </a:rPr>
              <a:t>secara</a:t>
            </a:r>
            <a:r>
              <a:rPr lang="en-US" sz="1400" dirty="0">
                <a:latin typeface="Arial"/>
                <a:cs typeface="Arial"/>
              </a:rPr>
              <a:t> </a:t>
            </a:r>
            <a:r>
              <a:rPr lang="en-US" sz="1400" dirty="0" err="1">
                <a:latin typeface="Arial"/>
                <a:cs typeface="Arial"/>
              </a:rPr>
              <a:t>berkelanjutan</a:t>
            </a:r>
            <a:endParaRPr lang="en-US" sz="1400" dirty="0">
              <a:latin typeface="Arial"/>
              <a:cs typeface="Arial"/>
            </a:endParaRPr>
          </a:p>
        </p:txBody>
      </p:sp>
      <p:sp>
        <p:nvSpPr>
          <p:cNvPr id="20" name="object 385">
            <a:extLst>
              <a:ext uri="{FF2B5EF4-FFF2-40B4-BE49-F238E27FC236}">
                <a16:creationId xmlns:a16="http://schemas.microsoft.com/office/drawing/2014/main" id="{4B914DC3-78D1-4732-A875-52F480702C6C}"/>
              </a:ext>
            </a:extLst>
          </p:cNvPr>
          <p:cNvSpPr/>
          <p:nvPr/>
        </p:nvSpPr>
        <p:spPr>
          <a:xfrm>
            <a:off x="6252725" y="3304885"/>
            <a:ext cx="5194321" cy="3207164"/>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pic>
        <p:nvPicPr>
          <p:cNvPr id="21" name="Picture 20"/>
          <p:cNvPicPr>
            <a:picLocks noChangeAspect="1"/>
          </p:cNvPicPr>
          <p:nvPr/>
        </p:nvPicPr>
        <p:blipFill>
          <a:blip r:embed="rId3"/>
          <a:stretch>
            <a:fillRect/>
          </a:stretch>
        </p:blipFill>
        <p:spPr>
          <a:xfrm>
            <a:off x="6244352" y="2474578"/>
            <a:ext cx="5207000" cy="1283340"/>
          </a:xfrm>
          <a:prstGeom prst="rect">
            <a:avLst/>
          </a:prstGeom>
        </p:spPr>
      </p:pic>
      <p:sp>
        <p:nvSpPr>
          <p:cNvPr id="22" name="TextBox 21">
            <a:extLst>
              <a:ext uri="{FF2B5EF4-FFF2-40B4-BE49-F238E27FC236}">
                <a16:creationId xmlns:a16="http://schemas.microsoft.com/office/drawing/2014/main" id="{7B86B207-FBB3-4563-872E-2BBAF0EF33FB}"/>
              </a:ext>
            </a:extLst>
          </p:cNvPr>
          <p:cNvSpPr txBox="1"/>
          <p:nvPr/>
        </p:nvSpPr>
        <p:spPr bwMode="auto">
          <a:xfrm>
            <a:off x="6545822" y="2686284"/>
            <a:ext cx="4689543" cy="830997"/>
          </a:xfrm>
          <a:prstGeom prst="rect">
            <a:avLst/>
          </a:prstGeom>
          <a:noFill/>
        </p:spPr>
        <p:txBody>
          <a:bodyPr wrap="square">
            <a:spAutoFit/>
          </a:bodyPr>
          <a:lstStyle/>
          <a:p>
            <a:pPr algn="ctr">
              <a:defRPr/>
            </a:pPr>
            <a:r>
              <a:rPr lang="en-US" sz="1600" b="1" dirty="0" err="1">
                <a:solidFill>
                  <a:schemeClr val="bg1"/>
                </a:solidFill>
                <a:latin typeface="Arial"/>
                <a:cs typeface="Arial"/>
              </a:rPr>
              <a:t>Terwujudnya</a:t>
            </a:r>
            <a:r>
              <a:rPr lang="en-US" sz="1600" b="1" dirty="0">
                <a:solidFill>
                  <a:schemeClr val="bg1"/>
                </a:solidFill>
                <a:latin typeface="Arial"/>
                <a:cs typeface="Arial"/>
              </a:rPr>
              <a:t> </a:t>
            </a:r>
            <a:r>
              <a:rPr lang="en-US" sz="1600" b="1" dirty="0" err="1">
                <a:solidFill>
                  <a:schemeClr val="bg1"/>
                </a:solidFill>
                <a:latin typeface="Arial"/>
                <a:cs typeface="Arial"/>
              </a:rPr>
              <a:t>peranan</a:t>
            </a:r>
            <a:r>
              <a:rPr lang="en-US" sz="1600" b="1" dirty="0">
                <a:solidFill>
                  <a:schemeClr val="bg1"/>
                </a:solidFill>
                <a:latin typeface="Arial"/>
                <a:cs typeface="Arial"/>
              </a:rPr>
              <a:t> Indonesia yang </a:t>
            </a:r>
            <a:r>
              <a:rPr lang="en-US" sz="1600" b="1" dirty="0" err="1">
                <a:solidFill>
                  <a:schemeClr val="bg1"/>
                </a:solidFill>
                <a:latin typeface="Arial"/>
                <a:cs typeface="Arial"/>
              </a:rPr>
              <a:t>meningkat</a:t>
            </a:r>
            <a:r>
              <a:rPr lang="en-US" sz="1600" b="1" dirty="0">
                <a:solidFill>
                  <a:schemeClr val="bg1"/>
                </a:solidFill>
                <a:latin typeface="Arial"/>
                <a:cs typeface="Arial"/>
              </a:rPr>
              <a:t> </a:t>
            </a:r>
            <a:r>
              <a:rPr lang="en-US" sz="1600" b="1" dirty="0" err="1">
                <a:solidFill>
                  <a:schemeClr val="bg1"/>
                </a:solidFill>
                <a:latin typeface="Arial"/>
                <a:cs typeface="Arial"/>
              </a:rPr>
              <a:t>dalam</a:t>
            </a:r>
            <a:r>
              <a:rPr lang="en-US" sz="1600" b="1" dirty="0">
                <a:solidFill>
                  <a:schemeClr val="bg1"/>
                </a:solidFill>
                <a:latin typeface="Arial"/>
                <a:cs typeface="Arial"/>
              </a:rPr>
              <a:t> </a:t>
            </a:r>
            <a:r>
              <a:rPr lang="en-US" sz="1600" b="1" dirty="0" err="1">
                <a:solidFill>
                  <a:schemeClr val="bg1"/>
                </a:solidFill>
                <a:latin typeface="Arial"/>
                <a:cs typeface="Arial"/>
              </a:rPr>
              <a:t>pergaulan</a:t>
            </a:r>
            <a:r>
              <a:rPr lang="en-US" sz="1600" b="1" dirty="0">
                <a:solidFill>
                  <a:schemeClr val="bg1"/>
                </a:solidFill>
                <a:latin typeface="Arial"/>
                <a:cs typeface="Arial"/>
              </a:rPr>
              <a:t> </a:t>
            </a:r>
            <a:r>
              <a:rPr lang="en-US" sz="1600" b="1" dirty="0" err="1">
                <a:solidFill>
                  <a:schemeClr val="bg1"/>
                </a:solidFill>
                <a:latin typeface="Arial"/>
                <a:cs typeface="Arial"/>
              </a:rPr>
              <a:t>dunia</a:t>
            </a:r>
            <a:r>
              <a:rPr lang="en-US" sz="1600" b="1" dirty="0">
                <a:solidFill>
                  <a:schemeClr val="bg1"/>
                </a:solidFill>
                <a:latin typeface="Arial"/>
                <a:cs typeface="Arial"/>
              </a:rPr>
              <a:t> </a:t>
            </a:r>
            <a:r>
              <a:rPr lang="en-US" sz="1600" b="1" dirty="0" err="1">
                <a:solidFill>
                  <a:schemeClr val="bg1"/>
                </a:solidFill>
                <a:latin typeface="Arial"/>
                <a:cs typeface="Arial"/>
              </a:rPr>
              <a:t>internasional</a:t>
            </a:r>
            <a:r>
              <a:rPr lang="en-US" sz="1600" b="1" dirty="0">
                <a:solidFill>
                  <a:schemeClr val="bg1"/>
                </a:solidFill>
                <a:latin typeface="Arial"/>
                <a:cs typeface="Arial"/>
              </a:rPr>
              <a:t>:</a:t>
            </a:r>
          </a:p>
        </p:txBody>
      </p:sp>
      <p:sp>
        <p:nvSpPr>
          <p:cNvPr id="15" name="TextBox 14">
            <a:extLst>
              <a:ext uri="{FF2B5EF4-FFF2-40B4-BE49-F238E27FC236}">
                <a16:creationId xmlns:a16="http://schemas.microsoft.com/office/drawing/2014/main" id="{7B86B207-FBB3-4563-872E-2BBAF0EF33FB}"/>
              </a:ext>
            </a:extLst>
          </p:cNvPr>
          <p:cNvSpPr txBox="1"/>
          <p:nvPr/>
        </p:nvSpPr>
        <p:spPr bwMode="auto">
          <a:xfrm>
            <a:off x="6519828" y="3847136"/>
            <a:ext cx="4585272" cy="2577629"/>
          </a:xfrm>
          <a:prstGeom prst="rect">
            <a:avLst/>
          </a:prstGeom>
          <a:noFill/>
        </p:spPr>
        <p:txBody>
          <a:bodyPr wrap="square">
            <a:spAutoFit/>
          </a:bodyPr>
          <a:lstStyle/>
          <a:p>
            <a:pPr marL="266700" indent="-266700">
              <a:spcAft>
                <a:spcPts val="300"/>
              </a:spcAft>
              <a:buFontTx/>
              <a:buAutoNum type="arabicPeriod"/>
              <a:defRPr/>
            </a:pPr>
            <a:r>
              <a:rPr lang="en-US" sz="1400" dirty="0" err="1">
                <a:latin typeface="Arial"/>
                <a:cs typeface="Arial"/>
              </a:rPr>
              <a:t>Memperkuat</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mempromosikan</a:t>
            </a:r>
            <a:r>
              <a:rPr lang="en-US" sz="1400" dirty="0">
                <a:latin typeface="Arial"/>
                <a:cs typeface="Arial"/>
              </a:rPr>
              <a:t> </a:t>
            </a:r>
            <a:r>
              <a:rPr lang="en-US" sz="1400" dirty="0" err="1">
                <a:latin typeface="Arial"/>
                <a:cs typeface="Arial"/>
              </a:rPr>
              <a:t>identitas</a:t>
            </a:r>
            <a:r>
              <a:rPr lang="en-US" sz="1400" dirty="0">
                <a:latin typeface="Arial"/>
                <a:cs typeface="Arial"/>
              </a:rPr>
              <a:t> </a:t>
            </a:r>
            <a:r>
              <a:rPr lang="en-US" sz="1400" dirty="0" err="1">
                <a:latin typeface="Arial"/>
                <a:cs typeface="Arial"/>
              </a:rPr>
              <a:t>nasional</a:t>
            </a:r>
            <a:r>
              <a:rPr lang="en-US" sz="1400" dirty="0">
                <a:latin typeface="Arial"/>
                <a:cs typeface="Arial"/>
              </a:rPr>
              <a:t> </a:t>
            </a:r>
            <a:r>
              <a:rPr lang="en-US" sz="1400" dirty="0" err="1">
                <a:latin typeface="Arial"/>
                <a:cs typeface="Arial"/>
              </a:rPr>
              <a:t>sebagai</a:t>
            </a:r>
            <a:r>
              <a:rPr lang="en-US" sz="1400" dirty="0">
                <a:latin typeface="Arial"/>
                <a:cs typeface="Arial"/>
              </a:rPr>
              <a:t> </a:t>
            </a:r>
            <a:r>
              <a:rPr lang="en-US" sz="1400" dirty="0" err="1">
                <a:latin typeface="Arial"/>
                <a:cs typeface="Arial"/>
              </a:rPr>
              <a:t>negara</a:t>
            </a:r>
            <a:r>
              <a:rPr lang="en-US" sz="1400" dirty="0">
                <a:latin typeface="Arial"/>
                <a:cs typeface="Arial"/>
              </a:rPr>
              <a:t> </a:t>
            </a:r>
            <a:r>
              <a:rPr lang="en-US" sz="1400" dirty="0" err="1">
                <a:latin typeface="Arial"/>
                <a:cs typeface="Arial"/>
              </a:rPr>
              <a:t>demokratis</a:t>
            </a:r>
            <a:r>
              <a:rPr lang="en-US" sz="1400" dirty="0">
                <a:latin typeface="Arial"/>
                <a:cs typeface="Arial"/>
              </a:rPr>
              <a:t> </a:t>
            </a:r>
            <a:r>
              <a:rPr lang="en-US" sz="1400" dirty="0" err="1">
                <a:latin typeface="Arial"/>
                <a:cs typeface="Arial"/>
              </a:rPr>
              <a:t>dalam</a:t>
            </a:r>
            <a:r>
              <a:rPr lang="en-US" sz="1400" dirty="0">
                <a:latin typeface="Arial"/>
                <a:cs typeface="Arial"/>
              </a:rPr>
              <a:t> </a:t>
            </a:r>
            <a:r>
              <a:rPr lang="en-US" sz="1400" dirty="0" err="1">
                <a:latin typeface="Arial"/>
                <a:cs typeface="Arial"/>
              </a:rPr>
              <a:t>tatanan</a:t>
            </a:r>
            <a:r>
              <a:rPr lang="en-US" sz="1400" dirty="0">
                <a:latin typeface="Arial"/>
                <a:cs typeface="Arial"/>
              </a:rPr>
              <a:t> </a:t>
            </a:r>
            <a:r>
              <a:rPr lang="en-US" sz="1400" dirty="0" err="1">
                <a:latin typeface="Arial"/>
                <a:cs typeface="Arial"/>
              </a:rPr>
              <a:t>masyarakat</a:t>
            </a:r>
            <a:r>
              <a:rPr lang="en-US" sz="1400" dirty="0">
                <a:latin typeface="Arial"/>
                <a:cs typeface="Arial"/>
              </a:rPr>
              <a:t> </a:t>
            </a:r>
            <a:r>
              <a:rPr lang="en-US" sz="1400" dirty="0" err="1">
                <a:latin typeface="Arial"/>
                <a:cs typeface="Arial"/>
              </a:rPr>
              <a:t>internasional</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Memulihkan</a:t>
            </a:r>
            <a:r>
              <a:rPr lang="en-US" sz="1400" dirty="0">
                <a:latin typeface="Arial"/>
                <a:cs typeface="Arial"/>
              </a:rPr>
              <a:t> </a:t>
            </a:r>
            <a:r>
              <a:rPr lang="en-US" sz="1400" dirty="0" err="1">
                <a:latin typeface="Arial"/>
                <a:cs typeface="Arial"/>
              </a:rPr>
              <a:t>posisi</a:t>
            </a:r>
            <a:r>
              <a:rPr lang="en-US" sz="1400" dirty="0">
                <a:latin typeface="Arial"/>
                <a:cs typeface="Arial"/>
              </a:rPr>
              <a:t> </a:t>
            </a:r>
            <a:r>
              <a:rPr lang="en-US" sz="1400" dirty="0" err="1">
                <a:latin typeface="Arial"/>
                <a:cs typeface="Arial"/>
              </a:rPr>
              <a:t>penting</a:t>
            </a:r>
            <a:r>
              <a:rPr lang="en-US" sz="1400" dirty="0">
                <a:latin typeface="Arial"/>
                <a:cs typeface="Arial"/>
              </a:rPr>
              <a:t> Indonesia </a:t>
            </a:r>
            <a:r>
              <a:rPr lang="en-US" sz="1400" dirty="0" err="1">
                <a:latin typeface="Arial"/>
                <a:cs typeface="Arial"/>
              </a:rPr>
              <a:t>sebagai</a:t>
            </a:r>
            <a:r>
              <a:rPr lang="en-US" sz="1400" dirty="0">
                <a:latin typeface="Arial"/>
                <a:cs typeface="Arial"/>
              </a:rPr>
              <a:t> </a:t>
            </a:r>
            <a:r>
              <a:rPr lang="en-US" sz="1400" dirty="0" err="1">
                <a:latin typeface="Arial"/>
                <a:cs typeface="Arial"/>
              </a:rPr>
              <a:t>negara</a:t>
            </a:r>
            <a:r>
              <a:rPr lang="en-US" sz="1400" dirty="0">
                <a:latin typeface="Arial"/>
                <a:cs typeface="Arial"/>
              </a:rPr>
              <a:t> </a:t>
            </a:r>
            <a:r>
              <a:rPr lang="en-US" sz="1400" dirty="0" err="1">
                <a:latin typeface="Arial"/>
                <a:cs typeface="Arial"/>
              </a:rPr>
              <a:t>demokratis</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Meningkatnya</a:t>
            </a:r>
            <a:r>
              <a:rPr lang="en-US" sz="1400" dirty="0">
                <a:latin typeface="Arial"/>
                <a:cs typeface="Arial"/>
              </a:rPr>
              <a:t> </a:t>
            </a:r>
            <a:r>
              <a:rPr lang="en-US" sz="1400" dirty="0" err="1">
                <a:latin typeface="Arial"/>
                <a:cs typeface="Arial"/>
              </a:rPr>
              <a:t>kepemimpinan</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kontribusi</a:t>
            </a:r>
            <a:r>
              <a:rPr lang="en-US" sz="1400" dirty="0">
                <a:latin typeface="Arial"/>
                <a:cs typeface="Arial"/>
              </a:rPr>
              <a:t> Indonesia </a:t>
            </a:r>
            <a:r>
              <a:rPr lang="en-US" sz="1400" dirty="0" err="1">
                <a:latin typeface="Arial"/>
                <a:cs typeface="Arial"/>
              </a:rPr>
              <a:t>dalam</a:t>
            </a:r>
            <a:r>
              <a:rPr lang="en-US" sz="1400" dirty="0">
                <a:latin typeface="Arial"/>
                <a:cs typeface="Arial"/>
              </a:rPr>
              <a:t> </a:t>
            </a:r>
            <a:r>
              <a:rPr lang="en-US" sz="1400" dirty="0" err="1">
                <a:latin typeface="Arial"/>
                <a:cs typeface="Arial"/>
              </a:rPr>
              <a:t>kerja</a:t>
            </a:r>
            <a:r>
              <a:rPr lang="en-US" sz="1400" dirty="0">
                <a:latin typeface="Arial"/>
                <a:cs typeface="Arial"/>
              </a:rPr>
              <a:t> </a:t>
            </a:r>
            <a:r>
              <a:rPr lang="en-US" sz="1400" dirty="0" err="1">
                <a:latin typeface="Arial"/>
                <a:cs typeface="Arial"/>
              </a:rPr>
              <a:t>sama</a:t>
            </a:r>
            <a:r>
              <a:rPr lang="en-US" sz="1400" dirty="0">
                <a:latin typeface="Arial"/>
                <a:cs typeface="Arial"/>
              </a:rPr>
              <a:t> </a:t>
            </a:r>
            <a:r>
              <a:rPr lang="en-US" sz="1400" dirty="0" err="1">
                <a:latin typeface="Arial"/>
                <a:cs typeface="Arial"/>
              </a:rPr>
              <a:t>internasional</a:t>
            </a:r>
            <a:r>
              <a:rPr lang="en-US" sz="1400" dirty="0">
                <a:latin typeface="Arial"/>
                <a:cs typeface="Arial"/>
              </a:rPr>
              <a:t> </a:t>
            </a:r>
            <a:r>
              <a:rPr lang="en-US" sz="1400" dirty="0" err="1">
                <a:latin typeface="Arial"/>
                <a:cs typeface="Arial"/>
              </a:rPr>
              <a:t>untuk</a:t>
            </a:r>
            <a:r>
              <a:rPr lang="en-US" sz="1400" dirty="0">
                <a:latin typeface="Arial"/>
                <a:cs typeface="Arial"/>
              </a:rPr>
              <a:t> </a:t>
            </a:r>
            <a:r>
              <a:rPr lang="en-US" sz="1400" dirty="0" err="1">
                <a:latin typeface="Arial"/>
                <a:cs typeface="Arial"/>
              </a:rPr>
              <a:t>mewujudkan</a:t>
            </a:r>
            <a:r>
              <a:rPr lang="en-US" sz="1400" dirty="0">
                <a:latin typeface="Arial"/>
                <a:cs typeface="Arial"/>
              </a:rPr>
              <a:t> </a:t>
            </a:r>
            <a:r>
              <a:rPr lang="en-US" sz="1400" dirty="0" err="1">
                <a:latin typeface="Arial"/>
                <a:cs typeface="Arial"/>
              </a:rPr>
              <a:t>dunia</a:t>
            </a:r>
            <a:r>
              <a:rPr lang="en-US" sz="1400" dirty="0">
                <a:latin typeface="Arial"/>
                <a:cs typeface="Arial"/>
              </a:rPr>
              <a:t> yang </a:t>
            </a:r>
            <a:r>
              <a:rPr lang="en-US" sz="1400" dirty="0" err="1">
                <a:latin typeface="Arial"/>
                <a:cs typeface="Arial"/>
              </a:rPr>
              <a:t>aman</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damai</a:t>
            </a:r>
            <a:endParaRPr lang="en-US" sz="1400" dirty="0">
              <a:latin typeface="Arial"/>
              <a:cs typeface="Arial"/>
            </a:endParaRPr>
          </a:p>
          <a:p>
            <a:pPr marL="266700" indent="-266700">
              <a:spcAft>
                <a:spcPts val="300"/>
              </a:spcAft>
              <a:buFontTx/>
              <a:buAutoNum type="arabicPeriod"/>
              <a:defRPr/>
            </a:pPr>
            <a:r>
              <a:rPr lang="en-US" sz="1400" dirty="0" err="1">
                <a:latin typeface="Arial"/>
                <a:cs typeface="Arial"/>
              </a:rPr>
              <a:t>Terwujudnya</a:t>
            </a:r>
            <a:r>
              <a:rPr lang="en-US" sz="1400" dirty="0">
                <a:latin typeface="Arial"/>
                <a:cs typeface="Arial"/>
              </a:rPr>
              <a:t> </a:t>
            </a:r>
            <a:r>
              <a:rPr lang="en-US" sz="1400" dirty="0" err="1">
                <a:latin typeface="Arial"/>
                <a:cs typeface="Arial"/>
              </a:rPr>
              <a:t>kemandirian</a:t>
            </a:r>
            <a:r>
              <a:rPr lang="en-US" sz="1400" dirty="0">
                <a:latin typeface="Arial"/>
                <a:cs typeface="Arial"/>
              </a:rPr>
              <a:t> </a:t>
            </a:r>
            <a:r>
              <a:rPr lang="en-US" sz="1400" dirty="0" err="1">
                <a:latin typeface="Arial"/>
                <a:cs typeface="Arial"/>
              </a:rPr>
              <a:t>nasional</a:t>
            </a:r>
            <a:r>
              <a:rPr lang="en-US" sz="1400" dirty="0">
                <a:latin typeface="Arial"/>
                <a:cs typeface="Arial"/>
              </a:rPr>
              <a:t> </a:t>
            </a:r>
            <a:r>
              <a:rPr lang="en-US" sz="1400" dirty="0" err="1">
                <a:latin typeface="Arial"/>
                <a:cs typeface="Arial"/>
              </a:rPr>
              <a:t>dan</a:t>
            </a:r>
            <a:r>
              <a:rPr lang="en-US" sz="1400" dirty="0">
                <a:latin typeface="Arial"/>
                <a:cs typeface="Arial"/>
              </a:rPr>
              <a:t> </a:t>
            </a:r>
            <a:r>
              <a:rPr lang="en-US" sz="1400" dirty="0" err="1">
                <a:latin typeface="Arial"/>
                <a:cs typeface="Arial"/>
              </a:rPr>
              <a:t>konstelasi</a:t>
            </a:r>
            <a:r>
              <a:rPr lang="en-US" sz="1400" dirty="0">
                <a:latin typeface="Arial"/>
                <a:cs typeface="Arial"/>
              </a:rPr>
              <a:t> global, </a:t>
            </a:r>
            <a:r>
              <a:rPr lang="en-US" sz="1400" dirty="0" err="1">
                <a:latin typeface="Arial"/>
                <a:cs typeface="Arial"/>
              </a:rPr>
              <a:t>dan</a:t>
            </a:r>
            <a:r>
              <a:rPr lang="en-US" sz="1400" dirty="0">
                <a:latin typeface="Arial"/>
                <a:cs typeface="Arial"/>
              </a:rPr>
              <a:t> </a:t>
            </a:r>
            <a:r>
              <a:rPr lang="en-US" sz="1400" dirty="0" err="1">
                <a:latin typeface="Arial"/>
                <a:cs typeface="Arial"/>
              </a:rPr>
              <a:t>meningkatnya</a:t>
            </a:r>
            <a:r>
              <a:rPr lang="en-US" sz="1400" dirty="0">
                <a:latin typeface="Arial"/>
                <a:cs typeface="Arial"/>
              </a:rPr>
              <a:t> </a:t>
            </a:r>
            <a:r>
              <a:rPr lang="en-US" sz="1400" dirty="0" err="1">
                <a:latin typeface="Arial"/>
                <a:cs typeface="Arial"/>
              </a:rPr>
              <a:t>investasi</a:t>
            </a:r>
            <a:r>
              <a:rPr lang="en-US" sz="1400" dirty="0">
                <a:latin typeface="Arial"/>
                <a:cs typeface="Arial"/>
              </a:rPr>
              <a:t> </a:t>
            </a:r>
            <a:r>
              <a:rPr lang="en-US" sz="1400" dirty="0" err="1">
                <a:latin typeface="Arial"/>
                <a:cs typeface="Arial"/>
              </a:rPr>
              <a:t>perusahaan</a:t>
            </a:r>
            <a:r>
              <a:rPr lang="en-US" sz="1400" dirty="0">
                <a:latin typeface="Arial"/>
                <a:cs typeface="Arial"/>
              </a:rPr>
              <a:t> Indonesia di </a:t>
            </a:r>
            <a:r>
              <a:rPr lang="en-US" sz="1400" dirty="0" err="1">
                <a:latin typeface="Arial"/>
                <a:cs typeface="Arial"/>
              </a:rPr>
              <a:t>luar</a:t>
            </a:r>
            <a:r>
              <a:rPr lang="en-US" sz="1400" dirty="0">
                <a:latin typeface="Arial"/>
                <a:cs typeface="Arial"/>
              </a:rPr>
              <a:t> </a:t>
            </a:r>
            <a:r>
              <a:rPr lang="en-US" sz="1400" dirty="0" err="1">
                <a:latin typeface="Arial"/>
                <a:cs typeface="Arial"/>
              </a:rPr>
              <a:t>negeri</a:t>
            </a:r>
            <a:endParaRPr lang="en-US" sz="1400" dirty="0">
              <a:latin typeface="Arial"/>
              <a:cs typeface="Arial"/>
            </a:endParaRPr>
          </a:p>
        </p:txBody>
      </p:sp>
      <p:pic>
        <p:nvPicPr>
          <p:cNvPr id="2" name="Picture 1"/>
          <p:cNvPicPr>
            <a:picLocks noChangeAspect="1"/>
          </p:cNvPicPr>
          <p:nvPr/>
        </p:nvPicPr>
        <p:blipFill>
          <a:blip r:embed="rId4"/>
          <a:stretch>
            <a:fillRect/>
          </a:stretch>
        </p:blipFill>
        <p:spPr>
          <a:xfrm>
            <a:off x="1394963" y="1617389"/>
            <a:ext cx="3839081" cy="861639"/>
          </a:xfrm>
          <a:prstGeom prst="rect">
            <a:avLst/>
          </a:prstGeom>
        </p:spPr>
      </p:pic>
      <p:pic>
        <p:nvPicPr>
          <p:cNvPr id="14" name="Picture 13"/>
          <p:cNvPicPr>
            <a:picLocks noChangeAspect="1"/>
          </p:cNvPicPr>
          <p:nvPr/>
        </p:nvPicPr>
        <p:blipFill>
          <a:blip r:embed="rId5"/>
          <a:stretch>
            <a:fillRect/>
          </a:stretch>
        </p:blipFill>
        <p:spPr>
          <a:xfrm>
            <a:off x="2224639" y="988784"/>
            <a:ext cx="2689293" cy="961360"/>
          </a:xfrm>
          <a:prstGeom prst="rect">
            <a:avLst/>
          </a:prstGeom>
        </p:spPr>
      </p:pic>
      <p:pic>
        <p:nvPicPr>
          <p:cNvPr id="4" name="Picture 3"/>
          <p:cNvPicPr>
            <a:picLocks noChangeAspect="1"/>
          </p:cNvPicPr>
          <p:nvPr/>
        </p:nvPicPr>
        <p:blipFill>
          <a:blip r:embed="rId6"/>
          <a:stretch>
            <a:fillRect/>
          </a:stretch>
        </p:blipFill>
        <p:spPr>
          <a:xfrm>
            <a:off x="7807698" y="1010034"/>
            <a:ext cx="2304334" cy="1694966"/>
          </a:xfrm>
          <a:prstGeom prst="rect">
            <a:avLst/>
          </a:prstGeom>
        </p:spPr>
      </p:pic>
      <p:sp>
        <p:nvSpPr>
          <p:cNvPr id="5" name="Slide Number Placeholder 4"/>
          <p:cNvSpPr>
            <a:spLocks noGrp="1"/>
          </p:cNvSpPr>
          <p:nvPr>
            <p:ph type="sldNum" sz="quarter" idx="12"/>
          </p:nvPr>
        </p:nvSpPr>
        <p:spPr/>
        <p:txBody>
          <a:bodyPr/>
          <a:lstStyle/>
          <a:p>
            <a:fld id="{192C646E-8A71-4229-9321-274B093DFD02}" type="slidenum">
              <a:rPr lang="en-US" smtClean="0">
                <a:solidFill>
                  <a:prstClr val="white"/>
                </a:solidFill>
              </a:rPr>
              <a:pPr/>
              <a:t>10</a:t>
            </a:fld>
            <a:endParaRPr lang="en-US" dirty="0">
              <a:solidFill>
                <a:prstClr val="white"/>
              </a:solidFill>
            </a:endParaRPr>
          </a:p>
        </p:txBody>
      </p:sp>
    </p:spTree>
    <p:extLst>
      <p:ext uri="{BB962C8B-B14F-4D97-AF65-F5344CB8AC3E}">
        <p14:creationId xmlns:p14="http://schemas.microsoft.com/office/powerpoint/2010/main" val="163124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bject 48"/>
          <p:cNvSpPr/>
          <p:nvPr/>
        </p:nvSpPr>
        <p:spPr>
          <a:xfrm>
            <a:off x="4774251" y="4953883"/>
            <a:ext cx="30067" cy="35161"/>
          </a:xfrm>
          <a:custGeom>
            <a:avLst/>
            <a:gdLst/>
            <a:ahLst/>
            <a:cxnLst/>
            <a:rect l="l" t="t" r="r" b="b"/>
            <a:pathLst>
              <a:path w="30067" h="35161">
                <a:moveTo>
                  <a:pt x="15642" y="35161"/>
                </a:moveTo>
                <a:lnTo>
                  <a:pt x="30067" y="26045"/>
                </a:lnTo>
                <a:lnTo>
                  <a:pt x="30067" y="9116"/>
                </a:lnTo>
                <a:lnTo>
                  <a:pt x="15642" y="0"/>
                </a:lnTo>
                <a:lnTo>
                  <a:pt x="0" y="9116"/>
                </a:lnTo>
                <a:lnTo>
                  <a:pt x="0" y="26045"/>
                </a:lnTo>
                <a:lnTo>
                  <a:pt x="15642" y="35161"/>
                </a:lnTo>
                <a:close/>
              </a:path>
            </a:pathLst>
          </a:custGeom>
          <a:solidFill>
            <a:srgbClr val="464646"/>
          </a:solidFill>
        </p:spPr>
        <p:txBody>
          <a:bodyPr wrap="square" lIns="0" tIns="0" rIns="0" bIns="0" rtlCol="0">
            <a:noAutofit/>
          </a:bodyPr>
          <a:lstStyle/>
          <a:p>
            <a:endParaRPr/>
          </a:p>
        </p:txBody>
      </p:sp>
      <p:sp>
        <p:nvSpPr>
          <p:cNvPr id="49" name="object 49"/>
          <p:cNvSpPr/>
          <p:nvPr/>
        </p:nvSpPr>
        <p:spPr>
          <a:xfrm>
            <a:off x="4838667" y="5001200"/>
            <a:ext cx="47362" cy="43439"/>
          </a:xfrm>
          <a:custGeom>
            <a:avLst/>
            <a:gdLst/>
            <a:ahLst/>
            <a:cxnLst/>
            <a:rect l="l" t="t" r="r" b="b"/>
            <a:pathLst>
              <a:path w="47362" h="43439">
                <a:moveTo>
                  <a:pt x="26481" y="2812"/>
                </a:moveTo>
                <a:lnTo>
                  <a:pt x="24394" y="1523"/>
                </a:lnTo>
                <a:lnTo>
                  <a:pt x="12690" y="0"/>
                </a:lnTo>
                <a:lnTo>
                  <a:pt x="2844" y="6546"/>
                </a:lnTo>
                <a:lnTo>
                  <a:pt x="1530" y="8635"/>
                </a:lnTo>
                <a:lnTo>
                  <a:pt x="0" y="20289"/>
                </a:lnTo>
                <a:lnTo>
                  <a:pt x="6494" y="30195"/>
                </a:lnTo>
                <a:lnTo>
                  <a:pt x="20919" y="40631"/>
                </a:lnTo>
                <a:lnTo>
                  <a:pt x="22950" y="41909"/>
                </a:lnTo>
                <a:lnTo>
                  <a:pt x="34573" y="43439"/>
                </a:lnTo>
                <a:lnTo>
                  <a:pt x="44556" y="36897"/>
                </a:lnTo>
                <a:lnTo>
                  <a:pt x="45914" y="34723"/>
                </a:lnTo>
                <a:lnTo>
                  <a:pt x="47362" y="23107"/>
                </a:lnTo>
                <a:lnTo>
                  <a:pt x="40732" y="13231"/>
                </a:lnTo>
                <a:lnTo>
                  <a:pt x="26481" y="2812"/>
                </a:lnTo>
                <a:close/>
              </a:path>
            </a:pathLst>
          </a:custGeom>
          <a:solidFill>
            <a:srgbClr val="464646"/>
          </a:solidFill>
        </p:spPr>
        <p:txBody>
          <a:bodyPr wrap="square" lIns="0" tIns="0" rIns="0" bIns="0" rtlCol="0">
            <a:noAutofit/>
          </a:bodyPr>
          <a:lstStyle/>
          <a:p>
            <a:endParaRPr/>
          </a:p>
        </p:txBody>
      </p:sp>
      <p:sp>
        <p:nvSpPr>
          <p:cNvPr id="50" name="object 50"/>
          <p:cNvSpPr/>
          <p:nvPr/>
        </p:nvSpPr>
        <p:spPr>
          <a:xfrm>
            <a:off x="4903842" y="5046790"/>
            <a:ext cx="205098" cy="155386"/>
          </a:xfrm>
          <a:custGeom>
            <a:avLst/>
            <a:gdLst/>
            <a:ahLst/>
            <a:cxnLst/>
            <a:rect l="l" t="t" r="r" b="b"/>
            <a:pathLst>
              <a:path w="205098" h="155386">
                <a:moveTo>
                  <a:pt x="1530" y="8638"/>
                </a:moveTo>
                <a:lnTo>
                  <a:pt x="0" y="20283"/>
                </a:lnTo>
                <a:lnTo>
                  <a:pt x="6494" y="30202"/>
                </a:lnTo>
                <a:lnTo>
                  <a:pt x="20919" y="40620"/>
                </a:lnTo>
                <a:lnTo>
                  <a:pt x="22964" y="41910"/>
                </a:lnTo>
                <a:lnTo>
                  <a:pt x="34581" y="43440"/>
                </a:lnTo>
                <a:lnTo>
                  <a:pt x="44556" y="36887"/>
                </a:lnTo>
                <a:lnTo>
                  <a:pt x="45908" y="34729"/>
                </a:lnTo>
                <a:lnTo>
                  <a:pt x="47364" y="23119"/>
                </a:lnTo>
                <a:lnTo>
                  <a:pt x="40732" y="13238"/>
                </a:lnTo>
                <a:lnTo>
                  <a:pt x="26481" y="2819"/>
                </a:lnTo>
                <a:lnTo>
                  <a:pt x="24394" y="1529"/>
                </a:lnTo>
                <a:lnTo>
                  <a:pt x="12690" y="0"/>
                </a:lnTo>
                <a:lnTo>
                  <a:pt x="2844" y="6553"/>
                </a:lnTo>
                <a:lnTo>
                  <a:pt x="1530" y="8638"/>
                </a:lnTo>
                <a:close/>
              </a:path>
              <a:path w="205098" h="155386">
                <a:moveTo>
                  <a:pt x="81033" y="64581"/>
                </a:moveTo>
                <a:lnTo>
                  <a:pt x="79504" y="76260"/>
                </a:lnTo>
                <a:lnTo>
                  <a:pt x="86094" y="86218"/>
                </a:lnTo>
                <a:lnTo>
                  <a:pt x="100346" y="96636"/>
                </a:lnTo>
                <a:lnTo>
                  <a:pt x="102550" y="97987"/>
                </a:lnTo>
                <a:lnTo>
                  <a:pt x="114226" y="99442"/>
                </a:lnTo>
                <a:lnTo>
                  <a:pt x="124157" y="92903"/>
                </a:lnTo>
                <a:lnTo>
                  <a:pt x="125394" y="90886"/>
                </a:lnTo>
                <a:lnTo>
                  <a:pt x="126923" y="79198"/>
                </a:lnTo>
                <a:lnTo>
                  <a:pt x="120333" y="69253"/>
                </a:lnTo>
                <a:lnTo>
                  <a:pt x="106081" y="58835"/>
                </a:lnTo>
                <a:lnTo>
                  <a:pt x="103877" y="57484"/>
                </a:lnTo>
                <a:lnTo>
                  <a:pt x="92201" y="56029"/>
                </a:lnTo>
                <a:lnTo>
                  <a:pt x="82271" y="62568"/>
                </a:lnTo>
                <a:lnTo>
                  <a:pt x="81033" y="64581"/>
                </a:lnTo>
                <a:close/>
              </a:path>
              <a:path w="205098" h="155386">
                <a:moveTo>
                  <a:pt x="160416" y="122266"/>
                </a:moveTo>
                <a:lnTo>
                  <a:pt x="159140" y="133926"/>
                </a:lnTo>
                <a:lnTo>
                  <a:pt x="165869" y="143709"/>
                </a:lnTo>
                <a:lnTo>
                  <a:pt x="178904" y="152825"/>
                </a:lnTo>
                <a:lnTo>
                  <a:pt x="181056" y="154111"/>
                </a:lnTo>
                <a:lnTo>
                  <a:pt x="192729" y="155386"/>
                </a:lnTo>
                <a:lnTo>
                  <a:pt x="202540" y="148658"/>
                </a:lnTo>
                <a:lnTo>
                  <a:pt x="203821" y="146521"/>
                </a:lnTo>
                <a:lnTo>
                  <a:pt x="205098" y="134862"/>
                </a:lnTo>
                <a:lnTo>
                  <a:pt x="198369" y="125078"/>
                </a:lnTo>
                <a:lnTo>
                  <a:pt x="185334" y="115962"/>
                </a:lnTo>
                <a:lnTo>
                  <a:pt x="183181" y="114677"/>
                </a:lnTo>
                <a:lnTo>
                  <a:pt x="171509" y="113408"/>
                </a:lnTo>
                <a:lnTo>
                  <a:pt x="161697" y="120129"/>
                </a:lnTo>
                <a:lnTo>
                  <a:pt x="160416" y="122266"/>
                </a:lnTo>
                <a:close/>
              </a:path>
            </a:pathLst>
          </a:custGeom>
          <a:solidFill>
            <a:srgbClr val="464646"/>
          </a:solidFill>
        </p:spPr>
        <p:txBody>
          <a:bodyPr wrap="square" lIns="0" tIns="0" rIns="0" bIns="0" rtlCol="0">
            <a:noAutofit/>
          </a:bodyPr>
          <a:lstStyle/>
          <a:p>
            <a:endParaRPr/>
          </a:p>
        </p:txBody>
      </p:sp>
      <p:sp>
        <p:nvSpPr>
          <p:cNvPr id="51" name="object 51"/>
          <p:cNvSpPr/>
          <p:nvPr/>
        </p:nvSpPr>
        <p:spPr>
          <a:xfrm>
            <a:off x="3080743" y="5596067"/>
            <a:ext cx="30067" cy="35179"/>
          </a:xfrm>
          <a:custGeom>
            <a:avLst/>
            <a:gdLst/>
            <a:ahLst/>
            <a:cxnLst/>
            <a:rect l="l" t="t" r="r" b="b"/>
            <a:pathLst>
              <a:path w="30067" h="35179">
                <a:moveTo>
                  <a:pt x="15642" y="35179"/>
                </a:moveTo>
                <a:lnTo>
                  <a:pt x="30067" y="26063"/>
                </a:lnTo>
                <a:lnTo>
                  <a:pt x="30067" y="9116"/>
                </a:lnTo>
                <a:lnTo>
                  <a:pt x="15642" y="0"/>
                </a:lnTo>
                <a:lnTo>
                  <a:pt x="0" y="9116"/>
                </a:lnTo>
                <a:lnTo>
                  <a:pt x="0" y="26063"/>
                </a:lnTo>
                <a:lnTo>
                  <a:pt x="15642" y="35179"/>
                </a:lnTo>
                <a:close/>
              </a:path>
            </a:pathLst>
          </a:custGeom>
          <a:solidFill>
            <a:srgbClr val="464646"/>
          </a:solidFill>
        </p:spPr>
        <p:txBody>
          <a:bodyPr wrap="square" lIns="0" tIns="0" rIns="0" bIns="0" rtlCol="0">
            <a:noAutofit/>
          </a:bodyPr>
          <a:lstStyle/>
          <a:p>
            <a:endParaRPr/>
          </a:p>
        </p:txBody>
      </p:sp>
      <p:sp>
        <p:nvSpPr>
          <p:cNvPr id="52" name="object 52"/>
          <p:cNvSpPr/>
          <p:nvPr/>
        </p:nvSpPr>
        <p:spPr>
          <a:xfrm>
            <a:off x="1647935" y="5778439"/>
            <a:ext cx="749652" cy="304821"/>
          </a:xfrm>
          <a:custGeom>
            <a:avLst/>
            <a:gdLst/>
            <a:ahLst/>
            <a:cxnLst/>
            <a:rect l="l" t="t" r="r" b="b"/>
            <a:pathLst>
              <a:path w="749652" h="304821">
                <a:moveTo>
                  <a:pt x="435456" y="0"/>
                </a:moveTo>
                <a:lnTo>
                  <a:pt x="0" y="188883"/>
                </a:lnTo>
                <a:lnTo>
                  <a:pt x="7435" y="198181"/>
                </a:lnTo>
                <a:lnTo>
                  <a:pt x="14884" y="208578"/>
                </a:lnTo>
                <a:lnTo>
                  <a:pt x="21714" y="219357"/>
                </a:lnTo>
                <a:lnTo>
                  <a:pt x="27895" y="230510"/>
                </a:lnTo>
                <a:lnTo>
                  <a:pt x="33394" y="242028"/>
                </a:lnTo>
                <a:lnTo>
                  <a:pt x="38180" y="253904"/>
                </a:lnTo>
                <a:lnTo>
                  <a:pt x="42220" y="266129"/>
                </a:lnTo>
                <a:lnTo>
                  <a:pt x="45483" y="278696"/>
                </a:lnTo>
                <a:lnTo>
                  <a:pt x="47937" y="291596"/>
                </a:lnTo>
                <a:lnTo>
                  <a:pt x="49550" y="304821"/>
                </a:lnTo>
                <a:lnTo>
                  <a:pt x="749652" y="0"/>
                </a:lnTo>
                <a:lnTo>
                  <a:pt x="435456" y="0"/>
                </a:lnTo>
                <a:close/>
              </a:path>
            </a:pathLst>
          </a:custGeom>
          <a:solidFill>
            <a:srgbClr val="64686D"/>
          </a:solidFill>
        </p:spPr>
        <p:txBody>
          <a:bodyPr wrap="square" lIns="0" tIns="0" rIns="0" bIns="0" rtlCol="0">
            <a:noAutofit/>
          </a:bodyPr>
          <a:lstStyle/>
          <a:p>
            <a:endParaRPr/>
          </a:p>
        </p:txBody>
      </p:sp>
      <p:sp>
        <p:nvSpPr>
          <p:cNvPr id="53" name="object 53"/>
          <p:cNvSpPr/>
          <p:nvPr/>
        </p:nvSpPr>
        <p:spPr>
          <a:xfrm>
            <a:off x="984331" y="5254781"/>
            <a:ext cx="2080769" cy="523658"/>
          </a:xfrm>
          <a:custGeom>
            <a:avLst/>
            <a:gdLst/>
            <a:ahLst/>
            <a:cxnLst/>
            <a:rect l="l" t="t" r="r" b="b"/>
            <a:pathLst>
              <a:path w="2080769" h="523658">
                <a:moveTo>
                  <a:pt x="0" y="0"/>
                </a:moveTo>
                <a:lnTo>
                  <a:pt x="0" y="523658"/>
                </a:lnTo>
                <a:lnTo>
                  <a:pt x="2080769" y="523658"/>
                </a:lnTo>
                <a:lnTo>
                  <a:pt x="2080769" y="0"/>
                </a:lnTo>
                <a:lnTo>
                  <a:pt x="0" y="0"/>
                </a:lnTo>
                <a:close/>
              </a:path>
            </a:pathLst>
          </a:custGeom>
          <a:solidFill>
            <a:srgbClr val="F6B91A"/>
          </a:solidFill>
        </p:spPr>
        <p:txBody>
          <a:bodyPr wrap="square" lIns="0" tIns="0" rIns="0" bIns="0" rtlCol="0">
            <a:noAutofit/>
          </a:bodyPr>
          <a:lstStyle/>
          <a:p>
            <a:endParaRPr/>
          </a:p>
        </p:txBody>
      </p:sp>
      <p:sp>
        <p:nvSpPr>
          <p:cNvPr id="54" name="object 54"/>
          <p:cNvSpPr/>
          <p:nvPr/>
        </p:nvSpPr>
        <p:spPr>
          <a:xfrm>
            <a:off x="2537096" y="4542326"/>
            <a:ext cx="2080735" cy="523588"/>
          </a:xfrm>
          <a:custGeom>
            <a:avLst/>
            <a:gdLst/>
            <a:ahLst/>
            <a:cxnLst/>
            <a:rect l="l" t="t" r="r" b="b"/>
            <a:pathLst>
              <a:path w="2080735" h="523588">
                <a:moveTo>
                  <a:pt x="0" y="0"/>
                </a:moveTo>
                <a:lnTo>
                  <a:pt x="0" y="523588"/>
                </a:lnTo>
                <a:lnTo>
                  <a:pt x="2080735" y="523588"/>
                </a:lnTo>
                <a:lnTo>
                  <a:pt x="2080735" y="0"/>
                </a:lnTo>
                <a:lnTo>
                  <a:pt x="0" y="0"/>
                </a:lnTo>
                <a:close/>
              </a:path>
            </a:pathLst>
          </a:custGeom>
          <a:solidFill>
            <a:srgbClr val="A2B61F"/>
          </a:solidFill>
        </p:spPr>
        <p:txBody>
          <a:bodyPr wrap="square" lIns="0" tIns="0" rIns="0" bIns="0" rtlCol="0">
            <a:noAutofit/>
          </a:bodyPr>
          <a:lstStyle/>
          <a:p>
            <a:endParaRPr/>
          </a:p>
        </p:txBody>
      </p:sp>
      <p:sp>
        <p:nvSpPr>
          <p:cNvPr id="55" name="object 55"/>
          <p:cNvSpPr/>
          <p:nvPr/>
        </p:nvSpPr>
        <p:spPr>
          <a:xfrm>
            <a:off x="3178592" y="5086751"/>
            <a:ext cx="1507020" cy="500199"/>
          </a:xfrm>
          <a:custGeom>
            <a:avLst/>
            <a:gdLst/>
            <a:ahLst/>
            <a:cxnLst/>
            <a:rect l="l" t="t" r="r" b="b"/>
            <a:pathLst>
              <a:path w="1507020" h="500199">
                <a:moveTo>
                  <a:pt x="1374063" y="367331"/>
                </a:moveTo>
                <a:lnTo>
                  <a:pt x="0" y="367331"/>
                </a:lnTo>
                <a:lnTo>
                  <a:pt x="0" y="500199"/>
                </a:lnTo>
                <a:lnTo>
                  <a:pt x="1440629" y="500199"/>
                </a:lnTo>
                <a:lnTo>
                  <a:pt x="1446423" y="499946"/>
                </a:lnTo>
                <a:lnTo>
                  <a:pt x="1484470" y="483524"/>
                </a:lnTo>
                <a:lnTo>
                  <a:pt x="1505438" y="448148"/>
                </a:lnTo>
                <a:lnTo>
                  <a:pt x="1507020" y="433765"/>
                </a:lnTo>
                <a:lnTo>
                  <a:pt x="1507020" y="0"/>
                </a:lnTo>
                <a:lnTo>
                  <a:pt x="1374063" y="0"/>
                </a:lnTo>
                <a:lnTo>
                  <a:pt x="1374063" y="367331"/>
                </a:lnTo>
                <a:close/>
              </a:path>
            </a:pathLst>
          </a:custGeom>
          <a:solidFill>
            <a:srgbClr val="D2D2D2"/>
          </a:solidFill>
        </p:spPr>
        <p:txBody>
          <a:bodyPr wrap="square" lIns="0" tIns="0" rIns="0" bIns="0" rtlCol="0">
            <a:noAutofit/>
          </a:bodyPr>
          <a:lstStyle/>
          <a:p>
            <a:endParaRPr/>
          </a:p>
        </p:txBody>
      </p:sp>
      <p:sp>
        <p:nvSpPr>
          <p:cNvPr id="56" name="object 56"/>
          <p:cNvSpPr/>
          <p:nvPr/>
        </p:nvSpPr>
        <p:spPr>
          <a:xfrm>
            <a:off x="3065101" y="5065915"/>
            <a:ext cx="963547" cy="420742"/>
          </a:xfrm>
          <a:custGeom>
            <a:avLst/>
            <a:gdLst/>
            <a:ahLst/>
            <a:cxnLst/>
            <a:rect l="l" t="t" r="r" b="b"/>
            <a:pathLst>
              <a:path w="963547" h="420742">
                <a:moveTo>
                  <a:pt x="963547" y="0"/>
                </a:moveTo>
                <a:lnTo>
                  <a:pt x="649317" y="0"/>
                </a:lnTo>
                <a:lnTo>
                  <a:pt x="0" y="283967"/>
                </a:lnTo>
                <a:lnTo>
                  <a:pt x="0" y="420742"/>
                </a:lnTo>
                <a:lnTo>
                  <a:pt x="963547" y="0"/>
                </a:lnTo>
                <a:close/>
              </a:path>
            </a:pathLst>
          </a:custGeom>
          <a:solidFill>
            <a:srgbClr val="64686D"/>
          </a:solidFill>
        </p:spPr>
        <p:txBody>
          <a:bodyPr wrap="square" lIns="0" tIns="0" rIns="0" bIns="0" rtlCol="0">
            <a:noAutofit/>
          </a:bodyPr>
          <a:lstStyle/>
          <a:p>
            <a:endParaRPr/>
          </a:p>
        </p:txBody>
      </p:sp>
      <p:sp>
        <p:nvSpPr>
          <p:cNvPr id="57" name="object 57"/>
          <p:cNvSpPr/>
          <p:nvPr/>
        </p:nvSpPr>
        <p:spPr>
          <a:xfrm>
            <a:off x="6281446" y="3660417"/>
            <a:ext cx="1507194" cy="500251"/>
          </a:xfrm>
          <a:custGeom>
            <a:avLst/>
            <a:gdLst/>
            <a:ahLst/>
            <a:cxnLst/>
            <a:rect l="l" t="t" r="r" b="b"/>
            <a:pathLst>
              <a:path w="1507194" h="500251">
                <a:moveTo>
                  <a:pt x="1374237" y="367244"/>
                </a:moveTo>
                <a:lnTo>
                  <a:pt x="0" y="367244"/>
                </a:lnTo>
                <a:lnTo>
                  <a:pt x="0" y="500251"/>
                </a:lnTo>
                <a:lnTo>
                  <a:pt x="1440629" y="500251"/>
                </a:lnTo>
                <a:lnTo>
                  <a:pt x="1446610" y="499981"/>
                </a:lnTo>
                <a:lnTo>
                  <a:pt x="1484622" y="483473"/>
                </a:lnTo>
                <a:lnTo>
                  <a:pt x="1505609" y="448103"/>
                </a:lnTo>
                <a:lnTo>
                  <a:pt x="1507194" y="433748"/>
                </a:lnTo>
                <a:lnTo>
                  <a:pt x="1507194" y="0"/>
                </a:lnTo>
                <a:lnTo>
                  <a:pt x="1374237" y="0"/>
                </a:lnTo>
                <a:lnTo>
                  <a:pt x="1374237" y="367244"/>
                </a:lnTo>
                <a:close/>
              </a:path>
            </a:pathLst>
          </a:custGeom>
          <a:solidFill>
            <a:srgbClr val="D2D2D2"/>
          </a:solidFill>
        </p:spPr>
        <p:txBody>
          <a:bodyPr wrap="square" lIns="0" tIns="0" rIns="0" bIns="0" rtlCol="0">
            <a:noAutofit/>
          </a:bodyPr>
          <a:lstStyle/>
          <a:p>
            <a:endParaRPr/>
          </a:p>
        </p:txBody>
      </p:sp>
      <p:sp>
        <p:nvSpPr>
          <p:cNvPr id="58" name="object 58"/>
          <p:cNvSpPr/>
          <p:nvPr/>
        </p:nvSpPr>
        <p:spPr>
          <a:xfrm>
            <a:off x="4729932" y="4372855"/>
            <a:ext cx="1507194" cy="500269"/>
          </a:xfrm>
          <a:custGeom>
            <a:avLst/>
            <a:gdLst/>
            <a:ahLst/>
            <a:cxnLst/>
            <a:rect l="l" t="t" r="r" b="b"/>
            <a:pathLst>
              <a:path w="1507194" h="500269">
                <a:moveTo>
                  <a:pt x="1374237" y="367401"/>
                </a:moveTo>
                <a:lnTo>
                  <a:pt x="0" y="367401"/>
                </a:lnTo>
                <a:lnTo>
                  <a:pt x="0" y="500269"/>
                </a:lnTo>
                <a:lnTo>
                  <a:pt x="1440629" y="500269"/>
                </a:lnTo>
                <a:lnTo>
                  <a:pt x="1446583" y="500003"/>
                </a:lnTo>
                <a:lnTo>
                  <a:pt x="1484670" y="483540"/>
                </a:lnTo>
                <a:lnTo>
                  <a:pt x="1505616" y="448194"/>
                </a:lnTo>
                <a:lnTo>
                  <a:pt x="1507194" y="433835"/>
                </a:lnTo>
                <a:lnTo>
                  <a:pt x="1507194" y="0"/>
                </a:lnTo>
                <a:lnTo>
                  <a:pt x="1374237" y="0"/>
                </a:lnTo>
                <a:lnTo>
                  <a:pt x="1374237" y="367401"/>
                </a:lnTo>
                <a:close/>
              </a:path>
            </a:pathLst>
          </a:custGeom>
          <a:solidFill>
            <a:srgbClr val="D2D2D2"/>
          </a:solidFill>
        </p:spPr>
        <p:txBody>
          <a:bodyPr wrap="square" lIns="0" tIns="0" rIns="0" bIns="0" rtlCol="0">
            <a:noAutofit/>
          </a:bodyPr>
          <a:lstStyle/>
          <a:p>
            <a:endParaRPr/>
          </a:p>
        </p:txBody>
      </p:sp>
      <p:sp>
        <p:nvSpPr>
          <p:cNvPr id="59" name="object 59"/>
          <p:cNvSpPr/>
          <p:nvPr/>
        </p:nvSpPr>
        <p:spPr>
          <a:xfrm>
            <a:off x="4617831" y="2833205"/>
            <a:ext cx="4316673" cy="1974787"/>
          </a:xfrm>
          <a:custGeom>
            <a:avLst/>
            <a:gdLst/>
            <a:ahLst/>
            <a:cxnLst/>
            <a:rect l="l" t="t" r="r" b="b"/>
            <a:pathLst>
              <a:path w="4316673" h="1974787">
                <a:moveTo>
                  <a:pt x="4026079" y="218784"/>
                </a:moveTo>
                <a:lnTo>
                  <a:pt x="4079436" y="328349"/>
                </a:lnTo>
                <a:lnTo>
                  <a:pt x="4316673" y="9202"/>
                </a:lnTo>
                <a:lnTo>
                  <a:pt x="3919192" y="0"/>
                </a:lnTo>
                <a:lnTo>
                  <a:pt x="3971332" y="105572"/>
                </a:lnTo>
                <a:lnTo>
                  <a:pt x="0" y="1838012"/>
                </a:lnTo>
                <a:lnTo>
                  <a:pt x="0" y="1974787"/>
                </a:lnTo>
                <a:lnTo>
                  <a:pt x="4026079" y="218784"/>
                </a:lnTo>
                <a:close/>
              </a:path>
            </a:pathLst>
          </a:custGeom>
          <a:solidFill>
            <a:srgbClr val="64686D"/>
          </a:solidFill>
        </p:spPr>
        <p:txBody>
          <a:bodyPr wrap="square" lIns="0" tIns="0" rIns="0" bIns="0" rtlCol="0">
            <a:noAutofit/>
          </a:bodyPr>
          <a:lstStyle/>
          <a:p>
            <a:endParaRPr/>
          </a:p>
        </p:txBody>
      </p:sp>
      <p:sp>
        <p:nvSpPr>
          <p:cNvPr id="60" name="object 60"/>
          <p:cNvSpPr/>
          <p:nvPr/>
        </p:nvSpPr>
        <p:spPr>
          <a:xfrm>
            <a:off x="711847" y="5254781"/>
            <a:ext cx="272483" cy="523658"/>
          </a:xfrm>
          <a:custGeom>
            <a:avLst/>
            <a:gdLst/>
            <a:ahLst/>
            <a:cxnLst/>
            <a:rect l="l" t="t" r="r" b="b"/>
            <a:pathLst>
              <a:path w="272483" h="523658">
                <a:moveTo>
                  <a:pt x="0" y="523658"/>
                </a:moveTo>
                <a:lnTo>
                  <a:pt x="272483" y="523658"/>
                </a:lnTo>
                <a:lnTo>
                  <a:pt x="272483" y="0"/>
                </a:lnTo>
                <a:lnTo>
                  <a:pt x="0" y="0"/>
                </a:lnTo>
                <a:lnTo>
                  <a:pt x="0" y="523658"/>
                </a:lnTo>
                <a:close/>
              </a:path>
            </a:pathLst>
          </a:custGeom>
          <a:solidFill>
            <a:srgbClr val="F69F15"/>
          </a:solidFill>
        </p:spPr>
        <p:txBody>
          <a:bodyPr wrap="square" lIns="0" tIns="0" rIns="0" bIns="0" rtlCol="0">
            <a:noAutofit/>
          </a:bodyPr>
          <a:lstStyle/>
          <a:p>
            <a:endParaRPr/>
          </a:p>
        </p:txBody>
      </p:sp>
      <p:sp>
        <p:nvSpPr>
          <p:cNvPr id="61" name="object 61"/>
          <p:cNvSpPr/>
          <p:nvPr/>
        </p:nvSpPr>
        <p:spPr>
          <a:xfrm>
            <a:off x="5647771" y="3117103"/>
            <a:ext cx="2080908" cy="523692"/>
          </a:xfrm>
          <a:custGeom>
            <a:avLst/>
            <a:gdLst/>
            <a:ahLst/>
            <a:cxnLst/>
            <a:rect l="l" t="t" r="r" b="b"/>
            <a:pathLst>
              <a:path w="2080908" h="523692">
                <a:moveTo>
                  <a:pt x="0" y="0"/>
                </a:moveTo>
                <a:lnTo>
                  <a:pt x="0" y="523692"/>
                </a:lnTo>
                <a:lnTo>
                  <a:pt x="2080908" y="523692"/>
                </a:lnTo>
                <a:lnTo>
                  <a:pt x="2080908" y="0"/>
                </a:lnTo>
                <a:lnTo>
                  <a:pt x="0" y="0"/>
                </a:lnTo>
                <a:close/>
              </a:path>
            </a:pathLst>
          </a:custGeom>
          <a:solidFill>
            <a:srgbClr val="2E8391"/>
          </a:solidFill>
        </p:spPr>
        <p:txBody>
          <a:bodyPr wrap="square" lIns="0" tIns="0" rIns="0" bIns="0" rtlCol="0">
            <a:noAutofit/>
          </a:bodyPr>
          <a:lstStyle/>
          <a:p>
            <a:endParaRPr/>
          </a:p>
        </p:txBody>
      </p:sp>
      <p:sp>
        <p:nvSpPr>
          <p:cNvPr id="62" name="object 62"/>
          <p:cNvSpPr/>
          <p:nvPr/>
        </p:nvSpPr>
        <p:spPr>
          <a:xfrm>
            <a:off x="7360918" y="3012921"/>
            <a:ext cx="734131" cy="733447"/>
          </a:xfrm>
          <a:custGeom>
            <a:avLst/>
            <a:gdLst/>
            <a:ahLst/>
            <a:cxnLst/>
            <a:rect l="l" t="t" r="r" b="b"/>
            <a:pathLst>
              <a:path w="734131" h="733447">
                <a:moveTo>
                  <a:pt x="367761" y="0"/>
                </a:moveTo>
                <a:lnTo>
                  <a:pt x="337543" y="1216"/>
                </a:lnTo>
                <a:lnTo>
                  <a:pt x="308008" y="4801"/>
                </a:lnTo>
                <a:lnTo>
                  <a:pt x="279250" y="10659"/>
                </a:lnTo>
                <a:lnTo>
                  <a:pt x="251362" y="18697"/>
                </a:lnTo>
                <a:lnTo>
                  <a:pt x="224438" y="28818"/>
                </a:lnTo>
                <a:lnTo>
                  <a:pt x="198572" y="40928"/>
                </a:lnTo>
                <a:lnTo>
                  <a:pt x="173857" y="54931"/>
                </a:lnTo>
                <a:lnTo>
                  <a:pt x="150388" y="70733"/>
                </a:lnTo>
                <a:lnTo>
                  <a:pt x="128258" y="88238"/>
                </a:lnTo>
                <a:lnTo>
                  <a:pt x="107560" y="107351"/>
                </a:lnTo>
                <a:lnTo>
                  <a:pt x="88389" y="127978"/>
                </a:lnTo>
                <a:lnTo>
                  <a:pt x="70838" y="150023"/>
                </a:lnTo>
                <a:lnTo>
                  <a:pt x="55000" y="173391"/>
                </a:lnTo>
                <a:lnTo>
                  <a:pt x="40971" y="197987"/>
                </a:lnTo>
                <a:lnTo>
                  <a:pt x="28842" y="223716"/>
                </a:lnTo>
                <a:lnTo>
                  <a:pt x="18709" y="250483"/>
                </a:lnTo>
                <a:lnTo>
                  <a:pt x="10664" y="278193"/>
                </a:lnTo>
                <a:lnTo>
                  <a:pt x="4802" y="306751"/>
                </a:lnTo>
                <a:lnTo>
                  <a:pt x="1216" y="336061"/>
                </a:lnTo>
                <a:lnTo>
                  <a:pt x="0" y="366029"/>
                </a:lnTo>
                <a:lnTo>
                  <a:pt x="1216" y="396218"/>
                </a:lnTo>
                <a:lnTo>
                  <a:pt x="4802" y="425726"/>
                </a:lnTo>
                <a:lnTo>
                  <a:pt x="10664" y="454457"/>
                </a:lnTo>
                <a:lnTo>
                  <a:pt x="18709" y="482319"/>
                </a:lnTo>
                <a:lnTo>
                  <a:pt x="28842" y="509218"/>
                </a:lnTo>
                <a:lnTo>
                  <a:pt x="40971" y="535060"/>
                </a:lnTo>
                <a:lnTo>
                  <a:pt x="55000" y="559751"/>
                </a:lnTo>
                <a:lnTo>
                  <a:pt x="70838" y="583199"/>
                </a:lnTo>
                <a:lnTo>
                  <a:pt x="88389" y="605309"/>
                </a:lnTo>
                <a:lnTo>
                  <a:pt x="107560" y="625987"/>
                </a:lnTo>
                <a:lnTo>
                  <a:pt x="128258" y="645140"/>
                </a:lnTo>
                <a:lnTo>
                  <a:pt x="150388" y="662675"/>
                </a:lnTo>
                <a:lnTo>
                  <a:pt x="173857" y="678498"/>
                </a:lnTo>
                <a:lnTo>
                  <a:pt x="198572" y="692514"/>
                </a:lnTo>
                <a:lnTo>
                  <a:pt x="224438" y="704632"/>
                </a:lnTo>
                <a:lnTo>
                  <a:pt x="251362" y="714756"/>
                </a:lnTo>
                <a:lnTo>
                  <a:pt x="279250" y="722793"/>
                </a:lnTo>
                <a:lnTo>
                  <a:pt x="308008" y="728650"/>
                </a:lnTo>
                <a:lnTo>
                  <a:pt x="337543" y="732232"/>
                </a:lnTo>
                <a:lnTo>
                  <a:pt x="367761" y="733447"/>
                </a:lnTo>
                <a:lnTo>
                  <a:pt x="397757" y="732232"/>
                </a:lnTo>
                <a:lnTo>
                  <a:pt x="427094" y="728650"/>
                </a:lnTo>
                <a:lnTo>
                  <a:pt x="455678" y="722793"/>
                </a:lnTo>
                <a:lnTo>
                  <a:pt x="483414" y="714756"/>
                </a:lnTo>
                <a:lnTo>
                  <a:pt x="510206" y="704632"/>
                </a:lnTo>
                <a:lnTo>
                  <a:pt x="535959" y="692514"/>
                </a:lnTo>
                <a:lnTo>
                  <a:pt x="560578" y="678498"/>
                </a:lnTo>
                <a:lnTo>
                  <a:pt x="583968" y="662675"/>
                </a:lnTo>
                <a:lnTo>
                  <a:pt x="606033" y="645140"/>
                </a:lnTo>
                <a:lnTo>
                  <a:pt x="626679" y="625987"/>
                </a:lnTo>
                <a:lnTo>
                  <a:pt x="645811" y="605309"/>
                </a:lnTo>
                <a:lnTo>
                  <a:pt x="663332" y="583199"/>
                </a:lnTo>
                <a:lnTo>
                  <a:pt x="679148" y="559751"/>
                </a:lnTo>
                <a:lnTo>
                  <a:pt x="693165" y="535060"/>
                </a:lnTo>
                <a:lnTo>
                  <a:pt x="705286" y="509218"/>
                </a:lnTo>
                <a:lnTo>
                  <a:pt x="715416" y="482319"/>
                </a:lnTo>
                <a:lnTo>
                  <a:pt x="723461" y="454457"/>
                </a:lnTo>
                <a:lnTo>
                  <a:pt x="729326" y="425726"/>
                </a:lnTo>
                <a:lnTo>
                  <a:pt x="732914" y="396218"/>
                </a:lnTo>
                <a:lnTo>
                  <a:pt x="734131" y="366029"/>
                </a:lnTo>
                <a:lnTo>
                  <a:pt x="732914" y="336061"/>
                </a:lnTo>
                <a:lnTo>
                  <a:pt x="729326" y="306751"/>
                </a:lnTo>
                <a:lnTo>
                  <a:pt x="723461" y="278193"/>
                </a:lnTo>
                <a:lnTo>
                  <a:pt x="715416" y="250483"/>
                </a:lnTo>
                <a:lnTo>
                  <a:pt x="705286" y="223716"/>
                </a:lnTo>
                <a:lnTo>
                  <a:pt x="693165" y="197987"/>
                </a:lnTo>
                <a:lnTo>
                  <a:pt x="679148" y="173391"/>
                </a:lnTo>
                <a:lnTo>
                  <a:pt x="663332" y="150023"/>
                </a:lnTo>
                <a:lnTo>
                  <a:pt x="645811" y="127978"/>
                </a:lnTo>
                <a:lnTo>
                  <a:pt x="626679" y="107351"/>
                </a:lnTo>
                <a:lnTo>
                  <a:pt x="606033" y="88238"/>
                </a:lnTo>
                <a:lnTo>
                  <a:pt x="583968" y="70733"/>
                </a:lnTo>
                <a:lnTo>
                  <a:pt x="560578" y="54931"/>
                </a:lnTo>
                <a:lnTo>
                  <a:pt x="535959" y="40928"/>
                </a:lnTo>
                <a:lnTo>
                  <a:pt x="510206" y="28818"/>
                </a:lnTo>
                <a:lnTo>
                  <a:pt x="483414" y="18697"/>
                </a:lnTo>
                <a:lnTo>
                  <a:pt x="455678" y="10659"/>
                </a:lnTo>
                <a:lnTo>
                  <a:pt x="427094" y="4801"/>
                </a:lnTo>
                <a:lnTo>
                  <a:pt x="397757" y="1216"/>
                </a:lnTo>
                <a:lnTo>
                  <a:pt x="367761" y="0"/>
                </a:lnTo>
                <a:close/>
              </a:path>
            </a:pathLst>
          </a:custGeom>
          <a:solidFill>
            <a:srgbClr val="D2D2D2"/>
          </a:solidFill>
        </p:spPr>
        <p:txBody>
          <a:bodyPr wrap="square" lIns="0" tIns="0" rIns="0" bIns="0" rtlCol="0">
            <a:noAutofit/>
          </a:bodyPr>
          <a:lstStyle/>
          <a:p>
            <a:endParaRPr/>
          </a:p>
        </p:txBody>
      </p:sp>
      <p:sp>
        <p:nvSpPr>
          <p:cNvPr id="63" name="object 63"/>
          <p:cNvSpPr/>
          <p:nvPr/>
        </p:nvSpPr>
        <p:spPr>
          <a:xfrm>
            <a:off x="7466589" y="3117103"/>
            <a:ext cx="524007" cy="523692"/>
          </a:xfrm>
          <a:custGeom>
            <a:avLst/>
            <a:gdLst/>
            <a:ahLst/>
            <a:cxnLst/>
            <a:rect l="l" t="t" r="r" b="b"/>
            <a:pathLst>
              <a:path w="524007" h="523692">
                <a:moveTo>
                  <a:pt x="262090" y="0"/>
                </a:moveTo>
                <a:lnTo>
                  <a:pt x="240591" y="869"/>
                </a:lnTo>
                <a:lnTo>
                  <a:pt x="219571" y="3431"/>
                </a:lnTo>
                <a:lnTo>
                  <a:pt x="199098" y="7618"/>
                </a:lnTo>
                <a:lnTo>
                  <a:pt x="179239" y="13363"/>
                </a:lnTo>
                <a:lnTo>
                  <a:pt x="160061" y="20597"/>
                </a:lnTo>
                <a:lnTo>
                  <a:pt x="141633" y="29254"/>
                </a:lnTo>
                <a:lnTo>
                  <a:pt x="124020" y="39265"/>
                </a:lnTo>
                <a:lnTo>
                  <a:pt x="107291" y="50563"/>
                </a:lnTo>
                <a:lnTo>
                  <a:pt x="91513" y="63080"/>
                </a:lnTo>
                <a:lnTo>
                  <a:pt x="76754" y="76748"/>
                </a:lnTo>
                <a:lnTo>
                  <a:pt x="63080" y="91499"/>
                </a:lnTo>
                <a:lnTo>
                  <a:pt x="50560" y="107266"/>
                </a:lnTo>
                <a:lnTo>
                  <a:pt x="39260" y="123982"/>
                </a:lnTo>
                <a:lnTo>
                  <a:pt x="29248" y="141577"/>
                </a:lnTo>
                <a:lnTo>
                  <a:pt x="20592" y="159985"/>
                </a:lnTo>
                <a:lnTo>
                  <a:pt x="13358" y="179139"/>
                </a:lnTo>
                <a:lnTo>
                  <a:pt x="7615" y="198969"/>
                </a:lnTo>
                <a:lnTo>
                  <a:pt x="3429" y="219409"/>
                </a:lnTo>
                <a:lnTo>
                  <a:pt x="868" y="240390"/>
                </a:lnTo>
                <a:lnTo>
                  <a:pt x="0" y="261846"/>
                </a:lnTo>
                <a:lnTo>
                  <a:pt x="868" y="283325"/>
                </a:lnTo>
                <a:lnTo>
                  <a:pt x="3429" y="304325"/>
                </a:lnTo>
                <a:lnTo>
                  <a:pt x="7615" y="324779"/>
                </a:lnTo>
                <a:lnTo>
                  <a:pt x="13358" y="344620"/>
                </a:lnTo>
                <a:lnTo>
                  <a:pt x="20592" y="363780"/>
                </a:lnTo>
                <a:lnTo>
                  <a:pt x="29248" y="382191"/>
                </a:lnTo>
                <a:lnTo>
                  <a:pt x="39260" y="399787"/>
                </a:lnTo>
                <a:lnTo>
                  <a:pt x="50560" y="416501"/>
                </a:lnTo>
                <a:lnTo>
                  <a:pt x="63080" y="432264"/>
                </a:lnTo>
                <a:lnTo>
                  <a:pt x="76754" y="447009"/>
                </a:lnTo>
                <a:lnTo>
                  <a:pt x="91513" y="460670"/>
                </a:lnTo>
                <a:lnTo>
                  <a:pt x="107291" y="473179"/>
                </a:lnTo>
                <a:lnTo>
                  <a:pt x="124020" y="484468"/>
                </a:lnTo>
                <a:lnTo>
                  <a:pt x="141633" y="494471"/>
                </a:lnTo>
                <a:lnTo>
                  <a:pt x="160061" y="503119"/>
                </a:lnTo>
                <a:lnTo>
                  <a:pt x="179239" y="510346"/>
                </a:lnTo>
                <a:lnTo>
                  <a:pt x="199098" y="516084"/>
                </a:lnTo>
                <a:lnTo>
                  <a:pt x="219571" y="520266"/>
                </a:lnTo>
                <a:lnTo>
                  <a:pt x="240591" y="522825"/>
                </a:lnTo>
                <a:lnTo>
                  <a:pt x="262090" y="523692"/>
                </a:lnTo>
                <a:lnTo>
                  <a:pt x="283564" y="522825"/>
                </a:lnTo>
                <a:lnTo>
                  <a:pt x="304562" y="520266"/>
                </a:lnTo>
                <a:lnTo>
                  <a:pt x="325015" y="516084"/>
                </a:lnTo>
                <a:lnTo>
                  <a:pt x="344856" y="510346"/>
                </a:lnTo>
                <a:lnTo>
                  <a:pt x="364018" y="503119"/>
                </a:lnTo>
                <a:lnTo>
                  <a:pt x="382433" y="494471"/>
                </a:lnTo>
                <a:lnTo>
                  <a:pt x="400034" y="484468"/>
                </a:lnTo>
                <a:lnTo>
                  <a:pt x="416753" y="473179"/>
                </a:lnTo>
                <a:lnTo>
                  <a:pt x="432522" y="460670"/>
                </a:lnTo>
                <a:lnTo>
                  <a:pt x="447274" y="447009"/>
                </a:lnTo>
                <a:lnTo>
                  <a:pt x="460942" y="432264"/>
                </a:lnTo>
                <a:lnTo>
                  <a:pt x="473457" y="416501"/>
                </a:lnTo>
                <a:lnTo>
                  <a:pt x="484754" y="399787"/>
                </a:lnTo>
                <a:lnTo>
                  <a:pt x="494763" y="382191"/>
                </a:lnTo>
                <a:lnTo>
                  <a:pt x="503417" y="363780"/>
                </a:lnTo>
                <a:lnTo>
                  <a:pt x="510649" y="344620"/>
                </a:lnTo>
                <a:lnTo>
                  <a:pt x="516392" y="324779"/>
                </a:lnTo>
                <a:lnTo>
                  <a:pt x="520577" y="304325"/>
                </a:lnTo>
                <a:lnTo>
                  <a:pt x="523138" y="283325"/>
                </a:lnTo>
                <a:lnTo>
                  <a:pt x="524007" y="261846"/>
                </a:lnTo>
                <a:lnTo>
                  <a:pt x="523138" y="240390"/>
                </a:lnTo>
                <a:lnTo>
                  <a:pt x="520577" y="219409"/>
                </a:lnTo>
                <a:lnTo>
                  <a:pt x="516392" y="198969"/>
                </a:lnTo>
                <a:lnTo>
                  <a:pt x="510649" y="179139"/>
                </a:lnTo>
                <a:lnTo>
                  <a:pt x="503417" y="159985"/>
                </a:lnTo>
                <a:lnTo>
                  <a:pt x="494763" y="141577"/>
                </a:lnTo>
                <a:lnTo>
                  <a:pt x="484754" y="123982"/>
                </a:lnTo>
                <a:lnTo>
                  <a:pt x="473457" y="107266"/>
                </a:lnTo>
                <a:lnTo>
                  <a:pt x="460942" y="91499"/>
                </a:lnTo>
                <a:lnTo>
                  <a:pt x="447274" y="76748"/>
                </a:lnTo>
                <a:lnTo>
                  <a:pt x="432522" y="63080"/>
                </a:lnTo>
                <a:lnTo>
                  <a:pt x="416753" y="50563"/>
                </a:lnTo>
                <a:lnTo>
                  <a:pt x="400034" y="39265"/>
                </a:lnTo>
                <a:lnTo>
                  <a:pt x="382433" y="29254"/>
                </a:lnTo>
                <a:lnTo>
                  <a:pt x="364018" y="20597"/>
                </a:lnTo>
                <a:lnTo>
                  <a:pt x="344856" y="13363"/>
                </a:lnTo>
                <a:lnTo>
                  <a:pt x="325015" y="7618"/>
                </a:lnTo>
                <a:lnTo>
                  <a:pt x="304562" y="3431"/>
                </a:lnTo>
                <a:lnTo>
                  <a:pt x="283564" y="869"/>
                </a:lnTo>
                <a:lnTo>
                  <a:pt x="262090" y="0"/>
                </a:lnTo>
                <a:close/>
              </a:path>
            </a:pathLst>
          </a:custGeom>
          <a:solidFill>
            <a:srgbClr val="FDFDFD"/>
          </a:solidFill>
        </p:spPr>
        <p:txBody>
          <a:bodyPr wrap="square" lIns="0" tIns="0" rIns="0" bIns="0" rtlCol="0">
            <a:noAutofit/>
          </a:bodyPr>
          <a:lstStyle/>
          <a:p>
            <a:endParaRPr/>
          </a:p>
        </p:txBody>
      </p:sp>
      <p:sp>
        <p:nvSpPr>
          <p:cNvPr id="64" name="object 64"/>
          <p:cNvSpPr/>
          <p:nvPr/>
        </p:nvSpPr>
        <p:spPr>
          <a:xfrm>
            <a:off x="5375426" y="3117103"/>
            <a:ext cx="272344" cy="523692"/>
          </a:xfrm>
          <a:custGeom>
            <a:avLst/>
            <a:gdLst/>
            <a:ahLst/>
            <a:cxnLst/>
            <a:rect l="l" t="t" r="r" b="b"/>
            <a:pathLst>
              <a:path w="272344" h="523692">
                <a:moveTo>
                  <a:pt x="0" y="523692"/>
                </a:moveTo>
                <a:lnTo>
                  <a:pt x="272344" y="523692"/>
                </a:lnTo>
                <a:lnTo>
                  <a:pt x="272344" y="0"/>
                </a:lnTo>
                <a:lnTo>
                  <a:pt x="0" y="0"/>
                </a:lnTo>
                <a:lnTo>
                  <a:pt x="0" y="523692"/>
                </a:lnTo>
                <a:close/>
              </a:path>
            </a:pathLst>
          </a:custGeom>
          <a:solidFill>
            <a:srgbClr val="215D62"/>
          </a:solidFill>
        </p:spPr>
        <p:txBody>
          <a:bodyPr wrap="square" lIns="0" tIns="0" rIns="0" bIns="0" rtlCol="0">
            <a:noAutofit/>
          </a:bodyPr>
          <a:lstStyle/>
          <a:p>
            <a:endParaRPr/>
          </a:p>
        </p:txBody>
      </p:sp>
      <p:sp>
        <p:nvSpPr>
          <p:cNvPr id="65" name="object 65"/>
          <p:cNvSpPr/>
          <p:nvPr/>
        </p:nvSpPr>
        <p:spPr>
          <a:xfrm>
            <a:off x="4089826" y="3829715"/>
            <a:ext cx="2080735" cy="523692"/>
          </a:xfrm>
          <a:custGeom>
            <a:avLst/>
            <a:gdLst/>
            <a:ahLst/>
            <a:cxnLst/>
            <a:rect l="l" t="t" r="r" b="b"/>
            <a:pathLst>
              <a:path w="2080735" h="523692">
                <a:moveTo>
                  <a:pt x="0" y="0"/>
                </a:moveTo>
                <a:lnTo>
                  <a:pt x="0" y="523692"/>
                </a:lnTo>
                <a:lnTo>
                  <a:pt x="2080735" y="523692"/>
                </a:lnTo>
                <a:lnTo>
                  <a:pt x="2080735" y="0"/>
                </a:lnTo>
                <a:lnTo>
                  <a:pt x="0" y="0"/>
                </a:lnTo>
                <a:close/>
              </a:path>
            </a:pathLst>
          </a:custGeom>
          <a:solidFill>
            <a:srgbClr val="38903A"/>
          </a:solidFill>
        </p:spPr>
        <p:txBody>
          <a:bodyPr wrap="square" lIns="0" tIns="0" rIns="0" bIns="0" rtlCol="0">
            <a:noAutofit/>
          </a:bodyPr>
          <a:lstStyle/>
          <a:p>
            <a:endParaRPr/>
          </a:p>
        </p:txBody>
      </p:sp>
      <p:sp>
        <p:nvSpPr>
          <p:cNvPr id="66" name="object 66"/>
          <p:cNvSpPr/>
          <p:nvPr/>
        </p:nvSpPr>
        <p:spPr>
          <a:xfrm>
            <a:off x="5802974" y="3725532"/>
            <a:ext cx="733957" cy="732058"/>
          </a:xfrm>
          <a:custGeom>
            <a:avLst/>
            <a:gdLst/>
            <a:ahLst/>
            <a:cxnLst/>
            <a:rect l="l" t="t" r="r" b="b"/>
            <a:pathLst>
              <a:path w="733957" h="732058">
                <a:moveTo>
                  <a:pt x="0" y="366029"/>
                </a:moveTo>
                <a:lnTo>
                  <a:pt x="1216" y="396020"/>
                </a:lnTo>
                <a:lnTo>
                  <a:pt x="4802" y="425349"/>
                </a:lnTo>
                <a:lnTo>
                  <a:pt x="10663" y="453921"/>
                </a:lnTo>
                <a:lnTo>
                  <a:pt x="18707" y="481641"/>
                </a:lnTo>
                <a:lnTo>
                  <a:pt x="28839" y="508415"/>
                </a:lnTo>
                <a:lnTo>
                  <a:pt x="40966" y="534147"/>
                </a:lnTo>
                <a:lnTo>
                  <a:pt x="54993" y="558744"/>
                </a:lnTo>
                <a:lnTo>
                  <a:pt x="70827" y="582110"/>
                </a:lnTo>
                <a:lnTo>
                  <a:pt x="88373" y="604151"/>
                </a:lnTo>
                <a:lnTo>
                  <a:pt x="107538" y="624771"/>
                </a:lnTo>
                <a:lnTo>
                  <a:pt x="128229" y="643878"/>
                </a:lnTo>
                <a:lnTo>
                  <a:pt x="150351" y="661375"/>
                </a:lnTo>
                <a:lnTo>
                  <a:pt x="173810" y="677168"/>
                </a:lnTo>
                <a:lnTo>
                  <a:pt x="198512" y="691163"/>
                </a:lnTo>
                <a:lnTo>
                  <a:pt x="224365" y="703264"/>
                </a:lnTo>
                <a:lnTo>
                  <a:pt x="251273" y="713378"/>
                </a:lnTo>
                <a:lnTo>
                  <a:pt x="279143" y="721408"/>
                </a:lnTo>
                <a:lnTo>
                  <a:pt x="307881" y="727262"/>
                </a:lnTo>
                <a:lnTo>
                  <a:pt x="337394" y="730843"/>
                </a:lnTo>
                <a:lnTo>
                  <a:pt x="367587" y="732058"/>
                </a:lnTo>
                <a:lnTo>
                  <a:pt x="397606" y="730843"/>
                </a:lnTo>
                <a:lnTo>
                  <a:pt x="426963" y="727262"/>
                </a:lnTo>
                <a:lnTo>
                  <a:pt x="455561" y="721408"/>
                </a:lnTo>
                <a:lnTo>
                  <a:pt x="483307" y="713378"/>
                </a:lnTo>
                <a:lnTo>
                  <a:pt x="510106" y="703264"/>
                </a:lnTo>
                <a:lnTo>
                  <a:pt x="535862" y="691163"/>
                </a:lnTo>
                <a:lnTo>
                  <a:pt x="560481" y="677168"/>
                </a:lnTo>
                <a:lnTo>
                  <a:pt x="583869" y="661375"/>
                </a:lnTo>
                <a:lnTo>
                  <a:pt x="605931" y="643878"/>
                </a:lnTo>
                <a:lnTo>
                  <a:pt x="626571" y="624771"/>
                </a:lnTo>
                <a:lnTo>
                  <a:pt x="645695" y="604151"/>
                </a:lnTo>
                <a:lnTo>
                  <a:pt x="663208" y="582110"/>
                </a:lnTo>
                <a:lnTo>
                  <a:pt x="679016" y="558744"/>
                </a:lnTo>
                <a:lnTo>
                  <a:pt x="693024" y="534147"/>
                </a:lnTo>
                <a:lnTo>
                  <a:pt x="705136" y="508415"/>
                </a:lnTo>
                <a:lnTo>
                  <a:pt x="715259" y="481641"/>
                </a:lnTo>
                <a:lnTo>
                  <a:pt x="723298" y="453921"/>
                </a:lnTo>
                <a:lnTo>
                  <a:pt x="729157" y="425349"/>
                </a:lnTo>
                <a:lnTo>
                  <a:pt x="732741" y="396020"/>
                </a:lnTo>
                <a:lnTo>
                  <a:pt x="733957" y="366029"/>
                </a:lnTo>
                <a:lnTo>
                  <a:pt x="732741" y="336037"/>
                </a:lnTo>
                <a:lnTo>
                  <a:pt x="729157" y="306708"/>
                </a:lnTo>
                <a:lnTo>
                  <a:pt x="723298" y="278136"/>
                </a:lnTo>
                <a:lnTo>
                  <a:pt x="715259" y="250416"/>
                </a:lnTo>
                <a:lnTo>
                  <a:pt x="705136" y="223643"/>
                </a:lnTo>
                <a:lnTo>
                  <a:pt x="693024" y="197910"/>
                </a:lnTo>
                <a:lnTo>
                  <a:pt x="679016" y="173314"/>
                </a:lnTo>
                <a:lnTo>
                  <a:pt x="663208" y="149948"/>
                </a:lnTo>
                <a:lnTo>
                  <a:pt x="645695" y="127907"/>
                </a:lnTo>
                <a:lnTo>
                  <a:pt x="626571" y="107286"/>
                </a:lnTo>
                <a:lnTo>
                  <a:pt x="605931" y="88180"/>
                </a:lnTo>
                <a:lnTo>
                  <a:pt x="583869" y="70683"/>
                </a:lnTo>
                <a:lnTo>
                  <a:pt x="560481" y="54890"/>
                </a:lnTo>
                <a:lnTo>
                  <a:pt x="535862" y="40895"/>
                </a:lnTo>
                <a:lnTo>
                  <a:pt x="510106" y="28794"/>
                </a:lnTo>
                <a:lnTo>
                  <a:pt x="483307" y="18680"/>
                </a:lnTo>
                <a:lnTo>
                  <a:pt x="455561" y="10649"/>
                </a:lnTo>
                <a:lnTo>
                  <a:pt x="426963" y="4796"/>
                </a:lnTo>
                <a:lnTo>
                  <a:pt x="397606" y="1214"/>
                </a:lnTo>
                <a:lnTo>
                  <a:pt x="367587" y="0"/>
                </a:lnTo>
                <a:lnTo>
                  <a:pt x="337394" y="1214"/>
                </a:lnTo>
                <a:lnTo>
                  <a:pt x="307881" y="4796"/>
                </a:lnTo>
                <a:lnTo>
                  <a:pt x="279143" y="10649"/>
                </a:lnTo>
                <a:lnTo>
                  <a:pt x="251273" y="18680"/>
                </a:lnTo>
                <a:lnTo>
                  <a:pt x="224365" y="28794"/>
                </a:lnTo>
                <a:lnTo>
                  <a:pt x="198512" y="40895"/>
                </a:lnTo>
                <a:lnTo>
                  <a:pt x="173810" y="54890"/>
                </a:lnTo>
                <a:lnTo>
                  <a:pt x="150351" y="70683"/>
                </a:lnTo>
                <a:lnTo>
                  <a:pt x="128229" y="88180"/>
                </a:lnTo>
                <a:lnTo>
                  <a:pt x="107538" y="107286"/>
                </a:lnTo>
                <a:lnTo>
                  <a:pt x="88373" y="127907"/>
                </a:lnTo>
                <a:lnTo>
                  <a:pt x="70827" y="149948"/>
                </a:lnTo>
                <a:lnTo>
                  <a:pt x="54993" y="173314"/>
                </a:lnTo>
                <a:lnTo>
                  <a:pt x="40966" y="197910"/>
                </a:lnTo>
                <a:lnTo>
                  <a:pt x="28839" y="223643"/>
                </a:lnTo>
                <a:lnTo>
                  <a:pt x="18707" y="250416"/>
                </a:lnTo>
                <a:lnTo>
                  <a:pt x="10663" y="278136"/>
                </a:lnTo>
                <a:lnTo>
                  <a:pt x="4802" y="306708"/>
                </a:lnTo>
                <a:lnTo>
                  <a:pt x="1216" y="336037"/>
                </a:lnTo>
                <a:lnTo>
                  <a:pt x="0" y="366029"/>
                </a:lnTo>
                <a:close/>
              </a:path>
            </a:pathLst>
          </a:custGeom>
          <a:solidFill>
            <a:srgbClr val="D2D2D2"/>
          </a:solidFill>
        </p:spPr>
        <p:txBody>
          <a:bodyPr wrap="square" lIns="0" tIns="0" rIns="0" bIns="0" rtlCol="0">
            <a:noAutofit/>
          </a:bodyPr>
          <a:lstStyle/>
          <a:p>
            <a:endParaRPr/>
          </a:p>
        </p:txBody>
      </p:sp>
      <p:sp>
        <p:nvSpPr>
          <p:cNvPr id="67" name="object 67"/>
          <p:cNvSpPr/>
          <p:nvPr/>
        </p:nvSpPr>
        <p:spPr>
          <a:xfrm>
            <a:off x="5908645" y="3829715"/>
            <a:ext cx="524007" cy="523692"/>
          </a:xfrm>
          <a:custGeom>
            <a:avLst/>
            <a:gdLst/>
            <a:ahLst/>
            <a:cxnLst/>
            <a:rect l="l" t="t" r="r" b="b"/>
            <a:pathLst>
              <a:path w="524007" h="523692">
                <a:moveTo>
                  <a:pt x="261916" y="0"/>
                </a:moveTo>
                <a:lnTo>
                  <a:pt x="240442" y="867"/>
                </a:lnTo>
                <a:lnTo>
                  <a:pt x="219444" y="3426"/>
                </a:lnTo>
                <a:lnTo>
                  <a:pt x="198991" y="7608"/>
                </a:lnTo>
                <a:lnTo>
                  <a:pt x="179150" y="13346"/>
                </a:lnTo>
                <a:lnTo>
                  <a:pt x="159988" y="20573"/>
                </a:lnTo>
                <a:lnTo>
                  <a:pt x="141573" y="29221"/>
                </a:lnTo>
                <a:lnTo>
                  <a:pt x="123972" y="39224"/>
                </a:lnTo>
                <a:lnTo>
                  <a:pt x="107254" y="50513"/>
                </a:lnTo>
                <a:lnTo>
                  <a:pt x="91484" y="63022"/>
                </a:lnTo>
                <a:lnTo>
                  <a:pt x="76732" y="76682"/>
                </a:lnTo>
                <a:lnTo>
                  <a:pt x="63065" y="91428"/>
                </a:lnTo>
                <a:lnTo>
                  <a:pt x="50549" y="107191"/>
                </a:lnTo>
                <a:lnTo>
                  <a:pt x="39253" y="123904"/>
                </a:lnTo>
                <a:lnTo>
                  <a:pt x="29244" y="141501"/>
                </a:lnTo>
                <a:lnTo>
                  <a:pt x="20589" y="159912"/>
                </a:lnTo>
                <a:lnTo>
                  <a:pt x="13357" y="179072"/>
                </a:lnTo>
                <a:lnTo>
                  <a:pt x="7614" y="198912"/>
                </a:lnTo>
                <a:lnTo>
                  <a:pt x="3429" y="219367"/>
                </a:lnTo>
                <a:lnTo>
                  <a:pt x="868" y="240367"/>
                </a:lnTo>
                <a:lnTo>
                  <a:pt x="0" y="261846"/>
                </a:lnTo>
                <a:lnTo>
                  <a:pt x="868" y="283325"/>
                </a:lnTo>
                <a:lnTo>
                  <a:pt x="3429" y="304325"/>
                </a:lnTo>
                <a:lnTo>
                  <a:pt x="7614" y="324779"/>
                </a:lnTo>
                <a:lnTo>
                  <a:pt x="13357" y="344620"/>
                </a:lnTo>
                <a:lnTo>
                  <a:pt x="20589" y="363780"/>
                </a:lnTo>
                <a:lnTo>
                  <a:pt x="29244" y="382191"/>
                </a:lnTo>
                <a:lnTo>
                  <a:pt x="39253" y="399787"/>
                </a:lnTo>
                <a:lnTo>
                  <a:pt x="50549" y="416501"/>
                </a:lnTo>
                <a:lnTo>
                  <a:pt x="63065" y="432264"/>
                </a:lnTo>
                <a:lnTo>
                  <a:pt x="76732" y="447009"/>
                </a:lnTo>
                <a:lnTo>
                  <a:pt x="91484" y="460670"/>
                </a:lnTo>
                <a:lnTo>
                  <a:pt x="107254" y="473179"/>
                </a:lnTo>
                <a:lnTo>
                  <a:pt x="123972" y="484468"/>
                </a:lnTo>
                <a:lnTo>
                  <a:pt x="141573" y="494471"/>
                </a:lnTo>
                <a:lnTo>
                  <a:pt x="159988" y="503119"/>
                </a:lnTo>
                <a:lnTo>
                  <a:pt x="179150" y="510346"/>
                </a:lnTo>
                <a:lnTo>
                  <a:pt x="198991" y="516084"/>
                </a:lnTo>
                <a:lnTo>
                  <a:pt x="219444" y="520266"/>
                </a:lnTo>
                <a:lnTo>
                  <a:pt x="240442" y="522825"/>
                </a:lnTo>
                <a:lnTo>
                  <a:pt x="261916" y="523692"/>
                </a:lnTo>
                <a:lnTo>
                  <a:pt x="283415" y="522825"/>
                </a:lnTo>
                <a:lnTo>
                  <a:pt x="304435" y="520266"/>
                </a:lnTo>
                <a:lnTo>
                  <a:pt x="324908" y="516084"/>
                </a:lnTo>
                <a:lnTo>
                  <a:pt x="344767" y="510346"/>
                </a:lnTo>
                <a:lnTo>
                  <a:pt x="363945" y="503119"/>
                </a:lnTo>
                <a:lnTo>
                  <a:pt x="382374" y="494471"/>
                </a:lnTo>
                <a:lnTo>
                  <a:pt x="399986" y="484468"/>
                </a:lnTo>
                <a:lnTo>
                  <a:pt x="416715" y="473179"/>
                </a:lnTo>
                <a:lnTo>
                  <a:pt x="432493" y="460670"/>
                </a:lnTo>
                <a:lnTo>
                  <a:pt x="447252" y="447009"/>
                </a:lnTo>
                <a:lnTo>
                  <a:pt x="460926" y="432264"/>
                </a:lnTo>
                <a:lnTo>
                  <a:pt x="473446" y="416501"/>
                </a:lnTo>
                <a:lnTo>
                  <a:pt x="484746" y="399787"/>
                </a:lnTo>
                <a:lnTo>
                  <a:pt x="494758" y="382191"/>
                </a:lnTo>
                <a:lnTo>
                  <a:pt x="503414" y="363780"/>
                </a:lnTo>
                <a:lnTo>
                  <a:pt x="510648" y="344620"/>
                </a:lnTo>
                <a:lnTo>
                  <a:pt x="516391" y="324779"/>
                </a:lnTo>
                <a:lnTo>
                  <a:pt x="520577" y="304325"/>
                </a:lnTo>
                <a:lnTo>
                  <a:pt x="523138" y="283325"/>
                </a:lnTo>
                <a:lnTo>
                  <a:pt x="524007" y="261846"/>
                </a:lnTo>
                <a:lnTo>
                  <a:pt x="523138" y="240367"/>
                </a:lnTo>
                <a:lnTo>
                  <a:pt x="520577" y="219367"/>
                </a:lnTo>
                <a:lnTo>
                  <a:pt x="516391" y="198912"/>
                </a:lnTo>
                <a:lnTo>
                  <a:pt x="510648" y="179072"/>
                </a:lnTo>
                <a:lnTo>
                  <a:pt x="503414" y="159912"/>
                </a:lnTo>
                <a:lnTo>
                  <a:pt x="494758" y="141501"/>
                </a:lnTo>
                <a:lnTo>
                  <a:pt x="484746" y="123904"/>
                </a:lnTo>
                <a:lnTo>
                  <a:pt x="473446" y="107191"/>
                </a:lnTo>
                <a:lnTo>
                  <a:pt x="460926" y="91428"/>
                </a:lnTo>
                <a:lnTo>
                  <a:pt x="447252" y="76682"/>
                </a:lnTo>
                <a:lnTo>
                  <a:pt x="432493" y="63022"/>
                </a:lnTo>
                <a:lnTo>
                  <a:pt x="416715" y="50513"/>
                </a:lnTo>
                <a:lnTo>
                  <a:pt x="399986" y="39224"/>
                </a:lnTo>
                <a:lnTo>
                  <a:pt x="382374" y="29221"/>
                </a:lnTo>
                <a:lnTo>
                  <a:pt x="363945" y="20573"/>
                </a:lnTo>
                <a:lnTo>
                  <a:pt x="344767" y="13346"/>
                </a:lnTo>
                <a:lnTo>
                  <a:pt x="324908" y="7608"/>
                </a:lnTo>
                <a:lnTo>
                  <a:pt x="304435" y="3426"/>
                </a:lnTo>
                <a:lnTo>
                  <a:pt x="283415" y="867"/>
                </a:lnTo>
                <a:lnTo>
                  <a:pt x="261916" y="0"/>
                </a:lnTo>
                <a:close/>
              </a:path>
            </a:pathLst>
          </a:custGeom>
          <a:solidFill>
            <a:srgbClr val="FDFDFD"/>
          </a:solidFill>
        </p:spPr>
        <p:txBody>
          <a:bodyPr wrap="square" lIns="0" tIns="0" rIns="0" bIns="0" rtlCol="0">
            <a:noAutofit/>
          </a:bodyPr>
          <a:lstStyle/>
          <a:p>
            <a:endParaRPr/>
          </a:p>
        </p:txBody>
      </p:sp>
      <p:sp>
        <p:nvSpPr>
          <p:cNvPr id="68" name="object 68"/>
          <p:cNvSpPr/>
          <p:nvPr/>
        </p:nvSpPr>
        <p:spPr>
          <a:xfrm>
            <a:off x="3817308" y="3829715"/>
            <a:ext cx="272518" cy="523692"/>
          </a:xfrm>
          <a:custGeom>
            <a:avLst/>
            <a:gdLst/>
            <a:ahLst/>
            <a:cxnLst/>
            <a:rect l="l" t="t" r="r" b="b"/>
            <a:pathLst>
              <a:path w="272518" h="523692">
                <a:moveTo>
                  <a:pt x="0" y="523692"/>
                </a:moveTo>
                <a:lnTo>
                  <a:pt x="272518" y="523692"/>
                </a:lnTo>
                <a:lnTo>
                  <a:pt x="272518" y="0"/>
                </a:lnTo>
                <a:lnTo>
                  <a:pt x="0" y="0"/>
                </a:lnTo>
                <a:lnTo>
                  <a:pt x="0" y="523692"/>
                </a:lnTo>
                <a:close/>
              </a:path>
            </a:pathLst>
          </a:custGeom>
          <a:solidFill>
            <a:srgbClr val="307C37"/>
          </a:solidFill>
        </p:spPr>
        <p:txBody>
          <a:bodyPr wrap="square" lIns="0" tIns="0" rIns="0" bIns="0" rtlCol="0">
            <a:noAutofit/>
          </a:bodyPr>
          <a:lstStyle/>
          <a:p>
            <a:endParaRPr/>
          </a:p>
        </p:txBody>
      </p:sp>
      <p:sp>
        <p:nvSpPr>
          <p:cNvPr id="69" name="object 69"/>
          <p:cNvSpPr/>
          <p:nvPr/>
        </p:nvSpPr>
        <p:spPr>
          <a:xfrm>
            <a:off x="3145321" y="5643668"/>
            <a:ext cx="46832" cy="41577"/>
          </a:xfrm>
          <a:custGeom>
            <a:avLst/>
            <a:gdLst/>
            <a:ahLst/>
            <a:cxnLst/>
            <a:rect l="l" t="t" r="r" b="b"/>
            <a:pathLst>
              <a:path w="46832" h="41577">
                <a:moveTo>
                  <a:pt x="25450" y="1938"/>
                </a:moveTo>
                <a:lnTo>
                  <a:pt x="23181" y="735"/>
                </a:lnTo>
                <a:lnTo>
                  <a:pt x="11448" y="0"/>
                </a:lnTo>
                <a:lnTo>
                  <a:pt x="1987" y="7147"/>
                </a:lnTo>
                <a:lnTo>
                  <a:pt x="795" y="9348"/>
                </a:lnTo>
                <a:lnTo>
                  <a:pt x="0" y="21048"/>
                </a:lnTo>
                <a:lnTo>
                  <a:pt x="7201" y="30519"/>
                </a:lnTo>
                <a:lnTo>
                  <a:pt x="21452" y="39635"/>
                </a:lnTo>
                <a:lnTo>
                  <a:pt x="23713" y="40834"/>
                </a:lnTo>
                <a:lnTo>
                  <a:pt x="35450" y="41577"/>
                </a:lnTo>
                <a:lnTo>
                  <a:pt x="44915" y="34443"/>
                </a:lnTo>
                <a:lnTo>
                  <a:pt x="46103" y="32238"/>
                </a:lnTo>
                <a:lnTo>
                  <a:pt x="46832" y="20536"/>
                </a:lnTo>
                <a:lnTo>
                  <a:pt x="39701" y="11071"/>
                </a:lnTo>
                <a:lnTo>
                  <a:pt x="25450" y="1938"/>
                </a:lnTo>
                <a:close/>
              </a:path>
            </a:pathLst>
          </a:custGeom>
          <a:solidFill>
            <a:srgbClr val="464646"/>
          </a:solidFill>
        </p:spPr>
        <p:txBody>
          <a:bodyPr wrap="square" lIns="0" tIns="0" rIns="0" bIns="0" rtlCol="0">
            <a:noAutofit/>
          </a:bodyPr>
          <a:lstStyle/>
          <a:p>
            <a:endParaRPr/>
          </a:p>
        </p:txBody>
      </p:sp>
      <p:sp>
        <p:nvSpPr>
          <p:cNvPr id="70" name="object 70"/>
          <p:cNvSpPr/>
          <p:nvPr/>
        </p:nvSpPr>
        <p:spPr>
          <a:xfrm>
            <a:off x="3210240" y="5688995"/>
            <a:ext cx="205131" cy="155451"/>
          </a:xfrm>
          <a:custGeom>
            <a:avLst/>
            <a:gdLst/>
            <a:ahLst/>
            <a:cxnLst/>
            <a:rect l="l" t="t" r="r" b="b"/>
            <a:pathLst>
              <a:path w="205131" h="155451">
                <a:moveTo>
                  <a:pt x="1521" y="8561"/>
                </a:moveTo>
                <a:lnTo>
                  <a:pt x="0" y="20246"/>
                </a:lnTo>
                <a:lnTo>
                  <a:pt x="6588" y="30198"/>
                </a:lnTo>
                <a:lnTo>
                  <a:pt x="20840" y="40617"/>
                </a:lnTo>
                <a:lnTo>
                  <a:pt x="23044" y="41967"/>
                </a:lnTo>
                <a:lnTo>
                  <a:pt x="34720" y="43415"/>
                </a:lnTo>
                <a:lnTo>
                  <a:pt x="44650" y="36883"/>
                </a:lnTo>
                <a:lnTo>
                  <a:pt x="45894" y="34854"/>
                </a:lnTo>
                <a:lnTo>
                  <a:pt x="47415" y="23169"/>
                </a:lnTo>
                <a:lnTo>
                  <a:pt x="40827" y="13217"/>
                </a:lnTo>
                <a:lnTo>
                  <a:pt x="26575" y="2798"/>
                </a:lnTo>
                <a:lnTo>
                  <a:pt x="24371" y="1448"/>
                </a:lnTo>
                <a:lnTo>
                  <a:pt x="12695" y="0"/>
                </a:lnTo>
                <a:lnTo>
                  <a:pt x="2764" y="6532"/>
                </a:lnTo>
                <a:lnTo>
                  <a:pt x="1521" y="8561"/>
                </a:lnTo>
                <a:close/>
              </a:path>
              <a:path w="205131" h="155451">
                <a:moveTo>
                  <a:pt x="81505" y="63914"/>
                </a:moveTo>
                <a:lnTo>
                  <a:pt x="79399" y="75500"/>
                </a:lnTo>
                <a:lnTo>
                  <a:pt x="85493" y="85728"/>
                </a:lnTo>
                <a:lnTo>
                  <a:pt x="98528" y="96146"/>
                </a:lnTo>
                <a:lnTo>
                  <a:pt x="100485" y="97504"/>
                </a:lnTo>
                <a:lnTo>
                  <a:pt x="112063" y="99602"/>
                </a:lnTo>
                <a:lnTo>
                  <a:pt x="122339" y="93507"/>
                </a:lnTo>
                <a:lnTo>
                  <a:pt x="123727" y="91521"/>
                </a:lnTo>
                <a:lnTo>
                  <a:pt x="125825" y="79938"/>
                </a:lnTo>
                <a:lnTo>
                  <a:pt x="119732" y="69701"/>
                </a:lnTo>
                <a:lnTo>
                  <a:pt x="106697" y="59283"/>
                </a:lnTo>
                <a:lnTo>
                  <a:pt x="104744" y="57934"/>
                </a:lnTo>
                <a:lnTo>
                  <a:pt x="93095" y="55842"/>
                </a:lnTo>
                <a:lnTo>
                  <a:pt x="82886" y="61939"/>
                </a:lnTo>
                <a:lnTo>
                  <a:pt x="81505" y="63914"/>
                </a:lnTo>
                <a:close/>
              </a:path>
              <a:path w="205131" h="155451">
                <a:moveTo>
                  <a:pt x="159223" y="120725"/>
                </a:moveTo>
                <a:lnTo>
                  <a:pt x="157767" y="132337"/>
                </a:lnTo>
                <a:lnTo>
                  <a:pt x="164398" y="142212"/>
                </a:lnTo>
                <a:lnTo>
                  <a:pt x="178650" y="152631"/>
                </a:lnTo>
                <a:lnTo>
                  <a:pt x="180737" y="153921"/>
                </a:lnTo>
                <a:lnTo>
                  <a:pt x="192441" y="155451"/>
                </a:lnTo>
                <a:lnTo>
                  <a:pt x="202287" y="148897"/>
                </a:lnTo>
                <a:lnTo>
                  <a:pt x="203601" y="146812"/>
                </a:lnTo>
                <a:lnTo>
                  <a:pt x="205131" y="135167"/>
                </a:lnTo>
                <a:lnTo>
                  <a:pt x="198637" y="125248"/>
                </a:lnTo>
                <a:lnTo>
                  <a:pt x="184212" y="114830"/>
                </a:lnTo>
                <a:lnTo>
                  <a:pt x="182167" y="113540"/>
                </a:lnTo>
                <a:lnTo>
                  <a:pt x="170550" y="112010"/>
                </a:lnTo>
                <a:lnTo>
                  <a:pt x="160575" y="118563"/>
                </a:lnTo>
                <a:lnTo>
                  <a:pt x="159223" y="120725"/>
                </a:lnTo>
                <a:close/>
              </a:path>
            </a:pathLst>
          </a:custGeom>
          <a:solidFill>
            <a:srgbClr val="464646"/>
          </a:solidFill>
        </p:spPr>
        <p:txBody>
          <a:bodyPr wrap="square" lIns="0" tIns="0" rIns="0" bIns="0" rtlCol="0">
            <a:noAutofit/>
          </a:bodyPr>
          <a:lstStyle/>
          <a:p>
            <a:endParaRPr/>
          </a:p>
        </p:txBody>
      </p:sp>
      <p:sp>
        <p:nvSpPr>
          <p:cNvPr id="71" name="object 71"/>
          <p:cNvSpPr/>
          <p:nvPr/>
        </p:nvSpPr>
        <p:spPr>
          <a:xfrm>
            <a:off x="2697514" y="5149278"/>
            <a:ext cx="733957" cy="733378"/>
          </a:xfrm>
          <a:custGeom>
            <a:avLst/>
            <a:gdLst/>
            <a:ahLst/>
            <a:cxnLst/>
            <a:rect l="l" t="t" r="r" b="b"/>
            <a:pathLst>
              <a:path w="733957" h="733378">
                <a:moveTo>
                  <a:pt x="0" y="367331"/>
                </a:moveTo>
                <a:lnTo>
                  <a:pt x="1216" y="397318"/>
                </a:lnTo>
                <a:lnTo>
                  <a:pt x="4802" y="426644"/>
                </a:lnTo>
                <a:lnTo>
                  <a:pt x="10663" y="455213"/>
                </a:lnTo>
                <a:lnTo>
                  <a:pt x="18707" y="482932"/>
                </a:lnTo>
                <a:lnTo>
                  <a:pt x="28839" y="509705"/>
                </a:lnTo>
                <a:lnTo>
                  <a:pt x="40966" y="535438"/>
                </a:lnTo>
                <a:lnTo>
                  <a:pt x="54993" y="560036"/>
                </a:lnTo>
                <a:lnTo>
                  <a:pt x="70827" y="583403"/>
                </a:lnTo>
                <a:lnTo>
                  <a:pt x="88373" y="605446"/>
                </a:lnTo>
                <a:lnTo>
                  <a:pt x="107538" y="626069"/>
                </a:lnTo>
                <a:lnTo>
                  <a:pt x="128229" y="645179"/>
                </a:lnTo>
                <a:lnTo>
                  <a:pt x="150351" y="662678"/>
                </a:lnTo>
                <a:lnTo>
                  <a:pt x="173810" y="678475"/>
                </a:lnTo>
                <a:lnTo>
                  <a:pt x="198512" y="692472"/>
                </a:lnTo>
                <a:lnTo>
                  <a:pt x="224365" y="704576"/>
                </a:lnTo>
                <a:lnTo>
                  <a:pt x="251273" y="714692"/>
                </a:lnTo>
                <a:lnTo>
                  <a:pt x="279143" y="722725"/>
                </a:lnTo>
                <a:lnTo>
                  <a:pt x="307881" y="728580"/>
                </a:lnTo>
                <a:lnTo>
                  <a:pt x="337394" y="732163"/>
                </a:lnTo>
                <a:lnTo>
                  <a:pt x="367587" y="733378"/>
                </a:lnTo>
                <a:lnTo>
                  <a:pt x="397606" y="732163"/>
                </a:lnTo>
                <a:lnTo>
                  <a:pt x="426963" y="728580"/>
                </a:lnTo>
                <a:lnTo>
                  <a:pt x="455561" y="722725"/>
                </a:lnTo>
                <a:lnTo>
                  <a:pt x="483307" y="714692"/>
                </a:lnTo>
                <a:lnTo>
                  <a:pt x="510106" y="704576"/>
                </a:lnTo>
                <a:lnTo>
                  <a:pt x="535862" y="692472"/>
                </a:lnTo>
                <a:lnTo>
                  <a:pt x="560481" y="678475"/>
                </a:lnTo>
                <a:lnTo>
                  <a:pt x="583869" y="662678"/>
                </a:lnTo>
                <a:lnTo>
                  <a:pt x="605931" y="645179"/>
                </a:lnTo>
                <a:lnTo>
                  <a:pt x="626571" y="626069"/>
                </a:lnTo>
                <a:lnTo>
                  <a:pt x="645695" y="605446"/>
                </a:lnTo>
                <a:lnTo>
                  <a:pt x="663208" y="583403"/>
                </a:lnTo>
                <a:lnTo>
                  <a:pt x="679016" y="560036"/>
                </a:lnTo>
                <a:lnTo>
                  <a:pt x="693024" y="535438"/>
                </a:lnTo>
                <a:lnTo>
                  <a:pt x="705136" y="509705"/>
                </a:lnTo>
                <a:lnTo>
                  <a:pt x="715259" y="482932"/>
                </a:lnTo>
                <a:lnTo>
                  <a:pt x="723298" y="455213"/>
                </a:lnTo>
                <a:lnTo>
                  <a:pt x="729157" y="426644"/>
                </a:lnTo>
                <a:lnTo>
                  <a:pt x="732741" y="397318"/>
                </a:lnTo>
                <a:lnTo>
                  <a:pt x="733957" y="367331"/>
                </a:lnTo>
                <a:lnTo>
                  <a:pt x="732741" y="337159"/>
                </a:lnTo>
                <a:lnTo>
                  <a:pt x="729157" y="307666"/>
                </a:lnTo>
                <a:lnTo>
                  <a:pt x="723298" y="278947"/>
                </a:lnTo>
                <a:lnTo>
                  <a:pt x="715259" y="251096"/>
                </a:lnTo>
                <a:lnTo>
                  <a:pt x="705136" y="224207"/>
                </a:lnTo>
                <a:lnTo>
                  <a:pt x="693024" y="198372"/>
                </a:lnTo>
                <a:lnTo>
                  <a:pt x="679016" y="173687"/>
                </a:lnTo>
                <a:lnTo>
                  <a:pt x="663208" y="150244"/>
                </a:lnTo>
                <a:lnTo>
                  <a:pt x="645695" y="128138"/>
                </a:lnTo>
                <a:lnTo>
                  <a:pt x="626571" y="107462"/>
                </a:lnTo>
                <a:lnTo>
                  <a:pt x="605931" y="88310"/>
                </a:lnTo>
                <a:lnTo>
                  <a:pt x="583869" y="70776"/>
                </a:lnTo>
                <a:lnTo>
                  <a:pt x="560481" y="54954"/>
                </a:lnTo>
                <a:lnTo>
                  <a:pt x="535862" y="40937"/>
                </a:lnTo>
                <a:lnTo>
                  <a:pt x="510106" y="28819"/>
                </a:lnTo>
                <a:lnTo>
                  <a:pt x="483307" y="18694"/>
                </a:lnTo>
                <a:lnTo>
                  <a:pt x="455561" y="10656"/>
                </a:lnTo>
                <a:lnTo>
                  <a:pt x="426963" y="4798"/>
                </a:lnTo>
                <a:lnTo>
                  <a:pt x="397606" y="1215"/>
                </a:lnTo>
                <a:lnTo>
                  <a:pt x="367587" y="0"/>
                </a:lnTo>
                <a:lnTo>
                  <a:pt x="337394" y="1215"/>
                </a:lnTo>
                <a:lnTo>
                  <a:pt x="307881" y="4798"/>
                </a:lnTo>
                <a:lnTo>
                  <a:pt x="279143" y="10656"/>
                </a:lnTo>
                <a:lnTo>
                  <a:pt x="251273" y="18694"/>
                </a:lnTo>
                <a:lnTo>
                  <a:pt x="224365" y="28819"/>
                </a:lnTo>
                <a:lnTo>
                  <a:pt x="198512" y="40937"/>
                </a:lnTo>
                <a:lnTo>
                  <a:pt x="173810" y="54954"/>
                </a:lnTo>
                <a:lnTo>
                  <a:pt x="150351" y="70776"/>
                </a:lnTo>
                <a:lnTo>
                  <a:pt x="128229" y="88310"/>
                </a:lnTo>
                <a:lnTo>
                  <a:pt x="107538" y="107462"/>
                </a:lnTo>
                <a:lnTo>
                  <a:pt x="88373" y="128138"/>
                </a:lnTo>
                <a:lnTo>
                  <a:pt x="70827" y="150244"/>
                </a:lnTo>
                <a:lnTo>
                  <a:pt x="54993" y="173687"/>
                </a:lnTo>
                <a:lnTo>
                  <a:pt x="40966" y="198372"/>
                </a:lnTo>
                <a:lnTo>
                  <a:pt x="28839" y="224207"/>
                </a:lnTo>
                <a:lnTo>
                  <a:pt x="18707" y="251096"/>
                </a:lnTo>
                <a:lnTo>
                  <a:pt x="10663" y="278947"/>
                </a:lnTo>
                <a:lnTo>
                  <a:pt x="4802" y="307666"/>
                </a:lnTo>
                <a:lnTo>
                  <a:pt x="1216" y="337159"/>
                </a:lnTo>
                <a:lnTo>
                  <a:pt x="0" y="367331"/>
                </a:lnTo>
                <a:close/>
              </a:path>
            </a:pathLst>
          </a:custGeom>
          <a:solidFill>
            <a:srgbClr val="D2D2D2"/>
          </a:solidFill>
        </p:spPr>
        <p:txBody>
          <a:bodyPr wrap="square" lIns="0" tIns="0" rIns="0" bIns="0" rtlCol="0">
            <a:noAutofit/>
          </a:bodyPr>
          <a:lstStyle/>
          <a:p>
            <a:endParaRPr/>
          </a:p>
        </p:txBody>
      </p:sp>
      <p:sp>
        <p:nvSpPr>
          <p:cNvPr id="72" name="object 72"/>
          <p:cNvSpPr/>
          <p:nvPr/>
        </p:nvSpPr>
        <p:spPr>
          <a:xfrm>
            <a:off x="4251460" y="4436754"/>
            <a:ext cx="734131" cy="733360"/>
          </a:xfrm>
          <a:custGeom>
            <a:avLst/>
            <a:gdLst/>
            <a:ahLst/>
            <a:cxnLst/>
            <a:rect l="l" t="t" r="r" b="b"/>
            <a:pathLst>
              <a:path w="734131" h="733360">
                <a:moveTo>
                  <a:pt x="0" y="367331"/>
                </a:moveTo>
                <a:lnTo>
                  <a:pt x="1217" y="397318"/>
                </a:lnTo>
                <a:lnTo>
                  <a:pt x="4805" y="426643"/>
                </a:lnTo>
                <a:lnTo>
                  <a:pt x="10669" y="455212"/>
                </a:lnTo>
                <a:lnTo>
                  <a:pt x="18714" y="482930"/>
                </a:lnTo>
                <a:lnTo>
                  <a:pt x="28845" y="509703"/>
                </a:lnTo>
                <a:lnTo>
                  <a:pt x="40966" y="535434"/>
                </a:lnTo>
                <a:lnTo>
                  <a:pt x="54982" y="560031"/>
                </a:lnTo>
                <a:lnTo>
                  <a:pt x="70799" y="583397"/>
                </a:lnTo>
                <a:lnTo>
                  <a:pt x="88320" y="605439"/>
                </a:lnTo>
                <a:lnTo>
                  <a:pt x="107451" y="626061"/>
                </a:lnTo>
                <a:lnTo>
                  <a:pt x="128097" y="645169"/>
                </a:lnTo>
                <a:lnTo>
                  <a:pt x="150163" y="662667"/>
                </a:lnTo>
                <a:lnTo>
                  <a:pt x="173553" y="678462"/>
                </a:lnTo>
                <a:lnTo>
                  <a:pt x="198172" y="692458"/>
                </a:lnTo>
                <a:lnTo>
                  <a:pt x="223925" y="704562"/>
                </a:lnTo>
                <a:lnTo>
                  <a:pt x="250717" y="714676"/>
                </a:lnTo>
                <a:lnTo>
                  <a:pt x="278452" y="722709"/>
                </a:lnTo>
                <a:lnTo>
                  <a:pt x="307037" y="728563"/>
                </a:lnTo>
                <a:lnTo>
                  <a:pt x="336374" y="732145"/>
                </a:lnTo>
                <a:lnTo>
                  <a:pt x="366370" y="733360"/>
                </a:lnTo>
                <a:lnTo>
                  <a:pt x="396564" y="732145"/>
                </a:lnTo>
                <a:lnTo>
                  <a:pt x="426081" y="728563"/>
                </a:lnTo>
                <a:lnTo>
                  <a:pt x="454825" y="722709"/>
                </a:lnTo>
                <a:lnTo>
                  <a:pt x="482702" y="714676"/>
                </a:lnTo>
                <a:lnTo>
                  <a:pt x="509619" y="704562"/>
                </a:lnTo>
                <a:lnTo>
                  <a:pt x="535482" y="692458"/>
                </a:lnTo>
                <a:lnTo>
                  <a:pt x="560196" y="678462"/>
                </a:lnTo>
                <a:lnTo>
                  <a:pt x="583668" y="662667"/>
                </a:lnTo>
                <a:lnTo>
                  <a:pt x="605802" y="645169"/>
                </a:lnTo>
                <a:lnTo>
                  <a:pt x="626505" y="626061"/>
                </a:lnTo>
                <a:lnTo>
                  <a:pt x="645684" y="605439"/>
                </a:lnTo>
                <a:lnTo>
                  <a:pt x="663243" y="583397"/>
                </a:lnTo>
                <a:lnTo>
                  <a:pt x="679089" y="560031"/>
                </a:lnTo>
                <a:lnTo>
                  <a:pt x="693127" y="535434"/>
                </a:lnTo>
                <a:lnTo>
                  <a:pt x="705264" y="509703"/>
                </a:lnTo>
                <a:lnTo>
                  <a:pt x="715405" y="482930"/>
                </a:lnTo>
                <a:lnTo>
                  <a:pt x="723457" y="455212"/>
                </a:lnTo>
                <a:lnTo>
                  <a:pt x="729324" y="426643"/>
                </a:lnTo>
                <a:lnTo>
                  <a:pt x="732914" y="397318"/>
                </a:lnTo>
                <a:lnTo>
                  <a:pt x="734131" y="367331"/>
                </a:lnTo>
                <a:lnTo>
                  <a:pt x="732914" y="337154"/>
                </a:lnTo>
                <a:lnTo>
                  <a:pt x="729324" y="307658"/>
                </a:lnTo>
                <a:lnTo>
                  <a:pt x="723457" y="278936"/>
                </a:lnTo>
                <a:lnTo>
                  <a:pt x="715405" y="251083"/>
                </a:lnTo>
                <a:lnTo>
                  <a:pt x="705264" y="224192"/>
                </a:lnTo>
                <a:lnTo>
                  <a:pt x="693127" y="198357"/>
                </a:lnTo>
                <a:lnTo>
                  <a:pt x="679089" y="173672"/>
                </a:lnTo>
                <a:lnTo>
                  <a:pt x="663243" y="150229"/>
                </a:lnTo>
                <a:lnTo>
                  <a:pt x="645684" y="128124"/>
                </a:lnTo>
                <a:lnTo>
                  <a:pt x="626505" y="107449"/>
                </a:lnTo>
                <a:lnTo>
                  <a:pt x="605802" y="88299"/>
                </a:lnTo>
                <a:lnTo>
                  <a:pt x="583668" y="70766"/>
                </a:lnTo>
                <a:lnTo>
                  <a:pt x="560196" y="54945"/>
                </a:lnTo>
                <a:lnTo>
                  <a:pt x="535482" y="40930"/>
                </a:lnTo>
                <a:lnTo>
                  <a:pt x="509619" y="28814"/>
                </a:lnTo>
                <a:lnTo>
                  <a:pt x="482702" y="18691"/>
                </a:lnTo>
                <a:lnTo>
                  <a:pt x="454825" y="10654"/>
                </a:lnTo>
                <a:lnTo>
                  <a:pt x="426081" y="4797"/>
                </a:lnTo>
                <a:lnTo>
                  <a:pt x="396564" y="1215"/>
                </a:lnTo>
                <a:lnTo>
                  <a:pt x="366370" y="0"/>
                </a:lnTo>
                <a:lnTo>
                  <a:pt x="336374" y="1215"/>
                </a:lnTo>
                <a:lnTo>
                  <a:pt x="307037" y="4797"/>
                </a:lnTo>
                <a:lnTo>
                  <a:pt x="278452" y="10654"/>
                </a:lnTo>
                <a:lnTo>
                  <a:pt x="250717" y="18691"/>
                </a:lnTo>
                <a:lnTo>
                  <a:pt x="223925" y="28814"/>
                </a:lnTo>
                <a:lnTo>
                  <a:pt x="198172" y="40930"/>
                </a:lnTo>
                <a:lnTo>
                  <a:pt x="173553" y="54945"/>
                </a:lnTo>
                <a:lnTo>
                  <a:pt x="150163" y="70766"/>
                </a:lnTo>
                <a:lnTo>
                  <a:pt x="128097" y="88299"/>
                </a:lnTo>
                <a:lnTo>
                  <a:pt x="107451" y="107449"/>
                </a:lnTo>
                <a:lnTo>
                  <a:pt x="88320" y="128124"/>
                </a:lnTo>
                <a:lnTo>
                  <a:pt x="70799" y="150229"/>
                </a:lnTo>
                <a:lnTo>
                  <a:pt x="54982" y="173672"/>
                </a:lnTo>
                <a:lnTo>
                  <a:pt x="40966" y="198357"/>
                </a:lnTo>
                <a:lnTo>
                  <a:pt x="28845" y="224192"/>
                </a:lnTo>
                <a:lnTo>
                  <a:pt x="18714" y="251083"/>
                </a:lnTo>
                <a:lnTo>
                  <a:pt x="10669" y="278936"/>
                </a:lnTo>
                <a:lnTo>
                  <a:pt x="4805" y="307658"/>
                </a:lnTo>
                <a:lnTo>
                  <a:pt x="1217" y="337154"/>
                </a:lnTo>
                <a:lnTo>
                  <a:pt x="0" y="367331"/>
                </a:lnTo>
                <a:close/>
              </a:path>
            </a:pathLst>
          </a:custGeom>
          <a:solidFill>
            <a:srgbClr val="D2D2D2"/>
          </a:solidFill>
        </p:spPr>
        <p:txBody>
          <a:bodyPr wrap="square" lIns="0" tIns="0" rIns="0" bIns="0" rtlCol="0">
            <a:noAutofit/>
          </a:bodyPr>
          <a:lstStyle/>
          <a:p>
            <a:endParaRPr/>
          </a:p>
        </p:txBody>
      </p:sp>
      <p:sp>
        <p:nvSpPr>
          <p:cNvPr id="73" name="object 73"/>
          <p:cNvSpPr/>
          <p:nvPr/>
        </p:nvSpPr>
        <p:spPr>
          <a:xfrm>
            <a:off x="2264612" y="4542326"/>
            <a:ext cx="272483" cy="523588"/>
          </a:xfrm>
          <a:custGeom>
            <a:avLst/>
            <a:gdLst/>
            <a:ahLst/>
            <a:cxnLst/>
            <a:rect l="l" t="t" r="r" b="b"/>
            <a:pathLst>
              <a:path w="272483" h="523588">
                <a:moveTo>
                  <a:pt x="0" y="523588"/>
                </a:moveTo>
                <a:lnTo>
                  <a:pt x="272483" y="523588"/>
                </a:lnTo>
                <a:lnTo>
                  <a:pt x="272483" y="0"/>
                </a:lnTo>
                <a:lnTo>
                  <a:pt x="0" y="0"/>
                </a:lnTo>
                <a:lnTo>
                  <a:pt x="0" y="523588"/>
                </a:lnTo>
                <a:close/>
              </a:path>
            </a:pathLst>
          </a:custGeom>
          <a:solidFill>
            <a:srgbClr val="929D22"/>
          </a:solidFill>
        </p:spPr>
        <p:txBody>
          <a:bodyPr wrap="square" lIns="0" tIns="0" rIns="0" bIns="0" rtlCol="0">
            <a:noAutofit/>
          </a:bodyPr>
          <a:lstStyle/>
          <a:p>
            <a:endParaRPr/>
          </a:p>
        </p:txBody>
      </p:sp>
      <p:sp>
        <p:nvSpPr>
          <p:cNvPr id="74" name="object 74"/>
          <p:cNvSpPr/>
          <p:nvPr/>
        </p:nvSpPr>
        <p:spPr>
          <a:xfrm>
            <a:off x="2803010" y="5254781"/>
            <a:ext cx="524181" cy="523658"/>
          </a:xfrm>
          <a:custGeom>
            <a:avLst/>
            <a:gdLst/>
            <a:ahLst/>
            <a:cxnLst/>
            <a:rect l="l" t="t" r="r" b="b"/>
            <a:pathLst>
              <a:path w="524181" h="523658">
                <a:moveTo>
                  <a:pt x="262090" y="0"/>
                </a:moveTo>
                <a:lnTo>
                  <a:pt x="240591" y="868"/>
                </a:lnTo>
                <a:lnTo>
                  <a:pt x="219571" y="3427"/>
                </a:lnTo>
                <a:lnTo>
                  <a:pt x="199098" y="7610"/>
                </a:lnTo>
                <a:lnTo>
                  <a:pt x="179239" y="13349"/>
                </a:lnTo>
                <a:lnTo>
                  <a:pt x="160061" y="20578"/>
                </a:lnTo>
                <a:lnTo>
                  <a:pt x="141633" y="29227"/>
                </a:lnTo>
                <a:lnTo>
                  <a:pt x="124020" y="39231"/>
                </a:lnTo>
                <a:lnTo>
                  <a:pt x="107291" y="50522"/>
                </a:lnTo>
                <a:lnTo>
                  <a:pt x="91513" y="63032"/>
                </a:lnTo>
                <a:lnTo>
                  <a:pt x="76754" y="76693"/>
                </a:lnTo>
                <a:lnTo>
                  <a:pt x="63080" y="91439"/>
                </a:lnTo>
                <a:lnTo>
                  <a:pt x="50560" y="107202"/>
                </a:lnTo>
                <a:lnTo>
                  <a:pt x="39260" y="123915"/>
                </a:lnTo>
                <a:lnTo>
                  <a:pt x="29248" y="141510"/>
                </a:lnTo>
                <a:lnTo>
                  <a:pt x="20592" y="159919"/>
                </a:lnTo>
                <a:lnTo>
                  <a:pt x="13358" y="179076"/>
                </a:lnTo>
                <a:lnTo>
                  <a:pt x="7615" y="198913"/>
                </a:lnTo>
                <a:lnTo>
                  <a:pt x="3429" y="219362"/>
                </a:lnTo>
                <a:lnTo>
                  <a:pt x="868" y="240357"/>
                </a:lnTo>
                <a:lnTo>
                  <a:pt x="0" y="261829"/>
                </a:lnTo>
                <a:lnTo>
                  <a:pt x="868" y="283300"/>
                </a:lnTo>
                <a:lnTo>
                  <a:pt x="3429" y="304295"/>
                </a:lnTo>
                <a:lnTo>
                  <a:pt x="7615" y="324744"/>
                </a:lnTo>
                <a:lnTo>
                  <a:pt x="13358" y="344581"/>
                </a:lnTo>
                <a:lnTo>
                  <a:pt x="20592" y="363738"/>
                </a:lnTo>
                <a:lnTo>
                  <a:pt x="29248" y="382147"/>
                </a:lnTo>
                <a:lnTo>
                  <a:pt x="39260" y="399742"/>
                </a:lnTo>
                <a:lnTo>
                  <a:pt x="50560" y="416455"/>
                </a:lnTo>
                <a:lnTo>
                  <a:pt x="63080" y="432218"/>
                </a:lnTo>
                <a:lnTo>
                  <a:pt x="76754" y="446964"/>
                </a:lnTo>
                <a:lnTo>
                  <a:pt x="91513" y="460625"/>
                </a:lnTo>
                <a:lnTo>
                  <a:pt x="107291" y="473135"/>
                </a:lnTo>
                <a:lnTo>
                  <a:pt x="124020" y="484426"/>
                </a:lnTo>
                <a:lnTo>
                  <a:pt x="141633" y="494430"/>
                </a:lnTo>
                <a:lnTo>
                  <a:pt x="160061" y="503080"/>
                </a:lnTo>
                <a:lnTo>
                  <a:pt x="179239" y="510308"/>
                </a:lnTo>
                <a:lnTo>
                  <a:pt x="199098" y="516047"/>
                </a:lnTo>
                <a:lnTo>
                  <a:pt x="219571" y="520230"/>
                </a:lnTo>
                <a:lnTo>
                  <a:pt x="240591" y="522790"/>
                </a:lnTo>
                <a:lnTo>
                  <a:pt x="262090" y="523658"/>
                </a:lnTo>
                <a:lnTo>
                  <a:pt x="283589" y="522790"/>
                </a:lnTo>
                <a:lnTo>
                  <a:pt x="304609" y="520230"/>
                </a:lnTo>
                <a:lnTo>
                  <a:pt x="325082" y="516047"/>
                </a:lnTo>
                <a:lnTo>
                  <a:pt x="344941" y="510308"/>
                </a:lnTo>
                <a:lnTo>
                  <a:pt x="364119" y="503080"/>
                </a:lnTo>
                <a:lnTo>
                  <a:pt x="382548" y="494430"/>
                </a:lnTo>
                <a:lnTo>
                  <a:pt x="400160" y="484426"/>
                </a:lnTo>
                <a:lnTo>
                  <a:pt x="416889" y="473135"/>
                </a:lnTo>
                <a:lnTo>
                  <a:pt x="432667" y="460625"/>
                </a:lnTo>
                <a:lnTo>
                  <a:pt x="447426" y="446964"/>
                </a:lnTo>
                <a:lnTo>
                  <a:pt x="461100" y="432218"/>
                </a:lnTo>
                <a:lnTo>
                  <a:pt x="473620" y="416455"/>
                </a:lnTo>
                <a:lnTo>
                  <a:pt x="484920" y="399742"/>
                </a:lnTo>
                <a:lnTo>
                  <a:pt x="494932" y="382147"/>
                </a:lnTo>
                <a:lnTo>
                  <a:pt x="503588" y="363738"/>
                </a:lnTo>
                <a:lnTo>
                  <a:pt x="510822" y="344581"/>
                </a:lnTo>
                <a:lnTo>
                  <a:pt x="516565" y="324744"/>
                </a:lnTo>
                <a:lnTo>
                  <a:pt x="520751" y="304295"/>
                </a:lnTo>
                <a:lnTo>
                  <a:pt x="523312" y="283300"/>
                </a:lnTo>
                <a:lnTo>
                  <a:pt x="524181" y="261829"/>
                </a:lnTo>
                <a:lnTo>
                  <a:pt x="523312" y="240357"/>
                </a:lnTo>
                <a:lnTo>
                  <a:pt x="520751" y="219362"/>
                </a:lnTo>
                <a:lnTo>
                  <a:pt x="516565" y="198913"/>
                </a:lnTo>
                <a:lnTo>
                  <a:pt x="510822" y="179076"/>
                </a:lnTo>
                <a:lnTo>
                  <a:pt x="503588" y="159919"/>
                </a:lnTo>
                <a:lnTo>
                  <a:pt x="494932" y="141510"/>
                </a:lnTo>
                <a:lnTo>
                  <a:pt x="484920" y="123915"/>
                </a:lnTo>
                <a:lnTo>
                  <a:pt x="473620" y="107202"/>
                </a:lnTo>
                <a:lnTo>
                  <a:pt x="461100" y="91439"/>
                </a:lnTo>
                <a:lnTo>
                  <a:pt x="447426" y="76693"/>
                </a:lnTo>
                <a:lnTo>
                  <a:pt x="432667" y="63032"/>
                </a:lnTo>
                <a:lnTo>
                  <a:pt x="416889" y="50522"/>
                </a:lnTo>
                <a:lnTo>
                  <a:pt x="400160" y="39231"/>
                </a:lnTo>
                <a:lnTo>
                  <a:pt x="382548" y="29227"/>
                </a:lnTo>
                <a:lnTo>
                  <a:pt x="364119" y="20578"/>
                </a:lnTo>
                <a:lnTo>
                  <a:pt x="344941" y="13349"/>
                </a:lnTo>
                <a:lnTo>
                  <a:pt x="325082" y="7610"/>
                </a:lnTo>
                <a:lnTo>
                  <a:pt x="304609" y="3427"/>
                </a:lnTo>
                <a:lnTo>
                  <a:pt x="283589" y="868"/>
                </a:lnTo>
                <a:lnTo>
                  <a:pt x="262090" y="0"/>
                </a:lnTo>
                <a:close/>
              </a:path>
            </a:pathLst>
          </a:custGeom>
          <a:solidFill>
            <a:srgbClr val="FDFDFD"/>
          </a:solidFill>
        </p:spPr>
        <p:txBody>
          <a:bodyPr wrap="square" lIns="0" tIns="0" rIns="0" bIns="0" rtlCol="0">
            <a:noAutofit/>
          </a:bodyPr>
          <a:lstStyle/>
          <a:p>
            <a:endParaRPr/>
          </a:p>
        </p:txBody>
      </p:sp>
      <p:sp>
        <p:nvSpPr>
          <p:cNvPr id="75" name="object 75"/>
          <p:cNvSpPr/>
          <p:nvPr/>
        </p:nvSpPr>
        <p:spPr>
          <a:xfrm>
            <a:off x="4355741" y="4542326"/>
            <a:ext cx="524181" cy="523588"/>
          </a:xfrm>
          <a:custGeom>
            <a:avLst/>
            <a:gdLst/>
            <a:ahLst/>
            <a:cxnLst/>
            <a:rect l="l" t="t" r="r" b="b"/>
            <a:pathLst>
              <a:path w="524181" h="523588">
                <a:moveTo>
                  <a:pt x="262090" y="0"/>
                </a:moveTo>
                <a:lnTo>
                  <a:pt x="240614" y="867"/>
                </a:lnTo>
                <a:lnTo>
                  <a:pt x="219613" y="3424"/>
                </a:lnTo>
                <a:lnTo>
                  <a:pt x="199154" y="7605"/>
                </a:lnTo>
                <a:lnTo>
                  <a:pt x="179306" y="13340"/>
                </a:lnTo>
                <a:lnTo>
                  <a:pt x="160135" y="20564"/>
                </a:lnTo>
                <a:lnTo>
                  <a:pt x="141709" y="29209"/>
                </a:lnTo>
                <a:lnTo>
                  <a:pt x="124097" y="39208"/>
                </a:lnTo>
                <a:lnTo>
                  <a:pt x="107366" y="50492"/>
                </a:lnTo>
                <a:lnTo>
                  <a:pt x="91584" y="62996"/>
                </a:lnTo>
                <a:lnTo>
                  <a:pt x="76819" y="76652"/>
                </a:lnTo>
                <a:lnTo>
                  <a:pt x="63138" y="91392"/>
                </a:lnTo>
                <a:lnTo>
                  <a:pt x="50610" y="107150"/>
                </a:lnTo>
                <a:lnTo>
                  <a:pt x="39302" y="123858"/>
                </a:lnTo>
                <a:lnTo>
                  <a:pt x="29281" y="141448"/>
                </a:lnTo>
                <a:lnTo>
                  <a:pt x="20617" y="159854"/>
                </a:lnTo>
                <a:lnTo>
                  <a:pt x="13375" y="179007"/>
                </a:lnTo>
                <a:lnTo>
                  <a:pt x="7625" y="198842"/>
                </a:lnTo>
                <a:lnTo>
                  <a:pt x="3434" y="219291"/>
                </a:lnTo>
                <a:lnTo>
                  <a:pt x="869" y="240285"/>
                </a:lnTo>
                <a:lnTo>
                  <a:pt x="0" y="261759"/>
                </a:lnTo>
                <a:lnTo>
                  <a:pt x="869" y="283231"/>
                </a:lnTo>
                <a:lnTo>
                  <a:pt x="3434" y="304225"/>
                </a:lnTo>
                <a:lnTo>
                  <a:pt x="7625" y="324675"/>
                </a:lnTo>
                <a:lnTo>
                  <a:pt x="13375" y="344511"/>
                </a:lnTo>
                <a:lnTo>
                  <a:pt x="20617" y="363668"/>
                </a:lnTo>
                <a:lnTo>
                  <a:pt x="29281" y="382078"/>
                </a:lnTo>
                <a:lnTo>
                  <a:pt x="39302" y="399673"/>
                </a:lnTo>
                <a:lnTo>
                  <a:pt x="50610" y="416385"/>
                </a:lnTo>
                <a:lnTo>
                  <a:pt x="63138" y="432148"/>
                </a:lnTo>
                <a:lnTo>
                  <a:pt x="76819" y="446894"/>
                </a:lnTo>
                <a:lnTo>
                  <a:pt x="91584" y="460556"/>
                </a:lnTo>
                <a:lnTo>
                  <a:pt x="107366" y="473066"/>
                </a:lnTo>
                <a:lnTo>
                  <a:pt x="124097" y="484356"/>
                </a:lnTo>
                <a:lnTo>
                  <a:pt x="141709" y="494360"/>
                </a:lnTo>
                <a:lnTo>
                  <a:pt x="160135" y="503010"/>
                </a:lnTo>
                <a:lnTo>
                  <a:pt x="179306" y="510238"/>
                </a:lnTo>
                <a:lnTo>
                  <a:pt x="199154" y="515978"/>
                </a:lnTo>
                <a:lnTo>
                  <a:pt x="219613" y="520161"/>
                </a:lnTo>
                <a:lnTo>
                  <a:pt x="240614" y="522720"/>
                </a:lnTo>
                <a:lnTo>
                  <a:pt x="262090" y="523588"/>
                </a:lnTo>
                <a:lnTo>
                  <a:pt x="283589" y="522720"/>
                </a:lnTo>
                <a:lnTo>
                  <a:pt x="304609" y="520161"/>
                </a:lnTo>
                <a:lnTo>
                  <a:pt x="325082" y="515978"/>
                </a:lnTo>
                <a:lnTo>
                  <a:pt x="344941" y="510238"/>
                </a:lnTo>
                <a:lnTo>
                  <a:pt x="364119" y="503010"/>
                </a:lnTo>
                <a:lnTo>
                  <a:pt x="382548" y="494360"/>
                </a:lnTo>
                <a:lnTo>
                  <a:pt x="400160" y="484356"/>
                </a:lnTo>
                <a:lnTo>
                  <a:pt x="416889" y="473066"/>
                </a:lnTo>
                <a:lnTo>
                  <a:pt x="432667" y="460556"/>
                </a:lnTo>
                <a:lnTo>
                  <a:pt x="447426" y="446894"/>
                </a:lnTo>
                <a:lnTo>
                  <a:pt x="461100" y="432148"/>
                </a:lnTo>
                <a:lnTo>
                  <a:pt x="473620" y="416385"/>
                </a:lnTo>
                <a:lnTo>
                  <a:pt x="484920" y="399673"/>
                </a:lnTo>
                <a:lnTo>
                  <a:pt x="494932" y="382078"/>
                </a:lnTo>
                <a:lnTo>
                  <a:pt x="503588" y="363668"/>
                </a:lnTo>
                <a:lnTo>
                  <a:pt x="510822" y="344511"/>
                </a:lnTo>
                <a:lnTo>
                  <a:pt x="516565" y="324675"/>
                </a:lnTo>
                <a:lnTo>
                  <a:pt x="520751" y="304225"/>
                </a:lnTo>
                <a:lnTo>
                  <a:pt x="523312" y="283231"/>
                </a:lnTo>
                <a:lnTo>
                  <a:pt x="524181" y="261759"/>
                </a:lnTo>
                <a:lnTo>
                  <a:pt x="523312" y="240285"/>
                </a:lnTo>
                <a:lnTo>
                  <a:pt x="520751" y="219291"/>
                </a:lnTo>
                <a:lnTo>
                  <a:pt x="516565" y="198842"/>
                </a:lnTo>
                <a:lnTo>
                  <a:pt x="510822" y="179007"/>
                </a:lnTo>
                <a:lnTo>
                  <a:pt x="503588" y="159854"/>
                </a:lnTo>
                <a:lnTo>
                  <a:pt x="494932" y="141448"/>
                </a:lnTo>
                <a:lnTo>
                  <a:pt x="484920" y="123858"/>
                </a:lnTo>
                <a:lnTo>
                  <a:pt x="473620" y="107150"/>
                </a:lnTo>
                <a:lnTo>
                  <a:pt x="461100" y="91392"/>
                </a:lnTo>
                <a:lnTo>
                  <a:pt x="447426" y="76652"/>
                </a:lnTo>
                <a:lnTo>
                  <a:pt x="432667" y="62996"/>
                </a:lnTo>
                <a:lnTo>
                  <a:pt x="416889" y="50492"/>
                </a:lnTo>
                <a:lnTo>
                  <a:pt x="400160" y="39208"/>
                </a:lnTo>
                <a:lnTo>
                  <a:pt x="382548" y="29209"/>
                </a:lnTo>
                <a:lnTo>
                  <a:pt x="364119" y="20564"/>
                </a:lnTo>
                <a:lnTo>
                  <a:pt x="344941" y="13340"/>
                </a:lnTo>
                <a:lnTo>
                  <a:pt x="325082" y="7605"/>
                </a:lnTo>
                <a:lnTo>
                  <a:pt x="304609" y="3424"/>
                </a:lnTo>
                <a:lnTo>
                  <a:pt x="283589" y="867"/>
                </a:lnTo>
                <a:lnTo>
                  <a:pt x="262090" y="0"/>
                </a:lnTo>
                <a:close/>
              </a:path>
            </a:pathLst>
          </a:custGeom>
          <a:solidFill>
            <a:srgbClr val="FDFDFD"/>
          </a:solidFill>
        </p:spPr>
        <p:txBody>
          <a:bodyPr wrap="square" lIns="0" tIns="0" rIns="0" bIns="0" rtlCol="0">
            <a:noAutofit/>
          </a:bodyPr>
          <a:lstStyle/>
          <a:p>
            <a:endParaRPr/>
          </a:p>
        </p:txBody>
      </p:sp>
      <p:sp>
        <p:nvSpPr>
          <p:cNvPr id="76" name="object 76"/>
          <p:cNvSpPr/>
          <p:nvPr/>
        </p:nvSpPr>
        <p:spPr>
          <a:xfrm>
            <a:off x="1265939" y="5881354"/>
            <a:ext cx="447187" cy="448094"/>
          </a:xfrm>
          <a:custGeom>
            <a:avLst/>
            <a:gdLst/>
            <a:ahLst/>
            <a:cxnLst/>
            <a:rect l="l" t="t" r="r" b="b"/>
            <a:pathLst>
              <a:path w="447187" h="448094">
                <a:moveTo>
                  <a:pt x="0" y="224045"/>
                </a:moveTo>
                <a:lnTo>
                  <a:pt x="743" y="242421"/>
                </a:lnTo>
                <a:lnTo>
                  <a:pt x="2933" y="260389"/>
                </a:lnTo>
                <a:lnTo>
                  <a:pt x="6512" y="277889"/>
                </a:lnTo>
                <a:lnTo>
                  <a:pt x="11420" y="294865"/>
                </a:lnTo>
                <a:lnTo>
                  <a:pt x="17600" y="311258"/>
                </a:lnTo>
                <a:lnTo>
                  <a:pt x="24992" y="327012"/>
                </a:lnTo>
                <a:lnTo>
                  <a:pt x="33538" y="342068"/>
                </a:lnTo>
                <a:lnTo>
                  <a:pt x="43179" y="356369"/>
                </a:lnTo>
                <a:lnTo>
                  <a:pt x="38616" y="285882"/>
                </a:lnTo>
                <a:lnTo>
                  <a:pt x="34344" y="271066"/>
                </a:lnTo>
                <a:lnTo>
                  <a:pt x="31229" y="255788"/>
                </a:lnTo>
                <a:lnTo>
                  <a:pt x="29323" y="240098"/>
                </a:lnTo>
                <a:lnTo>
                  <a:pt x="28677" y="224045"/>
                </a:lnTo>
                <a:lnTo>
                  <a:pt x="29323" y="208167"/>
                </a:lnTo>
                <a:lnTo>
                  <a:pt x="31229" y="192616"/>
                </a:lnTo>
                <a:lnTo>
                  <a:pt x="34344" y="177444"/>
                </a:lnTo>
                <a:lnTo>
                  <a:pt x="38616" y="162704"/>
                </a:lnTo>
                <a:lnTo>
                  <a:pt x="43996" y="148449"/>
                </a:lnTo>
                <a:lnTo>
                  <a:pt x="50431" y="134731"/>
                </a:lnTo>
                <a:lnTo>
                  <a:pt x="57871" y="121603"/>
                </a:lnTo>
                <a:lnTo>
                  <a:pt x="66266" y="109119"/>
                </a:lnTo>
                <a:lnTo>
                  <a:pt x="75565" y="97330"/>
                </a:lnTo>
                <a:lnTo>
                  <a:pt x="85716" y="86289"/>
                </a:lnTo>
                <a:lnTo>
                  <a:pt x="96668" y="76050"/>
                </a:lnTo>
                <a:lnTo>
                  <a:pt x="108372" y="66664"/>
                </a:lnTo>
                <a:lnTo>
                  <a:pt x="120776" y="58185"/>
                </a:lnTo>
                <a:lnTo>
                  <a:pt x="133829" y="50666"/>
                </a:lnTo>
                <a:lnTo>
                  <a:pt x="147480" y="44158"/>
                </a:lnTo>
                <a:lnTo>
                  <a:pt x="161679" y="38716"/>
                </a:lnTo>
                <a:lnTo>
                  <a:pt x="176375" y="34391"/>
                </a:lnTo>
                <a:lnTo>
                  <a:pt x="191516" y="31237"/>
                </a:lnTo>
                <a:lnTo>
                  <a:pt x="207052" y="29305"/>
                </a:lnTo>
                <a:lnTo>
                  <a:pt x="222933" y="28650"/>
                </a:lnTo>
                <a:lnTo>
                  <a:pt x="239002" y="29305"/>
                </a:lnTo>
                <a:lnTo>
                  <a:pt x="254708" y="31237"/>
                </a:lnTo>
                <a:lnTo>
                  <a:pt x="270001" y="34391"/>
                </a:lnTo>
                <a:lnTo>
                  <a:pt x="284831" y="38716"/>
                </a:lnTo>
                <a:lnTo>
                  <a:pt x="299149" y="44158"/>
                </a:lnTo>
                <a:lnTo>
                  <a:pt x="312905" y="50666"/>
                </a:lnTo>
                <a:lnTo>
                  <a:pt x="326048" y="58185"/>
                </a:lnTo>
                <a:lnTo>
                  <a:pt x="338529" y="66664"/>
                </a:lnTo>
                <a:lnTo>
                  <a:pt x="350299" y="76050"/>
                </a:lnTo>
                <a:lnTo>
                  <a:pt x="361306" y="86289"/>
                </a:lnTo>
                <a:lnTo>
                  <a:pt x="371502" y="97330"/>
                </a:lnTo>
                <a:lnTo>
                  <a:pt x="380836" y="109119"/>
                </a:lnTo>
                <a:lnTo>
                  <a:pt x="389259" y="121603"/>
                </a:lnTo>
                <a:lnTo>
                  <a:pt x="396720" y="134731"/>
                </a:lnTo>
                <a:lnTo>
                  <a:pt x="403170" y="148449"/>
                </a:lnTo>
                <a:lnTo>
                  <a:pt x="408560" y="162704"/>
                </a:lnTo>
                <a:lnTo>
                  <a:pt x="412838" y="177444"/>
                </a:lnTo>
                <a:lnTo>
                  <a:pt x="415956" y="192616"/>
                </a:lnTo>
                <a:lnTo>
                  <a:pt x="417863" y="208167"/>
                </a:lnTo>
                <a:lnTo>
                  <a:pt x="418510" y="224045"/>
                </a:lnTo>
                <a:lnTo>
                  <a:pt x="417863" y="240098"/>
                </a:lnTo>
                <a:lnTo>
                  <a:pt x="415956" y="255788"/>
                </a:lnTo>
                <a:lnTo>
                  <a:pt x="412838" y="271066"/>
                </a:lnTo>
                <a:lnTo>
                  <a:pt x="408560" y="285882"/>
                </a:lnTo>
                <a:lnTo>
                  <a:pt x="403170" y="300186"/>
                </a:lnTo>
                <a:lnTo>
                  <a:pt x="396720" y="313929"/>
                </a:lnTo>
                <a:lnTo>
                  <a:pt x="389259" y="327059"/>
                </a:lnTo>
                <a:lnTo>
                  <a:pt x="380836" y="339529"/>
                </a:lnTo>
                <a:lnTo>
                  <a:pt x="371502" y="351287"/>
                </a:lnTo>
                <a:lnTo>
                  <a:pt x="361306" y="362284"/>
                </a:lnTo>
                <a:lnTo>
                  <a:pt x="350299" y="372470"/>
                </a:lnTo>
                <a:lnTo>
                  <a:pt x="338529" y="381796"/>
                </a:lnTo>
                <a:lnTo>
                  <a:pt x="326048" y="390211"/>
                </a:lnTo>
                <a:lnTo>
                  <a:pt x="312905" y="397666"/>
                </a:lnTo>
                <a:lnTo>
                  <a:pt x="299149" y="404110"/>
                </a:lnTo>
                <a:lnTo>
                  <a:pt x="284831" y="409495"/>
                </a:lnTo>
                <a:lnTo>
                  <a:pt x="270001" y="413770"/>
                </a:lnTo>
                <a:lnTo>
                  <a:pt x="254708" y="416885"/>
                </a:lnTo>
                <a:lnTo>
                  <a:pt x="239002" y="418790"/>
                </a:lnTo>
                <a:lnTo>
                  <a:pt x="222933" y="419436"/>
                </a:lnTo>
                <a:lnTo>
                  <a:pt x="207052" y="418790"/>
                </a:lnTo>
                <a:lnTo>
                  <a:pt x="191516" y="416885"/>
                </a:lnTo>
                <a:lnTo>
                  <a:pt x="176375" y="413770"/>
                </a:lnTo>
                <a:lnTo>
                  <a:pt x="161679" y="409495"/>
                </a:lnTo>
                <a:lnTo>
                  <a:pt x="147480" y="404110"/>
                </a:lnTo>
                <a:lnTo>
                  <a:pt x="133829" y="397666"/>
                </a:lnTo>
                <a:lnTo>
                  <a:pt x="120776" y="390211"/>
                </a:lnTo>
                <a:lnTo>
                  <a:pt x="108372" y="381796"/>
                </a:lnTo>
                <a:lnTo>
                  <a:pt x="96668" y="372470"/>
                </a:lnTo>
                <a:lnTo>
                  <a:pt x="85716" y="362284"/>
                </a:lnTo>
                <a:lnTo>
                  <a:pt x="75565" y="351287"/>
                </a:lnTo>
                <a:lnTo>
                  <a:pt x="78086" y="394164"/>
                </a:lnTo>
                <a:lnTo>
                  <a:pt x="91520" y="404868"/>
                </a:lnTo>
                <a:lnTo>
                  <a:pt x="105757" y="414528"/>
                </a:lnTo>
                <a:lnTo>
                  <a:pt x="120736" y="423087"/>
                </a:lnTo>
                <a:lnTo>
                  <a:pt x="136400" y="430488"/>
                </a:lnTo>
                <a:lnTo>
                  <a:pt x="152690" y="436672"/>
                </a:lnTo>
                <a:lnTo>
                  <a:pt x="169547" y="441583"/>
                </a:lnTo>
                <a:lnTo>
                  <a:pt x="186912" y="445162"/>
                </a:lnTo>
                <a:lnTo>
                  <a:pt x="204727" y="447351"/>
                </a:lnTo>
                <a:lnTo>
                  <a:pt x="222933" y="448094"/>
                </a:lnTo>
                <a:lnTo>
                  <a:pt x="241327" y="447351"/>
                </a:lnTo>
                <a:lnTo>
                  <a:pt x="259312" y="445162"/>
                </a:lnTo>
                <a:lnTo>
                  <a:pt x="276829" y="441583"/>
                </a:lnTo>
                <a:lnTo>
                  <a:pt x="293820" y="436672"/>
                </a:lnTo>
                <a:lnTo>
                  <a:pt x="310229" y="430488"/>
                </a:lnTo>
                <a:lnTo>
                  <a:pt x="325997" y="423087"/>
                </a:lnTo>
                <a:lnTo>
                  <a:pt x="341067" y="414528"/>
                </a:lnTo>
                <a:lnTo>
                  <a:pt x="355381" y="404868"/>
                </a:lnTo>
                <a:lnTo>
                  <a:pt x="368881" y="394164"/>
                </a:lnTo>
                <a:lnTo>
                  <a:pt x="381510" y="382474"/>
                </a:lnTo>
                <a:lnTo>
                  <a:pt x="393210" y="369857"/>
                </a:lnTo>
                <a:lnTo>
                  <a:pt x="403923" y="356369"/>
                </a:lnTo>
                <a:lnTo>
                  <a:pt x="413592" y="342068"/>
                </a:lnTo>
                <a:lnTo>
                  <a:pt x="422159" y="327012"/>
                </a:lnTo>
                <a:lnTo>
                  <a:pt x="429566" y="311258"/>
                </a:lnTo>
                <a:lnTo>
                  <a:pt x="435756" y="294865"/>
                </a:lnTo>
                <a:lnTo>
                  <a:pt x="440671" y="277889"/>
                </a:lnTo>
                <a:lnTo>
                  <a:pt x="444253" y="260389"/>
                </a:lnTo>
                <a:lnTo>
                  <a:pt x="446444" y="242421"/>
                </a:lnTo>
                <a:lnTo>
                  <a:pt x="447187" y="224045"/>
                </a:lnTo>
                <a:lnTo>
                  <a:pt x="446444" y="205668"/>
                </a:lnTo>
                <a:lnTo>
                  <a:pt x="444253" y="187700"/>
                </a:lnTo>
                <a:lnTo>
                  <a:pt x="440671" y="170199"/>
                </a:lnTo>
                <a:lnTo>
                  <a:pt x="435756" y="153223"/>
                </a:lnTo>
                <a:lnTo>
                  <a:pt x="429566" y="136830"/>
                </a:lnTo>
                <a:lnTo>
                  <a:pt x="422159" y="121076"/>
                </a:lnTo>
                <a:lnTo>
                  <a:pt x="413592" y="106021"/>
                </a:lnTo>
                <a:lnTo>
                  <a:pt x="403923" y="91720"/>
                </a:lnTo>
                <a:lnTo>
                  <a:pt x="393210" y="78232"/>
                </a:lnTo>
                <a:lnTo>
                  <a:pt x="381510" y="65615"/>
                </a:lnTo>
                <a:lnTo>
                  <a:pt x="368881" y="53926"/>
                </a:lnTo>
                <a:lnTo>
                  <a:pt x="355381" y="43223"/>
                </a:lnTo>
                <a:lnTo>
                  <a:pt x="341067" y="33563"/>
                </a:lnTo>
                <a:lnTo>
                  <a:pt x="325997" y="25004"/>
                </a:lnTo>
                <a:lnTo>
                  <a:pt x="310229" y="17604"/>
                </a:lnTo>
                <a:lnTo>
                  <a:pt x="293820" y="11420"/>
                </a:lnTo>
                <a:lnTo>
                  <a:pt x="276829" y="6510"/>
                </a:lnTo>
                <a:lnTo>
                  <a:pt x="259312" y="2931"/>
                </a:lnTo>
                <a:lnTo>
                  <a:pt x="241327" y="742"/>
                </a:lnTo>
                <a:lnTo>
                  <a:pt x="222933" y="0"/>
                </a:lnTo>
                <a:lnTo>
                  <a:pt x="204727" y="742"/>
                </a:lnTo>
                <a:lnTo>
                  <a:pt x="186912" y="2931"/>
                </a:lnTo>
                <a:lnTo>
                  <a:pt x="169547" y="6510"/>
                </a:lnTo>
                <a:lnTo>
                  <a:pt x="152690" y="11420"/>
                </a:lnTo>
                <a:lnTo>
                  <a:pt x="136400" y="17604"/>
                </a:lnTo>
                <a:lnTo>
                  <a:pt x="120736" y="25004"/>
                </a:lnTo>
                <a:lnTo>
                  <a:pt x="105757" y="33563"/>
                </a:lnTo>
                <a:lnTo>
                  <a:pt x="91520" y="43223"/>
                </a:lnTo>
                <a:lnTo>
                  <a:pt x="78086" y="53926"/>
                </a:lnTo>
                <a:lnTo>
                  <a:pt x="65511" y="65615"/>
                </a:lnTo>
                <a:lnTo>
                  <a:pt x="53856" y="78232"/>
                </a:lnTo>
                <a:lnTo>
                  <a:pt x="43179" y="91720"/>
                </a:lnTo>
                <a:lnTo>
                  <a:pt x="33538" y="106021"/>
                </a:lnTo>
                <a:lnTo>
                  <a:pt x="24992" y="121076"/>
                </a:lnTo>
                <a:lnTo>
                  <a:pt x="17600" y="136830"/>
                </a:lnTo>
                <a:lnTo>
                  <a:pt x="11420" y="153223"/>
                </a:lnTo>
                <a:lnTo>
                  <a:pt x="6512" y="170199"/>
                </a:lnTo>
                <a:lnTo>
                  <a:pt x="2933" y="187700"/>
                </a:lnTo>
                <a:lnTo>
                  <a:pt x="743" y="205668"/>
                </a:lnTo>
                <a:lnTo>
                  <a:pt x="0" y="224045"/>
                </a:lnTo>
                <a:close/>
              </a:path>
            </a:pathLst>
          </a:custGeom>
          <a:solidFill>
            <a:srgbClr val="64686D"/>
          </a:solidFill>
        </p:spPr>
        <p:txBody>
          <a:bodyPr wrap="square" lIns="0" tIns="0" rIns="0" bIns="0" rtlCol="0">
            <a:noAutofit/>
          </a:bodyPr>
          <a:lstStyle/>
          <a:p>
            <a:endParaRPr/>
          </a:p>
        </p:txBody>
      </p:sp>
      <p:sp>
        <p:nvSpPr>
          <p:cNvPr id="77" name="object 77"/>
          <p:cNvSpPr/>
          <p:nvPr/>
        </p:nvSpPr>
        <p:spPr>
          <a:xfrm>
            <a:off x="1304556" y="6167237"/>
            <a:ext cx="39469" cy="108281"/>
          </a:xfrm>
          <a:custGeom>
            <a:avLst/>
            <a:gdLst/>
            <a:ahLst/>
            <a:cxnLst/>
            <a:rect l="l" t="t" r="r" b="b"/>
            <a:pathLst>
              <a:path w="39469" h="108281">
                <a:moveTo>
                  <a:pt x="11814" y="28046"/>
                </a:moveTo>
                <a:lnTo>
                  <a:pt x="5379" y="14304"/>
                </a:lnTo>
                <a:lnTo>
                  <a:pt x="0" y="0"/>
                </a:lnTo>
                <a:lnTo>
                  <a:pt x="4562" y="70486"/>
                </a:lnTo>
                <a:lnTo>
                  <a:pt x="15239" y="83974"/>
                </a:lnTo>
                <a:lnTo>
                  <a:pt x="26894" y="96592"/>
                </a:lnTo>
                <a:lnTo>
                  <a:pt x="39469" y="108281"/>
                </a:lnTo>
                <a:lnTo>
                  <a:pt x="36948" y="65404"/>
                </a:lnTo>
                <a:lnTo>
                  <a:pt x="27649" y="53646"/>
                </a:lnTo>
                <a:lnTo>
                  <a:pt x="19255" y="41177"/>
                </a:lnTo>
                <a:lnTo>
                  <a:pt x="11814" y="28046"/>
                </a:lnTo>
                <a:close/>
              </a:path>
            </a:pathLst>
          </a:custGeom>
          <a:solidFill>
            <a:srgbClr val="64686D"/>
          </a:solidFill>
        </p:spPr>
        <p:txBody>
          <a:bodyPr wrap="square" lIns="0" tIns="0" rIns="0" bIns="0" rtlCol="0">
            <a:noAutofit/>
          </a:bodyPr>
          <a:lstStyle/>
          <a:p>
            <a:endParaRPr/>
          </a:p>
        </p:txBody>
      </p:sp>
      <p:sp>
        <p:nvSpPr>
          <p:cNvPr id="78" name="object 78"/>
          <p:cNvSpPr/>
          <p:nvPr/>
        </p:nvSpPr>
        <p:spPr>
          <a:xfrm>
            <a:off x="1483659" y="6121027"/>
            <a:ext cx="82137" cy="113330"/>
          </a:xfrm>
          <a:custGeom>
            <a:avLst/>
            <a:gdLst/>
            <a:ahLst/>
            <a:cxnLst/>
            <a:rect l="l" t="t" r="r" b="b"/>
            <a:pathLst>
              <a:path w="82137" h="113330">
                <a:moveTo>
                  <a:pt x="13052" y="0"/>
                </a:moveTo>
                <a:lnTo>
                  <a:pt x="0" y="0"/>
                </a:lnTo>
                <a:lnTo>
                  <a:pt x="0" y="110725"/>
                </a:lnTo>
                <a:lnTo>
                  <a:pt x="76923" y="110725"/>
                </a:lnTo>
                <a:lnTo>
                  <a:pt x="79530" y="112027"/>
                </a:lnTo>
                <a:lnTo>
                  <a:pt x="82137" y="113330"/>
                </a:lnTo>
                <a:lnTo>
                  <a:pt x="13052" y="0"/>
                </a:lnTo>
                <a:close/>
              </a:path>
            </a:pathLst>
          </a:custGeom>
          <a:solidFill>
            <a:srgbClr val="ECEDEE"/>
          </a:solidFill>
        </p:spPr>
        <p:txBody>
          <a:bodyPr wrap="square" lIns="0" tIns="0" rIns="0" bIns="0" rtlCol="0">
            <a:noAutofit/>
          </a:bodyPr>
          <a:lstStyle/>
          <a:p>
            <a:endParaRPr/>
          </a:p>
        </p:txBody>
      </p:sp>
      <p:sp>
        <p:nvSpPr>
          <p:cNvPr id="79" name="object 79"/>
          <p:cNvSpPr/>
          <p:nvPr/>
        </p:nvSpPr>
        <p:spPr>
          <a:xfrm>
            <a:off x="1401538" y="6121027"/>
            <a:ext cx="82120" cy="113330"/>
          </a:xfrm>
          <a:custGeom>
            <a:avLst/>
            <a:gdLst/>
            <a:ahLst/>
            <a:cxnLst/>
            <a:rect l="l" t="t" r="r" b="b"/>
            <a:pathLst>
              <a:path w="82120" h="113330">
                <a:moveTo>
                  <a:pt x="67782" y="0"/>
                </a:moveTo>
                <a:lnTo>
                  <a:pt x="0" y="113330"/>
                </a:lnTo>
                <a:lnTo>
                  <a:pt x="1303" y="112027"/>
                </a:lnTo>
                <a:lnTo>
                  <a:pt x="3910" y="110725"/>
                </a:lnTo>
                <a:lnTo>
                  <a:pt x="82120" y="110725"/>
                </a:lnTo>
                <a:lnTo>
                  <a:pt x="82120" y="0"/>
                </a:lnTo>
                <a:lnTo>
                  <a:pt x="67782" y="0"/>
                </a:lnTo>
                <a:close/>
              </a:path>
            </a:pathLst>
          </a:custGeom>
          <a:solidFill>
            <a:srgbClr val="B1CECC"/>
          </a:solidFill>
        </p:spPr>
        <p:txBody>
          <a:bodyPr wrap="square" lIns="0" tIns="0" rIns="0" bIns="0" rtlCol="0">
            <a:noAutofit/>
          </a:bodyPr>
          <a:lstStyle/>
          <a:p>
            <a:endParaRPr/>
          </a:p>
        </p:txBody>
      </p:sp>
      <p:sp>
        <p:nvSpPr>
          <p:cNvPr id="80" name="object 80"/>
          <p:cNvSpPr/>
          <p:nvPr/>
        </p:nvSpPr>
        <p:spPr>
          <a:xfrm>
            <a:off x="1483659" y="6007694"/>
            <a:ext cx="82137" cy="69038"/>
          </a:xfrm>
          <a:custGeom>
            <a:avLst/>
            <a:gdLst/>
            <a:ahLst/>
            <a:cxnLst/>
            <a:rect l="l" t="t" r="r" b="b"/>
            <a:pathLst>
              <a:path w="82137" h="69038">
                <a:moveTo>
                  <a:pt x="74316" y="1302"/>
                </a:moveTo>
                <a:lnTo>
                  <a:pt x="0" y="1302"/>
                </a:lnTo>
                <a:lnTo>
                  <a:pt x="0" y="69038"/>
                </a:lnTo>
                <a:lnTo>
                  <a:pt x="40425" y="69038"/>
                </a:lnTo>
                <a:lnTo>
                  <a:pt x="82137" y="0"/>
                </a:lnTo>
                <a:lnTo>
                  <a:pt x="79530" y="1302"/>
                </a:lnTo>
                <a:lnTo>
                  <a:pt x="74316" y="1302"/>
                </a:lnTo>
                <a:close/>
              </a:path>
            </a:pathLst>
          </a:custGeom>
          <a:solidFill>
            <a:srgbClr val="ECEDEE"/>
          </a:solidFill>
        </p:spPr>
        <p:txBody>
          <a:bodyPr wrap="square" lIns="0" tIns="0" rIns="0" bIns="0" rtlCol="0">
            <a:noAutofit/>
          </a:bodyPr>
          <a:lstStyle/>
          <a:p>
            <a:endParaRPr/>
          </a:p>
        </p:txBody>
      </p:sp>
      <p:sp>
        <p:nvSpPr>
          <p:cNvPr id="81" name="object 81"/>
          <p:cNvSpPr/>
          <p:nvPr/>
        </p:nvSpPr>
        <p:spPr>
          <a:xfrm>
            <a:off x="1400235" y="6007694"/>
            <a:ext cx="83424" cy="69038"/>
          </a:xfrm>
          <a:custGeom>
            <a:avLst/>
            <a:gdLst/>
            <a:ahLst/>
            <a:cxnLst/>
            <a:rect l="l" t="t" r="r" b="b"/>
            <a:pathLst>
              <a:path w="83424" h="69038">
                <a:moveTo>
                  <a:pt x="43015" y="69038"/>
                </a:moveTo>
                <a:lnTo>
                  <a:pt x="83424" y="69038"/>
                </a:lnTo>
                <a:lnTo>
                  <a:pt x="83424" y="1302"/>
                </a:lnTo>
                <a:lnTo>
                  <a:pt x="7821" y="2621"/>
                </a:lnTo>
                <a:lnTo>
                  <a:pt x="5214" y="2621"/>
                </a:lnTo>
                <a:lnTo>
                  <a:pt x="2607" y="1302"/>
                </a:lnTo>
                <a:lnTo>
                  <a:pt x="0" y="0"/>
                </a:lnTo>
                <a:lnTo>
                  <a:pt x="43015" y="69038"/>
                </a:lnTo>
                <a:close/>
              </a:path>
            </a:pathLst>
          </a:custGeom>
          <a:solidFill>
            <a:srgbClr val="B1CECC"/>
          </a:solidFill>
        </p:spPr>
        <p:txBody>
          <a:bodyPr wrap="square" lIns="0" tIns="0" rIns="0" bIns="0" rtlCol="0">
            <a:noAutofit/>
          </a:bodyPr>
          <a:lstStyle/>
          <a:p>
            <a:endParaRPr/>
          </a:p>
        </p:txBody>
      </p:sp>
      <p:sp>
        <p:nvSpPr>
          <p:cNvPr id="82" name="object 82"/>
          <p:cNvSpPr/>
          <p:nvPr/>
        </p:nvSpPr>
        <p:spPr>
          <a:xfrm>
            <a:off x="1393700" y="5988159"/>
            <a:ext cx="178614" cy="22156"/>
          </a:xfrm>
          <a:custGeom>
            <a:avLst/>
            <a:gdLst/>
            <a:ahLst/>
            <a:cxnLst/>
            <a:rect l="l" t="t" r="r" b="b"/>
            <a:pathLst>
              <a:path w="178614" h="22156">
                <a:moveTo>
                  <a:pt x="2607" y="0"/>
                </a:moveTo>
                <a:lnTo>
                  <a:pt x="0" y="2604"/>
                </a:lnTo>
                <a:lnTo>
                  <a:pt x="1303" y="5209"/>
                </a:lnTo>
                <a:lnTo>
                  <a:pt x="1303" y="16929"/>
                </a:lnTo>
                <a:lnTo>
                  <a:pt x="7838" y="22156"/>
                </a:lnTo>
                <a:lnTo>
                  <a:pt x="14355" y="22156"/>
                </a:lnTo>
                <a:lnTo>
                  <a:pt x="164275" y="20836"/>
                </a:lnTo>
                <a:lnTo>
                  <a:pt x="172096" y="20836"/>
                </a:lnTo>
                <a:lnTo>
                  <a:pt x="178614" y="16929"/>
                </a:lnTo>
                <a:lnTo>
                  <a:pt x="178614" y="2604"/>
                </a:lnTo>
                <a:lnTo>
                  <a:pt x="176007" y="0"/>
                </a:lnTo>
                <a:lnTo>
                  <a:pt x="2607" y="0"/>
                </a:lnTo>
                <a:close/>
              </a:path>
            </a:pathLst>
          </a:custGeom>
          <a:solidFill>
            <a:srgbClr val="EC2C20"/>
          </a:solidFill>
        </p:spPr>
        <p:txBody>
          <a:bodyPr wrap="square" lIns="0" tIns="0" rIns="0" bIns="0" rtlCol="0">
            <a:noAutofit/>
          </a:bodyPr>
          <a:lstStyle/>
          <a:p>
            <a:endParaRPr/>
          </a:p>
        </p:txBody>
      </p:sp>
      <p:sp>
        <p:nvSpPr>
          <p:cNvPr id="83" name="object 83"/>
          <p:cNvSpPr/>
          <p:nvPr/>
        </p:nvSpPr>
        <p:spPr>
          <a:xfrm>
            <a:off x="1483659" y="6076732"/>
            <a:ext cx="40425" cy="44295"/>
          </a:xfrm>
          <a:custGeom>
            <a:avLst/>
            <a:gdLst/>
            <a:ahLst/>
            <a:cxnLst/>
            <a:rect l="l" t="t" r="r" b="b"/>
            <a:pathLst>
              <a:path w="40425" h="44295">
                <a:moveTo>
                  <a:pt x="0" y="0"/>
                </a:moveTo>
                <a:lnTo>
                  <a:pt x="0" y="44295"/>
                </a:lnTo>
                <a:lnTo>
                  <a:pt x="13052" y="44295"/>
                </a:lnTo>
                <a:lnTo>
                  <a:pt x="40425" y="0"/>
                </a:lnTo>
                <a:lnTo>
                  <a:pt x="0" y="0"/>
                </a:lnTo>
                <a:close/>
              </a:path>
            </a:pathLst>
          </a:custGeom>
          <a:solidFill>
            <a:srgbClr val="F7DD04"/>
          </a:solidFill>
        </p:spPr>
        <p:txBody>
          <a:bodyPr wrap="square" lIns="0" tIns="0" rIns="0" bIns="0" rtlCol="0">
            <a:noAutofit/>
          </a:bodyPr>
          <a:lstStyle/>
          <a:p>
            <a:endParaRPr/>
          </a:p>
        </p:txBody>
      </p:sp>
      <p:sp>
        <p:nvSpPr>
          <p:cNvPr id="84" name="object 84"/>
          <p:cNvSpPr/>
          <p:nvPr/>
        </p:nvSpPr>
        <p:spPr>
          <a:xfrm>
            <a:off x="1443250" y="6076732"/>
            <a:ext cx="40408" cy="44295"/>
          </a:xfrm>
          <a:custGeom>
            <a:avLst/>
            <a:gdLst/>
            <a:ahLst/>
            <a:cxnLst/>
            <a:rect l="l" t="t" r="r" b="b"/>
            <a:pathLst>
              <a:path w="40408" h="44295">
                <a:moveTo>
                  <a:pt x="0" y="0"/>
                </a:moveTo>
                <a:lnTo>
                  <a:pt x="26070" y="44295"/>
                </a:lnTo>
                <a:lnTo>
                  <a:pt x="40408" y="44295"/>
                </a:lnTo>
                <a:lnTo>
                  <a:pt x="40408" y="0"/>
                </a:lnTo>
                <a:lnTo>
                  <a:pt x="0" y="0"/>
                </a:lnTo>
                <a:close/>
              </a:path>
            </a:pathLst>
          </a:custGeom>
          <a:solidFill>
            <a:srgbClr val="F8AE0A"/>
          </a:solidFill>
        </p:spPr>
        <p:txBody>
          <a:bodyPr wrap="square" lIns="0" tIns="0" rIns="0" bIns="0" rtlCol="0">
            <a:noAutofit/>
          </a:bodyPr>
          <a:lstStyle/>
          <a:p>
            <a:endParaRPr/>
          </a:p>
        </p:txBody>
      </p:sp>
      <p:sp>
        <p:nvSpPr>
          <p:cNvPr id="85" name="object 85"/>
          <p:cNvSpPr/>
          <p:nvPr/>
        </p:nvSpPr>
        <p:spPr>
          <a:xfrm>
            <a:off x="1490185" y="6121027"/>
            <a:ext cx="0" cy="66435"/>
          </a:xfrm>
          <a:custGeom>
            <a:avLst/>
            <a:gdLst/>
            <a:ahLst/>
            <a:cxnLst/>
            <a:rect l="l" t="t" r="r" b="b"/>
            <a:pathLst>
              <a:path h="66435">
                <a:moveTo>
                  <a:pt x="0" y="0"/>
                </a:moveTo>
                <a:lnTo>
                  <a:pt x="0" y="66435"/>
                </a:lnTo>
              </a:path>
            </a:pathLst>
          </a:custGeom>
          <a:ln w="14322">
            <a:solidFill>
              <a:srgbClr val="F7DD04"/>
            </a:solidFill>
          </a:ln>
        </p:spPr>
        <p:txBody>
          <a:bodyPr wrap="square" lIns="0" tIns="0" rIns="0" bIns="0" rtlCol="0">
            <a:noAutofit/>
          </a:bodyPr>
          <a:lstStyle/>
          <a:p>
            <a:endParaRPr/>
          </a:p>
        </p:txBody>
      </p:sp>
      <p:sp>
        <p:nvSpPr>
          <p:cNvPr id="86" name="object 86"/>
          <p:cNvSpPr/>
          <p:nvPr/>
        </p:nvSpPr>
        <p:spPr>
          <a:xfrm>
            <a:off x="1483659" y="6187463"/>
            <a:ext cx="79530" cy="44289"/>
          </a:xfrm>
          <a:custGeom>
            <a:avLst/>
            <a:gdLst/>
            <a:ahLst/>
            <a:cxnLst/>
            <a:rect l="l" t="t" r="r" b="b"/>
            <a:pathLst>
              <a:path w="79530" h="44289">
                <a:moveTo>
                  <a:pt x="13052" y="0"/>
                </a:moveTo>
                <a:lnTo>
                  <a:pt x="0" y="0"/>
                </a:lnTo>
                <a:lnTo>
                  <a:pt x="0" y="44289"/>
                </a:lnTo>
                <a:lnTo>
                  <a:pt x="79530" y="44289"/>
                </a:lnTo>
                <a:lnTo>
                  <a:pt x="13052" y="0"/>
                </a:lnTo>
                <a:close/>
              </a:path>
            </a:pathLst>
          </a:custGeom>
          <a:solidFill>
            <a:srgbClr val="F7DD04"/>
          </a:solidFill>
        </p:spPr>
        <p:txBody>
          <a:bodyPr wrap="square" lIns="0" tIns="0" rIns="0" bIns="0" rtlCol="0">
            <a:noAutofit/>
          </a:bodyPr>
          <a:lstStyle/>
          <a:p>
            <a:endParaRPr/>
          </a:p>
        </p:txBody>
      </p:sp>
      <p:sp>
        <p:nvSpPr>
          <p:cNvPr id="87" name="object 87"/>
          <p:cNvSpPr/>
          <p:nvPr/>
        </p:nvSpPr>
        <p:spPr>
          <a:xfrm>
            <a:off x="1476490" y="6121027"/>
            <a:ext cx="0" cy="66435"/>
          </a:xfrm>
          <a:custGeom>
            <a:avLst/>
            <a:gdLst/>
            <a:ahLst/>
            <a:cxnLst/>
            <a:rect l="l" t="t" r="r" b="b"/>
            <a:pathLst>
              <a:path h="66435">
                <a:moveTo>
                  <a:pt x="0" y="0"/>
                </a:moveTo>
                <a:lnTo>
                  <a:pt x="0" y="66435"/>
                </a:lnTo>
              </a:path>
            </a:pathLst>
          </a:custGeom>
          <a:ln w="15608">
            <a:solidFill>
              <a:srgbClr val="F8AE0A"/>
            </a:solidFill>
          </a:ln>
        </p:spPr>
        <p:txBody>
          <a:bodyPr wrap="square" lIns="0" tIns="0" rIns="0" bIns="0" rtlCol="0">
            <a:noAutofit/>
          </a:bodyPr>
          <a:lstStyle/>
          <a:p>
            <a:endParaRPr/>
          </a:p>
        </p:txBody>
      </p:sp>
      <p:sp>
        <p:nvSpPr>
          <p:cNvPr id="88" name="object 88"/>
          <p:cNvSpPr/>
          <p:nvPr/>
        </p:nvSpPr>
        <p:spPr>
          <a:xfrm>
            <a:off x="1402842" y="6187463"/>
            <a:ext cx="80817" cy="44289"/>
          </a:xfrm>
          <a:custGeom>
            <a:avLst/>
            <a:gdLst/>
            <a:ahLst/>
            <a:cxnLst/>
            <a:rect l="l" t="t" r="r" b="b"/>
            <a:pathLst>
              <a:path w="80817" h="44289">
                <a:moveTo>
                  <a:pt x="66478" y="0"/>
                </a:moveTo>
                <a:lnTo>
                  <a:pt x="0" y="44289"/>
                </a:lnTo>
                <a:lnTo>
                  <a:pt x="80817" y="44289"/>
                </a:lnTo>
                <a:lnTo>
                  <a:pt x="80817" y="0"/>
                </a:lnTo>
                <a:lnTo>
                  <a:pt x="66478" y="0"/>
                </a:lnTo>
                <a:close/>
              </a:path>
            </a:pathLst>
          </a:custGeom>
          <a:solidFill>
            <a:srgbClr val="F8AE0A"/>
          </a:solidFill>
        </p:spPr>
        <p:txBody>
          <a:bodyPr wrap="square" lIns="0" tIns="0" rIns="0" bIns="0" rtlCol="0">
            <a:noAutofit/>
          </a:bodyPr>
          <a:lstStyle/>
          <a:p>
            <a:endParaRPr/>
          </a:p>
        </p:txBody>
      </p:sp>
      <p:sp>
        <p:nvSpPr>
          <p:cNvPr id="89" name="object 89"/>
          <p:cNvSpPr/>
          <p:nvPr/>
        </p:nvSpPr>
        <p:spPr>
          <a:xfrm>
            <a:off x="1387182" y="6231753"/>
            <a:ext cx="191649" cy="19539"/>
          </a:xfrm>
          <a:custGeom>
            <a:avLst/>
            <a:gdLst/>
            <a:ahLst/>
            <a:cxnLst/>
            <a:rect l="l" t="t" r="r" b="b"/>
            <a:pathLst>
              <a:path w="191649" h="19539">
                <a:moveTo>
                  <a:pt x="9124" y="1302"/>
                </a:moveTo>
                <a:lnTo>
                  <a:pt x="3910" y="3906"/>
                </a:lnTo>
                <a:lnTo>
                  <a:pt x="0" y="9117"/>
                </a:lnTo>
                <a:lnTo>
                  <a:pt x="2607" y="19539"/>
                </a:lnTo>
                <a:lnTo>
                  <a:pt x="190345" y="18237"/>
                </a:lnTo>
                <a:lnTo>
                  <a:pt x="191649" y="9117"/>
                </a:lnTo>
                <a:lnTo>
                  <a:pt x="187738" y="3906"/>
                </a:lnTo>
                <a:lnTo>
                  <a:pt x="183828" y="1302"/>
                </a:lnTo>
                <a:lnTo>
                  <a:pt x="181221" y="0"/>
                </a:lnTo>
                <a:lnTo>
                  <a:pt x="11748" y="0"/>
                </a:lnTo>
                <a:lnTo>
                  <a:pt x="9124" y="1302"/>
                </a:lnTo>
                <a:close/>
              </a:path>
            </a:pathLst>
          </a:custGeom>
          <a:solidFill>
            <a:srgbClr val="EC2C20"/>
          </a:solidFill>
        </p:spPr>
        <p:txBody>
          <a:bodyPr wrap="square" lIns="0" tIns="0" rIns="0" bIns="0" rtlCol="0">
            <a:noAutofit/>
          </a:bodyPr>
          <a:lstStyle/>
          <a:p>
            <a:endParaRPr/>
          </a:p>
        </p:txBody>
      </p:sp>
      <p:sp>
        <p:nvSpPr>
          <p:cNvPr id="90" name="object 90"/>
          <p:cNvSpPr/>
          <p:nvPr/>
        </p:nvSpPr>
        <p:spPr>
          <a:xfrm>
            <a:off x="5664647" y="1892780"/>
            <a:ext cx="88950" cy="24656"/>
          </a:xfrm>
          <a:custGeom>
            <a:avLst/>
            <a:gdLst/>
            <a:ahLst/>
            <a:cxnLst/>
            <a:rect l="l" t="t" r="r" b="b"/>
            <a:pathLst>
              <a:path w="88950" h="24656">
                <a:moveTo>
                  <a:pt x="79756" y="0"/>
                </a:moveTo>
                <a:lnTo>
                  <a:pt x="7977" y="6424"/>
                </a:lnTo>
                <a:lnTo>
                  <a:pt x="0" y="13578"/>
                </a:lnTo>
                <a:lnTo>
                  <a:pt x="3038" y="23120"/>
                </a:lnTo>
                <a:lnTo>
                  <a:pt x="9193" y="24656"/>
                </a:lnTo>
                <a:lnTo>
                  <a:pt x="80973" y="18232"/>
                </a:lnTo>
                <a:lnTo>
                  <a:pt x="88950" y="11682"/>
                </a:lnTo>
                <a:lnTo>
                  <a:pt x="85911" y="1692"/>
                </a:lnTo>
                <a:lnTo>
                  <a:pt x="79756" y="0"/>
                </a:lnTo>
                <a:close/>
              </a:path>
            </a:pathLst>
          </a:custGeom>
          <a:solidFill>
            <a:srgbClr val="F19042"/>
          </a:solidFill>
        </p:spPr>
        <p:txBody>
          <a:bodyPr wrap="square" lIns="0" tIns="0" rIns="0" bIns="0" rtlCol="0">
            <a:noAutofit/>
          </a:bodyPr>
          <a:lstStyle/>
          <a:p>
            <a:endParaRPr/>
          </a:p>
        </p:txBody>
      </p:sp>
      <p:sp>
        <p:nvSpPr>
          <p:cNvPr id="91" name="object 91"/>
          <p:cNvSpPr/>
          <p:nvPr/>
        </p:nvSpPr>
        <p:spPr>
          <a:xfrm>
            <a:off x="5667069" y="1938274"/>
            <a:ext cx="89238" cy="19621"/>
          </a:xfrm>
          <a:custGeom>
            <a:avLst/>
            <a:gdLst/>
            <a:ahLst/>
            <a:cxnLst/>
            <a:rect l="l" t="t" r="r" b="b"/>
            <a:pathLst>
              <a:path w="89238" h="19621">
                <a:moveTo>
                  <a:pt x="79941" y="0"/>
                </a:moveTo>
                <a:lnTo>
                  <a:pt x="9379" y="0"/>
                </a:lnTo>
                <a:lnTo>
                  <a:pt x="0" y="6396"/>
                </a:lnTo>
                <a:lnTo>
                  <a:pt x="3085" y="16308"/>
                </a:lnTo>
                <a:lnTo>
                  <a:pt x="9379" y="18232"/>
                </a:lnTo>
                <a:lnTo>
                  <a:pt x="79941" y="19621"/>
                </a:lnTo>
                <a:lnTo>
                  <a:pt x="89238" y="13017"/>
                </a:lnTo>
                <a:lnTo>
                  <a:pt x="86686" y="2462"/>
                </a:lnTo>
                <a:lnTo>
                  <a:pt x="79941" y="0"/>
                </a:lnTo>
                <a:close/>
              </a:path>
            </a:pathLst>
          </a:custGeom>
          <a:solidFill>
            <a:srgbClr val="F19042"/>
          </a:solidFill>
        </p:spPr>
        <p:txBody>
          <a:bodyPr wrap="square" lIns="0" tIns="0" rIns="0" bIns="0" rtlCol="0">
            <a:noAutofit/>
          </a:bodyPr>
          <a:lstStyle/>
          <a:p>
            <a:endParaRPr/>
          </a:p>
        </p:txBody>
      </p:sp>
      <p:sp>
        <p:nvSpPr>
          <p:cNvPr id="92" name="object 92"/>
          <p:cNvSpPr/>
          <p:nvPr/>
        </p:nvSpPr>
        <p:spPr>
          <a:xfrm>
            <a:off x="5663418" y="1959110"/>
            <a:ext cx="74376" cy="15627"/>
          </a:xfrm>
          <a:custGeom>
            <a:avLst/>
            <a:gdLst/>
            <a:ahLst/>
            <a:cxnLst/>
            <a:rect l="l" t="t" r="r" b="b"/>
            <a:pathLst>
              <a:path w="74376" h="15627">
                <a:moveTo>
                  <a:pt x="66560" y="0"/>
                </a:moveTo>
                <a:lnTo>
                  <a:pt x="7815" y="0"/>
                </a:lnTo>
                <a:lnTo>
                  <a:pt x="0" y="7516"/>
                </a:lnTo>
                <a:lnTo>
                  <a:pt x="7042" y="15597"/>
                </a:lnTo>
                <a:lnTo>
                  <a:pt x="66560" y="15627"/>
                </a:lnTo>
                <a:lnTo>
                  <a:pt x="74376" y="8111"/>
                </a:lnTo>
                <a:lnTo>
                  <a:pt x="67334" y="29"/>
                </a:lnTo>
                <a:lnTo>
                  <a:pt x="66560" y="0"/>
                </a:lnTo>
                <a:close/>
              </a:path>
            </a:pathLst>
          </a:custGeom>
          <a:solidFill>
            <a:srgbClr val="F19042"/>
          </a:solidFill>
        </p:spPr>
        <p:txBody>
          <a:bodyPr wrap="square" lIns="0" tIns="0" rIns="0" bIns="0" rtlCol="0">
            <a:noAutofit/>
          </a:bodyPr>
          <a:lstStyle/>
          <a:p>
            <a:endParaRPr/>
          </a:p>
        </p:txBody>
      </p:sp>
      <p:sp>
        <p:nvSpPr>
          <p:cNvPr id="93" name="object 93"/>
          <p:cNvSpPr/>
          <p:nvPr/>
        </p:nvSpPr>
        <p:spPr>
          <a:xfrm>
            <a:off x="5559133" y="1848503"/>
            <a:ext cx="135727" cy="127419"/>
          </a:xfrm>
          <a:custGeom>
            <a:avLst/>
            <a:gdLst/>
            <a:ahLst/>
            <a:cxnLst/>
            <a:rect l="l" t="t" r="r" b="b"/>
            <a:pathLst>
              <a:path w="135727" h="127419">
                <a:moveTo>
                  <a:pt x="0" y="117205"/>
                </a:moveTo>
                <a:lnTo>
                  <a:pt x="43102" y="117205"/>
                </a:lnTo>
                <a:lnTo>
                  <a:pt x="43280" y="117998"/>
                </a:lnTo>
                <a:lnTo>
                  <a:pt x="50297" y="123991"/>
                </a:lnTo>
                <a:lnTo>
                  <a:pt x="64236" y="126824"/>
                </a:lnTo>
                <a:lnTo>
                  <a:pt x="81442" y="127419"/>
                </a:lnTo>
                <a:lnTo>
                  <a:pt x="98258" y="126701"/>
                </a:lnTo>
                <a:lnTo>
                  <a:pt x="111029" y="125594"/>
                </a:lnTo>
                <a:lnTo>
                  <a:pt x="116098" y="125019"/>
                </a:lnTo>
                <a:lnTo>
                  <a:pt x="119905" y="114123"/>
                </a:lnTo>
                <a:lnTo>
                  <a:pt x="122415" y="101599"/>
                </a:lnTo>
                <a:lnTo>
                  <a:pt x="123855" y="88151"/>
                </a:lnTo>
                <a:lnTo>
                  <a:pt x="124441" y="74501"/>
                </a:lnTo>
                <a:lnTo>
                  <a:pt x="124390" y="61372"/>
                </a:lnTo>
                <a:lnTo>
                  <a:pt x="123919" y="49486"/>
                </a:lnTo>
                <a:lnTo>
                  <a:pt x="122058" y="49469"/>
                </a:lnTo>
                <a:lnTo>
                  <a:pt x="106948" y="48702"/>
                </a:lnTo>
                <a:lnTo>
                  <a:pt x="93852" y="45493"/>
                </a:lnTo>
                <a:lnTo>
                  <a:pt x="93022" y="43286"/>
                </a:lnTo>
                <a:lnTo>
                  <a:pt x="97873" y="38230"/>
                </a:lnTo>
                <a:lnTo>
                  <a:pt x="108413" y="32503"/>
                </a:lnTo>
                <a:lnTo>
                  <a:pt x="120938" y="26208"/>
                </a:lnTo>
                <a:lnTo>
                  <a:pt x="131740" y="19447"/>
                </a:lnTo>
                <a:lnTo>
                  <a:pt x="135727" y="14500"/>
                </a:lnTo>
                <a:lnTo>
                  <a:pt x="135299" y="4185"/>
                </a:lnTo>
                <a:lnTo>
                  <a:pt x="131740" y="0"/>
                </a:lnTo>
                <a:lnTo>
                  <a:pt x="123919" y="5209"/>
                </a:lnTo>
                <a:lnTo>
                  <a:pt x="113491" y="10418"/>
                </a:lnTo>
                <a:lnTo>
                  <a:pt x="109807" y="12112"/>
                </a:lnTo>
                <a:lnTo>
                  <a:pt x="98223" y="16356"/>
                </a:lnTo>
                <a:lnTo>
                  <a:pt x="85522" y="20514"/>
                </a:lnTo>
                <a:lnTo>
                  <a:pt x="72743" y="25377"/>
                </a:lnTo>
                <a:lnTo>
                  <a:pt x="60924" y="31733"/>
                </a:lnTo>
                <a:lnTo>
                  <a:pt x="51103" y="40375"/>
                </a:lnTo>
                <a:lnTo>
                  <a:pt x="44319" y="52091"/>
                </a:lnTo>
                <a:lnTo>
                  <a:pt x="43342" y="52190"/>
                </a:lnTo>
                <a:lnTo>
                  <a:pt x="31509" y="53036"/>
                </a:lnTo>
                <a:lnTo>
                  <a:pt x="18799" y="53694"/>
                </a:lnTo>
                <a:lnTo>
                  <a:pt x="5214" y="54696"/>
                </a:lnTo>
                <a:lnTo>
                  <a:pt x="0" y="117205"/>
                </a:lnTo>
                <a:close/>
              </a:path>
            </a:pathLst>
          </a:custGeom>
          <a:solidFill>
            <a:srgbClr val="F19042"/>
          </a:solidFill>
        </p:spPr>
        <p:txBody>
          <a:bodyPr wrap="square" lIns="0" tIns="0" rIns="0" bIns="0" rtlCol="0">
            <a:noAutofit/>
          </a:bodyPr>
          <a:lstStyle/>
          <a:p>
            <a:endParaRPr/>
          </a:p>
        </p:txBody>
      </p:sp>
      <p:sp>
        <p:nvSpPr>
          <p:cNvPr id="94" name="object 94"/>
          <p:cNvSpPr/>
          <p:nvPr/>
        </p:nvSpPr>
        <p:spPr>
          <a:xfrm>
            <a:off x="5671544" y="1916222"/>
            <a:ext cx="88921" cy="20836"/>
          </a:xfrm>
          <a:custGeom>
            <a:avLst/>
            <a:gdLst/>
            <a:ahLst/>
            <a:cxnLst/>
            <a:rect l="l" t="t" r="r" b="b"/>
            <a:pathLst>
              <a:path w="88921" h="20836">
                <a:moveTo>
                  <a:pt x="79289" y="0"/>
                </a:moveTo>
                <a:lnTo>
                  <a:pt x="8900" y="2604"/>
                </a:lnTo>
                <a:lnTo>
                  <a:pt x="0" y="8876"/>
                </a:lnTo>
                <a:lnTo>
                  <a:pt x="2343" y="18763"/>
                </a:lnTo>
                <a:lnTo>
                  <a:pt x="8900" y="20836"/>
                </a:lnTo>
                <a:lnTo>
                  <a:pt x="80680" y="18232"/>
                </a:lnTo>
                <a:lnTo>
                  <a:pt x="88921" y="11034"/>
                </a:lnTo>
                <a:lnTo>
                  <a:pt x="85933" y="1484"/>
                </a:lnTo>
                <a:lnTo>
                  <a:pt x="79289" y="0"/>
                </a:lnTo>
                <a:close/>
              </a:path>
            </a:pathLst>
          </a:custGeom>
          <a:solidFill>
            <a:srgbClr val="F19042"/>
          </a:solidFill>
        </p:spPr>
        <p:txBody>
          <a:bodyPr wrap="square" lIns="0" tIns="0" rIns="0" bIns="0" rtlCol="0">
            <a:noAutofit/>
          </a:bodyPr>
          <a:lstStyle/>
          <a:p>
            <a:endParaRPr/>
          </a:p>
        </p:txBody>
      </p:sp>
      <p:sp>
        <p:nvSpPr>
          <p:cNvPr id="95" name="object 95"/>
          <p:cNvSpPr/>
          <p:nvPr/>
        </p:nvSpPr>
        <p:spPr>
          <a:xfrm>
            <a:off x="5158871" y="1684241"/>
            <a:ext cx="449794" cy="389470"/>
          </a:xfrm>
          <a:custGeom>
            <a:avLst/>
            <a:gdLst/>
            <a:ahLst/>
            <a:cxnLst/>
            <a:rect l="l" t="t" r="r" b="b"/>
            <a:pathLst>
              <a:path w="449794" h="389470">
                <a:moveTo>
                  <a:pt x="182663" y="239794"/>
                </a:moveTo>
                <a:lnTo>
                  <a:pt x="67782" y="0"/>
                </a:lnTo>
                <a:lnTo>
                  <a:pt x="0" y="182493"/>
                </a:lnTo>
                <a:lnTo>
                  <a:pt x="110884" y="389470"/>
                </a:lnTo>
                <a:lnTo>
                  <a:pt x="449794" y="304908"/>
                </a:lnTo>
                <a:lnTo>
                  <a:pt x="431545" y="195516"/>
                </a:lnTo>
                <a:lnTo>
                  <a:pt x="182663" y="239794"/>
                </a:lnTo>
                <a:close/>
              </a:path>
            </a:pathLst>
          </a:custGeom>
          <a:solidFill>
            <a:srgbClr val="B9E8F4"/>
          </a:solidFill>
        </p:spPr>
        <p:txBody>
          <a:bodyPr wrap="square" lIns="0" tIns="0" rIns="0" bIns="0" rtlCol="0">
            <a:noAutofit/>
          </a:bodyPr>
          <a:lstStyle/>
          <a:p>
            <a:endParaRPr/>
          </a:p>
        </p:txBody>
      </p:sp>
      <p:sp>
        <p:nvSpPr>
          <p:cNvPr id="96" name="object 96"/>
          <p:cNvSpPr/>
          <p:nvPr/>
        </p:nvSpPr>
        <p:spPr>
          <a:xfrm>
            <a:off x="4012828" y="1875764"/>
            <a:ext cx="419906" cy="466480"/>
          </a:xfrm>
          <a:custGeom>
            <a:avLst/>
            <a:gdLst/>
            <a:ahLst/>
            <a:cxnLst/>
            <a:rect l="l" t="t" r="r" b="b"/>
            <a:pathLst>
              <a:path w="419906" h="466480">
                <a:moveTo>
                  <a:pt x="143563" y="28650"/>
                </a:moveTo>
                <a:lnTo>
                  <a:pt x="140202" y="21667"/>
                </a:lnTo>
                <a:lnTo>
                  <a:pt x="140406" y="9764"/>
                </a:lnTo>
                <a:lnTo>
                  <a:pt x="147387" y="0"/>
                </a:lnTo>
                <a:lnTo>
                  <a:pt x="7999" y="106787"/>
                </a:lnTo>
                <a:lnTo>
                  <a:pt x="2810" y="112393"/>
                </a:lnTo>
                <a:lnTo>
                  <a:pt x="0" y="123921"/>
                </a:lnTo>
                <a:lnTo>
                  <a:pt x="4002" y="135437"/>
                </a:lnTo>
                <a:lnTo>
                  <a:pt x="251667" y="458578"/>
                </a:lnTo>
                <a:lnTo>
                  <a:pt x="257343" y="463726"/>
                </a:lnTo>
                <a:lnTo>
                  <a:pt x="268855" y="466480"/>
                </a:lnTo>
                <a:lnTo>
                  <a:pt x="280344" y="462398"/>
                </a:lnTo>
                <a:lnTo>
                  <a:pt x="419906" y="355611"/>
                </a:lnTo>
                <a:lnTo>
                  <a:pt x="412012" y="359717"/>
                </a:lnTo>
                <a:lnTo>
                  <a:pt x="400569" y="358933"/>
                </a:lnTo>
                <a:lnTo>
                  <a:pt x="391229" y="351791"/>
                </a:lnTo>
                <a:lnTo>
                  <a:pt x="143563" y="28650"/>
                </a:lnTo>
                <a:close/>
              </a:path>
            </a:pathLst>
          </a:custGeom>
          <a:solidFill>
            <a:srgbClr val="242427"/>
          </a:solidFill>
        </p:spPr>
        <p:txBody>
          <a:bodyPr wrap="square" lIns="0" tIns="0" rIns="0" bIns="0" rtlCol="0">
            <a:noAutofit/>
          </a:bodyPr>
          <a:lstStyle/>
          <a:p>
            <a:endParaRPr/>
          </a:p>
        </p:txBody>
      </p:sp>
      <p:sp>
        <p:nvSpPr>
          <p:cNvPr id="97" name="object 97"/>
          <p:cNvSpPr/>
          <p:nvPr/>
        </p:nvSpPr>
        <p:spPr>
          <a:xfrm>
            <a:off x="4152305" y="1790355"/>
            <a:ext cx="395315" cy="445609"/>
          </a:xfrm>
          <a:custGeom>
            <a:avLst/>
            <a:gdLst/>
            <a:ahLst/>
            <a:cxnLst/>
            <a:rect l="l" t="t" r="r" b="b"/>
            <a:pathLst>
              <a:path w="395315" h="445609">
                <a:moveTo>
                  <a:pt x="387315" y="360278"/>
                </a:moveTo>
                <a:lnTo>
                  <a:pt x="392504" y="354766"/>
                </a:lnTo>
                <a:lnTo>
                  <a:pt x="395315" y="343267"/>
                </a:lnTo>
                <a:lnTo>
                  <a:pt x="391313" y="331627"/>
                </a:lnTo>
                <a:lnTo>
                  <a:pt x="143474" y="7271"/>
                </a:lnTo>
                <a:lnTo>
                  <a:pt x="137506" y="2432"/>
                </a:lnTo>
                <a:lnTo>
                  <a:pt x="126182" y="0"/>
                </a:lnTo>
                <a:lnTo>
                  <a:pt x="114797" y="4667"/>
                </a:lnTo>
                <a:lnTo>
                  <a:pt x="7910" y="85408"/>
                </a:lnTo>
                <a:lnTo>
                  <a:pt x="2762" y="91069"/>
                </a:lnTo>
                <a:lnTo>
                  <a:pt x="0" y="102574"/>
                </a:lnTo>
                <a:lnTo>
                  <a:pt x="4086" y="114059"/>
                </a:lnTo>
                <a:lnTo>
                  <a:pt x="251751" y="437199"/>
                </a:lnTo>
                <a:lnTo>
                  <a:pt x="258216" y="442981"/>
                </a:lnTo>
                <a:lnTo>
                  <a:pt x="269393" y="445609"/>
                </a:lnTo>
                <a:lnTo>
                  <a:pt x="280428" y="441019"/>
                </a:lnTo>
                <a:lnTo>
                  <a:pt x="387315" y="360278"/>
                </a:lnTo>
                <a:close/>
              </a:path>
            </a:pathLst>
          </a:custGeom>
          <a:solidFill>
            <a:srgbClr val="343537"/>
          </a:solidFill>
        </p:spPr>
        <p:txBody>
          <a:bodyPr wrap="square" lIns="0" tIns="0" rIns="0" bIns="0" rtlCol="0">
            <a:noAutofit/>
          </a:bodyPr>
          <a:lstStyle/>
          <a:p>
            <a:endParaRPr/>
          </a:p>
        </p:txBody>
      </p:sp>
      <p:sp>
        <p:nvSpPr>
          <p:cNvPr id="98" name="object 98"/>
          <p:cNvSpPr/>
          <p:nvPr/>
        </p:nvSpPr>
        <p:spPr>
          <a:xfrm>
            <a:off x="4225390" y="2009986"/>
            <a:ext cx="109494" cy="113212"/>
          </a:xfrm>
          <a:custGeom>
            <a:avLst/>
            <a:gdLst/>
            <a:ahLst/>
            <a:cxnLst/>
            <a:rect l="l" t="t" r="r" b="b"/>
            <a:pathLst>
              <a:path w="109494" h="113212">
                <a:moveTo>
                  <a:pt x="2607" y="45493"/>
                </a:moveTo>
                <a:lnTo>
                  <a:pt x="52140" y="110607"/>
                </a:lnTo>
                <a:lnTo>
                  <a:pt x="53530" y="113212"/>
                </a:lnTo>
                <a:lnTo>
                  <a:pt x="57354" y="113212"/>
                </a:lnTo>
                <a:lnTo>
                  <a:pt x="59961" y="111996"/>
                </a:lnTo>
                <a:lnTo>
                  <a:pt x="106887" y="75532"/>
                </a:lnTo>
                <a:lnTo>
                  <a:pt x="109494" y="74143"/>
                </a:lnTo>
                <a:lnTo>
                  <a:pt x="109494" y="70323"/>
                </a:lnTo>
                <a:lnTo>
                  <a:pt x="108277" y="67718"/>
                </a:lnTo>
                <a:lnTo>
                  <a:pt x="57354" y="2604"/>
                </a:lnTo>
                <a:lnTo>
                  <a:pt x="56137" y="0"/>
                </a:lnTo>
                <a:lnTo>
                  <a:pt x="52140" y="0"/>
                </a:lnTo>
                <a:lnTo>
                  <a:pt x="49533" y="1215"/>
                </a:lnTo>
                <a:lnTo>
                  <a:pt x="2607" y="36464"/>
                </a:lnTo>
                <a:lnTo>
                  <a:pt x="0" y="39068"/>
                </a:lnTo>
                <a:lnTo>
                  <a:pt x="0" y="42888"/>
                </a:lnTo>
                <a:lnTo>
                  <a:pt x="2607" y="45493"/>
                </a:lnTo>
                <a:close/>
              </a:path>
            </a:pathLst>
          </a:custGeom>
          <a:solidFill>
            <a:srgbClr val="F8B11E"/>
          </a:solidFill>
        </p:spPr>
        <p:txBody>
          <a:bodyPr wrap="square" lIns="0" tIns="0" rIns="0" bIns="0" rtlCol="0">
            <a:noAutofit/>
          </a:bodyPr>
          <a:lstStyle/>
          <a:p>
            <a:endParaRPr/>
          </a:p>
        </p:txBody>
      </p:sp>
      <p:sp>
        <p:nvSpPr>
          <p:cNvPr id="99" name="object 99"/>
          <p:cNvSpPr/>
          <p:nvPr/>
        </p:nvSpPr>
        <p:spPr>
          <a:xfrm>
            <a:off x="4341001" y="1879963"/>
            <a:ext cx="87044" cy="160775"/>
          </a:xfrm>
          <a:custGeom>
            <a:avLst/>
            <a:gdLst/>
            <a:ahLst/>
            <a:cxnLst/>
            <a:rect l="l" t="t" r="r" b="b"/>
            <a:pathLst>
              <a:path w="87044" h="160775">
                <a:moveTo>
                  <a:pt x="55234" y="148255"/>
                </a:moveTo>
                <a:lnTo>
                  <a:pt x="64516" y="156851"/>
                </a:lnTo>
                <a:lnTo>
                  <a:pt x="75550" y="160775"/>
                </a:lnTo>
                <a:lnTo>
                  <a:pt x="87044" y="159890"/>
                </a:lnTo>
                <a:lnTo>
                  <a:pt x="83911" y="136447"/>
                </a:lnTo>
                <a:lnTo>
                  <a:pt x="80088" y="137836"/>
                </a:lnTo>
                <a:lnTo>
                  <a:pt x="76090" y="137836"/>
                </a:lnTo>
                <a:lnTo>
                  <a:pt x="73483" y="135232"/>
                </a:lnTo>
                <a:lnTo>
                  <a:pt x="55234" y="148255"/>
                </a:lnTo>
                <a:close/>
              </a:path>
              <a:path w="87044" h="160775">
                <a:moveTo>
                  <a:pt x="12132" y="42682"/>
                </a:moveTo>
                <a:lnTo>
                  <a:pt x="3544" y="51715"/>
                </a:lnTo>
                <a:lnTo>
                  <a:pt x="0" y="63166"/>
                </a:lnTo>
                <a:lnTo>
                  <a:pt x="1255" y="75240"/>
                </a:lnTo>
                <a:lnTo>
                  <a:pt x="5701" y="84356"/>
                </a:lnTo>
                <a:lnTo>
                  <a:pt x="55234" y="148255"/>
                </a:lnTo>
                <a:lnTo>
                  <a:pt x="73483" y="135232"/>
                </a:lnTo>
                <a:lnTo>
                  <a:pt x="23950" y="70117"/>
                </a:lnTo>
                <a:lnTo>
                  <a:pt x="22560" y="67513"/>
                </a:lnTo>
                <a:lnTo>
                  <a:pt x="22560" y="63519"/>
                </a:lnTo>
                <a:lnTo>
                  <a:pt x="25167" y="60915"/>
                </a:lnTo>
                <a:lnTo>
                  <a:pt x="73483" y="24450"/>
                </a:lnTo>
                <a:lnTo>
                  <a:pt x="77481" y="21846"/>
                </a:lnTo>
                <a:lnTo>
                  <a:pt x="81304" y="21846"/>
                </a:lnTo>
                <a:lnTo>
                  <a:pt x="83911" y="25840"/>
                </a:lnTo>
                <a:lnTo>
                  <a:pt x="132228" y="89565"/>
                </a:lnTo>
                <a:lnTo>
                  <a:pt x="134835" y="92169"/>
                </a:lnTo>
                <a:lnTo>
                  <a:pt x="134835" y="97379"/>
                </a:lnTo>
                <a:lnTo>
                  <a:pt x="130837" y="99983"/>
                </a:lnTo>
                <a:lnTo>
                  <a:pt x="83911" y="136447"/>
                </a:lnTo>
                <a:lnTo>
                  <a:pt x="87044" y="159890"/>
                </a:lnTo>
                <a:lnTo>
                  <a:pt x="96946" y="154679"/>
                </a:lnTo>
                <a:lnTo>
                  <a:pt x="145263" y="118215"/>
                </a:lnTo>
                <a:lnTo>
                  <a:pt x="153205" y="108689"/>
                </a:lnTo>
                <a:lnTo>
                  <a:pt x="156899" y="97167"/>
                </a:lnTo>
                <a:lnTo>
                  <a:pt x="156206" y="85207"/>
                </a:lnTo>
                <a:lnTo>
                  <a:pt x="151693" y="75326"/>
                </a:lnTo>
                <a:lnTo>
                  <a:pt x="102160" y="11428"/>
                </a:lnTo>
                <a:lnTo>
                  <a:pt x="92938" y="3588"/>
                </a:lnTo>
                <a:lnTo>
                  <a:pt x="81861" y="0"/>
                </a:lnTo>
                <a:lnTo>
                  <a:pt x="70077" y="916"/>
                </a:lnTo>
                <a:lnTo>
                  <a:pt x="59232" y="6218"/>
                </a:lnTo>
                <a:lnTo>
                  <a:pt x="12132" y="42682"/>
                </a:lnTo>
                <a:close/>
              </a:path>
            </a:pathLst>
          </a:custGeom>
          <a:solidFill>
            <a:srgbClr val="343537"/>
          </a:solidFill>
        </p:spPr>
        <p:txBody>
          <a:bodyPr wrap="square" lIns="0" tIns="0" rIns="0" bIns="0" rtlCol="0">
            <a:noAutofit/>
          </a:bodyPr>
          <a:lstStyle/>
          <a:p>
            <a:endParaRPr/>
          </a:p>
        </p:txBody>
      </p:sp>
      <p:sp>
        <p:nvSpPr>
          <p:cNvPr id="100" name="object 100"/>
          <p:cNvSpPr/>
          <p:nvPr/>
        </p:nvSpPr>
        <p:spPr>
          <a:xfrm>
            <a:off x="4496692" y="1731123"/>
            <a:ext cx="269737" cy="174680"/>
          </a:xfrm>
          <a:custGeom>
            <a:avLst/>
            <a:gdLst/>
            <a:ahLst/>
            <a:cxnLst/>
            <a:rect l="l" t="t" r="r" b="b"/>
            <a:pathLst>
              <a:path w="269737" h="174680">
                <a:moveTo>
                  <a:pt x="186313" y="0"/>
                </a:moveTo>
                <a:lnTo>
                  <a:pt x="0" y="112170"/>
                </a:lnTo>
                <a:lnTo>
                  <a:pt x="26070" y="174680"/>
                </a:lnTo>
                <a:lnTo>
                  <a:pt x="269737" y="44277"/>
                </a:lnTo>
                <a:lnTo>
                  <a:pt x="186313" y="0"/>
                </a:lnTo>
                <a:close/>
              </a:path>
            </a:pathLst>
          </a:custGeom>
          <a:solidFill>
            <a:srgbClr val="F19042"/>
          </a:solidFill>
        </p:spPr>
        <p:txBody>
          <a:bodyPr wrap="square" lIns="0" tIns="0" rIns="0" bIns="0" rtlCol="0">
            <a:noAutofit/>
          </a:bodyPr>
          <a:lstStyle/>
          <a:p>
            <a:endParaRPr/>
          </a:p>
        </p:txBody>
      </p:sp>
      <p:sp>
        <p:nvSpPr>
          <p:cNvPr id="101" name="object 101"/>
          <p:cNvSpPr/>
          <p:nvPr/>
        </p:nvSpPr>
        <p:spPr>
          <a:xfrm>
            <a:off x="4740360" y="1582663"/>
            <a:ext cx="518967" cy="674758"/>
          </a:xfrm>
          <a:custGeom>
            <a:avLst/>
            <a:gdLst/>
            <a:ahLst/>
            <a:cxnLst/>
            <a:rect l="l" t="t" r="r" b="b"/>
            <a:pathLst>
              <a:path w="518967" h="674758">
                <a:moveTo>
                  <a:pt x="0" y="608428"/>
                </a:moveTo>
                <a:lnTo>
                  <a:pt x="286943" y="674758"/>
                </a:lnTo>
                <a:lnTo>
                  <a:pt x="465436" y="304908"/>
                </a:lnTo>
                <a:lnTo>
                  <a:pt x="473751" y="284561"/>
                </a:lnTo>
                <a:lnTo>
                  <a:pt x="482461" y="256899"/>
                </a:lnTo>
                <a:lnTo>
                  <a:pt x="491008" y="225035"/>
                </a:lnTo>
                <a:lnTo>
                  <a:pt x="499031" y="191692"/>
                </a:lnTo>
                <a:lnTo>
                  <a:pt x="506169" y="159594"/>
                </a:lnTo>
                <a:lnTo>
                  <a:pt x="512061" y="131463"/>
                </a:lnTo>
                <a:lnTo>
                  <a:pt x="516345" y="110024"/>
                </a:lnTo>
                <a:lnTo>
                  <a:pt x="518967" y="96369"/>
                </a:lnTo>
                <a:lnTo>
                  <a:pt x="409473" y="0"/>
                </a:lnTo>
                <a:lnTo>
                  <a:pt x="251662" y="75532"/>
                </a:lnTo>
                <a:lnTo>
                  <a:pt x="229411" y="105643"/>
                </a:lnTo>
                <a:lnTo>
                  <a:pt x="216031" y="128229"/>
                </a:lnTo>
                <a:lnTo>
                  <a:pt x="201463" y="154957"/>
                </a:lnTo>
                <a:lnTo>
                  <a:pt x="185944" y="185168"/>
                </a:lnTo>
                <a:lnTo>
                  <a:pt x="169710" y="218204"/>
                </a:lnTo>
                <a:lnTo>
                  <a:pt x="152999" y="253406"/>
                </a:lnTo>
                <a:lnTo>
                  <a:pt x="136047" y="290116"/>
                </a:lnTo>
                <a:lnTo>
                  <a:pt x="119091" y="327673"/>
                </a:lnTo>
                <a:lnTo>
                  <a:pt x="102368" y="365421"/>
                </a:lnTo>
                <a:lnTo>
                  <a:pt x="86113" y="402700"/>
                </a:lnTo>
                <a:lnTo>
                  <a:pt x="70565" y="438851"/>
                </a:lnTo>
                <a:lnTo>
                  <a:pt x="55959" y="473216"/>
                </a:lnTo>
                <a:lnTo>
                  <a:pt x="42533" y="505137"/>
                </a:lnTo>
                <a:lnTo>
                  <a:pt x="30523" y="533953"/>
                </a:lnTo>
                <a:lnTo>
                  <a:pt x="20166" y="559008"/>
                </a:lnTo>
                <a:lnTo>
                  <a:pt x="11698" y="579641"/>
                </a:lnTo>
                <a:lnTo>
                  <a:pt x="1378" y="605010"/>
                </a:lnTo>
                <a:lnTo>
                  <a:pt x="0" y="608428"/>
                </a:lnTo>
                <a:close/>
              </a:path>
            </a:pathLst>
          </a:custGeom>
          <a:solidFill>
            <a:srgbClr val="292B6B"/>
          </a:solidFill>
        </p:spPr>
        <p:txBody>
          <a:bodyPr wrap="square" lIns="0" tIns="0" rIns="0" bIns="0" rtlCol="0">
            <a:noAutofit/>
          </a:bodyPr>
          <a:lstStyle/>
          <a:p>
            <a:endParaRPr/>
          </a:p>
        </p:txBody>
      </p:sp>
      <p:sp>
        <p:nvSpPr>
          <p:cNvPr id="102" name="object 102"/>
          <p:cNvSpPr/>
          <p:nvPr/>
        </p:nvSpPr>
        <p:spPr>
          <a:xfrm>
            <a:off x="4437948" y="1814643"/>
            <a:ext cx="143385" cy="161483"/>
          </a:xfrm>
          <a:custGeom>
            <a:avLst/>
            <a:gdLst/>
            <a:ahLst/>
            <a:cxnLst/>
            <a:rect l="l" t="t" r="r" b="b"/>
            <a:pathLst>
              <a:path w="143385" h="161483">
                <a:moveTo>
                  <a:pt x="50692" y="153852"/>
                </a:moveTo>
                <a:lnTo>
                  <a:pt x="59417" y="159281"/>
                </a:lnTo>
                <a:lnTo>
                  <a:pt x="63958" y="161483"/>
                </a:lnTo>
                <a:lnTo>
                  <a:pt x="67014" y="159836"/>
                </a:lnTo>
                <a:lnTo>
                  <a:pt x="72518" y="156830"/>
                </a:lnTo>
                <a:lnTo>
                  <a:pt x="79130" y="152722"/>
                </a:lnTo>
                <a:lnTo>
                  <a:pt x="85982" y="147489"/>
                </a:lnTo>
                <a:lnTo>
                  <a:pt x="92204" y="141107"/>
                </a:lnTo>
                <a:lnTo>
                  <a:pt x="96925" y="133554"/>
                </a:lnTo>
                <a:lnTo>
                  <a:pt x="99278" y="124805"/>
                </a:lnTo>
                <a:lnTo>
                  <a:pt x="98392" y="114839"/>
                </a:lnTo>
                <a:lnTo>
                  <a:pt x="93397" y="103631"/>
                </a:lnTo>
                <a:lnTo>
                  <a:pt x="83424" y="91160"/>
                </a:lnTo>
                <a:lnTo>
                  <a:pt x="143385" y="58516"/>
                </a:lnTo>
                <a:lnTo>
                  <a:pt x="110884" y="0"/>
                </a:lnTo>
                <a:lnTo>
                  <a:pt x="0" y="61120"/>
                </a:lnTo>
                <a:lnTo>
                  <a:pt x="28677" y="122414"/>
                </a:lnTo>
                <a:lnTo>
                  <a:pt x="49533" y="140646"/>
                </a:lnTo>
                <a:lnTo>
                  <a:pt x="45131" y="146964"/>
                </a:lnTo>
                <a:lnTo>
                  <a:pt x="50692" y="153852"/>
                </a:lnTo>
                <a:close/>
              </a:path>
            </a:pathLst>
          </a:custGeom>
          <a:solidFill>
            <a:srgbClr val="F19042"/>
          </a:solidFill>
        </p:spPr>
        <p:txBody>
          <a:bodyPr wrap="square" lIns="0" tIns="0" rIns="0" bIns="0" rtlCol="0">
            <a:noAutofit/>
          </a:bodyPr>
          <a:lstStyle/>
          <a:p>
            <a:endParaRPr/>
          </a:p>
        </p:txBody>
      </p:sp>
      <p:sp>
        <p:nvSpPr>
          <p:cNvPr id="103" name="object 103"/>
          <p:cNvSpPr/>
          <p:nvPr/>
        </p:nvSpPr>
        <p:spPr>
          <a:xfrm>
            <a:off x="4433901" y="1934955"/>
            <a:ext cx="58090" cy="47207"/>
          </a:xfrm>
          <a:custGeom>
            <a:avLst/>
            <a:gdLst/>
            <a:ahLst/>
            <a:cxnLst/>
            <a:rect l="l" t="t" r="r" b="b"/>
            <a:pathLst>
              <a:path w="58090" h="47207">
                <a:moveTo>
                  <a:pt x="9260" y="15126"/>
                </a:moveTo>
                <a:lnTo>
                  <a:pt x="8975" y="15287"/>
                </a:lnTo>
                <a:lnTo>
                  <a:pt x="1809" y="22282"/>
                </a:lnTo>
                <a:lnTo>
                  <a:pt x="0" y="30508"/>
                </a:lnTo>
                <a:lnTo>
                  <a:pt x="2475" y="38429"/>
                </a:lnTo>
                <a:lnTo>
                  <a:pt x="8165" y="44507"/>
                </a:lnTo>
                <a:lnTo>
                  <a:pt x="15998" y="47207"/>
                </a:lnTo>
                <a:lnTo>
                  <a:pt x="24902" y="44991"/>
                </a:lnTo>
                <a:lnTo>
                  <a:pt x="49756" y="31969"/>
                </a:lnTo>
                <a:lnTo>
                  <a:pt x="55535" y="26668"/>
                </a:lnTo>
                <a:lnTo>
                  <a:pt x="58090" y="18402"/>
                </a:lnTo>
                <a:lnTo>
                  <a:pt x="56282" y="9981"/>
                </a:lnTo>
                <a:lnTo>
                  <a:pt x="50915" y="3236"/>
                </a:lnTo>
                <a:lnTo>
                  <a:pt x="42794" y="0"/>
                </a:lnTo>
                <a:lnTo>
                  <a:pt x="32723" y="2103"/>
                </a:lnTo>
                <a:lnTo>
                  <a:pt x="9260" y="15126"/>
                </a:lnTo>
                <a:close/>
              </a:path>
            </a:pathLst>
          </a:custGeom>
          <a:solidFill>
            <a:srgbClr val="F19042"/>
          </a:solidFill>
        </p:spPr>
        <p:txBody>
          <a:bodyPr wrap="square" lIns="0" tIns="0" rIns="0" bIns="0" rtlCol="0">
            <a:noAutofit/>
          </a:bodyPr>
          <a:lstStyle/>
          <a:p>
            <a:endParaRPr/>
          </a:p>
        </p:txBody>
      </p:sp>
      <p:sp>
        <p:nvSpPr>
          <p:cNvPr id="104" name="object 104"/>
          <p:cNvSpPr/>
          <p:nvPr/>
        </p:nvSpPr>
        <p:spPr>
          <a:xfrm>
            <a:off x="4422823" y="1914896"/>
            <a:ext cx="58321" cy="47812"/>
          </a:xfrm>
          <a:custGeom>
            <a:avLst/>
            <a:gdLst/>
            <a:ahLst/>
            <a:cxnLst/>
            <a:rect l="l" t="t" r="r" b="b"/>
            <a:pathLst>
              <a:path w="58321" h="47812">
                <a:moveTo>
                  <a:pt x="8694" y="15563"/>
                </a:moveTo>
                <a:lnTo>
                  <a:pt x="1895" y="22382"/>
                </a:lnTo>
                <a:lnTo>
                  <a:pt x="0" y="30719"/>
                </a:lnTo>
                <a:lnTo>
                  <a:pt x="2385" y="38790"/>
                </a:lnTo>
                <a:lnTo>
                  <a:pt x="8085" y="45014"/>
                </a:lnTo>
                <a:lnTo>
                  <a:pt x="16129" y="47812"/>
                </a:lnTo>
                <a:lnTo>
                  <a:pt x="25552" y="45602"/>
                </a:lnTo>
                <a:lnTo>
                  <a:pt x="49015" y="31190"/>
                </a:lnTo>
                <a:lnTo>
                  <a:pt x="55933" y="25425"/>
                </a:lnTo>
                <a:lnTo>
                  <a:pt x="58321" y="17438"/>
                </a:lnTo>
                <a:lnTo>
                  <a:pt x="56472" y="9303"/>
                </a:lnTo>
                <a:lnTo>
                  <a:pt x="51173" y="2872"/>
                </a:lnTo>
                <a:lnTo>
                  <a:pt x="43211" y="0"/>
                </a:lnTo>
                <a:lnTo>
                  <a:pt x="33373" y="2540"/>
                </a:lnTo>
                <a:lnTo>
                  <a:pt x="8694" y="15563"/>
                </a:lnTo>
                <a:close/>
              </a:path>
            </a:pathLst>
          </a:custGeom>
          <a:solidFill>
            <a:srgbClr val="F19042"/>
          </a:solidFill>
        </p:spPr>
        <p:txBody>
          <a:bodyPr wrap="square" lIns="0" tIns="0" rIns="0" bIns="0" rtlCol="0">
            <a:noAutofit/>
          </a:bodyPr>
          <a:lstStyle/>
          <a:p>
            <a:endParaRPr/>
          </a:p>
        </p:txBody>
      </p:sp>
      <p:sp>
        <p:nvSpPr>
          <p:cNvPr id="105" name="object 105"/>
          <p:cNvSpPr/>
          <p:nvPr/>
        </p:nvSpPr>
        <p:spPr>
          <a:xfrm>
            <a:off x="4411811" y="1895298"/>
            <a:ext cx="58013" cy="46665"/>
          </a:xfrm>
          <a:custGeom>
            <a:avLst/>
            <a:gdLst/>
            <a:ahLst/>
            <a:cxnLst/>
            <a:rect l="l" t="t" r="r" b="b"/>
            <a:pathLst>
              <a:path w="58013" h="46665">
                <a:moveTo>
                  <a:pt x="9278" y="15714"/>
                </a:moveTo>
                <a:lnTo>
                  <a:pt x="2062" y="22372"/>
                </a:lnTo>
                <a:lnTo>
                  <a:pt x="0" y="30436"/>
                </a:lnTo>
                <a:lnTo>
                  <a:pt x="2360" y="38184"/>
                </a:lnTo>
                <a:lnTo>
                  <a:pt x="8037" y="44099"/>
                </a:lnTo>
                <a:lnTo>
                  <a:pt x="15926" y="46665"/>
                </a:lnTo>
                <a:lnTo>
                  <a:pt x="24920" y="44364"/>
                </a:lnTo>
                <a:lnTo>
                  <a:pt x="49600" y="31341"/>
                </a:lnTo>
                <a:lnTo>
                  <a:pt x="55424" y="25986"/>
                </a:lnTo>
                <a:lnTo>
                  <a:pt x="58013" y="17732"/>
                </a:lnTo>
                <a:lnTo>
                  <a:pt x="56332" y="9398"/>
                </a:lnTo>
                <a:lnTo>
                  <a:pt x="51211" y="2861"/>
                </a:lnTo>
                <a:lnTo>
                  <a:pt x="43477" y="0"/>
                </a:lnTo>
                <a:lnTo>
                  <a:pt x="33958" y="2691"/>
                </a:lnTo>
                <a:lnTo>
                  <a:pt x="9278" y="15714"/>
                </a:lnTo>
                <a:close/>
              </a:path>
            </a:pathLst>
          </a:custGeom>
          <a:solidFill>
            <a:srgbClr val="F19042"/>
          </a:solidFill>
        </p:spPr>
        <p:txBody>
          <a:bodyPr wrap="square" lIns="0" tIns="0" rIns="0" bIns="0" rtlCol="0">
            <a:noAutofit/>
          </a:bodyPr>
          <a:lstStyle/>
          <a:p>
            <a:endParaRPr/>
          </a:p>
        </p:txBody>
      </p:sp>
      <p:sp>
        <p:nvSpPr>
          <p:cNvPr id="106" name="object 106"/>
          <p:cNvSpPr/>
          <p:nvPr/>
        </p:nvSpPr>
        <p:spPr>
          <a:xfrm>
            <a:off x="4400956" y="1875051"/>
            <a:ext cx="58399" cy="47198"/>
          </a:xfrm>
          <a:custGeom>
            <a:avLst/>
            <a:gdLst/>
            <a:ahLst/>
            <a:cxnLst/>
            <a:rect l="l" t="t" r="r" b="b"/>
            <a:pathLst>
              <a:path w="58399" h="47198">
                <a:moveTo>
                  <a:pt x="8315" y="15124"/>
                </a:moveTo>
                <a:lnTo>
                  <a:pt x="1735" y="21744"/>
                </a:lnTo>
                <a:lnTo>
                  <a:pt x="0" y="30049"/>
                </a:lnTo>
                <a:lnTo>
                  <a:pt x="2569" y="38127"/>
                </a:lnTo>
                <a:lnTo>
                  <a:pt x="8368" y="44377"/>
                </a:lnTo>
                <a:lnTo>
                  <a:pt x="16319" y="47198"/>
                </a:lnTo>
                <a:lnTo>
                  <a:pt x="25347" y="44990"/>
                </a:lnTo>
                <a:lnTo>
                  <a:pt x="50027" y="31967"/>
                </a:lnTo>
                <a:lnTo>
                  <a:pt x="55772" y="26731"/>
                </a:lnTo>
                <a:lnTo>
                  <a:pt x="58399" y="18459"/>
                </a:lnTo>
                <a:lnTo>
                  <a:pt x="56655" y="10020"/>
                </a:lnTo>
                <a:lnTo>
                  <a:pt x="51336" y="3253"/>
                </a:lnTo>
                <a:lnTo>
                  <a:pt x="43241" y="0"/>
                </a:lnTo>
                <a:lnTo>
                  <a:pt x="33168" y="2101"/>
                </a:lnTo>
                <a:lnTo>
                  <a:pt x="8315" y="15124"/>
                </a:lnTo>
                <a:close/>
              </a:path>
            </a:pathLst>
          </a:custGeom>
          <a:solidFill>
            <a:srgbClr val="F19042"/>
          </a:solidFill>
        </p:spPr>
        <p:txBody>
          <a:bodyPr wrap="square" lIns="0" tIns="0" rIns="0" bIns="0" rtlCol="0">
            <a:noAutofit/>
          </a:bodyPr>
          <a:lstStyle/>
          <a:p>
            <a:endParaRPr/>
          </a:p>
        </p:txBody>
      </p:sp>
      <p:sp>
        <p:nvSpPr>
          <p:cNvPr id="107" name="object 107"/>
          <p:cNvSpPr/>
          <p:nvPr/>
        </p:nvSpPr>
        <p:spPr>
          <a:xfrm>
            <a:off x="5136798" y="1286387"/>
            <a:ext cx="301043" cy="429108"/>
          </a:xfrm>
          <a:custGeom>
            <a:avLst/>
            <a:gdLst/>
            <a:ahLst/>
            <a:cxnLst/>
            <a:rect l="l" t="t" r="r" b="b"/>
            <a:pathLst>
              <a:path w="301043" h="429108">
                <a:moveTo>
                  <a:pt x="3825" y="165542"/>
                </a:moveTo>
                <a:lnTo>
                  <a:pt x="7874" y="180757"/>
                </a:lnTo>
                <a:lnTo>
                  <a:pt x="12694" y="194823"/>
                </a:lnTo>
                <a:lnTo>
                  <a:pt x="17798" y="207610"/>
                </a:lnTo>
                <a:lnTo>
                  <a:pt x="22694" y="218988"/>
                </a:lnTo>
                <a:lnTo>
                  <a:pt x="26896" y="228825"/>
                </a:lnTo>
                <a:lnTo>
                  <a:pt x="29913" y="236993"/>
                </a:lnTo>
                <a:lnTo>
                  <a:pt x="31257" y="243360"/>
                </a:lnTo>
                <a:lnTo>
                  <a:pt x="31284" y="244183"/>
                </a:lnTo>
                <a:lnTo>
                  <a:pt x="28830" y="254953"/>
                </a:lnTo>
                <a:lnTo>
                  <a:pt x="23247" y="270826"/>
                </a:lnTo>
                <a:lnTo>
                  <a:pt x="17202" y="286207"/>
                </a:lnTo>
                <a:lnTo>
                  <a:pt x="13363" y="295497"/>
                </a:lnTo>
                <a:lnTo>
                  <a:pt x="13035" y="296275"/>
                </a:lnTo>
                <a:lnTo>
                  <a:pt x="114708" y="429108"/>
                </a:lnTo>
                <a:lnTo>
                  <a:pt x="148599" y="331523"/>
                </a:lnTo>
                <a:lnTo>
                  <a:pt x="152542" y="334661"/>
                </a:lnTo>
                <a:lnTo>
                  <a:pt x="162687" y="342155"/>
                </a:lnTo>
                <a:lnTo>
                  <a:pt x="176506" y="351125"/>
                </a:lnTo>
                <a:lnTo>
                  <a:pt x="191470" y="358692"/>
                </a:lnTo>
                <a:lnTo>
                  <a:pt x="196030" y="360470"/>
                </a:lnTo>
                <a:lnTo>
                  <a:pt x="206720" y="363538"/>
                </a:lnTo>
                <a:lnTo>
                  <a:pt x="220325" y="365006"/>
                </a:lnTo>
                <a:lnTo>
                  <a:pt x="233396" y="361891"/>
                </a:lnTo>
                <a:lnTo>
                  <a:pt x="239844" y="356180"/>
                </a:lnTo>
                <a:lnTo>
                  <a:pt x="246031" y="337174"/>
                </a:lnTo>
                <a:lnTo>
                  <a:pt x="251119" y="322293"/>
                </a:lnTo>
                <a:lnTo>
                  <a:pt x="255432" y="310487"/>
                </a:lnTo>
                <a:lnTo>
                  <a:pt x="259293" y="300704"/>
                </a:lnTo>
                <a:lnTo>
                  <a:pt x="263025" y="291892"/>
                </a:lnTo>
                <a:lnTo>
                  <a:pt x="266952" y="283000"/>
                </a:lnTo>
                <a:lnTo>
                  <a:pt x="271396" y="272978"/>
                </a:lnTo>
                <a:lnTo>
                  <a:pt x="273735" y="267624"/>
                </a:lnTo>
                <a:lnTo>
                  <a:pt x="285557" y="265053"/>
                </a:lnTo>
                <a:lnTo>
                  <a:pt x="294218" y="260661"/>
                </a:lnTo>
                <a:lnTo>
                  <a:pt x="299464" y="254355"/>
                </a:lnTo>
                <a:lnTo>
                  <a:pt x="301043" y="246041"/>
                </a:lnTo>
                <a:lnTo>
                  <a:pt x="298705" y="235624"/>
                </a:lnTo>
                <a:lnTo>
                  <a:pt x="292197" y="223010"/>
                </a:lnTo>
                <a:lnTo>
                  <a:pt x="284163" y="211713"/>
                </a:lnTo>
                <a:lnTo>
                  <a:pt x="294272" y="177693"/>
                </a:lnTo>
                <a:lnTo>
                  <a:pt x="298013" y="146420"/>
                </a:lnTo>
                <a:lnTo>
                  <a:pt x="296021" y="117963"/>
                </a:lnTo>
                <a:lnTo>
                  <a:pt x="288930" y="92391"/>
                </a:lnTo>
                <a:lnTo>
                  <a:pt x="277376" y="69774"/>
                </a:lnTo>
                <a:lnTo>
                  <a:pt x="261993" y="50181"/>
                </a:lnTo>
                <a:lnTo>
                  <a:pt x="243416" y="33681"/>
                </a:lnTo>
                <a:lnTo>
                  <a:pt x="222279" y="20344"/>
                </a:lnTo>
                <a:lnTo>
                  <a:pt x="199217" y="10238"/>
                </a:lnTo>
                <a:lnTo>
                  <a:pt x="174864" y="3434"/>
                </a:lnTo>
                <a:lnTo>
                  <a:pt x="149856" y="0"/>
                </a:lnTo>
                <a:lnTo>
                  <a:pt x="124827" y="5"/>
                </a:lnTo>
                <a:lnTo>
                  <a:pt x="100411" y="3519"/>
                </a:lnTo>
                <a:lnTo>
                  <a:pt x="77244" y="10611"/>
                </a:lnTo>
                <a:lnTo>
                  <a:pt x="55960" y="21351"/>
                </a:lnTo>
                <a:lnTo>
                  <a:pt x="37194" y="35808"/>
                </a:lnTo>
                <a:lnTo>
                  <a:pt x="21580" y="54050"/>
                </a:lnTo>
                <a:lnTo>
                  <a:pt x="9753" y="76148"/>
                </a:lnTo>
                <a:lnTo>
                  <a:pt x="2348" y="102170"/>
                </a:lnTo>
                <a:lnTo>
                  <a:pt x="0" y="132187"/>
                </a:lnTo>
                <a:lnTo>
                  <a:pt x="1037" y="149309"/>
                </a:lnTo>
                <a:lnTo>
                  <a:pt x="3825" y="165542"/>
                </a:lnTo>
                <a:close/>
              </a:path>
            </a:pathLst>
          </a:custGeom>
          <a:solidFill>
            <a:srgbClr val="F19042"/>
          </a:solidFill>
        </p:spPr>
        <p:txBody>
          <a:bodyPr wrap="square" lIns="0" tIns="0" rIns="0" bIns="0" rtlCol="0">
            <a:noAutofit/>
          </a:bodyPr>
          <a:lstStyle/>
          <a:p>
            <a:endParaRPr/>
          </a:p>
        </p:txBody>
      </p:sp>
      <p:sp>
        <p:nvSpPr>
          <p:cNvPr id="108" name="object 108"/>
          <p:cNvSpPr/>
          <p:nvPr/>
        </p:nvSpPr>
        <p:spPr>
          <a:xfrm>
            <a:off x="4181071" y="2325140"/>
            <a:ext cx="784881" cy="704797"/>
          </a:xfrm>
          <a:custGeom>
            <a:avLst/>
            <a:gdLst/>
            <a:ahLst/>
            <a:cxnLst/>
            <a:rect l="l" t="t" r="r" b="b"/>
            <a:pathLst>
              <a:path w="784881" h="704797">
                <a:moveTo>
                  <a:pt x="488899" y="326960"/>
                </a:moveTo>
                <a:lnTo>
                  <a:pt x="0" y="590196"/>
                </a:lnTo>
                <a:lnTo>
                  <a:pt x="35281" y="704797"/>
                </a:lnTo>
                <a:lnTo>
                  <a:pt x="39871" y="702996"/>
                </a:lnTo>
                <a:lnTo>
                  <a:pt x="73842" y="689588"/>
                </a:lnTo>
                <a:lnTo>
                  <a:pt x="101393" y="678650"/>
                </a:lnTo>
                <a:lnTo>
                  <a:pt x="134768" y="665335"/>
                </a:lnTo>
                <a:lnTo>
                  <a:pt x="173051" y="649978"/>
                </a:lnTo>
                <a:lnTo>
                  <a:pt x="215327" y="632912"/>
                </a:lnTo>
                <a:lnTo>
                  <a:pt x="260682" y="614472"/>
                </a:lnTo>
                <a:lnTo>
                  <a:pt x="308199" y="594992"/>
                </a:lnTo>
                <a:lnTo>
                  <a:pt x="356963" y="574807"/>
                </a:lnTo>
                <a:lnTo>
                  <a:pt x="406060" y="554251"/>
                </a:lnTo>
                <a:lnTo>
                  <a:pt x="454574" y="533658"/>
                </a:lnTo>
                <a:lnTo>
                  <a:pt x="501591" y="513362"/>
                </a:lnTo>
                <a:lnTo>
                  <a:pt x="546194" y="493698"/>
                </a:lnTo>
                <a:lnTo>
                  <a:pt x="587468" y="475000"/>
                </a:lnTo>
                <a:lnTo>
                  <a:pt x="624499" y="457603"/>
                </a:lnTo>
                <a:lnTo>
                  <a:pt x="656372" y="441840"/>
                </a:lnTo>
                <a:lnTo>
                  <a:pt x="682170" y="428046"/>
                </a:lnTo>
                <a:lnTo>
                  <a:pt x="711885" y="407702"/>
                </a:lnTo>
                <a:lnTo>
                  <a:pt x="784881" y="65114"/>
                </a:lnTo>
                <a:lnTo>
                  <a:pt x="550251" y="0"/>
                </a:lnTo>
                <a:lnTo>
                  <a:pt x="550512" y="4133"/>
                </a:lnTo>
                <a:lnTo>
                  <a:pt x="549800" y="12319"/>
                </a:lnTo>
                <a:lnTo>
                  <a:pt x="548219" y="24096"/>
                </a:lnTo>
                <a:lnTo>
                  <a:pt x="545872" y="39004"/>
                </a:lnTo>
                <a:lnTo>
                  <a:pt x="542864" y="56581"/>
                </a:lnTo>
                <a:lnTo>
                  <a:pt x="539298" y="76366"/>
                </a:lnTo>
                <a:lnTo>
                  <a:pt x="535278" y="97898"/>
                </a:lnTo>
                <a:lnTo>
                  <a:pt x="530907" y="120716"/>
                </a:lnTo>
                <a:lnTo>
                  <a:pt x="526290" y="144358"/>
                </a:lnTo>
                <a:lnTo>
                  <a:pt x="521530" y="168363"/>
                </a:lnTo>
                <a:lnTo>
                  <a:pt x="516731" y="192271"/>
                </a:lnTo>
                <a:lnTo>
                  <a:pt x="511997" y="215621"/>
                </a:lnTo>
                <a:lnTo>
                  <a:pt x="507431" y="237950"/>
                </a:lnTo>
                <a:lnTo>
                  <a:pt x="503137" y="258798"/>
                </a:lnTo>
                <a:lnTo>
                  <a:pt x="499219" y="277704"/>
                </a:lnTo>
                <a:lnTo>
                  <a:pt x="495780" y="294207"/>
                </a:lnTo>
                <a:lnTo>
                  <a:pt x="492925" y="307845"/>
                </a:lnTo>
                <a:lnTo>
                  <a:pt x="490758" y="318157"/>
                </a:lnTo>
                <a:lnTo>
                  <a:pt x="489381" y="324683"/>
                </a:lnTo>
                <a:lnTo>
                  <a:pt x="488899" y="326960"/>
                </a:lnTo>
                <a:close/>
              </a:path>
            </a:pathLst>
          </a:custGeom>
          <a:solidFill>
            <a:srgbClr val="3461B6"/>
          </a:solidFill>
        </p:spPr>
        <p:txBody>
          <a:bodyPr wrap="square" lIns="0" tIns="0" rIns="0" bIns="0" rtlCol="0">
            <a:noAutofit/>
          </a:bodyPr>
          <a:lstStyle/>
          <a:p>
            <a:endParaRPr/>
          </a:p>
        </p:txBody>
      </p:sp>
      <p:sp>
        <p:nvSpPr>
          <p:cNvPr id="109" name="object 109"/>
          <p:cNvSpPr/>
          <p:nvPr/>
        </p:nvSpPr>
        <p:spPr>
          <a:xfrm>
            <a:off x="4612617" y="1629344"/>
            <a:ext cx="564519" cy="220374"/>
          </a:xfrm>
          <a:custGeom>
            <a:avLst/>
            <a:gdLst/>
            <a:ahLst/>
            <a:cxnLst/>
            <a:rect l="l" t="t" r="r" b="b"/>
            <a:pathLst>
              <a:path w="564519" h="220374">
                <a:moveTo>
                  <a:pt x="0" y="129214"/>
                </a:moveTo>
                <a:lnTo>
                  <a:pt x="52140" y="220374"/>
                </a:lnTo>
                <a:lnTo>
                  <a:pt x="182490" y="153870"/>
                </a:lnTo>
                <a:lnTo>
                  <a:pt x="528004" y="148661"/>
                </a:lnTo>
                <a:lnTo>
                  <a:pt x="541544" y="144013"/>
                </a:lnTo>
                <a:lnTo>
                  <a:pt x="553440" y="131482"/>
                </a:lnTo>
                <a:lnTo>
                  <a:pt x="561747" y="113185"/>
                </a:lnTo>
                <a:lnTo>
                  <a:pt x="564519" y="91241"/>
                </a:lnTo>
                <a:lnTo>
                  <a:pt x="563221" y="79563"/>
                </a:lnTo>
                <a:lnTo>
                  <a:pt x="554042" y="56119"/>
                </a:lnTo>
                <a:lnTo>
                  <a:pt x="545673" y="44882"/>
                </a:lnTo>
                <a:lnTo>
                  <a:pt x="534462" y="34322"/>
                </a:lnTo>
                <a:lnTo>
                  <a:pt x="520164" y="24704"/>
                </a:lnTo>
                <a:lnTo>
                  <a:pt x="502537" y="16292"/>
                </a:lnTo>
                <a:lnTo>
                  <a:pt x="481337" y="9350"/>
                </a:lnTo>
                <a:lnTo>
                  <a:pt x="456320" y="4145"/>
                </a:lnTo>
                <a:lnTo>
                  <a:pt x="427245" y="940"/>
                </a:lnTo>
                <a:lnTo>
                  <a:pt x="393866" y="0"/>
                </a:lnTo>
                <a:lnTo>
                  <a:pt x="355942" y="1589"/>
                </a:lnTo>
                <a:lnTo>
                  <a:pt x="329573" y="3444"/>
                </a:lnTo>
                <a:lnTo>
                  <a:pt x="311105" y="4948"/>
                </a:lnTo>
                <a:lnTo>
                  <a:pt x="292906" y="6575"/>
                </a:lnTo>
                <a:lnTo>
                  <a:pt x="275127" y="8292"/>
                </a:lnTo>
                <a:lnTo>
                  <a:pt x="257916" y="10065"/>
                </a:lnTo>
                <a:lnTo>
                  <a:pt x="241422" y="11860"/>
                </a:lnTo>
                <a:lnTo>
                  <a:pt x="225792" y="13644"/>
                </a:lnTo>
                <a:lnTo>
                  <a:pt x="211177" y="15383"/>
                </a:lnTo>
                <a:lnTo>
                  <a:pt x="185583" y="18592"/>
                </a:lnTo>
                <a:lnTo>
                  <a:pt x="165829" y="21218"/>
                </a:lnTo>
                <a:lnTo>
                  <a:pt x="149750" y="23473"/>
                </a:lnTo>
                <a:lnTo>
                  <a:pt x="148599" y="23641"/>
                </a:lnTo>
                <a:lnTo>
                  <a:pt x="0" y="129214"/>
                </a:lnTo>
                <a:close/>
              </a:path>
            </a:pathLst>
          </a:custGeom>
          <a:solidFill>
            <a:srgbClr val="B9E8F4"/>
          </a:solidFill>
        </p:spPr>
        <p:txBody>
          <a:bodyPr wrap="square" lIns="0" tIns="0" rIns="0" bIns="0" rtlCol="0">
            <a:noAutofit/>
          </a:bodyPr>
          <a:lstStyle/>
          <a:p>
            <a:endParaRPr/>
          </a:p>
        </p:txBody>
      </p:sp>
      <p:sp>
        <p:nvSpPr>
          <p:cNvPr id="110" name="object 110"/>
          <p:cNvSpPr/>
          <p:nvPr/>
        </p:nvSpPr>
        <p:spPr>
          <a:xfrm>
            <a:off x="5135693" y="1280064"/>
            <a:ext cx="317308" cy="163108"/>
          </a:xfrm>
          <a:custGeom>
            <a:avLst/>
            <a:gdLst/>
            <a:ahLst/>
            <a:cxnLst/>
            <a:rect l="l" t="t" r="r" b="b"/>
            <a:pathLst>
              <a:path w="317308" h="163108">
                <a:moveTo>
                  <a:pt x="317308" y="133271"/>
                </a:moveTo>
                <a:lnTo>
                  <a:pt x="316523" y="114468"/>
                </a:lnTo>
                <a:lnTo>
                  <a:pt x="313271" y="97431"/>
                </a:lnTo>
                <a:lnTo>
                  <a:pt x="308036" y="82135"/>
                </a:lnTo>
                <a:lnTo>
                  <a:pt x="301299" y="68555"/>
                </a:lnTo>
                <a:lnTo>
                  <a:pt x="293545" y="56666"/>
                </a:lnTo>
                <a:lnTo>
                  <a:pt x="285257" y="46444"/>
                </a:lnTo>
                <a:lnTo>
                  <a:pt x="276918" y="37862"/>
                </a:lnTo>
                <a:lnTo>
                  <a:pt x="269012" y="30897"/>
                </a:lnTo>
                <a:lnTo>
                  <a:pt x="262021" y="25523"/>
                </a:lnTo>
                <a:lnTo>
                  <a:pt x="256430" y="21715"/>
                </a:lnTo>
                <a:lnTo>
                  <a:pt x="251377" y="18699"/>
                </a:lnTo>
                <a:lnTo>
                  <a:pt x="229459" y="9234"/>
                </a:lnTo>
                <a:lnTo>
                  <a:pt x="210061" y="2668"/>
                </a:lnTo>
                <a:lnTo>
                  <a:pt x="198868" y="467"/>
                </a:lnTo>
                <a:lnTo>
                  <a:pt x="187027" y="467"/>
                </a:lnTo>
                <a:lnTo>
                  <a:pt x="182682" y="2143"/>
                </a:lnTo>
                <a:lnTo>
                  <a:pt x="180374" y="4852"/>
                </a:lnTo>
                <a:lnTo>
                  <a:pt x="179771" y="8281"/>
                </a:lnTo>
                <a:lnTo>
                  <a:pt x="315335" y="152748"/>
                </a:lnTo>
                <a:lnTo>
                  <a:pt x="317308" y="133271"/>
                </a:lnTo>
                <a:close/>
              </a:path>
              <a:path w="317308" h="163108">
                <a:moveTo>
                  <a:pt x="37871" y="247750"/>
                </a:moveTo>
                <a:lnTo>
                  <a:pt x="56065" y="237764"/>
                </a:lnTo>
                <a:lnTo>
                  <a:pt x="73024" y="227238"/>
                </a:lnTo>
                <a:lnTo>
                  <a:pt x="88745" y="216354"/>
                </a:lnTo>
                <a:lnTo>
                  <a:pt x="103225" y="205293"/>
                </a:lnTo>
                <a:lnTo>
                  <a:pt x="116461" y="194238"/>
                </a:lnTo>
                <a:lnTo>
                  <a:pt x="128450" y="183371"/>
                </a:lnTo>
                <a:lnTo>
                  <a:pt x="139190" y="172875"/>
                </a:lnTo>
                <a:lnTo>
                  <a:pt x="148678" y="162930"/>
                </a:lnTo>
                <a:lnTo>
                  <a:pt x="156909" y="153721"/>
                </a:lnTo>
                <a:lnTo>
                  <a:pt x="163883" y="145429"/>
                </a:lnTo>
                <a:lnTo>
                  <a:pt x="169595" y="138235"/>
                </a:lnTo>
                <a:lnTo>
                  <a:pt x="174042" y="132323"/>
                </a:lnTo>
                <a:lnTo>
                  <a:pt x="177223" y="127875"/>
                </a:lnTo>
                <a:lnTo>
                  <a:pt x="179771" y="124098"/>
                </a:lnTo>
                <a:lnTo>
                  <a:pt x="315335" y="152748"/>
                </a:lnTo>
                <a:lnTo>
                  <a:pt x="179771" y="8281"/>
                </a:lnTo>
                <a:lnTo>
                  <a:pt x="180374" y="4852"/>
                </a:lnTo>
                <a:lnTo>
                  <a:pt x="182682" y="2143"/>
                </a:lnTo>
                <a:lnTo>
                  <a:pt x="187027" y="467"/>
                </a:lnTo>
                <a:lnTo>
                  <a:pt x="93349" y="467"/>
                </a:lnTo>
                <a:lnTo>
                  <a:pt x="83963" y="4360"/>
                </a:lnTo>
                <a:lnTo>
                  <a:pt x="71840" y="10841"/>
                </a:lnTo>
                <a:lnTo>
                  <a:pt x="61173" y="17866"/>
                </a:lnTo>
                <a:lnTo>
                  <a:pt x="51921" y="25146"/>
                </a:lnTo>
                <a:lnTo>
                  <a:pt x="44040" y="32391"/>
                </a:lnTo>
                <a:lnTo>
                  <a:pt x="37488" y="39314"/>
                </a:lnTo>
                <a:lnTo>
                  <a:pt x="28201" y="51036"/>
                </a:lnTo>
                <a:lnTo>
                  <a:pt x="23177" y="58983"/>
                </a:lnTo>
                <a:lnTo>
                  <a:pt x="14999" y="75391"/>
                </a:lnTo>
                <a:lnTo>
                  <a:pt x="8570" y="92111"/>
                </a:lnTo>
                <a:lnTo>
                  <a:pt x="4059" y="108413"/>
                </a:lnTo>
                <a:lnTo>
                  <a:pt x="1268" y="124220"/>
                </a:lnTo>
                <a:lnTo>
                  <a:pt x="0" y="139454"/>
                </a:lnTo>
                <a:lnTo>
                  <a:pt x="57" y="154040"/>
                </a:lnTo>
                <a:lnTo>
                  <a:pt x="1244" y="167899"/>
                </a:lnTo>
                <a:lnTo>
                  <a:pt x="3362" y="180957"/>
                </a:lnTo>
                <a:lnTo>
                  <a:pt x="6215" y="193135"/>
                </a:lnTo>
                <a:lnTo>
                  <a:pt x="9604" y="204357"/>
                </a:lnTo>
                <a:lnTo>
                  <a:pt x="13334" y="214546"/>
                </a:lnTo>
                <a:lnTo>
                  <a:pt x="17206" y="223626"/>
                </a:lnTo>
                <a:lnTo>
                  <a:pt x="21023" y="231520"/>
                </a:lnTo>
                <a:lnTo>
                  <a:pt x="27705" y="243441"/>
                </a:lnTo>
                <a:lnTo>
                  <a:pt x="32388" y="250506"/>
                </a:lnTo>
                <a:lnTo>
                  <a:pt x="37871" y="247750"/>
                </a:lnTo>
                <a:close/>
              </a:path>
            </a:pathLst>
          </a:custGeom>
          <a:solidFill>
            <a:srgbClr val="343537"/>
          </a:solidFill>
        </p:spPr>
        <p:txBody>
          <a:bodyPr wrap="square" lIns="0" tIns="0" rIns="0" bIns="0" rtlCol="0">
            <a:noAutofit/>
          </a:bodyPr>
          <a:lstStyle/>
          <a:p>
            <a:endParaRPr/>
          </a:p>
        </p:txBody>
      </p:sp>
      <p:sp>
        <p:nvSpPr>
          <p:cNvPr id="111" name="object 111"/>
          <p:cNvSpPr/>
          <p:nvPr/>
        </p:nvSpPr>
        <p:spPr>
          <a:xfrm>
            <a:off x="5218593" y="1428993"/>
            <a:ext cx="49771" cy="82130"/>
          </a:xfrm>
          <a:custGeom>
            <a:avLst/>
            <a:gdLst/>
            <a:ahLst/>
            <a:cxnLst/>
            <a:rect l="l" t="t" r="r" b="b"/>
            <a:pathLst>
              <a:path w="49771" h="82130">
                <a:moveTo>
                  <a:pt x="49771" y="33859"/>
                </a:moveTo>
                <a:lnTo>
                  <a:pt x="47739" y="28170"/>
                </a:lnTo>
                <a:lnTo>
                  <a:pt x="41139" y="15879"/>
                </a:lnTo>
                <a:lnTo>
                  <a:pt x="29213" y="4147"/>
                </a:lnTo>
                <a:lnTo>
                  <a:pt x="15880" y="0"/>
                </a:lnTo>
                <a:lnTo>
                  <a:pt x="6854" y="2946"/>
                </a:lnTo>
                <a:lnTo>
                  <a:pt x="1756" y="10819"/>
                </a:lnTo>
                <a:lnTo>
                  <a:pt x="0" y="22168"/>
                </a:lnTo>
                <a:lnTo>
                  <a:pt x="997" y="35541"/>
                </a:lnTo>
                <a:lnTo>
                  <a:pt x="4160" y="49489"/>
                </a:lnTo>
                <a:lnTo>
                  <a:pt x="8903" y="62560"/>
                </a:lnTo>
                <a:lnTo>
                  <a:pt x="14637" y="73304"/>
                </a:lnTo>
                <a:lnTo>
                  <a:pt x="20775" y="80270"/>
                </a:lnTo>
                <a:lnTo>
                  <a:pt x="25092" y="82130"/>
                </a:lnTo>
                <a:lnTo>
                  <a:pt x="49771" y="33859"/>
                </a:lnTo>
                <a:close/>
              </a:path>
            </a:pathLst>
          </a:custGeom>
          <a:solidFill>
            <a:srgbClr val="F19042"/>
          </a:solidFill>
        </p:spPr>
        <p:txBody>
          <a:bodyPr wrap="square" lIns="0" tIns="0" rIns="0" bIns="0" rtlCol="0">
            <a:noAutofit/>
          </a:bodyPr>
          <a:lstStyle/>
          <a:p>
            <a:endParaRPr/>
          </a:p>
        </p:txBody>
      </p:sp>
      <p:sp>
        <p:nvSpPr>
          <p:cNvPr id="112" name="object 112"/>
          <p:cNvSpPr/>
          <p:nvPr/>
        </p:nvSpPr>
        <p:spPr>
          <a:xfrm>
            <a:off x="5203190" y="1651771"/>
            <a:ext cx="48316" cy="166692"/>
          </a:xfrm>
          <a:custGeom>
            <a:avLst/>
            <a:gdLst/>
            <a:ahLst/>
            <a:cxnLst/>
            <a:rect l="l" t="t" r="r" b="b"/>
            <a:pathLst>
              <a:path w="48316" h="166692">
                <a:moveTo>
                  <a:pt x="0" y="0"/>
                </a:moveTo>
                <a:lnTo>
                  <a:pt x="24853" y="166692"/>
                </a:lnTo>
                <a:lnTo>
                  <a:pt x="48316" y="63725"/>
                </a:lnTo>
                <a:lnTo>
                  <a:pt x="0" y="0"/>
                </a:lnTo>
                <a:close/>
              </a:path>
            </a:pathLst>
          </a:custGeom>
          <a:solidFill>
            <a:srgbClr val="B9E8F4"/>
          </a:solidFill>
        </p:spPr>
        <p:txBody>
          <a:bodyPr wrap="square" lIns="0" tIns="0" rIns="0" bIns="0" rtlCol="0">
            <a:noAutofit/>
          </a:bodyPr>
          <a:lstStyle/>
          <a:p>
            <a:endParaRPr/>
          </a:p>
        </p:txBody>
      </p:sp>
      <p:sp>
        <p:nvSpPr>
          <p:cNvPr id="113" name="object 113"/>
          <p:cNvSpPr/>
          <p:nvPr/>
        </p:nvSpPr>
        <p:spPr>
          <a:xfrm>
            <a:off x="5361000" y="2920545"/>
            <a:ext cx="277839" cy="115816"/>
          </a:xfrm>
          <a:custGeom>
            <a:avLst/>
            <a:gdLst/>
            <a:ahLst/>
            <a:cxnLst/>
            <a:rect l="l" t="t" r="r" b="b"/>
            <a:pathLst>
              <a:path w="277839" h="115816">
                <a:moveTo>
                  <a:pt x="277732" y="45493"/>
                </a:moveTo>
                <a:lnTo>
                  <a:pt x="277839" y="42885"/>
                </a:lnTo>
                <a:lnTo>
                  <a:pt x="277511" y="36205"/>
                </a:lnTo>
                <a:lnTo>
                  <a:pt x="275770" y="27166"/>
                </a:lnTo>
                <a:lnTo>
                  <a:pt x="271644" y="17480"/>
                </a:lnTo>
                <a:lnTo>
                  <a:pt x="264154" y="8861"/>
                </a:lnTo>
                <a:lnTo>
                  <a:pt x="252327" y="3022"/>
                </a:lnTo>
                <a:lnTo>
                  <a:pt x="235187" y="1677"/>
                </a:lnTo>
                <a:lnTo>
                  <a:pt x="221595" y="3820"/>
                </a:lnTo>
                <a:lnTo>
                  <a:pt x="110884" y="13022"/>
                </a:lnTo>
                <a:lnTo>
                  <a:pt x="80817" y="0"/>
                </a:lnTo>
                <a:lnTo>
                  <a:pt x="0" y="29865"/>
                </a:lnTo>
                <a:lnTo>
                  <a:pt x="29" y="32428"/>
                </a:lnTo>
                <a:lnTo>
                  <a:pt x="504" y="39498"/>
                </a:lnTo>
                <a:lnTo>
                  <a:pt x="2002" y="50146"/>
                </a:lnTo>
                <a:lnTo>
                  <a:pt x="5102" y="63443"/>
                </a:lnTo>
                <a:lnTo>
                  <a:pt x="10384" y="78459"/>
                </a:lnTo>
                <a:lnTo>
                  <a:pt x="18425" y="94266"/>
                </a:lnTo>
                <a:lnTo>
                  <a:pt x="29804" y="109934"/>
                </a:lnTo>
                <a:lnTo>
                  <a:pt x="35281" y="115816"/>
                </a:lnTo>
                <a:lnTo>
                  <a:pt x="277732" y="45493"/>
                </a:lnTo>
                <a:close/>
              </a:path>
            </a:pathLst>
          </a:custGeom>
          <a:solidFill>
            <a:srgbClr val="39393B"/>
          </a:solidFill>
        </p:spPr>
        <p:txBody>
          <a:bodyPr wrap="square" lIns="0" tIns="0" rIns="0" bIns="0" rtlCol="0">
            <a:noAutofit/>
          </a:bodyPr>
          <a:lstStyle/>
          <a:p>
            <a:endParaRPr/>
          </a:p>
        </p:txBody>
      </p:sp>
      <p:sp>
        <p:nvSpPr>
          <p:cNvPr id="114" name="object 114"/>
          <p:cNvSpPr/>
          <p:nvPr/>
        </p:nvSpPr>
        <p:spPr>
          <a:xfrm>
            <a:off x="4095040" y="2933568"/>
            <a:ext cx="121794" cy="281293"/>
          </a:xfrm>
          <a:custGeom>
            <a:avLst/>
            <a:gdLst/>
            <a:ahLst/>
            <a:cxnLst/>
            <a:rect l="l" t="t" r="r" b="b"/>
            <a:pathLst>
              <a:path w="121794" h="281293">
                <a:moveTo>
                  <a:pt x="119922" y="222777"/>
                </a:moveTo>
                <a:lnTo>
                  <a:pt x="105670" y="113212"/>
                </a:lnTo>
                <a:lnTo>
                  <a:pt x="117315" y="81957"/>
                </a:lnTo>
                <a:lnTo>
                  <a:pt x="91245" y="0"/>
                </a:lnTo>
                <a:lnTo>
                  <a:pt x="81724" y="1225"/>
                </a:lnTo>
                <a:lnTo>
                  <a:pt x="71224" y="3308"/>
                </a:lnTo>
                <a:lnTo>
                  <a:pt x="58141" y="6863"/>
                </a:lnTo>
                <a:lnTo>
                  <a:pt x="43409" y="12256"/>
                </a:lnTo>
                <a:lnTo>
                  <a:pt x="27961" y="19856"/>
                </a:lnTo>
                <a:lnTo>
                  <a:pt x="12730" y="30031"/>
                </a:lnTo>
                <a:lnTo>
                  <a:pt x="0" y="41673"/>
                </a:lnTo>
                <a:lnTo>
                  <a:pt x="79600" y="281293"/>
                </a:lnTo>
                <a:lnTo>
                  <a:pt x="89433" y="280307"/>
                </a:lnTo>
                <a:lnTo>
                  <a:pt x="98830" y="277610"/>
                </a:lnTo>
                <a:lnTo>
                  <a:pt x="108642" y="272143"/>
                </a:lnTo>
                <a:lnTo>
                  <a:pt x="116940" y="262930"/>
                </a:lnTo>
                <a:lnTo>
                  <a:pt x="121794" y="248995"/>
                </a:lnTo>
                <a:lnTo>
                  <a:pt x="121276" y="229362"/>
                </a:lnTo>
                <a:lnTo>
                  <a:pt x="119922" y="222777"/>
                </a:lnTo>
                <a:close/>
              </a:path>
            </a:pathLst>
          </a:custGeom>
          <a:solidFill>
            <a:srgbClr val="39393B"/>
          </a:solidFill>
        </p:spPr>
        <p:txBody>
          <a:bodyPr wrap="square" lIns="0" tIns="0" rIns="0" bIns="0" rtlCol="0">
            <a:noAutofit/>
          </a:bodyPr>
          <a:lstStyle/>
          <a:p>
            <a:endParaRPr/>
          </a:p>
        </p:txBody>
      </p:sp>
      <p:sp>
        <p:nvSpPr>
          <p:cNvPr id="115" name="object 115"/>
          <p:cNvSpPr/>
          <p:nvPr/>
        </p:nvSpPr>
        <p:spPr>
          <a:xfrm>
            <a:off x="5226653" y="1684241"/>
            <a:ext cx="30067" cy="56085"/>
          </a:xfrm>
          <a:custGeom>
            <a:avLst/>
            <a:gdLst/>
            <a:ahLst/>
            <a:cxnLst/>
            <a:rect l="l" t="t" r="r" b="b"/>
            <a:pathLst>
              <a:path w="30067" h="56085">
                <a:moveTo>
                  <a:pt x="0" y="0"/>
                </a:moveTo>
                <a:lnTo>
                  <a:pt x="20856" y="56085"/>
                </a:lnTo>
                <a:lnTo>
                  <a:pt x="30067" y="15627"/>
                </a:lnTo>
                <a:lnTo>
                  <a:pt x="0" y="0"/>
                </a:lnTo>
                <a:close/>
              </a:path>
            </a:pathLst>
          </a:custGeom>
          <a:solidFill>
            <a:srgbClr val="E02C21"/>
          </a:solidFill>
        </p:spPr>
        <p:txBody>
          <a:bodyPr wrap="square" lIns="0" tIns="0" rIns="0" bIns="0" rtlCol="0">
            <a:noAutofit/>
          </a:bodyPr>
          <a:lstStyle/>
          <a:p>
            <a:endParaRPr/>
          </a:p>
        </p:txBody>
      </p:sp>
      <p:sp>
        <p:nvSpPr>
          <p:cNvPr id="116" name="object 116"/>
          <p:cNvSpPr/>
          <p:nvPr/>
        </p:nvSpPr>
        <p:spPr>
          <a:xfrm>
            <a:off x="5164085" y="1715496"/>
            <a:ext cx="83424" cy="287892"/>
          </a:xfrm>
          <a:custGeom>
            <a:avLst/>
            <a:gdLst/>
            <a:ahLst/>
            <a:cxnLst/>
            <a:rect l="l" t="t" r="r" b="b"/>
            <a:pathLst>
              <a:path w="83424" h="287892">
                <a:moveTo>
                  <a:pt x="74386" y="0"/>
                </a:moveTo>
                <a:lnTo>
                  <a:pt x="0" y="226771"/>
                </a:lnTo>
                <a:lnTo>
                  <a:pt x="20856" y="287892"/>
                </a:lnTo>
                <a:lnTo>
                  <a:pt x="52140" y="260630"/>
                </a:lnTo>
                <a:lnTo>
                  <a:pt x="83424" y="24830"/>
                </a:lnTo>
                <a:lnTo>
                  <a:pt x="74386" y="0"/>
                </a:lnTo>
                <a:close/>
              </a:path>
            </a:pathLst>
          </a:custGeom>
          <a:solidFill>
            <a:srgbClr val="E02C21"/>
          </a:solidFill>
        </p:spPr>
        <p:txBody>
          <a:bodyPr wrap="square" lIns="0" tIns="0" rIns="0" bIns="0" rtlCol="0">
            <a:noAutofit/>
          </a:bodyPr>
          <a:lstStyle/>
          <a:p>
            <a:endParaRPr/>
          </a:p>
        </p:txBody>
      </p:sp>
      <p:sp>
        <p:nvSpPr>
          <p:cNvPr id="117" name="object 117"/>
          <p:cNvSpPr/>
          <p:nvPr/>
        </p:nvSpPr>
        <p:spPr>
          <a:xfrm>
            <a:off x="4721944" y="2191091"/>
            <a:ext cx="756371" cy="773731"/>
          </a:xfrm>
          <a:custGeom>
            <a:avLst/>
            <a:gdLst/>
            <a:ahLst/>
            <a:cxnLst/>
            <a:rect l="l" t="t" r="r" b="b"/>
            <a:pathLst>
              <a:path w="756371" h="773731">
                <a:moveTo>
                  <a:pt x="19903" y="156027"/>
                </a:moveTo>
                <a:lnTo>
                  <a:pt x="34758" y="176195"/>
                </a:lnTo>
                <a:lnTo>
                  <a:pt x="53778" y="191666"/>
                </a:lnTo>
                <a:lnTo>
                  <a:pt x="71963" y="199466"/>
                </a:lnTo>
                <a:lnTo>
                  <a:pt x="94594" y="205835"/>
                </a:lnTo>
                <a:lnTo>
                  <a:pt x="121052" y="210888"/>
                </a:lnTo>
                <a:lnTo>
                  <a:pt x="150715" y="214741"/>
                </a:lnTo>
                <a:lnTo>
                  <a:pt x="182963" y="217509"/>
                </a:lnTo>
                <a:lnTo>
                  <a:pt x="217176" y="219308"/>
                </a:lnTo>
                <a:lnTo>
                  <a:pt x="252731" y="220253"/>
                </a:lnTo>
                <a:lnTo>
                  <a:pt x="289010" y="220460"/>
                </a:lnTo>
                <a:lnTo>
                  <a:pt x="325390" y="220043"/>
                </a:lnTo>
                <a:lnTo>
                  <a:pt x="361251" y="219118"/>
                </a:lnTo>
                <a:lnTo>
                  <a:pt x="395973" y="217800"/>
                </a:lnTo>
                <a:lnTo>
                  <a:pt x="428935" y="216206"/>
                </a:lnTo>
                <a:lnTo>
                  <a:pt x="459516" y="214449"/>
                </a:lnTo>
                <a:lnTo>
                  <a:pt x="487095" y="212647"/>
                </a:lnTo>
                <a:lnTo>
                  <a:pt x="511051" y="210913"/>
                </a:lnTo>
                <a:lnTo>
                  <a:pt x="530764" y="209364"/>
                </a:lnTo>
                <a:lnTo>
                  <a:pt x="554979" y="207280"/>
                </a:lnTo>
                <a:lnTo>
                  <a:pt x="558239" y="206976"/>
                </a:lnTo>
                <a:lnTo>
                  <a:pt x="558442" y="210092"/>
                </a:lnTo>
                <a:lnTo>
                  <a:pt x="561386" y="252533"/>
                </a:lnTo>
                <a:lnTo>
                  <a:pt x="565155" y="303043"/>
                </a:lnTo>
                <a:lnTo>
                  <a:pt x="567540" y="333353"/>
                </a:lnTo>
                <a:lnTo>
                  <a:pt x="570240" y="366318"/>
                </a:lnTo>
                <a:lnTo>
                  <a:pt x="573242" y="401401"/>
                </a:lnTo>
                <a:lnTo>
                  <a:pt x="576531" y="438067"/>
                </a:lnTo>
                <a:lnTo>
                  <a:pt x="580094" y="475778"/>
                </a:lnTo>
                <a:lnTo>
                  <a:pt x="583916" y="513999"/>
                </a:lnTo>
                <a:lnTo>
                  <a:pt x="587985" y="552193"/>
                </a:lnTo>
                <a:lnTo>
                  <a:pt x="592286" y="589823"/>
                </a:lnTo>
                <a:lnTo>
                  <a:pt x="596806" y="626353"/>
                </a:lnTo>
                <a:lnTo>
                  <a:pt x="601530" y="661247"/>
                </a:lnTo>
                <a:lnTo>
                  <a:pt x="606445" y="693968"/>
                </a:lnTo>
                <a:lnTo>
                  <a:pt x="611537" y="723980"/>
                </a:lnTo>
                <a:lnTo>
                  <a:pt x="616792" y="750747"/>
                </a:lnTo>
                <a:lnTo>
                  <a:pt x="622197" y="773731"/>
                </a:lnTo>
                <a:lnTo>
                  <a:pt x="756371" y="729454"/>
                </a:lnTo>
                <a:lnTo>
                  <a:pt x="754863" y="688510"/>
                </a:lnTo>
                <a:lnTo>
                  <a:pt x="753679" y="659289"/>
                </a:lnTo>
                <a:lnTo>
                  <a:pt x="752148" y="623920"/>
                </a:lnTo>
                <a:lnTo>
                  <a:pt x="750266" y="583387"/>
                </a:lnTo>
                <a:lnTo>
                  <a:pt x="748028" y="538675"/>
                </a:lnTo>
                <a:lnTo>
                  <a:pt x="745431" y="490766"/>
                </a:lnTo>
                <a:lnTo>
                  <a:pt x="742471" y="440646"/>
                </a:lnTo>
                <a:lnTo>
                  <a:pt x="739143" y="389296"/>
                </a:lnTo>
                <a:lnTo>
                  <a:pt x="735443" y="337702"/>
                </a:lnTo>
                <a:lnTo>
                  <a:pt x="731368" y="286847"/>
                </a:lnTo>
                <a:lnTo>
                  <a:pt x="726914" y="237715"/>
                </a:lnTo>
                <a:lnTo>
                  <a:pt x="722076" y="191288"/>
                </a:lnTo>
                <a:lnTo>
                  <a:pt x="716850" y="148552"/>
                </a:lnTo>
                <a:lnTo>
                  <a:pt x="711233" y="110490"/>
                </a:lnTo>
                <a:lnTo>
                  <a:pt x="705219" y="78086"/>
                </a:lnTo>
                <a:lnTo>
                  <a:pt x="698806" y="52323"/>
                </a:lnTo>
                <a:lnTo>
                  <a:pt x="684765" y="24656"/>
                </a:lnTo>
                <a:lnTo>
                  <a:pt x="18415" y="0"/>
                </a:lnTo>
                <a:lnTo>
                  <a:pt x="13309" y="11419"/>
                </a:lnTo>
                <a:lnTo>
                  <a:pt x="2807" y="47620"/>
                </a:lnTo>
                <a:lnTo>
                  <a:pt x="0" y="85150"/>
                </a:lnTo>
                <a:lnTo>
                  <a:pt x="879" y="97602"/>
                </a:lnTo>
                <a:lnTo>
                  <a:pt x="9278" y="133727"/>
                </a:lnTo>
                <a:lnTo>
                  <a:pt x="19903" y="156027"/>
                </a:lnTo>
                <a:close/>
              </a:path>
            </a:pathLst>
          </a:custGeom>
          <a:solidFill>
            <a:srgbClr val="39399A"/>
          </a:solidFill>
        </p:spPr>
        <p:txBody>
          <a:bodyPr wrap="square" lIns="0" tIns="0" rIns="0" bIns="0" rtlCol="0">
            <a:noAutofit/>
          </a:bodyPr>
          <a:lstStyle/>
          <a:p>
            <a:endParaRPr/>
          </a:p>
        </p:txBody>
      </p:sp>
      <p:sp>
        <p:nvSpPr>
          <p:cNvPr id="118" name="object 118"/>
          <p:cNvSpPr/>
          <p:nvPr/>
        </p:nvSpPr>
        <p:spPr>
          <a:xfrm>
            <a:off x="6503041" y="4135839"/>
            <a:ext cx="71583" cy="74317"/>
          </a:xfrm>
          <a:custGeom>
            <a:avLst/>
            <a:gdLst/>
            <a:ahLst/>
            <a:cxnLst/>
            <a:rect l="l" t="t" r="r" b="b"/>
            <a:pathLst>
              <a:path w="71583" h="74317">
                <a:moveTo>
                  <a:pt x="70175" y="51761"/>
                </a:moveTo>
                <a:lnTo>
                  <a:pt x="70389" y="50875"/>
                </a:lnTo>
                <a:lnTo>
                  <a:pt x="71583" y="38596"/>
                </a:lnTo>
                <a:lnTo>
                  <a:pt x="68519" y="26112"/>
                </a:lnTo>
                <a:lnTo>
                  <a:pt x="65175" y="20836"/>
                </a:lnTo>
                <a:lnTo>
                  <a:pt x="56256" y="12344"/>
                </a:lnTo>
                <a:lnTo>
                  <a:pt x="43653" y="9207"/>
                </a:lnTo>
                <a:lnTo>
                  <a:pt x="37888" y="9029"/>
                </a:lnTo>
                <a:lnTo>
                  <a:pt x="41712" y="0"/>
                </a:lnTo>
                <a:lnTo>
                  <a:pt x="19639" y="0"/>
                </a:lnTo>
                <a:lnTo>
                  <a:pt x="28677" y="20836"/>
                </a:lnTo>
                <a:lnTo>
                  <a:pt x="33891" y="20836"/>
                </a:lnTo>
                <a:lnTo>
                  <a:pt x="46387" y="24291"/>
                </a:lnTo>
                <a:lnTo>
                  <a:pt x="54140" y="33346"/>
                </a:lnTo>
                <a:lnTo>
                  <a:pt x="54967" y="46040"/>
                </a:lnTo>
                <a:lnTo>
                  <a:pt x="54747" y="46882"/>
                </a:lnTo>
                <a:lnTo>
                  <a:pt x="52140" y="54696"/>
                </a:lnTo>
                <a:lnTo>
                  <a:pt x="46926" y="59905"/>
                </a:lnTo>
                <a:lnTo>
                  <a:pt x="39105" y="61294"/>
                </a:lnTo>
                <a:lnTo>
                  <a:pt x="25664" y="60071"/>
                </a:lnTo>
                <a:lnTo>
                  <a:pt x="16727" y="51863"/>
                </a:lnTo>
                <a:lnTo>
                  <a:pt x="14425" y="44277"/>
                </a:lnTo>
                <a:lnTo>
                  <a:pt x="18249" y="44277"/>
                </a:lnTo>
                <a:lnTo>
                  <a:pt x="9211" y="31254"/>
                </a:lnTo>
                <a:lnTo>
                  <a:pt x="0" y="44277"/>
                </a:lnTo>
                <a:lnTo>
                  <a:pt x="5214" y="44277"/>
                </a:lnTo>
                <a:lnTo>
                  <a:pt x="8660" y="55712"/>
                </a:lnTo>
                <a:lnTo>
                  <a:pt x="15856" y="66251"/>
                </a:lnTo>
                <a:lnTo>
                  <a:pt x="28663" y="73115"/>
                </a:lnTo>
                <a:lnTo>
                  <a:pt x="39105" y="74317"/>
                </a:lnTo>
                <a:lnTo>
                  <a:pt x="54414" y="70989"/>
                </a:lnTo>
                <a:lnTo>
                  <a:pt x="64771" y="62649"/>
                </a:lnTo>
                <a:lnTo>
                  <a:pt x="70175" y="51761"/>
                </a:lnTo>
                <a:close/>
              </a:path>
            </a:pathLst>
          </a:custGeom>
          <a:solidFill>
            <a:srgbClr val="382C2C"/>
          </a:solidFill>
        </p:spPr>
        <p:txBody>
          <a:bodyPr wrap="square" lIns="0" tIns="0" rIns="0" bIns="0" rtlCol="0">
            <a:noAutofit/>
          </a:bodyPr>
          <a:lstStyle/>
          <a:p>
            <a:endParaRPr/>
          </a:p>
        </p:txBody>
      </p:sp>
      <p:sp>
        <p:nvSpPr>
          <p:cNvPr id="119" name="object 119"/>
          <p:cNvSpPr/>
          <p:nvPr/>
        </p:nvSpPr>
        <p:spPr>
          <a:xfrm>
            <a:off x="6049423" y="3618744"/>
            <a:ext cx="490116" cy="108002"/>
          </a:xfrm>
          <a:custGeom>
            <a:avLst/>
            <a:gdLst/>
            <a:ahLst/>
            <a:cxnLst/>
            <a:rect l="l" t="t" r="r" b="b"/>
            <a:pathLst>
              <a:path w="490116" h="108002">
                <a:moveTo>
                  <a:pt x="0" y="79352"/>
                </a:moveTo>
                <a:lnTo>
                  <a:pt x="5214" y="85950"/>
                </a:lnTo>
                <a:lnTo>
                  <a:pt x="123745" y="9029"/>
                </a:lnTo>
                <a:lnTo>
                  <a:pt x="487509" y="108002"/>
                </a:lnTo>
                <a:lnTo>
                  <a:pt x="490116" y="98973"/>
                </a:lnTo>
                <a:lnTo>
                  <a:pt x="125136" y="0"/>
                </a:lnTo>
                <a:lnTo>
                  <a:pt x="122529" y="0"/>
                </a:lnTo>
                <a:lnTo>
                  <a:pt x="0" y="79352"/>
                </a:lnTo>
                <a:close/>
              </a:path>
            </a:pathLst>
          </a:custGeom>
          <a:solidFill>
            <a:srgbClr val="382C2C"/>
          </a:solidFill>
        </p:spPr>
        <p:txBody>
          <a:bodyPr wrap="square" lIns="0" tIns="0" rIns="0" bIns="0" rtlCol="0">
            <a:noAutofit/>
          </a:bodyPr>
          <a:lstStyle/>
          <a:p>
            <a:endParaRPr/>
          </a:p>
        </p:txBody>
      </p:sp>
      <p:sp>
        <p:nvSpPr>
          <p:cNvPr id="120" name="object 120"/>
          <p:cNvSpPr/>
          <p:nvPr/>
        </p:nvSpPr>
        <p:spPr>
          <a:xfrm>
            <a:off x="6025960" y="3683859"/>
            <a:ext cx="66391" cy="132833"/>
          </a:xfrm>
          <a:custGeom>
            <a:avLst/>
            <a:gdLst/>
            <a:ahLst/>
            <a:cxnLst/>
            <a:rect l="l" t="t" r="r" b="b"/>
            <a:pathLst>
              <a:path w="66391" h="132833">
                <a:moveTo>
                  <a:pt x="0" y="0"/>
                </a:moveTo>
                <a:lnTo>
                  <a:pt x="0" y="132833"/>
                </a:lnTo>
                <a:lnTo>
                  <a:pt x="66391" y="132833"/>
                </a:lnTo>
                <a:lnTo>
                  <a:pt x="66391" y="0"/>
                </a:lnTo>
                <a:lnTo>
                  <a:pt x="0" y="0"/>
                </a:lnTo>
                <a:close/>
              </a:path>
            </a:pathLst>
          </a:custGeom>
          <a:solidFill>
            <a:srgbClr val="382C2C"/>
          </a:solidFill>
        </p:spPr>
        <p:txBody>
          <a:bodyPr wrap="square" lIns="0" tIns="0" rIns="0" bIns="0" rtlCol="0">
            <a:noAutofit/>
          </a:bodyPr>
          <a:lstStyle/>
          <a:p>
            <a:endParaRPr/>
          </a:p>
        </p:txBody>
      </p:sp>
      <p:sp>
        <p:nvSpPr>
          <p:cNvPr id="121" name="object 121"/>
          <p:cNvSpPr/>
          <p:nvPr/>
        </p:nvSpPr>
        <p:spPr>
          <a:xfrm>
            <a:off x="5993285" y="3711120"/>
            <a:ext cx="74386" cy="74317"/>
          </a:xfrm>
          <a:custGeom>
            <a:avLst/>
            <a:gdLst/>
            <a:ahLst/>
            <a:cxnLst/>
            <a:rect l="l" t="t" r="r" b="b"/>
            <a:pathLst>
              <a:path w="74386" h="74317">
                <a:moveTo>
                  <a:pt x="6604" y="0"/>
                </a:moveTo>
                <a:lnTo>
                  <a:pt x="0" y="6598"/>
                </a:lnTo>
                <a:lnTo>
                  <a:pt x="30067" y="36464"/>
                </a:lnTo>
                <a:lnTo>
                  <a:pt x="0" y="67718"/>
                </a:lnTo>
                <a:lnTo>
                  <a:pt x="6604" y="74317"/>
                </a:lnTo>
                <a:lnTo>
                  <a:pt x="36498" y="44277"/>
                </a:lnTo>
                <a:lnTo>
                  <a:pt x="67782" y="74317"/>
                </a:lnTo>
                <a:lnTo>
                  <a:pt x="74386" y="67718"/>
                </a:lnTo>
                <a:lnTo>
                  <a:pt x="43102" y="36464"/>
                </a:lnTo>
                <a:lnTo>
                  <a:pt x="74386" y="6598"/>
                </a:lnTo>
                <a:lnTo>
                  <a:pt x="67782" y="0"/>
                </a:lnTo>
                <a:lnTo>
                  <a:pt x="36498" y="30039"/>
                </a:lnTo>
                <a:lnTo>
                  <a:pt x="6604" y="0"/>
                </a:lnTo>
                <a:close/>
              </a:path>
            </a:pathLst>
          </a:custGeom>
          <a:solidFill>
            <a:srgbClr val="D78D36"/>
          </a:solidFill>
        </p:spPr>
        <p:txBody>
          <a:bodyPr wrap="square" lIns="0" tIns="0" rIns="0" bIns="0" rtlCol="0">
            <a:noAutofit/>
          </a:bodyPr>
          <a:lstStyle/>
          <a:p>
            <a:endParaRPr/>
          </a:p>
        </p:txBody>
      </p:sp>
      <p:sp>
        <p:nvSpPr>
          <p:cNvPr id="122" name="object 122"/>
          <p:cNvSpPr/>
          <p:nvPr/>
        </p:nvSpPr>
        <p:spPr>
          <a:xfrm>
            <a:off x="6058460" y="3711120"/>
            <a:ext cx="10428" cy="15627"/>
          </a:xfrm>
          <a:custGeom>
            <a:avLst/>
            <a:gdLst/>
            <a:ahLst/>
            <a:cxnLst/>
            <a:rect l="l" t="t" r="r" b="b"/>
            <a:pathLst>
              <a:path w="10428" h="15627">
                <a:moveTo>
                  <a:pt x="10428" y="2604"/>
                </a:moveTo>
                <a:lnTo>
                  <a:pt x="6604" y="0"/>
                </a:lnTo>
                <a:lnTo>
                  <a:pt x="0" y="6598"/>
                </a:lnTo>
                <a:lnTo>
                  <a:pt x="10428" y="15627"/>
                </a:lnTo>
                <a:lnTo>
                  <a:pt x="10428" y="2604"/>
                </a:lnTo>
                <a:close/>
              </a:path>
            </a:pathLst>
          </a:custGeom>
          <a:solidFill>
            <a:srgbClr val="D78D36"/>
          </a:solidFill>
        </p:spPr>
        <p:txBody>
          <a:bodyPr wrap="square" lIns="0" tIns="0" rIns="0" bIns="0" rtlCol="0">
            <a:noAutofit/>
          </a:bodyPr>
          <a:lstStyle/>
          <a:p>
            <a:endParaRPr/>
          </a:p>
        </p:txBody>
      </p:sp>
      <p:sp>
        <p:nvSpPr>
          <p:cNvPr id="123" name="object 123"/>
          <p:cNvSpPr/>
          <p:nvPr/>
        </p:nvSpPr>
        <p:spPr>
          <a:xfrm>
            <a:off x="6058460" y="3768420"/>
            <a:ext cx="10428" cy="17016"/>
          </a:xfrm>
          <a:custGeom>
            <a:avLst/>
            <a:gdLst/>
            <a:ahLst/>
            <a:cxnLst/>
            <a:rect l="l" t="t" r="r" b="b"/>
            <a:pathLst>
              <a:path w="10428" h="17016">
                <a:moveTo>
                  <a:pt x="10428" y="0"/>
                </a:moveTo>
                <a:lnTo>
                  <a:pt x="0" y="10418"/>
                </a:lnTo>
                <a:lnTo>
                  <a:pt x="6604" y="17016"/>
                </a:lnTo>
                <a:lnTo>
                  <a:pt x="10428" y="14411"/>
                </a:lnTo>
                <a:lnTo>
                  <a:pt x="10428" y="0"/>
                </a:lnTo>
                <a:close/>
              </a:path>
            </a:pathLst>
          </a:custGeom>
          <a:solidFill>
            <a:srgbClr val="D78D36"/>
          </a:solidFill>
        </p:spPr>
        <p:txBody>
          <a:bodyPr wrap="square" lIns="0" tIns="0" rIns="0" bIns="0" rtlCol="0">
            <a:noAutofit/>
          </a:bodyPr>
          <a:lstStyle/>
          <a:p>
            <a:endParaRPr/>
          </a:p>
        </p:txBody>
      </p:sp>
      <p:sp>
        <p:nvSpPr>
          <p:cNvPr id="124" name="object 124"/>
          <p:cNvSpPr/>
          <p:nvPr/>
        </p:nvSpPr>
        <p:spPr>
          <a:xfrm>
            <a:off x="5988071" y="3707300"/>
            <a:ext cx="80817" cy="84561"/>
          </a:xfrm>
          <a:custGeom>
            <a:avLst/>
            <a:gdLst/>
            <a:ahLst/>
            <a:cxnLst/>
            <a:rect l="l" t="t" r="r" b="b"/>
            <a:pathLst>
              <a:path w="80817" h="84561">
                <a:moveTo>
                  <a:pt x="80817" y="15627"/>
                </a:moveTo>
                <a:lnTo>
                  <a:pt x="80817" y="0"/>
                </a:lnTo>
                <a:lnTo>
                  <a:pt x="0" y="0"/>
                </a:lnTo>
                <a:lnTo>
                  <a:pt x="0" y="84561"/>
                </a:lnTo>
                <a:lnTo>
                  <a:pt x="80817" y="84561"/>
                </a:lnTo>
                <a:lnTo>
                  <a:pt x="80817" y="68934"/>
                </a:lnTo>
                <a:lnTo>
                  <a:pt x="17032" y="68934"/>
                </a:lnTo>
                <a:lnTo>
                  <a:pt x="17032" y="15627"/>
                </a:lnTo>
                <a:lnTo>
                  <a:pt x="80817" y="15627"/>
                </a:lnTo>
                <a:close/>
              </a:path>
            </a:pathLst>
          </a:custGeom>
          <a:solidFill>
            <a:srgbClr val="EFAD11"/>
          </a:solidFill>
        </p:spPr>
        <p:txBody>
          <a:bodyPr wrap="square" lIns="0" tIns="0" rIns="0" bIns="0" rtlCol="0">
            <a:noAutofit/>
          </a:bodyPr>
          <a:lstStyle/>
          <a:p>
            <a:endParaRPr/>
          </a:p>
        </p:txBody>
      </p:sp>
      <p:sp>
        <p:nvSpPr>
          <p:cNvPr id="125" name="object 125"/>
          <p:cNvSpPr/>
          <p:nvPr/>
        </p:nvSpPr>
        <p:spPr>
          <a:xfrm>
            <a:off x="6062371" y="3715113"/>
            <a:ext cx="0" cy="71538"/>
          </a:xfrm>
          <a:custGeom>
            <a:avLst/>
            <a:gdLst/>
            <a:ahLst/>
            <a:cxnLst/>
            <a:rect l="l" t="t" r="r" b="b"/>
            <a:pathLst>
              <a:path h="71538">
                <a:moveTo>
                  <a:pt x="0" y="0"/>
                </a:moveTo>
                <a:lnTo>
                  <a:pt x="0" y="71538"/>
                </a:lnTo>
              </a:path>
            </a:pathLst>
          </a:custGeom>
          <a:ln w="14305">
            <a:solidFill>
              <a:srgbClr val="EFAD11"/>
            </a:solidFill>
          </a:ln>
        </p:spPr>
        <p:txBody>
          <a:bodyPr wrap="square" lIns="0" tIns="0" rIns="0" bIns="0" rtlCol="0">
            <a:noAutofit/>
          </a:bodyPr>
          <a:lstStyle/>
          <a:p>
            <a:endParaRPr/>
          </a:p>
        </p:txBody>
      </p:sp>
      <p:sp>
        <p:nvSpPr>
          <p:cNvPr id="126" name="object 126"/>
          <p:cNvSpPr/>
          <p:nvPr/>
        </p:nvSpPr>
        <p:spPr>
          <a:xfrm>
            <a:off x="6130240" y="3702091"/>
            <a:ext cx="87421" cy="94980"/>
          </a:xfrm>
          <a:custGeom>
            <a:avLst/>
            <a:gdLst/>
            <a:ahLst/>
            <a:cxnLst/>
            <a:rect l="l" t="t" r="r" b="b"/>
            <a:pathLst>
              <a:path w="87421" h="94980">
                <a:moveTo>
                  <a:pt x="87421" y="94980"/>
                </a:moveTo>
                <a:lnTo>
                  <a:pt x="87421" y="0"/>
                </a:lnTo>
                <a:lnTo>
                  <a:pt x="0" y="0"/>
                </a:lnTo>
                <a:lnTo>
                  <a:pt x="0" y="94980"/>
                </a:lnTo>
                <a:lnTo>
                  <a:pt x="87421" y="94980"/>
                </a:lnTo>
                <a:close/>
              </a:path>
            </a:pathLst>
          </a:custGeom>
          <a:solidFill>
            <a:srgbClr val="683E55"/>
          </a:solidFill>
        </p:spPr>
        <p:txBody>
          <a:bodyPr wrap="square" lIns="0" tIns="0" rIns="0" bIns="0" rtlCol="0">
            <a:noAutofit/>
          </a:bodyPr>
          <a:lstStyle/>
          <a:p>
            <a:endParaRPr/>
          </a:p>
        </p:txBody>
      </p:sp>
      <p:sp>
        <p:nvSpPr>
          <p:cNvPr id="127" name="object 127"/>
          <p:cNvSpPr/>
          <p:nvPr/>
        </p:nvSpPr>
        <p:spPr>
          <a:xfrm>
            <a:off x="6132847" y="4225783"/>
            <a:ext cx="78210" cy="76748"/>
          </a:xfrm>
          <a:custGeom>
            <a:avLst/>
            <a:gdLst/>
            <a:ahLst/>
            <a:cxnLst/>
            <a:rect l="l" t="t" r="r" b="b"/>
            <a:pathLst>
              <a:path w="78210" h="76748">
                <a:moveTo>
                  <a:pt x="7821" y="0"/>
                </a:moveTo>
                <a:lnTo>
                  <a:pt x="0" y="7813"/>
                </a:lnTo>
                <a:lnTo>
                  <a:pt x="32500" y="39068"/>
                </a:lnTo>
                <a:lnTo>
                  <a:pt x="0" y="70323"/>
                </a:lnTo>
                <a:lnTo>
                  <a:pt x="7821" y="76748"/>
                </a:lnTo>
                <a:lnTo>
                  <a:pt x="39105" y="45493"/>
                </a:lnTo>
                <a:lnTo>
                  <a:pt x="70389" y="76748"/>
                </a:lnTo>
                <a:lnTo>
                  <a:pt x="78210" y="70323"/>
                </a:lnTo>
                <a:lnTo>
                  <a:pt x="45535" y="39068"/>
                </a:lnTo>
                <a:lnTo>
                  <a:pt x="78210" y="7813"/>
                </a:lnTo>
                <a:lnTo>
                  <a:pt x="70389" y="0"/>
                </a:lnTo>
                <a:lnTo>
                  <a:pt x="39105" y="31254"/>
                </a:lnTo>
                <a:lnTo>
                  <a:pt x="7821" y="0"/>
                </a:lnTo>
                <a:close/>
              </a:path>
            </a:pathLst>
          </a:custGeom>
          <a:solidFill>
            <a:srgbClr val="D78D36"/>
          </a:solidFill>
        </p:spPr>
        <p:txBody>
          <a:bodyPr wrap="square" lIns="0" tIns="0" rIns="0" bIns="0" rtlCol="0">
            <a:noAutofit/>
          </a:bodyPr>
          <a:lstStyle/>
          <a:p>
            <a:endParaRPr/>
          </a:p>
        </p:txBody>
      </p:sp>
      <p:sp>
        <p:nvSpPr>
          <p:cNvPr id="128" name="object 128"/>
          <p:cNvSpPr/>
          <p:nvPr/>
        </p:nvSpPr>
        <p:spPr>
          <a:xfrm>
            <a:off x="6132847" y="4158065"/>
            <a:ext cx="78210" cy="76748"/>
          </a:xfrm>
          <a:custGeom>
            <a:avLst/>
            <a:gdLst/>
            <a:ahLst/>
            <a:cxnLst/>
            <a:rect l="l" t="t" r="r" b="b"/>
            <a:pathLst>
              <a:path w="78210" h="76748">
                <a:moveTo>
                  <a:pt x="7821" y="0"/>
                </a:moveTo>
                <a:lnTo>
                  <a:pt x="0" y="6424"/>
                </a:lnTo>
                <a:lnTo>
                  <a:pt x="32500" y="37679"/>
                </a:lnTo>
                <a:lnTo>
                  <a:pt x="0" y="68934"/>
                </a:lnTo>
                <a:lnTo>
                  <a:pt x="7821" y="76748"/>
                </a:lnTo>
                <a:lnTo>
                  <a:pt x="39105" y="45493"/>
                </a:lnTo>
                <a:lnTo>
                  <a:pt x="70389" y="76748"/>
                </a:lnTo>
                <a:lnTo>
                  <a:pt x="78210" y="68934"/>
                </a:lnTo>
                <a:lnTo>
                  <a:pt x="45535" y="37679"/>
                </a:lnTo>
                <a:lnTo>
                  <a:pt x="78210" y="6424"/>
                </a:lnTo>
                <a:lnTo>
                  <a:pt x="70389" y="0"/>
                </a:lnTo>
                <a:lnTo>
                  <a:pt x="39105" y="31254"/>
                </a:lnTo>
                <a:lnTo>
                  <a:pt x="7821" y="0"/>
                </a:lnTo>
                <a:close/>
              </a:path>
            </a:pathLst>
          </a:custGeom>
          <a:solidFill>
            <a:srgbClr val="D78D36"/>
          </a:solidFill>
        </p:spPr>
        <p:txBody>
          <a:bodyPr wrap="square" lIns="0" tIns="0" rIns="0" bIns="0" rtlCol="0">
            <a:noAutofit/>
          </a:bodyPr>
          <a:lstStyle/>
          <a:p>
            <a:endParaRPr/>
          </a:p>
        </p:txBody>
      </p:sp>
      <p:sp>
        <p:nvSpPr>
          <p:cNvPr id="129" name="object 129"/>
          <p:cNvSpPr/>
          <p:nvPr/>
        </p:nvSpPr>
        <p:spPr>
          <a:xfrm>
            <a:off x="6132847" y="4088957"/>
            <a:ext cx="78210" cy="76921"/>
          </a:xfrm>
          <a:custGeom>
            <a:avLst/>
            <a:gdLst/>
            <a:ahLst/>
            <a:cxnLst/>
            <a:rect l="l" t="t" r="r" b="b"/>
            <a:pathLst>
              <a:path w="78210" h="76921">
                <a:moveTo>
                  <a:pt x="7821" y="0"/>
                </a:moveTo>
                <a:lnTo>
                  <a:pt x="0" y="7813"/>
                </a:lnTo>
                <a:lnTo>
                  <a:pt x="32500" y="39068"/>
                </a:lnTo>
                <a:lnTo>
                  <a:pt x="0" y="70323"/>
                </a:lnTo>
                <a:lnTo>
                  <a:pt x="7821" y="76921"/>
                </a:lnTo>
                <a:lnTo>
                  <a:pt x="39105" y="45493"/>
                </a:lnTo>
                <a:lnTo>
                  <a:pt x="70389" y="76921"/>
                </a:lnTo>
                <a:lnTo>
                  <a:pt x="78210" y="70323"/>
                </a:lnTo>
                <a:lnTo>
                  <a:pt x="45535" y="39068"/>
                </a:lnTo>
                <a:lnTo>
                  <a:pt x="78210" y="7813"/>
                </a:lnTo>
                <a:lnTo>
                  <a:pt x="70389" y="0"/>
                </a:lnTo>
                <a:lnTo>
                  <a:pt x="39105" y="32470"/>
                </a:lnTo>
                <a:lnTo>
                  <a:pt x="7821" y="0"/>
                </a:lnTo>
                <a:close/>
              </a:path>
            </a:pathLst>
          </a:custGeom>
          <a:solidFill>
            <a:srgbClr val="D78D36"/>
          </a:solidFill>
        </p:spPr>
        <p:txBody>
          <a:bodyPr wrap="square" lIns="0" tIns="0" rIns="0" bIns="0" rtlCol="0">
            <a:noAutofit/>
          </a:bodyPr>
          <a:lstStyle/>
          <a:p>
            <a:endParaRPr/>
          </a:p>
        </p:txBody>
      </p:sp>
      <p:sp>
        <p:nvSpPr>
          <p:cNvPr id="130" name="object 130"/>
          <p:cNvSpPr/>
          <p:nvPr/>
        </p:nvSpPr>
        <p:spPr>
          <a:xfrm>
            <a:off x="6132847" y="4021238"/>
            <a:ext cx="78210" cy="76748"/>
          </a:xfrm>
          <a:custGeom>
            <a:avLst/>
            <a:gdLst/>
            <a:ahLst/>
            <a:cxnLst/>
            <a:rect l="l" t="t" r="r" b="b"/>
            <a:pathLst>
              <a:path w="78210" h="76748">
                <a:moveTo>
                  <a:pt x="7821" y="0"/>
                </a:moveTo>
                <a:lnTo>
                  <a:pt x="0" y="6424"/>
                </a:lnTo>
                <a:lnTo>
                  <a:pt x="32500" y="37679"/>
                </a:lnTo>
                <a:lnTo>
                  <a:pt x="0" y="70323"/>
                </a:lnTo>
                <a:lnTo>
                  <a:pt x="7821" y="76748"/>
                </a:lnTo>
                <a:lnTo>
                  <a:pt x="39105" y="45493"/>
                </a:lnTo>
                <a:lnTo>
                  <a:pt x="70389" y="76748"/>
                </a:lnTo>
                <a:lnTo>
                  <a:pt x="78210" y="70323"/>
                </a:lnTo>
                <a:lnTo>
                  <a:pt x="45535" y="37679"/>
                </a:lnTo>
                <a:lnTo>
                  <a:pt x="78210" y="6424"/>
                </a:lnTo>
                <a:lnTo>
                  <a:pt x="70389" y="0"/>
                </a:lnTo>
                <a:lnTo>
                  <a:pt x="39105" y="31254"/>
                </a:lnTo>
                <a:lnTo>
                  <a:pt x="7821" y="0"/>
                </a:lnTo>
                <a:close/>
              </a:path>
            </a:pathLst>
          </a:custGeom>
          <a:solidFill>
            <a:srgbClr val="D78D36"/>
          </a:solidFill>
        </p:spPr>
        <p:txBody>
          <a:bodyPr wrap="square" lIns="0" tIns="0" rIns="0" bIns="0" rtlCol="0">
            <a:noAutofit/>
          </a:bodyPr>
          <a:lstStyle/>
          <a:p>
            <a:endParaRPr/>
          </a:p>
        </p:txBody>
      </p:sp>
      <p:sp>
        <p:nvSpPr>
          <p:cNvPr id="131" name="object 131"/>
          <p:cNvSpPr/>
          <p:nvPr/>
        </p:nvSpPr>
        <p:spPr>
          <a:xfrm>
            <a:off x="6132847" y="3953519"/>
            <a:ext cx="78210" cy="76748"/>
          </a:xfrm>
          <a:custGeom>
            <a:avLst/>
            <a:gdLst/>
            <a:ahLst/>
            <a:cxnLst/>
            <a:rect l="l" t="t" r="r" b="b"/>
            <a:pathLst>
              <a:path w="78210" h="76748">
                <a:moveTo>
                  <a:pt x="7821" y="0"/>
                </a:moveTo>
                <a:lnTo>
                  <a:pt x="0" y="6424"/>
                </a:lnTo>
                <a:lnTo>
                  <a:pt x="32500" y="37679"/>
                </a:lnTo>
                <a:lnTo>
                  <a:pt x="0" y="68934"/>
                </a:lnTo>
                <a:lnTo>
                  <a:pt x="7821" y="76748"/>
                </a:lnTo>
                <a:lnTo>
                  <a:pt x="39105" y="44277"/>
                </a:lnTo>
                <a:lnTo>
                  <a:pt x="70389" y="76748"/>
                </a:lnTo>
                <a:lnTo>
                  <a:pt x="78210" y="68934"/>
                </a:lnTo>
                <a:lnTo>
                  <a:pt x="45535" y="37679"/>
                </a:lnTo>
                <a:lnTo>
                  <a:pt x="78210" y="6424"/>
                </a:lnTo>
                <a:lnTo>
                  <a:pt x="70389" y="0"/>
                </a:lnTo>
                <a:lnTo>
                  <a:pt x="39105" y="31254"/>
                </a:lnTo>
                <a:lnTo>
                  <a:pt x="7821" y="0"/>
                </a:lnTo>
                <a:close/>
              </a:path>
            </a:pathLst>
          </a:custGeom>
          <a:solidFill>
            <a:srgbClr val="D78D36"/>
          </a:solidFill>
        </p:spPr>
        <p:txBody>
          <a:bodyPr wrap="square" lIns="0" tIns="0" rIns="0" bIns="0" rtlCol="0">
            <a:noAutofit/>
          </a:bodyPr>
          <a:lstStyle/>
          <a:p>
            <a:endParaRPr/>
          </a:p>
        </p:txBody>
      </p:sp>
      <p:sp>
        <p:nvSpPr>
          <p:cNvPr id="132" name="object 132"/>
          <p:cNvSpPr/>
          <p:nvPr/>
        </p:nvSpPr>
        <p:spPr>
          <a:xfrm>
            <a:off x="6132847" y="3884411"/>
            <a:ext cx="78210" cy="76921"/>
          </a:xfrm>
          <a:custGeom>
            <a:avLst/>
            <a:gdLst/>
            <a:ahLst/>
            <a:cxnLst/>
            <a:rect l="l" t="t" r="r" b="b"/>
            <a:pathLst>
              <a:path w="78210" h="76921">
                <a:moveTo>
                  <a:pt x="7821" y="0"/>
                </a:moveTo>
                <a:lnTo>
                  <a:pt x="0" y="7813"/>
                </a:lnTo>
                <a:lnTo>
                  <a:pt x="32500" y="39068"/>
                </a:lnTo>
                <a:lnTo>
                  <a:pt x="0" y="70323"/>
                </a:lnTo>
                <a:lnTo>
                  <a:pt x="7821" y="76921"/>
                </a:lnTo>
                <a:lnTo>
                  <a:pt x="39105" y="45666"/>
                </a:lnTo>
                <a:lnTo>
                  <a:pt x="70389" y="76921"/>
                </a:lnTo>
                <a:lnTo>
                  <a:pt x="78210" y="70323"/>
                </a:lnTo>
                <a:lnTo>
                  <a:pt x="45535" y="39068"/>
                </a:lnTo>
                <a:lnTo>
                  <a:pt x="78210" y="7813"/>
                </a:lnTo>
                <a:lnTo>
                  <a:pt x="70389" y="0"/>
                </a:lnTo>
                <a:lnTo>
                  <a:pt x="39105" y="31254"/>
                </a:lnTo>
                <a:lnTo>
                  <a:pt x="7821" y="0"/>
                </a:lnTo>
                <a:close/>
              </a:path>
            </a:pathLst>
          </a:custGeom>
          <a:solidFill>
            <a:srgbClr val="D78D36"/>
          </a:solidFill>
        </p:spPr>
        <p:txBody>
          <a:bodyPr wrap="square" lIns="0" tIns="0" rIns="0" bIns="0" rtlCol="0">
            <a:noAutofit/>
          </a:bodyPr>
          <a:lstStyle/>
          <a:p>
            <a:endParaRPr/>
          </a:p>
        </p:txBody>
      </p:sp>
      <p:sp>
        <p:nvSpPr>
          <p:cNvPr id="133" name="object 133"/>
          <p:cNvSpPr/>
          <p:nvPr/>
        </p:nvSpPr>
        <p:spPr>
          <a:xfrm>
            <a:off x="6132847" y="3816692"/>
            <a:ext cx="78210" cy="76921"/>
          </a:xfrm>
          <a:custGeom>
            <a:avLst/>
            <a:gdLst/>
            <a:ahLst/>
            <a:cxnLst/>
            <a:rect l="l" t="t" r="r" b="b"/>
            <a:pathLst>
              <a:path w="78210" h="76921">
                <a:moveTo>
                  <a:pt x="7821" y="0"/>
                </a:moveTo>
                <a:lnTo>
                  <a:pt x="0" y="6598"/>
                </a:lnTo>
                <a:lnTo>
                  <a:pt x="32500" y="37853"/>
                </a:lnTo>
                <a:lnTo>
                  <a:pt x="0" y="69108"/>
                </a:lnTo>
                <a:lnTo>
                  <a:pt x="7821" y="76921"/>
                </a:lnTo>
                <a:lnTo>
                  <a:pt x="39105" y="45666"/>
                </a:lnTo>
                <a:lnTo>
                  <a:pt x="70389" y="76921"/>
                </a:lnTo>
                <a:lnTo>
                  <a:pt x="78210" y="69108"/>
                </a:lnTo>
                <a:lnTo>
                  <a:pt x="45535" y="37853"/>
                </a:lnTo>
                <a:lnTo>
                  <a:pt x="78210" y="6598"/>
                </a:lnTo>
                <a:lnTo>
                  <a:pt x="70389" y="0"/>
                </a:lnTo>
                <a:lnTo>
                  <a:pt x="39105" y="31254"/>
                </a:lnTo>
                <a:lnTo>
                  <a:pt x="7821" y="0"/>
                </a:lnTo>
                <a:close/>
              </a:path>
            </a:pathLst>
          </a:custGeom>
          <a:solidFill>
            <a:srgbClr val="D78D36"/>
          </a:solidFill>
        </p:spPr>
        <p:txBody>
          <a:bodyPr wrap="square" lIns="0" tIns="0" rIns="0" bIns="0" rtlCol="0">
            <a:noAutofit/>
          </a:bodyPr>
          <a:lstStyle/>
          <a:p>
            <a:endParaRPr/>
          </a:p>
        </p:txBody>
      </p:sp>
      <p:sp>
        <p:nvSpPr>
          <p:cNvPr id="134" name="object 134"/>
          <p:cNvSpPr/>
          <p:nvPr/>
        </p:nvSpPr>
        <p:spPr>
          <a:xfrm>
            <a:off x="6130240" y="3797071"/>
            <a:ext cx="87421" cy="510669"/>
          </a:xfrm>
          <a:custGeom>
            <a:avLst/>
            <a:gdLst/>
            <a:ahLst/>
            <a:cxnLst/>
            <a:rect l="l" t="t" r="r" b="b"/>
            <a:pathLst>
              <a:path w="87421" h="510669">
                <a:moveTo>
                  <a:pt x="0" y="510669"/>
                </a:moveTo>
                <a:lnTo>
                  <a:pt x="15642" y="492437"/>
                </a:lnTo>
                <a:lnTo>
                  <a:pt x="15642" y="21010"/>
                </a:lnTo>
                <a:lnTo>
                  <a:pt x="70389" y="21010"/>
                </a:lnTo>
                <a:lnTo>
                  <a:pt x="70389" y="492437"/>
                </a:lnTo>
                <a:lnTo>
                  <a:pt x="15642" y="492437"/>
                </a:lnTo>
                <a:lnTo>
                  <a:pt x="87421" y="510669"/>
                </a:lnTo>
                <a:lnTo>
                  <a:pt x="87421" y="0"/>
                </a:lnTo>
                <a:lnTo>
                  <a:pt x="0" y="0"/>
                </a:lnTo>
                <a:lnTo>
                  <a:pt x="0" y="510669"/>
                </a:lnTo>
                <a:close/>
              </a:path>
              <a:path w="87421" h="510669">
                <a:moveTo>
                  <a:pt x="15642" y="492437"/>
                </a:moveTo>
                <a:lnTo>
                  <a:pt x="0" y="510669"/>
                </a:lnTo>
                <a:lnTo>
                  <a:pt x="87421" y="510669"/>
                </a:lnTo>
                <a:lnTo>
                  <a:pt x="15642" y="492437"/>
                </a:lnTo>
                <a:close/>
              </a:path>
            </a:pathLst>
          </a:custGeom>
          <a:solidFill>
            <a:srgbClr val="EFAD11"/>
          </a:solidFill>
        </p:spPr>
        <p:txBody>
          <a:bodyPr wrap="square" lIns="0" tIns="0" rIns="0" bIns="0" rtlCol="0">
            <a:noAutofit/>
          </a:bodyPr>
          <a:lstStyle/>
          <a:p>
            <a:endParaRPr/>
          </a:p>
        </p:txBody>
      </p:sp>
      <p:sp>
        <p:nvSpPr>
          <p:cNvPr id="135" name="object 135"/>
          <p:cNvSpPr/>
          <p:nvPr/>
        </p:nvSpPr>
        <p:spPr>
          <a:xfrm>
            <a:off x="6130240" y="3797071"/>
            <a:ext cx="87421" cy="510669"/>
          </a:xfrm>
          <a:custGeom>
            <a:avLst/>
            <a:gdLst/>
            <a:ahLst/>
            <a:cxnLst/>
            <a:rect l="l" t="t" r="r" b="b"/>
            <a:pathLst>
              <a:path w="87421" h="510669">
                <a:moveTo>
                  <a:pt x="0" y="510669"/>
                </a:moveTo>
                <a:lnTo>
                  <a:pt x="87421" y="510669"/>
                </a:lnTo>
                <a:lnTo>
                  <a:pt x="87421" y="0"/>
                </a:lnTo>
                <a:lnTo>
                  <a:pt x="0" y="0"/>
                </a:lnTo>
                <a:lnTo>
                  <a:pt x="0" y="510669"/>
                </a:lnTo>
                <a:close/>
              </a:path>
            </a:pathLst>
          </a:custGeom>
          <a:solidFill>
            <a:srgbClr val="EFAD11"/>
          </a:solidFill>
        </p:spPr>
        <p:txBody>
          <a:bodyPr wrap="square" lIns="0" tIns="0" rIns="0" bIns="0" rtlCol="0">
            <a:noAutofit/>
          </a:bodyPr>
          <a:lstStyle/>
          <a:p>
            <a:endParaRPr/>
          </a:p>
        </p:txBody>
      </p:sp>
      <p:sp>
        <p:nvSpPr>
          <p:cNvPr id="136" name="object 136"/>
          <p:cNvSpPr/>
          <p:nvPr/>
        </p:nvSpPr>
        <p:spPr>
          <a:xfrm>
            <a:off x="6136670" y="4230298"/>
            <a:ext cx="74386" cy="0"/>
          </a:xfrm>
          <a:custGeom>
            <a:avLst/>
            <a:gdLst/>
            <a:ahLst/>
            <a:cxnLst/>
            <a:rect l="l" t="t" r="r" b="b"/>
            <a:pathLst>
              <a:path w="74386">
                <a:moveTo>
                  <a:pt x="0" y="0"/>
                </a:moveTo>
                <a:lnTo>
                  <a:pt x="74386" y="0"/>
                </a:lnTo>
              </a:path>
            </a:pathLst>
          </a:custGeom>
          <a:ln w="15508">
            <a:solidFill>
              <a:srgbClr val="EFAD11"/>
            </a:solidFill>
          </a:ln>
        </p:spPr>
        <p:txBody>
          <a:bodyPr wrap="square" lIns="0" tIns="0" rIns="0" bIns="0" rtlCol="0">
            <a:noAutofit/>
          </a:bodyPr>
          <a:lstStyle/>
          <a:p>
            <a:endParaRPr/>
          </a:p>
        </p:txBody>
      </p:sp>
      <p:sp>
        <p:nvSpPr>
          <p:cNvPr id="137" name="object 137"/>
          <p:cNvSpPr/>
          <p:nvPr/>
        </p:nvSpPr>
        <p:spPr>
          <a:xfrm>
            <a:off x="6136670" y="4161277"/>
            <a:ext cx="74386" cy="0"/>
          </a:xfrm>
          <a:custGeom>
            <a:avLst/>
            <a:gdLst/>
            <a:ahLst/>
            <a:cxnLst/>
            <a:rect l="l" t="t" r="r" b="b"/>
            <a:pathLst>
              <a:path w="74386">
                <a:moveTo>
                  <a:pt x="0" y="0"/>
                </a:moveTo>
                <a:lnTo>
                  <a:pt x="74386" y="0"/>
                </a:lnTo>
              </a:path>
            </a:pathLst>
          </a:custGeom>
          <a:ln w="15681">
            <a:solidFill>
              <a:srgbClr val="EFAD11"/>
            </a:solidFill>
          </a:ln>
        </p:spPr>
        <p:txBody>
          <a:bodyPr wrap="square" lIns="0" tIns="0" rIns="0" bIns="0" rtlCol="0">
            <a:noAutofit/>
          </a:bodyPr>
          <a:lstStyle/>
          <a:p>
            <a:endParaRPr/>
          </a:p>
        </p:txBody>
      </p:sp>
      <p:sp>
        <p:nvSpPr>
          <p:cNvPr id="138" name="object 138"/>
          <p:cNvSpPr/>
          <p:nvPr/>
        </p:nvSpPr>
        <p:spPr>
          <a:xfrm>
            <a:off x="6136670" y="4090867"/>
            <a:ext cx="74386" cy="0"/>
          </a:xfrm>
          <a:custGeom>
            <a:avLst/>
            <a:gdLst/>
            <a:ahLst/>
            <a:cxnLst/>
            <a:rect l="l" t="t" r="r" b="b"/>
            <a:pathLst>
              <a:path w="74386">
                <a:moveTo>
                  <a:pt x="0" y="0"/>
                </a:moveTo>
                <a:lnTo>
                  <a:pt x="74386" y="0"/>
                </a:lnTo>
              </a:path>
            </a:pathLst>
          </a:custGeom>
          <a:ln w="15508">
            <a:solidFill>
              <a:srgbClr val="EFAD11"/>
            </a:solidFill>
          </a:ln>
        </p:spPr>
        <p:txBody>
          <a:bodyPr wrap="square" lIns="0" tIns="0" rIns="0" bIns="0" rtlCol="0">
            <a:noAutofit/>
          </a:bodyPr>
          <a:lstStyle/>
          <a:p>
            <a:endParaRPr/>
          </a:p>
        </p:txBody>
      </p:sp>
      <p:sp>
        <p:nvSpPr>
          <p:cNvPr id="139" name="object 139"/>
          <p:cNvSpPr/>
          <p:nvPr/>
        </p:nvSpPr>
        <p:spPr>
          <a:xfrm>
            <a:off x="6136670" y="4021845"/>
            <a:ext cx="74386" cy="0"/>
          </a:xfrm>
          <a:custGeom>
            <a:avLst/>
            <a:gdLst/>
            <a:ahLst/>
            <a:cxnLst/>
            <a:rect l="l" t="t" r="r" b="b"/>
            <a:pathLst>
              <a:path w="74386">
                <a:moveTo>
                  <a:pt x="0" y="0"/>
                </a:moveTo>
                <a:lnTo>
                  <a:pt x="74386" y="0"/>
                </a:lnTo>
              </a:path>
            </a:pathLst>
          </a:custGeom>
          <a:ln w="15681">
            <a:solidFill>
              <a:srgbClr val="EFAD11"/>
            </a:solidFill>
          </a:ln>
        </p:spPr>
        <p:txBody>
          <a:bodyPr wrap="square" lIns="0" tIns="0" rIns="0" bIns="0" rtlCol="0">
            <a:noAutofit/>
          </a:bodyPr>
          <a:lstStyle/>
          <a:p>
            <a:endParaRPr/>
          </a:p>
        </p:txBody>
      </p:sp>
      <p:sp>
        <p:nvSpPr>
          <p:cNvPr id="140" name="object 140"/>
          <p:cNvSpPr/>
          <p:nvPr/>
        </p:nvSpPr>
        <p:spPr>
          <a:xfrm>
            <a:off x="6136670" y="3952824"/>
            <a:ext cx="74386" cy="0"/>
          </a:xfrm>
          <a:custGeom>
            <a:avLst/>
            <a:gdLst/>
            <a:ahLst/>
            <a:cxnLst/>
            <a:rect l="l" t="t" r="r" b="b"/>
            <a:pathLst>
              <a:path w="74386">
                <a:moveTo>
                  <a:pt x="0" y="0"/>
                </a:moveTo>
                <a:lnTo>
                  <a:pt x="74386" y="0"/>
                </a:lnTo>
              </a:path>
            </a:pathLst>
          </a:custGeom>
          <a:ln w="15508">
            <a:solidFill>
              <a:srgbClr val="EFAD11"/>
            </a:solidFill>
          </a:ln>
        </p:spPr>
        <p:txBody>
          <a:bodyPr wrap="square" lIns="0" tIns="0" rIns="0" bIns="0" rtlCol="0">
            <a:noAutofit/>
          </a:bodyPr>
          <a:lstStyle/>
          <a:p>
            <a:endParaRPr/>
          </a:p>
        </p:txBody>
      </p:sp>
      <p:sp>
        <p:nvSpPr>
          <p:cNvPr id="141" name="object 141"/>
          <p:cNvSpPr/>
          <p:nvPr/>
        </p:nvSpPr>
        <p:spPr>
          <a:xfrm>
            <a:off x="6136670" y="3883108"/>
            <a:ext cx="74386" cy="0"/>
          </a:xfrm>
          <a:custGeom>
            <a:avLst/>
            <a:gdLst/>
            <a:ahLst/>
            <a:cxnLst/>
            <a:rect l="l" t="t" r="r" b="b"/>
            <a:pathLst>
              <a:path w="74386">
                <a:moveTo>
                  <a:pt x="0" y="0"/>
                </a:moveTo>
                <a:lnTo>
                  <a:pt x="74386" y="0"/>
                </a:lnTo>
              </a:path>
            </a:pathLst>
          </a:custGeom>
          <a:ln w="14292">
            <a:solidFill>
              <a:srgbClr val="EFAD11"/>
            </a:solidFill>
          </a:ln>
        </p:spPr>
        <p:txBody>
          <a:bodyPr wrap="square" lIns="0" tIns="0" rIns="0" bIns="0" rtlCol="0">
            <a:noAutofit/>
          </a:bodyPr>
          <a:lstStyle/>
          <a:p>
            <a:endParaRPr/>
          </a:p>
        </p:txBody>
      </p:sp>
      <p:sp>
        <p:nvSpPr>
          <p:cNvPr id="142" name="object 142"/>
          <p:cNvSpPr/>
          <p:nvPr/>
        </p:nvSpPr>
        <p:spPr>
          <a:xfrm>
            <a:off x="6057244" y="3711120"/>
            <a:ext cx="74212" cy="74317"/>
          </a:xfrm>
          <a:custGeom>
            <a:avLst/>
            <a:gdLst/>
            <a:ahLst/>
            <a:cxnLst/>
            <a:rect l="l" t="t" r="r" b="b"/>
            <a:pathLst>
              <a:path w="74212" h="74317">
                <a:moveTo>
                  <a:pt x="6430" y="0"/>
                </a:moveTo>
                <a:lnTo>
                  <a:pt x="0" y="6598"/>
                </a:lnTo>
                <a:lnTo>
                  <a:pt x="29893" y="36464"/>
                </a:lnTo>
                <a:lnTo>
                  <a:pt x="0" y="67718"/>
                </a:lnTo>
                <a:lnTo>
                  <a:pt x="6430" y="74317"/>
                </a:lnTo>
                <a:lnTo>
                  <a:pt x="37714" y="44277"/>
                </a:lnTo>
                <a:lnTo>
                  <a:pt x="67782" y="74317"/>
                </a:lnTo>
                <a:lnTo>
                  <a:pt x="74212" y="67718"/>
                </a:lnTo>
                <a:lnTo>
                  <a:pt x="44319" y="36464"/>
                </a:lnTo>
                <a:lnTo>
                  <a:pt x="74212" y="6598"/>
                </a:lnTo>
                <a:lnTo>
                  <a:pt x="67782" y="0"/>
                </a:lnTo>
                <a:lnTo>
                  <a:pt x="37714" y="30039"/>
                </a:lnTo>
                <a:lnTo>
                  <a:pt x="6430" y="0"/>
                </a:lnTo>
                <a:close/>
              </a:path>
            </a:pathLst>
          </a:custGeom>
          <a:solidFill>
            <a:srgbClr val="D78D36"/>
          </a:solidFill>
        </p:spPr>
        <p:txBody>
          <a:bodyPr wrap="square" lIns="0" tIns="0" rIns="0" bIns="0" rtlCol="0">
            <a:noAutofit/>
          </a:bodyPr>
          <a:lstStyle/>
          <a:p>
            <a:endParaRPr/>
          </a:p>
        </p:txBody>
      </p:sp>
      <p:sp>
        <p:nvSpPr>
          <p:cNvPr id="143" name="object 143"/>
          <p:cNvSpPr/>
          <p:nvPr/>
        </p:nvSpPr>
        <p:spPr>
          <a:xfrm>
            <a:off x="6123635" y="3711120"/>
            <a:ext cx="72996" cy="74317"/>
          </a:xfrm>
          <a:custGeom>
            <a:avLst/>
            <a:gdLst/>
            <a:ahLst/>
            <a:cxnLst/>
            <a:rect l="l" t="t" r="r" b="b"/>
            <a:pathLst>
              <a:path w="72996" h="74317">
                <a:moveTo>
                  <a:pt x="6604" y="0"/>
                </a:moveTo>
                <a:lnTo>
                  <a:pt x="0" y="6598"/>
                </a:lnTo>
                <a:lnTo>
                  <a:pt x="30067" y="36464"/>
                </a:lnTo>
                <a:lnTo>
                  <a:pt x="0" y="67718"/>
                </a:lnTo>
                <a:lnTo>
                  <a:pt x="6604" y="74317"/>
                </a:lnTo>
                <a:lnTo>
                  <a:pt x="36498" y="44277"/>
                </a:lnTo>
                <a:lnTo>
                  <a:pt x="66565" y="74317"/>
                </a:lnTo>
                <a:lnTo>
                  <a:pt x="72996" y="67718"/>
                </a:lnTo>
                <a:lnTo>
                  <a:pt x="43102" y="36464"/>
                </a:lnTo>
                <a:lnTo>
                  <a:pt x="72996" y="6598"/>
                </a:lnTo>
                <a:lnTo>
                  <a:pt x="66565" y="0"/>
                </a:lnTo>
                <a:lnTo>
                  <a:pt x="36498" y="30039"/>
                </a:lnTo>
                <a:lnTo>
                  <a:pt x="6604" y="0"/>
                </a:lnTo>
                <a:close/>
              </a:path>
            </a:pathLst>
          </a:custGeom>
          <a:solidFill>
            <a:srgbClr val="D78D36"/>
          </a:solidFill>
        </p:spPr>
        <p:txBody>
          <a:bodyPr wrap="square" lIns="0" tIns="0" rIns="0" bIns="0" rtlCol="0">
            <a:noAutofit/>
          </a:bodyPr>
          <a:lstStyle/>
          <a:p>
            <a:endParaRPr/>
          </a:p>
        </p:txBody>
      </p:sp>
      <p:sp>
        <p:nvSpPr>
          <p:cNvPr id="144" name="object 144"/>
          <p:cNvSpPr/>
          <p:nvPr/>
        </p:nvSpPr>
        <p:spPr>
          <a:xfrm>
            <a:off x="6188810" y="3711120"/>
            <a:ext cx="74386" cy="74317"/>
          </a:xfrm>
          <a:custGeom>
            <a:avLst/>
            <a:gdLst/>
            <a:ahLst/>
            <a:cxnLst/>
            <a:rect l="l" t="t" r="r" b="b"/>
            <a:pathLst>
              <a:path w="74386" h="74317">
                <a:moveTo>
                  <a:pt x="6604" y="0"/>
                </a:moveTo>
                <a:lnTo>
                  <a:pt x="0" y="6598"/>
                </a:lnTo>
                <a:lnTo>
                  <a:pt x="30067" y="36464"/>
                </a:lnTo>
                <a:lnTo>
                  <a:pt x="0" y="67718"/>
                </a:lnTo>
                <a:lnTo>
                  <a:pt x="6604" y="74317"/>
                </a:lnTo>
                <a:lnTo>
                  <a:pt x="36671" y="44277"/>
                </a:lnTo>
                <a:lnTo>
                  <a:pt x="67955" y="74317"/>
                </a:lnTo>
                <a:lnTo>
                  <a:pt x="74386" y="67718"/>
                </a:lnTo>
                <a:lnTo>
                  <a:pt x="44492" y="36464"/>
                </a:lnTo>
                <a:lnTo>
                  <a:pt x="74386" y="6598"/>
                </a:lnTo>
                <a:lnTo>
                  <a:pt x="67955" y="0"/>
                </a:lnTo>
                <a:lnTo>
                  <a:pt x="36671" y="30039"/>
                </a:lnTo>
                <a:lnTo>
                  <a:pt x="6604" y="0"/>
                </a:lnTo>
                <a:close/>
              </a:path>
            </a:pathLst>
          </a:custGeom>
          <a:solidFill>
            <a:srgbClr val="D78D36"/>
          </a:solidFill>
        </p:spPr>
        <p:txBody>
          <a:bodyPr wrap="square" lIns="0" tIns="0" rIns="0" bIns="0" rtlCol="0">
            <a:noAutofit/>
          </a:bodyPr>
          <a:lstStyle/>
          <a:p>
            <a:endParaRPr/>
          </a:p>
        </p:txBody>
      </p:sp>
      <p:sp>
        <p:nvSpPr>
          <p:cNvPr id="145" name="object 145"/>
          <p:cNvSpPr/>
          <p:nvPr/>
        </p:nvSpPr>
        <p:spPr>
          <a:xfrm>
            <a:off x="6254159" y="3711120"/>
            <a:ext cx="74212" cy="74317"/>
          </a:xfrm>
          <a:custGeom>
            <a:avLst/>
            <a:gdLst/>
            <a:ahLst/>
            <a:cxnLst/>
            <a:rect l="l" t="t" r="r" b="b"/>
            <a:pathLst>
              <a:path w="74212" h="74317">
                <a:moveTo>
                  <a:pt x="7821" y="0"/>
                </a:moveTo>
                <a:lnTo>
                  <a:pt x="0" y="6598"/>
                </a:lnTo>
                <a:lnTo>
                  <a:pt x="31284" y="36464"/>
                </a:lnTo>
                <a:lnTo>
                  <a:pt x="0" y="67718"/>
                </a:lnTo>
                <a:lnTo>
                  <a:pt x="7821" y="74317"/>
                </a:lnTo>
                <a:lnTo>
                  <a:pt x="37714" y="44277"/>
                </a:lnTo>
                <a:lnTo>
                  <a:pt x="67782" y="74317"/>
                </a:lnTo>
                <a:lnTo>
                  <a:pt x="74212" y="67718"/>
                </a:lnTo>
                <a:lnTo>
                  <a:pt x="44319" y="36464"/>
                </a:lnTo>
                <a:lnTo>
                  <a:pt x="74212" y="6598"/>
                </a:lnTo>
                <a:lnTo>
                  <a:pt x="67782" y="0"/>
                </a:lnTo>
                <a:lnTo>
                  <a:pt x="37714" y="30039"/>
                </a:lnTo>
                <a:lnTo>
                  <a:pt x="7821" y="0"/>
                </a:lnTo>
                <a:close/>
              </a:path>
            </a:pathLst>
          </a:custGeom>
          <a:solidFill>
            <a:srgbClr val="D78D36"/>
          </a:solidFill>
        </p:spPr>
        <p:txBody>
          <a:bodyPr wrap="square" lIns="0" tIns="0" rIns="0" bIns="0" rtlCol="0">
            <a:noAutofit/>
          </a:bodyPr>
          <a:lstStyle/>
          <a:p>
            <a:endParaRPr/>
          </a:p>
        </p:txBody>
      </p:sp>
      <p:sp>
        <p:nvSpPr>
          <p:cNvPr id="146" name="object 146"/>
          <p:cNvSpPr/>
          <p:nvPr/>
        </p:nvSpPr>
        <p:spPr>
          <a:xfrm>
            <a:off x="6320551" y="3711120"/>
            <a:ext cx="74386" cy="74317"/>
          </a:xfrm>
          <a:custGeom>
            <a:avLst/>
            <a:gdLst/>
            <a:ahLst/>
            <a:cxnLst/>
            <a:rect l="l" t="t" r="r" b="b"/>
            <a:pathLst>
              <a:path w="74386" h="74317">
                <a:moveTo>
                  <a:pt x="6604" y="0"/>
                </a:moveTo>
                <a:lnTo>
                  <a:pt x="0" y="6598"/>
                </a:lnTo>
                <a:lnTo>
                  <a:pt x="30067" y="36464"/>
                </a:lnTo>
                <a:lnTo>
                  <a:pt x="0" y="67718"/>
                </a:lnTo>
                <a:lnTo>
                  <a:pt x="6604" y="74317"/>
                </a:lnTo>
                <a:lnTo>
                  <a:pt x="36498" y="44277"/>
                </a:lnTo>
                <a:lnTo>
                  <a:pt x="67782" y="74317"/>
                </a:lnTo>
                <a:lnTo>
                  <a:pt x="74386" y="67718"/>
                </a:lnTo>
                <a:lnTo>
                  <a:pt x="43102" y="36464"/>
                </a:lnTo>
                <a:lnTo>
                  <a:pt x="74386" y="6598"/>
                </a:lnTo>
                <a:lnTo>
                  <a:pt x="67782" y="0"/>
                </a:lnTo>
                <a:lnTo>
                  <a:pt x="36498" y="30039"/>
                </a:lnTo>
                <a:lnTo>
                  <a:pt x="6604" y="0"/>
                </a:lnTo>
                <a:close/>
              </a:path>
            </a:pathLst>
          </a:custGeom>
          <a:solidFill>
            <a:srgbClr val="D78D36"/>
          </a:solidFill>
        </p:spPr>
        <p:txBody>
          <a:bodyPr wrap="square" lIns="0" tIns="0" rIns="0" bIns="0" rtlCol="0">
            <a:noAutofit/>
          </a:bodyPr>
          <a:lstStyle/>
          <a:p>
            <a:endParaRPr/>
          </a:p>
        </p:txBody>
      </p:sp>
      <p:sp>
        <p:nvSpPr>
          <p:cNvPr id="147" name="object 147"/>
          <p:cNvSpPr/>
          <p:nvPr/>
        </p:nvSpPr>
        <p:spPr>
          <a:xfrm>
            <a:off x="6385726" y="3711120"/>
            <a:ext cx="74386" cy="74317"/>
          </a:xfrm>
          <a:custGeom>
            <a:avLst/>
            <a:gdLst/>
            <a:ahLst/>
            <a:cxnLst/>
            <a:rect l="l" t="t" r="r" b="b"/>
            <a:pathLst>
              <a:path w="74386" h="74317">
                <a:moveTo>
                  <a:pt x="6604" y="0"/>
                </a:moveTo>
                <a:lnTo>
                  <a:pt x="0" y="6598"/>
                </a:lnTo>
                <a:lnTo>
                  <a:pt x="31284" y="36464"/>
                </a:lnTo>
                <a:lnTo>
                  <a:pt x="0" y="67718"/>
                </a:lnTo>
                <a:lnTo>
                  <a:pt x="6604" y="74317"/>
                </a:lnTo>
                <a:lnTo>
                  <a:pt x="37888" y="44277"/>
                </a:lnTo>
                <a:lnTo>
                  <a:pt x="67782" y="74317"/>
                </a:lnTo>
                <a:lnTo>
                  <a:pt x="74386" y="67718"/>
                </a:lnTo>
                <a:lnTo>
                  <a:pt x="44319" y="36464"/>
                </a:lnTo>
                <a:lnTo>
                  <a:pt x="74386" y="6598"/>
                </a:lnTo>
                <a:lnTo>
                  <a:pt x="67782" y="0"/>
                </a:lnTo>
                <a:lnTo>
                  <a:pt x="37888" y="30039"/>
                </a:lnTo>
                <a:lnTo>
                  <a:pt x="6604" y="0"/>
                </a:lnTo>
                <a:close/>
              </a:path>
            </a:pathLst>
          </a:custGeom>
          <a:solidFill>
            <a:srgbClr val="D78D36"/>
          </a:solidFill>
        </p:spPr>
        <p:txBody>
          <a:bodyPr wrap="square" lIns="0" tIns="0" rIns="0" bIns="0" rtlCol="0">
            <a:noAutofit/>
          </a:bodyPr>
          <a:lstStyle/>
          <a:p>
            <a:endParaRPr/>
          </a:p>
        </p:txBody>
      </p:sp>
      <p:sp>
        <p:nvSpPr>
          <p:cNvPr id="148" name="object 148"/>
          <p:cNvSpPr/>
          <p:nvPr/>
        </p:nvSpPr>
        <p:spPr>
          <a:xfrm>
            <a:off x="6452291" y="3711120"/>
            <a:ext cx="74212" cy="74317"/>
          </a:xfrm>
          <a:custGeom>
            <a:avLst/>
            <a:gdLst/>
            <a:ahLst/>
            <a:cxnLst/>
            <a:rect l="l" t="t" r="r" b="b"/>
            <a:pathLst>
              <a:path w="74212" h="74317">
                <a:moveTo>
                  <a:pt x="6430" y="0"/>
                </a:moveTo>
                <a:lnTo>
                  <a:pt x="0" y="6598"/>
                </a:lnTo>
                <a:lnTo>
                  <a:pt x="29893" y="36464"/>
                </a:lnTo>
                <a:lnTo>
                  <a:pt x="0" y="67718"/>
                </a:lnTo>
                <a:lnTo>
                  <a:pt x="6430" y="74317"/>
                </a:lnTo>
                <a:lnTo>
                  <a:pt x="36498" y="44277"/>
                </a:lnTo>
                <a:lnTo>
                  <a:pt x="66391" y="74317"/>
                </a:lnTo>
                <a:lnTo>
                  <a:pt x="74212" y="67718"/>
                </a:lnTo>
                <a:lnTo>
                  <a:pt x="42928" y="36464"/>
                </a:lnTo>
                <a:lnTo>
                  <a:pt x="74212" y="6598"/>
                </a:lnTo>
                <a:lnTo>
                  <a:pt x="66391" y="0"/>
                </a:lnTo>
                <a:lnTo>
                  <a:pt x="36498" y="30039"/>
                </a:lnTo>
                <a:lnTo>
                  <a:pt x="6430" y="0"/>
                </a:lnTo>
                <a:close/>
              </a:path>
            </a:pathLst>
          </a:custGeom>
          <a:solidFill>
            <a:srgbClr val="D78D36"/>
          </a:solidFill>
        </p:spPr>
        <p:txBody>
          <a:bodyPr wrap="square" lIns="0" tIns="0" rIns="0" bIns="0" rtlCol="0">
            <a:noAutofit/>
          </a:bodyPr>
          <a:lstStyle/>
          <a:p>
            <a:endParaRPr/>
          </a:p>
        </p:txBody>
      </p:sp>
      <p:sp>
        <p:nvSpPr>
          <p:cNvPr id="149" name="object 149"/>
          <p:cNvSpPr/>
          <p:nvPr/>
        </p:nvSpPr>
        <p:spPr>
          <a:xfrm>
            <a:off x="6052030" y="3707300"/>
            <a:ext cx="486292" cy="84561"/>
          </a:xfrm>
          <a:custGeom>
            <a:avLst/>
            <a:gdLst/>
            <a:ahLst/>
            <a:cxnLst/>
            <a:rect l="l" t="t" r="r" b="b"/>
            <a:pathLst>
              <a:path w="486292" h="84561">
                <a:moveTo>
                  <a:pt x="0" y="84561"/>
                </a:moveTo>
                <a:lnTo>
                  <a:pt x="18249" y="68934"/>
                </a:lnTo>
                <a:lnTo>
                  <a:pt x="18249" y="15627"/>
                </a:lnTo>
                <a:lnTo>
                  <a:pt x="473257" y="15627"/>
                </a:lnTo>
                <a:lnTo>
                  <a:pt x="473257" y="68934"/>
                </a:lnTo>
                <a:lnTo>
                  <a:pt x="18249" y="68934"/>
                </a:lnTo>
                <a:lnTo>
                  <a:pt x="486292" y="84561"/>
                </a:lnTo>
                <a:lnTo>
                  <a:pt x="486292" y="0"/>
                </a:lnTo>
                <a:lnTo>
                  <a:pt x="0" y="0"/>
                </a:lnTo>
                <a:lnTo>
                  <a:pt x="0" y="84561"/>
                </a:lnTo>
                <a:close/>
              </a:path>
            </a:pathLst>
          </a:custGeom>
          <a:solidFill>
            <a:srgbClr val="EFAD11"/>
          </a:solidFill>
        </p:spPr>
        <p:txBody>
          <a:bodyPr wrap="square" lIns="0" tIns="0" rIns="0" bIns="0" rtlCol="0">
            <a:noAutofit/>
          </a:bodyPr>
          <a:lstStyle/>
          <a:p>
            <a:endParaRPr/>
          </a:p>
        </p:txBody>
      </p:sp>
      <p:sp>
        <p:nvSpPr>
          <p:cNvPr id="150" name="object 150"/>
          <p:cNvSpPr/>
          <p:nvPr/>
        </p:nvSpPr>
        <p:spPr>
          <a:xfrm>
            <a:off x="6052030" y="3776234"/>
            <a:ext cx="486292" cy="15627"/>
          </a:xfrm>
          <a:custGeom>
            <a:avLst/>
            <a:gdLst/>
            <a:ahLst/>
            <a:cxnLst/>
            <a:rect l="l" t="t" r="r" b="b"/>
            <a:pathLst>
              <a:path w="486292" h="15627">
                <a:moveTo>
                  <a:pt x="18249" y="0"/>
                </a:moveTo>
                <a:lnTo>
                  <a:pt x="0" y="15627"/>
                </a:lnTo>
                <a:lnTo>
                  <a:pt x="486292" y="15627"/>
                </a:lnTo>
                <a:lnTo>
                  <a:pt x="18249" y="0"/>
                </a:lnTo>
                <a:close/>
              </a:path>
            </a:pathLst>
          </a:custGeom>
          <a:solidFill>
            <a:srgbClr val="EFAD11"/>
          </a:solidFill>
        </p:spPr>
        <p:txBody>
          <a:bodyPr wrap="square" lIns="0" tIns="0" rIns="0" bIns="0" rtlCol="0">
            <a:noAutofit/>
          </a:bodyPr>
          <a:lstStyle/>
          <a:p>
            <a:endParaRPr/>
          </a:p>
        </p:txBody>
      </p:sp>
      <p:sp>
        <p:nvSpPr>
          <p:cNvPr id="151" name="object 151"/>
          <p:cNvSpPr/>
          <p:nvPr/>
        </p:nvSpPr>
        <p:spPr>
          <a:xfrm>
            <a:off x="6127546" y="3715113"/>
            <a:ext cx="0" cy="71538"/>
          </a:xfrm>
          <a:custGeom>
            <a:avLst/>
            <a:gdLst/>
            <a:ahLst/>
            <a:cxnLst/>
            <a:rect l="l" t="t" r="r" b="b"/>
            <a:pathLst>
              <a:path h="71538">
                <a:moveTo>
                  <a:pt x="0" y="0"/>
                </a:moveTo>
                <a:lnTo>
                  <a:pt x="0" y="71538"/>
                </a:lnTo>
              </a:path>
            </a:pathLst>
          </a:custGeom>
          <a:ln w="14305">
            <a:solidFill>
              <a:srgbClr val="EFAD11"/>
            </a:solidFill>
          </a:ln>
        </p:spPr>
        <p:txBody>
          <a:bodyPr wrap="square" lIns="0" tIns="0" rIns="0" bIns="0" rtlCol="0">
            <a:noAutofit/>
          </a:bodyPr>
          <a:lstStyle/>
          <a:p>
            <a:endParaRPr/>
          </a:p>
        </p:txBody>
      </p:sp>
      <p:sp>
        <p:nvSpPr>
          <p:cNvPr id="152" name="object 152"/>
          <p:cNvSpPr/>
          <p:nvPr/>
        </p:nvSpPr>
        <p:spPr>
          <a:xfrm>
            <a:off x="6194111" y="3715113"/>
            <a:ext cx="0" cy="71538"/>
          </a:xfrm>
          <a:custGeom>
            <a:avLst/>
            <a:gdLst/>
            <a:ahLst/>
            <a:cxnLst/>
            <a:rect l="l" t="t" r="r" b="b"/>
            <a:pathLst>
              <a:path h="71538">
                <a:moveTo>
                  <a:pt x="0" y="0"/>
                </a:moveTo>
                <a:lnTo>
                  <a:pt x="0" y="71538"/>
                </a:lnTo>
              </a:path>
            </a:pathLst>
          </a:custGeom>
          <a:ln w="14305">
            <a:solidFill>
              <a:srgbClr val="EFAD11"/>
            </a:solidFill>
          </a:ln>
        </p:spPr>
        <p:txBody>
          <a:bodyPr wrap="square" lIns="0" tIns="0" rIns="0" bIns="0" rtlCol="0">
            <a:noAutofit/>
          </a:bodyPr>
          <a:lstStyle/>
          <a:p>
            <a:endParaRPr/>
          </a:p>
        </p:txBody>
      </p:sp>
      <p:sp>
        <p:nvSpPr>
          <p:cNvPr id="153" name="object 153"/>
          <p:cNvSpPr/>
          <p:nvPr/>
        </p:nvSpPr>
        <p:spPr>
          <a:xfrm>
            <a:off x="6261285" y="3715113"/>
            <a:ext cx="0" cy="71538"/>
          </a:xfrm>
          <a:custGeom>
            <a:avLst/>
            <a:gdLst/>
            <a:ahLst/>
            <a:cxnLst/>
            <a:rect l="l" t="t" r="r" b="b"/>
            <a:pathLst>
              <a:path h="71538">
                <a:moveTo>
                  <a:pt x="0" y="0"/>
                </a:moveTo>
                <a:lnTo>
                  <a:pt x="0" y="71538"/>
                </a:lnTo>
              </a:path>
            </a:pathLst>
          </a:custGeom>
          <a:ln w="15521">
            <a:solidFill>
              <a:srgbClr val="EFAD11"/>
            </a:solidFill>
          </a:ln>
        </p:spPr>
        <p:txBody>
          <a:bodyPr wrap="square" lIns="0" tIns="0" rIns="0" bIns="0" rtlCol="0">
            <a:noAutofit/>
          </a:bodyPr>
          <a:lstStyle/>
          <a:p>
            <a:endParaRPr/>
          </a:p>
        </p:txBody>
      </p:sp>
      <p:sp>
        <p:nvSpPr>
          <p:cNvPr id="154" name="object 154"/>
          <p:cNvSpPr/>
          <p:nvPr/>
        </p:nvSpPr>
        <p:spPr>
          <a:xfrm>
            <a:off x="6328459" y="3715113"/>
            <a:ext cx="0" cy="71538"/>
          </a:xfrm>
          <a:custGeom>
            <a:avLst/>
            <a:gdLst/>
            <a:ahLst/>
            <a:cxnLst/>
            <a:rect l="l" t="t" r="r" b="b"/>
            <a:pathLst>
              <a:path h="71538">
                <a:moveTo>
                  <a:pt x="0" y="0"/>
                </a:moveTo>
                <a:lnTo>
                  <a:pt x="0" y="71538"/>
                </a:lnTo>
              </a:path>
            </a:pathLst>
          </a:custGeom>
          <a:ln w="14305">
            <a:solidFill>
              <a:srgbClr val="EFAD11"/>
            </a:solidFill>
          </a:ln>
        </p:spPr>
        <p:txBody>
          <a:bodyPr wrap="square" lIns="0" tIns="0" rIns="0" bIns="0" rtlCol="0">
            <a:noAutofit/>
          </a:bodyPr>
          <a:lstStyle/>
          <a:p>
            <a:endParaRPr/>
          </a:p>
        </p:txBody>
      </p:sp>
      <p:sp>
        <p:nvSpPr>
          <p:cNvPr id="155" name="object 155"/>
          <p:cNvSpPr/>
          <p:nvPr/>
        </p:nvSpPr>
        <p:spPr>
          <a:xfrm>
            <a:off x="6394850" y="3715113"/>
            <a:ext cx="0" cy="71538"/>
          </a:xfrm>
          <a:custGeom>
            <a:avLst/>
            <a:gdLst/>
            <a:ahLst/>
            <a:cxnLst/>
            <a:rect l="l" t="t" r="r" b="b"/>
            <a:pathLst>
              <a:path h="71538">
                <a:moveTo>
                  <a:pt x="0" y="0"/>
                </a:moveTo>
                <a:lnTo>
                  <a:pt x="0" y="71538"/>
                </a:lnTo>
              </a:path>
            </a:pathLst>
          </a:custGeom>
          <a:ln w="14305">
            <a:solidFill>
              <a:srgbClr val="EFAD11"/>
            </a:solidFill>
          </a:ln>
        </p:spPr>
        <p:txBody>
          <a:bodyPr wrap="square" lIns="0" tIns="0" rIns="0" bIns="0" rtlCol="0">
            <a:noAutofit/>
          </a:bodyPr>
          <a:lstStyle/>
          <a:p>
            <a:endParaRPr/>
          </a:p>
        </p:txBody>
      </p:sp>
      <p:sp>
        <p:nvSpPr>
          <p:cNvPr id="156" name="object 156"/>
          <p:cNvSpPr/>
          <p:nvPr/>
        </p:nvSpPr>
        <p:spPr>
          <a:xfrm>
            <a:off x="6462024" y="3715113"/>
            <a:ext cx="0" cy="71538"/>
          </a:xfrm>
          <a:custGeom>
            <a:avLst/>
            <a:gdLst/>
            <a:ahLst/>
            <a:cxnLst/>
            <a:rect l="l" t="t" r="r" b="b"/>
            <a:pathLst>
              <a:path h="71538">
                <a:moveTo>
                  <a:pt x="0" y="0"/>
                </a:moveTo>
                <a:lnTo>
                  <a:pt x="0" y="71538"/>
                </a:lnTo>
              </a:path>
            </a:pathLst>
          </a:custGeom>
          <a:ln w="15521">
            <a:solidFill>
              <a:srgbClr val="EFAD11"/>
            </a:solidFill>
          </a:ln>
        </p:spPr>
        <p:txBody>
          <a:bodyPr wrap="square" lIns="0" tIns="0" rIns="0" bIns="0" rtlCol="0">
            <a:noAutofit/>
          </a:bodyPr>
          <a:lstStyle/>
          <a:p>
            <a:endParaRPr/>
          </a:p>
        </p:txBody>
      </p:sp>
      <p:sp>
        <p:nvSpPr>
          <p:cNvPr id="157" name="object 157"/>
          <p:cNvSpPr/>
          <p:nvPr/>
        </p:nvSpPr>
        <p:spPr>
          <a:xfrm>
            <a:off x="6526504" y="3713724"/>
            <a:ext cx="3997" cy="7813"/>
          </a:xfrm>
          <a:custGeom>
            <a:avLst/>
            <a:gdLst/>
            <a:ahLst/>
            <a:cxnLst/>
            <a:rect l="l" t="t" r="r" b="b"/>
            <a:pathLst>
              <a:path w="3997" h="7813">
                <a:moveTo>
                  <a:pt x="0" y="0"/>
                </a:moveTo>
                <a:lnTo>
                  <a:pt x="0" y="7813"/>
                </a:lnTo>
                <a:lnTo>
                  <a:pt x="3997" y="3993"/>
                </a:lnTo>
                <a:lnTo>
                  <a:pt x="0" y="0"/>
                </a:lnTo>
                <a:close/>
              </a:path>
            </a:pathLst>
          </a:custGeom>
          <a:solidFill>
            <a:srgbClr val="D78D36"/>
          </a:solidFill>
        </p:spPr>
        <p:txBody>
          <a:bodyPr wrap="square" lIns="0" tIns="0" rIns="0" bIns="0" rtlCol="0">
            <a:noAutofit/>
          </a:bodyPr>
          <a:lstStyle/>
          <a:p>
            <a:endParaRPr/>
          </a:p>
        </p:txBody>
      </p:sp>
      <p:sp>
        <p:nvSpPr>
          <p:cNvPr id="158" name="object 158"/>
          <p:cNvSpPr/>
          <p:nvPr/>
        </p:nvSpPr>
        <p:spPr>
          <a:xfrm>
            <a:off x="6526504" y="3773630"/>
            <a:ext cx="3997" cy="9202"/>
          </a:xfrm>
          <a:custGeom>
            <a:avLst/>
            <a:gdLst/>
            <a:ahLst/>
            <a:cxnLst/>
            <a:rect l="l" t="t" r="r" b="b"/>
            <a:pathLst>
              <a:path w="3997" h="9202">
                <a:moveTo>
                  <a:pt x="0" y="9202"/>
                </a:moveTo>
                <a:lnTo>
                  <a:pt x="3997" y="5209"/>
                </a:lnTo>
                <a:lnTo>
                  <a:pt x="0" y="0"/>
                </a:lnTo>
                <a:lnTo>
                  <a:pt x="0" y="9202"/>
                </a:lnTo>
                <a:close/>
              </a:path>
            </a:pathLst>
          </a:custGeom>
          <a:solidFill>
            <a:srgbClr val="D78D36"/>
          </a:solidFill>
        </p:spPr>
        <p:txBody>
          <a:bodyPr wrap="square" lIns="0" tIns="0" rIns="0" bIns="0" rtlCol="0">
            <a:noAutofit/>
          </a:bodyPr>
          <a:lstStyle/>
          <a:p>
            <a:endParaRPr/>
          </a:p>
        </p:txBody>
      </p:sp>
      <p:sp>
        <p:nvSpPr>
          <p:cNvPr id="159" name="object 159"/>
          <p:cNvSpPr/>
          <p:nvPr/>
        </p:nvSpPr>
        <p:spPr>
          <a:xfrm>
            <a:off x="6526504" y="3744979"/>
            <a:ext cx="69172" cy="40457"/>
          </a:xfrm>
          <a:custGeom>
            <a:avLst/>
            <a:gdLst/>
            <a:ahLst/>
            <a:cxnLst/>
            <a:rect l="l" t="t" r="r" b="b"/>
            <a:pathLst>
              <a:path w="69172" h="40457">
                <a:moveTo>
                  <a:pt x="0" y="30039"/>
                </a:moveTo>
                <a:lnTo>
                  <a:pt x="0" y="37853"/>
                </a:lnTo>
                <a:lnTo>
                  <a:pt x="2607" y="40457"/>
                </a:lnTo>
                <a:lnTo>
                  <a:pt x="33891" y="7813"/>
                </a:lnTo>
                <a:lnTo>
                  <a:pt x="62568" y="40457"/>
                </a:lnTo>
                <a:lnTo>
                  <a:pt x="69172" y="33859"/>
                </a:lnTo>
                <a:lnTo>
                  <a:pt x="39105" y="2604"/>
                </a:lnTo>
                <a:lnTo>
                  <a:pt x="28677" y="0"/>
                </a:lnTo>
                <a:lnTo>
                  <a:pt x="0" y="30039"/>
                </a:lnTo>
                <a:close/>
              </a:path>
            </a:pathLst>
          </a:custGeom>
          <a:solidFill>
            <a:srgbClr val="D78D36"/>
          </a:solidFill>
        </p:spPr>
        <p:txBody>
          <a:bodyPr wrap="square" lIns="0" tIns="0" rIns="0" bIns="0" rtlCol="0">
            <a:noAutofit/>
          </a:bodyPr>
          <a:lstStyle/>
          <a:p>
            <a:endParaRPr/>
          </a:p>
        </p:txBody>
      </p:sp>
      <p:sp>
        <p:nvSpPr>
          <p:cNvPr id="160" name="object 160"/>
          <p:cNvSpPr/>
          <p:nvPr/>
        </p:nvSpPr>
        <p:spPr>
          <a:xfrm>
            <a:off x="6526504" y="3707300"/>
            <a:ext cx="82207" cy="84561"/>
          </a:xfrm>
          <a:custGeom>
            <a:avLst/>
            <a:gdLst/>
            <a:ahLst/>
            <a:cxnLst/>
            <a:rect l="l" t="t" r="r" b="b"/>
            <a:pathLst>
              <a:path w="82207" h="84561">
                <a:moveTo>
                  <a:pt x="53530" y="68934"/>
                </a:moveTo>
                <a:lnTo>
                  <a:pt x="0" y="68934"/>
                </a:lnTo>
                <a:lnTo>
                  <a:pt x="0" y="84561"/>
                </a:lnTo>
                <a:lnTo>
                  <a:pt x="82207" y="84561"/>
                </a:lnTo>
                <a:lnTo>
                  <a:pt x="11818" y="0"/>
                </a:lnTo>
                <a:lnTo>
                  <a:pt x="0" y="0"/>
                </a:lnTo>
                <a:lnTo>
                  <a:pt x="0" y="11633"/>
                </a:lnTo>
                <a:lnTo>
                  <a:pt x="53530" y="68934"/>
                </a:lnTo>
                <a:close/>
              </a:path>
            </a:pathLst>
          </a:custGeom>
          <a:solidFill>
            <a:srgbClr val="EFAD11"/>
          </a:solidFill>
        </p:spPr>
        <p:txBody>
          <a:bodyPr wrap="square" lIns="0" tIns="0" rIns="0" bIns="0" rtlCol="0">
            <a:noAutofit/>
          </a:bodyPr>
          <a:lstStyle/>
          <a:p>
            <a:endParaRPr/>
          </a:p>
        </p:txBody>
      </p:sp>
      <p:sp>
        <p:nvSpPr>
          <p:cNvPr id="161" name="object 161"/>
          <p:cNvSpPr/>
          <p:nvPr/>
        </p:nvSpPr>
        <p:spPr>
          <a:xfrm>
            <a:off x="6532413" y="3715113"/>
            <a:ext cx="0" cy="71538"/>
          </a:xfrm>
          <a:custGeom>
            <a:avLst/>
            <a:gdLst/>
            <a:ahLst/>
            <a:cxnLst/>
            <a:rect l="l" t="t" r="r" b="b"/>
            <a:pathLst>
              <a:path h="71538">
                <a:moveTo>
                  <a:pt x="0" y="0"/>
                </a:moveTo>
                <a:lnTo>
                  <a:pt x="0" y="71538"/>
                </a:lnTo>
              </a:path>
            </a:pathLst>
          </a:custGeom>
          <a:ln w="13088">
            <a:solidFill>
              <a:srgbClr val="EFAD11"/>
            </a:solidFill>
          </a:ln>
        </p:spPr>
        <p:txBody>
          <a:bodyPr wrap="square" lIns="0" tIns="0" rIns="0" bIns="0" rtlCol="0">
            <a:noAutofit/>
          </a:bodyPr>
          <a:lstStyle/>
          <a:p>
            <a:endParaRPr/>
          </a:p>
        </p:txBody>
      </p:sp>
      <p:sp>
        <p:nvSpPr>
          <p:cNvPr id="162" name="object 162"/>
          <p:cNvSpPr/>
          <p:nvPr/>
        </p:nvSpPr>
        <p:spPr>
          <a:xfrm>
            <a:off x="6157526" y="3646005"/>
            <a:ext cx="31284" cy="2604"/>
          </a:xfrm>
          <a:custGeom>
            <a:avLst/>
            <a:gdLst/>
            <a:ahLst/>
            <a:cxnLst/>
            <a:rect l="l" t="t" r="r" b="b"/>
            <a:pathLst>
              <a:path w="31284" h="2604">
                <a:moveTo>
                  <a:pt x="31284" y="2604"/>
                </a:moveTo>
                <a:lnTo>
                  <a:pt x="30067" y="0"/>
                </a:lnTo>
                <a:lnTo>
                  <a:pt x="1390" y="0"/>
                </a:lnTo>
                <a:lnTo>
                  <a:pt x="0" y="2604"/>
                </a:lnTo>
                <a:lnTo>
                  <a:pt x="31284" y="2604"/>
                </a:lnTo>
                <a:close/>
              </a:path>
            </a:pathLst>
          </a:custGeom>
          <a:solidFill>
            <a:srgbClr val="D78D36"/>
          </a:solidFill>
        </p:spPr>
        <p:txBody>
          <a:bodyPr wrap="square" lIns="0" tIns="0" rIns="0" bIns="0" rtlCol="0">
            <a:noAutofit/>
          </a:bodyPr>
          <a:lstStyle/>
          <a:p>
            <a:endParaRPr/>
          </a:p>
        </p:txBody>
      </p:sp>
      <p:sp>
        <p:nvSpPr>
          <p:cNvPr id="163" name="object 163"/>
          <p:cNvSpPr/>
          <p:nvPr/>
        </p:nvSpPr>
        <p:spPr>
          <a:xfrm>
            <a:off x="6135454" y="3651215"/>
            <a:ext cx="72996" cy="50875"/>
          </a:xfrm>
          <a:custGeom>
            <a:avLst/>
            <a:gdLst/>
            <a:ahLst/>
            <a:cxnLst/>
            <a:rect l="l" t="t" r="r" b="b"/>
            <a:pathLst>
              <a:path w="72996" h="50875">
                <a:moveTo>
                  <a:pt x="24679" y="0"/>
                </a:moveTo>
                <a:lnTo>
                  <a:pt x="20856" y="2604"/>
                </a:lnTo>
                <a:lnTo>
                  <a:pt x="32500" y="17016"/>
                </a:lnTo>
                <a:lnTo>
                  <a:pt x="0" y="50875"/>
                </a:lnTo>
                <a:lnTo>
                  <a:pt x="14251" y="50875"/>
                </a:lnTo>
                <a:lnTo>
                  <a:pt x="36498" y="22225"/>
                </a:lnTo>
                <a:lnTo>
                  <a:pt x="58570" y="50875"/>
                </a:lnTo>
                <a:lnTo>
                  <a:pt x="72996" y="50875"/>
                </a:lnTo>
                <a:lnTo>
                  <a:pt x="41712" y="17016"/>
                </a:lnTo>
                <a:lnTo>
                  <a:pt x="53356" y="2604"/>
                </a:lnTo>
                <a:lnTo>
                  <a:pt x="49533" y="0"/>
                </a:lnTo>
                <a:lnTo>
                  <a:pt x="37714" y="13022"/>
                </a:lnTo>
                <a:lnTo>
                  <a:pt x="24679" y="0"/>
                </a:lnTo>
                <a:close/>
              </a:path>
            </a:pathLst>
          </a:custGeom>
          <a:solidFill>
            <a:srgbClr val="D78D36"/>
          </a:solidFill>
        </p:spPr>
        <p:txBody>
          <a:bodyPr wrap="square" lIns="0" tIns="0" rIns="0" bIns="0" rtlCol="0">
            <a:noAutofit/>
          </a:bodyPr>
          <a:lstStyle/>
          <a:p>
            <a:endParaRPr/>
          </a:p>
        </p:txBody>
      </p:sp>
      <p:sp>
        <p:nvSpPr>
          <p:cNvPr id="164" name="object 164"/>
          <p:cNvSpPr/>
          <p:nvPr/>
        </p:nvSpPr>
        <p:spPr>
          <a:xfrm>
            <a:off x="6130240" y="3648610"/>
            <a:ext cx="86031" cy="53480"/>
          </a:xfrm>
          <a:custGeom>
            <a:avLst/>
            <a:gdLst/>
            <a:ahLst/>
            <a:cxnLst/>
            <a:rect l="l" t="t" r="r" b="b"/>
            <a:pathLst>
              <a:path w="86031" h="53480">
                <a:moveTo>
                  <a:pt x="58570" y="0"/>
                </a:moveTo>
                <a:lnTo>
                  <a:pt x="27286" y="0"/>
                </a:lnTo>
                <a:lnTo>
                  <a:pt x="0" y="53480"/>
                </a:lnTo>
                <a:lnTo>
                  <a:pt x="15642" y="53480"/>
                </a:lnTo>
                <a:lnTo>
                  <a:pt x="31284" y="5209"/>
                </a:lnTo>
                <a:lnTo>
                  <a:pt x="54747" y="5209"/>
                </a:lnTo>
                <a:lnTo>
                  <a:pt x="70389" y="53480"/>
                </a:lnTo>
                <a:lnTo>
                  <a:pt x="86031" y="53480"/>
                </a:lnTo>
                <a:lnTo>
                  <a:pt x="58570" y="0"/>
                </a:lnTo>
                <a:close/>
              </a:path>
            </a:pathLst>
          </a:custGeom>
          <a:solidFill>
            <a:srgbClr val="EFAD11"/>
          </a:solidFill>
        </p:spPr>
        <p:txBody>
          <a:bodyPr wrap="square" lIns="0" tIns="0" rIns="0" bIns="0" rtlCol="0">
            <a:noAutofit/>
          </a:bodyPr>
          <a:lstStyle/>
          <a:p>
            <a:endParaRPr/>
          </a:p>
        </p:txBody>
      </p:sp>
      <p:sp>
        <p:nvSpPr>
          <p:cNvPr id="165" name="object 165"/>
          <p:cNvSpPr/>
          <p:nvPr/>
        </p:nvSpPr>
        <p:spPr>
          <a:xfrm>
            <a:off x="6136670" y="3689068"/>
            <a:ext cx="74386" cy="13022"/>
          </a:xfrm>
          <a:custGeom>
            <a:avLst/>
            <a:gdLst/>
            <a:ahLst/>
            <a:cxnLst/>
            <a:rect l="l" t="t" r="r" b="b"/>
            <a:pathLst>
              <a:path w="74386" h="13022">
                <a:moveTo>
                  <a:pt x="74386" y="13022"/>
                </a:moveTo>
                <a:lnTo>
                  <a:pt x="69172" y="0"/>
                </a:lnTo>
                <a:lnTo>
                  <a:pt x="5214" y="0"/>
                </a:lnTo>
                <a:lnTo>
                  <a:pt x="0" y="13022"/>
                </a:lnTo>
                <a:lnTo>
                  <a:pt x="74386" y="13022"/>
                </a:lnTo>
                <a:close/>
              </a:path>
            </a:pathLst>
          </a:custGeom>
          <a:solidFill>
            <a:srgbClr val="EFAD11"/>
          </a:solidFill>
        </p:spPr>
        <p:txBody>
          <a:bodyPr wrap="square" lIns="0" tIns="0" rIns="0" bIns="0" rtlCol="0">
            <a:noAutofit/>
          </a:bodyPr>
          <a:lstStyle/>
          <a:p>
            <a:endParaRPr/>
          </a:p>
        </p:txBody>
      </p:sp>
      <p:sp>
        <p:nvSpPr>
          <p:cNvPr id="166" name="object 166"/>
          <p:cNvSpPr/>
          <p:nvPr/>
        </p:nvSpPr>
        <p:spPr>
          <a:xfrm>
            <a:off x="6161524" y="3629163"/>
            <a:ext cx="23463" cy="16842"/>
          </a:xfrm>
          <a:custGeom>
            <a:avLst/>
            <a:gdLst/>
            <a:ahLst/>
            <a:cxnLst/>
            <a:rect l="l" t="t" r="r" b="b"/>
            <a:pathLst>
              <a:path w="23463" h="16842">
                <a:moveTo>
                  <a:pt x="7821" y="0"/>
                </a:moveTo>
                <a:lnTo>
                  <a:pt x="6430" y="1215"/>
                </a:lnTo>
                <a:lnTo>
                  <a:pt x="10428" y="6424"/>
                </a:lnTo>
                <a:lnTo>
                  <a:pt x="0" y="16842"/>
                </a:lnTo>
                <a:lnTo>
                  <a:pt x="3823" y="16842"/>
                </a:lnTo>
                <a:lnTo>
                  <a:pt x="11644" y="7813"/>
                </a:lnTo>
                <a:lnTo>
                  <a:pt x="18249" y="16842"/>
                </a:lnTo>
                <a:lnTo>
                  <a:pt x="23463" y="16842"/>
                </a:lnTo>
                <a:lnTo>
                  <a:pt x="13035" y="6424"/>
                </a:lnTo>
                <a:lnTo>
                  <a:pt x="16858" y="1215"/>
                </a:lnTo>
                <a:lnTo>
                  <a:pt x="15642" y="0"/>
                </a:lnTo>
                <a:lnTo>
                  <a:pt x="11644" y="5209"/>
                </a:lnTo>
                <a:lnTo>
                  <a:pt x="7821" y="0"/>
                </a:lnTo>
                <a:close/>
              </a:path>
            </a:pathLst>
          </a:custGeom>
          <a:solidFill>
            <a:srgbClr val="D78D36"/>
          </a:solidFill>
        </p:spPr>
        <p:txBody>
          <a:bodyPr wrap="square" lIns="0" tIns="0" rIns="0" bIns="0" rtlCol="0">
            <a:noAutofit/>
          </a:bodyPr>
          <a:lstStyle/>
          <a:p>
            <a:endParaRPr/>
          </a:p>
        </p:txBody>
      </p:sp>
      <p:sp>
        <p:nvSpPr>
          <p:cNvPr id="167" name="object 167"/>
          <p:cNvSpPr/>
          <p:nvPr/>
        </p:nvSpPr>
        <p:spPr>
          <a:xfrm>
            <a:off x="6158917" y="3629163"/>
            <a:ext cx="28677" cy="16842"/>
          </a:xfrm>
          <a:custGeom>
            <a:avLst/>
            <a:gdLst/>
            <a:ahLst/>
            <a:cxnLst/>
            <a:rect l="l" t="t" r="r" b="b"/>
            <a:pathLst>
              <a:path w="28677" h="16842">
                <a:moveTo>
                  <a:pt x="19465" y="0"/>
                </a:moveTo>
                <a:lnTo>
                  <a:pt x="9037" y="0"/>
                </a:lnTo>
                <a:lnTo>
                  <a:pt x="0" y="16842"/>
                </a:lnTo>
                <a:lnTo>
                  <a:pt x="5214" y="16842"/>
                </a:lnTo>
                <a:lnTo>
                  <a:pt x="10428" y="1215"/>
                </a:lnTo>
                <a:lnTo>
                  <a:pt x="18249" y="1215"/>
                </a:lnTo>
                <a:lnTo>
                  <a:pt x="23463" y="16842"/>
                </a:lnTo>
                <a:lnTo>
                  <a:pt x="28677" y="16842"/>
                </a:lnTo>
                <a:lnTo>
                  <a:pt x="19465" y="0"/>
                </a:lnTo>
                <a:close/>
              </a:path>
            </a:pathLst>
          </a:custGeom>
          <a:solidFill>
            <a:srgbClr val="EFAD11"/>
          </a:solidFill>
        </p:spPr>
        <p:txBody>
          <a:bodyPr wrap="square" lIns="0" tIns="0" rIns="0" bIns="0" rtlCol="0">
            <a:noAutofit/>
          </a:bodyPr>
          <a:lstStyle/>
          <a:p>
            <a:endParaRPr/>
          </a:p>
        </p:txBody>
      </p:sp>
      <p:sp>
        <p:nvSpPr>
          <p:cNvPr id="168" name="object 168"/>
          <p:cNvSpPr/>
          <p:nvPr/>
        </p:nvSpPr>
        <p:spPr>
          <a:xfrm>
            <a:off x="6161524" y="3642185"/>
            <a:ext cx="24679" cy="3820"/>
          </a:xfrm>
          <a:custGeom>
            <a:avLst/>
            <a:gdLst/>
            <a:ahLst/>
            <a:cxnLst/>
            <a:rect l="l" t="t" r="r" b="b"/>
            <a:pathLst>
              <a:path w="24679" h="3820">
                <a:moveTo>
                  <a:pt x="24679" y="3820"/>
                </a:moveTo>
                <a:lnTo>
                  <a:pt x="22072" y="0"/>
                </a:lnTo>
                <a:lnTo>
                  <a:pt x="1216" y="0"/>
                </a:lnTo>
                <a:lnTo>
                  <a:pt x="0" y="3820"/>
                </a:lnTo>
                <a:lnTo>
                  <a:pt x="24679" y="3820"/>
                </a:lnTo>
                <a:close/>
              </a:path>
            </a:pathLst>
          </a:custGeom>
          <a:solidFill>
            <a:srgbClr val="EFAD11"/>
          </a:solidFill>
        </p:spPr>
        <p:txBody>
          <a:bodyPr wrap="square" lIns="0" tIns="0" rIns="0" bIns="0" rtlCol="0">
            <a:noAutofit/>
          </a:bodyPr>
          <a:lstStyle/>
          <a:p>
            <a:endParaRPr/>
          </a:p>
        </p:txBody>
      </p:sp>
      <p:sp>
        <p:nvSpPr>
          <p:cNvPr id="169" name="object 169"/>
          <p:cNvSpPr/>
          <p:nvPr/>
        </p:nvSpPr>
        <p:spPr>
          <a:xfrm>
            <a:off x="6118421" y="3702091"/>
            <a:ext cx="138344" cy="119810"/>
          </a:xfrm>
          <a:custGeom>
            <a:avLst/>
            <a:gdLst/>
            <a:ahLst/>
            <a:cxnLst/>
            <a:rect l="l" t="t" r="r" b="b"/>
            <a:pathLst>
              <a:path w="138344" h="119810">
                <a:moveTo>
                  <a:pt x="0" y="0"/>
                </a:moveTo>
                <a:lnTo>
                  <a:pt x="0" y="119810"/>
                </a:lnTo>
                <a:lnTo>
                  <a:pt x="105670" y="119810"/>
                </a:lnTo>
                <a:lnTo>
                  <a:pt x="138344" y="76748"/>
                </a:lnTo>
                <a:lnTo>
                  <a:pt x="121312" y="0"/>
                </a:lnTo>
                <a:lnTo>
                  <a:pt x="0" y="0"/>
                </a:lnTo>
                <a:close/>
              </a:path>
            </a:pathLst>
          </a:custGeom>
          <a:solidFill>
            <a:srgbClr val="7C566C"/>
          </a:solidFill>
        </p:spPr>
        <p:txBody>
          <a:bodyPr wrap="square" lIns="0" tIns="0" rIns="0" bIns="0" rtlCol="0">
            <a:noAutofit/>
          </a:bodyPr>
          <a:lstStyle/>
          <a:p>
            <a:endParaRPr/>
          </a:p>
        </p:txBody>
      </p:sp>
      <p:sp>
        <p:nvSpPr>
          <p:cNvPr id="170" name="object 170"/>
          <p:cNvSpPr/>
          <p:nvPr/>
        </p:nvSpPr>
        <p:spPr>
          <a:xfrm>
            <a:off x="6118421" y="3777623"/>
            <a:ext cx="138344" cy="44277"/>
          </a:xfrm>
          <a:custGeom>
            <a:avLst/>
            <a:gdLst/>
            <a:ahLst/>
            <a:cxnLst/>
            <a:rect l="l" t="t" r="r" b="b"/>
            <a:pathLst>
              <a:path w="138344" h="44277">
                <a:moveTo>
                  <a:pt x="0" y="0"/>
                </a:moveTo>
                <a:lnTo>
                  <a:pt x="0" y="44277"/>
                </a:lnTo>
                <a:lnTo>
                  <a:pt x="105670" y="44277"/>
                </a:lnTo>
                <a:lnTo>
                  <a:pt x="138344" y="1215"/>
                </a:lnTo>
                <a:lnTo>
                  <a:pt x="138344" y="0"/>
                </a:lnTo>
                <a:lnTo>
                  <a:pt x="0" y="0"/>
                </a:lnTo>
                <a:close/>
              </a:path>
            </a:pathLst>
          </a:custGeom>
          <a:solidFill>
            <a:srgbClr val="683E55"/>
          </a:solidFill>
        </p:spPr>
        <p:txBody>
          <a:bodyPr wrap="square" lIns="0" tIns="0" rIns="0" bIns="0" rtlCol="0">
            <a:noAutofit/>
          </a:bodyPr>
          <a:lstStyle/>
          <a:p>
            <a:endParaRPr/>
          </a:p>
        </p:txBody>
      </p:sp>
      <p:sp>
        <p:nvSpPr>
          <p:cNvPr id="171" name="object 171"/>
          <p:cNvSpPr/>
          <p:nvPr/>
        </p:nvSpPr>
        <p:spPr>
          <a:xfrm>
            <a:off x="6188810" y="3715113"/>
            <a:ext cx="47099" cy="42888"/>
          </a:xfrm>
          <a:custGeom>
            <a:avLst/>
            <a:gdLst/>
            <a:ahLst/>
            <a:cxnLst/>
            <a:rect l="l" t="t" r="r" b="b"/>
            <a:pathLst>
              <a:path w="47099" h="42888">
                <a:moveTo>
                  <a:pt x="47099" y="42888"/>
                </a:moveTo>
                <a:lnTo>
                  <a:pt x="39278" y="0"/>
                </a:lnTo>
                <a:lnTo>
                  <a:pt x="0" y="0"/>
                </a:lnTo>
                <a:lnTo>
                  <a:pt x="0" y="42888"/>
                </a:lnTo>
                <a:lnTo>
                  <a:pt x="47099" y="42888"/>
                </a:lnTo>
                <a:close/>
              </a:path>
            </a:pathLst>
          </a:custGeom>
          <a:solidFill>
            <a:srgbClr val="DFDFDF"/>
          </a:solidFill>
        </p:spPr>
        <p:txBody>
          <a:bodyPr wrap="square" lIns="0" tIns="0" rIns="0" bIns="0" rtlCol="0">
            <a:noAutofit/>
          </a:bodyPr>
          <a:lstStyle/>
          <a:p>
            <a:endParaRPr/>
          </a:p>
        </p:txBody>
      </p:sp>
      <p:sp>
        <p:nvSpPr>
          <p:cNvPr id="172" name="object 172"/>
          <p:cNvSpPr/>
          <p:nvPr/>
        </p:nvSpPr>
        <p:spPr>
          <a:xfrm>
            <a:off x="6188810" y="3737165"/>
            <a:ext cx="47099" cy="20836"/>
          </a:xfrm>
          <a:custGeom>
            <a:avLst/>
            <a:gdLst/>
            <a:ahLst/>
            <a:cxnLst/>
            <a:rect l="l" t="t" r="r" b="b"/>
            <a:pathLst>
              <a:path w="47099" h="20836">
                <a:moveTo>
                  <a:pt x="0" y="0"/>
                </a:moveTo>
                <a:lnTo>
                  <a:pt x="0" y="20836"/>
                </a:lnTo>
                <a:lnTo>
                  <a:pt x="47099" y="20836"/>
                </a:lnTo>
                <a:lnTo>
                  <a:pt x="43102" y="0"/>
                </a:lnTo>
                <a:lnTo>
                  <a:pt x="0" y="0"/>
                </a:lnTo>
                <a:close/>
              </a:path>
            </a:pathLst>
          </a:custGeom>
          <a:solidFill>
            <a:srgbClr val="BEC1C0"/>
          </a:solidFill>
        </p:spPr>
        <p:txBody>
          <a:bodyPr wrap="square" lIns="0" tIns="0" rIns="0" bIns="0" rtlCol="0">
            <a:noAutofit/>
          </a:bodyPr>
          <a:lstStyle/>
          <a:p>
            <a:endParaRPr/>
          </a:p>
        </p:txBody>
      </p:sp>
      <p:sp>
        <p:nvSpPr>
          <p:cNvPr id="173" name="object 173"/>
          <p:cNvSpPr/>
          <p:nvPr/>
        </p:nvSpPr>
        <p:spPr>
          <a:xfrm>
            <a:off x="6532413" y="3791862"/>
            <a:ext cx="0" cy="320536"/>
          </a:xfrm>
          <a:custGeom>
            <a:avLst/>
            <a:gdLst/>
            <a:ahLst/>
            <a:cxnLst/>
            <a:rect l="l" t="t" r="r" b="b"/>
            <a:pathLst>
              <a:path h="320536">
                <a:moveTo>
                  <a:pt x="0" y="0"/>
                </a:moveTo>
                <a:lnTo>
                  <a:pt x="0" y="320536"/>
                </a:lnTo>
              </a:path>
            </a:pathLst>
          </a:custGeom>
          <a:ln w="13088">
            <a:solidFill>
              <a:srgbClr val="382C2C"/>
            </a:solidFill>
          </a:ln>
        </p:spPr>
        <p:txBody>
          <a:bodyPr wrap="square" lIns="0" tIns="0" rIns="0" bIns="0" rtlCol="0">
            <a:noAutofit/>
          </a:bodyPr>
          <a:lstStyle/>
          <a:p>
            <a:endParaRPr/>
          </a:p>
        </p:txBody>
      </p:sp>
      <p:sp>
        <p:nvSpPr>
          <p:cNvPr id="174" name="object 174"/>
          <p:cNvSpPr/>
          <p:nvPr/>
        </p:nvSpPr>
        <p:spPr>
          <a:xfrm>
            <a:off x="6510862" y="4097351"/>
            <a:ext cx="43102" cy="41727"/>
          </a:xfrm>
          <a:custGeom>
            <a:avLst/>
            <a:gdLst/>
            <a:ahLst/>
            <a:cxnLst/>
            <a:rect l="l" t="t" r="r" b="b"/>
            <a:pathLst>
              <a:path w="43102" h="41727">
                <a:moveTo>
                  <a:pt x="0" y="41727"/>
                </a:moveTo>
                <a:lnTo>
                  <a:pt x="43102" y="41727"/>
                </a:lnTo>
                <a:lnTo>
                  <a:pt x="43102" y="0"/>
                </a:lnTo>
                <a:lnTo>
                  <a:pt x="0" y="0"/>
                </a:lnTo>
                <a:lnTo>
                  <a:pt x="0" y="41727"/>
                </a:lnTo>
                <a:close/>
              </a:path>
            </a:pathLst>
          </a:custGeom>
          <a:solidFill>
            <a:srgbClr val="DE9F52"/>
          </a:solidFill>
        </p:spPr>
        <p:txBody>
          <a:bodyPr wrap="square" lIns="0" tIns="0" rIns="0" bIns="0" rtlCol="0">
            <a:noAutofit/>
          </a:bodyPr>
          <a:lstStyle/>
          <a:p>
            <a:endParaRPr/>
          </a:p>
        </p:txBody>
      </p:sp>
      <p:sp>
        <p:nvSpPr>
          <p:cNvPr id="175" name="object 175"/>
          <p:cNvSpPr/>
          <p:nvPr/>
        </p:nvSpPr>
        <p:spPr>
          <a:xfrm>
            <a:off x="6510862" y="4118187"/>
            <a:ext cx="43102" cy="20891"/>
          </a:xfrm>
          <a:custGeom>
            <a:avLst/>
            <a:gdLst/>
            <a:ahLst/>
            <a:cxnLst/>
            <a:rect l="l" t="t" r="r" b="b"/>
            <a:pathLst>
              <a:path w="43102" h="20891">
                <a:moveTo>
                  <a:pt x="0" y="20891"/>
                </a:moveTo>
                <a:lnTo>
                  <a:pt x="43102" y="20891"/>
                </a:lnTo>
                <a:lnTo>
                  <a:pt x="43102" y="0"/>
                </a:lnTo>
                <a:lnTo>
                  <a:pt x="0" y="0"/>
                </a:lnTo>
                <a:lnTo>
                  <a:pt x="0" y="20891"/>
                </a:lnTo>
                <a:close/>
              </a:path>
            </a:pathLst>
          </a:custGeom>
          <a:solidFill>
            <a:srgbClr val="D78D36"/>
          </a:solidFill>
        </p:spPr>
        <p:txBody>
          <a:bodyPr wrap="square" lIns="0" tIns="0" rIns="0" bIns="0" rtlCol="0">
            <a:noAutofit/>
          </a:bodyPr>
          <a:lstStyle/>
          <a:p>
            <a:endParaRPr/>
          </a:p>
        </p:txBody>
      </p:sp>
      <p:sp>
        <p:nvSpPr>
          <p:cNvPr id="176" name="object 176"/>
          <p:cNvSpPr/>
          <p:nvPr/>
        </p:nvSpPr>
        <p:spPr>
          <a:xfrm>
            <a:off x="6114598" y="4354623"/>
            <a:ext cx="114708" cy="9202"/>
          </a:xfrm>
          <a:custGeom>
            <a:avLst/>
            <a:gdLst/>
            <a:ahLst/>
            <a:cxnLst/>
            <a:rect l="l" t="t" r="r" b="b"/>
            <a:pathLst>
              <a:path w="114708" h="9202">
                <a:moveTo>
                  <a:pt x="57354" y="9202"/>
                </a:moveTo>
                <a:lnTo>
                  <a:pt x="70130" y="8814"/>
                </a:lnTo>
                <a:lnTo>
                  <a:pt x="82858" y="7592"/>
                </a:lnTo>
                <a:lnTo>
                  <a:pt x="95439" y="5449"/>
                </a:lnTo>
                <a:lnTo>
                  <a:pt x="107776" y="2297"/>
                </a:lnTo>
                <a:lnTo>
                  <a:pt x="114708" y="0"/>
                </a:lnTo>
                <a:lnTo>
                  <a:pt x="0" y="0"/>
                </a:lnTo>
                <a:lnTo>
                  <a:pt x="11996" y="3769"/>
                </a:lnTo>
                <a:lnTo>
                  <a:pt x="24157" y="6480"/>
                </a:lnTo>
                <a:lnTo>
                  <a:pt x="36644" y="8221"/>
                </a:lnTo>
                <a:lnTo>
                  <a:pt x="49622" y="9077"/>
                </a:lnTo>
                <a:lnTo>
                  <a:pt x="57354" y="9202"/>
                </a:lnTo>
                <a:close/>
              </a:path>
            </a:pathLst>
          </a:custGeom>
          <a:solidFill>
            <a:srgbClr val="FDFDFD"/>
          </a:solidFill>
        </p:spPr>
        <p:txBody>
          <a:bodyPr wrap="square" lIns="0" tIns="0" rIns="0" bIns="0" rtlCol="0">
            <a:noAutofit/>
          </a:bodyPr>
          <a:lstStyle/>
          <a:p>
            <a:endParaRPr/>
          </a:p>
        </p:txBody>
      </p:sp>
      <p:sp>
        <p:nvSpPr>
          <p:cNvPr id="177" name="object 177"/>
          <p:cNvSpPr/>
          <p:nvPr/>
        </p:nvSpPr>
        <p:spPr>
          <a:xfrm>
            <a:off x="6071495" y="4307741"/>
            <a:ext cx="206126" cy="46882"/>
          </a:xfrm>
          <a:custGeom>
            <a:avLst/>
            <a:gdLst/>
            <a:ahLst/>
            <a:cxnLst/>
            <a:rect l="l" t="t" r="r" b="b"/>
            <a:pathLst>
              <a:path w="206126" h="46882">
                <a:moveTo>
                  <a:pt x="0" y="0"/>
                </a:moveTo>
                <a:lnTo>
                  <a:pt x="0" y="26045"/>
                </a:lnTo>
                <a:lnTo>
                  <a:pt x="10663" y="32812"/>
                </a:lnTo>
                <a:lnTo>
                  <a:pt x="21895" y="38580"/>
                </a:lnTo>
                <a:lnTo>
                  <a:pt x="33675" y="43526"/>
                </a:lnTo>
                <a:lnTo>
                  <a:pt x="43102" y="46882"/>
                </a:lnTo>
                <a:lnTo>
                  <a:pt x="157810" y="46882"/>
                </a:lnTo>
                <a:lnTo>
                  <a:pt x="169835" y="42749"/>
                </a:lnTo>
                <a:lnTo>
                  <a:pt x="181622" y="37742"/>
                </a:lnTo>
                <a:lnTo>
                  <a:pt x="192992" y="31862"/>
                </a:lnTo>
                <a:lnTo>
                  <a:pt x="203766" y="25107"/>
                </a:lnTo>
                <a:lnTo>
                  <a:pt x="206126" y="23441"/>
                </a:lnTo>
                <a:lnTo>
                  <a:pt x="206126" y="0"/>
                </a:lnTo>
                <a:lnTo>
                  <a:pt x="0" y="0"/>
                </a:lnTo>
                <a:close/>
              </a:path>
            </a:pathLst>
          </a:custGeom>
          <a:solidFill>
            <a:srgbClr val="382C2C"/>
          </a:solidFill>
        </p:spPr>
        <p:txBody>
          <a:bodyPr wrap="square" lIns="0" tIns="0" rIns="0" bIns="0" rtlCol="0">
            <a:noAutofit/>
          </a:bodyPr>
          <a:lstStyle/>
          <a:p>
            <a:endParaRPr/>
          </a:p>
        </p:txBody>
      </p:sp>
      <p:sp>
        <p:nvSpPr>
          <p:cNvPr id="234" name="object 234"/>
          <p:cNvSpPr/>
          <p:nvPr/>
        </p:nvSpPr>
        <p:spPr>
          <a:xfrm>
            <a:off x="8048124" y="3577071"/>
            <a:ext cx="29893" cy="35074"/>
          </a:xfrm>
          <a:custGeom>
            <a:avLst/>
            <a:gdLst/>
            <a:ahLst/>
            <a:cxnLst/>
            <a:rect l="l" t="t" r="r" b="b"/>
            <a:pathLst>
              <a:path w="29893" h="35074">
                <a:moveTo>
                  <a:pt x="15642" y="35074"/>
                </a:moveTo>
                <a:lnTo>
                  <a:pt x="29893" y="26045"/>
                </a:lnTo>
                <a:lnTo>
                  <a:pt x="29893" y="9029"/>
                </a:lnTo>
                <a:lnTo>
                  <a:pt x="15642" y="0"/>
                </a:lnTo>
                <a:lnTo>
                  <a:pt x="0" y="9029"/>
                </a:lnTo>
                <a:lnTo>
                  <a:pt x="0" y="26045"/>
                </a:lnTo>
                <a:lnTo>
                  <a:pt x="15642" y="35074"/>
                </a:lnTo>
                <a:close/>
              </a:path>
            </a:pathLst>
          </a:custGeom>
          <a:solidFill>
            <a:srgbClr val="464646"/>
          </a:solidFill>
        </p:spPr>
        <p:txBody>
          <a:bodyPr wrap="square" lIns="0" tIns="0" rIns="0" bIns="0" rtlCol="0">
            <a:noAutofit/>
          </a:bodyPr>
          <a:lstStyle/>
          <a:p>
            <a:endParaRPr/>
          </a:p>
        </p:txBody>
      </p:sp>
      <p:sp>
        <p:nvSpPr>
          <p:cNvPr id="235" name="object 235"/>
          <p:cNvSpPr/>
          <p:nvPr/>
        </p:nvSpPr>
        <p:spPr>
          <a:xfrm>
            <a:off x="8108445" y="3621709"/>
            <a:ext cx="47385" cy="43462"/>
          </a:xfrm>
          <a:custGeom>
            <a:avLst/>
            <a:gdLst/>
            <a:ahLst/>
            <a:cxnLst/>
            <a:rect l="l" t="t" r="r" b="b"/>
            <a:pathLst>
              <a:path w="47385" h="43462">
                <a:moveTo>
                  <a:pt x="26405" y="2765"/>
                </a:moveTo>
                <a:lnTo>
                  <a:pt x="24425" y="1536"/>
                </a:lnTo>
                <a:lnTo>
                  <a:pt x="12778" y="0"/>
                </a:lnTo>
                <a:lnTo>
                  <a:pt x="2768" y="6585"/>
                </a:lnTo>
                <a:lnTo>
                  <a:pt x="1543" y="8554"/>
                </a:lnTo>
                <a:lnTo>
                  <a:pt x="0" y="20195"/>
                </a:lnTo>
                <a:lnTo>
                  <a:pt x="6592" y="30200"/>
                </a:lnTo>
                <a:lnTo>
                  <a:pt x="20844" y="40618"/>
                </a:lnTo>
                <a:lnTo>
                  <a:pt x="22938" y="41923"/>
                </a:lnTo>
                <a:lnTo>
                  <a:pt x="34638" y="43462"/>
                </a:lnTo>
                <a:lnTo>
                  <a:pt x="44481" y="36972"/>
                </a:lnTo>
                <a:lnTo>
                  <a:pt x="45847" y="34771"/>
                </a:lnTo>
                <a:lnTo>
                  <a:pt x="47385" y="23105"/>
                </a:lnTo>
                <a:lnTo>
                  <a:pt x="40831" y="13183"/>
                </a:lnTo>
                <a:lnTo>
                  <a:pt x="26405" y="2765"/>
                </a:lnTo>
                <a:close/>
              </a:path>
            </a:pathLst>
          </a:custGeom>
          <a:solidFill>
            <a:srgbClr val="464646"/>
          </a:solidFill>
        </p:spPr>
        <p:txBody>
          <a:bodyPr wrap="square" lIns="0" tIns="0" rIns="0" bIns="0" rtlCol="0">
            <a:noAutofit/>
          </a:bodyPr>
          <a:lstStyle/>
          <a:p>
            <a:endParaRPr/>
          </a:p>
        </p:txBody>
      </p:sp>
      <p:sp>
        <p:nvSpPr>
          <p:cNvPr id="236" name="object 236"/>
          <p:cNvSpPr/>
          <p:nvPr/>
        </p:nvSpPr>
        <p:spPr>
          <a:xfrm>
            <a:off x="8171280" y="3666254"/>
            <a:ext cx="46836" cy="41633"/>
          </a:xfrm>
          <a:custGeom>
            <a:avLst/>
            <a:gdLst/>
            <a:ahLst/>
            <a:cxnLst/>
            <a:rect l="l" t="t" r="r" b="b"/>
            <a:pathLst>
              <a:path w="46836" h="41633">
                <a:moveTo>
                  <a:pt x="46064" y="32331"/>
                </a:moveTo>
                <a:lnTo>
                  <a:pt x="46836" y="20601"/>
                </a:lnTo>
                <a:lnTo>
                  <a:pt x="39694" y="11179"/>
                </a:lnTo>
                <a:lnTo>
                  <a:pt x="25443" y="1977"/>
                </a:lnTo>
                <a:lnTo>
                  <a:pt x="23159" y="761"/>
                </a:lnTo>
                <a:lnTo>
                  <a:pt x="11433" y="0"/>
                </a:lnTo>
                <a:lnTo>
                  <a:pt x="1980" y="7186"/>
                </a:lnTo>
                <a:lnTo>
                  <a:pt x="767" y="9419"/>
                </a:lnTo>
                <a:lnTo>
                  <a:pt x="0" y="21119"/>
                </a:lnTo>
                <a:lnTo>
                  <a:pt x="7194" y="30627"/>
                </a:lnTo>
                <a:lnTo>
                  <a:pt x="21445" y="39656"/>
                </a:lnTo>
                <a:lnTo>
                  <a:pt x="23729" y="40871"/>
                </a:lnTo>
                <a:lnTo>
                  <a:pt x="35455" y="41633"/>
                </a:lnTo>
                <a:lnTo>
                  <a:pt x="44908" y="34447"/>
                </a:lnTo>
                <a:lnTo>
                  <a:pt x="46064" y="32331"/>
                </a:lnTo>
                <a:close/>
              </a:path>
            </a:pathLst>
          </a:custGeom>
          <a:solidFill>
            <a:srgbClr val="464646"/>
          </a:solidFill>
        </p:spPr>
        <p:txBody>
          <a:bodyPr wrap="square" lIns="0" tIns="0" rIns="0" bIns="0" rtlCol="0">
            <a:noAutofit/>
          </a:bodyPr>
          <a:lstStyle/>
          <a:p>
            <a:endParaRPr/>
          </a:p>
        </p:txBody>
      </p:sp>
      <p:sp>
        <p:nvSpPr>
          <p:cNvPr id="237" name="object 237"/>
          <p:cNvSpPr/>
          <p:nvPr/>
        </p:nvSpPr>
        <p:spPr>
          <a:xfrm>
            <a:off x="8246616" y="3719440"/>
            <a:ext cx="47423" cy="43396"/>
          </a:xfrm>
          <a:custGeom>
            <a:avLst/>
            <a:gdLst/>
            <a:ahLst/>
            <a:cxnLst/>
            <a:rect l="l" t="t" r="r" b="b"/>
            <a:pathLst>
              <a:path w="47423" h="43396">
                <a:moveTo>
                  <a:pt x="1543" y="8581"/>
                </a:moveTo>
                <a:lnTo>
                  <a:pt x="0" y="20222"/>
                </a:lnTo>
                <a:lnTo>
                  <a:pt x="6592" y="30227"/>
                </a:lnTo>
                <a:lnTo>
                  <a:pt x="20844" y="40645"/>
                </a:lnTo>
                <a:lnTo>
                  <a:pt x="22983" y="41935"/>
                </a:lnTo>
                <a:lnTo>
                  <a:pt x="34690" y="43396"/>
                </a:lnTo>
                <a:lnTo>
                  <a:pt x="44654" y="36825"/>
                </a:lnTo>
                <a:lnTo>
                  <a:pt x="45880" y="34855"/>
                </a:lnTo>
                <a:lnTo>
                  <a:pt x="47423" y="23215"/>
                </a:lnTo>
                <a:lnTo>
                  <a:pt x="40831" y="13210"/>
                </a:lnTo>
                <a:lnTo>
                  <a:pt x="26579" y="2792"/>
                </a:lnTo>
                <a:lnTo>
                  <a:pt x="24295" y="1389"/>
                </a:lnTo>
                <a:lnTo>
                  <a:pt x="12657" y="0"/>
                </a:lnTo>
                <a:lnTo>
                  <a:pt x="2768" y="6612"/>
                </a:lnTo>
                <a:lnTo>
                  <a:pt x="1543" y="8581"/>
                </a:lnTo>
                <a:close/>
              </a:path>
            </a:pathLst>
          </a:custGeom>
          <a:solidFill>
            <a:srgbClr val="464646"/>
          </a:solidFill>
        </p:spPr>
        <p:txBody>
          <a:bodyPr wrap="square" lIns="0" tIns="0" rIns="0" bIns="0" rtlCol="0">
            <a:noAutofit/>
          </a:bodyPr>
          <a:lstStyle/>
          <a:p>
            <a:endParaRPr/>
          </a:p>
        </p:txBody>
      </p:sp>
      <p:sp>
        <p:nvSpPr>
          <p:cNvPr id="238" name="object 238"/>
          <p:cNvSpPr/>
          <p:nvPr/>
        </p:nvSpPr>
        <p:spPr>
          <a:xfrm>
            <a:off x="8323531" y="3772870"/>
            <a:ext cx="47406" cy="43366"/>
          </a:xfrm>
          <a:custGeom>
            <a:avLst/>
            <a:gdLst/>
            <a:ahLst/>
            <a:cxnLst/>
            <a:rect l="l" t="t" r="r" b="b"/>
            <a:pathLst>
              <a:path w="47406" h="43366">
                <a:moveTo>
                  <a:pt x="1545" y="8573"/>
                </a:moveTo>
                <a:lnTo>
                  <a:pt x="0" y="20267"/>
                </a:lnTo>
                <a:lnTo>
                  <a:pt x="6497" y="30104"/>
                </a:lnTo>
                <a:lnTo>
                  <a:pt x="20922" y="40523"/>
                </a:lnTo>
                <a:lnTo>
                  <a:pt x="23016" y="41828"/>
                </a:lnTo>
                <a:lnTo>
                  <a:pt x="34717" y="43366"/>
                </a:lnTo>
                <a:lnTo>
                  <a:pt x="44559" y="36876"/>
                </a:lnTo>
                <a:lnTo>
                  <a:pt x="45860" y="34793"/>
                </a:lnTo>
                <a:lnTo>
                  <a:pt x="47406" y="23099"/>
                </a:lnTo>
                <a:lnTo>
                  <a:pt x="40909" y="13261"/>
                </a:lnTo>
                <a:lnTo>
                  <a:pt x="26484" y="2843"/>
                </a:lnTo>
                <a:lnTo>
                  <a:pt x="24431" y="1538"/>
                </a:lnTo>
                <a:lnTo>
                  <a:pt x="12818" y="0"/>
                </a:lnTo>
                <a:lnTo>
                  <a:pt x="2847" y="6490"/>
                </a:lnTo>
                <a:lnTo>
                  <a:pt x="1545" y="8573"/>
                </a:lnTo>
                <a:close/>
              </a:path>
            </a:pathLst>
          </a:custGeom>
          <a:solidFill>
            <a:srgbClr val="464646"/>
          </a:solidFill>
        </p:spPr>
        <p:txBody>
          <a:bodyPr wrap="square" lIns="0" tIns="0" rIns="0" bIns="0" rtlCol="0">
            <a:noAutofit/>
          </a:bodyPr>
          <a:lstStyle/>
          <a:p>
            <a:endParaRPr/>
          </a:p>
        </p:txBody>
      </p:sp>
      <p:sp>
        <p:nvSpPr>
          <p:cNvPr id="239" name="object 239"/>
          <p:cNvSpPr/>
          <p:nvPr/>
        </p:nvSpPr>
        <p:spPr>
          <a:xfrm>
            <a:off x="8399480" y="3827790"/>
            <a:ext cx="46836" cy="41580"/>
          </a:xfrm>
          <a:custGeom>
            <a:avLst/>
            <a:gdLst/>
            <a:ahLst/>
            <a:cxnLst/>
            <a:rect l="l" t="t" r="r" b="b"/>
            <a:pathLst>
              <a:path w="46836" h="41580">
                <a:moveTo>
                  <a:pt x="46064" y="32282"/>
                </a:moveTo>
                <a:lnTo>
                  <a:pt x="46836" y="20618"/>
                </a:lnTo>
                <a:lnTo>
                  <a:pt x="39694" y="11127"/>
                </a:lnTo>
                <a:lnTo>
                  <a:pt x="25269" y="1924"/>
                </a:lnTo>
                <a:lnTo>
                  <a:pt x="23146" y="765"/>
                </a:lnTo>
                <a:lnTo>
                  <a:pt x="11476" y="0"/>
                </a:lnTo>
                <a:lnTo>
                  <a:pt x="1980" y="7133"/>
                </a:lnTo>
                <a:lnTo>
                  <a:pt x="767" y="9406"/>
                </a:lnTo>
                <a:lnTo>
                  <a:pt x="0" y="21125"/>
                </a:lnTo>
                <a:lnTo>
                  <a:pt x="7194" y="30574"/>
                </a:lnTo>
                <a:lnTo>
                  <a:pt x="21445" y="39603"/>
                </a:lnTo>
                <a:lnTo>
                  <a:pt x="23729" y="40819"/>
                </a:lnTo>
                <a:lnTo>
                  <a:pt x="35455" y="41580"/>
                </a:lnTo>
                <a:lnTo>
                  <a:pt x="44908" y="34394"/>
                </a:lnTo>
                <a:lnTo>
                  <a:pt x="46064" y="32282"/>
                </a:lnTo>
                <a:close/>
              </a:path>
            </a:pathLst>
          </a:custGeom>
          <a:solidFill>
            <a:srgbClr val="464646"/>
          </a:solidFill>
        </p:spPr>
        <p:txBody>
          <a:bodyPr wrap="square" lIns="0" tIns="0" rIns="0" bIns="0" rtlCol="0">
            <a:noAutofit/>
          </a:bodyPr>
          <a:lstStyle/>
          <a:p>
            <a:endParaRPr/>
          </a:p>
        </p:txBody>
      </p:sp>
      <p:sp>
        <p:nvSpPr>
          <p:cNvPr id="240" name="object 240"/>
          <p:cNvSpPr/>
          <p:nvPr/>
        </p:nvSpPr>
        <p:spPr>
          <a:xfrm>
            <a:off x="8476127" y="3880951"/>
            <a:ext cx="47369" cy="43425"/>
          </a:xfrm>
          <a:custGeom>
            <a:avLst/>
            <a:gdLst/>
            <a:ahLst/>
            <a:cxnLst/>
            <a:rect l="l" t="t" r="r" b="b"/>
            <a:pathLst>
              <a:path w="47369" h="43425">
                <a:moveTo>
                  <a:pt x="1545" y="8626"/>
                </a:moveTo>
                <a:lnTo>
                  <a:pt x="0" y="20233"/>
                </a:lnTo>
                <a:lnTo>
                  <a:pt x="6497" y="30200"/>
                </a:lnTo>
                <a:lnTo>
                  <a:pt x="20922" y="40618"/>
                </a:lnTo>
                <a:lnTo>
                  <a:pt x="23046" y="41961"/>
                </a:lnTo>
                <a:lnTo>
                  <a:pt x="34626" y="43425"/>
                </a:lnTo>
                <a:lnTo>
                  <a:pt x="44559" y="36798"/>
                </a:lnTo>
                <a:lnTo>
                  <a:pt x="45899" y="34684"/>
                </a:lnTo>
                <a:lnTo>
                  <a:pt x="47369" y="23112"/>
                </a:lnTo>
                <a:lnTo>
                  <a:pt x="40735" y="13183"/>
                </a:lnTo>
                <a:lnTo>
                  <a:pt x="26484" y="2765"/>
                </a:lnTo>
                <a:lnTo>
                  <a:pt x="24462" y="1536"/>
                </a:lnTo>
                <a:lnTo>
                  <a:pt x="12727" y="0"/>
                </a:lnTo>
                <a:lnTo>
                  <a:pt x="2847" y="6585"/>
                </a:lnTo>
                <a:lnTo>
                  <a:pt x="1545" y="8626"/>
                </a:lnTo>
                <a:close/>
              </a:path>
            </a:pathLst>
          </a:custGeom>
          <a:solidFill>
            <a:srgbClr val="464646"/>
          </a:solidFill>
        </p:spPr>
        <p:txBody>
          <a:bodyPr wrap="square" lIns="0" tIns="0" rIns="0" bIns="0" rtlCol="0">
            <a:noAutofit/>
          </a:bodyPr>
          <a:lstStyle/>
          <a:p>
            <a:endParaRPr/>
          </a:p>
        </p:txBody>
      </p:sp>
      <p:sp>
        <p:nvSpPr>
          <p:cNvPr id="241" name="object 241"/>
          <p:cNvSpPr/>
          <p:nvPr/>
        </p:nvSpPr>
        <p:spPr>
          <a:xfrm>
            <a:off x="8544845" y="3927473"/>
            <a:ext cx="29893" cy="35074"/>
          </a:xfrm>
          <a:custGeom>
            <a:avLst/>
            <a:gdLst/>
            <a:ahLst/>
            <a:cxnLst/>
            <a:rect l="l" t="t" r="r" b="b"/>
            <a:pathLst>
              <a:path w="29893" h="35074">
                <a:moveTo>
                  <a:pt x="14251" y="35074"/>
                </a:moveTo>
                <a:lnTo>
                  <a:pt x="29893" y="26045"/>
                </a:lnTo>
                <a:lnTo>
                  <a:pt x="29893" y="9029"/>
                </a:lnTo>
                <a:lnTo>
                  <a:pt x="14251" y="0"/>
                </a:lnTo>
                <a:lnTo>
                  <a:pt x="0" y="9029"/>
                </a:lnTo>
                <a:lnTo>
                  <a:pt x="0" y="26045"/>
                </a:lnTo>
                <a:lnTo>
                  <a:pt x="14251" y="35074"/>
                </a:lnTo>
                <a:close/>
              </a:path>
            </a:pathLst>
          </a:custGeom>
          <a:solidFill>
            <a:srgbClr val="464646"/>
          </a:solidFill>
        </p:spPr>
        <p:txBody>
          <a:bodyPr wrap="square" lIns="0" tIns="0" rIns="0" bIns="0" rtlCol="0">
            <a:noAutofit/>
          </a:bodyPr>
          <a:lstStyle/>
          <a:p>
            <a:endParaRPr/>
          </a:p>
        </p:txBody>
      </p:sp>
      <p:sp>
        <p:nvSpPr>
          <p:cNvPr id="242" name="object 242"/>
          <p:cNvSpPr/>
          <p:nvPr/>
        </p:nvSpPr>
        <p:spPr>
          <a:xfrm>
            <a:off x="8540152" y="3989288"/>
            <a:ext cx="36498" cy="52091"/>
          </a:xfrm>
          <a:custGeom>
            <a:avLst/>
            <a:gdLst/>
            <a:ahLst/>
            <a:cxnLst/>
            <a:rect l="l" t="t" r="r" b="b"/>
            <a:pathLst>
              <a:path w="36498" h="52091">
                <a:moveTo>
                  <a:pt x="35802" y="18926"/>
                </a:moveTo>
                <a:lnTo>
                  <a:pt x="36498" y="9550"/>
                </a:lnTo>
                <a:lnTo>
                  <a:pt x="29546" y="1389"/>
                </a:lnTo>
                <a:lnTo>
                  <a:pt x="20334" y="694"/>
                </a:lnTo>
                <a:lnTo>
                  <a:pt x="10949" y="0"/>
                </a:lnTo>
                <a:lnTo>
                  <a:pt x="2780" y="6945"/>
                </a:lnTo>
                <a:lnTo>
                  <a:pt x="2085" y="16321"/>
                </a:lnTo>
                <a:lnTo>
                  <a:pt x="695" y="33164"/>
                </a:lnTo>
                <a:lnTo>
                  <a:pt x="0" y="42541"/>
                </a:lnTo>
                <a:lnTo>
                  <a:pt x="6952" y="50702"/>
                </a:lnTo>
                <a:lnTo>
                  <a:pt x="16337" y="51396"/>
                </a:lnTo>
                <a:lnTo>
                  <a:pt x="25722" y="52091"/>
                </a:lnTo>
                <a:lnTo>
                  <a:pt x="33891" y="45145"/>
                </a:lnTo>
                <a:lnTo>
                  <a:pt x="34586" y="35769"/>
                </a:lnTo>
                <a:lnTo>
                  <a:pt x="35802" y="18926"/>
                </a:lnTo>
                <a:close/>
              </a:path>
            </a:pathLst>
          </a:custGeom>
          <a:solidFill>
            <a:srgbClr val="464646"/>
          </a:solidFill>
        </p:spPr>
        <p:txBody>
          <a:bodyPr wrap="square" lIns="0" tIns="0" rIns="0" bIns="0" rtlCol="0">
            <a:noAutofit/>
          </a:bodyPr>
          <a:lstStyle/>
          <a:p>
            <a:endParaRPr/>
          </a:p>
        </p:txBody>
      </p:sp>
      <p:sp>
        <p:nvSpPr>
          <p:cNvPr id="243" name="object 243"/>
          <p:cNvSpPr/>
          <p:nvPr/>
        </p:nvSpPr>
        <p:spPr>
          <a:xfrm>
            <a:off x="8539631" y="4130630"/>
            <a:ext cx="33891" cy="52091"/>
          </a:xfrm>
          <a:custGeom>
            <a:avLst/>
            <a:gdLst/>
            <a:ahLst/>
            <a:cxnLst/>
            <a:rect l="l" t="t" r="r" b="b"/>
            <a:pathLst>
              <a:path w="33891" h="52091">
                <a:moveTo>
                  <a:pt x="0" y="7640"/>
                </a:moveTo>
                <a:lnTo>
                  <a:pt x="0" y="44451"/>
                </a:lnTo>
                <a:lnTo>
                  <a:pt x="7473" y="52091"/>
                </a:lnTo>
                <a:lnTo>
                  <a:pt x="26243" y="52091"/>
                </a:lnTo>
                <a:lnTo>
                  <a:pt x="33891" y="44451"/>
                </a:lnTo>
                <a:lnTo>
                  <a:pt x="33891" y="7640"/>
                </a:lnTo>
                <a:lnTo>
                  <a:pt x="26243" y="0"/>
                </a:lnTo>
                <a:lnTo>
                  <a:pt x="7473" y="0"/>
                </a:lnTo>
                <a:lnTo>
                  <a:pt x="0" y="7640"/>
                </a:lnTo>
                <a:close/>
              </a:path>
            </a:pathLst>
          </a:custGeom>
          <a:solidFill>
            <a:srgbClr val="464646"/>
          </a:solidFill>
        </p:spPr>
        <p:txBody>
          <a:bodyPr wrap="square" lIns="0" tIns="0" rIns="0" bIns="0" rtlCol="0">
            <a:noAutofit/>
          </a:bodyPr>
          <a:lstStyle/>
          <a:p>
            <a:endParaRPr/>
          </a:p>
        </p:txBody>
      </p:sp>
      <p:sp>
        <p:nvSpPr>
          <p:cNvPr id="244" name="object 244"/>
          <p:cNvSpPr/>
          <p:nvPr/>
        </p:nvSpPr>
        <p:spPr>
          <a:xfrm>
            <a:off x="8538240" y="4210156"/>
            <a:ext cx="33891" cy="52091"/>
          </a:xfrm>
          <a:custGeom>
            <a:avLst/>
            <a:gdLst/>
            <a:ahLst/>
            <a:cxnLst/>
            <a:rect l="l" t="t" r="r" b="b"/>
            <a:pathLst>
              <a:path w="33891" h="52091">
                <a:moveTo>
                  <a:pt x="0" y="7466"/>
                </a:moveTo>
                <a:lnTo>
                  <a:pt x="0" y="44451"/>
                </a:lnTo>
                <a:lnTo>
                  <a:pt x="7647" y="52091"/>
                </a:lnTo>
                <a:lnTo>
                  <a:pt x="26243" y="52091"/>
                </a:lnTo>
                <a:lnTo>
                  <a:pt x="33891" y="44451"/>
                </a:lnTo>
                <a:lnTo>
                  <a:pt x="33891" y="7466"/>
                </a:lnTo>
                <a:lnTo>
                  <a:pt x="26243" y="0"/>
                </a:lnTo>
                <a:lnTo>
                  <a:pt x="7647" y="0"/>
                </a:lnTo>
                <a:lnTo>
                  <a:pt x="0" y="7466"/>
                </a:lnTo>
                <a:close/>
              </a:path>
            </a:pathLst>
          </a:custGeom>
          <a:solidFill>
            <a:srgbClr val="464646"/>
          </a:solidFill>
        </p:spPr>
        <p:txBody>
          <a:bodyPr wrap="square" lIns="0" tIns="0" rIns="0" bIns="0" rtlCol="0">
            <a:noAutofit/>
          </a:bodyPr>
          <a:lstStyle/>
          <a:p>
            <a:endParaRPr/>
          </a:p>
        </p:txBody>
      </p:sp>
      <p:sp>
        <p:nvSpPr>
          <p:cNvPr id="245" name="object 245"/>
          <p:cNvSpPr/>
          <p:nvPr/>
        </p:nvSpPr>
        <p:spPr>
          <a:xfrm>
            <a:off x="8537024" y="4289509"/>
            <a:ext cx="33891" cy="52091"/>
          </a:xfrm>
          <a:custGeom>
            <a:avLst/>
            <a:gdLst/>
            <a:ahLst/>
            <a:cxnLst/>
            <a:rect l="l" t="t" r="r" b="b"/>
            <a:pathLst>
              <a:path w="33891" h="52091">
                <a:moveTo>
                  <a:pt x="0" y="7640"/>
                </a:moveTo>
                <a:lnTo>
                  <a:pt x="0" y="44625"/>
                </a:lnTo>
                <a:lnTo>
                  <a:pt x="7473" y="52091"/>
                </a:lnTo>
                <a:lnTo>
                  <a:pt x="26243" y="52091"/>
                </a:lnTo>
                <a:lnTo>
                  <a:pt x="33891" y="44625"/>
                </a:lnTo>
                <a:lnTo>
                  <a:pt x="33891" y="7640"/>
                </a:lnTo>
                <a:lnTo>
                  <a:pt x="26243" y="0"/>
                </a:lnTo>
                <a:lnTo>
                  <a:pt x="7473" y="0"/>
                </a:lnTo>
                <a:lnTo>
                  <a:pt x="0" y="7640"/>
                </a:lnTo>
                <a:close/>
              </a:path>
            </a:pathLst>
          </a:custGeom>
          <a:solidFill>
            <a:srgbClr val="464646"/>
          </a:solidFill>
        </p:spPr>
        <p:txBody>
          <a:bodyPr wrap="square" lIns="0" tIns="0" rIns="0" bIns="0" rtlCol="0">
            <a:noAutofit/>
          </a:bodyPr>
          <a:lstStyle/>
          <a:p>
            <a:endParaRPr/>
          </a:p>
        </p:txBody>
      </p:sp>
      <p:sp>
        <p:nvSpPr>
          <p:cNvPr id="246" name="object 246"/>
          <p:cNvSpPr/>
          <p:nvPr/>
        </p:nvSpPr>
        <p:spPr>
          <a:xfrm>
            <a:off x="8534938" y="4368340"/>
            <a:ext cx="36498" cy="52091"/>
          </a:xfrm>
          <a:custGeom>
            <a:avLst/>
            <a:gdLst/>
            <a:ahLst/>
            <a:cxnLst/>
            <a:rect l="l" t="t" r="r" b="b"/>
            <a:pathLst>
              <a:path w="36498" h="52091">
                <a:moveTo>
                  <a:pt x="34586" y="35769"/>
                </a:moveTo>
                <a:lnTo>
                  <a:pt x="35802" y="18926"/>
                </a:lnTo>
                <a:lnTo>
                  <a:pt x="36498" y="9550"/>
                </a:lnTo>
                <a:lnTo>
                  <a:pt x="29546" y="1389"/>
                </a:lnTo>
                <a:lnTo>
                  <a:pt x="20334" y="694"/>
                </a:lnTo>
                <a:lnTo>
                  <a:pt x="10949" y="0"/>
                </a:lnTo>
                <a:lnTo>
                  <a:pt x="2780" y="6945"/>
                </a:lnTo>
                <a:lnTo>
                  <a:pt x="2085" y="16321"/>
                </a:lnTo>
                <a:lnTo>
                  <a:pt x="695" y="33164"/>
                </a:lnTo>
                <a:lnTo>
                  <a:pt x="0" y="42541"/>
                </a:lnTo>
                <a:lnTo>
                  <a:pt x="6952" y="50702"/>
                </a:lnTo>
                <a:lnTo>
                  <a:pt x="16337" y="51396"/>
                </a:lnTo>
                <a:lnTo>
                  <a:pt x="25722" y="52091"/>
                </a:lnTo>
                <a:lnTo>
                  <a:pt x="33891" y="45145"/>
                </a:lnTo>
                <a:lnTo>
                  <a:pt x="34586" y="35769"/>
                </a:lnTo>
                <a:close/>
              </a:path>
            </a:pathLst>
          </a:custGeom>
          <a:solidFill>
            <a:srgbClr val="464646"/>
          </a:solidFill>
        </p:spPr>
        <p:txBody>
          <a:bodyPr wrap="square" lIns="0" tIns="0" rIns="0" bIns="0" rtlCol="0">
            <a:noAutofit/>
          </a:bodyPr>
          <a:lstStyle/>
          <a:p>
            <a:endParaRPr/>
          </a:p>
        </p:txBody>
      </p:sp>
      <p:sp>
        <p:nvSpPr>
          <p:cNvPr id="247" name="object 247"/>
          <p:cNvSpPr/>
          <p:nvPr/>
        </p:nvSpPr>
        <p:spPr>
          <a:xfrm>
            <a:off x="8540847" y="4052492"/>
            <a:ext cx="33891" cy="50702"/>
          </a:xfrm>
          <a:custGeom>
            <a:avLst/>
            <a:gdLst/>
            <a:ahLst/>
            <a:cxnLst/>
            <a:rect l="l" t="t" r="r" b="b"/>
            <a:pathLst>
              <a:path w="33891" h="50702">
                <a:moveTo>
                  <a:pt x="0" y="7640"/>
                </a:moveTo>
                <a:lnTo>
                  <a:pt x="0" y="43235"/>
                </a:lnTo>
                <a:lnTo>
                  <a:pt x="7647" y="50702"/>
                </a:lnTo>
                <a:lnTo>
                  <a:pt x="26243" y="50702"/>
                </a:lnTo>
                <a:lnTo>
                  <a:pt x="33891" y="43235"/>
                </a:lnTo>
                <a:lnTo>
                  <a:pt x="33891" y="7640"/>
                </a:lnTo>
                <a:lnTo>
                  <a:pt x="26243" y="0"/>
                </a:lnTo>
                <a:lnTo>
                  <a:pt x="7647" y="0"/>
                </a:lnTo>
                <a:lnTo>
                  <a:pt x="0" y="7640"/>
                </a:lnTo>
                <a:close/>
              </a:path>
            </a:pathLst>
          </a:custGeom>
          <a:solidFill>
            <a:srgbClr val="464646"/>
          </a:solidFill>
        </p:spPr>
        <p:txBody>
          <a:bodyPr wrap="square" lIns="0" tIns="0" rIns="0" bIns="0" rtlCol="0">
            <a:noAutofit/>
          </a:bodyPr>
          <a:lstStyle/>
          <a:p>
            <a:endParaRPr/>
          </a:p>
        </p:txBody>
      </p:sp>
      <p:sp>
        <p:nvSpPr>
          <p:cNvPr id="248" name="object 248"/>
          <p:cNvSpPr/>
          <p:nvPr/>
        </p:nvSpPr>
        <p:spPr>
          <a:xfrm>
            <a:off x="8537024" y="4423731"/>
            <a:ext cx="29893" cy="33859"/>
          </a:xfrm>
          <a:custGeom>
            <a:avLst/>
            <a:gdLst/>
            <a:ahLst/>
            <a:cxnLst/>
            <a:rect l="l" t="t" r="r" b="b"/>
            <a:pathLst>
              <a:path w="29893" h="33859">
                <a:moveTo>
                  <a:pt x="15642" y="33859"/>
                </a:moveTo>
                <a:lnTo>
                  <a:pt x="29893" y="26045"/>
                </a:lnTo>
                <a:lnTo>
                  <a:pt x="29893" y="7813"/>
                </a:lnTo>
                <a:lnTo>
                  <a:pt x="15642" y="0"/>
                </a:lnTo>
                <a:lnTo>
                  <a:pt x="0" y="7813"/>
                </a:lnTo>
                <a:lnTo>
                  <a:pt x="0" y="26045"/>
                </a:lnTo>
                <a:lnTo>
                  <a:pt x="15642" y="33859"/>
                </a:lnTo>
                <a:close/>
              </a:path>
            </a:pathLst>
          </a:custGeom>
          <a:solidFill>
            <a:srgbClr val="464646"/>
          </a:solidFill>
        </p:spPr>
        <p:txBody>
          <a:bodyPr wrap="square" lIns="0" tIns="0" rIns="0" bIns="0" rtlCol="0">
            <a:noAutofit/>
          </a:bodyPr>
          <a:lstStyle/>
          <a:p>
            <a:endParaRPr/>
          </a:p>
        </p:txBody>
      </p:sp>
      <p:sp>
        <p:nvSpPr>
          <p:cNvPr id="249" name="object 249"/>
          <p:cNvSpPr/>
          <p:nvPr/>
        </p:nvSpPr>
        <p:spPr>
          <a:xfrm>
            <a:off x="6522680" y="4316943"/>
            <a:ext cx="29893" cy="35074"/>
          </a:xfrm>
          <a:custGeom>
            <a:avLst/>
            <a:gdLst/>
            <a:ahLst/>
            <a:cxnLst/>
            <a:rect l="l" t="t" r="r" b="b"/>
            <a:pathLst>
              <a:path w="29893" h="35074">
                <a:moveTo>
                  <a:pt x="14251" y="35074"/>
                </a:moveTo>
                <a:lnTo>
                  <a:pt x="29893" y="26045"/>
                </a:lnTo>
                <a:lnTo>
                  <a:pt x="29893" y="9029"/>
                </a:lnTo>
                <a:lnTo>
                  <a:pt x="14251" y="0"/>
                </a:lnTo>
                <a:lnTo>
                  <a:pt x="0" y="9029"/>
                </a:lnTo>
                <a:lnTo>
                  <a:pt x="0" y="26045"/>
                </a:lnTo>
                <a:lnTo>
                  <a:pt x="14251" y="35074"/>
                </a:lnTo>
                <a:close/>
              </a:path>
            </a:pathLst>
          </a:custGeom>
          <a:solidFill>
            <a:srgbClr val="464646"/>
          </a:solidFill>
        </p:spPr>
        <p:txBody>
          <a:bodyPr wrap="square" lIns="0" tIns="0" rIns="0" bIns="0" rtlCol="0">
            <a:noAutofit/>
          </a:bodyPr>
          <a:lstStyle/>
          <a:p>
            <a:endParaRPr/>
          </a:p>
        </p:txBody>
      </p:sp>
      <p:sp>
        <p:nvSpPr>
          <p:cNvPr id="250" name="object 250"/>
          <p:cNvSpPr/>
          <p:nvPr/>
        </p:nvSpPr>
        <p:spPr>
          <a:xfrm>
            <a:off x="6585703" y="4364186"/>
            <a:ext cx="47314" cy="43462"/>
          </a:xfrm>
          <a:custGeom>
            <a:avLst/>
            <a:gdLst/>
            <a:ahLst/>
            <a:cxnLst/>
            <a:rect l="l" t="t" r="r" b="b"/>
            <a:pathLst>
              <a:path w="47314" h="43462">
                <a:moveTo>
                  <a:pt x="26484" y="2765"/>
                </a:moveTo>
                <a:lnTo>
                  <a:pt x="24462" y="1536"/>
                </a:lnTo>
                <a:lnTo>
                  <a:pt x="12727" y="0"/>
                </a:lnTo>
                <a:lnTo>
                  <a:pt x="2847" y="6585"/>
                </a:lnTo>
                <a:lnTo>
                  <a:pt x="1545" y="8668"/>
                </a:lnTo>
                <a:lnTo>
                  <a:pt x="0" y="20362"/>
                </a:lnTo>
                <a:lnTo>
                  <a:pt x="6497" y="30200"/>
                </a:lnTo>
                <a:lnTo>
                  <a:pt x="20922" y="40618"/>
                </a:lnTo>
                <a:lnTo>
                  <a:pt x="22974" y="41923"/>
                </a:lnTo>
                <a:lnTo>
                  <a:pt x="34587" y="43462"/>
                </a:lnTo>
                <a:lnTo>
                  <a:pt x="44559" y="36972"/>
                </a:lnTo>
                <a:lnTo>
                  <a:pt x="45845" y="34844"/>
                </a:lnTo>
                <a:lnTo>
                  <a:pt x="47314" y="23143"/>
                </a:lnTo>
                <a:lnTo>
                  <a:pt x="40735" y="13183"/>
                </a:lnTo>
                <a:lnTo>
                  <a:pt x="26484" y="2765"/>
                </a:lnTo>
                <a:close/>
              </a:path>
            </a:pathLst>
          </a:custGeom>
          <a:solidFill>
            <a:srgbClr val="464646"/>
          </a:solidFill>
        </p:spPr>
        <p:txBody>
          <a:bodyPr wrap="square" lIns="0" tIns="0" rIns="0" bIns="0" rtlCol="0">
            <a:noAutofit/>
          </a:bodyPr>
          <a:lstStyle/>
          <a:p>
            <a:endParaRPr/>
          </a:p>
        </p:txBody>
      </p:sp>
      <p:sp>
        <p:nvSpPr>
          <p:cNvPr id="251" name="object 251"/>
          <p:cNvSpPr/>
          <p:nvPr/>
        </p:nvSpPr>
        <p:spPr>
          <a:xfrm>
            <a:off x="6650878" y="4409811"/>
            <a:ext cx="206433" cy="155463"/>
          </a:xfrm>
          <a:custGeom>
            <a:avLst/>
            <a:gdLst/>
            <a:ahLst/>
            <a:cxnLst/>
            <a:rect l="l" t="t" r="r" b="b"/>
            <a:pathLst>
              <a:path w="206433" h="155463">
                <a:moveTo>
                  <a:pt x="1545" y="8668"/>
                </a:moveTo>
                <a:lnTo>
                  <a:pt x="0" y="20274"/>
                </a:lnTo>
                <a:lnTo>
                  <a:pt x="6497" y="30241"/>
                </a:lnTo>
                <a:lnTo>
                  <a:pt x="20922" y="40659"/>
                </a:lnTo>
                <a:lnTo>
                  <a:pt x="22903" y="41888"/>
                </a:lnTo>
                <a:lnTo>
                  <a:pt x="34549" y="43425"/>
                </a:lnTo>
                <a:lnTo>
                  <a:pt x="44559" y="36839"/>
                </a:lnTo>
                <a:lnTo>
                  <a:pt x="45899" y="34726"/>
                </a:lnTo>
                <a:lnTo>
                  <a:pt x="47369" y="23153"/>
                </a:lnTo>
                <a:lnTo>
                  <a:pt x="40735" y="13224"/>
                </a:lnTo>
                <a:lnTo>
                  <a:pt x="26484" y="2806"/>
                </a:lnTo>
                <a:lnTo>
                  <a:pt x="24316" y="1463"/>
                </a:lnTo>
                <a:lnTo>
                  <a:pt x="12651" y="0"/>
                </a:lnTo>
                <a:lnTo>
                  <a:pt x="2847" y="6626"/>
                </a:lnTo>
                <a:lnTo>
                  <a:pt x="1545" y="8668"/>
                </a:lnTo>
                <a:close/>
              </a:path>
              <a:path w="206433" h="155463">
                <a:moveTo>
                  <a:pt x="81048" y="64548"/>
                </a:moveTo>
                <a:lnTo>
                  <a:pt x="79504" y="76277"/>
                </a:lnTo>
                <a:lnTo>
                  <a:pt x="86097" y="86153"/>
                </a:lnTo>
                <a:lnTo>
                  <a:pt x="100349" y="96571"/>
                </a:lnTo>
                <a:lnTo>
                  <a:pt x="102443" y="97876"/>
                </a:lnTo>
                <a:lnTo>
                  <a:pt x="114143" y="99414"/>
                </a:lnTo>
                <a:lnTo>
                  <a:pt x="123986" y="92924"/>
                </a:lnTo>
                <a:lnTo>
                  <a:pt x="125291" y="90841"/>
                </a:lnTo>
                <a:lnTo>
                  <a:pt x="126903" y="79147"/>
                </a:lnTo>
                <a:lnTo>
                  <a:pt x="120336" y="69310"/>
                </a:lnTo>
                <a:lnTo>
                  <a:pt x="105910" y="58891"/>
                </a:lnTo>
                <a:lnTo>
                  <a:pt x="103858" y="57586"/>
                </a:lnTo>
                <a:lnTo>
                  <a:pt x="92245" y="56048"/>
                </a:lnTo>
                <a:lnTo>
                  <a:pt x="82273" y="62538"/>
                </a:lnTo>
                <a:lnTo>
                  <a:pt x="81048" y="64548"/>
                </a:lnTo>
                <a:close/>
              </a:path>
              <a:path w="206433" h="155463">
                <a:moveTo>
                  <a:pt x="160572" y="120664"/>
                </a:moveTo>
                <a:lnTo>
                  <a:pt x="159027" y="132271"/>
                </a:lnTo>
                <a:lnTo>
                  <a:pt x="165524" y="142238"/>
                </a:lnTo>
                <a:lnTo>
                  <a:pt x="179949" y="152656"/>
                </a:lnTo>
                <a:lnTo>
                  <a:pt x="182073" y="153999"/>
                </a:lnTo>
                <a:lnTo>
                  <a:pt x="193653" y="155463"/>
                </a:lnTo>
                <a:lnTo>
                  <a:pt x="203586" y="148836"/>
                </a:lnTo>
                <a:lnTo>
                  <a:pt x="204887" y="146794"/>
                </a:lnTo>
                <a:lnTo>
                  <a:pt x="206433" y="135188"/>
                </a:lnTo>
                <a:lnTo>
                  <a:pt x="199936" y="125221"/>
                </a:lnTo>
                <a:lnTo>
                  <a:pt x="185511" y="114803"/>
                </a:lnTo>
                <a:lnTo>
                  <a:pt x="183490" y="113574"/>
                </a:lnTo>
                <a:lnTo>
                  <a:pt x="171754" y="112037"/>
                </a:lnTo>
                <a:lnTo>
                  <a:pt x="161874" y="118623"/>
                </a:lnTo>
                <a:lnTo>
                  <a:pt x="160572" y="120664"/>
                </a:lnTo>
                <a:close/>
              </a:path>
            </a:pathLst>
          </a:custGeom>
          <a:solidFill>
            <a:srgbClr val="464646"/>
          </a:solidFill>
        </p:spPr>
        <p:txBody>
          <a:bodyPr wrap="square" lIns="0" tIns="0" rIns="0" bIns="0" rtlCol="0">
            <a:noAutofit/>
          </a:bodyPr>
          <a:lstStyle/>
          <a:p>
            <a:endParaRPr/>
          </a:p>
        </p:txBody>
      </p:sp>
      <p:sp>
        <p:nvSpPr>
          <p:cNvPr id="252" name="object 252"/>
          <p:cNvSpPr/>
          <p:nvPr/>
        </p:nvSpPr>
        <p:spPr>
          <a:xfrm>
            <a:off x="6913731" y="4593028"/>
            <a:ext cx="30067" cy="35196"/>
          </a:xfrm>
          <a:custGeom>
            <a:avLst/>
            <a:gdLst/>
            <a:ahLst/>
            <a:cxnLst/>
            <a:rect l="l" t="t" r="r" b="b"/>
            <a:pathLst>
              <a:path w="30067" h="35196">
                <a:moveTo>
                  <a:pt x="14425" y="35196"/>
                </a:moveTo>
                <a:lnTo>
                  <a:pt x="30067" y="26045"/>
                </a:lnTo>
                <a:lnTo>
                  <a:pt x="30067" y="9202"/>
                </a:lnTo>
                <a:lnTo>
                  <a:pt x="14425" y="0"/>
                </a:lnTo>
                <a:lnTo>
                  <a:pt x="0" y="9202"/>
                </a:lnTo>
                <a:lnTo>
                  <a:pt x="0" y="26045"/>
                </a:lnTo>
                <a:lnTo>
                  <a:pt x="14425" y="35196"/>
                </a:lnTo>
                <a:close/>
              </a:path>
            </a:pathLst>
          </a:custGeom>
          <a:solidFill>
            <a:srgbClr val="464646"/>
          </a:solidFill>
        </p:spPr>
        <p:txBody>
          <a:bodyPr wrap="square" lIns="0" tIns="0" rIns="0" bIns="0" rtlCol="0">
            <a:noAutofit/>
          </a:bodyPr>
          <a:lstStyle/>
          <a:p>
            <a:endParaRPr/>
          </a:p>
        </p:txBody>
      </p:sp>
      <p:sp>
        <p:nvSpPr>
          <p:cNvPr id="253" name="object 253"/>
          <p:cNvSpPr/>
          <p:nvPr/>
        </p:nvSpPr>
        <p:spPr>
          <a:xfrm>
            <a:off x="6911124" y="4672520"/>
            <a:ext cx="33891" cy="50789"/>
          </a:xfrm>
          <a:custGeom>
            <a:avLst/>
            <a:gdLst/>
            <a:ahLst/>
            <a:cxnLst/>
            <a:rect l="l" t="t" r="r" b="b"/>
            <a:pathLst>
              <a:path w="33891" h="50789">
                <a:moveTo>
                  <a:pt x="33891" y="16929"/>
                </a:moveTo>
                <a:lnTo>
                  <a:pt x="33891" y="7570"/>
                </a:lnTo>
                <a:lnTo>
                  <a:pt x="26417" y="0"/>
                </a:lnTo>
                <a:lnTo>
                  <a:pt x="7647" y="0"/>
                </a:lnTo>
                <a:lnTo>
                  <a:pt x="0" y="7570"/>
                </a:lnTo>
                <a:lnTo>
                  <a:pt x="0" y="43218"/>
                </a:lnTo>
                <a:lnTo>
                  <a:pt x="7647" y="50789"/>
                </a:lnTo>
                <a:lnTo>
                  <a:pt x="26417" y="50789"/>
                </a:lnTo>
                <a:lnTo>
                  <a:pt x="33891" y="43218"/>
                </a:lnTo>
                <a:lnTo>
                  <a:pt x="33891" y="16929"/>
                </a:lnTo>
                <a:close/>
              </a:path>
            </a:pathLst>
          </a:custGeom>
          <a:solidFill>
            <a:srgbClr val="464646"/>
          </a:solidFill>
        </p:spPr>
        <p:txBody>
          <a:bodyPr wrap="square" lIns="0" tIns="0" rIns="0" bIns="0" rtlCol="0">
            <a:noAutofit/>
          </a:bodyPr>
          <a:lstStyle/>
          <a:p>
            <a:endParaRPr/>
          </a:p>
        </p:txBody>
      </p:sp>
      <p:sp>
        <p:nvSpPr>
          <p:cNvPr id="254" name="object 254"/>
          <p:cNvSpPr/>
          <p:nvPr/>
        </p:nvSpPr>
        <p:spPr>
          <a:xfrm>
            <a:off x="6911124" y="4750674"/>
            <a:ext cx="33891" cy="242277"/>
          </a:xfrm>
          <a:custGeom>
            <a:avLst/>
            <a:gdLst/>
            <a:ahLst/>
            <a:cxnLst/>
            <a:rect l="l" t="t" r="r" b="b"/>
            <a:pathLst>
              <a:path w="33891" h="242277">
                <a:moveTo>
                  <a:pt x="0" y="7570"/>
                </a:moveTo>
                <a:lnTo>
                  <a:pt x="0" y="43218"/>
                </a:lnTo>
                <a:lnTo>
                  <a:pt x="7647" y="50806"/>
                </a:lnTo>
                <a:lnTo>
                  <a:pt x="26417" y="50806"/>
                </a:lnTo>
                <a:lnTo>
                  <a:pt x="33891" y="43218"/>
                </a:lnTo>
                <a:lnTo>
                  <a:pt x="33891" y="7570"/>
                </a:lnTo>
                <a:lnTo>
                  <a:pt x="26417" y="0"/>
                </a:lnTo>
                <a:lnTo>
                  <a:pt x="7647" y="0"/>
                </a:lnTo>
                <a:lnTo>
                  <a:pt x="0" y="7570"/>
                </a:lnTo>
                <a:close/>
              </a:path>
              <a:path w="33891" h="242277">
                <a:moveTo>
                  <a:pt x="0" y="102672"/>
                </a:moveTo>
                <a:lnTo>
                  <a:pt x="0" y="138302"/>
                </a:lnTo>
                <a:lnTo>
                  <a:pt x="7647" y="145890"/>
                </a:lnTo>
                <a:lnTo>
                  <a:pt x="26417" y="145890"/>
                </a:lnTo>
                <a:lnTo>
                  <a:pt x="33891" y="138302"/>
                </a:lnTo>
                <a:lnTo>
                  <a:pt x="33891" y="102672"/>
                </a:lnTo>
                <a:lnTo>
                  <a:pt x="26417" y="95084"/>
                </a:lnTo>
                <a:lnTo>
                  <a:pt x="7647" y="95084"/>
                </a:lnTo>
                <a:lnTo>
                  <a:pt x="0" y="102672"/>
                </a:lnTo>
                <a:close/>
              </a:path>
              <a:path w="33891" h="242277">
                <a:moveTo>
                  <a:pt x="0" y="197756"/>
                </a:moveTo>
                <a:lnTo>
                  <a:pt x="0" y="234706"/>
                </a:lnTo>
                <a:lnTo>
                  <a:pt x="7647" y="242277"/>
                </a:lnTo>
                <a:lnTo>
                  <a:pt x="26417" y="242277"/>
                </a:lnTo>
                <a:lnTo>
                  <a:pt x="33891" y="234706"/>
                </a:lnTo>
                <a:lnTo>
                  <a:pt x="33891" y="197756"/>
                </a:lnTo>
                <a:lnTo>
                  <a:pt x="26417" y="190185"/>
                </a:lnTo>
                <a:lnTo>
                  <a:pt x="7647" y="190185"/>
                </a:lnTo>
                <a:lnTo>
                  <a:pt x="0" y="197756"/>
                </a:lnTo>
                <a:close/>
              </a:path>
            </a:pathLst>
          </a:custGeom>
          <a:solidFill>
            <a:srgbClr val="464646"/>
          </a:solidFill>
        </p:spPr>
        <p:txBody>
          <a:bodyPr wrap="square" lIns="0" tIns="0" rIns="0" bIns="0" rtlCol="0">
            <a:noAutofit/>
          </a:bodyPr>
          <a:lstStyle/>
          <a:p>
            <a:endParaRPr/>
          </a:p>
        </p:txBody>
      </p:sp>
      <p:sp>
        <p:nvSpPr>
          <p:cNvPr id="255" name="object 255"/>
          <p:cNvSpPr/>
          <p:nvPr/>
        </p:nvSpPr>
        <p:spPr>
          <a:xfrm>
            <a:off x="6913731" y="5061990"/>
            <a:ext cx="30067" cy="35179"/>
          </a:xfrm>
          <a:custGeom>
            <a:avLst/>
            <a:gdLst/>
            <a:ahLst/>
            <a:cxnLst/>
            <a:rect l="l" t="t" r="r" b="b"/>
            <a:pathLst>
              <a:path w="30067" h="35179">
                <a:moveTo>
                  <a:pt x="14425" y="35179"/>
                </a:moveTo>
                <a:lnTo>
                  <a:pt x="30067" y="26063"/>
                </a:lnTo>
                <a:lnTo>
                  <a:pt x="30067" y="9133"/>
                </a:lnTo>
                <a:lnTo>
                  <a:pt x="14425" y="0"/>
                </a:lnTo>
                <a:lnTo>
                  <a:pt x="0" y="9133"/>
                </a:lnTo>
                <a:lnTo>
                  <a:pt x="0" y="26063"/>
                </a:lnTo>
                <a:lnTo>
                  <a:pt x="14425" y="35179"/>
                </a:lnTo>
                <a:close/>
              </a:path>
            </a:pathLst>
          </a:custGeom>
          <a:solidFill>
            <a:srgbClr val="464646"/>
          </a:solidFill>
        </p:spPr>
        <p:txBody>
          <a:bodyPr wrap="square" lIns="0" tIns="0" rIns="0" bIns="0" rtlCol="0">
            <a:noAutofit/>
          </a:bodyPr>
          <a:lstStyle/>
          <a:p>
            <a:endParaRPr/>
          </a:p>
        </p:txBody>
      </p:sp>
      <p:sp>
        <p:nvSpPr>
          <p:cNvPr id="260" name="object 260"/>
          <p:cNvSpPr/>
          <p:nvPr/>
        </p:nvSpPr>
        <p:spPr>
          <a:xfrm>
            <a:off x="2834177" y="5379835"/>
            <a:ext cx="24023" cy="254005"/>
          </a:xfrm>
          <a:custGeom>
            <a:avLst/>
            <a:gdLst/>
            <a:ahLst/>
            <a:cxnLst/>
            <a:rect l="l" t="t" r="r" b="b"/>
            <a:pathLst>
              <a:path w="24023" h="254005">
                <a:moveTo>
                  <a:pt x="243" y="78585"/>
                </a:moveTo>
                <a:lnTo>
                  <a:pt x="6" y="91233"/>
                </a:lnTo>
                <a:lnTo>
                  <a:pt x="0" y="103880"/>
                </a:lnTo>
                <a:lnTo>
                  <a:pt x="232" y="116528"/>
                </a:lnTo>
                <a:lnTo>
                  <a:pt x="713" y="129176"/>
                </a:lnTo>
                <a:lnTo>
                  <a:pt x="1454" y="141824"/>
                </a:lnTo>
                <a:lnTo>
                  <a:pt x="2464" y="154472"/>
                </a:lnTo>
                <a:lnTo>
                  <a:pt x="3753" y="167119"/>
                </a:lnTo>
                <a:lnTo>
                  <a:pt x="5331" y="179767"/>
                </a:lnTo>
                <a:lnTo>
                  <a:pt x="7117" y="192487"/>
                </a:lnTo>
                <a:lnTo>
                  <a:pt x="9402" y="205149"/>
                </a:lnTo>
                <a:lnTo>
                  <a:pt x="12188" y="217640"/>
                </a:lnTo>
                <a:lnTo>
                  <a:pt x="15491" y="229952"/>
                </a:lnTo>
                <a:lnTo>
                  <a:pt x="19326" y="242076"/>
                </a:lnTo>
                <a:lnTo>
                  <a:pt x="23710" y="254005"/>
                </a:lnTo>
                <a:lnTo>
                  <a:pt x="24023" y="93071"/>
                </a:lnTo>
                <a:lnTo>
                  <a:pt x="23444" y="80321"/>
                </a:lnTo>
                <a:lnTo>
                  <a:pt x="23289" y="67528"/>
                </a:lnTo>
                <a:lnTo>
                  <a:pt x="23580" y="54713"/>
                </a:lnTo>
                <a:lnTo>
                  <a:pt x="23580" y="24760"/>
                </a:lnTo>
                <a:lnTo>
                  <a:pt x="22363" y="20836"/>
                </a:lnTo>
                <a:lnTo>
                  <a:pt x="19756" y="0"/>
                </a:lnTo>
                <a:lnTo>
                  <a:pt x="17149" y="0"/>
                </a:lnTo>
                <a:lnTo>
                  <a:pt x="13152" y="1302"/>
                </a:lnTo>
                <a:lnTo>
                  <a:pt x="9328" y="1302"/>
                </a:lnTo>
                <a:lnTo>
                  <a:pt x="6721" y="2604"/>
                </a:lnTo>
                <a:lnTo>
                  <a:pt x="5331" y="7813"/>
                </a:lnTo>
                <a:lnTo>
                  <a:pt x="4515" y="15346"/>
                </a:lnTo>
                <a:lnTo>
                  <a:pt x="3282" y="27994"/>
                </a:lnTo>
                <a:lnTo>
                  <a:pt x="2228" y="40642"/>
                </a:lnTo>
                <a:lnTo>
                  <a:pt x="1363" y="53289"/>
                </a:lnTo>
                <a:lnTo>
                  <a:pt x="698" y="65937"/>
                </a:lnTo>
                <a:lnTo>
                  <a:pt x="243" y="78585"/>
                </a:lnTo>
                <a:close/>
              </a:path>
            </a:pathLst>
          </a:custGeom>
          <a:solidFill>
            <a:srgbClr val="6C7077"/>
          </a:solidFill>
        </p:spPr>
        <p:txBody>
          <a:bodyPr wrap="square" lIns="0" tIns="0" rIns="0" bIns="0" rtlCol="0">
            <a:noAutofit/>
          </a:bodyPr>
          <a:lstStyle/>
          <a:p>
            <a:endParaRPr/>
          </a:p>
        </p:txBody>
      </p:sp>
      <p:sp>
        <p:nvSpPr>
          <p:cNvPr id="261" name="object 261"/>
          <p:cNvSpPr/>
          <p:nvPr/>
        </p:nvSpPr>
        <p:spPr>
          <a:xfrm>
            <a:off x="2853934" y="5308192"/>
            <a:ext cx="441680" cy="513239"/>
          </a:xfrm>
          <a:custGeom>
            <a:avLst/>
            <a:gdLst/>
            <a:ahLst/>
            <a:cxnLst/>
            <a:rect l="l" t="t" r="r" b="b"/>
            <a:pathLst>
              <a:path w="441680" h="513239">
                <a:moveTo>
                  <a:pt x="8902" y="337375"/>
                </a:moveTo>
                <a:lnTo>
                  <a:pt x="14429" y="348890"/>
                </a:lnTo>
                <a:lnTo>
                  <a:pt x="20552" y="360186"/>
                </a:lnTo>
                <a:lnTo>
                  <a:pt x="27286" y="371255"/>
                </a:lnTo>
                <a:lnTo>
                  <a:pt x="33838" y="380558"/>
                </a:lnTo>
                <a:lnTo>
                  <a:pt x="41648" y="390938"/>
                </a:lnTo>
                <a:lnTo>
                  <a:pt x="49691" y="400882"/>
                </a:lnTo>
                <a:lnTo>
                  <a:pt x="57993" y="410426"/>
                </a:lnTo>
                <a:lnTo>
                  <a:pt x="66580" y="419603"/>
                </a:lnTo>
                <a:lnTo>
                  <a:pt x="75476" y="428446"/>
                </a:lnTo>
                <a:lnTo>
                  <a:pt x="84708" y="436991"/>
                </a:lnTo>
                <a:lnTo>
                  <a:pt x="94301" y="445269"/>
                </a:lnTo>
                <a:lnTo>
                  <a:pt x="104280" y="453317"/>
                </a:lnTo>
                <a:lnTo>
                  <a:pt x="111034" y="458233"/>
                </a:lnTo>
                <a:lnTo>
                  <a:pt x="121553" y="465552"/>
                </a:lnTo>
                <a:lnTo>
                  <a:pt x="132210" y="472559"/>
                </a:lnTo>
                <a:lnTo>
                  <a:pt x="143015" y="479252"/>
                </a:lnTo>
                <a:lnTo>
                  <a:pt x="153974" y="485633"/>
                </a:lnTo>
                <a:lnTo>
                  <a:pt x="165097" y="491701"/>
                </a:lnTo>
                <a:lnTo>
                  <a:pt x="176390" y="497456"/>
                </a:lnTo>
                <a:lnTo>
                  <a:pt x="187862" y="502899"/>
                </a:lnTo>
                <a:lnTo>
                  <a:pt x="199522" y="508030"/>
                </a:lnTo>
                <a:lnTo>
                  <a:pt x="204736" y="510635"/>
                </a:lnTo>
                <a:lnTo>
                  <a:pt x="208560" y="513239"/>
                </a:lnTo>
                <a:lnTo>
                  <a:pt x="215164" y="510635"/>
                </a:lnTo>
                <a:lnTo>
                  <a:pt x="220731" y="508364"/>
                </a:lnTo>
                <a:lnTo>
                  <a:pt x="244386" y="497746"/>
                </a:lnTo>
                <a:lnTo>
                  <a:pt x="267132" y="485882"/>
                </a:lnTo>
                <a:lnTo>
                  <a:pt x="288945" y="472731"/>
                </a:lnTo>
                <a:lnTo>
                  <a:pt x="309801" y="458251"/>
                </a:lnTo>
                <a:lnTo>
                  <a:pt x="329673" y="442400"/>
                </a:lnTo>
                <a:lnTo>
                  <a:pt x="348538" y="425136"/>
                </a:lnTo>
                <a:lnTo>
                  <a:pt x="366370" y="406417"/>
                </a:lnTo>
                <a:lnTo>
                  <a:pt x="382983" y="386170"/>
                </a:lnTo>
                <a:lnTo>
                  <a:pt x="397316" y="365031"/>
                </a:lnTo>
                <a:lnTo>
                  <a:pt x="409571" y="342808"/>
                </a:lnTo>
                <a:lnTo>
                  <a:pt x="419776" y="319502"/>
                </a:lnTo>
                <a:lnTo>
                  <a:pt x="427960" y="295113"/>
                </a:lnTo>
                <a:lnTo>
                  <a:pt x="434152" y="269642"/>
                </a:lnTo>
                <a:lnTo>
                  <a:pt x="437215" y="249068"/>
                </a:lnTo>
                <a:lnTo>
                  <a:pt x="439840" y="223813"/>
                </a:lnTo>
                <a:lnTo>
                  <a:pt x="441328" y="198484"/>
                </a:lnTo>
                <a:lnTo>
                  <a:pt x="441680" y="185805"/>
                </a:lnTo>
                <a:lnTo>
                  <a:pt x="441660" y="160441"/>
                </a:lnTo>
                <a:lnTo>
                  <a:pt x="440764" y="135103"/>
                </a:lnTo>
                <a:lnTo>
                  <a:pt x="439096" y="109831"/>
                </a:lnTo>
                <a:lnTo>
                  <a:pt x="436759" y="84665"/>
                </a:lnTo>
                <a:lnTo>
                  <a:pt x="423724" y="71643"/>
                </a:lnTo>
                <a:lnTo>
                  <a:pt x="413981" y="69794"/>
                </a:lnTo>
                <a:lnTo>
                  <a:pt x="401132" y="65561"/>
                </a:lnTo>
                <a:lnTo>
                  <a:pt x="389860" y="59281"/>
                </a:lnTo>
                <a:lnTo>
                  <a:pt x="380372" y="50744"/>
                </a:lnTo>
                <a:lnTo>
                  <a:pt x="372878" y="39736"/>
                </a:lnTo>
                <a:lnTo>
                  <a:pt x="367587" y="26045"/>
                </a:lnTo>
                <a:lnTo>
                  <a:pt x="366370" y="22138"/>
                </a:lnTo>
                <a:lnTo>
                  <a:pt x="364980" y="18232"/>
                </a:lnTo>
                <a:lnTo>
                  <a:pt x="364980" y="14325"/>
                </a:lnTo>
                <a:lnTo>
                  <a:pt x="363763" y="11720"/>
                </a:lnTo>
                <a:lnTo>
                  <a:pt x="362373" y="10418"/>
                </a:lnTo>
                <a:lnTo>
                  <a:pt x="359766" y="10418"/>
                </a:lnTo>
                <a:lnTo>
                  <a:pt x="349398" y="9347"/>
                </a:lnTo>
                <a:lnTo>
                  <a:pt x="336827" y="8104"/>
                </a:lnTo>
                <a:lnTo>
                  <a:pt x="324249" y="6925"/>
                </a:lnTo>
                <a:lnTo>
                  <a:pt x="311658" y="5816"/>
                </a:lnTo>
                <a:lnTo>
                  <a:pt x="299050" y="4780"/>
                </a:lnTo>
                <a:lnTo>
                  <a:pt x="286420" y="3823"/>
                </a:lnTo>
                <a:lnTo>
                  <a:pt x="273765" y="2950"/>
                </a:lnTo>
                <a:lnTo>
                  <a:pt x="261080" y="2165"/>
                </a:lnTo>
                <a:lnTo>
                  <a:pt x="248361" y="1472"/>
                </a:lnTo>
                <a:lnTo>
                  <a:pt x="235602" y="877"/>
                </a:lnTo>
                <a:lnTo>
                  <a:pt x="222800" y="385"/>
                </a:lnTo>
                <a:lnTo>
                  <a:pt x="209950" y="0"/>
                </a:lnTo>
                <a:lnTo>
                  <a:pt x="208409" y="43"/>
                </a:lnTo>
                <a:lnTo>
                  <a:pt x="195746" y="470"/>
                </a:lnTo>
                <a:lnTo>
                  <a:pt x="183076" y="1011"/>
                </a:lnTo>
                <a:lnTo>
                  <a:pt x="170402" y="1654"/>
                </a:lnTo>
                <a:lnTo>
                  <a:pt x="157723" y="2388"/>
                </a:lnTo>
                <a:lnTo>
                  <a:pt x="145043" y="3201"/>
                </a:lnTo>
                <a:lnTo>
                  <a:pt x="132361" y="4083"/>
                </a:lnTo>
                <a:lnTo>
                  <a:pt x="119681" y="5021"/>
                </a:lnTo>
                <a:lnTo>
                  <a:pt x="107003" y="6005"/>
                </a:lnTo>
                <a:lnTo>
                  <a:pt x="94329" y="7023"/>
                </a:lnTo>
                <a:lnTo>
                  <a:pt x="81660" y="8064"/>
                </a:lnTo>
                <a:lnTo>
                  <a:pt x="68998" y="9116"/>
                </a:lnTo>
                <a:lnTo>
                  <a:pt x="57354" y="14325"/>
                </a:lnTo>
                <a:lnTo>
                  <a:pt x="55963" y="20836"/>
                </a:lnTo>
                <a:lnTo>
                  <a:pt x="52894" y="30043"/>
                </a:lnTo>
                <a:lnTo>
                  <a:pt x="46926" y="42436"/>
                </a:lnTo>
                <a:lnTo>
                  <a:pt x="39207" y="52834"/>
                </a:lnTo>
                <a:lnTo>
                  <a:pt x="29566" y="61065"/>
                </a:lnTo>
                <a:lnTo>
                  <a:pt x="17828" y="66958"/>
                </a:lnTo>
                <a:lnTo>
                  <a:pt x="3823" y="70340"/>
                </a:lnTo>
                <a:lnTo>
                  <a:pt x="0" y="71643"/>
                </a:lnTo>
                <a:lnTo>
                  <a:pt x="2607" y="92479"/>
                </a:lnTo>
                <a:lnTo>
                  <a:pt x="3823" y="89875"/>
                </a:lnTo>
                <a:lnTo>
                  <a:pt x="9037" y="88572"/>
                </a:lnTo>
                <a:lnTo>
                  <a:pt x="14372" y="86969"/>
                </a:lnTo>
                <a:lnTo>
                  <a:pt x="26759" y="81944"/>
                </a:lnTo>
                <a:lnTo>
                  <a:pt x="37962" y="75437"/>
                </a:lnTo>
                <a:lnTo>
                  <a:pt x="47955" y="67477"/>
                </a:lnTo>
                <a:lnTo>
                  <a:pt x="56709" y="58094"/>
                </a:lnTo>
                <a:lnTo>
                  <a:pt x="64196" y="47318"/>
                </a:lnTo>
                <a:lnTo>
                  <a:pt x="70389" y="35179"/>
                </a:lnTo>
                <a:lnTo>
                  <a:pt x="71605" y="32574"/>
                </a:lnTo>
                <a:lnTo>
                  <a:pt x="74212" y="31272"/>
                </a:lnTo>
                <a:lnTo>
                  <a:pt x="76819" y="31272"/>
                </a:lnTo>
                <a:lnTo>
                  <a:pt x="81643" y="30907"/>
                </a:lnTo>
                <a:lnTo>
                  <a:pt x="94312" y="29957"/>
                </a:lnTo>
                <a:lnTo>
                  <a:pt x="106980" y="29030"/>
                </a:lnTo>
                <a:lnTo>
                  <a:pt x="119647" y="28141"/>
                </a:lnTo>
                <a:lnTo>
                  <a:pt x="132313" y="27306"/>
                </a:lnTo>
                <a:lnTo>
                  <a:pt x="144979" y="26542"/>
                </a:lnTo>
                <a:lnTo>
                  <a:pt x="157643" y="25865"/>
                </a:lnTo>
                <a:lnTo>
                  <a:pt x="170306" y="25290"/>
                </a:lnTo>
                <a:lnTo>
                  <a:pt x="182967" y="24833"/>
                </a:lnTo>
                <a:lnTo>
                  <a:pt x="195626" y="24511"/>
                </a:lnTo>
                <a:lnTo>
                  <a:pt x="208282" y="24339"/>
                </a:lnTo>
                <a:lnTo>
                  <a:pt x="220937" y="24334"/>
                </a:lnTo>
                <a:lnTo>
                  <a:pt x="233588" y="24511"/>
                </a:lnTo>
                <a:lnTo>
                  <a:pt x="246237" y="24887"/>
                </a:lnTo>
                <a:lnTo>
                  <a:pt x="258882" y="25477"/>
                </a:lnTo>
                <a:lnTo>
                  <a:pt x="271524" y="26298"/>
                </a:lnTo>
                <a:lnTo>
                  <a:pt x="284163" y="27365"/>
                </a:lnTo>
                <a:lnTo>
                  <a:pt x="288239" y="27656"/>
                </a:lnTo>
                <a:lnTo>
                  <a:pt x="300906" y="28560"/>
                </a:lnTo>
                <a:lnTo>
                  <a:pt x="313574" y="29464"/>
                </a:lnTo>
                <a:lnTo>
                  <a:pt x="326242" y="30368"/>
                </a:lnTo>
                <a:lnTo>
                  <a:pt x="338910" y="31272"/>
                </a:lnTo>
                <a:lnTo>
                  <a:pt x="344124" y="31272"/>
                </a:lnTo>
                <a:lnTo>
                  <a:pt x="346731" y="32574"/>
                </a:lnTo>
                <a:lnTo>
                  <a:pt x="349338" y="37783"/>
                </a:lnTo>
                <a:lnTo>
                  <a:pt x="350437" y="40125"/>
                </a:lnTo>
                <a:lnTo>
                  <a:pt x="357122" y="51771"/>
                </a:lnTo>
                <a:lnTo>
                  <a:pt x="365146" y="61989"/>
                </a:lnTo>
                <a:lnTo>
                  <a:pt x="374441" y="70778"/>
                </a:lnTo>
                <a:lnTo>
                  <a:pt x="384942" y="78138"/>
                </a:lnTo>
                <a:lnTo>
                  <a:pt x="396584" y="84069"/>
                </a:lnTo>
                <a:lnTo>
                  <a:pt x="409299" y="88572"/>
                </a:lnTo>
                <a:lnTo>
                  <a:pt x="414513" y="89875"/>
                </a:lnTo>
                <a:lnTo>
                  <a:pt x="415903" y="91177"/>
                </a:lnTo>
                <a:lnTo>
                  <a:pt x="417120" y="95101"/>
                </a:lnTo>
                <a:lnTo>
                  <a:pt x="416980" y="120885"/>
                </a:lnTo>
                <a:lnTo>
                  <a:pt x="416745" y="133690"/>
                </a:lnTo>
                <a:lnTo>
                  <a:pt x="416348" y="146450"/>
                </a:lnTo>
                <a:lnTo>
                  <a:pt x="415748" y="159164"/>
                </a:lnTo>
                <a:lnTo>
                  <a:pt x="414906" y="171833"/>
                </a:lnTo>
                <a:lnTo>
                  <a:pt x="413781" y="184455"/>
                </a:lnTo>
                <a:lnTo>
                  <a:pt x="412334" y="197032"/>
                </a:lnTo>
                <a:lnTo>
                  <a:pt x="410525" y="209562"/>
                </a:lnTo>
                <a:lnTo>
                  <a:pt x="408314" y="222047"/>
                </a:lnTo>
                <a:lnTo>
                  <a:pt x="405661" y="234485"/>
                </a:lnTo>
                <a:lnTo>
                  <a:pt x="402527" y="246878"/>
                </a:lnTo>
                <a:lnTo>
                  <a:pt x="398871" y="259224"/>
                </a:lnTo>
                <a:lnTo>
                  <a:pt x="390883" y="281701"/>
                </a:lnTo>
                <a:lnTo>
                  <a:pt x="385403" y="293200"/>
                </a:lnTo>
                <a:lnTo>
                  <a:pt x="379193" y="304251"/>
                </a:lnTo>
                <a:lnTo>
                  <a:pt x="372312" y="314893"/>
                </a:lnTo>
                <a:lnTo>
                  <a:pt x="364818" y="325169"/>
                </a:lnTo>
                <a:lnTo>
                  <a:pt x="356769" y="335119"/>
                </a:lnTo>
                <a:lnTo>
                  <a:pt x="348223" y="344784"/>
                </a:lnTo>
                <a:lnTo>
                  <a:pt x="339238" y="354205"/>
                </a:lnTo>
                <a:lnTo>
                  <a:pt x="329872" y="363424"/>
                </a:lnTo>
                <a:lnTo>
                  <a:pt x="313994" y="377694"/>
                </a:lnTo>
                <a:lnTo>
                  <a:pt x="304123" y="385731"/>
                </a:lnTo>
                <a:lnTo>
                  <a:pt x="293965" y="393424"/>
                </a:lnTo>
                <a:lnTo>
                  <a:pt x="283538" y="400775"/>
                </a:lnTo>
                <a:lnTo>
                  <a:pt x="272861" y="407783"/>
                </a:lnTo>
                <a:lnTo>
                  <a:pt x="261952" y="414449"/>
                </a:lnTo>
                <a:lnTo>
                  <a:pt x="250831" y="420772"/>
                </a:lnTo>
                <a:lnTo>
                  <a:pt x="239516" y="426753"/>
                </a:lnTo>
                <a:lnTo>
                  <a:pt x="228026" y="432392"/>
                </a:lnTo>
                <a:lnTo>
                  <a:pt x="216381" y="437689"/>
                </a:lnTo>
                <a:lnTo>
                  <a:pt x="213774" y="438992"/>
                </a:lnTo>
                <a:lnTo>
                  <a:pt x="211167" y="440294"/>
                </a:lnTo>
                <a:lnTo>
                  <a:pt x="207343" y="438992"/>
                </a:lnTo>
                <a:lnTo>
                  <a:pt x="203835" y="437436"/>
                </a:lnTo>
                <a:lnTo>
                  <a:pt x="191973" y="431922"/>
                </a:lnTo>
                <a:lnTo>
                  <a:pt x="180334" y="426108"/>
                </a:lnTo>
                <a:lnTo>
                  <a:pt x="168926" y="419987"/>
                </a:lnTo>
                <a:lnTo>
                  <a:pt x="157759" y="413553"/>
                </a:lnTo>
                <a:lnTo>
                  <a:pt x="146840" y="406803"/>
                </a:lnTo>
                <a:lnTo>
                  <a:pt x="136177" y="399729"/>
                </a:lnTo>
                <a:lnTo>
                  <a:pt x="125780" y="392327"/>
                </a:lnTo>
                <a:lnTo>
                  <a:pt x="115657" y="384592"/>
                </a:lnTo>
                <a:lnTo>
                  <a:pt x="105816" y="376517"/>
                </a:lnTo>
                <a:lnTo>
                  <a:pt x="96265" y="368097"/>
                </a:lnTo>
                <a:lnTo>
                  <a:pt x="87013" y="359327"/>
                </a:lnTo>
                <a:lnTo>
                  <a:pt x="78069" y="350201"/>
                </a:lnTo>
                <a:lnTo>
                  <a:pt x="69441" y="340714"/>
                </a:lnTo>
                <a:lnTo>
                  <a:pt x="61136" y="330860"/>
                </a:lnTo>
                <a:lnTo>
                  <a:pt x="53165" y="320634"/>
                </a:lnTo>
                <a:lnTo>
                  <a:pt x="45535" y="310031"/>
                </a:lnTo>
                <a:lnTo>
                  <a:pt x="38358" y="299275"/>
                </a:lnTo>
                <a:lnTo>
                  <a:pt x="32061" y="287993"/>
                </a:lnTo>
                <a:lnTo>
                  <a:pt x="26691" y="276404"/>
                </a:lnTo>
                <a:lnTo>
                  <a:pt x="22152" y="264539"/>
                </a:lnTo>
                <a:lnTo>
                  <a:pt x="18351" y="252429"/>
                </a:lnTo>
                <a:lnTo>
                  <a:pt x="15193" y="240104"/>
                </a:lnTo>
                <a:lnTo>
                  <a:pt x="12583" y="227594"/>
                </a:lnTo>
                <a:lnTo>
                  <a:pt x="10428" y="214929"/>
                </a:lnTo>
                <a:lnTo>
                  <a:pt x="8339" y="202462"/>
                </a:lnTo>
                <a:lnTo>
                  <a:pt x="6614" y="189986"/>
                </a:lnTo>
                <a:lnTo>
                  <a:pt x="5249" y="177395"/>
                </a:lnTo>
                <a:lnTo>
                  <a:pt x="4266" y="164714"/>
                </a:lnTo>
                <a:lnTo>
                  <a:pt x="3954" y="325648"/>
                </a:lnTo>
                <a:lnTo>
                  <a:pt x="8902" y="337375"/>
                </a:lnTo>
                <a:close/>
              </a:path>
            </a:pathLst>
          </a:custGeom>
          <a:solidFill>
            <a:srgbClr val="6C7077"/>
          </a:solidFill>
        </p:spPr>
        <p:txBody>
          <a:bodyPr wrap="square" lIns="0" tIns="0" rIns="0" bIns="0" rtlCol="0">
            <a:noAutofit/>
          </a:bodyPr>
          <a:lstStyle/>
          <a:p>
            <a:endParaRPr/>
          </a:p>
        </p:txBody>
      </p:sp>
      <p:sp>
        <p:nvSpPr>
          <p:cNvPr id="262" name="object 262"/>
          <p:cNvSpPr/>
          <p:nvPr/>
        </p:nvSpPr>
        <p:spPr>
          <a:xfrm>
            <a:off x="2856541" y="5430280"/>
            <a:ext cx="24623" cy="251810"/>
          </a:xfrm>
          <a:custGeom>
            <a:avLst/>
            <a:gdLst/>
            <a:ahLst/>
            <a:cxnLst/>
            <a:rect l="l" t="t" r="r" b="b"/>
            <a:pathLst>
              <a:path w="24623" h="251810">
                <a:moveTo>
                  <a:pt x="24623" y="88639"/>
                </a:moveTo>
                <a:lnTo>
                  <a:pt x="22457" y="75978"/>
                </a:lnTo>
                <a:lnTo>
                  <a:pt x="20717" y="63315"/>
                </a:lnTo>
                <a:lnTo>
                  <a:pt x="19361" y="50652"/>
                </a:lnTo>
                <a:lnTo>
                  <a:pt x="18347" y="37989"/>
                </a:lnTo>
                <a:lnTo>
                  <a:pt x="17632" y="25325"/>
                </a:lnTo>
                <a:lnTo>
                  <a:pt x="17174" y="12662"/>
                </a:lnTo>
                <a:lnTo>
                  <a:pt x="16930" y="0"/>
                </a:lnTo>
                <a:lnTo>
                  <a:pt x="15683" y="130125"/>
                </a:lnTo>
                <a:lnTo>
                  <a:pt x="19472" y="142239"/>
                </a:lnTo>
                <a:lnTo>
                  <a:pt x="23997" y="154108"/>
                </a:lnTo>
                <a:lnTo>
                  <a:pt x="24623" y="88639"/>
                </a:lnTo>
                <a:close/>
              </a:path>
              <a:path w="24623" h="251810">
                <a:moveTo>
                  <a:pt x="1084" y="30010"/>
                </a:moveTo>
                <a:lnTo>
                  <a:pt x="1668" y="42759"/>
                </a:lnTo>
                <a:lnTo>
                  <a:pt x="2654" y="55440"/>
                </a:lnTo>
                <a:lnTo>
                  <a:pt x="4023" y="68029"/>
                </a:lnTo>
                <a:lnTo>
                  <a:pt x="5752" y="80504"/>
                </a:lnTo>
                <a:lnTo>
                  <a:pt x="7821" y="92841"/>
                </a:lnTo>
                <a:lnTo>
                  <a:pt x="9934" y="105283"/>
                </a:lnTo>
                <a:lnTo>
                  <a:pt x="12535" y="117796"/>
                </a:lnTo>
                <a:lnTo>
                  <a:pt x="15683" y="130125"/>
                </a:lnTo>
                <a:lnTo>
                  <a:pt x="16930" y="0"/>
                </a:lnTo>
                <a:lnTo>
                  <a:pt x="16858" y="-16567"/>
                </a:lnTo>
                <a:lnTo>
                  <a:pt x="18249" y="-20474"/>
                </a:lnTo>
                <a:lnTo>
                  <a:pt x="23463" y="-21777"/>
                </a:lnTo>
                <a:lnTo>
                  <a:pt x="31964" y="-24957"/>
                </a:lnTo>
                <a:lnTo>
                  <a:pt x="43421" y="-30995"/>
                </a:lnTo>
                <a:lnTo>
                  <a:pt x="53653" y="-38514"/>
                </a:lnTo>
                <a:lnTo>
                  <a:pt x="62783" y="-47385"/>
                </a:lnTo>
                <a:lnTo>
                  <a:pt x="70928" y="-57482"/>
                </a:lnTo>
                <a:lnTo>
                  <a:pt x="78210" y="-68676"/>
                </a:lnTo>
                <a:lnTo>
                  <a:pt x="80817" y="-72583"/>
                </a:lnTo>
                <a:lnTo>
                  <a:pt x="83424" y="-75188"/>
                </a:lnTo>
                <a:lnTo>
                  <a:pt x="87247" y="-75188"/>
                </a:lnTo>
                <a:lnTo>
                  <a:pt x="99324" y="-76016"/>
                </a:lnTo>
                <a:lnTo>
                  <a:pt x="112021" y="-76877"/>
                </a:lnTo>
                <a:lnTo>
                  <a:pt x="124715" y="-77717"/>
                </a:lnTo>
                <a:lnTo>
                  <a:pt x="137405" y="-78525"/>
                </a:lnTo>
                <a:lnTo>
                  <a:pt x="150089" y="-79289"/>
                </a:lnTo>
                <a:lnTo>
                  <a:pt x="162766" y="-80000"/>
                </a:lnTo>
                <a:lnTo>
                  <a:pt x="175434" y="-80646"/>
                </a:lnTo>
                <a:lnTo>
                  <a:pt x="188092" y="-81216"/>
                </a:lnTo>
                <a:lnTo>
                  <a:pt x="200739" y="-81699"/>
                </a:lnTo>
                <a:lnTo>
                  <a:pt x="238599" y="-81638"/>
                </a:lnTo>
                <a:lnTo>
                  <a:pt x="251279" y="-80920"/>
                </a:lnTo>
                <a:lnTo>
                  <a:pt x="263945" y="-79990"/>
                </a:lnTo>
                <a:lnTo>
                  <a:pt x="276603" y="-78933"/>
                </a:lnTo>
                <a:lnTo>
                  <a:pt x="289258" y="-77837"/>
                </a:lnTo>
                <a:lnTo>
                  <a:pt x="301916" y="-76790"/>
                </a:lnTo>
                <a:lnTo>
                  <a:pt x="314583" y="-75878"/>
                </a:lnTo>
                <a:lnTo>
                  <a:pt x="327265" y="-75188"/>
                </a:lnTo>
                <a:lnTo>
                  <a:pt x="331089" y="-75188"/>
                </a:lnTo>
                <a:lnTo>
                  <a:pt x="333696" y="-73885"/>
                </a:lnTo>
                <a:lnTo>
                  <a:pt x="335086" y="-69979"/>
                </a:lnTo>
                <a:lnTo>
                  <a:pt x="341917" y="-59113"/>
                </a:lnTo>
                <a:lnTo>
                  <a:pt x="350028" y="-48974"/>
                </a:lnTo>
                <a:lnTo>
                  <a:pt x="359166" y="-40005"/>
                </a:lnTo>
                <a:lnTo>
                  <a:pt x="369300" y="-32241"/>
                </a:lnTo>
                <a:lnTo>
                  <a:pt x="380401" y="-25718"/>
                </a:lnTo>
                <a:lnTo>
                  <a:pt x="392440" y="-20474"/>
                </a:lnTo>
                <a:lnTo>
                  <a:pt x="395047" y="-20474"/>
                </a:lnTo>
                <a:lnTo>
                  <a:pt x="397654" y="-17870"/>
                </a:lnTo>
                <a:lnTo>
                  <a:pt x="397570" y="-71"/>
                </a:lnTo>
                <a:lnTo>
                  <a:pt x="397342" y="12669"/>
                </a:lnTo>
                <a:lnTo>
                  <a:pt x="396933" y="25367"/>
                </a:lnTo>
                <a:lnTo>
                  <a:pt x="396308" y="38027"/>
                </a:lnTo>
                <a:lnTo>
                  <a:pt x="395433" y="50653"/>
                </a:lnTo>
                <a:lnTo>
                  <a:pt x="394274" y="63249"/>
                </a:lnTo>
                <a:lnTo>
                  <a:pt x="392795" y="75820"/>
                </a:lnTo>
                <a:lnTo>
                  <a:pt x="390963" y="88369"/>
                </a:lnTo>
                <a:lnTo>
                  <a:pt x="388742" y="100901"/>
                </a:lnTo>
                <a:lnTo>
                  <a:pt x="386099" y="113421"/>
                </a:lnTo>
                <a:lnTo>
                  <a:pt x="382998" y="125932"/>
                </a:lnTo>
                <a:lnTo>
                  <a:pt x="379405" y="138438"/>
                </a:lnTo>
                <a:lnTo>
                  <a:pt x="375029" y="150161"/>
                </a:lnTo>
                <a:lnTo>
                  <a:pt x="369552" y="161616"/>
                </a:lnTo>
                <a:lnTo>
                  <a:pt x="363184" y="172566"/>
                </a:lnTo>
                <a:lnTo>
                  <a:pt x="356041" y="183080"/>
                </a:lnTo>
                <a:lnTo>
                  <a:pt x="348234" y="193226"/>
                </a:lnTo>
                <a:lnTo>
                  <a:pt x="339879" y="203071"/>
                </a:lnTo>
                <a:lnTo>
                  <a:pt x="331089" y="212686"/>
                </a:lnTo>
                <a:lnTo>
                  <a:pt x="327056" y="217122"/>
                </a:lnTo>
                <a:lnTo>
                  <a:pt x="318208" y="226265"/>
                </a:lnTo>
                <a:lnTo>
                  <a:pt x="309012" y="235007"/>
                </a:lnTo>
                <a:lnTo>
                  <a:pt x="299481" y="243359"/>
                </a:lnTo>
                <a:lnTo>
                  <a:pt x="289626" y="251330"/>
                </a:lnTo>
                <a:lnTo>
                  <a:pt x="279458" y="258931"/>
                </a:lnTo>
                <a:lnTo>
                  <a:pt x="268990" y="266172"/>
                </a:lnTo>
                <a:lnTo>
                  <a:pt x="258234" y="273065"/>
                </a:lnTo>
                <a:lnTo>
                  <a:pt x="247201" y="279619"/>
                </a:lnTo>
                <a:lnTo>
                  <a:pt x="235902" y="285844"/>
                </a:lnTo>
                <a:lnTo>
                  <a:pt x="224350" y="291752"/>
                </a:lnTo>
                <a:lnTo>
                  <a:pt x="212557" y="297352"/>
                </a:lnTo>
                <a:lnTo>
                  <a:pt x="209950" y="298654"/>
                </a:lnTo>
                <a:lnTo>
                  <a:pt x="207343" y="299957"/>
                </a:lnTo>
                <a:lnTo>
                  <a:pt x="204736" y="298654"/>
                </a:lnTo>
                <a:lnTo>
                  <a:pt x="198524" y="295576"/>
                </a:lnTo>
                <a:lnTo>
                  <a:pt x="186878" y="289547"/>
                </a:lnTo>
                <a:lnTo>
                  <a:pt x="175449" y="283269"/>
                </a:lnTo>
                <a:lnTo>
                  <a:pt x="164252" y="276726"/>
                </a:lnTo>
                <a:lnTo>
                  <a:pt x="153301" y="269904"/>
                </a:lnTo>
                <a:lnTo>
                  <a:pt x="142613" y="262789"/>
                </a:lnTo>
                <a:lnTo>
                  <a:pt x="132200" y="255366"/>
                </a:lnTo>
                <a:lnTo>
                  <a:pt x="122079" y="247621"/>
                </a:lnTo>
                <a:lnTo>
                  <a:pt x="112263" y="239539"/>
                </a:lnTo>
                <a:lnTo>
                  <a:pt x="102768" y="231105"/>
                </a:lnTo>
                <a:lnTo>
                  <a:pt x="93608" y="222304"/>
                </a:lnTo>
                <a:lnTo>
                  <a:pt x="84799" y="213123"/>
                </a:lnTo>
                <a:lnTo>
                  <a:pt x="76354" y="203546"/>
                </a:lnTo>
                <a:lnTo>
                  <a:pt x="68289" y="193560"/>
                </a:lnTo>
                <a:lnTo>
                  <a:pt x="60618" y="183148"/>
                </a:lnTo>
                <a:lnTo>
                  <a:pt x="53356" y="172298"/>
                </a:lnTo>
                <a:lnTo>
                  <a:pt x="47040" y="161624"/>
                </a:lnTo>
                <a:lnTo>
                  <a:pt x="41423" y="150108"/>
                </a:lnTo>
                <a:lnTo>
                  <a:pt x="36774" y="138384"/>
                </a:lnTo>
                <a:lnTo>
                  <a:pt x="32934" y="126428"/>
                </a:lnTo>
                <a:lnTo>
                  <a:pt x="29744" y="114217"/>
                </a:lnTo>
                <a:lnTo>
                  <a:pt x="27046" y="101727"/>
                </a:lnTo>
                <a:lnTo>
                  <a:pt x="24679" y="88934"/>
                </a:lnTo>
                <a:lnTo>
                  <a:pt x="24623" y="88639"/>
                </a:lnTo>
                <a:lnTo>
                  <a:pt x="23997" y="154108"/>
                </a:lnTo>
                <a:lnTo>
                  <a:pt x="29351" y="165702"/>
                </a:lnTo>
                <a:lnTo>
                  <a:pt x="35630" y="176990"/>
                </a:lnTo>
                <a:lnTo>
                  <a:pt x="42928" y="187943"/>
                </a:lnTo>
                <a:lnTo>
                  <a:pt x="52853" y="201574"/>
                </a:lnTo>
                <a:lnTo>
                  <a:pt x="60923" y="211691"/>
                </a:lnTo>
                <a:lnTo>
                  <a:pt x="69323" y="221437"/>
                </a:lnTo>
                <a:lnTo>
                  <a:pt x="78044" y="230818"/>
                </a:lnTo>
                <a:lnTo>
                  <a:pt x="87079" y="239839"/>
                </a:lnTo>
                <a:lnTo>
                  <a:pt x="96419" y="248506"/>
                </a:lnTo>
                <a:lnTo>
                  <a:pt x="106056" y="256825"/>
                </a:lnTo>
                <a:lnTo>
                  <a:pt x="115980" y="264800"/>
                </a:lnTo>
                <a:lnTo>
                  <a:pt x="126185" y="272437"/>
                </a:lnTo>
                <a:lnTo>
                  <a:pt x="136660" y="279743"/>
                </a:lnTo>
                <a:lnTo>
                  <a:pt x="147398" y="286721"/>
                </a:lnTo>
                <a:lnTo>
                  <a:pt x="158391" y="293379"/>
                </a:lnTo>
                <a:lnTo>
                  <a:pt x="169629" y="299720"/>
                </a:lnTo>
                <a:lnTo>
                  <a:pt x="181105" y="305751"/>
                </a:lnTo>
                <a:lnTo>
                  <a:pt x="192810" y="311477"/>
                </a:lnTo>
                <a:lnTo>
                  <a:pt x="204736" y="316904"/>
                </a:lnTo>
                <a:lnTo>
                  <a:pt x="208560" y="318206"/>
                </a:lnTo>
                <a:lnTo>
                  <a:pt x="211167" y="316904"/>
                </a:lnTo>
                <a:lnTo>
                  <a:pt x="213774" y="315601"/>
                </a:lnTo>
                <a:lnTo>
                  <a:pt x="221704" y="312039"/>
                </a:lnTo>
                <a:lnTo>
                  <a:pt x="233245" y="306509"/>
                </a:lnTo>
                <a:lnTo>
                  <a:pt x="244618" y="300638"/>
                </a:lnTo>
                <a:lnTo>
                  <a:pt x="255804" y="294424"/>
                </a:lnTo>
                <a:lnTo>
                  <a:pt x="266782" y="287868"/>
                </a:lnTo>
                <a:lnTo>
                  <a:pt x="277536" y="280970"/>
                </a:lnTo>
                <a:lnTo>
                  <a:pt x="288045" y="273729"/>
                </a:lnTo>
                <a:lnTo>
                  <a:pt x="298292" y="266146"/>
                </a:lnTo>
                <a:lnTo>
                  <a:pt x="308256" y="258219"/>
                </a:lnTo>
                <a:lnTo>
                  <a:pt x="317921" y="249949"/>
                </a:lnTo>
                <a:lnTo>
                  <a:pt x="327265" y="241336"/>
                </a:lnTo>
                <a:lnTo>
                  <a:pt x="335673" y="233087"/>
                </a:lnTo>
                <a:lnTo>
                  <a:pt x="344655" y="223747"/>
                </a:lnTo>
                <a:lnTo>
                  <a:pt x="353226" y="214171"/>
                </a:lnTo>
                <a:lnTo>
                  <a:pt x="361338" y="204318"/>
                </a:lnTo>
                <a:lnTo>
                  <a:pt x="368942" y="194149"/>
                </a:lnTo>
                <a:lnTo>
                  <a:pt x="375990" y="183622"/>
                </a:lnTo>
                <a:lnTo>
                  <a:pt x="382433" y="172698"/>
                </a:lnTo>
                <a:lnTo>
                  <a:pt x="388224" y="161335"/>
                </a:lnTo>
                <a:lnTo>
                  <a:pt x="393314" y="149495"/>
                </a:lnTo>
                <a:lnTo>
                  <a:pt x="397654" y="137136"/>
                </a:lnTo>
                <a:lnTo>
                  <a:pt x="400988" y="124890"/>
                </a:lnTo>
                <a:lnTo>
                  <a:pt x="403877" y="112486"/>
                </a:lnTo>
                <a:lnTo>
                  <a:pt x="406326" y="100037"/>
                </a:lnTo>
                <a:lnTo>
                  <a:pt x="408369" y="87542"/>
                </a:lnTo>
                <a:lnTo>
                  <a:pt x="410044" y="75000"/>
                </a:lnTo>
                <a:lnTo>
                  <a:pt x="411387" y="62412"/>
                </a:lnTo>
                <a:lnTo>
                  <a:pt x="412433" y="49779"/>
                </a:lnTo>
                <a:lnTo>
                  <a:pt x="413219" y="37099"/>
                </a:lnTo>
                <a:lnTo>
                  <a:pt x="413781" y="24374"/>
                </a:lnTo>
                <a:lnTo>
                  <a:pt x="414155" y="11602"/>
                </a:lnTo>
                <a:lnTo>
                  <a:pt x="414378" y="-1214"/>
                </a:lnTo>
                <a:lnTo>
                  <a:pt x="414513" y="-26986"/>
                </a:lnTo>
                <a:lnTo>
                  <a:pt x="413296" y="-30910"/>
                </a:lnTo>
                <a:lnTo>
                  <a:pt x="411906" y="-32212"/>
                </a:lnTo>
                <a:lnTo>
                  <a:pt x="406692" y="-33515"/>
                </a:lnTo>
                <a:lnTo>
                  <a:pt x="404230" y="-34250"/>
                </a:lnTo>
                <a:lnTo>
                  <a:pt x="391711" y="-39020"/>
                </a:lnTo>
                <a:lnTo>
                  <a:pt x="380278" y="-45220"/>
                </a:lnTo>
                <a:lnTo>
                  <a:pt x="369998" y="-52848"/>
                </a:lnTo>
                <a:lnTo>
                  <a:pt x="360936" y="-61904"/>
                </a:lnTo>
                <a:lnTo>
                  <a:pt x="353158" y="-72390"/>
                </a:lnTo>
                <a:lnTo>
                  <a:pt x="346731" y="-84304"/>
                </a:lnTo>
                <a:lnTo>
                  <a:pt x="344124" y="-89513"/>
                </a:lnTo>
                <a:lnTo>
                  <a:pt x="341517" y="-90815"/>
                </a:lnTo>
                <a:lnTo>
                  <a:pt x="336303" y="-90815"/>
                </a:lnTo>
                <a:lnTo>
                  <a:pt x="332227" y="-91106"/>
                </a:lnTo>
                <a:lnTo>
                  <a:pt x="319559" y="-92010"/>
                </a:lnTo>
                <a:lnTo>
                  <a:pt x="306891" y="-92914"/>
                </a:lnTo>
                <a:lnTo>
                  <a:pt x="294223" y="-93818"/>
                </a:lnTo>
                <a:lnTo>
                  <a:pt x="281556" y="-94722"/>
                </a:lnTo>
                <a:lnTo>
                  <a:pt x="276743" y="-95158"/>
                </a:lnTo>
                <a:lnTo>
                  <a:pt x="264103" y="-96130"/>
                </a:lnTo>
                <a:lnTo>
                  <a:pt x="251460" y="-96861"/>
                </a:lnTo>
                <a:lnTo>
                  <a:pt x="238813" y="-97368"/>
                </a:lnTo>
                <a:lnTo>
                  <a:pt x="226164" y="-97666"/>
                </a:lnTo>
                <a:lnTo>
                  <a:pt x="200856" y="-97701"/>
                </a:lnTo>
                <a:lnTo>
                  <a:pt x="188198" y="-97470"/>
                </a:lnTo>
                <a:lnTo>
                  <a:pt x="175538" y="-97095"/>
                </a:lnTo>
                <a:lnTo>
                  <a:pt x="162877" y="-96591"/>
                </a:lnTo>
                <a:lnTo>
                  <a:pt x="150213" y="-95975"/>
                </a:lnTo>
                <a:lnTo>
                  <a:pt x="137549" y="-95263"/>
                </a:lnTo>
                <a:lnTo>
                  <a:pt x="124883" y="-94470"/>
                </a:lnTo>
                <a:lnTo>
                  <a:pt x="112216" y="-93613"/>
                </a:lnTo>
                <a:lnTo>
                  <a:pt x="99548" y="-92707"/>
                </a:lnTo>
                <a:lnTo>
                  <a:pt x="86880" y="-91770"/>
                </a:lnTo>
                <a:lnTo>
                  <a:pt x="74212" y="-90815"/>
                </a:lnTo>
                <a:lnTo>
                  <a:pt x="71605" y="-90815"/>
                </a:lnTo>
                <a:lnTo>
                  <a:pt x="68998" y="-89513"/>
                </a:lnTo>
                <a:lnTo>
                  <a:pt x="67782" y="-86908"/>
                </a:lnTo>
                <a:lnTo>
                  <a:pt x="65437" y="-81841"/>
                </a:lnTo>
                <a:lnTo>
                  <a:pt x="58718" y="-70249"/>
                </a:lnTo>
                <a:lnTo>
                  <a:pt x="50715" y="-60032"/>
                </a:lnTo>
                <a:lnTo>
                  <a:pt x="41457" y="-51220"/>
                </a:lnTo>
                <a:lnTo>
                  <a:pt x="30972" y="-43844"/>
                </a:lnTo>
                <a:lnTo>
                  <a:pt x="19287" y="-37932"/>
                </a:lnTo>
                <a:lnTo>
                  <a:pt x="6430" y="-33515"/>
                </a:lnTo>
                <a:lnTo>
                  <a:pt x="1216" y="-32212"/>
                </a:lnTo>
                <a:lnTo>
                  <a:pt x="0" y="-29608"/>
                </a:lnTo>
                <a:lnTo>
                  <a:pt x="1216" y="-25683"/>
                </a:lnTo>
                <a:lnTo>
                  <a:pt x="1216" y="4268"/>
                </a:lnTo>
                <a:lnTo>
                  <a:pt x="925" y="17217"/>
                </a:lnTo>
                <a:lnTo>
                  <a:pt x="1084" y="30010"/>
                </a:lnTo>
                <a:close/>
              </a:path>
            </a:pathLst>
          </a:custGeom>
          <a:solidFill>
            <a:srgbClr val="FDFDFD"/>
          </a:solidFill>
        </p:spPr>
        <p:txBody>
          <a:bodyPr wrap="square" lIns="0" tIns="0" rIns="0" bIns="0" rtlCol="0">
            <a:noAutofit/>
          </a:bodyPr>
          <a:lstStyle/>
          <a:p>
            <a:endParaRPr/>
          </a:p>
        </p:txBody>
      </p:sp>
      <p:sp>
        <p:nvSpPr>
          <p:cNvPr id="263" name="object 263"/>
          <p:cNvSpPr/>
          <p:nvPr/>
        </p:nvSpPr>
        <p:spPr>
          <a:xfrm>
            <a:off x="2873399" y="5348580"/>
            <a:ext cx="380796" cy="381656"/>
          </a:xfrm>
          <a:custGeom>
            <a:avLst/>
            <a:gdLst/>
            <a:ahLst/>
            <a:cxnLst/>
            <a:rect l="l" t="t" r="r" b="b"/>
            <a:pathLst>
              <a:path w="380796" h="381656">
                <a:moveTo>
                  <a:pt x="1390" y="61224"/>
                </a:moveTo>
                <a:lnTo>
                  <a:pt x="0" y="65131"/>
                </a:lnTo>
                <a:lnTo>
                  <a:pt x="75" y="81995"/>
                </a:lnTo>
                <a:lnTo>
                  <a:pt x="323" y="94657"/>
                </a:lnTo>
                <a:lnTo>
                  <a:pt x="787" y="107320"/>
                </a:lnTo>
                <a:lnTo>
                  <a:pt x="1509" y="119984"/>
                </a:lnTo>
                <a:lnTo>
                  <a:pt x="2530" y="132647"/>
                </a:lnTo>
                <a:lnTo>
                  <a:pt x="3895" y="145310"/>
                </a:lnTo>
                <a:lnTo>
                  <a:pt x="5644" y="157973"/>
                </a:lnTo>
                <a:lnTo>
                  <a:pt x="7821" y="170634"/>
                </a:lnTo>
                <a:lnTo>
                  <a:pt x="10041" y="182688"/>
                </a:lnTo>
                <a:lnTo>
                  <a:pt x="12716" y="195195"/>
                </a:lnTo>
                <a:lnTo>
                  <a:pt x="15873" y="207422"/>
                </a:lnTo>
                <a:lnTo>
                  <a:pt x="19670" y="219392"/>
                </a:lnTo>
                <a:lnTo>
                  <a:pt x="24267" y="231129"/>
                </a:lnTo>
                <a:lnTo>
                  <a:pt x="29824" y="242656"/>
                </a:lnTo>
                <a:lnTo>
                  <a:pt x="36498" y="253997"/>
                </a:lnTo>
                <a:lnTo>
                  <a:pt x="47747" y="270382"/>
                </a:lnTo>
                <a:lnTo>
                  <a:pt x="55627" y="280568"/>
                </a:lnTo>
                <a:lnTo>
                  <a:pt x="63894" y="290337"/>
                </a:lnTo>
                <a:lnTo>
                  <a:pt x="72533" y="299704"/>
                </a:lnTo>
                <a:lnTo>
                  <a:pt x="81528" y="308683"/>
                </a:lnTo>
                <a:lnTo>
                  <a:pt x="90866" y="317288"/>
                </a:lnTo>
                <a:lnTo>
                  <a:pt x="100532" y="325536"/>
                </a:lnTo>
                <a:lnTo>
                  <a:pt x="110511" y="333439"/>
                </a:lnTo>
                <a:lnTo>
                  <a:pt x="120787" y="341013"/>
                </a:lnTo>
                <a:lnTo>
                  <a:pt x="131347" y="348271"/>
                </a:lnTo>
                <a:lnTo>
                  <a:pt x="142175" y="355230"/>
                </a:lnTo>
                <a:lnTo>
                  <a:pt x="153257" y="361903"/>
                </a:lnTo>
                <a:lnTo>
                  <a:pt x="164578" y="368305"/>
                </a:lnTo>
                <a:lnTo>
                  <a:pt x="176123" y="374450"/>
                </a:lnTo>
                <a:lnTo>
                  <a:pt x="187877" y="380354"/>
                </a:lnTo>
                <a:lnTo>
                  <a:pt x="190484" y="381656"/>
                </a:lnTo>
                <a:lnTo>
                  <a:pt x="193091" y="380354"/>
                </a:lnTo>
                <a:lnTo>
                  <a:pt x="195698" y="379052"/>
                </a:lnTo>
                <a:lnTo>
                  <a:pt x="212948" y="370716"/>
                </a:lnTo>
                <a:lnTo>
                  <a:pt x="224382" y="364660"/>
                </a:lnTo>
                <a:lnTo>
                  <a:pt x="235557" y="358282"/>
                </a:lnTo>
                <a:lnTo>
                  <a:pt x="246462" y="351570"/>
                </a:lnTo>
                <a:lnTo>
                  <a:pt x="257084" y="344515"/>
                </a:lnTo>
                <a:lnTo>
                  <a:pt x="267413" y="337106"/>
                </a:lnTo>
                <a:lnTo>
                  <a:pt x="277435" y="329333"/>
                </a:lnTo>
                <a:lnTo>
                  <a:pt x="287140" y="321184"/>
                </a:lnTo>
                <a:lnTo>
                  <a:pt x="296515" y="312651"/>
                </a:lnTo>
                <a:lnTo>
                  <a:pt x="305549" y="303721"/>
                </a:lnTo>
                <a:lnTo>
                  <a:pt x="314230" y="294386"/>
                </a:lnTo>
                <a:lnTo>
                  <a:pt x="322807" y="285012"/>
                </a:lnTo>
                <a:lnTo>
                  <a:pt x="331174" y="275173"/>
                </a:lnTo>
                <a:lnTo>
                  <a:pt x="338996" y="265036"/>
                </a:lnTo>
                <a:lnTo>
                  <a:pt x="346157" y="254532"/>
                </a:lnTo>
                <a:lnTo>
                  <a:pt x="352545" y="243594"/>
                </a:lnTo>
                <a:lnTo>
                  <a:pt x="358046" y="232152"/>
                </a:lnTo>
                <a:lnTo>
                  <a:pt x="362547" y="220138"/>
                </a:lnTo>
                <a:lnTo>
                  <a:pt x="366758" y="205283"/>
                </a:lnTo>
                <a:lnTo>
                  <a:pt x="369770" y="192771"/>
                </a:lnTo>
                <a:lnTo>
                  <a:pt x="372332" y="180249"/>
                </a:lnTo>
                <a:lnTo>
                  <a:pt x="374477" y="167714"/>
                </a:lnTo>
                <a:lnTo>
                  <a:pt x="376240" y="155161"/>
                </a:lnTo>
                <a:lnTo>
                  <a:pt x="377656" y="142586"/>
                </a:lnTo>
                <a:lnTo>
                  <a:pt x="378759" y="129985"/>
                </a:lnTo>
                <a:lnTo>
                  <a:pt x="379584" y="117353"/>
                </a:lnTo>
                <a:lnTo>
                  <a:pt x="380166" y="104686"/>
                </a:lnTo>
                <a:lnTo>
                  <a:pt x="380539" y="91980"/>
                </a:lnTo>
                <a:lnTo>
                  <a:pt x="380737" y="79231"/>
                </a:lnTo>
                <a:lnTo>
                  <a:pt x="380796" y="63829"/>
                </a:lnTo>
                <a:lnTo>
                  <a:pt x="378189" y="61224"/>
                </a:lnTo>
                <a:lnTo>
                  <a:pt x="375582" y="61224"/>
                </a:lnTo>
                <a:lnTo>
                  <a:pt x="363940" y="56182"/>
                </a:lnTo>
                <a:lnTo>
                  <a:pt x="352806" y="49703"/>
                </a:lnTo>
                <a:lnTo>
                  <a:pt x="342639" y="41981"/>
                </a:lnTo>
                <a:lnTo>
                  <a:pt x="333467" y="33052"/>
                </a:lnTo>
                <a:lnTo>
                  <a:pt x="325320" y="22953"/>
                </a:lnTo>
                <a:lnTo>
                  <a:pt x="318228" y="11720"/>
                </a:lnTo>
                <a:lnTo>
                  <a:pt x="316837" y="7813"/>
                </a:lnTo>
                <a:lnTo>
                  <a:pt x="314230" y="6511"/>
                </a:lnTo>
                <a:lnTo>
                  <a:pt x="309044" y="6450"/>
                </a:lnTo>
                <a:lnTo>
                  <a:pt x="296364" y="5732"/>
                </a:lnTo>
                <a:lnTo>
                  <a:pt x="283698" y="4801"/>
                </a:lnTo>
                <a:lnTo>
                  <a:pt x="271040" y="3745"/>
                </a:lnTo>
                <a:lnTo>
                  <a:pt x="258385" y="2649"/>
                </a:lnTo>
                <a:lnTo>
                  <a:pt x="245727" y="1602"/>
                </a:lnTo>
                <a:lnTo>
                  <a:pt x="233060" y="689"/>
                </a:lnTo>
                <a:lnTo>
                  <a:pt x="220378" y="0"/>
                </a:lnTo>
                <a:lnTo>
                  <a:pt x="183880" y="0"/>
                </a:lnTo>
                <a:lnTo>
                  <a:pt x="171853" y="457"/>
                </a:lnTo>
                <a:lnTo>
                  <a:pt x="159195" y="1023"/>
                </a:lnTo>
                <a:lnTo>
                  <a:pt x="146528" y="1666"/>
                </a:lnTo>
                <a:lnTo>
                  <a:pt x="133851" y="2373"/>
                </a:lnTo>
                <a:lnTo>
                  <a:pt x="121167" y="3135"/>
                </a:lnTo>
                <a:lnTo>
                  <a:pt x="108478" y="3941"/>
                </a:lnTo>
                <a:lnTo>
                  <a:pt x="95784" y="4780"/>
                </a:lnTo>
                <a:lnTo>
                  <a:pt x="83087" y="5640"/>
                </a:lnTo>
                <a:lnTo>
                  <a:pt x="70389" y="6511"/>
                </a:lnTo>
                <a:lnTo>
                  <a:pt x="66565" y="6511"/>
                </a:lnTo>
                <a:lnTo>
                  <a:pt x="63958" y="9116"/>
                </a:lnTo>
                <a:lnTo>
                  <a:pt x="61351" y="13022"/>
                </a:lnTo>
                <a:lnTo>
                  <a:pt x="56515" y="20707"/>
                </a:lnTo>
                <a:lnTo>
                  <a:pt x="48663" y="31173"/>
                </a:lnTo>
                <a:lnTo>
                  <a:pt x="39865" y="40455"/>
                </a:lnTo>
                <a:lnTo>
                  <a:pt x="30002" y="48426"/>
                </a:lnTo>
                <a:lnTo>
                  <a:pt x="18955" y="54957"/>
                </a:lnTo>
                <a:lnTo>
                  <a:pt x="6604" y="59922"/>
                </a:lnTo>
                <a:lnTo>
                  <a:pt x="1390" y="61224"/>
                </a:lnTo>
                <a:close/>
              </a:path>
            </a:pathLst>
          </a:custGeom>
          <a:solidFill>
            <a:srgbClr val="F8C94E"/>
          </a:solidFill>
        </p:spPr>
        <p:txBody>
          <a:bodyPr wrap="square" lIns="0" tIns="0" rIns="0" bIns="0" rtlCol="0">
            <a:noAutofit/>
          </a:bodyPr>
          <a:lstStyle/>
          <a:p>
            <a:endParaRPr/>
          </a:p>
        </p:txBody>
      </p:sp>
      <p:sp>
        <p:nvSpPr>
          <p:cNvPr id="264" name="object 264"/>
          <p:cNvSpPr/>
          <p:nvPr/>
        </p:nvSpPr>
        <p:spPr>
          <a:xfrm>
            <a:off x="3063884" y="5348580"/>
            <a:ext cx="190311" cy="380354"/>
          </a:xfrm>
          <a:custGeom>
            <a:avLst/>
            <a:gdLst/>
            <a:ahLst/>
            <a:cxnLst/>
            <a:rect l="l" t="t" r="r" b="b"/>
            <a:pathLst>
              <a:path w="190311" h="380354">
                <a:moveTo>
                  <a:pt x="4617" y="0"/>
                </a:moveTo>
                <a:lnTo>
                  <a:pt x="0" y="0"/>
                </a:lnTo>
                <a:lnTo>
                  <a:pt x="0" y="380354"/>
                </a:lnTo>
                <a:lnTo>
                  <a:pt x="3823" y="380354"/>
                </a:lnTo>
                <a:lnTo>
                  <a:pt x="5214" y="379052"/>
                </a:lnTo>
                <a:lnTo>
                  <a:pt x="17007" y="373451"/>
                </a:lnTo>
                <a:lnTo>
                  <a:pt x="28559" y="367544"/>
                </a:lnTo>
                <a:lnTo>
                  <a:pt x="39857" y="361318"/>
                </a:lnTo>
                <a:lnTo>
                  <a:pt x="50890" y="354765"/>
                </a:lnTo>
                <a:lnTo>
                  <a:pt x="61647" y="347872"/>
                </a:lnTo>
                <a:lnTo>
                  <a:pt x="72115" y="340631"/>
                </a:lnTo>
                <a:lnTo>
                  <a:pt x="82282" y="333029"/>
                </a:lnTo>
                <a:lnTo>
                  <a:pt x="92137" y="325058"/>
                </a:lnTo>
                <a:lnTo>
                  <a:pt x="101669" y="316707"/>
                </a:lnTo>
                <a:lnTo>
                  <a:pt x="110864" y="307965"/>
                </a:lnTo>
                <a:lnTo>
                  <a:pt x="119713" y="298821"/>
                </a:lnTo>
                <a:lnTo>
                  <a:pt x="123745" y="294386"/>
                </a:lnTo>
                <a:lnTo>
                  <a:pt x="132536" y="284771"/>
                </a:lnTo>
                <a:lnTo>
                  <a:pt x="140891" y="274925"/>
                </a:lnTo>
                <a:lnTo>
                  <a:pt x="148697" y="264780"/>
                </a:lnTo>
                <a:lnTo>
                  <a:pt x="155841" y="254266"/>
                </a:lnTo>
                <a:lnTo>
                  <a:pt x="162208" y="243316"/>
                </a:lnTo>
                <a:lnTo>
                  <a:pt x="167686" y="231860"/>
                </a:lnTo>
                <a:lnTo>
                  <a:pt x="172062" y="220138"/>
                </a:lnTo>
                <a:lnTo>
                  <a:pt x="175654" y="207631"/>
                </a:lnTo>
                <a:lnTo>
                  <a:pt x="178755" y="195120"/>
                </a:lnTo>
                <a:lnTo>
                  <a:pt x="181399" y="182601"/>
                </a:lnTo>
                <a:lnTo>
                  <a:pt x="183619" y="170069"/>
                </a:lnTo>
                <a:lnTo>
                  <a:pt x="185451" y="157519"/>
                </a:lnTo>
                <a:lnTo>
                  <a:pt x="186930" y="144949"/>
                </a:lnTo>
                <a:lnTo>
                  <a:pt x="188089" y="132353"/>
                </a:lnTo>
                <a:lnTo>
                  <a:pt x="188964" y="119727"/>
                </a:lnTo>
                <a:lnTo>
                  <a:pt x="189589" y="107067"/>
                </a:lnTo>
                <a:lnTo>
                  <a:pt x="189998" y="94368"/>
                </a:lnTo>
                <a:lnTo>
                  <a:pt x="190227" y="81627"/>
                </a:lnTo>
                <a:lnTo>
                  <a:pt x="190311" y="63829"/>
                </a:lnTo>
                <a:lnTo>
                  <a:pt x="187704" y="61224"/>
                </a:lnTo>
                <a:lnTo>
                  <a:pt x="185097" y="61224"/>
                </a:lnTo>
                <a:lnTo>
                  <a:pt x="173057" y="55980"/>
                </a:lnTo>
                <a:lnTo>
                  <a:pt x="161956" y="49458"/>
                </a:lnTo>
                <a:lnTo>
                  <a:pt x="151822" y="41694"/>
                </a:lnTo>
                <a:lnTo>
                  <a:pt x="142685" y="32725"/>
                </a:lnTo>
                <a:lnTo>
                  <a:pt x="134574" y="22586"/>
                </a:lnTo>
                <a:lnTo>
                  <a:pt x="127743" y="11720"/>
                </a:lnTo>
                <a:lnTo>
                  <a:pt x="126352" y="7813"/>
                </a:lnTo>
                <a:lnTo>
                  <a:pt x="123745" y="6511"/>
                </a:lnTo>
                <a:lnTo>
                  <a:pt x="119922" y="6511"/>
                </a:lnTo>
                <a:lnTo>
                  <a:pt x="107240" y="5821"/>
                </a:lnTo>
                <a:lnTo>
                  <a:pt x="94572" y="4909"/>
                </a:lnTo>
                <a:lnTo>
                  <a:pt x="81914" y="3861"/>
                </a:lnTo>
                <a:lnTo>
                  <a:pt x="69259" y="2766"/>
                </a:lnTo>
                <a:lnTo>
                  <a:pt x="56602" y="1709"/>
                </a:lnTo>
                <a:lnTo>
                  <a:pt x="43936" y="778"/>
                </a:lnTo>
                <a:lnTo>
                  <a:pt x="31256" y="60"/>
                </a:lnTo>
                <a:lnTo>
                  <a:pt x="4617" y="0"/>
                </a:lnTo>
                <a:close/>
              </a:path>
            </a:pathLst>
          </a:custGeom>
          <a:solidFill>
            <a:srgbClr val="F6B91A"/>
          </a:solidFill>
        </p:spPr>
        <p:txBody>
          <a:bodyPr wrap="square" lIns="0" tIns="0" rIns="0" bIns="0" rtlCol="0">
            <a:noAutofit/>
          </a:bodyPr>
          <a:lstStyle/>
          <a:p>
            <a:endParaRPr/>
          </a:p>
        </p:txBody>
      </p:sp>
      <p:sp>
        <p:nvSpPr>
          <p:cNvPr id="265" name="object 265"/>
          <p:cNvSpPr/>
          <p:nvPr/>
        </p:nvSpPr>
        <p:spPr>
          <a:xfrm>
            <a:off x="3065101" y="5308192"/>
            <a:ext cx="230599" cy="511937"/>
          </a:xfrm>
          <a:custGeom>
            <a:avLst/>
            <a:gdLst/>
            <a:ahLst/>
            <a:cxnLst/>
            <a:rect l="l" t="t" r="r" b="b"/>
            <a:pathLst>
              <a:path w="230599" h="511937">
                <a:moveTo>
                  <a:pt x="0" y="0"/>
                </a:moveTo>
                <a:lnTo>
                  <a:pt x="0" y="23441"/>
                </a:lnTo>
                <a:lnTo>
                  <a:pt x="12346" y="23559"/>
                </a:lnTo>
                <a:lnTo>
                  <a:pt x="24895" y="23913"/>
                </a:lnTo>
                <a:lnTo>
                  <a:pt x="37597" y="24504"/>
                </a:lnTo>
                <a:lnTo>
                  <a:pt x="50404" y="25333"/>
                </a:lnTo>
                <a:lnTo>
                  <a:pt x="63266" y="26400"/>
                </a:lnTo>
                <a:lnTo>
                  <a:pt x="72996" y="27365"/>
                </a:lnTo>
                <a:lnTo>
                  <a:pt x="85663" y="28269"/>
                </a:lnTo>
                <a:lnTo>
                  <a:pt x="98331" y="29173"/>
                </a:lnTo>
                <a:lnTo>
                  <a:pt x="110999" y="30077"/>
                </a:lnTo>
                <a:lnTo>
                  <a:pt x="123667" y="30981"/>
                </a:lnTo>
                <a:lnTo>
                  <a:pt x="127743" y="31272"/>
                </a:lnTo>
                <a:lnTo>
                  <a:pt x="132957" y="31272"/>
                </a:lnTo>
                <a:lnTo>
                  <a:pt x="135564" y="32574"/>
                </a:lnTo>
                <a:lnTo>
                  <a:pt x="138171" y="37783"/>
                </a:lnTo>
                <a:lnTo>
                  <a:pt x="144598" y="49697"/>
                </a:lnTo>
                <a:lnTo>
                  <a:pt x="152376" y="60183"/>
                </a:lnTo>
                <a:lnTo>
                  <a:pt x="161438" y="69239"/>
                </a:lnTo>
                <a:lnTo>
                  <a:pt x="171718" y="76867"/>
                </a:lnTo>
                <a:lnTo>
                  <a:pt x="183151" y="83067"/>
                </a:lnTo>
                <a:lnTo>
                  <a:pt x="195670" y="87837"/>
                </a:lnTo>
                <a:lnTo>
                  <a:pt x="198132" y="88572"/>
                </a:lnTo>
                <a:lnTo>
                  <a:pt x="203346" y="89875"/>
                </a:lnTo>
                <a:lnTo>
                  <a:pt x="204736" y="91177"/>
                </a:lnTo>
                <a:lnTo>
                  <a:pt x="205953" y="95101"/>
                </a:lnTo>
                <a:lnTo>
                  <a:pt x="205818" y="120873"/>
                </a:lnTo>
                <a:lnTo>
                  <a:pt x="205595" y="133690"/>
                </a:lnTo>
                <a:lnTo>
                  <a:pt x="205221" y="146462"/>
                </a:lnTo>
                <a:lnTo>
                  <a:pt x="204659" y="159187"/>
                </a:lnTo>
                <a:lnTo>
                  <a:pt x="203873" y="171867"/>
                </a:lnTo>
                <a:lnTo>
                  <a:pt x="202827" y="184500"/>
                </a:lnTo>
                <a:lnTo>
                  <a:pt x="201484" y="197088"/>
                </a:lnTo>
                <a:lnTo>
                  <a:pt x="199809" y="209630"/>
                </a:lnTo>
                <a:lnTo>
                  <a:pt x="197765" y="222125"/>
                </a:lnTo>
                <a:lnTo>
                  <a:pt x="195317" y="234574"/>
                </a:lnTo>
                <a:lnTo>
                  <a:pt x="192428" y="246977"/>
                </a:lnTo>
                <a:lnTo>
                  <a:pt x="189094" y="259224"/>
                </a:lnTo>
                <a:lnTo>
                  <a:pt x="184754" y="271583"/>
                </a:lnTo>
                <a:lnTo>
                  <a:pt x="179664" y="283423"/>
                </a:lnTo>
                <a:lnTo>
                  <a:pt x="173873" y="294786"/>
                </a:lnTo>
                <a:lnTo>
                  <a:pt x="167430" y="305710"/>
                </a:lnTo>
                <a:lnTo>
                  <a:pt x="160382" y="316236"/>
                </a:lnTo>
                <a:lnTo>
                  <a:pt x="152778" y="326406"/>
                </a:lnTo>
                <a:lnTo>
                  <a:pt x="144666" y="336259"/>
                </a:lnTo>
                <a:lnTo>
                  <a:pt x="136095" y="345835"/>
                </a:lnTo>
                <a:lnTo>
                  <a:pt x="127113" y="355175"/>
                </a:lnTo>
                <a:lnTo>
                  <a:pt x="118705" y="363424"/>
                </a:lnTo>
                <a:lnTo>
                  <a:pt x="109360" y="372037"/>
                </a:lnTo>
                <a:lnTo>
                  <a:pt x="99696" y="380307"/>
                </a:lnTo>
                <a:lnTo>
                  <a:pt x="89732" y="388234"/>
                </a:lnTo>
                <a:lnTo>
                  <a:pt x="79485" y="395817"/>
                </a:lnTo>
                <a:lnTo>
                  <a:pt x="68976" y="403058"/>
                </a:lnTo>
                <a:lnTo>
                  <a:pt x="58222" y="409956"/>
                </a:lnTo>
                <a:lnTo>
                  <a:pt x="47243" y="416512"/>
                </a:lnTo>
                <a:lnTo>
                  <a:pt x="36058" y="422726"/>
                </a:lnTo>
                <a:lnTo>
                  <a:pt x="24685" y="428597"/>
                </a:lnTo>
                <a:lnTo>
                  <a:pt x="13144" y="434127"/>
                </a:lnTo>
                <a:lnTo>
                  <a:pt x="5214" y="437689"/>
                </a:lnTo>
                <a:lnTo>
                  <a:pt x="3997" y="438992"/>
                </a:lnTo>
                <a:lnTo>
                  <a:pt x="1390" y="440294"/>
                </a:lnTo>
                <a:lnTo>
                  <a:pt x="0" y="440294"/>
                </a:lnTo>
                <a:lnTo>
                  <a:pt x="0" y="511937"/>
                </a:lnTo>
                <a:lnTo>
                  <a:pt x="2607" y="510635"/>
                </a:lnTo>
                <a:lnTo>
                  <a:pt x="3997" y="510635"/>
                </a:lnTo>
                <a:lnTo>
                  <a:pt x="16038" y="505618"/>
                </a:lnTo>
                <a:lnTo>
                  <a:pt x="39450" y="494667"/>
                </a:lnTo>
                <a:lnTo>
                  <a:pt x="61947" y="482460"/>
                </a:lnTo>
                <a:lnTo>
                  <a:pt x="83504" y="468955"/>
                </a:lnTo>
                <a:lnTo>
                  <a:pt x="104096" y="454109"/>
                </a:lnTo>
                <a:lnTo>
                  <a:pt x="123699" y="437880"/>
                </a:lnTo>
                <a:lnTo>
                  <a:pt x="142288" y="420228"/>
                </a:lnTo>
                <a:lnTo>
                  <a:pt x="155203" y="406417"/>
                </a:lnTo>
                <a:lnTo>
                  <a:pt x="171665" y="386372"/>
                </a:lnTo>
                <a:lnTo>
                  <a:pt x="186019" y="365244"/>
                </a:lnTo>
                <a:lnTo>
                  <a:pt x="198294" y="343031"/>
                </a:lnTo>
                <a:lnTo>
                  <a:pt x="208519" y="319736"/>
                </a:lnTo>
                <a:lnTo>
                  <a:pt x="216723" y="295358"/>
                </a:lnTo>
                <a:lnTo>
                  <a:pt x="222934" y="269897"/>
                </a:lnTo>
                <a:lnTo>
                  <a:pt x="226615" y="244477"/>
                </a:lnTo>
                <a:lnTo>
                  <a:pt x="229025" y="219205"/>
                </a:lnTo>
                <a:lnTo>
                  <a:pt x="230318" y="193867"/>
                </a:lnTo>
                <a:lnTo>
                  <a:pt x="230599" y="168503"/>
                </a:lnTo>
                <a:lnTo>
                  <a:pt x="230392" y="155824"/>
                </a:lnTo>
                <a:lnTo>
                  <a:pt x="229347" y="130495"/>
                </a:lnTo>
                <a:lnTo>
                  <a:pt x="227550" y="105240"/>
                </a:lnTo>
                <a:lnTo>
                  <a:pt x="225592" y="84665"/>
                </a:lnTo>
                <a:lnTo>
                  <a:pt x="212557" y="71643"/>
                </a:lnTo>
                <a:lnTo>
                  <a:pt x="198736" y="68706"/>
                </a:lnTo>
                <a:lnTo>
                  <a:pt x="186347" y="63870"/>
                </a:lnTo>
                <a:lnTo>
                  <a:pt x="175597" y="56924"/>
                </a:lnTo>
                <a:lnTo>
                  <a:pt x="166696" y="47654"/>
                </a:lnTo>
                <a:lnTo>
                  <a:pt x="159852" y="35850"/>
                </a:lnTo>
                <a:lnTo>
                  <a:pt x="156420" y="26045"/>
                </a:lnTo>
                <a:lnTo>
                  <a:pt x="155203" y="22138"/>
                </a:lnTo>
                <a:lnTo>
                  <a:pt x="153813" y="18232"/>
                </a:lnTo>
                <a:lnTo>
                  <a:pt x="153813" y="14325"/>
                </a:lnTo>
                <a:lnTo>
                  <a:pt x="152596" y="11720"/>
                </a:lnTo>
                <a:lnTo>
                  <a:pt x="151206" y="10418"/>
                </a:lnTo>
                <a:lnTo>
                  <a:pt x="148599" y="10418"/>
                </a:lnTo>
                <a:lnTo>
                  <a:pt x="135957" y="9115"/>
                </a:lnTo>
                <a:lnTo>
                  <a:pt x="123361" y="7873"/>
                </a:lnTo>
                <a:lnTo>
                  <a:pt x="110795" y="6698"/>
                </a:lnTo>
                <a:lnTo>
                  <a:pt x="98243" y="5594"/>
                </a:lnTo>
                <a:lnTo>
                  <a:pt x="85689" y="4567"/>
                </a:lnTo>
                <a:lnTo>
                  <a:pt x="73118" y="3620"/>
                </a:lnTo>
                <a:lnTo>
                  <a:pt x="60515" y="2760"/>
                </a:lnTo>
                <a:lnTo>
                  <a:pt x="47864" y="1990"/>
                </a:lnTo>
                <a:lnTo>
                  <a:pt x="35150" y="1315"/>
                </a:lnTo>
                <a:lnTo>
                  <a:pt x="22357" y="741"/>
                </a:lnTo>
                <a:lnTo>
                  <a:pt x="9469" y="272"/>
                </a:lnTo>
                <a:lnTo>
                  <a:pt x="0" y="0"/>
                </a:lnTo>
                <a:close/>
              </a:path>
            </a:pathLst>
          </a:custGeom>
          <a:solidFill>
            <a:srgbClr val="64686D"/>
          </a:solidFill>
        </p:spPr>
        <p:txBody>
          <a:bodyPr wrap="square" lIns="0" tIns="0" rIns="0" bIns="0" rtlCol="0">
            <a:noAutofit/>
          </a:bodyPr>
          <a:lstStyle/>
          <a:p>
            <a:endParaRPr/>
          </a:p>
        </p:txBody>
      </p:sp>
      <p:sp>
        <p:nvSpPr>
          <p:cNvPr id="266" name="object 266"/>
          <p:cNvSpPr/>
          <p:nvPr/>
        </p:nvSpPr>
        <p:spPr>
          <a:xfrm>
            <a:off x="4331061" y="4856177"/>
            <a:ext cx="265914" cy="211039"/>
          </a:xfrm>
          <a:custGeom>
            <a:avLst/>
            <a:gdLst/>
            <a:ahLst/>
            <a:cxnLst/>
            <a:rect l="l" t="t" r="r" b="b"/>
            <a:pathLst>
              <a:path w="265914" h="211039">
                <a:moveTo>
                  <a:pt x="25810" y="211039"/>
                </a:moveTo>
                <a:lnTo>
                  <a:pt x="259483" y="211039"/>
                </a:lnTo>
                <a:lnTo>
                  <a:pt x="259623" y="206728"/>
                </a:lnTo>
                <a:lnTo>
                  <a:pt x="260086" y="194110"/>
                </a:lnTo>
                <a:lnTo>
                  <a:pt x="260620" y="181429"/>
                </a:lnTo>
                <a:lnTo>
                  <a:pt x="261204" y="168703"/>
                </a:lnTo>
                <a:lnTo>
                  <a:pt x="261819" y="155952"/>
                </a:lnTo>
                <a:lnTo>
                  <a:pt x="262447" y="143195"/>
                </a:lnTo>
                <a:lnTo>
                  <a:pt x="263068" y="130452"/>
                </a:lnTo>
                <a:lnTo>
                  <a:pt x="263663" y="117742"/>
                </a:lnTo>
                <a:lnTo>
                  <a:pt x="264212" y="105083"/>
                </a:lnTo>
                <a:lnTo>
                  <a:pt x="264697" y="92497"/>
                </a:lnTo>
                <a:lnTo>
                  <a:pt x="265914" y="87287"/>
                </a:lnTo>
                <a:lnTo>
                  <a:pt x="264697" y="83381"/>
                </a:lnTo>
                <a:lnTo>
                  <a:pt x="262090" y="79474"/>
                </a:lnTo>
                <a:lnTo>
                  <a:pt x="259127" y="73821"/>
                </a:lnTo>
                <a:lnTo>
                  <a:pt x="254916" y="61908"/>
                </a:lnTo>
                <a:lnTo>
                  <a:pt x="254269" y="49504"/>
                </a:lnTo>
                <a:lnTo>
                  <a:pt x="250272" y="41690"/>
                </a:lnTo>
                <a:lnTo>
                  <a:pt x="242451" y="40388"/>
                </a:lnTo>
                <a:lnTo>
                  <a:pt x="236020" y="37783"/>
                </a:lnTo>
                <a:lnTo>
                  <a:pt x="224750" y="31039"/>
                </a:lnTo>
                <a:lnTo>
                  <a:pt x="213895" y="24400"/>
                </a:lnTo>
                <a:lnTo>
                  <a:pt x="203047" y="17834"/>
                </a:lnTo>
                <a:lnTo>
                  <a:pt x="192098" y="11484"/>
                </a:lnTo>
                <a:lnTo>
                  <a:pt x="180937" y="5492"/>
                </a:lnTo>
                <a:lnTo>
                  <a:pt x="169455" y="0"/>
                </a:lnTo>
                <a:lnTo>
                  <a:pt x="162194" y="2571"/>
                </a:lnTo>
                <a:lnTo>
                  <a:pt x="150340" y="6722"/>
                </a:lnTo>
                <a:lnTo>
                  <a:pt x="138397" y="10800"/>
                </a:lnTo>
                <a:lnTo>
                  <a:pt x="126328" y="14760"/>
                </a:lnTo>
                <a:lnTo>
                  <a:pt x="114098" y="18560"/>
                </a:lnTo>
                <a:lnTo>
                  <a:pt x="101673" y="22156"/>
                </a:lnTo>
                <a:lnTo>
                  <a:pt x="94896" y="24197"/>
                </a:lnTo>
                <a:lnTo>
                  <a:pt x="83368" y="30537"/>
                </a:lnTo>
                <a:lnTo>
                  <a:pt x="74452" y="39528"/>
                </a:lnTo>
                <a:lnTo>
                  <a:pt x="67782" y="50806"/>
                </a:lnTo>
                <a:lnTo>
                  <a:pt x="65175" y="54713"/>
                </a:lnTo>
                <a:lnTo>
                  <a:pt x="62568" y="58620"/>
                </a:lnTo>
                <a:lnTo>
                  <a:pt x="61351" y="63829"/>
                </a:lnTo>
                <a:lnTo>
                  <a:pt x="58241" y="70259"/>
                </a:lnTo>
                <a:lnTo>
                  <a:pt x="52847" y="81824"/>
                </a:lnTo>
                <a:lnTo>
                  <a:pt x="47661" y="93433"/>
                </a:lnTo>
                <a:lnTo>
                  <a:pt x="42648" y="105081"/>
                </a:lnTo>
                <a:lnTo>
                  <a:pt x="37778" y="116765"/>
                </a:lnTo>
                <a:lnTo>
                  <a:pt x="33017" y="128480"/>
                </a:lnTo>
                <a:lnTo>
                  <a:pt x="28332" y="140223"/>
                </a:lnTo>
                <a:lnTo>
                  <a:pt x="23691" y="151990"/>
                </a:lnTo>
                <a:lnTo>
                  <a:pt x="19061" y="163776"/>
                </a:lnTo>
                <a:lnTo>
                  <a:pt x="14409" y="175578"/>
                </a:lnTo>
                <a:lnTo>
                  <a:pt x="9704" y="187392"/>
                </a:lnTo>
                <a:lnTo>
                  <a:pt x="4911" y="199214"/>
                </a:lnTo>
                <a:lnTo>
                  <a:pt x="0" y="211039"/>
                </a:lnTo>
                <a:lnTo>
                  <a:pt x="25810" y="211039"/>
                </a:lnTo>
                <a:close/>
              </a:path>
            </a:pathLst>
          </a:custGeom>
          <a:solidFill>
            <a:srgbClr val="ECEEED"/>
          </a:solidFill>
        </p:spPr>
        <p:txBody>
          <a:bodyPr wrap="square" lIns="0" tIns="0" rIns="0" bIns="0" rtlCol="0">
            <a:noAutofit/>
          </a:bodyPr>
          <a:lstStyle/>
          <a:p>
            <a:endParaRPr/>
          </a:p>
        </p:txBody>
      </p:sp>
      <p:sp>
        <p:nvSpPr>
          <p:cNvPr id="267" name="object 267"/>
          <p:cNvSpPr/>
          <p:nvPr/>
        </p:nvSpPr>
        <p:spPr>
          <a:xfrm>
            <a:off x="4627043" y="4854875"/>
            <a:ext cx="259483" cy="212342"/>
          </a:xfrm>
          <a:custGeom>
            <a:avLst/>
            <a:gdLst/>
            <a:ahLst/>
            <a:cxnLst/>
            <a:rect l="l" t="t" r="r" b="b"/>
            <a:pathLst>
              <a:path w="259483" h="212342">
                <a:moveTo>
                  <a:pt x="3823" y="78171"/>
                </a:moveTo>
                <a:lnTo>
                  <a:pt x="0" y="84683"/>
                </a:lnTo>
                <a:lnTo>
                  <a:pt x="35" y="98233"/>
                </a:lnTo>
                <a:lnTo>
                  <a:pt x="898" y="111148"/>
                </a:lnTo>
                <a:lnTo>
                  <a:pt x="1749" y="123980"/>
                </a:lnTo>
                <a:lnTo>
                  <a:pt x="2577" y="136738"/>
                </a:lnTo>
                <a:lnTo>
                  <a:pt x="3371" y="149435"/>
                </a:lnTo>
                <a:lnTo>
                  <a:pt x="4119" y="162079"/>
                </a:lnTo>
                <a:lnTo>
                  <a:pt x="4810" y="174681"/>
                </a:lnTo>
                <a:lnTo>
                  <a:pt x="5434" y="187252"/>
                </a:lnTo>
                <a:lnTo>
                  <a:pt x="5977" y="199802"/>
                </a:lnTo>
                <a:lnTo>
                  <a:pt x="6430" y="212342"/>
                </a:lnTo>
                <a:lnTo>
                  <a:pt x="259483" y="212342"/>
                </a:lnTo>
                <a:lnTo>
                  <a:pt x="256268" y="203951"/>
                </a:lnTo>
                <a:lnTo>
                  <a:pt x="251727" y="192200"/>
                </a:lnTo>
                <a:lnTo>
                  <a:pt x="247122" y="180394"/>
                </a:lnTo>
                <a:lnTo>
                  <a:pt x="242461" y="168553"/>
                </a:lnTo>
                <a:lnTo>
                  <a:pt x="237753" y="156693"/>
                </a:lnTo>
                <a:lnTo>
                  <a:pt x="233005" y="144830"/>
                </a:lnTo>
                <a:lnTo>
                  <a:pt x="228225" y="132984"/>
                </a:lnTo>
                <a:lnTo>
                  <a:pt x="223421" y="121169"/>
                </a:lnTo>
                <a:lnTo>
                  <a:pt x="218601" y="109404"/>
                </a:lnTo>
                <a:lnTo>
                  <a:pt x="213774" y="97706"/>
                </a:lnTo>
                <a:lnTo>
                  <a:pt x="209714" y="87265"/>
                </a:lnTo>
                <a:lnTo>
                  <a:pt x="204873" y="75398"/>
                </a:lnTo>
                <a:lnTo>
                  <a:pt x="199655" y="63750"/>
                </a:lnTo>
                <a:lnTo>
                  <a:pt x="193874" y="52436"/>
                </a:lnTo>
                <a:lnTo>
                  <a:pt x="187345" y="41572"/>
                </a:lnTo>
                <a:lnTo>
                  <a:pt x="179883" y="31272"/>
                </a:lnTo>
                <a:lnTo>
                  <a:pt x="177276" y="26063"/>
                </a:lnTo>
                <a:lnTo>
                  <a:pt x="173278" y="22156"/>
                </a:lnTo>
                <a:lnTo>
                  <a:pt x="168064" y="20853"/>
                </a:lnTo>
                <a:lnTo>
                  <a:pt x="165847" y="20191"/>
                </a:lnTo>
                <a:lnTo>
                  <a:pt x="153319" y="16523"/>
                </a:lnTo>
                <a:lnTo>
                  <a:pt x="140963" y="13019"/>
                </a:lnTo>
                <a:lnTo>
                  <a:pt x="128739" y="9647"/>
                </a:lnTo>
                <a:lnTo>
                  <a:pt x="116607" y="6375"/>
                </a:lnTo>
                <a:lnTo>
                  <a:pt x="104528" y="3170"/>
                </a:lnTo>
                <a:lnTo>
                  <a:pt x="92461" y="0"/>
                </a:lnTo>
                <a:lnTo>
                  <a:pt x="84640" y="0"/>
                </a:lnTo>
                <a:lnTo>
                  <a:pt x="79426" y="3906"/>
                </a:lnTo>
                <a:lnTo>
                  <a:pt x="74212" y="7831"/>
                </a:lnTo>
                <a:lnTo>
                  <a:pt x="70392" y="10140"/>
                </a:lnTo>
                <a:lnTo>
                  <a:pt x="59655" y="16732"/>
                </a:lnTo>
                <a:lnTo>
                  <a:pt x="49036" y="23391"/>
                </a:lnTo>
                <a:lnTo>
                  <a:pt x="38431" y="30171"/>
                </a:lnTo>
                <a:lnTo>
                  <a:pt x="27739" y="37122"/>
                </a:lnTo>
                <a:lnTo>
                  <a:pt x="16858" y="44295"/>
                </a:lnTo>
                <a:lnTo>
                  <a:pt x="14251" y="45597"/>
                </a:lnTo>
                <a:lnTo>
                  <a:pt x="11644" y="46899"/>
                </a:lnTo>
                <a:lnTo>
                  <a:pt x="11644" y="50806"/>
                </a:lnTo>
                <a:lnTo>
                  <a:pt x="11516" y="54122"/>
                </a:lnTo>
                <a:lnTo>
                  <a:pt x="8746" y="66919"/>
                </a:lnTo>
                <a:lnTo>
                  <a:pt x="3823" y="78171"/>
                </a:lnTo>
                <a:close/>
              </a:path>
            </a:pathLst>
          </a:custGeom>
          <a:solidFill>
            <a:srgbClr val="ECEEED"/>
          </a:solidFill>
        </p:spPr>
        <p:txBody>
          <a:bodyPr wrap="square" lIns="0" tIns="0" rIns="0" bIns="0" rtlCol="0">
            <a:noAutofit/>
          </a:bodyPr>
          <a:lstStyle/>
          <a:p>
            <a:endParaRPr/>
          </a:p>
        </p:txBody>
      </p:sp>
      <p:sp>
        <p:nvSpPr>
          <p:cNvPr id="268" name="object 268"/>
          <p:cNvSpPr/>
          <p:nvPr/>
        </p:nvSpPr>
        <p:spPr>
          <a:xfrm>
            <a:off x="4583940" y="4896565"/>
            <a:ext cx="54747" cy="171953"/>
          </a:xfrm>
          <a:custGeom>
            <a:avLst/>
            <a:gdLst/>
            <a:ahLst/>
            <a:cxnLst/>
            <a:rect l="l" t="t" r="r" b="b"/>
            <a:pathLst>
              <a:path w="54747" h="171953">
                <a:moveTo>
                  <a:pt x="10247" y="170700"/>
                </a:moveTo>
                <a:lnTo>
                  <a:pt x="22935" y="171130"/>
                </a:lnTo>
                <a:lnTo>
                  <a:pt x="35607" y="171681"/>
                </a:lnTo>
                <a:lnTo>
                  <a:pt x="48316" y="171953"/>
                </a:lnTo>
                <a:lnTo>
                  <a:pt x="49516" y="170142"/>
                </a:lnTo>
                <a:lnTo>
                  <a:pt x="49059" y="157602"/>
                </a:lnTo>
                <a:lnTo>
                  <a:pt x="48512" y="145051"/>
                </a:lnTo>
                <a:lnTo>
                  <a:pt x="47886" y="132479"/>
                </a:lnTo>
                <a:lnTo>
                  <a:pt x="47192" y="119875"/>
                </a:lnTo>
                <a:lnTo>
                  <a:pt x="46442" y="107229"/>
                </a:lnTo>
                <a:lnTo>
                  <a:pt x="45646" y="94531"/>
                </a:lnTo>
                <a:lnTo>
                  <a:pt x="44817" y="81769"/>
                </a:lnTo>
                <a:lnTo>
                  <a:pt x="43965" y="68934"/>
                </a:lnTo>
                <a:lnTo>
                  <a:pt x="43102" y="56015"/>
                </a:lnTo>
                <a:lnTo>
                  <a:pt x="43102" y="42992"/>
                </a:lnTo>
                <a:lnTo>
                  <a:pt x="46926" y="36481"/>
                </a:lnTo>
                <a:lnTo>
                  <a:pt x="48205" y="33910"/>
                </a:lnTo>
                <a:lnTo>
                  <a:pt x="52787" y="22286"/>
                </a:lnTo>
                <a:lnTo>
                  <a:pt x="54747" y="9116"/>
                </a:lnTo>
                <a:lnTo>
                  <a:pt x="50923" y="5209"/>
                </a:lnTo>
                <a:lnTo>
                  <a:pt x="49533" y="9116"/>
                </a:lnTo>
                <a:lnTo>
                  <a:pt x="46926" y="10418"/>
                </a:lnTo>
                <a:lnTo>
                  <a:pt x="41712" y="14325"/>
                </a:lnTo>
                <a:lnTo>
                  <a:pt x="37888" y="14325"/>
                </a:lnTo>
                <a:lnTo>
                  <a:pt x="35281" y="9116"/>
                </a:lnTo>
                <a:lnTo>
                  <a:pt x="32674" y="5209"/>
                </a:lnTo>
                <a:lnTo>
                  <a:pt x="30067" y="2604"/>
                </a:lnTo>
                <a:lnTo>
                  <a:pt x="27460" y="0"/>
                </a:lnTo>
                <a:lnTo>
                  <a:pt x="24853" y="2604"/>
                </a:lnTo>
                <a:lnTo>
                  <a:pt x="21290" y="7818"/>
                </a:lnTo>
                <a:lnTo>
                  <a:pt x="13277" y="12556"/>
                </a:lnTo>
                <a:lnTo>
                  <a:pt x="2607" y="7813"/>
                </a:lnTo>
                <a:lnTo>
                  <a:pt x="0" y="9116"/>
                </a:lnTo>
                <a:lnTo>
                  <a:pt x="413" y="15042"/>
                </a:lnTo>
                <a:lnTo>
                  <a:pt x="3659" y="27440"/>
                </a:lnTo>
                <a:lnTo>
                  <a:pt x="9211" y="39085"/>
                </a:lnTo>
                <a:lnTo>
                  <a:pt x="11818" y="42992"/>
                </a:lnTo>
                <a:lnTo>
                  <a:pt x="13035" y="46899"/>
                </a:lnTo>
                <a:lnTo>
                  <a:pt x="11818" y="52108"/>
                </a:lnTo>
                <a:lnTo>
                  <a:pt x="11660" y="56418"/>
                </a:lnTo>
                <a:lnTo>
                  <a:pt x="11151" y="69031"/>
                </a:lnTo>
                <a:lnTo>
                  <a:pt x="10583" y="81709"/>
                </a:lnTo>
                <a:lnTo>
                  <a:pt x="9978" y="94433"/>
                </a:lnTo>
                <a:lnTo>
                  <a:pt x="9352" y="107183"/>
                </a:lnTo>
                <a:lnTo>
                  <a:pt x="8726" y="119940"/>
                </a:lnTo>
                <a:lnTo>
                  <a:pt x="8120" y="132685"/>
                </a:lnTo>
                <a:lnTo>
                  <a:pt x="7551" y="145397"/>
                </a:lnTo>
                <a:lnTo>
                  <a:pt x="7039" y="158059"/>
                </a:lnTo>
                <a:lnTo>
                  <a:pt x="6604" y="170651"/>
                </a:lnTo>
                <a:lnTo>
                  <a:pt x="5214" y="170651"/>
                </a:lnTo>
                <a:lnTo>
                  <a:pt x="10247" y="170700"/>
                </a:lnTo>
                <a:close/>
              </a:path>
            </a:pathLst>
          </a:custGeom>
          <a:solidFill>
            <a:srgbClr val="2A649F"/>
          </a:solidFill>
        </p:spPr>
        <p:txBody>
          <a:bodyPr wrap="square" lIns="0" tIns="0" rIns="0" bIns="0" rtlCol="0">
            <a:noAutofit/>
          </a:bodyPr>
          <a:lstStyle/>
          <a:p>
            <a:endParaRPr/>
          </a:p>
        </p:txBody>
      </p:sp>
      <p:sp>
        <p:nvSpPr>
          <p:cNvPr id="269" name="object 269"/>
          <p:cNvSpPr/>
          <p:nvPr/>
        </p:nvSpPr>
        <p:spPr>
          <a:xfrm>
            <a:off x="4434124" y="4547535"/>
            <a:ext cx="346004" cy="286503"/>
          </a:xfrm>
          <a:custGeom>
            <a:avLst/>
            <a:gdLst/>
            <a:ahLst/>
            <a:cxnLst/>
            <a:rect l="l" t="t" r="r" b="b"/>
            <a:pathLst>
              <a:path w="346004" h="286503">
                <a:moveTo>
                  <a:pt x="567" y="109025"/>
                </a:moveTo>
                <a:lnTo>
                  <a:pt x="3094" y="121806"/>
                </a:lnTo>
                <a:lnTo>
                  <a:pt x="7573" y="133669"/>
                </a:lnTo>
                <a:lnTo>
                  <a:pt x="13925" y="144688"/>
                </a:lnTo>
                <a:lnTo>
                  <a:pt x="22072" y="154937"/>
                </a:lnTo>
                <a:lnTo>
                  <a:pt x="27286" y="160146"/>
                </a:lnTo>
                <a:lnTo>
                  <a:pt x="32500" y="162751"/>
                </a:lnTo>
                <a:lnTo>
                  <a:pt x="39105" y="157541"/>
                </a:lnTo>
                <a:lnTo>
                  <a:pt x="44319" y="153635"/>
                </a:lnTo>
                <a:lnTo>
                  <a:pt x="45535" y="154937"/>
                </a:lnTo>
                <a:lnTo>
                  <a:pt x="45535" y="161448"/>
                </a:lnTo>
                <a:lnTo>
                  <a:pt x="47511" y="173381"/>
                </a:lnTo>
                <a:lnTo>
                  <a:pt x="50517" y="185834"/>
                </a:lnTo>
                <a:lnTo>
                  <a:pt x="54557" y="197870"/>
                </a:lnTo>
                <a:lnTo>
                  <a:pt x="59748" y="209441"/>
                </a:lnTo>
                <a:lnTo>
                  <a:pt x="66210" y="220502"/>
                </a:lnTo>
                <a:lnTo>
                  <a:pt x="74062" y="231006"/>
                </a:lnTo>
                <a:lnTo>
                  <a:pt x="83424" y="240905"/>
                </a:lnTo>
                <a:lnTo>
                  <a:pt x="91177" y="247060"/>
                </a:lnTo>
                <a:lnTo>
                  <a:pt x="101232" y="254687"/>
                </a:lnTo>
                <a:lnTo>
                  <a:pt x="111525" y="261756"/>
                </a:lnTo>
                <a:lnTo>
                  <a:pt x="122529" y="268271"/>
                </a:lnTo>
                <a:lnTo>
                  <a:pt x="132863" y="273723"/>
                </a:lnTo>
                <a:lnTo>
                  <a:pt x="144520" y="279006"/>
                </a:lnTo>
                <a:lnTo>
                  <a:pt x="156717" y="283047"/>
                </a:lnTo>
                <a:lnTo>
                  <a:pt x="169455" y="285200"/>
                </a:lnTo>
                <a:lnTo>
                  <a:pt x="173278" y="285200"/>
                </a:lnTo>
                <a:lnTo>
                  <a:pt x="177276" y="286503"/>
                </a:lnTo>
                <a:lnTo>
                  <a:pt x="179883" y="285200"/>
                </a:lnTo>
                <a:lnTo>
                  <a:pt x="181096" y="284936"/>
                </a:lnTo>
                <a:lnTo>
                  <a:pt x="193949" y="281519"/>
                </a:lnTo>
                <a:lnTo>
                  <a:pt x="205984" y="277168"/>
                </a:lnTo>
                <a:lnTo>
                  <a:pt x="217307" y="271884"/>
                </a:lnTo>
                <a:lnTo>
                  <a:pt x="228025" y="265666"/>
                </a:lnTo>
                <a:lnTo>
                  <a:pt x="234375" y="261697"/>
                </a:lnTo>
                <a:lnTo>
                  <a:pt x="244730" y="254508"/>
                </a:lnTo>
                <a:lnTo>
                  <a:pt x="254735" y="246710"/>
                </a:lnTo>
                <a:lnTo>
                  <a:pt x="264523" y="238301"/>
                </a:lnTo>
                <a:lnTo>
                  <a:pt x="267374" y="235634"/>
                </a:lnTo>
                <a:lnTo>
                  <a:pt x="276435" y="226303"/>
                </a:lnTo>
                <a:lnTo>
                  <a:pt x="284510" y="216280"/>
                </a:lnTo>
                <a:lnTo>
                  <a:pt x="291297" y="205458"/>
                </a:lnTo>
                <a:lnTo>
                  <a:pt x="296496" y="193733"/>
                </a:lnTo>
                <a:lnTo>
                  <a:pt x="299805" y="181000"/>
                </a:lnTo>
                <a:lnTo>
                  <a:pt x="299805" y="174471"/>
                </a:lnTo>
                <a:lnTo>
                  <a:pt x="301021" y="167960"/>
                </a:lnTo>
                <a:lnTo>
                  <a:pt x="303628" y="161448"/>
                </a:lnTo>
                <a:lnTo>
                  <a:pt x="303628" y="158844"/>
                </a:lnTo>
                <a:lnTo>
                  <a:pt x="305019" y="154937"/>
                </a:lnTo>
                <a:lnTo>
                  <a:pt x="308842" y="157541"/>
                </a:lnTo>
                <a:lnTo>
                  <a:pt x="315447" y="162751"/>
                </a:lnTo>
                <a:lnTo>
                  <a:pt x="320661" y="158844"/>
                </a:lnTo>
                <a:lnTo>
                  <a:pt x="325875" y="153635"/>
                </a:lnTo>
                <a:lnTo>
                  <a:pt x="331917" y="146569"/>
                </a:lnTo>
                <a:lnTo>
                  <a:pt x="338270" y="135729"/>
                </a:lnTo>
                <a:lnTo>
                  <a:pt x="342595" y="123754"/>
                </a:lnTo>
                <a:lnTo>
                  <a:pt x="345340" y="110642"/>
                </a:lnTo>
                <a:lnTo>
                  <a:pt x="346004" y="97187"/>
                </a:lnTo>
                <a:lnTo>
                  <a:pt x="342329" y="85495"/>
                </a:lnTo>
                <a:lnTo>
                  <a:pt x="333696" y="75480"/>
                </a:lnTo>
                <a:lnTo>
                  <a:pt x="327091" y="74178"/>
                </a:lnTo>
                <a:lnTo>
                  <a:pt x="323268" y="76782"/>
                </a:lnTo>
                <a:lnTo>
                  <a:pt x="320661" y="80689"/>
                </a:lnTo>
                <a:lnTo>
                  <a:pt x="315447" y="88503"/>
                </a:lnTo>
                <a:lnTo>
                  <a:pt x="310233" y="95014"/>
                </a:lnTo>
                <a:lnTo>
                  <a:pt x="308842" y="102828"/>
                </a:lnTo>
                <a:lnTo>
                  <a:pt x="306599" y="107953"/>
                </a:lnTo>
                <a:lnTo>
                  <a:pt x="299549" y="118208"/>
                </a:lnTo>
                <a:lnTo>
                  <a:pt x="290593" y="127589"/>
                </a:lnTo>
                <a:lnTo>
                  <a:pt x="290581" y="119815"/>
                </a:lnTo>
                <a:lnTo>
                  <a:pt x="290365" y="106879"/>
                </a:lnTo>
                <a:lnTo>
                  <a:pt x="289612" y="94216"/>
                </a:lnTo>
                <a:lnTo>
                  <a:pt x="287986" y="81991"/>
                </a:lnTo>
                <a:lnTo>
                  <a:pt x="287038" y="70743"/>
                </a:lnTo>
                <a:lnTo>
                  <a:pt x="285137" y="58050"/>
                </a:lnTo>
                <a:lnTo>
                  <a:pt x="282180" y="45615"/>
                </a:lnTo>
                <a:lnTo>
                  <a:pt x="277979" y="33571"/>
                </a:lnTo>
                <a:lnTo>
                  <a:pt x="272344" y="22052"/>
                </a:lnTo>
                <a:lnTo>
                  <a:pt x="263124" y="11066"/>
                </a:lnTo>
                <a:lnTo>
                  <a:pt x="252879" y="3820"/>
                </a:lnTo>
                <a:lnTo>
                  <a:pt x="246274" y="0"/>
                </a:lnTo>
                <a:lnTo>
                  <a:pt x="238453" y="0"/>
                </a:lnTo>
                <a:lnTo>
                  <a:pt x="230632" y="2604"/>
                </a:lnTo>
                <a:lnTo>
                  <a:pt x="221512" y="6276"/>
                </a:lnTo>
                <a:lnTo>
                  <a:pt x="209357" y="10028"/>
                </a:lnTo>
                <a:lnTo>
                  <a:pt x="197114" y="12595"/>
                </a:lnTo>
                <a:lnTo>
                  <a:pt x="184797" y="14061"/>
                </a:lnTo>
                <a:lnTo>
                  <a:pt x="172418" y="14510"/>
                </a:lnTo>
                <a:lnTo>
                  <a:pt x="159989" y="14026"/>
                </a:lnTo>
                <a:lnTo>
                  <a:pt x="147523" y="12693"/>
                </a:lnTo>
                <a:lnTo>
                  <a:pt x="135032" y="10594"/>
                </a:lnTo>
                <a:lnTo>
                  <a:pt x="122529" y="7813"/>
                </a:lnTo>
                <a:lnTo>
                  <a:pt x="108263" y="5346"/>
                </a:lnTo>
                <a:lnTo>
                  <a:pt x="96369" y="6135"/>
                </a:lnTo>
                <a:lnTo>
                  <a:pt x="86541" y="10629"/>
                </a:lnTo>
                <a:lnTo>
                  <a:pt x="78409" y="19262"/>
                </a:lnTo>
                <a:lnTo>
                  <a:pt x="71605" y="32470"/>
                </a:lnTo>
                <a:lnTo>
                  <a:pt x="69061" y="38255"/>
                </a:lnTo>
                <a:lnTo>
                  <a:pt x="64726" y="50434"/>
                </a:lnTo>
                <a:lnTo>
                  <a:pt x="61535" y="62666"/>
                </a:lnTo>
                <a:lnTo>
                  <a:pt x="59201" y="75005"/>
                </a:lnTo>
                <a:lnTo>
                  <a:pt x="57439" y="87506"/>
                </a:lnTo>
                <a:lnTo>
                  <a:pt x="55963" y="100223"/>
                </a:lnTo>
                <a:lnTo>
                  <a:pt x="55706" y="102302"/>
                </a:lnTo>
                <a:lnTo>
                  <a:pt x="54650" y="114946"/>
                </a:lnTo>
                <a:lnTo>
                  <a:pt x="53356" y="127589"/>
                </a:lnTo>
                <a:lnTo>
                  <a:pt x="51224" y="124083"/>
                </a:lnTo>
                <a:lnTo>
                  <a:pt x="43989" y="113649"/>
                </a:lnTo>
                <a:lnTo>
                  <a:pt x="37714" y="102828"/>
                </a:lnTo>
                <a:lnTo>
                  <a:pt x="35107" y="95014"/>
                </a:lnTo>
                <a:lnTo>
                  <a:pt x="31284" y="87201"/>
                </a:lnTo>
                <a:lnTo>
                  <a:pt x="26070" y="80689"/>
                </a:lnTo>
                <a:lnTo>
                  <a:pt x="20856" y="75480"/>
                </a:lnTo>
                <a:lnTo>
                  <a:pt x="16858" y="72875"/>
                </a:lnTo>
                <a:lnTo>
                  <a:pt x="10428" y="76782"/>
                </a:lnTo>
                <a:lnTo>
                  <a:pt x="3823" y="83294"/>
                </a:lnTo>
                <a:lnTo>
                  <a:pt x="0" y="89805"/>
                </a:lnTo>
                <a:lnTo>
                  <a:pt x="0" y="98921"/>
                </a:lnTo>
                <a:lnTo>
                  <a:pt x="567" y="109025"/>
                </a:lnTo>
                <a:close/>
              </a:path>
            </a:pathLst>
          </a:custGeom>
          <a:solidFill>
            <a:srgbClr val="F8B98D"/>
          </a:solidFill>
        </p:spPr>
        <p:txBody>
          <a:bodyPr wrap="square" lIns="0" tIns="0" rIns="0" bIns="0" rtlCol="0">
            <a:noAutofit/>
          </a:bodyPr>
          <a:lstStyle/>
          <a:p>
            <a:endParaRPr/>
          </a:p>
        </p:txBody>
      </p:sp>
      <p:sp>
        <p:nvSpPr>
          <p:cNvPr id="270" name="object 270"/>
          <p:cNvSpPr/>
          <p:nvPr/>
        </p:nvSpPr>
        <p:spPr>
          <a:xfrm>
            <a:off x="4444220" y="4409327"/>
            <a:ext cx="323600" cy="265797"/>
          </a:xfrm>
          <a:custGeom>
            <a:avLst/>
            <a:gdLst/>
            <a:ahLst/>
            <a:cxnLst/>
            <a:rect l="l" t="t" r="r" b="b"/>
            <a:pathLst>
              <a:path w="323600" h="265797">
                <a:moveTo>
                  <a:pt x="265" y="177161"/>
                </a:moveTo>
                <a:lnTo>
                  <a:pt x="0" y="189822"/>
                </a:lnTo>
                <a:lnTo>
                  <a:pt x="25" y="202438"/>
                </a:lnTo>
                <a:lnTo>
                  <a:pt x="332" y="214990"/>
                </a:lnTo>
                <a:lnTo>
                  <a:pt x="6762" y="211083"/>
                </a:lnTo>
                <a:lnTo>
                  <a:pt x="10760" y="213688"/>
                </a:lnTo>
                <a:lnTo>
                  <a:pt x="15974" y="218897"/>
                </a:lnTo>
                <a:lnTo>
                  <a:pt x="21188" y="225408"/>
                </a:lnTo>
                <a:lnTo>
                  <a:pt x="25011" y="233222"/>
                </a:lnTo>
                <a:lnTo>
                  <a:pt x="27618" y="241036"/>
                </a:lnTo>
                <a:lnTo>
                  <a:pt x="29330" y="244541"/>
                </a:lnTo>
                <a:lnTo>
                  <a:pt x="36089" y="254975"/>
                </a:lnTo>
                <a:lnTo>
                  <a:pt x="43260" y="265797"/>
                </a:lnTo>
                <a:lnTo>
                  <a:pt x="43554" y="263718"/>
                </a:lnTo>
                <a:lnTo>
                  <a:pt x="44703" y="251074"/>
                </a:lnTo>
                <a:lnTo>
                  <a:pt x="45867" y="238431"/>
                </a:lnTo>
                <a:lnTo>
                  <a:pt x="46551" y="232357"/>
                </a:lnTo>
                <a:lnTo>
                  <a:pt x="48128" y="219749"/>
                </a:lnTo>
                <a:lnTo>
                  <a:pt x="50126" y="207332"/>
                </a:lnTo>
                <a:lnTo>
                  <a:pt x="52831" y="195050"/>
                </a:lnTo>
                <a:lnTo>
                  <a:pt x="56531" y="182851"/>
                </a:lnTo>
                <a:lnTo>
                  <a:pt x="61509" y="170678"/>
                </a:lnTo>
                <a:lnTo>
                  <a:pt x="68284" y="157512"/>
                </a:lnTo>
                <a:lnTo>
                  <a:pt x="76411" y="148861"/>
                </a:lnTo>
                <a:lnTo>
                  <a:pt x="86232" y="144352"/>
                </a:lnTo>
                <a:lnTo>
                  <a:pt x="98117" y="143550"/>
                </a:lnTo>
                <a:lnTo>
                  <a:pt x="112433" y="146021"/>
                </a:lnTo>
                <a:lnTo>
                  <a:pt x="121882" y="148182"/>
                </a:lnTo>
                <a:lnTo>
                  <a:pt x="134377" y="150455"/>
                </a:lnTo>
                <a:lnTo>
                  <a:pt x="146851" y="151983"/>
                </a:lnTo>
                <a:lnTo>
                  <a:pt x="159290" y="152683"/>
                </a:lnTo>
                <a:lnTo>
                  <a:pt x="171682" y="152469"/>
                </a:lnTo>
                <a:lnTo>
                  <a:pt x="184015" y="151259"/>
                </a:lnTo>
                <a:lnTo>
                  <a:pt x="196277" y="148969"/>
                </a:lnTo>
                <a:lnTo>
                  <a:pt x="208455" y="145514"/>
                </a:lnTo>
                <a:lnTo>
                  <a:pt x="220536" y="140812"/>
                </a:lnTo>
                <a:lnTo>
                  <a:pt x="228357" y="138207"/>
                </a:lnTo>
                <a:lnTo>
                  <a:pt x="236178" y="138207"/>
                </a:lnTo>
                <a:lnTo>
                  <a:pt x="242783" y="142027"/>
                </a:lnTo>
                <a:lnTo>
                  <a:pt x="244049" y="142614"/>
                </a:lnTo>
                <a:lnTo>
                  <a:pt x="254387" y="150154"/>
                </a:lnTo>
                <a:lnTo>
                  <a:pt x="262249" y="160259"/>
                </a:lnTo>
                <a:lnTo>
                  <a:pt x="267275" y="170340"/>
                </a:lnTo>
                <a:lnTo>
                  <a:pt x="271641" y="182326"/>
                </a:lnTo>
                <a:lnTo>
                  <a:pt x="274740" y="194720"/>
                </a:lnTo>
                <a:lnTo>
                  <a:pt x="276760" y="207389"/>
                </a:lnTo>
                <a:lnTo>
                  <a:pt x="277891" y="220199"/>
                </a:lnTo>
                <a:lnTo>
                  <a:pt x="278984" y="227425"/>
                </a:lnTo>
                <a:lnTo>
                  <a:pt x="280049" y="239931"/>
                </a:lnTo>
                <a:lnTo>
                  <a:pt x="280441" y="252777"/>
                </a:lnTo>
                <a:lnTo>
                  <a:pt x="280498" y="265797"/>
                </a:lnTo>
                <a:lnTo>
                  <a:pt x="283827" y="262459"/>
                </a:lnTo>
                <a:lnTo>
                  <a:pt x="292444" y="252916"/>
                </a:lnTo>
                <a:lnTo>
                  <a:pt x="298747" y="242338"/>
                </a:lnTo>
                <a:lnTo>
                  <a:pt x="298894" y="241459"/>
                </a:lnTo>
                <a:lnTo>
                  <a:pt x="303431" y="229765"/>
                </a:lnTo>
                <a:lnTo>
                  <a:pt x="310565" y="218897"/>
                </a:lnTo>
                <a:lnTo>
                  <a:pt x="313172" y="214990"/>
                </a:lnTo>
                <a:lnTo>
                  <a:pt x="316996" y="212385"/>
                </a:lnTo>
                <a:lnTo>
                  <a:pt x="323600" y="213688"/>
                </a:lnTo>
                <a:lnTo>
                  <a:pt x="323542" y="204009"/>
                </a:lnTo>
                <a:lnTo>
                  <a:pt x="323276" y="191168"/>
                </a:lnTo>
                <a:lnTo>
                  <a:pt x="322785" y="178411"/>
                </a:lnTo>
                <a:lnTo>
                  <a:pt x="322055" y="165725"/>
                </a:lnTo>
                <a:lnTo>
                  <a:pt x="321073" y="153100"/>
                </a:lnTo>
                <a:lnTo>
                  <a:pt x="319828" y="140523"/>
                </a:lnTo>
                <a:lnTo>
                  <a:pt x="318308" y="127982"/>
                </a:lnTo>
                <a:lnTo>
                  <a:pt x="316499" y="115464"/>
                </a:lnTo>
                <a:lnTo>
                  <a:pt x="314389" y="102959"/>
                </a:lnTo>
                <a:lnTo>
                  <a:pt x="309644" y="82619"/>
                </a:lnTo>
                <a:lnTo>
                  <a:pt x="304929" y="70157"/>
                </a:lnTo>
                <a:lnTo>
                  <a:pt x="298951" y="58666"/>
                </a:lnTo>
                <a:lnTo>
                  <a:pt x="291683" y="48180"/>
                </a:lnTo>
                <a:lnTo>
                  <a:pt x="283101" y="38735"/>
                </a:lnTo>
                <a:lnTo>
                  <a:pt x="273180" y="30368"/>
                </a:lnTo>
                <a:lnTo>
                  <a:pt x="261892" y="23114"/>
                </a:lnTo>
                <a:lnTo>
                  <a:pt x="249214" y="17008"/>
                </a:lnTo>
                <a:lnTo>
                  <a:pt x="229534" y="9908"/>
                </a:lnTo>
                <a:lnTo>
                  <a:pt x="217337" y="6453"/>
                </a:lnTo>
                <a:lnTo>
                  <a:pt x="205171" y="3734"/>
                </a:lnTo>
                <a:lnTo>
                  <a:pt x="193034" y="1753"/>
                </a:lnTo>
                <a:lnTo>
                  <a:pt x="180928" y="507"/>
                </a:lnTo>
                <a:lnTo>
                  <a:pt x="168851" y="0"/>
                </a:lnTo>
                <a:lnTo>
                  <a:pt x="156804" y="229"/>
                </a:lnTo>
                <a:lnTo>
                  <a:pt x="144788" y="1196"/>
                </a:lnTo>
                <a:lnTo>
                  <a:pt x="132801" y="2901"/>
                </a:lnTo>
                <a:lnTo>
                  <a:pt x="120844" y="5344"/>
                </a:lnTo>
                <a:lnTo>
                  <a:pt x="108917" y="8525"/>
                </a:lnTo>
                <a:lnTo>
                  <a:pt x="97020" y="12446"/>
                </a:lnTo>
                <a:lnTo>
                  <a:pt x="85153" y="17105"/>
                </a:lnTo>
                <a:lnTo>
                  <a:pt x="73316" y="22503"/>
                </a:lnTo>
                <a:lnTo>
                  <a:pt x="61509" y="28641"/>
                </a:lnTo>
                <a:lnTo>
                  <a:pt x="42924" y="41881"/>
                </a:lnTo>
                <a:lnTo>
                  <a:pt x="33765" y="50647"/>
                </a:lnTo>
                <a:lnTo>
                  <a:pt x="25779" y="60390"/>
                </a:lnTo>
                <a:lnTo>
                  <a:pt x="19017" y="71215"/>
                </a:lnTo>
                <a:lnTo>
                  <a:pt x="13530" y="83228"/>
                </a:lnTo>
                <a:lnTo>
                  <a:pt x="9369" y="96534"/>
                </a:lnTo>
                <a:lnTo>
                  <a:pt x="6263" y="113779"/>
                </a:lnTo>
                <a:lnTo>
                  <a:pt x="4411" y="126407"/>
                </a:lnTo>
                <a:lnTo>
                  <a:pt x="2894" y="139077"/>
                </a:lnTo>
                <a:lnTo>
                  <a:pt x="1704" y="151771"/>
                </a:lnTo>
                <a:lnTo>
                  <a:pt x="830" y="164471"/>
                </a:lnTo>
                <a:lnTo>
                  <a:pt x="265" y="177161"/>
                </a:lnTo>
                <a:close/>
              </a:path>
            </a:pathLst>
          </a:custGeom>
          <a:solidFill>
            <a:srgbClr val="311A1F"/>
          </a:solidFill>
        </p:spPr>
        <p:txBody>
          <a:bodyPr wrap="square" lIns="0" tIns="0" rIns="0" bIns="0" rtlCol="0">
            <a:noAutofit/>
          </a:bodyPr>
          <a:lstStyle/>
          <a:p>
            <a:endParaRPr/>
          </a:p>
        </p:txBody>
      </p:sp>
      <p:sp>
        <p:nvSpPr>
          <p:cNvPr id="271" name="object 271"/>
          <p:cNvSpPr/>
          <p:nvPr/>
        </p:nvSpPr>
        <p:spPr>
          <a:xfrm>
            <a:off x="4495302" y="4823620"/>
            <a:ext cx="224202" cy="87270"/>
          </a:xfrm>
          <a:custGeom>
            <a:avLst/>
            <a:gdLst/>
            <a:ahLst/>
            <a:cxnLst/>
            <a:rect l="l" t="t" r="r" b="b"/>
            <a:pathLst>
              <a:path w="224202" h="87270">
                <a:moveTo>
                  <a:pt x="49945" y="57135"/>
                </a:moveTo>
                <a:lnTo>
                  <a:pt x="60802" y="63774"/>
                </a:lnTo>
                <a:lnTo>
                  <a:pt x="71779" y="70340"/>
                </a:lnTo>
                <a:lnTo>
                  <a:pt x="78210" y="72945"/>
                </a:lnTo>
                <a:lnTo>
                  <a:pt x="86031" y="74247"/>
                </a:lnTo>
                <a:lnTo>
                  <a:pt x="88638" y="82061"/>
                </a:lnTo>
                <a:lnTo>
                  <a:pt x="91245" y="80759"/>
                </a:lnTo>
                <a:lnTo>
                  <a:pt x="97439" y="84745"/>
                </a:lnTo>
                <a:lnTo>
                  <a:pt x="106552" y="83854"/>
                </a:lnTo>
                <a:lnTo>
                  <a:pt x="113491" y="75549"/>
                </a:lnTo>
                <a:lnTo>
                  <a:pt x="116098" y="72945"/>
                </a:lnTo>
                <a:lnTo>
                  <a:pt x="118705" y="75549"/>
                </a:lnTo>
                <a:lnTo>
                  <a:pt x="121312" y="78154"/>
                </a:lnTo>
                <a:lnTo>
                  <a:pt x="123919" y="82061"/>
                </a:lnTo>
                <a:lnTo>
                  <a:pt x="126526" y="87270"/>
                </a:lnTo>
                <a:lnTo>
                  <a:pt x="130350" y="87270"/>
                </a:lnTo>
                <a:lnTo>
                  <a:pt x="135564" y="83363"/>
                </a:lnTo>
                <a:lnTo>
                  <a:pt x="138171" y="82061"/>
                </a:lnTo>
                <a:lnTo>
                  <a:pt x="139561" y="78154"/>
                </a:lnTo>
                <a:lnTo>
                  <a:pt x="143385" y="82061"/>
                </a:lnTo>
                <a:lnTo>
                  <a:pt x="143385" y="78154"/>
                </a:lnTo>
                <a:lnTo>
                  <a:pt x="145992" y="76852"/>
                </a:lnTo>
                <a:lnTo>
                  <a:pt x="148599" y="75549"/>
                </a:lnTo>
                <a:lnTo>
                  <a:pt x="152451" y="73000"/>
                </a:lnTo>
                <a:lnTo>
                  <a:pt x="163254" y="65911"/>
                </a:lnTo>
                <a:lnTo>
                  <a:pt x="173904" y="59026"/>
                </a:lnTo>
                <a:lnTo>
                  <a:pt x="184502" y="52294"/>
                </a:lnTo>
                <a:lnTo>
                  <a:pt x="195151" y="45664"/>
                </a:lnTo>
                <a:lnTo>
                  <a:pt x="205953" y="39085"/>
                </a:lnTo>
                <a:lnTo>
                  <a:pt x="211167" y="35161"/>
                </a:lnTo>
                <a:lnTo>
                  <a:pt x="216381" y="31254"/>
                </a:lnTo>
                <a:lnTo>
                  <a:pt x="224202" y="31254"/>
                </a:lnTo>
                <a:lnTo>
                  <a:pt x="224202" y="26045"/>
                </a:lnTo>
                <a:lnTo>
                  <a:pt x="220378" y="24743"/>
                </a:lnTo>
                <a:lnTo>
                  <a:pt x="217771" y="23441"/>
                </a:lnTo>
                <a:lnTo>
                  <a:pt x="207386" y="17484"/>
                </a:lnTo>
                <a:lnTo>
                  <a:pt x="196087" y="11491"/>
                </a:lnTo>
                <a:lnTo>
                  <a:pt x="185097" y="5209"/>
                </a:lnTo>
                <a:lnTo>
                  <a:pt x="179883" y="1302"/>
                </a:lnTo>
                <a:lnTo>
                  <a:pt x="174669" y="0"/>
                </a:lnTo>
                <a:lnTo>
                  <a:pt x="169455" y="2604"/>
                </a:lnTo>
                <a:lnTo>
                  <a:pt x="173452" y="6511"/>
                </a:lnTo>
                <a:lnTo>
                  <a:pt x="172062" y="10418"/>
                </a:lnTo>
                <a:lnTo>
                  <a:pt x="168238" y="14325"/>
                </a:lnTo>
                <a:lnTo>
                  <a:pt x="163243" y="19771"/>
                </a:lnTo>
                <a:lnTo>
                  <a:pt x="154826" y="29067"/>
                </a:lnTo>
                <a:lnTo>
                  <a:pt x="146333" y="38472"/>
                </a:lnTo>
                <a:lnTo>
                  <a:pt x="137716" y="47894"/>
                </a:lnTo>
                <a:lnTo>
                  <a:pt x="128928" y="57245"/>
                </a:lnTo>
                <a:lnTo>
                  <a:pt x="119922" y="66433"/>
                </a:lnTo>
                <a:lnTo>
                  <a:pt x="117315" y="71643"/>
                </a:lnTo>
                <a:lnTo>
                  <a:pt x="114708" y="71643"/>
                </a:lnTo>
                <a:lnTo>
                  <a:pt x="110884" y="67736"/>
                </a:lnTo>
                <a:lnTo>
                  <a:pt x="104900" y="61780"/>
                </a:lnTo>
                <a:lnTo>
                  <a:pt x="95908" y="52810"/>
                </a:lnTo>
                <a:lnTo>
                  <a:pt x="86930" y="43839"/>
                </a:lnTo>
                <a:lnTo>
                  <a:pt x="77953" y="34868"/>
                </a:lnTo>
                <a:lnTo>
                  <a:pt x="68967" y="25898"/>
                </a:lnTo>
                <a:lnTo>
                  <a:pt x="59961" y="16929"/>
                </a:lnTo>
                <a:lnTo>
                  <a:pt x="56137" y="13022"/>
                </a:lnTo>
                <a:lnTo>
                  <a:pt x="54747" y="9116"/>
                </a:lnTo>
                <a:lnTo>
                  <a:pt x="59961" y="5209"/>
                </a:lnTo>
                <a:lnTo>
                  <a:pt x="61351" y="3906"/>
                </a:lnTo>
                <a:lnTo>
                  <a:pt x="61351" y="0"/>
                </a:lnTo>
                <a:lnTo>
                  <a:pt x="54747" y="3906"/>
                </a:lnTo>
                <a:lnTo>
                  <a:pt x="48316" y="0"/>
                </a:lnTo>
                <a:lnTo>
                  <a:pt x="43102" y="3906"/>
                </a:lnTo>
                <a:lnTo>
                  <a:pt x="38007" y="6992"/>
                </a:lnTo>
                <a:lnTo>
                  <a:pt x="27097" y="13682"/>
                </a:lnTo>
                <a:lnTo>
                  <a:pt x="16284" y="20096"/>
                </a:lnTo>
                <a:lnTo>
                  <a:pt x="5214" y="26045"/>
                </a:lnTo>
                <a:lnTo>
                  <a:pt x="0" y="28650"/>
                </a:lnTo>
                <a:lnTo>
                  <a:pt x="3997" y="31254"/>
                </a:lnTo>
                <a:lnTo>
                  <a:pt x="5527" y="32696"/>
                </a:lnTo>
                <a:lnTo>
                  <a:pt x="16999" y="38204"/>
                </a:lnTo>
                <a:lnTo>
                  <a:pt x="28153" y="44208"/>
                </a:lnTo>
                <a:lnTo>
                  <a:pt x="39099" y="50565"/>
                </a:lnTo>
                <a:lnTo>
                  <a:pt x="49945" y="57135"/>
                </a:lnTo>
                <a:close/>
              </a:path>
            </a:pathLst>
          </a:custGeom>
          <a:solidFill>
            <a:srgbClr val="D9DADA"/>
          </a:solidFill>
        </p:spPr>
        <p:txBody>
          <a:bodyPr wrap="square" lIns="0" tIns="0" rIns="0" bIns="0" rtlCol="0">
            <a:noAutofit/>
          </a:bodyPr>
          <a:lstStyle/>
          <a:p>
            <a:endParaRPr/>
          </a:p>
        </p:txBody>
      </p:sp>
      <p:sp>
        <p:nvSpPr>
          <p:cNvPr id="272" name="object 272"/>
          <p:cNvSpPr/>
          <p:nvPr/>
        </p:nvSpPr>
        <p:spPr>
          <a:xfrm>
            <a:off x="4550049" y="4813202"/>
            <a:ext cx="118705" cy="82061"/>
          </a:xfrm>
          <a:custGeom>
            <a:avLst/>
            <a:gdLst/>
            <a:ahLst/>
            <a:cxnLst/>
            <a:rect l="l" t="t" r="r" b="b"/>
            <a:pathLst>
              <a:path w="118705" h="82061">
                <a:moveTo>
                  <a:pt x="114708" y="13022"/>
                </a:moveTo>
                <a:lnTo>
                  <a:pt x="109494" y="9116"/>
                </a:lnTo>
                <a:lnTo>
                  <a:pt x="112101" y="3906"/>
                </a:lnTo>
                <a:lnTo>
                  <a:pt x="112101" y="0"/>
                </a:lnTo>
                <a:lnTo>
                  <a:pt x="100379" y="6737"/>
                </a:lnTo>
                <a:lnTo>
                  <a:pt x="88996" y="11936"/>
                </a:lnTo>
                <a:lnTo>
                  <a:pt x="76891" y="16202"/>
                </a:lnTo>
                <a:lnTo>
                  <a:pt x="63958" y="19534"/>
                </a:lnTo>
                <a:lnTo>
                  <a:pt x="61351" y="20836"/>
                </a:lnTo>
                <a:lnTo>
                  <a:pt x="57354" y="19534"/>
                </a:lnTo>
                <a:lnTo>
                  <a:pt x="53530" y="19534"/>
                </a:lnTo>
                <a:lnTo>
                  <a:pt x="41690" y="17606"/>
                </a:lnTo>
                <a:lnTo>
                  <a:pt x="29454" y="13680"/>
                </a:lnTo>
                <a:lnTo>
                  <a:pt x="17759" y="8464"/>
                </a:lnTo>
                <a:lnTo>
                  <a:pt x="6604" y="2604"/>
                </a:lnTo>
                <a:lnTo>
                  <a:pt x="6604" y="14325"/>
                </a:lnTo>
                <a:lnTo>
                  <a:pt x="5214" y="15627"/>
                </a:lnTo>
                <a:lnTo>
                  <a:pt x="0" y="19534"/>
                </a:lnTo>
                <a:lnTo>
                  <a:pt x="1390" y="23441"/>
                </a:lnTo>
                <a:lnTo>
                  <a:pt x="5214" y="27348"/>
                </a:lnTo>
                <a:lnTo>
                  <a:pt x="11198" y="33303"/>
                </a:lnTo>
                <a:lnTo>
                  <a:pt x="20190" y="42273"/>
                </a:lnTo>
                <a:lnTo>
                  <a:pt x="29168" y="51244"/>
                </a:lnTo>
                <a:lnTo>
                  <a:pt x="38144" y="60215"/>
                </a:lnTo>
                <a:lnTo>
                  <a:pt x="47130" y="69186"/>
                </a:lnTo>
                <a:lnTo>
                  <a:pt x="56137" y="78154"/>
                </a:lnTo>
                <a:lnTo>
                  <a:pt x="59961" y="82061"/>
                </a:lnTo>
                <a:lnTo>
                  <a:pt x="62568" y="82061"/>
                </a:lnTo>
                <a:lnTo>
                  <a:pt x="65175" y="76852"/>
                </a:lnTo>
                <a:lnTo>
                  <a:pt x="70566" y="71405"/>
                </a:lnTo>
                <a:lnTo>
                  <a:pt x="79437" y="62110"/>
                </a:lnTo>
                <a:lnTo>
                  <a:pt x="88117" y="52705"/>
                </a:lnTo>
                <a:lnTo>
                  <a:pt x="96655" y="43282"/>
                </a:lnTo>
                <a:lnTo>
                  <a:pt x="105097" y="33931"/>
                </a:lnTo>
                <a:lnTo>
                  <a:pt x="113491" y="24743"/>
                </a:lnTo>
                <a:lnTo>
                  <a:pt x="117315" y="20836"/>
                </a:lnTo>
                <a:lnTo>
                  <a:pt x="118705" y="16929"/>
                </a:lnTo>
                <a:lnTo>
                  <a:pt x="114708" y="13022"/>
                </a:lnTo>
                <a:close/>
              </a:path>
            </a:pathLst>
          </a:custGeom>
          <a:solidFill>
            <a:srgbClr val="EBA180"/>
          </a:solidFill>
        </p:spPr>
        <p:txBody>
          <a:bodyPr wrap="square" lIns="0" tIns="0" rIns="0" bIns="0" rtlCol="0">
            <a:noAutofit/>
          </a:bodyPr>
          <a:lstStyle/>
          <a:p>
            <a:endParaRPr/>
          </a:p>
        </p:txBody>
      </p:sp>
      <p:sp>
        <p:nvSpPr>
          <p:cNvPr id="273" name="object 273"/>
          <p:cNvSpPr/>
          <p:nvPr/>
        </p:nvSpPr>
        <p:spPr>
          <a:xfrm>
            <a:off x="7357095" y="3531404"/>
            <a:ext cx="696243" cy="82629"/>
          </a:xfrm>
          <a:custGeom>
            <a:avLst/>
            <a:gdLst/>
            <a:ahLst/>
            <a:cxnLst/>
            <a:rect l="l" t="t" r="r" b="b"/>
            <a:pathLst>
              <a:path w="696243" h="82629">
                <a:moveTo>
                  <a:pt x="5214" y="37853"/>
                </a:moveTo>
                <a:lnTo>
                  <a:pt x="9037" y="41673"/>
                </a:lnTo>
                <a:lnTo>
                  <a:pt x="13035" y="43062"/>
                </a:lnTo>
                <a:lnTo>
                  <a:pt x="16858" y="45666"/>
                </a:lnTo>
                <a:lnTo>
                  <a:pt x="42256" y="54416"/>
                </a:lnTo>
                <a:lnTo>
                  <a:pt x="60090" y="58523"/>
                </a:lnTo>
                <a:lnTo>
                  <a:pt x="85168" y="63435"/>
                </a:lnTo>
                <a:lnTo>
                  <a:pt x="110404" y="67281"/>
                </a:lnTo>
                <a:lnTo>
                  <a:pt x="135661" y="70378"/>
                </a:lnTo>
                <a:lnTo>
                  <a:pt x="160798" y="73045"/>
                </a:lnTo>
                <a:lnTo>
                  <a:pt x="183711" y="75099"/>
                </a:lnTo>
                <a:lnTo>
                  <a:pt x="209063" y="76847"/>
                </a:lnTo>
                <a:lnTo>
                  <a:pt x="234501" y="78386"/>
                </a:lnTo>
                <a:lnTo>
                  <a:pt x="259960" y="79717"/>
                </a:lnTo>
                <a:lnTo>
                  <a:pt x="285374" y="80839"/>
                </a:lnTo>
                <a:lnTo>
                  <a:pt x="310678" y="81752"/>
                </a:lnTo>
                <a:lnTo>
                  <a:pt x="332682" y="82316"/>
                </a:lnTo>
                <a:lnTo>
                  <a:pt x="371111" y="82629"/>
                </a:lnTo>
                <a:lnTo>
                  <a:pt x="396556" y="82500"/>
                </a:lnTo>
                <a:lnTo>
                  <a:pt x="421890" y="82161"/>
                </a:lnTo>
                <a:lnTo>
                  <a:pt x="447138" y="81665"/>
                </a:lnTo>
                <a:lnTo>
                  <a:pt x="472325" y="81064"/>
                </a:lnTo>
                <a:lnTo>
                  <a:pt x="496764" y="80034"/>
                </a:lnTo>
                <a:lnTo>
                  <a:pt x="522117" y="78461"/>
                </a:lnTo>
                <a:lnTo>
                  <a:pt x="534793" y="77678"/>
                </a:lnTo>
                <a:lnTo>
                  <a:pt x="547470" y="76921"/>
                </a:lnTo>
                <a:lnTo>
                  <a:pt x="559494" y="76327"/>
                </a:lnTo>
                <a:lnTo>
                  <a:pt x="572159" y="75498"/>
                </a:lnTo>
                <a:lnTo>
                  <a:pt x="584765" y="74491"/>
                </a:lnTo>
                <a:lnTo>
                  <a:pt x="597340" y="73331"/>
                </a:lnTo>
                <a:lnTo>
                  <a:pt x="609915" y="72048"/>
                </a:lnTo>
                <a:lnTo>
                  <a:pt x="622518" y="70666"/>
                </a:lnTo>
                <a:lnTo>
                  <a:pt x="635179" y="69214"/>
                </a:lnTo>
                <a:lnTo>
                  <a:pt x="647926" y="67718"/>
                </a:lnTo>
                <a:lnTo>
                  <a:pt x="658498" y="66146"/>
                </a:lnTo>
                <a:lnTo>
                  <a:pt x="671155" y="64460"/>
                </a:lnTo>
                <a:lnTo>
                  <a:pt x="683834" y="62525"/>
                </a:lnTo>
                <a:lnTo>
                  <a:pt x="696243" y="59905"/>
                </a:lnTo>
                <a:lnTo>
                  <a:pt x="688422" y="56085"/>
                </a:lnTo>
                <a:lnTo>
                  <a:pt x="680601" y="54696"/>
                </a:lnTo>
                <a:lnTo>
                  <a:pt x="672780" y="53480"/>
                </a:lnTo>
                <a:lnTo>
                  <a:pt x="666129" y="51852"/>
                </a:lnTo>
                <a:lnTo>
                  <a:pt x="653694" y="49023"/>
                </a:lnTo>
                <a:lnTo>
                  <a:pt x="641322" y="46882"/>
                </a:lnTo>
                <a:lnTo>
                  <a:pt x="640105" y="46882"/>
                </a:lnTo>
                <a:lnTo>
                  <a:pt x="640105" y="49486"/>
                </a:lnTo>
                <a:lnTo>
                  <a:pt x="637498" y="48271"/>
                </a:lnTo>
                <a:lnTo>
                  <a:pt x="637498" y="45666"/>
                </a:lnTo>
                <a:lnTo>
                  <a:pt x="634891" y="45666"/>
                </a:lnTo>
                <a:lnTo>
                  <a:pt x="633501" y="44277"/>
                </a:lnTo>
                <a:lnTo>
                  <a:pt x="630894" y="45666"/>
                </a:lnTo>
                <a:lnTo>
                  <a:pt x="623073" y="49486"/>
                </a:lnTo>
                <a:lnTo>
                  <a:pt x="615252" y="52091"/>
                </a:lnTo>
                <a:lnTo>
                  <a:pt x="604824" y="52091"/>
                </a:lnTo>
                <a:lnTo>
                  <a:pt x="602217" y="50875"/>
                </a:lnTo>
                <a:lnTo>
                  <a:pt x="602217" y="48271"/>
                </a:lnTo>
                <a:lnTo>
                  <a:pt x="604824" y="46882"/>
                </a:lnTo>
                <a:lnTo>
                  <a:pt x="606214" y="46882"/>
                </a:lnTo>
                <a:lnTo>
                  <a:pt x="608821" y="45666"/>
                </a:lnTo>
                <a:lnTo>
                  <a:pt x="611428" y="43062"/>
                </a:lnTo>
                <a:lnTo>
                  <a:pt x="612645" y="41673"/>
                </a:lnTo>
                <a:lnTo>
                  <a:pt x="611428" y="39068"/>
                </a:lnTo>
                <a:lnTo>
                  <a:pt x="606214" y="41673"/>
                </a:lnTo>
                <a:lnTo>
                  <a:pt x="604824" y="37853"/>
                </a:lnTo>
                <a:lnTo>
                  <a:pt x="604824" y="39068"/>
                </a:lnTo>
                <a:lnTo>
                  <a:pt x="603607" y="41673"/>
                </a:lnTo>
                <a:lnTo>
                  <a:pt x="603607" y="44277"/>
                </a:lnTo>
                <a:lnTo>
                  <a:pt x="602217" y="46882"/>
                </a:lnTo>
                <a:lnTo>
                  <a:pt x="601000" y="44277"/>
                </a:lnTo>
                <a:lnTo>
                  <a:pt x="601000" y="36464"/>
                </a:lnTo>
                <a:lnTo>
                  <a:pt x="598393" y="35248"/>
                </a:lnTo>
                <a:lnTo>
                  <a:pt x="598393" y="36464"/>
                </a:lnTo>
                <a:lnTo>
                  <a:pt x="595786" y="43062"/>
                </a:lnTo>
                <a:lnTo>
                  <a:pt x="590572" y="45666"/>
                </a:lnTo>
                <a:lnTo>
                  <a:pt x="583968" y="46882"/>
                </a:lnTo>
                <a:lnTo>
                  <a:pt x="573719" y="50105"/>
                </a:lnTo>
                <a:lnTo>
                  <a:pt x="561493" y="51324"/>
                </a:lnTo>
                <a:lnTo>
                  <a:pt x="549268" y="50102"/>
                </a:lnTo>
                <a:lnTo>
                  <a:pt x="537042" y="46882"/>
                </a:lnTo>
                <a:lnTo>
                  <a:pt x="534435" y="45666"/>
                </a:lnTo>
                <a:lnTo>
                  <a:pt x="531828" y="46882"/>
                </a:lnTo>
                <a:lnTo>
                  <a:pt x="526614" y="46882"/>
                </a:lnTo>
                <a:lnTo>
                  <a:pt x="526614" y="45666"/>
                </a:lnTo>
                <a:lnTo>
                  <a:pt x="525397" y="43062"/>
                </a:lnTo>
                <a:lnTo>
                  <a:pt x="525397" y="36464"/>
                </a:lnTo>
                <a:lnTo>
                  <a:pt x="528004" y="32643"/>
                </a:lnTo>
                <a:lnTo>
                  <a:pt x="530611" y="27434"/>
                </a:lnTo>
                <a:lnTo>
                  <a:pt x="529221" y="27434"/>
                </a:lnTo>
                <a:lnTo>
                  <a:pt x="528004" y="24830"/>
                </a:lnTo>
                <a:lnTo>
                  <a:pt x="526614" y="28650"/>
                </a:lnTo>
                <a:lnTo>
                  <a:pt x="524007" y="27434"/>
                </a:lnTo>
                <a:lnTo>
                  <a:pt x="522790" y="26045"/>
                </a:lnTo>
                <a:lnTo>
                  <a:pt x="519151" y="25611"/>
                </a:lnTo>
                <a:lnTo>
                  <a:pt x="506262" y="24117"/>
                </a:lnTo>
                <a:lnTo>
                  <a:pt x="494113" y="23441"/>
                </a:lnTo>
                <a:lnTo>
                  <a:pt x="494113" y="26045"/>
                </a:lnTo>
                <a:lnTo>
                  <a:pt x="492723" y="27434"/>
                </a:lnTo>
                <a:lnTo>
                  <a:pt x="490116" y="28650"/>
                </a:lnTo>
                <a:lnTo>
                  <a:pt x="494113" y="32643"/>
                </a:lnTo>
                <a:lnTo>
                  <a:pt x="495330" y="37853"/>
                </a:lnTo>
                <a:lnTo>
                  <a:pt x="494113" y="43062"/>
                </a:lnTo>
                <a:lnTo>
                  <a:pt x="494113" y="46882"/>
                </a:lnTo>
                <a:lnTo>
                  <a:pt x="491506" y="46882"/>
                </a:lnTo>
                <a:lnTo>
                  <a:pt x="488798" y="46698"/>
                </a:lnTo>
                <a:lnTo>
                  <a:pt x="476913" y="48769"/>
                </a:lnTo>
                <a:lnTo>
                  <a:pt x="464046" y="50875"/>
                </a:lnTo>
                <a:lnTo>
                  <a:pt x="461439" y="52091"/>
                </a:lnTo>
                <a:lnTo>
                  <a:pt x="452401" y="52091"/>
                </a:lnTo>
                <a:lnTo>
                  <a:pt x="448404" y="53480"/>
                </a:lnTo>
                <a:lnTo>
                  <a:pt x="448404" y="44277"/>
                </a:lnTo>
                <a:lnTo>
                  <a:pt x="452401" y="43062"/>
                </a:lnTo>
                <a:lnTo>
                  <a:pt x="457615" y="40457"/>
                </a:lnTo>
                <a:lnTo>
                  <a:pt x="462829" y="36464"/>
                </a:lnTo>
                <a:lnTo>
                  <a:pt x="468043" y="33859"/>
                </a:lnTo>
                <a:lnTo>
                  <a:pt x="470650" y="31254"/>
                </a:lnTo>
                <a:lnTo>
                  <a:pt x="474474" y="28650"/>
                </a:lnTo>
                <a:lnTo>
                  <a:pt x="477081" y="24830"/>
                </a:lnTo>
                <a:lnTo>
                  <a:pt x="477081" y="23441"/>
                </a:lnTo>
                <a:lnTo>
                  <a:pt x="475864" y="20836"/>
                </a:lnTo>
                <a:lnTo>
                  <a:pt x="473233" y="20575"/>
                </a:lnTo>
                <a:lnTo>
                  <a:pt x="460641" y="19004"/>
                </a:lnTo>
                <a:lnTo>
                  <a:pt x="447852" y="17198"/>
                </a:lnTo>
                <a:lnTo>
                  <a:pt x="435369" y="15627"/>
                </a:lnTo>
                <a:lnTo>
                  <a:pt x="433126" y="15417"/>
                </a:lnTo>
                <a:lnTo>
                  <a:pt x="420467" y="14281"/>
                </a:lnTo>
                <a:lnTo>
                  <a:pt x="407623" y="13386"/>
                </a:lnTo>
                <a:lnTo>
                  <a:pt x="395047" y="13022"/>
                </a:lnTo>
                <a:lnTo>
                  <a:pt x="397947" y="16855"/>
                </a:lnTo>
                <a:lnTo>
                  <a:pt x="405618" y="27235"/>
                </a:lnTo>
                <a:lnTo>
                  <a:pt x="413204" y="37298"/>
                </a:lnTo>
                <a:lnTo>
                  <a:pt x="421117" y="46882"/>
                </a:lnTo>
                <a:lnTo>
                  <a:pt x="422334" y="48271"/>
                </a:lnTo>
                <a:lnTo>
                  <a:pt x="422334" y="50875"/>
                </a:lnTo>
                <a:lnTo>
                  <a:pt x="421117" y="53480"/>
                </a:lnTo>
                <a:lnTo>
                  <a:pt x="418510" y="50875"/>
                </a:lnTo>
                <a:lnTo>
                  <a:pt x="412023" y="42610"/>
                </a:lnTo>
                <a:lnTo>
                  <a:pt x="404226" y="32465"/>
                </a:lnTo>
                <a:lnTo>
                  <a:pt x="396454" y="22558"/>
                </a:lnTo>
                <a:lnTo>
                  <a:pt x="388443" y="13022"/>
                </a:lnTo>
                <a:lnTo>
                  <a:pt x="387226" y="10418"/>
                </a:lnTo>
                <a:lnTo>
                  <a:pt x="379405" y="11807"/>
                </a:lnTo>
                <a:lnTo>
                  <a:pt x="372801" y="10418"/>
                </a:lnTo>
                <a:lnTo>
                  <a:pt x="366370" y="9202"/>
                </a:lnTo>
                <a:lnTo>
                  <a:pt x="353335" y="9202"/>
                </a:lnTo>
                <a:lnTo>
                  <a:pt x="344598" y="8373"/>
                </a:lnTo>
                <a:lnTo>
                  <a:pt x="332123" y="7587"/>
                </a:lnTo>
                <a:lnTo>
                  <a:pt x="319444" y="6598"/>
                </a:lnTo>
                <a:lnTo>
                  <a:pt x="319164" y="6575"/>
                </a:lnTo>
                <a:lnTo>
                  <a:pt x="306488" y="5567"/>
                </a:lnTo>
                <a:lnTo>
                  <a:pt x="293843" y="4590"/>
                </a:lnTo>
                <a:lnTo>
                  <a:pt x="281198" y="3613"/>
                </a:lnTo>
                <a:lnTo>
                  <a:pt x="268521" y="2604"/>
                </a:lnTo>
                <a:lnTo>
                  <a:pt x="264697" y="2604"/>
                </a:lnTo>
                <a:lnTo>
                  <a:pt x="260700" y="3993"/>
                </a:lnTo>
                <a:lnTo>
                  <a:pt x="256876" y="1389"/>
                </a:lnTo>
                <a:lnTo>
                  <a:pt x="252126" y="7681"/>
                </a:lnTo>
                <a:lnTo>
                  <a:pt x="244493" y="17828"/>
                </a:lnTo>
                <a:lnTo>
                  <a:pt x="236874" y="27976"/>
                </a:lnTo>
                <a:lnTo>
                  <a:pt x="229248" y="38123"/>
                </a:lnTo>
                <a:lnTo>
                  <a:pt x="221595" y="48271"/>
                </a:lnTo>
                <a:lnTo>
                  <a:pt x="218988" y="49486"/>
                </a:lnTo>
                <a:lnTo>
                  <a:pt x="217771" y="52091"/>
                </a:lnTo>
                <a:lnTo>
                  <a:pt x="215164" y="52091"/>
                </a:lnTo>
                <a:lnTo>
                  <a:pt x="212383" y="50875"/>
                </a:lnTo>
                <a:lnTo>
                  <a:pt x="215373" y="48009"/>
                </a:lnTo>
                <a:lnTo>
                  <a:pt x="223142" y="38083"/>
                </a:lnTo>
                <a:lnTo>
                  <a:pt x="230911" y="27904"/>
                </a:lnTo>
                <a:lnTo>
                  <a:pt x="238679" y="17729"/>
                </a:lnTo>
                <a:lnTo>
                  <a:pt x="246448" y="7813"/>
                </a:lnTo>
                <a:lnTo>
                  <a:pt x="247665" y="5209"/>
                </a:lnTo>
                <a:lnTo>
                  <a:pt x="249055" y="2604"/>
                </a:lnTo>
                <a:lnTo>
                  <a:pt x="245058" y="2604"/>
                </a:lnTo>
                <a:lnTo>
                  <a:pt x="236094" y="2365"/>
                </a:lnTo>
                <a:lnTo>
                  <a:pt x="223440" y="1591"/>
                </a:lnTo>
                <a:lnTo>
                  <a:pt x="210786" y="1007"/>
                </a:lnTo>
                <a:lnTo>
                  <a:pt x="198132" y="1389"/>
                </a:lnTo>
                <a:lnTo>
                  <a:pt x="186313" y="1389"/>
                </a:lnTo>
                <a:lnTo>
                  <a:pt x="179883" y="0"/>
                </a:lnTo>
                <a:lnTo>
                  <a:pt x="179883" y="26045"/>
                </a:lnTo>
                <a:lnTo>
                  <a:pt x="182332" y="28778"/>
                </a:lnTo>
                <a:lnTo>
                  <a:pt x="192038" y="36491"/>
                </a:lnTo>
                <a:lnTo>
                  <a:pt x="203346" y="43062"/>
                </a:lnTo>
                <a:lnTo>
                  <a:pt x="204562" y="43062"/>
                </a:lnTo>
                <a:lnTo>
                  <a:pt x="207169" y="44277"/>
                </a:lnTo>
                <a:lnTo>
                  <a:pt x="207169" y="52091"/>
                </a:lnTo>
                <a:lnTo>
                  <a:pt x="194134" y="52091"/>
                </a:lnTo>
                <a:lnTo>
                  <a:pt x="186313" y="50875"/>
                </a:lnTo>
                <a:lnTo>
                  <a:pt x="178492" y="48271"/>
                </a:lnTo>
                <a:lnTo>
                  <a:pt x="174669" y="48271"/>
                </a:lnTo>
                <a:lnTo>
                  <a:pt x="169455" y="45666"/>
                </a:lnTo>
                <a:lnTo>
                  <a:pt x="165457" y="46882"/>
                </a:lnTo>
                <a:lnTo>
                  <a:pt x="162850" y="46882"/>
                </a:lnTo>
                <a:lnTo>
                  <a:pt x="161634" y="45666"/>
                </a:lnTo>
                <a:lnTo>
                  <a:pt x="161634" y="43062"/>
                </a:lnTo>
                <a:lnTo>
                  <a:pt x="160243" y="37853"/>
                </a:lnTo>
                <a:lnTo>
                  <a:pt x="162850" y="33859"/>
                </a:lnTo>
                <a:lnTo>
                  <a:pt x="165457" y="28650"/>
                </a:lnTo>
                <a:lnTo>
                  <a:pt x="162850" y="28650"/>
                </a:lnTo>
                <a:lnTo>
                  <a:pt x="162850" y="23441"/>
                </a:lnTo>
                <a:lnTo>
                  <a:pt x="161634" y="15627"/>
                </a:lnTo>
                <a:lnTo>
                  <a:pt x="160243" y="7813"/>
                </a:lnTo>
                <a:lnTo>
                  <a:pt x="160243" y="0"/>
                </a:lnTo>
                <a:lnTo>
                  <a:pt x="132957" y="0"/>
                </a:lnTo>
                <a:lnTo>
                  <a:pt x="131566" y="7813"/>
                </a:lnTo>
                <a:lnTo>
                  <a:pt x="130350" y="15627"/>
                </a:lnTo>
                <a:lnTo>
                  <a:pt x="128959" y="23441"/>
                </a:lnTo>
                <a:lnTo>
                  <a:pt x="128959" y="27434"/>
                </a:lnTo>
                <a:lnTo>
                  <a:pt x="126352" y="27434"/>
                </a:lnTo>
                <a:lnTo>
                  <a:pt x="128959" y="32643"/>
                </a:lnTo>
                <a:lnTo>
                  <a:pt x="131566" y="37853"/>
                </a:lnTo>
                <a:lnTo>
                  <a:pt x="130350" y="43062"/>
                </a:lnTo>
                <a:lnTo>
                  <a:pt x="130350" y="46882"/>
                </a:lnTo>
                <a:lnTo>
                  <a:pt x="127743" y="46882"/>
                </a:lnTo>
                <a:lnTo>
                  <a:pt x="126262" y="46739"/>
                </a:lnTo>
                <a:lnTo>
                  <a:pt x="113956" y="48610"/>
                </a:lnTo>
                <a:lnTo>
                  <a:pt x="101673" y="50875"/>
                </a:lnTo>
                <a:lnTo>
                  <a:pt x="97675" y="52091"/>
                </a:lnTo>
                <a:lnTo>
                  <a:pt x="88638" y="52091"/>
                </a:lnTo>
                <a:lnTo>
                  <a:pt x="86031" y="53480"/>
                </a:lnTo>
                <a:lnTo>
                  <a:pt x="84640" y="49486"/>
                </a:lnTo>
                <a:lnTo>
                  <a:pt x="84640" y="44277"/>
                </a:lnTo>
                <a:lnTo>
                  <a:pt x="87247" y="43062"/>
                </a:lnTo>
                <a:lnTo>
                  <a:pt x="92461" y="41673"/>
                </a:lnTo>
                <a:lnTo>
                  <a:pt x="96459" y="39068"/>
                </a:lnTo>
                <a:lnTo>
                  <a:pt x="100282" y="36464"/>
                </a:lnTo>
                <a:lnTo>
                  <a:pt x="104280" y="33859"/>
                </a:lnTo>
                <a:lnTo>
                  <a:pt x="109494" y="30039"/>
                </a:lnTo>
                <a:lnTo>
                  <a:pt x="113317" y="26045"/>
                </a:lnTo>
                <a:lnTo>
                  <a:pt x="112101" y="18232"/>
                </a:lnTo>
                <a:lnTo>
                  <a:pt x="112101" y="1389"/>
                </a:lnTo>
                <a:lnTo>
                  <a:pt x="94381" y="1473"/>
                </a:lnTo>
                <a:lnTo>
                  <a:pt x="81708" y="1815"/>
                </a:lnTo>
                <a:lnTo>
                  <a:pt x="68998" y="2604"/>
                </a:lnTo>
                <a:lnTo>
                  <a:pt x="63784" y="2604"/>
                </a:lnTo>
                <a:lnTo>
                  <a:pt x="55963" y="3993"/>
                </a:lnTo>
                <a:lnTo>
                  <a:pt x="48142" y="6598"/>
                </a:lnTo>
                <a:lnTo>
                  <a:pt x="40321" y="7813"/>
                </a:lnTo>
                <a:lnTo>
                  <a:pt x="35107" y="9202"/>
                </a:lnTo>
                <a:lnTo>
                  <a:pt x="28677" y="11807"/>
                </a:lnTo>
                <a:lnTo>
                  <a:pt x="23463" y="13022"/>
                </a:lnTo>
                <a:lnTo>
                  <a:pt x="16858" y="15627"/>
                </a:lnTo>
                <a:lnTo>
                  <a:pt x="10428" y="18232"/>
                </a:lnTo>
                <a:lnTo>
                  <a:pt x="5214" y="23441"/>
                </a:lnTo>
                <a:lnTo>
                  <a:pt x="0" y="28650"/>
                </a:lnTo>
                <a:lnTo>
                  <a:pt x="0" y="32643"/>
                </a:lnTo>
                <a:lnTo>
                  <a:pt x="5214" y="37853"/>
                </a:lnTo>
                <a:close/>
              </a:path>
            </a:pathLst>
          </a:custGeom>
          <a:solidFill>
            <a:srgbClr val="CD7B45"/>
          </a:solidFill>
        </p:spPr>
        <p:txBody>
          <a:bodyPr wrap="square" lIns="0" tIns="0" rIns="0" bIns="0" rtlCol="0">
            <a:noAutofit/>
          </a:bodyPr>
          <a:lstStyle/>
          <a:p>
            <a:endParaRPr/>
          </a:p>
        </p:txBody>
      </p:sp>
      <p:sp>
        <p:nvSpPr>
          <p:cNvPr id="274" name="object 274"/>
          <p:cNvSpPr/>
          <p:nvPr/>
        </p:nvSpPr>
        <p:spPr>
          <a:xfrm>
            <a:off x="7547406" y="3036362"/>
            <a:ext cx="344124" cy="258026"/>
          </a:xfrm>
          <a:custGeom>
            <a:avLst/>
            <a:gdLst/>
            <a:ahLst/>
            <a:cxnLst/>
            <a:rect l="l" t="t" r="r" b="b"/>
            <a:pathLst>
              <a:path w="344124" h="258026">
                <a:moveTo>
                  <a:pt x="285553" y="148634"/>
                </a:moveTo>
                <a:lnTo>
                  <a:pt x="285553" y="140820"/>
                </a:lnTo>
                <a:lnTo>
                  <a:pt x="286770" y="134222"/>
                </a:lnTo>
                <a:lnTo>
                  <a:pt x="286770" y="122588"/>
                </a:lnTo>
                <a:lnTo>
                  <a:pt x="285553" y="115990"/>
                </a:lnTo>
                <a:lnTo>
                  <a:pt x="284926" y="115187"/>
                </a:lnTo>
                <a:lnTo>
                  <a:pt x="279335" y="104093"/>
                </a:lnTo>
                <a:lnTo>
                  <a:pt x="276342" y="91160"/>
                </a:lnTo>
                <a:lnTo>
                  <a:pt x="276342" y="85950"/>
                </a:lnTo>
                <a:lnTo>
                  <a:pt x="273735" y="84735"/>
                </a:lnTo>
                <a:lnTo>
                  <a:pt x="271128" y="83346"/>
                </a:lnTo>
                <a:lnTo>
                  <a:pt x="268521" y="82130"/>
                </a:lnTo>
                <a:lnTo>
                  <a:pt x="264697" y="79526"/>
                </a:lnTo>
                <a:lnTo>
                  <a:pt x="264697" y="76921"/>
                </a:lnTo>
                <a:lnTo>
                  <a:pt x="268521" y="74317"/>
                </a:lnTo>
                <a:lnTo>
                  <a:pt x="272518" y="69108"/>
                </a:lnTo>
                <a:lnTo>
                  <a:pt x="271128" y="61294"/>
                </a:lnTo>
                <a:lnTo>
                  <a:pt x="273735" y="56085"/>
                </a:lnTo>
                <a:lnTo>
                  <a:pt x="275959" y="50202"/>
                </a:lnTo>
                <a:lnTo>
                  <a:pt x="283455" y="39266"/>
                </a:lnTo>
                <a:lnTo>
                  <a:pt x="293744" y="31937"/>
                </a:lnTo>
                <a:lnTo>
                  <a:pt x="306409" y="27434"/>
                </a:lnTo>
                <a:lnTo>
                  <a:pt x="307626" y="27434"/>
                </a:lnTo>
                <a:lnTo>
                  <a:pt x="311209" y="26652"/>
                </a:lnTo>
                <a:lnTo>
                  <a:pt x="322649" y="22472"/>
                </a:lnTo>
                <a:lnTo>
                  <a:pt x="335086" y="23441"/>
                </a:lnTo>
                <a:lnTo>
                  <a:pt x="337693" y="23441"/>
                </a:lnTo>
                <a:lnTo>
                  <a:pt x="338910" y="24830"/>
                </a:lnTo>
                <a:lnTo>
                  <a:pt x="340300" y="27434"/>
                </a:lnTo>
                <a:lnTo>
                  <a:pt x="341517" y="28650"/>
                </a:lnTo>
                <a:lnTo>
                  <a:pt x="344124" y="28650"/>
                </a:lnTo>
                <a:lnTo>
                  <a:pt x="344124" y="26045"/>
                </a:lnTo>
                <a:lnTo>
                  <a:pt x="341517" y="23441"/>
                </a:lnTo>
                <a:lnTo>
                  <a:pt x="335215" y="15000"/>
                </a:lnTo>
                <a:lnTo>
                  <a:pt x="324974" y="7092"/>
                </a:lnTo>
                <a:lnTo>
                  <a:pt x="312976" y="2248"/>
                </a:lnTo>
                <a:lnTo>
                  <a:pt x="299805" y="0"/>
                </a:lnTo>
                <a:lnTo>
                  <a:pt x="293896" y="9"/>
                </a:lnTo>
                <a:lnTo>
                  <a:pt x="281208" y="291"/>
                </a:lnTo>
                <a:lnTo>
                  <a:pt x="268521" y="1389"/>
                </a:lnTo>
                <a:lnTo>
                  <a:pt x="260700" y="2604"/>
                </a:lnTo>
                <a:lnTo>
                  <a:pt x="252879" y="2604"/>
                </a:lnTo>
                <a:lnTo>
                  <a:pt x="245058" y="5209"/>
                </a:lnTo>
                <a:lnTo>
                  <a:pt x="241666" y="6251"/>
                </a:lnTo>
                <a:lnTo>
                  <a:pt x="229578" y="9897"/>
                </a:lnTo>
                <a:lnTo>
                  <a:pt x="217292" y="13544"/>
                </a:lnTo>
                <a:lnTo>
                  <a:pt x="205005" y="17190"/>
                </a:lnTo>
                <a:lnTo>
                  <a:pt x="192918" y="20836"/>
                </a:lnTo>
                <a:lnTo>
                  <a:pt x="188705" y="22161"/>
                </a:lnTo>
                <a:lnTo>
                  <a:pt x="176633" y="25915"/>
                </a:lnTo>
                <a:lnTo>
                  <a:pt x="164518" y="29614"/>
                </a:lnTo>
                <a:lnTo>
                  <a:pt x="152363" y="33253"/>
                </a:lnTo>
                <a:lnTo>
                  <a:pt x="152596" y="75532"/>
                </a:lnTo>
                <a:lnTo>
                  <a:pt x="153813" y="76921"/>
                </a:lnTo>
                <a:lnTo>
                  <a:pt x="156420" y="78137"/>
                </a:lnTo>
                <a:lnTo>
                  <a:pt x="161634" y="80741"/>
                </a:lnTo>
                <a:lnTo>
                  <a:pt x="166848" y="82130"/>
                </a:lnTo>
                <a:lnTo>
                  <a:pt x="172062" y="84735"/>
                </a:lnTo>
                <a:lnTo>
                  <a:pt x="174669" y="85950"/>
                </a:lnTo>
                <a:lnTo>
                  <a:pt x="172062" y="85950"/>
                </a:lnTo>
                <a:lnTo>
                  <a:pt x="165631" y="83346"/>
                </a:lnTo>
                <a:lnTo>
                  <a:pt x="160417" y="80741"/>
                </a:lnTo>
                <a:lnTo>
                  <a:pt x="155203" y="78137"/>
                </a:lnTo>
                <a:lnTo>
                  <a:pt x="152596" y="76921"/>
                </a:lnTo>
                <a:lnTo>
                  <a:pt x="153601" y="93764"/>
                </a:lnTo>
                <a:lnTo>
                  <a:pt x="191701" y="93764"/>
                </a:lnTo>
                <a:lnTo>
                  <a:pt x="187704" y="92549"/>
                </a:lnTo>
                <a:lnTo>
                  <a:pt x="185097" y="91160"/>
                </a:lnTo>
                <a:lnTo>
                  <a:pt x="181273" y="89944"/>
                </a:lnTo>
                <a:lnTo>
                  <a:pt x="185097" y="89944"/>
                </a:lnTo>
                <a:lnTo>
                  <a:pt x="189094" y="91160"/>
                </a:lnTo>
                <a:lnTo>
                  <a:pt x="192918" y="92549"/>
                </a:lnTo>
                <a:lnTo>
                  <a:pt x="195525" y="93764"/>
                </a:lnTo>
                <a:lnTo>
                  <a:pt x="226809" y="93764"/>
                </a:lnTo>
                <a:lnTo>
                  <a:pt x="226809" y="104356"/>
                </a:lnTo>
                <a:lnTo>
                  <a:pt x="218988" y="104356"/>
                </a:lnTo>
                <a:lnTo>
                  <a:pt x="217771" y="106501"/>
                </a:lnTo>
                <a:lnTo>
                  <a:pt x="217771" y="248823"/>
                </a:lnTo>
                <a:lnTo>
                  <a:pt x="216381" y="251428"/>
                </a:lnTo>
                <a:lnTo>
                  <a:pt x="220378" y="252817"/>
                </a:lnTo>
                <a:lnTo>
                  <a:pt x="224202" y="255421"/>
                </a:lnTo>
                <a:lnTo>
                  <a:pt x="228199" y="256637"/>
                </a:lnTo>
                <a:lnTo>
                  <a:pt x="230806" y="258026"/>
                </a:lnTo>
                <a:lnTo>
                  <a:pt x="232023" y="258026"/>
                </a:lnTo>
                <a:lnTo>
                  <a:pt x="232023" y="255421"/>
                </a:lnTo>
                <a:lnTo>
                  <a:pt x="237026" y="245716"/>
                </a:lnTo>
                <a:lnTo>
                  <a:pt x="242998" y="234469"/>
                </a:lnTo>
                <a:lnTo>
                  <a:pt x="249024" y="223221"/>
                </a:lnTo>
                <a:lnTo>
                  <a:pt x="254970" y="211973"/>
                </a:lnTo>
                <a:lnTo>
                  <a:pt x="260700" y="200725"/>
                </a:lnTo>
                <a:lnTo>
                  <a:pt x="262090" y="199336"/>
                </a:lnTo>
                <a:lnTo>
                  <a:pt x="260700" y="196732"/>
                </a:lnTo>
                <a:lnTo>
                  <a:pt x="259483" y="194127"/>
                </a:lnTo>
                <a:lnTo>
                  <a:pt x="259483" y="191522"/>
                </a:lnTo>
                <a:lnTo>
                  <a:pt x="264697" y="191522"/>
                </a:lnTo>
                <a:lnTo>
                  <a:pt x="267304" y="190307"/>
                </a:lnTo>
                <a:lnTo>
                  <a:pt x="271476" y="190667"/>
                </a:lnTo>
                <a:lnTo>
                  <a:pt x="284010" y="189962"/>
                </a:lnTo>
                <a:lnTo>
                  <a:pt x="295981" y="186313"/>
                </a:lnTo>
                <a:lnTo>
                  <a:pt x="298588" y="185098"/>
                </a:lnTo>
                <a:lnTo>
                  <a:pt x="301195" y="183709"/>
                </a:lnTo>
                <a:lnTo>
                  <a:pt x="302412" y="186313"/>
                </a:lnTo>
                <a:lnTo>
                  <a:pt x="305019" y="187702"/>
                </a:lnTo>
                <a:lnTo>
                  <a:pt x="305019" y="182493"/>
                </a:lnTo>
                <a:lnTo>
                  <a:pt x="301195" y="181104"/>
                </a:lnTo>
                <a:lnTo>
                  <a:pt x="298588" y="179889"/>
                </a:lnTo>
                <a:lnTo>
                  <a:pt x="295981" y="177284"/>
                </a:lnTo>
                <a:lnTo>
                  <a:pt x="288160" y="172075"/>
                </a:lnTo>
                <a:lnTo>
                  <a:pt x="286770" y="164261"/>
                </a:lnTo>
                <a:lnTo>
                  <a:pt x="285553" y="156448"/>
                </a:lnTo>
                <a:lnTo>
                  <a:pt x="285553" y="148634"/>
                </a:lnTo>
                <a:close/>
              </a:path>
              <a:path w="344124" h="258026">
                <a:moveTo>
                  <a:pt x="10587" y="90198"/>
                </a:moveTo>
                <a:lnTo>
                  <a:pt x="23323" y="90754"/>
                </a:lnTo>
                <a:lnTo>
                  <a:pt x="36020" y="91039"/>
                </a:lnTo>
                <a:lnTo>
                  <a:pt x="61351" y="91160"/>
                </a:lnTo>
                <a:lnTo>
                  <a:pt x="67180" y="90208"/>
                </a:lnTo>
                <a:lnTo>
                  <a:pt x="79622" y="86679"/>
                </a:lnTo>
                <a:lnTo>
                  <a:pt x="91245" y="82130"/>
                </a:lnTo>
                <a:lnTo>
                  <a:pt x="93852" y="80741"/>
                </a:lnTo>
                <a:lnTo>
                  <a:pt x="96459" y="80741"/>
                </a:lnTo>
                <a:lnTo>
                  <a:pt x="101673" y="78137"/>
                </a:lnTo>
                <a:lnTo>
                  <a:pt x="106887" y="75532"/>
                </a:lnTo>
                <a:lnTo>
                  <a:pt x="113491" y="72928"/>
                </a:lnTo>
                <a:lnTo>
                  <a:pt x="116098" y="71712"/>
                </a:lnTo>
                <a:lnTo>
                  <a:pt x="118705" y="70323"/>
                </a:lnTo>
                <a:lnTo>
                  <a:pt x="121312" y="67718"/>
                </a:lnTo>
                <a:lnTo>
                  <a:pt x="121312" y="61294"/>
                </a:lnTo>
                <a:lnTo>
                  <a:pt x="134347" y="61294"/>
                </a:lnTo>
                <a:lnTo>
                  <a:pt x="136954" y="62509"/>
                </a:lnTo>
                <a:lnTo>
                  <a:pt x="134347" y="67718"/>
                </a:lnTo>
                <a:lnTo>
                  <a:pt x="131740" y="75532"/>
                </a:lnTo>
                <a:lnTo>
                  <a:pt x="134347" y="82130"/>
                </a:lnTo>
                <a:lnTo>
                  <a:pt x="132957" y="89944"/>
                </a:lnTo>
                <a:lnTo>
                  <a:pt x="132957" y="92549"/>
                </a:lnTo>
                <a:lnTo>
                  <a:pt x="134347" y="93764"/>
                </a:lnTo>
                <a:lnTo>
                  <a:pt x="153601" y="93764"/>
                </a:lnTo>
                <a:lnTo>
                  <a:pt x="152596" y="76921"/>
                </a:lnTo>
                <a:lnTo>
                  <a:pt x="149989" y="75532"/>
                </a:lnTo>
                <a:lnTo>
                  <a:pt x="152596" y="75532"/>
                </a:lnTo>
                <a:lnTo>
                  <a:pt x="152363" y="33253"/>
                </a:lnTo>
                <a:lnTo>
                  <a:pt x="140171" y="36828"/>
                </a:lnTo>
                <a:lnTo>
                  <a:pt x="127945" y="40334"/>
                </a:lnTo>
                <a:lnTo>
                  <a:pt x="115690" y="43765"/>
                </a:lnTo>
                <a:lnTo>
                  <a:pt x="103408" y="47117"/>
                </a:lnTo>
                <a:lnTo>
                  <a:pt x="91102" y="50384"/>
                </a:lnTo>
                <a:lnTo>
                  <a:pt x="78776" y="53562"/>
                </a:lnTo>
                <a:lnTo>
                  <a:pt x="66434" y="56645"/>
                </a:lnTo>
                <a:lnTo>
                  <a:pt x="54078" y="59629"/>
                </a:lnTo>
                <a:lnTo>
                  <a:pt x="41712" y="62509"/>
                </a:lnTo>
                <a:lnTo>
                  <a:pt x="37673" y="63347"/>
                </a:lnTo>
                <a:lnTo>
                  <a:pt x="25441" y="66048"/>
                </a:lnTo>
                <a:lnTo>
                  <a:pt x="12799" y="68597"/>
                </a:lnTo>
                <a:lnTo>
                  <a:pt x="0" y="70323"/>
                </a:lnTo>
                <a:lnTo>
                  <a:pt x="1216" y="75532"/>
                </a:lnTo>
                <a:lnTo>
                  <a:pt x="0" y="80741"/>
                </a:lnTo>
                <a:lnTo>
                  <a:pt x="5214" y="85950"/>
                </a:lnTo>
                <a:lnTo>
                  <a:pt x="6430" y="87340"/>
                </a:lnTo>
                <a:lnTo>
                  <a:pt x="6430" y="89944"/>
                </a:lnTo>
                <a:lnTo>
                  <a:pt x="10587" y="90198"/>
                </a:lnTo>
                <a:close/>
              </a:path>
            </a:pathLst>
          </a:custGeom>
          <a:solidFill>
            <a:srgbClr val="A4DDE7"/>
          </a:solidFill>
        </p:spPr>
        <p:txBody>
          <a:bodyPr wrap="square" lIns="0" tIns="0" rIns="0" bIns="0" rtlCol="0">
            <a:noAutofit/>
          </a:bodyPr>
          <a:lstStyle/>
          <a:p>
            <a:endParaRPr/>
          </a:p>
        </p:txBody>
      </p:sp>
      <p:sp>
        <p:nvSpPr>
          <p:cNvPr id="275" name="object 275"/>
          <p:cNvSpPr/>
          <p:nvPr/>
        </p:nvSpPr>
        <p:spPr>
          <a:xfrm>
            <a:off x="7909779" y="3072363"/>
            <a:ext cx="231055" cy="245465"/>
          </a:xfrm>
          <a:custGeom>
            <a:avLst/>
            <a:gdLst/>
            <a:ahLst/>
            <a:cxnLst/>
            <a:rect l="l" t="t" r="r" b="b"/>
            <a:pathLst>
              <a:path w="231055" h="245465">
                <a:moveTo>
                  <a:pt x="76993" y="82593"/>
                </a:moveTo>
                <a:lnTo>
                  <a:pt x="75603" y="91796"/>
                </a:lnTo>
                <a:lnTo>
                  <a:pt x="75603" y="95616"/>
                </a:lnTo>
                <a:lnTo>
                  <a:pt x="74529" y="98151"/>
                </a:lnTo>
                <a:lnTo>
                  <a:pt x="75191" y="110503"/>
                </a:lnTo>
                <a:lnTo>
                  <a:pt x="76993" y="123051"/>
                </a:lnTo>
                <a:lnTo>
                  <a:pt x="83275" y="122512"/>
                </a:lnTo>
                <a:lnTo>
                  <a:pt x="93992" y="126946"/>
                </a:lnTo>
                <a:lnTo>
                  <a:pt x="101673" y="137289"/>
                </a:lnTo>
                <a:lnTo>
                  <a:pt x="103622" y="140599"/>
                </a:lnTo>
                <a:lnTo>
                  <a:pt x="109655" y="151919"/>
                </a:lnTo>
                <a:lnTo>
                  <a:pt x="114905" y="163499"/>
                </a:lnTo>
                <a:lnTo>
                  <a:pt x="119430" y="175339"/>
                </a:lnTo>
                <a:lnTo>
                  <a:pt x="123285" y="187439"/>
                </a:lnTo>
                <a:lnTo>
                  <a:pt x="126526" y="199799"/>
                </a:lnTo>
                <a:lnTo>
                  <a:pt x="127644" y="211200"/>
                </a:lnTo>
                <a:lnTo>
                  <a:pt x="126785" y="223907"/>
                </a:lnTo>
                <a:lnTo>
                  <a:pt x="125309" y="236263"/>
                </a:lnTo>
                <a:lnTo>
                  <a:pt x="125309" y="245465"/>
                </a:lnTo>
                <a:lnTo>
                  <a:pt x="129133" y="244076"/>
                </a:lnTo>
                <a:lnTo>
                  <a:pt x="133130" y="241472"/>
                </a:lnTo>
                <a:lnTo>
                  <a:pt x="135737" y="238867"/>
                </a:lnTo>
                <a:lnTo>
                  <a:pt x="138874" y="237102"/>
                </a:lnTo>
                <a:lnTo>
                  <a:pt x="149771" y="230550"/>
                </a:lnTo>
                <a:lnTo>
                  <a:pt x="160270" y="223522"/>
                </a:lnTo>
                <a:lnTo>
                  <a:pt x="170374" y="215954"/>
                </a:lnTo>
                <a:lnTo>
                  <a:pt x="180081" y="207783"/>
                </a:lnTo>
                <a:lnTo>
                  <a:pt x="189391" y="198946"/>
                </a:lnTo>
                <a:lnTo>
                  <a:pt x="198305" y="189380"/>
                </a:lnTo>
                <a:lnTo>
                  <a:pt x="205194" y="180678"/>
                </a:lnTo>
                <a:lnTo>
                  <a:pt x="212352" y="170062"/>
                </a:lnTo>
                <a:lnTo>
                  <a:pt x="218480" y="158972"/>
                </a:lnTo>
                <a:lnTo>
                  <a:pt x="223496" y="147424"/>
                </a:lnTo>
                <a:lnTo>
                  <a:pt x="227318" y="135436"/>
                </a:lnTo>
                <a:lnTo>
                  <a:pt x="229865" y="123026"/>
                </a:lnTo>
                <a:lnTo>
                  <a:pt x="231055" y="110210"/>
                </a:lnTo>
                <a:lnTo>
                  <a:pt x="230806" y="97005"/>
                </a:lnTo>
                <a:lnTo>
                  <a:pt x="228440" y="83049"/>
                </a:lnTo>
                <a:lnTo>
                  <a:pt x="224586" y="70846"/>
                </a:lnTo>
                <a:lnTo>
                  <a:pt x="219161" y="59152"/>
                </a:lnTo>
                <a:lnTo>
                  <a:pt x="210893" y="45699"/>
                </a:lnTo>
                <a:lnTo>
                  <a:pt x="202790" y="35770"/>
                </a:lnTo>
                <a:lnTo>
                  <a:pt x="193595" y="27072"/>
                </a:lnTo>
                <a:lnTo>
                  <a:pt x="183283" y="19596"/>
                </a:lnTo>
                <a:lnTo>
                  <a:pt x="171827" y="13334"/>
                </a:lnTo>
                <a:lnTo>
                  <a:pt x="159200" y="8276"/>
                </a:lnTo>
                <a:lnTo>
                  <a:pt x="141673" y="3516"/>
                </a:lnTo>
                <a:lnTo>
                  <a:pt x="128858" y="1728"/>
                </a:lnTo>
                <a:lnTo>
                  <a:pt x="116098" y="462"/>
                </a:lnTo>
                <a:lnTo>
                  <a:pt x="102983" y="0"/>
                </a:lnTo>
                <a:lnTo>
                  <a:pt x="90235" y="32"/>
                </a:lnTo>
                <a:lnTo>
                  <a:pt x="77425" y="422"/>
                </a:lnTo>
                <a:lnTo>
                  <a:pt x="64684" y="1063"/>
                </a:lnTo>
                <a:lnTo>
                  <a:pt x="52140" y="1851"/>
                </a:lnTo>
                <a:lnTo>
                  <a:pt x="37982" y="3139"/>
                </a:lnTo>
                <a:lnTo>
                  <a:pt x="25263" y="4655"/>
                </a:lnTo>
                <a:lnTo>
                  <a:pt x="12529" y="6406"/>
                </a:lnTo>
                <a:lnTo>
                  <a:pt x="0" y="8276"/>
                </a:lnTo>
                <a:lnTo>
                  <a:pt x="1621" y="10896"/>
                </a:lnTo>
                <a:lnTo>
                  <a:pt x="6271" y="22534"/>
                </a:lnTo>
                <a:lnTo>
                  <a:pt x="7821" y="35711"/>
                </a:lnTo>
                <a:lnTo>
                  <a:pt x="7821" y="38315"/>
                </a:lnTo>
                <a:lnTo>
                  <a:pt x="9211" y="40920"/>
                </a:lnTo>
                <a:lnTo>
                  <a:pt x="9211" y="43524"/>
                </a:lnTo>
                <a:lnTo>
                  <a:pt x="11818" y="39531"/>
                </a:lnTo>
                <a:lnTo>
                  <a:pt x="13035" y="36926"/>
                </a:lnTo>
                <a:lnTo>
                  <a:pt x="14425" y="33106"/>
                </a:lnTo>
                <a:lnTo>
                  <a:pt x="15457" y="28994"/>
                </a:lnTo>
                <a:lnTo>
                  <a:pt x="22806" y="18177"/>
                </a:lnTo>
                <a:lnTo>
                  <a:pt x="36498" y="14874"/>
                </a:lnTo>
                <a:lnTo>
                  <a:pt x="39105" y="13485"/>
                </a:lnTo>
                <a:lnTo>
                  <a:pt x="39105" y="10880"/>
                </a:lnTo>
                <a:lnTo>
                  <a:pt x="41712" y="9665"/>
                </a:lnTo>
                <a:lnTo>
                  <a:pt x="45196" y="8309"/>
                </a:lnTo>
                <a:lnTo>
                  <a:pt x="57589" y="5783"/>
                </a:lnTo>
                <a:lnTo>
                  <a:pt x="69174" y="7098"/>
                </a:lnTo>
                <a:lnTo>
                  <a:pt x="79631" y="12265"/>
                </a:lnTo>
                <a:lnTo>
                  <a:pt x="88638" y="21299"/>
                </a:lnTo>
                <a:lnTo>
                  <a:pt x="89876" y="22863"/>
                </a:lnTo>
                <a:lnTo>
                  <a:pt x="95238" y="34740"/>
                </a:lnTo>
                <a:lnTo>
                  <a:pt x="96459" y="47344"/>
                </a:lnTo>
                <a:lnTo>
                  <a:pt x="96459" y="49949"/>
                </a:lnTo>
                <a:lnTo>
                  <a:pt x="95242" y="52553"/>
                </a:lnTo>
                <a:lnTo>
                  <a:pt x="95242" y="57763"/>
                </a:lnTo>
                <a:lnTo>
                  <a:pt x="97849" y="60367"/>
                </a:lnTo>
                <a:lnTo>
                  <a:pt x="105670" y="64361"/>
                </a:lnTo>
                <a:lnTo>
                  <a:pt x="108277" y="70959"/>
                </a:lnTo>
                <a:lnTo>
                  <a:pt x="110884" y="78773"/>
                </a:lnTo>
                <a:lnTo>
                  <a:pt x="112158" y="86737"/>
                </a:lnTo>
                <a:lnTo>
                  <a:pt x="113021" y="99195"/>
                </a:lnTo>
                <a:lnTo>
                  <a:pt x="114708" y="111243"/>
                </a:lnTo>
                <a:lnTo>
                  <a:pt x="114708" y="117841"/>
                </a:lnTo>
                <a:lnTo>
                  <a:pt x="116098" y="123051"/>
                </a:lnTo>
                <a:lnTo>
                  <a:pt x="118705" y="128260"/>
                </a:lnTo>
                <a:lnTo>
                  <a:pt x="120095" y="132080"/>
                </a:lnTo>
                <a:lnTo>
                  <a:pt x="122702" y="134684"/>
                </a:lnTo>
                <a:lnTo>
                  <a:pt x="127916" y="136073"/>
                </a:lnTo>
                <a:lnTo>
                  <a:pt x="129133" y="137289"/>
                </a:lnTo>
                <a:lnTo>
                  <a:pt x="122268" y="139296"/>
                </a:lnTo>
                <a:lnTo>
                  <a:pt x="110538" y="138642"/>
                </a:lnTo>
                <a:lnTo>
                  <a:pt x="102227" y="131822"/>
                </a:lnTo>
                <a:lnTo>
                  <a:pt x="97849" y="119057"/>
                </a:lnTo>
                <a:lnTo>
                  <a:pt x="97709" y="118206"/>
                </a:lnTo>
                <a:lnTo>
                  <a:pt x="97516" y="106080"/>
                </a:lnTo>
                <a:lnTo>
                  <a:pt x="99066" y="93011"/>
                </a:lnTo>
                <a:lnTo>
                  <a:pt x="99066" y="79988"/>
                </a:lnTo>
                <a:lnTo>
                  <a:pt x="97849" y="73564"/>
                </a:lnTo>
                <a:lnTo>
                  <a:pt x="97849" y="69570"/>
                </a:lnTo>
                <a:lnTo>
                  <a:pt x="96459" y="66965"/>
                </a:lnTo>
                <a:lnTo>
                  <a:pt x="92635" y="64361"/>
                </a:lnTo>
                <a:lnTo>
                  <a:pt x="91245" y="64361"/>
                </a:lnTo>
                <a:lnTo>
                  <a:pt x="92635" y="72175"/>
                </a:lnTo>
                <a:lnTo>
                  <a:pt x="91245" y="77384"/>
                </a:lnTo>
                <a:lnTo>
                  <a:pt x="84814" y="81377"/>
                </a:lnTo>
                <a:lnTo>
                  <a:pt x="82207" y="83982"/>
                </a:lnTo>
                <a:lnTo>
                  <a:pt x="79600" y="83982"/>
                </a:lnTo>
                <a:lnTo>
                  <a:pt x="76993" y="82593"/>
                </a:lnTo>
                <a:close/>
              </a:path>
            </a:pathLst>
          </a:custGeom>
          <a:solidFill>
            <a:srgbClr val="A4DDE7"/>
          </a:solidFill>
        </p:spPr>
        <p:txBody>
          <a:bodyPr wrap="square" lIns="0" tIns="0" rIns="0" bIns="0" rtlCol="0">
            <a:noAutofit/>
          </a:bodyPr>
          <a:lstStyle/>
          <a:p>
            <a:endParaRPr/>
          </a:p>
        </p:txBody>
      </p:sp>
      <p:sp>
        <p:nvSpPr>
          <p:cNvPr id="276" name="object 276"/>
          <p:cNvSpPr/>
          <p:nvPr/>
        </p:nvSpPr>
        <p:spPr>
          <a:xfrm>
            <a:off x="7337828" y="3300813"/>
            <a:ext cx="127370" cy="196732"/>
          </a:xfrm>
          <a:custGeom>
            <a:avLst/>
            <a:gdLst/>
            <a:ahLst/>
            <a:cxnLst/>
            <a:rect l="l" t="t" r="r" b="b"/>
            <a:pathLst>
              <a:path w="127370" h="196732">
                <a:moveTo>
                  <a:pt x="98693" y="143251"/>
                </a:moveTo>
                <a:lnTo>
                  <a:pt x="98693" y="186313"/>
                </a:lnTo>
                <a:lnTo>
                  <a:pt x="119549" y="186313"/>
                </a:lnTo>
                <a:lnTo>
                  <a:pt x="120939" y="185098"/>
                </a:lnTo>
                <a:lnTo>
                  <a:pt x="120939" y="101578"/>
                </a:lnTo>
                <a:lnTo>
                  <a:pt x="127370" y="101578"/>
                </a:lnTo>
                <a:lnTo>
                  <a:pt x="127370" y="88555"/>
                </a:lnTo>
                <a:lnTo>
                  <a:pt x="124763" y="89944"/>
                </a:lnTo>
                <a:lnTo>
                  <a:pt x="123546" y="87340"/>
                </a:lnTo>
                <a:lnTo>
                  <a:pt x="123020" y="85597"/>
                </a:lnTo>
                <a:lnTo>
                  <a:pt x="119867" y="73155"/>
                </a:lnTo>
                <a:lnTo>
                  <a:pt x="118136" y="60713"/>
                </a:lnTo>
                <a:lnTo>
                  <a:pt x="118332" y="48271"/>
                </a:lnTo>
                <a:lnTo>
                  <a:pt x="118332" y="40457"/>
                </a:lnTo>
                <a:lnTo>
                  <a:pt x="116942" y="32643"/>
                </a:lnTo>
                <a:lnTo>
                  <a:pt x="116942" y="23441"/>
                </a:lnTo>
                <a:lnTo>
                  <a:pt x="115725" y="20836"/>
                </a:lnTo>
                <a:lnTo>
                  <a:pt x="122156" y="20836"/>
                </a:lnTo>
                <a:lnTo>
                  <a:pt x="122156" y="31254"/>
                </a:lnTo>
                <a:lnTo>
                  <a:pt x="123546" y="39068"/>
                </a:lnTo>
                <a:lnTo>
                  <a:pt x="124763" y="45666"/>
                </a:lnTo>
                <a:lnTo>
                  <a:pt x="126153" y="45666"/>
                </a:lnTo>
                <a:lnTo>
                  <a:pt x="126153" y="39068"/>
                </a:lnTo>
                <a:lnTo>
                  <a:pt x="124763" y="32643"/>
                </a:lnTo>
                <a:lnTo>
                  <a:pt x="126153" y="26045"/>
                </a:lnTo>
                <a:lnTo>
                  <a:pt x="126153" y="19621"/>
                </a:lnTo>
                <a:lnTo>
                  <a:pt x="127370" y="17016"/>
                </a:lnTo>
                <a:lnTo>
                  <a:pt x="127370" y="2604"/>
                </a:lnTo>
                <a:lnTo>
                  <a:pt x="126153" y="0"/>
                </a:lnTo>
                <a:lnTo>
                  <a:pt x="122156" y="1389"/>
                </a:lnTo>
                <a:lnTo>
                  <a:pt x="118332" y="2604"/>
                </a:lnTo>
                <a:lnTo>
                  <a:pt x="113118" y="2604"/>
                </a:lnTo>
                <a:lnTo>
                  <a:pt x="111148" y="8424"/>
                </a:lnTo>
                <a:lnTo>
                  <a:pt x="107794" y="20835"/>
                </a:lnTo>
                <a:lnTo>
                  <a:pt x="105447" y="33232"/>
                </a:lnTo>
                <a:lnTo>
                  <a:pt x="103907" y="45666"/>
                </a:lnTo>
                <a:lnTo>
                  <a:pt x="103798" y="46364"/>
                </a:lnTo>
                <a:lnTo>
                  <a:pt x="102103" y="58559"/>
                </a:lnTo>
                <a:lnTo>
                  <a:pt x="101300" y="71712"/>
                </a:lnTo>
                <a:lnTo>
                  <a:pt x="101300" y="75532"/>
                </a:lnTo>
                <a:lnTo>
                  <a:pt x="102690" y="76921"/>
                </a:lnTo>
                <a:lnTo>
                  <a:pt x="105297" y="78137"/>
                </a:lnTo>
                <a:lnTo>
                  <a:pt x="107904" y="79526"/>
                </a:lnTo>
                <a:lnTo>
                  <a:pt x="111728" y="82130"/>
                </a:lnTo>
                <a:lnTo>
                  <a:pt x="111728" y="89944"/>
                </a:lnTo>
                <a:lnTo>
                  <a:pt x="113118" y="96369"/>
                </a:lnTo>
                <a:lnTo>
                  <a:pt x="110511" y="101578"/>
                </a:lnTo>
                <a:lnTo>
                  <a:pt x="107904" y="105572"/>
                </a:lnTo>
                <a:lnTo>
                  <a:pt x="94869" y="105572"/>
                </a:lnTo>
                <a:lnTo>
                  <a:pt x="89655" y="106787"/>
                </a:lnTo>
                <a:lnTo>
                  <a:pt x="84441" y="102967"/>
                </a:lnTo>
                <a:lnTo>
                  <a:pt x="81834" y="101578"/>
                </a:lnTo>
                <a:lnTo>
                  <a:pt x="79227" y="98973"/>
                </a:lnTo>
                <a:lnTo>
                  <a:pt x="79227" y="93764"/>
                </a:lnTo>
                <a:lnTo>
                  <a:pt x="83051" y="92549"/>
                </a:lnTo>
                <a:lnTo>
                  <a:pt x="81834" y="89944"/>
                </a:lnTo>
                <a:lnTo>
                  <a:pt x="81834" y="82130"/>
                </a:lnTo>
                <a:lnTo>
                  <a:pt x="83051" y="78137"/>
                </a:lnTo>
                <a:lnTo>
                  <a:pt x="88265" y="75532"/>
                </a:lnTo>
                <a:lnTo>
                  <a:pt x="90872" y="74317"/>
                </a:lnTo>
                <a:lnTo>
                  <a:pt x="89655" y="71712"/>
                </a:lnTo>
                <a:lnTo>
                  <a:pt x="89689" y="66079"/>
                </a:lnTo>
                <a:lnTo>
                  <a:pt x="90040" y="53130"/>
                </a:lnTo>
                <a:lnTo>
                  <a:pt x="90781" y="40469"/>
                </a:lnTo>
                <a:lnTo>
                  <a:pt x="91923" y="28000"/>
                </a:lnTo>
                <a:lnTo>
                  <a:pt x="93479" y="15627"/>
                </a:lnTo>
                <a:lnTo>
                  <a:pt x="93479" y="13022"/>
                </a:lnTo>
                <a:lnTo>
                  <a:pt x="94869" y="11807"/>
                </a:lnTo>
                <a:lnTo>
                  <a:pt x="94869" y="9202"/>
                </a:lnTo>
                <a:lnTo>
                  <a:pt x="93938" y="9516"/>
                </a:lnTo>
                <a:lnTo>
                  <a:pt x="81939" y="13907"/>
                </a:lnTo>
                <a:lnTo>
                  <a:pt x="70016" y="18232"/>
                </a:lnTo>
                <a:lnTo>
                  <a:pt x="64491" y="20824"/>
                </a:lnTo>
                <a:lnTo>
                  <a:pt x="52996" y="26921"/>
                </a:lnTo>
                <a:lnTo>
                  <a:pt x="42240" y="33821"/>
                </a:lnTo>
                <a:lnTo>
                  <a:pt x="32334" y="41698"/>
                </a:lnTo>
                <a:lnTo>
                  <a:pt x="23390" y="50726"/>
                </a:lnTo>
                <a:lnTo>
                  <a:pt x="15521" y="61078"/>
                </a:lnTo>
                <a:lnTo>
                  <a:pt x="8838" y="72928"/>
                </a:lnTo>
                <a:lnTo>
                  <a:pt x="2938" y="89395"/>
                </a:lnTo>
                <a:lnTo>
                  <a:pt x="586" y="101677"/>
                </a:lnTo>
                <a:lnTo>
                  <a:pt x="0" y="113892"/>
                </a:lnTo>
                <a:lnTo>
                  <a:pt x="1180" y="126012"/>
                </a:lnTo>
                <a:lnTo>
                  <a:pt x="4126" y="138007"/>
                </a:lnTo>
                <a:lnTo>
                  <a:pt x="8838" y="149849"/>
                </a:lnTo>
                <a:lnTo>
                  <a:pt x="18690" y="166039"/>
                </a:lnTo>
                <a:lnTo>
                  <a:pt x="27231" y="175703"/>
                </a:lnTo>
                <a:lnTo>
                  <a:pt x="36993" y="184053"/>
                </a:lnTo>
                <a:lnTo>
                  <a:pt x="47828" y="191069"/>
                </a:lnTo>
                <a:lnTo>
                  <a:pt x="59588" y="196732"/>
                </a:lnTo>
                <a:lnTo>
                  <a:pt x="59588" y="149849"/>
                </a:lnTo>
                <a:lnTo>
                  <a:pt x="60978" y="148460"/>
                </a:lnTo>
                <a:lnTo>
                  <a:pt x="64802" y="148460"/>
                </a:lnTo>
                <a:lnTo>
                  <a:pt x="70235" y="147213"/>
                </a:lnTo>
                <a:lnTo>
                  <a:pt x="82918" y="144748"/>
                </a:lnTo>
                <a:lnTo>
                  <a:pt x="94869" y="142036"/>
                </a:lnTo>
                <a:lnTo>
                  <a:pt x="98693" y="142036"/>
                </a:lnTo>
                <a:lnTo>
                  <a:pt x="98693" y="143251"/>
                </a:lnTo>
                <a:close/>
              </a:path>
            </a:pathLst>
          </a:custGeom>
          <a:solidFill>
            <a:srgbClr val="A4DDE7"/>
          </a:solidFill>
        </p:spPr>
        <p:txBody>
          <a:bodyPr wrap="square" lIns="0" tIns="0" rIns="0" bIns="0" rtlCol="0">
            <a:noAutofit/>
          </a:bodyPr>
          <a:lstStyle/>
          <a:p>
            <a:endParaRPr/>
          </a:p>
        </p:txBody>
      </p:sp>
      <p:sp>
        <p:nvSpPr>
          <p:cNvPr id="277" name="object 277"/>
          <p:cNvSpPr/>
          <p:nvPr/>
        </p:nvSpPr>
        <p:spPr>
          <a:xfrm>
            <a:off x="7914993" y="3192810"/>
            <a:ext cx="122421" cy="153777"/>
          </a:xfrm>
          <a:custGeom>
            <a:avLst/>
            <a:gdLst/>
            <a:ahLst/>
            <a:cxnLst/>
            <a:rect l="l" t="t" r="r" b="b"/>
            <a:pathLst>
              <a:path w="122421" h="153777">
                <a:moveTo>
                  <a:pt x="46926" y="0"/>
                </a:moveTo>
                <a:lnTo>
                  <a:pt x="35670" y="4778"/>
                </a:lnTo>
                <a:lnTo>
                  <a:pt x="25591" y="12335"/>
                </a:lnTo>
                <a:lnTo>
                  <a:pt x="17032" y="22052"/>
                </a:lnTo>
                <a:lnTo>
                  <a:pt x="15642" y="26045"/>
                </a:lnTo>
                <a:lnTo>
                  <a:pt x="13035" y="29865"/>
                </a:lnTo>
                <a:lnTo>
                  <a:pt x="10428" y="33859"/>
                </a:lnTo>
                <a:lnTo>
                  <a:pt x="7821" y="36464"/>
                </a:lnTo>
                <a:lnTo>
                  <a:pt x="6604" y="39068"/>
                </a:lnTo>
                <a:lnTo>
                  <a:pt x="5214" y="42888"/>
                </a:lnTo>
                <a:lnTo>
                  <a:pt x="2607" y="48097"/>
                </a:lnTo>
                <a:lnTo>
                  <a:pt x="1390" y="52091"/>
                </a:lnTo>
                <a:lnTo>
                  <a:pt x="0" y="58516"/>
                </a:lnTo>
                <a:lnTo>
                  <a:pt x="1390" y="63725"/>
                </a:lnTo>
                <a:lnTo>
                  <a:pt x="5214" y="68934"/>
                </a:lnTo>
                <a:lnTo>
                  <a:pt x="7821" y="71538"/>
                </a:lnTo>
                <a:lnTo>
                  <a:pt x="10428" y="71538"/>
                </a:lnTo>
                <a:lnTo>
                  <a:pt x="11818" y="74143"/>
                </a:lnTo>
                <a:lnTo>
                  <a:pt x="13035" y="79352"/>
                </a:lnTo>
                <a:lnTo>
                  <a:pt x="15642" y="83346"/>
                </a:lnTo>
                <a:lnTo>
                  <a:pt x="17032" y="88555"/>
                </a:lnTo>
                <a:lnTo>
                  <a:pt x="17738" y="94090"/>
                </a:lnTo>
                <a:lnTo>
                  <a:pt x="18768" y="106808"/>
                </a:lnTo>
                <a:lnTo>
                  <a:pt x="18249" y="119810"/>
                </a:lnTo>
                <a:lnTo>
                  <a:pt x="17032" y="127624"/>
                </a:lnTo>
                <a:lnTo>
                  <a:pt x="18249" y="135437"/>
                </a:lnTo>
                <a:lnTo>
                  <a:pt x="14425" y="143251"/>
                </a:lnTo>
                <a:lnTo>
                  <a:pt x="13035" y="145856"/>
                </a:lnTo>
                <a:lnTo>
                  <a:pt x="14425" y="147071"/>
                </a:lnTo>
                <a:lnTo>
                  <a:pt x="17032" y="148460"/>
                </a:lnTo>
                <a:lnTo>
                  <a:pt x="19833" y="149261"/>
                </a:lnTo>
                <a:lnTo>
                  <a:pt x="32001" y="152154"/>
                </a:lnTo>
                <a:lnTo>
                  <a:pt x="44436" y="153777"/>
                </a:lnTo>
                <a:lnTo>
                  <a:pt x="57354" y="153669"/>
                </a:lnTo>
                <a:lnTo>
                  <a:pt x="61351" y="152280"/>
                </a:lnTo>
                <a:lnTo>
                  <a:pt x="72996" y="152280"/>
                </a:lnTo>
                <a:lnTo>
                  <a:pt x="75603" y="149676"/>
                </a:lnTo>
                <a:lnTo>
                  <a:pt x="76993" y="145856"/>
                </a:lnTo>
                <a:lnTo>
                  <a:pt x="79600" y="138042"/>
                </a:lnTo>
                <a:lnTo>
                  <a:pt x="79600" y="130228"/>
                </a:lnTo>
                <a:lnTo>
                  <a:pt x="78210" y="122414"/>
                </a:lnTo>
                <a:lnTo>
                  <a:pt x="75686" y="109634"/>
                </a:lnTo>
                <a:lnTo>
                  <a:pt x="73764" y="97233"/>
                </a:lnTo>
                <a:lnTo>
                  <a:pt x="72996" y="84561"/>
                </a:lnTo>
                <a:lnTo>
                  <a:pt x="72996" y="81957"/>
                </a:lnTo>
                <a:lnTo>
                  <a:pt x="71779" y="80741"/>
                </a:lnTo>
                <a:lnTo>
                  <a:pt x="63958" y="80741"/>
                </a:lnTo>
                <a:lnTo>
                  <a:pt x="61351" y="79352"/>
                </a:lnTo>
                <a:lnTo>
                  <a:pt x="59961" y="78137"/>
                </a:lnTo>
                <a:lnTo>
                  <a:pt x="61351" y="75532"/>
                </a:lnTo>
                <a:lnTo>
                  <a:pt x="69172" y="75532"/>
                </a:lnTo>
                <a:lnTo>
                  <a:pt x="72996" y="70323"/>
                </a:lnTo>
                <a:lnTo>
                  <a:pt x="72996" y="62509"/>
                </a:lnTo>
                <a:lnTo>
                  <a:pt x="73172" y="61386"/>
                </a:lnTo>
                <a:lnTo>
                  <a:pt x="76351" y="49073"/>
                </a:lnTo>
                <a:lnTo>
                  <a:pt x="82207" y="37679"/>
                </a:lnTo>
                <a:lnTo>
                  <a:pt x="84814" y="32470"/>
                </a:lnTo>
                <a:lnTo>
                  <a:pt x="87421" y="32470"/>
                </a:lnTo>
                <a:lnTo>
                  <a:pt x="90028" y="37679"/>
                </a:lnTo>
                <a:lnTo>
                  <a:pt x="92635" y="42888"/>
                </a:lnTo>
                <a:lnTo>
                  <a:pt x="95242" y="46882"/>
                </a:lnTo>
                <a:lnTo>
                  <a:pt x="96459" y="52091"/>
                </a:lnTo>
                <a:lnTo>
                  <a:pt x="96674" y="52514"/>
                </a:lnTo>
                <a:lnTo>
                  <a:pt x="101482" y="64184"/>
                </a:lnTo>
                <a:lnTo>
                  <a:pt x="104280" y="76748"/>
                </a:lnTo>
                <a:lnTo>
                  <a:pt x="106066" y="88880"/>
                </a:lnTo>
                <a:lnTo>
                  <a:pt x="106430" y="101604"/>
                </a:lnTo>
                <a:lnTo>
                  <a:pt x="105670" y="114601"/>
                </a:lnTo>
                <a:lnTo>
                  <a:pt x="105670" y="126234"/>
                </a:lnTo>
                <a:lnTo>
                  <a:pt x="104280" y="132833"/>
                </a:lnTo>
                <a:lnTo>
                  <a:pt x="104280" y="138042"/>
                </a:lnTo>
                <a:lnTo>
                  <a:pt x="103063" y="143251"/>
                </a:lnTo>
                <a:lnTo>
                  <a:pt x="104280" y="148460"/>
                </a:lnTo>
                <a:lnTo>
                  <a:pt x="116098" y="148460"/>
                </a:lnTo>
                <a:lnTo>
                  <a:pt x="116098" y="144466"/>
                </a:lnTo>
                <a:lnTo>
                  <a:pt x="117488" y="138042"/>
                </a:lnTo>
                <a:lnTo>
                  <a:pt x="117488" y="132833"/>
                </a:lnTo>
                <a:lnTo>
                  <a:pt x="118705" y="126234"/>
                </a:lnTo>
                <a:lnTo>
                  <a:pt x="120095" y="125019"/>
                </a:lnTo>
                <a:lnTo>
                  <a:pt x="120095" y="115816"/>
                </a:lnTo>
                <a:lnTo>
                  <a:pt x="121448" y="104527"/>
                </a:lnTo>
                <a:lnTo>
                  <a:pt x="122421" y="91826"/>
                </a:lnTo>
                <a:lnTo>
                  <a:pt x="121312" y="79352"/>
                </a:lnTo>
                <a:lnTo>
                  <a:pt x="120411" y="75657"/>
                </a:lnTo>
                <a:lnTo>
                  <a:pt x="116993" y="63374"/>
                </a:lnTo>
                <a:lnTo>
                  <a:pt x="112945" y="51351"/>
                </a:lnTo>
                <a:lnTo>
                  <a:pt x="108211" y="39588"/>
                </a:lnTo>
                <a:lnTo>
                  <a:pt x="102734" y="28085"/>
                </a:lnTo>
                <a:lnTo>
                  <a:pt x="96459" y="16842"/>
                </a:lnTo>
                <a:lnTo>
                  <a:pt x="93165" y="11329"/>
                </a:lnTo>
                <a:lnTo>
                  <a:pt x="84105" y="3539"/>
                </a:lnTo>
                <a:lnTo>
                  <a:pt x="71779" y="2604"/>
                </a:lnTo>
                <a:lnTo>
                  <a:pt x="65175" y="10418"/>
                </a:lnTo>
                <a:lnTo>
                  <a:pt x="62568" y="11633"/>
                </a:lnTo>
                <a:lnTo>
                  <a:pt x="58139" y="17936"/>
                </a:lnTo>
                <a:lnTo>
                  <a:pt x="50878" y="28484"/>
                </a:lnTo>
                <a:lnTo>
                  <a:pt x="44319" y="39068"/>
                </a:lnTo>
                <a:lnTo>
                  <a:pt x="38502" y="51181"/>
                </a:lnTo>
                <a:lnTo>
                  <a:pt x="34334" y="63075"/>
                </a:lnTo>
                <a:lnTo>
                  <a:pt x="31284" y="75532"/>
                </a:lnTo>
                <a:lnTo>
                  <a:pt x="30067" y="72928"/>
                </a:lnTo>
                <a:lnTo>
                  <a:pt x="30067" y="67718"/>
                </a:lnTo>
                <a:lnTo>
                  <a:pt x="28946" y="60826"/>
                </a:lnTo>
                <a:lnTo>
                  <a:pt x="27794" y="48284"/>
                </a:lnTo>
                <a:lnTo>
                  <a:pt x="28334" y="35707"/>
                </a:lnTo>
                <a:lnTo>
                  <a:pt x="31284" y="23441"/>
                </a:lnTo>
                <a:lnTo>
                  <a:pt x="32674" y="18232"/>
                </a:lnTo>
                <a:lnTo>
                  <a:pt x="33891" y="14238"/>
                </a:lnTo>
                <a:lnTo>
                  <a:pt x="36498" y="10418"/>
                </a:lnTo>
                <a:lnTo>
                  <a:pt x="39105" y="7813"/>
                </a:lnTo>
                <a:lnTo>
                  <a:pt x="41712" y="5209"/>
                </a:lnTo>
                <a:lnTo>
                  <a:pt x="44319" y="2604"/>
                </a:lnTo>
                <a:lnTo>
                  <a:pt x="46926" y="1215"/>
                </a:lnTo>
                <a:lnTo>
                  <a:pt x="46926" y="0"/>
                </a:lnTo>
                <a:close/>
              </a:path>
            </a:pathLst>
          </a:custGeom>
          <a:solidFill>
            <a:srgbClr val="292A2D"/>
          </a:solidFill>
        </p:spPr>
        <p:txBody>
          <a:bodyPr wrap="square" lIns="0" tIns="0" rIns="0" bIns="0" rtlCol="0">
            <a:noAutofit/>
          </a:bodyPr>
          <a:lstStyle/>
          <a:p>
            <a:endParaRPr/>
          </a:p>
        </p:txBody>
      </p:sp>
      <p:sp>
        <p:nvSpPr>
          <p:cNvPr id="278" name="object 278"/>
          <p:cNvSpPr/>
          <p:nvPr/>
        </p:nvSpPr>
        <p:spPr>
          <a:xfrm>
            <a:off x="7977561" y="3480702"/>
            <a:ext cx="143558" cy="110607"/>
          </a:xfrm>
          <a:custGeom>
            <a:avLst/>
            <a:gdLst/>
            <a:ahLst/>
            <a:cxnLst/>
            <a:rect l="l" t="t" r="r" b="b"/>
            <a:pathLst>
              <a:path w="143558" h="110607">
                <a:moveTo>
                  <a:pt x="75776" y="110607"/>
                </a:moveTo>
                <a:lnTo>
                  <a:pt x="84652" y="108996"/>
                </a:lnTo>
                <a:lnTo>
                  <a:pt x="97206" y="106229"/>
                </a:lnTo>
                <a:lnTo>
                  <a:pt x="109482" y="102895"/>
                </a:lnTo>
                <a:lnTo>
                  <a:pt x="121312" y="98973"/>
                </a:lnTo>
                <a:lnTo>
                  <a:pt x="127916" y="96369"/>
                </a:lnTo>
                <a:lnTo>
                  <a:pt x="133130" y="93764"/>
                </a:lnTo>
                <a:lnTo>
                  <a:pt x="138344" y="89770"/>
                </a:lnTo>
                <a:lnTo>
                  <a:pt x="143558" y="84561"/>
                </a:lnTo>
                <a:lnTo>
                  <a:pt x="143558" y="79352"/>
                </a:lnTo>
                <a:lnTo>
                  <a:pt x="138344" y="74143"/>
                </a:lnTo>
                <a:lnTo>
                  <a:pt x="136954" y="71538"/>
                </a:lnTo>
                <a:lnTo>
                  <a:pt x="134347" y="70323"/>
                </a:lnTo>
                <a:lnTo>
                  <a:pt x="131740" y="68934"/>
                </a:lnTo>
                <a:lnTo>
                  <a:pt x="124263" y="65593"/>
                </a:lnTo>
                <a:lnTo>
                  <a:pt x="112360" y="61343"/>
                </a:lnTo>
                <a:lnTo>
                  <a:pt x="100456" y="57300"/>
                </a:lnTo>
                <a:lnTo>
                  <a:pt x="98712" y="56952"/>
                </a:lnTo>
                <a:lnTo>
                  <a:pt x="86259" y="54463"/>
                </a:lnTo>
                <a:lnTo>
                  <a:pt x="73805" y="51975"/>
                </a:lnTo>
                <a:lnTo>
                  <a:pt x="61351" y="49486"/>
                </a:lnTo>
                <a:lnTo>
                  <a:pt x="60012" y="49340"/>
                </a:lnTo>
                <a:lnTo>
                  <a:pt x="47424" y="47657"/>
                </a:lnTo>
                <a:lnTo>
                  <a:pt x="34835" y="45796"/>
                </a:lnTo>
                <a:lnTo>
                  <a:pt x="22246" y="44277"/>
                </a:lnTo>
                <a:lnTo>
                  <a:pt x="19639" y="42888"/>
                </a:lnTo>
                <a:lnTo>
                  <a:pt x="18249" y="42888"/>
                </a:lnTo>
                <a:lnTo>
                  <a:pt x="18308" y="25383"/>
                </a:lnTo>
                <a:lnTo>
                  <a:pt x="18676" y="12691"/>
                </a:lnTo>
                <a:lnTo>
                  <a:pt x="19639" y="0"/>
                </a:lnTo>
                <a:lnTo>
                  <a:pt x="13035" y="2604"/>
                </a:lnTo>
                <a:lnTo>
                  <a:pt x="6604" y="3820"/>
                </a:lnTo>
                <a:lnTo>
                  <a:pt x="0" y="5209"/>
                </a:lnTo>
                <a:lnTo>
                  <a:pt x="0" y="7813"/>
                </a:lnTo>
                <a:lnTo>
                  <a:pt x="7821" y="7813"/>
                </a:lnTo>
                <a:lnTo>
                  <a:pt x="10428" y="6424"/>
                </a:lnTo>
                <a:lnTo>
                  <a:pt x="13035" y="6424"/>
                </a:lnTo>
                <a:lnTo>
                  <a:pt x="13035" y="10418"/>
                </a:lnTo>
                <a:lnTo>
                  <a:pt x="13382" y="22821"/>
                </a:lnTo>
                <a:lnTo>
                  <a:pt x="14058" y="35305"/>
                </a:lnTo>
                <a:lnTo>
                  <a:pt x="14425" y="48097"/>
                </a:lnTo>
                <a:lnTo>
                  <a:pt x="14469" y="51295"/>
                </a:lnTo>
                <a:lnTo>
                  <a:pt x="15137" y="64160"/>
                </a:lnTo>
                <a:lnTo>
                  <a:pt x="15642" y="76748"/>
                </a:lnTo>
                <a:lnTo>
                  <a:pt x="19639" y="75532"/>
                </a:lnTo>
                <a:lnTo>
                  <a:pt x="22246" y="79352"/>
                </a:lnTo>
                <a:lnTo>
                  <a:pt x="22246" y="84561"/>
                </a:lnTo>
                <a:lnTo>
                  <a:pt x="23463" y="88555"/>
                </a:lnTo>
                <a:lnTo>
                  <a:pt x="20856" y="92375"/>
                </a:lnTo>
                <a:lnTo>
                  <a:pt x="20856" y="97584"/>
                </a:lnTo>
                <a:lnTo>
                  <a:pt x="27419" y="98608"/>
                </a:lnTo>
                <a:lnTo>
                  <a:pt x="39817" y="101170"/>
                </a:lnTo>
                <a:lnTo>
                  <a:pt x="52313" y="104182"/>
                </a:lnTo>
                <a:lnTo>
                  <a:pt x="60134" y="105398"/>
                </a:lnTo>
                <a:lnTo>
                  <a:pt x="67955" y="106787"/>
                </a:lnTo>
                <a:lnTo>
                  <a:pt x="75776" y="110607"/>
                </a:lnTo>
                <a:close/>
              </a:path>
            </a:pathLst>
          </a:custGeom>
          <a:solidFill>
            <a:srgbClr val="E79358"/>
          </a:solidFill>
        </p:spPr>
        <p:txBody>
          <a:bodyPr wrap="square" lIns="0" tIns="0" rIns="0" bIns="0" rtlCol="0">
            <a:noAutofit/>
          </a:bodyPr>
          <a:lstStyle/>
          <a:p>
            <a:endParaRPr/>
          </a:p>
        </p:txBody>
      </p:sp>
      <p:sp>
        <p:nvSpPr>
          <p:cNvPr id="279" name="object 279"/>
          <p:cNvSpPr/>
          <p:nvPr/>
        </p:nvSpPr>
        <p:spPr>
          <a:xfrm>
            <a:off x="7973738" y="3354293"/>
            <a:ext cx="88638" cy="105398"/>
          </a:xfrm>
          <a:custGeom>
            <a:avLst/>
            <a:gdLst/>
            <a:ahLst/>
            <a:cxnLst/>
            <a:rect l="l" t="t" r="r" b="b"/>
            <a:pathLst>
              <a:path w="88638" h="105398">
                <a:moveTo>
                  <a:pt x="66565" y="23441"/>
                </a:moveTo>
                <a:lnTo>
                  <a:pt x="63958" y="23441"/>
                </a:lnTo>
                <a:lnTo>
                  <a:pt x="63958" y="5209"/>
                </a:lnTo>
                <a:lnTo>
                  <a:pt x="61351" y="2604"/>
                </a:lnTo>
                <a:lnTo>
                  <a:pt x="56137" y="1215"/>
                </a:lnTo>
                <a:lnTo>
                  <a:pt x="56137" y="7813"/>
                </a:lnTo>
                <a:lnTo>
                  <a:pt x="59961" y="11633"/>
                </a:lnTo>
                <a:lnTo>
                  <a:pt x="57354" y="16842"/>
                </a:lnTo>
                <a:lnTo>
                  <a:pt x="58744" y="22052"/>
                </a:lnTo>
                <a:lnTo>
                  <a:pt x="58744" y="23441"/>
                </a:lnTo>
                <a:lnTo>
                  <a:pt x="40321" y="23441"/>
                </a:lnTo>
                <a:lnTo>
                  <a:pt x="39105" y="20836"/>
                </a:lnTo>
                <a:lnTo>
                  <a:pt x="37714" y="23441"/>
                </a:lnTo>
                <a:lnTo>
                  <a:pt x="32500" y="23441"/>
                </a:lnTo>
                <a:lnTo>
                  <a:pt x="29893" y="22052"/>
                </a:lnTo>
                <a:lnTo>
                  <a:pt x="28677" y="19447"/>
                </a:lnTo>
                <a:lnTo>
                  <a:pt x="29893" y="9029"/>
                </a:lnTo>
                <a:lnTo>
                  <a:pt x="32500" y="6424"/>
                </a:lnTo>
                <a:lnTo>
                  <a:pt x="35107" y="5209"/>
                </a:lnTo>
                <a:lnTo>
                  <a:pt x="35107" y="7813"/>
                </a:lnTo>
                <a:lnTo>
                  <a:pt x="37714" y="2604"/>
                </a:lnTo>
                <a:lnTo>
                  <a:pt x="32500" y="0"/>
                </a:lnTo>
                <a:lnTo>
                  <a:pt x="23463" y="3820"/>
                </a:lnTo>
                <a:lnTo>
                  <a:pt x="26070" y="13022"/>
                </a:lnTo>
                <a:lnTo>
                  <a:pt x="26070" y="22052"/>
                </a:lnTo>
                <a:lnTo>
                  <a:pt x="24679" y="24656"/>
                </a:lnTo>
                <a:lnTo>
                  <a:pt x="22072" y="23441"/>
                </a:lnTo>
                <a:lnTo>
                  <a:pt x="18249" y="23441"/>
                </a:lnTo>
                <a:lnTo>
                  <a:pt x="14251" y="24656"/>
                </a:lnTo>
                <a:lnTo>
                  <a:pt x="7821" y="24656"/>
                </a:lnTo>
                <a:lnTo>
                  <a:pt x="6430" y="27261"/>
                </a:lnTo>
                <a:lnTo>
                  <a:pt x="2607" y="32470"/>
                </a:lnTo>
                <a:lnTo>
                  <a:pt x="1216" y="37679"/>
                </a:lnTo>
                <a:lnTo>
                  <a:pt x="0" y="44277"/>
                </a:lnTo>
                <a:lnTo>
                  <a:pt x="2607" y="41673"/>
                </a:lnTo>
                <a:lnTo>
                  <a:pt x="3823" y="39068"/>
                </a:lnTo>
                <a:lnTo>
                  <a:pt x="6430" y="36464"/>
                </a:lnTo>
                <a:lnTo>
                  <a:pt x="9037" y="36464"/>
                </a:lnTo>
                <a:lnTo>
                  <a:pt x="9037" y="39068"/>
                </a:lnTo>
                <a:lnTo>
                  <a:pt x="9672" y="44214"/>
                </a:lnTo>
                <a:lnTo>
                  <a:pt x="10531" y="56873"/>
                </a:lnTo>
                <a:lnTo>
                  <a:pt x="10708" y="69667"/>
                </a:lnTo>
                <a:lnTo>
                  <a:pt x="10556" y="82426"/>
                </a:lnTo>
                <a:lnTo>
                  <a:pt x="10428" y="94980"/>
                </a:lnTo>
                <a:lnTo>
                  <a:pt x="10428" y="102793"/>
                </a:lnTo>
                <a:lnTo>
                  <a:pt x="14251" y="104182"/>
                </a:lnTo>
                <a:lnTo>
                  <a:pt x="18249" y="104182"/>
                </a:lnTo>
                <a:lnTo>
                  <a:pt x="18249" y="58516"/>
                </a:lnTo>
                <a:lnTo>
                  <a:pt x="26070" y="61120"/>
                </a:lnTo>
                <a:lnTo>
                  <a:pt x="32500" y="63725"/>
                </a:lnTo>
                <a:lnTo>
                  <a:pt x="39105" y="66329"/>
                </a:lnTo>
                <a:lnTo>
                  <a:pt x="45535" y="67718"/>
                </a:lnTo>
                <a:lnTo>
                  <a:pt x="50749" y="68934"/>
                </a:lnTo>
                <a:lnTo>
                  <a:pt x="57354" y="68934"/>
                </a:lnTo>
                <a:lnTo>
                  <a:pt x="56137" y="65114"/>
                </a:lnTo>
                <a:lnTo>
                  <a:pt x="57354" y="62509"/>
                </a:lnTo>
                <a:lnTo>
                  <a:pt x="57354" y="59905"/>
                </a:lnTo>
                <a:lnTo>
                  <a:pt x="56137" y="57300"/>
                </a:lnTo>
                <a:lnTo>
                  <a:pt x="57354" y="54696"/>
                </a:lnTo>
                <a:lnTo>
                  <a:pt x="63958" y="54696"/>
                </a:lnTo>
                <a:lnTo>
                  <a:pt x="63958" y="62509"/>
                </a:lnTo>
                <a:lnTo>
                  <a:pt x="65175" y="65114"/>
                </a:lnTo>
                <a:lnTo>
                  <a:pt x="59961" y="65114"/>
                </a:lnTo>
                <a:lnTo>
                  <a:pt x="69725" y="65616"/>
                </a:lnTo>
                <a:lnTo>
                  <a:pt x="69172" y="23441"/>
                </a:lnTo>
                <a:lnTo>
                  <a:pt x="66565" y="23441"/>
                </a:lnTo>
                <a:close/>
              </a:path>
              <a:path w="88638" h="105398">
                <a:moveTo>
                  <a:pt x="59961" y="65114"/>
                </a:moveTo>
                <a:lnTo>
                  <a:pt x="56137" y="65114"/>
                </a:lnTo>
                <a:lnTo>
                  <a:pt x="57354" y="68934"/>
                </a:lnTo>
                <a:lnTo>
                  <a:pt x="57645" y="68932"/>
                </a:lnTo>
                <a:lnTo>
                  <a:pt x="69725" y="65616"/>
                </a:lnTo>
                <a:lnTo>
                  <a:pt x="59961" y="65114"/>
                </a:lnTo>
                <a:close/>
              </a:path>
              <a:path w="88638" h="105398">
                <a:moveTo>
                  <a:pt x="20856" y="104182"/>
                </a:moveTo>
                <a:lnTo>
                  <a:pt x="23463" y="104182"/>
                </a:lnTo>
                <a:lnTo>
                  <a:pt x="26070" y="105398"/>
                </a:lnTo>
                <a:lnTo>
                  <a:pt x="42928" y="105398"/>
                </a:lnTo>
                <a:lnTo>
                  <a:pt x="50749" y="104182"/>
                </a:lnTo>
                <a:lnTo>
                  <a:pt x="57354" y="104182"/>
                </a:lnTo>
                <a:lnTo>
                  <a:pt x="65175" y="102793"/>
                </a:lnTo>
                <a:lnTo>
                  <a:pt x="71779" y="101578"/>
                </a:lnTo>
                <a:lnTo>
                  <a:pt x="76993" y="98973"/>
                </a:lnTo>
                <a:lnTo>
                  <a:pt x="83424" y="97584"/>
                </a:lnTo>
                <a:lnTo>
                  <a:pt x="86031" y="97584"/>
                </a:lnTo>
                <a:lnTo>
                  <a:pt x="88638" y="94980"/>
                </a:lnTo>
                <a:lnTo>
                  <a:pt x="87421" y="92375"/>
                </a:lnTo>
                <a:lnTo>
                  <a:pt x="88225" y="79937"/>
                </a:lnTo>
                <a:lnTo>
                  <a:pt x="88236" y="67471"/>
                </a:lnTo>
                <a:lnTo>
                  <a:pt x="87421" y="54696"/>
                </a:lnTo>
                <a:lnTo>
                  <a:pt x="87421" y="46882"/>
                </a:lnTo>
                <a:lnTo>
                  <a:pt x="86031" y="39068"/>
                </a:lnTo>
                <a:lnTo>
                  <a:pt x="84814" y="31254"/>
                </a:lnTo>
                <a:lnTo>
                  <a:pt x="83424" y="26045"/>
                </a:lnTo>
                <a:lnTo>
                  <a:pt x="80817" y="23441"/>
                </a:lnTo>
                <a:lnTo>
                  <a:pt x="75603" y="24656"/>
                </a:lnTo>
                <a:lnTo>
                  <a:pt x="72996" y="24656"/>
                </a:lnTo>
                <a:lnTo>
                  <a:pt x="69172" y="23441"/>
                </a:lnTo>
                <a:lnTo>
                  <a:pt x="69725" y="65616"/>
                </a:lnTo>
                <a:lnTo>
                  <a:pt x="80817" y="58516"/>
                </a:lnTo>
                <a:lnTo>
                  <a:pt x="82870" y="58455"/>
                </a:lnTo>
                <a:lnTo>
                  <a:pt x="74884" y="67966"/>
                </a:lnTo>
                <a:lnTo>
                  <a:pt x="63503" y="73637"/>
                </a:lnTo>
                <a:lnTo>
                  <a:pt x="50749" y="74143"/>
                </a:lnTo>
                <a:lnTo>
                  <a:pt x="43711" y="72919"/>
                </a:lnTo>
                <a:lnTo>
                  <a:pt x="31436" y="68573"/>
                </a:lnTo>
                <a:lnTo>
                  <a:pt x="20856" y="61120"/>
                </a:lnTo>
                <a:lnTo>
                  <a:pt x="18249" y="58516"/>
                </a:lnTo>
                <a:lnTo>
                  <a:pt x="18249" y="104182"/>
                </a:lnTo>
                <a:lnTo>
                  <a:pt x="20856" y="104182"/>
                </a:lnTo>
                <a:close/>
              </a:path>
            </a:pathLst>
          </a:custGeom>
          <a:solidFill>
            <a:srgbClr val="712C2D"/>
          </a:solidFill>
        </p:spPr>
        <p:txBody>
          <a:bodyPr wrap="square" lIns="0" tIns="0" rIns="0" bIns="0" rtlCol="0">
            <a:noAutofit/>
          </a:bodyPr>
          <a:lstStyle/>
          <a:p>
            <a:endParaRPr/>
          </a:p>
        </p:txBody>
      </p:sp>
      <p:sp>
        <p:nvSpPr>
          <p:cNvPr id="280" name="object 280"/>
          <p:cNvSpPr/>
          <p:nvPr/>
        </p:nvSpPr>
        <p:spPr>
          <a:xfrm>
            <a:off x="7397416" y="3402391"/>
            <a:ext cx="71779" cy="136826"/>
          </a:xfrm>
          <a:custGeom>
            <a:avLst/>
            <a:gdLst/>
            <a:ahLst/>
            <a:cxnLst/>
            <a:rect l="l" t="t" r="r" b="b"/>
            <a:pathLst>
              <a:path w="71779" h="136826">
                <a:moveTo>
                  <a:pt x="39105" y="40457"/>
                </a:moveTo>
                <a:lnTo>
                  <a:pt x="35281" y="40457"/>
                </a:lnTo>
                <a:lnTo>
                  <a:pt x="30372" y="41704"/>
                </a:lnTo>
                <a:lnTo>
                  <a:pt x="18050" y="44170"/>
                </a:lnTo>
                <a:lnTo>
                  <a:pt x="5214" y="46882"/>
                </a:lnTo>
                <a:lnTo>
                  <a:pt x="1390" y="46882"/>
                </a:lnTo>
                <a:lnTo>
                  <a:pt x="0" y="48271"/>
                </a:lnTo>
                <a:lnTo>
                  <a:pt x="0" y="136826"/>
                </a:lnTo>
                <a:lnTo>
                  <a:pt x="7821" y="135611"/>
                </a:lnTo>
                <a:lnTo>
                  <a:pt x="15642" y="133006"/>
                </a:lnTo>
                <a:lnTo>
                  <a:pt x="23463" y="131617"/>
                </a:lnTo>
                <a:lnTo>
                  <a:pt x="33875" y="129257"/>
                </a:lnTo>
                <a:lnTo>
                  <a:pt x="46191" y="126948"/>
                </a:lnTo>
                <a:lnTo>
                  <a:pt x="58777" y="125130"/>
                </a:lnTo>
                <a:lnTo>
                  <a:pt x="71779" y="123804"/>
                </a:lnTo>
                <a:lnTo>
                  <a:pt x="71464" y="118052"/>
                </a:lnTo>
                <a:lnTo>
                  <a:pt x="70917" y="105160"/>
                </a:lnTo>
                <a:lnTo>
                  <a:pt x="70511" y="92333"/>
                </a:lnTo>
                <a:lnTo>
                  <a:pt x="70149" y="79616"/>
                </a:lnTo>
                <a:lnTo>
                  <a:pt x="69735" y="67056"/>
                </a:lnTo>
                <a:lnTo>
                  <a:pt x="69172" y="54696"/>
                </a:lnTo>
                <a:lnTo>
                  <a:pt x="69133" y="38087"/>
                </a:lnTo>
                <a:lnTo>
                  <a:pt x="68958" y="25391"/>
                </a:lnTo>
                <a:lnTo>
                  <a:pt x="68542" y="12695"/>
                </a:lnTo>
                <a:lnTo>
                  <a:pt x="67782" y="0"/>
                </a:lnTo>
                <a:lnTo>
                  <a:pt x="61351" y="0"/>
                </a:lnTo>
                <a:lnTo>
                  <a:pt x="61351" y="83519"/>
                </a:lnTo>
                <a:lnTo>
                  <a:pt x="59961" y="84735"/>
                </a:lnTo>
                <a:lnTo>
                  <a:pt x="39105" y="84735"/>
                </a:lnTo>
                <a:lnTo>
                  <a:pt x="39105" y="40457"/>
                </a:lnTo>
                <a:close/>
              </a:path>
            </a:pathLst>
          </a:custGeom>
          <a:solidFill>
            <a:srgbClr val="74B4B6"/>
          </a:solidFill>
        </p:spPr>
        <p:txBody>
          <a:bodyPr wrap="square" lIns="0" tIns="0" rIns="0" bIns="0" rtlCol="0">
            <a:noAutofit/>
          </a:bodyPr>
          <a:lstStyle/>
          <a:p>
            <a:endParaRPr/>
          </a:p>
        </p:txBody>
      </p:sp>
      <p:sp>
        <p:nvSpPr>
          <p:cNvPr id="281" name="object 281"/>
          <p:cNvSpPr/>
          <p:nvPr/>
        </p:nvSpPr>
        <p:spPr>
          <a:xfrm>
            <a:off x="7995810" y="3446669"/>
            <a:ext cx="82207" cy="91333"/>
          </a:xfrm>
          <a:custGeom>
            <a:avLst/>
            <a:gdLst/>
            <a:ahLst/>
            <a:cxnLst/>
            <a:rect l="l" t="t" r="r" b="b"/>
            <a:pathLst>
              <a:path w="82207" h="91333">
                <a:moveTo>
                  <a:pt x="66565" y="2604"/>
                </a:moveTo>
                <a:lnTo>
                  <a:pt x="63958" y="3993"/>
                </a:lnTo>
                <a:lnTo>
                  <a:pt x="61351" y="5209"/>
                </a:lnTo>
                <a:lnTo>
                  <a:pt x="54920" y="6598"/>
                </a:lnTo>
                <a:lnTo>
                  <a:pt x="49706" y="9202"/>
                </a:lnTo>
                <a:lnTo>
                  <a:pt x="43102" y="10418"/>
                </a:lnTo>
                <a:lnTo>
                  <a:pt x="43102" y="39242"/>
                </a:lnTo>
                <a:lnTo>
                  <a:pt x="41885" y="40457"/>
                </a:lnTo>
                <a:lnTo>
                  <a:pt x="22246" y="40457"/>
                </a:lnTo>
                <a:lnTo>
                  <a:pt x="20856" y="39242"/>
                </a:lnTo>
                <a:lnTo>
                  <a:pt x="20856" y="13022"/>
                </a:lnTo>
                <a:lnTo>
                  <a:pt x="3997" y="13022"/>
                </a:lnTo>
                <a:lnTo>
                  <a:pt x="3997" y="32643"/>
                </a:lnTo>
                <a:lnTo>
                  <a:pt x="1390" y="34033"/>
                </a:lnTo>
                <a:lnTo>
                  <a:pt x="1287" y="35025"/>
                </a:lnTo>
                <a:lnTo>
                  <a:pt x="381" y="47717"/>
                </a:lnTo>
                <a:lnTo>
                  <a:pt x="47" y="60409"/>
                </a:lnTo>
                <a:lnTo>
                  <a:pt x="0" y="76921"/>
                </a:lnTo>
                <a:lnTo>
                  <a:pt x="1390" y="76921"/>
                </a:lnTo>
                <a:lnTo>
                  <a:pt x="3997" y="78310"/>
                </a:lnTo>
                <a:lnTo>
                  <a:pt x="5336" y="78440"/>
                </a:lnTo>
                <a:lnTo>
                  <a:pt x="17924" y="80020"/>
                </a:lnTo>
                <a:lnTo>
                  <a:pt x="30513" y="81887"/>
                </a:lnTo>
                <a:lnTo>
                  <a:pt x="43102" y="83519"/>
                </a:lnTo>
                <a:lnTo>
                  <a:pt x="44845" y="83868"/>
                </a:lnTo>
                <a:lnTo>
                  <a:pt x="57299" y="86356"/>
                </a:lnTo>
                <a:lnTo>
                  <a:pt x="69753" y="88845"/>
                </a:lnTo>
                <a:lnTo>
                  <a:pt x="82207" y="91333"/>
                </a:lnTo>
                <a:lnTo>
                  <a:pt x="82207" y="2604"/>
                </a:lnTo>
                <a:lnTo>
                  <a:pt x="74386" y="2604"/>
                </a:lnTo>
                <a:lnTo>
                  <a:pt x="70562" y="1389"/>
                </a:lnTo>
                <a:lnTo>
                  <a:pt x="65348" y="0"/>
                </a:lnTo>
                <a:lnTo>
                  <a:pt x="66565" y="2604"/>
                </a:lnTo>
                <a:close/>
              </a:path>
            </a:pathLst>
          </a:custGeom>
          <a:solidFill>
            <a:srgbClr val="74B4B6"/>
          </a:solidFill>
        </p:spPr>
        <p:txBody>
          <a:bodyPr wrap="square" lIns="0" tIns="0" rIns="0" bIns="0" rtlCol="0">
            <a:noAutofit/>
          </a:bodyPr>
          <a:lstStyle/>
          <a:p>
            <a:endParaRPr/>
          </a:p>
        </p:txBody>
      </p:sp>
      <p:sp>
        <p:nvSpPr>
          <p:cNvPr id="282" name="object 282"/>
          <p:cNvSpPr/>
          <p:nvPr/>
        </p:nvSpPr>
        <p:spPr>
          <a:xfrm>
            <a:off x="7814711" y="3088453"/>
            <a:ext cx="48142" cy="60996"/>
          </a:xfrm>
          <a:custGeom>
            <a:avLst/>
            <a:gdLst/>
            <a:ahLst/>
            <a:cxnLst/>
            <a:rect l="l" t="t" r="r" b="b"/>
            <a:pathLst>
              <a:path w="48142" h="60996">
                <a:moveTo>
                  <a:pt x="48142" y="30039"/>
                </a:moveTo>
                <a:lnTo>
                  <a:pt x="46926" y="0"/>
                </a:lnTo>
                <a:lnTo>
                  <a:pt x="45535" y="3993"/>
                </a:lnTo>
                <a:lnTo>
                  <a:pt x="44319" y="6598"/>
                </a:lnTo>
                <a:lnTo>
                  <a:pt x="44319" y="14411"/>
                </a:lnTo>
                <a:lnTo>
                  <a:pt x="42928" y="13022"/>
                </a:lnTo>
                <a:lnTo>
                  <a:pt x="40321" y="13022"/>
                </a:lnTo>
                <a:lnTo>
                  <a:pt x="35763" y="31950"/>
                </a:lnTo>
                <a:lnTo>
                  <a:pt x="48142" y="30039"/>
                </a:lnTo>
                <a:close/>
              </a:path>
              <a:path w="48142" h="60996">
                <a:moveTo>
                  <a:pt x="2607" y="28650"/>
                </a:moveTo>
                <a:lnTo>
                  <a:pt x="7821" y="30039"/>
                </a:lnTo>
                <a:lnTo>
                  <a:pt x="10639" y="30784"/>
                </a:lnTo>
                <a:lnTo>
                  <a:pt x="23118" y="32414"/>
                </a:lnTo>
                <a:lnTo>
                  <a:pt x="35763" y="31950"/>
                </a:lnTo>
                <a:lnTo>
                  <a:pt x="40321" y="13022"/>
                </a:lnTo>
                <a:lnTo>
                  <a:pt x="41712" y="11807"/>
                </a:lnTo>
                <a:lnTo>
                  <a:pt x="42025" y="8284"/>
                </a:lnTo>
                <a:lnTo>
                  <a:pt x="45084" y="-4097"/>
                </a:lnTo>
                <a:lnTo>
                  <a:pt x="50749" y="-15627"/>
                </a:lnTo>
                <a:lnTo>
                  <a:pt x="55963" y="-22052"/>
                </a:lnTo>
                <a:lnTo>
                  <a:pt x="61177" y="-26045"/>
                </a:lnTo>
                <a:lnTo>
                  <a:pt x="70389" y="-24656"/>
                </a:lnTo>
                <a:lnTo>
                  <a:pt x="61649" y="-20757"/>
                </a:lnTo>
                <a:lnTo>
                  <a:pt x="52557" y="-11854"/>
                </a:lnTo>
                <a:lnTo>
                  <a:pt x="46926" y="0"/>
                </a:lnTo>
                <a:lnTo>
                  <a:pt x="48142" y="30039"/>
                </a:lnTo>
                <a:lnTo>
                  <a:pt x="53356" y="28650"/>
                </a:lnTo>
                <a:lnTo>
                  <a:pt x="58570" y="27434"/>
                </a:lnTo>
                <a:lnTo>
                  <a:pt x="62568" y="24830"/>
                </a:lnTo>
                <a:lnTo>
                  <a:pt x="65175" y="23441"/>
                </a:lnTo>
                <a:lnTo>
                  <a:pt x="67782" y="23441"/>
                </a:lnTo>
                <a:lnTo>
                  <a:pt x="74829" y="24019"/>
                </a:lnTo>
                <a:lnTo>
                  <a:pt x="87220" y="24143"/>
                </a:lnTo>
                <a:lnTo>
                  <a:pt x="100282" y="24830"/>
                </a:lnTo>
                <a:lnTo>
                  <a:pt x="102889" y="26045"/>
                </a:lnTo>
                <a:lnTo>
                  <a:pt x="104280" y="23441"/>
                </a:lnTo>
                <a:lnTo>
                  <a:pt x="102889" y="22225"/>
                </a:lnTo>
                <a:lnTo>
                  <a:pt x="102795" y="16238"/>
                </a:lnTo>
                <a:lnTo>
                  <a:pt x="100482" y="3432"/>
                </a:lnTo>
                <a:lnTo>
                  <a:pt x="95068" y="-7813"/>
                </a:lnTo>
                <a:lnTo>
                  <a:pt x="89854" y="-15627"/>
                </a:lnTo>
                <a:lnTo>
                  <a:pt x="83424" y="-19447"/>
                </a:lnTo>
                <a:lnTo>
                  <a:pt x="76819" y="-23441"/>
                </a:lnTo>
                <a:lnTo>
                  <a:pt x="75603" y="-23441"/>
                </a:lnTo>
                <a:lnTo>
                  <a:pt x="72996" y="-24656"/>
                </a:lnTo>
                <a:lnTo>
                  <a:pt x="71605" y="-27261"/>
                </a:lnTo>
                <a:lnTo>
                  <a:pt x="70389" y="-28650"/>
                </a:lnTo>
                <a:lnTo>
                  <a:pt x="67491" y="-28688"/>
                </a:lnTo>
                <a:lnTo>
                  <a:pt x="54704" y="-29046"/>
                </a:lnTo>
                <a:lnTo>
                  <a:pt x="42928" y="-24656"/>
                </a:lnTo>
                <a:lnTo>
                  <a:pt x="39105" y="-24656"/>
                </a:lnTo>
                <a:lnTo>
                  <a:pt x="33500" y="-23052"/>
                </a:lnTo>
                <a:lnTo>
                  <a:pt x="21786" y="-17452"/>
                </a:lnTo>
                <a:lnTo>
                  <a:pt x="12624" y="-8697"/>
                </a:lnTo>
                <a:lnTo>
                  <a:pt x="6430" y="3993"/>
                </a:lnTo>
                <a:lnTo>
                  <a:pt x="3823" y="9202"/>
                </a:lnTo>
                <a:lnTo>
                  <a:pt x="5214" y="17016"/>
                </a:lnTo>
                <a:lnTo>
                  <a:pt x="1216" y="22225"/>
                </a:lnTo>
                <a:lnTo>
                  <a:pt x="0" y="26045"/>
                </a:lnTo>
                <a:lnTo>
                  <a:pt x="2607" y="28650"/>
                </a:lnTo>
                <a:close/>
              </a:path>
            </a:pathLst>
          </a:custGeom>
          <a:solidFill>
            <a:srgbClr val="DBDADA"/>
          </a:solidFill>
        </p:spPr>
        <p:txBody>
          <a:bodyPr wrap="square" lIns="0" tIns="0" rIns="0" bIns="0" rtlCol="0">
            <a:noAutofit/>
          </a:bodyPr>
          <a:lstStyle/>
          <a:p>
            <a:endParaRPr/>
          </a:p>
        </p:txBody>
      </p:sp>
      <p:sp>
        <p:nvSpPr>
          <p:cNvPr id="283" name="object 283"/>
          <p:cNvSpPr/>
          <p:nvPr/>
        </p:nvSpPr>
        <p:spPr>
          <a:xfrm>
            <a:off x="7920207" y="3225280"/>
            <a:ext cx="101215" cy="153669"/>
          </a:xfrm>
          <a:custGeom>
            <a:avLst/>
            <a:gdLst/>
            <a:ahLst/>
            <a:cxnLst/>
            <a:rect l="l" t="t" r="r" b="b"/>
            <a:pathLst>
              <a:path w="101215" h="153669">
                <a:moveTo>
                  <a:pt x="99066" y="115990"/>
                </a:moveTo>
                <a:lnTo>
                  <a:pt x="97849" y="110781"/>
                </a:lnTo>
                <a:lnTo>
                  <a:pt x="99066" y="105572"/>
                </a:lnTo>
                <a:lnTo>
                  <a:pt x="99066" y="100362"/>
                </a:lnTo>
                <a:lnTo>
                  <a:pt x="100456" y="93764"/>
                </a:lnTo>
                <a:lnTo>
                  <a:pt x="100456" y="82130"/>
                </a:lnTo>
                <a:lnTo>
                  <a:pt x="101215" y="69189"/>
                </a:lnTo>
                <a:lnTo>
                  <a:pt x="100857" y="56463"/>
                </a:lnTo>
                <a:lnTo>
                  <a:pt x="99066" y="44277"/>
                </a:lnTo>
                <a:lnTo>
                  <a:pt x="98998" y="43789"/>
                </a:lnTo>
                <a:lnTo>
                  <a:pt x="96127" y="31273"/>
                </a:lnTo>
                <a:lnTo>
                  <a:pt x="91245" y="19621"/>
                </a:lnTo>
                <a:lnTo>
                  <a:pt x="90028" y="14411"/>
                </a:lnTo>
                <a:lnTo>
                  <a:pt x="87421" y="10418"/>
                </a:lnTo>
                <a:lnTo>
                  <a:pt x="84814" y="5209"/>
                </a:lnTo>
                <a:lnTo>
                  <a:pt x="82207" y="0"/>
                </a:lnTo>
                <a:lnTo>
                  <a:pt x="79600" y="0"/>
                </a:lnTo>
                <a:lnTo>
                  <a:pt x="76993" y="5209"/>
                </a:lnTo>
                <a:lnTo>
                  <a:pt x="76366" y="6168"/>
                </a:lnTo>
                <a:lnTo>
                  <a:pt x="70774" y="17605"/>
                </a:lnTo>
                <a:lnTo>
                  <a:pt x="67782" y="30039"/>
                </a:lnTo>
                <a:lnTo>
                  <a:pt x="67782" y="37853"/>
                </a:lnTo>
                <a:lnTo>
                  <a:pt x="63958" y="43062"/>
                </a:lnTo>
                <a:lnTo>
                  <a:pt x="56137" y="43062"/>
                </a:lnTo>
                <a:lnTo>
                  <a:pt x="54747" y="44277"/>
                </a:lnTo>
                <a:lnTo>
                  <a:pt x="56137" y="46882"/>
                </a:lnTo>
                <a:lnTo>
                  <a:pt x="58744" y="48271"/>
                </a:lnTo>
                <a:lnTo>
                  <a:pt x="66565" y="48271"/>
                </a:lnTo>
                <a:lnTo>
                  <a:pt x="67782" y="49486"/>
                </a:lnTo>
                <a:lnTo>
                  <a:pt x="67782" y="52091"/>
                </a:lnTo>
                <a:lnTo>
                  <a:pt x="68562" y="64871"/>
                </a:lnTo>
                <a:lnTo>
                  <a:pt x="70492" y="77272"/>
                </a:lnTo>
                <a:lnTo>
                  <a:pt x="72996" y="89944"/>
                </a:lnTo>
                <a:lnTo>
                  <a:pt x="74386" y="97758"/>
                </a:lnTo>
                <a:lnTo>
                  <a:pt x="74386" y="105572"/>
                </a:lnTo>
                <a:lnTo>
                  <a:pt x="71779" y="113385"/>
                </a:lnTo>
                <a:lnTo>
                  <a:pt x="70389" y="117205"/>
                </a:lnTo>
                <a:lnTo>
                  <a:pt x="67782" y="119810"/>
                </a:lnTo>
                <a:lnTo>
                  <a:pt x="56137" y="119810"/>
                </a:lnTo>
                <a:lnTo>
                  <a:pt x="52140" y="121199"/>
                </a:lnTo>
                <a:lnTo>
                  <a:pt x="49096" y="121402"/>
                </a:lnTo>
                <a:lnTo>
                  <a:pt x="36309" y="121068"/>
                </a:lnTo>
                <a:lnTo>
                  <a:pt x="23955" y="119110"/>
                </a:lnTo>
                <a:lnTo>
                  <a:pt x="11818" y="115990"/>
                </a:lnTo>
                <a:lnTo>
                  <a:pt x="9211" y="114601"/>
                </a:lnTo>
                <a:lnTo>
                  <a:pt x="7821" y="113385"/>
                </a:lnTo>
                <a:lnTo>
                  <a:pt x="9211" y="110781"/>
                </a:lnTo>
                <a:lnTo>
                  <a:pt x="13035" y="102967"/>
                </a:lnTo>
                <a:lnTo>
                  <a:pt x="11818" y="95153"/>
                </a:lnTo>
                <a:lnTo>
                  <a:pt x="13035" y="87340"/>
                </a:lnTo>
                <a:lnTo>
                  <a:pt x="13551" y="81153"/>
                </a:lnTo>
                <a:lnTo>
                  <a:pt x="13180" y="68083"/>
                </a:lnTo>
                <a:lnTo>
                  <a:pt x="11818" y="56085"/>
                </a:lnTo>
                <a:lnTo>
                  <a:pt x="10428" y="50875"/>
                </a:lnTo>
                <a:lnTo>
                  <a:pt x="7821" y="46882"/>
                </a:lnTo>
                <a:lnTo>
                  <a:pt x="6604" y="41673"/>
                </a:lnTo>
                <a:lnTo>
                  <a:pt x="5214" y="39068"/>
                </a:lnTo>
                <a:lnTo>
                  <a:pt x="2607" y="39068"/>
                </a:lnTo>
                <a:lnTo>
                  <a:pt x="2044" y="46667"/>
                </a:lnTo>
                <a:lnTo>
                  <a:pt x="1287" y="59434"/>
                </a:lnTo>
                <a:lnTo>
                  <a:pt x="745" y="72112"/>
                </a:lnTo>
                <a:lnTo>
                  <a:pt x="381" y="84738"/>
                </a:lnTo>
                <a:lnTo>
                  <a:pt x="160" y="97348"/>
                </a:lnTo>
                <a:lnTo>
                  <a:pt x="5" y="122662"/>
                </a:lnTo>
                <a:lnTo>
                  <a:pt x="0" y="136826"/>
                </a:lnTo>
                <a:lnTo>
                  <a:pt x="2607" y="139431"/>
                </a:lnTo>
                <a:lnTo>
                  <a:pt x="10428" y="139431"/>
                </a:lnTo>
                <a:lnTo>
                  <a:pt x="10428" y="135437"/>
                </a:lnTo>
                <a:lnTo>
                  <a:pt x="11818" y="131617"/>
                </a:lnTo>
                <a:lnTo>
                  <a:pt x="11818" y="123804"/>
                </a:lnTo>
                <a:lnTo>
                  <a:pt x="14425" y="125019"/>
                </a:lnTo>
                <a:lnTo>
                  <a:pt x="22246" y="129013"/>
                </a:lnTo>
                <a:lnTo>
                  <a:pt x="30067" y="130228"/>
                </a:lnTo>
                <a:lnTo>
                  <a:pt x="37888" y="130228"/>
                </a:lnTo>
                <a:lnTo>
                  <a:pt x="42713" y="130862"/>
                </a:lnTo>
                <a:lnTo>
                  <a:pt x="55131" y="132028"/>
                </a:lnTo>
                <a:lnTo>
                  <a:pt x="67782" y="131617"/>
                </a:lnTo>
                <a:lnTo>
                  <a:pt x="71779" y="131617"/>
                </a:lnTo>
                <a:lnTo>
                  <a:pt x="71779" y="134222"/>
                </a:lnTo>
                <a:lnTo>
                  <a:pt x="74386" y="140646"/>
                </a:lnTo>
                <a:lnTo>
                  <a:pt x="75603" y="145856"/>
                </a:lnTo>
                <a:lnTo>
                  <a:pt x="75603" y="152454"/>
                </a:lnTo>
                <a:lnTo>
                  <a:pt x="78210" y="153669"/>
                </a:lnTo>
                <a:lnTo>
                  <a:pt x="79600" y="151065"/>
                </a:lnTo>
                <a:lnTo>
                  <a:pt x="79600" y="142036"/>
                </a:lnTo>
                <a:lnTo>
                  <a:pt x="76993" y="132833"/>
                </a:lnTo>
                <a:lnTo>
                  <a:pt x="86031" y="129013"/>
                </a:lnTo>
                <a:lnTo>
                  <a:pt x="84814" y="125019"/>
                </a:lnTo>
                <a:lnTo>
                  <a:pt x="88638" y="125019"/>
                </a:lnTo>
                <a:lnTo>
                  <a:pt x="90028" y="122414"/>
                </a:lnTo>
                <a:lnTo>
                  <a:pt x="86031" y="117205"/>
                </a:lnTo>
                <a:lnTo>
                  <a:pt x="88638" y="111996"/>
                </a:lnTo>
                <a:lnTo>
                  <a:pt x="86031" y="106787"/>
                </a:lnTo>
                <a:lnTo>
                  <a:pt x="84423" y="101069"/>
                </a:lnTo>
                <a:lnTo>
                  <a:pt x="81500" y="88927"/>
                </a:lnTo>
                <a:lnTo>
                  <a:pt x="79430" y="76694"/>
                </a:lnTo>
                <a:lnTo>
                  <a:pt x="78460" y="64332"/>
                </a:lnTo>
                <a:lnTo>
                  <a:pt x="78840" y="51803"/>
                </a:lnTo>
                <a:lnTo>
                  <a:pt x="80817" y="39068"/>
                </a:lnTo>
                <a:lnTo>
                  <a:pt x="80817" y="36464"/>
                </a:lnTo>
                <a:lnTo>
                  <a:pt x="82207" y="32643"/>
                </a:lnTo>
                <a:lnTo>
                  <a:pt x="83424" y="31254"/>
                </a:lnTo>
                <a:lnTo>
                  <a:pt x="84814" y="28650"/>
                </a:lnTo>
                <a:lnTo>
                  <a:pt x="86031" y="26045"/>
                </a:lnTo>
                <a:lnTo>
                  <a:pt x="87421" y="28650"/>
                </a:lnTo>
                <a:lnTo>
                  <a:pt x="88638" y="31254"/>
                </a:lnTo>
                <a:lnTo>
                  <a:pt x="89281" y="32537"/>
                </a:lnTo>
                <a:lnTo>
                  <a:pt x="93623" y="43998"/>
                </a:lnTo>
                <a:lnTo>
                  <a:pt x="95242" y="57300"/>
                </a:lnTo>
                <a:lnTo>
                  <a:pt x="94724" y="66149"/>
                </a:lnTo>
                <a:lnTo>
                  <a:pt x="94682" y="78827"/>
                </a:lnTo>
                <a:lnTo>
                  <a:pt x="95019" y="91505"/>
                </a:lnTo>
                <a:lnTo>
                  <a:pt x="95242" y="104182"/>
                </a:lnTo>
                <a:lnTo>
                  <a:pt x="95242" y="114601"/>
                </a:lnTo>
                <a:lnTo>
                  <a:pt x="96459" y="115990"/>
                </a:lnTo>
                <a:lnTo>
                  <a:pt x="99066" y="115990"/>
                </a:lnTo>
                <a:close/>
              </a:path>
            </a:pathLst>
          </a:custGeom>
          <a:solidFill>
            <a:srgbClr val="1F1C1C"/>
          </a:solidFill>
        </p:spPr>
        <p:txBody>
          <a:bodyPr wrap="square" lIns="0" tIns="0" rIns="0" bIns="0" rtlCol="0">
            <a:noAutofit/>
          </a:bodyPr>
          <a:lstStyle/>
          <a:p>
            <a:endParaRPr/>
          </a:p>
        </p:txBody>
      </p:sp>
      <p:sp>
        <p:nvSpPr>
          <p:cNvPr id="284" name="object 284"/>
          <p:cNvSpPr/>
          <p:nvPr/>
        </p:nvSpPr>
        <p:spPr>
          <a:xfrm>
            <a:off x="7459984" y="3134120"/>
            <a:ext cx="87421" cy="84735"/>
          </a:xfrm>
          <a:custGeom>
            <a:avLst/>
            <a:gdLst/>
            <a:ahLst/>
            <a:cxnLst/>
            <a:rect l="l" t="t" r="r" b="b"/>
            <a:pathLst>
              <a:path w="87421" h="84735">
                <a:moveTo>
                  <a:pt x="43102" y="39068"/>
                </a:moveTo>
                <a:lnTo>
                  <a:pt x="41712" y="27434"/>
                </a:lnTo>
                <a:lnTo>
                  <a:pt x="41712" y="31254"/>
                </a:lnTo>
                <a:lnTo>
                  <a:pt x="39105" y="31254"/>
                </a:lnTo>
                <a:lnTo>
                  <a:pt x="44319" y="43062"/>
                </a:lnTo>
                <a:lnTo>
                  <a:pt x="43102" y="39068"/>
                </a:lnTo>
                <a:close/>
              </a:path>
              <a:path w="87421" h="84735">
                <a:moveTo>
                  <a:pt x="76993" y="1215"/>
                </a:moveTo>
                <a:lnTo>
                  <a:pt x="70389" y="1215"/>
                </a:lnTo>
                <a:lnTo>
                  <a:pt x="67782" y="2604"/>
                </a:lnTo>
                <a:lnTo>
                  <a:pt x="65175" y="5209"/>
                </a:lnTo>
                <a:lnTo>
                  <a:pt x="62568" y="5209"/>
                </a:lnTo>
                <a:lnTo>
                  <a:pt x="70389" y="9202"/>
                </a:lnTo>
                <a:lnTo>
                  <a:pt x="72996" y="13022"/>
                </a:lnTo>
                <a:lnTo>
                  <a:pt x="67782" y="10418"/>
                </a:lnTo>
                <a:lnTo>
                  <a:pt x="63958" y="9202"/>
                </a:lnTo>
                <a:lnTo>
                  <a:pt x="61351" y="20836"/>
                </a:lnTo>
                <a:lnTo>
                  <a:pt x="63958" y="22225"/>
                </a:lnTo>
                <a:lnTo>
                  <a:pt x="66565" y="22225"/>
                </a:lnTo>
                <a:lnTo>
                  <a:pt x="66565" y="26045"/>
                </a:lnTo>
                <a:lnTo>
                  <a:pt x="69172" y="76921"/>
                </a:lnTo>
                <a:lnTo>
                  <a:pt x="72996" y="71712"/>
                </a:lnTo>
                <a:lnTo>
                  <a:pt x="74386" y="65114"/>
                </a:lnTo>
                <a:lnTo>
                  <a:pt x="74386" y="50875"/>
                </a:lnTo>
                <a:lnTo>
                  <a:pt x="75603" y="45666"/>
                </a:lnTo>
                <a:lnTo>
                  <a:pt x="75603" y="43062"/>
                </a:lnTo>
                <a:lnTo>
                  <a:pt x="80817" y="40457"/>
                </a:lnTo>
                <a:lnTo>
                  <a:pt x="78210" y="37853"/>
                </a:lnTo>
                <a:lnTo>
                  <a:pt x="75603" y="37853"/>
                </a:lnTo>
                <a:lnTo>
                  <a:pt x="76993" y="35248"/>
                </a:lnTo>
                <a:lnTo>
                  <a:pt x="76993" y="28650"/>
                </a:lnTo>
                <a:lnTo>
                  <a:pt x="78210" y="26045"/>
                </a:lnTo>
                <a:lnTo>
                  <a:pt x="80817" y="26045"/>
                </a:lnTo>
                <a:lnTo>
                  <a:pt x="83424" y="27434"/>
                </a:lnTo>
                <a:lnTo>
                  <a:pt x="87421" y="36464"/>
                </a:lnTo>
                <a:lnTo>
                  <a:pt x="87421" y="24830"/>
                </a:lnTo>
                <a:lnTo>
                  <a:pt x="80817" y="20836"/>
                </a:lnTo>
                <a:lnTo>
                  <a:pt x="79600" y="20836"/>
                </a:lnTo>
                <a:lnTo>
                  <a:pt x="76993" y="22225"/>
                </a:lnTo>
                <a:lnTo>
                  <a:pt x="76993" y="1215"/>
                </a:lnTo>
                <a:close/>
              </a:path>
              <a:path w="87421" h="84735">
                <a:moveTo>
                  <a:pt x="52140" y="83346"/>
                </a:moveTo>
                <a:lnTo>
                  <a:pt x="50923" y="59905"/>
                </a:lnTo>
                <a:lnTo>
                  <a:pt x="44319" y="59905"/>
                </a:lnTo>
                <a:lnTo>
                  <a:pt x="39105" y="57300"/>
                </a:lnTo>
                <a:lnTo>
                  <a:pt x="37888" y="50875"/>
                </a:lnTo>
                <a:lnTo>
                  <a:pt x="36498" y="48271"/>
                </a:lnTo>
                <a:lnTo>
                  <a:pt x="36498" y="78137"/>
                </a:lnTo>
                <a:lnTo>
                  <a:pt x="39105" y="78137"/>
                </a:lnTo>
                <a:lnTo>
                  <a:pt x="41712" y="80741"/>
                </a:lnTo>
                <a:lnTo>
                  <a:pt x="46926" y="84735"/>
                </a:lnTo>
                <a:lnTo>
                  <a:pt x="52140" y="83346"/>
                </a:lnTo>
                <a:close/>
              </a:path>
              <a:path w="87421" h="84735">
                <a:moveTo>
                  <a:pt x="80817" y="40457"/>
                </a:moveTo>
                <a:lnTo>
                  <a:pt x="87421" y="36464"/>
                </a:lnTo>
                <a:lnTo>
                  <a:pt x="83424" y="27434"/>
                </a:lnTo>
                <a:lnTo>
                  <a:pt x="82207" y="30039"/>
                </a:lnTo>
                <a:lnTo>
                  <a:pt x="80817" y="30039"/>
                </a:lnTo>
                <a:lnTo>
                  <a:pt x="80817" y="27434"/>
                </a:lnTo>
                <a:lnTo>
                  <a:pt x="79600" y="30039"/>
                </a:lnTo>
                <a:lnTo>
                  <a:pt x="79600" y="35248"/>
                </a:lnTo>
                <a:lnTo>
                  <a:pt x="78210" y="37853"/>
                </a:lnTo>
                <a:lnTo>
                  <a:pt x="80817" y="40457"/>
                </a:lnTo>
                <a:close/>
              </a:path>
              <a:path w="87421" h="84735">
                <a:moveTo>
                  <a:pt x="48316" y="6598"/>
                </a:moveTo>
                <a:lnTo>
                  <a:pt x="46926" y="36464"/>
                </a:lnTo>
                <a:lnTo>
                  <a:pt x="52140" y="36464"/>
                </a:lnTo>
                <a:lnTo>
                  <a:pt x="54747" y="35248"/>
                </a:lnTo>
                <a:lnTo>
                  <a:pt x="56137" y="9202"/>
                </a:lnTo>
                <a:lnTo>
                  <a:pt x="48316" y="9202"/>
                </a:lnTo>
                <a:lnTo>
                  <a:pt x="48316" y="6598"/>
                </a:lnTo>
                <a:close/>
              </a:path>
              <a:path w="87421" h="84735">
                <a:moveTo>
                  <a:pt x="36498" y="22225"/>
                </a:moveTo>
                <a:lnTo>
                  <a:pt x="41712" y="22225"/>
                </a:lnTo>
                <a:lnTo>
                  <a:pt x="41712" y="27434"/>
                </a:lnTo>
                <a:lnTo>
                  <a:pt x="43102" y="39068"/>
                </a:lnTo>
                <a:lnTo>
                  <a:pt x="44319" y="36464"/>
                </a:lnTo>
                <a:lnTo>
                  <a:pt x="46926" y="36464"/>
                </a:lnTo>
                <a:lnTo>
                  <a:pt x="48316" y="6598"/>
                </a:lnTo>
                <a:lnTo>
                  <a:pt x="45709" y="5209"/>
                </a:lnTo>
                <a:lnTo>
                  <a:pt x="44319" y="2604"/>
                </a:lnTo>
                <a:lnTo>
                  <a:pt x="43102" y="0"/>
                </a:lnTo>
                <a:lnTo>
                  <a:pt x="41712" y="2604"/>
                </a:lnTo>
                <a:lnTo>
                  <a:pt x="40495" y="3820"/>
                </a:lnTo>
                <a:lnTo>
                  <a:pt x="40495" y="6598"/>
                </a:lnTo>
                <a:lnTo>
                  <a:pt x="41712" y="7813"/>
                </a:lnTo>
                <a:lnTo>
                  <a:pt x="44319" y="7813"/>
                </a:lnTo>
                <a:lnTo>
                  <a:pt x="43102" y="10418"/>
                </a:lnTo>
                <a:lnTo>
                  <a:pt x="37888" y="9202"/>
                </a:lnTo>
                <a:lnTo>
                  <a:pt x="32674" y="9202"/>
                </a:lnTo>
                <a:lnTo>
                  <a:pt x="27460" y="13022"/>
                </a:lnTo>
                <a:lnTo>
                  <a:pt x="27460" y="9202"/>
                </a:lnTo>
                <a:lnTo>
                  <a:pt x="30067" y="7813"/>
                </a:lnTo>
                <a:lnTo>
                  <a:pt x="32674" y="5209"/>
                </a:lnTo>
                <a:lnTo>
                  <a:pt x="32674" y="3820"/>
                </a:lnTo>
                <a:lnTo>
                  <a:pt x="31284" y="1215"/>
                </a:lnTo>
                <a:lnTo>
                  <a:pt x="28677" y="0"/>
                </a:lnTo>
                <a:lnTo>
                  <a:pt x="28677" y="2604"/>
                </a:lnTo>
                <a:lnTo>
                  <a:pt x="27460" y="5209"/>
                </a:lnTo>
                <a:lnTo>
                  <a:pt x="24853" y="7813"/>
                </a:lnTo>
                <a:lnTo>
                  <a:pt x="23463" y="9202"/>
                </a:lnTo>
                <a:lnTo>
                  <a:pt x="20856" y="13022"/>
                </a:lnTo>
                <a:lnTo>
                  <a:pt x="20856" y="17016"/>
                </a:lnTo>
                <a:lnTo>
                  <a:pt x="19639" y="19621"/>
                </a:lnTo>
                <a:lnTo>
                  <a:pt x="19639" y="23441"/>
                </a:lnTo>
                <a:lnTo>
                  <a:pt x="18249" y="23441"/>
                </a:lnTo>
                <a:lnTo>
                  <a:pt x="17032" y="26045"/>
                </a:lnTo>
                <a:lnTo>
                  <a:pt x="14425" y="24830"/>
                </a:lnTo>
                <a:lnTo>
                  <a:pt x="14425" y="23441"/>
                </a:lnTo>
                <a:lnTo>
                  <a:pt x="11818" y="20836"/>
                </a:lnTo>
                <a:lnTo>
                  <a:pt x="3997" y="19621"/>
                </a:lnTo>
                <a:lnTo>
                  <a:pt x="0" y="23441"/>
                </a:lnTo>
                <a:lnTo>
                  <a:pt x="1390" y="30039"/>
                </a:lnTo>
                <a:lnTo>
                  <a:pt x="1390" y="35248"/>
                </a:lnTo>
                <a:lnTo>
                  <a:pt x="3997" y="39068"/>
                </a:lnTo>
                <a:lnTo>
                  <a:pt x="7821" y="41673"/>
                </a:lnTo>
                <a:lnTo>
                  <a:pt x="10428" y="43062"/>
                </a:lnTo>
                <a:lnTo>
                  <a:pt x="13035" y="40457"/>
                </a:lnTo>
                <a:lnTo>
                  <a:pt x="10428" y="39068"/>
                </a:lnTo>
                <a:lnTo>
                  <a:pt x="7821" y="36464"/>
                </a:lnTo>
                <a:lnTo>
                  <a:pt x="6604" y="31254"/>
                </a:lnTo>
                <a:lnTo>
                  <a:pt x="9211" y="24830"/>
                </a:lnTo>
                <a:lnTo>
                  <a:pt x="5214" y="24830"/>
                </a:lnTo>
                <a:lnTo>
                  <a:pt x="9211" y="22225"/>
                </a:lnTo>
                <a:lnTo>
                  <a:pt x="11818" y="23441"/>
                </a:lnTo>
                <a:lnTo>
                  <a:pt x="13035" y="27434"/>
                </a:lnTo>
                <a:lnTo>
                  <a:pt x="15642" y="30039"/>
                </a:lnTo>
                <a:lnTo>
                  <a:pt x="15642" y="36464"/>
                </a:lnTo>
                <a:lnTo>
                  <a:pt x="17032" y="56085"/>
                </a:lnTo>
                <a:lnTo>
                  <a:pt x="17032" y="69108"/>
                </a:lnTo>
                <a:lnTo>
                  <a:pt x="22246" y="74317"/>
                </a:lnTo>
                <a:lnTo>
                  <a:pt x="31284" y="76921"/>
                </a:lnTo>
                <a:lnTo>
                  <a:pt x="33891" y="78137"/>
                </a:lnTo>
                <a:lnTo>
                  <a:pt x="36498" y="78137"/>
                </a:lnTo>
                <a:lnTo>
                  <a:pt x="36498" y="48271"/>
                </a:lnTo>
                <a:lnTo>
                  <a:pt x="39105" y="48271"/>
                </a:lnTo>
                <a:lnTo>
                  <a:pt x="46926" y="50875"/>
                </a:lnTo>
                <a:lnTo>
                  <a:pt x="54747" y="50875"/>
                </a:lnTo>
                <a:lnTo>
                  <a:pt x="63958" y="48271"/>
                </a:lnTo>
                <a:lnTo>
                  <a:pt x="66565" y="48271"/>
                </a:lnTo>
                <a:lnTo>
                  <a:pt x="65175" y="50875"/>
                </a:lnTo>
                <a:lnTo>
                  <a:pt x="63958" y="57300"/>
                </a:lnTo>
                <a:lnTo>
                  <a:pt x="58744" y="61294"/>
                </a:lnTo>
                <a:lnTo>
                  <a:pt x="50923" y="59905"/>
                </a:lnTo>
                <a:lnTo>
                  <a:pt x="52140" y="83346"/>
                </a:lnTo>
                <a:lnTo>
                  <a:pt x="57354" y="82130"/>
                </a:lnTo>
                <a:lnTo>
                  <a:pt x="58744" y="79526"/>
                </a:lnTo>
                <a:lnTo>
                  <a:pt x="61351" y="78137"/>
                </a:lnTo>
                <a:lnTo>
                  <a:pt x="63958" y="78137"/>
                </a:lnTo>
                <a:lnTo>
                  <a:pt x="69172" y="76921"/>
                </a:lnTo>
                <a:lnTo>
                  <a:pt x="66565" y="26045"/>
                </a:lnTo>
                <a:lnTo>
                  <a:pt x="66565" y="31254"/>
                </a:lnTo>
                <a:lnTo>
                  <a:pt x="61351" y="31254"/>
                </a:lnTo>
                <a:lnTo>
                  <a:pt x="61351" y="20836"/>
                </a:lnTo>
                <a:lnTo>
                  <a:pt x="63958" y="9202"/>
                </a:lnTo>
                <a:lnTo>
                  <a:pt x="59961" y="11807"/>
                </a:lnTo>
                <a:lnTo>
                  <a:pt x="58744" y="11807"/>
                </a:lnTo>
                <a:lnTo>
                  <a:pt x="58744" y="9202"/>
                </a:lnTo>
                <a:lnTo>
                  <a:pt x="56137" y="9202"/>
                </a:lnTo>
                <a:lnTo>
                  <a:pt x="54747" y="35248"/>
                </a:lnTo>
                <a:lnTo>
                  <a:pt x="57354" y="33859"/>
                </a:lnTo>
                <a:lnTo>
                  <a:pt x="59961" y="35248"/>
                </a:lnTo>
                <a:lnTo>
                  <a:pt x="62568" y="37853"/>
                </a:lnTo>
                <a:lnTo>
                  <a:pt x="63958" y="39068"/>
                </a:lnTo>
                <a:lnTo>
                  <a:pt x="63958" y="41673"/>
                </a:lnTo>
                <a:lnTo>
                  <a:pt x="62568" y="43062"/>
                </a:lnTo>
                <a:lnTo>
                  <a:pt x="59961" y="45666"/>
                </a:lnTo>
                <a:lnTo>
                  <a:pt x="58744" y="45666"/>
                </a:lnTo>
                <a:lnTo>
                  <a:pt x="54747" y="44277"/>
                </a:lnTo>
                <a:lnTo>
                  <a:pt x="48316" y="44277"/>
                </a:lnTo>
                <a:lnTo>
                  <a:pt x="46926" y="45666"/>
                </a:lnTo>
                <a:lnTo>
                  <a:pt x="44319" y="43062"/>
                </a:lnTo>
                <a:lnTo>
                  <a:pt x="39105" y="31254"/>
                </a:lnTo>
                <a:lnTo>
                  <a:pt x="36498" y="31254"/>
                </a:lnTo>
                <a:lnTo>
                  <a:pt x="36498" y="22225"/>
                </a:lnTo>
                <a:close/>
              </a:path>
              <a:path w="87421" h="84735">
                <a:moveTo>
                  <a:pt x="15642" y="41673"/>
                </a:moveTo>
                <a:lnTo>
                  <a:pt x="15642" y="52091"/>
                </a:lnTo>
                <a:lnTo>
                  <a:pt x="17032" y="56085"/>
                </a:lnTo>
                <a:lnTo>
                  <a:pt x="15642" y="36464"/>
                </a:lnTo>
                <a:lnTo>
                  <a:pt x="14425" y="37853"/>
                </a:lnTo>
                <a:lnTo>
                  <a:pt x="13035" y="40457"/>
                </a:lnTo>
                <a:lnTo>
                  <a:pt x="10428" y="43062"/>
                </a:lnTo>
                <a:lnTo>
                  <a:pt x="15642" y="41673"/>
                </a:lnTo>
                <a:close/>
              </a:path>
              <a:path w="87421" h="84735">
                <a:moveTo>
                  <a:pt x="7821" y="30039"/>
                </a:moveTo>
                <a:lnTo>
                  <a:pt x="9211" y="27434"/>
                </a:lnTo>
                <a:lnTo>
                  <a:pt x="13035" y="31254"/>
                </a:lnTo>
                <a:lnTo>
                  <a:pt x="13035" y="27434"/>
                </a:lnTo>
                <a:lnTo>
                  <a:pt x="10428" y="26045"/>
                </a:lnTo>
                <a:lnTo>
                  <a:pt x="9211" y="24830"/>
                </a:lnTo>
                <a:lnTo>
                  <a:pt x="6604" y="31254"/>
                </a:lnTo>
                <a:lnTo>
                  <a:pt x="7821" y="30039"/>
                </a:lnTo>
                <a:close/>
              </a:path>
            </a:pathLst>
          </a:custGeom>
          <a:solidFill>
            <a:srgbClr val="EFAC85"/>
          </a:solidFill>
        </p:spPr>
        <p:txBody>
          <a:bodyPr wrap="square" lIns="0" tIns="0" rIns="0" bIns="0" rtlCol="0">
            <a:noAutofit/>
          </a:bodyPr>
          <a:lstStyle/>
          <a:p>
            <a:endParaRPr/>
          </a:p>
        </p:txBody>
      </p:sp>
      <p:sp>
        <p:nvSpPr>
          <p:cNvPr id="285" name="object 285"/>
          <p:cNvSpPr/>
          <p:nvPr/>
        </p:nvSpPr>
        <p:spPr>
          <a:xfrm>
            <a:off x="7462591" y="3074215"/>
            <a:ext cx="90028" cy="58250"/>
          </a:xfrm>
          <a:custGeom>
            <a:avLst/>
            <a:gdLst/>
            <a:ahLst/>
            <a:cxnLst/>
            <a:rect l="l" t="t" r="r" b="b"/>
            <a:pathLst>
              <a:path w="90028" h="58250">
                <a:moveTo>
                  <a:pt x="6604" y="52091"/>
                </a:moveTo>
                <a:lnTo>
                  <a:pt x="0" y="52091"/>
                </a:lnTo>
                <a:lnTo>
                  <a:pt x="0" y="55911"/>
                </a:lnTo>
                <a:lnTo>
                  <a:pt x="3367" y="55513"/>
                </a:lnTo>
                <a:lnTo>
                  <a:pt x="15615" y="54338"/>
                </a:lnTo>
                <a:lnTo>
                  <a:pt x="28677" y="52091"/>
                </a:lnTo>
                <a:lnTo>
                  <a:pt x="33891" y="52091"/>
                </a:lnTo>
                <a:lnTo>
                  <a:pt x="37888" y="53306"/>
                </a:lnTo>
                <a:lnTo>
                  <a:pt x="41712" y="54696"/>
                </a:lnTo>
                <a:lnTo>
                  <a:pt x="52430" y="57419"/>
                </a:lnTo>
                <a:lnTo>
                  <a:pt x="64692" y="58250"/>
                </a:lnTo>
                <a:lnTo>
                  <a:pt x="76993" y="55911"/>
                </a:lnTo>
                <a:lnTo>
                  <a:pt x="82207" y="54696"/>
                </a:lnTo>
                <a:lnTo>
                  <a:pt x="87421" y="53306"/>
                </a:lnTo>
                <a:lnTo>
                  <a:pt x="90028" y="48097"/>
                </a:lnTo>
                <a:lnTo>
                  <a:pt x="84814" y="42888"/>
                </a:lnTo>
                <a:lnTo>
                  <a:pt x="86031" y="37679"/>
                </a:lnTo>
                <a:lnTo>
                  <a:pt x="84814" y="32470"/>
                </a:lnTo>
                <a:lnTo>
                  <a:pt x="83681" y="28766"/>
                </a:lnTo>
                <a:lnTo>
                  <a:pt x="76924" y="17253"/>
                </a:lnTo>
                <a:lnTo>
                  <a:pt x="66664" y="9410"/>
                </a:lnTo>
                <a:lnTo>
                  <a:pt x="53530" y="5209"/>
                </a:lnTo>
                <a:lnTo>
                  <a:pt x="52140" y="3820"/>
                </a:lnTo>
                <a:lnTo>
                  <a:pt x="48316" y="3820"/>
                </a:lnTo>
                <a:lnTo>
                  <a:pt x="41712" y="0"/>
                </a:lnTo>
                <a:lnTo>
                  <a:pt x="36498" y="1215"/>
                </a:lnTo>
                <a:lnTo>
                  <a:pt x="30067" y="1215"/>
                </a:lnTo>
                <a:lnTo>
                  <a:pt x="24853" y="2604"/>
                </a:lnTo>
                <a:lnTo>
                  <a:pt x="23463" y="6424"/>
                </a:lnTo>
                <a:lnTo>
                  <a:pt x="19639" y="7813"/>
                </a:lnTo>
                <a:lnTo>
                  <a:pt x="11818" y="11633"/>
                </a:lnTo>
                <a:lnTo>
                  <a:pt x="6604" y="18232"/>
                </a:lnTo>
                <a:lnTo>
                  <a:pt x="3997" y="27261"/>
                </a:lnTo>
                <a:lnTo>
                  <a:pt x="5310" y="27912"/>
                </a:lnTo>
                <a:lnTo>
                  <a:pt x="17243" y="32244"/>
                </a:lnTo>
                <a:lnTo>
                  <a:pt x="30067" y="33859"/>
                </a:lnTo>
                <a:lnTo>
                  <a:pt x="48316" y="33859"/>
                </a:lnTo>
                <a:lnTo>
                  <a:pt x="48316" y="31254"/>
                </a:lnTo>
                <a:lnTo>
                  <a:pt x="46568" y="26887"/>
                </a:lnTo>
                <a:lnTo>
                  <a:pt x="40350" y="15922"/>
                </a:lnTo>
                <a:lnTo>
                  <a:pt x="30067" y="7813"/>
                </a:lnTo>
                <a:lnTo>
                  <a:pt x="24853" y="7813"/>
                </a:lnTo>
                <a:lnTo>
                  <a:pt x="27460" y="5209"/>
                </a:lnTo>
                <a:lnTo>
                  <a:pt x="32674" y="6424"/>
                </a:lnTo>
                <a:lnTo>
                  <a:pt x="36498" y="9029"/>
                </a:lnTo>
                <a:lnTo>
                  <a:pt x="41712" y="11633"/>
                </a:lnTo>
                <a:lnTo>
                  <a:pt x="44319" y="16842"/>
                </a:lnTo>
                <a:lnTo>
                  <a:pt x="46926" y="22052"/>
                </a:lnTo>
                <a:lnTo>
                  <a:pt x="49533" y="26045"/>
                </a:lnTo>
                <a:lnTo>
                  <a:pt x="50923" y="31254"/>
                </a:lnTo>
                <a:lnTo>
                  <a:pt x="52140" y="35074"/>
                </a:lnTo>
                <a:lnTo>
                  <a:pt x="53530" y="37679"/>
                </a:lnTo>
                <a:lnTo>
                  <a:pt x="52140" y="39068"/>
                </a:lnTo>
                <a:lnTo>
                  <a:pt x="49533" y="39068"/>
                </a:lnTo>
                <a:lnTo>
                  <a:pt x="44319" y="40284"/>
                </a:lnTo>
                <a:lnTo>
                  <a:pt x="39105" y="42888"/>
                </a:lnTo>
                <a:lnTo>
                  <a:pt x="35281" y="46882"/>
                </a:lnTo>
                <a:lnTo>
                  <a:pt x="30067" y="50702"/>
                </a:lnTo>
                <a:lnTo>
                  <a:pt x="23463" y="49486"/>
                </a:lnTo>
                <a:lnTo>
                  <a:pt x="18249" y="50702"/>
                </a:lnTo>
                <a:lnTo>
                  <a:pt x="11818" y="52091"/>
                </a:lnTo>
                <a:lnTo>
                  <a:pt x="6604" y="52091"/>
                </a:lnTo>
                <a:close/>
              </a:path>
            </a:pathLst>
          </a:custGeom>
          <a:solidFill>
            <a:srgbClr val="E79358"/>
          </a:solidFill>
        </p:spPr>
        <p:txBody>
          <a:bodyPr wrap="square" lIns="0" tIns="0" rIns="0" bIns="0" rtlCol="0">
            <a:noAutofit/>
          </a:bodyPr>
          <a:lstStyle/>
          <a:p>
            <a:endParaRPr/>
          </a:p>
        </p:txBody>
      </p:sp>
      <p:sp>
        <p:nvSpPr>
          <p:cNvPr id="286" name="object 286"/>
          <p:cNvSpPr/>
          <p:nvPr/>
        </p:nvSpPr>
        <p:spPr>
          <a:xfrm>
            <a:off x="8058552" y="3385548"/>
            <a:ext cx="43668" cy="109392"/>
          </a:xfrm>
          <a:custGeom>
            <a:avLst/>
            <a:gdLst/>
            <a:ahLst/>
            <a:cxnLst/>
            <a:rect l="l" t="t" r="r" b="b"/>
            <a:pathLst>
              <a:path w="43668" h="109392">
                <a:moveTo>
                  <a:pt x="28677" y="100362"/>
                </a:moveTo>
                <a:lnTo>
                  <a:pt x="31188" y="97412"/>
                </a:lnTo>
                <a:lnTo>
                  <a:pt x="38009" y="86666"/>
                </a:lnTo>
                <a:lnTo>
                  <a:pt x="42099" y="75088"/>
                </a:lnTo>
                <a:lnTo>
                  <a:pt x="43668" y="62690"/>
                </a:lnTo>
                <a:lnTo>
                  <a:pt x="42928" y="49486"/>
                </a:lnTo>
                <a:lnTo>
                  <a:pt x="40772" y="39026"/>
                </a:lnTo>
                <a:lnTo>
                  <a:pt x="35505" y="27329"/>
                </a:lnTo>
                <a:lnTo>
                  <a:pt x="27286" y="16842"/>
                </a:lnTo>
                <a:lnTo>
                  <a:pt x="22249" y="12171"/>
                </a:lnTo>
                <a:lnTo>
                  <a:pt x="11746" y="4741"/>
                </a:lnTo>
                <a:lnTo>
                  <a:pt x="0" y="0"/>
                </a:lnTo>
                <a:lnTo>
                  <a:pt x="1216" y="7813"/>
                </a:lnTo>
                <a:lnTo>
                  <a:pt x="2607" y="15627"/>
                </a:lnTo>
                <a:lnTo>
                  <a:pt x="2607" y="23441"/>
                </a:lnTo>
                <a:lnTo>
                  <a:pt x="3410" y="35879"/>
                </a:lnTo>
                <a:lnTo>
                  <a:pt x="3421" y="48345"/>
                </a:lnTo>
                <a:lnTo>
                  <a:pt x="2607" y="61120"/>
                </a:lnTo>
                <a:lnTo>
                  <a:pt x="7821" y="62509"/>
                </a:lnTo>
                <a:lnTo>
                  <a:pt x="11644" y="63725"/>
                </a:lnTo>
                <a:lnTo>
                  <a:pt x="19465" y="63725"/>
                </a:lnTo>
                <a:lnTo>
                  <a:pt x="19465" y="109392"/>
                </a:lnTo>
                <a:lnTo>
                  <a:pt x="23463" y="106787"/>
                </a:lnTo>
                <a:lnTo>
                  <a:pt x="26070" y="102967"/>
                </a:lnTo>
                <a:lnTo>
                  <a:pt x="28677" y="100362"/>
                </a:lnTo>
                <a:close/>
              </a:path>
            </a:pathLst>
          </a:custGeom>
          <a:solidFill>
            <a:srgbClr val="A4DDE7"/>
          </a:solidFill>
        </p:spPr>
        <p:txBody>
          <a:bodyPr wrap="square" lIns="0" tIns="0" rIns="0" bIns="0" rtlCol="0">
            <a:noAutofit/>
          </a:bodyPr>
          <a:lstStyle/>
          <a:p>
            <a:endParaRPr/>
          </a:p>
        </p:txBody>
      </p:sp>
      <p:sp>
        <p:nvSpPr>
          <p:cNvPr id="287" name="object 287"/>
          <p:cNvSpPr/>
          <p:nvPr/>
        </p:nvSpPr>
        <p:spPr>
          <a:xfrm>
            <a:off x="7431307" y="3231878"/>
            <a:ext cx="48316" cy="74143"/>
          </a:xfrm>
          <a:custGeom>
            <a:avLst/>
            <a:gdLst/>
            <a:ahLst/>
            <a:cxnLst/>
            <a:rect l="l" t="t" r="r" b="b"/>
            <a:pathLst>
              <a:path w="48316" h="74143">
                <a:moveTo>
                  <a:pt x="41712" y="74143"/>
                </a:moveTo>
                <a:lnTo>
                  <a:pt x="43453" y="70320"/>
                </a:lnTo>
                <a:lnTo>
                  <a:pt x="46875" y="58081"/>
                </a:lnTo>
                <a:lnTo>
                  <a:pt x="48136" y="45408"/>
                </a:lnTo>
                <a:lnTo>
                  <a:pt x="48316" y="32470"/>
                </a:lnTo>
                <a:lnTo>
                  <a:pt x="48316" y="20836"/>
                </a:lnTo>
                <a:lnTo>
                  <a:pt x="46926" y="14238"/>
                </a:lnTo>
                <a:lnTo>
                  <a:pt x="46926" y="6424"/>
                </a:lnTo>
                <a:lnTo>
                  <a:pt x="44319" y="0"/>
                </a:lnTo>
                <a:lnTo>
                  <a:pt x="41712" y="1215"/>
                </a:lnTo>
                <a:lnTo>
                  <a:pt x="39105" y="1215"/>
                </a:lnTo>
                <a:lnTo>
                  <a:pt x="36498" y="2604"/>
                </a:lnTo>
                <a:lnTo>
                  <a:pt x="36498" y="5209"/>
                </a:lnTo>
                <a:lnTo>
                  <a:pt x="32674" y="6424"/>
                </a:lnTo>
                <a:lnTo>
                  <a:pt x="31284" y="7813"/>
                </a:lnTo>
                <a:lnTo>
                  <a:pt x="26223" y="13805"/>
                </a:lnTo>
                <a:lnTo>
                  <a:pt x="18664" y="24072"/>
                </a:lnTo>
                <a:lnTo>
                  <a:pt x="11772" y="34693"/>
                </a:lnTo>
                <a:lnTo>
                  <a:pt x="5214" y="45493"/>
                </a:lnTo>
                <a:lnTo>
                  <a:pt x="1390" y="50702"/>
                </a:lnTo>
                <a:lnTo>
                  <a:pt x="0" y="55911"/>
                </a:lnTo>
                <a:lnTo>
                  <a:pt x="5214" y="59905"/>
                </a:lnTo>
                <a:lnTo>
                  <a:pt x="5214" y="61120"/>
                </a:lnTo>
                <a:lnTo>
                  <a:pt x="10428" y="63725"/>
                </a:lnTo>
                <a:lnTo>
                  <a:pt x="15642" y="66329"/>
                </a:lnTo>
                <a:lnTo>
                  <a:pt x="20856" y="68934"/>
                </a:lnTo>
                <a:lnTo>
                  <a:pt x="24853" y="68934"/>
                </a:lnTo>
                <a:lnTo>
                  <a:pt x="26070" y="65114"/>
                </a:lnTo>
                <a:lnTo>
                  <a:pt x="27460" y="63725"/>
                </a:lnTo>
                <a:lnTo>
                  <a:pt x="30067" y="61120"/>
                </a:lnTo>
                <a:lnTo>
                  <a:pt x="31284" y="58516"/>
                </a:lnTo>
                <a:lnTo>
                  <a:pt x="33891" y="58516"/>
                </a:lnTo>
                <a:lnTo>
                  <a:pt x="35281" y="54696"/>
                </a:lnTo>
                <a:lnTo>
                  <a:pt x="37888" y="52091"/>
                </a:lnTo>
                <a:lnTo>
                  <a:pt x="40495" y="49486"/>
                </a:lnTo>
                <a:lnTo>
                  <a:pt x="41712" y="55911"/>
                </a:lnTo>
                <a:lnTo>
                  <a:pt x="39105" y="62509"/>
                </a:lnTo>
                <a:lnTo>
                  <a:pt x="40495" y="68934"/>
                </a:lnTo>
                <a:lnTo>
                  <a:pt x="40495" y="71538"/>
                </a:lnTo>
                <a:lnTo>
                  <a:pt x="39105" y="72928"/>
                </a:lnTo>
                <a:lnTo>
                  <a:pt x="41712" y="74143"/>
                </a:lnTo>
                <a:close/>
              </a:path>
            </a:pathLst>
          </a:custGeom>
          <a:solidFill>
            <a:srgbClr val="DBDADA"/>
          </a:solidFill>
        </p:spPr>
        <p:txBody>
          <a:bodyPr wrap="square" lIns="0" tIns="0" rIns="0" bIns="0" rtlCol="0">
            <a:noAutofit/>
          </a:bodyPr>
          <a:lstStyle/>
          <a:p>
            <a:endParaRPr/>
          </a:p>
        </p:txBody>
      </p:sp>
      <p:sp>
        <p:nvSpPr>
          <p:cNvPr id="288" name="object 288"/>
          <p:cNvSpPr/>
          <p:nvPr/>
        </p:nvSpPr>
        <p:spPr>
          <a:xfrm>
            <a:off x="7415665" y="3292999"/>
            <a:ext cx="36498" cy="114601"/>
          </a:xfrm>
          <a:custGeom>
            <a:avLst/>
            <a:gdLst/>
            <a:ahLst/>
            <a:cxnLst/>
            <a:rect l="l" t="t" r="r" b="b"/>
            <a:pathLst>
              <a:path w="36498" h="114601">
                <a:moveTo>
                  <a:pt x="27460" y="85950"/>
                </a:moveTo>
                <a:lnTo>
                  <a:pt x="24853" y="84735"/>
                </a:lnTo>
                <a:lnTo>
                  <a:pt x="23463" y="83346"/>
                </a:lnTo>
                <a:lnTo>
                  <a:pt x="23466" y="78708"/>
                </a:lnTo>
                <a:lnTo>
                  <a:pt x="24355" y="65593"/>
                </a:lnTo>
                <a:lnTo>
                  <a:pt x="26070" y="53480"/>
                </a:lnTo>
                <a:lnTo>
                  <a:pt x="26702" y="47660"/>
                </a:lnTo>
                <a:lnTo>
                  <a:pt x="28594" y="35249"/>
                </a:lnTo>
                <a:lnTo>
                  <a:pt x="31387" y="22852"/>
                </a:lnTo>
                <a:lnTo>
                  <a:pt x="35281" y="10418"/>
                </a:lnTo>
                <a:lnTo>
                  <a:pt x="36498" y="7813"/>
                </a:lnTo>
                <a:lnTo>
                  <a:pt x="31284" y="5209"/>
                </a:lnTo>
                <a:lnTo>
                  <a:pt x="26070" y="2604"/>
                </a:lnTo>
                <a:lnTo>
                  <a:pt x="20856" y="0"/>
                </a:lnTo>
                <a:lnTo>
                  <a:pt x="19639" y="6598"/>
                </a:lnTo>
                <a:lnTo>
                  <a:pt x="18249" y="11807"/>
                </a:lnTo>
                <a:lnTo>
                  <a:pt x="17032" y="17016"/>
                </a:lnTo>
                <a:lnTo>
                  <a:pt x="17032" y="19621"/>
                </a:lnTo>
                <a:lnTo>
                  <a:pt x="15642" y="20836"/>
                </a:lnTo>
                <a:lnTo>
                  <a:pt x="15642" y="23441"/>
                </a:lnTo>
                <a:lnTo>
                  <a:pt x="14927" y="28711"/>
                </a:lnTo>
                <a:lnTo>
                  <a:pt x="13549" y="41113"/>
                </a:lnTo>
                <a:lnTo>
                  <a:pt x="12579" y="53652"/>
                </a:lnTo>
                <a:lnTo>
                  <a:pt x="12006" y="66424"/>
                </a:lnTo>
                <a:lnTo>
                  <a:pt x="11818" y="79526"/>
                </a:lnTo>
                <a:lnTo>
                  <a:pt x="13035" y="82130"/>
                </a:lnTo>
                <a:lnTo>
                  <a:pt x="10428" y="83346"/>
                </a:lnTo>
                <a:lnTo>
                  <a:pt x="5214" y="85950"/>
                </a:lnTo>
                <a:lnTo>
                  <a:pt x="3997" y="89944"/>
                </a:lnTo>
                <a:lnTo>
                  <a:pt x="3997" y="97758"/>
                </a:lnTo>
                <a:lnTo>
                  <a:pt x="5214" y="100362"/>
                </a:lnTo>
                <a:lnTo>
                  <a:pt x="1390" y="101578"/>
                </a:lnTo>
                <a:lnTo>
                  <a:pt x="0" y="101578"/>
                </a:lnTo>
                <a:lnTo>
                  <a:pt x="1390" y="104182"/>
                </a:lnTo>
                <a:lnTo>
                  <a:pt x="1390" y="106787"/>
                </a:lnTo>
                <a:lnTo>
                  <a:pt x="3997" y="109392"/>
                </a:lnTo>
                <a:lnTo>
                  <a:pt x="6604" y="110781"/>
                </a:lnTo>
                <a:lnTo>
                  <a:pt x="11818" y="114601"/>
                </a:lnTo>
                <a:lnTo>
                  <a:pt x="17032" y="113385"/>
                </a:lnTo>
                <a:lnTo>
                  <a:pt x="30067" y="113385"/>
                </a:lnTo>
                <a:lnTo>
                  <a:pt x="32674" y="109392"/>
                </a:lnTo>
                <a:lnTo>
                  <a:pt x="35281" y="104182"/>
                </a:lnTo>
                <a:lnTo>
                  <a:pt x="33891" y="97758"/>
                </a:lnTo>
                <a:lnTo>
                  <a:pt x="33891" y="89944"/>
                </a:lnTo>
                <a:lnTo>
                  <a:pt x="30067" y="87340"/>
                </a:lnTo>
                <a:lnTo>
                  <a:pt x="27460" y="85950"/>
                </a:lnTo>
                <a:close/>
              </a:path>
            </a:pathLst>
          </a:custGeom>
          <a:solidFill>
            <a:srgbClr val="EFAC85"/>
          </a:solidFill>
        </p:spPr>
        <p:txBody>
          <a:bodyPr wrap="square" lIns="0" tIns="0" rIns="0" bIns="0" rtlCol="0">
            <a:noAutofit/>
          </a:bodyPr>
          <a:lstStyle/>
          <a:p>
            <a:endParaRPr/>
          </a:p>
        </p:txBody>
      </p:sp>
      <p:sp>
        <p:nvSpPr>
          <p:cNvPr id="289" name="object 289"/>
          <p:cNvSpPr/>
          <p:nvPr/>
        </p:nvSpPr>
        <p:spPr>
          <a:xfrm>
            <a:off x="7453554" y="3175793"/>
            <a:ext cx="40321" cy="58689"/>
          </a:xfrm>
          <a:custGeom>
            <a:avLst/>
            <a:gdLst/>
            <a:ahLst/>
            <a:cxnLst/>
            <a:rect l="l" t="t" r="r" b="b"/>
            <a:pathLst>
              <a:path w="40321" h="58689">
                <a:moveTo>
                  <a:pt x="1216" y="10418"/>
                </a:moveTo>
                <a:lnTo>
                  <a:pt x="4242" y="21595"/>
                </a:lnTo>
                <a:lnTo>
                  <a:pt x="7689" y="33650"/>
                </a:lnTo>
                <a:lnTo>
                  <a:pt x="11111" y="45969"/>
                </a:lnTo>
                <a:lnTo>
                  <a:pt x="14251" y="58689"/>
                </a:lnTo>
                <a:lnTo>
                  <a:pt x="16858" y="57300"/>
                </a:lnTo>
                <a:lnTo>
                  <a:pt x="19465" y="57300"/>
                </a:lnTo>
                <a:lnTo>
                  <a:pt x="22072" y="56085"/>
                </a:lnTo>
                <a:lnTo>
                  <a:pt x="23463" y="52091"/>
                </a:lnTo>
                <a:lnTo>
                  <a:pt x="24679" y="50875"/>
                </a:lnTo>
                <a:lnTo>
                  <a:pt x="29893" y="53480"/>
                </a:lnTo>
                <a:lnTo>
                  <a:pt x="32500" y="53480"/>
                </a:lnTo>
                <a:lnTo>
                  <a:pt x="36498" y="52091"/>
                </a:lnTo>
                <a:lnTo>
                  <a:pt x="39105" y="53480"/>
                </a:lnTo>
                <a:lnTo>
                  <a:pt x="39105" y="49486"/>
                </a:lnTo>
                <a:lnTo>
                  <a:pt x="40321" y="48271"/>
                </a:lnTo>
                <a:lnTo>
                  <a:pt x="39105" y="45666"/>
                </a:lnTo>
                <a:lnTo>
                  <a:pt x="39105" y="41673"/>
                </a:lnTo>
                <a:lnTo>
                  <a:pt x="40321" y="39068"/>
                </a:lnTo>
                <a:lnTo>
                  <a:pt x="39105" y="39068"/>
                </a:lnTo>
                <a:lnTo>
                  <a:pt x="40321" y="36464"/>
                </a:lnTo>
                <a:lnTo>
                  <a:pt x="37714" y="35248"/>
                </a:lnTo>
                <a:lnTo>
                  <a:pt x="29893" y="32643"/>
                </a:lnTo>
                <a:lnTo>
                  <a:pt x="23463" y="27434"/>
                </a:lnTo>
                <a:lnTo>
                  <a:pt x="23463" y="14411"/>
                </a:lnTo>
                <a:lnTo>
                  <a:pt x="22072" y="10418"/>
                </a:lnTo>
                <a:lnTo>
                  <a:pt x="22072" y="0"/>
                </a:lnTo>
                <a:lnTo>
                  <a:pt x="16858" y="1389"/>
                </a:lnTo>
                <a:lnTo>
                  <a:pt x="14251" y="0"/>
                </a:lnTo>
                <a:lnTo>
                  <a:pt x="11644" y="1389"/>
                </a:lnTo>
                <a:lnTo>
                  <a:pt x="7821" y="2604"/>
                </a:lnTo>
                <a:lnTo>
                  <a:pt x="5214" y="2604"/>
                </a:lnTo>
                <a:lnTo>
                  <a:pt x="0" y="5209"/>
                </a:lnTo>
                <a:lnTo>
                  <a:pt x="1216" y="10418"/>
                </a:lnTo>
                <a:close/>
              </a:path>
            </a:pathLst>
          </a:custGeom>
          <a:solidFill>
            <a:srgbClr val="A4DDE7"/>
          </a:solidFill>
        </p:spPr>
        <p:txBody>
          <a:bodyPr wrap="square" lIns="0" tIns="0" rIns="0" bIns="0" rtlCol="0">
            <a:noAutofit/>
          </a:bodyPr>
          <a:lstStyle/>
          <a:p>
            <a:endParaRPr/>
          </a:p>
        </p:txBody>
      </p:sp>
      <p:sp>
        <p:nvSpPr>
          <p:cNvPr id="290" name="object 290"/>
          <p:cNvSpPr/>
          <p:nvPr/>
        </p:nvSpPr>
        <p:spPr>
          <a:xfrm>
            <a:off x="7998684" y="3256535"/>
            <a:ext cx="16765" cy="75532"/>
          </a:xfrm>
          <a:custGeom>
            <a:avLst/>
            <a:gdLst/>
            <a:ahLst/>
            <a:cxnLst/>
            <a:rect l="l" t="t" r="r" b="b"/>
            <a:pathLst>
              <a:path w="16765" h="75532">
                <a:moveTo>
                  <a:pt x="16645" y="64078"/>
                </a:moveTo>
                <a:lnTo>
                  <a:pt x="16289" y="51401"/>
                </a:lnTo>
                <a:lnTo>
                  <a:pt x="16165" y="38723"/>
                </a:lnTo>
                <a:lnTo>
                  <a:pt x="16765" y="26045"/>
                </a:lnTo>
                <a:lnTo>
                  <a:pt x="16742" y="24358"/>
                </a:lnTo>
                <a:lnTo>
                  <a:pt x="14768" y="11354"/>
                </a:lnTo>
                <a:lnTo>
                  <a:pt x="10161" y="0"/>
                </a:lnTo>
                <a:lnTo>
                  <a:pt x="6337" y="0"/>
                </a:lnTo>
                <a:lnTo>
                  <a:pt x="3730" y="1389"/>
                </a:lnTo>
                <a:lnTo>
                  <a:pt x="2340" y="5209"/>
                </a:lnTo>
                <a:lnTo>
                  <a:pt x="2340" y="7813"/>
                </a:lnTo>
                <a:lnTo>
                  <a:pt x="1191" y="13860"/>
                </a:lnTo>
                <a:lnTo>
                  <a:pt x="0" y="26493"/>
                </a:lnTo>
                <a:lnTo>
                  <a:pt x="288" y="38938"/>
                </a:lnTo>
                <a:lnTo>
                  <a:pt x="1809" y="51234"/>
                </a:lnTo>
                <a:lnTo>
                  <a:pt x="4314" y="63420"/>
                </a:lnTo>
                <a:lnTo>
                  <a:pt x="7554" y="75532"/>
                </a:lnTo>
                <a:lnTo>
                  <a:pt x="10161" y="74317"/>
                </a:lnTo>
                <a:lnTo>
                  <a:pt x="12768" y="71712"/>
                </a:lnTo>
                <a:lnTo>
                  <a:pt x="16765" y="72928"/>
                </a:lnTo>
                <a:lnTo>
                  <a:pt x="16645" y="64078"/>
                </a:lnTo>
                <a:close/>
              </a:path>
            </a:pathLst>
          </a:custGeom>
          <a:solidFill>
            <a:srgbClr val="A4DDE7"/>
          </a:solidFill>
        </p:spPr>
        <p:txBody>
          <a:bodyPr wrap="square" lIns="0" tIns="0" rIns="0" bIns="0" rtlCol="0">
            <a:noAutofit/>
          </a:bodyPr>
          <a:lstStyle/>
          <a:p>
            <a:endParaRPr/>
          </a:p>
        </p:txBody>
      </p:sp>
      <p:sp>
        <p:nvSpPr>
          <p:cNvPr id="291" name="object 291"/>
          <p:cNvSpPr/>
          <p:nvPr/>
        </p:nvSpPr>
        <p:spPr>
          <a:xfrm>
            <a:off x="7462591" y="3079424"/>
            <a:ext cx="53530" cy="46882"/>
          </a:xfrm>
          <a:custGeom>
            <a:avLst/>
            <a:gdLst/>
            <a:ahLst/>
            <a:cxnLst/>
            <a:rect l="l" t="t" r="r" b="b"/>
            <a:pathLst>
              <a:path w="53530" h="46882">
                <a:moveTo>
                  <a:pt x="6604" y="46882"/>
                </a:moveTo>
                <a:lnTo>
                  <a:pt x="11818" y="46882"/>
                </a:lnTo>
                <a:lnTo>
                  <a:pt x="18249" y="45493"/>
                </a:lnTo>
                <a:lnTo>
                  <a:pt x="23463" y="44277"/>
                </a:lnTo>
                <a:lnTo>
                  <a:pt x="30067" y="45493"/>
                </a:lnTo>
                <a:lnTo>
                  <a:pt x="35281" y="41673"/>
                </a:lnTo>
                <a:lnTo>
                  <a:pt x="39105" y="37679"/>
                </a:lnTo>
                <a:lnTo>
                  <a:pt x="44319" y="35074"/>
                </a:lnTo>
                <a:lnTo>
                  <a:pt x="49533" y="33859"/>
                </a:lnTo>
                <a:lnTo>
                  <a:pt x="52140" y="33859"/>
                </a:lnTo>
                <a:lnTo>
                  <a:pt x="53530" y="32470"/>
                </a:lnTo>
                <a:lnTo>
                  <a:pt x="52140" y="29865"/>
                </a:lnTo>
                <a:lnTo>
                  <a:pt x="50923" y="26045"/>
                </a:lnTo>
                <a:lnTo>
                  <a:pt x="49533" y="20836"/>
                </a:lnTo>
                <a:lnTo>
                  <a:pt x="46926" y="16842"/>
                </a:lnTo>
                <a:lnTo>
                  <a:pt x="44319" y="11633"/>
                </a:lnTo>
                <a:lnTo>
                  <a:pt x="41712" y="6424"/>
                </a:lnTo>
                <a:lnTo>
                  <a:pt x="36498" y="3820"/>
                </a:lnTo>
                <a:lnTo>
                  <a:pt x="32674" y="1215"/>
                </a:lnTo>
                <a:lnTo>
                  <a:pt x="27460" y="0"/>
                </a:lnTo>
                <a:lnTo>
                  <a:pt x="24853" y="2604"/>
                </a:lnTo>
                <a:lnTo>
                  <a:pt x="30067" y="2604"/>
                </a:lnTo>
                <a:lnTo>
                  <a:pt x="34207" y="5034"/>
                </a:lnTo>
                <a:lnTo>
                  <a:pt x="42755" y="14112"/>
                </a:lnTo>
                <a:lnTo>
                  <a:pt x="48316" y="26045"/>
                </a:lnTo>
                <a:lnTo>
                  <a:pt x="48316" y="28650"/>
                </a:lnTo>
                <a:lnTo>
                  <a:pt x="28535" y="28626"/>
                </a:lnTo>
                <a:lnTo>
                  <a:pt x="15782" y="26652"/>
                </a:lnTo>
                <a:lnTo>
                  <a:pt x="3997" y="22052"/>
                </a:lnTo>
                <a:lnTo>
                  <a:pt x="1390" y="29865"/>
                </a:lnTo>
                <a:lnTo>
                  <a:pt x="0" y="37679"/>
                </a:lnTo>
                <a:lnTo>
                  <a:pt x="0" y="46882"/>
                </a:lnTo>
                <a:lnTo>
                  <a:pt x="6604" y="46882"/>
                </a:lnTo>
                <a:close/>
              </a:path>
            </a:pathLst>
          </a:custGeom>
          <a:solidFill>
            <a:srgbClr val="CD7B45"/>
          </a:solidFill>
        </p:spPr>
        <p:txBody>
          <a:bodyPr wrap="square" lIns="0" tIns="0" rIns="0" bIns="0" rtlCol="0">
            <a:noAutofit/>
          </a:bodyPr>
          <a:lstStyle/>
          <a:p>
            <a:endParaRPr/>
          </a:p>
        </p:txBody>
      </p:sp>
      <p:sp>
        <p:nvSpPr>
          <p:cNvPr id="292" name="object 292"/>
          <p:cNvSpPr/>
          <p:nvPr/>
        </p:nvSpPr>
        <p:spPr>
          <a:xfrm>
            <a:off x="8005022" y="3345090"/>
            <a:ext cx="24853" cy="23441"/>
          </a:xfrm>
          <a:custGeom>
            <a:avLst/>
            <a:gdLst/>
            <a:ahLst/>
            <a:cxnLst/>
            <a:rect l="l" t="t" r="r" b="b"/>
            <a:pathLst>
              <a:path w="24853" h="23441">
                <a:moveTo>
                  <a:pt x="3823" y="17016"/>
                </a:moveTo>
                <a:lnTo>
                  <a:pt x="2607" y="20836"/>
                </a:lnTo>
                <a:lnTo>
                  <a:pt x="6430" y="22225"/>
                </a:lnTo>
                <a:lnTo>
                  <a:pt x="9037" y="23441"/>
                </a:lnTo>
                <a:lnTo>
                  <a:pt x="15642" y="23441"/>
                </a:lnTo>
                <a:lnTo>
                  <a:pt x="20856" y="20836"/>
                </a:lnTo>
                <a:lnTo>
                  <a:pt x="24853" y="17016"/>
                </a:lnTo>
                <a:lnTo>
                  <a:pt x="24853" y="11807"/>
                </a:lnTo>
                <a:lnTo>
                  <a:pt x="23463" y="9202"/>
                </a:lnTo>
                <a:lnTo>
                  <a:pt x="23463" y="2604"/>
                </a:lnTo>
                <a:lnTo>
                  <a:pt x="14251" y="2604"/>
                </a:lnTo>
                <a:lnTo>
                  <a:pt x="9037" y="0"/>
                </a:lnTo>
                <a:lnTo>
                  <a:pt x="5214" y="2604"/>
                </a:lnTo>
                <a:lnTo>
                  <a:pt x="3823" y="5209"/>
                </a:lnTo>
                <a:lnTo>
                  <a:pt x="0" y="5209"/>
                </a:lnTo>
                <a:lnTo>
                  <a:pt x="1216" y="9202"/>
                </a:lnTo>
                <a:lnTo>
                  <a:pt x="6430" y="11807"/>
                </a:lnTo>
                <a:lnTo>
                  <a:pt x="3823" y="17016"/>
                </a:lnTo>
                <a:close/>
              </a:path>
            </a:pathLst>
          </a:custGeom>
          <a:solidFill>
            <a:srgbClr val="EFAC85"/>
          </a:solidFill>
        </p:spPr>
        <p:txBody>
          <a:bodyPr wrap="square" lIns="0" tIns="0" rIns="0" bIns="0" rtlCol="0">
            <a:noAutofit/>
          </a:bodyPr>
          <a:lstStyle/>
          <a:p>
            <a:endParaRPr/>
          </a:p>
        </p:txBody>
      </p:sp>
      <p:sp>
        <p:nvSpPr>
          <p:cNvPr id="293" name="object 293"/>
          <p:cNvSpPr/>
          <p:nvPr/>
        </p:nvSpPr>
        <p:spPr>
          <a:xfrm>
            <a:off x="7461375" y="3122313"/>
            <a:ext cx="92461" cy="14411"/>
          </a:xfrm>
          <a:custGeom>
            <a:avLst/>
            <a:gdLst/>
            <a:ahLst/>
            <a:cxnLst/>
            <a:rect l="l" t="t" r="r" b="b"/>
            <a:pathLst>
              <a:path w="92461" h="14411">
                <a:moveTo>
                  <a:pt x="3823" y="9202"/>
                </a:moveTo>
                <a:lnTo>
                  <a:pt x="11644" y="9202"/>
                </a:lnTo>
                <a:lnTo>
                  <a:pt x="19465" y="7813"/>
                </a:lnTo>
                <a:lnTo>
                  <a:pt x="29893" y="7813"/>
                </a:lnTo>
                <a:lnTo>
                  <a:pt x="33891" y="6598"/>
                </a:lnTo>
                <a:lnTo>
                  <a:pt x="36498" y="6598"/>
                </a:lnTo>
                <a:lnTo>
                  <a:pt x="39105" y="9202"/>
                </a:lnTo>
                <a:lnTo>
                  <a:pt x="42928" y="9202"/>
                </a:lnTo>
                <a:lnTo>
                  <a:pt x="45535" y="11807"/>
                </a:lnTo>
                <a:lnTo>
                  <a:pt x="52140" y="11807"/>
                </a:lnTo>
                <a:lnTo>
                  <a:pt x="58570" y="13022"/>
                </a:lnTo>
                <a:lnTo>
                  <a:pt x="66391" y="14411"/>
                </a:lnTo>
                <a:lnTo>
                  <a:pt x="68998" y="13022"/>
                </a:lnTo>
                <a:lnTo>
                  <a:pt x="75603" y="13022"/>
                </a:lnTo>
                <a:lnTo>
                  <a:pt x="78210" y="11807"/>
                </a:lnTo>
                <a:lnTo>
                  <a:pt x="80817" y="11807"/>
                </a:lnTo>
                <a:lnTo>
                  <a:pt x="84640" y="9202"/>
                </a:lnTo>
                <a:lnTo>
                  <a:pt x="88638" y="7813"/>
                </a:lnTo>
                <a:lnTo>
                  <a:pt x="92461" y="3993"/>
                </a:lnTo>
                <a:lnTo>
                  <a:pt x="92461" y="2604"/>
                </a:lnTo>
                <a:lnTo>
                  <a:pt x="91245" y="0"/>
                </a:lnTo>
                <a:lnTo>
                  <a:pt x="88638" y="5209"/>
                </a:lnTo>
                <a:lnTo>
                  <a:pt x="83424" y="6598"/>
                </a:lnTo>
                <a:lnTo>
                  <a:pt x="78210" y="7813"/>
                </a:lnTo>
                <a:lnTo>
                  <a:pt x="67491" y="10044"/>
                </a:lnTo>
                <a:lnTo>
                  <a:pt x="55229" y="9580"/>
                </a:lnTo>
                <a:lnTo>
                  <a:pt x="42928" y="6598"/>
                </a:lnTo>
                <a:lnTo>
                  <a:pt x="39105" y="5209"/>
                </a:lnTo>
                <a:lnTo>
                  <a:pt x="35107" y="3993"/>
                </a:lnTo>
                <a:lnTo>
                  <a:pt x="29893" y="3993"/>
                </a:lnTo>
                <a:lnTo>
                  <a:pt x="26135" y="4837"/>
                </a:lnTo>
                <a:lnTo>
                  <a:pt x="13379" y="6592"/>
                </a:lnTo>
                <a:lnTo>
                  <a:pt x="1216" y="7813"/>
                </a:lnTo>
                <a:lnTo>
                  <a:pt x="0" y="10418"/>
                </a:lnTo>
                <a:lnTo>
                  <a:pt x="2607" y="9202"/>
                </a:lnTo>
                <a:lnTo>
                  <a:pt x="3823" y="9202"/>
                </a:lnTo>
                <a:close/>
              </a:path>
            </a:pathLst>
          </a:custGeom>
          <a:solidFill>
            <a:srgbClr val="CD7B45"/>
          </a:solidFill>
        </p:spPr>
        <p:txBody>
          <a:bodyPr wrap="square" lIns="0" tIns="0" rIns="0" bIns="0" rtlCol="0">
            <a:noAutofit/>
          </a:bodyPr>
          <a:lstStyle/>
          <a:p>
            <a:endParaRPr/>
          </a:p>
        </p:txBody>
      </p:sp>
      <p:sp>
        <p:nvSpPr>
          <p:cNvPr id="294" name="object 294"/>
          <p:cNvSpPr/>
          <p:nvPr/>
        </p:nvSpPr>
        <p:spPr>
          <a:xfrm>
            <a:off x="7466589" y="3135335"/>
            <a:ext cx="19465" cy="24830"/>
          </a:xfrm>
          <a:custGeom>
            <a:avLst/>
            <a:gdLst/>
            <a:ahLst/>
            <a:cxnLst/>
            <a:rect l="l" t="t" r="r" b="b"/>
            <a:pathLst>
              <a:path w="19465" h="24830">
                <a:moveTo>
                  <a:pt x="7821" y="23614"/>
                </a:moveTo>
                <a:lnTo>
                  <a:pt x="10428" y="24830"/>
                </a:lnTo>
                <a:lnTo>
                  <a:pt x="11644" y="22225"/>
                </a:lnTo>
                <a:lnTo>
                  <a:pt x="10428" y="13196"/>
                </a:lnTo>
                <a:lnTo>
                  <a:pt x="13035" y="6598"/>
                </a:lnTo>
                <a:lnTo>
                  <a:pt x="19465" y="0"/>
                </a:lnTo>
                <a:lnTo>
                  <a:pt x="13035" y="1389"/>
                </a:lnTo>
                <a:lnTo>
                  <a:pt x="7821" y="3993"/>
                </a:lnTo>
                <a:lnTo>
                  <a:pt x="0" y="3993"/>
                </a:lnTo>
                <a:lnTo>
                  <a:pt x="1216" y="6598"/>
                </a:lnTo>
                <a:lnTo>
                  <a:pt x="0" y="6598"/>
                </a:lnTo>
                <a:lnTo>
                  <a:pt x="0" y="11807"/>
                </a:lnTo>
                <a:lnTo>
                  <a:pt x="3823" y="15801"/>
                </a:lnTo>
                <a:lnTo>
                  <a:pt x="5214" y="19621"/>
                </a:lnTo>
                <a:lnTo>
                  <a:pt x="6430" y="21010"/>
                </a:lnTo>
                <a:lnTo>
                  <a:pt x="7821" y="23614"/>
                </a:lnTo>
                <a:close/>
              </a:path>
            </a:pathLst>
          </a:custGeom>
          <a:solidFill>
            <a:srgbClr val="9F563B"/>
          </a:solidFill>
        </p:spPr>
        <p:txBody>
          <a:bodyPr wrap="square" lIns="0" tIns="0" rIns="0" bIns="0" rtlCol="0">
            <a:noAutofit/>
          </a:bodyPr>
          <a:lstStyle/>
          <a:p>
            <a:endParaRPr/>
          </a:p>
        </p:txBody>
      </p:sp>
      <p:sp>
        <p:nvSpPr>
          <p:cNvPr id="295" name="object 295"/>
          <p:cNvSpPr/>
          <p:nvPr/>
        </p:nvSpPr>
        <p:spPr>
          <a:xfrm>
            <a:off x="7465198" y="3130126"/>
            <a:ext cx="23463" cy="11807"/>
          </a:xfrm>
          <a:custGeom>
            <a:avLst/>
            <a:gdLst/>
            <a:ahLst/>
            <a:cxnLst/>
            <a:rect l="l" t="t" r="r" b="b"/>
            <a:pathLst>
              <a:path w="23463" h="11807">
                <a:moveTo>
                  <a:pt x="1390" y="11807"/>
                </a:moveTo>
                <a:lnTo>
                  <a:pt x="2607" y="11807"/>
                </a:lnTo>
                <a:lnTo>
                  <a:pt x="1390" y="9202"/>
                </a:lnTo>
                <a:lnTo>
                  <a:pt x="9211" y="9202"/>
                </a:lnTo>
                <a:lnTo>
                  <a:pt x="14425" y="6598"/>
                </a:lnTo>
                <a:lnTo>
                  <a:pt x="20856" y="5209"/>
                </a:lnTo>
                <a:lnTo>
                  <a:pt x="22246" y="3993"/>
                </a:lnTo>
                <a:lnTo>
                  <a:pt x="23463" y="1389"/>
                </a:lnTo>
                <a:lnTo>
                  <a:pt x="23463" y="0"/>
                </a:lnTo>
                <a:lnTo>
                  <a:pt x="15642" y="0"/>
                </a:lnTo>
                <a:lnTo>
                  <a:pt x="7821" y="1389"/>
                </a:lnTo>
                <a:lnTo>
                  <a:pt x="0" y="1389"/>
                </a:lnTo>
                <a:lnTo>
                  <a:pt x="0" y="9202"/>
                </a:lnTo>
                <a:lnTo>
                  <a:pt x="1390" y="11807"/>
                </a:lnTo>
                <a:close/>
              </a:path>
            </a:pathLst>
          </a:custGeom>
          <a:solidFill>
            <a:srgbClr val="712C2D"/>
          </a:solidFill>
        </p:spPr>
        <p:txBody>
          <a:bodyPr wrap="square" lIns="0" tIns="0" rIns="0" bIns="0" rtlCol="0">
            <a:noAutofit/>
          </a:bodyPr>
          <a:lstStyle/>
          <a:p>
            <a:endParaRPr/>
          </a:p>
        </p:txBody>
      </p:sp>
      <p:sp>
        <p:nvSpPr>
          <p:cNvPr id="296" name="object 296"/>
          <p:cNvSpPr/>
          <p:nvPr/>
        </p:nvSpPr>
        <p:spPr>
          <a:xfrm>
            <a:off x="7396200" y="3535398"/>
            <a:ext cx="1216" cy="3820"/>
          </a:xfrm>
          <a:custGeom>
            <a:avLst/>
            <a:gdLst/>
            <a:ahLst/>
            <a:cxnLst/>
            <a:rect l="l" t="t" r="r" b="b"/>
            <a:pathLst>
              <a:path w="1216" h="3820">
                <a:moveTo>
                  <a:pt x="1216" y="0"/>
                </a:moveTo>
                <a:lnTo>
                  <a:pt x="1216" y="3820"/>
                </a:lnTo>
                <a:lnTo>
                  <a:pt x="0" y="2604"/>
                </a:lnTo>
                <a:lnTo>
                  <a:pt x="0" y="1215"/>
                </a:lnTo>
                <a:lnTo>
                  <a:pt x="1216" y="0"/>
                </a:lnTo>
                <a:close/>
              </a:path>
            </a:pathLst>
          </a:custGeom>
          <a:solidFill>
            <a:srgbClr val="A4DDE7"/>
          </a:solidFill>
        </p:spPr>
        <p:txBody>
          <a:bodyPr wrap="square" lIns="0" tIns="0" rIns="0" bIns="0" rtlCol="0">
            <a:noAutofit/>
          </a:bodyPr>
          <a:lstStyle/>
          <a:p>
            <a:endParaRPr/>
          </a:p>
        </p:txBody>
      </p:sp>
      <p:sp>
        <p:nvSpPr>
          <p:cNvPr id="297" name="object 297"/>
          <p:cNvSpPr/>
          <p:nvPr/>
        </p:nvSpPr>
        <p:spPr>
          <a:xfrm>
            <a:off x="8033699" y="3317829"/>
            <a:ext cx="1390" cy="1215"/>
          </a:xfrm>
          <a:custGeom>
            <a:avLst/>
            <a:gdLst/>
            <a:ahLst/>
            <a:cxnLst/>
            <a:rect l="l" t="t" r="r" b="b"/>
            <a:pathLst>
              <a:path w="1390" h="1215">
                <a:moveTo>
                  <a:pt x="0" y="1215"/>
                </a:moveTo>
                <a:lnTo>
                  <a:pt x="0" y="0"/>
                </a:lnTo>
                <a:lnTo>
                  <a:pt x="1390" y="0"/>
                </a:lnTo>
                <a:lnTo>
                  <a:pt x="0" y="0"/>
                </a:lnTo>
                <a:lnTo>
                  <a:pt x="0" y="1215"/>
                </a:lnTo>
                <a:close/>
              </a:path>
            </a:pathLst>
          </a:custGeom>
          <a:solidFill>
            <a:srgbClr val="A4DDE7"/>
          </a:solidFill>
        </p:spPr>
        <p:txBody>
          <a:bodyPr wrap="square" lIns="0" tIns="0" rIns="0" bIns="0" rtlCol="0">
            <a:noAutofit/>
          </a:bodyPr>
          <a:lstStyle/>
          <a:p>
            <a:endParaRPr/>
          </a:p>
        </p:txBody>
      </p:sp>
      <p:sp>
        <p:nvSpPr>
          <p:cNvPr id="298" name="object 298"/>
          <p:cNvSpPr/>
          <p:nvPr/>
        </p:nvSpPr>
        <p:spPr>
          <a:xfrm>
            <a:off x="8015450" y="3339881"/>
            <a:ext cx="1216" cy="1389"/>
          </a:xfrm>
          <a:custGeom>
            <a:avLst/>
            <a:gdLst/>
            <a:ahLst/>
            <a:cxnLst/>
            <a:rect l="l" t="t" r="r" b="b"/>
            <a:pathLst>
              <a:path w="1216" h="1389">
                <a:moveTo>
                  <a:pt x="0" y="0"/>
                </a:moveTo>
                <a:lnTo>
                  <a:pt x="0" y="1389"/>
                </a:lnTo>
                <a:lnTo>
                  <a:pt x="1216" y="1389"/>
                </a:lnTo>
                <a:lnTo>
                  <a:pt x="0" y="1389"/>
                </a:lnTo>
                <a:lnTo>
                  <a:pt x="0" y="0"/>
                </a:lnTo>
                <a:close/>
              </a:path>
            </a:pathLst>
          </a:custGeom>
          <a:solidFill>
            <a:srgbClr val="292A2D"/>
          </a:solidFill>
        </p:spPr>
        <p:txBody>
          <a:bodyPr wrap="square" lIns="0" tIns="0" rIns="0" bIns="0" rtlCol="0">
            <a:noAutofit/>
          </a:bodyPr>
          <a:lstStyle/>
          <a:p>
            <a:endParaRPr/>
          </a:p>
        </p:txBody>
      </p:sp>
      <p:sp>
        <p:nvSpPr>
          <p:cNvPr id="299" name="object 299"/>
          <p:cNvSpPr/>
          <p:nvPr/>
        </p:nvSpPr>
        <p:spPr>
          <a:xfrm>
            <a:off x="7471803" y="3369921"/>
            <a:ext cx="71605" cy="190133"/>
          </a:xfrm>
          <a:custGeom>
            <a:avLst/>
            <a:gdLst/>
            <a:ahLst/>
            <a:cxnLst/>
            <a:rect l="l" t="t" r="r" b="b"/>
            <a:pathLst>
              <a:path w="71605" h="190133">
                <a:moveTo>
                  <a:pt x="0" y="29865"/>
                </a:moveTo>
                <a:lnTo>
                  <a:pt x="0" y="33859"/>
                </a:lnTo>
                <a:lnTo>
                  <a:pt x="1216" y="35074"/>
                </a:lnTo>
                <a:lnTo>
                  <a:pt x="1216" y="46882"/>
                </a:lnTo>
                <a:lnTo>
                  <a:pt x="1685" y="53559"/>
                </a:lnTo>
                <a:lnTo>
                  <a:pt x="2518" y="66471"/>
                </a:lnTo>
                <a:lnTo>
                  <a:pt x="3198" y="79281"/>
                </a:lnTo>
                <a:lnTo>
                  <a:pt x="3656" y="91885"/>
                </a:lnTo>
                <a:lnTo>
                  <a:pt x="3823" y="104182"/>
                </a:lnTo>
                <a:lnTo>
                  <a:pt x="3821" y="105551"/>
                </a:lnTo>
                <a:lnTo>
                  <a:pt x="3607" y="118641"/>
                </a:lnTo>
                <a:lnTo>
                  <a:pt x="3192" y="131398"/>
                </a:lnTo>
                <a:lnTo>
                  <a:pt x="2788" y="143912"/>
                </a:lnTo>
                <a:lnTo>
                  <a:pt x="2607" y="156274"/>
                </a:lnTo>
                <a:lnTo>
                  <a:pt x="1869" y="163247"/>
                </a:lnTo>
                <a:lnTo>
                  <a:pt x="1298" y="175698"/>
                </a:lnTo>
                <a:lnTo>
                  <a:pt x="1216" y="188918"/>
                </a:lnTo>
                <a:lnTo>
                  <a:pt x="3823" y="190133"/>
                </a:lnTo>
                <a:lnTo>
                  <a:pt x="7821" y="190133"/>
                </a:lnTo>
                <a:lnTo>
                  <a:pt x="11644" y="188918"/>
                </a:lnTo>
                <a:lnTo>
                  <a:pt x="14251" y="188918"/>
                </a:lnTo>
                <a:lnTo>
                  <a:pt x="14251" y="184924"/>
                </a:lnTo>
                <a:lnTo>
                  <a:pt x="15642" y="177110"/>
                </a:lnTo>
                <a:lnTo>
                  <a:pt x="16858" y="169297"/>
                </a:lnTo>
                <a:lnTo>
                  <a:pt x="18249" y="161483"/>
                </a:lnTo>
                <a:lnTo>
                  <a:pt x="16858" y="158878"/>
                </a:lnTo>
                <a:lnTo>
                  <a:pt x="18249" y="156274"/>
                </a:lnTo>
                <a:lnTo>
                  <a:pt x="18249" y="152454"/>
                </a:lnTo>
                <a:lnTo>
                  <a:pt x="18849" y="147913"/>
                </a:lnTo>
                <a:lnTo>
                  <a:pt x="20475" y="135433"/>
                </a:lnTo>
                <a:lnTo>
                  <a:pt x="22072" y="122414"/>
                </a:lnTo>
                <a:lnTo>
                  <a:pt x="22573" y="119819"/>
                </a:lnTo>
                <a:lnTo>
                  <a:pt x="24560" y="107228"/>
                </a:lnTo>
                <a:lnTo>
                  <a:pt x="26068" y="94440"/>
                </a:lnTo>
                <a:lnTo>
                  <a:pt x="27286" y="81957"/>
                </a:lnTo>
                <a:lnTo>
                  <a:pt x="28677" y="76748"/>
                </a:lnTo>
                <a:lnTo>
                  <a:pt x="28677" y="72928"/>
                </a:lnTo>
                <a:lnTo>
                  <a:pt x="29893" y="67718"/>
                </a:lnTo>
                <a:lnTo>
                  <a:pt x="29893" y="59905"/>
                </a:lnTo>
                <a:lnTo>
                  <a:pt x="31284" y="52091"/>
                </a:lnTo>
                <a:lnTo>
                  <a:pt x="32500" y="44277"/>
                </a:lnTo>
                <a:lnTo>
                  <a:pt x="33891" y="53306"/>
                </a:lnTo>
                <a:lnTo>
                  <a:pt x="35107" y="61120"/>
                </a:lnTo>
                <a:lnTo>
                  <a:pt x="35107" y="68934"/>
                </a:lnTo>
                <a:lnTo>
                  <a:pt x="36136" y="77166"/>
                </a:lnTo>
                <a:lnTo>
                  <a:pt x="37532" y="89816"/>
                </a:lnTo>
                <a:lnTo>
                  <a:pt x="38829" y="102450"/>
                </a:lnTo>
                <a:lnTo>
                  <a:pt x="40174" y="115056"/>
                </a:lnTo>
                <a:lnTo>
                  <a:pt x="41712" y="127624"/>
                </a:lnTo>
                <a:lnTo>
                  <a:pt x="42928" y="135437"/>
                </a:lnTo>
                <a:lnTo>
                  <a:pt x="42928" y="143251"/>
                </a:lnTo>
                <a:lnTo>
                  <a:pt x="44319" y="151065"/>
                </a:lnTo>
                <a:lnTo>
                  <a:pt x="44319" y="155058"/>
                </a:lnTo>
                <a:lnTo>
                  <a:pt x="45535" y="157663"/>
                </a:lnTo>
                <a:lnTo>
                  <a:pt x="45535" y="169297"/>
                </a:lnTo>
                <a:lnTo>
                  <a:pt x="46926" y="177110"/>
                </a:lnTo>
                <a:lnTo>
                  <a:pt x="48142" y="184924"/>
                </a:lnTo>
                <a:lnTo>
                  <a:pt x="48142" y="190133"/>
                </a:lnTo>
                <a:lnTo>
                  <a:pt x="55963" y="190133"/>
                </a:lnTo>
                <a:lnTo>
                  <a:pt x="59961" y="188918"/>
                </a:lnTo>
                <a:lnTo>
                  <a:pt x="65175" y="187529"/>
                </a:lnTo>
                <a:lnTo>
                  <a:pt x="65175" y="157663"/>
                </a:lnTo>
                <a:lnTo>
                  <a:pt x="66391" y="152454"/>
                </a:lnTo>
                <a:lnTo>
                  <a:pt x="66507" y="122090"/>
                </a:lnTo>
                <a:lnTo>
                  <a:pt x="66905" y="109210"/>
                </a:lnTo>
                <a:lnTo>
                  <a:pt x="67509" y="96448"/>
                </a:lnTo>
                <a:lnTo>
                  <a:pt x="68234" y="83869"/>
                </a:lnTo>
                <a:lnTo>
                  <a:pt x="68998" y="71538"/>
                </a:lnTo>
                <a:lnTo>
                  <a:pt x="69013" y="64075"/>
                </a:lnTo>
                <a:lnTo>
                  <a:pt x="69313" y="51354"/>
                </a:lnTo>
                <a:lnTo>
                  <a:pt x="70389" y="39068"/>
                </a:lnTo>
                <a:lnTo>
                  <a:pt x="70389" y="38357"/>
                </a:lnTo>
                <a:lnTo>
                  <a:pt x="70553" y="25652"/>
                </a:lnTo>
                <a:lnTo>
                  <a:pt x="71605" y="13022"/>
                </a:lnTo>
                <a:lnTo>
                  <a:pt x="71605" y="0"/>
                </a:lnTo>
                <a:lnTo>
                  <a:pt x="63784" y="1215"/>
                </a:lnTo>
                <a:lnTo>
                  <a:pt x="57354" y="1215"/>
                </a:lnTo>
                <a:lnTo>
                  <a:pt x="49533" y="2604"/>
                </a:lnTo>
                <a:lnTo>
                  <a:pt x="38422" y="3723"/>
                </a:lnTo>
                <a:lnTo>
                  <a:pt x="25553" y="4772"/>
                </a:lnTo>
                <a:lnTo>
                  <a:pt x="13035" y="5209"/>
                </a:lnTo>
                <a:lnTo>
                  <a:pt x="10428" y="5209"/>
                </a:lnTo>
                <a:lnTo>
                  <a:pt x="9037" y="7813"/>
                </a:lnTo>
                <a:lnTo>
                  <a:pt x="9037" y="15627"/>
                </a:lnTo>
                <a:lnTo>
                  <a:pt x="7821" y="22052"/>
                </a:lnTo>
                <a:lnTo>
                  <a:pt x="1216" y="28650"/>
                </a:lnTo>
                <a:lnTo>
                  <a:pt x="0" y="29865"/>
                </a:lnTo>
                <a:close/>
              </a:path>
            </a:pathLst>
          </a:custGeom>
          <a:solidFill>
            <a:srgbClr val="506C93"/>
          </a:solidFill>
        </p:spPr>
        <p:txBody>
          <a:bodyPr wrap="square" lIns="0" tIns="0" rIns="0" bIns="0" rtlCol="0">
            <a:noAutofit/>
          </a:bodyPr>
          <a:lstStyle/>
          <a:p>
            <a:endParaRPr/>
          </a:p>
        </p:txBody>
      </p:sp>
      <p:sp>
        <p:nvSpPr>
          <p:cNvPr id="300" name="object 300"/>
          <p:cNvSpPr/>
          <p:nvPr/>
        </p:nvSpPr>
        <p:spPr>
          <a:xfrm>
            <a:off x="7827746" y="3399786"/>
            <a:ext cx="70389" cy="160268"/>
          </a:xfrm>
          <a:custGeom>
            <a:avLst/>
            <a:gdLst/>
            <a:ahLst/>
            <a:cxnLst/>
            <a:rect l="l" t="t" r="r" b="b"/>
            <a:pathLst>
              <a:path w="70389" h="160268">
                <a:moveTo>
                  <a:pt x="59961" y="159052"/>
                </a:moveTo>
                <a:lnTo>
                  <a:pt x="66391" y="159052"/>
                </a:lnTo>
                <a:lnTo>
                  <a:pt x="70389" y="157663"/>
                </a:lnTo>
                <a:lnTo>
                  <a:pt x="70352" y="149612"/>
                </a:lnTo>
                <a:lnTo>
                  <a:pt x="70126" y="136914"/>
                </a:lnTo>
                <a:lnTo>
                  <a:pt x="69780" y="124217"/>
                </a:lnTo>
                <a:lnTo>
                  <a:pt x="69411" y="111519"/>
                </a:lnTo>
                <a:lnTo>
                  <a:pt x="69118" y="98822"/>
                </a:lnTo>
                <a:lnTo>
                  <a:pt x="68954" y="77964"/>
                </a:lnTo>
                <a:lnTo>
                  <a:pt x="68748" y="65247"/>
                </a:lnTo>
                <a:lnTo>
                  <a:pt x="68447" y="52459"/>
                </a:lnTo>
                <a:lnTo>
                  <a:pt x="68131" y="39673"/>
                </a:lnTo>
                <a:lnTo>
                  <a:pt x="67882" y="26965"/>
                </a:lnTo>
                <a:lnTo>
                  <a:pt x="67782" y="14411"/>
                </a:lnTo>
                <a:lnTo>
                  <a:pt x="68998" y="10418"/>
                </a:lnTo>
                <a:lnTo>
                  <a:pt x="63784" y="10418"/>
                </a:lnTo>
                <a:lnTo>
                  <a:pt x="54726" y="10271"/>
                </a:lnTo>
                <a:lnTo>
                  <a:pt x="42103" y="9485"/>
                </a:lnTo>
                <a:lnTo>
                  <a:pt x="29481" y="7859"/>
                </a:lnTo>
                <a:lnTo>
                  <a:pt x="16858" y="5209"/>
                </a:lnTo>
                <a:lnTo>
                  <a:pt x="11644" y="3993"/>
                </a:lnTo>
                <a:lnTo>
                  <a:pt x="6430" y="1389"/>
                </a:lnTo>
                <a:lnTo>
                  <a:pt x="1216" y="0"/>
                </a:lnTo>
                <a:lnTo>
                  <a:pt x="0" y="2604"/>
                </a:lnTo>
                <a:lnTo>
                  <a:pt x="0" y="10418"/>
                </a:lnTo>
                <a:lnTo>
                  <a:pt x="901" y="23022"/>
                </a:lnTo>
                <a:lnTo>
                  <a:pt x="1580" y="35511"/>
                </a:lnTo>
                <a:lnTo>
                  <a:pt x="2607" y="48271"/>
                </a:lnTo>
                <a:lnTo>
                  <a:pt x="2607" y="48696"/>
                </a:lnTo>
                <a:lnTo>
                  <a:pt x="2739" y="61718"/>
                </a:lnTo>
                <a:lnTo>
                  <a:pt x="3042" y="74536"/>
                </a:lnTo>
                <a:lnTo>
                  <a:pt x="3399" y="87190"/>
                </a:lnTo>
                <a:lnTo>
                  <a:pt x="3698" y="99721"/>
                </a:lnTo>
                <a:lnTo>
                  <a:pt x="3823" y="112170"/>
                </a:lnTo>
                <a:lnTo>
                  <a:pt x="4361" y="116867"/>
                </a:lnTo>
                <a:lnTo>
                  <a:pt x="5107" y="129884"/>
                </a:lnTo>
                <a:lnTo>
                  <a:pt x="5214" y="142036"/>
                </a:lnTo>
                <a:lnTo>
                  <a:pt x="6430" y="143425"/>
                </a:lnTo>
                <a:lnTo>
                  <a:pt x="5214" y="146029"/>
                </a:lnTo>
                <a:lnTo>
                  <a:pt x="5214" y="151238"/>
                </a:lnTo>
                <a:lnTo>
                  <a:pt x="6430" y="153843"/>
                </a:lnTo>
                <a:lnTo>
                  <a:pt x="6430" y="156448"/>
                </a:lnTo>
                <a:lnTo>
                  <a:pt x="10428" y="159052"/>
                </a:lnTo>
                <a:lnTo>
                  <a:pt x="15642" y="160268"/>
                </a:lnTo>
                <a:lnTo>
                  <a:pt x="19465" y="160268"/>
                </a:lnTo>
                <a:lnTo>
                  <a:pt x="22072" y="159052"/>
                </a:lnTo>
                <a:lnTo>
                  <a:pt x="23463" y="157663"/>
                </a:lnTo>
                <a:lnTo>
                  <a:pt x="23463" y="149849"/>
                </a:lnTo>
                <a:lnTo>
                  <a:pt x="27286" y="113385"/>
                </a:lnTo>
                <a:lnTo>
                  <a:pt x="28530" y="102332"/>
                </a:lnTo>
                <a:lnTo>
                  <a:pt x="29887" y="89514"/>
                </a:lnTo>
                <a:lnTo>
                  <a:pt x="31284" y="76921"/>
                </a:lnTo>
                <a:lnTo>
                  <a:pt x="32905" y="63701"/>
                </a:lnTo>
                <a:lnTo>
                  <a:pt x="34371" y="50993"/>
                </a:lnTo>
                <a:lnTo>
                  <a:pt x="35704" y="38225"/>
                </a:lnTo>
                <a:lnTo>
                  <a:pt x="36840" y="25525"/>
                </a:lnTo>
                <a:lnTo>
                  <a:pt x="37714" y="13022"/>
                </a:lnTo>
                <a:lnTo>
                  <a:pt x="39105" y="11807"/>
                </a:lnTo>
                <a:lnTo>
                  <a:pt x="39105" y="17016"/>
                </a:lnTo>
                <a:lnTo>
                  <a:pt x="40096" y="22930"/>
                </a:lnTo>
                <a:lnTo>
                  <a:pt x="41971" y="35235"/>
                </a:lnTo>
                <a:lnTo>
                  <a:pt x="43668" y="47751"/>
                </a:lnTo>
                <a:lnTo>
                  <a:pt x="45233" y="60434"/>
                </a:lnTo>
                <a:lnTo>
                  <a:pt x="46710" y="73240"/>
                </a:lnTo>
                <a:lnTo>
                  <a:pt x="48142" y="86124"/>
                </a:lnTo>
                <a:lnTo>
                  <a:pt x="48644" y="89437"/>
                </a:lnTo>
                <a:lnTo>
                  <a:pt x="50379" y="101667"/>
                </a:lnTo>
                <a:lnTo>
                  <a:pt x="52140" y="114774"/>
                </a:lnTo>
                <a:lnTo>
                  <a:pt x="52862" y="120817"/>
                </a:lnTo>
                <a:lnTo>
                  <a:pt x="54429" y="133423"/>
                </a:lnTo>
                <a:lnTo>
                  <a:pt x="55963" y="146029"/>
                </a:lnTo>
                <a:lnTo>
                  <a:pt x="55963" y="153843"/>
                </a:lnTo>
                <a:lnTo>
                  <a:pt x="57354" y="156448"/>
                </a:lnTo>
                <a:lnTo>
                  <a:pt x="57354" y="157663"/>
                </a:lnTo>
                <a:lnTo>
                  <a:pt x="59961" y="159052"/>
                </a:lnTo>
                <a:close/>
              </a:path>
            </a:pathLst>
          </a:custGeom>
          <a:solidFill>
            <a:srgbClr val="49515B"/>
          </a:solidFill>
        </p:spPr>
        <p:txBody>
          <a:bodyPr wrap="square" lIns="0" tIns="0" rIns="0" bIns="0" rtlCol="0">
            <a:noAutofit/>
          </a:bodyPr>
          <a:lstStyle/>
          <a:p>
            <a:endParaRPr/>
          </a:p>
        </p:txBody>
      </p:sp>
      <p:sp>
        <p:nvSpPr>
          <p:cNvPr id="301" name="object 301"/>
          <p:cNvSpPr/>
          <p:nvPr/>
        </p:nvSpPr>
        <p:spPr>
          <a:xfrm>
            <a:off x="7569479" y="3406385"/>
            <a:ext cx="211340" cy="178500"/>
          </a:xfrm>
          <a:custGeom>
            <a:avLst/>
            <a:gdLst/>
            <a:ahLst/>
            <a:cxnLst/>
            <a:rect l="l" t="t" r="r" b="b"/>
            <a:pathLst>
              <a:path w="211340" h="178500">
                <a:moveTo>
                  <a:pt x="17217" y="10418"/>
                </a:moveTo>
                <a:lnTo>
                  <a:pt x="99239" y="10418"/>
                </a:lnTo>
                <a:lnTo>
                  <a:pt x="100562" y="13639"/>
                </a:lnTo>
                <a:lnTo>
                  <a:pt x="101686" y="25869"/>
                </a:lnTo>
                <a:lnTo>
                  <a:pt x="101846" y="39068"/>
                </a:lnTo>
                <a:lnTo>
                  <a:pt x="101846" y="40284"/>
                </a:lnTo>
                <a:lnTo>
                  <a:pt x="95242" y="40284"/>
                </a:lnTo>
                <a:lnTo>
                  <a:pt x="95242" y="48097"/>
                </a:lnTo>
                <a:lnTo>
                  <a:pt x="99239" y="45493"/>
                </a:lnTo>
                <a:lnTo>
                  <a:pt x="99239" y="48097"/>
                </a:lnTo>
                <a:lnTo>
                  <a:pt x="93832" y="55400"/>
                </a:lnTo>
                <a:lnTo>
                  <a:pt x="86259" y="65459"/>
                </a:lnTo>
                <a:lnTo>
                  <a:pt x="78631" y="75417"/>
                </a:lnTo>
                <a:lnTo>
                  <a:pt x="70899" y="85362"/>
                </a:lnTo>
                <a:lnTo>
                  <a:pt x="63012" y="95384"/>
                </a:lnTo>
                <a:lnTo>
                  <a:pt x="54920" y="105572"/>
                </a:lnTo>
                <a:lnTo>
                  <a:pt x="52711" y="108004"/>
                </a:lnTo>
                <a:lnTo>
                  <a:pt x="45122" y="118263"/>
                </a:lnTo>
                <a:lnTo>
                  <a:pt x="36671" y="127624"/>
                </a:lnTo>
                <a:lnTo>
                  <a:pt x="35281" y="130228"/>
                </a:lnTo>
                <a:lnTo>
                  <a:pt x="33855" y="133094"/>
                </a:lnTo>
                <a:lnTo>
                  <a:pt x="26086" y="143021"/>
                </a:lnTo>
                <a:lnTo>
                  <a:pt x="18318" y="153199"/>
                </a:lnTo>
                <a:lnTo>
                  <a:pt x="10549" y="163374"/>
                </a:lnTo>
                <a:lnTo>
                  <a:pt x="2780" y="173290"/>
                </a:lnTo>
                <a:lnTo>
                  <a:pt x="0" y="175895"/>
                </a:lnTo>
                <a:lnTo>
                  <a:pt x="2780" y="177110"/>
                </a:lnTo>
                <a:lnTo>
                  <a:pt x="5387" y="177110"/>
                </a:lnTo>
                <a:lnTo>
                  <a:pt x="6604" y="174506"/>
                </a:lnTo>
                <a:lnTo>
                  <a:pt x="9211" y="173290"/>
                </a:lnTo>
                <a:lnTo>
                  <a:pt x="13961" y="166998"/>
                </a:lnTo>
                <a:lnTo>
                  <a:pt x="21594" y="156851"/>
                </a:lnTo>
                <a:lnTo>
                  <a:pt x="29213" y="146703"/>
                </a:lnTo>
                <a:lnTo>
                  <a:pt x="36839" y="136556"/>
                </a:lnTo>
                <a:lnTo>
                  <a:pt x="44492" y="126408"/>
                </a:lnTo>
                <a:lnTo>
                  <a:pt x="49706" y="119810"/>
                </a:lnTo>
                <a:lnTo>
                  <a:pt x="54920" y="113385"/>
                </a:lnTo>
                <a:lnTo>
                  <a:pt x="60134" y="106787"/>
                </a:lnTo>
                <a:lnTo>
                  <a:pt x="61973" y="104291"/>
                </a:lnTo>
                <a:lnTo>
                  <a:pt x="69579" y="94197"/>
                </a:lnTo>
                <a:lnTo>
                  <a:pt x="77351" y="84062"/>
                </a:lnTo>
                <a:lnTo>
                  <a:pt x="85100" y="73900"/>
                </a:lnTo>
                <a:lnTo>
                  <a:pt x="92635" y="63725"/>
                </a:lnTo>
                <a:lnTo>
                  <a:pt x="95242" y="61120"/>
                </a:lnTo>
                <a:lnTo>
                  <a:pt x="97849" y="57300"/>
                </a:lnTo>
                <a:lnTo>
                  <a:pt x="101846" y="53306"/>
                </a:lnTo>
                <a:lnTo>
                  <a:pt x="101846" y="66329"/>
                </a:lnTo>
                <a:lnTo>
                  <a:pt x="100456" y="68934"/>
                </a:lnTo>
                <a:lnTo>
                  <a:pt x="110884" y="68934"/>
                </a:lnTo>
                <a:lnTo>
                  <a:pt x="110884" y="53306"/>
                </a:lnTo>
                <a:lnTo>
                  <a:pt x="114881" y="58516"/>
                </a:lnTo>
                <a:lnTo>
                  <a:pt x="118705" y="63725"/>
                </a:lnTo>
                <a:lnTo>
                  <a:pt x="121312" y="67718"/>
                </a:lnTo>
                <a:lnTo>
                  <a:pt x="122412" y="68842"/>
                </a:lnTo>
                <a:lnTo>
                  <a:pt x="130817" y="78805"/>
                </a:lnTo>
                <a:lnTo>
                  <a:pt x="138344" y="88555"/>
                </a:lnTo>
                <a:lnTo>
                  <a:pt x="149989" y="104182"/>
                </a:lnTo>
                <a:lnTo>
                  <a:pt x="151066" y="105616"/>
                </a:lnTo>
                <a:lnTo>
                  <a:pt x="158595" y="115557"/>
                </a:lnTo>
                <a:lnTo>
                  <a:pt x="166431" y="125497"/>
                </a:lnTo>
                <a:lnTo>
                  <a:pt x="174842" y="135437"/>
                </a:lnTo>
                <a:lnTo>
                  <a:pt x="176059" y="138042"/>
                </a:lnTo>
                <a:lnTo>
                  <a:pt x="182546" y="145698"/>
                </a:lnTo>
                <a:lnTo>
                  <a:pt x="190344" y="155544"/>
                </a:lnTo>
                <a:lnTo>
                  <a:pt x="198115" y="165653"/>
                </a:lnTo>
                <a:lnTo>
                  <a:pt x="206126" y="175895"/>
                </a:lnTo>
                <a:lnTo>
                  <a:pt x="208733" y="178500"/>
                </a:lnTo>
                <a:lnTo>
                  <a:pt x="209950" y="175895"/>
                </a:lnTo>
                <a:lnTo>
                  <a:pt x="211340" y="174506"/>
                </a:lnTo>
                <a:lnTo>
                  <a:pt x="208733" y="171901"/>
                </a:lnTo>
                <a:lnTo>
                  <a:pt x="205783" y="168471"/>
                </a:lnTo>
                <a:lnTo>
                  <a:pt x="198037" y="158694"/>
                </a:lnTo>
                <a:lnTo>
                  <a:pt x="190467" y="148496"/>
                </a:lnTo>
                <a:lnTo>
                  <a:pt x="182663" y="138042"/>
                </a:lnTo>
                <a:lnTo>
                  <a:pt x="179675" y="134298"/>
                </a:lnTo>
                <a:lnTo>
                  <a:pt x="171610" y="124312"/>
                </a:lnTo>
                <a:lnTo>
                  <a:pt x="163861" y="114410"/>
                </a:lnTo>
                <a:lnTo>
                  <a:pt x="156593" y="104182"/>
                </a:lnTo>
                <a:lnTo>
                  <a:pt x="153735" y="100784"/>
                </a:lnTo>
                <a:lnTo>
                  <a:pt x="145617" y="90763"/>
                </a:lnTo>
                <a:lnTo>
                  <a:pt x="138344" y="80741"/>
                </a:lnTo>
                <a:lnTo>
                  <a:pt x="137244" y="79644"/>
                </a:lnTo>
                <a:lnTo>
                  <a:pt x="128840" y="69716"/>
                </a:lnTo>
                <a:lnTo>
                  <a:pt x="121312" y="59905"/>
                </a:lnTo>
                <a:lnTo>
                  <a:pt x="120095" y="57300"/>
                </a:lnTo>
                <a:lnTo>
                  <a:pt x="117488" y="53306"/>
                </a:lnTo>
                <a:lnTo>
                  <a:pt x="114881" y="50702"/>
                </a:lnTo>
                <a:lnTo>
                  <a:pt x="110884" y="46882"/>
                </a:lnTo>
                <a:lnTo>
                  <a:pt x="113491" y="45493"/>
                </a:lnTo>
                <a:lnTo>
                  <a:pt x="117488" y="46882"/>
                </a:lnTo>
                <a:lnTo>
                  <a:pt x="116098" y="42888"/>
                </a:lnTo>
                <a:lnTo>
                  <a:pt x="114881" y="41673"/>
                </a:lnTo>
                <a:lnTo>
                  <a:pt x="109667" y="41673"/>
                </a:lnTo>
                <a:lnTo>
                  <a:pt x="110884" y="37679"/>
                </a:lnTo>
                <a:lnTo>
                  <a:pt x="110884" y="11633"/>
                </a:lnTo>
                <a:lnTo>
                  <a:pt x="112274" y="10418"/>
                </a:lnTo>
                <a:lnTo>
                  <a:pt x="202129" y="10418"/>
                </a:lnTo>
                <a:lnTo>
                  <a:pt x="200912" y="7813"/>
                </a:lnTo>
                <a:lnTo>
                  <a:pt x="202129" y="5209"/>
                </a:lnTo>
                <a:lnTo>
                  <a:pt x="202129" y="1215"/>
                </a:lnTo>
                <a:lnTo>
                  <a:pt x="19639" y="1215"/>
                </a:lnTo>
                <a:lnTo>
                  <a:pt x="17032" y="2604"/>
                </a:lnTo>
                <a:lnTo>
                  <a:pt x="14425" y="1215"/>
                </a:lnTo>
                <a:lnTo>
                  <a:pt x="11818" y="0"/>
                </a:lnTo>
                <a:lnTo>
                  <a:pt x="10601" y="2604"/>
                </a:lnTo>
                <a:lnTo>
                  <a:pt x="10601" y="11633"/>
                </a:lnTo>
                <a:lnTo>
                  <a:pt x="13208" y="10418"/>
                </a:lnTo>
                <a:lnTo>
                  <a:pt x="17217" y="10418"/>
                </a:lnTo>
                <a:close/>
              </a:path>
            </a:pathLst>
          </a:custGeom>
          <a:solidFill>
            <a:srgbClr val="1F1C1C"/>
          </a:solidFill>
        </p:spPr>
        <p:txBody>
          <a:bodyPr wrap="square" lIns="0" tIns="0" rIns="0" bIns="0" rtlCol="0">
            <a:noAutofit/>
          </a:bodyPr>
          <a:lstStyle/>
          <a:p>
            <a:endParaRPr/>
          </a:p>
        </p:txBody>
      </p:sp>
      <p:sp>
        <p:nvSpPr>
          <p:cNvPr id="302" name="object 302"/>
          <p:cNvSpPr/>
          <p:nvPr/>
        </p:nvSpPr>
        <p:spPr>
          <a:xfrm>
            <a:off x="7726072" y="3510568"/>
            <a:ext cx="106887" cy="41673"/>
          </a:xfrm>
          <a:custGeom>
            <a:avLst/>
            <a:gdLst/>
            <a:ahLst/>
            <a:cxnLst/>
            <a:rect l="l" t="t" r="r" b="b"/>
            <a:pathLst>
              <a:path w="106887" h="41673">
                <a:moveTo>
                  <a:pt x="2585" y="3794"/>
                </a:moveTo>
                <a:lnTo>
                  <a:pt x="10047" y="13855"/>
                </a:lnTo>
                <a:lnTo>
                  <a:pt x="17930" y="23740"/>
                </a:lnTo>
                <a:lnTo>
                  <a:pt x="26070" y="33859"/>
                </a:lnTo>
                <a:lnTo>
                  <a:pt x="28312" y="33872"/>
                </a:lnTo>
                <a:lnTo>
                  <a:pt x="40971" y="34354"/>
                </a:lnTo>
                <a:lnTo>
                  <a:pt x="53815" y="35314"/>
                </a:lnTo>
                <a:lnTo>
                  <a:pt x="66391" y="36464"/>
                </a:lnTo>
                <a:lnTo>
                  <a:pt x="69023" y="36758"/>
                </a:lnTo>
                <a:lnTo>
                  <a:pt x="81614" y="38418"/>
                </a:lnTo>
                <a:lnTo>
                  <a:pt x="94403" y="40214"/>
                </a:lnTo>
                <a:lnTo>
                  <a:pt x="106887" y="41673"/>
                </a:lnTo>
                <a:lnTo>
                  <a:pt x="106882" y="27090"/>
                </a:lnTo>
                <a:lnTo>
                  <a:pt x="106622" y="14558"/>
                </a:lnTo>
                <a:lnTo>
                  <a:pt x="105496" y="1389"/>
                </a:lnTo>
                <a:lnTo>
                  <a:pt x="94369" y="967"/>
                </a:lnTo>
                <a:lnTo>
                  <a:pt x="81853" y="609"/>
                </a:lnTo>
                <a:lnTo>
                  <a:pt x="69235" y="352"/>
                </a:lnTo>
                <a:lnTo>
                  <a:pt x="56532" y="180"/>
                </a:lnTo>
                <a:lnTo>
                  <a:pt x="30941" y="22"/>
                </a:lnTo>
                <a:lnTo>
                  <a:pt x="0" y="0"/>
                </a:lnTo>
                <a:lnTo>
                  <a:pt x="2585" y="3794"/>
                </a:lnTo>
                <a:close/>
              </a:path>
            </a:pathLst>
          </a:custGeom>
          <a:solidFill>
            <a:srgbClr val="E79358"/>
          </a:solidFill>
        </p:spPr>
        <p:txBody>
          <a:bodyPr wrap="square" lIns="0" tIns="0" rIns="0" bIns="0" rtlCol="0">
            <a:noAutofit/>
          </a:bodyPr>
          <a:lstStyle/>
          <a:p>
            <a:endParaRPr/>
          </a:p>
        </p:txBody>
      </p:sp>
      <p:sp>
        <p:nvSpPr>
          <p:cNvPr id="303" name="object 303"/>
          <p:cNvSpPr/>
          <p:nvPr/>
        </p:nvSpPr>
        <p:spPr>
          <a:xfrm>
            <a:off x="7613971" y="3510568"/>
            <a:ext cx="130350" cy="32643"/>
          </a:xfrm>
          <a:custGeom>
            <a:avLst/>
            <a:gdLst/>
            <a:ahLst/>
            <a:cxnLst/>
            <a:rect l="l" t="t" r="r" b="b"/>
            <a:pathLst>
              <a:path w="130350" h="32643">
                <a:moveTo>
                  <a:pt x="11644" y="23441"/>
                </a:moveTo>
                <a:lnTo>
                  <a:pt x="11924" y="23463"/>
                </a:lnTo>
                <a:lnTo>
                  <a:pt x="24600" y="24472"/>
                </a:lnTo>
                <a:lnTo>
                  <a:pt x="37245" y="25448"/>
                </a:lnTo>
                <a:lnTo>
                  <a:pt x="49890" y="26425"/>
                </a:lnTo>
                <a:lnTo>
                  <a:pt x="62568" y="27434"/>
                </a:lnTo>
                <a:lnTo>
                  <a:pt x="71206" y="28165"/>
                </a:lnTo>
                <a:lnTo>
                  <a:pt x="83658" y="28928"/>
                </a:lnTo>
                <a:lnTo>
                  <a:pt x="96459" y="30039"/>
                </a:lnTo>
                <a:lnTo>
                  <a:pt x="109494" y="30039"/>
                </a:lnTo>
                <a:lnTo>
                  <a:pt x="115924" y="31254"/>
                </a:lnTo>
                <a:lnTo>
                  <a:pt x="122529" y="32643"/>
                </a:lnTo>
                <a:lnTo>
                  <a:pt x="130350" y="31254"/>
                </a:lnTo>
                <a:lnTo>
                  <a:pt x="129090" y="29821"/>
                </a:lnTo>
                <a:lnTo>
                  <a:pt x="120778" y="19880"/>
                </a:lnTo>
                <a:lnTo>
                  <a:pt x="113003" y="9940"/>
                </a:lnTo>
                <a:lnTo>
                  <a:pt x="105496" y="0"/>
                </a:lnTo>
                <a:lnTo>
                  <a:pt x="92849" y="21"/>
                </a:lnTo>
                <a:lnTo>
                  <a:pt x="80137" y="173"/>
                </a:lnTo>
                <a:lnTo>
                  <a:pt x="67425" y="585"/>
                </a:lnTo>
                <a:lnTo>
                  <a:pt x="54747" y="1389"/>
                </a:lnTo>
                <a:lnTo>
                  <a:pt x="41029" y="1441"/>
                </a:lnTo>
                <a:lnTo>
                  <a:pt x="28335" y="1763"/>
                </a:lnTo>
                <a:lnTo>
                  <a:pt x="15642" y="2604"/>
                </a:lnTo>
                <a:lnTo>
                  <a:pt x="10428" y="9202"/>
                </a:lnTo>
                <a:lnTo>
                  <a:pt x="5214" y="15627"/>
                </a:lnTo>
                <a:lnTo>
                  <a:pt x="0" y="22225"/>
                </a:lnTo>
                <a:lnTo>
                  <a:pt x="3823" y="24830"/>
                </a:lnTo>
                <a:lnTo>
                  <a:pt x="7821" y="23441"/>
                </a:lnTo>
                <a:lnTo>
                  <a:pt x="11644" y="23441"/>
                </a:lnTo>
                <a:close/>
              </a:path>
            </a:pathLst>
          </a:custGeom>
          <a:solidFill>
            <a:srgbClr val="E79358"/>
          </a:solidFill>
        </p:spPr>
        <p:txBody>
          <a:bodyPr wrap="square" lIns="0" tIns="0" rIns="0" bIns="0" rtlCol="0">
            <a:noAutofit/>
          </a:bodyPr>
          <a:lstStyle/>
          <a:p>
            <a:endParaRPr/>
          </a:p>
        </p:txBody>
      </p:sp>
      <p:sp>
        <p:nvSpPr>
          <p:cNvPr id="304" name="object 304"/>
          <p:cNvSpPr/>
          <p:nvPr/>
        </p:nvSpPr>
        <p:spPr>
          <a:xfrm>
            <a:off x="7465198" y="3364712"/>
            <a:ext cx="78210" cy="194127"/>
          </a:xfrm>
          <a:custGeom>
            <a:avLst/>
            <a:gdLst/>
            <a:ahLst/>
            <a:cxnLst/>
            <a:rect l="l" t="t" r="r" b="b"/>
            <a:pathLst>
              <a:path w="78210" h="194127">
                <a:moveTo>
                  <a:pt x="7821" y="40284"/>
                </a:moveTo>
                <a:lnTo>
                  <a:pt x="6604" y="39068"/>
                </a:lnTo>
                <a:lnTo>
                  <a:pt x="6604" y="35074"/>
                </a:lnTo>
                <a:lnTo>
                  <a:pt x="7821" y="33859"/>
                </a:lnTo>
                <a:lnTo>
                  <a:pt x="14425" y="27261"/>
                </a:lnTo>
                <a:lnTo>
                  <a:pt x="15642" y="20836"/>
                </a:lnTo>
                <a:lnTo>
                  <a:pt x="15642" y="13022"/>
                </a:lnTo>
                <a:lnTo>
                  <a:pt x="17032" y="10418"/>
                </a:lnTo>
                <a:lnTo>
                  <a:pt x="19639" y="10418"/>
                </a:lnTo>
                <a:lnTo>
                  <a:pt x="30639" y="10073"/>
                </a:lnTo>
                <a:lnTo>
                  <a:pt x="43500" y="9076"/>
                </a:lnTo>
                <a:lnTo>
                  <a:pt x="56137" y="7813"/>
                </a:lnTo>
                <a:lnTo>
                  <a:pt x="63958" y="6424"/>
                </a:lnTo>
                <a:lnTo>
                  <a:pt x="70389" y="6424"/>
                </a:lnTo>
                <a:lnTo>
                  <a:pt x="78210" y="5209"/>
                </a:lnTo>
                <a:lnTo>
                  <a:pt x="78210" y="0"/>
                </a:lnTo>
                <a:lnTo>
                  <a:pt x="74724" y="758"/>
                </a:lnTo>
                <a:lnTo>
                  <a:pt x="62153" y="2537"/>
                </a:lnTo>
                <a:lnTo>
                  <a:pt x="49563" y="3104"/>
                </a:lnTo>
                <a:lnTo>
                  <a:pt x="36967" y="2826"/>
                </a:lnTo>
                <a:lnTo>
                  <a:pt x="24381" y="2074"/>
                </a:lnTo>
                <a:lnTo>
                  <a:pt x="11818" y="1215"/>
                </a:lnTo>
                <a:lnTo>
                  <a:pt x="10428" y="5209"/>
                </a:lnTo>
                <a:lnTo>
                  <a:pt x="10428" y="9029"/>
                </a:lnTo>
                <a:lnTo>
                  <a:pt x="9211" y="13022"/>
                </a:lnTo>
                <a:lnTo>
                  <a:pt x="9211" y="19447"/>
                </a:lnTo>
                <a:lnTo>
                  <a:pt x="6604" y="23441"/>
                </a:lnTo>
                <a:lnTo>
                  <a:pt x="0" y="24656"/>
                </a:lnTo>
                <a:lnTo>
                  <a:pt x="0" y="37679"/>
                </a:lnTo>
                <a:lnTo>
                  <a:pt x="277" y="41591"/>
                </a:lnTo>
                <a:lnTo>
                  <a:pt x="920" y="54287"/>
                </a:lnTo>
                <a:lnTo>
                  <a:pt x="1251" y="66983"/>
                </a:lnTo>
                <a:lnTo>
                  <a:pt x="1390" y="92375"/>
                </a:lnTo>
                <a:lnTo>
                  <a:pt x="1665" y="97853"/>
                </a:lnTo>
                <a:lnTo>
                  <a:pt x="2150" y="110308"/>
                </a:lnTo>
                <a:lnTo>
                  <a:pt x="2529" y="122944"/>
                </a:lnTo>
                <a:lnTo>
                  <a:pt x="2898" y="135715"/>
                </a:lnTo>
                <a:lnTo>
                  <a:pt x="3355" y="148576"/>
                </a:lnTo>
                <a:lnTo>
                  <a:pt x="3997" y="161483"/>
                </a:lnTo>
                <a:lnTo>
                  <a:pt x="3997" y="184924"/>
                </a:lnTo>
                <a:lnTo>
                  <a:pt x="5214" y="192738"/>
                </a:lnTo>
                <a:lnTo>
                  <a:pt x="7821" y="194127"/>
                </a:lnTo>
                <a:lnTo>
                  <a:pt x="7836" y="186433"/>
                </a:lnTo>
                <a:lnTo>
                  <a:pt x="8138" y="173713"/>
                </a:lnTo>
                <a:lnTo>
                  <a:pt x="9211" y="161483"/>
                </a:lnTo>
                <a:lnTo>
                  <a:pt x="9213" y="160217"/>
                </a:lnTo>
                <a:lnTo>
                  <a:pt x="9427" y="147843"/>
                </a:lnTo>
                <a:lnTo>
                  <a:pt x="9842" y="135308"/>
                </a:lnTo>
                <a:lnTo>
                  <a:pt x="10246" y="122521"/>
                </a:lnTo>
                <a:lnTo>
                  <a:pt x="10428" y="109392"/>
                </a:lnTo>
                <a:lnTo>
                  <a:pt x="10381" y="103084"/>
                </a:lnTo>
                <a:lnTo>
                  <a:pt x="10055" y="90615"/>
                </a:lnTo>
                <a:lnTo>
                  <a:pt x="9475" y="77893"/>
                </a:lnTo>
                <a:lnTo>
                  <a:pt x="8707" y="65017"/>
                </a:lnTo>
                <a:lnTo>
                  <a:pt x="7821" y="52091"/>
                </a:lnTo>
                <a:lnTo>
                  <a:pt x="7821" y="40284"/>
                </a:lnTo>
                <a:close/>
              </a:path>
            </a:pathLst>
          </a:custGeom>
          <a:solidFill>
            <a:srgbClr val="49515B"/>
          </a:solidFill>
        </p:spPr>
        <p:txBody>
          <a:bodyPr wrap="square" lIns="0" tIns="0" rIns="0" bIns="0" rtlCol="0">
            <a:noAutofit/>
          </a:bodyPr>
          <a:lstStyle/>
          <a:p>
            <a:endParaRPr/>
          </a:p>
        </p:txBody>
      </p:sp>
      <p:sp>
        <p:nvSpPr>
          <p:cNvPr id="305" name="object 305"/>
          <p:cNvSpPr/>
          <p:nvPr/>
        </p:nvSpPr>
        <p:spPr>
          <a:xfrm>
            <a:off x="7941063" y="3483306"/>
            <a:ext cx="44319" cy="89770"/>
          </a:xfrm>
          <a:custGeom>
            <a:avLst/>
            <a:gdLst/>
            <a:ahLst/>
            <a:cxnLst/>
            <a:rect l="l" t="t" r="r" b="b"/>
            <a:pathLst>
              <a:path w="44319" h="89770">
                <a:moveTo>
                  <a:pt x="20856" y="37679"/>
                </a:moveTo>
                <a:lnTo>
                  <a:pt x="18249" y="36464"/>
                </a:lnTo>
                <a:lnTo>
                  <a:pt x="17032" y="35074"/>
                </a:lnTo>
                <a:lnTo>
                  <a:pt x="17032" y="32470"/>
                </a:lnTo>
                <a:lnTo>
                  <a:pt x="17403" y="29325"/>
                </a:lnTo>
                <a:lnTo>
                  <a:pt x="18143" y="16536"/>
                </a:lnTo>
                <a:lnTo>
                  <a:pt x="18249" y="3820"/>
                </a:lnTo>
                <a:lnTo>
                  <a:pt x="11818" y="2604"/>
                </a:lnTo>
                <a:lnTo>
                  <a:pt x="6604" y="1215"/>
                </a:lnTo>
                <a:lnTo>
                  <a:pt x="0" y="0"/>
                </a:lnTo>
                <a:lnTo>
                  <a:pt x="0" y="3820"/>
                </a:lnTo>
                <a:lnTo>
                  <a:pt x="1390" y="5209"/>
                </a:lnTo>
                <a:lnTo>
                  <a:pt x="3997" y="5209"/>
                </a:lnTo>
                <a:lnTo>
                  <a:pt x="6604" y="7813"/>
                </a:lnTo>
                <a:lnTo>
                  <a:pt x="11818" y="7813"/>
                </a:lnTo>
                <a:lnTo>
                  <a:pt x="11818" y="11633"/>
                </a:lnTo>
                <a:lnTo>
                  <a:pt x="12484" y="24238"/>
                </a:lnTo>
                <a:lnTo>
                  <a:pt x="13744" y="36727"/>
                </a:lnTo>
                <a:lnTo>
                  <a:pt x="14425" y="49486"/>
                </a:lnTo>
                <a:lnTo>
                  <a:pt x="15642" y="55911"/>
                </a:lnTo>
                <a:lnTo>
                  <a:pt x="14425" y="63725"/>
                </a:lnTo>
                <a:lnTo>
                  <a:pt x="17032" y="70323"/>
                </a:lnTo>
                <a:lnTo>
                  <a:pt x="23463" y="74143"/>
                </a:lnTo>
                <a:lnTo>
                  <a:pt x="22246" y="79352"/>
                </a:lnTo>
                <a:lnTo>
                  <a:pt x="20856" y="85950"/>
                </a:lnTo>
                <a:lnTo>
                  <a:pt x="22246" y="89770"/>
                </a:lnTo>
                <a:lnTo>
                  <a:pt x="27460" y="87166"/>
                </a:lnTo>
                <a:lnTo>
                  <a:pt x="28677" y="89770"/>
                </a:lnTo>
                <a:lnTo>
                  <a:pt x="35281" y="84561"/>
                </a:lnTo>
                <a:lnTo>
                  <a:pt x="39105" y="79352"/>
                </a:lnTo>
                <a:lnTo>
                  <a:pt x="44319" y="74143"/>
                </a:lnTo>
                <a:lnTo>
                  <a:pt x="44211" y="70412"/>
                </a:lnTo>
                <a:lnTo>
                  <a:pt x="42565" y="57655"/>
                </a:lnTo>
                <a:lnTo>
                  <a:pt x="40495" y="45493"/>
                </a:lnTo>
                <a:lnTo>
                  <a:pt x="40495" y="39068"/>
                </a:lnTo>
                <a:lnTo>
                  <a:pt x="33891" y="39068"/>
                </a:lnTo>
                <a:lnTo>
                  <a:pt x="27460" y="37679"/>
                </a:lnTo>
                <a:lnTo>
                  <a:pt x="20856" y="37679"/>
                </a:lnTo>
                <a:close/>
              </a:path>
            </a:pathLst>
          </a:custGeom>
          <a:solidFill>
            <a:srgbClr val="E79358"/>
          </a:solidFill>
        </p:spPr>
        <p:txBody>
          <a:bodyPr wrap="square" lIns="0" tIns="0" rIns="0" bIns="0" rtlCol="0">
            <a:noAutofit/>
          </a:bodyPr>
          <a:lstStyle/>
          <a:p>
            <a:endParaRPr/>
          </a:p>
        </p:txBody>
      </p:sp>
      <p:sp>
        <p:nvSpPr>
          <p:cNvPr id="306" name="object 306"/>
          <p:cNvSpPr/>
          <p:nvPr/>
        </p:nvSpPr>
        <p:spPr>
          <a:xfrm>
            <a:off x="7536978" y="3513172"/>
            <a:ext cx="86031" cy="20836"/>
          </a:xfrm>
          <a:custGeom>
            <a:avLst/>
            <a:gdLst/>
            <a:ahLst/>
            <a:cxnLst/>
            <a:rect l="l" t="t" r="r" b="b"/>
            <a:pathLst>
              <a:path w="86031" h="20836">
                <a:moveTo>
                  <a:pt x="6430" y="19621"/>
                </a:moveTo>
                <a:lnTo>
                  <a:pt x="18249" y="19621"/>
                </a:lnTo>
                <a:lnTo>
                  <a:pt x="27212" y="19216"/>
                </a:lnTo>
                <a:lnTo>
                  <a:pt x="39866" y="19598"/>
                </a:lnTo>
                <a:lnTo>
                  <a:pt x="52520" y="20397"/>
                </a:lnTo>
                <a:lnTo>
                  <a:pt x="65175" y="20836"/>
                </a:lnTo>
                <a:lnTo>
                  <a:pt x="66565" y="20836"/>
                </a:lnTo>
                <a:lnTo>
                  <a:pt x="70172" y="19826"/>
                </a:lnTo>
                <a:lnTo>
                  <a:pt x="78489" y="10399"/>
                </a:lnTo>
                <a:lnTo>
                  <a:pt x="86031" y="0"/>
                </a:lnTo>
                <a:lnTo>
                  <a:pt x="80740" y="364"/>
                </a:lnTo>
                <a:lnTo>
                  <a:pt x="68097" y="996"/>
                </a:lnTo>
                <a:lnTo>
                  <a:pt x="55304" y="1460"/>
                </a:lnTo>
                <a:lnTo>
                  <a:pt x="42517" y="1936"/>
                </a:lnTo>
                <a:lnTo>
                  <a:pt x="29893" y="2604"/>
                </a:lnTo>
                <a:lnTo>
                  <a:pt x="26260" y="3086"/>
                </a:lnTo>
                <a:lnTo>
                  <a:pt x="13437" y="4589"/>
                </a:lnTo>
                <a:lnTo>
                  <a:pt x="1216" y="5209"/>
                </a:lnTo>
                <a:lnTo>
                  <a:pt x="1216" y="9202"/>
                </a:lnTo>
                <a:lnTo>
                  <a:pt x="0" y="14411"/>
                </a:lnTo>
                <a:lnTo>
                  <a:pt x="0" y="18232"/>
                </a:lnTo>
                <a:lnTo>
                  <a:pt x="6430" y="19621"/>
                </a:lnTo>
                <a:close/>
              </a:path>
            </a:pathLst>
          </a:custGeom>
          <a:solidFill>
            <a:srgbClr val="E79358"/>
          </a:solidFill>
        </p:spPr>
        <p:txBody>
          <a:bodyPr wrap="square" lIns="0" tIns="0" rIns="0" bIns="0" rtlCol="0">
            <a:noAutofit/>
          </a:bodyPr>
          <a:lstStyle/>
          <a:p>
            <a:endParaRPr/>
          </a:p>
        </p:txBody>
      </p:sp>
      <p:sp>
        <p:nvSpPr>
          <p:cNvPr id="307" name="object 307"/>
          <p:cNvSpPr/>
          <p:nvPr/>
        </p:nvSpPr>
        <p:spPr>
          <a:xfrm>
            <a:off x="7882493" y="3553630"/>
            <a:ext cx="82033" cy="29054"/>
          </a:xfrm>
          <a:custGeom>
            <a:avLst/>
            <a:gdLst/>
            <a:ahLst/>
            <a:cxnLst/>
            <a:rect l="l" t="t" r="r" b="b"/>
            <a:pathLst>
              <a:path w="82033" h="29054">
                <a:moveTo>
                  <a:pt x="21893" y="27479"/>
                </a:moveTo>
                <a:lnTo>
                  <a:pt x="34119" y="29054"/>
                </a:lnTo>
                <a:lnTo>
                  <a:pt x="46344" y="28261"/>
                </a:lnTo>
                <a:lnTo>
                  <a:pt x="58570" y="24656"/>
                </a:lnTo>
                <a:lnTo>
                  <a:pt x="65175" y="23441"/>
                </a:lnTo>
                <a:lnTo>
                  <a:pt x="70389" y="20836"/>
                </a:lnTo>
                <a:lnTo>
                  <a:pt x="72996" y="14238"/>
                </a:lnTo>
                <a:lnTo>
                  <a:pt x="72996" y="13022"/>
                </a:lnTo>
                <a:lnTo>
                  <a:pt x="75603" y="14238"/>
                </a:lnTo>
                <a:lnTo>
                  <a:pt x="75603" y="22052"/>
                </a:lnTo>
                <a:lnTo>
                  <a:pt x="74212" y="23441"/>
                </a:lnTo>
                <a:lnTo>
                  <a:pt x="76819" y="24656"/>
                </a:lnTo>
                <a:lnTo>
                  <a:pt x="78210" y="22052"/>
                </a:lnTo>
                <a:lnTo>
                  <a:pt x="78210" y="19447"/>
                </a:lnTo>
                <a:lnTo>
                  <a:pt x="79426" y="16842"/>
                </a:lnTo>
                <a:lnTo>
                  <a:pt x="79426" y="15627"/>
                </a:lnTo>
                <a:lnTo>
                  <a:pt x="80817" y="9029"/>
                </a:lnTo>
                <a:lnTo>
                  <a:pt x="82033" y="3820"/>
                </a:lnTo>
                <a:lnTo>
                  <a:pt x="75603" y="0"/>
                </a:lnTo>
                <a:lnTo>
                  <a:pt x="72996" y="2604"/>
                </a:lnTo>
                <a:lnTo>
                  <a:pt x="68998" y="2604"/>
                </a:lnTo>
                <a:lnTo>
                  <a:pt x="66391" y="1215"/>
                </a:lnTo>
                <a:lnTo>
                  <a:pt x="62568" y="5209"/>
                </a:lnTo>
                <a:lnTo>
                  <a:pt x="58570" y="9029"/>
                </a:lnTo>
                <a:lnTo>
                  <a:pt x="54747" y="13022"/>
                </a:lnTo>
                <a:lnTo>
                  <a:pt x="45535" y="22052"/>
                </a:lnTo>
                <a:lnTo>
                  <a:pt x="35107" y="15627"/>
                </a:lnTo>
                <a:lnTo>
                  <a:pt x="31284" y="13022"/>
                </a:lnTo>
                <a:lnTo>
                  <a:pt x="27286" y="11633"/>
                </a:lnTo>
                <a:lnTo>
                  <a:pt x="24679" y="7813"/>
                </a:lnTo>
                <a:lnTo>
                  <a:pt x="22072" y="6424"/>
                </a:lnTo>
                <a:lnTo>
                  <a:pt x="20856" y="5209"/>
                </a:lnTo>
                <a:lnTo>
                  <a:pt x="18249" y="3820"/>
                </a:lnTo>
                <a:lnTo>
                  <a:pt x="15642" y="3820"/>
                </a:lnTo>
                <a:lnTo>
                  <a:pt x="11644" y="5209"/>
                </a:lnTo>
                <a:lnTo>
                  <a:pt x="5214" y="5209"/>
                </a:lnTo>
                <a:lnTo>
                  <a:pt x="2607" y="10418"/>
                </a:lnTo>
                <a:lnTo>
                  <a:pt x="0" y="14238"/>
                </a:lnTo>
                <a:lnTo>
                  <a:pt x="0" y="20836"/>
                </a:lnTo>
                <a:lnTo>
                  <a:pt x="1216" y="23441"/>
                </a:lnTo>
                <a:lnTo>
                  <a:pt x="1216" y="24656"/>
                </a:lnTo>
                <a:lnTo>
                  <a:pt x="6430" y="24656"/>
                </a:lnTo>
                <a:lnTo>
                  <a:pt x="9037" y="23441"/>
                </a:lnTo>
                <a:lnTo>
                  <a:pt x="11644" y="24656"/>
                </a:lnTo>
                <a:lnTo>
                  <a:pt x="21893" y="27479"/>
                </a:lnTo>
                <a:close/>
              </a:path>
            </a:pathLst>
          </a:custGeom>
          <a:solidFill>
            <a:srgbClr val="1F1C1C"/>
          </a:solidFill>
        </p:spPr>
        <p:txBody>
          <a:bodyPr wrap="square" lIns="0" tIns="0" rIns="0" bIns="0" rtlCol="0">
            <a:noAutofit/>
          </a:bodyPr>
          <a:lstStyle/>
          <a:p>
            <a:endParaRPr/>
          </a:p>
        </p:txBody>
      </p:sp>
      <p:sp>
        <p:nvSpPr>
          <p:cNvPr id="308" name="object 308"/>
          <p:cNvSpPr/>
          <p:nvPr/>
        </p:nvSpPr>
        <p:spPr>
          <a:xfrm>
            <a:off x="7851209" y="3513172"/>
            <a:ext cx="33891" cy="46882"/>
          </a:xfrm>
          <a:custGeom>
            <a:avLst/>
            <a:gdLst/>
            <a:ahLst/>
            <a:cxnLst/>
            <a:rect l="l" t="t" r="r" b="b"/>
            <a:pathLst>
              <a:path w="33891" h="46882">
                <a:moveTo>
                  <a:pt x="3823" y="0"/>
                </a:moveTo>
                <a:lnTo>
                  <a:pt x="2663" y="11151"/>
                </a:lnTo>
                <a:lnTo>
                  <a:pt x="1312" y="23982"/>
                </a:lnTo>
                <a:lnTo>
                  <a:pt x="0" y="36464"/>
                </a:lnTo>
                <a:lnTo>
                  <a:pt x="0" y="41673"/>
                </a:lnTo>
                <a:lnTo>
                  <a:pt x="3205" y="41728"/>
                </a:lnTo>
                <a:lnTo>
                  <a:pt x="15499" y="42702"/>
                </a:lnTo>
                <a:lnTo>
                  <a:pt x="28677" y="44277"/>
                </a:lnTo>
                <a:lnTo>
                  <a:pt x="29893" y="45666"/>
                </a:lnTo>
                <a:lnTo>
                  <a:pt x="32500" y="46882"/>
                </a:lnTo>
                <a:lnTo>
                  <a:pt x="33891" y="43062"/>
                </a:lnTo>
                <a:lnTo>
                  <a:pt x="32500" y="40457"/>
                </a:lnTo>
                <a:lnTo>
                  <a:pt x="32500" y="32643"/>
                </a:lnTo>
                <a:lnTo>
                  <a:pt x="31777" y="26601"/>
                </a:lnTo>
                <a:lnTo>
                  <a:pt x="30211" y="13995"/>
                </a:lnTo>
                <a:lnTo>
                  <a:pt x="28677" y="1389"/>
                </a:lnTo>
                <a:lnTo>
                  <a:pt x="19465" y="0"/>
                </a:lnTo>
                <a:lnTo>
                  <a:pt x="3823" y="0"/>
                </a:lnTo>
                <a:close/>
              </a:path>
            </a:pathLst>
          </a:custGeom>
          <a:solidFill>
            <a:srgbClr val="E79358"/>
          </a:solidFill>
        </p:spPr>
        <p:txBody>
          <a:bodyPr wrap="square" lIns="0" tIns="0" rIns="0" bIns="0" rtlCol="0">
            <a:noAutofit/>
          </a:bodyPr>
          <a:lstStyle/>
          <a:p>
            <a:endParaRPr/>
          </a:p>
        </p:txBody>
      </p:sp>
      <p:sp>
        <p:nvSpPr>
          <p:cNvPr id="309" name="object 309"/>
          <p:cNvSpPr/>
          <p:nvPr/>
        </p:nvSpPr>
        <p:spPr>
          <a:xfrm>
            <a:off x="7805499" y="3556234"/>
            <a:ext cx="46926" cy="28650"/>
          </a:xfrm>
          <a:custGeom>
            <a:avLst/>
            <a:gdLst/>
            <a:ahLst/>
            <a:cxnLst/>
            <a:rect l="l" t="t" r="r" b="b"/>
            <a:pathLst>
              <a:path w="46926" h="28650">
                <a:moveTo>
                  <a:pt x="3997" y="18232"/>
                </a:moveTo>
                <a:lnTo>
                  <a:pt x="0" y="19447"/>
                </a:lnTo>
                <a:lnTo>
                  <a:pt x="0" y="28650"/>
                </a:lnTo>
                <a:lnTo>
                  <a:pt x="3997" y="27261"/>
                </a:lnTo>
                <a:lnTo>
                  <a:pt x="13035" y="27261"/>
                </a:lnTo>
                <a:lnTo>
                  <a:pt x="15642" y="26045"/>
                </a:lnTo>
                <a:lnTo>
                  <a:pt x="18676" y="25902"/>
                </a:lnTo>
                <a:lnTo>
                  <a:pt x="31138" y="23256"/>
                </a:lnTo>
                <a:lnTo>
                  <a:pt x="43102" y="22052"/>
                </a:lnTo>
                <a:lnTo>
                  <a:pt x="45709" y="22052"/>
                </a:lnTo>
                <a:lnTo>
                  <a:pt x="45709" y="18232"/>
                </a:lnTo>
                <a:lnTo>
                  <a:pt x="46926" y="13022"/>
                </a:lnTo>
                <a:lnTo>
                  <a:pt x="44319" y="7813"/>
                </a:lnTo>
                <a:lnTo>
                  <a:pt x="41712" y="3820"/>
                </a:lnTo>
                <a:lnTo>
                  <a:pt x="37888" y="3820"/>
                </a:lnTo>
                <a:lnTo>
                  <a:pt x="32674" y="2604"/>
                </a:lnTo>
                <a:lnTo>
                  <a:pt x="28677" y="0"/>
                </a:lnTo>
                <a:lnTo>
                  <a:pt x="26070" y="3820"/>
                </a:lnTo>
                <a:lnTo>
                  <a:pt x="22246" y="6424"/>
                </a:lnTo>
                <a:lnTo>
                  <a:pt x="19639" y="9029"/>
                </a:lnTo>
                <a:lnTo>
                  <a:pt x="14425" y="11633"/>
                </a:lnTo>
                <a:lnTo>
                  <a:pt x="9211" y="15627"/>
                </a:lnTo>
                <a:lnTo>
                  <a:pt x="3997" y="18232"/>
                </a:lnTo>
                <a:close/>
              </a:path>
            </a:pathLst>
          </a:custGeom>
          <a:solidFill>
            <a:srgbClr val="1F1C1C"/>
          </a:solidFill>
        </p:spPr>
        <p:txBody>
          <a:bodyPr wrap="square" lIns="0" tIns="0" rIns="0" bIns="0" rtlCol="0">
            <a:noAutofit/>
          </a:bodyPr>
          <a:lstStyle/>
          <a:p>
            <a:endParaRPr/>
          </a:p>
        </p:txBody>
      </p:sp>
      <p:sp>
        <p:nvSpPr>
          <p:cNvPr id="310" name="object 310"/>
          <p:cNvSpPr/>
          <p:nvPr/>
        </p:nvSpPr>
        <p:spPr>
          <a:xfrm>
            <a:off x="7441735" y="3557450"/>
            <a:ext cx="46926" cy="27434"/>
          </a:xfrm>
          <a:custGeom>
            <a:avLst/>
            <a:gdLst/>
            <a:ahLst/>
            <a:cxnLst/>
            <a:rect l="l" t="t" r="r" b="b"/>
            <a:pathLst>
              <a:path w="46926" h="27434">
                <a:moveTo>
                  <a:pt x="2607" y="17016"/>
                </a:moveTo>
                <a:lnTo>
                  <a:pt x="0" y="18232"/>
                </a:lnTo>
                <a:lnTo>
                  <a:pt x="0" y="23441"/>
                </a:lnTo>
                <a:lnTo>
                  <a:pt x="1390" y="27434"/>
                </a:lnTo>
                <a:lnTo>
                  <a:pt x="3997" y="26045"/>
                </a:lnTo>
                <a:lnTo>
                  <a:pt x="13035" y="26045"/>
                </a:lnTo>
                <a:lnTo>
                  <a:pt x="17032" y="24830"/>
                </a:lnTo>
                <a:lnTo>
                  <a:pt x="18486" y="24786"/>
                </a:lnTo>
                <a:lnTo>
                  <a:pt x="30688" y="22192"/>
                </a:lnTo>
                <a:lnTo>
                  <a:pt x="43102" y="20836"/>
                </a:lnTo>
                <a:lnTo>
                  <a:pt x="45709" y="20836"/>
                </a:lnTo>
                <a:lnTo>
                  <a:pt x="45709" y="17016"/>
                </a:lnTo>
                <a:lnTo>
                  <a:pt x="46926" y="11807"/>
                </a:lnTo>
                <a:lnTo>
                  <a:pt x="44319" y="6598"/>
                </a:lnTo>
                <a:lnTo>
                  <a:pt x="41712" y="1389"/>
                </a:lnTo>
                <a:lnTo>
                  <a:pt x="37888" y="2604"/>
                </a:lnTo>
                <a:lnTo>
                  <a:pt x="33891" y="2604"/>
                </a:lnTo>
                <a:lnTo>
                  <a:pt x="31284" y="1389"/>
                </a:lnTo>
                <a:lnTo>
                  <a:pt x="28677" y="0"/>
                </a:lnTo>
                <a:lnTo>
                  <a:pt x="24853" y="3993"/>
                </a:lnTo>
                <a:lnTo>
                  <a:pt x="19639" y="7813"/>
                </a:lnTo>
                <a:lnTo>
                  <a:pt x="15642" y="10418"/>
                </a:lnTo>
                <a:lnTo>
                  <a:pt x="11818" y="13022"/>
                </a:lnTo>
                <a:lnTo>
                  <a:pt x="7821" y="15627"/>
                </a:lnTo>
                <a:lnTo>
                  <a:pt x="2607" y="17016"/>
                </a:lnTo>
                <a:close/>
              </a:path>
            </a:pathLst>
          </a:custGeom>
          <a:solidFill>
            <a:srgbClr val="1F1C1C"/>
          </a:solidFill>
        </p:spPr>
        <p:txBody>
          <a:bodyPr wrap="square" lIns="0" tIns="0" rIns="0" bIns="0" rtlCol="0">
            <a:noAutofit/>
          </a:bodyPr>
          <a:lstStyle/>
          <a:p>
            <a:endParaRPr/>
          </a:p>
        </p:txBody>
      </p:sp>
      <p:sp>
        <p:nvSpPr>
          <p:cNvPr id="311" name="object 311"/>
          <p:cNvSpPr/>
          <p:nvPr/>
        </p:nvSpPr>
        <p:spPr>
          <a:xfrm>
            <a:off x="7517339" y="3557450"/>
            <a:ext cx="46926" cy="26045"/>
          </a:xfrm>
          <a:custGeom>
            <a:avLst/>
            <a:gdLst/>
            <a:ahLst/>
            <a:cxnLst/>
            <a:rect l="l" t="t" r="r" b="b"/>
            <a:pathLst>
              <a:path w="46926" h="26045">
                <a:moveTo>
                  <a:pt x="1390" y="17016"/>
                </a:moveTo>
                <a:lnTo>
                  <a:pt x="1390" y="19621"/>
                </a:lnTo>
                <a:lnTo>
                  <a:pt x="2607" y="20836"/>
                </a:lnTo>
                <a:lnTo>
                  <a:pt x="5214" y="20836"/>
                </a:lnTo>
                <a:lnTo>
                  <a:pt x="9211" y="19621"/>
                </a:lnTo>
                <a:lnTo>
                  <a:pt x="14425" y="22225"/>
                </a:lnTo>
                <a:lnTo>
                  <a:pt x="18249" y="22225"/>
                </a:lnTo>
                <a:lnTo>
                  <a:pt x="26070" y="24830"/>
                </a:lnTo>
                <a:lnTo>
                  <a:pt x="33891" y="26045"/>
                </a:lnTo>
                <a:lnTo>
                  <a:pt x="46926" y="26045"/>
                </a:lnTo>
                <a:lnTo>
                  <a:pt x="46926" y="18232"/>
                </a:lnTo>
                <a:lnTo>
                  <a:pt x="44319" y="17016"/>
                </a:lnTo>
                <a:lnTo>
                  <a:pt x="43102" y="17016"/>
                </a:lnTo>
                <a:lnTo>
                  <a:pt x="39749" y="15130"/>
                </a:lnTo>
                <a:lnTo>
                  <a:pt x="28893" y="8494"/>
                </a:lnTo>
                <a:lnTo>
                  <a:pt x="19639" y="0"/>
                </a:lnTo>
                <a:lnTo>
                  <a:pt x="14425" y="1389"/>
                </a:lnTo>
                <a:lnTo>
                  <a:pt x="10428" y="2604"/>
                </a:lnTo>
                <a:lnTo>
                  <a:pt x="5214" y="2604"/>
                </a:lnTo>
                <a:lnTo>
                  <a:pt x="2607" y="7813"/>
                </a:lnTo>
                <a:lnTo>
                  <a:pt x="0" y="11807"/>
                </a:lnTo>
                <a:lnTo>
                  <a:pt x="1390" y="17016"/>
                </a:lnTo>
                <a:close/>
              </a:path>
            </a:pathLst>
          </a:custGeom>
          <a:solidFill>
            <a:srgbClr val="1F1C1C"/>
          </a:solidFill>
        </p:spPr>
        <p:txBody>
          <a:bodyPr wrap="square" lIns="0" tIns="0" rIns="0" bIns="0" rtlCol="0">
            <a:noAutofit/>
          </a:bodyPr>
          <a:lstStyle/>
          <a:p>
            <a:endParaRPr/>
          </a:p>
        </p:txBody>
      </p:sp>
      <p:sp>
        <p:nvSpPr>
          <p:cNvPr id="312" name="object 312"/>
          <p:cNvSpPr/>
          <p:nvPr/>
        </p:nvSpPr>
        <p:spPr>
          <a:xfrm>
            <a:off x="7959312" y="3556234"/>
            <a:ext cx="41712" cy="27261"/>
          </a:xfrm>
          <a:custGeom>
            <a:avLst/>
            <a:gdLst/>
            <a:ahLst/>
            <a:cxnLst/>
            <a:rect l="l" t="t" r="r" b="b"/>
            <a:pathLst>
              <a:path w="41712" h="27261">
                <a:moveTo>
                  <a:pt x="37888" y="24656"/>
                </a:moveTo>
                <a:lnTo>
                  <a:pt x="37888" y="22052"/>
                </a:lnTo>
                <a:lnTo>
                  <a:pt x="39105" y="22052"/>
                </a:lnTo>
                <a:lnTo>
                  <a:pt x="39105" y="16842"/>
                </a:lnTo>
                <a:lnTo>
                  <a:pt x="41712" y="13022"/>
                </a:lnTo>
                <a:lnTo>
                  <a:pt x="40495" y="9029"/>
                </a:lnTo>
                <a:lnTo>
                  <a:pt x="40495" y="3820"/>
                </a:lnTo>
                <a:lnTo>
                  <a:pt x="37888" y="0"/>
                </a:lnTo>
                <a:lnTo>
                  <a:pt x="33891" y="1215"/>
                </a:lnTo>
                <a:lnTo>
                  <a:pt x="31284" y="2604"/>
                </a:lnTo>
                <a:lnTo>
                  <a:pt x="28677" y="1215"/>
                </a:lnTo>
                <a:lnTo>
                  <a:pt x="26070" y="1215"/>
                </a:lnTo>
                <a:lnTo>
                  <a:pt x="20856" y="6424"/>
                </a:lnTo>
                <a:lnTo>
                  <a:pt x="17032" y="11633"/>
                </a:lnTo>
                <a:lnTo>
                  <a:pt x="10428" y="16842"/>
                </a:lnTo>
                <a:lnTo>
                  <a:pt x="9211" y="19447"/>
                </a:lnTo>
                <a:lnTo>
                  <a:pt x="6604" y="20836"/>
                </a:lnTo>
                <a:lnTo>
                  <a:pt x="3997" y="22052"/>
                </a:lnTo>
                <a:lnTo>
                  <a:pt x="2607" y="23441"/>
                </a:lnTo>
                <a:lnTo>
                  <a:pt x="0" y="23441"/>
                </a:lnTo>
                <a:lnTo>
                  <a:pt x="0" y="26045"/>
                </a:lnTo>
                <a:lnTo>
                  <a:pt x="2607" y="27261"/>
                </a:lnTo>
                <a:lnTo>
                  <a:pt x="13035" y="27261"/>
                </a:lnTo>
                <a:lnTo>
                  <a:pt x="20856" y="24656"/>
                </a:lnTo>
                <a:lnTo>
                  <a:pt x="28677" y="20836"/>
                </a:lnTo>
                <a:lnTo>
                  <a:pt x="30067" y="18232"/>
                </a:lnTo>
                <a:lnTo>
                  <a:pt x="32674" y="15627"/>
                </a:lnTo>
                <a:lnTo>
                  <a:pt x="33891" y="13022"/>
                </a:lnTo>
                <a:lnTo>
                  <a:pt x="35281" y="15627"/>
                </a:lnTo>
                <a:lnTo>
                  <a:pt x="35281" y="23441"/>
                </a:lnTo>
                <a:lnTo>
                  <a:pt x="37888" y="24656"/>
                </a:lnTo>
                <a:close/>
              </a:path>
            </a:pathLst>
          </a:custGeom>
          <a:solidFill>
            <a:srgbClr val="1F1C1C"/>
          </a:solidFill>
        </p:spPr>
        <p:txBody>
          <a:bodyPr wrap="square" lIns="0" tIns="0" rIns="0" bIns="0" rtlCol="0">
            <a:noAutofit/>
          </a:bodyPr>
          <a:lstStyle/>
          <a:p>
            <a:endParaRPr/>
          </a:p>
        </p:txBody>
      </p:sp>
      <p:sp>
        <p:nvSpPr>
          <p:cNvPr id="313" name="object 313"/>
          <p:cNvSpPr/>
          <p:nvPr/>
        </p:nvSpPr>
        <p:spPr>
          <a:xfrm>
            <a:off x="7488662" y="3520986"/>
            <a:ext cx="28677" cy="10418"/>
          </a:xfrm>
          <a:custGeom>
            <a:avLst/>
            <a:gdLst/>
            <a:ahLst/>
            <a:cxnLst/>
            <a:rect l="l" t="t" r="r" b="b"/>
            <a:pathLst>
              <a:path w="28677" h="10418">
                <a:moveTo>
                  <a:pt x="1390" y="10418"/>
                </a:moveTo>
                <a:lnTo>
                  <a:pt x="28677" y="10418"/>
                </a:lnTo>
                <a:lnTo>
                  <a:pt x="28677" y="6598"/>
                </a:lnTo>
                <a:lnTo>
                  <a:pt x="27460" y="3993"/>
                </a:lnTo>
                <a:lnTo>
                  <a:pt x="27460" y="0"/>
                </a:lnTo>
                <a:lnTo>
                  <a:pt x="20856" y="0"/>
                </a:lnTo>
                <a:lnTo>
                  <a:pt x="13035" y="1389"/>
                </a:lnTo>
                <a:lnTo>
                  <a:pt x="1390" y="1389"/>
                </a:lnTo>
                <a:lnTo>
                  <a:pt x="1390" y="5209"/>
                </a:lnTo>
                <a:lnTo>
                  <a:pt x="0" y="7813"/>
                </a:lnTo>
                <a:lnTo>
                  <a:pt x="1390" y="10418"/>
                </a:lnTo>
                <a:close/>
              </a:path>
            </a:pathLst>
          </a:custGeom>
          <a:solidFill>
            <a:srgbClr val="E79358"/>
          </a:solidFill>
        </p:spPr>
        <p:txBody>
          <a:bodyPr wrap="square" lIns="0" tIns="0" rIns="0" bIns="0" rtlCol="0">
            <a:noAutofit/>
          </a:bodyPr>
          <a:lstStyle/>
          <a:p>
            <a:endParaRPr/>
          </a:p>
        </p:txBody>
      </p:sp>
      <p:sp>
        <p:nvSpPr>
          <p:cNvPr id="314" name="object 314"/>
          <p:cNvSpPr/>
          <p:nvPr/>
        </p:nvSpPr>
        <p:spPr>
          <a:xfrm>
            <a:off x="7420879" y="3526195"/>
            <a:ext cx="48316" cy="7813"/>
          </a:xfrm>
          <a:custGeom>
            <a:avLst/>
            <a:gdLst/>
            <a:ahLst/>
            <a:cxnLst/>
            <a:rect l="l" t="t" r="r" b="b"/>
            <a:pathLst>
              <a:path w="48316" h="7813">
                <a:moveTo>
                  <a:pt x="48316" y="0"/>
                </a:moveTo>
                <a:lnTo>
                  <a:pt x="37184" y="1102"/>
                </a:lnTo>
                <a:lnTo>
                  <a:pt x="24546" y="2848"/>
                </a:lnTo>
                <a:lnTo>
                  <a:pt x="12200" y="5085"/>
                </a:lnTo>
                <a:lnTo>
                  <a:pt x="0" y="7813"/>
                </a:lnTo>
                <a:lnTo>
                  <a:pt x="5214" y="7813"/>
                </a:lnTo>
                <a:lnTo>
                  <a:pt x="10245" y="7436"/>
                </a:lnTo>
                <a:lnTo>
                  <a:pt x="22934" y="6846"/>
                </a:lnTo>
                <a:lnTo>
                  <a:pt x="35606" y="6629"/>
                </a:lnTo>
                <a:lnTo>
                  <a:pt x="48316" y="6598"/>
                </a:lnTo>
                <a:lnTo>
                  <a:pt x="48316" y="0"/>
                </a:lnTo>
                <a:close/>
              </a:path>
            </a:pathLst>
          </a:custGeom>
          <a:solidFill>
            <a:srgbClr val="E79358"/>
          </a:solidFill>
        </p:spPr>
        <p:txBody>
          <a:bodyPr wrap="square" lIns="0" tIns="0" rIns="0" bIns="0" rtlCol="0">
            <a:noAutofit/>
          </a:bodyPr>
          <a:lstStyle/>
          <a:p>
            <a:endParaRPr/>
          </a:p>
        </p:txBody>
      </p:sp>
      <p:sp>
        <p:nvSpPr>
          <p:cNvPr id="315" name="object 315"/>
          <p:cNvSpPr/>
          <p:nvPr/>
        </p:nvSpPr>
        <p:spPr>
          <a:xfrm>
            <a:off x="7987989" y="3569257"/>
            <a:ext cx="6604" cy="7813"/>
          </a:xfrm>
          <a:custGeom>
            <a:avLst/>
            <a:gdLst/>
            <a:ahLst/>
            <a:cxnLst/>
            <a:rect l="l" t="t" r="r" b="b"/>
            <a:pathLst>
              <a:path w="6604" h="7813">
                <a:moveTo>
                  <a:pt x="6604" y="7813"/>
                </a:moveTo>
                <a:lnTo>
                  <a:pt x="6604" y="2604"/>
                </a:lnTo>
                <a:lnTo>
                  <a:pt x="5214" y="0"/>
                </a:lnTo>
                <a:lnTo>
                  <a:pt x="3997" y="2604"/>
                </a:lnTo>
                <a:lnTo>
                  <a:pt x="1390" y="5209"/>
                </a:lnTo>
                <a:lnTo>
                  <a:pt x="0" y="7813"/>
                </a:lnTo>
                <a:lnTo>
                  <a:pt x="2607" y="6424"/>
                </a:lnTo>
                <a:lnTo>
                  <a:pt x="3997" y="7813"/>
                </a:lnTo>
                <a:lnTo>
                  <a:pt x="6604" y="7813"/>
                </a:lnTo>
                <a:close/>
              </a:path>
            </a:pathLst>
          </a:custGeom>
          <a:solidFill>
            <a:srgbClr val="E79358"/>
          </a:solidFill>
        </p:spPr>
        <p:txBody>
          <a:bodyPr wrap="square" lIns="0" tIns="0" rIns="0" bIns="0" rtlCol="0">
            <a:noAutofit/>
          </a:bodyPr>
          <a:lstStyle/>
          <a:p>
            <a:endParaRPr/>
          </a:p>
        </p:txBody>
      </p:sp>
      <p:sp>
        <p:nvSpPr>
          <p:cNvPr id="316" name="object 316"/>
          <p:cNvSpPr/>
          <p:nvPr/>
        </p:nvSpPr>
        <p:spPr>
          <a:xfrm>
            <a:off x="7589118" y="3140718"/>
            <a:ext cx="176059" cy="199566"/>
          </a:xfrm>
          <a:custGeom>
            <a:avLst/>
            <a:gdLst/>
            <a:ahLst/>
            <a:cxnLst/>
            <a:rect l="l" t="t" r="r" b="b"/>
            <a:pathLst>
              <a:path w="176059" h="199566">
                <a:moveTo>
                  <a:pt x="143385" y="157489"/>
                </a:moveTo>
                <a:lnTo>
                  <a:pt x="139561" y="154885"/>
                </a:lnTo>
                <a:lnTo>
                  <a:pt x="136954" y="152280"/>
                </a:lnTo>
                <a:lnTo>
                  <a:pt x="138171" y="148460"/>
                </a:lnTo>
                <a:lnTo>
                  <a:pt x="136954" y="145856"/>
                </a:lnTo>
                <a:lnTo>
                  <a:pt x="134347" y="144466"/>
                </a:lnTo>
                <a:lnTo>
                  <a:pt x="130350" y="143251"/>
                </a:lnTo>
                <a:lnTo>
                  <a:pt x="122529" y="141862"/>
                </a:lnTo>
                <a:lnTo>
                  <a:pt x="114708" y="138042"/>
                </a:lnTo>
                <a:lnTo>
                  <a:pt x="108277" y="131444"/>
                </a:lnTo>
                <a:lnTo>
                  <a:pt x="105670" y="128839"/>
                </a:lnTo>
                <a:lnTo>
                  <a:pt x="104280" y="126234"/>
                </a:lnTo>
                <a:lnTo>
                  <a:pt x="103063" y="122414"/>
                </a:lnTo>
                <a:lnTo>
                  <a:pt x="103063" y="117205"/>
                </a:lnTo>
                <a:lnTo>
                  <a:pt x="105670" y="114601"/>
                </a:lnTo>
                <a:lnTo>
                  <a:pt x="110884" y="115816"/>
                </a:lnTo>
                <a:lnTo>
                  <a:pt x="118705" y="117205"/>
                </a:lnTo>
                <a:lnTo>
                  <a:pt x="125136" y="121025"/>
                </a:lnTo>
                <a:lnTo>
                  <a:pt x="132957" y="123630"/>
                </a:lnTo>
                <a:lnTo>
                  <a:pt x="132957" y="119810"/>
                </a:lnTo>
                <a:lnTo>
                  <a:pt x="131740" y="118421"/>
                </a:lnTo>
                <a:lnTo>
                  <a:pt x="131740" y="113212"/>
                </a:lnTo>
                <a:lnTo>
                  <a:pt x="134347" y="111996"/>
                </a:lnTo>
                <a:lnTo>
                  <a:pt x="135564" y="114601"/>
                </a:lnTo>
                <a:lnTo>
                  <a:pt x="136954" y="121025"/>
                </a:lnTo>
                <a:lnTo>
                  <a:pt x="143385" y="126234"/>
                </a:lnTo>
                <a:lnTo>
                  <a:pt x="144775" y="134048"/>
                </a:lnTo>
                <a:lnTo>
                  <a:pt x="144775" y="135437"/>
                </a:lnTo>
                <a:lnTo>
                  <a:pt x="147382" y="136653"/>
                </a:lnTo>
                <a:lnTo>
                  <a:pt x="148599" y="134048"/>
                </a:lnTo>
                <a:lnTo>
                  <a:pt x="149989" y="134048"/>
                </a:lnTo>
                <a:lnTo>
                  <a:pt x="152596" y="136653"/>
                </a:lnTo>
                <a:lnTo>
                  <a:pt x="153813" y="138042"/>
                </a:lnTo>
                <a:lnTo>
                  <a:pt x="156420" y="136653"/>
                </a:lnTo>
                <a:lnTo>
                  <a:pt x="159027" y="138042"/>
                </a:lnTo>
                <a:lnTo>
                  <a:pt x="164241" y="140646"/>
                </a:lnTo>
                <a:lnTo>
                  <a:pt x="169455" y="143251"/>
                </a:lnTo>
                <a:lnTo>
                  <a:pt x="174669" y="147071"/>
                </a:lnTo>
                <a:lnTo>
                  <a:pt x="176059" y="144466"/>
                </a:lnTo>
                <a:lnTo>
                  <a:pt x="176059" y="0"/>
                </a:lnTo>
                <a:lnTo>
                  <a:pt x="0" y="0"/>
                </a:lnTo>
                <a:lnTo>
                  <a:pt x="1175" y="6614"/>
                </a:lnTo>
                <a:lnTo>
                  <a:pt x="4394" y="18934"/>
                </a:lnTo>
                <a:lnTo>
                  <a:pt x="7821" y="31254"/>
                </a:lnTo>
                <a:lnTo>
                  <a:pt x="10473" y="40994"/>
                </a:lnTo>
                <a:lnTo>
                  <a:pt x="14294" y="53237"/>
                </a:lnTo>
                <a:lnTo>
                  <a:pt x="18624" y="65206"/>
                </a:lnTo>
                <a:lnTo>
                  <a:pt x="23463" y="76748"/>
                </a:lnTo>
                <a:lnTo>
                  <a:pt x="28504" y="88581"/>
                </a:lnTo>
                <a:lnTo>
                  <a:pt x="34059" y="100139"/>
                </a:lnTo>
                <a:lnTo>
                  <a:pt x="40120" y="111438"/>
                </a:lnTo>
                <a:lnTo>
                  <a:pt x="46630" y="122372"/>
                </a:lnTo>
                <a:lnTo>
                  <a:pt x="53530" y="132833"/>
                </a:lnTo>
                <a:lnTo>
                  <a:pt x="58905" y="140290"/>
                </a:lnTo>
                <a:lnTo>
                  <a:pt x="66892" y="150205"/>
                </a:lnTo>
                <a:lnTo>
                  <a:pt x="75510" y="159428"/>
                </a:lnTo>
                <a:lnTo>
                  <a:pt x="84911" y="167940"/>
                </a:lnTo>
                <a:lnTo>
                  <a:pt x="95242" y="175721"/>
                </a:lnTo>
                <a:lnTo>
                  <a:pt x="101977" y="180450"/>
                </a:lnTo>
                <a:lnTo>
                  <a:pt x="112896" y="186737"/>
                </a:lnTo>
                <a:lnTo>
                  <a:pt x="124538" y="191797"/>
                </a:lnTo>
                <a:lnTo>
                  <a:pt x="136902" y="195558"/>
                </a:lnTo>
                <a:lnTo>
                  <a:pt x="149989" y="197947"/>
                </a:lnTo>
                <a:lnTo>
                  <a:pt x="163428" y="199566"/>
                </a:lnTo>
                <a:lnTo>
                  <a:pt x="176059" y="199163"/>
                </a:lnTo>
                <a:lnTo>
                  <a:pt x="176059" y="180931"/>
                </a:lnTo>
                <a:lnTo>
                  <a:pt x="168374" y="176254"/>
                </a:lnTo>
                <a:lnTo>
                  <a:pt x="157642" y="169650"/>
                </a:lnTo>
                <a:lnTo>
                  <a:pt x="147382" y="162699"/>
                </a:lnTo>
                <a:lnTo>
                  <a:pt x="144775" y="161483"/>
                </a:lnTo>
                <a:lnTo>
                  <a:pt x="143385" y="160094"/>
                </a:lnTo>
                <a:lnTo>
                  <a:pt x="144775" y="157489"/>
                </a:lnTo>
                <a:lnTo>
                  <a:pt x="143385" y="157489"/>
                </a:lnTo>
                <a:close/>
              </a:path>
            </a:pathLst>
          </a:custGeom>
          <a:solidFill>
            <a:srgbClr val="FDFDFD"/>
          </a:solidFill>
        </p:spPr>
        <p:txBody>
          <a:bodyPr wrap="square" lIns="0" tIns="0" rIns="0" bIns="0" rtlCol="0">
            <a:noAutofit/>
          </a:bodyPr>
          <a:lstStyle/>
          <a:p>
            <a:endParaRPr/>
          </a:p>
        </p:txBody>
      </p:sp>
      <p:sp>
        <p:nvSpPr>
          <p:cNvPr id="317" name="object 317"/>
          <p:cNvSpPr/>
          <p:nvPr/>
        </p:nvSpPr>
        <p:spPr>
          <a:xfrm>
            <a:off x="7737717" y="3266953"/>
            <a:ext cx="139738" cy="45666"/>
          </a:xfrm>
          <a:custGeom>
            <a:avLst/>
            <a:gdLst/>
            <a:ahLst/>
            <a:cxnLst/>
            <a:rect l="l" t="t" r="r" b="b"/>
            <a:pathLst>
              <a:path w="139738" h="45666">
                <a:moveTo>
                  <a:pt x="139738" y="709"/>
                </a:moveTo>
                <a:lnTo>
                  <a:pt x="139561" y="0"/>
                </a:lnTo>
                <a:lnTo>
                  <a:pt x="138171" y="1389"/>
                </a:lnTo>
                <a:lnTo>
                  <a:pt x="139738" y="709"/>
                </a:lnTo>
                <a:close/>
              </a:path>
              <a:path w="139738" h="45666">
                <a:moveTo>
                  <a:pt x="178222" y="76795"/>
                </a:moveTo>
                <a:lnTo>
                  <a:pt x="179229" y="89356"/>
                </a:lnTo>
                <a:lnTo>
                  <a:pt x="180234" y="101870"/>
                </a:lnTo>
                <a:lnTo>
                  <a:pt x="181273" y="114601"/>
                </a:lnTo>
                <a:lnTo>
                  <a:pt x="181273" y="115990"/>
                </a:lnTo>
                <a:lnTo>
                  <a:pt x="183880" y="114601"/>
                </a:lnTo>
                <a:lnTo>
                  <a:pt x="185097" y="111996"/>
                </a:lnTo>
                <a:lnTo>
                  <a:pt x="185097" y="114601"/>
                </a:lnTo>
                <a:lnTo>
                  <a:pt x="186487" y="110781"/>
                </a:lnTo>
                <a:lnTo>
                  <a:pt x="186487" y="104182"/>
                </a:lnTo>
                <a:lnTo>
                  <a:pt x="183880" y="102967"/>
                </a:lnTo>
                <a:lnTo>
                  <a:pt x="183880" y="100362"/>
                </a:lnTo>
                <a:lnTo>
                  <a:pt x="185097" y="97758"/>
                </a:lnTo>
                <a:lnTo>
                  <a:pt x="183880" y="96369"/>
                </a:lnTo>
                <a:lnTo>
                  <a:pt x="182490" y="93764"/>
                </a:lnTo>
                <a:lnTo>
                  <a:pt x="182593" y="60837"/>
                </a:lnTo>
                <a:lnTo>
                  <a:pt x="182766" y="48224"/>
                </a:lnTo>
                <a:lnTo>
                  <a:pt x="183066" y="35608"/>
                </a:lnTo>
                <a:lnTo>
                  <a:pt x="183531" y="22956"/>
                </a:lnTo>
                <a:lnTo>
                  <a:pt x="184196" y="10230"/>
                </a:lnTo>
                <a:lnTo>
                  <a:pt x="185097" y="-2604"/>
                </a:lnTo>
                <a:lnTo>
                  <a:pt x="185097" y="-3820"/>
                </a:lnTo>
                <a:lnTo>
                  <a:pt x="182490" y="-5209"/>
                </a:lnTo>
                <a:lnTo>
                  <a:pt x="178666" y="-10418"/>
                </a:lnTo>
                <a:lnTo>
                  <a:pt x="177276" y="-15627"/>
                </a:lnTo>
                <a:lnTo>
                  <a:pt x="178666" y="-22052"/>
                </a:lnTo>
                <a:lnTo>
                  <a:pt x="179883" y="-26045"/>
                </a:lnTo>
                <a:lnTo>
                  <a:pt x="182490" y="-31254"/>
                </a:lnTo>
                <a:lnTo>
                  <a:pt x="183880" y="-35074"/>
                </a:lnTo>
                <a:lnTo>
                  <a:pt x="182490" y="-36464"/>
                </a:lnTo>
                <a:lnTo>
                  <a:pt x="173452" y="-36464"/>
                </a:lnTo>
                <a:lnTo>
                  <a:pt x="168238" y="-37679"/>
                </a:lnTo>
                <a:lnTo>
                  <a:pt x="163024" y="-40284"/>
                </a:lnTo>
                <a:lnTo>
                  <a:pt x="159027" y="-42888"/>
                </a:lnTo>
                <a:lnTo>
                  <a:pt x="155203" y="-42888"/>
                </a:lnTo>
                <a:lnTo>
                  <a:pt x="149989" y="-44277"/>
                </a:lnTo>
                <a:lnTo>
                  <a:pt x="150785" y="-34344"/>
                </a:lnTo>
                <a:lnTo>
                  <a:pt x="151515" y="-21705"/>
                </a:lnTo>
                <a:lnTo>
                  <a:pt x="152596" y="-9029"/>
                </a:lnTo>
                <a:lnTo>
                  <a:pt x="152596" y="-6424"/>
                </a:lnTo>
                <a:lnTo>
                  <a:pt x="151206" y="-3820"/>
                </a:lnTo>
                <a:lnTo>
                  <a:pt x="147382" y="-2604"/>
                </a:lnTo>
                <a:lnTo>
                  <a:pt x="139738" y="709"/>
                </a:lnTo>
                <a:lnTo>
                  <a:pt x="142168" y="10418"/>
                </a:lnTo>
                <a:lnTo>
                  <a:pt x="142168" y="13022"/>
                </a:lnTo>
                <a:lnTo>
                  <a:pt x="143385" y="15627"/>
                </a:lnTo>
                <a:lnTo>
                  <a:pt x="143385" y="18232"/>
                </a:lnTo>
                <a:lnTo>
                  <a:pt x="144775" y="19621"/>
                </a:lnTo>
                <a:lnTo>
                  <a:pt x="143385" y="22225"/>
                </a:lnTo>
                <a:lnTo>
                  <a:pt x="139124" y="30100"/>
                </a:lnTo>
                <a:lnTo>
                  <a:pt x="132695" y="40947"/>
                </a:lnTo>
                <a:lnTo>
                  <a:pt x="126526" y="52091"/>
                </a:lnTo>
                <a:lnTo>
                  <a:pt x="123919" y="48271"/>
                </a:lnTo>
                <a:lnTo>
                  <a:pt x="127743" y="45666"/>
                </a:lnTo>
                <a:lnTo>
                  <a:pt x="125136" y="43062"/>
                </a:lnTo>
                <a:lnTo>
                  <a:pt x="119922" y="37853"/>
                </a:lnTo>
                <a:lnTo>
                  <a:pt x="114708" y="32643"/>
                </a:lnTo>
                <a:lnTo>
                  <a:pt x="109494" y="27434"/>
                </a:lnTo>
                <a:lnTo>
                  <a:pt x="108277" y="24830"/>
                </a:lnTo>
                <a:lnTo>
                  <a:pt x="106887" y="22225"/>
                </a:lnTo>
                <a:lnTo>
                  <a:pt x="108277" y="19621"/>
                </a:lnTo>
                <a:lnTo>
                  <a:pt x="108277" y="15627"/>
                </a:lnTo>
                <a:lnTo>
                  <a:pt x="109494" y="11807"/>
                </a:lnTo>
                <a:lnTo>
                  <a:pt x="110884" y="6598"/>
                </a:lnTo>
                <a:lnTo>
                  <a:pt x="110884" y="3993"/>
                </a:lnTo>
                <a:lnTo>
                  <a:pt x="108277" y="2604"/>
                </a:lnTo>
                <a:lnTo>
                  <a:pt x="105670" y="1389"/>
                </a:lnTo>
                <a:lnTo>
                  <a:pt x="103063" y="1389"/>
                </a:lnTo>
                <a:lnTo>
                  <a:pt x="100456" y="0"/>
                </a:lnTo>
                <a:lnTo>
                  <a:pt x="97849" y="0"/>
                </a:lnTo>
                <a:lnTo>
                  <a:pt x="97849" y="-5209"/>
                </a:lnTo>
                <a:lnTo>
                  <a:pt x="98191" y="-6918"/>
                </a:lnTo>
                <a:lnTo>
                  <a:pt x="100684" y="-19371"/>
                </a:lnTo>
                <a:lnTo>
                  <a:pt x="103177" y="-31824"/>
                </a:lnTo>
                <a:lnTo>
                  <a:pt x="105670" y="-44277"/>
                </a:lnTo>
                <a:lnTo>
                  <a:pt x="101926" y="-42804"/>
                </a:lnTo>
                <a:lnTo>
                  <a:pt x="89860" y="-40098"/>
                </a:lnTo>
                <a:lnTo>
                  <a:pt x="76993" y="-40284"/>
                </a:lnTo>
                <a:lnTo>
                  <a:pt x="75603" y="-40284"/>
                </a:lnTo>
                <a:lnTo>
                  <a:pt x="72996" y="-39068"/>
                </a:lnTo>
                <a:lnTo>
                  <a:pt x="69172" y="-39068"/>
                </a:lnTo>
                <a:lnTo>
                  <a:pt x="69172" y="-36464"/>
                </a:lnTo>
                <a:lnTo>
                  <a:pt x="70389" y="-33859"/>
                </a:lnTo>
                <a:lnTo>
                  <a:pt x="71779" y="-32470"/>
                </a:lnTo>
                <a:lnTo>
                  <a:pt x="70389" y="-29865"/>
                </a:lnTo>
                <a:lnTo>
                  <a:pt x="65461" y="-20160"/>
                </a:lnTo>
                <a:lnTo>
                  <a:pt x="59537" y="-8913"/>
                </a:lnTo>
                <a:lnTo>
                  <a:pt x="53513" y="2334"/>
                </a:lnTo>
                <a:lnTo>
                  <a:pt x="47526" y="13582"/>
                </a:lnTo>
                <a:lnTo>
                  <a:pt x="41712" y="24830"/>
                </a:lnTo>
                <a:lnTo>
                  <a:pt x="41712" y="27434"/>
                </a:lnTo>
                <a:lnTo>
                  <a:pt x="40495" y="27434"/>
                </a:lnTo>
                <a:lnTo>
                  <a:pt x="37888" y="26045"/>
                </a:lnTo>
                <a:lnTo>
                  <a:pt x="33891" y="24830"/>
                </a:lnTo>
                <a:lnTo>
                  <a:pt x="30067" y="22225"/>
                </a:lnTo>
                <a:lnTo>
                  <a:pt x="26070" y="20836"/>
                </a:lnTo>
                <a:lnTo>
                  <a:pt x="20856" y="17016"/>
                </a:lnTo>
                <a:lnTo>
                  <a:pt x="15642" y="14411"/>
                </a:lnTo>
                <a:lnTo>
                  <a:pt x="10428" y="11807"/>
                </a:lnTo>
                <a:lnTo>
                  <a:pt x="6604" y="11807"/>
                </a:lnTo>
                <a:lnTo>
                  <a:pt x="7821" y="14411"/>
                </a:lnTo>
                <a:lnTo>
                  <a:pt x="6604" y="17016"/>
                </a:lnTo>
                <a:lnTo>
                  <a:pt x="3997" y="22225"/>
                </a:lnTo>
                <a:lnTo>
                  <a:pt x="2607" y="26045"/>
                </a:lnTo>
                <a:lnTo>
                  <a:pt x="0" y="31254"/>
                </a:lnTo>
                <a:lnTo>
                  <a:pt x="9066" y="35738"/>
                </a:lnTo>
                <a:lnTo>
                  <a:pt x="20530" y="40999"/>
                </a:lnTo>
                <a:lnTo>
                  <a:pt x="32674" y="45666"/>
                </a:lnTo>
                <a:lnTo>
                  <a:pt x="36498" y="46882"/>
                </a:lnTo>
                <a:lnTo>
                  <a:pt x="39105" y="48271"/>
                </a:lnTo>
                <a:lnTo>
                  <a:pt x="43102" y="48271"/>
                </a:lnTo>
                <a:lnTo>
                  <a:pt x="45709" y="49486"/>
                </a:lnTo>
                <a:lnTo>
                  <a:pt x="48316" y="48271"/>
                </a:lnTo>
                <a:lnTo>
                  <a:pt x="50923" y="45666"/>
                </a:lnTo>
                <a:lnTo>
                  <a:pt x="55091" y="40025"/>
                </a:lnTo>
                <a:lnTo>
                  <a:pt x="62198" y="29558"/>
                </a:lnTo>
                <a:lnTo>
                  <a:pt x="68981" y="18766"/>
                </a:lnTo>
                <a:lnTo>
                  <a:pt x="75603" y="7813"/>
                </a:lnTo>
                <a:lnTo>
                  <a:pt x="78210" y="3993"/>
                </a:lnTo>
                <a:lnTo>
                  <a:pt x="79600" y="0"/>
                </a:lnTo>
                <a:lnTo>
                  <a:pt x="82207" y="-3820"/>
                </a:lnTo>
                <a:lnTo>
                  <a:pt x="83424" y="2604"/>
                </a:lnTo>
                <a:lnTo>
                  <a:pt x="82207" y="10418"/>
                </a:lnTo>
                <a:lnTo>
                  <a:pt x="80817" y="17016"/>
                </a:lnTo>
                <a:lnTo>
                  <a:pt x="82207" y="19621"/>
                </a:lnTo>
                <a:lnTo>
                  <a:pt x="82207" y="76921"/>
                </a:lnTo>
                <a:lnTo>
                  <a:pt x="84814" y="75532"/>
                </a:lnTo>
                <a:lnTo>
                  <a:pt x="86031" y="72928"/>
                </a:lnTo>
                <a:lnTo>
                  <a:pt x="87421" y="70323"/>
                </a:lnTo>
                <a:lnTo>
                  <a:pt x="90028" y="70323"/>
                </a:lnTo>
                <a:lnTo>
                  <a:pt x="90028" y="72928"/>
                </a:lnTo>
                <a:lnTo>
                  <a:pt x="87421" y="76921"/>
                </a:lnTo>
                <a:lnTo>
                  <a:pt x="86031" y="82130"/>
                </a:lnTo>
                <a:lnTo>
                  <a:pt x="82207" y="84735"/>
                </a:lnTo>
                <a:lnTo>
                  <a:pt x="83424" y="87340"/>
                </a:lnTo>
                <a:lnTo>
                  <a:pt x="83424" y="89944"/>
                </a:lnTo>
                <a:lnTo>
                  <a:pt x="83594" y="96921"/>
                </a:lnTo>
                <a:lnTo>
                  <a:pt x="84343" y="109789"/>
                </a:lnTo>
                <a:lnTo>
                  <a:pt x="84814" y="122414"/>
                </a:lnTo>
                <a:lnTo>
                  <a:pt x="84814" y="127624"/>
                </a:lnTo>
                <a:lnTo>
                  <a:pt x="88638" y="127624"/>
                </a:lnTo>
                <a:lnTo>
                  <a:pt x="90028" y="129013"/>
                </a:lnTo>
                <a:lnTo>
                  <a:pt x="93852" y="129013"/>
                </a:lnTo>
                <a:lnTo>
                  <a:pt x="104453" y="131912"/>
                </a:lnTo>
                <a:lnTo>
                  <a:pt x="116715" y="133820"/>
                </a:lnTo>
                <a:lnTo>
                  <a:pt x="129132" y="134361"/>
                </a:lnTo>
                <a:lnTo>
                  <a:pt x="141657" y="133658"/>
                </a:lnTo>
                <a:lnTo>
                  <a:pt x="154244" y="131834"/>
                </a:lnTo>
                <a:lnTo>
                  <a:pt x="166848" y="129013"/>
                </a:lnTo>
                <a:lnTo>
                  <a:pt x="167431" y="121697"/>
                </a:lnTo>
                <a:lnTo>
                  <a:pt x="167551" y="108891"/>
                </a:lnTo>
                <a:lnTo>
                  <a:pt x="168238" y="96369"/>
                </a:lnTo>
                <a:lnTo>
                  <a:pt x="169455" y="88555"/>
                </a:lnTo>
                <a:lnTo>
                  <a:pt x="166848" y="84735"/>
                </a:lnTo>
                <a:lnTo>
                  <a:pt x="160417" y="82130"/>
                </a:lnTo>
                <a:lnTo>
                  <a:pt x="156420" y="79526"/>
                </a:lnTo>
                <a:lnTo>
                  <a:pt x="153813" y="75532"/>
                </a:lnTo>
                <a:lnTo>
                  <a:pt x="149989" y="71712"/>
                </a:lnTo>
                <a:lnTo>
                  <a:pt x="148599" y="70323"/>
                </a:lnTo>
                <a:lnTo>
                  <a:pt x="149989" y="67718"/>
                </a:lnTo>
                <a:lnTo>
                  <a:pt x="151206" y="65114"/>
                </a:lnTo>
                <a:lnTo>
                  <a:pt x="152596" y="67718"/>
                </a:lnTo>
                <a:lnTo>
                  <a:pt x="153813" y="67718"/>
                </a:lnTo>
                <a:lnTo>
                  <a:pt x="157810" y="71712"/>
                </a:lnTo>
                <a:lnTo>
                  <a:pt x="161634" y="75532"/>
                </a:lnTo>
                <a:lnTo>
                  <a:pt x="166848" y="78137"/>
                </a:lnTo>
                <a:lnTo>
                  <a:pt x="168238" y="80741"/>
                </a:lnTo>
                <a:lnTo>
                  <a:pt x="169455" y="79526"/>
                </a:lnTo>
                <a:lnTo>
                  <a:pt x="169455" y="76921"/>
                </a:lnTo>
                <a:lnTo>
                  <a:pt x="169127" y="69492"/>
                </a:lnTo>
                <a:lnTo>
                  <a:pt x="169731" y="56742"/>
                </a:lnTo>
                <a:lnTo>
                  <a:pt x="169455" y="44277"/>
                </a:lnTo>
                <a:lnTo>
                  <a:pt x="168238" y="39068"/>
                </a:lnTo>
                <a:lnTo>
                  <a:pt x="166848" y="33859"/>
                </a:lnTo>
                <a:lnTo>
                  <a:pt x="165631" y="28650"/>
                </a:lnTo>
                <a:lnTo>
                  <a:pt x="165460" y="27438"/>
                </a:lnTo>
                <a:lnTo>
                  <a:pt x="165506" y="15120"/>
                </a:lnTo>
                <a:lnTo>
                  <a:pt x="168238" y="2604"/>
                </a:lnTo>
                <a:lnTo>
                  <a:pt x="171014" y="12880"/>
                </a:lnTo>
                <a:lnTo>
                  <a:pt x="173209" y="25347"/>
                </a:lnTo>
                <a:lnTo>
                  <a:pt x="174669" y="37853"/>
                </a:lnTo>
                <a:lnTo>
                  <a:pt x="175196" y="39819"/>
                </a:lnTo>
                <a:lnTo>
                  <a:pt x="177016" y="52475"/>
                </a:lnTo>
                <a:lnTo>
                  <a:pt x="177276" y="65114"/>
                </a:lnTo>
                <a:lnTo>
                  <a:pt x="178222" y="76795"/>
                </a:lnTo>
                <a:close/>
              </a:path>
            </a:pathLst>
          </a:custGeom>
          <a:solidFill>
            <a:srgbClr val="5D636D"/>
          </a:solidFill>
        </p:spPr>
        <p:txBody>
          <a:bodyPr wrap="square" lIns="0" tIns="0" rIns="0" bIns="0" rtlCol="0">
            <a:noAutofit/>
          </a:bodyPr>
          <a:lstStyle/>
          <a:p>
            <a:endParaRPr/>
          </a:p>
        </p:txBody>
      </p:sp>
      <p:sp>
        <p:nvSpPr>
          <p:cNvPr id="318" name="object 318"/>
          <p:cNvSpPr/>
          <p:nvPr/>
        </p:nvSpPr>
        <p:spPr>
          <a:xfrm>
            <a:off x="7832960" y="3135335"/>
            <a:ext cx="61177" cy="73101"/>
          </a:xfrm>
          <a:custGeom>
            <a:avLst/>
            <a:gdLst/>
            <a:ahLst/>
            <a:cxnLst/>
            <a:rect l="l" t="t" r="r" b="b"/>
            <a:pathLst>
              <a:path w="61177" h="73101">
                <a:moveTo>
                  <a:pt x="5214" y="52265"/>
                </a:moveTo>
                <a:lnTo>
                  <a:pt x="6430" y="40457"/>
                </a:lnTo>
                <a:lnTo>
                  <a:pt x="7821" y="39242"/>
                </a:lnTo>
                <a:lnTo>
                  <a:pt x="15642" y="36637"/>
                </a:lnTo>
                <a:lnTo>
                  <a:pt x="15642" y="34033"/>
                </a:lnTo>
                <a:lnTo>
                  <a:pt x="13035" y="31428"/>
                </a:lnTo>
                <a:lnTo>
                  <a:pt x="15642" y="28823"/>
                </a:lnTo>
                <a:lnTo>
                  <a:pt x="15642" y="23614"/>
                </a:lnTo>
                <a:lnTo>
                  <a:pt x="10428" y="23614"/>
                </a:lnTo>
                <a:lnTo>
                  <a:pt x="10428" y="13196"/>
                </a:lnTo>
                <a:lnTo>
                  <a:pt x="15642" y="13196"/>
                </a:lnTo>
                <a:lnTo>
                  <a:pt x="18249" y="2604"/>
                </a:lnTo>
                <a:lnTo>
                  <a:pt x="14251" y="1389"/>
                </a:lnTo>
                <a:lnTo>
                  <a:pt x="9037" y="1389"/>
                </a:lnTo>
                <a:lnTo>
                  <a:pt x="5214" y="3993"/>
                </a:lnTo>
                <a:lnTo>
                  <a:pt x="5214" y="1389"/>
                </a:lnTo>
                <a:lnTo>
                  <a:pt x="0" y="4382"/>
                </a:lnTo>
                <a:lnTo>
                  <a:pt x="0" y="17016"/>
                </a:lnTo>
                <a:lnTo>
                  <a:pt x="1216" y="23614"/>
                </a:lnTo>
                <a:lnTo>
                  <a:pt x="1216" y="35248"/>
                </a:lnTo>
                <a:lnTo>
                  <a:pt x="2607" y="40457"/>
                </a:lnTo>
                <a:lnTo>
                  <a:pt x="2607" y="45666"/>
                </a:lnTo>
                <a:lnTo>
                  <a:pt x="5214" y="52265"/>
                </a:lnTo>
                <a:close/>
              </a:path>
              <a:path w="61177" h="73101">
                <a:moveTo>
                  <a:pt x="0" y="4382"/>
                </a:moveTo>
                <a:lnTo>
                  <a:pt x="5214" y="1389"/>
                </a:lnTo>
                <a:lnTo>
                  <a:pt x="7821" y="-1215"/>
                </a:lnTo>
                <a:lnTo>
                  <a:pt x="10428" y="-1215"/>
                </a:lnTo>
                <a:lnTo>
                  <a:pt x="14251" y="-2604"/>
                </a:lnTo>
                <a:lnTo>
                  <a:pt x="16858" y="-1215"/>
                </a:lnTo>
                <a:lnTo>
                  <a:pt x="18249" y="2604"/>
                </a:lnTo>
                <a:lnTo>
                  <a:pt x="15642" y="13196"/>
                </a:lnTo>
                <a:lnTo>
                  <a:pt x="15642" y="28823"/>
                </a:lnTo>
                <a:lnTo>
                  <a:pt x="18249" y="26219"/>
                </a:lnTo>
                <a:lnTo>
                  <a:pt x="20856" y="27434"/>
                </a:lnTo>
                <a:lnTo>
                  <a:pt x="24679" y="28823"/>
                </a:lnTo>
                <a:lnTo>
                  <a:pt x="32500" y="28823"/>
                </a:lnTo>
                <a:lnTo>
                  <a:pt x="33891" y="30039"/>
                </a:lnTo>
                <a:lnTo>
                  <a:pt x="33891" y="34033"/>
                </a:lnTo>
                <a:lnTo>
                  <a:pt x="32500" y="36637"/>
                </a:lnTo>
                <a:lnTo>
                  <a:pt x="35107" y="36637"/>
                </a:lnTo>
                <a:lnTo>
                  <a:pt x="35107" y="14411"/>
                </a:lnTo>
                <a:lnTo>
                  <a:pt x="41712" y="0"/>
                </a:lnTo>
                <a:lnTo>
                  <a:pt x="33891" y="2604"/>
                </a:lnTo>
                <a:lnTo>
                  <a:pt x="35107" y="-1215"/>
                </a:lnTo>
                <a:lnTo>
                  <a:pt x="37714" y="-3820"/>
                </a:lnTo>
                <a:lnTo>
                  <a:pt x="42928" y="-2604"/>
                </a:lnTo>
                <a:lnTo>
                  <a:pt x="46926" y="-2604"/>
                </a:lnTo>
                <a:lnTo>
                  <a:pt x="49533" y="-1215"/>
                </a:lnTo>
                <a:lnTo>
                  <a:pt x="50749" y="5382"/>
                </a:lnTo>
                <a:lnTo>
                  <a:pt x="44319" y="0"/>
                </a:lnTo>
                <a:lnTo>
                  <a:pt x="45535" y="41846"/>
                </a:lnTo>
                <a:lnTo>
                  <a:pt x="44319" y="49660"/>
                </a:lnTo>
                <a:lnTo>
                  <a:pt x="44319" y="54869"/>
                </a:lnTo>
                <a:lnTo>
                  <a:pt x="42928" y="58689"/>
                </a:lnTo>
                <a:lnTo>
                  <a:pt x="46926" y="54869"/>
                </a:lnTo>
                <a:lnTo>
                  <a:pt x="48142" y="52265"/>
                </a:lnTo>
                <a:lnTo>
                  <a:pt x="49533" y="49660"/>
                </a:lnTo>
                <a:lnTo>
                  <a:pt x="52375" y="42644"/>
                </a:lnTo>
                <a:lnTo>
                  <a:pt x="56040" y="30533"/>
                </a:lnTo>
                <a:lnTo>
                  <a:pt x="58455" y="18180"/>
                </a:lnTo>
                <a:lnTo>
                  <a:pt x="59961" y="5382"/>
                </a:lnTo>
                <a:lnTo>
                  <a:pt x="61177" y="3993"/>
                </a:lnTo>
                <a:lnTo>
                  <a:pt x="59961" y="1389"/>
                </a:lnTo>
                <a:lnTo>
                  <a:pt x="58570" y="-1215"/>
                </a:lnTo>
                <a:lnTo>
                  <a:pt x="54747" y="-6424"/>
                </a:lnTo>
                <a:lnTo>
                  <a:pt x="52140" y="-13022"/>
                </a:lnTo>
                <a:lnTo>
                  <a:pt x="50749" y="-19447"/>
                </a:lnTo>
                <a:lnTo>
                  <a:pt x="49533" y="-19447"/>
                </a:lnTo>
                <a:lnTo>
                  <a:pt x="46926" y="-20836"/>
                </a:lnTo>
                <a:lnTo>
                  <a:pt x="45535" y="-19447"/>
                </a:lnTo>
                <a:lnTo>
                  <a:pt x="37744" y="-16353"/>
                </a:lnTo>
                <a:lnTo>
                  <a:pt x="25447" y="-12956"/>
                </a:lnTo>
                <a:lnTo>
                  <a:pt x="12809" y="-11027"/>
                </a:lnTo>
                <a:lnTo>
                  <a:pt x="0" y="-10418"/>
                </a:lnTo>
                <a:lnTo>
                  <a:pt x="0" y="4382"/>
                </a:lnTo>
                <a:close/>
              </a:path>
              <a:path w="61177" h="73101">
                <a:moveTo>
                  <a:pt x="41712" y="0"/>
                </a:moveTo>
                <a:lnTo>
                  <a:pt x="35107" y="14411"/>
                </a:lnTo>
                <a:lnTo>
                  <a:pt x="40321" y="14411"/>
                </a:lnTo>
                <a:lnTo>
                  <a:pt x="40321" y="23614"/>
                </a:lnTo>
                <a:lnTo>
                  <a:pt x="35107" y="23614"/>
                </a:lnTo>
                <a:lnTo>
                  <a:pt x="35107" y="36637"/>
                </a:lnTo>
                <a:lnTo>
                  <a:pt x="41712" y="37853"/>
                </a:lnTo>
                <a:lnTo>
                  <a:pt x="45535" y="41846"/>
                </a:lnTo>
                <a:lnTo>
                  <a:pt x="44319" y="0"/>
                </a:lnTo>
                <a:lnTo>
                  <a:pt x="41712" y="0"/>
                </a:lnTo>
                <a:close/>
              </a:path>
            </a:pathLst>
          </a:custGeom>
          <a:solidFill>
            <a:srgbClr val="EFAC85"/>
          </a:solidFill>
        </p:spPr>
        <p:txBody>
          <a:bodyPr wrap="square" lIns="0" tIns="0" rIns="0" bIns="0" rtlCol="0">
            <a:noAutofit/>
          </a:bodyPr>
          <a:lstStyle/>
          <a:p>
            <a:endParaRPr/>
          </a:p>
        </p:txBody>
      </p:sp>
      <p:sp>
        <p:nvSpPr>
          <p:cNvPr id="319" name="object 319"/>
          <p:cNvSpPr/>
          <p:nvPr/>
        </p:nvSpPr>
        <p:spPr>
          <a:xfrm>
            <a:off x="7832960" y="3115888"/>
            <a:ext cx="83424" cy="102967"/>
          </a:xfrm>
          <a:custGeom>
            <a:avLst/>
            <a:gdLst/>
            <a:ahLst/>
            <a:cxnLst/>
            <a:rect l="l" t="t" r="r" b="b"/>
            <a:pathLst>
              <a:path w="83424" h="102967">
                <a:moveTo>
                  <a:pt x="62568" y="50875"/>
                </a:moveTo>
                <a:lnTo>
                  <a:pt x="61177" y="46882"/>
                </a:lnTo>
                <a:lnTo>
                  <a:pt x="62568" y="43062"/>
                </a:lnTo>
                <a:lnTo>
                  <a:pt x="63784" y="40457"/>
                </a:lnTo>
                <a:lnTo>
                  <a:pt x="65175" y="32643"/>
                </a:lnTo>
                <a:lnTo>
                  <a:pt x="68998" y="30039"/>
                </a:lnTo>
                <a:lnTo>
                  <a:pt x="74212" y="32643"/>
                </a:lnTo>
                <a:lnTo>
                  <a:pt x="77669" y="24674"/>
                </a:lnTo>
                <a:lnTo>
                  <a:pt x="81277" y="12629"/>
                </a:lnTo>
                <a:lnTo>
                  <a:pt x="83424" y="0"/>
                </a:lnTo>
                <a:lnTo>
                  <a:pt x="50749" y="0"/>
                </a:lnTo>
                <a:lnTo>
                  <a:pt x="52140" y="6424"/>
                </a:lnTo>
                <a:lnTo>
                  <a:pt x="54747" y="13022"/>
                </a:lnTo>
                <a:lnTo>
                  <a:pt x="58570" y="18232"/>
                </a:lnTo>
                <a:lnTo>
                  <a:pt x="59961" y="20836"/>
                </a:lnTo>
                <a:lnTo>
                  <a:pt x="61177" y="23441"/>
                </a:lnTo>
                <a:lnTo>
                  <a:pt x="59961" y="24830"/>
                </a:lnTo>
                <a:lnTo>
                  <a:pt x="59176" y="32342"/>
                </a:lnTo>
                <a:lnTo>
                  <a:pt x="57182" y="44856"/>
                </a:lnTo>
                <a:lnTo>
                  <a:pt x="54081" y="57043"/>
                </a:lnTo>
                <a:lnTo>
                  <a:pt x="49533" y="69108"/>
                </a:lnTo>
                <a:lnTo>
                  <a:pt x="48142" y="71712"/>
                </a:lnTo>
                <a:lnTo>
                  <a:pt x="46926" y="74317"/>
                </a:lnTo>
                <a:lnTo>
                  <a:pt x="42928" y="78137"/>
                </a:lnTo>
                <a:lnTo>
                  <a:pt x="44319" y="74317"/>
                </a:lnTo>
                <a:lnTo>
                  <a:pt x="44319" y="69108"/>
                </a:lnTo>
                <a:lnTo>
                  <a:pt x="45535" y="61294"/>
                </a:lnTo>
                <a:lnTo>
                  <a:pt x="41712" y="57300"/>
                </a:lnTo>
                <a:lnTo>
                  <a:pt x="35107" y="56085"/>
                </a:lnTo>
                <a:lnTo>
                  <a:pt x="32500" y="56085"/>
                </a:lnTo>
                <a:lnTo>
                  <a:pt x="27286" y="57300"/>
                </a:lnTo>
                <a:lnTo>
                  <a:pt x="20856" y="57300"/>
                </a:lnTo>
                <a:lnTo>
                  <a:pt x="15642" y="56085"/>
                </a:lnTo>
                <a:lnTo>
                  <a:pt x="10428" y="65114"/>
                </a:lnTo>
                <a:lnTo>
                  <a:pt x="14251" y="63898"/>
                </a:lnTo>
                <a:lnTo>
                  <a:pt x="20856" y="61294"/>
                </a:lnTo>
                <a:lnTo>
                  <a:pt x="27286" y="61294"/>
                </a:lnTo>
                <a:lnTo>
                  <a:pt x="35107" y="65114"/>
                </a:lnTo>
                <a:lnTo>
                  <a:pt x="37714" y="67718"/>
                </a:lnTo>
                <a:lnTo>
                  <a:pt x="40321" y="70323"/>
                </a:lnTo>
                <a:lnTo>
                  <a:pt x="40321" y="83346"/>
                </a:lnTo>
                <a:lnTo>
                  <a:pt x="36498" y="84735"/>
                </a:lnTo>
                <a:lnTo>
                  <a:pt x="28677" y="80741"/>
                </a:lnTo>
                <a:lnTo>
                  <a:pt x="24679" y="78137"/>
                </a:lnTo>
                <a:lnTo>
                  <a:pt x="20856" y="78137"/>
                </a:lnTo>
                <a:lnTo>
                  <a:pt x="19465" y="102967"/>
                </a:lnTo>
                <a:lnTo>
                  <a:pt x="20856" y="102967"/>
                </a:lnTo>
                <a:lnTo>
                  <a:pt x="23463" y="101578"/>
                </a:lnTo>
                <a:lnTo>
                  <a:pt x="26070" y="100362"/>
                </a:lnTo>
                <a:lnTo>
                  <a:pt x="28677" y="101578"/>
                </a:lnTo>
                <a:lnTo>
                  <a:pt x="31284" y="102967"/>
                </a:lnTo>
                <a:lnTo>
                  <a:pt x="33891" y="101578"/>
                </a:lnTo>
                <a:lnTo>
                  <a:pt x="35107" y="100362"/>
                </a:lnTo>
                <a:lnTo>
                  <a:pt x="37714" y="96369"/>
                </a:lnTo>
                <a:lnTo>
                  <a:pt x="44319" y="96369"/>
                </a:lnTo>
                <a:lnTo>
                  <a:pt x="52366" y="90779"/>
                </a:lnTo>
                <a:lnTo>
                  <a:pt x="60125" y="81582"/>
                </a:lnTo>
                <a:lnTo>
                  <a:pt x="63924" y="70207"/>
                </a:lnTo>
                <a:lnTo>
                  <a:pt x="63784" y="56085"/>
                </a:lnTo>
                <a:lnTo>
                  <a:pt x="63784" y="53480"/>
                </a:lnTo>
                <a:lnTo>
                  <a:pt x="62568" y="50875"/>
                </a:lnTo>
                <a:close/>
              </a:path>
              <a:path w="83424" h="102967">
                <a:moveTo>
                  <a:pt x="7821" y="58689"/>
                </a:moveTo>
                <a:lnTo>
                  <a:pt x="6430" y="59905"/>
                </a:lnTo>
                <a:lnTo>
                  <a:pt x="5214" y="71712"/>
                </a:lnTo>
                <a:lnTo>
                  <a:pt x="2607" y="65114"/>
                </a:lnTo>
                <a:lnTo>
                  <a:pt x="2607" y="59905"/>
                </a:lnTo>
                <a:lnTo>
                  <a:pt x="1216" y="54696"/>
                </a:lnTo>
                <a:lnTo>
                  <a:pt x="0" y="61294"/>
                </a:lnTo>
                <a:lnTo>
                  <a:pt x="0" y="76921"/>
                </a:lnTo>
                <a:lnTo>
                  <a:pt x="1216" y="84735"/>
                </a:lnTo>
                <a:lnTo>
                  <a:pt x="2607" y="92549"/>
                </a:lnTo>
                <a:lnTo>
                  <a:pt x="10428" y="97758"/>
                </a:lnTo>
                <a:lnTo>
                  <a:pt x="13035" y="100362"/>
                </a:lnTo>
                <a:lnTo>
                  <a:pt x="15642" y="101578"/>
                </a:lnTo>
                <a:lnTo>
                  <a:pt x="19465" y="102967"/>
                </a:lnTo>
                <a:lnTo>
                  <a:pt x="20856" y="78137"/>
                </a:lnTo>
                <a:lnTo>
                  <a:pt x="16858" y="80741"/>
                </a:lnTo>
                <a:lnTo>
                  <a:pt x="14251" y="83346"/>
                </a:lnTo>
                <a:lnTo>
                  <a:pt x="11644" y="82130"/>
                </a:lnTo>
                <a:lnTo>
                  <a:pt x="10428" y="79526"/>
                </a:lnTo>
                <a:lnTo>
                  <a:pt x="10428" y="76921"/>
                </a:lnTo>
                <a:lnTo>
                  <a:pt x="9037" y="74317"/>
                </a:lnTo>
                <a:lnTo>
                  <a:pt x="9037" y="67718"/>
                </a:lnTo>
                <a:lnTo>
                  <a:pt x="10428" y="65114"/>
                </a:lnTo>
                <a:lnTo>
                  <a:pt x="15642" y="56085"/>
                </a:lnTo>
                <a:lnTo>
                  <a:pt x="7821" y="58689"/>
                </a:lnTo>
                <a:close/>
              </a:path>
            </a:pathLst>
          </a:custGeom>
          <a:solidFill>
            <a:srgbClr val="292A2D"/>
          </a:solidFill>
        </p:spPr>
        <p:txBody>
          <a:bodyPr wrap="square" lIns="0" tIns="0" rIns="0" bIns="0" rtlCol="0">
            <a:noAutofit/>
          </a:bodyPr>
          <a:lstStyle/>
          <a:p>
            <a:endParaRPr/>
          </a:p>
        </p:txBody>
      </p:sp>
      <p:sp>
        <p:nvSpPr>
          <p:cNvPr id="320" name="object 320"/>
          <p:cNvSpPr/>
          <p:nvPr/>
        </p:nvSpPr>
        <p:spPr>
          <a:xfrm>
            <a:off x="7576083" y="3097656"/>
            <a:ext cx="198132" cy="43062"/>
          </a:xfrm>
          <a:custGeom>
            <a:avLst/>
            <a:gdLst/>
            <a:ahLst/>
            <a:cxnLst/>
            <a:rect l="l" t="t" r="r" b="b"/>
            <a:pathLst>
              <a:path w="198132" h="43062">
                <a:moveTo>
                  <a:pt x="182490" y="43062"/>
                </a:moveTo>
                <a:lnTo>
                  <a:pt x="198132" y="43062"/>
                </a:lnTo>
                <a:lnTo>
                  <a:pt x="198132" y="32470"/>
                </a:lnTo>
                <a:lnTo>
                  <a:pt x="166848" y="32470"/>
                </a:lnTo>
                <a:lnTo>
                  <a:pt x="164241" y="31254"/>
                </a:lnTo>
                <a:lnTo>
                  <a:pt x="163024" y="32470"/>
                </a:lnTo>
                <a:lnTo>
                  <a:pt x="105670" y="32470"/>
                </a:lnTo>
                <a:lnTo>
                  <a:pt x="104280" y="31254"/>
                </a:lnTo>
                <a:lnTo>
                  <a:pt x="104280" y="28650"/>
                </a:lnTo>
                <a:lnTo>
                  <a:pt x="105670" y="20836"/>
                </a:lnTo>
                <a:lnTo>
                  <a:pt x="103063" y="14238"/>
                </a:lnTo>
                <a:lnTo>
                  <a:pt x="105670" y="6424"/>
                </a:lnTo>
                <a:lnTo>
                  <a:pt x="108277" y="1215"/>
                </a:lnTo>
                <a:lnTo>
                  <a:pt x="105670" y="0"/>
                </a:lnTo>
                <a:lnTo>
                  <a:pt x="92635" y="0"/>
                </a:lnTo>
                <a:lnTo>
                  <a:pt x="92635" y="3820"/>
                </a:lnTo>
                <a:lnTo>
                  <a:pt x="93852" y="6424"/>
                </a:lnTo>
                <a:lnTo>
                  <a:pt x="95242" y="9029"/>
                </a:lnTo>
                <a:lnTo>
                  <a:pt x="95242" y="31254"/>
                </a:lnTo>
                <a:lnTo>
                  <a:pt x="93852" y="32470"/>
                </a:lnTo>
                <a:lnTo>
                  <a:pt x="33891" y="32470"/>
                </a:lnTo>
                <a:lnTo>
                  <a:pt x="32674" y="33859"/>
                </a:lnTo>
                <a:lnTo>
                  <a:pt x="31284" y="31254"/>
                </a:lnTo>
                <a:lnTo>
                  <a:pt x="30067" y="32470"/>
                </a:lnTo>
                <a:lnTo>
                  <a:pt x="1390" y="32470"/>
                </a:lnTo>
                <a:lnTo>
                  <a:pt x="1390" y="37679"/>
                </a:lnTo>
                <a:lnTo>
                  <a:pt x="0" y="41673"/>
                </a:lnTo>
                <a:lnTo>
                  <a:pt x="1390" y="43062"/>
                </a:lnTo>
                <a:lnTo>
                  <a:pt x="182490" y="43062"/>
                </a:lnTo>
                <a:close/>
              </a:path>
            </a:pathLst>
          </a:custGeom>
          <a:solidFill>
            <a:srgbClr val="1F1C1C"/>
          </a:solidFill>
        </p:spPr>
        <p:txBody>
          <a:bodyPr wrap="square" lIns="0" tIns="0" rIns="0" bIns="0" rtlCol="0">
            <a:noAutofit/>
          </a:bodyPr>
          <a:lstStyle/>
          <a:p>
            <a:endParaRPr/>
          </a:p>
        </p:txBody>
      </p:sp>
      <p:sp>
        <p:nvSpPr>
          <p:cNvPr id="321" name="object 321"/>
          <p:cNvSpPr/>
          <p:nvPr/>
        </p:nvSpPr>
        <p:spPr>
          <a:xfrm>
            <a:off x="7835567" y="3220071"/>
            <a:ext cx="27286" cy="89944"/>
          </a:xfrm>
          <a:custGeom>
            <a:avLst/>
            <a:gdLst/>
            <a:ahLst/>
            <a:cxnLst/>
            <a:rect l="l" t="t" r="r" b="b"/>
            <a:pathLst>
              <a:path w="27286" h="89944">
                <a:moveTo>
                  <a:pt x="18249" y="48271"/>
                </a:moveTo>
                <a:lnTo>
                  <a:pt x="16858" y="43062"/>
                </a:lnTo>
                <a:lnTo>
                  <a:pt x="16637" y="40709"/>
                </a:lnTo>
                <a:lnTo>
                  <a:pt x="15504" y="28398"/>
                </a:lnTo>
                <a:lnTo>
                  <a:pt x="14612" y="15782"/>
                </a:lnTo>
                <a:lnTo>
                  <a:pt x="14251" y="2604"/>
                </a:lnTo>
                <a:lnTo>
                  <a:pt x="13035" y="0"/>
                </a:lnTo>
                <a:lnTo>
                  <a:pt x="10428" y="1389"/>
                </a:lnTo>
                <a:lnTo>
                  <a:pt x="7821" y="2604"/>
                </a:lnTo>
                <a:lnTo>
                  <a:pt x="7478" y="4314"/>
                </a:lnTo>
                <a:lnTo>
                  <a:pt x="4985" y="16767"/>
                </a:lnTo>
                <a:lnTo>
                  <a:pt x="2492" y="29220"/>
                </a:lnTo>
                <a:lnTo>
                  <a:pt x="0" y="41673"/>
                </a:lnTo>
                <a:lnTo>
                  <a:pt x="0" y="46882"/>
                </a:lnTo>
                <a:lnTo>
                  <a:pt x="2607" y="46882"/>
                </a:lnTo>
                <a:lnTo>
                  <a:pt x="5214" y="48271"/>
                </a:lnTo>
                <a:lnTo>
                  <a:pt x="7821" y="48271"/>
                </a:lnTo>
                <a:lnTo>
                  <a:pt x="10428" y="49486"/>
                </a:lnTo>
                <a:lnTo>
                  <a:pt x="13035" y="50875"/>
                </a:lnTo>
                <a:lnTo>
                  <a:pt x="13035" y="53480"/>
                </a:lnTo>
                <a:lnTo>
                  <a:pt x="11644" y="58689"/>
                </a:lnTo>
                <a:lnTo>
                  <a:pt x="10428" y="62509"/>
                </a:lnTo>
                <a:lnTo>
                  <a:pt x="10428" y="66503"/>
                </a:lnTo>
                <a:lnTo>
                  <a:pt x="9037" y="69108"/>
                </a:lnTo>
                <a:lnTo>
                  <a:pt x="10428" y="71712"/>
                </a:lnTo>
                <a:lnTo>
                  <a:pt x="11644" y="74317"/>
                </a:lnTo>
                <a:lnTo>
                  <a:pt x="16858" y="79526"/>
                </a:lnTo>
                <a:lnTo>
                  <a:pt x="22072" y="84735"/>
                </a:lnTo>
                <a:lnTo>
                  <a:pt x="27286" y="89944"/>
                </a:lnTo>
                <a:lnTo>
                  <a:pt x="27250" y="89676"/>
                </a:lnTo>
                <a:lnTo>
                  <a:pt x="24033" y="76889"/>
                </a:lnTo>
                <a:lnTo>
                  <a:pt x="20856" y="65114"/>
                </a:lnTo>
                <a:lnTo>
                  <a:pt x="20856" y="58689"/>
                </a:lnTo>
                <a:lnTo>
                  <a:pt x="19465" y="56085"/>
                </a:lnTo>
                <a:lnTo>
                  <a:pt x="18249" y="52091"/>
                </a:lnTo>
                <a:lnTo>
                  <a:pt x="18249" y="48271"/>
                </a:lnTo>
                <a:close/>
              </a:path>
            </a:pathLst>
          </a:custGeom>
          <a:solidFill>
            <a:srgbClr val="49515B"/>
          </a:solidFill>
        </p:spPr>
        <p:txBody>
          <a:bodyPr wrap="square" lIns="0" tIns="0" rIns="0" bIns="0" rtlCol="0">
            <a:noAutofit/>
          </a:bodyPr>
          <a:lstStyle/>
          <a:p>
            <a:endParaRPr/>
          </a:p>
        </p:txBody>
      </p:sp>
      <p:sp>
        <p:nvSpPr>
          <p:cNvPr id="322" name="object 322"/>
          <p:cNvSpPr/>
          <p:nvPr/>
        </p:nvSpPr>
        <p:spPr>
          <a:xfrm>
            <a:off x="7539585" y="3126306"/>
            <a:ext cx="69172" cy="28650"/>
          </a:xfrm>
          <a:custGeom>
            <a:avLst/>
            <a:gdLst/>
            <a:ahLst/>
            <a:cxnLst/>
            <a:rect l="l" t="t" r="r" b="b"/>
            <a:pathLst>
              <a:path w="69172" h="28650">
                <a:moveTo>
                  <a:pt x="41712" y="3820"/>
                </a:moveTo>
                <a:lnTo>
                  <a:pt x="66565" y="3820"/>
                </a:lnTo>
                <a:lnTo>
                  <a:pt x="69172" y="1215"/>
                </a:lnTo>
                <a:lnTo>
                  <a:pt x="52390" y="1180"/>
                </a:lnTo>
                <a:lnTo>
                  <a:pt x="39711" y="1026"/>
                </a:lnTo>
                <a:lnTo>
                  <a:pt x="27003" y="663"/>
                </a:lnTo>
                <a:lnTo>
                  <a:pt x="14251" y="0"/>
                </a:lnTo>
                <a:lnTo>
                  <a:pt x="10428" y="3820"/>
                </a:lnTo>
                <a:lnTo>
                  <a:pt x="6430" y="5209"/>
                </a:lnTo>
                <a:lnTo>
                  <a:pt x="2607" y="7813"/>
                </a:lnTo>
                <a:lnTo>
                  <a:pt x="1216" y="13022"/>
                </a:lnTo>
                <a:lnTo>
                  <a:pt x="1216" y="19621"/>
                </a:lnTo>
                <a:lnTo>
                  <a:pt x="0" y="26045"/>
                </a:lnTo>
                <a:lnTo>
                  <a:pt x="1216" y="28650"/>
                </a:lnTo>
                <a:lnTo>
                  <a:pt x="4260" y="27469"/>
                </a:lnTo>
                <a:lnTo>
                  <a:pt x="16457" y="23911"/>
                </a:lnTo>
                <a:lnTo>
                  <a:pt x="28677" y="20836"/>
                </a:lnTo>
                <a:lnTo>
                  <a:pt x="33891" y="18232"/>
                </a:lnTo>
                <a:lnTo>
                  <a:pt x="40495" y="17016"/>
                </a:lnTo>
                <a:lnTo>
                  <a:pt x="46926" y="15627"/>
                </a:lnTo>
                <a:lnTo>
                  <a:pt x="45709" y="14411"/>
                </a:lnTo>
                <a:lnTo>
                  <a:pt x="37888" y="14411"/>
                </a:lnTo>
                <a:lnTo>
                  <a:pt x="36498" y="13022"/>
                </a:lnTo>
                <a:lnTo>
                  <a:pt x="37888" y="9029"/>
                </a:lnTo>
                <a:lnTo>
                  <a:pt x="37888" y="3820"/>
                </a:lnTo>
                <a:lnTo>
                  <a:pt x="41712" y="3820"/>
                </a:lnTo>
                <a:close/>
              </a:path>
            </a:pathLst>
          </a:custGeom>
          <a:solidFill>
            <a:srgbClr val="FDFDFD"/>
          </a:solidFill>
        </p:spPr>
        <p:txBody>
          <a:bodyPr wrap="square" lIns="0" tIns="0" rIns="0" bIns="0" rtlCol="0">
            <a:noAutofit/>
          </a:bodyPr>
          <a:lstStyle/>
          <a:p>
            <a:endParaRPr/>
          </a:p>
        </p:txBody>
      </p:sp>
      <p:sp>
        <p:nvSpPr>
          <p:cNvPr id="323" name="object 323"/>
          <p:cNvSpPr/>
          <p:nvPr/>
        </p:nvSpPr>
        <p:spPr>
          <a:xfrm>
            <a:off x="7849818" y="3222675"/>
            <a:ext cx="28677" cy="53480"/>
          </a:xfrm>
          <a:custGeom>
            <a:avLst/>
            <a:gdLst/>
            <a:ahLst/>
            <a:cxnLst/>
            <a:rect l="l" t="t" r="r" b="b"/>
            <a:pathLst>
              <a:path w="28677" h="53480">
                <a:moveTo>
                  <a:pt x="18355" y="26662"/>
                </a:moveTo>
                <a:lnTo>
                  <a:pt x="19478" y="38959"/>
                </a:lnTo>
                <a:lnTo>
                  <a:pt x="19639" y="52091"/>
                </a:lnTo>
                <a:lnTo>
                  <a:pt x="22246" y="50875"/>
                </a:lnTo>
                <a:lnTo>
                  <a:pt x="20856" y="48271"/>
                </a:lnTo>
                <a:lnTo>
                  <a:pt x="20856" y="46882"/>
                </a:lnTo>
                <a:lnTo>
                  <a:pt x="22407" y="37580"/>
                </a:lnTo>
                <a:lnTo>
                  <a:pt x="24497" y="25053"/>
                </a:lnTo>
                <a:lnTo>
                  <a:pt x="26587" y="12526"/>
                </a:lnTo>
                <a:lnTo>
                  <a:pt x="28677" y="0"/>
                </a:lnTo>
                <a:lnTo>
                  <a:pt x="27460" y="0"/>
                </a:lnTo>
                <a:lnTo>
                  <a:pt x="26070" y="2604"/>
                </a:lnTo>
                <a:lnTo>
                  <a:pt x="18249" y="1389"/>
                </a:lnTo>
                <a:lnTo>
                  <a:pt x="10428" y="2604"/>
                </a:lnTo>
                <a:lnTo>
                  <a:pt x="2607" y="1389"/>
                </a:lnTo>
                <a:lnTo>
                  <a:pt x="0" y="0"/>
                </a:lnTo>
                <a:lnTo>
                  <a:pt x="14" y="2589"/>
                </a:lnTo>
                <a:lnTo>
                  <a:pt x="500" y="15638"/>
                </a:lnTo>
                <a:lnTo>
                  <a:pt x="1460" y="28176"/>
                </a:lnTo>
                <a:lnTo>
                  <a:pt x="2607" y="40457"/>
                </a:lnTo>
                <a:lnTo>
                  <a:pt x="3997" y="45666"/>
                </a:lnTo>
                <a:lnTo>
                  <a:pt x="3997" y="49486"/>
                </a:lnTo>
                <a:lnTo>
                  <a:pt x="5214" y="53480"/>
                </a:lnTo>
                <a:lnTo>
                  <a:pt x="6422" y="48354"/>
                </a:lnTo>
                <a:lnTo>
                  <a:pt x="8741" y="36003"/>
                </a:lnTo>
                <a:lnTo>
                  <a:pt x="10428" y="23441"/>
                </a:lnTo>
                <a:lnTo>
                  <a:pt x="10428" y="19621"/>
                </a:lnTo>
                <a:lnTo>
                  <a:pt x="5214" y="13022"/>
                </a:lnTo>
                <a:lnTo>
                  <a:pt x="11818" y="9202"/>
                </a:lnTo>
                <a:lnTo>
                  <a:pt x="14425" y="2604"/>
                </a:lnTo>
                <a:lnTo>
                  <a:pt x="15642" y="6598"/>
                </a:lnTo>
                <a:lnTo>
                  <a:pt x="18249" y="10418"/>
                </a:lnTo>
                <a:lnTo>
                  <a:pt x="19639" y="14411"/>
                </a:lnTo>
                <a:lnTo>
                  <a:pt x="20856" y="14411"/>
                </a:lnTo>
                <a:lnTo>
                  <a:pt x="19639" y="17016"/>
                </a:lnTo>
                <a:lnTo>
                  <a:pt x="17032" y="19621"/>
                </a:lnTo>
                <a:lnTo>
                  <a:pt x="18249" y="22225"/>
                </a:lnTo>
                <a:lnTo>
                  <a:pt x="18355" y="26662"/>
                </a:lnTo>
                <a:close/>
              </a:path>
            </a:pathLst>
          </a:custGeom>
          <a:solidFill>
            <a:srgbClr val="DBDADA"/>
          </a:solidFill>
        </p:spPr>
        <p:txBody>
          <a:bodyPr wrap="square" lIns="0" tIns="0" rIns="0" bIns="0" rtlCol="0">
            <a:noAutofit/>
          </a:bodyPr>
          <a:lstStyle/>
          <a:p>
            <a:endParaRPr/>
          </a:p>
        </p:txBody>
      </p:sp>
      <p:sp>
        <p:nvSpPr>
          <p:cNvPr id="324" name="object 324"/>
          <p:cNvSpPr/>
          <p:nvPr/>
        </p:nvSpPr>
        <p:spPr>
          <a:xfrm>
            <a:off x="7812104" y="3110679"/>
            <a:ext cx="106887" cy="14238"/>
          </a:xfrm>
          <a:custGeom>
            <a:avLst/>
            <a:gdLst/>
            <a:ahLst/>
            <a:cxnLst/>
            <a:rect l="l" t="t" r="r" b="b"/>
            <a:pathLst>
              <a:path w="106887" h="14238">
                <a:moveTo>
                  <a:pt x="3823" y="7813"/>
                </a:moveTo>
                <a:lnTo>
                  <a:pt x="6430" y="9029"/>
                </a:lnTo>
                <a:lnTo>
                  <a:pt x="9037" y="10418"/>
                </a:lnTo>
                <a:lnTo>
                  <a:pt x="11644" y="11633"/>
                </a:lnTo>
                <a:lnTo>
                  <a:pt x="14251" y="13022"/>
                </a:lnTo>
                <a:lnTo>
                  <a:pt x="18249" y="13022"/>
                </a:lnTo>
                <a:lnTo>
                  <a:pt x="20856" y="14238"/>
                </a:lnTo>
                <a:lnTo>
                  <a:pt x="29260" y="13980"/>
                </a:lnTo>
                <a:lnTo>
                  <a:pt x="41977" y="12523"/>
                </a:lnTo>
                <a:lnTo>
                  <a:pt x="54411" y="9649"/>
                </a:lnTo>
                <a:lnTo>
                  <a:pt x="66391" y="5209"/>
                </a:lnTo>
                <a:lnTo>
                  <a:pt x="67782" y="3820"/>
                </a:lnTo>
                <a:lnTo>
                  <a:pt x="70389" y="5209"/>
                </a:lnTo>
                <a:lnTo>
                  <a:pt x="104280" y="5209"/>
                </a:lnTo>
                <a:lnTo>
                  <a:pt x="106887" y="3820"/>
                </a:lnTo>
                <a:lnTo>
                  <a:pt x="106887" y="1215"/>
                </a:lnTo>
                <a:lnTo>
                  <a:pt x="105496" y="3820"/>
                </a:lnTo>
                <a:lnTo>
                  <a:pt x="102889" y="2604"/>
                </a:lnTo>
                <a:lnTo>
                  <a:pt x="95206" y="2025"/>
                </a:lnTo>
                <a:lnTo>
                  <a:pt x="82585" y="1902"/>
                </a:lnTo>
                <a:lnTo>
                  <a:pt x="70389" y="1215"/>
                </a:lnTo>
                <a:lnTo>
                  <a:pt x="67782" y="1215"/>
                </a:lnTo>
                <a:lnTo>
                  <a:pt x="65175" y="2604"/>
                </a:lnTo>
                <a:lnTo>
                  <a:pt x="61177" y="5209"/>
                </a:lnTo>
                <a:lnTo>
                  <a:pt x="55963" y="6424"/>
                </a:lnTo>
                <a:lnTo>
                  <a:pt x="50749" y="7813"/>
                </a:lnTo>
                <a:lnTo>
                  <a:pt x="47931" y="8350"/>
                </a:lnTo>
                <a:lnTo>
                  <a:pt x="35452" y="9984"/>
                </a:lnTo>
                <a:lnTo>
                  <a:pt x="22806" y="10021"/>
                </a:lnTo>
                <a:lnTo>
                  <a:pt x="10428" y="7813"/>
                </a:lnTo>
                <a:lnTo>
                  <a:pt x="5214" y="6424"/>
                </a:lnTo>
                <a:lnTo>
                  <a:pt x="2607" y="3820"/>
                </a:lnTo>
                <a:lnTo>
                  <a:pt x="3823" y="0"/>
                </a:lnTo>
                <a:lnTo>
                  <a:pt x="0" y="2604"/>
                </a:lnTo>
                <a:lnTo>
                  <a:pt x="0" y="5209"/>
                </a:lnTo>
                <a:lnTo>
                  <a:pt x="3823" y="7813"/>
                </a:lnTo>
                <a:close/>
              </a:path>
            </a:pathLst>
          </a:custGeom>
          <a:solidFill>
            <a:srgbClr val="FDFDFD"/>
          </a:solidFill>
        </p:spPr>
        <p:txBody>
          <a:bodyPr wrap="square" lIns="0" tIns="0" rIns="0" bIns="0" rtlCol="0">
            <a:noAutofit/>
          </a:bodyPr>
          <a:lstStyle/>
          <a:p>
            <a:endParaRPr/>
          </a:p>
        </p:txBody>
      </p:sp>
      <p:sp>
        <p:nvSpPr>
          <p:cNvPr id="325" name="object 325"/>
          <p:cNvSpPr/>
          <p:nvPr/>
        </p:nvSpPr>
        <p:spPr>
          <a:xfrm>
            <a:off x="7823748" y="3122313"/>
            <a:ext cx="9211" cy="30039"/>
          </a:xfrm>
          <a:custGeom>
            <a:avLst/>
            <a:gdLst/>
            <a:ahLst/>
            <a:cxnLst/>
            <a:rect l="l" t="t" r="r" b="b"/>
            <a:pathLst>
              <a:path w="9211" h="30039">
                <a:moveTo>
                  <a:pt x="0" y="0"/>
                </a:moveTo>
                <a:lnTo>
                  <a:pt x="0" y="3993"/>
                </a:lnTo>
                <a:lnTo>
                  <a:pt x="176" y="6338"/>
                </a:lnTo>
                <a:lnTo>
                  <a:pt x="3355" y="19186"/>
                </a:lnTo>
                <a:lnTo>
                  <a:pt x="9211" y="30039"/>
                </a:lnTo>
                <a:lnTo>
                  <a:pt x="9211" y="2604"/>
                </a:lnTo>
                <a:lnTo>
                  <a:pt x="6604" y="1389"/>
                </a:lnTo>
                <a:lnTo>
                  <a:pt x="2607" y="1389"/>
                </a:lnTo>
                <a:lnTo>
                  <a:pt x="0" y="0"/>
                </a:lnTo>
                <a:close/>
              </a:path>
            </a:pathLst>
          </a:custGeom>
          <a:solidFill>
            <a:srgbClr val="292A2D"/>
          </a:solidFill>
        </p:spPr>
        <p:txBody>
          <a:bodyPr wrap="square" lIns="0" tIns="0" rIns="0" bIns="0" rtlCol="0">
            <a:noAutofit/>
          </a:bodyPr>
          <a:lstStyle/>
          <a:p>
            <a:endParaRPr/>
          </a:p>
        </p:txBody>
      </p:sp>
      <p:sp>
        <p:nvSpPr>
          <p:cNvPr id="326" name="object 326"/>
          <p:cNvSpPr/>
          <p:nvPr/>
        </p:nvSpPr>
        <p:spPr>
          <a:xfrm>
            <a:off x="7852425" y="3217466"/>
            <a:ext cx="24853" cy="7813"/>
          </a:xfrm>
          <a:custGeom>
            <a:avLst/>
            <a:gdLst/>
            <a:ahLst/>
            <a:cxnLst/>
            <a:rect l="l" t="t" r="r" b="b"/>
            <a:pathLst>
              <a:path w="24853" h="7813">
                <a:moveTo>
                  <a:pt x="24853" y="0"/>
                </a:moveTo>
                <a:lnTo>
                  <a:pt x="17032" y="2604"/>
                </a:lnTo>
                <a:lnTo>
                  <a:pt x="9211" y="3993"/>
                </a:lnTo>
                <a:lnTo>
                  <a:pt x="0" y="3993"/>
                </a:lnTo>
                <a:lnTo>
                  <a:pt x="0" y="6598"/>
                </a:lnTo>
                <a:lnTo>
                  <a:pt x="7821" y="7813"/>
                </a:lnTo>
                <a:lnTo>
                  <a:pt x="15642" y="6598"/>
                </a:lnTo>
                <a:lnTo>
                  <a:pt x="23463" y="7813"/>
                </a:lnTo>
                <a:lnTo>
                  <a:pt x="24853" y="7813"/>
                </a:lnTo>
                <a:lnTo>
                  <a:pt x="24853" y="0"/>
                </a:lnTo>
                <a:close/>
              </a:path>
            </a:pathLst>
          </a:custGeom>
          <a:solidFill>
            <a:srgbClr val="EFAC85"/>
          </a:solidFill>
        </p:spPr>
        <p:txBody>
          <a:bodyPr wrap="square" lIns="0" tIns="0" rIns="0" bIns="0" rtlCol="0">
            <a:noAutofit/>
          </a:bodyPr>
          <a:lstStyle/>
          <a:p>
            <a:endParaRPr/>
          </a:p>
        </p:txBody>
      </p:sp>
      <p:sp>
        <p:nvSpPr>
          <p:cNvPr id="327" name="object 327"/>
          <p:cNvSpPr/>
          <p:nvPr/>
        </p:nvSpPr>
        <p:spPr>
          <a:xfrm>
            <a:off x="7852425" y="3212257"/>
            <a:ext cx="24853" cy="9202"/>
          </a:xfrm>
          <a:custGeom>
            <a:avLst/>
            <a:gdLst/>
            <a:ahLst/>
            <a:cxnLst/>
            <a:rect l="l" t="t" r="r" b="b"/>
            <a:pathLst>
              <a:path w="24853" h="9202">
                <a:moveTo>
                  <a:pt x="15642" y="3993"/>
                </a:moveTo>
                <a:lnTo>
                  <a:pt x="14425" y="5209"/>
                </a:lnTo>
                <a:lnTo>
                  <a:pt x="11818" y="6598"/>
                </a:lnTo>
                <a:lnTo>
                  <a:pt x="9211" y="5209"/>
                </a:lnTo>
                <a:lnTo>
                  <a:pt x="6604" y="3993"/>
                </a:lnTo>
                <a:lnTo>
                  <a:pt x="3997" y="5209"/>
                </a:lnTo>
                <a:lnTo>
                  <a:pt x="1390" y="6598"/>
                </a:lnTo>
                <a:lnTo>
                  <a:pt x="0" y="6598"/>
                </a:lnTo>
                <a:lnTo>
                  <a:pt x="0" y="9202"/>
                </a:lnTo>
                <a:lnTo>
                  <a:pt x="9211" y="9202"/>
                </a:lnTo>
                <a:lnTo>
                  <a:pt x="17032" y="7813"/>
                </a:lnTo>
                <a:lnTo>
                  <a:pt x="24853" y="5209"/>
                </a:lnTo>
                <a:lnTo>
                  <a:pt x="24853" y="0"/>
                </a:lnTo>
                <a:lnTo>
                  <a:pt x="18249" y="0"/>
                </a:lnTo>
                <a:lnTo>
                  <a:pt x="15642" y="3993"/>
                </a:lnTo>
                <a:close/>
              </a:path>
            </a:pathLst>
          </a:custGeom>
          <a:solidFill>
            <a:srgbClr val="E79358"/>
          </a:solidFill>
        </p:spPr>
        <p:txBody>
          <a:bodyPr wrap="square" lIns="0" tIns="0" rIns="0" bIns="0" rtlCol="0">
            <a:noAutofit/>
          </a:bodyPr>
          <a:lstStyle/>
          <a:p>
            <a:endParaRPr/>
          </a:p>
        </p:txBody>
      </p:sp>
      <p:sp>
        <p:nvSpPr>
          <p:cNvPr id="328" name="object 328"/>
          <p:cNvSpPr/>
          <p:nvPr/>
        </p:nvSpPr>
        <p:spPr>
          <a:xfrm>
            <a:off x="7606150" y="3128911"/>
            <a:ext cx="33891" cy="11633"/>
          </a:xfrm>
          <a:custGeom>
            <a:avLst/>
            <a:gdLst/>
            <a:ahLst/>
            <a:cxnLst/>
            <a:rect l="l" t="t" r="r" b="b"/>
            <a:pathLst>
              <a:path w="33891" h="11633">
                <a:moveTo>
                  <a:pt x="1493" y="519"/>
                </a:moveTo>
                <a:lnTo>
                  <a:pt x="1216" y="0"/>
                </a:lnTo>
                <a:lnTo>
                  <a:pt x="0" y="1215"/>
                </a:lnTo>
                <a:lnTo>
                  <a:pt x="1493" y="519"/>
                </a:lnTo>
                <a:close/>
              </a:path>
              <a:path w="33891" h="11633">
                <a:moveTo>
                  <a:pt x="1493" y="519"/>
                </a:moveTo>
                <a:lnTo>
                  <a:pt x="2607" y="2604"/>
                </a:lnTo>
                <a:lnTo>
                  <a:pt x="3823" y="1215"/>
                </a:lnTo>
                <a:lnTo>
                  <a:pt x="6430" y="-1389"/>
                </a:lnTo>
                <a:lnTo>
                  <a:pt x="7821" y="0"/>
                </a:lnTo>
                <a:lnTo>
                  <a:pt x="10428" y="-1389"/>
                </a:lnTo>
                <a:lnTo>
                  <a:pt x="18249" y="-3993"/>
                </a:lnTo>
                <a:lnTo>
                  <a:pt x="26070" y="-6598"/>
                </a:lnTo>
                <a:lnTo>
                  <a:pt x="33891" y="-9202"/>
                </a:lnTo>
                <a:lnTo>
                  <a:pt x="32500" y="-10418"/>
                </a:lnTo>
                <a:lnTo>
                  <a:pt x="27304" y="-8280"/>
                </a:lnTo>
                <a:lnTo>
                  <a:pt x="15236" y="-4052"/>
                </a:lnTo>
                <a:lnTo>
                  <a:pt x="2607" y="-1389"/>
                </a:lnTo>
                <a:lnTo>
                  <a:pt x="2607" y="0"/>
                </a:lnTo>
                <a:lnTo>
                  <a:pt x="1493" y="519"/>
                </a:lnTo>
                <a:close/>
              </a:path>
            </a:pathLst>
          </a:custGeom>
          <a:solidFill>
            <a:srgbClr val="5D636D"/>
          </a:solidFill>
        </p:spPr>
        <p:txBody>
          <a:bodyPr wrap="square" lIns="0" tIns="0" rIns="0" bIns="0" rtlCol="0">
            <a:noAutofit/>
          </a:bodyPr>
          <a:lstStyle/>
          <a:p>
            <a:endParaRPr/>
          </a:p>
        </p:txBody>
      </p:sp>
      <p:sp>
        <p:nvSpPr>
          <p:cNvPr id="329" name="object 329"/>
          <p:cNvSpPr/>
          <p:nvPr/>
        </p:nvSpPr>
        <p:spPr>
          <a:xfrm>
            <a:off x="7663504" y="3104081"/>
            <a:ext cx="7821" cy="26045"/>
          </a:xfrm>
          <a:custGeom>
            <a:avLst/>
            <a:gdLst/>
            <a:ahLst/>
            <a:cxnLst/>
            <a:rect l="l" t="t" r="r" b="b"/>
            <a:pathLst>
              <a:path w="7821" h="26045">
                <a:moveTo>
                  <a:pt x="7821" y="0"/>
                </a:moveTo>
                <a:lnTo>
                  <a:pt x="5214" y="0"/>
                </a:lnTo>
                <a:lnTo>
                  <a:pt x="2607" y="2604"/>
                </a:lnTo>
                <a:lnTo>
                  <a:pt x="0" y="3993"/>
                </a:lnTo>
                <a:lnTo>
                  <a:pt x="1216" y="3993"/>
                </a:lnTo>
                <a:lnTo>
                  <a:pt x="3823" y="2604"/>
                </a:lnTo>
                <a:lnTo>
                  <a:pt x="6430" y="1389"/>
                </a:lnTo>
                <a:lnTo>
                  <a:pt x="6430" y="9202"/>
                </a:lnTo>
                <a:lnTo>
                  <a:pt x="7821" y="17016"/>
                </a:lnTo>
                <a:lnTo>
                  <a:pt x="7821" y="0"/>
                </a:lnTo>
                <a:close/>
              </a:path>
              <a:path w="7821" h="26045">
                <a:moveTo>
                  <a:pt x="7821" y="17016"/>
                </a:moveTo>
                <a:lnTo>
                  <a:pt x="6430" y="26045"/>
                </a:lnTo>
                <a:lnTo>
                  <a:pt x="7821" y="24830"/>
                </a:lnTo>
                <a:lnTo>
                  <a:pt x="7821" y="17016"/>
                </a:lnTo>
                <a:close/>
              </a:path>
            </a:pathLst>
          </a:custGeom>
          <a:solidFill>
            <a:srgbClr val="5D636D"/>
          </a:solidFill>
        </p:spPr>
        <p:txBody>
          <a:bodyPr wrap="square" lIns="0" tIns="0" rIns="0" bIns="0" rtlCol="0">
            <a:noAutofit/>
          </a:bodyPr>
          <a:lstStyle/>
          <a:p>
            <a:endParaRPr/>
          </a:p>
        </p:txBody>
      </p:sp>
      <p:sp>
        <p:nvSpPr>
          <p:cNvPr id="330" name="object 330"/>
          <p:cNvSpPr/>
          <p:nvPr/>
        </p:nvSpPr>
        <p:spPr>
          <a:xfrm>
            <a:off x="7642648" y="3109290"/>
            <a:ext cx="18249" cy="9202"/>
          </a:xfrm>
          <a:custGeom>
            <a:avLst/>
            <a:gdLst/>
            <a:ahLst/>
            <a:cxnLst/>
            <a:rect l="l" t="t" r="r" b="b"/>
            <a:pathLst>
              <a:path w="18249" h="9202">
                <a:moveTo>
                  <a:pt x="0" y="7813"/>
                </a:moveTo>
                <a:lnTo>
                  <a:pt x="1216" y="9202"/>
                </a:lnTo>
                <a:lnTo>
                  <a:pt x="7821" y="6598"/>
                </a:lnTo>
                <a:lnTo>
                  <a:pt x="13035" y="3993"/>
                </a:lnTo>
                <a:lnTo>
                  <a:pt x="18249" y="0"/>
                </a:lnTo>
                <a:lnTo>
                  <a:pt x="11644" y="2604"/>
                </a:lnTo>
                <a:lnTo>
                  <a:pt x="6430" y="5209"/>
                </a:lnTo>
                <a:lnTo>
                  <a:pt x="0" y="7813"/>
                </a:lnTo>
                <a:close/>
              </a:path>
            </a:pathLst>
          </a:custGeom>
          <a:solidFill>
            <a:srgbClr val="5D636D"/>
          </a:solidFill>
        </p:spPr>
        <p:txBody>
          <a:bodyPr wrap="square" lIns="0" tIns="0" rIns="0" bIns="0" rtlCol="0">
            <a:noAutofit/>
          </a:bodyPr>
          <a:lstStyle/>
          <a:p>
            <a:endParaRPr/>
          </a:p>
        </p:txBody>
      </p:sp>
      <p:sp>
        <p:nvSpPr>
          <p:cNvPr id="331" name="object 331"/>
          <p:cNvSpPr/>
          <p:nvPr/>
        </p:nvSpPr>
        <p:spPr>
          <a:xfrm>
            <a:off x="7702609" y="3114499"/>
            <a:ext cx="16858" cy="7813"/>
          </a:xfrm>
          <a:custGeom>
            <a:avLst/>
            <a:gdLst/>
            <a:ahLst/>
            <a:cxnLst/>
            <a:rect l="l" t="t" r="r" b="b"/>
            <a:pathLst>
              <a:path w="16858" h="7813">
                <a:moveTo>
                  <a:pt x="1216" y="0"/>
                </a:moveTo>
                <a:lnTo>
                  <a:pt x="0" y="0"/>
                </a:lnTo>
                <a:lnTo>
                  <a:pt x="5214" y="2604"/>
                </a:lnTo>
                <a:lnTo>
                  <a:pt x="10428" y="5209"/>
                </a:lnTo>
                <a:lnTo>
                  <a:pt x="16858" y="7813"/>
                </a:lnTo>
                <a:lnTo>
                  <a:pt x="16858" y="6598"/>
                </a:lnTo>
                <a:lnTo>
                  <a:pt x="11644" y="3993"/>
                </a:lnTo>
                <a:lnTo>
                  <a:pt x="6430" y="2604"/>
                </a:lnTo>
                <a:lnTo>
                  <a:pt x="1216" y="0"/>
                </a:lnTo>
                <a:close/>
              </a:path>
            </a:pathLst>
          </a:custGeom>
          <a:solidFill>
            <a:srgbClr val="5D636D"/>
          </a:solidFill>
        </p:spPr>
        <p:txBody>
          <a:bodyPr wrap="square" lIns="0" tIns="0" rIns="0" bIns="0" rtlCol="0">
            <a:noAutofit/>
          </a:bodyPr>
          <a:lstStyle/>
          <a:p>
            <a:endParaRPr/>
          </a:p>
        </p:txBody>
      </p:sp>
      <p:sp>
        <p:nvSpPr>
          <p:cNvPr id="332" name="object 332"/>
          <p:cNvSpPr/>
          <p:nvPr/>
        </p:nvSpPr>
        <p:spPr>
          <a:xfrm>
            <a:off x="7728679" y="3126306"/>
            <a:ext cx="11644" cy="3820"/>
          </a:xfrm>
          <a:custGeom>
            <a:avLst/>
            <a:gdLst/>
            <a:ahLst/>
            <a:cxnLst/>
            <a:rect l="l" t="t" r="r" b="b"/>
            <a:pathLst>
              <a:path w="11644" h="3820">
                <a:moveTo>
                  <a:pt x="11644" y="2604"/>
                </a:moveTo>
                <a:lnTo>
                  <a:pt x="7821" y="1215"/>
                </a:lnTo>
                <a:lnTo>
                  <a:pt x="3823" y="0"/>
                </a:lnTo>
                <a:lnTo>
                  <a:pt x="0" y="0"/>
                </a:lnTo>
                <a:lnTo>
                  <a:pt x="3823" y="1215"/>
                </a:lnTo>
                <a:lnTo>
                  <a:pt x="6430" y="2604"/>
                </a:lnTo>
                <a:lnTo>
                  <a:pt x="10428" y="3820"/>
                </a:lnTo>
                <a:lnTo>
                  <a:pt x="11644" y="2604"/>
                </a:lnTo>
                <a:close/>
              </a:path>
            </a:pathLst>
          </a:custGeom>
          <a:solidFill>
            <a:srgbClr val="5D636D"/>
          </a:solidFill>
        </p:spPr>
        <p:txBody>
          <a:bodyPr wrap="square" lIns="0" tIns="0" rIns="0" bIns="0" rtlCol="0">
            <a:noAutofit/>
          </a:bodyPr>
          <a:lstStyle/>
          <a:p>
            <a:endParaRPr/>
          </a:p>
        </p:txBody>
      </p:sp>
      <p:sp>
        <p:nvSpPr>
          <p:cNvPr id="333" name="object 333"/>
          <p:cNvSpPr/>
          <p:nvPr/>
        </p:nvSpPr>
        <p:spPr>
          <a:xfrm>
            <a:off x="7697395" y="3111894"/>
            <a:ext cx="6430" cy="2604"/>
          </a:xfrm>
          <a:custGeom>
            <a:avLst/>
            <a:gdLst/>
            <a:ahLst/>
            <a:cxnLst/>
            <a:rect l="l" t="t" r="r" b="b"/>
            <a:pathLst>
              <a:path w="6430" h="2604">
                <a:moveTo>
                  <a:pt x="3823" y="1389"/>
                </a:moveTo>
                <a:lnTo>
                  <a:pt x="2607" y="0"/>
                </a:lnTo>
                <a:lnTo>
                  <a:pt x="0" y="0"/>
                </a:lnTo>
                <a:lnTo>
                  <a:pt x="2607" y="1389"/>
                </a:lnTo>
                <a:lnTo>
                  <a:pt x="5214" y="2604"/>
                </a:lnTo>
                <a:lnTo>
                  <a:pt x="6430" y="2604"/>
                </a:lnTo>
                <a:lnTo>
                  <a:pt x="3823" y="1389"/>
                </a:lnTo>
                <a:close/>
              </a:path>
            </a:pathLst>
          </a:custGeom>
          <a:solidFill>
            <a:srgbClr val="5D636D"/>
          </a:solidFill>
        </p:spPr>
        <p:txBody>
          <a:bodyPr wrap="square" lIns="0" tIns="0" rIns="0" bIns="0" rtlCol="0">
            <a:noAutofit/>
          </a:bodyPr>
          <a:lstStyle/>
          <a:p>
            <a:endParaRPr/>
          </a:p>
        </p:txBody>
      </p:sp>
      <p:sp>
        <p:nvSpPr>
          <p:cNvPr id="334" name="object 334"/>
          <p:cNvSpPr/>
          <p:nvPr/>
        </p:nvSpPr>
        <p:spPr>
          <a:xfrm>
            <a:off x="7638651" y="3117103"/>
            <a:ext cx="5214" cy="2604"/>
          </a:xfrm>
          <a:custGeom>
            <a:avLst/>
            <a:gdLst/>
            <a:ahLst/>
            <a:cxnLst/>
            <a:rect l="l" t="t" r="r" b="b"/>
            <a:pathLst>
              <a:path w="5214" h="2604">
                <a:moveTo>
                  <a:pt x="0" y="1389"/>
                </a:moveTo>
                <a:lnTo>
                  <a:pt x="0" y="2604"/>
                </a:lnTo>
                <a:lnTo>
                  <a:pt x="2607" y="2604"/>
                </a:lnTo>
                <a:lnTo>
                  <a:pt x="5214" y="0"/>
                </a:lnTo>
                <a:lnTo>
                  <a:pt x="2607" y="0"/>
                </a:lnTo>
                <a:lnTo>
                  <a:pt x="0" y="1389"/>
                </a:lnTo>
                <a:close/>
              </a:path>
            </a:pathLst>
          </a:custGeom>
          <a:solidFill>
            <a:srgbClr val="5D636D"/>
          </a:solidFill>
        </p:spPr>
        <p:txBody>
          <a:bodyPr wrap="square" lIns="0" tIns="0" rIns="0" bIns="0" rtlCol="0">
            <a:noAutofit/>
          </a:bodyPr>
          <a:lstStyle/>
          <a:p>
            <a:endParaRPr/>
          </a:p>
        </p:txBody>
      </p:sp>
      <p:sp>
        <p:nvSpPr>
          <p:cNvPr id="335" name="object 335"/>
          <p:cNvSpPr/>
          <p:nvPr/>
        </p:nvSpPr>
        <p:spPr>
          <a:xfrm>
            <a:off x="7719468" y="3121097"/>
            <a:ext cx="2607" cy="2604"/>
          </a:xfrm>
          <a:custGeom>
            <a:avLst/>
            <a:gdLst/>
            <a:ahLst/>
            <a:cxnLst/>
            <a:rect l="l" t="t" r="r" b="b"/>
            <a:pathLst>
              <a:path w="2607" h="2604">
                <a:moveTo>
                  <a:pt x="0" y="0"/>
                </a:moveTo>
                <a:lnTo>
                  <a:pt x="1390" y="2604"/>
                </a:lnTo>
                <a:lnTo>
                  <a:pt x="2607" y="0"/>
                </a:lnTo>
                <a:lnTo>
                  <a:pt x="0" y="0"/>
                </a:lnTo>
                <a:close/>
              </a:path>
            </a:pathLst>
          </a:custGeom>
          <a:solidFill>
            <a:srgbClr val="5D636D"/>
          </a:solidFill>
        </p:spPr>
        <p:txBody>
          <a:bodyPr wrap="square" lIns="0" tIns="0" rIns="0" bIns="0" rtlCol="0">
            <a:noAutofit/>
          </a:bodyPr>
          <a:lstStyle/>
          <a:p>
            <a:endParaRPr/>
          </a:p>
        </p:txBody>
      </p:sp>
      <p:sp>
        <p:nvSpPr>
          <p:cNvPr id="336" name="object 336"/>
          <p:cNvSpPr/>
          <p:nvPr/>
        </p:nvSpPr>
        <p:spPr>
          <a:xfrm>
            <a:off x="7660897" y="3108074"/>
            <a:ext cx="3823" cy="1215"/>
          </a:xfrm>
          <a:custGeom>
            <a:avLst/>
            <a:gdLst/>
            <a:ahLst/>
            <a:cxnLst/>
            <a:rect l="l" t="t" r="r" b="b"/>
            <a:pathLst>
              <a:path w="3823" h="1215">
                <a:moveTo>
                  <a:pt x="0" y="1215"/>
                </a:moveTo>
                <a:lnTo>
                  <a:pt x="1216" y="0"/>
                </a:lnTo>
                <a:lnTo>
                  <a:pt x="3823" y="0"/>
                </a:lnTo>
                <a:lnTo>
                  <a:pt x="2607" y="0"/>
                </a:lnTo>
                <a:lnTo>
                  <a:pt x="1216" y="1215"/>
                </a:lnTo>
                <a:lnTo>
                  <a:pt x="0" y="1215"/>
                </a:lnTo>
                <a:close/>
              </a:path>
            </a:pathLst>
          </a:custGeom>
          <a:solidFill>
            <a:srgbClr val="5D636D"/>
          </a:solidFill>
        </p:spPr>
        <p:txBody>
          <a:bodyPr wrap="square" lIns="0" tIns="0" rIns="0" bIns="0" rtlCol="0">
            <a:noAutofit/>
          </a:bodyPr>
          <a:lstStyle/>
          <a:p>
            <a:endParaRPr/>
          </a:p>
        </p:txBody>
      </p:sp>
      <p:sp>
        <p:nvSpPr>
          <p:cNvPr id="337" name="object 337"/>
          <p:cNvSpPr/>
          <p:nvPr/>
        </p:nvSpPr>
        <p:spPr>
          <a:xfrm>
            <a:off x="7852425" y="3218855"/>
            <a:ext cx="1390" cy="1215"/>
          </a:xfrm>
          <a:custGeom>
            <a:avLst/>
            <a:gdLst/>
            <a:ahLst/>
            <a:cxnLst/>
            <a:rect l="l" t="t" r="r" b="b"/>
            <a:pathLst>
              <a:path w="1390" h="1215">
                <a:moveTo>
                  <a:pt x="1390" y="0"/>
                </a:moveTo>
                <a:lnTo>
                  <a:pt x="0" y="0"/>
                </a:lnTo>
                <a:lnTo>
                  <a:pt x="0" y="1215"/>
                </a:lnTo>
                <a:lnTo>
                  <a:pt x="0" y="0"/>
                </a:lnTo>
                <a:lnTo>
                  <a:pt x="1390" y="0"/>
                </a:lnTo>
                <a:close/>
              </a:path>
            </a:pathLst>
          </a:custGeom>
          <a:solidFill>
            <a:srgbClr val="EFAC85"/>
          </a:solidFill>
        </p:spPr>
        <p:txBody>
          <a:bodyPr wrap="square" lIns="0" tIns="0" rIns="0" bIns="0" rtlCol="0">
            <a:noAutofit/>
          </a:bodyPr>
          <a:lstStyle/>
          <a:p>
            <a:endParaRPr/>
          </a:p>
        </p:txBody>
      </p:sp>
      <p:sp>
        <p:nvSpPr>
          <p:cNvPr id="338" name="object 338"/>
          <p:cNvSpPr/>
          <p:nvPr/>
        </p:nvSpPr>
        <p:spPr>
          <a:xfrm>
            <a:off x="7928028" y="3128911"/>
            <a:ext cx="58744" cy="84735"/>
          </a:xfrm>
          <a:custGeom>
            <a:avLst/>
            <a:gdLst/>
            <a:ahLst/>
            <a:cxnLst/>
            <a:rect l="l" t="t" r="r" b="b"/>
            <a:pathLst>
              <a:path w="58744" h="84735">
                <a:moveTo>
                  <a:pt x="7821" y="11807"/>
                </a:moveTo>
                <a:lnTo>
                  <a:pt x="6604" y="11807"/>
                </a:lnTo>
                <a:lnTo>
                  <a:pt x="6604" y="7813"/>
                </a:lnTo>
                <a:lnTo>
                  <a:pt x="5214" y="0"/>
                </a:lnTo>
                <a:lnTo>
                  <a:pt x="1390" y="0"/>
                </a:lnTo>
                <a:lnTo>
                  <a:pt x="1390" y="3820"/>
                </a:lnTo>
                <a:lnTo>
                  <a:pt x="0" y="6424"/>
                </a:lnTo>
                <a:lnTo>
                  <a:pt x="1390" y="10418"/>
                </a:lnTo>
                <a:lnTo>
                  <a:pt x="2607" y="15627"/>
                </a:lnTo>
                <a:lnTo>
                  <a:pt x="1390" y="20836"/>
                </a:lnTo>
                <a:lnTo>
                  <a:pt x="0" y="24830"/>
                </a:lnTo>
                <a:lnTo>
                  <a:pt x="1390" y="30039"/>
                </a:lnTo>
                <a:lnTo>
                  <a:pt x="2607" y="33859"/>
                </a:lnTo>
                <a:lnTo>
                  <a:pt x="6604" y="39068"/>
                </a:lnTo>
                <a:lnTo>
                  <a:pt x="6604" y="14411"/>
                </a:lnTo>
                <a:lnTo>
                  <a:pt x="7821" y="11807"/>
                </a:lnTo>
                <a:close/>
              </a:path>
              <a:path w="58744" h="84735">
                <a:moveTo>
                  <a:pt x="26070" y="7813"/>
                </a:moveTo>
                <a:lnTo>
                  <a:pt x="30067" y="7813"/>
                </a:lnTo>
                <a:lnTo>
                  <a:pt x="35281" y="52091"/>
                </a:lnTo>
                <a:lnTo>
                  <a:pt x="35281" y="50875"/>
                </a:lnTo>
                <a:lnTo>
                  <a:pt x="37888" y="49486"/>
                </a:lnTo>
                <a:lnTo>
                  <a:pt x="36498" y="0"/>
                </a:lnTo>
                <a:lnTo>
                  <a:pt x="32674" y="0"/>
                </a:lnTo>
                <a:lnTo>
                  <a:pt x="28677" y="-1389"/>
                </a:lnTo>
                <a:lnTo>
                  <a:pt x="26070" y="7813"/>
                </a:lnTo>
                <a:close/>
              </a:path>
              <a:path w="58744" h="84735">
                <a:moveTo>
                  <a:pt x="56137" y="48271"/>
                </a:moveTo>
                <a:lnTo>
                  <a:pt x="49533" y="46882"/>
                </a:lnTo>
                <a:lnTo>
                  <a:pt x="45709" y="49486"/>
                </a:lnTo>
                <a:lnTo>
                  <a:pt x="43102" y="50875"/>
                </a:lnTo>
                <a:lnTo>
                  <a:pt x="40495" y="50875"/>
                </a:lnTo>
                <a:lnTo>
                  <a:pt x="39105" y="53480"/>
                </a:lnTo>
                <a:lnTo>
                  <a:pt x="39105" y="48271"/>
                </a:lnTo>
                <a:lnTo>
                  <a:pt x="41712" y="45666"/>
                </a:lnTo>
                <a:lnTo>
                  <a:pt x="44319" y="44277"/>
                </a:lnTo>
                <a:lnTo>
                  <a:pt x="45904" y="42918"/>
                </a:lnTo>
                <a:lnTo>
                  <a:pt x="53026" y="31709"/>
                </a:lnTo>
                <a:lnTo>
                  <a:pt x="53530" y="19621"/>
                </a:lnTo>
                <a:lnTo>
                  <a:pt x="53530" y="17016"/>
                </a:lnTo>
                <a:lnTo>
                  <a:pt x="52140" y="14411"/>
                </a:lnTo>
                <a:lnTo>
                  <a:pt x="52140" y="7813"/>
                </a:lnTo>
                <a:lnTo>
                  <a:pt x="48316" y="5209"/>
                </a:lnTo>
                <a:lnTo>
                  <a:pt x="45709" y="3820"/>
                </a:lnTo>
                <a:lnTo>
                  <a:pt x="44319" y="1215"/>
                </a:lnTo>
                <a:lnTo>
                  <a:pt x="43102" y="-1389"/>
                </a:lnTo>
                <a:lnTo>
                  <a:pt x="41712" y="-6598"/>
                </a:lnTo>
                <a:lnTo>
                  <a:pt x="33891" y="-6598"/>
                </a:lnTo>
                <a:lnTo>
                  <a:pt x="30256" y="-7190"/>
                </a:lnTo>
                <a:lnTo>
                  <a:pt x="19226" y="-13765"/>
                </a:lnTo>
                <a:lnTo>
                  <a:pt x="14425" y="-27434"/>
                </a:lnTo>
                <a:lnTo>
                  <a:pt x="13560" y="-26101"/>
                </a:lnTo>
                <a:lnTo>
                  <a:pt x="7958" y="-14842"/>
                </a:lnTo>
                <a:lnTo>
                  <a:pt x="3997" y="-2604"/>
                </a:lnTo>
                <a:lnTo>
                  <a:pt x="6604" y="-3993"/>
                </a:lnTo>
                <a:lnTo>
                  <a:pt x="9211" y="-2604"/>
                </a:lnTo>
                <a:lnTo>
                  <a:pt x="10428" y="0"/>
                </a:lnTo>
                <a:lnTo>
                  <a:pt x="5214" y="0"/>
                </a:lnTo>
                <a:lnTo>
                  <a:pt x="6604" y="7813"/>
                </a:lnTo>
                <a:lnTo>
                  <a:pt x="9211" y="7813"/>
                </a:lnTo>
                <a:lnTo>
                  <a:pt x="10428" y="9029"/>
                </a:lnTo>
                <a:lnTo>
                  <a:pt x="10428" y="14411"/>
                </a:lnTo>
                <a:lnTo>
                  <a:pt x="6604" y="14411"/>
                </a:lnTo>
                <a:lnTo>
                  <a:pt x="6604" y="39068"/>
                </a:lnTo>
                <a:lnTo>
                  <a:pt x="10428" y="45666"/>
                </a:lnTo>
                <a:lnTo>
                  <a:pt x="17032" y="49486"/>
                </a:lnTo>
                <a:lnTo>
                  <a:pt x="15642" y="37853"/>
                </a:lnTo>
                <a:lnTo>
                  <a:pt x="13035" y="35248"/>
                </a:lnTo>
                <a:lnTo>
                  <a:pt x="11818" y="33859"/>
                </a:lnTo>
                <a:lnTo>
                  <a:pt x="10428" y="24830"/>
                </a:lnTo>
                <a:lnTo>
                  <a:pt x="17032" y="24830"/>
                </a:lnTo>
                <a:lnTo>
                  <a:pt x="19639" y="26045"/>
                </a:lnTo>
                <a:lnTo>
                  <a:pt x="20856" y="32643"/>
                </a:lnTo>
                <a:lnTo>
                  <a:pt x="23463" y="32643"/>
                </a:lnTo>
                <a:lnTo>
                  <a:pt x="24853" y="31254"/>
                </a:lnTo>
                <a:lnTo>
                  <a:pt x="27460" y="31254"/>
                </a:lnTo>
                <a:lnTo>
                  <a:pt x="26070" y="33859"/>
                </a:lnTo>
                <a:lnTo>
                  <a:pt x="23463" y="35248"/>
                </a:lnTo>
                <a:lnTo>
                  <a:pt x="26070" y="57300"/>
                </a:lnTo>
                <a:lnTo>
                  <a:pt x="35281" y="52091"/>
                </a:lnTo>
                <a:lnTo>
                  <a:pt x="30067" y="7813"/>
                </a:lnTo>
                <a:lnTo>
                  <a:pt x="30067" y="15627"/>
                </a:lnTo>
                <a:lnTo>
                  <a:pt x="26070" y="15627"/>
                </a:lnTo>
                <a:lnTo>
                  <a:pt x="26070" y="7813"/>
                </a:lnTo>
                <a:lnTo>
                  <a:pt x="28677" y="-1389"/>
                </a:lnTo>
                <a:lnTo>
                  <a:pt x="23463" y="0"/>
                </a:lnTo>
                <a:lnTo>
                  <a:pt x="27460" y="-3993"/>
                </a:lnTo>
                <a:lnTo>
                  <a:pt x="31284" y="-3993"/>
                </a:lnTo>
                <a:lnTo>
                  <a:pt x="36498" y="0"/>
                </a:lnTo>
                <a:lnTo>
                  <a:pt x="37888" y="49486"/>
                </a:lnTo>
                <a:lnTo>
                  <a:pt x="37888" y="54696"/>
                </a:lnTo>
                <a:lnTo>
                  <a:pt x="36498" y="59905"/>
                </a:lnTo>
                <a:lnTo>
                  <a:pt x="33891" y="63898"/>
                </a:lnTo>
                <a:lnTo>
                  <a:pt x="33891" y="65114"/>
                </a:lnTo>
                <a:lnTo>
                  <a:pt x="31284" y="66503"/>
                </a:lnTo>
                <a:lnTo>
                  <a:pt x="28677" y="69108"/>
                </a:lnTo>
                <a:lnTo>
                  <a:pt x="26070" y="70323"/>
                </a:lnTo>
                <a:lnTo>
                  <a:pt x="23463" y="74317"/>
                </a:lnTo>
                <a:lnTo>
                  <a:pt x="23463" y="83346"/>
                </a:lnTo>
                <a:lnTo>
                  <a:pt x="26070" y="85950"/>
                </a:lnTo>
                <a:lnTo>
                  <a:pt x="33891" y="82130"/>
                </a:lnTo>
                <a:lnTo>
                  <a:pt x="37888" y="80741"/>
                </a:lnTo>
                <a:lnTo>
                  <a:pt x="41712" y="79526"/>
                </a:lnTo>
                <a:lnTo>
                  <a:pt x="45709" y="76921"/>
                </a:lnTo>
                <a:lnTo>
                  <a:pt x="46926" y="76921"/>
                </a:lnTo>
                <a:lnTo>
                  <a:pt x="49533" y="74317"/>
                </a:lnTo>
                <a:lnTo>
                  <a:pt x="52140" y="74317"/>
                </a:lnTo>
                <a:lnTo>
                  <a:pt x="53530" y="71712"/>
                </a:lnTo>
                <a:lnTo>
                  <a:pt x="56137" y="69108"/>
                </a:lnTo>
                <a:lnTo>
                  <a:pt x="58744" y="66503"/>
                </a:lnTo>
                <a:lnTo>
                  <a:pt x="58431" y="65335"/>
                </a:lnTo>
                <a:lnTo>
                  <a:pt x="56898" y="52875"/>
                </a:lnTo>
                <a:lnTo>
                  <a:pt x="56137" y="40457"/>
                </a:lnTo>
                <a:lnTo>
                  <a:pt x="56137" y="48271"/>
                </a:lnTo>
                <a:close/>
              </a:path>
              <a:path w="58744" h="84735">
                <a:moveTo>
                  <a:pt x="15642" y="37853"/>
                </a:moveTo>
                <a:lnTo>
                  <a:pt x="17032" y="49486"/>
                </a:lnTo>
                <a:lnTo>
                  <a:pt x="22246" y="54696"/>
                </a:lnTo>
                <a:lnTo>
                  <a:pt x="26070" y="57300"/>
                </a:lnTo>
                <a:lnTo>
                  <a:pt x="23463" y="35248"/>
                </a:lnTo>
                <a:lnTo>
                  <a:pt x="22246" y="36464"/>
                </a:lnTo>
                <a:lnTo>
                  <a:pt x="18249" y="39068"/>
                </a:lnTo>
                <a:lnTo>
                  <a:pt x="15642" y="37853"/>
                </a:lnTo>
                <a:close/>
              </a:path>
              <a:path w="58744" h="84735">
                <a:moveTo>
                  <a:pt x="10428" y="24830"/>
                </a:moveTo>
                <a:lnTo>
                  <a:pt x="11818" y="33859"/>
                </a:lnTo>
                <a:lnTo>
                  <a:pt x="14425" y="32643"/>
                </a:lnTo>
                <a:lnTo>
                  <a:pt x="20856" y="32643"/>
                </a:lnTo>
                <a:lnTo>
                  <a:pt x="19639" y="26045"/>
                </a:lnTo>
                <a:lnTo>
                  <a:pt x="19639" y="28650"/>
                </a:lnTo>
                <a:lnTo>
                  <a:pt x="11818" y="28650"/>
                </a:lnTo>
                <a:lnTo>
                  <a:pt x="10428" y="24830"/>
                </a:lnTo>
                <a:close/>
              </a:path>
            </a:pathLst>
          </a:custGeom>
          <a:solidFill>
            <a:srgbClr val="EFAC85"/>
          </a:solidFill>
        </p:spPr>
        <p:txBody>
          <a:bodyPr wrap="square" lIns="0" tIns="0" rIns="0" bIns="0" rtlCol="0">
            <a:noAutofit/>
          </a:bodyPr>
          <a:lstStyle/>
          <a:p>
            <a:endParaRPr/>
          </a:p>
        </p:txBody>
      </p:sp>
      <p:sp>
        <p:nvSpPr>
          <p:cNvPr id="339" name="object 339"/>
          <p:cNvSpPr/>
          <p:nvPr/>
        </p:nvSpPr>
        <p:spPr>
          <a:xfrm>
            <a:off x="7950275" y="3078456"/>
            <a:ext cx="55963" cy="41251"/>
          </a:xfrm>
          <a:custGeom>
            <a:avLst/>
            <a:gdLst/>
            <a:ahLst/>
            <a:cxnLst/>
            <a:rect l="l" t="t" r="r" b="b"/>
            <a:pathLst>
              <a:path w="55963" h="41251">
                <a:moveTo>
                  <a:pt x="55963" y="37431"/>
                </a:moveTo>
                <a:lnTo>
                  <a:pt x="55658" y="37268"/>
                </a:lnTo>
                <a:lnTo>
                  <a:pt x="55946" y="39462"/>
                </a:lnTo>
                <a:lnTo>
                  <a:pt x="55963" y="41251"/>
                </a:lnTo>
                <a:lnTo>
                  <a:pt x="55963" y="37431"/>
                </a:lnTo>
                <a:close/>
              </a:path>
              <a:path w="55963" h="41251">
                <a:moveTo>
                  <a:pt x="1216" y="6176"/>
                </a:moveTo>
                <a:lnTo>
                  <a:pt x="0" y="15205"/>
                </a:lnTo>
                <a:lnTo>
                  <a:pt x="1216" y="19199"/>
                </a:lnTo>
                <a:lnTo>
                  <a:pt x="9037" y="23019"/>
                </a:lnTo>
                <a:lnTo>
                  <a:pt x="14475" y="26267"/>
                </a:lnTo>
                <a:lnTo>
                  <a:pt x="26549" y="30258"/>
                </a:lnTo>
                <a:lnTo>
                  <a:pt x="39105" y="32222"/>
                </a:lnTo>
                <a:lnTo>
                  <a:pt x="42928" y="32222"/>
                </a:lnTo>
                <a:lnTo>
                  <a:pt x="46926" y="33437"/>
                </a:lnTo>
                <a:lnTo>
                  <a:pt x="49533" y="34826"/>
                </a:lnTo>
                <a:lnTo>
                  <a:pt x="53356" y="36042"/>
                </a:lnTo>
                <a:lnTo>
                  <a:pt x="55658" y="37268"/>
                </a:lnTo>
                <a:lnTo>
                  <a:pt x="54295" y="26902"/>
                </a:lnTo>
                <a:lnTo>
                  <a:pt x="48142" y="15205"/>
                </a:lnTo>
                <a:lnTo>
                  <a:pt x="45844" y="12353"/>
                </a:lnTo>
                <a:lnTo>
                  <a:pt x="36409" y="4377"/>
                </a:lnTo>
                <a:lnTo>
                  <a:pt x="25612" y="263"/>
                </a:lnTo>
                <a:lnTo>
                  <a:pt x="13774" y="0"/>
                </a:lnTo>
                <a:lnTo>
                  <a:pt x="1216" y="3572"/>
                </a:lnTo>
                <a:lnTo>
                  <a:pt x="1216" y="6176"/>
                </a:lnTo>
                <a:close/>
              </a:path>
            </a:pathLst>
          </a:custGeom>
          <a:solidFill>
            <a:srgbClr val="CD7B45"/>
          </a:solidFill>
        </p:spPr>
        <p:txBody>
          <a:bodyPr wrap="square" lIns="0" tIns="0" rIns="0" bIns="0" rtlCol="0">
            <a:noAutofit/>
          </a:bodyPr>
          <a:lstStyle/>
          <a:p>
            <a:endParaRPr/>
          </a:p>
        </p:txBody>
      </p:sp>
      <p:sp>
        <p:nvSpPr>
          <p:cNvPr id="340" name="object 340"/>
          <p:cNvSpPr/>
          <p:nvPr/>
        </p:nvSpPr>
        <p:spPr>
          <a:xfrm>
            <a:off x="7929419" y="3082029"/>
            <a:ext cx="76819" cy="82130"/>
          </a:xfrm>
          <a:custGeom>
            <a:avLst/>
            <a:gdLst/>
            <a:ahLst/>
            <a:cxnLst/>
            <a:rect l="l" t="t" r="r" b="b"/>
            <a:pathLst>
              <a:path w="76819" h="82130">
                <a:moveTo>
                  <a:pt x="6430" y="11633"/>
                </a:moveTo>
                <a:lnTo>
                  <a:pt x="2607" y="15627"/>
                </a:lnTo>
                <a:lnTo>
                  <a:pt x="0" y="20836"/>
                </a:lnTo>
                <a:lnTo>
                  <a:pt x="3823" y="20836"/>
                </a:lnTo>
                <a:lnTo>
                  <a:pt x="6430" y="18232"/>
                </a:lnTo>
                <a:lnTo>
                  <a:pt x="9037" y="18232"/>
                </a:lnTo>
                <a:lnTo>
                  <a:pt x="9037" y="15627"/>
                </a:lnTo>
                <a:lnTo>
                  <a:pt x="10428" y="16842"/>
                </a:lnTo>
                <a:lnTo>
                  <a:pt x="13035" y="18232"/>
                </a:lnTo>
                <a:lnTo>
                  <a:pt x="16858" y="28650"/>
                </a:lnTo>
                <a:lnTo>
                  <a:pt x="24679" y="32470"/>
                </a:lnTo>
                <a:lnTo>
                  <a:pt x="32500" y="33859"/>
                </a:lnTo>
                <a:lnTo>
                  <a:pt x="39105" y="35074"/>
                </a:lnTo>
                <a:lnTo>
                  <a:pt x="42928" y="39068"/>
                </a:lnTo>
                <a:lnTo>
                  <a:pt x="46926" y="42888"/>
                </a:lnTo>
                <a:lnTo>
                  <a:pt x="48356" y="44608"/>
                </a:lnTo>
                <a:lnTo>
                  <a:pt x="54209" y="56265"/>
                </a:lnTo>
                <a:lnTo>
                  <a:pt x="55574" y="68387"/>
                </a:lnTo>
                <a:lnTo>
                  <a:pt x="54747" y="80741"/>
                </a:lnTo>
                <a:lnTo>
                  <a:pt x="53356" y="82130"/>
                </a:lnTo>
                <a:lnTo>
                  <a:pt x="55963" y="82130"/>
                </a:lnTo>
                <a:lnTo>
                  <a:pt x="55963" y="78137"/>
                </a:lnTo>
                <a:lnTo>
                  <a:pt x="57354" y="75532"/>
                </a:lnTo>
                <a:lnTo>
                  <a:pt x="57354" y="55911"/>
                </a:lnTo>
                <a:lnTo>
                  <a:pt x="61177" y="50702"/>
                </a:lnTo>
                <a:lnTo>
                  <a:pt x="70389" y="53306"/>
                </a:lnTo>
                <a:lnTo>
                  <a:pt x="71605" y="50702"/>
                </a:lnTo>
                <a:lnTo>
                  <a:pt x="74212" y="48097"/>
                </a:lnTo>
                <a:lnTo>
                  <a:pt x="75603" y="45493"/>
                </a:lnTo>
                <a:lnTo>
                  <a:pt x="75603" y="42888"/>
                </a:lnTo>
                <a:lnTo>
                  <a:pt x="76819" y="40284"/>
                </a:lnTo>
                <a:lnTo>
                  <a:pt x="76819" y="33859"/>
                </a:lnTo>
                <a:lnTo>
                  <a:pt x="74212" y="32470"/>
                </a:lnTo>
                <a:lnTo>
                  <a:pt x="70389" y="31254"/>
                </a:lnTo>
                <a:lnTo>
                  <a:pt x="67782" y="29865"/>
                </a:lnTo>
                <a:lnTo>
                  <a:pt x="63784" y="28650"/>
                </a:lnTo>
                <a:lnTo>
                  <a:pt x="59961" y="28650"/>
                </a:lnTo>
                <a:lnTo>
                  <a:pt x="53956" y="27829"/>
                </a:lnTo>
                <a:lnTo>
                  <a:pt x="41570" y="25174"/>
                </a:lnTo>
                <a:lnTo>
                  <a:pt x="29893" y="19447"/>
                </a:lnTo>
                <a:lnTo>
                  <a:pt x="22072" y="15627"/>
                </a:lnTo>
                <a:lnTo>
                  <a:pt x="20856" y="11633"/>
                </a:lnTo>
                <a:lnTo>
                  <a:pt x="22072" y="2604"/>
                </a:lnTo>
                <a:lnTo>
                  <a:pt x="23463" y="2604"/>
                </a:lnTo>
                <a:lnTo>
                  <a:pt x="22072" y="0"/>
                </a:lnTo>
                <a:lnTo>
                  <a:pt x="19465" y="1215"/>
                </a:lnTo>
                <a:lnTo>
                  <a:pt x="19465" y="3820"/>
                </a:lnTo>
                <a:lnTo>
                  <a:pt x="16858" y="5209"/>
                </a:lnTo>
                <a:lnTo>
                  <a:pt x="16858" y="7813"/>
                </a:lnTo>
                <a:lnTo>
                  <a:pt x="14251" y="9029"/>
                </a:lnTo>
                <a:lnTo>
                  <a:pt x="11644" y="10418"/>
                </a:lnTo>
                <a:lnTo>
                  <a:pt x="6430" y="11633"/>
                </a:lnTo>
                <a:close/>
              </a:path>
            </a:pathLst>
          </a:custGeom>
          <a:solidFill>
            <a:srgbClr val="9F563B"/>
          </a:solidFill>
        </p:spPr>
        <p:txBody>
          <a:bodyPr wrap="square" lIns="0" tIns="0" rIns="0" bIns="0" rtlCol="0">
            <a:noAutofit/>
          </a:bodyPr>
          <a:lstStyle/>
          <a:p>
            <a:endParaRPr/>
          </a:p>
        </p:txBody>
      </p:sp>
      <p:sp>
        <p:nvSpPr>
          <p:cNvPr id="341" name="object 341"/>
          <p:cNvSpPr/>
          <p:nvPr/>
        </p:nvSpPr>
        <p:spPr>
          <a:xfrm>
            <a:off x="8002415" y="3134120"/>
            <a:ext cx="36498" cy="77991"/>
          </a:xfrm>
          <a:custGeom>
            <a:avLst/>
            <a:gdLst/>
            <a:ahLst/>
            <a:cxnLst/>
            <a:rect l="l" t="t" r="r" b="b"/>
            <a:pathLst>
              <a:path w="36498" h="77991">
                <a:moveTo>
                  <a:pt x="13035" y="14411"/>
                </a:moveTo>
                <a:lnTo>
                  <a:pt x="11644" y="9202"/>
                </a:lnTo>
                <a:lnTo>
                  <a:pt x="9037" y="5209"/>
                </a:lnTo>
                <a:lnTo>
                  <a:pt x="5214" y="2604"/>
                </a:lnTo>
                <a:lnTo>
                  <a:pt x="2607" y="0"/>
                </a:lnTo>
                <a:lnTo>
                  <a:pt x="0" y="2604"/>
                </a:lnTo>
                <a:lnTo>
                  <a:pt x="3823" y="5209"/>
                </a:lnTo>
                <a:lnTo>
                  <a:pt x="5214" y="7813"/>
                </a:lnTo>
                <a:lnTo>
                  <a:pt x="5214" y="11807"/>
                </a:lnTo>
                <a:lnTo>
                  <a:pt x="6430" y="18232"/>
                </a:lnTo>
                <a:lnTo>
                  <a:pt x="6420" y="32250"/>
                </a:lnTo>
                <a:lnTo>
                  <a:pt x="5249" y="45272"/>
                </a:lnTo>
                <a:lnTo>
                  <a:pt x="5214" y="57300"/>
                </a:lnTo>
                <a:lnTo>
                  <a:pt x="6842" y="64306"/>
                </a:lnTo>
                <a:lnTo>
                  <a:pt x="13219" y="74175"/>
                </a:lnTo>
                <a:lnTo>
                  <a:pt x="23275" y="77991"/>
                </a:lnTo>
                <a:lnTo>
                  <a:pt x="36498" y="75532"/>
                </a:lnTo>
                <a:lnTo>
                  <a:pt x="35281" y="74317"/>
                </a:lnTo>
                <a:lnTo>
                  <a:pt x="24317" y="73186"/>
                </a:lnTo>
                <a:lnTo>
                  <a:pt x="16204" y="64516"/>
                </a:lnTo>
                <a:lnTo>
                  <a:pt x="13035" y="52091"/>
                </a:lnTo>
                <a:lnTo>
                  <a:pt x="13079" y="49972"/>
                </a:lnTo>
                <a:lnTo>
                  <a:pt x="14273" y="37392"/>
                </a:lnTo>
                <a:lnTo>
                  <a:pt x="14251" y="19621"/>
                </a:lnTo>
                <a:lnTo>
                  <a:pt x="13035" y="14411"/>
                </a:lnTo>
                <a:close/>
              </a:path>
            </a:pathLst>
          </a:custGeom>
          <a:solidFill>
            <a:srgbClr val="9F563B"/>
          </a:solidFill>
        </p:spPr>
        <p:txBody>
          <a:bodyPr wrap="square" lIns="0" tIns="0" rIns="0" bIns="0" rtlCol="0">
            <a:noAutofit/>
          </a:bodyPr>
          <a:lstStyle/>
          <a:p>
            <a:endParaRPr/>
          </a:p>
        </p:txBody>
      </p:sp>
      <p:sp>
        <p:nvSpPr>
          <p:cNvPr id="342" name="object 342"/>
          <p:cNvSpPr/>
          <p:nvPr/>
        </p:nvSpPr>
        <p:spPr>
          <a:xfrm>
            <a:off x="7926812" y="3126306"/>
            <a:ext cx="58570" cy="35074"/>
          </a:xfrm>
          <a:custGeom>
            <a:avLst/>
            <a:gdLst/>
            <a:ahLst/>
            <a:cxnLst/>
            <a:rect l="l" t="t" r="r" b="b"/>
            <a:pathLst>
              <a:path w="58570" h="35074">
                <a:moveTo>
                  <a:pt x="2607" y="5209"/>
                </a:moveTo>
                <a:lnTo>
                  <a:pt x="2607" y="2604"/>
                </a:lnTo>
                <a:lnTo>
                  <a:pt x="1216" y="0"/>
                </a:lnTo>
                <a:lnTo>
                  <a:pt x="0" y="2604"/>
                </a:lnTo>
                <a:lnTo>
                  <a:pt x="1216" y="5209"/>
                </a:lnTo>
                <a:lnTo>
                  <a:pt x="1216" y="9029"/>
                </a:lnTo>
                <a:lnTo>
                  <a:pt x="2607" y="6424"/>
                </a:lnTo>
                <a:lnTo>
                  <a:pt x="2607" y="5209"/>
                </a:lnTo>
                <a:close/>
              </a:path>
              <a:path w="58570" h="35074">
                <a:moveTo>
                  <a:pt x="40321" y="50875"/>
                </a:moveTo>
                <a:lnTo>
                  <a:pt x="40321" y="56085"/>
                </a:lnTo>
                <a:lnTo>
                  <a:pt x="41712" y="53480"/>
                </a:lnTo>
                <a:lnTo>
                  <a:pt x="44319" y="53480"/>
                </a:lnTo>
                <a:lnTo>
                  <a:pt x="46926" y="52091"/>
                </a:lnTo>
                <a:lnTo>
                  <a:pt x="50749" y="49486"/>
                </a:lnTo>
                <a:lnTo>
                  <a:pt x="57354" y="50875"/>
                </a:lnTo>
                <a:lnTo>
                  <a:pt x="57354" y="43062"/>
                </a:lnTo>
                <a:lnTo>
                  <a:pt x="58570" y="41673"/>
                </a:lnTo>
                <a:lnTo>
                  <a:pt x="58570" y="37853"/>
                </a:lnTo>
                <a:lnTo>
                  <a:pt x="55963" y="37853"/>
                </a:lnTo>
                <a:lnTo>
                  <a:pt x="57530" y="34576"/>
                </a:lnTo>
                <a:lnTo>
                  <a:pt x="58172" y="22241"/>
                </a:lnTo>
                <a:lnTo>
                  <a:pt x="56272" y="10175"/>
                </a:lnTo>
                <a:lnTo>
                  <a:pt x="49533" y="-1389"/>
                </a:lnTo>
                <a:lnTo>
                  <a:pt x="45535" y="-5209"/>
                </a:lnTo>
                <a:lnTo>
                  <a:pt x="41712" y="-9202"/>
                </a:lnTo>
                <a:lnTo>
                  <a:pt x="35107" y="-10418"/>
                </a:lnTo>
                <a:lnTo>
                  <a:pt x="27286" y="-11807"/>
                </a:lnTo>
                <a:lnTo>
                  <a:pt x="19465" y="-15627"/>
                </a:lnTo>
                <a:lnTo>
                  <a:pt x="15642" y="-26045"/>
                </a:lnTo>
                <a:lnTo>
                  <a:pt x="14251" y="-26045"/>
                </a:lnTo>
                <a:lnTo>
                  <a:pt x="11644" y="-24830"/>
                </a:lnTo>
                <a:lnTo>
                  <a:pt x="7821" y="-18232"/>
                </a:lnTo>
                <a:lnTo>
                  <a:pt x="3823" y="-10418"/>
                </a:lnTo>
                <a:lnTo>
                  <a:pt x="1216" y="-2604"/>
                </a:lnTo>
                <a:lnTo>
                  <a:pt x="1216" y="0"/>
                </a:lnTo>
                <a:lnTo>
                  <a:pt x="5214" y="1215"/>
                </a:lnTo>
                <a:lnTo>
                  <a:pt x="5659" y="-1556"/>
                </a:lnTo>
                <a:lnTo>
                  <a:pt x="9731" y="-13630"/>
                </a:lnTo>
                <a:lnTo>
                  <a:pt x="15642" y="-24830"/>
                </a:lnTo>
                <a:lnTo>
                  <a:pt x="16233" y="-20791"/>
                </a:lnTo>
                <a:lnTo>
                  <a:pt x="22578" y="-8913"/>
                </a:lnTo>
                <a:lnTo>
                  <a:pt x="35107" y="-3993"/>
                </a:lnTo>
                <a:lnTo>
                  <a:pt x="42928" y="-3993"/>
                </a:lnTo>
                <a:lnTo>
                  <a:pt x="44319" y="1215"/>
                </a:lnTo>
                <a:lnTo>
                  <a:pt x="45535" y="3820"/>
                </a:lnTo>
                <a:lnTo>
                  <a:pt x="46926" y="6424"/>
                </a:lnTo>
                <a:lnTo>
                  <a:pt x="49533" y="7813"/>
                </a:lnTo>
                <a:lnTo>
                  <a:pt x="53356" y="10418"/>
                </a:lnTo>
                <a:lnTo>
                  <a:pt x="53356" y="17016"/>
                </a:lnTo>
                <a:lnTo>
                  <a:pt x="54747" y="19621"/>
                </a:lnTo>
                <a:lnTo>
                  <a:pt x="54747" y="22225"/>
                </a:lnTo>
                <a:lnTo>
                  <a:pt x="54207" y="34490"/>
                </a:lnTo>
                <a:lnTo>
                  <a:pt x="46926" y="45666"/>
                </a:lnTo>
                <a:lnTo>
                  <a:pt x="45535" y="46882"/>
                </a:lnTo>
                <a:lnTo>
                  <a:pt x="42928" y="48271"/>
                </a:lnTo>
                <a:lnTo>
                  <a:pt x="40321" y="50875"/>
                </a:lnTo>
                <a:close/>
              </a:path>
            </a:pathLst>
          </a:custGeom>
          <a:solidFill>
            <a:srgbClr val="E79358"/>
          </a:solidFill>
        </p:spPr>
        <p:txBody>
          <a:bodyPr wrap="square" lIns="0" tIns="0" rIns="0" bIns="0" rtlCol="0">
            <a:noAutofit/>
          </a:bodyPr>
          <a:lstStyle/>
          <a:p>
            <a:endParaRPr/>
          </a:p>
        </p:txBody>
      </p:sp>
      <p:sp>
        <p:nvSpPr>
          <p:cNvPr id="343" name="object 343"/>
          <p:cNvSpPr/>
          <p:nvPr/>
        </p:nvSpPr>
        <p:spPr>
          <a:xfrm>
            <a:off x="8005022" y="3132731"/>
            <a:ext cx="32674" cy="75706"/>
          </a:xfrm>
          <a:custGeom>
            <a:avLst/>
            <a:gdLst/>
            <a:ahLst/>
            <a:cxnLst/>
            <a:rect l="l" t="t" r="r" b="b"/>
            <a:pathLst>
              <a:path w="32674" h="75706">
                <a:moveTo>
                  <a:pt x="11900" y="28338"/>
                </a:moveTo>
                <a:lnTo>
                  <a:pt x="11442" y="40918"/>
                </a:lnTo>
                <a:lnTo>
                  <a:pt x="10428" y="53480"/>
                </a:lnTo>
                <a:lnTo>
                  <a:pt x="12545" y="63344"/>
                </a:lnTo>
                <a:lnTo>
                  <a:pt x="19419" y="73237"/>
                </a:lnTo>
                <a:lnTo>
                  <a:pt x="32674" y="75706"/>
                </a:lnTo>
                <a:lnTo>
                  <a:pt x="27460" y="74317"/>
                </a:lnTo>
                <a:lnTo>
                  <a:pt x="24853" y="71712"/>
                </a:lnTo>
                <a:lnTo>
                  <a:pt x="23463" y="67892"/>
                </a:lnTo>
                <a:lnTo>
                  <a:pt x="20856" y="62683"/>
                </a:lnTo>
                <a:lnTo>
                  <a:pt x="19465" y="57474"/>
                </a:lnTo>
                <a:lnTo>
                  <a:pt x="19465" y="50875"/>
                </a:lnTo>
                <a:lnTo>
                  <a:pt x="18191" y="43564"/>
                </a:lnTo>
                <a:lnTo>
                  <a:pt x="17328" y="31315"/>
                </a:lnTo>
                <a:lnTo>
                  <a:pt x="15642" y="18405"/>
                </a:lnTo>
                <a:lnTo>
                  <a:pt x="13035" y="10591"/>
                </a:lnTo>
                <a:lnTo>
                  <a:pt x="10428" y="3993"/>
                </a:lnTo>
                <a:lnTo>
                  <a:pt x="2607" y="0"/>
                </a:lnTo>
                <a:lnTo>
                  <a:pt x="0" y="1389"/>
                </a:lnTo>
                <a:lnTo>
                  <a:pt x="2607" y="3993"/>
                </a:lnTo>
                <a:lnTo>
                  <a:pt x="6430" y="6598"/>
                </a:lnTo>
                <a:lnTo>
                  <a:pt x="9037" y="10591"/>
                </a:lnTo>
                <a:lnTo>
                  <a:pt x="10428" y="15801"/>
                </a:lnTo>
                <a:lnTo>
                  <a:pt x="11644" y="21010"/>
                </a:lnTo>
                <a:lnTo>
                  <a:pt x="11644" y="26219"/>
                </a:lnTo>
                <a:lnTo>
                  <a:pt x="11900" y="28338"/>
                </a:lnTo>
                <a:close/>
              </a:path>
            </a:pathLst>
          </a:custGeom>
          <a:solidFill>
            <a:srgbClr val="CD7B45"/>
          </a:solidFill>
        </p:spPr>
        <p:txBody>
          <a:bodyPr wrap="square" lIns="0" tIns="0" rIns="0" bIns="0" rtlCol="0">
            <a:noAutofit/>
          </a:bodyPr>
          <a:lstStyle/>
          <a:p>
            <a:endParaRPr/>
          </a:p>
        </p:txBody>
      </p:sp>
      <p:sp>
        <p:nvSpPr>
          <p:cNvPr id="344" name="object 344"/>
          <p:cNvSpPr/>
          <p:nvPr/>
        </p:nvSpPr>
        <p:spPr>
          <a:xfrm>
            <a:off x="7915850" y="3087238"/>
            <a:ext cx="30426" cy="62509"/>
          </a:xfrm>
          <a:custGeom>
            <a:avLst/>
            <a:gdLst/>
            <a:ahLst/>
            <a:cxnLst/>
            <a:rect l="l" t="t" r="r" b="b"/>
            <a:pathLst>
              <a:path w="30426" h="62509">
                <a:moveTo>
                  <a:pt x="9570" y="36464"/>
                </a:moveTo>
                <a:lnTo>
                  <a:pt x="9570" y="41673"/>
                </a:lnTo>
                <a:lnTo>
                  <a:pt x="12177" y="45493"/>
                </a:lnTo>
                <a:lnTo>
                  <a:pt x="12177" y="44277"/>
                </a:lnTo>
                <a:lnTo>
                  <a:pt x="10961" y="41673"/>
                </a:lnTo>
                <a:lnTo>
                  <a:pt x="12177" y="39068"/>
                </a:lnTo>
                <a:lnTo>
                  <a:pt x="9570" y="33859"/>
                </a:lnTo>
                <a:lnTo>
                  <a:pt x="9570" y="26045"/>
                </a:lnTo>
                <a:lnTo>
                  <a:pt x="12177" y="22052"/>
                </a:lnTo>
                <a:lnTo>
                  <a:pt x="16175" y="18232"/>
                </a:lnTo>
                <a:lnTo>
                  <a:pt x="18782" y="15627"/>
                </a:lnTo>
                <a:lnTo>
                  <a:pt x="22605" y="14238"/>
                </a:lnTo>
                <a:lnTo>
                  <a:pt x="22605" y="13022"/>
                </a:lnTo>
                <a:lnTo>
                  <a:pt x="19998" y="13022"/>
                </a:lnTo>
                <a:lnTo>
                  <a:pt x="17391" y="15627"/>
                </a:lnTo>
                <a:lnTo>
                  <a:pt x="13568" y="15627"/>
                </a:lnTo>
                <a:lnTo>
                  <a:pt x="16175" y="10418"/>
                </a:lnTo>
                <a:lnTo>
                  <a:pt x="19998" y="6424"/>
                </a:lnTo>
                <a:lnTo>
                  <a:pt x="25212" y="5209"/>
                </a:lnTo>
                <a:lnTo>
                  <a:pt x="27819" y="3820"/>
                </a:lnTo>
                <a:lnTo>
                  <a:pt x="30426" y="2604"/>
                </a:lnTo>
                <a:lnTo>
                  <a:pt x="30426" y="0"/>
                </a:lnTo>
                <a:lnTo>
                  <a:pt x="26264" y="202"/>
                </a:lnTo>
                <a:lnTo>
                  <a:pt x="14323" y="5286"/>
                </a:lnTo>
                <a:lnTo>
                  <a:pt x="8354" y="18232"/>
                </a:lnTo>
                <a:lnTo>
                  <a:pt x="6963" y="22052"/>
                </a:lnTo>
                <a:lnTo>
                  <a:pt x="5747" y="24656"/>
                </a:lnTo>
                <a:lnTo>
                  <a:pt x="3140" y="28650"/>
                </a:lnTo>
                <a:lnTo>
                  <a:pt x="786" y="37648"/>
                </a:lnTo>
                <a:lnTo>
                  <a:pt x="0" y="49904"/>
                </a:lnTo>
                <a:lnTo>
                  <a:pt x="1749" y="62509"/>
                </a:lnTo>
                <a:lnTo>
                  <a:pt x="1838" y="55072"/>
                </a:lnTo>
                <a:lnTo>
                  <a:pt x="3313" y="42844"/>
                </a:lnTo>
                <a:lnTo>
                  <a:pt x="8354" y="29865"/>
                </a:lnTo>
                <a:lnTo>
                  <a:pt x="9570" y="36464"/>
                </a:lnTo>
                <a:close/>
              </a:path>
            </a:pathLst>
          </a:custGeom>
          <a:solidFill>
            <a:srgbClr val="CD7B45"/>
          </a:solidFill>
        </p:spPr>
        <p:txBody>
          <a:bodyPr wrap="square" lIns="0" tIns="0" rIns="0" bIns="0" rtlCol="0">
            <a:noAutofit/>
          </a:bodyPr>
          <a:lstStyle/>
          <a:p>
            <a:endParaRPr/>
          </a:p>
        </p:txBody>
      </p:sp>
      <p:sp>
        <p:nvSpPr>
          <p:cNvPr id="345" name="object 345"/>
          <p:cNvSpPr/>
          <p:nvPr/>
        </p:nvSpPr>
        <p:spPr>
          <a:xfrm>
            <a:off x="7986773" y="3132731"/>
            <a:ext cx="15642" cy="23614"/>
          </a:xfrm>
          <a:custGeom>
            <a:avLst/>
            <a:gdLst/>
            <a:ahLst/>
            <a:cxnLst/>
            <a:rect l="l" t="t" r="r" b="b"/>
            <a:pathLst>
              <a:path w="15642" h="23614">
                <a:moveTo>
                  <a:pt x="2607" y="23614"/>
                </a:moveTo>
                <a:lnTo>
                  <a:pt x="5214" y="23614"/>
                </a:lnTo>
                <a:lnTo>
                  <a:pt x="2607" y="18405"/>
                </a:lnTo>
                <a:lnTo>
                  <a:pt x="2607" y="15801"/>
                </a:lnTo>
                <a:lnTo>
                  <a:pt x="5214" y="17016"/>
                </a:lnTo>
                <a:lnTo>
                  <a:pt x="7821" y="21010"/>
                </a:lnTo>
                <a:lnTo>
                  <a:pt x="14251" y="17016"/>
                </a:lnTo>
                <a:lnTo>
                  <a:pt x="10428" y="9202"/>
                </a:lnTo>
                <a:lnTo>
                  <a:pt x="7821" y="7987"/>
                </a:lnTo>
                <a:lnTo>
                  <a:pt x="7821" y="11807"/>
                </a:lnTo>
                <a:lnTo>
                  <a:pt x="6430" y="11807"/>
                </a:lnTo>
                <a:lnTo>
                  <a:pt x="7821" y="15801"/>
                </a:lnTo>
                <a:lnTo>
                  <a:pt x="5214" y="14411"/>
                </a:lnTo>
                <a:lnTo>
                  <a:pt x="3823" y="14411"/>
                </a:lnTo>
                <a:lnTo>
                  <a:pt x="2607" y="11807"/>
                </a:lnTo>
                <a:lnTo>
                  <a:pt x="3823" y="10591"/>
                </a:lnTo>
                <a:lnTo>
                  <a:pt x="3823" y="0"/>
                </a:lnTo>
                <a:lnTo>
                  <a:pt x="0" y="5209"/>
                </a:lnTo>
                <a:lnTo>
                  <a:pt x="0" y="22225"/>
                </a:lnTo>
                <a:lnTo>
                  <a:pt x="2607" y="23614"/>
                </a:lnTo>
                <a:close/>
              </a:path>
              <a:path w="15642" h="23614">
                <a:moveTo>
                  <a:pt x="5214" y="23614"/>
                </a:moveTo>
                <a:lnTo>
                  <a:pt x="7821" y="21010"/>
                </a:lnTo>
                <a:lnTo>
                  <a:pt x="5214" y="17016"/>
                </a:lnTo>
                <a:lnTo>
                  <a:pt x="3823" y="19621"/>
                </a:lnTo>
                <a:lnTo>
                  <a:pt x="2607" y="18405"/>
                </a:lnTo>
                <a:lnTo>
                  <a:pt x="5214" y="23614"/>
                </a:lnTo>
                <a:close/>
              </a:path>
              <a:path w="15642" h="23614">
                <a:moveTo>
                  <a:pt x="3823" y="7987"/>
                </a:moveTo>
                <a:lnTo>
                  <a:pt x="3823" y="5209"/>
                </a:lnTo>
                <a:lnTo>
                  <a:pt x="10428" y="5209"/>
                </a:lnTo>
                <a:lnTo>
                  <a:pt x="10428" y="9202"/>
                </a:lnTo>
                <a:lnTo>
                  <a:pt x="14251" y="17016"/>
                </a:lnTo>
                <a:lnTo>
                  <a:pt x="15642" y="11807"/>
                </a:lnTo>
                <a:lnTo>
                  <a:pt x="14251" y="3993"/>
                </a:lnTo>
                <a:lnTo>
                  <a:pt x="13035" y="2604"/>
                </a:lnTo>
                <a:lnTo>
                  <a:pt x="3823" y="0"/>
                </a:lnTo>
                <a:lnTo>
                  <a:pt x="3823" y="7987"/>
                </a:lnTo>
                <a:close/>
              </a:path>
            </a:pathLst>
          </a:custGeom>
          <a:solidFill>
            <a:srgbClr val="EFAC85"/>
          </a:solidFill>
        </p:spPr>
        <p:txBody>
          <a:bodyPr wrap="square" lIns="0" tIns="0" rIns="0" bIns="0" rtlCol="0">
            <a:noAutofit/>
          </a:bodyPr>
          <a:lstStyle/>
          <a:p>
            <a:endParaRPr/>
          </a:p>
        </p:txBody>
      </p:sp>
      <p:sp>
        <p:nvSpPr>
          <p:cNvPr id="346" name="object 346"/>
          <p:cNvSpPr/>
          <p:nvPr/>
        </p:nvSpPr>
        <p:spPr>
          <a:xfrm>
            <a:off x="7999808" y="3127522"/>
            <a:ext cx="7821" cy="9202"/>
          </a:xfrm>
          <a:custGeom>
            <a:avLst/>
            <a:gdLst/>
            <a:ahLst/>
            <a:cxnLst/>
            <a:rect l="l" t="t" r="r" b="b"/>
            <a:pathLst>
              <a:path w="7821" h="9202">
                <a:moveTo>
                  <a:pt x="0" y="7813"/>
                </a:moveTo>
                <a:lnTo>
                  <a:pt x="1216" y="9202"/>
                </a:lnTo>
                <a:lnTo>
                  <a:pt x="3823" y="7813"/>
                </a:lnTo>
                <a:lnTo>
                  <a:pt x="5214" y="5209"/>
                </a:lnTo>
                <a:lnTo>
                  <a:pt x="7821" y="5209"/>
                </a:lnTo>
                <a:lnTo>
                  <a:pt x="5214" y="2604"/>
                </a:lnTo>
                <a:lnTo>
                  <a:pt x="5214" y="0"/>
                </a:lnTo>
                <a:lnTo>
                  <a:pt x="3823" y="2604"/>
                </a:lnTo>
                <a:lnTo>
                  <a:pt x="1216" y="5209"/>
                </a:lnTo>
                <a:lnTo>
                  <a:pt x="0" y="7813"/>
                </a:lnTo>
                <a:close/>
              </a:path>
            </a:pathLst>
          </a:custGeom>
          <a:solidFill>
            <a:srgbClr val="74B4B6"/>
          </a:solidFill>
        </p:spPr>
        <p:txBody>
          <a:bodyPr wrap="square" lIns="0" tIns="0" rIns="0" bIns="0" rtlCol="0">
            <a:noAutofit/>
          </a:bodyPr>
          <a:lstStyle/>
          <a:p>
            <a:endParaRPr/>
          </a:p>
        </p:txBody>
      </p:sp>
      <p:sp>
        <p:nvSpPr>
          <p:cNvPr id="347" name="object 347"/>
          <p:cNvSpPr/>
          <p:nvPr/>
        </p:nvSpPr>
        <p:spPr>
          <a:xfrm>
            <a:off x="7455999" y="3343875"/>
            <a:ext cx="24842" cy="46882"/>
          </a:xfrm>
          <a:custGeom>
            <a:avLst/>
            <a:gdLst/>
            <a:ahLst/>
            <a:cxnLst/>
            <a:rect l="l" t="t" r="r" b="b"/>
            <a:pathLst>
              <a:path w="24842" h="46882">
                <a:moveTo>
                  <a:pt x="0" y="6951"/>
                </a:moveTo>
                <a:lnTo>
                  <a:pt x="103" y="19393"/>
                </a:lnTo>
                <a:lnTo>
                  <a:pt x="2064" y="31835"/>
                </a:lnTo>
                <a:lnTo>
                  <a:pt x="5376" y="44277"/>
                </a:lnTo>
                <a:lnTo>
                  <a:pt x="6592" y="46882"/>
                </a:lnTo>
                <a:lnTo>
                  <a:pt x="9199" y="45493"/>
                </a:lnTo>
                <a:lnTo>
                  <a:pt x="15804" y="44277"/>
                </a:lnTo>
                <a:lnTo>
                  <a:pt x="18411" y="40284"/>
                </a:lnTo>
                <a:lnTo>
                  <a:pt x="18411" y="33859"/>
                </a:lnTo>
                <a:lnTo>
                  <a:pt x="19627" y="29865"/>
                </a:lnTo>
                <a:lnTo>
                  <a:pt x="19627" y="26045"/>
                </a:lnTo>
                <a:lnTo>
                  <a:pt x="21018" y="22052"/>
                </a:lnTo>
                <a:lnTo>
                  <a:pt x="21018" y="16842"/>
                </a:lnTo>
                <a:lnTo>
                  <a:pt x="22235" y="11633"/>
                </a:lnTo>
                <a:lnTo>
                  <a:pt x="22235" y="3820"/>
                </a:lnTo>
                <a:lnTo>
                  <a:pt x="24842" y="1215"/>
                </a:lnTo>
                <a:lnTo>
                  <a:pt x="21018" y="0"/>
                </a:lnTo>
                <a:lnTo>
                  <a:pt x="19627" y="1215"/>
                </a:lnTo>
                <a:lnTo>
                  <a:pt x="14413" y="1215"/>
                </a:lnTo>
                <a:lnTo>
                  <a:pt x="11806" y="2604"/>
                </a:lnTo>
                <a:lnTo>
                  <a:pt x="6592" y="2604"/>
                </a:lnTo>
                <a:lnTo>
                  <a:pt x="3985" y="3820"/>
                </a:lnTo>
                <a:lnTo>
                  <a:pt x="162" y="3820"/>
                </a:lnTo>
                <a:lnTo>
                  <a:pt x="0" y="6951"/>
                </a:lnTo>
                <a:close/>
              </a:path>
            </a:pathLst>
          </a:custGeom>
          <a:solidFill>
            <a:srgbClr val="9F563B"/>
          </a:solidFill>
        </p:spPr>
        <p:txBody>
          <a:bodyPr wrap="square" lIns="0" tIns="0" rIns="0" bIns="0" rtlCol="0">
            <a:noAutofit/>
          </a:bodyPr>
          <a:lstStyle/>
          <a:p>
            <a:endParaRPr/>
          </a:p>
        </p:txBody>
      </p:sp>
      <p:sp>
        <p:nvSpPr>
          <p:cNvPr id="348" name="object 348"/>
          <p:cNvSpPr/>
          <p:nvPr/>
        </p:nvSpPr>
        <p:spPr>
          <a:xfrm>
            <a:off x="7463982" y="3250110"/>
            <a:ext cx="18727" cy="76748"/>
          </a:xfrm>
          <a:custGeom>
            <a:avLst/>
            <a:gdLst/>
            <a:ahLst/>
            <a:cxnLst/>
            <a:rect l="l" t="t" r="r" b="b"/>
            <a:pathLst>
              <a:path w="18727" h="76748">
                <a:moveTo>
                  <a:pt x="2607" y="75532"/>
                </a:moveTo>
                <a:lnTo>
                  <a:pt x="5214" y="76748"/>
                </a:lnTo>
                <a:lnTo>
                  <a:pt x="7821" y="75532"/>
                </a:lnTo>
                <a:lnTo>
                  <a:pt x="10428" y="72928"/>
                </a:lnTo>
                <a:lnTo>
                  <a:pt x="10428" y="70323"/>
                </a:lnTo>
                <a:lnTo>
                  <a:pt x="11644" y="67718"/>
                </a:lnTo>
                <a:lnTo>
                  <a:pt x="11644" y="66329"/>
                </a:lnTo>
                <a:lnTo>
                  <a:pt x="16462" y="53939"/>
                </a:lnTo>
                <a:lnTo>
                  <a:pt x="18249" y="41673"/>
                </a:lnTo>
                <a:lnTo>
                  <a:pt x="18350" y="40523"/>
                </a:lnTo>
                <a:lnTo>
                  <a:pt x="18727" y="27883"/>
                </a:lnTo>
                <a:lnTo>
                  <a:pt x="18077" y="15244"/>
                </a:lnTo>
                <a:lnTo>
                  <a:pt x="16858" y="2604"/>
                </a:lnTo>
                <a:lnTo>
                  <a:pt x="15642" y="0"/>
                </a:lnTo>
                <a:lnTo>
                  <a:pt x="15635" y="18426"/>
                </a:lnTo>
                <a:lnTo>
                  <a:pt x="15225" y="31298"/>
                </a:lnTo>
                <a:lnTo>
                  <a:pt x="13386" y="43850"/>
                </a:lnTo>
                <a:lnTo>
                  <a:pt x="9037" y="55911"/>
                </a:lnTo>
                <a:lnTo>
                  <a:pt x="7821" y="59905"/>
                </a:lnTo>
                <a:lnTo>
                  <a:pt x="5214" y="63725"/>
                </a:lnTo>
                <a:lnTo>
                  <a:pt x="1216" y="67718"/>
                </a:lnTo>
                <a:lnTo>
                  <a:pt x="0" y="70323"/>
                </a:lnTo>
                <a:lnTo>
                  <a:pt x="0" y="76748"/>
                </a:lnTo>
                <a:lnTo>
                  <a:pt x="2607" y="75532"/>
                </a:lnTo>
                <a:close/>
              </a:path>
            </a:pathLst>
          </a:custGeom>
          <a:solidFill>
            <a:srgbClr val="49515B"/>
          </a:solidFill>
        </p:spPr>
        <p:txBody>
          <a:bodyPr wrap="square" lIns="0" tIns="0" rIns="0" bIns="0" rtlCol="0">
            <a:noAutofit/>
          </a:bodyPr>
          <a:lstStyle/>
          <a:p>
            <a:endParaRPr/>
          </a:p>
        </p:txBody>
      </p:sp>
      <p:sp>
        <p:nvSpPr>
          <p:cNvPr id="349" name="object 349"/>
          <p:cNvSpPr/>
          <p:nvPr/>
        </p:nvSpPr>
        <p:spPr>
          <a:xfrm>
            <a:off x="7463982" y="3281365"/>
            <a:ext cx="9037" cy="36464"/>
          </a:xfrm>
          <a:custGeom>
            <a:avLst/>
            <a:gdLst/>
            <a:ahLst/>
            <a:cxnLst/>
            <a:rect l="l" t="t" r="r" b="b"/>
            <a:pathLst>
              <a:path w="9037" h="36464">
                <a:moveTo>
                  <a:pt x="6430" y="23441"/>
                </a:moveTo>
                <a:lnTo>
                  <a:pt x="7821" y="22052"/>
                </a:lnTo>
                <a:lnTo>
                  <a:pt x="7821" y="19447"/>
                </a:lnTo>
                <a:lnTo>
                  <a:pt x="6430" y="13022"/>
                </a:lnTo>
                <a:lnTo>
                  <a:pt x="9037" y="6424"/>
                </a:lnTo>
                <a:lnTo>
                  <a:pt x="7821" y="0"/>
                </a:lnTo>
                <a:lnTo>
                  <a:pt x="5214" y="2604"/>
                </a:lnTo>
                <a:lnTo>
                  <a:pt x="2607" y="5209"/>
                </a:lnTo>
                <a:lnTo>
                  <a:pt x="1216" y="9029"/>
                </a:lnTo>
                <a:lnTo>
                  <a:pt x="1216" y="11633"/>
                </a:lnTo>
                <a:lnTo>
                  <a:pt x="2607" y="15627"/>
                </a:lnTo>
                <a:lnTo>
                  <a:pt x="0" y="19447"/>
                </a:lnTo>
                <a:lnTo>
                  <a:pt x="1216" y="20836"/>
                </a:lnTo>
                <a:lnTo>
                  <a:pt x="1216" y="36464"/>
                </a:lnTo>
                <a:lnTo>
                  <a:pt x="5214" y="32470"/>
                </a:lnTo>
                <a:lnTo>
                  <a:pt x="7821" y="28650"/>
                </a:lnTo>
                <a:lnTo>
                  <a:pt x="9037" y="24656"/>
                </a:lnTo>
                <a:lnTo>
                  <a:pt x="6430" y="23441"/>
                </a:lnTo>
                <a:close/>
              </a:path>
            </a:pathLst>
          </a:custGeom>
          <a:solidFill>
            <a:srgbClr val="CCC5B4"/>
          </a:solidFill>
        </p:spPr>
        <p:txBody>
          <a:bodyPr wrap="square" lIns="0" tIns="0" rIns="0" bIns="0" rtlCol="0">
            <a:noAutofit/>
          </a:bodyPr>
          <a:lstStyle/>
          <a:p>
            <a:endParaRPr/>
          </a:p>
        </p:txBody>
      </p:sp>
      <p:sp>
        <p:nvSpPr>
          <p:cNvPr id="350" name="object 350"/>
          <p:cNvSpPr/>
          <p:nvPr/>
        </p:nvSpPr>
        <p:spPr>
          <a:xfrm>
            <a:off x="7453554" y="3321649"/>
            <a:ext cx="9037" cy="26045"/>
          </a:xfrm>
          <a:custGeom>
            <a:avLst/>
            <a:gdLst/>
            <a:ahLst/>
            <a:cxnLst/>
            <a:rect l="l" t="t" r="r" b="b"/>
            <a:pathLst>
              <a:path w="9037" h="26045">
                <a:moveTo>
                  <a:pt x="7821" y="18232"/>
                </a:moveTo>
                <a:lnTo>
                  <a:pt x="6430" y="10418"/>
                </a:lnTo>
                <a:lnTo>
                  <a:pt x="6430" y="0"/>
                </a:lnTo>
                <a:lnTo>
                  <a:pt x="0" y="0"/>
                </a:lnTo>
                <a:lnTo>
                  <a:pt x="1216" y="2604"/>
                </a:lnTo>
                <a:lnTo>
                  <a:pt x="1216" y="11807"/>
                </a:lnTo>
                <a:lnTo>
                  <a:pt x="2607" y="19621"/>
                </a:lnTo>
                <a:lnTo>
                  <a:pt x="2607" y="26045"/>
                </a:lnTo>
                <a:lnTo>
                  <a:pt x="6430" y="26045"/>
                </a:lnTo>
                <a:lnTo>
                  <a:pt x="9037" y="24830"/>
                </a:lnTo>
                <a:lnTo>
                  <a:pt x="7821" y="18232"/>
                </a:lnTo>
                <a:close/>
              </a:path>
            </a:pathLst>
          </a:custGeom>
          <a:solidFill>
            <a:srgbClr val="292A2D"/>
          </a:solidFill>
        </p:spPr>
        <p:txBody>
          <a:bodyPr wrap="square" lIns="0" tIns="0" rIns="0" bIns="0" rtlCol="0">
            <a:noAutofit/>
          </a:bodyPr>
          <a:lstStyle/>
          <a:p>
            <a:endParaRPr/>
          </a:p>
        </p:txBody>
      </p:sp>
      <p:sp>
        <p:nvSpPr>
          <p:cNvPr id="351" name="object 351"/>
          <p:cNvSpPr/>
          <p:nvPr/>
        </p:nvSpPr>
        <p:spPr>
          <a:xfrm>
            <a:off x="7462591" y="3325643"/>
            <a:ext cx="7821" cy="20836"/>
          </a:xfrm>
          <a:custGeom>
            <a:avLst/>
            <a:gdLst/>
            <a:ahLst/>
            <a:cxnLst/>
            <a:rect l="l" t="t" r="r" b="b"/>
            <a:pathLst>
              <a:path w="7821" h="20836">
                <a:moveTo>
                  <a:pt x="7821" y="19447"/>
                </a:moveTo>
                <a:lnTo>
                  <a:pt x="5214" y="14238"/>
                </a:lnTo>
                <a:lnTo>
                  <a:pt x="6604" y="7813"/>
                </a:lnTo>
                <a:lnTo>
                  <a:pt x="6604" y="1215"/>
                </a:lnTo>
                <a:lnTo>
                  <a:pt x="3997" y="0"/>
                </a:lnTo>
                <a:lnTo>
                  <a:pt x="1390" y="1215"/>
                </a:lnTo>
                <a:lnTo>
                  <a:pt x="0" y="7813"/>
                </a:lnTo>
                <a:lnTo>
                  <a:pt x="1390" y="14238"/>
                </a:lnTo>
                <a:lnTo>
                  <a:pt x="1390" y="20836"/>
                </a:lnTo>
                <a:lnTo>
                  <a:pt x="5214" y="20836"/>
                </a:lnTo>
                <a:lnTo>
                  <a:pt x="7821" y="19447"/>
                </a:lnTo>
                <a:close/>
              </a:path>
            </a:pathLst>
          </a:custGeom>
          <a:solidFill>
            <a:srgbClr val="292A2D"/>
          </a:solidFill>
        </p:spPr>
        <p:txBody>
          <a:bodyPr wrap="square" lIns="0" tIns="0" rIns="0" bIns="0" rtlCol="0">
            <a:noAutofit/>
          </a:bodyPr>
          <a:lstStyle/>
          <a:p>
            <a:endParaRPr/>
          </a:p>
        </p:txBody>
      </p:sp>
      <p:sp>
        <p:nvSpPr>
          <p:cNvPr id="352" name="object 352"/>
          <p:cNvSpPr/>
          <p:nvPr/>
        </p:nvSpPr>
        <p:spPr>
          <a:xfrm>
            <a:off x="7450947" y="3290394"/>
            <a:ext cx="15642" cy="13022"/>
          </a:xfrm>
          <a:custGeom>
            <a:avLst/>
            <a:gdLst/>
            <a:ahLst/>
            <a:cxnLst/>
            <a:rect l="l" t="t" r="r" b="b"/>
            <a:pathLst>
              <a:path w="15642" h="13022">
                <a:moveTo>
                  <a:pt x="1216" y="10418"/>
                </a:moveTo>
                <a:lnTo>
                  <a:pt x="0" y="13022"/>
                </a:lnTo>
                <a:lnTo>
                  <a:pt x="5214" y="11807"/>
                </a:lnTo>
                <a:lnTo>
                  <a:pt x="9037" y="11807"/>
                </a:lnTo>
                <a:lnTo>
                  <a:pt x="13035" y="10418"/>
                </a:lnTo>
                <a:lnTo>
                  <a:pt x="15642" y="6598"/>
                </a:lnTo>
                <a:lnTo>
                  <a:pt x="14251" y="2604"/>
                </a:lnTo>
                <a:lnTo>
                  <a:pt x="14251" y="0"/>
                </a:lnTo>
                <a:lnTo>
                  <a:pt x="11644" y="0"/>
                </a:lnTo>
                <a:lnTo>
                  <a:pt x="10428" y="2604"/>
                </a:lnTo>
                <a:lnTo>
                  <a:pt x="7821" y="5209"/>
                </a:lnTo>
                <a:lnTo>
                  <a:pt x="6430" y="6598"/>
                </a:lnTo>
                <a:lnTo>
                  <a:pt x="5214" y="10418"/>
                </a:lnTo>
                <a:lnTo>
                  <a:pt x="1216" y="10418"/>
                </a:lnTo>
                <a:close/>
              </a:path>
            </a:pathLst>
          </a:custGeom>
          <a:solidFill>
            <a:srgbClr val="FDFDFD"/>
          </a:solidFill>
        </p:spPr>
        <p:txBody>
          <a:bodyPr wrap="square" lIns="0" tIns="0" rIns="0" bIns="0" rtlCol="0">
            <a:noAutofit/>
          </a:bodyPr>
          <a:lstStyle/>
          <a:p>
            <a:endParaRPr/>
          </a:p>
        </p:txBody>
      </p:sp>
      <p:sp>
        <p:nvSpPr>
          <p:cNvPr id="353" name="object 353"/>
          <p:cNvSpPr/>
          <p:nvPr/>
        </p:nvSpPr>
        <p:spPr>
          <a:xfrm>
            <a:off x="7465198" y="3399786"/>
            <a:ext cx="1390" cy="2604"/>
          </a:xfrm>
          <a:custGeom>
            <a:avLst/>
            <a:gdLst/>
            <a:ahLst/>
            <a:cxnLst/>
            <a:rect l="l" t="t" r="r" b="b"/>
            <a:pathLst>
              <a:path w="1390" h="2604">
                <a:moveTo>
                  <a:pt x="0" y="0"/>
                </a:moveTo>
                <a:lnTo>
                  <a:pt x="1390" y="1389"/>
                </a:lnTo>
                <a:lnTo>
                  <a:pt x="0" y="2604"/>
                </a:lnTo>
                <a:lnTo>
                  <a:pt x="0" y="0"/>
                </a:lnTo>
                <a:close/>
              </a:path>
            </a:pathLst>
          </a:custGeom>
          <a:solidFill>
            <a:srgbClr val="74B4B6"/>
          </a:solidFill>
        </p:spPr>
        <p:txBody>
          <a:bodyPr wrap="square" lIns="0" tIns="0" rIns="0" bIns="0" rtlCol="0">
            <a:noAutofit/>
          </a:bodyPr>
          <a:lstStyle/>
          <a:p>
            <a:endParaRPr/>
          </a:p>
        </p:txBody>
      </p:sp>
      <p:sp>
        <p:nvSpPr>
          <p:cNvPr id="354" name="object 354"/>
          <p:cNvSpPr/>
          <p:nvPr/>
        </p:nvSpPr>
        <p:spPr>
          <a:xfrm>
            <a:off x="7877279" y="3115888"/>
            <a:ext cx="88638" cy="114601"/>
          </a:xfrm>
          <a:custGeom>
            <a:avLst/>
            <a:gdLst/>
            <a:ahLst/>
            <a:cxnLst/>
            <a:rect l="l" t="t" r="r" b="b"/>
            <a:pathLst>
              <a:path w="88638" h="114601">
                <a:moveTo>
                  <a:pt x="10621" y="88390"/>
                </a:moveTo>
                <a:lnTo>
                  <a:pt x="0" y="96369"/>
                </a:lnTo>
                <a:lnTo>
                  <a:pt x="0" y="104182"/>
                </a:lnTo>
                <a:lnTo>
                  <a:pt x="1216" y="106787"/>
                </a:lnTo>
                <a:lnTo>
                  <a:pt x="2607" y="104182"/>
                </a:lnTo>
                <a:lnTo>
                  <a:pt x="7821" y="104182"/>
                </a:lnTo>
                <a:lnTo>
                  <a:pt x="10428" y="106787"/>
                </a:lnTo>
                <a:lnTo>
                  <a:pt x="15642" y="108176"/>
                </a:lnTo>
                <a:lnTo>
                  <a:pt x="19465" y="108176"/>
                </a:lnTo>
                <a:lnTo>
                  <a:pt x="23463" y="110781"/>
                </a:lnTo>
                <a:lnTo>
                  <a:pt x="28677" y="113385"/>
                </a:lnTo>
                <a:lnTo>
                  <a:pt x="33891" y="114601"/>
                </a:lnTo>
                <a:lnTo>
                  <a:pt x="37714" y="114601"/>
                </a:lnTo>
                <a:lnTo>
                  <a:pt x="40321" y="110781"/>
                </a:lnTo>
                <a:lnTo>
                  <a:pt x="44319" y="109392"/>
                </a:lnTo>
                <a:lnTo>
                  <a:pt x="48142" y="110781"/>
                </a:lnTo>
                <a:lnTo>
                  <a:pt x="50749" y="106787"/>
                </a:lnTo>
                <a:lnTo>
                  <a:pt x="53356" y="102967"/>
                </a:lnTo>
                <a:lnTo>
                  <a:pt x="54747" y="98973"/>
                </a:lnTo>
                <a:lnTo>
                  <a:pt x="62619" y="89915"/>
                </a:lnTo>
                <a:lnTo>
                  <a:pt x="72561" y="82184"/>
                </a:lnTo>
                <a:lnTo>
                  <a:pt x="84640" y="76921"/>
                </a:lnTo>
                <a:lnTo>
                  <a:pt x="87247" y="72928"/>
                </a:lnTo>
                <a:lnTo>
                  <a:pt x="88638" y="67718"/>
                </a:lnTo>
                <a:lnTo>
                  <a:pt x="88638" y="62509"/>
                </a:lnTo>
                <a:lnTo>
                  <a:pt x="86031" y="65114"/>
                </a:lnTo>
                <a:lnTo>
                  <a:pt x="76819" y="70323"/>
                </a:lnTo>
                <a:lnTo>
                  <a:pt x="72996" y="67718"/>
                </a:lnTo>
                <a:lnTo>
                  <a:pt x="67782" y="62509"/>
                </a:lnTo>
                <a:lnTo>
                  <a:pt x="61177" y="58689"/>
                </a:lnTo>
                <a:lnTo>
                  <a:pt x="57354" y="52091"/>
                </a:lnTo>
                <a:lnTo>
                  <a:pt x="53356" y="46882"/>
                </a:lnTo>
                <a:lnTo>
                  <a:pt x="52140" y="43062"/>
                </a:lnTo>
                <a:lnTo>
                  <a:pt x="50749" y="37853"/>
                </a:lnTo>
                <a:lnTo>
                  <a:pt x="52140" y="33859"/>
                </a:lnTo>
                <a:lnTo>
                  <a:pt x="53356" y="28650"/>
                </a:lnTo>
                <a:lnTo>
                  <a:pt x="52140" y="23441"/>
                </a:lnTo>
                <a:lnTo>
                  <a:pt x="50749" y="19447"/>
                </a:lnTo>
                <a:lnTo>
                  <a:pt x="50749" y="16842"/>
                </a:lnTo>
                <a:lnTo>
                  <a:pt x="48142" y="13022"/>
                </a:lnTo>
                <a:lnTo>
                  <a:pt x="48142" y="7813"/>
                </a:lnTo>
                <a:lnTo>
                  <a:pt x="46926" y="1215"/>
                </a:lnTo>
                <a:lnTo>
                  <a:pt x="43251" y="9407"/>
                </a:lnTo>
                <a:lnTo>
                  <a:pt x="40687" y="21864"/>
                </a:lnTo>
                <a:lnTo>
                  <a:pt x="40321" y="33859"/>
                </a:lnTo>
                <a:lnTo>
                  <a:pt x="38828" y="24760"/>
                </a:lnTo>
                <a:lnTo>
                  <a:pt x="38853" y="12484"/>
                </a:lnTo>
                <a:lnTo>
                  <a:pt x="41712" y="0"/>
                </a:lnTo>
                <a:lnTo>
                  <a:pt x="39105" y="0"/>
                </a:lnTo>
                <a:lnTo>
                  <a:pt x="37805" y="8557"/>
                </a:lnTo>
                <a:lnTo>
                  <a:pt x="34726" y="20746"/>
                </a:lnTo>
                <a:lnTo>
                  <a:pt x="29893" y="32643"/>
                </a:lnTo>
                <a:lnTo>
                  <a:pt x="33891" y="39068"/>
                </a:lnTo>
                <a:lnTo>
                  <a:pt x="33891" y="45666"/>
                </a:lnTo>
                <a:lnTo>
                  <a:pt x="28677" y="50875"/>
                </a:lnTo>
                <a:lnTo>
                  <a:pt x="26070" y="53480"/>
                </a:lnTo>
                <a:lnTo>
                  <a:pt x="23463" y="56085"/>
                </a:lnTo>
                <a:lnTo>
                  <a:pt x="19465" y="53480"/>
                </a:lnTo>
                <a:lnTo>
                  <a:pt x="19465" y="56085"/>
                </a:lnTo>
                <a:lnTo>
                  <a:pt x="19962" y="66552"/>
                </a:lnTo>
                <a:lnTo>
                  <a:pt x="17268" y="78640"/>
                </a:lnTo>
                <a:lnTo>
                  <a:pt x="10621" y="88390"/>
                </a:lnTo>
                <a:close/>
              </a:path>
            </a:pathLst>
          </a:custGeom>
          <a:solidFill>
            <a:srgbClr val="A4DDE7"/>
          </a:solidFill>
        </p:spPr>
        <p:txBody>
          <a:bodyPr wrap="square" lIns="0" tIns="0" rIns="0" bIns="0" rtlCol="0">
            <a:noAutofit/>
          </a:bodyPr>
          <a:lstStyle/>
          <a:p>
            <a:endParaRPr/>
          </a:p>
        </p:txBody>
      </p:sp>
      <p:sp>
        <p:nvSpPr>
          <p:cNvPr id="355" name="object 355"/>
          <p:cNvSpPr/>
          <p:nvPr/>
        </p:nvSpPr>
        <p:spPr>
          <a:xfrm>
            <a:off x="7942774" y="3203228"/>
            <a:ext cx="34787" cy="64485"/>
          </a:xfrm>
          <a:custGeom>
            <a:avLst/>
            <a:gdLst/>
            <a:ahLst/>
            <a:cxnLst/>
            <a:rect l="l" t="t" r="r" b="b"/>
            <a:pathLst>
              <a:path w="34787" h="64485">
                <a:moveTo>
                  <a:pt x="11324" y="11633"/>
                </a:moveTo>
                <a:lnTo>
                  <a:pt x="8717" y="9029"/>
                </a:lnTo>
                <a:lnTo>
                  <a:pt x="8717" y="0"/>
                </a:lnTo>
                <a:lnTo>
                  <a:pt x="6110" y="2604"/>
                </a:lnTo>
                <a:lnTo>
                  <a:pt x="4893" y="7813"/>
                </a:lnTo>
                <a:lnTo>
                  <a:pt x="3503" y="13022"/>
                </a:lnTo>
                <a:lnTo>
                  <a:pt x="1509" y="19846"/>
                </a:lnTo>
                <a:lnTo>
                  <a:pt x="0" y="32329"/>
                </a:lnTo>
                <a:lnTo>
                  <a:pt x="497" y="44929"/>
                </a:lnTo>
                <a:lnTo>
                  <a:pt x="2286" y="57300"/>
                </a:lnTo>
                <a:lnTo>
                  <a:pt x="2286" y="61120"/>
                </a:lnTo>
                <a:lnTo>
                  <a:pt x="3630" y="64485"/>
                </a:lnTo>
                <a:lnTo>
                  <a:pt x="6730" y="52061"/>
                </a:lnTo>
                <a:lnTo>
                  <a:pt x="10959" y="40189"/>
                </a:lnTo>
                <a:lnTo>
                  <a:pt x="16538" y="28650"/>
                </a:lnTo>
                <a:lnTo>
                  <a:pt x="20322" y="22347"/>
                </a:lnTo>
                <a:lnTo>
                  <a:pt x="27363" y="11799"/>
                </a:lnTo>
                <a:lnTo>
                  <a:pt x="34787" y="1215"/>
                </a:lnTo>
                <a:lnTo>
                  <a:pt x="33570" y="1215"/>
                </a:lnTo>
                <a:lnTo>
                  <a:pt x="30963" y="2604"/>
                </a:lnTo>
                <a:lnTo>
                  <a:pt x="26966" y="5209"/>
                </a:lnTo>
                <a:lnTo>
                  <a:pt x="23142" y="6424"/>
                </a:lnTo>
                <a:lnTo>
                  <a:pt x="19145" y="7813"/>
                </a:lnTo>
                <a:lnTo>
                  <a:pt x="11324" y="11633"/>
                </a:lnTo>
                <a:close/>
              </a:path>
            </a:pathLst>
          </a:custGeom>
          <a:solidFill>
            <a:srgbClr val="FDFDFD"/>
          </a:solidFill>
        </p:spPr>
        <p:txBody>
          <a:bodyPr wrap="square" lIns="0" tIns="0" rIns="0" bIns="0" rtlCol="0">
            <a:noAutofit/>
          </a:bodyPr>
          <a:lstStyle/>
          <a:p>
            <a:endParaRPr/>
          </a:p>
        </p:txBody>
      </p:sp>
      <p:sp>
        <p:nvSpPr>
          <p:cNvPr id="356" name="object 356"/>
          <p:cNvSpPr/>
          <p:nvPr/>
        </p:nvSpPr>
        <p:spPr>
          <a:xfrm>
            <a:off x="7914993" y="3225280"/>
            <a:ext cx="10428" cy="6598"/>
          </a:xfrm>
          <a:custGeom>
            <a:avLst/>
            <a:gdLst/>
            <a:ahLst/>
            <a:cxnLst/>
            <a:rect l="l" t="t" r="r" b="b"/>
            <a:pathLst>
              <a:path w="10428" h="6598">
                <a:moveTo>
                  <a:pt x="6604" y="0"/>
                </a:moveTo>
                <a:lnTo>
                  <a:pt x="2607" y="1389"/>
                </a:lnTo>
                <a:lnTo>
                  <a:pt x="0" y="5209"/>
                </a:lnTo>
                <a:lnTo>
                  <a:pt x="5214" y="5209"/>
                </a:lnTo>
                <a:lnTo>
                  <a:pt x="6604" y="6598"/>
                </a:lnTo>
                <a:lnTo>
                  <a:pt x="7821" y="3993"/>
                </a:lnTo>
                <a:lnTo>
                  <a:pt x="10428" y="1389"/>
                </a:lnTo>
                <a:lnTo>
                  <a:pt x="6604" y="0"/>
                </a:lnTo>
                <a:close/>
              </a:path>
            </a:pathLst>
          </a:custGeom>
          <a:solidFill>
            <a:srgbClr val="FDFDFD"/>
          </a:solidFill>
        </p:spPr>
        <p:txBody>
          <a:bodyPr wrap="square" lIns="0" tIns="0" rIns="0" bIns="0" rtlCol="0">
            <a:noAutofit/>
          </a:bodyPr>
          <a:lstStyle/>
          <a:p>
            <a:endParaRPr/>
          </a:p>
        </p:txBody>
      </p:sp>
      <p:sp>
        <p:nvSpPr>
          <p:cNvPr id="357" name="object 357"/>
          <p:cNvSpPr/>
          <p:nvPr/>
        </p:nvSpPr>
        <p:spPr>
          <a:xfrm>
            <a:off x="7977561" y="3203836"/>
            <a:ext cx="1390" cy="0"/>
          </a:xfrm>
          <a:custGeom>
            <a:avLst/>
            <a:gdLst/>
            <a:ahLst/>
            <a:cxnLst/>
            <a:rect l="l" t="t" r="r" b="b"/>
            <a:pathLst>
              <a:path w="1390">
                <a:moveTo>
                  <a:pt x="0" y="0"/>
                </a:moveTo>
                <a:lnTo>
                  <a:pt x="1390" y="0"/>
                </a:lnTo>
              </a:path>
            </a:pathLst>
          </a:custGeom>
          <a:ln w="2485">
            <a:solidFill>
              <a:srgbClr val="FDFDFD"/>
            </a:solidFill>
          </a:ln>
        </p:spPr>
        <p:txBody>
          <a:bodyPr wrap="square" lIns="0" tIns="0" rIns="0" bIns="0" rtlCol="0">
            <a:noAutofit/>
          </a:bodyPr>
          <a:lstStyle/>
          <a:p>
            <a:endParaRPr/>
          </a:p>
        </p:txBody>
      </p:sp>
      <p:sp>
        <p:nvSpPr>
          <p:cNvPr id="358" name="object 358"/>
          <p:cNvSpPr/>
          <p:nvPr/>
        </p:nvSpPr>
        <p:spPr>
          <a:xfrm>
            <a:off x="7935849" y="3457087"/>
            <a:ext cx="63958" cy="30039"/>
          </a:xfrm>
          <a:custGeom>
            <a:avLst/>
            <a:gdLst/>
            <a:ahLst/>
            <a:cxnLst/>
            <a:rect l="l" t="t" r="r" b="b"/>
            <a:pathLst>
              <a:path w="63958" h="30039">
                <a:moveTo>
                  <a:pt x="2607" y="21010"/>
                </a:moveTo>
                <a:lnTo>
                  <a:pt x="0" y="19621"/>
                </a:lnTo>
                <a:lnTo>
                  <a:pt x="0" y="22225"/>
                </a:lnTo>
                <a:lnTo>
                  <a:pt x="1390" y="24830"/>
                </a:lnTo>
                <a:lnTo>
                  <a:pt x="3997" y="24830"/>
                </a:lnTo>
                <a:lnTo>
                  <a:pt x="5214" y="26219"/>
                </a:lnTo>
                <a:lnTo>
                  <a:pt x="11818" y="27434"/>
                </a:lnTo>
                <a:lnTo>
                  <a:pt x="17032" y="28823"/>
                </a:lnTo>
                <a:lnTo>
                  <a:pt x="23463" y="30039"/>
                </a:lnTo>
                <a:lnTo>
                  <a:pt x="30067" y="28823"/>
                </a:lnTo>
                <a:lnTo>
                  <a:pt x="41712" y="28823"/>
                </a:lnTo>
                <a:lnTo>
                  <a:pt x="48316" y="27434"/>
                </a:lnTo>
                <a:lnTo>
                  <a:pt x="54747" y="26219"/>
                </a:lnTo>
                <a:lnTo>
                  <a:pt x="61351" y="23614"/>
                </a:lnTo>
                <a:lnTo>
                  <a:pt x="63958" y="22225"/>
                </a:lnTo>
                <a:lnTo>
                  <a:pt x="63958" y="2604"/>
                </a:lnTo>
                <a:lnTo>
                  <a:pt x="61351" y="1389"/>
                </a:lnTo>
                <a:lnTo>
                  <a:pt x="52140" y="1389"/>
                </a:lnTo>
                <a:lnTo>
                  <a:pt x="48316" y="0"/>
                </a:lnTo>
                <a:lnTo>
                  <a:pt x="48316" y="15627"/>
                </a:lnTo>
                <a:lnTo>
                  <a:pt x="45709" y="17016"/>
                </a:lnTo>
                <a:lnTo>
                  <a:pt x="42921" y="17822"/>
                </a:lnTo>
                <a:lnTo>
                  <a:pt x="30378" y="20387"/>
                </a:lnTo>
                <a:lnTo>
                  <a:pt x="17644" y="21429"/>
                </a:lnTo>
                <a:lnTo>
                  <a:pt x="5214" y="21010"/>
                </a:lnTo>
                <a:lnTo>
                  <a:pt x="2607" y="21010"/>
                </a:lnTo>
                <a:close/>
              </a:path>
            </a:pathLst>
          </a:custGeom>
          <a:solidFill>
            <a:srgbClr val="1F1C1C"/>
          </a:solidFill>
        </p:spPr>
        <p:txBody>
          <a:bodyPr wrap="square" lIns="0" tIns="0" rIns="0" bIns="0" rtlCol="0">
            <a:noAutofit/>
          </a:bodyPr>
          <a:lstStyle/>
          <a:p>
            <a:endParaRPr/>
          </a:p>
        </p:txBody>
      </p:sp>
      <p:sp>
        <p:nvSpPr>
          <p:cNvPr id="359" name="object 359"/>
          <p:cNvSpPr/>
          <p:nvPr/>
        </p:nvSpPr>
        <p:spPr>
          <a:xfrm>
            <a:off x="7977561" y="3487126"/>
            <a:ext cx="15642" cy="71712"/>
          </a:xfrm>
          <a:custGeom>
            <a:avLst/>
            <a:gdLst/>
            <a:ahLst/>
            <a:cxnLst/>
            <a:rect l="l" t="t" r="r" b="b"/>
            <a:pathLst>
              <a:path w="15642" h="71712">
                <a:moveTo>
                  <a:pt x="14929" y="54389"/>
                </a:moveTo>
                <a:lnTo>
                  <a:pt x="14425" y="41673"/>
                </a:lnTo>
                <a:lnTo>
                  <a:pt x="14077" y="29270"/>
                </a:lnTo>
                <a:lnTo>
                  <a:pt x="13401" y="16786"/>
                </a:lnTo>
                <a:lnTo>
                  <a:pt x="13035" y="3993"/>
                </a:lnTo>
                <a:lnTo>
                  <a:pt x="13035" y="0"/>
                </a:lnTo>
                <a:lnTo>
                  <a:pt x="10428" y="0"/>
                </a:lnTo>
                <a:lnTo>
                  <a:pt x="7821" y="1389"/>
                </a:lnTo>
                <a:lnTo>
                  <a:pt x="0" y="1389"/>
                </a:lnTo>
                <a:lnTo>
                  <a:pt x="1035" y="10095"/>
                </a:lnTo>
                <a:lnTo>
                  <a:pt x="2498" y="22497"/>
                </a:lnTo>
                <a:lnTo>
                  <a:pt x="3997" y="35248"/>
                </a:lnTo>
                <a:lnTo>
                  <a:pt x="3997" y="41673"/>
                </a:lnTo>
                <a:lnTo>
                  <a:pt x="4494" y="45015"/>
                </a:lnTo>
                <a:lnTo>
                  <a:pt x="6650" y="57262"/>
                </a:lnTo>
                <a:lnTo>
                  <a:pt x="7821" y="70323"/>
                </a:lnTo>
                <a:lnTo>
                  <a:pt x="10428" y="70323"/>
                </a:lnTo>
                <a:lnTo>
                  <a:pt x="13035" y="71712"/>
                </a:lnTo>
                <a:lnTo>
                  <a:pt x="15642" y="70323"/>
                </a:lnTo>
                <a:lnTo>
                  <a:pt x="15598" y="67178"/>
                </a:lnTo>
                <a:lnTo>
                  <a:pt x="14929" y="54389"/>
                </a:lnTo>
                <a:close/>
              </a:path>
            </a:pathLst>
          </a:custGeom>
          <a:solidFill>
            <a:srgbClr val="EFAC85"/>
          </a:solidFill>
        </p:spPr>
        <p:txBody>
          <a:bodyPr wrap="square" lIns="0" tIns="0" rIns="0" bIns="0" rtlCol="0">
            <a:noAutofit/>
          </a:bodyPr>
          <a:lstStyle/>
          <a:p>
            <a:endParaRPr/>
          </a:p>
        </p:txBody>
      </p:sp>
      <p:sp>
        <p:nvSpPr>
          <p:cNvPr id="360" name="object 360"/>
          <p:cNvSpPr/>
          <p:nvPr/>
        </p:nvSpPr>
        <p:spPr>
          <a:xfrm>
            <a:off x="7958096" y="3485911"/>
            <a:ext cx="23463" cy="36464"/>
          </a:xfrm>
          <a:custGeom>
            <a:avLst/>
            <a:gdLst/>
            <a:ahLst/>
            <a:cxnLst/>
            <a:rect l="l" t="t" r="r" b="b"/>
            <a:pathLst>
              <a:path w="23463" h="36464">
                <a:moveTo>
                  <a:pt x="19465" y="2604"/>
                </a:moveTo>
                <a:lnTo>
                  <a:pt x="19465" y="0"/>
                </a:lnTo>
                <a:lnTo>
                  <a:pt x="7821" y="0"/>
                </a:lnTo>
                <a:lnTo>
                  <a:pt x="1216" y="1215"/>
                </a:lnTo>
                <a:lnTo>
                  <a:pt x="1214" y="4413"/>
                </a:lnTo>
                <a:lnTo>
                  <a:pt x="1006" y="17278"/>
                </a:lnTo>
                <a:lnTo>
                  <a:pt x="0" y="29865"/>
                </a:lnTo>
                <a:lnTo>
                  <a:pt x="0" y="32470"/>
                </a:lnTo>
                <a:lnTo>
                  <a:pt x="1216" y="33859"/>
                </a:lnTo>
                <a:lnTo>
                  <a:pt x="3823" y="35074"/>
                </a:lnTo>
                <a:lnTo>
                  <a:pt x="10428" y="35074"/>
                </a:lnTo>
                <a:lnTo>
                  <a:pt x="16858" y="36464"/>
                </a:lnTo>
                <a:lnTo>
                  <a:pt x="23463" y="36464"/>
                </a:lnTo>
                <a:lnTo>
                  <a:pt x="22427" y="27658"/>
                </a:lnTo>
                <a:lnTo>
                  <a:pt x="20964" y="15233"/>
                </a:lnTo>
                <a:lnTo>
                  <a:pt x="19465" y="2604"/>
                </a:lnTo>
                <a:close/>
              </a:path>
            </a:pathLst>
          </a:custGeom>
          <a:solidFill>
            <a:srgbClr val="74B4B6"/>
          </a:solidFill>
        </p:spPr>
        <p:txBody>
          <a:bodyPr wrap="square" lIns="0" tIns="0" rIns="0" bIns="0" rtlCol="0">
            <a:noAutofit/>
          </a:bodyPr>
          <a:lstStyle/>
          <a:p>
            <a:endParaRPr/>
          </a:p>
        </p:txBody>
      </p:sp>
      <p:sp>
        <p:nvSpPr>
          <p:cNvPr id="361" name="object 361"/>
          <p:cNvSpPr/>
          <p:nvPr/>
        </p:nvSpPr>
        <p:spPr>
          <a:xfrm>
            <a:off x="7930635" y="3349084"/>
            <a:ext cx="65175" cy="129325"/>
          </a:xfrm>
          <a:custGeom>
            <a:avLst/>
            <a:gdLst/>
            <a:ahLst/>
            <a:cxnLst/>
            <a:rect l="l" t="t" r="r" b="b"/>
            <a:pathLst>
              <a:path w="65175" h="129325">
                <a:moveTo>
                  <a:pt x="40495" y="91160"/>
                </a:moveTo>
                <a:lnTo>
                  <a:pt x="40522" y="81280"/>
                </a:lnTo>
                <a:lnTo>
                  <a:pt x="40814" y="68615"/>
                </a:lnTo>
                <a:lnTo>
                  <a:pt x="41712" y="55911"/>
                </a:lnTo>
                <a:lnTo>
                  <a:pt x="43102" y="53306"/>
                </a:lnTo>
                <a:lnTo>
                  <a:pt x="41712" y="50702"/>
                </a:lnTo>
                <a:lnTo>
                  <a:pt x="43102" y="49486"/>
                </a:lnTo>
                <a:lnTo>
                  <a:pt x="44319" y="42888"/>
                </a:lnTo>
                <a:lnTo>
                  <a:pt x="45709" y="37679"/>
                </a:lnTo>
                <a:lnTo>
                  <a:pt x="49533" y="32470"/>
                </a:lnTo>
                <a:lnTo>
                  <a:pt x="50923" y="29865"/>
                </a:lnTo>
                <a:lnTo>
                  <a:pt x="57354" y="29865"/>
                </a:lnTo>
                <a:lnTo>
                  <a:pt x="61351" y="28650"/>
                </a:lnTo>
                <a:lnTo>
                  <a:pt x="65175" y="28650"/>
                </a:lnTo>
                <a:lnTo>
                  <a:pt x="65175" y="22052"/>
                </a:lnTo>
                <a:lnTo>
                  <a:pt x="63958" y="16842"/>
                </a:lnTo>
                <a:lnTo>
                  <a:pt x="61351" y="10418"/>
                </a:lnTo>
                <a:lnTo>
                  <a:pt x="61351" y="7813"/>
                </a:lnTo>
                <a:lnTo>
                  <a:pt x="57354" y="7813"/>
                </a:lnTo>
                <a:lnTo>
                  <a:pt x="52529" y="8215"/>
                </a:lnTo>
                <a:lnTo>
                  <a:pt x="27460" y="6424"/>
                </a:lnTo>
                <a:lnTo>
                  <a:pt x="19639" y="6424"/>
                </a:lnTo>
                <a:lnTo>
                  <a:pt x="11818" y="5209"/>
                </a:lnTo>
                <a:lnTo>
                  <a:pt x="3997" y="1215"/>
                </a:lnTo>
                <a:lnTo>
                  <a:pt x="1390" y="0"/>
                </a:lnTo>
                <a:lnTo>
                  <a:pt x="1390" y="7813"/>
                </a:lnTo>
                <a:lnTo>
                  <a:pt x="0" y="11633"/>
                </a:lnTo>
                <a:lnTo>
                  <a:pt x="91" y="48393"/>
                </a:lnTo>
                <a:lnTo>
                  <a:pt x="304" y="61021"/>
                </a:lnTo>
                <a:lnTo>
                  <a:pt x="715" y="73519"/>
                </a:lnTo>
                <a:lnTo>
                  <a:pt x="1390" y="85950"/>
                </a:lnTo>
                <a:lnTo>
                  <a:pt x="1721" y="89779"/>
                </a:lnTo>
                <a:lnTo>
                  <a:pt x="2884" y="102725"/>
                </a:lnTo>
                <a:lnTo>
                  <a:pt x="4068" y="115427"/>
                </a:lnTo>
                <a:lnTo>
                  <a:pt x="5214" y="127624"/>
                </a:lnTo>
                <a:lnTo>
                  <a:pt x="7821" y="129013"/>
                </a:lnTo>
                <a:lnTo>
                  <a:pt x="10428" y="129013"/>
                </a:lnTo>
                <a:lnTo>
                  <a:pt x="13215" y="129234"/>
                </a:lnTo>
                <a:lnTo>
                  <a:pt x="25758" y="129325"/>
                </a:lnTo>
                <a:lnTo>
                  <a:pt x="38493" y="127941"/>
                </a:lnTo>
                <a:lnTo>
                  <a:pt x="50923" y="125019"/>
                </a:lnTo>
                <a:lnTo>
                  <a:pt x="53530" y="123630"/>
                </a:lnTo>
                <a:lnTo>
                  <a:pt x="53530" y="108002"/>
                </a:lnTo>
                <a:lnTo>
                  <a:pt x="52140" y="106787"/>
                </a:lnTo>
                <a:lnTo>
                  <a:pt x="40495" y="104182"/>
                </a:lnTo>
                <a:lnTo>
                  <a:pt x="40495" y="91160"/>
                </a:lnTo>
                <a:close/>
              </a:path>
            </a:pathLst>
          </a:custGeom>
          <a:solidFill>
            <a:srgbClr val="292A2D"/>
          </a:solidFill>
        </p:spPr>
        <p:txBody>
          <a:bodyPr wrap="square" lIns="0" tIns="0" rIns="0" bIns="0" rtlCol="0">
            <a:noAutofit/>
          </a:bodyPr>
          <a:lstStyle/>
          <a:p>
            <a:endParaRPr/>
          </a:p>
        </p:txBody>
      </p:sp>
      <p:sp>
        <p:nvSpPr>
          <p:cNvPr id="362" name="object 362"/>
          <p:cNvSpPr/>
          <p:nvPr/>
        </p:nvSpPr>
        <p:spPr>
          <a:xfrm>
            <a:off x="7971131" y="3390757"/>
            <a:ext cx="13302" cy="65114"/>
          </a:xfrm>
          <a:custGeom>
            <a:avLst/>
            <a:gdLst/>
            <a:ahLst/>
            <a:cxnLst/>
            <a:rect l="l" t="t" r="r" b="b"/>
            <a:pathLst>
              <a:path w="13302" h="65114">
                <a:moveTo>
                  <a:pt x="11644" y="0"/>
                </a:moveTo>
                <a:lnTo>
                  <a:pt x="9037" y="0"/>
                </a:lnTo>
                <a:lnTo>
                  <a:pt x="6430" y="2604"/>
                </a:lnTo>
                <a:lnTo>
                  <a:pt x="5214" y="5209"/>
                </a:lnTo>
                <a:lnTo>
                  <a:pt x="2607" y="7813"/>
                </a:lnTo>
                <a:lnTo>
                  <a:pt x="2607" y="9029"/>
                </a:lnTo>
                <a:lnTo>
                  <a:pt x="3823" y="11633"/>
                </a:lnTo>
                <a:lnTo>
                  <a:pt x="1216" y="14238"/>
                </a:lnTo>
                <a:lnTo>
                  <a:pt x="454" y="24117"/>
                </a:lnTo>
                <a:lnTo>
                  <a:pt x="56" y="36783"/>
                </a:lnTo>
                <a:lnTo>
                  <a:pt x="0" y="62509"/>
                </a:lnTo>
                <a:lnTo>
                  <a:pt x="11644" y="65114"/>
                </a:lnTo>
                <a:lnTo>
                  <a:pt x="13035" y="63725"/>
                </a:lnTo>
                <a:lnTo>
                  <a:pt x="13062" y="53369"/>
                </a:lnTo>
                <a:lnTo>
                  <a:pt x="13243" y="40710"/>
                </a:lnTo>
                <a:lnTo>
                  <a:pt x="13302" y="27917"/>
                </a:lnTo>
                <a:lnTo>
                  <a:pt x="12886" y="15158"/>
                </a:lnTo>
                <a:lnTo>
                  <a:pt x="11644" y="2604"/>
                </a:lnTo>
                <a:lnTo>
                  <a:pt x="11644" y="0"/>
                </a:lnTo>
                <a:close/>
              </a:path>
            </a:pathLst>
          </a:custGeom>
          <a:solidFill>
            <a:srgbClr val="9F563B"/>
          </a:solidFill>
        </p:spPr>
        <p:txBody>
          <a:bodyPr wrap="square" lIns="0" tIns="0" rIns="0" bIns="0" rtlCol="0">
            <a:noAutofit/>
          </a:bodyPr>
          <a:lstStyle/>
          <a:p>
            <a:endParaRPr/>
          </a:p>
        </p:txBody>
      </p:sp>
      <p:sp>
        <p:nvSpPr>
          <p:cNvPr id="363" name="object 363"/>
          <p:cNvSpPr/>
          <p:nvPr/>
        </p:nvSpPr>
        <p:spPr>
          <a:xfrm>
            <a:off x="8016666" y="3457087"/>
            <a:ext cx="22246" cy="30039"/>
          </a:xfrm>
          <a:custGeom>
            <a:avLst/>
            <a:gdLst/>
            <a:ahLst/>
            <a:cxnLst/>
            <a:rect l="l" t="t" r="r" b="b"/>
            <a:pathLst>
              <a:path w="22246" h="30039">
                <a:moveTo>
                  <a:pt x="1390" y="30039"/>
                </a:moveTo>
                <a:lnTo>
                  <a:pt x="21029" y="30039"/>
                </a:lnTo>
                <a:lnTo>
                  <a:pt x="22246" y="28823"/>
                </a:lnTo>
                <a:lnTo>
                  <a:pt x="22246" y="0"/>
                </a:lnTo>
                <a:lnTo>
                  <a:pt x="14425" y="1389"/>
                </a:lnTo>
                <a:lnTo>
                  <a:pt x="7821" y="1389"/>
                </a:lnTo>
                <a:lnTo>
                  <a:pt x="0" y="2604"/>
                </a:lnTo>
                <a:lnTo>
                  <a:pt x="0" y="28823"/>
                </a:lnTo>
                <a:lnTo>
                  <a:pt x="1390" y="30039"/>
                </a:lnTo>
                <a:close/>
              </a:path>
            </a:pathLst>
          </a:custGeom>
          <a:solidFill>
            <a:srgbClr val="A4DDE7"/>
          </a:solidFill>
        </p:spPr>
        <p:txBody>
          <a:bodyPr wrap="square" lIns="0" tIns="0" rIns="0" bIns="0" rtlCol="0">
            <a:noAutofit/>
          </a:bodyPr>
          <a:lstStyle/>
          <a:p>
            <a:endParaRPr/>
          </a:p>
        </p:txBody>
      </p:sp>
      <p:sp>
        <p:nvSpPr>
          <p:cNvPr id="364" name="object 364"/>
          <p:cNvSpPr/>
          <p:nvPr/>
        </p:nvSpPr>
        <p:spPr>
          <a:xfrm>
            <a:off x="7991987" y="3411594"/>
            <a:ext cx="65175" cy="17069"/>
          </a:xfrm>
          <a:custGeom>
            <a:avLst/>
            <a:gdLst/>
            <a:ahLst/>
            <a:cxnLst/>
            <a:rect l="l" t="t" r="r" b="b"/>
            <a:pathLst>
              <a:path w="65175" h="17069">
                <a:moveTo>
                  <a:pt x="65175" y="0"/>
                </a:moveTo>
                <a:lnTo>
                  <a:pt x="62319" y="1381"/>
                </a:lnTo>
                <a:lnTo>
                  <a:pt x="51239" y="8439"/>
                </a:lnTo>
                <a:lnTo>
                  <a:pt x="39105" y="11633"/>
                </a:lnTo>
                <a:lnTo>
                  <a:pt x="32500" y="11633"/>
                </a:lnTo>
                <a:lnTo>
                  <a:pt x="27286" y="10418"/>
                </a:lnTo>
                <a:lnTo>
                  <a:pt x="20856" y="9029"/>
                </a:lnTo>
                <a:lnTo>
                  <a:pt x="14251" y="6424"/>
                </a:lnTo>
                <a:lnTo>
                  <a:pt x="7821" y="3820"/>
                </a:lnTo>
                <a:lnTo>
                  <a:pt x="0" y="1215"/>
                </a:lnTo>
                <a:lnTo>
                  <a:pt x="0" y="2604"/>
                </a:lnTo>
                <a:lnTo>
                  <a:pt x="2607" y="3820"/>
                </a:lnTo>
                <a:lnTo>
                  <a:pt x="8788" y="8294"/>
                </a:lnTo>
                <a:lnTo>
                  <a:pt x="20398" y="13491"/>
                </a:lnTo>
                <a:lnTo>
                  <a:pt x="32500" y="16842"/>
                </a:lnTo>
                <a:lnTo>
                  <a:pt x="33830" y="17069"/>
                </a:lnTo>
                <a:lnTo>
                  <a:pt x="46536" y="15965"/>
                </a:lnTo>
                <a:lnTo>
                  <a:pt x="57658" y="9834"/>
                </a:lnTo>
                <a:lnTo>
                  <a:pt x="65175" y="0"/>
                </a:lnTo>
                <a:close/>
              </a:path>
            </a:pathLst>
          </a:custGeom>
          <a:solidFill>
            <a:srgbClr val="1F1C1C"/>
          </a:solidFill>
        </p:spPr>
        <p:txBody>
          <a:bodyPr wrap="square" lIns="0" tIns="0" rIns="0" bIns="0" rtlCol="0">
            <a:noAutofit/>
          </a:bodyPr>
          <a:lstStyle/>
          <a:p>
            <a:endParaRPr/>
          </a:p>
        </p:txBody>
      </p:sp>
      <p:sp>
        <p:nvSpPr>
          <p:cNvPr id="365" name="object 365"/>
          <p:cNvSpPr/>
          <p:nvPr/>
        </p:nvSpPr>
        <p:spPr>
          <a:xfrm>
            <a:off x="8012843" y="3362107"/>
            <a:ext cx="20856" cy="15627"/>
          </a:xfrm>
          <a:custGeom>
            <a:avLst/>
            <a:gdLst/>
            <a:ahLst/>
            <a:cxnLst/>
            <a:rect l="l" t="t" r="r" b="b"/>
            <a:pathLst>
              <a:path w="20856" h="15627">
                <a:moveTo>
                  <a:pt x="2607" y="15627"/>
                </a:moveTo>
                <a:lnTo>
                  <a:pt x="17032" y="15627"/>
                </a:lnTo>
                <a:lnTo>
                  <a:pt x="19639" y="14238"/>
                </a:lnTo>
                <a:lnTo>
                  <a:pt x="18249" y="9029"/>
                </a:lnTo>
                <a:lnTo>
                  <a:pt x="20856" y="3820"/>
                </a:lnTo>
                <a:lnTo>
                  <a:pt x="17032" y="0"/>
                </a:lnTo>
                <a:lnTo>
                  <a:pt x="13035" y="3820"/>
                </a:lnTo>
                <a:lnTo>
                  <a:pt x="7821" y="6424"/>
                </a:lnTo>
                <a:lnTo>
                  <a:pt x="1216" y="6424"/>
                </a:lnTo>
                <a:lnTo>
                  <a:pt x="1216" y="9029"/>
                </a:lnTo>
                <a:lnTo>
                  <a:pt x="0" y="11633"/>
                </a:lnTo>
                <a:lnTo>
                  <a:pt x="0" y="14238"/>
                </a:lnTo>
                <a:lnTo>
                  <a:pt x="2607" y="15627"/>
                </a:lnTo>
                <a:close/>
              </a:path>
            </a:pathLst>
          </a:custGeom>
          <a:solidFill>
            <a:srgbClr val="FDFDFD"/>
          </a:solidFill>
        </p:spPr>
        <p:txBody>
          <a:bodyPr wrap="square" lIns="0" tIns="0" rIns="0" bIns="0" rtlCol="0">
            <a:noAutofit/>
          </a:bodyPr>
          <a:lstStyle/>
          <a:p>
            <a:endParaRPr/>
          </a:p>
        </p:txBody>
      </p:sp>
      <p:sp>
        <p:nvSpPr>
          <p:cNvPr id="366" name="object 366"/>
          <p:cNvSpPr/>
          <p:nvPr/>
        </p:nvSpPr>
        <p:spPr>
          <a:xfrm>
            <a:off x="8002415" y="3359502"/>
            <a:ext cx="11644" cy="18232"/>
          </a:xfrm>
          <a:custGeom>
            <a:avLst/>
            <a:gdLst/>
            <a:ahLst/>
            <a:cxnLst/>
            <a:rect l="l" t="t" r="r" b="b"/>
            <a:pathLst>
              <a:path w="11644" h="18232">
                <a:moveTo>
                  <a:pt x="6430" y="0"/>
                </a:moveTo>
                <a:lnTo>
                  <a:pt x="3823" y="1215"/>
                </a:lnTo>
                <a:lnTo>
                  <a:pt x="1216" y="3820"/>
                </a:lnTo>
                <a:lnTo>
                  <a:pt x="0" y="14238"/>
                </a:lnTo>
                <a:lnTo>
                  <a:pt x="1216" y="16842"/>
                </a:lnTo>
                <a:lnTo>
                  <a:pt x="3823" y="18232"/>
                </a:lnTo>
                <a:lnTo>
                  <a:pt x="9037" y="18232"/>
                </a:lnTo>
                <a:lnTo>
                  <a:pt x="10428" y="15627"/>
                </a:lnTo>
                <a:lnTo>
                  <a:pt x="10428" y="14238"/>
                </a:lnTo>
                <a:lnTo>
                  <a:pt x="11644" y="11633"/>
                </a:lnTo>
                <a:lnTo>
                  <a:pt x="11644" y="9029"/>
                </a:lnTo>
                <a:lnTo>
                  <a:pt x="9037" y="7813"/>
                </a:lnTo>
                <a:lnTo>
                  <a:pt x="5214" y="6424"/>
                </a:lnTo>
                <a:lnTo>
                  <a:pt x="6430" y="2604"/>
                </a:lnTo>
                <a:lnTo>
                  <a:pt x="6430" y="0"/>
                </a:lnTo>
                <a:close/>
              </a:path>
            </a:pathLst>
          </a:custGeom>
          <a:solidFill>
            <a:srgbClr val="1F1C1C"/>
          </a:solidFill>
        </p:spPr>
        <p:txBody>
          <a:bodyPr wrap="square" lIns="0" tIns="0" rIns="0" bIns="0" rtlCol="0">
            <a:noAutofit/>
          </a:bodyPr>
          <a:lstStyle/>
          <a:p>
            <a:endParaRPr/>
          </a:p>
        </p:txBody>
      </p:sp>
      <p:sp>
        <p:nvSpPr>
          <p:cNvPr id="367" name="object 367"/>
          <p:cNvSpPr/>
          <p:nvPr/>
        </p:nvSpPr>
        <p:spPr>
          <a:xfrm>
            <a:off x="8029875" y="3408989"/>
            <a:ext cx="9037" cy="10418"/>
          </a:xfrm>
          <a:custGeom>
            <a:avLst/>
            <a:gdLst/>
            <a:ahLst/>
            <a:cxnLst/>
            <a:rect l="l" t="t" r="r" b="b"/>
            <a:pathLst>
              <a:path w="9037" h="10418">
                <a:moveTo>
                  <a:pt x="1216" y="5209"/>
                </a:moveTo>
                <a:lnTo>
                  <a:pt x="0" y="7813"/>
                </a:lnTo>
                <a:lnTo>
                  <a:pt x="0" y="10418"/>
                </a:lnTo>
                <a:lnTo>
                  <a:pt x="9037" y="10418"/>
                </a:lnTo>
                <a:lnTo>
                  <a:pt x="7821" y="7813"/>
                </a:lnTo>
                <a:lnTo>
                  <a:pt x="7821" y="0"/>
                </a:lnTo>
                <a:lnTo>
                  <a:pt x="1216" y="0"/>
                </a:lnTo>
                <a:lnTo>
                  <a:pt x="0" y="2604"/>
                </a:lnTo>
                <a:lnTo>
                  <a:pt x="1216" y="5209"/>
                </a:lnTo>
                <a:close/>
              </a:path>
            </a:pathLst>
          </a:custGeom>
          <a:solidFill>
            <a:srgbClr val="E79358"/>
          </a:solidFill>
        </p:spPr>
        <p:txBody>
          <a:bodyPr wrap="square" lIns="0" tIns="0" rIns="0" bIns="0" rtlCol="0">
            <a:noAutofit/>
          </a:bodyPr>
          <a:lstStyle/>
          <a:p>
            <a:endParaRPr/>
          </a:p>
        </p:txBody>
      </p:sp>
      <p:sp>
        <p:nvSpPr>
          <p:cNvPr id="368" name="object 368"/>
          <p:cNvSpPr/>
          <p:nvPr/>
        </p:nvSpPr>
        <p:spPr>
          <a:xfrm>
            <a:off x="7855032" y="3062407"/>
            <a:ext cx="30067" cy="40457"/>
          </a:xfrm>
          <a:custGeom>
            <a:avLst/>
            <a:gdLst/>
            <a:ahLst/>
            <a:cxnLst/>
            <a:rect l="l" t="t" r="r" b="b"/>
            <a:pathLst>
              <a:path w="30067" h="40457">
                <a:moveTo>
                  <a:pt x="3997" y="32643"/>
                </a:moveTo>
                <a:lnTo>
                  <a:pt x="5214" y="30039"/>
                </a:lnTo>
                <a:lnTo>
                  <a:pt x="6604" y="26045"/>
                </a:lnTo>
                <a:lnTo>
                  <a:pt x="10111" y="17707"/>
                </a:lnTo>
                <a:lnTo>
                  <a:pt x="17972" y="7760"/>
                </a:lnTo>
                <a:lnTo>
                  <a:pt x="30067" y="1389"/>
                </a:lnTo>
                <a:lnTo>
                  <a:pt x="20856" y="0"/>
                </a:lnTo>
                <a:lnTo>
                  <a:pt x="15642" y="3993"/>
                </a:lnTo>
                <a:lnTo>
                  <a:pt x="10428" y="10418"/>
                </a:lnTo>
                <a:lnTo>
                  <a:pt x="9245" y="12287"/>
                </a:lnTo>
                <a:lnTo>
                  <a:pt x="4075" y="24028"/>
                </a:lnTo>
                <a:lnTo>
                  <a:pt x="1390" y="36464"/>
                </a:lnTo>
                <a:lnTo>
                  <a:pt x="0" y="39068"/>
                </a:lnTo>
                <a:lnTo>
                  <a:pt x="2607" y="39068"/>
                </a:lnTo>
                <a:lnTo>
                  <a:pt x="3997" y="40457"/>
                </a:lnTo>
                <a:lnTo>
                  <a:pt x="3997" y="32643"/>
                </a:lnTo>
                <a:close/>
              </a:path>
            </a:pathLst>
          </a:custGeom>
          <a:solidFill>
            <a:srgbClr val="CCC5B4"/>
          </a:solidFill>
        </p:spPr>
        <p:txBody>
          <a:bodyPr wrap="square" lIns="0" tIns="0" rIns="0" bIns="0" rtlCol="0">
            <a:noAutofit/>
          </a:bodyPr>
          <a:lstStyle/>
          <a:p>
            <a:endParaRPr/>
          </a:p>
        </p:txBody>
      </p:sp>
      <p:sp>
        <p:nvSpPr>
          <p:cNvPr id="369" name="object 369"/>
          <p:cNvSpPr/>
          <p:nvPr/>
        </p:nvSpPr>
        <p:spPr>
          <a:xfrm>
            <a:off x="7921598" y="3364712"/>
            <a:ext cx="9037" cy="7813"/>
          </a:xfrm>
          <a:custGeom>
            <a:avLst/>
            <a:gdLst/>
            <a:ahLst/>
            <a:cxnLst/>
            <a:rect l="l" t="t" r="r" b="b"/>
            <a:pathLst>
              <a:path w="9037" h="7813">
                <a:moveTo>
                  <a:pt x="0" y="2604"/>
                </a:moveTo>
                <a:lnTo>
                  <a:pt x="0" y="5209"/>
                </a:lnTo>
                <a:lnTo>
                  <a:pt x="2607" y="6424"/>
                </a:lnTo>
                <a:lnTo>
                  <a:pt x="5214" y="7813"/>
                </a:lnTo>
                <a:lnTo>
                  <a:pt x="6430" y="6424"/>
                </a:lnTo>
                <a:lnTo>
                  <a:pt x="9037" y="6424"/>
                </a:lnTo>
                <a:lnTo>
                  <a:pt x="9037" y="0"/>
                </a:lnTo>
                <a:lnTo>
                  <a:pt x="6430" y="1215"/>
                </a:lnTo>
                <a:lnTo>
                  <a:pt x="3823" y="0"/>
                </a:lnTo>
                <a:lnTo>
                  <a:pt x="1216" y="0"/>
                </a:lnTo>
                <a:lnTo>
                  <a:pt x="0" y="2604"/>
                </a:lnTo>
                <a:close/>
              </a:path>
            </a:pathLst>
          </a:custGeom>
          <a:solidFill>
            <a:srgbClr val="FDFDFD"/>
          </a:solidFill>
        </p:spPr>
        <p:txBody>
          <a:bodyPr wrap="square" lIns="0" tIns="0" rIns="0" bIns="0" rtlCol="0">
            <a:noAutofit/>
          </a:bodyPr>
          <a:lstStyle/>
          <a:p>
            <a:endParaRPr/>
          </a:p>
        </p:txBody>
      </p:sp>
      <p:sp>
        <p:nvSpPr>
          <p:cNvPr id="370" name="object 370"/>
          <p:cNvSpPr/>
          <p:nvPr/>
        </p:nvSpPr>
        <p:spPr>
          <a:xfrm>
            <a:off x="8003631" y="3251326"/>
            <a:ext cx="5214" cy="5209"/>
          </a:xfrm>
          <a:custGeom>
            <a:avLst/>
            <a:gdLst/>
            <a:ahLst/>
            <a:cxnLst/>
            <a:rect l="l" t="t" r="r" b="b"/>
            <a:pathLst>
              <a:path w="5214" h="5209">
                <a:moveTo>
                  <a:pt x="5214" y="5209"/>
                </a:moveTo>
                <a:lnTo>
                  <a:pt x="3997" y="2604"/>
                </a:lnTo>
                <a:lnTo>
                  <a:pt x="2607" y="0"/>
                </a:lnTo>
                <a:lnTo>
                  <a:pt x="1390" y="2604"/>
                </a:lnTo>
                <a:lnTo>
                  <a:pt x="0" y="5209"/>
                </a:lnTo>
                <a:lnTo>
                  <a:pt x="5214" y="5209"/>
                </a:lnTo>
                <a:close/>
              </a:path>
            </a:pathLst>
          </a:custGeom>
          <a:solidFill>
            <a:srgbClr val="DBDADA"/>
          </a:solidFill>
        </p:spPr>
        <p:txBody>
          <a:bodyPr wrap="square" lIns="0" tIns="0" rIns="0" bIns="0" rtlCol="0">
            <a:noAutofit/>
          </a:bodyPr>
          <a:lstStyle/>
          <a:p>
            <a:endParaRPr/>
          </a:p>
        </p:txBody>
      </p:sp>
      <p:sp>
        <p:nvSpPr>
          <p:cNvPr id="371" name="object 371"/>
          <p:cNvSpPr/>
          <p:nvPr/>
        </p:nvSpPr>
        <p:spPr>
          <a:xfrm>
            <a:off x="7925421" y="3364712"/>
            <a:ext cx="3997" cy="1215"/>
          </a:xfrm>
          <a:custGeom>
            <a:avLst/>
            <a:gdLst/>
            <a:ahLst/>
            <a:cxnLst/>
            <a:rect l="l" t="t" r="r" b="b"/>
            <a:pathLst>
              <a:path w="3997" h="1215">
                <a:moveTo>
                  <a:pt x="3997" y="0"/>
                </a:moveTo>
                <a:lnTo>
                  <a:pt x="2607" y="1215"/>
                </a:lnTo>
                <a:lnTo>
                  <a:pt x="1390" y="1215"/>
                </a:lnTo>
                <a:lnTo>
                  <a:pt x="0" y="0"/>
                </a:lnTo>
                <a:lnTo>
                  <a:pt x="3997" y="0"/>
                </a:lnTo>
                <a:close/>
              </a:path>
            </a:pathLst>
          </a:custGeom>
          <a:solidFill>
            <a:srgbClr val="292A2D"/>
          </a:solidFill>
        </p:spPr>
        <p:txBody>
          <a:bodyPr wrap="square" lIns="0" tIns="0" rIns="0" bIns="0" rtlCol="0">
            <a:noAutofit/>
          </a:bodyPr>
          <a:lstStyle/>
          <a:p>
            <a:endParaRPr/>
          </a:p>
        </p:txBody>
      </p:sp>
      <p:sp>
        <p:nvSpPr>
          <p:cNvPr id="372" name="object 372"/>
          <p:cNvSpPr/>
          <p:nvPr/>
        </p:nvSpPr>
        <p:spPr>
          <a:xfrm>
            <a:off x="7517339" y="3141934"/>
            <a:ext cx="69172" cy="169297"/>
          </a:xfrm>
          <a:custGeom>
            <a:avLst/>
            <a:gdLst/>
            <a:ahLst/>
            <a:cxnLst/>
            <a:rect l="l" t="t" r="r" b="b"/>
            <a:pathLst>
              <a:path w="69172" h="169297">
                <a:moveTo>
                  <a:pt x="62741" y="50875"/>
                </a:moveTo>
                <a:lnTo>
                  <a:pt x="48316" y="50875"/>
                </a:lnTo>
                <a:lnTo>
                  <a:pt x="46926" y="49486"/>
                </a:lnTo>
                <a:lnTo>
                  <a:pt x="45709" y="46882"/>
                </a:lnTo>
                <a:lnTo>
                  <a:pt x="48316" y="44277"/>
                </a:lnTo>
                <a:lnTo>
                  <a:pt x="49533" y="41673"/>
                </a:lnTo>
                <a:lnTo>
                  <a:pt x="54920" y="40457"/>
                </a:lnTo>
                <a:lnTo>
                  <a:pt x="54920" y="35248"/>
                </a:lnTo>
                <a:lnTo>
                  <a:pt x="53530" y="31254"/>
                </a:lnTo>
                <a:lnTo>
                  <a:pt x="52966" y="26649"/>
                </a:lnTo>
                <a:lnTo>
                  <a:pt x="57262" y="15582"/>
                </a:lnTo>
                <a:lnTo>
                  <a:pt x="69172" y="10418"/>
                </a:lnTo>
                <a:lnTo>
                  <a:pt x="67955" y="6598"/>
                </a:lnTo>
                <a:lnTo>
                  <a:pt x="67955" y="3993"/>
                </a:lnTo>
                <a:lnTo>
                  <a:pt x="69172" y="0"/>
                </a:lnTo>
                <a:lnTo>
                  <a:pt x="62741" y="1389"/>
                </a:lnTo>
                <a:lnTo>
                  <a:pt x="56137" y="2604"/>
                </a:lnTo>
                <a:lnTo>
                  <a:pt x="50923" y="5209"/>
                </a:lnTo>
                <a:lnTo>
                  <a:pt x="47879" y="6031"/>
                </a:lnTo>
                <a:lnTo>
                  <a:pt x="35682" y="9047"/>
                </a:lnTo>
                <a:lnTo>
                  <a:pt x="23463" y="13022"/>
                </a:lnTo>
                <a:lnTo>
                  <a:pt x="30067" y="17016"/>
                </a:lnTo>
                <a:lnTo>
                  <a:pt x="30067" y="28650"/>
                </a:lnTo>
                <a:lnTo>
                  <a:pt x="23463" y="32643"/>
                </a:lnTo>
                <a:lnTo>
                  <a:pt x="18249" y="35248"/>
                </a:lnTo>
                <a:lnTo>
                  <a:pt x="18249" y="37853"/>
                </a:lnTo>
                <a:lnTo>
                  <a:pt x="17032" y="43062"/>
                </a:lnTo>
                <a:lnTo>
                  <a:pt x="17032" y="57300"/>
                </a:lnTo>
                <a:lnTo>
                  <a:pt x="15642" y="63898"/>
                </a:lnTo>
                <a:lnTo>
                  <a:pt x="11818" y="69108"/>
                </a:lnTo>
                <a:lnTo>
                  <a:pt x="6604" y="70323"/>
                </a:lnTo>
                <a:lnTo>
                  <a:pt x="3997" y="70323"/>
                </a:lnTo>
                <a:lnTo>
                  <a:pt x="1390" y="71712"/>
                </a:lnTo>
                <a:lnTo>
                  <a:pt x="0" y="74317"/>
                </a:lnTo>
                <a:lnTo>
                  <a:pt x="0" y="87340"/>
                </a:lnTo>
                <a:lnTo>
                  <a:pt x="7821" y="87340"/>
                </a:lnTo>
                <a:lnTo>
                  <a:pt x="11818" y="83346"/>
                </a:lnTo>
                <a:lnTo>
                  <a:pt x="13035" y="83346"/>
                </a:lnTo>
                <a:lnTo>
                  <a:pt x="15642" y="89944"/>
                </a:lnTo>
                <a:lnTo>
                  <a:pt x="22246" y="89944"/>
                </a:lnTo>
                <a:lnTo>
                  <a:pt x="28677" y="97758"/>
                </a:lnTo>
                <a:lnTo>
                  <a:pt x="28677" y="139431"/>
                </a:lnTo>
                <a:lnTo>
                  <a:pt x="30067" y="142036"/>
                </a:lnTo>
                <a:lnTo>
                  <a:pt x="37888" y="143251"/>
                </a:lnTo>
                <a:lnTo>
                  <a:pt x="41712" y="148460"/>
                </a:lnTo>
                <a:lnTo>
                  <a:pt x="46926" y="153669"/>
                </a:lnTo>
                <a:lnTo>
                  <a:pt x="48316" y="156274"/>
                </a:lnTo>
                <a:lnTo>
                  <a:pt x="60134" y="156274"/>
                </a:lnTo>
                <a:lnTo>
                  <a:pt x="63958" y="158878"/>
                </a:lnTo>
                <a:lnTo>
                  <a:pt x="63958" y="166692"/>
                </a:lnTo>
                <a:lnTo>
                  <a:pt x="65348" y="169297"/>
                </a:lnTo>
                <a:lnTo>
                  <a:pt x="67955" y="169297"/>
                </a:lnTo>
                <a:lnTo>
                  <a:pt x="67955" y="53480"/>
                </a:lnTo>
                <a:lnTo>
                  <a:pt x="69172" y="50875"/>
                </a:lnTo>
                <a:lnTo>
                  <a:pt x="62741" y="50875"/>
                </a:lnTo>
                <a:close/>
              </a:path>
            </a:pathLst>
          </a:custGeom>
          <a:solidFill>
            <a:srgbClr val="A4DDE7"/>
          </a:solidFill>
        </p:spPr>
        <p:txBody>
          <a:bodyPr wrap="square" lIns="0" tIns="0" rIns="0" bIns="0" rtlCol="0">
            <a:noAutofit/>
          </a:bodyPr>
          <a:lstStyle/>
          <a:p>
            <a:endParaRPr/>
          </a:p>
        </p:txBody>
      </p:sp>
      <p:sp>
        <p:nvSpPr>
          <p:cNvPr id="373" name="object 373"/>
          <p:cNvSpPr/>
          <p:nvPr/>
        </p:nvSpPr>
        <p:spPr>
          <a:xfrm>
            <a:off x="7496483" y="3182391"/>
            <a:ext cx="30067" cy="13022"/>
          </a:xfrm>
          <a:custGeom>
            <a:avLst/>
            <a:gdLst/>
            <a:ahLst/>
            <a:cxnLst/>
            <a:rect l="l" t="t" r="r" b="b"/>
            <a:pathLst>
              <a:path w="30067" h="13022">
                <a:moveTo>
                  <a:pt x="14425" y="11633"/>
                </a:moveTo>
                <a:lnTo>
                  <a:pt x="22246" y="13022"/>
                </a:lnTo>
                <a:lnTo>
                  <a:pt x="27460" y="9029"/>
                </a:lnTo>
                <a:lnTo>
                  <a:pt x="28677" y="2604"/>
                </a:lnTo>
                <a:lnTo>
                  <a:pt x="30067" y="0"/>
                </a:lnTo>
                <a:lnTo>
                  <a:pt x="27460" y="0"/>
                </a:lnTo>
                <a:lnTo>
                  <a:pt x="18249" y="2604"/>
                </a:lnTo>
                <a:lnTo>
                  <a:pt x="10428" y="2604"/>
                </a:lnTo>
                <a:lnTo>
                  <a:pt x="2607" y="0"/>
                </a:lnTo>
                <a:lnTo>
                  <a:pt x="0" y="0"/>
                </a:lnTo>
                <a:lnTo>
                  <a:pt x="1390" y="2604"/>
                </a:lnTo>
                <a:lnTo>
                  <a:pt x="2607" y="9029"/>
                </a:lnTo>
                <a:lnTo>
                  <a:pt x="7821" y="11633"/>
                </a:lnTo>
                <a:lnTo>
                  <a:pt x="14425" y="11633"/>
                </a:lnTo>
                <a:close/>
              </a:path>
            </a:pathLst>
          </a:custGeom>
          <a:solidFill>
            <a:srgbClr val="FDFDFD"/>
          </a:solidFill>
        </p:spPr>
        <p:txBody>
          <a:bodyPr wrap="square" lIns="0" tIns="0" rIns="0" bIns="0" rtlCol="0">
            <a:noAutofit/>
          </a:bodyPr>
          <a:lstStyle/>
          <a:p>
            <a:endParaRPr/>
          </a:p>
        </p:txBody>
      </p:sp>
      <p:sp>
        <p:nvSpPr>
          <p:cNvPr id="374" name="object 374"/>
          <p:cNvSpPr/>
          <p:nvPr/>
        </p:nvSpPr>
        <p:spPr>
          <a:xfrm>
            <a:off x="7492659" y="3212257"/>
            <a:ext cx="24679" cy="15627"/>
          </a:xfrm>
          <a:custGeom>
            <a:avLst/>
            <a:gdLst/>
            <a:ahLst/>
            <a:cxnLst/>
            <a:rect l="l" t="t" r="r" b="b"/>
            <a:pathLst>
              <a:path w="24679" h="15627">
                <a:moveTo>
                  <a:pt x="9037" y="13022"/>
                </a:moveTo>
                <a:lnTo>
                  <a:pt x="16858" y="14411"/>
                </a:lnTo>
                <a:lnTo>
                  <a:pt x="24679" y="15627"/>
                </a:lnTo>
                <a:lnTo>
                  <a:pt x="24679" y="3993"/>
                </a:lnTo>
                <a:lnTo>
                  <a:pt x="19465" y="5209"/>
                </a:lnTo>
                <a:lnTo>
                  <a:pt x="14251" y="6598"/>
                </a:lnTo>
                <a:lnTo>
                  <a:pt x="9037" y="2604"/>
                </a:lnTo>
                <a:lnTo>
                  <a:pt x="6430" y="0"/>
                </a:lnTo>
                <a:lnTo>
                  <a:pt x="1216" y="0"/>
                </a:lnTo>
                <a:lnTo>
                  <a:pt x="1216" y="2604"/>
                </a:lnTo>
                <a:lnTo>
                  <a:pt x="0" y="5209"/>
                </a:lnTo>
                <a:lnTo>
                  <a:pt x="0" y="9202"/>
                </a:lnTo>
                <a:lnTo>
                  <a:pt x="1216" y="11807"/>
                </a:lnTo>
                <a:lnTo>
                  <a:pt x="9037" y="13022"/>
                </a:lnTo>
                <a:close/>
              </a:path>
            </a:pathLst>
          </a:custGeom>
          <a:solidFill>
            <a:srgbClr val="E79358"/>
          </a:solidFill>
        </p:spPr>
        <p:txBody>
          <a:bodyPr wrap="square" lIns="0" tIns="0" rIns="0" bIns="0" rtlCol="0">
            <a:noAutofit/>
          </a:bodyPr>
          <a:lstStyle/>
          <a:p>
            <a:endParaRPr/>
          </a:p>
        </p:txBody>
      </p:sp>
      <p:sp>
        <p:nvSpPr>
          <p:cNvPr id="375" name="object 375"/>
          <p:cNvSpPr/>
          <p:nvPr/>
        </p:nvSpPr>
        <p:spPr>
          <a:xfrm>
            <a:off x="7503087" y="3167979"/>
            <a:ext cx="20856" cy="11807"/>
          </a:xfrm>
          <a:custGeom>
            <a:avLst/>
            <a:gdLst/>
            <a:ahLst/>
            <a:cxnLst/>
            <a:rect l="l" t="t" r="r" b="b"/>
            <a:pathLst>
              <a:path w="20856" h="11807">
                <a:moveTo>
                  <a:pt x="0" y="5209"/>
                </a:moveTo>
                <a:lnTo>
                  <a:pt x="1216" y="9202"/>
                </a:lnTo>
                <a:lnTo>
                  <a:pt x="3823" y="11807"/>
                </a:lnTo>
                <a:lnTo>
                  <a:pt x="5214" y="10418"/>
                </a:lnTo>
                <a:lnTo>
                  <a:pt x="11644" y="10418"/>
                </a:lnTo>
                <a:lnTo>
                  <a:pt x="15642" y="11807"/>
                </a:lnTo>
                <a:lnTo>
                  <a:pt x="16858" y="11807"/>
                </a:lnTo>
                <a:lnTo>
                  <a:pt x="19465" y="9202"/>
                </a:lnTo>
                <a:lnTo>
                  <a:pt x="20856" y="7813"/>
                </a:lnTo>
                <a:lnTo>
                  <a:pt x="20856" y="5209"/>
                </a:lnTo>
                <a:lnTo>
                  <a:pt x="19465" y="3993"/>
                </a:lnTo>
                <a:lnTo>
                  <a:pt x="16858" y="1389"/>
                </a:lnTo>
                <a:lnTo>
                  <a:pt x="14251" y="0"/>
                </a:lnTo>
                <a:lnTo>
                  <a:pt x="11644" y="1389"/>
                </a:lnTo>
                <a:lnTo>
                  <a:pt x="9037" y="2604"/>
                </a:lnTo>
                <a:lnTo>
                  <a:pt x="1216" y="2604"/>
                </a:lnTo>
                <a:lnTo>
                  <a:pt x="0" y="5209"/>
                </a:lnTo>
                <a:close/>
              </a:path>
            </a:pathLst>
          </a:custGeom>
          <a:solidFill>
            <a:srgbClr val="E79358"/>
          </a:solidFill>
        </p:spPr>
        <p:txBody>
          <a:bodyPr wrap="square" lIns="0" tIns="0" rIns="0" bIns="0" rtlCol="0">
            <a:noAutofit/>
          </a:bodyPr>
          <a:lstStyle/>
          <a:p>
            <a:endParaRPr/>
          </a:p>
        </p:txBody>
      </p:sp>
      <p:sp>
        <p:nvSpPr>
          <p:cNvPr id="376" name="object 376"/>
          <p:cNvSpPr/>
          <p:nvPr/>
        </p:nvSpPr>
        <p:spPr>
          <a:xfrm>
            <a:off x="7487445" y="3128911"/>
            <a:ext cx="16858" cy="18232"/>
          </a:xfrm>
          <a:custGeom>
            <a:avLst/>
            <a:gdLst/>
            <a:ahLst/>
            <a:cxnLst/>
            <a:rect l="l" t="t" r="r" b="b"/>
            <a:pathLst>
              <a:path w="16858" h="18232">
                <a:moveTo>
                  <a:pt x="5214" y="14411"/>
                </a:moveTo>
                <a:lnTo>
                  <a:pt x="10428" y="14411"/>
                </a:lnTo>
                <a:lnTo>
                  <a:pt x="15642" y="15627"/>
                </a:lnTo>
                <a:lnTo>
                  <a:pt x="16858" y="13022"/>
                </a:lnTo>
                <a:lnTo>
                  <a:pt x="14251" y="13022"/>
                </a:lnTo>
                <a:lnTo>
                  <a:pt x="13035" y="11807"/>
                </a:lnTo>
                <a:lnTo>
                  <a:pt x="10428" y="10418"/>
                </a:lnTo>
                <a:lnTo>
                  <a:pt x="9037" y="9029"/>
                </a:lnTo>
                <a:lnTo>
                  <a:pt x="11644" y="6424"/>
                </a:lnTo>
                <a:lnTo>
                  <a:pt x="11644" y="5209"/>
                </a:lnTo>
                <a:lnTo>
                  <a:pt x="13035" y="2604"/>
                </a:lnTo>
                <a:lnTo>
                  <a:pt x="10428" y="0"/>
                </a:lnTo>
                <a:lnTo>
                  <a:pt x="7821" y="0"/>
                </a:lnTo>
                <a:lnTo>
                  <a:pt x="3823" y="1215"/>
                </a:lnTo>
                <a:lnTo>
                  <a:pt x="5214" y="3820"/>
                </a:lnTo>
                <a:lnTo>
                  <a:pt x="3823" y="6424"/>
                </a:lnTo>
                <a:lnTo>
                  <a:pt x="5214" y="9029"/>
                </a:lnTo>
                <a:lnTo>
                  <a:pt x="5214" y="10418"/>
                </a:lnTo>
                <a:lnTo>
                  <a:pt x="2607" y="13022"/>
                </a:lnTo>
                <a:lnTo>
                  <a:pt x="0" y="14411"/>
                </a:lnTo>
                <a:lnTo>
                  <a:pt x="0" y="18232"/>
                </a:lnTo>
                <a:lnTo>
                  <a:pt x="5214" y="14411"/>
                </a:lnTo>
                <a:close/>
              </a:path>
            </a:pathLst>
          </a:custGeom>
          <a:solidFill>
            <a:srgbClr val="9F563B"/>
          </a:solidFill>
        </p:spPr>
        <p:txBody>
          <a:bodyPr wrap="square" lIns="0" tIns="0" rIns="0" bIns="0" rtlCol="0">
            <a:noAutofit/>
          </a:bodyPr>
          <a:lstStyle/>
          <a:p>
            <a:endParaRPr/>
          </a:p>
        </p:txBody>
      </p:sp>
      <p:sp>
        <p:nvSpPr>
          <p:cNvPr id="377" name="object 377"/>
          <p:cNvSpPr/>
          <p:nvPr/>
        </p:nvSpPr>
        <p:spPr>
          <a:xfrm>
            <a:off x="7508301" y="3136725"/>
            <a:ext cx="24679" cy="10418"/>
          </a:xfrm>
          <a:custGeom>
            <a:avLst/>
            <a:gdLst/>
            <a:ahLst/>
            <a:cxnLst/>
            <a:rect l="l" t="t" r="r" b="b"/>
            <a:pathLst>
              <a:path w="24679" h="10418">
                <a:moveTo>
                  <a:pt x="2607" y="6598"/>
                </a:moveTo>
                <a:lnTo>
                  <a:pt x="10428" y="6598"/>
                </a:lnTo>
                <a:lnTo>
                  <a:pt x="11644" y="9202"/>
                </a:lnTo>
                <a:lnTo>
                  <a:pt x="15642" y="6598"/>
                </a:lnTo>
                <a:lnTo>
                  <a:pt x="19465" y="7813"/>
                </a:lnTo>
                <a:lnTo>
                  <a:pt x="24679" y="10418"/>
                </a:lnTo>
                <a:lnTo>
                  <a:pt x="22072" y="6598"/>
                </a:lnTo>
                <a:lnTo>
                  <a:pt x="14251" y="2604"/>
                </a:lnTo>
                <a:lnTo>
                  <a:pt x="10428" y="1215"/>
                </a:lnTo>
                <a:lnTo>
                  <a:pt x="5214" y="1215"/>
                </a:lnTo>
                <a:lnTo>
                  <a:pt x="0" y="0"/>
                </a:lnTo>
                <a:lnTo>
                  <a:pt x="0" y="6598"/>
                </a:lnTo>
                <a:lnTo>
                  <a:pt x="2607" y="6598"/>
                </a:lnTo>
                <a:close/>
              </a:path>
            </a:pathLst>
          </a:custGeom>
          <a:solidFill>
            <a:srgbClr val="9F563B"/>
          </a:solidFill>
        </p:spPr>
        <p:txBody>
          <a:bodyPr wrap="square" lIns="0" tIns="0" rIns="0" bIns="0" rtlCol="0">
            <a:noAutofit/>
          </a:bodyPr>
          <a:lstStyle/>
          <a:p>
            <a:endParaRPr/>
          </a:p>
        </p:txBody>
      </p:sp>
      <p:sp>
        <p:nvSpPr>
          <p:cNvPr id="378" name="object 378"/>
          <p:cNvSpPr/>
          <p:nvPr/>
        </p:nvSpPr>
        <p:spPr>
          <a:xfrm>
            <a:off x="7477017" y="3130126"/>
            <a:ext cx="15642" cy="27434"/>
          </a:xfrm>
          <a:custGeom>
            <a:avLst/>
            <a:gdLst/>
            <a:ahLst/>
            <a:cxnLst/>
            <a:rect l="l" t="t" r="r" b="b"/>
            <a:pathLst>
              <a:path w="15642" h="27434">
                <a:moveTo>
                  <a:pt x="2607" y="23614"/>
                </a:moveTo>
                <a:lnTo>
                  <a:pt x="3823" y="21010"/>
                </a:lnTo>
                <a:lnTo>
                  <a:pt x="3823" y="17016"/>
                </a:lnTo>
                <a:lnTo>
                  <a:pt x="6430" y="13196"/>
                </a:lnTo>
                <a:lnTo>
                  <a:pt x="7821" y="11807"/>
                </a:lnTo>
                <a:lnTo>
                  <a:pt x="10428" y="9202"/>
                </a:lnTo>
                <a:lnTo>
                  <a:pt x="11644" y="6598"/>
                </a:lnTo>
                <a:lnTo>
                  <a:pt x="11644" y="3993"/>
                </a:lnTo>
                <a:lnTo>
                  <a:pt x="14251" y="5209"/>
                </a:lnTo>
                <a:lnTo>
                  <a:pt x="15642" y="2604"/>
                </a:lnTo>
                <a:lnTo>
                  <a:pt x="14251" y="0"/>
                </a:lnTo>
                <a:lnTo>
                  <a:pt x="11644" y="1389"/>
                </a:lnTo>
                <a:lnTo>
                  <a:pt x="10428" y="3993"/>
                </a:lnTo>
                <a:lnTo>
                  <a:pt x="9037" y="5209"/>
                </a:lnTo>
                <a:lnTo>
                  <a:pt x="2607" y="11807"/>
                </a:lnTo>
                <a:lnTo>
                  <a:pt x="0" y="18405"/>
                </a:lnTo>
                <a:lnTo>
                  <a:pt x="1216" y="27434"/>
                </a:lnTo>
                <a:lnTo>
                  <a:pt x="2607" y="27434"/>
                </a:lnTo>
                <a:lnTo>
                  <a:pt x="2607" y="23614"/>
                </a:lnTo>
                <a:close/>
              </a:path>
            </a:pathLst>
          </a:custGeom>
          <a:solidFill>
            <a:srgbClr val="E79358"/>
          </a:solidFill>
        </p:spPr>
        <p:txBody>
          <a:bodyPr wrap="square" lIns="0" tIns="0" rIns="0" bIns="0" rtlCol="0">
            <a:noAutofit/>
          </a:bodyPr>
          <a:lstStyle/>
          <a:p>
            <a:endParaRPr/>
          </a:p>
        </p:txBody>
      </p:sp>
      <p:sp>
        <p:nvSpPr>
          <p:cNvPr id="379" name="object 379"/>
          <p:cNvSpPr/>
          <p:nvPr/>
        </p:nvSpPr>
        <p:spPr>
          <a:xfrm>
            <a:off x="7536978" y="3134120"/>
            <a:ext cx="5214" cy="22225"/>
          </a:xfrm>
          <a:custGeom>
            <a:avLst/>
            <a:gdLst/>
            <a:ahLst/>
            <a:cxnLst/>
            <a:rect l="l" t="t" r="r" b="b"/>
            <a:pathLst>
              <a:path w="5214" h="22225">
                <a:moveTo>
                  <a:pt x="2607" y="0"/>
                </a:moveTo>
                <a:lnTo>
                  <a:pt x="0" y="1215"/>
                </a:lnTo>
                <a:lnTo>
                  <a:pt x="0" y="22225"/>
                </a:lnTo>
                <a:lnTo>
                  <a:pt x="2607" y="20836"/>
                </a:lnTo>
                <a:lnTo>
                  <a:pt x="2607" y="18232"/>
                </a:lnTo>
                <a:lnTo>
                  <a:pt x="3823" y="11807"/>
                </a:lnTo>
                <a:lnTo>
                  <a:pt x="3823" y="5209"/>
                </a:lnTo>
                <a:lnTo>
                  <a:pt x="5214" y="0"/>
                </a:lnTo>
                <a:lnTo>
                  <a:pt x="2607" y="0"/>
                </a:lnTo>
                <a:close/>
              </a:path>
            </a:pathLst>
          </a:custGeom>
          <a:solidFill>
            <a:srgbClr val="712C2D"/>
          </a:solidFill>
        </p:spPr>
        <p:txBody>
          <a:bodyPr wrap="square" lIns="0" tIns="0" rIns="0" bIns="0" rtlCol="0">
            <a:noAutofit/>
          </a:bodyPr>
          <a:lstStyle/>
          <a:p>
            <a:endParaRPr/>
          </a:p>
        </p:txBody>
      </p:sp>
      <p:sp>
        <p:nvSpPr>
          <p:cNvPr id="380" name="object 380"/>
          <p:cNvSpPr/>
          <p:nvPr/>
        </p:nvSpPr>
        <p:spPr>
          <a:xfrm>
            <a:off x="7466589" y="3161555"/>
            <a:ext cx="9037" cy="13022"/>
          </a:xfrm>
          <a:custGeom>
            <a:avLst/>
            <a:gdLst/>
            <a:ahLst/>
            <a:cxnLst/>
            <a:rect l="l" t="t" r="r" b="b"/>
            <a:pathLst>
              <a:path w="9037" h="13022">
                <a:moveTo>
                  <a:pt x="1216" y="9029"/>
                </a:moveTo>
                <a:lnTo>
                  <a:pt x="3823" y="11633"/>
                </a:lnTo>
                <a:lnTo>
                  <a:pt x="6430" y="13022"/>
                </a:lnTo>
                <a:lnTo>
                  <a:pt x="7821" y="10418"/>
                </a:lnTo>
                <a:lnTo>
                  <a:pt x="9037" y="9029"/>
                </a:lnTo>
                <a:lnTo>
                  <a:pt x="9037" y="2604"/>
                </a:lnTo>
                <a:lnTo>
                  <a:pt x="6430" y="0"/>
                </a:lnTo>
                <a:lnTo>
                  <a:pt x="6430" y="3820"/>
                </a:lnTo>
                <a:lnTo>
                  <a:pt x="2607" y="0"/>
                </a:lnTo>
                <a:lnTo>
                  <a:pt x="1216" y="2604"/>
                </a:lnTo>
                <a:lnTo>
                  <a:pt x="0" y="3820"/>
                </a:lnTo>
                <a:lnTo>
                  <a:pt x="1216" y="9029"/>
                </a:lnTo>
                <a:close/>
              </a:path>
            </a:pathLst>
          </a:custGeom>
          <a:solidFill>
            <a:srgbClr val="E79358"/>
          </a:solidFill>
        </p:spPr>
        <p:txBody>
          <a:bodyPr wrap="square" lIns="0" tIns="0" rIns="0" bIns="0" rtlCol="0">
            <a:noAutofit/>
          </a:bodyPr>
          <a:lstStyle/>
          <a:p>
            <a:endParaRPr/>
          </a:p>
        </p:txBody>
      </p:sp>
      <p:sp>
        <p:nvSpPr>
          <p:cNvPr id="381" name="object 381"/>
          <p:cNvSpPr/>
          <p:nvPr/>
        </p:nvSpPr>
        <p:spPr>
          <a:xfrm>
            <a:off x="7506911" y="3134120"/>
            <a:ext cx="20856" cy="5209"/>
          </a:xfrm>
          <a:custGeom>
            <a:avLst/>
            <a:gdLst/>
            <a:ahLst/>
            <a:cxnLst/>
            <a:rect l="l" t="t" r="r" b="b"/>
            <a:pathLst>
              <a:path w="20856" h="5209">
                <a:moveTo>
                  <a:pt x="1390" y="2604"/>
                </a:moveTo>
                <a:lnTo>
                  <a:pt x="6604" y="3820"/>
                </a:lnTo>
                <a:lnTo>
                  <a:pt x="11818" y="3820"/>
                </a:lnTo>
                <a:lnTo>
                  <a:pt x="15642" y="5209"/>
                </a:lnTo>
                <a:lnTo>
                  <a:pt x="18249" y="5209"/>
                </a:lnTo>
                <a:lnTo>
                  <a:pt x="20856" y="2604"/>
                </a:lnTo>
                <a:lnTo>
                  <a:pt x="13035" y="1215"/>
                </a:lnTo>
                <a:lnTo>
                  <a:pt x="6604" y="0"/>
                </a:lnTo>
                <a:lnTo>
                  <a:pt x="0" y="0"/>
                </a:lnTo>
                <a:lnTo>
                  <a:pt x="1390" y="2604"/>
                </a:lnTo>
                <a:close/>
              </a:path>
            </a:pathLst>
          </a:custGeom>
          <a:solidFill>
            <a:srgbClr val="712C2D"/>
          </a:solidFill>
        </p:spPr>
        <p:txBody>
          <a:bodyPr wrap="square" lIns="0" tIns="0" rIns="0" bIns="0" rtlCol="0">
            <a:noAutofit/>
          </a:bodyPr>
          <a:lstStyle/>
          <a:p>
            <a:endParaRPr/>
          </a:p>
        </p:txBody>
      </p:sp>
      <p:sp>
        <p:nvSpPr>
          <p:cNvPr id="382" name="object 382"/>
          <p:cNvSpPr/>
          <p:nvPr/>
        </p:nvSpPr>
        <p:spPr>
          <a:xfrm>
            <a:off x="7496483" y="3131515"/>
            <a:ext cx="11818" cy="9202"/>
          </a:xfrm>
          <a:custGeom>
            <a:avLst/>
            <a:gdLst/>
            <a:ahLst/>
            <a:cxnLst/>
            <a:rect l="l" t="t" r="r" b="b"/>
            <a:pathLst>
              <a:path w="11818" h="9202">
                <a:moveTo>
                  <a:pt x="2607" y="3820"/>
                </a:moveTo>
                <a:lnTo>
                  <a:pt x="0" y="6424"/>
                </a:lnTo>
                <a:lnTo>
                  <a:pt x="1390" y="7813"/>
                </a:lnTo>
                <a:lnTo>
                  <a:pt x="3997" y="9202"/>
                </a:lnTo>
                <a:lnTo>
                  <a:pt x="3997" y="6424"/>
                </a:lnTo>
                <a:lnTo>
                  <a:pt x="5214" y="5209"/>
                </a:lnTo>
                <a:lnTo>
                  <a:pt x="6604" y="2604"/>
                </a:lnTo>
                <a:lnTo>
                  <a:pt x="7821" y="5209"/>
                </a:lnTo>
                <a:lnTo>
                  <a:pt x="9211" y="7813"/>
                </a:lnTo>
                <a:lnTo>
                  <a:pt x="11818" y="9202"/>
                </a:lnTo>
                <a:lnTo>
                  <a:pt x="11818" y="5209"/>
                </a:lnTo>
                <a:lnTo>
                  <a:pt x="10428" y="2604"/>
                </a:lnTo>
                <a:lnTo>
                  <a:pt x="7821" y="0"/>
                </a:lnTo>
                <a:lnTo>
                  <a:pt x="3997" y="0"/>
                </a:lnTo>
                <a:lnTo>
                  <a:pt x="3997" y="1215"/>
                </a:lnTo>
                <a:lnTo>
                  <a:pt x="2607" y="3820"/>
                </a:lnTo>
                <a:close/>
              </a:path>
            </a:pathLst>
          </a:custGeom>
          <a:solidFill>
            <a:srgbClr val="E79358"/>
          </a:solidFill>
        </p:spPr>
        <p:txBody>
          <a:bodyPr wrap="square" lIns="0" tIns="0" rIns="0" bIns="0" rtlCol="0">
            <a:noAutofit/>
          </a:bodyPr>
          <a:lstStyle/>
          <a:p>
            <a:endParaRPr/>
          </a:p>
        </p:txBody>
      </p:sp>
      <p:sp>
        <p:nvSpPr>
          <p:cNvPr id="383" name="object 383"/>
          <p:cNvSpPr/>
          <p:nvPr/>
        </p:nvSpPr>
        <p:spPr>
          <a:xfrm>
            <a:off x="7521336" y="3154957"/>
            <a:ext cx="5214" cy="10418"/>
          </a:xfrm>
          <a:custGeom>
            <a:avLst/>
            <a:gdLst/>
            <a:ahLst/>
            <a:cxnLst/>
            <a:rect l="l" t="t" r="r" b="b"/>
            <a:pathLst>
              <a:path w="5214" h="10418">
                <a:moveTo>
                  <a:pt x="5214" y="5209"/>
                </a:moveTo>
                <a:lnTo>
                  <a:pt x="5214" y="1389"/>
                </a:lnTo>
                <a:lnTo>
                  <a:pt x="2607" y="1389"/>
                </a:lnTo>
                <a:lnTo>
                  <a:pt x="0" y="0"/>
                </a:lnTo>
                <a:lnTo>
                  <a:pt x="0" y="10418"/>
                </a:lnTo>
                <a:lnTo>
                  <a:pt x="5214" y="10418"/>
                </a:lnTo>
                <a:lnTo>
                  <a:pt x="5214" y="5209"/>
                </a:lnTo>
                <a:close/>
              </a:path>
            </a:pathLst>
          </a:custGeom>
          <a:solidFill>
            <a:srgbClr val="1F1C1C"/>
          </a:solidFill>
        </p:spPr>
        <p:txBody>
          <a:bodyPr wrap="square" lIns="0" tIns="0" rIns="0" bIns="0" rtlCol="0">
            <a:noAutofit/>
          </a:bodyPr>
          <a:lstStyle/>
          <a:p>
            <a:endParaRPr/>
          </a:p>
        </p:txBody>
      </p:sp>
      <p:sp>
        <p:nvSpPr>
          <p:cNvPr id="384" name="object 384"/>
          <p:cNvSpPr/>
          <p:nvPr/>
        </p:nvSpPr>
        <p:spPr>
          <a:xfrm>
            <a:off x="7496483" y="3156346"/>
            <a:ext cx="5214" cy="9029"/>
          </a:xfrm>
          <a:custGeom>
            <a:avLst/>
            <a:gdLst/>
            <a:ahLst/>
            <a:cxnLst/>
            <a:rect l="l" t="t" r="r" b="b"/>
            <a:pathLst>
              <a:path w="5214" h="9029">
                <a:moveTo>
                  <a:pt x="5214" y="5209"/>
                </a:moveTo>
                <a:lnTo>
                  <a:pt x="5214" y="0"/>
                </a:lnTo>
                <a:lnTo>
                  <a:pt x="0" y="0"/>
                </a:lnTo>
                <a:lnTo>
                  <a:pt x="0" y="9029"/>
                </a:lnTo>
                <a:lnTo>
                  <a:pt x="5214" y="9029"/>
                </a:lnTo>
                <a:lnTo>
                  <a:pt x="5214" y="5209"/>
                </a:lnTo>
                <a:close/>
              </a:path>
            </a:pathLst>
          </a:custGeom>
          <a:solidFill>
            <a:srgbClr val="1F1C1C"/>
          </a:solidFill>
        </p:spPr>
        <p:txBody>
          <a:bodyPr wrap="square" lIns="0" tIns="0" rIns="0" bIns="0" rtlCol="0">
            <a:noAutofit/>
          </a:bodyPr>
          <a:lstStyle/>
          <a:p>
            <a:endParaRPr/>
          </a:p>
        </p:txBody>
      </p:sp>
      <p:sp>
        <p:nvSpPr>
          <p:cNvPr id="385" name="object 385"/>
          <p:cNvSpPr/>
          <p:nvPr/>
        </p:nvSpPr>
        <p:spPr>
          <a:xfrm>
            <a:off x="7535588" y="3160166"/>
            <a:ext cx="7821" cy="11807"/>
          </a:xfrm>
          <a:custGeom>
            <a:avLst/>
            <a:gdLst/>
            <a:ahLst/>
            <a:cxnLst/>
            <a:rect l="l" t="t" r="r" b="b"/>
            <a:pathLst>
              <a:path w="7821" h="11807">
                <a:moveTo>
                  <a:pt x="2607" y="11807"/>
                </a:moveTo>
                <a:lnTo>
                  <a:pt x="3997" y="9202"/>
                </a:lnTo>
                <a:lnTo>
                  <a:pt x="3997" y="6598"/>
                </a:lnTo>
                <a:lnTo>
                  <a:pt x="2607" y="3993"/>
                </a:lnTo>
                <a:lnTo>
                  <a:pt x="5214" y="1389"/>
                </a:lnTo>
                <a:lnTo>
                  <a:pt x="5214" y="3993"/>
                </a:lnTo>
                <a:lnTo>
                  <a:pt x="6604" y="3993"/>
                </a:lnTo>
                <a:lnTo>
                  <a:pt x="7821" y="1389"/>
                </a:lnTo>
                <a:lnTo>
                  <a:pt x="5214" y="0"/>
                </a:lnTo>
                <a:lnTo>
                  <a:pt x="2607" y="0"/>
                </a:lnTo>
                <a:lnTo>
                  <a:pt x="1390" y="2604"/>
                </a:lnTo>
                <a:lnTo>
                  <a:pt x="1390" y="9202"/>
                </a:lnTo>
                <a:lnTo>
                  <a:pt x="0" y="11807"/>
                </a:lnTo>
                <a:lnTo>
                  <a:pt x="2607" y="11807"/>
                </a:lnTo>
                <a:close/>
              </a:path>
            </a:pathLst>
          </a:custGeom>
          <a:solidFill>
            <a:srgbClr val="E79358"/>
          </a:solidFill>
        </p:spPr>
        <p:txBody>
          <a:bodyPr wrap="square" lIns="0" tIns="0" rIns="0" bIns="0" rtlCol="0">
            <a:noAutofit/>
          </a:bodyPr>
          <a:lstStyle/>
          <a:p>
            <a:endParaRPr/>
          </a:p>
        </p:txBody>
      </p:sp>
      <p:sp>
        <p:nvSpPr>
          <p:cNvPr id="386" name="object 386"/>
          <p:cNvSpPr/>
          <p:nvPr/>
        </p:nvSpPr>
        <p:spPr>
          <a:xfrm>
            <a:off x="7465198" y="3156346"/>
            <a:ext cx="7821" cy="5209"/>
          </a:xfrm>
          <a:custGeom>
            <a:avLst/>
            <a:gdLst/>
            <a:ahLst/>
            <a:cxnLst/>
            <a:rect l="l" t="t" r="r" b="b"/>
            <a:pathLst>
              <a:path w="7821" h="5209">
                <a:moveTo>
                  <a:pt x="0" y="2604"/>
                </a:moveTo>
                <a:lnTo>
                  <a:pt x="3997" y="2604"/>
                </a:lnTo>
                <a:lnTo>
                  <a:pt x="5214" y="3820"/>
                </a:lnTo>
                <a:lnTo>
                  <a:pt x="7821" y="5209"/>
                </a:lnTo>
                <a:lnTo>
                  <a:pt x="6604" y="1215"/>
                </a:lnTo>
                <a:lnTo>
                  <a:pt x="3997" y="0"/>
                </a:lnTo>
                <a:lnTo>
                  <a:pt x="0" y="2604"/>
                </a:lnTo>
                <a:close/>
              </a:path>
            </a:pathLst>
          </a:custGeom>
          <a:solidFill>
            <a:srgbClr val="E79358"/>
          </a:solidFill>
        </p:spPr>
        <p:txBody>
          <a:bodyPr wrap="square" lIns="0" tIns="0" rIns="0" bIns="0" rtlCol="0">
            <a:noAutofit/>
          </a:bodyPr>
          <a:lstStyle/>
          <a:p>
            <a:endParaRPr/>
          </a:p>
        </p:txBody>
      </p:sp>
      <p:sp>
        <p:nvSpPr>
          <p:cNvPr id="387" name="object 387"/>
          <p:cNvSpPr/>
          <p:nvPr/>
        </p:nvSpPr>
        <p:spPr>
          <a:xfrm>
            <a:off x="7474410" y="3225280"/>
            <a:ext cx="72996" cy="125646"/>
          </a:xfrm>
          <a:custGeom>
            <a:avLst/>
            <a:gdLst/>
            <a:ahLst/>
            <a:cxnLst/>
            <a:rect l="l" t="t" r="r" b="b"/>
            <a:pathLst>
              <a:path w="72996" h="125646">
                <a:moveTo>
                  <a:pt x="15642" y="43062"/>
                </a:moveTo>
                <a:lnTo>
                  <a:pt x="15642" y="37853"/>
                </a:lnTo>
                <a:lnTo>
                  <a:pt x="14251" y="30039"/>
                </a:lnTo>
                <a:lnTo>
                  <a:pt x="13035" y="22225"/>
                </a:lnTo>
                <a:lnTo>
                  <a:pt x="10428" y="14411"/>
                </a:lnTo>
                <a:lnTo>
                  <a:pt x="10428" y="10418"/>
                </a:lnTo>
                <a:lnTo>
                  <a:pt x="9037" y="6598"/>
                </a:lnTo>
                <a:lnTo>
                  <a:pt x="9037" y="3993"/>
                </a:lnTo>
                <a:lnTo>
                  <a:pt x="3823" y="1389"/>
                </a:lnTo>
                <a:lnTo>
                  <a:pt x="2607" y="2604"/>
                </a:lnTo>
                <a:lnTo>
                  <a:pt x="1216" y="6598"/>
                </a:lnTo>
                <a:lnTo>
                  <a:pt x="3823" y="13022"/>
                </a:lnTo>
                <a:lnTo>
                  <a:pt x="3823" y="20836"/>
                </a:lnTo>
                <a:lnTo>
                  <a:pt x="5214" y="27434"/>
                </a:lnTo>
                <a:lnTo>
                  <a:pt x="5214" y="24830"/>
                </a:lnTo>
                <a:lnTo>
                  <a:pt x="6430" y="27434"/>
                </a:lnTo>
                <a:lnTo>
                  <a:pt x="6552" y="28584"/>
                </a:lnTo>
                <a:lnTo>
                  <a:pt x="7738" y="41224"/>
                </a:lnTo>
                <a:lnTo>
                  <a:pt x="8314" y="53863"/>
                </a:lnTo>
                <a:lnTo>
                  <a:pt x="7821" y="66503"/>
                </a:lnTo>
                <a:lnTo>
                  <a:pt x="6000" y="78894"/>
                </a:lnTo>
                <a:lnTo>
                  <a:pt x="1216" y="91160"/>
                </a:lnTo>
                <a:lnTo>
                  <a:pt x="1216" y="92549"/>
                </a:lnTo>
                <a:lnTo>
                  <a:pt x="0" y="95153"/>
                </a:lnTo>
                <a:lnTo>
                  <a:pt x="1216" y="96369"/>
                </a:lnTo>
                <a:lnTo>
                  <a:pt x="3823" y="96369"/>
                </a:lnTo>
                <a:lnTo>
                  <a:pt x="5214" y="97758"/>
                </a:lnTo>
                <a:lnTo>
                  <a:pt x="3823" y="100362"/>
                </a:lnTo>
                <a:lnTo>
                  <a:pt x="3823" y="106787"/>
                </a:lnTo>
                <a:lnTo>
                  <a:pt x="2607" y="111996"/>
                </a:lnTo>
                <a:lnTo>
                  <a:pt x="2607" y="118594"/>
                </a:lnTo>
                <a:lnTo>
                  <a:pt x="6430" y="119810"/>
                </a:lnTo>
                <a:lnTo>
                  <a:pt x="3823" y="122414"/>
                </a:lnTo>
                <a:lnTo>
                  <a:pt x="3823" y="125019"/>
                </a:lnTo>
                <a:lnTo>
                  <a:pt x="8467" y="125053"/>
                </a:lnTo>
                <a:lnTo>
                  <a:pt x="21068" y="125355"/>
                </a:lnTo>
                <a:lnTo>
                  <a:pt x="33783" y="125646"/>
                </a:lnTo>
                <a:lnTo>
                  <a:pt x="46511" y="125521"/>
                </a:lnTo>
                <a:lnTo>
                  <a:pt x="59152" y="124578"/>
                </a:lnTo>
                <a:lnTo>
                  <a:pt x="71605" y="122414"/>
                </a:lnTo>
                <a:lnTo>
                  <a:pt x="71605" y="115990"/>
                </a:lnTo>
                <a:lnTo>
                  <a:pt x="72996" y="93764"/>
                </a:lnTo>
                <a:lnTo>
                  <a:pt x="72996" y="87340"/>
                </a:lnTo>
                <a:lnTo>
                  <a:pt x="71605" y="82130"/>
                </a:lnTo>
                <a:lnTo>
                  <a:pt x="71605" y="62509"/>
                </a:lnTo>
                <a:lnTo>
                  <a:pt x="71271" y="60093"/>
                </a:lnTo>
                <a:lnTo>
                  <a:pt x="68437" y="47650"/>
                </a:lnTo>
                <a:lnTo>
                  <a:pt x="66391" y="35248"/>
                </a:lnTo>
                <a:lnTo>
                  <a:pt x="65259" y="31183"/>
                </a:lnTo>
                <a:lnTo>
                  <a:pt x="61915" y="18740"/>
                </a:lnTo>
                <a:lnTo>
                  <a:pt x="58570" y="6598"/>
                </a:lnTo>
                <a:lnTo>
                  <a:pt x="55963" y="0"/>
                </a:lnTo>
                <a:lnTo>
                  <a:pt x="54747" y="0"/>
                </a:lnTo>
                <a:lnTo>
                  <a:pt x="50749" y="3993"/>
                </a:lnTo>
                <a:lnTo>
                  <a:pt x="50749" y="7813"/>
                </a:lnTo>
                <a:lnTo>
                  <a:pt x="52140" y="11807"/>
                </a:lnTo>
                <a:lnTo>
                  <a:pt x="52140" y="14411"/>
                </a:lnTo>
                <a:lnTo>
                  <a:pt x="53356" y="23441"/>
                </a:lnTo>
                <a:lnTo>
                  <a:pt x="54747" y="31254"/>
                </a:lnTo>
                <a:lnTo>
                  <a:pt x="54747" y="39068"/>
                </a:lnTo>
                <a:lnTo>
                  <a:pt x="55963" y="41673"/>
                </a:lnTo>
                <a:lnTo>
                  <a:pt x="53356" y="41673"/>
                </a:lnTo>
                <a:lnTo>
                  <a:pt x="44529" y="41499"/>
                </a:lnTo>
                <a:lnTo>
                  <a:pt x="31659" y="41138"/>
                </a:lnTo>
                <a:lnTo>
                  <a:pt x="19465" y="41673"/>
                </a:lnTo>
                <a:lnTo>
                  <a:pt x="15642" y="43062"/>
                </a:lnTo>
                <a:close/>
              </a:path>
            </a:pathLst>
          </a:custGeom>
          <a:solidFill>
            <a:srgbClr val="506C93"/>
          </a:solidFill>
        </p:spPr>
        <p:txBody>
          <a:bodyPr wrap="square" lIns="0" tIns="0" rIns="0" bIns="0" rtlCol="0">
            <a:noAutofit/>
          </a:bodyPr>
          <a:lstStyle/>
          <a:p>
            <a:endParaRPr/>
          </a:p>
        </p:txBody>
      </p:sp>
      <p:sp>
        <p:nvSpPr>
          <p:cNvPr id="388" name="object 388"/>
          <p:cNvSpPr/>
          <p:nvPr/>
        </p:nvSpPr>
        <p:spPr>
          <a:xfrm>
            <a:off x="7483448" y="3227885"/>
            <a:ext cx="23463" cy="20836"/>
          </a:xfrm>
          <a:custGeom>
            <a:avLst/>
            <a:gdLst/>
            <a:ahLst/>
            <a:cxnLst/>
            <a:rect l="l" t="t" r="r" b="b"/>
            <a:pathLst>
              <a:path w="23463" h="20836">
                <a:moveTo>
                  <a:pt x="23463" y="2604"/>
                </a:moveTo>
                <a:lnTo>
                  <a:pt x="18249" y="1389"/>
                </a:lnTo>
                <a:lnTo>
                  <a:pt x="14425" y="3993"/>
                </a:lnTo>
                <a:lnTo>
                  <a:pt x="9211" y="1389"/>
                </a:lnTo>
                <a:lnTo>
                  <a:pt x="6604" y="0"/>
                </a:lnTo>
                <a:lnTo>
                  <a:pt x="2607" y="1389"/>
                </a:lnTo>
                <a:lnTo>
                  <a:pt x="0" y="1389"/>
                </a:lnTo>
                <a:lnTo>
                  <a:pt x="0" y="3993"/>
                </a:lnTo>
                <a:lnTo>
                  <a:pt x="1390" y="7813"/>
                </a:lnTo>
                <a:lnTo>
                  <a:pt x="1390" y="11807"/>
                </a:lnTo>
                <a:lnTo>
                  <a:pt x="3997" y="13022"/>
                </a:lnTo>
                <a:lnTo>
                  <a:pt x="3997" y="15627"/>
                </a:lnTo>
                <a:lnTo>
                  <a:pt x="5214" y="18232"/>
                </a:lnTo>
                <a:lnTo>
                  <a:pt x="5214" y="20836"/>
                </a:lnTo>
                <a:lnTo>
                  <a:pt x="6604" y="19621"/>
                </a:lnTo>
                <a:lnTo>
                  <a:pt x="11818" y="14411"/>
                </a:lnTo>
                <a:lnTo>
                  <a:pt x="18249" y="9202"/>
                </a:lnTo>
                <a:lnTo>
                  <a:pt x="23463" y="2604"/>
                </a:lnTo>
                <a:close/>
              </a:path>
            </a:pathLst>
          </a:custGeom>
          <a:solidFill>
            <a:srgbClr val="CCC5B4"/>
          </a:solidFill>
        </p:spPr>
        <p:txBody>
          <a:bodyPr wrap="square" lIns="0" tIns="0" rIns="0" bIns="0" rtlCol="0">
            <a:noAutofit/>
          </a:bodyPr>
          <a:lstStyle/>
          <a:p>
            <a:endParaRPr/>
          </a:p>
        </p:txBody>
      </p:sp>
      <p:sp>
        <p:nvSpPr>
          <p:cNvPr id="389" name="object 389"/>
          <p:cNvSpPr/>
          <p:nvPr/>
        </p:nvSpPr>
        <p:spPr>
          <a:xfrm>
            <a:off x="7492659" y="3224065"/>
            <a:ext cx="24679" cy="7813"/>
          </a:xfrm>
          <a:custGeom>
            <a:avLst/>
            <a:gdLst/>
            <a:ahLst/>
            <a:cxnLst/>
            <a:rect l="l" t="t" r="r" b="b"/>
            <a:pathLst>
              <a:path w="24679" h="7813">
                <a:moveTo>
                  <a:pt x="5214" y="7813"/>
                </a:moveTo>
                <a:lnTo>
                  <a:pt x="9037" y="5209"/>
                </a:lnTo>
                <a:lnTo>
                  <a:pt x="14251" y="6424"/>
                </a:lnTo>
                <a:lnTo>
                  <a:pt x="15642" y="6424"/>
                </a:lnTo>
                <a:lnTo>
                  <a:pt x="18249" y="5209"/>
                </a:lnTo>
                <a:lnTo>
                  <a:pt x="22072" y="7813"/>
                </a:lnTo>
                <a:lnTo>
                  <a:pt x="24679" y="5209"/>
                </a:lnTo>
                <a:lnTo>
                  <a:pt x="24679" y="3820"/>
                </a:lnTo>
                <a:lnTo>
                  <a:pt x="16858" y="2604"/>
                </a:lnTo>
                <a:lnTo>
                  <a:pt x="9037" y="1215"/>
                </a:lnTo>
                <a:lnTo>
                  <a:pt x="1216" y="0"/>
                </a:lnTo>
                <a:lnTo>
                  <a:pt x="0" y="1215"/>
                </a:lnTo>
                <a:lnTo>
                  <a:pt x="0" y="5209"/>
                </a:lnTo>
                <a:lnTo>
                  <a:pt x="5214" y="7813"/>
                </a:lnTo>
                <a:close/>
              </a:path>
            </a:pathLst>
          </a:custGeom>
          <a:solidFill>
            <a:srgbClr val="EFAC85"/>
          </a:solidFill>
        </p:spPr>
        <p:txBody>
          <a:bodyPr wrap="square" lIns="0" tIns="0" rIns="0" bIns="0" rtlCol="0">
            <a:noAutofit/>
          </a:bodyPr>
          <a:lstStyle/>
          <a:p>
            <a:endParaRPr/>
          </a:p>
        </p:txBody>
      </p:sp>
      <p:sp>
        <p:nvSpPr>
          <p:cNvPr id="390" name="object 390"/>
          <p:cNvSpPr/>
          <p:nvPr/>
        </p:nvSpPr>
        <p:spPr>
          <a:xfrm>
            <a:off x="7492659" y="3214254"/>
            <a:ext cx="1216" cy="0"/>
          </a:xfrm>
          <a:custGeom>
            <a:avLst/>
            <a:gdLst/>
            <a:ahLst/>
            <a:cxnLst/>
            <a:rect l="l" t="t" r="r" b="b"/>
            <a:pathLst>
              <a:path w="1216">
                <a:moveTo>
                  <a:pt x="0" y="0"/>
                </a:moveTo>
                <a:lnTo>
                  <a:pt x="1216" y="0"/>
                </a:lnTo>
              </a:path>
            </a:pathLst>
          </a:custGeom>
          <a:ln w="2485">
            <a:solidFill>
              <a:srgbClr val="EFAC85"/>
            </a:solidFill>
          </a:ln>
        </p:spPr>
        <p:txBody>
          <a:bodyPr wrap="square" lIns="0" tIns="0" rIns="0" bIns="0" rtlCol="0">
            <a:noAutofit/>
          </a:bodyPr>
          <a:lstStyle/>
          <a:p>
            <a:endParaRPr/>
          </a:p>
        </p:txBody>
      </p:sp>
      <p:sp>
        <p:nvSpPr>
          <p:cNvPr id="391" name="object 391"/>
          <p:cNvSpPr/>
          <p:nvPr/>
        </p:nvSpPr>
        <p:spPr>
          <a:xfrm>
            <a:off x="7538195" y="3485911"/>
            <a:ext cx="75776" cy="162756"/>
          </a:xfrm>
          <a:custGeom>
            <a:avLst/>
            <a:gdLst/>
            <a:ahLst/>
            <a:cxnLst/>
            <a:rect l="l" t="t" r="r" b="b"/>
            <a:pathLst>
              <a:path w="75776" h="162756">
                <a:moveTo>
                  <a:pt x="72281" y="28020"/>
                </a:moveTo>
                <a:lnTo>
                  <a:pt x="75776" y="1215"/>
                </a:lnTo>
                <a:lnTo>
                  <a:pt x="65348" y="1215"/>
                </a:lnTo>
                <a:lnTo>
                  <a:pt x="63958" y="0"/>
                </a:lnTo>
                <a:lnTo>
                  <a:pt x="59533" y="28533"/>
                </a:lnTo>
                <a:lnTo>
                  <a:pt x="72281" y="28020"/>
                </a:lnTo>
                <a:close/>
              </a:path>
              <a:path w="75776" h="162756">
                <a:moveTo>
                  <a:pt x="112412" y="-69108"/>
                </a:moveTo>
                <a:lnTo>
                  <a:pt x="44492" y="-69108"/>
                </a:lnTo>
                <a:lnTo>
                  <a:pt x="41885" y="-67892"/>
                </a:lnTo>
                <a:lnTo>
                  <a:pt x="41885" y="-76921"/>
                </a:lnTo>
                <a:lnTo>
                  <a:pt x="43102" y="-79526"/>
                </a:lnTo>
                <a:lnTo>
                  <a:pt x="45709" y="-78310"/>
                </a:lnTo>
                <a:lnTo>
                  <a:pt x="47099" y="-78310"/>
                </a:lnTo>
                <a:lnTo>
                  <a:pt x="47099" y="-134222"/>
                </a:lnTo>
                <a:lnTo>
                  <a:pt x="40309" y="-132531"/>
                </a:lnTo>
                <a:lnTo>
                  <a:pt x="27958" y="-129470"/>
                </a:lnTo>
                <a:lnTo>
                  <a:pt x="15642" y="-126408"/>
                </a:lnTo>
                <a:lnTo>
                  <a:pt x="13035" y="-125193"/>
                </a:lnTo>
                <a:lnTo>
                  <a:pt x="10428" y="-119984"/>
                </a:lnTo>
                <a:lnTo>
                  <a:pt x="10428" y="-114774"/>
                </a:lnTo>
                <a:lnTo>
                  <a:pt x="9211" y="-109565"/>
                </a:lnTo>
                <a:lnTo>
                  <a:pt x="7821" y="-106961"/>
                </a:lnTo>
                <a:lnTo>
                  <a:pt x="7821" y="-105572"/>
                </a:lnTo>
                <a:lnTo>
                  <a:pt x="6604" y="-102967"/>
                </a:lnTo>
                <a:lnTo>
                  <a:pt x="7821" y="-100362"/>
                </a:lnTo>
                <a:lnTo>
                  <a:pt x="6604" y="-97758"/>
                </a:lnTo>
                <a:lnTo>
                  <a:pt x="6604" y="16842"/>
                </a:lnTo>
                <a:lnTo>
                  <a:pt x="0" y="16842"/>
                </a:lnTo>
                <a:lnTo>
                  <a:pt x="0" y="32470"/>
                </a:lnTo>
                <a:lnTo>
                  <a:pt x="3253" y="32086"/>
                </a:lnTo>
                <a:lnTo>
                  <a:pt x="15556" y="31116"/>
                </a:lnTo>
                <a:lnTo>
                  <a:pt x="28677" y="29865"/>
                </a:lnTo>
                <a:lnTo>
                  <a:pt x="34012" y="29546"/>
                </a:lnTo>
                <a:lnTo>
                  <a:pt x="46724" y="28982"/>
                </a:lnTo>
                <a:lnTo>
                  <a:pt x="59533" y="28533"/>
                </a:lnTo>
                <a:lnTo>
                  <a:pt x="63958" y="0"/>
                </a:lnTo>
                <a:lnTo>
                  <a:pt x="63958" y="-67892"/>
                </a:lnTo>
                <a:lnTo>
                  <a:pt x="83597" y="-67892"/>
                </a:lnTo>
                <a:lnTo>
                  <a:pt x="83568" y="-64838"/>
                </a:lnTo>
                <a:lnTo>
                  <a:pt x="82916" y="-52274"/>
                </a:lnTo>
                <a:lnTo>
                  <a:pt x="82593" y="-39517"/>
                </a:lnTo>
                <a:lnTo>
                  <a:pt x="82599" y="-26696"/>
                </a:lnTo>
                <a:lnTo>
                  <a:pt x="82934" y="-13943"/>
                </a:lnTo>
                <a:lnTo>
                  <a:pt x="83597" y="-1389"/>
                </a:lnTo>
                <a:lnTo>
                  <a:pt x="83597" y="1215"/>
                </a:lnTo>
                <a:lnTo>
                  <a:pt x="75776" y="1215"/>
                </a:lnTo>
                <a:lnTo>
                  <a:pt x="72281" y="28020"/>
                </a:lnTo>
                <a:lnTo>
                  <a:pt x="84814" y="27261"/>
                </a:lnTo>
                <a:lnTo>
                  <a:pt x="92011" y="18743"/>
                </a:lnTo>
                <a:lnTo>
                  <a:pt x="99952" y="8683"/>
                </a:lnTo>
                <a:lnTo>
                  <a:pt x="107723" y="-1274"/>
                </a:lnTo>
                <a:lnTo>
                  <a:pt x="115375" y="-11219"/>
                </a:lnTo>
                <a:lnTo>
                  <a:pt x="122958" y="-21240"/>
                </a:lnTo>
                <a:lnTo>
                  <a:pt x="130523" y="-31428"/>
                </a:lnTo>
                <a:lnTo>
                  <a:pt x="130523" y="-34033"/>
                </a:lnTo>
                <a:lnTo>
                  <a:pt x="126526" y="-31428"/>
                </a:lnTo>
                <a:lnTo>
                  <a:pt x="126526" y="-39242"/>
                </a:lnTo>
                <a:lnTo>
                  <a:pt x="130523" y="-39242"/>
                </a:lnTo>
                <a:lnTo>
                  <a:pt x="133130" y="-41180"/>
                </a:lnTo>
                <a:lnTo>
                  <a:pt x="132943" y="-54345"/>
                </a:lnTo>
                <a:lnTo>
                  <a:pt x="131740" y="-66503"/>
                </a:lnTo>
                <a:lnTo>
                  <a:pt x="131740" y="-47055"/>
                </a:lnTo>
                <a:lnTo>
                  <a:pt x="122702" y="-47055"/>
                </a:lnTo>
                <a:lnTo>
                  <a:pt x="121312" y="-49660"/>
                </a:lnTo>
                <a:lnTo>
                  <a:pt x="122702" y="-54869"/>
                </a:lnTo>
                <a:lnTo>
                  <a:pt x="122702" y="-63898"/>
                </a:lnTo>
                <a:lnTo>
                  <a:pt x="121312" y="-66503"/>
                </a:lnTo>
                <a:lnTo>
                  <a:pt x="122702" y="-67892"/>
                </a:lnTo>
                <a:lnTo>
                  <a:pt x="130523" y="-67892"/>
                </a:lnTo>
                <a:lnTo>
                  <a:pt x="130523" y="-69108"/>
                </a:lnTo>
                <a:lnTo>
                  <a:pt x="112412" y="-69108"/>
                </a:lnTo>
                <a:close/>
              </a:path>
            </a:pathLst>
          </a:custGeom>
          <a:solidFill>
            <a:srgbClr val="74B4B6"/>
          </a:solidFill>
        </p:spPr>
        <p:txBody>
          <a:bodyPr wrap="square" lIns="0" tIns="0" rIns="0" bIns="0" rtlCol="0">
            <a:noAutofit/>
          </a:bodyPr>
          <a:lstStyle/>
          <a:p>
            <a:endParaRPr/>
          </a:p>
        </p:txBody>
      </p:sp>
      <p:sp>
        <p:nvSpPr>
          <p:cNvPr id="392" name="object 392"/>
          <p:cNvSpPr/>
          <p:nvPr/>
        </p:nvSpPr>
        <p:spPr>
          <a:xfrm>
            <a:off x="7490052" y="3437640"/>
            <a:ext cx="26070" cy="84735"/>
          </a:xfrm>
          <a:custGeom>
            <a:avLst/>
            <a:gdLst/>
            <a:ahLst/>
            <a:cxnLst/>
            <a:rect l="l" t="t" r="r" b="b"/>
            <a:pathLst>
              <a:path w="26070" h="84735">
                <a:moveTo>
                  <a:pt x="11644" y="84735"/>
                </a:moveTo>
                <a:lnTo>
                  <a:pt x="19465" y="83346"/>
                </a:lnTo>
                <a:lnTo>
                  <a:pt x="26070" y="83346"/>
                </a:lnTo>
                <a:lnTo>
                  <a:pt x="24679" y="75532"/>
                </a:lnTo>
                <a:lnTo>
                  <a:pt x="24679" y="67718"/>
                </a:lnTo>
                <a:lnTo>
                  <a:pt x="23463" y="59905"/>
                </a:lnTo>
                <a:lnTo>
                  <a:pt x="22433" y="51735"/>
                </a:lnTo>
                <a:lnTo>
                  <a:pt x="21038" y="39141"/>
                </a:lnTo>
                <a:lnTo>
                  <a:pt x="19740" y="26517"/>
                </a:lnTo>
                <a:lnTo>
                  <a:pt x="18395" y="13871"/>
                </a:lnTo>
                <a:lnTo>
                  <a:pt x="16858" y="1215"/>
                </a:lnTo>
                <a:lnTo>
                  <a:pt x="14251" y="1215"/>
                </a:lnTo>
                <a:lnTo>
                  <a:pt x="11644" y="0"/>
                </a:lnTo>
                <a:lnTo>
                  <a:pt x="10428" y="5209"/>
                </a:lnTo>
                <a:lnTo>
                  <a:pt x="9037" y="9029"/>
                </a:lnTo>
                <a:lnTo>
                  <a:pt x="9037" y="14238"/>
                </a:lnTo>
                <a:lnTo>
                  <a:pt x="8794" y="16834"/>
                </a:lnTo>
                <a:lnTo>
                  <a:pt x="7530" y="29424"/>
                </a:lnTo>
                <a:lnTo>
                  <a:pt x="5936" y="42212"/>
                </a:lnTo>
                <a:lnTo>
                  <a:pt x="3823" y="54696"/>
                </a:lnTo>
                <a:lnTo>
                  <a:pt x="3223" y="59729"/>
                </a:lnTo>
                <a:lnTo>
                  <a:pt x="1596" y="72604"/>
                </a:lnTo>
                <a:lnTo>
                  <a:pt x="0" y="84735"/>
                </a:lnTo>
                <a:lnTo>
                  <a:pt x="11644" y="84735"/>
                </a:lnTo>
                <a:close/>
              </a:path>
            </a:pathLst>
          </a:custGeom>
          <a:solidFill>
            <a:srgbClr val="74B4B6"/>
          </a:solidFill>
        </p:spPr>
        <p:txBody>
          <a:bodyPr wrap="square" lIns="0" tIns="0" rIns="0" bIns="0" rtlCol="0">
            <a:noAutofit/>
          </a:bodyPr>
          <a:lstStyle/>
          <a:p>
            <a:endParaRPr/>
          </a:p>
        </p:txBody>
      </p:sp>
      <p:sp>
        <p:nvSpPr>
          <p:cNvPr id="393" name="object 393"/>
          <p:cNvSpPr/>
          <p:nvPr/>
        </p:nvSpPr>
        <p:spPr>
          <a:xfrm>
            <a:off x="7538195" y="3382944"/>
            <a:ext cx="7821" cy="119810"/>
          </a:xfrm>
          <a:custGeom>
            <a:avLst/>
            <a:gdLst/>
            <a:ahLst/>
            <a:cxnLst/>
            <a:rect l="l" t="t" r="r" b="b"/>
            <a:pathLst>
              <a:path w="7821" h="119810">
                <a:moveTo>
                  <a:pt x="6604" y="0"/>
                </a:moveTo>
                <a:lnTo>
                  <a:pt x="5122" y="697"/>
                </a:lnTo>
                <a:lnTo>
                  <a:pt x="4137" y="13286"/>
                </a:lnTo>
                <a:lnTo>
                  <a:pt x="3997" y="26045"/>
                </a:lnTo>
                <a:lnTo>
                  <a:pt x="3270" y="32886"/>
                </a:lnTo>
                <a:lnTo>
                  <a:pt x="2689" y="45362"/>
                </a:lnTo>
                <a:lnTo>
                  <a:pt x="2607" y="58516"/>
                </a:lnTo>
                <a:lnTo>
                  <a:pt x="1971" y="68739"/>
                </a:lnTo>
                <a:lnTo>
                  <a:pt x="1234" y="81281"/>
                </a:lnTo>
                <a:lnTo>
                  <a:pt x="603" y="94016"/>
                </a:lnTo>
                <a:lnTo>
                  <a:pt x="164" y="106881"/>
                </a:lnTo>
                <a:lnTo>
                  <a:pt x="0" y="119810"/>
                </a:lnTo>
                <a:lnTo>
                  <a:pt x="6604" y="119810"/>
                </a:lnTo>
                <a:lnTo>
                  <a:pt x="6604" y="5209"/>
                </a:lnTo>
                <a:lnTo>
                  <a:pt x="7821" y="2604"/>
                </a:lnTo>
                <a:lnTo>
                  <a:pt x="6604" y="0"/>
                </a:lnTo>
                <a:close/>
              </a:path>
            </a:pathLst>
          </a:custGeom>
          <a:solidFill>
            <a:srgbClr val="A4DDE7"/>
          </a:solidFill>
        </p:spPr>
        <p:txBody>
          <a:bodyPr wrap="square" lIns="0" tIns="0" rIns="0" bIns="0" rtlCol="0">
            <a:noAutofit/>
          </a:bodyPr>
          <a:lstStyle/>
          <a:p>
            <a:endParaRPr/>
          </a:p>
        </p:txBody>
      </p:sp>
      <p:sp>
        <p:nvSpPr>
          <p:cNvPr id="394" name="object 394"/>
          <p:cNvSpPr/>
          <p:nvPr/>
        </p:nvSpPr>
        <p:spPr>
          <a:xfrm>
            <a:off x="7543409" y="3339881"/>
            <a:ext cx="9211" cy="43062"/>
          </a:xfrm>
          <a:custGeom>
            <a:avLst/>
            <a:gdLst/>
            <a:ahLst/>
            <a:cxnLst/>
            <a:rect l="l" t="t" r="r" b="b"/>
            <a:pathLst>
              <a:path w="9211" h="43062">
                <a:moveTo>
                  <a:pt x="2607" y="39068"/>
                </a:moveTo>
                <a:lnTo>
                  <a:pt x="3997" y="36464"/>
                </a:lnTo>
                <a:lnTo>
                  <a:pt x="5214" y="31254"/>
                </a:lnTo>
                <a:lnTo>
                  <a:pt x="5214" y="26045"/>
                </a:lnTo>
                <a:lnTo>
                  <a:pt x="7821" y="20836"/>
                </a:lnTo>
                <a:lnTo>
                  <a:pt x="7821" y="2604"/>
                </a:lnTo>
                <a:lnTo>
                  <a:pt x="9211" y="0"/>
                </a:lnTo>
                <a:lnTo>
                  <a:pt x="3997" y="0"/>
                </a:lnTo>
                <a:lnTo>
                  <a:pt x="2607" y="2604"/>
                </a:lnTo>
                <a:lnTo>
                  <a:pt x="2607" y="7813"/>
                </a:lnTo>
                <a:lnTo>
                  <a:pt x="5214" y="14411"/>
                </a:lnTo>
                <a:lnTo>
                  <a:pt x="3997" y="19621"/>
                </a:lnTo>
                <a:lnTo>
                  <a:pt x="0" y="24830"/>
                </a:lnTo>
                <a:lnTo>
                  <a:pt x="0" y="43062"/>
                </a:lnTo>
                <a:lnTo>
                  <a:pt x="1390" y="43062"/>
                </a:lnTo>
                <a:lnTo>
                  <a:pt x="2607" y="40457"/>
                </a:lnTo>
                <a:lnTo>
                  <a:pt x="2607" y="39068"/>
                </a:lnTo>
                <a:close/>
              </a:path>
            </a:pathLst>
          </a:custGeom>
          <a:solidFill>
            <a:srgbClr val="9F563B"/>
          </a:solidFill>
        </p:spPr>
        <p:txBody>
          <a:bodyPr wrap="square" lIns="0" tIns="0" rIns="0" bIns="0" rtlCol="0">
            <a:noAutofit/>
          </a:bodyPr>
          <a:lstStyle/>
          <a:p>
            <a:endParaRPr/>
          </a:p>
        </p:txBody>
      </p:sp>
      <p:sp>
        <p:nvSpPr>
          <p:cNvPr id="395" name="object 395"/>
          <p:cNvSpPr/>
          <p:nvPr/>
        </p:nvSpPr>
        <p:spPr>
          <a:xfrm>
            <a:off x="7501697" y="3414198"/>
            <a:ext cx="5214" cy="24656"/>
          </a:xfrm>
          <a:custGeom>
            <a:avLst/>
            <a:gdLst/>
            <a:ahLst/>
            <a:cxnLst/>
            <a:rect l="l" t="t" r="r" b="b"/>
            <a:pathLst>
              <a:path w="5214" h="24656">
                <a:moveTo>
                  <a:pt x="5214" y="24656"/>
                </a:moveTo>
                <a:lnTo>
                  <a:pt x="5214" y="16842"/>
                </a:lnTo>
                <a:lnTo>
                  <a:pt x="3997" y="9029"/>
                </a:lnTo>
                <a:lnTo>
                  <a:pt x="2607" y="0"/>
                </a:lnTo>
                <a:lnTo>
                  <a:pt x="1390" y="7813"/>
                </a:lnTo>
                <a:lnTo>
                  <a:pt x="0" y="15627"/>
                </a:lnTo>
                <a:lnTo>
                  <a:pt x="0" y="23441"/>
                </a:lnTo>
                <a:lnTo>
                  <a:pt x="2607" y="24656"/>
                </a:lnTo>
                <a:lnTo>
                  <a:pt x="5214" y="24656"/>
                </a:lnTo>
                <a:close/>
              </a:path>
            </a:pathLst>
          </a:custGeom>
          <a:solidFill>
            <a:srgbClr val="A4DDE7"/>
          </a:solidFill>
        </p:spPr>
        <p:txBody>
          <a:bodyPr wrap="square" lIns="0" tIns="0" rIns="0" bIns="0" rtlCol="0">
            <a:noAutofit/>
          </a:bodyPr>
          <a:lstStyle/>
          <a:p>
            <a:endParaRPr/>
          </a:p>
        </p:txBody>
      </p:sp>
      <p:sp>
        <p:nvSpPr>
          <p:cNvPr id="396" name="object 396"/>
          <p:cNvSpPr/>
          <p:nvPr/>
        </p:nvSpPr>
        <p:spPr>
          <a:xfrm>
            <a:off x="7765178" y="3283970"/>
            <a:ext cx="62568" cy="217568"/>
          </a:xfrm>
          <a:custGeom>
            <a:avLst/>
            <a:gdLst/>
            <a:ahLst/>
            <a:cxnLst/>
            <a:rect l="l" t="t" r="r" b="b"/>
            <a:pathLst>
              <a:path w="62568" h="217568">
                <a:moveTo>
                  <a:pt x="31284" y="157489"/>
                </a:moveTo>
                <a:lnTo>
                  <a:pt x="44319" y="157489"/>
                </a:lnTo>
                <a:lnTo>
                  <a:pt x="50749" y="154885"/>
                </a:lnTo>
                <a:lnTo>
                  <a:pt x="57354" y="154885"/>
                </a:lnTo>
                <a:lnTo>
                  <a:pt x="61177" y="153669"/>
                </a:lnTo>
                <a:lnTo>
                  <a:pt x="61177" y="128839"/>
                </a:lnTo>
                <a:lnTo>
                  <a:pt x="62568" y="126234"/>
                </a:lnTo>
                <a:lnTo>
                  <a:pt x="62568" y="113212"/>
                </a:lnTo>
                <a:lnTo>
                  <a:pt x="61177" y="110607"/>
                </a:lnTo>
                <a:lnTo>
                  <a:pt x="57354" y="110607"/>
                </a:lnTo>
                <a:lnTo>
                  <a:pt x="57354" y="105398"/>
                </a:lnTo>
                <a:lnTo>
                  <a:pt x="57183" y="98421"/>
                </a:lnTo>
                <a:lnTo>
                  <a:pt x="56434" y="85553"/>
                </a:lnTo>
                <a:lnTo>
                  <a:pt x="55963" y="72928"/>
                </a:lnTo>
                <a:lnTo>
                  <a:pt x="55963" y="70323"/>
                </a:lnTo>
                <a:lnTo>
                  <a:pt x="54747" y="67718"/>
                </a:lnTo>
                <a:lnTo>
                  <a:pt x="54747" y="65114"/>
                </a:lnTo>
                <a:lnTo>
                  <a:pt x="53356" y="62509"/>
                </a:lnTo>
                <a:lnTo>
                  <a:pt x="54747" y="59905"/>
                </a:lnTo>
                <a:lnTo>
                  <a:pt x="54747" y="2604"/>
                </a:lnTo>
                <a:lnTo>
                  <a:pt x="53356" y="0"/>
                </a:lnTo>
                <a:lnTo>
                  <a:pt x="51868" y="3631"/>
                </a:lnTo>
                <a:lnTo>
                  <a:pt x="46505" y="15284"/>
                </a:lnTo>
                <a:lnTo>
                  <a:pt x="40135" y="26372"/>
                </a:lnTo>
                <a:lnTo>
                  <a:pt x="32500" y="36464"/>
                </a:lnTo>
                <a:lnTo>
                  <a:pt x="28677" y="41673"/>
                </a:lnTo>
                <a:lnTo>
                  <a:pt x="23463" y="44277"/>
                </a:lnTo>
                <a:lnTo>
                  <a:pt x="16858" y="42888"/>
                </a:lnTo>
                <a:lnTo>
                  <a:pt x="10428" y="41673"/>
                </a:lnTo>
                <a:lnTo>
                  <a:pt x="5214" y="39068"/>
                </a:lnTo>
                <a:lnTo>
                  <a:pt x="0" y="37679"/>
                </a:lnTo>
                <a:lnTo>
                  <a:pt x="0" y="123630"/>
                </a:lnTo>
                <a:lnTo>
                  <a:pt x="2607" y="123630"/>
                </a:lnTo>
                <a:lnTo>
                  <a:pt x="3823" y="122414"/>
                </a:lnTo>
                <a:lnTo>
                  <a:pt x="6430" y="123630"/>
                </a:lnTo>
                <a:lnTo>
                  <a:pt x="6430" y="127624"/>
                </a:lnTo>
                <a:lnTo>
                  <a:pt x="5214" y="130228"/>
                </a:lnTo>
                <a:lnTo>
                  <a:pt x="6430" y="132833"/>
                </a:lnTo>
                <a:lnTo>
                  <a:pt x="5214" y="134048"/>
                </a:lnTo>
                <a:lnTo>
                  <a:pt x="0" y="132833"/>
                </a:lnTo>
                <a:lnTo>
                  <a:pt x="0" y="216179"/>
                </a:lnTo>
                <a:lnTo>
                  <a:pt x="1216" y="217568"/>
                </a:lnTo>
                <a:lnTo>
                  <a:pt x="29893" y="217568"/>
                </a:lnTo>
                <a:lnTo>
                  <a:pt x="31284" y="216179"/>
                </a:lnTo>
                <a:lnTo>
                  <a:pt x="31284" y="157489"/>
                </a:lnTo>
                <a:close/>
              </a:path>
            </a:pathLst>
          </a:custGeom>
          <a:solidFill>
            <a:srgbClr val="A4DDE7"/>
          </a:solidFill>
        </p:spPr>
        <p:txBody>
          <a:bodyPr wrap="square" lIns="0" tIns="0" rIns="0" bIns="0" rtlCol="0">
            <a:noAutofit/>
          </a:bodyPr>
          <a:lstStyle/>
          <a:p>
            <a:endParaRPr/>
          </a:p>
        </p:txBody>
      </p:sp>
      <p:sp>
        <p:nvSpPr>
          <p:cNvPr id="397" name="object 397"/>
          <p:cNvSpPr/>
          <p:nvPr/>
        </p:nvSpPr>
        <p:spPr>
          <a:xfrm>
            <a:off x="7680363" y="3410205"/>
            <a:ext cx="151206" cy="101751"/>
          </a:xfrm>
          <a:custGeom>
            <a:avLst/>
            <a:gdLst/>
            <a:ahLst/>
            <a:cxnLst/>
            <a:rect l="l" t="t" r="r" b="b"/>
            <a:pathLst>
              <a:path w="151206" h="101751">
                <a:moveTo>
                  <a:pt x="7821" y="7813"/>
                </a:moveTo>
                <a:lnTo>
                  <a:pt x="27460" y="7813"/>
                </a:lnTo>
                <a:lnTo>
                  <a:pt x="27460" y="76921"/>
                </a:lnTo>
                <a:lnTo>
                  <a:pt x="29801" y="80320"/>
                </a:lnTo>
                <a:lnTo>
                  <a:pt x="37415" y="90341"/>
                </a:lnTo>
                <a:lnTo>
                  <a:pt x="45709" y="100362"/>
                </a:lnTo>
                <a:lnTo>
                  <a:pt x="100930" y="100529"/>
                </a:lnTo>
                <a:lnTo>
                  <a:pt x="113640" y="100694"/>
                </a:lnTo>
                <a:lnTo>
                  <a:pt x="126267" y="100941"/>
                </a:lnTo>
                <a:lnTo>
                  <a:pt x="138795" y="101288"/>
                </a:lnTo>
                <a:lnTo>
                  <a:pt x="151206" y="101751"/>
                </a:lnTo>
                <a:lnTo>
                  <a:pt x="151205" y="101350"/>
                </a:lnTo>
                <a:lnTo>
                  <a:pt x="151073" y="88899"/>
                </a:lnTo>
                <a:lnTo>
                  <a:pt x="150771" y="76365"/>
                </a:lnTo>
                <a:lnTo>
                  <a:pt x="150413" y="63706"/>
                </a:lnTo>
                <a:lnTo>
                  <a:pt x="150114" y="50882"/>
                </a:lnTo>
                <a:lnTo>
                  <a:pt x="149989" y="37853"/>
                </a:lnTo>
                <a:lnTo>
                  <a:pt x="148972" y="25248"/>
                </a:lnTo>
                <a:lnTo>
                  <a:pt x="148293" y="12759"/>
                </a:lnTo>
                <a:lnTo>
                  <a:pt x="147382" y="0"/>
                </a:lnTo>
                <a:lnTo>
                  <a:pt x="145992" y="1389"/>
                </a:lnTo>
                <a:lnTo>
                  <a:pt x="145992" y="27434"/>
                </a:lnTo>
                <a:lnTo>
                  <a:pt x="142168" y="28650"/>
                </a:lnTo>
                <a:lnTo>
                  <a:pt x="135564" y="28650"/>
                </a:lnTo>
                <a:lnTo>
                  <a:pt x="129133" y="31254"/>
                </a:lnTo>
                <a:lnTo>
                  <a:pt x="116098" y="31254"/>
                </a:lnTo>
                <a:lnTo>
                  <a:pt x="116098" y="89944"/>
                </a:lnTo>
                <a:lnTo>
                  <a:pt x="114708" y="91333"/>
                </a:lnTo>
                <a:lnTo>
                  <a:pt x="86031" y="91333"/>
                </a:lnTo>
                <a:lnTo>
                  <a:pt x="84814" y="89944"/>
                </a:lnTo>
                <a:lnTo>
                  <a:pt x="84814" y="6598"/>
                </a:lnTo>
                <a:lnTo>
                  <a:pt x="1390" y="6598"/>
                </a:lnTo>
                <a:lnTo>
                  <a:pt x="0" y="7813"/>
                </a:lnTo>
                <a:lnTo>
                  <a:pt x="7821" y="7813"/>
                </a:lnTo>
                <a:close/>
              </a:path>
              <a:path w="151206" h="101751">
                <a:moveTo>
                  <a:pt x="90028" y="7813"/>
                </a:moveTo>
                <a:lnTo>
                  <a:pt x="91245" y="6598"/>
                </a:lnTo>
                <a:lnTo>
                  <a:pt x="84814" y="6598"/>
                </a:lnTo>
                <a:lnTo>
                  <a:pt x="90028" y="7813"/>
                </a:lnTo>
                <a:close/>
              </a:path>
            </a:pathLst>
          </a:custGeom>
          <a:solidFill>
            <a:srgbClr val="74B4B6"/>
          </a:solidFill>
        </p:spPr>
        <p:txBody>
          <a:bodyPr wrap="square" lIns="0" tIns="0" rIns="0" bIns="0" rtlCol="0">
            <a:noAutofit/>
          </a:bodyPr>
          <a:lstStyle/>
          <a:p>
            <a:endParaRPr/>
          </a:p>
        </p:txBody>
      </p:sp>
      <p:sp>
        <p:nvSpPr>
          <p:cNvPr id="398" name="object 398"/>
          <p:cNvSpPr/>
          <p:nvPr/>
        </p:nvSpPr>
        <p:spPr>
          <a:xfrm>
            <a:off x="7827746" y="3395966"/>
            <a:ext cx="76819" cy="161483"/>
          </a:xfrm>
          <a:custGeom>
            <a:avLst/>
            <a:gdLst/>
            <a:ahLst/>
            <a:cxnLst/>
            <a:rect l="l" t="t" r="r" b="b"/>
            <a:pathLst>
              <a:path w="76819" h="161483">
                <a:moveTo>
                  <a:pt x="0" y="0"/>
                </a:moveTo>
                <a:lnTo>
                  <a:pt x="1216" y="2604"/>
                </a:lnTo>
                <a:lnTo>
                  <a:pt x="1216" y="3820"/>
                </a:lnTo>
                <a:lnTo>
                  <a:pt x="6430" y="5209"/>
                </a:lnTo>
                <a:lnTo>
                  <a:pt x="11644" y="7813"/>
                </a:lnTo>
                <a:lnTo>
                  <a:pt x="16858" y="9029"/>
                </a:lnTo>
                <a:lnTo>
                  <a:pt x="25917" y="11042"/>
                </a:lnTo>
                <a:lnTo>
                  <a:pt x="38539" y="12939"/>
                </a:lnTo>
                <a:lnTo>
                  <a:pt x="51162" y="13944"/>
                </a:lnTo>
                <a:lnTo>
                  <a:pt x="63784" y="14238"/>
                </a:lnTo>
                <a:lnTo>
                  <a:pt x="68998" y="14238"/>
                </a:lnTo>
                <a:lnTo>
                  <a:pt x="67782" y="18232"/>
                </a:lnTo>
                <a:lnTo>
                  <a:pt x="67826" y="26338"/>
                </a:lnTo>
                <a:lnTo>
                  <a:pt x="68032" y="39000"/>
                </a:lnTo>
                <a:lnTo>
                  <a:pt x="68333" y="51767"/>
                </a:lnTo>
                <a:lnTo>
                  <a:pt x="68648" y="64563"/>
                </a:lnTo>
                <a:lnTo>
                  <a:pt x="68897" y="77314"/>
                </a:lnTo>
                <a:lnTo>
                  <a:pt x="69035" y="96780"/>
                </a:lnTo>
                <a:lnTo>
                  <a:pt x="69260" y="109477"/>
                </a:lnTo>
                <a:lnTo>
                  <a:pt x="69607" y="122175"/>
                </a:lnTo>
                <a:lnTo>
                  <a:pt x="69976" y="134873"/>
                </a:lnTo>
                <a:lnTo>
                  <a:pt x="70269" y="147570"/>
                </a:lnTo>
                <a:lnTo>
                  <a:pt x="70389" y="161483"/>
                </a:lnTo>
                <a:lnTo>
                  <a:pt x="72996" y="161483"/>
                </a:lnTo>
                <a:lnTo>
                  <a:pt x="73223" y="151808"/>
                </a:lnTo>
                <a:lnTo>
                  <a:pt x="73850" y="139089"/>
                </a:lnTo>
                <a:lnTo>
                  <a:pt x="74212" y="126408"/>
                </a:lnTo>
                <a:lnTo>
                  <a:pt x="74212" y="119810"/>
                </a:lnTo>
                <a:lnTo>
                  <a:pt x="74857" y="111011"/>
                </a:lnTo>
                <a:lnTo>
                  <a:pt x="75382" y="98316"/>
                </a:lnTo>
                <a:lnTo>
                  <a:pt x="75575" y="85622"/>
                </a:lnTo>
                <a:lnTo>
                  <a:pt x="75603" y="65114"/>
                </a:lnTo>
                <a:lnTo>
                  <a:pt x="76819" y="58516"/>
                </a:lnTo>
                <a:lnTo>
                  <a:pt x="76819" y="42888"/>
                </a:lnTo>
                <a:lnTo>
                  <a:pt x="75603" y="41673"/>
                </a:lnTo>
                <a:lnTo>
                  <a:pt x="76819" y="39068"/>
                </a:lnTo>
                <a:lnTo>
                  <a:pt x="76819" y="0"/>
                </a:lnTo>
                <a:lnTo>
                  <a:pt x="65754" y="2527"/>
                </a:lnTo>
                <a:lnTo>
                  <a:pt x="53162" y="4479"/>
                </a:lnTo>
                <a:lnTo>
                  <a:pt x="40627" y="5326"/>
                </a:lnTo>
                <a:lnTo>
                  <a:pt x="28195" y="4943"/>
                </a:lnTo>
                <a:lnTo>
                  <a:pt x="15911" y="3209"/>
                </a:lnTo>
                <a:lnTo>
                  <a:pt x="3823" y="0"/>
                </a:lnTo>
                <a:lnTo>
                  <a:pt x="0" y="0"/>
                </a:lnTo>
                <a:close/>
              </a:path>
            </a:pathLst>
          </a:custGeom>
          <a:solidFill>
            <a:srgbClr val="292A2D"/>
          </a:solidFill>
        </p:spPr>
        <p:txBody>
          <a:bodyPr wrap="square" lIns="0" tIns="0" rIns="0" bIns="0" rtlCol="0">
            <a:noAutofit/>
          </a:bodyPr>
          <a:lstStyle/>
          <a:p>
            <a:endParaRPr/>
          </a:p>
        </p:txBody>
      </p:sp>
      <p:sp>
        <p:nvSpPr>
          <p:cNvPr id="399" name="object 399"/>
          <p:cNvSpPr/>
          <p:nvPr/>
        </p:nvSpPr>
        <p:spPr>
          <a:xfrm>
            <a:off x="7855032" y="3412809"/>
            <a:ext cx="24853" cy="101751"/>
          </a:xfrm>
          <a:custGeom>
            <a:avLst/>
            <a:gdLst/>
            <a:ahLst/>
            <a:cxnLst/>
            <a:rect l="l" t="t" r="r" b="b"/>
            <a:pathLst>
              <a:path w="24853" h="101751">
                <a:moveTo>
                  <a:pt x="11818" y="7813"/>
                </a:moveTo>
                <a:lnTo>
                  <a:pt x="11818" y="1389"/>
                </a:lnTo>
                <a:lnTo>
                  <a:pt x="13035" y="0"/>
                </a:lnTo>
                <a:lnTo>
                  <a:pt x="10386" y="702"/>
                </a:lnTo>
                <a:lnTo>
                  <a:pt x="9495" y="13220"/>
                </a:lnTo>
                <a:lnTo>
                  <a:pt x="8346" y="25927"/>
                </a:lnTo>
                <a:lnTo>
                  <a:pt x="7004" y="38695"/>
                </a:lnTo>
                <a:lnTo>
                  <a:pt x="5533" y="51395"/>
                </a:lnTo>
                <a:lnTo>
                  <a:pt x="3997" y="63898"/>
                </a:lnTo>
                <a:lnTo>
                  <a:pt x="2753" y="75062"/>
                </a:lnTo>
                <a:lnTo>
                  <a:pt x="1396" y="87888"/>
                </a:lnTo>
                <a:lnTo>
                  <a:pt x="0" y="100362"/>
                </a:lnTo>
                <a:lnTo>
                  <a:pt x="15642" y="100362"/>
                </a:lnTo>
                <a:lnTo>
                  <a:pt x="24853" y="101751"/>
                </a:lnTo>
                <a:lnTo>
                  <a:pt x="24351" y="97992"/>
                </a:lnTo>
                <a:lnTo>
                  <a:pt x="22616" y="85182"/>
                </a:lnTo>
                <a:lnTo>
                  <a:pt x="20856" y="73101"/>
                </a:lnTo>
                <a:lnTo>
                  <a:pt x="18249" y="75706"/>
                </a:lnTo>
                <a:lnTo>
                  <a:pt x="15642" y="74317"/>
                </a:lnTo>
                <a:lnTo>
                  <a:pt x="10428" y="74317"/>
                </a:lnTo>
                <a:lnTo>
                  <a:pt x="11818" y="71712"/>
                </a:lnTo>
                <a:lnTo>
                  <a:pt x="11818" y="7813"/>
                </a:lnTo>
                <a:close/>
              </a:path>
            </a:pathLst>
          </a:custGeom>
          <a:solidFill>
            <a:srgbClr val="74B4B6"/>
          </a:solidFill>
        </p:spPr>
        <p:txBody>
          <a:bodyPr wrap="square" lIns="0" tIns="0" rIns="0" bIns="0" rtlCol="0">
            <a:noAutofit/>
          </a:bodyPr>
          <a:lstStyle/>
          <a:p>
            <a:endParaRPr/>
          </a:p>
        </p:txBody>
      </p:sp>
      <p:sp>
        <p:nvSpPr>
          <p:cNvPr id="400" name="object 400"/>
          <p:cNvSpPr/>
          <p:nvPr/>
        </p:nvSpPr>
        <p:spPr>
          <a:xfrm>
            <a:off x="7865460" y="3416803"/>
            <a:ext cx="10428" cy="71712"/>
          </a:xfrm>
          <a:custGeom>
            <a:avLst/>
            <a:gdLst/>
            <a:ahLst/>
            <a:cxnLst/>
            <a:rect l="l" t="t" r="r" b="b"/>
            <a:pathLst>
              <a:path w="10428" h="71712">
                <a:moveTo>
                  <a:pt x="10428" y="69108"/>
                </a:moveTo>
                <a:lnTo>
                  <a:pt x="9731" y="62814"/>
                </a:lnTo>
                <a:lnTo>
                  <a:pt x="8283" y="49962"/>
                </a:lnTo>
                <a:lnTo>
                  <a:pt x="6769" y="37211"/>
                </a:lnTo>
                <a:lnTo>
                  <a:pt x="5144" y="24604"/>
                </a:lnTo>
                <a:lnTo>
                  <a:pt x="3366" y="12185"/>
                </a:lnTo>
                <a:lnTo>
                  <a:pt x="1390" y="0"/>
                </a:lnTo>
                <a:lnTo>
                  <a:pt x="1390" y="67718"/>
                </a:lnTo>
                <a:lnTo>
                  <a:pt x="0" y="70323"/>
                </a:lnTo>
                <a:lnTo>
                  <a:pt x="5214" y="70323"/>
                </a:lnTo>
                <a:lnTo>
                  <a:pt x="7821" y="71712"/>
                </a:lnTo>
                <a:lnTo>
                  <a:pt x="10428" y="69108"/>
                </a:lnTo>
                <a:close/>
              </a:path>
            </a:pathLst>
          </a:custGeom>
          <a:solidFill>
            <a:srgbClr val="A4DDE7"/>
          </a:solidFill>
        </p:spPr>
        <p:txBody>
          <a:bodyPr wrap="square" lIns="0" tIns="0" rIns="0" bIns="0" rtlCol="0">
            <a:noAutofit/>
          </a:bodyPr>
          <a:lstStyle/>
          <a:p>
            <a:endParaRPr/>
          </a:p>
        </p:txBody>
      </p:sp>
      <p:sp>
        <p:nvSpPr>
          <p:cNvPr id="401" name="object 401"/>
          <p:cNvSpPr/>
          <p:nvPr/>
        </p:nvSpPr>
        <p:spPr>
          <a:xfrm>
            <a:off x="7827746" y="3398571"/>
            <a:ext cx="1216" cy="3820"/>
          </a:xfrm>
          <a:custGeom>
            <a:avLst/>
            <a:gdLst/>
            <a:ahLst/>
            <a:cxnLst/>
            <a:rect l="l" t="t" r="r" b="b"/>
            <a:pathLst>
              <a:path w="1216" h="3820">
                <a:moveTo>
                  <a:pt x="1216" y="1215"/>
                </a:moveTo>
                <a:lnTo>
                  <a:pt x="0" y="0"/>
                </a:lnTo>
                <a:lnTo>
                  <a:pt x="0" y="3820"/>
                </a:lnTo>
                <a:lnTo>
                  <a:pt x="1216" y="1215"/>
                </a:lnTo>
                <a:close/>
              </a:path>
            </a:pathLst>
          </a:custGeom>
          <a:solidFill>
            <a:srgbClr val="74B4B6"/>
          </a:solidFill>
        </p:spPr>
        <p:txBody>
          <a:bodyPr wrap="square" lIns="0" tIns="0" rIns="0" bIns="0" rtlCol="0">
            <a:noAutofit/>
          </a:bodyPr>
          <a:lstStyle/>
          <a:p>
            <a:endParaRPr/>
          </a:p>
        </p:txBody>
      </p:sp>
      <p:sp>
        <p:nvSpPr>
          <p:cNvPr id="402" name="object 402"/>
          <p:cNvSpPr/>
          <p:nvPr/>
        </p:nvSpPr>
        <p:spPr>
          <a:xfrm>
            <a:off x="7832960" y="3541823"/>
            <a:ext cx="1216" cy="3993"/>
          </a:xfrm>
          <a:custGeom>
            <a:avLst/>
            <a:gdLst/>
            <a:ahLst/>
            <a:cxnLst/>
            <a:rect l="l" t="t" r="r" b="b"/>
            <a:pathLst>
              <a:path w="1216" h="3993">
                <a:moveTo>
                  <a:pt x="0" y="3993"/>
                </a:moveTo>
                <a:lnTo>
                  <a:pt x="0" y="0"/>
                </a:lnTo>
                <a:lnTo>
                  <a:pt x="1216" y="1389"/>
                </a:lnTo>
                <a:lnTo>
                  <a:pt x="1216" y="2604"/>
                </a:lnTo>
                <a:lnTo>
                  <a:pt x="0" y="3993"/>
                </a:lnTo>
                <a:close/>
              </a:path>
            </a:pathLst>
          </a:custGeom>
          <a:solidFill>
            <a:srgbClr val="CD7B45"/>
          </a:solidFill>
        </p:spPr>
        <p:txBody>
          <a:bodyPr wrap="square" lIns="0" tIns="0" rIns="0" bIns="0" rtlCol="0">
            <a:noAutofit/>
          </a:bodyPr>
          <a:lstStyle/>
          <a:p>
            <a:endParaRPr/>
          </a:p>
        </p:txBody>
      </p:sp>
      <p:sp>
        <p:nvSpPr>
          <p:cNvPr id="403" name="object 403"/>
          <p:cNvSpPr/>
          <p:nvPr/>
        </p:nvSpPr>
        <p:spPr>
          <a:xfrm>
            <a:off x="7832960" y="3549636"/>
            <a:ext cx="1216" cy="1389"/>
          </a:xfrm>
          <a:custGeom>
            <a:avLst/>
            <a:gdLst/>
            <a:ahLst/>
            <a:cxnLst/>
            <a:rect l="l" t="t" r="r" b="b"/>
            <a:pathLst>
              <a:path w="1216" h="1389">
                <a:moveTo>
                  <a:pt x="1216" y="1389"/>
                </a:moveTo>
                <a:lnTo>
                  <a:pt x="0" y="0"/>
                </a:lnTo>
                <a:lnTo>
                  <a:pt x="1216" y="1389"/>
                </a:lnTo>
                <a:close/>
              </a:path>
            </a:pathLst>
          </a:custGeom>
          <a:solidFill>
            <a:srgbClr val="CD7B45"/>
          </a:solidFill>
        </p:spPr>
        <p:txBody>
          <a:bodyPr wrap="square" lIns="0" tIns="0" rIns="0" bIns="0" rtlCol="0">
            <a:noAutofit/>
          </a:bodyPr>
          <a:lstStyle/>
          <a:p>
            <a:endParaRPr/>
          </a:p>
        </p:txBody>
      </p:sp>
      <p:sp>
        <p:nvSpPr>
          <p:cNvPr id="404" name="object 404"/>
          <p:cNvSpPr/>
          <p:nvPr/>
        </p:nvSpPr>
        <p:spPr>
          <a:xfrm>
            <a:off x="7585294" y="3292999"/>
            <a:ext cx="179883" cy="114601"/>
          </a:xfrm>
          <a:custGeom>
            <a:avLst/>
            <a:gdLst/>
            <a:ahLst/>
            <a:cxnLst/>
            <a:rect l="l" t="t" r="r" b="b"/>
            <a:pathLst>
              <a:path w="179883" h="114601">
                <a:moveTo>
                  <a:pt x="1216" y="114601"/>
                </a:moveTo>
                <a:lnTo>
                  <a:pt x="179883" y="114601"/>
                </a:lnTo>
                <a:lnTo>
                  <a:pt x="179883" y="83346"/>
                </a:lnTo>
                <a:lnTo>
                  <a:pt x="167164" y="85539"/>
                </a:lnTo>
                <a:lnTo>
                  <a:pt x="154714" y="86883"/>
                </a:lnTo>
                <a:lnTo>
                  <a:pt x="141994" y="87340"/>
                </a:lnTo>
                <a:lnTo>
                  <a:pt x="134450" y="87176"/>
                </a:lnTo>
                <a:lnTo>
                  <a:pt x="121441" y="86097"/>
                </a:lnTo>
                <a:lnTo>
                  <a:pt x="108742" y="84012"/>
                </a:lnTo>
                <a:lnTo>
                  <a:pt x="96403" y="80919"/>
                </a:lnTo>
                <a:lnTo>
                  <a:pt x="84471" y="76819"/>
                </a:lnTo>
                <a:lnTo>
                  <a:pt x="72996" y="71712"/>
                </a:lnTo>
                <a:lnTo>
                  <a:pt x="59993" y="63982"/>
                </a:lnTo>
                <a:lnTo>
                  <a:pt x="49644" y="56547"/>
                </a:lnTo>
                <a:lnTo>
                  <a:pt x="39885" y="48367"/>
                </a:lnTo>
                <a:lnTo>
                  <a:pt x="30699" y="39508"/>
                </a:lnTo>
                <a:lnTo>
                  <a:pt x="22072" y="30039"/>
                </a:lnTo>
                <a:lnTo>
                  <a:pt x="14641" y="20912"/>
                </a:lnTo>
                <a:lnTo>
                  <a:pt x="7001" y="10600"/>
                </a:lnTo>
                <a:lnTo>
                  <a:pt x="0" y="0"/>
                </a:lnTo>
                <a:lnTo>
                  <a:pt x="0" y="114601"/>
                </a:lnTo>
                <a:lnTo>
                  <a:pt x="1216" y="114601"/>
                </a:lnTo>
                <a:close/>
              </a:path>
            </a:pathLst>
          </a:custGeom>
          <a:solidFill>
            <a:srgbClr val="CCC5B4"/>
          </a:solidFill>
        </p:spPr>
        <p:txBody>
          <a:bodyPr wrap="square" lIns="0" tIns="0" rIns="0" bIns="0" rtlCol="0">
            <a:noAutofit/>
          </a:bodyPr>
          <a:lstStyle/>
          <a:p>
            <a:endParaRPr/>
          </a:p>
        </p:txBody>
      </p:sp>
      <p:sp>
        <p:nvSpPr>
          <p:cNvPr id="405" name="object 405"/>
          <p:cNvSpPr/>
          <p:nvPr/>
        </p:nvSpPr>
        <p:spPr>
          <a:xfrm>
            <a:off x="7629613" y="3494940"/>
            <a:ext cx="79426" cy="43062"/>
          </a:xfrm>
          <a:custGeom>
            <a:avLst/>
            <a:gdLst/>
            <a:ahLst/>
            <a:cxnLst/>
            <a:rect l="l" t="t" r="r" b="b"/>
            <a:pathLst>
              <a:path w="79426" h="43062">
                <a:moveTo>
                  <a:pt x="79426" y="7813"/>
                </a:moveTo>
                <a:lnTo>
                  <a:pt x="78210" y="0"/>
                </a:lnTo>
                <a:lnTo>
                  <a:pt x="78210" y="7813"/>
                </a:lnTo>
                <a:lnTo>
                  <a:pt x="79426" y="7813"/>
                </a:lnTo>
                <a:close/>
              </a:path>
              <a:path w="79426" h="43062">
                <a:moveTo>
                  <a:pt x="0" y="18232"/>
                </a:moveTo>
                <a:lnTo>
                  <a:pt x="1023" y="18139"/>
                </a:lnTo>
                <a:lnTo>
                  <a:pt x="13717" y="17349"/>
                </a:lnTo>
                <a:lnTo>
                  <a:pt x="26411" y="17058"/>
                </a:lnTo>
                <a:lnTo>
                  <a:pt x="39105" y="17016"/>
                </a:lnTo>
                <a:lnTo>
                  <a:pt x="51752" y="16214"/>
                </a:lnTo>
                <a:lnTo>
                  <a:pt x="64464" y="15801"/>
                </a:lnTo>
                <a:lnTo>
                  <a:pt x="77175" y="15649"/>
                </a:lnTo>
                <a:lnTo>
                  <a:pt x="89854" y="15627"/>
                </a:lnTo>
                <a:lnTo>
                  <a:pt x="78210" y="0"/>
                </a:lnTo>
                <a:lnTo>
                  <a:pt x="79426" y="7813"/>
                </a:lnTo>
                <a:lnTo>
                  <a:pt x="61177" y="7813"/>
                </a:lnTo>
                <a:lnTo>
                  <a:pt x="61177" y="-20836"/>
                </a:lnTo>
                <a:lnTo>
                  <a:pt x="58570" y="-24830"/>
                </a:lnTo>
                <a:lnTo>
                  <a:pt x="54747" y="-30039"/>
                </a:lnTo>
                <a:lnTo>
                  <a:pt x="50749" y="-35248"/>
                </a:lnTo>
                <a:lnTo>
                  <a:pt x="50749" y="-19621"/>
                </a:lnTo>
                <a:lnTo>
                  <a:pt x="40321" y="-19621"/>
                </a:lnTo>
                <a:lnTo>
                  <a:pt x="41712" y="-22225"/>
                </a:lnTo>
                <a:lnTo>
                  <a:pt x="41712" y="-35248"/>
                </a:lnTo>
                <a:lnTo>
                  <a:pt x="37714" y="-31254"/>
                </a:lnTo>
                <a:lnTo>
                  <a:pt x="35107" y="-27434"/>
                </a:lnTo>
                <a:lnTo>
                  <a:pt x="32500" y="-24830"/>
                </a:lnTo>
                <a:lnTo>
                  <a:pt x="30661" y="-22305"/>
                </a:lnTo>
                <a:lnTo>
                  <a:pt x="23056" y="-12132"/>
                </a:lnTo>
                <a:lnTo>
                  <a:pt x="15283" y="-1975"/>
                </a:lnTo>
                <a:lnTo>
                  <a:pt x="7534" y="8150"/>
                </a:lnTo>
                <a:lnTo>
                  <a:pt x="0" y="18232"/>
                </a:lnTo>
                <a:close/>
              </a:path>
            </a:pathLst>
          </a:custGeom>
          <a:solidFill>
            <a:srgbClr val="74B4B6"/>
          </a:solidFill>
        </p:spPr>
        <p:txBody>
          <a:bodyPr wrap="square" lIns="0" tIns="0" rIns="0" bIns="0" rtlCol="0">
            <a:noAutofit/>
          </a:bodyPr>
          <a:lstStyle/>
          <a:p>
            <a:endParaRPr/>
          </a:p>
        </p:txBody>
      </p:sp>
      <p:sp>
        <p:nvSpPr>
          <p:cNvPr id="406" name="object 406"/>
          <p:cNvSpPr/>
          <p:nvPr/>
        </p:nvSpPr>
        <p:spPr>
          <a:xfrm>
            <a:off x="7680363" y="3418018"/>
            <a:ext cx="27460" cy="69108"/>
          </a:xfrm>
          <a:custGeom>
            <a:avLst/>
            <a:gdLst/>
            <a:ahLst/>
            <a:cxnLst/>
            <a:rect l="l" t="t" r="r" b="b"/>
            <a:pathLst>
              <a:path w="27460" h="69108">
                <a:moveTo>
                  <a:pt x="27460" y="3993"/>
                </a:moveTo>
                <a:lnTo>
                  <a:pt x="27460" y="0"/>
                </a:lnTo>
                <a:lnTo>
                  <a:pt x="15642" y="0"/>
                </a:lnTo>
                <a:lnTo>
                  <a:pt x="10428" y="22225"/>
                </a:lnTo>
                <a:lnTo>
                  <a:pt x="7821" y="0"/>
                </a:lnTo>
                <a:lnTo>
                  <a:pt x="0" y="0"/>
                </a:lnTo>
                <a:lnTo>
                  <a:pt x="0" y="23441"/>
                </a:lnTo>
                <a:lnTo>
                  <a:pt x="10428" y="24552"/>
                </a:lnTo>
                <a:lnTo>
                  <a:pt x="13035" y="24830"/>
                </a:lnTo>
                <a:lnTo>
                  <a:pt x="18893" y="59297"/>
                </a:lnTo>
                <a:lnTo>
                  <a:pt x="27460" y="69108"/>
                </a:lnTo>
                <a:lnTo>
                  <a:pt x="27460" y="3993"/>
                </a:lnTo>
                <a:close/>
              </a:path>
              <a:path w="27460" h="69108">
                <a:moveTo>
                  <a:pt x="11307" y="49368"/>
                </a:moveTo>
                <a:lnTo>
                  <a:pt x="18893" y="59297"/>
                </a:lnTo>
                <a:lnTo>
                  <a:pt x="13035" y="24830"/>
                </a:lnTo>
                <a:lnTo>
                  <a:pt x="10428" y="24552"/>
                </a:lnTo>
                <a:lnTo>
                  <a:pt x="10428" y="48271"/>
                </a:lnTo>
                <a:lnTo>
                  <a:pt x="11307" y="49368"/>
                </a:lnTo>
                <a:close/>
              </a:path>
              <a:path w="27460" h="69108">
                <a:moveTo>
                  <a:pt x="7821" y="0"/>
                </a:moveTo>
                <a:lnTo>
                  <a:pt x="10428" y="22225"/>
                </a:lnTo>
                <a:lnTo>
                  <a:pt x="15642" y="0"/>
                </a:lnTo>
                <a:lnTo>
                  <a:pt x="7821" y="0"/>
                </a:lnTo>
                <a:close/>
              </a:path>
            </a:pathLst>
          </a:custGeom>
          <a:solidFill>
            <a:srgbClr val="A4DDE7"/>
          </a:solidFill>
        </p:spPr>
        <p:txBody>
          <a:bodyPr wrap="square" lIns="0" tIns="0" rIns="0" bIns="0" rtlCol="0">
            <a:noAutofit/>
          </a:bodyPr>
          <a:lstStyle/>
          <a:p>
            <a:endParaRPr/>
          </a:p>
        </p:txBody>
      </p:sp>
      <p:sp>
        <p:nvSpPr>
          <p:cNvPr id="407" name="object 407"/>
          <p:cNvSpPr/>
          <p:nvPr/>
        </p:nvSpPr>
        <p:spPr>
          <a:xfrm>
            <a:off x="7690791" y="3474104"/>
            <a:ext cx="17032" cy="28650"/>
          </a:xfrm>
          <a:custGeom>
            <a:avLst/>
            <a:gdLst/>
            <a:ahLst/>
            <a:cxnLst/>
            <a:rect l="l" t="t" r="r" b="b"/>
            <a:pathLst>
              <a:path w="17032" h="28650">
                <a:moveTo>
                  <a:pt x="16153" y="19740"/>
                </a:moveTo>
                <a:lnTo>
                  <a:pt x="8567" y="9879"/>
                </a:lnTo>
                <a:lnTo>
                  <a:pt x="0" y="0"/>
                </a:lnTo>
                <a:lnTo>
                  <a:pt x="0" y="28650"/>
                </a:lnTo>
                <a:lnTo>
                  <a:pt x="17032" y="28650"/>
                </a:lnTo>
                <a:lnTo>
                  <a:pt x="17032" y="20836"/>
                </a:lnTo>
                <a:lnTo>
                  <a:pt x="16153" y="19740"/>
                </a:lnTo>
                <a:close/>
              </a:path>
            </a:pathLst>
          </a:custGeom>
          <a:solidFill>
            <a:srgbClr val="A4DDE7"/>
          </a:solidFill>
        </p:spPr>
        <p:txBody>
          <a:bodyPr wrap="square" lIns="0" tIns="0" rIns="0" bIns="0" rtlCol="0">
            <a:noAutofit/>
          </a:bodyPr>
          <a:lstStyle/>
          <a:p>
            <a:endParaRPr/>
          </a:p>
        </p:txBody>
      </p:sp>
      <p:sp>
        <p:nvSpPr>
          <p:cNvPr id="408" name="object 408"/>
          <p:cNvSpPr/>
          <p:nvPr/>
        </p:nvSpPr>
        <p:spPr>
          <a:xfrm>
            <a:off x="7659507" y="3418018"/>
            <a:ext cx="10428" cy="20836"/>
          </a:xfrm>
          <a:custGeom>
            <a:avLst/>
            <a:gdLst/>
            <a:ahLst/>
            <a:cxnLst/>
            <a:rect l="l" t="t" r="r" b="b"/>
            <a:pathLst>
              <a:path w="10428" h="20836">
                <a:moveTo>
                  <a:pt x="10428" y="1389"/>
                </a:moveTo>
                <a:lnTo>
                  <a:pt x="9211" y="0"/>
                </a:lnTo>
                <a:lnTo>
                  <a:pt x="1390" y="0"/>
                </a:lnTo>
                <a:lnTo>
                  <a:pt x="0" y="1389"/>
                </a:lnTo>
                <a:lnTo>
                  <a:pt x="1390" y="3993"/>
                </a:lnTo>
                <a:lnTo>
                  <a:pt x="1390" y="13022"/>
                </a:lnTo>
                <a:lnTo>
                  <a:pt x="0" y="18232"/>
                </a:lnTo>
                <a:lnTo>
                  <a:pt x="1390" y="20836"/>
                </a:lnTo>
                <a:lnTo>
                  <a:pt x="10428" y="20836"/>
                </a:lnTo>
                <a:lnTo>
                  <a:pt x="10428" y="1389"/>
                </a:lnTo>
                <a:close/>
              </a:path>
            </a:pathLst>
          </a:custGeom>
          <a:solidFill>
            <a:srgbClr val="A4DDE7"/>
          </a:solidFill>
        </p:spPr>
        <p:txBody>
          <a:bodyPr wrap="square" lIns="0" tIns="0" rIns="0" bIns="0" rtlCol="0">
            <a:noAutofit/>
          </a:bodyPr>
          <a:lstStyle/>
          <a:p>
            <a:endParaRPr/>
          </a:p>
        </p:txBody>
      </p:sp>
      <p:sp>
        <p:nvSpPr>
          <p:cNvPr id="409" name="object 409"/>
          <p:cNvSpPr/>
          <p:nvPr/>
        </p:nvSpPr>
        <p:spPr>
          <a:xfrm>
            <a:off x="7679146" y="3440244"/>
            <a:ext cx="14251" cy="26045"/>
          </a:xfrm>
          <a:custGeom>
            <a:avLst/>
            <a:gdLst/>
            <a:ahLst/>
            <a:cxnLst/>
            <a:rect l="l" t="t" r="r" b="b"/>
            <a:pathLst>
              <a:path w="14251" h="26045">
                <a:moveTo>
                  <a:pt x="14251" y="2604"/>
                </a:moveTo>
                <a:lnTo>
                  <a:pt x="11644" y="0"/>
                </a:lnTo>
                <a:lnTo>
                  <a:pt x="11644" y="2326"/>
                </a:lnTo>
                <a:lnTo>
                  <a:pt x="14251" y="2604"/>
                </a:lnTo>
                <a:close/>
              </a:path>
              <a:path w="14251" h="26045">
                <a:moveTo>
                  <a:pt x="5214" y="16842"/>
                </a:moveTo>
                <a:lnTo>
                  <a:pt x="7821" y="19447"/>
                </a:lnTo>
                <a:lnTo>
                  <a:pt x="10428" y="23441"/>
                </a:lnTo>
                <a:lnTo>
                  <a:pt x="11644" y="26045"/>
                </a:lnTo>
                <a:lnTo>
                  <a:pt x="11644" y="2326"/>
                </a:lnTo>
                <a:lnTo>
                  <a:pt x="1216" y="1215"/>
                </a:lnTo>
                <a:lnTo>
                  <a:pt x="1216" y="3820"/>
                </a:lnTo>
                <a:lnTo>
                  <a:pt x="0" y="7813"/>
                </a:lnTo>
                <a:lnTo>
                  <a:pt x="5214" y="7813"/>
                </a:lnTo>
                <a:lnTo>
                  <a:pt x="6430" y="9029"/>
                </a:lnTo>
                <a:lnTo>
                  <a:pt x="7821" y="13022"/>
                </a:lnTo>
                <a:lnTo>
                  <a:pt x="3823" y="11633"/>
                </a:lnTo>
                <a:lnTo>
                  <a:pt x="1216" y="13022"/>
                </a:lnTo>
                <a:lnTo>
                  <a:pt x="5214" y="16842"/>
                </a:lnTo>
                <a:close/>
              </a:path>
            </a:pathLst>
          </a:custGeom>
          <a:solidFill>
            <a:srgbClr val="74B4B6"/>
          </a:solidFill>
        </p:spPr>
        <p:txBody>
          <a:bodyPr wrap="square" lIns="0" tIns="0" rIns="0" bIns="0" rtlCol="0">
            <a:noAutofit/>
          </a:bodyPr>
          <a:lstStyle/>
          <a:p>
            <a:endParaRPr/>
          </a:p>
        </p:txBody>
      </p:sp>
      <p:sp>
        <p:nvSpPr>
          <p:cNvPr id="410" name="object 410"/>
          <p:cNvSpPr/>
          <p:nvPr/>
        </p:nvSpPr>
        <p:spPr>
          <a:xfrm>
            <a:off x="7767785" y="3406385"/>
            <a:ext cx="3823" cy="1215"/>
          </a:xfrm>
          <a:custGeom>
            <a:avLst/>
            <a:gdLst/>
            <a:ahLst/>
            <a:cxnLst/>
            <a:rect l="l" t="t" r="r" b="b"/>
            <a:pathLst>
              <a:path w="3823" h="1215">
                <a:moveTo>
                  <a:pt x="1216" y="0"/>
                </a:moveTo>
                <a:lnTo>
                  <a:pt x="0" y="1215"/>
                </a:lnTo>
                <a:lnTo>
                  <a:pt x="3823" y="1215"/>
                </a:lnTo>
                <a:lnTo>
                  <a:pt x="1216" y="0"/>
                </a:lnTo>
                <a:close/>
              </a:path>
            </a:pathLst>
          </a:custGeom>
          <a:solidFill>
            <a:srgbClr val="5D636D"/>
          </a:solidFill>
        </p:spPr>
        <p:txBody>
          <a:bodyPr wrap="square" lIns="0" tIns="0" rIns="0" bIns="0" rtlCol="0">
            <a:noAutofit/>
          </a:bodyPr>
          <a:lstStyle/>
          <a:p>
            <a:endParaRPr/>
          </a:p>
        </p:txBody>
      </p:sp>
      <p:sp>
        <p:nvSpPr>
          <p:cNvPr id="411" name="object 411"/>
          <p:cNvSpPr/>
          <p:nvPr/>
        </p:nvSpPr>
        <p:spPr>
          <a:xfrm>
            <a:off x="7585294" y="3407600"/>
            <a:ext cx="3823" cy="1389"/>
          </a:xfrm>
          <a:custGeom>
            <a:avLst/>
            <a:gdLst/>
            <a:ahLst/>
            <a:cxnLst/>
            <a:rect l="l" t="t" r="r" b="b"/>
            <a:pathLst>
              <a:path w="3823" h="1389">
                <a:moveTo>
                  <a:pt x="0" y="0"/>
                </a:moveTo>
                <a:lnTo>
                  <a:pt x="3823" y="0"/>
                </a:lnTo>
                <a:lnTo>
                  <a:pt x="2607" y="0"/>
                </a:lnTo>
                <a:lnTo>
                  <a:pt x="1216" y="1389"/>
                </a:lnTo>
                <a:lnTo>
                  <a:pt x="0" y="0"/>
                </a:lnTo>
                <a:close/>
              </a:path>
            </a:pathLst>
          </a:custGeom>
          <a:solidFill>
            <a:srgbClr val="5D636D"/>
          </a:solidFill>
        </p:spPr>
        <p:txBody>
          <a:bodyPr wrap="square" lIns="0" tIns="0" rIns="0" bIns="0" rtlCol="0">
            <a:noAutofit/>
          </a:bodyPr>
          <a:lstStyle/>
          <a:p>
            <a:endParaRPr/>
          </a:p>
        </p:txBody>
      </p:sp>
      <p:sp>
        <p:nvSpPr>
          <p:cNvPr id="412" name="object 412"/>
          <p:cNvSpPr/>
          <p:nvPr/>
        </p:nvSpPr>
        <p:spPr>
          <a:xfrm>
            <a:off x="7477017" y="3347695"/>
            <a:ext cx="71605" cy="20063"/>
          </a:xfrm>
          <a:custGeom>
            <a:avLst/>
            <a:gdLst/>
            <a:ahLst/>
            <a:cxnLst/>
            <a:rect l="l" t="t" r="r" b="b"/>
            <a:pathLst>
              <a:path w="71605" h="20063">
                <a:moveTo>
                  <a:pt x="1216" y="2604"/>
                </a:moveTo>
                <a:lnTo>
                  <a:pt x="1216" y="7813"/>
                </a:lnTo>
                <a:lnTo>
                  <a:pt x="0" y="13022"/>
                </a:lnTo>
                <a:lnTo>
                  <a:pt x="0" y="18232"/>
                </a:lnTo>
                <a:lnTo>
                  <a:pt x="3485" y="18460"/>
                </a:lnTo>
                <a:lnTo>
                  <a:pt x="16056" y="19326"/>
                </a:lnTo>
                <a:lnTo>
                  <a:pt x="28646" y="19983"/>
                </a:lnTo>
                <a:lnTo>
                  <a:pt x="41242" y="20063"/>
                </a:lnTo>
                <a:lnTo>
                  <a:pt x="53828" y="19197"/>
                </a:lnTo>
                <a:lnTo>
                  <a:pt x="66391" y="17016"/>
                </a:lnTo>
                <a:lnTo>
                  <a:pt x="70389" y="11807"/>
                </a:lnTo>
                <a:lnTo>
                  <a:pt x="71605" y="6598"/>
                </a:lnTo>
                <a:lnTo>
                  <a:pt x="68998" y="0"/>
                </a:lnTo>
                <a:lnTo>
                  <a:pt x="64388" y="974"/>
                </a:lnTo>
                <a:lnTo>
                  <a:pt x="51853" y="2636"/>
                </a:lnTo>
                <a:lnTo>
                  <a:pt x="39167" y="3226"/>
                </a:lnTo>
                <a:lnTo>
                  <a:pt x="26432" y="3149"/>
                </a:lnTo>
                <a:lnTo>
                  <a:pt x="13748" y="2808"/>
                </a:lnTo>
                <a:lnTo>
                  <a:pt x="1216" y="2604"/>
                </a:lnTo>
                <a:close/>
              </a:path>
            </a:pathLst>
          </a:custGeom>
          <a:solidFill>
            <a:srgbClr val="CD7B45"/>
          </a:solidFill>
        </p:spPr>
        <p:txBody>
          <a:bodyPr wrap="square" lIns="0" tIns="0" rIns="0" bIns="0" rtlCol="0">
            <a:noAutofit/>
          </a:bodyPr>
          <a:lstStyle/>
          <a:p>
            <a:endParaRPr/>
          </a:p>
        </p:txBody>
      </p:sp>
      <p:sp>
        <p:nvSpPr>
          <p:cNvPr id="413" name="object 413"/>
          <p:cNvSpPr/>
          <p:nvPr/>
        </p:nvSpPr>
        <p:spPr>
          <a:xfrm>
            <a:off x="7904565" y="3304806"/>
            <a:ext cx="37888" cy="197947"/>
          </a:xfrm>
          <a:custGeom>
            <a:avLst/>
            <a:gdLst/>
            <a:ahLst/>
            <a:cxnLst/>
            <a:rect l="l" t="t" r="r" b="b"/>
            <a:pathLst>
              <a:path w="37888" h="197947">
                <a:moveTo>
                  <a:pt x="30067" y="174506"/>
                </a:moveTo>
                <a:lnTo>
                  <a:pt x="31284" y="171901"/>
                </a:lnTo>
                <a:lnTo>
                  <a:pt x="30953" y="168370"/>
                </a:lnTo>
                <a:lnTo>
                  <a:pt x="29790" y="155997"/>
                </a:lnTo>
                <a:lnTo>
                  <a:pt x="28606" y="143196"/>
                </a:lnTo>
                <a:lnTo>
                  <a:pt x="27460" y="130228"/>
                </a:lnTo>
                <a:lnTo>
                  <a:pt x="26070" y="132833"/>
                </a:lnTo>
                <a:lnTo>
                  <a:pt x="24853" y="136653"/>
                </a:lnTo>
                <a:lnTo>
                  <a:pt x="22246" y="135437"/>
                </a:lnTo>
                <a:lnTo>
                  <a:pt x="18249" y="135437"/>
                </a:lnTo>
                <a:lnTo>
                  <a:pt x="18249" y="128839"/>
                </a:lnTo>
                <a:lnTo>
                  <a:pt x="17032" y="122414"/>
                </a:lnTo>
                <a:lnTo>
                  <a:pt x="17032" y="117205"/>
                </a:lnTo>
                <a:lnTo>
                  <a:pt x="18249" y="110607"/>
                </a:lnTo>
                <a:lnTo>
                  <a:pt x="15642" y="110607"/>
                </a:lnTo>
                <a:lnTo>
                  <a:pt x="15642" y="113212"/>
                </a:lnTo>
                <a:lnTo>
                  <a:pt x="14425" y="114601"/>
                </a:lnTo>
                <a:lnTo>
                  <a:pt x="13035" y="117205"/>
                </a:lnTo>
                <a:lnTo>
                  <a:pt x="10428" y="117205"/>
                </a:lnTo>
                <a:lnTo>
                  <a:pt x="10428" y="114601"/>
                </a:lnTo>
                <a:lnTo>
                  <a:pt x="11818" y="113212"/>
                </a:lnTo>
                <a:lnTo>
                  <a:pt x="11818" y="108002"/>
                </a:lnTo>
                <a:lnTo>
                  <a:pt x="13035" y="104182"/>
                </a:lnTo>
                <a:lnTo>
                  <a:pt x="17032" y="100189"/>
                </a:lnTo>
                <a:lnTo>
                  <a:pt x="18249" y="98973"/>
                </a:lnTo>
                <a:lnTo>
                  <a:pt x="19639" y="96369"/>
                </a:lnTo>
                <a:lnTo>
                  <a:pt x="18249" y="93764"/>
                </a:lnTo>
                <a:lnTo>
                  <a:pt x="13035" y="92375"/>
                </a:lnTo>
                <a:lnTo>
                  <a:pt x="14425" y="89770"/>
                </a:lnTo>
                <a:lnTo>
                  <a:pt x="14425" y="85950"/>
                </a:lnTo>
                <a:lnTo>
                  <a:pt x="13035" y="83346"/>
                </a:lnTo>
                <a:lnTo>
                  <a:pt x="14425" y="79352"/>
                </a:lnTo>
                <a:lnTo>
                  <a:pt x="14425" y="76748"/>
                </a:lnTo>
                <a:lnTo>
                  <a:pt x="13479" y="65159"/>
                </a:lnTo>
                <a:lnTo>
                  <a:pt x="12472" y="52636"/>
                </a:lnTo>
                <a:lnTo>
                  <a:pt x="11466" y="40090"/>
                </a:lnTo>
                <a:lnTo>
                  <a:pt x="10428" y="27261"/>
                </a:lnTo>
                <a:lnTo>
                  <a:pt x="10427" y="25294"/>
                </a:lnTo>
                <a:lnTo>
                  <a:pt x="10025" y="12639"/>
                </a:lnTo>
                <a:lnTo>
                  <a:pt x="7821" y="0"/>
                </a:lnTo>
                <a:lnTo>
                  <a:pt x="7795" y="3653"/>
                </a:lnTo>
                <a:lnTo>
                  <a:pt x="7408" y="16289"/>
                </a:lnTo>
                <a:lnTo>
                  <a:pt x="6874" y="28815"/>
                </a:lnTo>
                <a:lnTo>
                  <a:pt x="6604" y="41673"/>
                </a:lnTo>
                <a:lnTo>
                  <a:pt x="6604" y="42888"/>
                </a:lnTo>
                <a:lnTo>
                  <a:pt x="5214" y="45493"/>
                </a:lnTo>
                <a:lnTo>
                  <a:pt x="7821" y="46882"/>
                </a:lnTo>
                <a:lnTo>
                  <a:pt x="7821" y="49486"/>
                </a:lnTo>
                <a:lnTo>
                  <a:pt x="5214" y="50702"/>
                </a:lnTo>
                <a:lnTo>
                  <a:pt x="5214" y="89770"/>
                </a:lnTo>
                <a:lnTo>
                  <a:pt x="0" y="91160"/>
                </a:lnTo>
                <a:lnTo>
                  <a:pt x="0" y="131444"/>
                </a:lnTo>
                <a:lnTo>
                  <a:pt x="1390" y="134048"/>
                </a:lnTo>
                <a:lnTo>
                  <a:pt x="0" y="136653"/>
                </a:lnTo>
                <a:lnTo>
                  <a:pt x="0" y="141862"/>
                </a:lnTo>
                <a:lnTo>
                  <a:pt x="6604" y="141862"/>
                </a:lnTo>
                <a:lnTo>
                  <a:pt x="13035" y="144466"/>
                </a:lnTo>
                <a:lnTo>
                  <a:pt x="20856" y="144466"/>
                </a:lnTo>
                <a:lnTo>
                  <a:pt x="23463" y="145856"/>
                </a:lnTo>
                <a:lnTo>
                  <a:pt x="22246" y="147071"/>
                </a:lnTo>
                <a:lnTo>
                  <a:pt x="22246" y="196732"/>
                </a:lnTo>
                <a:lnTo>
                  <a:pt x="23463" y="197947"/>
                </a:lnTo>
                <a:lnTo>
                  <a:pt x="27460" y="197947"/>
                </a:lnTo>
                <a:lnTo>
                  <a:pt x="31284" y="196732"/>
                </a:lnTo>
                <a:lnTo>
                  <a:pt x="35281" y="197947"/>
                </a:lnTo>
                <a:lnTo>
                  <a:pt x="37888" y="197947"/>
                </a:lnTo>
                <a:lnTo>
                  <a:pt x="37888" y="183709"/>
                </a:lnTo>
                <a:lnTo>
                  <a:pt x="36498" y="182320"/>
                </a:lnTo>
                <a:lnTo>
                  <a:pt x="36498" y="179715"/>
                </a:lnTo>
                <a:lnTo>
                  <a:pt x="35281" y="177110"/>
                </a:lnTo>
                <a:lnTo>
                  <a:pt x="32674" y="177110"/>
                </a:lnTo>
                <a:lnTo>
                  <a:pt x="30067" y="174506"/>
                </a:lnTo>
                <a:close/>
              </a:path>
            </a:pathLst>
          </a:custGeom>
          <a:solidFill>
            <a:srgbClr val="A4DDE7"/>
          </a:solidFill>
        </p:spPr>
        <p:txBody>
          <a:bodyPr wrap="square" lIns="0" tIns="0" rIns="0" bIns="0" rtlCol="0">
            <a:noAutofit/>
          </a:bodyPr>
          <a:lstStyle/>
          <a:p>
            <a:endParaRPr/>
          </a:p>
        </p:txBody>
      </p:sp>
      <p:sp>
        <p:nvSpPr>
          <p:cNvPr id="414" name="object 414"/>
          <p:cNvSpPr/>
          <p:nvPr/>
        </p:nvSpPr>
        <p:spPr>
          <a:xfrm>
            <a:off x="7942454" y="3488516"/>
            <a:ext cx="15642" cy="67718"/>
          </a:xfrm>
          <a:custGeom>
            <a:avLst/>
            <a:gdLst/>
            <a:ahLst/>
            <a:cxnLst/>
            <a:rect l="l" t="t" r="r" b="b"/>
            <a:pathLst>
              <a:path w="15642" h="67718">
                <a:moveTo>
                  <a:pt x="13035" y="44277"/>
                </a:moveTo>
                <a:lnTo>
                  <a:pt x="12368" y="31673"/>
                </a:lnTo>
                <a:lnTo>
                  <a:pt x="11108" y="19184"/>
                </a:lnTo>
                <a:lnTo>
                  <a:pt x="10428" y="6424"/>
                </a:lnTo>
                <a:lnTo>
                  <a:pt x="10428" y="2604"/>
                </a:lnTo>
                <a:lnTo>
                  <a:pt x="5214" y="2604"/>
                </a:lnTo>
                <a:lnTo>
                  <a:pt x="2607" y="0"/>
                </a:lnTo>
                <a:lnTo>
                  <a:pt x="0" y="0"/>
                </a:lnTo>
                <a:lnTo>
                  <a:pt x="0" y="14238"/>
                </a:lnTo>
                <a:lnTo>
                  <a:pt x="1216" y="19447"/>
                </a:lnTo>
                <a:lnTo>
                  <a:pt x="1216" y="24656"/>
                </a:lnTo>
                <a:lnTo>
                  <a:pt x="2607" y="29865"/>
                </a:lnTo>
                <a:lnTo>
                  <a:pt x="3039" y="33144"/>
                </a:lnTo>
                <a:lnTo>
                  <a:pt x="4535" y="45970"/>
                </a:lnTo>
                <a:lnTo>
                  <a:pt x="5214" y="58516"/>
                </a:lnTo>
                <a:lnTo>
                  <a:pt x="6430" y="61120"/>
                </a:lnTo>
                <a:lnTo>
                  <a:pt x="6430" y="66329"/>
                </a:lnTo>
                <a:lnTo>
                  <a:pt x="9037" y="67718"/>
                </a:lnTo>
                <a:lnTo>
                  <a:pt x="13035" y="67718"/>
                </a:lnTo>
                <a:lnTo>
                  <a:pt x="15642" y="65114"/>
                </a:lnTo>
                <a:lnTo>
                  <a:pt x="13035" y="58516"/>
                </a:lnTo>
                <a:lnTo>
                  <a:pt x="14251" y="50702"/>
                </a:lnTo>
                <a:lnTo>
                  <a:pt x="13035" y="44277"/>
                </a:lnTo>
                <a:close/>
              </a:path>
            </a:pathLst>
          </a:custGeom>
          <a:solidFill>
            <a:srgbClr val="EFAC85"/>
          </a:solidFill>
        </p:spPr>
        <p:txBody>
          <a:bodyPr wrap="square" lIns="0" tIns="0" rIns="0" bIns="0" rtlCol="0">
            <a:noAutofit/>
          </a:bodyPr>
          <a:lstStyle/>
          <a:p>
            <a:endParaRPr/>
          </a:p>
        </p:txBody>
      </p:sp>
      <p:sp>
        <p:nvSpPr>
          <p:cNvPr id="415" name="object 415"/>
          <p:cNvSpPr/>
          <p:nvPr/>
        </p:nvSpPr>
        <p:spPr>
          <a:xfrm>
            <a:off x="7900742" y="3515777"/>
            <a:ext cx="48142" cy="50875"/>
          </a:xfrm>
          <a:custGeom>
            <a:avLst/>
            <a:gdLst/>
            <a:ahLst/>
            <a:cxnLst/>
            <a:rect l="l" t="t" r="r" b="b"/>
            <a:pathLst>
              <a:path w="48142" h="50875">
                <a:moveTo>
                  <a:pt x="2607" y="43062"/>
                </a:moveTo>
                <a:lnTo>
                  <a:pt x="3823" y="44277"/>
                </a:lnTo>
                <a:lnTo>
                  <a:pt x="6430" y="45666"/>
                </a:lnTo>
                <a:lnTo>
                  <a:pt x="7654" y="45830"/>
                </a:lnTo>
                <a:lnTo>
                  <a:pt x="20097" y="47861"/>
                </a:lnTo>
                <a:lnTo>
                  <a:pt x="32500" y="50875"/>
                </a:lnTo>
                <a:lnTo>
                  <a:pt x="36498" y="50875"/>
                </a:lnTo>
                <a:lnTo>
                  <a:pt x="40321" y="46882"/>
                </a:lnTo>
                <a:lnTo>
                  <a:pt x="44319" y="43062"/>
                </a:lnTo>
                <a:lnTo>
                  <a:pt x="48142" y="39068"/>
                </a:lnTo>
                <a:lnTo>
                  <a:pt x="48142" y="31254"/>
                </a:lnTo>
                <a:lnTo>
                  <a:pt x="47693" y="27914"/>
                </a:lnTo>
                <a:lnTo>
                  <a:pt x="45993" y="15218"/>
                </a:lnTo>
                <a:lnTo>
                  <a:pt x="44319" y="2604"/>
                </a:lnTo>
                <a:lnTo>
                  <a:pt x="42928" y="2604"/>
                </a:lnTo>
                <a:lnTo>
                  <a:pt x="39322" y="2394"/>
                </a:lnTo>
                <a:lnTo>
                  <a:pt x="27011" y="1614"/>
                </a:lnTo>
                <a:lnTo>
                  <a:pt x="14394" y="975"/>
                </a:lnTo>
                <a:lnTo>
                  <a:pt x="1216" y="0"/>
                </a:lnTo>
                <a:lnTo>
                  <a:pt x="1216" y="6598"/>
                </a:lnTo>
                <a:lnTo>
                  <a:pt x="989" y="16272"/>
                </a:lnTo>
                <a:lnTo>
                  <a:pt x="362" y="28991"/>
                </a:lnTo>
                <a:lnTo>
                  <a:pt x="0" y="41673"/>
                </a:lnTo>
                <a:lnTo>
                  <a:pt x="2607" y="43062"/>
                </a:lnTo>
                <a:close/>
              </a:path>
            </a:pathLst>
          </a:custGeom>
          <a:solidFill>
            <a:srgbClr val="E79358"/>
          </a:solidFill>
        </p:spPr>
        <p:txBody>
          <a:bodyPr wrap="square" lIns="0" tIns="0" rIns="0" bIns="0" rtlCol="0">
            <a:noAutofit/>
          </a:bodyPr>
          <a:lstStyle/>
          <a:p>
            <a:endParaRPr/>
          </a:p>
        </p:txBody>
      </p:sp>
      <p:sp>
        <p:nvSpPr>
          <p:cNvPr id="416" name="object 416"/>
          <p:cNvSpPr/>
          <p:nvPr/>
        </p:nvSpPr>
        <p:spPr>
          <a:xfrm>
            <a:off x="7907172" y="3561444"/>
            <a:ext cx="30067" cy="14238"/>
          </a:xfrm>
          <a:custGeom>
            <a:avLst/>
            <a:gdLst/>
            <a:ahLst/>
            <a:cxnLst/>
            <a:rect l="l" t="t" r="r" b="b"/>
            <a:pathLst>
              <a:path w="30067" h="14238">
                <a:moveTo>
                  <a:pt x="20856" y="14238"/>
                </a:moveTo>
                <a:lnTo>
                  <a:pt x="30067" y="5209"/>
                </a:lnTo>
                <a:lnTo>
                  <a:pt x="27460" y="5209"/>
                </a:lnTo>
                <a:lnTo>
                  <a:pt x="24860" y="4867"/>
                </a:lnTo>
                <a:lnTo>
                  <a:pt x="11989" y="1974"/>
                </a:lnTo>
                <a:lnTo>
                  <a:pt x="0" y="0"/>
                </a:lnTo>
                <a:lnTo>
                  <a:pt x="2607" y="3820"/>
                </a:lnTo>
                <a:lnTo>
                  <a:pt x="6604" y="5209"/>
                </a:lnTo>
                <a:lnTo>
                  <a:pt x="10428" y="7813"/>
                </a:lnTo>
                <a:lnTo>
                  <a:pt x="20856" y="14238"/>
                </a:lnTo>
                <a:close/>
              </a:path>
            </a:pathLst>
          </a:custGeom>
          <a:solidFill>
            <a:srgbClr val="CD7B45"/>
          </a:solidFill>
        </p:spPr>
        <p:txBody>
          <a:bodyPr wrap="square" lIns="0" tIns="0" rIns="0" bIns="0" rtlCol="0">
            <a:noAutofit/>
          </a:bodyPr>
          <a:lstStyle/>
          <a:p>
            <a:endParaRPr/>
          </a:p>
        </p:txBody>
      </p:sp>
      <p:sp>
        <p:nvSpPr>
          <p:cNvPr id="417" name="object 417"/>
          <p:cNvSpPr/>
          <p:nvPr/>
        </p:nvSpPr>
        <p:spPr>
          <a:xfrm>
            <a:off x="7585294" y="3140718"/>
            <a:ext cx="179883" cy="239620"/>
          </a:xfrm>
          <a:custGeom>
            <a:avLst/>
            <a:gdLst/>
            <a:ahLst/>
            <a:cxnLst/>
            <a:rect l="l" t="t" r="r" b="b"/>
            <a:pathLst>
              <a:path w="179883" h="239620">
                <a:moveTo>
                  <a:pt x="0" y="89211"/>
                </a:moveTo>
                <a:lnTo>
                  <a:pt x="0" y="152280"/>
                </a:lnTo>
                <a:lnTo>
                  <a:pt x="6525" y="162199"/>
                </a:lnTo>
                <a:lnTo>
                  <a:pt x="14133" y="172538"/>
                </a:lnTo>
                <a:lnTo>
                  <a:pt x="22072" y="182320"/>
                </a:lnTo>
                <a:lnTo>
                  <a:pt x="32322" y="193442"/>
                </a:lnTo>
                <a:lnTo>
                  <a:pt x="41610" y="202182"/>
                </a:lnTo>
                <a:lnTo>
                  <a:pt x="51476" y="210233"/>
                </a:lnTo>
                <a:lnTo>
                  <a:pt x="61932" y="217525"/>
                </a:lnTo>
                <a:lnTo>
                  <a:pt x="72996" y="223993"/>
                </a:lnTo>
                <a:lnTo>
                  <a:pt x="79485" y="227030"/>
                </a:lnTo>
                <a:lnTo>
                  <a:pt x="91227" y="231563"/>
                </a:lnTo>
                <a:lnTo>
                  <a:pt x="103397" y="235088"/>
                </a:lnTo>
                <a:lnTo>
                  <a:pt x="115947" y="237606"/>
                </a:lnTo>
                <a:lnTo>
                  <a:pt x="128829" y="239117"/>
                </a:lnTo>
                <a:lnTo>
                  <a:pt x="141994" y="239620"/>
                </a:lnTo>
                <a:lnTo>
                  <a:pt x="154713" y="239164"/>
                </a:lnTo>
                <a:lnTo>
                  <a:pt x="167162" y="237820"/>
                </a:lnTo>
                <a:lnTo>
                  <a:pt x="179883" y="235627"/>
                </a:lnTo>
                <a:lnTo>
                  <a:pt x="179883" y="199163"/>
                </a:lnTo>
                <a:lnTo>
                  <a:pt x="178868" y="199305"/>
                </a:lnTo>
                <a:lnTo>
                  <a:pt x="166313" y="199494"/>
                </a:lnTo>
                <a:lnTo>
                  <a:pt x="153813" y="197947"/>
                </a:lnTo>
                <a:lnTo>
                  <a:pt x="145192" y="196547"/>
                </a:lnTo>
                <a:lnTo>
                  <a:pt x="132576" y="193255"/>
                </a:lnTo>
                <a:lnTo>
                  <a:pt x="120683" y="188638"/>
                </a:lnTo>
                <a:lnTo>
                  <a:pt x="109513" y="182769"/>
                </a:lnTo>
                <a:lnTo>
                  <a:pt x="99066" y="175721"/>
                </a:lnTo>
                <a:lnTo>
                  <a:pt x="91619" y="170266"/>
                </a:lnTo>
                <a:lnTo>
                  <a:pt x="81965" y="161964"/>
                </a:lnTo>
                <a:lnTo>
                  <a:pt x="73136" y="152944"/>
                </a:lnTo>
                <a:lnTo>
                  <a:pt x="64982" y="143227"/>
                </a:lnTo>
                <a:lnTo>
                  <a:pt x="57354" y="132833"/>
                </a:lnTo>
                <a:lnTo>
                  <a:pt x="50381" y="122257"/>
                </a:lnTo>
                <a:lnTo>
                  <a:pt x="43876" y="111319"/>
                </a:lnTo>
                <a:lnTo>
                  <a:pt x="37820" y="100016"/>
                </a:lnTo>
                <a:lnTo>
                  <a:pt x="32270" y="88456"/>
                </a:lnTo>
                <a:lnTo>
                  <a:pt x="27286" y="76748"/>
                </a:lnTo>
                <a:lnTo>
                  <a:pt x="23431" y="67694"/>
                </a:lnTo>
                <a:lnTo>
                  <a:pt x="18993" y="55803"/>
                </a:lnTo>
                <a:lnTo>
                  <a:pt x="15064" y="43605"/>
                </a:lnTo>
                <a:lnTo>
                  <a:pt x="11644" y="31254"/>
                </a:lnTo>
                <a:lnTo>
                  <a:pt x="9860" y="24640"/>
                </a:lnTo>
                <a:lnTo>
                  <a:pt x="6378" y="12320"/>
                </a:lnTo>
                <a:lnTo>
                  <a:pt x="3823" y="0"/>
                </a:lnTo>
                <a:lnTo>
                  <a:pt x="1216" y="1215"/>
                </a:lnTo>
                <a:lnTo>
                  <a:pt x="0" y="5209"/>
                </a:lnTo>
                <a:lnTo>
                  <a:pt x="0" y="9029"/>
                </a:lnTo>
                <a:lnTo>
                  <a:pt x="1216" y="11633"/>
                </a:lnTo>
                <a:lnTo>
                  <a:pt x="0" y="15627"/>
                </a:lnTo>
                <a:lnTo>
                  <a:pt x="1216" y="19447"/>
                </a:lnTo>
                <a:lnTo>
                  <a:pt x="1216" y="52091"/>
                </a:lnTo>
                <a:lnTo>
                  <a:pt x="0" y="53306"/>
                </a:lnTo>
                <a:lnTo>
                  <a:pt x="0" y="89211"/>
                </a:lnTo>
                <a:close/>
              </a:path>
            </a:pathLst>
          </a:custGeom>
          <a:solidFill>
            <a:srgbClr val="DBDADA"/>
          </a:solidFill>
        </p:spPr>
        <p:txBody>
          <a:bodyPr wrap="square" lIns="0" tIns="0" rIns="0" bIns="0" rtlCol="0">
            <a:noAutofit/>
          </a:bodyPr>
          <a:lstStyle/>
          <a:p>
            <a:endParaRPr/>
          </a:p>
        </p:txBody>
      </p:sp>
      <p:sp>
        <p:nvSpPr>
          <p:cNvPr id="418" name="object 418"/>
          <p:cNvSpPr/>
          <p:nvPr/>
        </p:nvSpPr>
        <p:spPr>
          <a:xfrm>
            <a:off x="7732503" y="3263133"/>
            <a:ext cx="88638" cy="65114"/>
          </a:xfrm>
          <a:custGeom>
            <a:avLst/>
            <a:gdLst/>
            <a:ahLst/>
            <a:cxnLst/>
            <a:rect l="l" t="t" r="r" b="b"/>
            <a:pathLst>
              <a:path w="88638" h="65114">
                <a:moveTo>
                  <a:pt x="0" y="37679"/>
                </a:moveTo>
                <a:lnTo>
                  <a:pt x="1390" y="39068"/>
                </a:lnTo>
                <a:lnTo>
                  <a:pt x="3997" y="40284"/>
                </a:lnTo>
                <a:lnTo>
                  <a:pt x="10894" y="45059"/>
                </a:lnTo>
                <a:lnTo>
                  <a:pt x="21438" y="51686"/>
                </a:lnTo>
                <a:lnTo>
                  <a:pt x="32674" y="58516"/>
                </a:lnTo>
                <a:lnTo>
                  <a:pt x="37888" y="59905"/>
                </a:lnTo>
                <a:lnTo>
                  <a:pt x="43102" y="62509"/>
                </a:lnTo>
                <a:lnTo>
                  <a:pt x="49533" y="63725"/>
                </a:lnTo>
                <a:lnTo>
                  <a:pt x="56137" y="65114"/>
                </a:lnTo>
                <a:lnTo>
                  <a:pt x="61351" y="62509"/>
                </a:lnTo>
                <a:lnTo>
                  <a:pt x="65175" y="57300"/>
                </a:lnTo>
                <a:lnTo>
                  <a:pt x="67674" y="54328"/>
                </a:lnTo>
                <a:lnTo>
                  <a:pt x="74892" y="43883"/>
                </a:lnTo>
                <a:lnTo>
                  <a:pt x="80925" y="32576"/>
                </a:lnTo>
                <a:lnTo>
                  <a:pt x="86031" y="20836"/>
                </a:lnTo>
                <a:lnTo>
                  <a:pt x="87421" y="14238"/>
                </a:lnTo>
                <a:lnTo>
                  <a:pt x="88638" y="6424"/>
                </a:lnTo>
                <a:lnTo>
                  <a:pt x="87421" y="0"/>
                </a:lnTo>
                <a:lnTo>
                  <a:pt x="84814" y="3820"/>
                </a:lnTo>
                <a:lnTo>
                  <a:pt x="83424" y="7813"/>
                </a:lnTo>
                <a:lnTo>
                  <a:pt x="80817" y="11633"/>
                </a:lnTo>
                <a:lnTo>
                  <a:pt x="77132" y="17757"/>
                </a:lnTo>
                <a:lnTo>
                  <a:pt x="70440" y="28639"/>
                </a:lnTo>
                <a:lnTo>
                  <a:pt x="63496" y="39270"/>
                </a:lnTo>
                <a:lnTo>
                  <a:pt x="56137" y="49486"/>
                </a:lnTo>
                <a:lnTo>
                  <a:pt x="53530" y="52091"/>
                </a:lnTo>
                <a:lnTo>
                  <a:pt x="50923" y="53306"/>
                </a:lnTo>
                <a:lnTo>
                  <a:pt x="48316" y="52091"/>
                </a:lnTo>
                <a:lnTo>
                  <a:pt x="44319" y="52091"/>
                </a:lnTo>
                <a:lnTo>
                  <a:pt x="41712" y="50702"/>
                </a:lnTo>
                <a:lnTo>
                  <a:pt x="37888" y="49486"/>
                </a:lnTo>
                <a:lnTo>
                  <a:pt x="27965" y="45752"/>
                </a:lnTo>
                <a:lnTo>
                  <a:pt x="16401" y="40577"/>
                </a:lnTo>
                <a:lnTo>
                  <a:pt x="5214" y="35074"/>
                </a:lnTo>
                <a:lnTo>
                  <a:pt x="3997" y="37679"/>
                </a:lnTo>
                <a:lnTo>
                  <a:pt x="1390" y="35074"/>
                </a:lnTo>
                <a:lnTo>
                  <a:pt x="0" y="37679"/>
                </a:lnTo>
                <a:close/>
              </a:path>
            </a:pathLst>
          </a:custGeom>
          <a:solidFill>
            <a:srgbClr val="49515B"/>
          </a:solidFill>
        </p:spPr>
        <p:txBody>
          <a:bodyPr wrap="square" lIns="0" tIns="0" rIns="0" bIns="0" rtlCol="0">
            <a:noAutofit/>
          </a:bodyPr>
          <a:lstStyle/>
          <a:p>
            <a:endParaRPr/>
          </a:p>
        </p:txBody>
      </p:sp>
      <p:sp>
        <p:nvSpPr>
          <p:cNvPr id="419" name="object 419"/>
          <p:cNvSpPr/>
          <p:nvPr/>
        </p:nvSpPr>
        <p:spPr>
          <a:xfrm>
            <a:off x="7692181" y="3252715"/>
            <a:ext cx="45535" cy="39068"/>
          </a:xfrm>
          <a:custGeom>
            <a:avLst/>
            <a:gdLst/>
            <a:ahLst/>
            <a:cxnLst/>
            <a:rect l="l" t="t" r="r" b="b"/>
            <a:pathLst>
              <a:path w="45535" h="39068">
                <a:moveTo>
                  <a:pt x="0" y="5209"/>
                </a:moveTo>
                <a:lnTo>
                  <a:pt x="0" y="10418"/>
                </a:lnTo>
                <a:lnTo>
                  <a:pt x="1216" y="14238"/>
                </a:lnTo>
                <a:lnTo>
                  <a:pt x="2607" y="16842"/>
                </a:lnTo>
                <a:lnTo>
                  <a:pt x="5214" y="19447"/>
                </a:lnTo>
                <a:lnTo>
                  <a:pt x="11644" y="26045"/>
                </a:lnTo>
                <a:lnTo>
                  <a:pt x="19465" y="29865"/>
                </a:lnTo>
                <a:lnTo>
                  <a:pt x="27286" y="31254"/>
                </a:lnTo>
                <a:lnTo>
                  <a:pt x="31284" y="32470"/>
                </a:lnTo>
                <a:lnTo>
                  <a:pt x="33891" y="33859"/>
                </a:lnTo>
                <a:lnTo>
                  <a:pt x="35107" y="36464"/>
                </a:lnTo>
                <a:lnTo>
                  <a:pt x="37714" y="36464"/>
                </a:lnTo>
                <a:lnTo>
                  <a:pt x="39105" y="39068"/>
                </a:lnTo>
                <a:lnTo>
                  <a:pt x="40321" y="36464"/>
                </a:lnTo>
                <a:lnTo>
                  <a:pt x="44319" y="32470"/>
                </a:lnTo>
                <a:lnTo>
                  <a:pt x="45535" y="28650"/>
                </a:lnTo>
                <a:lnTo>
                  <a:pt x="44319" y="24656"/>
                </a:lnTo>
                <a:lnTo>
                  <a:pt x="42928" y="24656"/>
                </a:lnTo>
                <a:lnTo>
                  <a:pt x="41712" y="22052"/>
                </a:lnTo>
                <a:lnTo>
                  <a:pt x="40321" y="14238"/>
                </a:lnTo>
                <a:lnTo>
                  <a:pt x="33891" y="9029"/>
                </a:lnTo>
                <a:lnTo>
                  <a:pt x="32500" y="2604"/>
                </a:lnTo>
                <a:lnTo>
                  <a:pt x="31284" y="0"/>
                </a:lnTo>
                <a:lnTo>
                  <a:pt x="28677" y="1215"/>
                </a:lnTo>
                <a:lnTo>
                  <a:pt x="28677" y="6424"/>
                </a:lnTo>
                <a:lnTo>
                  <a:pt x="29893" y="7813"/>
                </a:lnTo>
                <a:lnTo>
                  <a:pt x="29893" y="11633"/>
                </a:lnTo>
                <a:lnTo>
                  <a:pt x="22072" y="9029"/>
                </a:lnTo>
                <a:lnTo>
                  <a:pt x="15642" y="5209"/>
                </a:lnTo>
                <a:lnTo>
                  <a:pt x="7821" y="3820"/>
                </a:lnTo>
                <a:lnTo>
                  <a:pt x="2607" y="2604"/>
                </a:lnTo>
                <a:lnTo>
                  <a:pt x="0" y="5209"/>
                </a:lnTo>
                <a:close/>
              </a:path>
            </a:pathLst>
          </a:custGeom>
          <a:solidFill>
            <a:srgbClr val="EFAC85"/>
          </a:solidFill>
        </p:spPr>
        <p:txBody>
          <a:bodyPr wrap="square" lIns="0" tIns="0" rIns="0" bIns="0" rtlCol="0">
            <a:noAutofit/>
          </a:bodyPr>
          <a:lstStyle/>
          <a:p>
            <a:endParaRPr/>
          </a:p>
        </p:txBody>
      </p:sp>
      <p:sp>
        <p:nvSpPr>
          <p:cNvPr id="420" name="object 420"/>
          <p:cNvSpPr/>
          <p:nvPr/>
        </p:nvSpPr>
        <p:spPr>
          <a:xfrm>
            <a:off x="7726072" y="3274767"/>
            <a:ext cx="19465" cy="26045"/>
          </a:xfrm>
          <a:custGeom>
            <a:avLst/>
            <a:gdLst/>
            <a:ahLst/>
            <a:cxnLst/>
            <a:rect l="l" t="t" r="r" b="b"/>
            <a:pathLst>
              <a:path w="19465" h="26045">
                <a:moveTo>
                  <a:pt x="3823" y="14411"/>
                </a:moveTo>
                <a:lnTo>
                  <a:pt x="1216" y="14411"/>
                </a:lnTo>
                <a:lnTo>
                  <a:pt x="0" y="18232"/>
                </a:lnTo>
                <a:lnTo>
                  <a:pt x="2607" y="20836"/>
                </a:lnTo>
                <a:lnTo>
                  <a:pt x="6430" y="23441"/>
                </a:lnTo>
                <a:lnTo>
                  <a:pt x="7821" y="23441"/>
                </a:lnTo>
                <a:lnTo>
                  <a:pt x="10428" y="26045"/>
                </a:lnTo>
                <a:lnTo>
                  <a:pt x="11644" y="23441"/>
                </a:lnTo>
                <a:lnTo>
                  <a:pt x="14251" y="18232"/>
                </a:lnTo>
                <a:lnTo>
                  <a:pt x="15642" y="14411"/>
                </a:lnTo>
                <a:lnTo>
                  <a:pt x="18249" y="9202"/>
                </a:lnTo>
                <a:lnTo>
                  <a:pt x="19465" y="6598"/>
                </a:lnTo>
                <a:lnTo>
                  <a:pt x="18249" y="3993"/>
                </a:lnTo>
                <a:lnTo>
                  <a:pt x="15642" y="2604"/>
                </a:lnTo>
                <a:lnTo>
                  <a:pt x="13035" y="0"/>
                </a:lnTo>
                <a:lnTo>
                  <a:pt x="11644" y="0"/>
                </a:lnTo>
                <a:lnTo>
                  <a:pt x="10428" y="2604"/>
                </a:lnTo>
                <a:lnTo>
                  <a:pt x="11644" y="6598"/>
                </a:lnTo>
                <a:lnTo>
                  <a:pt x="10428" y="10418"/>
                </a:lnTo>
                <a:lnTo>
                  <a:pt x="6430" y="14411"/>
                </a:lnTo>
                <a:lnTo>
                  <a:pt x="5214" y="17016"/>
                </a:lnTo>
                <a:lnTo>
                  <a:pt x="3823" y="14411"/>
                </a:lnTo>
                <a:close/>
              </a:path>
            </a:pathLst>
          </a:custGeom>
          <a:solidFill>
            <a:srgbClr val="DBDADA"/>
          </a:solidFill>
        </p:spPr>
        <p:txBody>
          <a:bodyPr wrap="square" lIns="0" tIns="0" rIns="0" bIns="0" rtlCol="0">
            <a:noAutofit/>
          </a:bodyPr>
          <a:lstStyle/>
          <a:p>
            <a:endParaRPr/>
          </a:p>
        </p:txBody>
      </p:sp>
      <p:sp>
        <p:nvSpPr>
          <p:cNvPr id="421" name="object 421"/>
          <p:cNvSpPr/>
          <p:nvPr/>
        </p:nvSpPr>
        <p:spPr>
          <a:xfrm>
            <a:off x="7861637" y="3222675"/>
            <a:ext cx="20856" cy="80251"/>
          </a:xfrm>
          <a:custGeom>
            <a:avLst/>
            <a:gdLst/>
            <a:ahLst/>
            <a:cxnLst/>
            <a:rect l="l" t="t" r="r" b="b"/>
            <a:pathLst>
              <a:path w="20856" h="80251">
                <a:moveTo>
                  <a:pt x="19465" y="66503"/>
                </a:moveTo>
                <a:lnTo>
                  <a:pt x="20856" y="65114"/>
                </a:lnTo>
                <a:lnTo>
                  <a:pt x="19465" y="62509"/>
                </a:lnTo>
                <a:lnTo>
                  <a:pt x="19465" y="59905"/>
                </a:lnTo>
                <a:lnTo>
                  <a:pt x="18249" y="57300"/>
                </a:lnTo>
                <a:lnTo>
                  <a:pt x="18249" y="54696"/>
                </a:lnTo>
                <a:lnTo>
                  <a:pt x="15819" y="44987"/>
                </a:lnTo>
                <a:lnTo>
                  <a:pt x="14251" y="45666"/>
                </a:lnTo>
                <a:lnTo>
                  <a:pt x="13296" y="77647"/>
                </a:lnTo>
                <a:lnTo>
                  <a:pt x="19465" y="66503"/>
                </a:lnTo>
                <a:close/>
              </a:path>
              <a:path w="20856" h="80251">
                <a:moveTo>
                  <a:pt x="15306" y="9301"/>
                </a:moveTo>
                <a:lnTo>
                  <a:pt x="15642" y="44277"/>
                </a:lnTo>
                <a:lnTo>
                  <a:pt x="16858" y="0"/>
                </a:lnTo>
                <a:lnTo>
                  <a:pt x="15306" y="9301"/>
                </a:lnTo>
                <a:close/>
              </a:path>
              <a:path w="20856" h="80251">
                <a:moveTo>
                  <a:pt x="27775" y="25315"/>
                </a:moveTo>
                <a:lnTo>
                  <a:pt x="27031" y="12676"/>
                </a:lnTo>
                <a:lnTo>
                  <a:pt x="26070" y="0"/>
                </a:lnTo>
                <a:lnTo>
                  <a:pt x="23463" y="-2604"/>
                </a:lnTo>
                <a:lnTo>
                  <a:pt x="18249" y="-2604"/>
                </a:lnTo>
                <a:lnTo>
                  <a:pt x="16858" y="0"/>
                </a:lnTo>
                <a:lnTo>
                  <a:pt x="15642" y="44277"/>
                </a:lnTo>
                <a:lnTo>
                  <a:pt x="15306" y="9301"/>
                </a:lnTo>
                <a:lnTo>
                  <a:pt x="13217" y="21828"/>
                </a:lnTo>
                <a:lnTo>
                  <a:pt x="11127" y="34355"/>
                </a:lnTo>
                <a:lnTo>
                  <a:pt x="9037" y="46882"/>
                </a:lnTo>
                <a:lnTo>
                  <a:pt x="9037" y="48271"/>
                </a:lnTo>
                <a:lnTo>
                  <a:pt x="10428" y="50875"/>
                </a:lnTo>
                <a:lnTo>
                  <a:pt x="7821" y="52091"/>
                </a:lnTo>
                <a:lnTo>
                  <a:pt x="7343" y="60424"/>
                </a:lnTo>
                <a:lnTo>
                  <a:pt x="5373" y="73020"/>
                </a:lnTo>
                <a:lnTo>
                  <a:pt x="2607" y="85950"/>
                </a:lnTo>
                <a:lnTo>
                  <a:pt x="1216" y="87340"/>
                </a:lnTo>
                <a:lnTo>
                  <a:pt x="3823" y="89944"/>
                </a:lnTo>
                <a:lnTo>
                  <a:pt x="0" y="92549"/>
                </a:lnTo>
                <a:lnTo>
                  <a:pt x="2607" y="96369"/>
                </a:lnTo>
                <a:lnTo>
                  <a:pt x="6867" y="88494"/>
                </a:lnTo>
                <a:lnTo>
                  <a:pt x="13296" y="77647"/>
                </a:lnTo>
                <a:lnTo>
                  <a:pt x="14251" y="45666"/>
                </a:lnTo>
                <a:lnTo>
                  <a:pt x="15819" y="44987"/>
                </a:lnTo>
                <a:lnTo>
                  <a:pt x="23463" y="41673"/>
                </a:lnTo>
                <a:lnTo>
                  <a:pt x="27286" y="40457"/>
                </a:lnTo>
                <a:lnTo>
                  <a:pt x="28677" y="37853"/>
                </a:lnTo>
                <a:lnTo>
                  <a:pt x="28677" y="35248"/>
                </a:lnTo>
                <a:lnTo>
                  <a:pt x="27775" y="25315"/>
                </a:lnTo>
                <a:close/>
              </a:path>
            </a:pathLst>
          </a:custGeom>
          <a:solidFill>
            <a:srgbClr val="49515B"/>
          </a:solidFill>
        </p:spPr>
        <p:txBody>
          <a:bodyPr wrap="square" lIns="0" tIns="0" rIns="0" bIns="0" rtlCol="0">
            <a:noAutofit/>
          </a:bodyPr>
          <a:lstStyle/>
          <a:p>
            <a:endParaRPr/>
          </a:p>
        </p:txBody>
      </p:sp>
      <p:sp>
        <p:nvSpPr>
          <p:cNvPr id="422" name="object 422"/>
          <p:cNvSpPr/>
          <p:nvPr/>
        </p:nvSpPr>
        <p:spPr>
          <a:xfrm>
            <a:off x="7886316" y="3269558"/>
            <a:ext cx="26070" cy="126408"/>
          </a:xfrm>
          <a:custGeom>
            <a:avLst/>
            <a:gdLst/>
            <a:ahLst/>
            <a:cxnLst/>
            <a:rect l="l" t="t" r="r" b="b"/>
            <a:pathLst>
              <a:path w="26070" h="126408">
                <a:moveTo>
                  <a:pt x="17032" y="26045"/>
                </a:moveTo>
                <a:lnTo>
                  <a:pt x="18249" y="31254"/>
                </a:lnTo>
                <a:lnTo>
                  <a:pt x="19639" y="36464"/>
                </a:lnTo>
                <a:lnTo>
                  <a:pt x="20856" y="41673"/>
                </a:lnTo>
                <a:lnTo>
                  <a:pt x="21275" y="49102"/>
                </a:lnTo>
                <a:lnTo>
                  <a:pt x="20703" y="61852"/>
                </a:lnTo>
                <a:lnTo>
                  <a:pt x="20856" y="74317"/>
                </a:lnTo>
                <a:lnTo>
                  <a:pt x="20856" y="76921"/>
                </a:lnTo>
                <a:lnTo>
                  <a:pt x="19639" y="78137"/>
                </a:lnTo>
                <a:lnTo>
                  <a:pt x="18249" y="75532"/>
                </a:lnTo>
                <a:lnTo>
                  <a:pt x="13035" y="72928"/>
                </a:lnTo>
                <a:lnTo>
                  <a:pt x="9211" y="69108"/>
                </a:lnTo>
                <a:lnTo>
                  <a:pt x="5214" y="65114"/>
                </a:lnTo>
                <a:lnTo>
                  <a:pt x="3997" y="65114"/>
                </a:lnTo>
                <a:lnTo>
                  <a:pt x="2607" y="62509"/>
                </a:lnTo>
                <a:lnTo>
                  <a:pt x="1390" y="65114"/>
                </a:lnTo>
                <a:lnTo>
                  <a:pt x="0" y="66503"/>
                </a:lnTo>
                <a:lnTo>
                  <a:pt x="1390" y="69108"/>
                </a:lnTo>
                <a:lnTo>
                  <a:pt x="5214" y="72928"/>
                </a:lnTo>
                <a:lnTo>
                  <a:pt x="7821" y="76921"/>
                </a:lnTo>
                <a:lnTo>
                  <a:pt x="11818" y="79526"/>
                </a:lnTo>
                <a:lnTo>
                  <a:pt x="18249" y="82130"/>
                </a:lnTo>
                <a:lnTo>
                  <a:pt x="20856" y="85950"/>
                </a:lnTo>
                <a:lnTo>
                  <a:pt x="19639" y="93764"/>
                </a:lnTo>
                <a:lnTo>
                  <a:pt x="19055" y="101080"/>
                </a:lnTo>
                <a:lnTo>
                  <a:pt x="18935" y="113886"/>
                </a:lnTo>
                <a:lnTo>
                  <a:pt x="18249" y="126408"/>
                </a:lnTo>
                <a:lnTo>
                  <a:pt x="23463" y="125019"/>
                </a:lnTo>
                <a:lnTo>
                  <a:pt x="23463" y="85950"/>
                </a:lnTo>
                <a:lnTo>
                  <a:pt x="26070" y="84735"/>
                </a:lnTo>
                <a:lnTo>
                  <a:pt x="26070" y="82130"/>
                </a:lnTo>
                <a:lnTo>
                  <a:pt x="23463" y="80741"/>
                </a:lnTo>
                <a:lnTo>
                  <a:pt x="24853" y="78137"/>
                </a:lnTo>
                <a:lnTo>
                  <a:pt x="24878" y="73226"/>
                </a:lnTo>
                <a:lnTo>
                  <a:pt x="25265" y="60507"/>
                </a:lnTo>
                <a:lnTo>
                  <a:pt x="25800" y="47995"/>
                </a:lnTo>
                <a:lnTo>
                  <a:pt x="26070" y="35248"/>
                </a:lnTo>
                <a:lnTo>
                  <a:pt x="24907" y="24972"/>
                </a:lnTo>
                <a:lnTo>
                  <a:pt x="22888" y="12505"/>
                </a:lnTo>
                <a:lnTo>
                  <a:pt x="19639" y="0"/>
                </a:lnTo>
                <a:lnTo>
                  <a:pt x="19294" y="1234"/>
                </a:lnTo>
                <a:lnTo>
                  <a:pt x="16772" y="13659"/>
                </a:lnTo>
                <a:lnTo>
                  <a:pt x="17032" y="26045"/>
                </a:lnTo>
                <a:close/>
              </a:path>
            </a:pathLst>
          </a:custGeom>
          <a:solidFill>
            <a:srgbClr val="49515B"/>
          </a:solidFill>
        </p:spPr>
        <p:txBody>
          <a:bodyPr wrap="square" lIns="0" tIns="0" rIns="0" bIns="0" rtlCol="0">
            <a:noAutofit/>
          </a:bodyPr>
          <a:lstStyle/>
          <a:p>
            <a:endParaRPr/>
          </a:p>
        </p:txBody>
      </p:sp>
      <p:sp>
        <p:nvSpPr>
          <p:cNvPr id="423" name="object 423"/>
          <p:cNvSpPr/>
          <p:nvPr/>
        </p:nvSpPr>
        <p:spPr>
          <a:xfrm>
            <a:off x="7914993" y="3371136"/>
            <a:ext cx="17032" cy="70323"/>
          </a:xfrm>
          <a:custGeom>
            <a:avLst/>
            <a:gdLst/>
            <a:ahLst/>
            <a:cxnLst/>
            <a:rect l="l" t="t" r="r" b="b"/>
            <a:pathLst>
              <a:path w="17032" h="70323">
                <a:moveTo>
                  <a:pt x="9211" y="0"/>
                </a:moveTo>
                <a:lnTo>
                  <a:pt x="9211" y="6598"/>
                </a:lnTo>
                <a:lnTo>
                  <a:pt x="7821" y="10418"/>
                </a:lnTo>
                <a:lnTo>
                  <a:pt x="7821" y="17016"/>
                </a:lnTo>
                <a:lnTo>
                  <a:pt x="9211" y="20836"/>
                </a:lnTo>
                <a:lnTo>
                  <a:pt x="10428" y="23441"/>
                </a:lnTo>
                <a:lnTo>
                  <a:pt x="11818" y="24830"/>
                </a:lnTo>
                <a:lnTo>
                  <a:pt x="13035" y="27434"/>
                </a:lnTo>
                <a:lnTo>
                  <a:pt x="7821" y="27434"/>
                </a:lnTo>
                <a:lnTo>
                  <a:pt x="9211" y="30039"/>
                </a:lnTo>
                <a:lnTo>
                  <a:pt x="7821" y="32643"/>
                </a:lnTo>
                <a:lnTo>
                  <a:pt x="6604" y="33859"/>
                </a:lnTo>
                <a:lnTo>
                  <a:pt x="2607" y="37853"/>
                </a:lnTo>
                <a:lnTo>
                  <a:pt x="1390" y="41673"/>
                </a:lnTo>
                <a:lnTo>
                  <a:pt x="1390" y="46882"/>
                </a:lnTo>
                <a:lnTo>
                  <a:pt x="0" y="48271"/>
                </a:lnTo>
                <a:lnTo>
                  <a:pt x="0" y="50875"/>
                </a:lnTo>
                <a:lnTo>
                  <a:pt x="1390" y="50875"/>
                </a:lnTo>
                <a:lnTo>
                  <a:pt x="3997" y="49486"/>
                </a:lnTo>
                <a:lnTo>
                  <a:pt x="5214" y="46882"/>
                </a:lnTo>
                <a:lnTo>
                  <a:pt x="5214" y="44277"/>
                </a:lnTo>
                <a:lnTo>
                  <a:pt x="7821" y="44277"/>
                </a:lnTo>
                <a:lnTo>
                  <a:pt x="6604" y="50875"/>
                </a:lnTo>
                <a:lnTo>
                  <a:pt x="6604" y="56085"/>
                </a:lnTo>
                <a:lnTo>
                  <a:pt x="7821" y="62509"/>
                </a:lnTo>
                <a:lnTo>
                  <a:pt x="7821" y="69108"/>
                </a:lnTo>
                <a:lnTo>
                  <a:pt x="11818" y="69108"/>
                </a:lnTo>
                <a:lnTo>
                  <a:pt x="14425" y="70323"/>
                </a:lnTo>
                <a:lnTo>
                  <a:pt x="15642" y="66503"/>
                </a:lnTo>
                <a:lnTo>
                  <a:pt x="17032" y="63898"/>
                </a:lnTo>
                <a:lnTo>
                  <a:pt x="17005" y="63493"/>
                </a:lnTo>
                <a:lnTo>
                  <a:pt x="16340" y="51060"/>
                </a:lnTo>
                <a:lnTo>
                  <a:pt x="15936" y="38560"/>
                </a:lnTo>
                <a:lnTo>
                  <a:pt x="15729" y="25927"/>
                </a:lnTo>
                <a:lnTo>
                  <a:pt x="15642" y="0"/>
                </a:lnTo>
                <a:lnTo>
                  <a:pt x="9211" y="0"/>
                </a:lnTo>
                <a:close/>
              </a:path>
            </a:pathLst>
          </a:custGeom>
          <a:solidFill>
            <a:srgbClr val="EFAC85"/>
          </a:solidFill>
        </p:spPr>
        <p:txBody>
          <a:bodyPr wrap="square" lIns="0" tIns="0" rIns="0" bIns="0" rtlCol="0">
            <a:noAutofit/>
          </a:bodyPr>
          <a:lstStyle/>
          <a:p>
            <a:endParaRPr/>
          </a:p>
        </p:txBody>
      </p:sp>
      <p:sp>
        <p:nvSpPr>
          <p:cNvPr id="424" name="object 424"/>
          <p:cNvSpPr/>
          <p:nvPr/>
        </p:nvSpPr>
        <p:spPr>
          <a:xfrm>
            <a:off x="7818534" y="3336061"/>
            <a:ext cx="10428" cy="15627"/>
          </a:xfrm>
          <a:custGeom>
            <a:avLst/>
            <a:gdLst/>
            <a:ahLst/>
            <a:cxnLst/>
            <a:rect l="l" t="t" r="r" b="b"/>
            <a:pathLst>
              <a:path w="10428" h="15627">
                <a:moveTo>
                  <a:pt x="5214" y="3820"/>
                </a:moveTo>
                <a:lnTo>
                  <a:pt x="3997" y="6424"/>
                </a:lnTo>
                <a:lnTo>
                  <a:pt x="1390" y="7813"/>
                </a:lnTo>
                <a:lnTo>
                  <a:pt x="0" y="10418"/>
                </a:lnTo>
                <a:lnTo>
                  <a:pt x="1390" y="13022"/>
                </a:lnTo>
                <a:lnTo>
                  <a:pt x="1390" y="15627"/>
                </a:lnTo>
                <a:lnTo>
                  <a:pt x="5214" y="13022"/>
                </a:lnTo>
                <a:lnTo>
                  <a:pt x="6604" y="7813"/>
                </a:lnTo>
                <a:lnTo>
                  <a:pt x="9211" y="3820"/>
                </a:lnTo>
                <a:lnTo>
                  <a:pt x="10428" y="2604"/>
                </a:lnTo>
                <a:lnTo>
                  <a:pt x="9211" y="0"/>
                </a:lnTo>
                <a:lnTo>
                  <a:pt x="6604" y="1215"/>
                </a:lnTo>
                <a:lnTo>
                  <a:pt x="5214" y="3820"/>
                </a:lnTo>
                <a:close/>
              </a:path>
            </a:pathLst>
          </a:custGeom>
          <a:solidFill>
            <a:srgbClr val="49515B"/>
          </a:solidFill>
        </p:spPr>
        <p:txBody>
          <a:bodyPr wrap="square" lIns="0" tIns="0" rIns="0" bIns="0" rtlCol="0">
            <a:noAutofit/>
          </a:bodyPr>
          <a:lstStyle/>
          <a:p>
            <a:endParaRPr/>
          </a:p>
        </p:txBody>
      </p:sp>
      <p:sp>
        <p:nvSpPr>
          <p:cNvPr id="425" name="object 425"/>
          <p:cNvSpPr/>
          <p:nvPr/>
        </p:nvSpPr>
        <p:spPr>
          <a:xfrm>
            <a:off x="7917600" y="3378950"/>
            <a:ext cx="6604" cy="13022"/>
          </a:xfrm>
          <a:custGeom>
            <a:avLst/>
            <a:gdLst/>
            <a:ahLst/>
            <a:cxnLst/>
            <a:rect l="l" t="t" r="r" b="b"/>
            <a:pathLst>
              <a:path w="6604" h="13022">
                <a:moveTo>
                  <a:pt x="3997" y="13022"/>
                </a:moveTo>
                <a:lnTo>
                  <a:pt x="6604" y="13022"/>
                </a:lnTo>
                <a:lnTo>
                  <a:pt x="5214" y="9202"/>
                </a:lnTo>
                <a:lnTo>
                  <a:pt x="5214" y="0"/>
                </a:lnTo>
                <a:lnTo>
                  <a:pt x="3997" y="2604"/>
                </a:lnTo>
                <a:lnTo>
                  <a:pt x="1390" y="2604"/>
                </a:lnTo>
                <a:lnTo>
                  <a:pt x="1390" y="5209"/>
                </a:lnTo>
                <a:lnTo>
                  <a:pt x="0" y="9202"/>
                </a:lnTo>
                <a:lnTo>
                  <a:pt x="1390" y="11807"/>
                </a:lnTo>
                <a:lnTo>
                  <a:pt x="3997" y="13022"/>
                </a:lnTo>
                <a:close/>
              </a:path>
            </a:pathLst>
          </a:custGeom>
          <a:solidFill>
            <a:srgbClr val="49515B"/>
          </a:solidFill>
        </p:spPr>
        <p:txBody>
          <a:bodyPr wrap="square" lIns="0" tIns="0" rIns="0" bIns="0" rtlCol="0">
            <a:noAutofit/>
          </a:bodyPr>
          <a:lstStyle/>
          <a:p>
            <a:endParaRPr/>
          </a:p>
        </p:txBody>
      </p:sp>
      <p:sp>
        <p:nvSpPr>
          <p:cNvPr id="426" name="object 426"/>
          <p:cNvSpPr/>
          <p:nvPr/>
        </p:nvSpPr>
        <p:spPr>
          <a:xfrm>
            <a:off x="7845995" y="3161555"/>
            <a:ext cx="20856" cy="11633"/>
          </a:xfrm>
          <a:custGeom>
            <a:avLst/>
            <a:gdLst/>
            <a:ahLst/>
            <a:cxnLst/>
            <a:rect l="l" t="t" r="r" b="b"/>
            <a:pathLst>
              <a:path w="20856" h="11633">
                <a:moveTo>
                  <a:pt x="19465" y="10418"/>
                </a:moveTo>
                <a:lnTo>
                  <a:pt x="20856" y="7813"/>
                </a:lnTo>
                <a:lnTo>
                  <a:pt x="20856" y="3820"/>
                </a:lnTo>
                <a:lnTo>
                  <a:pt x="19465" y="2604"/>
                </a:lnTo>
                <a:lnTo>
                  <a:pt x="11644" y="2604"/>
                </a:lnTo>
                <a:lnTo>
                  <a:pt x="7821" y="1215"/>
                </a:lnTo>
                <a:lnTo>
                  <a:pt x="5214" y="0"/>
                </a:lnTo>
                <a:lnTo>
                  <a:pt x="2607" y="2604"/>
                </a:lnTo>
                <a:lnTo>
                  <a:pt x="0" y="5209"/>
                </a:lnTo>
                <a:lnTo>
                  <a:pt x="2607" y="7813"/>
                </a:lnTo>
                <a:lnTo>
                  <a:pt x="2607" y="10418"/>
                </a:lnTo>
                <a:lnTo>
                  <a:pt x="7821" y="11633"/>
                </a:lnTo>
                <a:lnTo>
                  <a:pt x="14251" y="11633"/>
                </a:lnTo>
                <a:lnTo>
                  <a:pt x="19465" y="10418"/>
                </a:lnTo>
                <a:close/>
              </a:path>
            </a:pathLst>
          </a:custGeom>
          <a:solidFill>
            <a:srgbClr val="E79358"/>
          </a:solidFill>
        </p:spPr>
        <p:txBody>
          <a:bodyPr wrap="square" lIns="0" tIns="0" rIns="0" bIns="0" rtlCol="0">
            <a:noAutofit/>
          </a:bodyPr>
          <a:lstStyle/>
          <a:p>
            <a:endParaRPr/>
          </a:p>
        </p:txBody>
      </p:sp>
      <p:sp>
        <p:nvSpPr>
          <p:cNvPr id="427" name="object 427"/>
          <p:cNvSpPr/>
          <p:nvPr/>
        </p:nvSpPr>
        <p:spPr>
          <a:xfrm>
            <a:off x="7866851" y="3131515"/>
            <a:ext cx="16858" cy="9202"/>
          </a:xfrm>
          <a:custGeom>
            <a:avLst/>
            <a:gdLst/>
            <a:ahLst/>
            <a:cxnLst/>
            <a:rect l="l" t="t" r="r" b="b"/>
            <a:pathLst>
              <a:path w="16858" h="9202">
                <a:moveTo>
                  <a:pt x="3823" y="0"/>
                </a:moveTo>
                <a:lnTo>
                  <a:pt x="1216" y="2604"/>
                </a:lnTo>
                <a:lnTo>
                  <a:pt x="0" y="6424"/>
                </a:lnTo>
                <a:lnTo>
                  <a:pt x="7821" y="3820"/>
                </a:lnTo>
                <a:lnTo>
                  <a:pt x="10428" y="3820"/>
                </a:lnTo>
                <a:lnTo>
                  <a:pt x="16858" y="9202"/>
                </a:lnTo>
                <a:lnTo>
                  <a:pt x="15642" y="2604"/>
                </a:lnTo>
                <a:lnTo>
                  <a:pt x="13035" y="1215"/>
                </a:lnTo>
                <a:lnTo>
                  <a:pt x="9037" y="1215"/>
                </a:lnTo>
                <a:lnTo>
                  <a:pt x="3823" y="0"/>
                </a:lnTo>
                <a:close/>
              </a:path>
            </a:pathLst>
          </a:custGeom>
          <a:solidFill>
            <a:srgbClr val="1F1C1C"/>
          </a:solidFill>
        </p:spPr>
        <p:txBody>
          <a:bodyPr wrap="square" lIns="0" tIns="0" rIns="0" bIns="0" rtlCol="0">
            <a:noAutofit/>
          </a:bodyPr>
          <a:lstStyle/>
          <a:p>
            <a:endParaRPr/>
          </a:p>
        </p:txBody>
      </p:sp>
      <p:sp>
        <p:nvSpPr>
          <p:cNvPr id="428" name="object 428"/>
          <p:cNvSpPr/>
          <p:nvPr/>
        </p:nvSpPr>
        <p:spPr>
          <a:xfrm>
            <a:off x="7838174" y="3132731"/>
            <a:ext cx="13035" cy="6598"/>
          </a:xfrm>
          <a:custGeom>
            <a:avLst/>
            <a:gdLst/>
            <a:ahLst/>
            <a:cxnLst/>
            <a:rect l="l" t="t" r="r" b="b"/>
            <a:pathLst>
              <a:path w="13035" h="6598">
                <a:moveTo>
                  <a:pt x="2607" y="1389"/>
                </a:moveTo>
                <a:lnTo>
                  <a:pt x="0" y="3993"/>
                </a:lnTo>
                <a:lnTo>
                  <a:pt x="0" y="6598"/>
                </a:lnTo>
                <a:lnTo>
                  <a:pt x="3823" y="3993"/>
                </a:lnTo>
                <a:lnTo>
                  <a:pt x="9037" y="3993"/>
                </a:lnTo>
                <a:lnTo>
                  <a:pt x="13035" y="5209"/>
                </a:lnTo>
                <a:lnTo>
                  <a:pt x="11644" y="1389"/>
                </a:lnTo>
                <a:lnTo>
                  <a:pt x="9037" y="0"/>
                </a:lnTo>
                <a:lnTo>
                  <a:pt x="5214" y="1389"/>
                </a:lnTo>
                <a:lnTo>
                  <a:pt x="2607" y="1389"/>
                </a:lnTo>
                <a:close/>
              </a:path>
            </a:pathLst>
          </a:custGeom>
          <a:solidFill>
            <a:srgbClr val="1F1C1C"/>
          </a:solidFill>
        </p:spPr>
        <p:txBody>
          <a:bodyPr wrap="square" lIns="0" tIns="0" rIns="0" bIns="0" rtlCol="0">
            <a:noAutofit/>
          </a:bodyPr>
          <a:lstStyle/>
          <a:p>
            <a:endParaRPr/>
          </a:p>
        </p:txBody>
      </p:sp>
      <p:sp>
        <p:nvSpPr>
          <p:cNvPr id="429" name="object 429"/>
          <p:cNvSpPr/>
          <p:nvPr/>
        </p:nvSpPr>
        <p:spPr>
          <a:xfrm>
            <a:off x="7868067" y="3149747"/>
            <a:ext cx="5214" cy="9202"/>
          </a:xfrm>
          <a:custGeom>
            <a:avLst/>
            <a:gdLst/>
            <a:ahLst/>
            <a:cxnLst/>
            <a:rect l="l" t="t" r="r" b="b"/>
            <a:pathLst>
              <a:path w="5214" h="9202">
                <a:moveTo>
                  <a:pt x="5214" y="3993"/>
                </a:moveTo>
                <a:lnTo>
                  <a:pt x="5214" y="0"/>
                </a:lnTo>
                <a:lnTo>
                  <a:pt x="0" y="0"/>
                </a:lnTo>
                <a:lnTo>
                  <a:pt x="0" y="9202"/>
                </a:lnTo>
                <a:lnTo>
                  <a:pt x="5214" y="9202"/>
                </a:lnTo>
                <a:lnTo>
                  <a:pt x="5214" y="3993"/>
                </a:lnTo>
                <a:close/>
              </a:path>
            </a:pathLst>
          </a:custGeom>
          <a:solidFill>
            <a:srgbClr val="1F1C1C"/>
          </a:solidFill>
        </p:spPr>
        <p:txBody>
          <a:bodyPr wrap="square" lIns="0" tIns="0" rIns="0" bIns="0" rtlCol="0">
            <a:noAutofit/>
          </a:bodyPr>
          <a:lstStyle/>
          <a:p>
            <a:endParaRPr/>
          </a:p>
        </p:txBody>
      </p:sp>
      <p:sp>
        <p:nvSpPr>
          <p:cNvPr id="430" name="object 430"/>
          <p:cNvSpPr/>
          <p:nvPr/>
        </p:nvSpPr>
        <p:spPr>
          <a:xfrm>
            <a:off x="7843388" y="3148532"/>
            <a:ext cx="5214" cy="10418"/>
          </a:xfrm>
          <a:custGeom>
            <a:avLst/>
            <a:gdLst/>
            <a:ahLst/>
            <a:cxnLst/>
            <a:rect l="l" t="t" r="r" b="b"/>
            <a:pathLst>
              <a:path w="5214" h="10418">
                <a:moveTo>
                  <a:pt x="5214" y="5209"/>
                </a:moveTo>
                <a:lnTo>
                  <a:pt x="5214" y="0"/>
                </a:lnTo>
                <a:lnTo>
                  <a:pt x="0" y="0"/>
                </a:lnTo>
                <a:lnTo>
                  <a:pt x="0" y="10418"/>
                </a:lnTo>
                <a:lnTo>
                  <a:pt x="5214" y="10418"/>
                </a:lnTo>
                <a:lnTo>
                  <a:pt x="5214" y="5209"/>
                </a:lnTo>
                <a:close/>
              </a:path>
            </a:pathLst>
          </a:custGeom>
          <a:solidFill>
            <a:srgbClr val="1F1C1C"/>
          </a:solidFill>
        </p:spPr>
        <p:txBody>
          <a:bodyPr wrap="square" lIns="0" tIns="0" rIns="0" bIns="0" rtlCol="0">
            <a:noAutofit/>
          </a:bodyPr>
          <a:lstStyle/>
          <a:p>
            <a:endParaRPr/>
          </a:p>
        </p:txBody>
      </p:sp>
      <p:sp>
        <p:nvSpPr>
          <p:cNvPr id="431" name="object 431"/>
          <p:cNvSpPr/>
          <p:nvPr/>
        </p:nvSpPr>
        <p:spPr>
          <a:xfrm>
            <a:off x="7841997" y="3177182"/>
            <a:ext cx="31284" cy="23441"/>
          </a:xfrm>
          <a:custGeom>
            <a:avLst/>
            <a:gdLst/>
            <a:ahLst/>
            <a:cxnLst/>
            <a:rect l="l" t="t" r="r" b="b"/>
            <a:pathLst>
              <a:path w="31284" h="23441">
                <a:moveTo>
                  <a:pt x="13035" y="6424"/>
                </a:moveTo>
                <a:lnTo>
                  <a:pt x="17032" y="6424"/>
                </a:lnTo>
                <a:lnTo>
                  <a:pt x="20856" y="5209"/>
                </a:lnTo>
                <a:lnTo>
                  <a:pt x="23463" y="5209"/>
                </a:lnTo>
                <a:lnTo>
                  <a:pt x="23463" y="7813"/>
                </a:lnTo>
                <a:lnTo>
                  <a:pt x="20856" y="11633"/>
                </a:lnTo>
                <a:lnTo>
                  <a:pt x="18249" y="11633"/>
                </a:lnTo>
                <a:lnTo>
                  <a:pt x="14425" y="13022"/>
                </a:lnTo>
                <a:lnTo>
                  <a:pt x="11818" y="11633"/>
                </a:lnTo>
                <a:lnTo>
                  <a:pt x="15642" y="16842"/>
                </a:lnTo>
                <a:lnTo>
                  <a:pt x="19639" y="19447"/>
                </a:lnTo>
                <a:lnTo>
                  <a:pt x="27460" y="23441"/>
                </a:lnTo>
                <a:lnTo>
                  <a:pt x="31284" y="22052"/>
                </a:lnTo>
                <a:lnTo>
                  <a:pt x="31284" y="9029"/>
                </a:lnTo>
                <a:lnTo>
                  <a:pt x="28677" y="6424"/>
                </a:lnTo>
                <a:lnTo>
                  <a:pt x="26070" y="3820"/>
                </a:lnTo>
                <a:lnTo>
                  <a:pt x="19639" y="0"/>
                </a:lnTo>
                <a:lnTo>
                  <a:pt x="11818" y="0"/>
                </a:lnTo>
                <a:lnTo>
                  <a:pt x="5214" y="2604"/>
                </a:lnTo>
                <a:lnTo>
                  <a:pt x="7821" y="5209"/>
                </a:lnTo>
                <a:lnTo>
                  <a:pt x="13035" y="6424"/>
                </a:lnTo>
                <a:close/>
              </a:path>
              <a:path w="31284" h="23441">
                <a:moveTo>
                  <a:pt x="7821" y="11633"/>
                </a:moveTo>
                <a:lnTo>
                  <a:pt x="6604" y="7813"/>
                </a:lnTo>
                <a:lnTo>
                  <a:pt x="5214" y="5209"/>
                </a:lnTo>
                <a:lnTo>
                  <a:pt x="7821" y="5209"/>
                </a:lnTo>
                <a:lnTo>
                  <a:pt x="5214" y="2604"/>
                </a:lnTo>
                <a:lnTo>
                  <a:pt x="1390" y="3820"/>
                </a:lnTo>
                <a:lnTo>
                  <a:pt x="0" y="6424"/>
                </a:lnTo>
                <a:lnTo>
                  <a:pt x="0" y="13022"/>
                </a:lnTo>
                <a:lnTo>
                  <a:pt x="1390" y="15627"/>
                </a:lnTo>
                <a:lnTo>
                  <a:pt x="1390" y="18232"/>
                </a:lnTo>
                <a:lnTo>
                  <a:pt x="2607" y="20836"/>
                </a:lnTo>
                <a:lnTo>
                  <a:pt x="5214" y="22052"/>
                </a:lnTo>
                <a:lnTo>
                  <a:pt x="7821" y="19447"/>
                </a:lnTo>
                <a:lnTo>
                  <a:pt x="11818" y="16842"/>
                </a:lnTo>
                <a:lnTo>
                  <a:pt x="15642" y="16842"/>
                </a:lnTo>
                <a:lnTo>
                  <a:pt x="11818" y="11633"/>
                </a:lnTo>
                <a:lnTo>
                  <a:pt x="7821" y="11633"/>
                </a:lnTo>
                <a:close/>
              </a:path>
            </a:pathLst>
          </a:custGeom>
          <a:solidFill>
            <a:srgbClr val="EFAC85"/>
          </a:solidFill>
        </p:spPr>
        <p:txBody>
          <a:bodyPr wrap="square" lIns="0" tIns="0" rIns="0" bIns="0" rtlCol="0">
            <a:noAutofit/>
          </a:bodyPr>
          <a:lstStyle/>
          <a:p>
            <a:endParaRPr/>
          </a:p>
        </p:txBody>
      </p:sp>
      <p:sp>
        <p:nvSpPr>
          <p:cNvPr id="432" name="object 432"/>
          <p:cNvSpPr/>
          <p:nvPr/>
        </p:nvSpPr>
        <p:spPr>
          <a:xfrm>
            <a:off x="7895528" y="3145927"/>
            <a:ext cx="15642" cy="26045"/>
          </a:xfrm>
          <a:custGeom>
            <a:avLst/>
            <a:gdLst/>
            <a:ahLst/>
            <a:cxnLst/>
            <a:rect l="l" t="t" r="r" b="b"/>
            <a:pathLst>
              <a:path w="15642" h="26045">
                <a:moveTo>
                  <a:pt x="5214" y="22052"/>
                </a:moveTo>
                <a:lnTo>
                  <a:pt x="0" y="20836"/>
                </a:lnTo>
                <a:lnTo>
                  <a:pt x="1216" y="23441"/>
                </a:lnTo>
                <a:lnTo>
                  <a:pt x="5214" y="26045"/>
                </a:lnTo>
                <a:lnTo>
                  <a:pt x="7821" y="23441"/>
                </a:lnTo>
                <a:lnTo>
                  <a:pt x="10428" y="20836"/>
                </a:lnTo>
                <a:lnTo>
                  <a:pt x="15642" y="15627"/>
                </a:lnTo>
                <a:lnTo>
                  <a:pt x="15642" y="9029"/>
                </a:lnTo>
                <a:lnTo>
                  <a:pt x="11644" y="2604"/>
                </a:lnTo>
                <a:lnTo>
                  <a:pt x="6430" y="0"/>
                </a:lnTo>
                <a:lnTo>
                  <a:pt x="7821" y="3820"/>
                </a:lnTo>
                <a:lnTo>
                  <a:pt x="11644" y="7813"/>
                </a:lnTo>
                <a:lnTo>
                  <a:pt x="9037" y="6424"/>
                </a:lnTo>
                <a:lnTo>
                  <a:pt x="6430" y="6424"/>
                </a:lnTo>
                <a:lnTo>
                  <a:pt x="3823" y="7813"/>
                </a:lnTo>
                <a:lnTo>
                  <a:pt x="9037" y="10418"/>
                </a:lnTo>
                <a:lnTo>
                  <a:pt x="9037" y="14238"/>
                </a:lnTo>
                <a:lnTo>
                  <a:pt x="7821" y="16842"/>
                </a:lnTo>
                <a:lnTo>
                  <a:pt x="6430" y="20836"/>
                </a:lnTo>
                <a:lnTo>
                  <a:pt x="5214" y="22052"/>
                </a:lnTo>
                <a:close/>
              </a:path>
              <a:path w="15642" h="26045">
                <a:moveTo>
                  <a:pt x="3823" y="7813"/>
                </a:moveTo>
                <a:lnTo>
                  <a:pt x="7821" y="3820"/>
                </a:lnTo>
                <a:lnTo>
                  <a:pt x="6430" y="0"/>
                </a:lnTo>
                <a:lnTo>
                  <a:pt x="2607" y="2604"/>
                </a:lnTo>
                <a:lnTo>
                  <a:pt x="1216" y="10418"/>
                </a:lnTo>
                <a:lnTo>
                  <a:pt x="9037" y="10418"/>
                </a:lnTo>
                <a:lnTo>
                  <a:pt x="3823" y="7813"/>
                </a:lnTo>
                <a:close/>
              </a:path>
            </a:pathLst>
          </a:custGeom>
          <a:solidFill>
            <a:srgbClr val="EFAC85"/>
          </a:solidFill>
        </p:spPr>
        <p:txBody>
          <a:bodyPr wrap="square" lIns="0" tIns="0" rIns="0" bIns="0" rtlCol="0">
            <a:noAutofit/>
          </a:bodyPr>
          <a:lstStyle/>
          <a:p>
            <a:endParaRPr/>
          </a:p>
        </p:txBody>
      </p:sp>
      <p:sp>
        <p:nvSpPr>
          <p:cNvPr id="433" name="object 433"/>
          <p:cNvSpPr/>
          <p:nvPr/>
        </p:nvSpPr>
        <p:spPr>
          <a:xfrm>
            <a:off x="7894137" y="3156346"/>
            <a:ext cx="10428" cy="11633"/>
          </a:xfrm>
          <a:custGeom>
            <a:avLst/>
            <a:gdLst/>
            <a:ahLst/>
            <a:cxnLst/>
            <a:rect l="l" t="t" r="r" b="b"/>
            <a:pathLst>
              <a:path w="10428" h="11633">
                <a:moveTo>
                  <a:pt x="2607" y="0"/>
                </a:moveTo>
                <a:lnTo>
                  <a:pt x="1390" y="2604"/>
                </a:lnTo>
                <a:lnTo>
                  <a:pt x="0" y="6424"/>
                </a:lnTo>
                <a:lnTo>
                  <a:pt x="1390" y="10418"/>
                </a:lnTo>
                <a:lnTo>
                  <a:pt x="6604" y="11633"/>
                </a:lnTo>
                <a:lnTo>
                  <a:pt x="7821" y="10418"/>
                </a:lnTo>
                <a:lnTo>
                  <a:pt x="9211" y="6424"/>
                </a:lnTo>
                <a:lnTo>
                  <a:pt x="10428" y="3820"/>
                </a:lnTo>
                <a:lnTo>
                  <a:pt x="10428" y="0"/>
                </a:lnTo>
                <a:lnTo>
                  <a:pt x="2607" y="0"/>
                </a:lnTo>
                <a:close/>
              </a:path>
            </a:pathLst>
          </a:custGeom>
          <a:solidFill>
            <a:srgbClr val="E79358"/>
          </a:solidFill>
        </p:spPr>
        <p:txBody>
          <a:bodyPr wrap="square" lIns="0" tIns="0" rIns="0" bIns="0" rtlCol="0">
            <a:noAutofit/>
          </a:bodyPr>
          <a:lstStyle/>
          <a:p>
            <a:endParaRPr/>
          </a:p>
        </p:txBody>
      </p:sp>
      <p:sp>
        <p:nvSpPr>
          <p:cNvPr id="434" name="object 434"/>
          <p:cNvSpPr/>
          <p:nvPr/>
        </p:nvSpPr>
        <p:spPr>
          <a:xfrm>
            <a:off x="7616578" y="3105470"/>
            <a:ext cx="54747" cy="24656"/>
          </a:xfrm>
          <a:custGeom>
            <a:avLst/>
            <a:gdLst/>
            <a:ahLst/>
            <a:cxnLst/>
            <a:rect l="l" t="t" r="r" b="b"/>
            <a:pathLst>
              <a:path w="54747" h="24656">
                <a:moveTo>
                  <a:pt x="26070" y="13022"/>
                </a:moveTo>
                <a:lnTo>
                  <a:pt x="23463" y="14238"/>
                </a:lnTo>
                <a:lnTo>
                  <a:pt x="15642" y="16842"/>
                </a:lnTo>
                <a:lnTo>
                  <a:pt x="7821" y="19447"/>
                </a:lnTo>
                <a:lnTo>
                  <a:pt x="0" y="22052"/>
                </a:lnTo>
                <a:lnTo>
                  <a:pt x="3823" y="23441"/>
                </a:lnTo>
                <a:lnTo>
                  <a:pt x="7821" y="22052"/>
                </a:lnTo>
                <a:lnTo>
                  <a:pt x="13035" y="22052"/>
                </a:lnTo>
                <a:lnTo>
                  <a:pt x="11644" y="24656"/>
                </a:lnTo>
                <a:lnTo>
                  <a:pt x="53356" y="24656"/>
                </a:lnTo>
                <a:lnTo>
                  <a:pt x="54747" y="15627"/>
                </a:lnTo>
                <a:lnTo>
                  <a:pt x="53356" y="7813"/>
                </a:lnTo>
                <a:lnTo>
                  <a:pt x="53356" y="0"/>
                </a:lnTo>
                <a:lnTo>
                  <a:pt x="50749" y="1215"/>
                </a:lnTo>
                <a:lnTo>
                  <a:pt x="49533" y="1215"/>
                </a:lnTo>
                <a:lnTo>
                  <a:pt x="46926" y="2604"/>
                </a:lnTo>
                <a:lnTo>
                  <a:pt x="44319" y="3820"/>
                </a:lnTo>
                <a:lnTo>
                  <a:pt x="39105" y="7813"/>
                </a:lnTo>
                <a:lnTo>
                  <a:pt x="33891" y="10418"/>
                </a:lnTo>
                <a:lnTo>
                  <a:pt x="27286" y="13022"/>
                </a:lnTo>
                <a:lnTo>
                  <a:pt x="26070" y="13022"/>
                </a:lnTo>
                <a:close/>
              </a:path>
            </a:pathLst>
          </a:custGeom>
          <a:solidFill>
            <a:srgbClr val="A4DDE7"/>
          </a:solidFill>
        </p:spPr>
        <p:txBody>
          <a:bodyPr wrap="square" lIns="0" tIns="0" rIns="0" bIns="0" rtlCol="0">
            <a:noAutofit/>
          </a:bodyPr>
          <a:lstStyle/>
          <a:p>
            <a:endParaRPr/>
          </a:p>
        </p:txBody>
      </p:sp>
      <p:sp>
        <p:nvSpPr>
          <p:cNvPr id="435" name="object 435"/>
          <p:cNvSpPr/>
          <p:nvPr/>
        </p:nvSpPr>
        <p:spPr>
          <a:xfrm>
            <a:off x="7609974" y="3127522"/>
            <a:ext cx="19639" cy="2604"/>
          </a:xfrm>
          <a:custGeom>
            <a:avLst/>
            <a:gdLst/>
            <a:ahLst/>
            <a:cxnLst/>
            <a:rect l="l" t="t" r="r" b="b"/>
            <a:pathLst>
              <a:path w="19639" h="2604">
                <a:moveTo>
                  <a:pt x="2607" y="0"/>
                </a:moveTo>
                <a:lnTo>
                  <a:pt x="0" y="2604"/>
                </a:lnTo>
                <a:lnTo>
                  <a:pt x="18249" y="2604"/>
                </a:lnTo>
                <a:lnTo>
                  <a:pt x="19639" y="0"/>
                </a:lnTo>
                <a:lnTo>
                  <a:pt x="14425" y="0"/>
                </a:lnTo>
                <a:lnTo>
                  <a:pt x="10428" y="1389"/>
                </a:lnTo>
                <a:lnTo>
                  <a:pt x="6604" y="0"/>
                </a:lnTo>
                <a:lnTo>
                  <a:pt x="3997" y="1389"/>
                </a:lnTo>
                <a:lnTo>
                  <a:pt x="2607" y="0"/>
                </a:lnTo>
                <a:close/>
              </a:path>
            </a:pathLst>
          </a:custGeom>
          <a:solidFill>
            <a:srgbClr val="FDFDFD"/>
          </a:solidFill>
        </p:spPr>
        <p:txBody>
          <a:bodyPr wrap="square" lIns="0" tIns="0" rIns="0" bIns="0" rtlCol="0">
            <a:noAutofit/>
          </a:bodyPr>
          <a:lstStyle/>
          <a:p>
            <a:endParaRPr/>
          </a:p>
        </p:txBody>
      </p:sp>
      <p:sp>
        <p:nvSpPr>
          <p:cNvPr id="436" name="object 436"/>
          <p:cNvSpPr/>
          <p:nvPr/>
        </p:nvSpPr>
        <p:spPr>
          <a:xfrm>
            <a:off x="7855032" y="3225280"/>
            <a:ext cx="14425" cy="84735"/>
          </a:xfrm>
          <a:custGeom>
            <a:avLst/>
            <a:gdLst/>
            <a:ahLst/>
            <a:cxnLst/>
            <a:rect l="l" t="t" r="r" b="b"/>
            <a:pathLst>
              <a:path w="14425" h="84735">
                <a:moveTo>
                  <a:pt x="1426" y="60133"/>
                </a:moveTo>
                <a:lnTo>
                  <a:pt x="4643" y="71918"/>
                </a:lnTo>
                <a:lnTo>
                  <a:pt x="7821" y="84735"/>
                </a:lnTo>
                <a:lnTo>
                  <a:pt x="9211" y="83346"/>
                </a:lnTo>
                <a:lnTo>
                  <a:pt x="11188" y="74313"/>
                </a:lnTo>
                <a:lnTo>
                  <a:pt x="13483" y="61566"/>
                </a:lnTo>
                <a:lnTo>
                  <a:pt x="14425" y="49486"/>
                </a:lnTo>
                <a:lnTo>
                  <a:pt x="14425" y="48777"/>
                </a:lnTo>
                <a:lnTo>
                  <a:pt x="14237" y="35662"/>
                </a:lnTo>
                <a:lnTo>
                  <a:pt x="13035" y="23441"/>
                </a:lnTo>
                <a:lnTo>
                  <a:pt x="13035" y="19621"/>
                </a:lnTo>
                <a:lnTo>
                  <a:pt x="11818" y="17016"/>
                </a:lnTo>
                <a:lnTo>
                  <a:pt x="14425" y="14411"/>
                </a:lnTo>
                <a:lnTo>
                  <a:pt x="14425" y="11807"/>
                </a:lnTo>
                <a:lnTo>
                  <a:pt x="13035" y="7813"/>
                </a:lnTo>
                <a:lnTo>
                  <a:pt x="10428" y="3993"/>
                </a:lnTo>
                <a:lnTo>
                  <a:pt x="9211" y="0"/>
                </a:lnTo>
                <a:lnTo>
                  <a:pt x="6604" y="6598"/>
                </a:lnTo>
                <a:lnTo>
                  <a:pt x="0" y="10418"/>
                </a:lnTo>
                <a:lnTo>
                  <a:pt x="5214" y="17016"/>
                </a:lnTo>
                <a:lnTo>
                  <a:pt x="5214" y="20836"/>
                </a:lnTo>
                <a:lnTo>
                  <a:pt x="4585" y="25962"/>
                </a:lnTo>
                <a:lnTo>
                  <a:pt x="2699" y="38313"/>
                </a:lnTo>
                <a:lnTo>
                  <a:pt x="0" y="50875"/>
                </a:lnTo>
                <a:lnTo>
                  <a:pt x="1390" y="53480"/>
                </a:lnTo>
                <a:lnTo>
                  <a:pt x="1426" y="60133"/>
                </a:lnTo>
                <a:close/>
              </a:path>
            </a:pathLst>
          </a:custGeom>
          <a:solidFill>
            <a:srgbClr val="292A2D"/>
          </a:solidFill>
        </p:spPr>
        <p:txBody>
          <a:bodyPr wrap="square" lIns="0" tIns="0" rIns="0" bIns="0" rtlCol="0">
            <a:noAutofit/>
          </a:bodyPr>
          <a:lstStyle/>
          <a:p>
            <a:endParaRPr/>
          </a:p>
        </p:txBody>
      </p:sp>
      <p:sp>
        <p:nvSpPr>
          <p:cNvPr id="437" name="object 437"/>
          <p:cNvSpPr/>
          <p:nvPr/>
        </p:nvSpPr>
        <p:spPr>
          <a:xfrm>
            <a:off x="7941063" y="3160166"/>
            <a:ext cx="14425" cy="7813"/>
          </a:xfrm>
          <a:custGeom>
            <a:avLst/>
            <a:gdLst/>
            <a:ahLst/>
            <a:cxnLst/>
            <a:rect l="l" t="t" r="r" b="b"/>
            <a:pathLst>
              <a:path w="14425" h="7813">
                <a:moveTo>
                  <a:pt x="1390" y="1389"/>
                </a:moveTo>
                <a:lnTo>
                  <a:pt x="0" y="1389"/>
                </a:lnTo>
                <a:lnTo>
                  <a:pt x="0" y="3993"/>
                </a:lnTo>
                <a:lnTo>
                  <a:pt x="2607" y="6598"/>
                </a:lnTo>
                <a:lnTo>
                  <a:pt x="5214" y="7813"/>
                </a:lnTo>
                <a:lnTo>
                  <a:pt x="9211" y="5209"/>
                </a:lnTo>
                <a:lnTo>
                  <a:pt x="10428" y="3993"/>
                </a:lnTo>
                <a:lnTo>
                  <a:pt x="13035" y="2604"/>
                </a:lnTo>
                <a:lnTo>
                  <a:pt x="14425" y="0"/>
                </a:lnTo>
                <a:lnTo>
                  <a:pt x="11818" y="0"/>
                </a:lnTo>
                <a:lnTo>
                  <a:pt x="9211" y="1389"/>
                </a:lnTo>
                <a:lnTo>
                  <a:pt x="1390" y="1389"/>
                </a:lnTo>
                <a:close/>
              </a:path>
            </a:pathLst>
          </a:custGeom>
          <a:solidFill>
            <a:srgbClr val="FDFDFD"/>
          </a:solidFill>
        </p:spPr>
        <p:txBody>
          <a:bodyPr wrap="square" lIns="0" tIns="0" rIns="0" bIns="0" rtlCol="0">
            <a:noAutofit/>
          </a:bodyPr>
          <a:lstStyle/>
          <a:p>
            <a:endParaRPr/>
          </a:p>
        </p:txBody>
      </p:sp>
      <p:sp>
        <p:nvSpPr>
          <p:cNvPr id="438" name="object 438"/>
          <p:cNvSpPr/>
          <p:nvPr/>
        </p:nvSpPr>
        <p:spPr>
          <a:xfrm>
            <a:off x="7954098" y="3136725"/>
            <a:ext cx="3997" cy="7813"/>
          </a:xfrm>
          <a:custGeom>
            <a:avLst/>
            <a:gdLst/>
            <a:ahLst/>
            <a:cxnLst/>
            <a:rect l="l" t="t" r="r" b="b"/>
            <a:pathLst>
              <a:path w="3997" h="7813">
                <a:moveTo>
                  <a:pt x="3997" y="3993"/>
                </a:moveTo>
                <a:lnTo>
                  <a:pt x="3997" y="0"/>
                </a:lnTo>
                <a:lnTo>
                  <a:pt x="0" y="0"/>
                </a:lnTo>
                <a:lnTo>
                  <a:pt x="0" y="7813"/>
                </a:lnTo>
                <a:lnTo>
                  <a:pt x="3997" y="7813"/>
                </a:lnTo>
                <a:lnTo>
                  <a:pt x="3997" y="3993"/>
                </a:lnTo>
                <a:close/>
              </a:path>
            </a:pathLst>
          </a:custGeom>
          <a:solidFill>
            <a:srgbClr val="292A2D"/>
          </a:solidFill>
        </p:spPr>
        <p:txBody>
          <a:bodyPr wrap="square" lIns="0" tIns="0" rIns="0" bIns="0" rtlCol="0">
            <a:noAutofit/>
          </a:bodyPr>
          <a:lstStyle/>
          <a:p>
            <a:endParaRPr/>
          </a:p>
        </p:txBody>
      </p:sp>
      <p:sp>
        <p:nvSpPr>
          <p:cNvPr id="439" name="object 439"/>
          <p:cNvSpPr/>
          <p:nvPr/>
        </p:nvSpPr>
        <p:spPr>
          <a:xfrm>
            <a:off x="7951491" y="3124917"/>
            <a:ext cx="13035" cy="3993"/>
          </a:xfrm>
          <a:custGeom>
            <a:avLst/>
            <a:gdLst/>
            <a:ahLst/>
            <a:cxnLst/>
            <a:rect l="l" t="t" r="r" b="b"/>
            <a:pathLst>
              <a:path w="13035" h="3993">
                <a:moveTo>
                  <a:pt x="7821" y="0"/>
                </a:moveTo>
                <a:lnTo>
                  <a:pt x="3997" y="0"/>
                </a:lnTo>
                <a:lnTo>
                  <a:pt x="0" y="3993"/>
                </a:lnTo>
                <a:lnTo>
                  <a:pt x="5214" y="2604"/>
                </a:lnTo>
                <a:lnTo>
                  <a:pt x="9211" y="3993"/>
                </a:lnTo>
                <a:lnTo>
                  <a:pt x="13035" y="3993"/>
                </a:lnTo>
                <a:lnTo>
                  <a:pt x="7821" y="0"/>
                </a:lnTo>
                <a:close/>
              </a:path>
            </a:pathLst>
          </a:custGeom>
          <a:solidFill>
            <a:srgbClr val="CD7B45"/>
          </a:solidFill>
        </p:spPr>
        <p:txBody>
          <a:bodyPr wrap="square" lIns="0" tIns="0" rIns="0" bIns="0" rtlCol="0">
            <a:noAutofit/>
          </a:bodyPr>
          <a:lstStyle/>
          <a:p>
            <a:endParaRPr/>
          </a:p>
        </p:txBody>
      </p:sp>
      <p:sp>
        <p:nvSpPr>
          <p:cNvPr id="440" name="object 440"/>
          <p:cNvSpPr/>
          <p:nvPr/>
        </p:nvSpPr>
        <p:spPr>
          <a:xfrm>
            <a:off x="7938456" y="3153741"/>
            <a:ext cx="9211" cy="3820"/>
          </a:xfrm>
          <a:custGeom>
            <a:avLst/>
            <a:gdLst/>
            <a:ahLst/>
            <a:cxnLst/>
            <a:rect l="l" t="t" r="r" b="b"/>
            <a:pathLst>
              <a:path w="9211" h="3820">
                <a:moveTo>
                  <a:pt x="0" y="0"/>
                </a:moveTo>
                <a:lnTo>
                  <a:pt x="1390" y="3820"/>
                </a:lnTo>
                <a:lnTo>
                  <a:pt x="9211" y="3820"/>
                </a:lnTo>
                <a:lnTo>
                  <a:pt x="9211" y="1215"/>
                </a:lnTo>
                <a:lnTo>
                  <a:pt x="6604" y="0"/>
                </a:lnTo>
                <a:lnTo>
                  <a:pt x="0" y="0"/>
                </a:lnTo>
                <a:close/>
              </a:path>
            </a:pathLst>
          </a:custGeom>
          <a:solidFill>
            <a:srgbClr val="E79358"/>
          </a:solidFill>
        </p:spPr>
        <p:txBody>
          <a:bodyPr wrap="square" lIns="0" tIns="0" rIns="0" bIns="0" rtlCol="0">
            <a:noAutofit/>
          </a:bodyPr>
          <a:lstStyle/>
          <a:p>
            <a:endParaRPr/>
          </a:p>
        </p:txBody>
      </p:sp>
      <p:sp>
        <p:nvSpPr>
          <p:cNvPr id="441" name="object 441"/>
          <p:cNvSpPr/>
          <p:nvPr/>
        </p:nvSpPr>
        <p:spPr>
          <a:xfrm>
            <a:off x="7928028" y="3124917"/>
            <a:ext cx="10428" cy="3993"/>
          </a:xfrm>
          <a:custGeom>
            <a:avLst/>
            <a:gdLst/>
            <a:ahLst/>
            <a:cxnLst/>
            <a:rect l="l" t="t" r="r" b="b"/>
            <a:pathLst>
              <a:path w="10428" h="3993">
                <a:moveTo>
                  <a:pt x="10428" y="3993"/>
                </a:moveTo>
                <a:lnTo>
                  <a:pt x="9211" y="1389"/>
                </a:lnTo>
                <a:lnTo>
                  <a:pt x="6604" y="0"/>
                </a:lnTo>
                <a:lnTo>
                  <a:pt x="3997" y="1389"/>
                </a:lnTo>
                <a:lnTo>
                  <a:pt x="3997" y="2604"/>
                </a:lnTo>
                <a:lnTo>
                  <a:pt x="0" y="1389"/>
                </a:lnTo>
                <a:lnTo>
                  <a:pt x="1390" y="3993"/>
                </a:lnTo>
                <a:lnTo>
                  <a:pt x="10428" y="3993"/>
                </a:lnTo>
                <a:close/>
              </a:path>
            </a:pathLst>
          </a:custGeom>
          <a:solidFill>
            <a:srgbClr val="CD7B45"/>
          </a:solidFill>
        </p:spPr>
        <p:txBody>
          <a:bodyPr wrap="square" lIns="0" tIns="0" rIns="0" bIns="0" rtlCol="0">
            <a:noAutofit/>
          </a:bodyPr>
          <a:lstStyle/>
          <a:p>
            <a:endParaRPr/>
          </a:p>
        </p:txBody>
      </p:sp>
      <p:sp>
        <p:nvSpPr>
          <p:cNvPr id="442" name="object 442"/>
          <p:cNvSpPr/>
          <p:nvPr/>
        </p:nvSpPr>
        <p:spPr>
          <a:xfrm>
            <a:off x="7934633" y="3136725"/>
            <a:ext cx="3823" cy="6598"/>
          </a:xfrm>
          <a:custGeom>
            <a:avLst/>
            <a:gdLst/>
            <a:ahLst/>
            <a:cxnLst/>
            <a:rect l="l" t="t" r="r" b="b"/>
            <a:pathLst>
              <a:path w="3823" h="6598">
                <a:moveTo>
                  <a:pt x="1216" y="3993"/>
                </a:moveTo>
                <a:lnTo>
                  <a:pt x="0" y="6598"/>
                </a:lnTo>
                <a:lnTo>
                  <a:pt x="3823" y="6598"/>
                </a:lnTo>
                <a:lnTo>
                  <a:pt x="3823" y="2604"/>
                </a:lnTo>
                <a:lnTo>
                  <a:pt x="2607" y="0"/>
                </a:lnTo>
                <a:lnTo>
                  <a:pt x="0" y="0"/>
                </a:lnTo>
                <a:lnTo>
                  <a:pt x="0" y="3993"/>
                </a:lnTo>
                <a:lnTo>
                  <a:pt x="1216" y="3993"/>
                </a:lnTo>
                <a:close/>
              </a:path>
            </a:pathLst>
          </a:custGeom>
          <a:solidFill>
            <a:srgbClr val="1F1C1C"/>
          </a:solidFill>
        </p:spPr>
        <p:txBody>
          <a:bodyPr wrap="square" lIns="0" tIns="0" rIns="0" bIns="0" rtlCol="0">
            <a:noAutofit/>
          </a:bodyPr>
          <a:lstStyle/>
          <a:p>
            <a:endParaRPr/>
          </a:p>
        </p:txBody>
      </p:sp>
      <p:sp>
        <p:nvSpPr>
          <p:cNvPr id="443" name="object 443"/>
          <p:cNvSpPr/>
          <p:nvPr/>
        </p:nvSpPr>
        <p:spPr>
          <a:xfrm>
            <a:off x="7938456" y="3097656"/>
            <a:ext cx="2607" cy="2604"/>
          </a:xfrm>
          <a:custGeom>
            <a:avLst/>
            <a:gdLst/>
            <a:ahLst/>
            <a:cxnLst/>
            <a:rect l="l" t="t" r="r" b="b"/>
            <a:pathLst>
              <a:path w="2607" h="2604">
                <a:moveTo>
                  <a:pt x="2607" y="2604"/>
                </a:moveTo>
                <a:lnTo>
                  <a:pt x="0" y="0"/>
                </a:lnTo>
                <a:lnTo>
                  <a:pt x="0" y="2604"/>
                </a:lnTo>
                <a:lnTo>
                  <a:pt x="2607" y="2604"/>
                </a:lnTo>
                <a:close/>
              </a:path>
            </a:pathLst>
          </a:custGeom>
          <a:solidFill>
            <a:srgbClr val="CD7B45"/>
          </a:solidFill>
        </p:spPr>
        <p:txBody>
          <a:bodyPr wrap="square" lIns="0" tIns="0" rIns="0" bIns="0" rtlCol="0">
            <a:noAutofit/>
          </a:bodyPr>
          <a:lstStyle/>
          <a:p>
            <a:endParaRPr/>
          </a:p>
        </p:txBody>
      </p:sp>
      <p:sp>
        <p:nvSpPr>
          <p:cNvPr id="444" name="object 444"/>
          <p:cNvSpPr/>
          <p:nvPr/>
        </p:nvSpPr>
        <p:spPr>
          <a:xfrm>
            <a:off x="7925421" y="3101476"/>
            <a:ext cx="13035" cy="24830"/>
          </a:xfrm>
          <a:custGeom>
            <a:avLst/>
            <a:gdLst/>
            <a:ahLst/>
            <a:cxnLst/>
            <a:rect l="l" t="t" r="r" b="b"/>
            <a:pathLst>
              <a:path w="13035" h="24830">
                <a:moveTo>
                  <a:pt x="2607" y="24830"/>
                </a:moveTo>
                <a:lnTo>
                  <a:pt x="2607" y="22225"/>
                </a:lnTo>
                <a:lnTo>
                  <a:pt x="5214" y="14411"/>
                </a:lnTo>
                <a:lnTo>
                  <a:pt x="9211" y="6598"/>
                </a:lnTo>
                <a:lnTo>
                  <a:pt x="13035" y="0"/>
                </a:lnTo>
                <a:lnTo>
                  <a:pt x="9211" y="1389"/>
                </a:lnTo>
                <a:lnTo>
                  <a:pt x="6604" y="3993"/>
                </a:lnTo>
                <a:lnTo>
                  <a:pt x="2607" y="7813"/>
                </a:lnTo>
                <a:lnTo>
                  <a:pt x="0" y="11807"/>
                </a:lnTo>
                <a:lnTo>
                  <a:pt x="0" y="19621"/>
                </a:lnTo>
                <a:lnTo>
                  <a:pt x="2607" y="24830"/>
                </a:lnTo>
                <a:close/>
              </a:path>
            </a:pathLst>
          </a:custGeom>
          <a:solidFill>
            <a:srgbClr val="9F563B"/>
          </a:solidFill>
        </p:spPr>
        <p:txBody>
          <a:bodyPr wrap="square" lIns="0" tIns="0" rIns="0" bIns="0" rtlCol="0">
            <a:noAutofit/>
          </a:bodyPr>
          <a:lstStyle/>
          <a:p>
            <a:endParaRPr/>
          </a:p>
        </p:txBody>
      </p:sp>
      <p:sp>
        <p:nvSpPr>
          <p:cNvPr id="445" name="object 445"/>
          <p:cNvSpPr/>
          <p:nvPr/>
        </p:nvSpPr>
        <p:spPr>
          <a:xfrm>
            <a:off x="7938456" y="3100261"/>
            <a:ext cx="1390" cy="1215"/>
          </a:xfrm>
          <a:custGeom>
            <a:avLst/>
            <a:gdLst/>
            <a:ahLst/>
            <a:cxnLst/>
            <a:rect l="l" t="t" r="r" b="b"/>
            <a:pathLst>
              <a:path w="1390" h="1215">
                <a:moveTo>
                  <a:pt x="0" y="0"/>
                </a:moveTo>
                <a:lnTo>
                  <a:pt x="1390" y="1215"/>
                </a:lnTo>
                <a:lnTo>
                  <a:pt x="0" y="1215"/>
                </a:lnTo>
                <a:lnTo>
                  <a:pt x="0" y="0"/>
                </a:lnTo>
                <a:close/>
              </a:path>
            </a:pathLst>
          </a:custGeom>
          <a:solidFill>
            <a:srgbClr val="9F563B"/>
          </a:solidFill>
        </p:spPr>
        <p:txBody>
          <a:bodyPr wrap="square" lIns="0" tIns="0" rIns="0" bIns="0" rtlCol="0">
            <a:noAutofit/>
          </a:bodyPr>
          <a:lstStyle/>
          <a:p>
            <a:endParaRPr/>
          </a:p>
        </p:txBody>
      </p:sp>
      <p:sp>
        <p:nvSpPr>
          <p:cNvPr id="446" name="object 446"/>
          <p:cNvSpPr/>
          <p:nvPr/>
        </p:nvSpPr>
        <p:spPr>
          <a:xfrm>
            <a:off x="7989380" y="3137940"/>
            <a:ext cx="7821" cy="10591"/>
          </a:xfrm>
          <a:custGeom>
            <a:avLst/>
            <a:gdLst/>
            <a:ahLst/>
            <a:cxnLst/>
            <a:rect l="l" t="t" r="r" b="b"/>
            <a:pathLst>
              <a:path w="7821" h="10591">
                <a:moveTo>
                  <a:pt x="5214" y="10591"/>
                </a:moveTo>
                <a:lnTo>
                  <a:pt x="3823" y="6598"/>
                </a:lnTo>
                <a:lnTo>
                  <a:pt x="5214" y="6598"/>
                </a:lnTo>
                <a:lnTo>
                  <a:pt x="5214" y="2778"/>
                </a:lnTo>
                <a:lnTo>
                  <a:pt x="7821" y="3993"/>
                </a:lnTo>
                <a:lnTo>
                  <a:pt x="7821" y="0"/>
                </a:lnTo>
                <a:lnTo>
                  <a:pt x="1216" y="0"/>
                </a:lnTo>
                <a:lnTo>
                  <a:pt x="1216" y="5382"/>
                </a:lnTo>
                <a:lnTo>
                  <a:pt x="0" y="6598"/>
                </a:lnTo>
                <a:lnTo>
                  <a:pt x="1216" y="9202"/>
                </a:lnTo>
                <a:lnTo>
                  <a:pt x="2607" y="9202"/>
                </a:lnTo>
                <a:lnTo>
                  <a:pt x="5214" y="10591"/>
                </a:lnTo>
                <a:close/>
              </a:path>
            </a:pathLst>
          </a:custGeom>
          <a:solidFill>
            <a:srgbClr val="CD7B45"/>
          </a:solidFill>
        </p:spPr>
        <p:txBody>
          <a:bodyPr wrap="square" lIns="0" tIns="0" rIns="0" bIns="0" rtlCol="0">
            <a:noAutofit/>
          </a:bodyPr>
          <a:lstStyle/>
          <a:p>
            <a:endParaRPr/>
          </a:p>
        </p:txBody>
      </p:sp>
      <p:sp>
        <p:nvSpPr>
          <p:cNvPr id="447" name="object 447"/>
          <p:cNvSpPr/>
          <p:nvPr/>
        </p:nvSpPr>
        <p:spPr>
          <a:xfrm>
            <a:off x="7987989" y="3148532"/>
            <a:ext cx="3997" cy="3820"/>
          </a:xfrm>
          <a:custGeom>
            <a:avLst/>
            <a:gdLst/>
            <a:ahLst/>
            <a:cxnLst/>
            <a:rect l="l" t="t" r="r" b="b"/>
            <a:pathLst>
              <a:path w="3997" h="3820">
                <a:moveTo>
                  <a:pt x="2607" y="3820"/>
                </a:moveTo>
                <a:lnTo>
                  <a:pt x="3997" y="3820"/>
                </a:lnTo>
                <a:lnTo>
                  <a:pt x="3997" y="1215"/>
                </a:lnTo>
                <a:lnTo>
                  <a:pt x="1390" y="0"/>
                </a:lnTo>
                <a:lnTo>
                  <a:pt x="0" y="2604"/>
                </a:lnTo>
                <a:lnTo>
                  <a:pt x="2607" y="3820"/>
                </a:lnTo>
                <a:close/>
              </a:path>
            </a:pathLst>
          </a:custGeom>
          <a:solidFill>
            <a:srgbClr val="CD7B45"/>
          </a:solidFill>
        </p:spPr>
        <p:txBody>
          <a:bodyPr wrap="square" lIns="0" tIns="0" rIns="0" bIns="0" rtlCol="0">
            <a:noAutofit/>
          </a:bodyPr>
          <a:lstStyle/>
          <a:p>
            <a:endParaRPr/>
          </a:p>
        </p:txBody>
      </p:sp>
      <p:sp>
        <p:nvSpPr>
          <p:cNvPr id="448" name="object 448"/>
          <p:cNvSpPr/>
          <p:nvPr/>
        </p:nvSpPr>
        <p:spPr>
          <a:xfrm>
            <a:off x="7470413" y="3321649"/>
            <a:ext cx="9211" cy="23441"/>
          </a:xfrm>
          <a:custGeom>
            <a:avLst/>
            <a:gdLst/>
            <a:ahLst/>
            <a:cxnLst/>
            <a:rect l="l" t="t" r="r" b="b"/>
            <a:pathLst>
              <a:path w="9211" h="23441">
                <a:moveTo>
                  <a:pt x="5214" y="0"/>
                </a:moveTo>
                <a:lnTo>
                  <a:pt x="3997" y="0"/>
                </a:lnTo>
                <a:lnTo>
                  <a:pt x="2607" y="2604"/>
                </a:lnTo>
                <a:lnTo>
                  <a:pt x="2607" y="9202"/>
                </a:lnTo>
                <a:lnTo>
                  <a:pt x="1390" y="17016"/>
                </a:lnTo>
                <a:lnTo>
                  <a:pt x="0" y="23441"/>
                </a:lnTo>
                <a:lnTo>
                  <a:pt x="5214" y="23441"/>
                </a:lnTo>
                <a:lnTo>
                  <a:pt x="6604" y="22225"/>
                </a:lnTo>
                <a:lnTo>
                  <a:pt x="6604" y="17016"/>
                </a:lnTo>
                <a:lnTo>
                  <a:pt x="7821" y="10418"/>
                </a:lnTo>
                <a:lnTo>
                  <a:pt x="7821" y="3993"/>
                </a:lnTo>
                <a:lnTo>
                  <a:pt x="9211" y="1389"/>
                </a:lnTo>
                <a:lnTo>
                  <a:pt x="7821" y="0"/>
                </a:lnTo>
                <a:lnTo>
                  <a:pt x="5214" y="0"/>
                </a:lnTo>
                <a:close/>
              </a:path>
            </a:pathLst>
          </a:custGeom>
          <a:solidFill>
            <a:srgbClr val="292A2D"/>
          </a:solidFill>
        </p:spPr>
        <p:txBody>
          <a:bodyPr wrap="square" lIns="0" tIns="0" rIns="0" bIns="0" rtlCol="0">
            <a:noAutofit/>
          </a:bodyPr>
          <a:lstStyle/>
          <a:p>
            <a:endParaRPr/>
          </a:p>
        </p:txBody>
      </p:sp>
      <p:sp>
        <p:nvSpPr>
          <p:cNvPr id="449" name="object 449"/>
          <p:cNvSpPr/>
          <p:nvPr/>
        </p:nvSpPr>
        <p:spPr>
          <a:xfrm>
            <a:off x="7467805" y="3324254"/>
            <a:ext cx="5214" cy="20836"/>
          </a:xfrm>
          <a:custGeom>
            <a:avLst/>
            <a:gdLst/>
            <a:ahLst/>
            <a:cxnLst/>
            <a:rect l="l" t="t" r="r" b="b"/>
            <a:pathLst>
              <a:path w="5214" h="20836">
                <a:moveTo>
                  <a:pt x="3997" y="1389"/>
                </a:moveTo>
                <a:lnTo>
                  <a:pt x="1390" y="2604"/>
                </a:lnTo>
                <a:lnTo>
                  <a:pt x="1390" y="9202"/>
                </a:lnTo>
                <a:lnTo>
                  <a:pt x="0" y="15627"/>
                </a:lnTo>
                <a:lnTo>
                  <a:pt x="2607" y="20836"/>
                </a:lnTo>
                <a:lnTo>
                  <a:pt x="3997" y="14411"/>
                </a:lnTo>
                <a:lnTo>
                  <a:pt x="5214" y="6598"/>
                </a:lnTo>
                <a:lnTo>
                  <a:pt x="5214" y="0"/>
                </a:lnTo>
                <a:lnTo>
                  <a:pt x="3997" y="1389"/>
                </a:lnTo>
                <a:close/>
              </a:path>
            </a:pathLst>
          </a:custGeom>
          <a:solidFill>
            <a:srgbClr val="506C93"/>
          </a:solidFill>
        </p:spPr>
        <p:txBody>
          <a:bodyPr wrap="square" lIns="0" tIns="0" rIns="0" bIns="0" rtlCol="0">
            <a:noAutofit/>
          </a:bodyPr>
          <a:lstStyle/>
          <a:p>
            <a:endParaRPr/>
          </a:p>
        </p:txBody>
      </p:sp>
      <p:sp>
        <p:nvSpPr>
          <p:cNvPr id="450" name="object 450"/>
          <p:cNvSpPr/>
          <p:nvPr/>
        </p:nvSpPr>
        <p:spPr>
          <a:xfrm>
            <a:off x="7934633" y="3478097"/>
            <a:ext cx="1216" cy="2604"/>
          </a:xfrm>
          <a:custGeom>
            <a:avLst/>
            <a:gdLst/>
            <a:ahLst/>
            <a:cxnLst/>
            <a:rect l="l" t="t" r="r" b="b"/>
            <a:pathLst>
              <a:path w="1216" h="2604">
                <a:moveTo>
                  <a:pt x="1216" y="2604"/>
                </a:moveTo>
                <a:lnTo>
                  <a:pt x="0" y="1215"/>
                </a:lnTo>
                <a:lnTo>
                  <a:pt x="1216" y="0"/>
                </a:lnTo>
                <a:lnTo>
                  <a:pt x="1216" y="2604"/>
                </a:lnTo>
                <a:close/>
              </a:path>
            </a:pathLst>
          </a:custGeom>
          <a:solidFill>
            <a:srgbClr val="292A2D"/>
          </a:solidFill>
        </p:spPr>
        <p:txBody>
          <a:bodyPr wrap="square" lIns="0" tIns="0" rIns="0" bIns="0" rtlCol="0">
            <a:noAutofit/>
          </a:bodyPr>
          <a:lstStyle/>
          <a:p>
            <a:endParaRPr/>
          </a:p>
        </p:txBody>
      </p:sp>
      <p:sp>
        <p:nvSpPr>
          <p:cNvPr id="451" name="object 451"/>
          <p:cNvSpPr/>
          <p:nvPr/>
        </p:nvSpPr>
        <p:spPr>
          <a:xfrm>
            <a:off x="7972347" y="3399786"/>
            <a:ext cx="2607" cy="2604"/>
          </a:xfrm>
          <a:custGeom>
            <a:avLst/>
            <a:gdLst/>
            <a:ahLst/>
            <a:cxnLst/>
            <a:rect l="l" t="t" r="r" b="b"/>
            <a:pathLst>
              <a:path w="2607" h="2604">
                <a:moveTo>
                  <a:pt x="1390" y="0"/>
                </a:moveTo>
                <a:lnTo>
                  <a:pt x="0" y="0"/>
                </a:lnTo>
                <a:lnTo>
                  <a:pt x="1390" y="2604"/>
                </a:lnTo>
                <a:lnTo>
                  <a:pt x="2607" y="2604"/>
                </a:lnTo>
                <a:lnTo>
                  <a:pt x="1390" y="0"/>
                </a:lnTo>
                <a:close/>
              </a:path>
            </a:pathLst>
          </a:custGeom>
          <a:solidFill>
            <a:srgbClr val="712C2D"/>
          </a:solidFill>
        </p:spPr>
        <p:txBody>
          <a:bodyPr wrap="square" lIns="0" tIns="0" rIns="0" bIns="0" rtlCol="0">
            <a:noAutofit/>
          </a:bodyPr>
          <a:lstStyle/>
          <a:p>
            <a:endParaRPr/>
          </a:p>
        </p:txBody>
      </p:sp>
      <p:sp>
        <p:nvSpPr>
          <p:cNvPr id="452" name="object 452"/>
          <p:cNvSpPr/>
          <p:nvPr/>
        </p:nvSpPr>
        <p:spPr>
          <a:xfrm>
            <a:off x="7546016" y="3313836"/>
            <a:ext cx="2607" cy="35074"/>
          </a:xfrm>
          <a:custGeom>
            <a:avLst/>
            <a:gdLst/>
            <a:ahLst/>
            <a:cxnLst/>
            <a:rect l="l" t="t" r="r" b="b"/>
            <a:pathLst>
              <a:path w="2607" h="35074">
                <a:moveTo>
                  <a:pt x="2607" y="2604"/>
                </a:moveTo>
                <a:lnTo>
                  <a:pt x="1390" y="0"/>
                </a:lnTo>
                <a:lnTo>
                  <a:pt x="1390" y="5209"/>
                </a:lnTo>
                <a:lnTo>
                  <a:pt x="2607" y="2604"/>
                </a:lnTo>
                <a:close/>
              </a:path>
              <a:path w="2607" h="35074">
                <a:moveTo>
                  <a:pt x="35281" y="-13022"/>
                </a:moveTo>
                <a:lnTo>
                  <a:pt x="31457" y="-15627"/>
                </a:lnTo>
                <a:lnTo>
                  <a:pt x="19639" y="-15627"/>
                </a:lnTo>
                <a:lnTo>
                  <a:pt x="18249" y="-18232"/>
                </a:lnTo>
                <a:lnTo>
                  <a:pt x="13035" y="-23441"/>
                </a:lnTo>
                <a:lnTo>
                  <a:pt x="9211" y="-28650"/>
                </a:lnTo>
                <a:lnTo>
                  <a:pt x="1390" y="-29865"/>
                </a:lnTo>
                <a:lnTo>
                  <a:pt x="0" y="-28650"/>
                </a:lnTo>
                <a:lnTo>
                  <a:pt x="0" y="-22052"/>
                </a:lnTo>
                <a:lnTo>
                  <a:pt x="1390" y="-19447"/>
                </a:lnTo>
                <a:lnTo>
                  <a:pt x="0" y="-15627"/>
                </a:lnTo>
                <a:lnTo>
                  <a:pt x="0" y="-6424"/>
                </a:lnTo>
                <a:lnTo>
                  <a:pt x="1390" y="-1215"/>
                </a:lnTo>
                <a:lnTo>
                  <a:pt x="1390" y="0"/>
                </a:lnTo>
                <a:lnTo>
                  <a:pt x="7821" y="0"/>
                </a:lnTo>
                <a:lnTo>
                  <a:pt x="6604" y="3993"/>
                </a:lnTo>
                <a:lnTo>
                  <a:pt x="6604" y="6598"/>
                </a:lnTo>
                <a:lnTo>
                  <a:pt x="39278" y="6598"/>
                </a:lnTo>
                <a:lnTo>
                  <a:pt x="39278" y="-2604"/>
                </a:lnTo>
                <a:lnTo>
                  <a:pt x="36671" y="-2604"/>
                </a:lnTo>
                <a:lnTo>
                  <a:pt x="35281" y="-5209"/>
                </a:lnTo>
                <a:lnTo>
                  <a:pt x="35281" y="-13022"/>
                </a:lnTo>
                <a:close/>
              </a:path>
            </a:pathLst>
          </a:custGeom>
          <a:solidFill>
            <a:srgbClr val="FDFDFD"/>
          </a:solidFill>
        </p:spPr>
        <p:txBody>
          <a:bodyPr wrap="square" lIns="0" tIns="0" rIns="0" bIns="0" rtlCol="0">
            <a:noAutofit/>
          </a:bodyPr>
          <a:lstStyle/>
          <a:p>
            <a:endParaRPr/>
          </a:p>
        </p:txBody>
      </p:sp>
      <p:sp>
        <p:nvSpPr>
          <p:cNvPr id="453" name="object 453"/>
          <p:cNvSpPr/>
          <p:nvPr/>
        </p:nvSpPr>
        <p:spPr>
          <a:xfrm>
            <a:off x="7563048" y="3152352"/>
            <a:ext cx="23463" cy="40457"/>
          </a:xfrm>
          <a:custGeom>
            <a:avLst/>
            <a:gdLst/>
            <a:ahLst/>
            <a:cxnLst/>
            <a:rect l="l" t="t" r="r" b="b"/>
            <a:pathLst>
              <a:path w="23463" h="40457">
                <a:moveTo>
                  <a:pt x="23463" y="36111"/>
                </a:moveTo>
                <a:lnTo>
                  <a:pt x="23463" y="7813"/>
                </a:lnTo>
                <a:lnTo>
                  <a:pt x="22246" y="3993"/>
                </a:lnTo>
                <a:lnTo>
                  <a:pt x="23463" y="0"/>
                </a:lnTo>
                <a:lnTo>
                  <a:pt x="18927" y="939"/>
                </a:lnTo>
                <a:lnTo>
                  <a:pt x="9246" y="8136"/>
                </a:lnTo>
                <a:lnTo>
                  <a:pt x="7821" y="20836"/>
                </a:lnTo>
                <a:lnTo>
                  <a:pt x="9211" y="24830"/>
                </a:lnTo>
                <a:lnTo>
                  <a:pt x="9211" y="30039"/>
                </a:lnTo>
                <a:lnTo>
                  <a:pt x="3823" y="31254"/>
                </a:lnTo>
                <a:lnTo>
                  <a:pt x="2607" y="32643"/>
                </a:lnTo>
                <a:lnTo>
                  <a:pt x="1216" y="35248"/>
                </a:lnTo>
                <a:lnTo>
                  <a:pt x="0" y="37853"/>
                </a:lnTo>
                <a:lnTo>
                  <a:pt x="2607" y="40457"/>
                </a:lnTo>
                <a:lnTo>
                  <a:pt x="23463" y="40457"/>
                </a:lnTo>
                <a:lnTo>
                  <a:pt x="23463" y="36111"/>
                </a:lnTo>
                <a:close/>
              </a:path>
            </a:pathLst>
          </a:custGeom>
          <a:solidFill>
            <a:srgbClr val="FDFDFD"/>
          </a:solidFill>
        </p:spPr>
        <p:txBody>
          <a:bodyPr wrap="square" lIns="0" tIns="0" rIns="0" bIns="0" rtlCol="0">
            <a:noAutofit/>
          </a:bodyPr>
          <a:lstStyle/>
          <a:p>
            <a:endParaRPr/>
          </a:p>
        </p:txBody>
      </p:sp>
      <p:sp>
        <p:nvSpPr>
          <p:cNvPr id="454" name="object 454"/>
          <p:cNvSpPr/>
          <p:nvPr/>
        </p:nvSpPr>
        <p:spPr>
          <a:xfrm>
            <a:off x="7532981" y="3231878"/>
            <a:ext cx="14425" cy="54696"/>
          </a:xfrm>
          <a:custGeom>
            <a:avLst/>
            <a:gdLst/>
            <a:ahLst/>
            <a:cxnLst/>
            <a:rect l="l" t="t" r="r" b="b"/>
            <a:pathLst>
              <a:path w="14425" h="54696">
                <a:moveTo>
                  <a:pt x="13035" y="7813"/>
                </a:moveTo>
                <a:lnTo>
                  <a:pt x="6604" y="0"/>
                </a:lnTo>
                <a:lnTo>
                  <a:pt x="0" y="0"/>
                </a:lnTo>
                <a:lnTo>
                  <a:pt x="1132" y="4000"/>
                </a:lnTo>
                <a:lnTo>
                  <a:pt x="4476" y="16380"/>
                </a:lnTo>
                <a:lnTo>
                  <a:pt x="7821" y="28650"/>
                </a:lnTo>
                <a:lnTo>
                  <a:pt x="8002" y="29829"/>
                </a:lnTo>
                <a:lnTo>
                  <a:pt x="10078" y="42163"/>
                </a:lnTo>
                <a:lnTo>
                  <a:pt x="13035" y="54696"/>
                </a:lnTo>
                <a:lnTo>
                  <a:pt x="14425" y="52091"/>
                </a:lnTo>
                <a:lnTo>
                  <a:pt x="13035" y="49486"/>
                </a:lnTo>
                <a:lnTo>
                  <a:pt x="13035" y="7813"/>
                </a:lnTo>
                <a:close/>
              </a:path>
            </a:pathLst>
          </a:custGeom>
          <a:solidFill>
            <a:srgbClr val="DBDADA"/>
          </a:solidFill>
        </p:spPr>
        <p:txBody>
          <a:bodyPr wrap="square" lIns="0" tIns="0" rIns="0" bIns="0" rtlCol="0">
            <a:noAutofit/>
          </a:bodyPr>
          <a:lstStyle/>
          <a:p>
            <a:endParaRPr/>
          </a:p>
        </p:txBody>
      </p:sp>
      <p:sp>
        <p:nvSpPr>
          <p:cNvPr id="455" name="object 455"/>
          <p:cNvSpPr/>
          <p:nvPr/>
        </p:nvSpPr>
        <p:spPr>
          <a:xfrm>
            <a:off x="7508301" y="3229274"/>
            <a:ext cx="18249" cy="19447"/>
          </a:xfrm>
          <a:custGeom>
            <a:avLst/>
            <a:gdLst/>
            <a:ahLst/>
            <a:cxnLst/>
            <a:rect l="l" t="t" r="r" b="b"/>
            <a:pathLst>
              <a:path w="18249" h="19447">
                <a:moveTo>
                  <a:pt x="16858" y="13022"/>
                </a:moveTo>
                <a:lnTo>
                  <a:pt x="18249" y="10418"/>
                </a:lnTo>
                <a:lnTo>
                  <a:pt x="18249" y="7813"/>
                </a:lnTo>
                <a:lnTo>
                  <a:pt x="16858" y="3820"/>
                </a:lnTo>
                <a:lnTo>
                  <a:pt x="16858" y="0"/>
                </a:lnTo>
                <a:lnTo>
                  <a:pt x="9037" y="0"/>
                </a:lnTo>
                <a:lnTo>
                  <a:pt x="6430" y="2604"/>
                </a:lnTo>
                <a:lnTo>
                  <a:pt x="2607" y="0"/>
                </a:lnTo>
                <a:lnTo>
                  <a:pt x="0" y="1215"/>
                </a:lnTo>
                <a:lnTo>
                  <a:pt x="0" y="3820"/>
                </a:lnTo>
                <a:lnTo>
                  <a:pt x="2607" y="5209"/>
                </a:lnTo>
                <a:lnTo>
                  <a:pt x="3823" y="6424"/>
                </a:lnTo>
                <a:lnTo>
                  <a:pt x="9037" y="10418"/>
                </a:lnTo>
                <a:lnTo>
                  <a:pt x="13035" y="14238"/>
                </a:lnTo>
                <a:lnTo>
                  <a:pt x="18249" y="19447"/>
                </a:lnTo>
                <a:lnTo>
                  <a:pt x="18249" y="15627"/>
                </a:lnTo>
                <a:lnTo>
                  <a:pt x="16858" y="13022"/>
                </a:lnTo>
                <a:close/>
              </a:path>
            </a:pathLst>
          </a:custGeom>
          <a:solidFill>
            <a:srgbClr val="CCC5B4"/>
          </a:solidFill>
        </p:spPr>
        <p:txBody>
          <a:bodyPr wrap="square" lIns="0" tIns="0" rIns="0" bIns="0" rtlCol="0">
            <a:noAutofit/>
          </a:bodyPr>
          <a:lstStyle/>
          <a:p>
            <a:endParaRPr/>
          </a:p>
        </p:txBody>
      </p:sp>
      <p:sp>
        <p:nvSpPr>
          <p:cNvPr id="456" name="object 456"/>
          <p:cNvSpPr/>
          <p:nvPr/>
        </p:nvSpPr>
        <p:spPr>
          <a:xfrm>
            <a:off x="7518729" y="3141934"/>
            <a:ext cx="1216" cy="1389"/>
          </a:xfrm>
          <a:custGeom>
            <a:avLst/>
            <a:gdLst/>
            <a:ahLst/>
            <a:cxnLst/>
            <a:rect l="l" t="t" r="r" b="b"/>
            <a:pathLst>
              <a:path w="1216" h="1389">
                <a:moveTo>
                  <a:pt x="0" y="1389"/>
                </a:moveTo>
                <a:lnTo>
                  <a:pt x="0" y="0"/>
                </a:lnTo>
                <a:lnTo>
                  <a:pt x="1216" y="1389"/>
                </a:lnTo>
                <a:lnTo>
                  <a:pt x="0" y="1389"/>
                </a:lnTo>
                <a:close/>
              </a:path>
            </a:pathLst>
          </a:custGeom>
          <a:solidFill>
            <a:srgbClr val="EFAC85"/>
          </a:solidFill>
        </p:spPr>
        <p:txBody>
          <a:bodyPr wrap="square" lIns="0" tIns="0" rIns="0" bIns="0" rtlCol="0">
            <a:noAutofit/>
          </a:bodyPr>
          <a:lstStyle/>
          <a:p>
            <a:endParaRPr/>
          </a:p>
        </p:txBody>
      </p:sp>
      <p:sp>
        <p:nvSpPr>
          <p:cNvPr id="457" name="object 457"/>
          <p:cNvSpPr/>
          <p:nvPr/>
        </p:nvSpPr>
        <p:spPr>
          <a:xfrm>
            <a:off x="7484838" y="3230489"/>
            <a:ext cx="45535" cy="37853"/>
          </a:xfrm>
          <a:custGeom>
            <a:avLst/>
            <a:gdLst/>
            <a:ahLst/>
            <a:cxnLst/>
            <a:rect l="l" t="t" r="r" b="b"/>
            <a:pathLst>
              <a:path w="45535" h="37853">
                <a:moveTo>
                  <a:pt x="5214" y="35248"/>
                </a:moveTo>
                <a:lnTo>
                  <a:pt x="5214" y="37853"/>
                </a:lnTo>
                <a:lnTo>
                  <a:pt x="9037" y="36464"/>
                </a:lnTo>
                <a:lnTo>
                  <a:pt x="17176" y="35949"/>
                </a:lnTo>
                <a:lnTo>
                  <a:pt x="29880" y="36145"/>
                </a:lnTo>
                <a:lnTo>
                  <a:pt x="42928" y="36464"/>
                </a:lnTo>
                <a:lnTo>
                  <a:pt x="45535" y="36464"/>
                </a:lnTo>
                <a:lnTo>
                  <a:pt x="45535" y="33859"/>
                </a:lnTo>
                <a:lnTo>
                  <a:pt x="44319" y="26045"/>
                </a:lnTo>
                <a:lnTo>
                  <a:pt x="42928" y="18232"/>
                </a:lnTo>
                <a:lnTo>
                  <a:pt x="41712" y="9202"/>
                </a:lnTo>
                <a:lnTo>
                  <a:pt x="40321" y="11807"/>
                </a:lnTo>
                <a:lnTo>
                  <a:pt x="41712" y="14411"/>
                </a:lnTo>
                <a:lnTo>
                  <a:pt x="41712" y="18232"/>
                </a:lnTo>
                <a:lnTo>
                  <a:pt x="36498" y="13022"/>
                </a:lnTo>
                <a:lnTo>
                  <a:pt x="32500" y="9202"/>
                </a:lnTo>
                <a:lnTo>
                  <a:pt x="27286" y="5209"/>
                </a:lnTo>
                <a:lnTo>
                  <a:pt x="26070" y="3993"/>
                </a:lnTo>
                <a:lnTo>
                  <a:pt x="23463" y="2604"/>
                </a:lnTo>
                <a:lnTo>
                  <a:pt x="23463" y="0"/>
                </a:lnTo>
                <a:lnTo>
                  <a:pt x="22072" y="0"/>
                </a:lnTo>
                <a:lnTo>
                  <a:pt x="16858" y="6598"/>
                </a:lnTo>
                <a:lnTo>
                  <a:pt x="10428" y="11807"/>
                </a:lnTo>
                <a:lnTo>
                  <a:pt x="5214" y="17016"/>
                </a:lnTo>
                <a:lnTo>
                  <a:pt x="3823" y="18232"/>
                </a:lnTo>
                <a:lnTo>
                  <a:pt x="3823" y="15627"/>
                </a:lnTo>
                <a:lnTo>
                  <a:pt x="2607" y="13022"/>
                </a:lnTo>
                <a:lnTo>
                  <a:pt x="2607" y="10418"/>
                </a:lnTo>
                <a:lnTo>
                  <a:pt x="0" y="9202"/>
                </a:lnTo>
                <a:lnTo>
                  <a:pt x="2607" y="17016"/>
                </a:lnTo>
                <a:lnTo>
                  <a:pt x="3823" y="24830"/>
                </a:lnTo>
                <a:lnTo>
                  <a:pt x="5214" y="32643"/>
                </a:lnTo>
                <a:lnTo>
                  <a:pt x="5214" y="35248"/>
                </a:lnTo>
                <a:close/>
              </a:path>
            </a:pathLst>
          </a:custGeom>
          <a:solidFill>
            <a:srgbClr val="DBDADA"/>
          </a:solidFill>
        </p:spPr>
        <p:txBody>
          <a:bodyPr wrap="square" lIns="0" tIns="0" rIns="0" bIns="0" rtlCol="0">
            <a:noAutofit/>
          </a:bodyPr>
          <a:lstStyle/>
          <a:p>
            <a:endParaRPr/>
          </a:p>
        </p:txBody>
      </p:sp>
      <p:sp>
        <p:nvSpPr>
          <p:cNvPr id="458" name="object 458"/>
          <p:cNvSpPr/>
          <p:nvPr/>
        </p:nvSpPr>
        <p:spPr>
          <a:xfrm>
            <a:off x="7546016" y="3313836"/>
            <a:ext cx="7821" cy="27434"/>
          </a:xfrm>
          <a:custGeom>
            <a:avLst/>
            <a:gdLst/>
            <a:ahLst/>
            <a:cxnLst/>
            <a:rect l="l" t="t" r="r" b="b"/>
            <a:pathLst>
              <a:path w="7821" h="27434">
                <a:moveTo>
                  <a:pt x="2607" y="2604"/>
                </a:moveTo>
                <a:lnTo>
                  <a:pt x="1390" y="5209"/>
                </a:lnTo>
                <a:lnTo>
                  <a:pt x="1390" y="19621"/>
                </a:lnTo>
                <a:lnTo>
                  <a:pt x="0" y="27434"/>
                </a:lnTo>
                <a:lnTo>
                  <a:pt x="1390" y="26045"/>
                </a:lnTo>
                <a:lnTo>
                  <a:pt x="3997" y="26045"/>
                </a:lnTo>
                <a:lnTo>
                  <a:pt x="5214" y="19621"/>
                </a:lnTo>
                <a:lnTo>
                  <a:pt x="5214" y="13022"/>
                </a:lnTo>
                <a:lnTo>
                  <a:pt x="6604" y="6598"/>
                </a:lnTo>
                <a:lnTo>
                  <a:pt x="6604" y="3993"/>
                </a:lnTo>
                <a:lnTo>
                  <a:pt x="7821" y="0"/>
                </a:lnTo>
                <a:lnTo>
                  <a:pt x="1390" y="0"/>
                </a:lnTo>
                <a:lnTo>
                  <a:pt x="2607" y="2604"/>
                </a:lnTo>
                <a:close/>
              </a:path>
            </a:pathLst>
          </a:custGeom>
          <a:solidFill>
            <a:srgbClr val="292A2D"/>
          </a:solidFill>
        </p:spPr>
        <p:txBody>
          <a:bodyPr wrap="square" lIns="0" tIns="0" rIns="0" bIns="0" rtlCol="0">
            <a:noAutofit/>
          </a:bodyPr>
          <a:lstStyle/>
          <a:p>
            <a:endParaRPr/>
          </a:p>
        </p:txBody>
      </p:sp>
      <p:sp>
        <p:nvSpPr>
          <p:cNvPr id="459" name="object 459"/>
          <p:cNvSpPr/>
          <p:nvPr/>
        </p:nvSpPr>
        <p:spPr>
          <a:xfrm>
            <a:off x="7546016" y="3291783"/>
            <a:ext cx="1390" cy="9029"/>
          </a:xfrm>
          <a:custGeom>
            <a:avLst/>
            <a:gdLst/>
            <a:ahLst/>
            <a:cxnLst/>
            <a:rect l="l" t="t" r="r" b="b"/>
            <a:pathLst>
              <a:path w="1390" h="9029">
                <a:moveTo>
                  <a:pt x="0" y="0"/>
                </a:moveTo>
                <a:lnTo>
                  <a:pt x="0" y="9029"/>
                </a:lnTo>
                <a:lnTo>
                  <a:pt x="0" y="6424"/>
                </a:lnTo>
                <a:lnTo>
                  <a:pt x="1390" y="2604"/>
                </a:lnTo>
                <a:lnTo>
                  <a:pt x="0" y="0"/>
                </a:lnTo>
                <a:close/>
              </a:path>
            </a:pathLst>
          </a:custGeom>
          <a:solidFill>
            <a:srgbClr val="DBDADA"/>
          </a:solidFill>
        </p:spPr>
        <p:txBody>
          <a:bodyPr wrap="square" lIns="0" tIns="0" rIns="0" bIns="0" rtlCol="0">
            <a:noAutofit/>
          </a:bodyPr>
          <a:lstStyle/>
          <a:p>
            <a:endParaRPr/>
          </a:p>
        </p:txBody>
      </p:sp>
      <p:sp>
        <p:nvSpPr>
          <p:cNvPr id="460" name="object 460"/>
          <p:cNvSpPr/>
          <p:nvPr/>
        </p:nvSpPr>
        <p:spPr>
          <a:xfrm>
            <a:off x="7602153" y="3418018"/>
            <a:ext cx="19639" cy="69108"/>
          </a:xfrm>
          <a:custGeom>
            <a:avLst/>
            <a:gdLst/>
            <a:ahLst/>
            <a:cxnLst/>
            <a:rect l="l" t="t" r="r" b="b"/>
            <a:pathLst>
              <a:path w="19639" h="69108">
                <a:moveTo>
                  <a:pt x="0" y="65287"/>
                </a:moveTo>
                <a:lnTo>
                  <a:pt x="0" y="67892"/>
                </a:lnTo>
                <a:lnTo>
                  <a:pt x="1390" y="69108"/>
                </a:lnTo>
                <a:lnTo>
                  <a:pt x="19639" y="69108"/>
                </a:lnTo>
                <a:lnTo>
                  <a:pt x="19609" y="66054"/>
                </a:lnTo>
                <a:lnTo>
                  <a:pt x="18957" y="53490"/>
                </a:lnTo>
                <a:lnTo>
                  <a:pt x="18634" y="40732"/>
                </a:lnTo>
                <a:lnTo>
                  <a:pt x="18640" y="27912"/>
                </a:lnTo>
                <a:lnTo>
                  <a:pt x="18975" y="15159"/>
                </a:lnTo>
                <a:lnTo>
                  <a:pt x="19639" y="2604"/>
                </a:lnTo>
                <a:lnTo>
                  <a:pt x="19639" y="0"/>
                </a:lnTo>
                <a:lnTo>
                  <a:pt x="0" y="0"/>
                </a:lnTo>
                <a:lnTo>
                  <a:pt x="0" y="65287"/>
                </a:lnTo>
                <a:close/>
              </a:path>
            </a:pathLst>
          </a:custGeom>
          <a:solidFill>
            <a:srgbClr val="A4DDE7"/>
          </a:solidFill>
        </p:spPr>
        <p:txBody>
          <a:bodyPr wrap="square" lIns="0" tIns="0" rIns="0" bIns="0" rtlCol="0">
            <a:noAutofit/>
          </a:bodyPr>
          <a:lstStyle/>
          <a:p>
            <a:endParaRPr/>
          </a:p>
        </p:txBody>
      </p:sp>
      <p:sp>
        <p:nvSpPr>
          <p:cNvPr id="461" name="object 461"/>
          <p:cNvSpPr/>
          <p:nvPr/>
        </p:nvSpPr>
        <p:spPr>
          <a:xfrm>
            <a:off x="7550013" y="3320434"/>
            <a:ext cx="35281" cy="40284"/>
          </a:xfrm>
          <a:custGeom>
            <a:avLst/>
            <a:gdLst/>
            <a:ahLst/>
            <a:cxnLst/>
            <a:rect l="l" t="t" r="r" b="b"/>
            <a:pathLst>
              <a:path w="35281" h="40284">
                <a:moveTo>
                  <a:pt x="5214" y="39068"/>
                </a:moveTo>
                <a:lnTo>
                  <a:pt x="10304" y="37643"/>
                </a:lnTo>
                <a:lnTo>
                  <a:pt x="22523" y="34449"/>
                </a:lnTo>
                <a:lnTo>
                  <a:pt x="35281" y="31254"/>
                </a:lnTo>
                <a:lnTo>
                  <a:pt x="35281" y="0"/>
                </a:lnTo>
                <a:lnTo>
                  <a:pt x="2607" y="0"/>
                </a:lnTo>
                <a:lnTo>
                  <a:pt x="1216" y="6424"/>
                </a:lnTo>
                <a:lnTo>
                  <a:pt x="1216" y="13022"/>
                </a:lnTo>
                <a:lnTo>
                  <a:pt x="0" y="19447"/>
                </a:lnTo>
                <a:lnTo>
                  <a:pt x="2607" y="19447"/>
                </a:lnTo>
                <a:lnTo>
                  <a:pt x="1216" y="22052"/>
                </a:lnTo>
                <a:lnTo>
                  <a:pt x="1216" y="40284"/>
                </a:lnTo>
                <a:lnTo>
                  <a:pt x="2607" y="39068"/>
                </a:lnTo>
                <a:lnTo>
                  <a:pt x="5214" y="39068"/>
                </a:lnTo>
                <a:close/>
              </a:path>
            </a:pathLst>
          </a:custGeom>
          <a:solidFill>
            <a:srgbClr val="A4DDE7"/>
          </a:solidFill>
        </p:spPr>
        <p:txBody>
          <a:bodyPr wrap="square" lIns="0" tIns="0" rIns="0" bIns="0" rtlCol="0">
            <a:noAutofit/>
          </a:bodyPr>
          <a:lstStyle/>
          <a:p>
            <a:endParaRPr/>
          </a:p>
        </p:txBody>
      </p:sp>
      <p:sp>
        <p:nvSpPr>
          <p:cNvPr id="462" name="object 462"/>
          <p:cNvSpPr/>
          <p:nvPr/>
        </p:nvSpPr>
        <p:spPr>
          <a:xfrm>
            <a:off x="7901958" y="3446669"/>
            <a:ext cx="43102" cy="71712"/>
          </a:xfrm>
          <a:custGeom>
            <a:avLst/>
            <a:gdLst/>
            <a:ahLst/>
            <a:cxnLst/>
            <a:rect l="l" t="t" r="r" b="b"/>
            <a:pathLst>
              <a:path w="43102" h="71712">
                <a:moveTo>
                  <a:pt x="24853" y="5209"/>
                </a:moveTo>
                <a:lnTo>
                  <a:pt x="26070" y="3993"/>
                </a:lnTo>
                <a:lnTo>
                  <a:pt x="23463" y="2604"/>
                </a:lnTo>
                <a:lnTo>
                  <a:pt x="15642" y="2604"/>
                </a:lnTo>
                <a:lnTo>
                  <a:pt x="9211" y="0"/>
                </a:lnTo>
                <a:lnTo>
                  <a:pt x="2607" y="0"/>
                </a:lnTo>
                <a:lnTo>
                  <a:pt x="2607" y="6598"/>
                </a:lnTo>
                <a:lnTo>
                  <a:pt x="1390" y="14411"/>
                </a:lnTo>
                <a:lnTo>
                  <a:pt x="1256" y="43719"/>
                </a:lnTo>
                <a:lnTo>
                  <a:pt x="851" y="56413"/>
                </a:lnTo>
                <a:lnTo>
                  <a:pt x="0" y="69108"/>
                </a:lnTo>
                <a:lnTo>
                  <a:pt x="2628" y="69347"/>
                </a:lnTo>
                <a:lnTo>
                  <a:pt x="15677" y="70220"/>
                </a:lnTo>
                <a:lnTo>
                  <a:pt x="28214" y="70848"/>
                </a:lnTo>
                <a:lnTo>
                  <a:pt x="40495" y="71712"/>
                </a:lnTo>
                <a:lnTo>
                  <a:pt x="43102" y="71712"/>
                </a:lnTo>
                <a:lnTo>
                  <a:pt x="41712" y="66503"/>
                </a:lnTo>
                <a:lnTo>
                  <a:pt x="41712" y="61294"/>
                </a:lnTo>
                <a:lnTo>
                  <a:pt x="40495" y="56085"/>
                </a:lnTo>
                <a:lnTo>
                  <a:pt x="37888" y="56085"/>
                </a:lnTo>
                <a:lnTo>
                  <a:pt x="33891" y="54869"/>
                </a:lnTo>
                <a:lnTo>
                  <a:pt x="30067" y="56085"/>
                </a:lnTo>
                <a:lnTo>
                  <a:pt x="26070" y="56085"/>
                </a:lnTo>
                <a:lnTo>
                  <a:pt x="24853" y="54869"/>
                </a:lnTo>
                <a:lnTo>
                  <a:pt x="24853" y="5209"/>
                </a:lnTo>
                <a:close/>
              </a:path>
            </a:pathLst>
          </a:custGeom>
          <a:solidFill>
            <a:srgbClr val="74B4B6"/>
          </a:solidFill>
        </p:spPr>
        <p:txBody>
          <a:bodyPr wrap="square" lIns="0" tIns="0" rIns="0" bIns="0" rtlCol="0">
            <a:noAutofit/>
          </a:bodyPr>
          <a:lstStyle/>
          <a:p>
            <a:endParaRPr/>
          </a:p>
        </p:txBody>
      </p:sp>
      <p:sp>
        <p:nvSpPr>
          <p:cNvPr id="463" name="object 463"/>
          <p:cNvSpPr/>
          <p:nvPr/>
        </p:nvSpPr>
        <p:spPr>
          <a:xfrm>
            <a:off x="7904565" y="3436250"/>
            <a:ext cx="1390" cy="5209"/>
          </a:xfrm>
          <a:custGeom>
            <a:avLst/>
            <a:gdLst/>
            <a:ahLst/>
            <a:cxnLst/>
            <a:rect l="l" t="t" r="r" b="b"/>
            <a:pathLst>
              <a:path w="1390" h="5209">
                <a:moveTo>
                  <a:pt x="0" y="0"/>
                </a:moveTo>
                <a:lnTo>
                  <a:pt x="0" y="5209"/>
                </a:lnTo>
                <a:lnTo>
                  <a:pt x="1390" y="2604"/>
                </a:lnTo>
                <a:lnTo>
                  <a:pt x="0" y="0"/>
                </a:lnTo>
                <a:close/>
              </a:path>
            </a:pathLst>
          </a:custGeom>
          <a:solidFill>
            <a:srgbClr val="74B4B6"/>
          </a:solidFill>
        </p:spPr>
        <p:txBody>
          <a:bodyPr wrap="square" lIns="0" tIns="0" rIns="0" bIns="0" rtlCol="0">
            <a:noAutofit/>
          </a:bodyPr>
          <a:lstStyle/>
          <a:p>
            <a:endParaRPr/>
          </a:p>
        </p:txBody>
      </p:sp>
      <p:sp>
        <p:nvSpPr>
          <p:cNvPr id="464" name="object 464"/>
          <p:cNvSpPr/>
          <p:nvPr/>
        </p:nvSpPr>
        <p:spPr>
          <a:xfrm>
            <a:off x="7917600" y="3390757"/>
            <a:ext cx="10428" cy="7813"/>
          </a:xfrm>
          <a:custGeom>
            <a:avLst/>
            <a:gdLst/>
            <a:ahLst/>
            <a:cxnLst/>
            <a:rect l="l" t="t" r="r" b="b"/>
            <a:pathLst>
              <a:path w="10428" h="7813">
                <a:moveTo>
                  <a:pt x="3997" y="1215"/>
                </a:moveTo>
                <a:lnTo>
                  <a:pt x="1390" y="0"/>
                </a:lnTo>
                <a:lnTo>
                  <a:pt x="1390" y="3820"/>
                </a:lnTo>
                <a:lnTo>
                  <a:pt x="0" y="6424"/>
                </a:lnTo>
                <a:lnTo>
                  <a:pt x="5214" y="7813"/>
                </a:lnTo>
                <a:lnTo>
                  <a:pt x="10428" y="7813"/>
                </a:lnTo>
                <a:lnTo>
                  <a:pt x="9211" y="5209"/>
                </a:lnTo>
                <a:lnTo>
                  <a:pt x="7821" y="3820"/>
                </a:lnTo>
                <a:lnTo>
                  <a:pt x="6604" y="1215"/>
                </a:lnTo>
                <a:lnTo>
                  <a:pt x="3997" y="1215"/>
                </a:lnTo>
                <a:close/>
              </a:path>
            </a:pathLst>
          </a:custGeom>
          <a:solidFill>
            <a:srgbClr val="DBDADA"/>
          </a:solidFill>
        </p:spPr>
        <p:txBody>
          <a:bodyPr wrap="square" lIns="0" tIns="0" rIns="0" bIns="0" rtlCol="0">
            <a:noAutofit/>
          </a:bodyPr>
          <a:lstStyle/>
          <a:p>
            <a:endParaRPr/>
          </a:p>
        </p:txBody>
      </p:sp>
      <p:sp>
        <p:nvSpPr>
          <p:cNvPr id="465" name="object 465"/>
          <p:cNvSpPr/>
          <p:nvPr/>
        </p:nvSpPr>
        <p:spPr>
          <a:xfrm>
            <a:off x="7847211" y="3182391"/>
            <a:ext cx="18249" cy="7813"/>
          </a:xfrm>
          <a:custGeom>
            <a:avLst/>
            <a:gdLst/>
            <a:ahLst/>
            <a:cxnLst/>
            <a:rect l="l" t="t" r="r" b="b"/>
            <a:pathLst>
              <a:path w="18249" h="7813">
                <a:moveTo>
                  <a:pt x="1390" y="2604"/>
                </a:moveTo>
                <a:lnTo>
                  <a:pt x="2607" y="6424"/>
                </a:lnTo>
                <a:lnTo>
                  <a:pt x="6604" y="6424"/>
                </a:lnTo>
                <a:lnTo>
                  <a:pt x="9211" y="7813"/>
                </a:lnTo>
                <a:lnTo>
                  <a:pt x="13035" y="6424"/>
                </a:lnTo>
                <a:lnTo>
                  <a:pt x="15642" y="6424"/>
                </a:lnTo>
                <a:lnTo>
                  <a:pt x="18249" y="2604"/>
                </a:lnTo>
                <a:lnTo>
                  <a:pt x="18249" y="0"/>
                </a:lnTo>
                <a:lnTo>
                  <a:pt x="15642" y="0"/>
                </a:lnTo>
                <a:lnTo>
                  <a:pt x="11818" y="1215"/>
                </a:lnTo>
                <a:lnTo>
                  <a:pt x="7821" y="1215"/>
                </a:lnTo>
                <a:lnTo>
                  <a:pt x="2607" y="0"/>
                </a:lnTo>
                <a:lnTo>
                  <a:pt x="0" y="0"/>
                </a:lnTo>
                <a:lnTo>
                  <a:pt x="1390" y="2604"/>
                </a:lnTo>
                <a:close/>
              </a:path>
            </a:pathLst>
          </a:custGeom>
          <a:solidFill>
            <a:srgbClr val="FDFDFD"/>
          </a:solidFill>
        </p:spPr>
        <p:txBody>
          <a:bodyPr wrap="square" lIns="0" tIns="0" rIns="0" bIns="0" rtlCol="0">
            <a:noAutofit/>
          </a:bodyPr>
          <a:lstStyle/>
          <a:p>
            <a:endParaRPr/>
          </a:p>
        </p:txBody>
      </p:sp>
      <p:sp>
        <p:nvSpPr>
          <p:cNvPr id="466" name="object 466"/>
          <p:cNvSpPr/>
          <p:nvPr/>
        </p:nvSpPr>
        <p:spPr>
          <a:xfrm>
            <a:off x="7899351" y="3149747"/>
            <a:ext cx="7821" cy="3993"/>
          </a:xfrm>
          <a:custGeom>
            <a:avLst/>
            <a:gdLst/>
            <a:ahLst/>
            <a:cxnLst/>
            <a:rect l="l" t="t" r="r" b="b"/>
            <a:pathLst>
              <a:path w="7821" h="3993">
                <a:moveTo>
                  <a:pt x="3997" y="0"/>
                </a:moveTo>
                <a:lnTo>
                  <a:pt x="0" y="3993"/>
                </a:lnTo>
                <a:lnTo>
                  <a:pt x="2607" y="2604"/>
                </a:lnTo>
                <a:lnTo>
                  <a:pt x="5214" y="2604"/>
                </a:lnTo>
                <a:lnTo>
                  <a:pt x="7821" y="3993"/>
                </a:lnTo>
                <a:lnTo>
                  <a:pt x="3997" y="0"/>
                </a:lnTo>
                <a:close/>
              </a:path>
            </a:pathLst>
          </a:custGeom>
          <a:solidFill>
            <a:srgbClr val="E79358"/>
          </a:solidFill>
        </p:spPr>
        <p:txBody>
          <a:bodyPr wrap="square" lIns="0" tIns="0" rIns="0" bIns="0" rtlCol="0">
            <a:noAutofit/>
          </a:bodyPr>
          <a:lstStyle/>
          <a:p>
            <a:endParaRPr/>
          </a:p>
        </p:txBody>
      </p:sp>
      <p:sp>
        <p:nvSpPr>
          <p:cNvPr id="45" name="object 45"/>
          <p:cNvSpPr/>
          <p:nvPr/>
        </p:nvSpPr>
        <p:spPr>
          <a:xfrm>
            <a:off x="5165475" y="5231340"/>
            <a:ext cx="29893" cy="33859"/>
          </a:xfrm>
          <a:custGeom>
            <a:avLst/>
            <a:gdLst/>
            <a:ahLst/>
            <a:cxnLst/>
            <a:rect l="l" t="t" r="r" b="b"/>
            <a:pathLst>
              <a:path w="29893" h="33859">
                <a:moveTo>
                  <a:pt x="15642" y="33859"/>
                </a:moveTo>
                <a:lnTo>
                  <a:pt x="29893" y="26045"/>
                </a:lnTo>
                <a:lnTo>
                  <a:pt x="29893" y="7813"/>
                </a:lnTo>
                <a:lnTo>
                  <a:pt x="15642" y="0"/>
                </a:lnTo>
                <a:lnTo>
                  <a:pt x="0" y="7813"/>
                </a:lnTo>
                <a:lnTo>
                  <a:pt x="0" y="26045"/>
                </a:lnTo>
                <a:lnTo>
                  <a:pt x="15642" y="33859"/>
                </a:lnTo>
                <a:close/>
              </a:path>
            </a:pathLst>
          </a:custGeom>
          <a:solidFill>
            <a:srgbClr val="464646"/>
          </a:solidFill>
        </p:spPr>
        <p:txBody>
          <a:bodyPr wrap="square" lIns="0" tIns="0" rIns="0" bIns="0" rtlCol="0">
            <a:noAutofit/>
          </a:bodyPr>
          <a:lstStyle/>
          <a:p>
            <a:endParaRPr/>
          </a:p>
        </p:txBody>
      </p:sp>
      <p:sp>
        <p:nvSpPr>
          <p:cNvPr id="46" name="object 46"/>
          <p:cNvSpPr/>
          <p:nvPr/>
        </p:nvSpPr>
        <p:spPr>
          <a:xfrm>
            <a:off x="5164085" y="5304285"/>
            <a:ext cx="33891" cy="50806"/>
          </a:xfrm>
          <a:custGeom>
            <a:avLst/>
            <a:gdLst/>
            <a:ahLst/>
            <a:cxnLst/>
            <a:rect l="l" t="t" r="r" b="b"/>
            <a:pathLst>
              <a:path w="33891" h="50806">
                <a:moveTo>
                  <a:pt x="33891" y="16929"/>
                </a:moveTo>
                <a:lnTo>
                  <a:pt x="33891" y="7587"/>
                </a:lnTo>
                <a:lnTo>
                  <a:pt x="26417" y="0"/>
                </a:lnTo>
                <a:lnTo>
                  <a:pt x="7647" y="0"/>
                </a:lnTo>
                <a:lnTo>
                  <a:pt x="0" y="7587"/>
                </a:lnTo>
                <a:lnTo>
                  <a:pt x="0" y="43218"/>
                </a:lnTo>
                <a:lnTo>
                  <a:pt x="7647" y="50806"/>
                </a:lnTo>
                <a:lnTo>
                  <a:pt x="26417" y="50806"/>
                </a:lnTo>
                <a:lnTo>
                  <a:pt x="33891" y="43218"/>
                </a:lnTo>
                <a:lnTo>
                  <a:pt x="33891" y="16929"/>
                </a:lnTo>
                <a:close/>
              </a:path>
            </a:pathLst>
          </a:custGeom>
          <a:solidFill>
            <a:srgbClr val="464646"/>
          </a:solidFill>
        </p:spPr>
        <p:txBody>
          <a:bodyPr wrap="square" lIns="0" tIns="0" rIns="0" bIns="0" rtlCol="0">
            <a:noAutofit/>
          </a:bodyPr>
          <a:lstStyle/>
          <a:p>
            <a:endParaRPr/>
          </a:p>
        </p:txBody>
      </p:sp>
      <p:sp>
        <p:nvSpPr>
          <p:cNvPr id="47" name="object 47"/>
          <p:cNvSpPr/>
          <p:nvPr/>
        </p:nvSpPr>
        <p:spPr>
          <a:xfrm>
            <a:off x="5164085" y="5375928"/>
            <a:ext cx="33891" cy="231859"/>
          </a:xfrm>
          <a:custGeom>
            <a:avLst/>
            <a:gdLst/>
            <a:ahLst/>
            <a:cxnLst/>
            <a:rect l="l" t="t" r="r" b="b"/>
            <a:pathLst>
              <a:path w="33891" h="231859">
                <a:moveTo>
                  <a:pt x="0" y="7587"/>
                </a:moveTo>
                <a:lnTo>
                  <a:pt x="0" y="44520"/>
                </a:lnTo>
                <a:lnTo>
                  <a:pt x="7647" y="52108"/>
                </a:lnTo>
                <a:lnTo>
                  <a:pt x="26417" y="52108"/>
                </a:lnTo>
                <a:lnTo>
                  <a:pt x="33891" y="44520"/>
                </a:lnTo>
                <a:lnTo>
                  <a:pt x="33891" y="7587"/>
                </a:lnTo>
                <a:lnTo>
                  <a:pt x="26417" y="0"/>
                </a:lnTo>
                <a:lnTo>
                  <a:pt x="7647" y="0"/>
                </a:lnTo>
                <a:lnTo>
                  <a:pt x="0" y="7587"/>
                </a:lnTo>
                <a:close/>
              </a:path>
              <a:path w="33891" h="231859">
                <a:moveTo>
                  <a:pt x="0" y="97463"/>
                </a:moveTo>
                <a:lnTo>
                  <a:pt x="0" y="134413"/>
                </a:lnTo>
                <a:lnTo>
                  <a:pt x="7647" y="141983"/>
                </a:lnTo>
                <a:lnTo>
                  <a:pt x="26417" y="141983"/>
                </a:lnTo>
                <a:lnTo>
                  <a:pt x="33891" y="134413"/>
                </a:lnTo>
                <a:lnTo>
                  <a:pt x="33891" y="97463"/>
                </a:lnTo>
                <a:lnTo>
                  <a:pt x="26417" y="89875"/>
                </a:lnTo>
                <a:lnTo>
                  <a:pt x="7647" y="89875"/>
                </a:lnTo>
                <a:lnTo>
                  <a:pt x="0" y="97463"/>
                </a:lnTo>
                <a:close/>
              </a:path>
              <a:path w="33891" h="231859">
                <a:moveTo>
                  <a:pt x="0" y="188640"/>
                </a:moveTo>
                <a:lnTo>
                  <a:pt x="0" y="224288"/>
                </a:lnTo>
                <a:lnTo>
                  <a:pt x="7647" y="231859"/>
                </a:lnTo>
                <a:lnTo>
                  <a:pt x="26417" y="231859"/>
                </a:lnTo>
                <a:lnTo>
                  <a:pt x="33891" y="224288"/>
                </a:lnTo>
                <a:lnTo>
                  <a:pt x="33891" y="188640"/>
                </a:lnTo>
                <a:lnTo>
                  <a:pt x="26417" y="181069"/>
                </a:lnTo>
                <a:lnTo>
                  <a:pt x="7647" y="181069"/>
                </a:lnTo>
                <a:lnTo>
                  <a:pt x="0" y="188640"/>
                </a:lnTo>
                <a:close/>
              </a:path>
            </a:pathLst>
          </a:custGeom>
          <a:solidFill>
            <a:srgbClr val="464646"/>
          </a:solidFill>
        </p:spPr>
        <p:txBody>
          <a:bodyPr wrap="square" lIns="0" tIns="0" rIns="0" bIns="0" rtlCol="0">
            <a:noAutofit/>
          </a:bodyPr>
          <a:lstStyle/>
          <a:p>
            <a:endParaRPr/>
          </a:p>
        </p:txBody>
      </p:sp>
      <p:sp>
        <p:nvSpPr>
          <p:cNvPr id="44" name="object 44"/>
          <p:cNvSpPr/>
          <p:nvPr/>
        </p:nvSpPr>
        <p:spPr>
          <a:xfrm>
            <a:off x="5165475" y="5666408"/>
            <a:ext cx="29893" cy="35179"/>
          </a:xfrm>
          <a:custGeom>
            <a:avLst/>
            <a:gdLst/>
            <a:ahLst/>
            <a:cxnLst/>
            <a:rect l="l" t="t" r="r" b="b"/>
            <a:pathLst>
              <a:path w="29893" h="35179">
                <a:moveTo>
                  <a:pt x="15642" y="35179"/>
                </a:moveTo>
                <a:lnTo>
                  <a:pt x="29893" y="26063"/>
                </a:lnTo>
                <a:lnTo>
                  <a:pt x="29893" y="9133"/>
                </a:lnTo>
                <a:lnTo>
                  <a:pt x="15642" y="0"/>
                </a:lnTo>
                <a:lnTo>
                  <a:pt x="0" y="9133"/>
                </a:lnTo>
                <a:lnTo>
                  <a:pt x="0" y="26063"/>
                </a:lnTo>
                <a:lnTo>
                  <a:pt x="15642" y="35179"/>
                </a:lnTo>
                <a:close/>
              </a:path>
            </a:pathLst>
          </a:custGeom>
          <a:solidFill>
            <a:srgbClr val="464646"/>
          </a:solidFill>
        </p:spPr>
        <p:txBody>
          <a:bodyPr wrap="square" lIns="0" tIns="0" rIns="0" bIns="0" rtlCol="0">
            <a:noAutofit/>
          </a:bodyPr>
          <a:lstStyle/>
          <a:p>
            <a:endParaRPr/>
          </a:p>
        </p:txBody>
      </p:sp>
      <p:sp>
        <p:nvSpPr>
          <p:cNvPr id="41" name="object 41"/>
          <p:cNvSpPr/>
          <p:nvPr/>
        </p:nvSpPr>
        <p:spPr>
          <a:xfrm>
            <a:off x="3471967" y="5872221"/>
            <a:ext cx="29893" cy="35179"/>
          </a:xfrm>
          <a:custGeom>
            <a:avLst/>
            <a:gdLst/>
            <a:ahLst/>
            <a:cxnLst/>
            <a:rect l="l" t="t" r="r" b="b"/>
            <a:pathLst>
              <a:path w="29893" h="35179">
                <a:moveTo>
                  <a:pt x="15642" y="35179"/>
                </a:moveTo>
                <a:lnTo>
                  <a:pt x="29893" y="26063"/>
                </a:lnTo>
                <a:lnTo>
                  <a:pt x="29893" y="9133"/>
                </a:lnTo>
                <a:lnTo>
                  <a:pt x="15642" y="0"/>
                </a:lnTo>
                <a:lnTo>
                  <a:pt x="0" y="9133"/>
                </a:lnTo>
                <a:lnTo>
                  <a:pt x="0" y="26063"/>
                </a:lnTo>
                <a:lnTo>
                  <a:pt x="15642" y="35179"/>
                </a:lnTo>
                <a:close/>
              </a:path>
            </a:pathLst>
          </a:custGeom>
          <a:solidFill>
            <a:srgbClr val="464646"/>
          </a:solidFill>
        </p:spPr>
        <p:txBody>
          <a:bodyPr wrap="square" lIns="0" tIns="0" rIns="0" bIns="0" rtlCol="0">
            <a:noAutofit/>
          </a:bodyPr>
          <a:lstStyle/>
          <a:p>
            <a:endParaRPr/>
          </a:p>
        </p:txBody>
      </p:sp>
      <p:sp>
        <p:nvSpPr>
          <p:cNvPr id="42" name="object 42"/>
          <p:cNvSpPr/>
          <p:nvPr/>
        </p:nvSpPr>
        <p:spPr>
          <a:xfrm>
            <a:off x="3470577" y="5945166"/>
            <a:ext cx="33891" cy="52108"/>
          </a:xfrm>
          <a:custGeom>
            <a:avLst/>
            <a:gdLst/>
            <a:ahLst/>
            <a:cxnLst/>
            <a:rect l="l" t="t" r="r" b="b"/>
            <a:pathLst>
              <a:path w="33891" h="52108">
                <a:moveTo>
                  <a:pt x="33891" y="16947"/>
                </a:moveTo>
                <a:lnTo>
                  <a:pt x="33891" y="7587"/>
                </a:lnTo>
                <a:lnTo>
                  <a:pt x="26243" y="0"/>
                </a:lnTo>
                <a:lnTo>
                  <a:pt x="7647" y="0"/>
                </a:lnTo>
                <a:lnTo>
                  <a:pt x="0" y="7587"/>
                </a:lnTo>
                <a:lnTo>
                  <a:pt x="0" y="44538"/>
                </a:lnTo>
                <a:lnTo>
                  <a:pt x="7647" y="52108"/>
                </a:lnTo>
                <a:lnTo>
                  <a:pt x="26243" y="52108"/>
                </a:lnTo>
                <a:lnTo>
                  <a:pt x="33891" y="44538"/>
                </a:lnTo>
                <a:lnTo>
                  <a:pt x="33891" y="16947"/>
                </a:lnTo>
                <a:close/>
              </a:path>
            </a:pathLst>
          </a:custGeom>
          <a:solidFill>
            <a:srgbClr val="464646"/>
          </a:solidFill>
        </p:spPr>
        <p:txBody>
          <a:bodyPr wrap="square" lIns="0" tIns="0" rIns="0" bIns="0" rtlCol="0">
            <a:noAutofit/>
          </a:bodyPr>
          <a:lstStyle/>
          <a:p>
            <a:endParaRPr/>
          </a:p>
        </p:txBody>
      </p:sp>
      <p:sp>
        <p:nvSpPr>
          <p:cNvPr id="43" name="object 43"/>
          <p:cNvSpPr/>
          <p:nvPr/>
        </p:nvSpPr>
        <p:spPr>
          <a:xfrm>
            <a:off x="3470577" y="6018129"/>
            <a:ext cx="33891" cy="231859"/>
          </a:xfrm>
          <a:custGeom>
            <a:avLst/>
            <a:gdLst/>
            <a:ahLst/>
            <a:cxnLst/>
            <a:rect l="l" t="t" r="r" b="b"/>
            <a:pathLst>
              <a:path w="33891" h="231859">
                <a:moveTo>
                  <a:pt x="0" y="7570"/>
                </a:moveTo>
                <a:lnTo>
                  <a:pt x="0" y="44520"/>
                </a:lnTo>
                <a:lnTo>
                  <a:pt x="7647" y="52091"/>
                </a:lnTo>
                <a:lnTo>
                  <a:pt x="26243" y="52091"/>
                </a:lnTo>
                <a:lnTo>
                  <a:pt x="33891" y="44520"/>
                </a:lnTo>
                <a:lnTo>
                  <a:pt x="33891" y="7570"/>
                </a:lnTo>
                <a:lnTo>
                  <a:pt x="26243" y="0"/>
                </a:lnTo>
                <a:lnTo>
                  <a:pt x="7647" y="0"/>
                </a:lnTo>
                <a:lnTo>
                  <a:pt x="0" y="7570"/>
                </a:lnTo>
                <a:close/>
              </a:path>
              <a:path w="33891" h="231859">
                <a:moveTo>
                  <a:pt x="0" y="97445"/>
                </a:moveTo>
                <a:lnTo>
                  <a:pt x="0" y="134395"/>
                </a:lnTo>
                <a:lnTo>
                  <a:pt x="7647" y="141983"/>
                </a:lnTo>
                <a:lnTo>
                  <a:pt x="26243" y="141983"/>
                </a:lnTo>
                <a:lnTo>
                  <a:pt x="33891" y="134395"/>
                </a:lnTo>
                <a:lnTo>
                  <a:pt x="33891" y="97445"/>
                </a:lnTo>
                <a:lnTo>
                  <a:pt x="26243" y="89875"/>
                </a:lnTo>
                <a:lnTo>
                  <a:pt x="7647" y="89875"/>
                </a:lnTo>
                <a:lnTo>
                  <a:pt x="0" y="97445"/>
                </a:lnTo>
                <a:close/>
              </a:path>
              <a:path w="33891" h="231859">
                <a:moveTo>
                  <a:pt x="0" y="187334"/>
                </a:moveTo>
                <a:lnTo>
                  <a:pt x="0" y="224276"/>
                </a:lnTo>
                <a:lnTo>
                  <a:pt x="7647" y="231859"/>
                </a:lnTo>
                <a:lnTo>
                  <a:pt x="26243" y="231859"/>
                </a:lnTo>
                <a:lnTo>
                  <a:pt x="33891" y="224276"/>
                </a:lnTo>
                <a:lnTo>
                  <a:pt x="33891" y="187334"/>
                </a:lnTo>
                <a:lnTo>
                  <a:pt x="26243" y="179753"/>
                </a:lnTo>
                <a:lnTo>
                  <a:pt x="7647" y="179753"/>
                </a:lnTo>
                <a:lnTo>
                  <a:pt x="0" y="187334"/>
                </a:lnTo>
                <a:close/>
              </a:path>
            </a:pathLst>
          </a:custGeom>
          <a:solidFill>
            <a:srgbClr val="464646"/>
          </a:solidFill>
        </p:spPr>
        <p:txBody>
          <a:bodyPr wrap="square" lIns="0" tIns="0" rIns="0" bIns="0" rtlCol="0">
            <a:noAutofit/>
          </a:bodyPr>
          <a:lstStyle/>
          <a:p>
            <a:endParaRPr/>
          </a:p>
        </p:txBody>
      </p:sp>
      <p:sp>
        <p:nvSpPr>
          <p:cNvPr id="40" name="object 40"/>
          <p:cNvSpPr/>
          <p:nvPr/>
        </p:nvSpPr>
        <p:spPr>
          <a:xfrm>
            <a:off x="3471967" y="6308607"/>
            <a:ext cx="29893" cy="35170"/>
          </a:xfrm>
          <a:custGeom>
            <a:avLst/>
            <a:gdLst/>
            <a:ahLst/>
            <a:cxnLst/>
            <a:rect l="l" t="t" r="r" b="b"/>
            <a:pathLst>
              <a:path w="29893" h="35170">
                <a:moveTo>
                  <a:pt x="15642" y="35170"/>
                </a:moveTo>
                <a:lnTo>
                  <a:pt x="29893" y="26052"/>
                </a:lnTo>
                <a:lnTo>
                  <a:pt x="29893" y="9119"/>
                </a:lnTo>
                <a:lnTo>
                  <a:pt x="15642" y="0"/>
                </a:lnTo>
                <a:lnTo>
                  <a:pt x="0" y="9119"/>
                </a:lnTo>
                <a:lnTo>
                  <a:pt x="0" y="26052"/>
                </a:lnTo>
                <a:lnTo>
                  <a:pt x="15642" y="35170"/>
                </a:lnTo>
                <a:close/>
              </a:path>
            </a:pathLst>
          </a:custGeom>
          <a:solidFill>
            <a:srgbClr val="464646"/>
          </a:solidFill>
        </p:spPr>
        <p:txBody>
          <a:bodyPr wrap="square" lIns="0" tIns="0" rIns="0" bIns="0" rtlCol="0">
            <a:noAutofit/>
          </a:bodyPr>
          <a:lstStyle/>
          <a:p>
            <a:endParaRPr/>
          </a:p>
        </p:txBody>
      </p:sp>
      <p:sp>
        <p:nvSpPr>
          <p:cNvPr id="36" name="object 36"/>
          <p:cNvSpPr txBox="1"/>
          <p:nvPr/>
        </p:nvSpPr>
        <p:spPr>
          <a:xfrm>
            <a:off x="213363" y="1709138"/>
            <a:ext cx="3257214" cy="633106"/>
          </a:xfrm>
          <a:prstGeom prst="rect">
            <a:avLst/>
          </a:prstGeom>
        </p:spPr>
        <p:txBody>
          <a:bodyPr wrap="square" lIns="0" tIns="0" rIns="0" bIns="0" rtlCol="0">
            <a:noAutofit/>
          </a:bodyPr>
          <a:lstStyle/>
          <a:p>
            <a:pPr marL="12700" algn="ctr">
              <a:lnSpc>
                <a:spcPts val="1325"/>
              </a:lnSpc>
              <a:spcBef>
                <a:spcPts val="66"/>
              </a:spcBef>
            </a:pPr>
            <a:r>
              <a:rPr sz="1200" b="1" spc="0" dirty="0">
                <a:latin typeface="Arial"/>
                <a:cs typeface="Arial"/>
              </a:rPr>
              <a:t>S</a:t>
            </a:r>
            <a:r>
              <a:rPr sz="1200" b="1" spc="4" dirty="0">
                <a:latin typeface="Arial"/>
                <a:cs typeface="Arial"/>
              </a:rPr>
              <a:t>asa</a:t>
            </a:r>
            <a:r>
              <a:rPr sz="1200" b="1" spc="0" dirty="0">
                <a:latin typeface="Arial"/>
                <a:cs typeface="Arial"/>
              </a:rPr>
              <a:t>r</a:t>
            </a:r>
            <a:r>
              <a:rPr sz="1200" b="1" spc="-4" dirty="0">
                <a:latin typeface="Arial"/>
                <a:cs typeface="Arial"/>
              </a:rPr>
              <a:t>a</a:t>
            </a:r>
            <a:r>
              <a:rPr sz="1200" b="1" spc="0" dirty="0">
                <a:latin typeface="Arial"/>
                <a:cs typeface="Arial"/>
              </a:rPr>
              <a:t>n</a:t>
            </a:r>
            <a:r>
              <a:rPr sz="1200" b="1" spc="-14" dirty="0">
                <a:latin typeface="Arial"/>
                <a:cs typeface="Arial"/>
              </a:rPr>
              <a:t> </a:t>
            </a:r>
            <a:r>
              <a:rPr sz="1200" b="1" spc="0" dirty="0">
                <a:latin typeface="Arial"/>
                <a:cs typeface="Arial"/>
              </a:rPr>
              <a:t>Pokok P</a:t>
            </a:r>
            <a:r>
              <a:rPr sz="1200" b="1" spc="4" dirty="0">
                <a:latin typeface="Arial"/>
                <a:cs typeface="Arial"/>
              </a:rPr>
              <a:t>e</a:t>
            </a:r>
            <a:r>
              <a:rPr sz="1200" b="1" spc="0" dirty="0">
                <a:latin typeface="Arial"/>
                <a:cs typeface="Arial"/>
              </a:rPr>
              <a:t>mb</a:t>
            </a:r>
            <a:r>
              <a:rPr sz="1200" b="1" spc="4" dirty="0">
                <a:latin typeface="Arial"/>
                <a:cs typeface="Arial"/>
              </a:rPr>
              <a:t>a</a:t>
            </a:r>
            <a:r>
              <a:rPr sz="1200" b="1" spc="0" dirty="0">
                <a:latin typeface="Arial"/>
                <a:cs typeface="Arial"/>
              </a:rPr>
              <a:t>ngu</a:t>
            </a:r>
            <a:r>
              <a:rPr sz="1200" b="1" spc="-4" dirty="0">
                <a:latin typeface="Arial"/>
                <a:cs typeface="Arial"/>
              </a:rPr>
              <a:t>n</a:t>
            </a:r>
            <a:r>
              <a:rPr sz="1200" b="1" spc="4" dirty="0">
                <a:latin typeface="Arial"/>
                <a:cs typeface="Arial"/>
              </a:rPr>
              <a:t>a</a:t>
            </a:r>
            <a:r>
              <a:rPr sz="1200" b="1" spc="0" dirty="0">
                <a:latin typeface="Arial"/>
                <a:cs typeface="Arial"/>
              </a:rPr>
              <a:t>n </a:t>
            </a:r>
            <a:r>
              <a:rPr sz="1200" b="1" spc="4" dirty="0">
                <a:latin typeface="Arial"/>
                <a:cs typeface="Arial"/>
              </a:rPr>
              <a:t>Ja</a:t>
            </a:r>
            <a:r>
              <a:rPr sz="1200" b="1" spc="0" dirty="0">
                <a:latin typeface="Arial"/>
                <a:cs typeface="Arial"/>
              </a:rPr>
              <a:t>ngka</a:t>
            </a:r>
            <a:r>
              <a:rPr sz="1200" b="1" spc="-9" dirty="0">
                <a:latin typeface="Arial"/>
                <a:cs typeface="Arial"/>
              </a:rPr>
              <a:t> </a:t>
            </a:r>
            <a:r>
              <a:rPr sz="1200" b="1" spc="0" dirty="0">
                <a:latin typeface="Arial"/>
                <a:cs typeface="Arial"/>
              </a:rPr>
              <a:t>P</a:t>
            </a:r>
            <a:r>
              <a:rPr sz="1200" b="1" spc="4" dirty="0">
                <a:latin typeface="Arial"/>
                <a:cs typeface="Arial"/>
              </a:rPr>
              <a:t>a</a:t>
            </a:r>
            <a:r>
              <a:rPr sz="1200" b="1" spc="0" dirty="0">
                <a:latin typeface="Arial"/>
                <a:cs typeface="Arial"/>
              </a:rPr>
              <a:t>n</a:t>
            </a:r>
            <a:r>
              <a:rPr sz="1200" b="1" spc="-9" dirty="0">
                <a:latin typeface="Arial"/>
                <a:cs typeface="Arial"/>
              </a:rPr>
              <a:t>j</a:t>
            </a:r>
            <a:r>
              <a:rPr sz="1200" b="1" spc="4" dirty="0">
                <a:latin typeface="Arial"/>
                <a:cs typeface="Arial"/>
              </a:rPr>
              <a:t>a</a:t>
            </a:r>
            <a:r>
              <a:rPr sz="1200" b="1" spc="0" dirty="0">
                <a:latin typeface="Arial"/>
                <a:cs typeface="Arial"/>
              </a:rPr>
              <a:t>ng</a:t>
            </a:r>
            <a:r>
              <a:rPr sz="1200" b="1" spc="19" dirty="0">
                <a:latin typeface="Arial"/>
                <a:cs typeface="Arial"/>
              </a:rPr>
              <a:t> </a:t>
            </a:r>
            <a:r>
              <a:rPr sz="1200" b="1" spc="0" dirty="0">
                <a:latin typeface="Arial"/>
                <a:cs typeface="Arial"/>
              </a:rPr>
              <a:t>Na</a:t>
            </a:r>
            <a:r>
              <a:rPr sz="1200" b="1" spc="4" dirty="0">
                <a:latin typeface="Arial"/>
                <a:cs typeface="Arial"/>
              </a:rPr>
              <a:t>s</a:t>
            </a:r>
            <a:r>
              <a:rPr sz="1200" b="1" spc="0" dirty="0">
                <a:latin typeface="Arial"/>
                <a:cs typeface="Arial"/>
              </a:rPr>
              <a:t>ion</a:t>
            </a:r>
            <a:r>
              <a:rPr sz="1200" b="1" spc="4" dirty="0">
                <a:latin typeface="Arial"/>
                <a:cs typeface="Arial"/>
              </a:rPr>
              <a:t>a</a:t>
            </a:r>
            <a:r>
              <a:rPr sz="1200" b="1" spc="0" dirty="0">
                <a:latin typeface="Arial"/>
                <a:cs typeface="Arial"/>
              </a:rPr>
              <a:t>l</a:t>
            </a:r>
            <a:r>
              <a:rPr sz="1200" b="1" spc="-4" dirty="0">
                <a:latin typeface="Arial"/>
                <a:cs typeface="Arial"/>
              </a:rPr>
              <a:t> </a:t>
            </a:r>
            <a:r>
              <a:rPr sz="1200" b="1" spc="0" dirty="0">
                <a:latin typeface="Arial"/>
                <a:cs typeface="Arial"/>
              </a:rPr>
              <a:t>diupa</a:t>
            </a:r>
            <a:r>
              <a:rPr sz="1200" b="1" spc="-29" dirty="0">
                <a:latin typeface="Arial"/>
                <a:cs typeface="Arial"/>
              </a:rPr>
              <a:t>y</a:t>
            </a:r>
            <a:r>
              <a:rPr sz="1200" b="1" spc="4" dirty="0">
                <a:latin typeface="Arial"/>
                <a:cs typeface="Arial"/>
              </a:rPr>
              <a:t>aka</a:t>
            </a:r>
            <a:r>
              <a:rPr sz="1200" b="1" spc="0" dirty="0">
                <a:latin typeface="Arial"/>
                <a:cs typeface="Arial"/>
              </a:rPr>
              <a:t>n</a:t>
            </a:r>
            <a:r>
              <a:rPr sz="1200" b="1" spc="19" dirty="0">
                <a:latin typeface="Arial"/>
                <a:cs typeface="Arial"/>
              </a:rPr>
              <a:t> </a:t>
            </a:r>
            <a:r>
              <a:rPr sz="1200" b="1" spc="4" dirty="0">
                <a:latin typeface="Arial"/>
                <a:cs typeface="Arial"/>
              </a:rPr>
              <a:t>seca</a:t>
            </a:r>
            <a:r>
              <a:rPr sz="1200" b="1" spc="-9" dirty="0">
                <a:latin typeface="Arial"/>
                <a:cs typeface="Arial"/>
              </a:rPr>
              <a:t>r</a:t>
            </a:r>
            <a:r>
              <a:rPr sz="1200" b="1" spc="0" dirty="0">
                <a:latin typeface="Arial"/>
                <a:cs typeface="Arial"/>
              </a:rPr>
              <a:t>a</a:t>
            </a:r>
            <a:r>
              <a:rPr sz="1200" b="1" spc="-24" dirty="0">
                <a:latin typeface="Arial"/>
                <a:cs typeface="Arial"/>
              </a:rPr>
              <a:t> </a:t>
            </a:r>
            <a:r>
              <a:rPr sz="1200" b="1" spc="0" dirty="0">
                <a:latin typeface="Arial"/>
                <a:cs typeface="Arial"/>
              </a:rPr>
              <a:t>be</a:t>
            </a:r>
            <a:r>
              <a:rPr sz="1200" b="1" spc="4" dirty="0">
                <a:latin typeface="Arial"/>
                <a:cs typeface="Arial"/>
              </a:rPr>
              <a:t>r</a:t>
            </a:r>
            <a:r>
              <a:rPr sz="1200" b="1" spc="0" dirty="0">
                <a:latin typeface="Arial"/>
                <a:cs typeface="Arial"/>
              </a:rPr>
              <a:t>tah</a:t>
            </a:r>
            <a:r>
              <a:rPr sz="1200" b="1" spc="4" dirty="0">
                <a:latin typeface="Arial"/>
                <a:cs typeface="Arial"/>
              </a:rPr>
              <a:t>a</a:t>
            </a:r>
            <a:r>
              <a:rPr sz="1200" b="1" spc="0" dirty="0">
                <a:latin typeface="Arial"/>
                <a:cs typeface="Arial"/>
              </a:rPr>
              <a:t>p</a:t>
            </a:r>
            <a:r>
              <a:rPr sz="1200" b="1" spc="-4" dirty="0">
                <a:latin typeface="Arial"/>
                <a:cs typeface="Arial"/>
              </a:rPr>
              <a:t> </a:t>
            </a:r>
            <a:r>
              <a:rPr sz="1200" b="1" spc="0" dirty="0">
                <a:latin typeface="Arial"/>
                <a:cs typeface="Arial"/>
              </a:rPr>
              <a:t>m</a:t>
            </a:r>
            <a:r>
              <a:rPr sz="1200" b="1" spc="4" dirty="0">
                <a:latin typeface="Arial"/>
                <a:cs typeface="Arial"/>
              </a:rPr>
              <a:t>e</a:t>
            </a:r>
            <a:r>
              <a:rPr sz="1200" b="1" spc="0" dirty="0">
                <a:latin typeface="Arial"/>
                <a:cs typeface="Arial"/>
              </a:rPr>
              <a:t>l</a:t>
            </a:r>
            <a:r>
              <a:rPr sz="1200" b="1" spc="4" dirty="0">
                <a:latin typeface="Arial"/>
                <a:cs typeface="Arial"/>
              </a:rPr>
              <a:t>a</a:t>
            </a:r>
            <a:r>
              <a:rPr sz="1200" b="1" spc="0" dirty="0">
                <a:latin typeface="Arial"/>
                <a:cs typeface="Arial"/>
              </a:rPr>
              <a:t>lui RP</a:t>
            </a:r>
            <a:r>
              <a:rPr sz="1200" b="1" spc="4" dirty="0">
                <a:latin typeface="Arial"/>
                <a:cs typeface="Arial"/>
              </a:rPr>
              <a:t>J</a:t>
            </a:r>
            <a:r>
              <a:rPr sz="1200" b="1" spc="-4" dirty="0">
                <a:latin typeface="Arial"/>
                <a:cs typeface="Arial"/>
              </a:rPr>
              <a:t>M</a:t>
            </a:r>
            <a:r>
              <a:rPr sz="1200" b="1" spc="0" dirty="0">
                <a:latin typeface="Arial"/>
                <a:cs typeface="Arial"/>
              </a:rPr>
              <a:t>N</a:t>
            </a:r>
            <a:r>
              <a:rPr sz="1200" b="1" spc="-9" dirty="0">
                <a:latin typeface="Arial"/>
                <a:cs typeface="Arial"/>
              </a:rPr>
              <a:t> </a:t>
            </a:r>
            <a:r>
              <a:rPr sz="1200" b="1" spc="0" dirty="0">
                <a:latin typeface="Arial"/>
                <a:cs typeface="Arial"/>
              </a:rPr>
              <a:t>l</a:t>
            </a:r>
            <a:r>
              <a:rPr sz="1200" b="1" spc="4" dirty="0">
                <a:latin typeface="Arial"/>
                <a:cs typeface="Arial"/>
              </a:rPr>
              <a:t>i</a:t>
            </a:r>
            <a:r>
              <a:rPr sz="1200" b="1" spc="0" dirty="0">
                <a:latin typeface="Arial"/>
                <a:cs typeface="Arial"/>
              </a:rPr>
              <a:t>ma tahunan</a:t>
            </a:r>
            <a:r>
              <a:rPr sz="1200" b="1" spc="19" dirty="0">
                <a:latin typeface="Arial"/>
                <a:cs typeface="Arial"/>
              </a:rPr>
              <a:t> </a:t>
            </a:r>
            <a:r>
              <a:rPr sz="1200" b="1" spc="4" dirty="0">
                <a:latin typeface="Arial"/>
                <a:cs typeface="Arial"/>
              </a:rPr>
              <a:t>se</a:t>
            </a:r>
            <a:r>
              <a:rPr sz="1200" b="1" spc="0" dirty="0">
                <a:latin typeface="Arial"/>
                <a:cs typeface="Arial"/>
              </a:rPr>
              <a:t>bag</a:t>
            </a:r>
            <a:r>
              <a:rPr sz="1200" b="1" spc="4" dirty="0">
                <a:latin typeface="Arial"/>
                <a:cs typeface="Arial"/>
              </a:rPr>
              <a:t>a</a:t>
            </a:r>
            <a:r>
              <a:rPr sz="1200" b="1" spc="0" dirty="0">
                <a:latin typeface="Arial"/>
                <a:cs typeface="Arial"/>
              </a:rPr>
              <a:t>i</a:t>
            </a:r>
            <a:r>
              <a:rPr sz="1200" b="1" spc="-14" dirty="0">
                <a:latin typeface="Arial"/>
                <a:cs typeface="Arial"/>
              </a:rPr>
              <a:t> </a:t>
            </a:r>
            <a:r>
              <a:rPr sz="1200" b="1" spc="0" dirty="0">
                <a:latin typeface="Arial"/>
                <a:cs typeface="Arial"/>
              </a:rPr>
              <a:t>be</a:t>
            </a:r>
            <a:r>
              <a:rPr sz="1200" b="1" spc="4" dirty="0">
                <a:latin typeface="Arial"/>
                <a:cs typeface="Arial"/>
              </a:rPr>
              <a:t>r</a:t>
            </a:r>
            <a:r>
              <a:rPr sz="1200" b="1" spc="0" dirty="0">
                <a:latin typeface="Arial"/>
                <a:cs typeface="Arial"/>
              </a:rPr>
              <a:t>i</a:t>
            </a:r>
            <a:r>
              <a:rPr sz="1200" b="1" spc="4" dirty="0">
                <a:latin typeface="Arial"/>
                <a:cs typeface="Arial"/>
              </a:rPr>
              <a:t>k</a:t>
            </a:r>
            <a:r>
              <a:rPr sz="1200" b="1" spc="0" dirty="0">
                <a:latin typeface="Arial"/>
                <a:cs typeface="Arial"/>
              </a:rPr>
              <a:t>ut:</a:t>
            </a:r>
            <a:endParaRPr sz="1200" dirty="0">
              <a:latin typeface="Arial"/>
              <a:cs typeface="Arial"/>
            </a:endParaRPr>
          </a:p>
        </p:txBody>
      </p:sp>
      <p:sp>
        <p:nvSpPr>
          <p:cNvPr id="35" name="object 35"/>
          <p:cNvSpPr txBox="1"/>
          <p:nvPr/>
        </p:nvSpPr>
        <p:spPr>
          <a:xfrm>
            <a:off x="8660357" y="3494412"/>
            <a:ext cx="3493085" cy="501134"/>
          </a:xfrm>
          <a:prstGeom prst="rect">
            <a:avLst/>
          </a:prstGeom>
        </p:spPr>
        <p:txBody>
          <a:bodyPr wrap="square" lIns="0" tIns="0" rIns="0" bIns="0" rtlCol="0">
            <a:noAutofit/>
          </a:bodyPr>
          <a:lstStyle/>
          <a:p>
            <a:r>
              <a:rPr lang="en-US" sz="1100" dirty="0" err="1">
                <a:solidFill>
                  <a:srgbClr val="C00000"/>
                </a:solidFill>
                <a:latin typeface="Arial"/>
                <a:cs typeface="Arial"/>
              </a:rPr>
              <a:t>Mewujudkan</a:t>
            </a:r>
            <a:r>
              <a:rPr lang="en-US" sz="1100" dirty="0">
                <a:solidFill>
                  <a:srgbClr val="C00000"/>
                </a:solidFill>
                <a:latin typeface="Arial"/>
                <a:cs typeface="Arial"/>
              </a:rPr>
              <a:t> </a:t>
            </a:r>
            <a:r>
              <a:rPr lang="en-US" sz="1100" dirty="0" err="1">
                <a:solidFill>
                  <a:srgbClr val="C00000"/>
                </a:solidFill>
                <a:latin typeface="Arial"/>
                <a:cs typeface="Arial"/>
              </a:rPr>
              <a:t>masyarakat</a:t>
            </a:r>
            <a:r>
              <a:rPr lang="en-US" sz="1100" dirty="0">
                <a:solidFill>
                  <a:srgbClr val="C00000"/>
                </a:solidFill>
                <a:latin typeface="Arial"/>
                <a:cs typeface="Arial"/>
              </a:rPr>
              <a:t> Indonesia</a:t>
            </a:r>
            <a:r>
              <a:rPr lang="id-ID" sz="1100" dirty="0">
                <a:solidFill>
                  <a:srgbClr val="C00000"/>
                </a:solidFill>
                <a:latin typeface="Arial"/>
                <a:cs typeface="Arial"/>
              </a:rPr>
              <a:t> </a:t>
            </a:r>
            <a:r>
              <a:rPr lang="en-US" sz="1100" dirty="0" err="1">
                <a:solidFill>
                  <a:srgbClr val="C00000"/>
                </a:solidFill>
                <a:latin typeface="Arial"/>
                <a:cs typeface="Arial"/>
              </a:rPr>
              <a:t>yan</a:t>
            </a:r>
            <a:r>
              <a:rPr lang="id-ID" sz="1100" dirty="0">
                <a:solidFill>
                  <a:srgbClr val="C00000"/>
                </a:solidFill>
                <a:latin typeface="Arial"/>
                <a:cs typeface="Arial"/>
              </a:rPr>
              <a:t>g</a:t>
            </a:r>
            <a:r>
              <a:rPr lang="en-US" sz="1100" dirty="0">
                <a:solidFill>
                  <a:srgbClr val="C00000"/>
                </a:solidFill>
                <a:latin typeface="Arial"/>
                <a:cs typeface="Arial"/>
              </a:rPr>
              <a:t> </a:t>
            </a:r>
            <a:r>
              <a:rPr lang="en-US" sz="1100" dirty="0" err="1">
                <a:solidFill>
                  <a:srgbClr val="C00000"/>
                </a:solidFill>
                <a:latin typeface="Arial"/>
                <a:cs typeface="Arial"/>
              </a:rPr>
              <a:t>mandiri</a:t>
            </a:r>
            <a:r>
              <a:rPr lang="en-US" sz="1100" dirty="0">
                <a:solidFill>
                  <a:srgbClr val="C00000"/>
                </a:solidFill>
                <a:latin typeface="Arial"/>
                <a:cs typeface="Arial"/>
              </a:rPr>
              <a:t>, </a:t>
            </a:r>
            <a:r>
              <a:rPr lang="en-US" sz="1100" dirty="0" err="1">
                <a:solidFill>
                  <a:srgbClr val="C00000"/>
                </a:solidFill>
                <a:latin typeface="Arial"/>
                <a:cs typeface="Arial"/>
              </a:rPr>
              <a:t>maju</a:t>
            </a:r>
            <a:r>
              <a:rPr lang="en-US" sz="1100" dirty="0">
                <a:solidFill>
                  <a:srgbClr val="C00000"/>
                </a:solidFill>
                <a:latin typeface="Arial"/>
                <a:cs typeface="Arial"/>
              </a:rPr>
              <a:t>, </a:t>
            </a:r>
            <a:r>
              <a:rPr lang="en-US" sz="1100" dirty="0" err="1">
                <a:solidFill>
                  <a:srgbClr val="C00000"/>
                </a:solidFill>
                <a:latin typeface="Arial"/>
                <a:cs typeface="Arial"/>
              </a:rPr>
              <a:t>adil</a:t>
            </a:r>
            <a:r>
              <a:rPr lang="en-US" sz="1100" dirty="0">
                <a:solidFill>
                  <a:srgbClr val="C00000"/>
                </a:solidFill>
                <a:latin typeface="Arial"/>
                <a:cs typeface="Arial"/>
              </a:rPr>
              <a:t>, </a:t>
            </a:r>
            <a:r>
              <a:rPr lang="en-US" sz="1100" dirty="0" err="1">
                <a:solidFill>
                  <a:srgbClr val="C00000"/>
                </a:solidFill>
                <a:latin typeface="Arial"/>
                <a:cs typeface="Arial"/>
              </a:rPr>
              <a:t>dan</a:t>
            </a:r>
            <a:r>
              <a:rPr lang="en-US" sz="1100" dirty="0">
                <a:solidFill>
                  <a:srgbClr val="C00000"/>
                </a:solidFill>
                <a:latin typeface="Arial"/>
                <a:cs typeface="Arial"/>
              </a:rPr>
              <a:t> </a:t>
            </a:r>
            <a:r>
              <a:rPr lang="en-US" sz="1100" dirty="0" err="1">
                <a:solidFill>
                  <a:srgbClr val="C00000"/>
                </a:solidFill>
                <a:latin typeface="Arial"/>
                <a:cs typeface="Arial"/>
              </a:rPr>
              <a:t>makmur</a:t>
            </a:r>
            <a:r>
              <a:rPr lang="en-US" sz="1100" dirty="0">
                <a:solidFill>
                  <a:srgbClr val="C00000"/>
                </a:solidFill>
                <a:latin typeface="Arial"/>
                <a:cs typeface="Arial"/>
              </a:rPr>
              <a:t> </a:t>
            </a:r>
            <a:r>
              <a:rPr lang="en-US" sz="1100" dirty="0" err="1">
                <a:solidFill>
                  <a:srgbClr val="C00000"/>
                </a:solidFill>
                <a:latin typeface="Arial"/>
                <a:cs typeface="Arial"/>
              </a:rPr>
              <a:t>melalui</a:t>
            </a:r>
            <a:r>
              <a:rPr lang="en-US" sz="1100" dirty="0">
                <a:solidFill>
                  <a:srgbClr val="C00000"/>
                </a:solidFill>
                <a:latin typeface="Arial"/>
                <a:cs typeface="Arial"/>
              </a:rPr>
              <a:t> </a:t>
            </a:r>
            <a:r>
              <a:rPr lang="en-US" sz="1100" dirty="0" err="1">
                <a:solidFill>
                  <a:srgbClr val="C00000"/>
                </a:solidFill>
                <a:latin typeface="Arial"/>
                <a:cs typeface="Arial"/>
              </a:rPr>
              <a:t>percepatan</a:t>
            </a:r>
            <a:r>
              <a:rPr lang="en-US" sz="1100" dirty="0">
                <a:solidFill>
                  <a:srgbClr val="C00000"/>
                </a:solidFill>
                <a:latin typeface="Arial"/>
                <a:cs typeface="Arial"/>
              </a:rPr>
              <a:t> </a:t>
            </a:r>
            <a:r>
              <a:rPr lang="en-US" sz="1100" dirty="0" err="1">
                <a:solidFill>
                  <a:srgbClr val="C00000"/>
                </a:solidFill>
                <a:latin typeface="Arial"/>
                <a:cs typeface="Arial"/>
              </a:rPr>
              <a:t>pembangunan</a:t>
            </a:r>
            <a:r>
              <a:rPr lang="en-US" sz="1100" dirty="0">
                <a:solidFill>
                  <a:srgbClr val="C00000"/>
                </a:solidFill>
                <a:latin typeface="Arial"/>
                <a:cs typeface="Arial"/>
              </a:rPr>
              <a:t> di </a:t>
            </a:r>
            <a:r>
              <a:rPr lang="en-US" sz="1100" dirty="0" err="1">
                <a:solidFill>
                  <a:srgbClr val="C00000"/>
                </a:solidFill>
                <a:latin typeface="Arial"/>
                <a:cs typeface="Arial"/>
              </a:rPr>
              <a:t>berbagai</a:t>
            </a:r>
            <a:r>
              <a:rPr lang="en-US" sz="1100" dirty="0">
                <a:solidFill>
                  <a:srgbClr val="C00000"/>
                </a:solidFill>
                <a:latin typeface="Arial"/>
                <a:cs typeface="Arial"/>
              </a:rPr>
              <a:t> </a:t>
            </a:r>
            <a:r>
              <a:rPr lang="en-US" sz="1100" dirty="0" err="1">
                <a:solidFill>
                  <a:srgbClr val="C00000"/>
                </a:solidFill>
                <a:latin typeface="Arial"/>
                <a:cs typeface="Arial"/>
              </a:rPr>
              <a:t>bidang</a:t>
            </a:r>
            <a:r>
              <a:rPr lang="en-US" sz="1100" dirty="0">
                <a:solidFill>
                  <a:srgbClr val="C00000"/>
                </a:solidFill>
                <a:latin typeface="Arial"/>
                <a:cs typeface="Arial"/>
              </a:rPr>
              <a:t> </a:t>
            </a:r>
            <a:r>
              <a:rPr lang="en-US" sz="1100" dirty="0" err="1">
                <a:solidFill>
                  <a:srgbClr val="C00000"/>
                </a:solidFill>
                <a:latin typeface="Arial"/>
                <a:cs typeface="Arial"/>
              </a:rPr>
              <a:t>dengan</a:t>
            </a:r>
            <a:r>
              <a:rPr lang="en-US" sz="1100" dirty="0">
                <a:solidFill>
                  <a:srgbClr val="C00000"/>
                </a:solidFill>
                <a:latin typeface="Arial"/>
                <a:cs typeface="Arial"/>
              </a:rPr>
              <a:t> </a:t>
            </a:r>
            <a:r>
              <a:rPr lang="en-US" sz="1100" dirty="0" err="1">
                <a:solidFill>
                  <a:srgbClr val="C00000"/>
                </a:solidFill>
                <a:latin typeface="Arial"/>
                <a:cs typeface="Arial"/>
              </a:rPr>
              <a:t>menekankan</a:t>
            </a:r>
            <a:r>
              <a:rPr lang="en-US" sz="1100" dirty="0">
                <a:solidFill>
                  <a:srgbClr val="C00000"/>
                </a:solidFill>
                <a:latin typeface="Arial"/>
                <a:cs typeface="Arial"/>
              </a:rPr>
              <a:t> </a:t>
            </a:r>
            <a:r>
              <a:rPr lang="en-US" sz="1100" dirty="0" err="1">
                <a:solidFill>
                  <a:srgbClr val="C00000"/>
                </a:solidFill>
                <a:latin typeface="Arial"/>
                <a:cs typeface="Arial"/>
              </a:rPr>
              <a:t>terbangunnya</a:t>
            </a:r>
            <a:r>
              <a:rPr lang="en-US" sz="1100" dirty="0">
                <a:solidFill>
                  <a:srgbClr val="C00000"/>
                </a:solidFill>
                <a:latin typeface="Arial"/>
                <a:cs typeface="Arial"/>
              </a:rPr>
              <a:t> </a:t>
            </a:r>
            <a:r>
              <a:rPr lang="en-US" sz="1100" b="1" dirty="0" err="1">
                <a:latin typeface="Arial"/>
                <a:cs typeface="Arial"/>
              </a:rPr>
              <a:t>struktur</a:t>
            </a:r>
            <a:r>
              <a:rPr lang="en-US" sz="1100" b="1" dirty="0">
                <a:latin typeface="Arial"/>
                <a:cs typeface="Arial"/>
              </a:rPr>
              <a:t> </a:t>
            </a:r>
            <a:r>
              <a:rPr lang="en-US" sz="1100" b="1" dirty="0" err="1">
                <a:latin typeface="Arial"/>
                <a:cs typeface="Arial"/>
              </a:rPr>
              <a:t>perekonomian</a:t>
            </a:r>
            <a:r>
              <a:rPr lang="en-US" sz="1100" b="1" dirty="0">
                <a:latin typeface="Arial"/>
                <a:cs typeface="Arial"/>
              </a:rPr>
              <a:t> yang </a:t>
            </a:r>
            <a:r>
              <a:rPr lang="en-US" sz="1100" b="1" dirty="0" err="1">
                <a:latin typeface="Arial"/>
                <a:cs typeface="Arial"/>
              </a:rPr>
              <a:t>kokoh</a:t>
            </a:r>
            <a:r>
              <a:rPr lang="en-US" sz="1100" b="1" dirty="0">
                <a:latin typeface="Arial"/>
                <a:cs typeface="Arial"/>
              </a:rPr>
              <a:t> </a:t>
            </a:r>
            <a:r>
              <a:rPr lang="en-US" sz="1100" dirty="0" err="1">
                <a:solidFill>
                  <a:srgbClr val="C00000"/>
                </a:solidFill>
                <a:latin typeface="Arial"/>
                <a:cs typeface="Arial"/>
              </a:rPr>
              <a:t>berlandaskan</a:t>
            </a:r>
            <a:r>
              <a:rPr lang="en-US" sz="1100" dirty="0">
                <a:solidFill>
                  <a:srgbClr val="C00000"/>
                </a:solidFill>
                <a:latin typeface="Arial"/>
                <a:cs typeface="Arial"/>
              </a:rPr>
              <a:t> </a:t>
            </a:r>
            <a:r>
              <a:rPr lang="en-US" sz="1100" b="1" dirty="0" err="1">
                <a:latin typeface="Arial"/>
                <a:cs typeface="Arial"/>
              </a:rPr>
              <a:t>keunggulan</a:t>
            </a:r>
            <a:r>
              <a:rPr lang="en-US" sz="1100" b="1" dirty="0">
                <a:latin typeface="Arial"/>
                <a:cs typeface="Arial"/>
              </a:rPr>
              <a:t> </a:t>
            </a:r>
            <a:r>
              <a:rPr lang="en-US" sz="1100" b="1" dirty="0" err="1">
                <a:latin typeface="Arial"/>
                <a:cs typeface="Arial"/>
              </a:rPr>
              <a:t>kompetitif</a:t>
            </a:r>
            <a:r>
              <a:rPr lang="en-US" sz="1100" b="1" dirty="0">
                <a:latin typeface="Arial"/>
                <a:cs typeface="Arial"/>
              </a:rPr>
              <a:t> di </a:t>
            </a:r>
            <a:r>
              <a:rPr lang="en-US" sz="1100" b="1" dirty="0" err="1">
                <a:latin typeface="Arial"/>
                <a:cs typeface="Arial"/>
              </a:rPr>
              <a:t>berbagai</a:t>
            </a:r>
            <a:r>
              <a:rPr lang="en-US" sz="1100" b="1" dirty="0">
                <a:latin typeface="Arial"/>
                <a:cs typeface="Arial"/>
              </a:rPr>
              <a:t> </a:t>
            </a:r>
            <a:r>
              <a:rPr lang="en-US" sz="1100" b="1" dirty="0" err="1">
                <a:latin typeface="Arial"/>
                <a:cs typeface="Arial"/>
              </a:rPr>
              <a:t>wilayah</a:t>
            </a:r>
            <a:r>
              <a:rPr lang="en-US" sz="1100" b="1" dirty="0">
                <a:latin typeface="Arial"/>
                <a:cs typeface="Arial"/>
              </a:rPr>
              <a:t> </a:t>
            </a:r>
            <a:r>
              <a:rPr lang="en-US" sz="1100" dirty="0">
                <a:solidFill>
                  <a:srgbClr val="C00000"/>
                </a:solidFill>
                <a:latin typeface="Arial"/>
                <a:cs typeface="Arial"/>
              </a:rPr>
              <a:t>yang </a:t>
            </a:r>
            <a:r>
              <a:rPr lang="en-US" sz="1100" dirty="0" err="1">
                <a:solidFill>
                  <a:srgbClr val="C00000"/>
                </a:solidFill>
                <a:latin typeface="Arial"/>
                <a:cs typeface="Arial"/>
              </a:rPr>
              <a:t>didukung</a:t>
            </a:r>
            <a:r>
              <a:rPr lang="en-US" sz="1100" dirty="0">
                <a:solidFill>
                  <a:srgbClr val="C00000"/>
                </a:solidFill>
                <a:latin typeface="Arial"/>
                <a:cs typeface="Arial"/>
              </a:rPr>
              <a:t> </a:t>
            </a:r>
            <a:r>
              <a:rPr lang="en-US" sz="1100" dirty="0" err="1">
                <a:solidFill>
                  <a:srgbClr val="C00000"/>
                </a:solidFill>
                <a:latin typeface="Arial"/>
                <a:cs typeface="Arial"/>
              </a:rPr>
              <a:t>oleh</a:t>
            </a:r>
            <a:r>
              <a:rPr lang="en-US" sz="1100" dirty="0">
                <a:solidFill>
                  <a:srgbClr val="C00000"/>
                </a:solidFill>
                <a:latin typeface="Arial"/>
                <a:cs typeface="Arial"/>
              </a:rPr>
              <a:t> </a:t>
            </a:r>
            <a:r>
              <a:rPr lang="en-US" sz="1100" b="1" dirty="0">
                <a:latin typeface="Arial"/>
                <a:cs typeface="Arial"/>
              </a:rPr>
              <a:t>SDM </a:t>
            </a:r>
            <a:r>
              <a:rPr lang="en-US" sz="1100" b="1" dirty="0" err="1">
                <a:latin typeface="Arial"/>
                <a:cs typeface="Arial"/>
              </a:rPr>
              <a:t>berkualitas</a:t>
            </a:r>
            <a:r>
              <a:rPr lang="en-US" sz="1100" dirty="0">
                <a:latin typeface="Arial"/>
                <a:cs typeface="Arial"/>
              </a:rPr>
              <a:t> </a:t>
            </a:r>
            <a:r>
              <a:rPr lang="en-US" sz="1100" dirty="0" err="1">
                <a:solidFill>
                  <a:srgbClr val="C00000"/>
                </a:solidFill>
                <a:latin typeface="Arial"/>
                <a:cs typeface="Arial"/>
              </a:rPr>
              <a:t>dan</a:t>
            </a:r>
            <a:r>
              <a:rPr lang="en-US" sz="1100" dirty="0">
                <a:solidFill>
                  <a:srgbClr val="C00000"/>
                </a:solidFill>
                <a:latin typeface="Arial"/>
                <a:cs typeface="Arial"/>
              </a:rPr>
              <a:t> </a:t>
            </a:r>
            <a:r>
              <a:rPr lang="en-US" sz="1100" dirty="0" err="1">
                <a:solidFill>
                  <a:srgbClr val="C00000"/>
                </a:solidFill>
                <a:latin typeface="Arial"/>
                <a:cs typeface="Arial"/>
              </a:rPr>
              <a:t>berdaya</a:t>
            </a:r>
            <a:r>
              <a:rPr lang="en-US" sz="1100" dirty="0">
                <a:solidFill>
                  <a:srgbClr val="C00000"/>
                </a:solidFill>
                <a:latin typeface="Arial"/>
                <a:cs typeface="Arial"/>
              </a:rPr>
              <a:t> </a:t>
            </a:r>
            <a:r>
              <a:rPr lang="en-US" sz="1100" dirty="0" err="1">
                <a:solidFill>
                  <a:srgbClr val="C00000"/>
                </a:solidFill>
                <a:latin typeface="Arial"/>
                <a:cs typeface="Arial"/>
              </a:rPr>
              <a:t>saing</a:t>
            </a:r>
            <a:endParaRPr lang="en-US" sz="1100" dirty="0">
              <a:solidFill>
                <a:srgbClr val="C00000"/>
              </a:solidFill>
              <a:latin typeface="Arial"/>
              <a:cs typeface="Arial"/>
            </a:endParaRPr>
          </a:p>
        </p:txBody>
      </p:sp>
      <p:sp>
        <p:nvSpPr>
          <p:cNvPr id="34" name="object 34"/>
          <p:cNvSpPr txBox="1"/>
          <p:nvPr/>
        </p:nvSpPr>
        <p:spPr>
          <a:xfrm>
            <a:off x="7049527" y="4622990"/>
            <a:ext cx="4473405" cy="330894"/>
          </a:xfrm>
          <a:prstGeom prst="rect">
            <a:avLst/>
          </a:prstGeom>
        </p:spPr>
        <p:txBody>
          <a:bodyPr wrap="square" lIns="0" tIns="0" rIns="0" bIns="0" rtlCol="0">
            <a:noAutofit/>
          </a:bodyPr>
          <a:lstStyle/>
          <a:p>
            <a:r>
              <a:rPr lang="en-US" sz="1100" dirty="0" err="1">
                <a:latin typeface="Arial"/>
                <a:cs typeface="Arial"/>
              </a:rPr>
              <a:t>Memantapkan</a:t>
            </a:r>
            <a:r>
              <a:rPr lang="en-US" sz="1100" dirty="0">
                <a:latin typeface="Arial"/>
                <a:cs typeface="Arial"/>
              </a:rPr>
              <a:t> </a:t>
            </a:r>
            <a:r>
              <a:rPr lang="en-US" sz="1100" dirty="0" err="1">
                <a:latin typeface="Arial"/>
                <a:cs typeface="Arial"/>
              </a:rPr>
              <a:t>pembangunan</a:t>
            </a:r>
            <a:r>
              <a:rPr lang="en-US" sz="1100" dirty="0">
                <a:latin typeface="Arial"/>
                <a:cs typeface="Arial"/>
              </a:rPr>
              <a:t> </a:t>
            </a:r>
            <a:r>
              <a:rPr lang="en-US" sz="1100" dirty="0" err="1">
                <a:latin typeface="Arial"/>
                <a:cs typeface="Arial"/>
              </a:rPr>
              <a:t>secara</a:t>
            </a:r>
            <a:r>
              <a:rPr lang="en-US" sz="1100" dirty="0">
                <a:latin typeface="Arial"/>
                <a:cs typeface="Arial"/>
              </a:rPr>
              <a:t> </a:t>
            </a:r>
            <a:r>
              <a:rPr lang="en-US" sz="1100" dirty="0" err="1">
                <a:latin typeface="Arial"/>
                <a:cs typeface="Arial"/>
              </a:rPr>
              <a:t>menyeluruh</a:t>
            </a:r>
            <a:r>
              <a:rPr lang="en-US" sz="1100" dirty="0">
                <a:latin typeface="Arial"/>
                <a:cs typeface="Arial"/>
              </a:rPr>
              <a:t> di </a:t>
            </a:r>
            <a:r>
              <a:rPr lang="en-US" sz="1100" dirty="0" err="1">
                <a:latin typeface="Arial"/>
                <a:cs typeface="Arial"/>
              </a:rPr>
              <a:t>berbagai</a:t>
            </a:r>
            <a:r>
              <a:rPr lang="en-US" sz="1100" dirty="0">
                <a:latin typeface="Arial"/>
                <a:cs typeface="Arial"/>
              </a:rPr>
              <a:t> </a:t>
            </a:r>
            <a:r>
              <a:rPr lang="en-US" sz="1100" dirty="0" err="1">
                <a:latin typeface="Arial"/>
                <a:cs typeface="Arial"/>
              </a:rPr>
              <a:t>bidang</a:t>
            </a:r>
            <a:r>
              <a:rPr lang="en-US" sz="1100" dirty="0">
                <a:latin typeface="Arial"/>
                <a:cs typeface="Arial"/>
              </a:rPr>
              <a:t> </a:t>
            </a:r>
            <a:r>
              <a:rPr lang="en-US" sz="1100" dirty="0" err="1">
                <a:latin typeface="Arial"/>
                <a:cs typeface="Arial"/>
              </a:rPr>
              <a:t>dengan</a:t>
            </a:r>
            <a:r>
              <a:rPr lang="en-US" sz="1100" dirty="0">
                <a:latin typeface="Arial"/>
                <a:cs typeface="Arial"/>
              </a:rPr>
              <a:t> </a:t>
            </a:r>
            <a:r>
              <a:rPr lang="en-US" sz="1100" dirty="0" err="1">
                <a:latin typeface="Arial"/>
                <a:cs typeface="Arial"/>
              </a:rPr>
              <a:t>menekankan</a:t>
            </a:r>
            <a:r>
              <a:rPr lang="en-US" sz="1100" dirty="0">
                <a:latin typeface="Arial"/>
                <a:cs typeface="Arial"/>
              </a:rPr>
              <a:t> </a:t>
            </a:r>
            <a:r>
              <a:rPr lang="en-US" sz="1100" dirty="0" err="1">
                <a:latin typeface="Arial"/>
                <a:cs typeface="Arial"/>
              </a:rPr>
              <a:t>pencapaian</a:t>
            </a:r>
            <a:r>
              <a:rPr lang="en-US" sz="1100" dirty="0">
                <a:latin typeface="Arial"/>
                <a:cs typeface="Arial"/>
              </a:rPr>
              <a:t> </a:t>
            </a:r>
            <a:r>
              <a:rPr lang="en-US" sz="1100" dirty="0" err="1">
                <a:latin typeface="Arial"/>
                <a:cs typeface="Arial"/>
              </a:rPr>
              <a:t>daya</a:t>
            </a:r>
            <a:r>
              <a:rPr lang="en-US" sz="1100" dirty="0">
                <a:latin typeface="Arial"/>
                <a:cs typeface="Arial"/>
              </a:rPr>
              <a:t> </a:t>
            </a:r>
            <a:r>
              <a:rPr lang="en-US" sz="1100" dirty="0" err="1">
                <a:latin typeface="Arial"/>
                <a:cs typeface="Arial"/>
              </a:rPr>
              <a:t>saing</a:t>
            </a:r>
            <a:r>
              <a:rPr lang="en-US" sz="1100" dirty="0">
                <a:latin typeface="Arial"/>
                <a:cs typeface="Arial"/>
              </a:rPr>
              <a:t> </a:t>
            </a:r>
            <a:r>
              <a:rPr lang="en-US" sz="1100" dirty="0" err="1">
                <a:latin typeface="Arial"/>
                <a:cs typeface="Arial"/>
              </a:rPr>
              <a:t>kompetitif</a:t>
            </a:r>
            <a:r>
              <a:rPr lang="en-US" sz="1100" dirty="0">
                <a:latin typeface="Arial"/>
                <a:cs typeface="Arial"/>
              </a:rPr>
              <a:t> </a:t>
            </a:r>
            <a:r>
              <a:rPr lang="en-US" sz="1100" dirty="0" err="1">
                <a:latin typeface="Arial"/>
                <a:cs typeface="Arial"/>
              </a:rPr>
              <a:t>perekonomian</a:t>
            </a:r>
            <a:r>
              <a:rPr lang="en-US" sz="1100" dirty="0">
                <a:latin typeface="Arial"/>
                <a:cs typeface="Arial"/>
              </a:rPr>
              <a:t> </a:t>
            </a:r>
            <a:r>
              <a:rPr lang="en-US" sz="1100" dirty="0" err="1">
                <a:latin typeface="Arial"/>
                <a:cs typeface="Arial"/>
              </a:rPr>
              <a:t>berlandaskan</a:t>
            </a:r>
            <a:r>
              <a:rPr lang="en-US" sz="1100" dirty="0">
                <a:latin typeface="Arial"/>
                <a:cs typeface="Arial"/>
              </a:rPr>
              <a:t> </a:t>
            </a:r>
            <a:r>
              <a:rPr lang="en-US" sz="1100" dirty="0" err="1">
                <a:latin typeface="Arial"/>
                <a:cs typeface="Arial"/>
              </a:rPr>
              <a:t>keunggulan</a:t>
            </a:r>
            <a:r>
              <a:rPr lang="en-US" sz="1100" dirty="0">
                <a:latin typeface="Arial"/>
                <a:cs typeface="Arial"/>
              </a:rPr>
              <a:t> </a:t>
            </a:r>
            <a:r>
              <a:rPr lang="en-US" sz="1100" dirty="0" err="1">
                <a:latin typeface="Arial"/>
                <a:cs typeface="Arial"/>
              </a:rPr>
              <a:t>sumber</a:t>
            </a:r>
            <a:r>
              <a:rPr lang="en-US" sz="1100" dirty="0">
                <a:latin typeface="Arial"/>
                <a:cs typeface="Arial"/>
              </a:rPr>
              <a:t> </a:t>
            </a:r>
            <a:r>
              <a:rPr lang="en-US" sz="1100" dirty="0" err="1">
                <a:latin typeface="Arial"/>
                <a:cs typeface="Arial"/>
              </a:rPr>
              <a:t>daya</a:t>
            </a:r>
            <a:r>
              <a:rPr lang="en-US" sz="1100" dirty="0">
                <a:latin typeface="Arial"/>
                <a:cs typeface="Arial"/>
              </a:rPr>
              <a:t> </a:t>
            </a:r>
            <a:r>
              <a:rPr lang="en-US" sz="1100" dirty="0" err="1">
                <a:latin typeface="Arial"/>
                <a:cs typeface="Arial"/>
              </a:rPr>
              <a:t>alam</a:t>
            </a:r>
            <a:r>
              <a:rPr lang="en-US" sz="1100" dirty="0">
                <a:latin typeface="Arial"/>
                <a:cs typeface="Arial"/>
              </a:rPr>
              <a:t> </a:t>
            </a:r>
            <a:r>
              <a:rPr lang="en-US" sz="1100" dirty="0" err="1">
                <a:latin typeface="Arial"/>
                <a:cs typeface="Arial"/>
              </a:rPr>
              <a:t>dan</a:t>
            </a:r>
            <a:r>
              <a:rPr lang="en-US" sz="1100" dirty="0">
                <a:latin typeface="Arial"/>
                <a:cs typeface="Arial"/>
              </a:rPr>
              <a:t> </a:t>
            </a:r>
            <a:r>
              <a:rPr lang="en-US" sz="1100" dirty="0" err="1">
                <a:latin typeface="Arial"/>
                <a:cs typeface="Arial"/>
              </a:rPr>
              <a:t>sumber</a:t>
            </a:r>
            <a:r>
              <a:rPr lang="en-US" sz="1100" dirty="0">
                <a:latin typeface="Arial"/>
                <a:cs typeface="Arial"/>
              </a:rPr>
              <a:t> </a:t>
            </a:r>
            <a:r>
              <a:rPr lang="en-US" sz="1100" dirty="0" err="1">
                <a:latin typeface="Arial"/>
                <a:cs typeface="Arial"/>
              </a:rPr>
              <a:t>daya</a:t>
            </a:r>
            <a:r>
              <a:rPr lang="en-US" sz="1100" dirty="0">
                <a:latin typeface="Arial"/>
                <a:cs typeface="Arial"/>
              </a:rPr>
              <a:t> </a:t>
            </a:r>
            <a:r>
              <a:rPr lang="en-US" sz="1100" dirty="0" err="1">
                <a:latin typeface="Arial"/>
                <a:cs typeface="Arial"/>
              </a:rPr>
              <a:t>manusia</a:t>
            </a:r>
            <a:r>
              <a:rPr lang="en-US" sz="1100" dirty="0">
                <a:latin typeface="Arial"/>
                <a:cs typeface="Arial"/>
              </a:rPr>
              <a:t> </a:t>
            </a:r>
            <a:r>
              <a:rPr lang="en-US" sz="1100" dirty="0" err="1">
                <a:latin typeface="Arial"/>
                <a:cs typeface="Arial"/>
              </a:rPr>
              <a:t>berkualitas</a:t>
            </a:r>
            <a:r>
              <a:rPr lang="en-US" sz="1100" dirty="0">
                <a:latin typeface="Arial"/>
                <a:cs typeface="Arial"/>
              </a:rPr>
              <a:t> </a:t>
            </a:r>
            <a:r>
              <a:rPr lang="en-US" sz="1100" dirty="0" err="1">
                <a:latin typeface="Arial"/>
                <a:cs typeface="Arial"/>
              </a:rPr>
              <a:t>serta</a:t>
            </a:r>
            <a:r>
              <a:rPr lang="en-US" sz="1100" dirty="0">
                <a:latin typeface="Arial"/>
                <a:cs typeface="Arial"/>
              </a:rPr>
              <a:t> </a:t>
            </a:r>
            <a:r>
              <a:rPr lang="en-US" sz="1100" dirty="0" err="1">
                <a:latin typeface="Arial"/>
                <a:cs typeface="Arial"/>
              </a:rPr>
              <a:t>kemampuan</a:t>
            </a:r>
            <a:r>
              <a:rPr lang="en-US" sz="1100" dirty="0">
                <a:latin typeface="Arial"/>
                <a:cs typeface="Arial"/>
              </a:rPr>
              <a:t> IPTEK yang </a:t>
            </a:r>
            <a:r>
              <a:rPr lang="en-US" sz="1100" dirty="0" err="1">
                <a:latin typeface="Arial"/>
                <a:cs typeface="Arial"/>
              </a:rPr>
              <a:t>terus</a:t>
            </a:r>
            <a:r>
              <a:rPr lang="en-US" sz="1100" dirty="0">
                <a:latin typeface="Arial"/>
                <a:cs typeface="Arial"/>
              </a:rPr>
              <a:t> </a:t>
            </a:r>
            <a:r>
              <a:rPr lang="en-US" sz="1100" dirty="0" err="1">
                <a:latin typeface="Arial"/>
                <a:cs typeface="Arial"/>
              </a:rPr>
              <a:t>meningkat</a:t>
            </a:r>
            <a:endParaRPr lang="en-US" sz="1100" dirty="0">
              <a:latin typeface="Arial"/>
              <a:cs typeface="Arial"/>
            </a:endParaRPr>
          </a:p>
        </p:txBody>
      </p:sp>
      <p:sp>
        <p:nvSpPr>
          <p:cNvPr id="33" name="object 33"/>
          <p:cNvSpPr txBox="1"/>
          <p:nvPr/>
        </p:nvSpPr>
        <p:spPr>
          <a:xfrm>
            <a:off x="5290735" y="5374435"/>
            <a:ext cx="4364442" cy="344290"/>
          </a:xfrm>
          <a:prstGeom prst="rect">
            <a:avLst/>
          </a:prstGeom>
        </p:spPr>
        <p:txBody>
          <a:bodyPr wrap="square" lIns="0" tIns="0" rIns="0" bIns="0" rtlCol="0">
            <a:noAutofit/>
          </a:bodyPr>
          <a:lstStyle/>
          <a:p>
            <a:r>
              <a:rPr lang="en-US" sz="1100" dirty="0" err="1">
                <a:latin typeface="Arial"/>
                <a:cs typeface="Arial"/>
              </a:rPr>
              <a:t>Memantapkan</a:t>
            </a:r>
            <a:r>
              <a:rPr lang="en-US" sz="1100" dirty="0">
                <a:latin typeface="Arial"/>
                <a:cs typeface="Arial"/>
              </a:rPr>
              <a:t> </a:t>
            </a:r>
            <a:r>
              <a:rPr lang="en-US" sz="1100" dirty="0" err="1">
                <a:latin typeface="Arial"/>
                <a:cs typeface="Arial"/>
              </a:rPr>
              <a:t>penataan</a:t>
            </a:r>
            <a:r>
              <a:rPr lang="en-US" sz="1100" dirty="0">
                <a:latin typeface="Arial"/>
                <a:cs typeface="Arial"/>
              </a:rPr>
              <a:t> </a:t>
            </a:r>
            <a:r>
              <a:rPr lang="en-US" sz="1100" dirty="0" err="1">
                <a:latin typeface="Arial"/>
                <a:cs typeface="Arial"/>
              </a:rPr>
              <a:t>kembali</a:t>
            </a:r>
            <a:r>
              <a:rPr lang="en-US" sz="1100" dirty="0">
                <a:latin typeface="Arial"/>
                <a:cs typeface="Arial"/>
              </a:rPr>
              <a:t> Indonesia di </a:t>
            </a:r>
            <a:r>
              <a:rPr lang="en-US" sz="1100" dirty="0" err="1">
                <a:latin typeface="Arial"/>
                <a:cs typeface="Arial"/>
              </a:rPr>
              <a:t>segala</a:t>
            </a:r>
            <a:r>
              <a:rPr lang="en-US" sz="1100" dirty="0">
                <a:latin typeface="Arial"/>
                <a:cs typeface="Arial"/>
              </a:rPr>
              <a:t> </a:t>
            </a:r>
            <a:r>
              <a:rPr lang="en-US" sz="1100" dirty="0" err="1">
                <a:latin typeface="Arial"/>
                <a:cs typeface="Arial"/>
              </a:rPr>
              <a:t>bidang</a:t>
            </a:r>
            <a:r>
              <a:rPr lang="en-US" sz="1100" dirty="0">
                <a:latin typeface="Arial"/>
                <a:cs typeface="Arial"/>
              </a:rPr>
              <a:t> </a:t>
            </a:r>
            <a:r>
              <a:rPr lang="en-US" sz="1100" dirty="0" err="1">
                <a:latin typeface="Arial"/>
                <a:cs typeface="Arial"/>
              </a:rPr>
              <a:t>dengan</a:t>
            </a:r>
            <a:r>
              <a:rPr lang="en-US" sz="1100" dirty="0">
                <a:latin typeface="Arial"/>
                <a:cs typeface="Arial"/>
              </a:rPr>
              <a:t> </a:t>
            </a:r>
            <a:r>
              <a:rPr lang="en-US" sz="1100" dirty="0" err="1">
                <a:latin typeface="Arial"/>
                <a:cs typeface="Arial"/>
              </a:rPr>
              <a:t>menekankan</a:t>
            </a:r>
            <a:r>
              <a:rPr lang="en-US" sz="1100" dirty="0">
                <a:latin typeface="Arial"/>
                <a:cs typeface="Arial"/>
              </a:rPr>
              <a:t> </a:t>
            </a:r>
            <a:r>
              <a:rPr lang="en-US" sz="1100" dirty="0" err="1">
                <a:latin typeface="Arial"/>
                <a:cs typeface="Arial"/>
              </a:rPr>
              <a:t>upaya</a:t>
            </a:r>
            <a:r>
              <a:rPr lang="en-US" sz="1100" dirty="0">
                <a:latin typeface="Arial"/>
                <a:cs typeface="Arial"/>
              </a:rPr>
              <a:t> </a:t>
            </a:r>
            <a:r>
              <a:rPr lang="en-US" sz="1100" dirty="0" err="1">
                <a:latin typeface="Arial"/>
                <a:cs typeface="Arial"/>
              </a:rPr>
              <a:t>peningkatan</a:t>
            </a:r>
            <a:r>
              <a:rPr lang="en-US" sz="1100" dirty="0">
                <a:latin typeface="Arial"/>
                <a:cs typeface="Arial"/>
              </a:rPr>
              <a:t> </a:t>
            </a:r>
            <a:r>
              <a:rPr lang="en-US" sz="1100" dirty="0" err="1">
                <a:latin typeface="Arial"/>
                <a:cs typeface="Arial"/>
              </a:rPr>
              <a:t>kualitas</a:t>
            </a:r>
            <a:r>
              <a:rPr lang="en-US" sz="1100" dirty="0">
                <a:latin typeface="Arial"/>
                <a:cs typeface="Arial"/>
              </a:rPr>
              <a:t> SDM </a:t>
            </a:r>
            <a:r>
              <a:rPr lang="en-US" sz="1100" dirty="0" err="1">
                <a:latin typeface="Arial"/>
                <a:cs typeface="Arial"/>
              </a:rPr>
              <a:t>termasuk</a:t>
            </a:r>
            <a:r>
              <a:rPr lang="en-US" sz="1100" dirty="0">
                <a:latin typeface="Arial"/>
                <a:cs typeface="Arial"/>
              </a:rPr>
              <a:t> </a:t>
            </a:r>
            <a:r>
              <a:rPr lang="en-US" sz="1100" dirty="0" err="1">
                <a:latin typeface="Arial"/>
                <a:cs typeface="Arial"/>
              </a:rPr>
              <a:t>pengembangan</a:t>
            </a:r>
            <a:r>
              <a:rPr lang="en-US" sz="1100" dirty="0">
                <a:latin typeface="Arial"/>
                <a:cs typeface="Arial"/>
              </a:rPr>
              <a:t> </a:t>
            </a:r>
            <a:r>
              <a:rPr lang="en-US" sz="1100" dirty="0" err="1">
                <a:latin typeface="Arial"/>
                <a:cs typeface="Arial"/>
              </a:rPr>
              <a:t>kemampuan</a:t>
            </a:r>
            <a:r>
              <a:rPr lang="en-US" sz="1100" dirty="0">
                <a:latin typeface="Arial"/>
                <a:cs typeface="Arial"/>
              </a:rPr>
              <a:t> </a:t>
            </a:r>
            <a:r>
              <a:rPr lang="en-US" sz="1100" dirty="0" err="1">
                <a:latin typeface="Arial"/>
                <a:cs typeface="Arial"/>
              </a:rPr>
              <a:t>ilmu</a:t>
            </a:r>
            <a:r>
              <a:rPr lang="en-US" sz="1100" dirty="0">
                <a:latin typeface="Arial"/>
                <a:cs typeface="Arial"/>
              </a:rPr>
              <a:t> </a:t>
            </a:r>
            <a:r>
              <a:rPr lang="en-US" sz="1100" dirty="0" err="1">
                <a:latin typeface="Arial"/>
                <a:cs typeface="Arial"/>
              </a:rPr>
              <a:t>dan</a:t>
            </a:r>
            <a:r>
              <a:rPr lang="en-US" sz="1100" dirty="0">
                <a:latin typeface="Arial"/>
                <a:cs typeface="Arial"/>
              </a:rPr>
              <a:t> </a:t>
            </a:r>
            <a:r>
              <a:rPr lang="en-US" sz="1100" dirty="0" err="1">
                <a:latin typeface="Arial"/>
                <a:cs typeface="Arial"/>
              </a:rPr>
              <a:t>teknologi</a:t>
            </a:r>
            <a:r>
              <a:rPr lang="en-US" sz="1100" dirty="0">
                <a:latin typeface="Arial"/>
                <a:cs typeface="Arial"/>
              </a:rPr>
              <a:t> </a:t>
            </a:r>
            <a:r>
              <a:rPr lang="en-US" sz="1100" dirty="0" err="1">
                <a:latin typeface="Arial"/>
                <a:cs typeface="Arial"/>
              </a:rPr>
              <a:t>serta</a:t>
            </a:r>
            <a:r>
              <a:rPr lang="en-US" sz="1100" dirty="0">
                <a:latin typeface="Arial"/>
                <a:cs typeface="Arial"/>
              </a:rPr>
              <a:t> </a:t>
            </a:r>
            <a:r>
              <a:rPr lang="en-US" sz="1100" dirty="0" err="1">
                <a:latin typeface="Arial"/>
                <a:cs typeface="Arial"/>
              </a:rPr>
              <a:t>penguatan</a:t>
            </a:r>
            <a:r>
              <a:rPr lang="en-US" sz="1100" dirty="0">
                <a:latin typeface="Arial"/>
                <a:cs typeface="Arial"/>
              </a:rPr>
              <a:t> </a:t>
            </a:r>
            <a:r>
              <a:rPr lang="en-US" sz="1100" dirty="0" err="1">
                <a:latin typeface="Arial"/>
                <a:cs typeface="Arial"/>
              </a:rPr>
              <a:t>daya</a:t>
            </a:r>
            <a:r>
              <a:rPr lang="en-US" sz="1100" dirty="0">
                <a:latin typeface="Arial"/>
                <a:cs typeface="Arial"/>
              </a:rPr>
              <a:t> </a:t>
            </a:r>
            <a:r>
              <a:rPr lang="en-US" sz="1100" dirty="0" err="1">
                <a:latin typeface="Arial"/>
                <a:cs typeface="Arial"/>
              </a:rPr>
              <a:t>saing</a:t>
            </a:r>
            <a:r>
              <a:rPr lang="en-US" sz="1100" dirty="0">
                <a:latin typeface="Arial"/>
                <a:cs typeface="Arial"/>
              </a:rPr>
              <a:t> </a:t>
            </a:r>
            <a:r>
              <a:rPr lang="en-US" sz="1100" dirty="0" err="1">
                <a:latin typeface="Arial"/>
                <a:cs typeface="Arial"/>
              </a:rPr>
              <a:t>perekonomian</a:t>
            </a:r>
            <a:endParaRPr lang="en-US" sz="1100" dirty="0">
              <a:latin typeface="Arial"/>
              <a:cs typeface="Arial"/>
            </a:endParaRPr>
          </a:p>
        </p:txBody>
      </p:sp>
      <p:sp>
        <p:nvSpPr>
          <p:cNvPr id="32" name="object 32"/>
          <p:cNvSpPr txBox="1"/>
          <p:nvPr/>
        </p:nvSpPr>
        <p:spPr>
          <a:xfrm>
            <a:off x="3590035" y="6105323"/>
            <a:ext cx="4704003" cy="333248"/>
          </a:xfrm>
          <a:prstGeom prst="rect">
            <a:avLst/>
          </a:prstGeom>
        </p:spPr>
        <p:txBody>
          <a:bodyPr wrap="square" lIns="0" tIns="0" rIns="0" bIns="0" rtlCol="0">
            <a:noAutofit/>
          </a:bodyPr>
          <a:lstStyle/>
          <a:p>
            <a:r>
              <a:rPr lang="en-US" sz="1100" dirty="0" err="1">
                <a:latin typeface="Arial"/>
                <a:cs typeface="Arial"/>
              </a:rPr>
              <a:t>Menata</a:t>
            </a:r>
            <a:r>
              <a:rPr lang="en-US" sz="1100" dirty="0">
                <a:latin typeface="Arial"/>
                <a:cs typeface="Arial"/>
              </a:rPr>
              <a:t> </a:t>
            </a:r>
            <a:r>
              <a:rPr lang="en-US" sz="1100" dirty="0" err="1">
                <a:latin typeface="Arial"/>
                <a:cs typeface="Arial"/>
              </a:rPr>
              <a:t>kembali</a:t>
            </a:r>
            <a:r>
              <a:rPr lang="en-US" sz="1100" dirty="0">
                <a:latin typeface="Arial"/>
                <a:cs typeface="Arial"/>
              </a:rPr>
              <a:t> </a:t>
            </a:r>
            <a:r>
              <a:rPr lang="en-US" sz="1100" dirty="0" err="1">
                <a:latin typeface="Arial"/>
                <a:cs typeface="Arial"/>
              </a:rPr>
              <a:t>dan</a:t>
            </a:r>
            <a:r>
              <a:rPr lang="en-US" sz="1100" dirty="0">
                <a:latin typeface="Arial"/>
                <a:cs typeface="Arial"/>
              </a:rPr>
              <a:t> </a:t>
            </a:r>
            <a:r>
              <a:rPr lang="en-US" sz="1100" dirty="0" err="1">
                <a:latin typeface="Arial"/>
                <a:cs typeface="Arial"/>
              </a:rPr>
              <a:t>membangun</a:t>
            </a:r>
            <a:r>
              <a:rPr lang="en-US" sz="1100" dirty="0">
                <a:latin typeface="Arial"/>
                <a:cs typeface="Arial"/>
              </a:rPr>
              <a:t> Indonesia di </a:t>
            </a:r>
            <a:r>
              <a:rPr lang="en-US" sz="1100" dirty="0" err="1">
                <a:latin typeface="Arial"/>
                <a:cs typeface="Arial"/>
              </a:rPr>
              <a:t>segala</a:t>
            </a:r>
            <a:r>
              <a:rPr lang="en-US" sz="1100" dirty="0">
                <a:latin typeface="Arial"/>
                <a:cs typeface="Arial"/>
              </a:rPr>
              <a:t> </a:t>
            </a:r>
            <a:r>
              <a:rPr lang="en-US" sz="1100" dirty="0" err="1">
                <a:latin typeface="Arial"/>
                <a:cs typeface="Arial"/>
              </a:rPr>
              <a:t>bidang</a:t>
            </a:r>
            <a:r>
              <a:rPr lang="en-US" sz="1100" dirty="0">
                <a:latin typeface="Arial"/>
                <a:cs typeface="Arial"/>
              </a:rPr>
              <a:t> yang </a:t>
            </a:r>
            <a:r>
              <a:rPr lang="en-US" sz="1100" dirty="0" err="1">
                <a:latin typeface="Arial"/>
                <a:cs typeface="Arial"/>
              </a:rPr>
              <a:t>ditujukan</a:t>
            </a:r>
            <a:r>
              <a:rPr lang="en-US" sz="1100" dirty="0">
                <a:latin typeface="Arial"/>
                <a:cs typeface="Arial"/>
              </a:rPr>
              <a:t> </a:t>
            </a:r>
            <a:r>
              <a:rPr lang="en-US" sz="1100" dirty="0" err="1">
                <a:latin typeface="Arial"/>
                <a:cs typeface="Arial"/>
              </a:rPr>
              <a:t>untuk</a:t>
            </a:r>
            <a:r>
              <a:rPr lang="en-US" sz="1100" dirty="0">
                <a:latin typeface="Arial"/>
                <a:cs typeface="Arial"/>
              </a:rPr>
              <a:t> </a:t>
            </a:r>
            <a:r>
              <a:rPr lang="en-US" sz="1100" dirty="0" err="1">
                <a:latin typeface="Arial"/>
                <a:cs typeface="Arial"/>
              </a:rPr>
              <a:t>menciptakan</a:t>
            </a:r>
            <a:r>
              <a:rPr lang="en-US" sz="1100" dirty="0">
                <a:latin typeface="Arial"/>
                <a:cs typeface="Arial"/>
              </a:rPr>
              <a:t> Indonesia yang </a:t>
            </a:r>
            <a:r>
              <a:rPr lang="en-US" sz="1100" dirty="0" err="1">
                <a:latin typeface="Arial"/>
                <a:cs typeface="Arial"/>
              </a:rPr>
              <a:t>aman</a:t>
            </a:r>
            <a:r>
              <a:rPr lang="en-US" sz="1100" dirty="0">
                <a:latin typeface="Arial"/>
                <a:cs typeface="Arial"/>
              </a:rPr>
              <a:t> </a:t>
            </a:r>
            <a:r>
              <a:rPr lang="en-US" sz="1100" dirty="0" err="1">
                <a:latin typeface="Arial"/>
                <a:cs typeface="Arial"/>
              </a:rPr>
              <a:t>dan</a:t>
            </a:r>
            <a:r>
              <a:rPr lang="en-US" sz="1100" dirty="0">
                <a:latin typeface="Arial"/>
                <a:cs typeface="Arial"/>
              </a:rPr>
              <a:t> </a:t>
            </a:r>
            <a:r>
              <a:rPr lang="en-US" sz="1100" dirty="0" err="1">
                <a:latin typeface="Arial"/>
                <a:cs typeface="Arial"/>
              </a:rPr>
              <a:t>damai</a:t>
            </a:r>
            <a:r>
              <a:rPr lang="en-US" sz="1100" dirty="0">
                <a:latin typeface="Arial"/>
                <a:cs typeface="Arial"/>
              </a:rPr>
              <a:t>, yang </a:t>
            </a:r>
            <a:r>
              <a:rPr lang="en-US" sz="1100" dirty="0" err="1">
                <a:latin typeface="Arial"/>
                <a:cs typeface="Arial"/>
              </a:rPr>
              <a:t>adil</a:t>
            </a:r>
            <a:r>
              <a:rPr lang="en-US" sz="1100" dirty="0">
                <a:latin typeface="Arial"/>
                <a:cs typeface="Arial"/>
              </a:rPr>
              <a:t> </a:t>
            </a:r>
            <a:r>
              <a:rPr lang="en-US" sz="1100" dirty="0" err="1">
                <a:latin typeface="Arial"/>
                <a:cs typeface="Arial"/>
              </a:rPr>
              <a:t>dan</a:t>
            </a:r>
            <a:r>
              <a:rPr lang="en-US" sz="1100" dirty="0">
                <a:latin typeface="Arial"/>
                <a:cs typeface="Arial"/>
              </a:rPr>
              <a:t> </a:t>
            </a:r>
            <a:r>
              <a:rPr lang="en-US" sz="1100" dirty="0" err="1">
                <a:latin typeface="Arial"/>
                <a:cs typeface="Arial"/>
              </a:rPr>
              <a:t>demokratis</a:t>
            </a:r>
            <a:r>
              <a:rPr lang="en-US" sz="1100" dirty="0">
                <a:latin typeface="Arial"/>
                <a:cs typeface="Arial"/>
              </a:rPr>
              <a:t> </a:t>
            </a:r>
            <a:r>
              <a:rPr lang="en-US" sz="1100" dirty="0" err="1">
                <a:latin typeface="Arial"/>
                <a:cs typeface="Arial"/>
              </a:rPr>
              <a:t>dan</a:t>
            </a:r>
            <a:r>
              <a:rPr lang="en-US" sz="1100" dirty="0">
                <a:latin typeface="Arial"/>
                <a:cs typeface="Arial"/>
              </a:rPr>
              <a:t> yang </a:t>
            </a:r>
            <a:r>
              <a:rPr lang="en-US" sz="1100" dirty="0" err="1">
                <a:latin typeface="Arial"/>
                <a:cs typeface="Arial"/>
              </a:rPr>
              <a:t>tingkat</a:t>
            </a:r>
            <a:r>
              <a:rPr lang="en-US" sz="1100" dirty="0">
                <a:latin typeface="Arial"/>
                <a:cs typeface="Arial"/>
              </a:rPr>
              <a:t> </a:t>
            </a:r>
            <a:r>
              <a:rPr lang="en-US" sz="1100" dirty="0" err="1">
                <a:latin typeface="Arial"/>
                <a:cs typeface="Arial"/>
              </a:rPr>
              <a:t>kesejahteraan</a:t>
            </a:r>
            <a:r>
              <a:rPr lang="en-US" sz="1100" dirty="0">
                <a:latin typeface="Arial"/>
                <a:cs typeface="Arial"/>
              </a:rPr>
              <a:t> </a:t>
            </a:r>
            <a:r>
              <a:rPr lang="en-US" sz="1100" dirty="0" err="1">
                <a:latin typeface="Arial"/>
                <a:cs typeface="Arial"/>
              </a:rPr>
              <a:t>rakyatnya</a:t>
            </a:r>
            <a:r>
              <a:rPr lang="en-US" sz="1100" dirty="0">
                <a:latin typeface="Arial"/>
                <a:cs typeface="Arial"/>
              </a:rPr>
              <a:t> </a:t>
            </a:r>
            <a:r>
              <a:rPr lang="en-US" sz="1100" dirty="0" err="1">
                <a:latin typeface="Arial"/>
                <a:cs typeface="Arial"/>
              </a:rPr>
              <a:t>meningkat</a:t>
            </a:r>
            <a:endParaRPr lang="en-US" sz="1100" dirty="0">
              <a:latin typeface="Arial"/>
              <a:cs typeface="Arial"/>
            </a:endParaRPr>
          </a:p>
        </p:txBody>
      </p:sp>
      <p:sp>
        <p:nvSpPr>
          <p:cNvPr id="30" name="object 30"/>
          <p:cNvSpPr txBox="1"/>
          <p:nvPr/>
        </p:nvSpPr>
        <p:spPr>
          <a:xfrm>
            <a:off x="711847" y="5254781"/>
            <a:ext cx="272483" cy="523658"/>
          </a:xfrm>
          <a:prstGeom prst="rect">
            <a:avLst/>
          </a:prstGeom>
        </p:spPr>
        <p:txBody>
          <a:bodyPr wrap="square" lIns="0" tIns="0" rIns="0" bIns="0" rtlCol="0">
            <a:noAutofit/>
          </a:bodyPr>
          <a:lstStyle/>
          <a:p>
            <a:pPr marL="25400">
              <a:lnSpc>
                <a:spcPts val="1000"/>
              </a:lnSpc>
            </a:pPr>
            <a:endParaRPr sz="1000"/>
          </a:p>
        </p:txBody>
      </p:sp>
      <p:sp>
        <p:nvSpPr>
          <p:cNvPr id="29" name="object 29"/>
          <p:cNvSpPr txBox="1"/>
          <p:nvPr/>
        </p:nvSpPr>
        <p:spPr>
          <a:xfrm>
            <a:off x="984331" y="5254781"/>
            <a:ext cx="2080769" cy="523658"/>
          </a:xfrm>
          <a:prstGeom prst="rect">
            <a:avLst/>
          </a:prstGeom>
        </p:spPr>
        <p:txBody>
          <a:bodyPr wrap="square" lIns="0" tIns="0" rIns="0" bIns="0" rtlCol="0">
            <a:noAutofit/>
          </a:bodyPr>
          <a:lstStyle/>
          <a:p>
            <a:pPr marL="25400">
              <a:lnSpc>
                <a:spcPts val="1000"/>
              </a:lnSpc>
            </a:pPr>
            <a:endParaRPr sz="1000"/>
          </a:p>
        </p:txBody>
      </p:sp>
      <p:sp>
        <p:nvSpPr>
          <p:cNvPr id="28" name="object 28"/>
          <p:cNvSpPr txBox="1"/>
          <p:nvPr/>
        </p:nvSpPr>
        <p:spPr>
          <a:xfrm>
            <a:off x="2264612" y="4542326"/>
            <a:ext cx="272483" cy="523588"/>
          </a:xfrm>
          <a:prstGeom prst="rect">
            <a:avLst/>
          </a:prstGeom>
        </p:spPr>
        <p:txBody>
          <a:bodyPr wrap="square" lIns="0" tIns="0" rIns="0" bIns="0" rtlCol="0">
            <a:noAutofit/>
          </a:bodyPr>
          <a:lstStyle/>
          <a:p>
            <a:pPr marL="25400">
              <a:lnSpc>
                <a:spcPts val="1000"/>
              </a:lnSpc>
            </a:pPr>
            <a:endParaRPr sz="1000"/>
          </a:p>
        </p:txBody>
      </p:sp>
      <p:sp>
        <p:nvSpPr>
          <p:cNvPr id="27" name="object 27"/>
          <p:cNvSpPr txBox="1"/>
          <p:nvPr/>
        </p:nvSpPr>
        <p:spPr>
          <a:xfrm>
            <a:off x="2537096" y="4542326"/>
            <a:ext cx="2080735" cy="523588"/>
          </a:xfrm>
          <a:prstGeom prst="rect">
            <a:avLst/>
          </a:prstGeom>
        </p:spPr>
        <p:txBody>
          <a:bodyPr wrap="square" lIns="0" tIns="0" rIns="0" bIns="0" rtlCol="0">
            <a:noAutofit/>
          </a:bodyPr>
          <a:lstStyle/>
          <a:p>
            <a:pPr marL="25400">
              <a:lnSpc>
                <a:spcPts val="1000"/>
              </a:lnSpc>
            </a:pPr>
            <a:endParaRPr sz="1000"/>
          </a:p>
        </p:txBody>
      </p:sp>
      <p:sp>
        <p:nvSpPr>
          <p:cNvPr id="26" name="object 26"/>
          <p:cNvSpPr txBox="1"/>
          <p:nvPr/>
        </p:nvSpPr>
        <p:spPr>
          <a:xfrm>
            <a:off x="6532413" y="3715113"/>
            <a:ext cx="21551" cy="403101"/>
          </a:xfrm>
          <a:prstGeom prst="rect">
            <a:avLst/>
          </a:prstGeom>
        </p:spPr>
        <p:txBody>
          <a:bodyPr wrap="square" lIns="0" tIns="0" rIns="0" bIns="0" rtlCol="0">
            <a:noAutofit/>
          </a:bodyPr>
          <a:lstStyle/>
          <a:p>
            <a:pPr marL="25400">
              <a:lnSpc>
                <a:spcPts val="1000"/>
              </a:lnSpc>
            </a:pPr>
            <a:endParaRPr sz="1000"/>
          </a:p>
        </p:txBody>
      </p:sp>
      <p:sp>
        <p:nvSpPr>
          <p:cNvPr id="25" name="object 25"/>
          <p:cNvSpPr txBox="1"/>
          <p:nvPr/>
        </p:nvSpPr>
        <p:spPr>
          <a:xfrm>
            <a:off x="3817308" y="3692975"/>
            <a:ext cx="2208651" cy="136740"/>
          </a:xfrm>
          <a:prstGeom prst="rect">
            <a:avLst/>
          </a:prstGeom>
        </p:spPr>
        <p:txBody>
          <a:bodyPr wrap="square" lIns="0" tIns="0" rIns="0" bIns="0" rtlCol="0">
            <a:noAutofit/>
          </a:bodyPr>
          <a:lstStyle/>
          <a:p>
            <a:pPr marL="25400">
              <a:lnSpc>
                <a:spcPts val="1000"/>
              </a:lnSpc>
            </a:pPr>
            <a:endParaRPr sz="1000"/>
          </a:p>
        </p:txBody>
      </p:sp>
      <p:sp>
        <p:nvSpPr>
          <p:cNvPr id="24" name="object 24"/>
          <p:cNvSpPr txBox="1"/>
          <p:nvPr/>
        </p:nvSpPr>
        <p:spPr>
          <a:xfrm>
            <a:off x="6025960" y="3692975"/>
            <a:ext cx="104280" cy="136740"/>
          </a:xfrm>
          <a:prstGeom prst="rect">
            <a:avLst/>
          </a:prstGeom>
        </p:spPr>
        <p:txBody>
          <a:bodyPr wrap="square" lIns="0" tIns="0" rIns="0" bIns="0" rtlCol="0">
            <a:noAutofit/>
          </a:bodyPr>
          <a:lstStyle/>
          <a:p>
            <a:pPr marL="25400">
              <a:lnSpc>
                <a:spcPts val="1000"/>
              </a:lnSpc>
            </a:pPr>
            <a:endParaRPr sz="1000"/>
          </a:p>
        </p:txBody>
      </p:sp>
      <p:sp>
        <p:nvSpPr>
          <p:cNvPr id="23" name="object 23"/>
          <p:cNvSpPr txBox="1"/>
          <p:nvPr/>
        </p:nvSpPr>
        <p:spPr>
          <a:xfrm>
            <a:off x="6130240" y="3692975"/>
            <a:ext cx="40321" cy="136740"/>
          </a:xfrm>
          <a:prstGeom prst="rect">
            <a:avLst/>
          </a:prstGeom>
        </p:spPr>
        <p:txBody>
          <a:bodyPr wrap="square" lIns="0" tIns="0" rIns="0" bIns="0" rtlCol="0">
            <a:noAutofit/>
          </a:bodyPr>
          <a:lstStyle/>
          <a:p>
            <a:pPr marL="25400">
              <a:lnSpc>
                <a:spcPts val="1000"/>
              </a:lnSpc>
            </a:pPr>
            <a:endParaRPr sz="1000"/>
          </a:p>
        </p:txBody>
      </p:sp>
      <p:sp>
        <p:nvSpPr>
          <p:cNvPr id="22" name="object 22"/>
          <p:cNvSpPr txBox="1"/>
          <p:nvPr/>
        </p:nvSpPr>
        <p:spPr>
          <a:xfrm>
            <a:off x="6170561" y="3692975"/>
            <a:ext cx="47099" cy="136740"/>
          </a:xfrm>
          <a:prstGeom prst="rect">
            <a:avLst/>
          </a:prstGeom>
        </p:spPr>
        <p:txBody>
          <a:bodyPr wrap="square" lIns="0" tIns="0" rIns="0" bIns="0" rtlCol="0">
            <a:noAutofit/>
          </a:bodyPr>
          <a:lstStyle/>
          <a:p>
            <a:pPr marL="25400">
              <a:lnSpc>
                <a:spcPts val="1000"/>
              </a:lnSpc>
            </a:pPr>
            <a:endParaRPr sz="1000"/>
          </a:p>
        </p:txBody>
      </p:sp>
      <p:sp>
        <p:nvSpPr>
          <p:cNvPr id="21" name="object 21"/>
          <p:cNvSpPr txBox="1"/>
          <p:nvPr/>
        </p:nvSpPr>
        <p:spPr>
          <a:xfrm>
            <a:off x="3817308" y="3829715"/>
            <a:ext cx="272518" cy="523692"/>
          </a:xfrm>
          <a:prstGeom prst="rect">
            <a:avLst/>
          </a:prstGeom>
        </p:spPr>
        <p:txBody>
          <a:bodyPr wrap="square" lIns="0" tIns="0" rIns="0" bIns="0" rtlCol="0">
            <a:noAutofit/>
          </a:bodyPr>
          <a:lstStyle/>
          <a:p>
            <a:pPr marL="25400">
              <a:lnSpc>
                <a:spcPts val="1000"/>
              </a:lnSpc>
            </a:pPr>
            <a:endParaRPr sz="1000"/>
          </a:p>
        </p:txBody>
      </p:sp>
      <p:sp>
        <p:nvSpPr>
          <p:cNvPr id="20" name="object 20"/>
          <p:cNvSpPr txBox="1"/>
          <p:nvPr/>
        </p:nvSpPr>
        <p:spPr>
          <a:xfrm>
            <a:off x="4089826" y="3829715"/>
            <a:ext cx="2040413" cy="478026"/>
          </a:xfrm>
          <a:prstGeom prst="rect">
            <a:avLst/>
          </a:prstGeom>
        </p:spPr>
        <p:txBody>
          <a:bodyPr wrap="square" lIns="0" tIns="0" rIns="0" bIns="0" rtlCol="0">
            <a:noAutofit/>
          </a:bodyPr>
          <a:lstStyle/>
          <a:p>
            <a:pPr marL="25400">
              <a:lnSpc>
                <a:spcPts val="1000"/>
              </a:lnSpc>
            </a:pPr>
            <a:endParaRPr sz="1000"/>
          </a:p>
        </p:txBody>
      </p:sp>
      <p:sp>
        <p:nvSpPr>
          <p:cNvPr id="19" name="object 19"/>
          <p:cNvSpPr txBox="1"/>
          <p:nvPr/>
        </p:nvSpPr>
        <p:spPr>
          <a:xfrm>
            <a:off x="6130240" y="3829715"/>
            <a:ext cx="40321" cy="53393"/>
          </a:xfrm>
          <a:prstGeom prst="rect">
            <a:avLst/>
          </a:prstGeom>
        </p:spPr>
        <p:txBody>
          <a:bodyPr wrap="square" lIns="0" tIns="0" rIns="0" bIns="0" rtlCol="0">
            <a:noAutofit/>
          </a:bodyPr>
          <a:lstStyle/>
          <a:p>
            <a:endParaRPr/>
          </a:p>
        </p:txBody>
      </p:sp>
      <p:sp>
        <p:nvSpPr>
          <p:cNvPr id="18" name="object 18"/>
          <p:cNvSpPr txBox="1"/>
          <p:nvPr/>
        </p:nvSpPr>
        <p:spPr>
          <a:xfrm>
            <a:off x="6170561" y="3829715"/>
            <a:ext cx="47099" cy="53393"/>
          </a:xfrm>
          <a:prstGeom prst="rect">
            <a:avLst/>
          </a:prstGeom>
        </p:spPr>
        <p:txBody>
          <a:bodyPr wrap="square" lIns="0" tIns="0" rIns="0" bIns="0" rtlCol="0">
            <a:noAutofit/>
          </a:bodyPr>
          <a:lstStyle/>
          <a:p>
            <a:endParaRPr/>
          </a:p>
        </p:txBody>
      </p:sp>
      <p:sp>
        <p:nvSpPr>
          <p:cNvPr id="17" name="object 17"/>
          <p:cNvSpPr txBox="1"/>
          <p:nvPr/>
        </p:nvSpPr>
        <p:spPr>
          <a:xfrm>
            <a:off x="6130240" y="3883108"/>
            <a:ext cx="40321" cy="69715"/>
          </a:xfrm>
          <a:prstGeom prst="rect">
            <a:avLst/>
          </a:prstGeom>
        </p:spPr>
        <p:txBody>
          <a:bodyPr wrap="square" lIns="0" tIns="0" rIns="0" bIns="0" rtlCol="0">
            <a:noAutofit/>
          </a:bodyPr>
          <a:lstStyle/>
          <a:p>
            <a:pPr marL="25400">
              <a:lnSpc>
                <a:spcPts val="500"/>
              </a:lnSpc>
              <a:spcBef>
                <a:spcPts val="48"/>
              </a:spcBef>
            </a:pPr>
            <a:endParaRPr sz="500"/>
          </a:p>
        </p:txBody>
      </p:sp>
      <p:sp>
        <p:nvSpPr>
          <p:cNvPr id="16" name="object 16"/>
          <p:cNvSpPr txBox="1"/>
          <p:nvPr/>
        </p:nvSpPr>
        <p:spPr>
          <a:xfrm>
            <a:off x="6170561" y="3883108"/>
            <a:ext cx="47099" cy="69715"/>
          </a:xfrm>
          <a:prstGeom prst="rect">
            <a:avLst/>
          </a:prstGeom>
        </p:spPr>
        <p:txBody>
          <a:bodyPr wrap="square" lIns="0" tIns="0" rIns="0" bIns="0" rtlCol="0">
            <a:noAutofit/>
          </a:bodyPr>
          <a:lstStyle/>
          <a:p>
            <a:pPr marL="25400">
              <a:lnSpc>
                <a:spcPts val="500"/>
              </a:lnSpc>
              <a:spcBef>
                <a:spcPts val="48"/>
              </a:spcBef>
            </a:pPr>
            <a:endParaRPr sz="500"/>
          </a:p>
        </p:txBody>
      </p:sp>
      <p:sp>
        <p:nvSpPr>
          <p:cNvPr id="15" name="object 15"/>
          <p:cNvSpPr txBox="1"/>
          <p:nvPr/>
        </p:nvSpPr>
        <p:spPr>
          <a:xfrm>
            <a:off x="6130240" y="3952824"/>
            <a:ext cx="40321" cy="69021"/>
          </a:xfrm>
          <a:prstGeom prst="rect">
            <a:avLst/>
          </a:prstGeom>
        </p:spPr>
        <p:txBody>
          <a:bodyPr wrap="square" lIns="0" tIns="0" rIns="0" bIns="0" rtlCol="0">
            <a:noAutofit/>
          </a:bodyPr>
          <a:lstStyle/>
          <a:p>
            <a:pPr marL="25400">
              <a:lnSpc>
                <a:spcPts val="500"/>
              </a:lnSpc>
              <a:spcBef>
                <a:spcPts val="43"/>
              </a:spcBef>
            </a:pPr>
            <a:endParaRPr sz="500"/>
          </a:p>
        </p:txBody>
      </p:sp>
      <p:sp>
        <p:nvSpPr>
          <p:cNvPr id="14" name="object 14"/>
          <p:cNvSpPr txBox="1"/>
          <p:nvPr/>
        </p:nvSpPr>
        <p:spPr>
          <a:xfrm>
            <a:off x="6170561" y="3952824"/>
            <a:ext cx="47099" cy="69021"/>
          </a:xfrm>
          <a:prstGeom prst="rect">
            <a:avLst/>
          </a:prstGeom>
        </p:spPr>
        <p:txBody>
          <a:bodyPr wrap="square" lIns="0" tIns="0" rIns="0" bIns="0" rtlCol="0">
            <a:noAutofit/>
          </a:bodyPr>
          <a:lstStyle/>
          <a:p>
            <a:pPr marL="25400">
              <a:lnSpc>
                <a:spcPts val="500"/>
              </a:lnSpc>
              <a:spcBef>
                <a:spcPts val="43"/>
              </a:spcBef>
            </a:pPr>
            <a:endParaRPr sz="500"/>
          </a:p>
        </p:txBody>
      </p:sp>
      <p:sp>
        <p:nvSpPr>
          <p:cNvPr id="13" name="object 13"/>
          <p:cNvSpPr txBox="1"/>
          <p:nvPr/>
        </p:nvSpPr>
        <p:spPr>
          <a:xfrm>
            <a:off x="6130240" y="4021845"/>
            <a:ext cx="40321" cy="69021"/>
          </a:xfrm>
          <a:prstGeom prst="rect">
            <a:avLst/>
          </a:prstGeom>
        </p:spPr>
        <p:txBody>
          <a:bodyPr wrap="square" lIns="0" tIns="0" rIns="0" bIns="0" rtlCol="0">
            <a:noAutofit/>
          </a:bodyPr>
          <a:lstStyle/>
          <a:p>
            <a:pPr marL="25400">
              <a:lnSpc>
                <a:spcPts val="500"/>
              </a:lnSpc>
              <a:spcBef>
                <a:spcPts val="43"/>
              </a:spcBef>
            </a:pPr>
            <a:endParaRPr sz="500"/>
          </a:p>
        </p:txBody>
      </p:sp>
      <p:sp>
        <p:nvSpPr>
          <p:cNvPr id="12" name="object 12"/>
          <p:cNvSpPr txBox="1"/>
          <p:nvPr/>
        </p:nvSpPr>
        <p:spPr>
          <a:xfrm>
            <a:off x="6170561" y="4021845"/>
            <a:ext cx="47099" cy="69021"/>
          </a:xfrm>
          <a:prstGeom prst="rect">
            <a:avLst/>
          </a:prstGeom>
        </p:spPr>
        <p:txBody>
          <a:bodyPr wrap="square" lIns="0" tIns="0" rIns="0" bIns="0" rtlCol="0">
            <a:noAutofit/>
          </a:bodyPr>
          <a:lstStyle/>
          <a:p>
            <a:pPr marL="25400">
              <a:lnSpc>
                <a:spcPts val="500"/>
              </a:lnSpc>
              <a:spcBef>
                <a:spcPts val="43"/>
              </a:spcBef>
            </a:pPr>
            <a:endParaRPr sz="500"/>
          </a:p>
        </p:txBody>
      </p:sp>
      <p:sp>
        <p:nvSpPr>
          <p:cNvPr id="11" name="object 11"/>
          <p:cNvSpPr txBox="1"/>
          <p:nvPr/>
        </p:nvSpPr>
        <p:spPr>
          <a:xfrm>
            <a:off x="6130240" y="4090867"/>
            <a:ext cx="40321" cy="70410"/>
          </a:xfrm>
          <a:prstGeom prst="rect">
            <a:avLst/>
          </a:prstGeom>
        </p:spPr>
        <p:txBody>
          <a:bodyPr wrap="square" lIns="0" tIns="0" rIns="0" bIns="0" rtlCol="0">
            <a:noAutofit/>
          </a:bodyPr>
          <a:lstStyle/>
          <a:p>
            <a:pPr marL="25400">
              <a:lnSpc>
                <a:spcPts val="550"/>
              </a:lnSpc>
              <a:spcBef>
                <a:spcPts val="4"/>
              </a:spcBef>
            </a:pPr>
            <a:endParaRPr sz="550"/>
          </a:p>
        </p:txBody>
      </p:sp>
      <p:sp>
        <p:nvSpPr>
          <p:cNvPr id="10" name="object 10"/>
          <p:cNvSpPr txBox="1"/>
          <p:nvPr/>
        </p:nvSpPr>
        <p:spPr>
          <a:xfrm>
            <a:off x="6170561" y="4090867"/>
            <a:ext cx="47099" cy="70410"/>
          </a:xfrm>
          <a:prstGeom prst="rect">
            <a:avLst/>
          </a:prstGeom>
        </p:spPr>
        <p:txBody>
          <a:bodyPr wrap="square" lIns="0" tIns="0" rIns="0" bIns="0" rtlCol="0">
            <a:noAutofit/>
          </a:bodyPr>
          <a:lstStyle/>
          <a:p>
            <a:pPr marL="25400">
              <a:lnSpc>
                <a:spcPts val="550"/>
              </a:lnSpc>
              <a:spcBef>
                <a:spcPts val="4"/>
              </a:spcBef>
            </a:pPr>
            <a:endParaRPr sz="550"/>
          </a:p>
        </p:txBody>
      </p:sp>
      <p:sp>
        <p:nvSpPr>
          <p:cNvPr id="9" name="object 9"/>
          <p:cNvSpPr txBox="1"/>
          <p:nvPr/>
        </p:nvSpPr>
        <p:spPr>
          <a:xfrm>
            <a:off x="6130240" y="4161277"/>
            <a:ext cx="40321" cy="69021"/>
          </a:xfrm>
          <a:prstGeom prst="rect">
            <a:avLst/>
          </a:prstGeom>
        </p:spPr>
        <p:txBody>
          <a:bodyPr wrap="square" lIns="0" tIns="0" rIns="0" bIns="0" rtlCol="0">
            <a:noAutofit/>
          </a:bodyPr>
          <a:lstStyle/>
          <a:p>
            <a:pPr marL="25400">
              <a:lnSpc>
                <a:spcPts val="500"/>
              </a:lnSpc>
              <a:spcBef>
                <a:spcPts val="43"/>
              </a:spcBef>
            </a:pPr>
            <a:endParaRPr sz="500"/>
          </a:p>
        </p:txBody>
      </p:sp>
      <p:sp>
        <p:nvSpPr>
          <p:cNvPr id="8" name="object 8"/>
          <p:cNvSpPr txBox="1"/>
          <p:nvPr/>
        </p:nvSpPr>
        <p:spPr>
          <a:xfrm>
            <a:off x="6170561" y="4161277"/>
            <a:ext cx="47099" cy="69021"/>
          </a:xfrm>
          <a:prstGeom prst="rect">
            <a:avLst/>
          </a:prstGeom>
        </p:spPr>
        <p:txBody>
          <a:bodyPr wrap="square" lIns="0" tIns="0" rIns="0" bIns="0" rtlCol="0">
            <a:noAutofit/>
          </a:bodyPr>
          <a:lstStyle/>
          <a:p>
            <a:pPr marL="25400">
              <a:lnSpc>
                <a:spcPts val="500"/>
              </a:lnSpc>
              <a:spcBef>
                <a:spcPts val="43"/>
              </a:spcBef>
            </a:pPr>
            <a:endParaRPr sz="500"/>
          </a:p>
        </p:txBody>
      </p:sp>
      <p:sp>
        <p:nvSpPr>
          <p:cNvPr id="7" name="object 7"/>
          <p:cNvSpPr txBox="1"/>
          <p:nvPr/>
        </p:nvSpPr>
        <p:spPr>
          <a:xfrm>
            <a:off x="6130240" y="4230298"/>
            <a:ext cx="40321" cy="77442"/>
          </a:xfrm>
          <a:prstGeom prst="rect">
            <a:avLst/>
          </a:prstGeom>
        </p:spPr>
        <p:txBody>
          <a:bodyPr wrap="square" lIns="0" tIns="0" rIns="0" bIns="0" rtlCol="0">
            <a:noAutofit/>
          </a:bodyPr>
          <a:lstStyle/>
          <a:p>
            <a:pPr marL="25400">
              <a:lnSpc>
                <a:spcPts val="600"/>
              </a:lnSpc>
              <a:spcBef>
                <a:spcPts val="9"/>
              </a:spcBef>
            </a:pPr>
            <a:endParaRPr sz="600"/>
          </a:p>
        </p:txBody>
      </p:sp>
      <p:sp>
        <p:nvSpPr>
          <p:cNvPr id="6" name="object 6"/>
          <p:cNvSpPr txBox="1"/>
          <p:nvPr/>
        </p:nvSpPr>
        <p:spPr>
          <a:xfrm>
            <a:off x="6170561" y="4230298"/>
            <a:ext cx="47099" cy="77442"/>
          </a:xfrm>
          <a:prstGeom prst="rect">
            <a:avLst/>
          </a:prstGeom>
        </p:spPr>
        <p:txBody>
          <a:bodyPr wrap="square" lIns="0" tIns="0" rIns="0" bIns="0" rtlCol="0">
            <a:noAutofit/>
          </a:bodyPr>
          <a:lstStyle/>
          <a:p>
            <a:pPr marL="25400">
              <a:lnSpc>
                <a:spcPts val="600"/>
              </a:lnSpc>
              <a:spcBef>
                <a:spcPts val="9"/>
              </a:spcBef>
            </a:pPr>
            <a:endParaRPr sz="600"/>
          </a:p>
        </p:txBody>
      </p:sp>
      <p:sp>
        <p:nvSpPr>
          <p:cNvPr id="5" name="object 5"/>
          <p:cNvSpPr txBox="1"/>
          <p:nvPr/>
        </p:nvSpPr>
        <p:spPr>
          <a:xfrm>
            <a:off x="4089826" y="4307741"/>
            <a:ext cx="2080735" cy="45666"/>
          </a:xfrm>
          <a:prstGeom prst="rect">
            <a:avLst/>
          </a:prstGeom>
        </p:spPr>
        <p:txBody>
          <a:bodyPr wrap="square" lIns="0" tIns="0" rIns="0" bIns="0" rtlCol="0">
            <a:noAutofit/>
          </a:bodyPr>
          <a:lstStyle/>
          <a:p>
            <a:endParaRPr/>
          </a:p>
        </p:txBody>
      </p:sp>
      <p:sp>
        <p:nvSpPr>
          <p:cNvPr id="4" name="object 4"/>
          <p:cNvSpPr txBox="1"/>
          <p:nvPr/>
        </p:nvSpPr>
        <p:spPr>
          <a:xfrm>
            <a:off x="6170561" y="4307741"/>
            <a:ext cx="47099" cy="45666"/>
          </a:xfrm>
          <a:prstGeom prst="rect">
            <a:avLst/>
          </a:prstGeom>
        </p:spPr>
        <p:txBody>
          <a:bodyPr wrap="square" lIns="0" tIns="0" rIns="0" bIns="0" rtlCol="0">
            <a:noAutofit/>
          </a:bodyPr>
          <a:lstStyle/>
          <a:p>
            <a:endParaRPr/>
          </a:p>
        </p:txBody>
      </p:sp>
      <p:sp>
        <p:nvSpPr>
          <p:cNvPr id="3" name="object 3"/>
          <p:cNvSpPr txBox="1"/>
          <p:nvPr/>
        </p:nvSpPr>
        <p:spPr>
          <a:xfrm>
            <a:off x="5375426" y="3117103"/>
            <a:ext cx="272344" cy="523692"/>
          </a:xfrm>
          <a:prstGeom prst="rect">
            <a:avLst/>
          </a:prstGeom>
        </p:spPr>
        <p:txBody>
          <a:bodyPr wrap="square" lIns="0" tIns="0" rIns="0" bIns="0" rtlCol="0">
            <a:noAutofit/>
          </a:bodyPr>
          <a:lstStyle/>
          <a:p>
            <a:pPr marL="25400">
              <a:lnSpc>
                <a:spcPts val="1000"/>
              </a:lnSpc>
            </a:pPr>
            <a:endParaRPr sz="1000"/>
          </a:p>
        </p:txBody>
      </p:sp>
      <p:sp>
        <p:nvSpPr>
          <p:cNvPr id="2" name="object 2"/>
          <p:cNvSpPr txBox="1"/>
          <p:nvPr/>
        </p:nvSpPr>
        <p:spPr>
          <a:xfrm>
            <a:off x="5647771" y="3117103"/>
            <a:ext cx="2080908" cy="523692"/>
          </a:xfrm>
          <a:prstGeom prst="rect">
            <a:avLst/>
          </a:prstGeom>
        </p:spPr>
        <p:txBody>
          <a:bodyPr wrap="square" lIns="0" tIns="0" rIns="0" bIns="0" rtlCol="0">
            <a:noAutofit/>
          </a:bodyPr>
          <a:lstStyle/>
          <a:p>
            <a:pPr marL="25400">
              <a:lnSpc>
                <a:spcPts val="1000"/>
              </a:lnSpc>
            </a:pPr>
            <a:endParaRPr sz="1000"/>
          </a:p>
        </p:txBody>
      </p:sp>
      <p:sp>
        <p:nvSpPr>
          <p:cNvPr id="479" name="Rectangle 478"/>
          <p:cNvSpPr/>
          <p:nvPr/>
        </p:nvSpPr>
        <p:spPr>
          <a:xfrm>
            <a:off x="892889" y="105715"/>
            <a:ext cx="10500999" cy="494687"/>
          </a:xfrm>
          <a:prstGeom prst="rect">
            <a:avLst/>
          </a:prstGeom>
        </p:spPr>
        <p:txBody>
          <a:bodyPr wrap="square">
            <a:spAutoFit/>
          </a:bodyPr>
          <a:lstStyle/>
          <a:p>
            <a:pPr algn="ctr">
              <a:lnSpc>
                <a:spcPct val="120000"/>
              </a:lnSpc>
              <a:defRPr/>
            </a:pPr>
            <a:r>
              <a:rPr lang="en-ID" sz="2400" b="1" dirty="0">
                <a:latin typeface="Cambria" pitchFamily="18" charset="0"/>
                <a:ea typeface="Cambria" panose="02040503050406030204" pitchFamily="18" charset="0"/>
                <a:cs typeface="Arial" panose="020B0604020202020204" pitchFamily="34" charset="0"/>
              </a:rPr>
              <a:t>1.4 ARAHAN RPJPN 2005-2025 UNTUK RPJMN 2020-2024 (TAHAP IV)</a:t>
            </a:r>
          </a:p>
        </p:txBody>
      </p:sp>
      <p:sp>
        <p:nvSpPr>
          <p:cNvPr id="480" name="Title 1"/>
          <p:cNvSpPr txBox="1">
            <a:spLocks/>
          </p:cNvSpPr>
          <p:nvPr/>
        </p:nvSpPr>
        <p:spPr bwMode="auto">
          <a:xfrm>
            <a:off x="225478" y="931993"/>
            <a:ext cx="3278990" cy="596844"/>
          </a:xfrm>
          <a:prstGeom prst="rect">
            <a:avLst/>
          </a:prstGeom>
          <a:noFill/>
          <a:ln w="9525">
            <a:noFill/>
            <a:miter lim="800000"/>
            <a:headEnd/>
            <a:tailEnd/>
          </a:ln>
        </p:spPr>
        <p:txBody>
          <a:bodyPr lIns="122966" tIns="61483" rIns="122966" bIns="61483" anchor="ctr"/>
          <a:lstStyle/>
          <a:p>
            <a:pPr algn="ctr">
              <a:defRPr/>
            </a:pPr>
            <a:r>
              <a:rPr lang="id-ID" sz="1400" b="1" dirty="0">
                <a:solidFill>
                  <a:srgbClr val="063C7C"/>
                </a:solidFill>
                <a:latin typeface="Arial"/>
                <a:ea typeface="+mj-ea"/>
                <a:cs typeface="Arial"/>
              </a:rPr>
              <a:t>Visi Pembangunan 2005-2025</a:t>
            </a:r>
            <a:r>
              <a:rPr lang="id-ID" sz="1400" dirty="0">
                <a:solidFill>
                  <a:srgbClr val="063C7C"/>
                </a:solidFill>
                <a:latin typeface="Arial"/>
                <a:ea typeface="+mj-ea"/>
                <a:cs typeface="Arial"/>
              </a:rPr>
              <a:t> </a:t>
            </a:r>
            <a:br>
              <a:rPr lang="id-ID" sz="1400" dirty="0">
                <a:solidFill>
                  <a:srgbClr val="063C7C"/>
                </a:solidFill>
                <a:latin typeface="Arial"/>
                <a:ea typeface="+mj-ea"/>
                <a:cs typeface="Arial"/>
              </a:rPr>
            </a:br>
            <a:r>
              <a:rPr lang="id-ID" sz="1400" b="1" dirty="0">
                <a:solidFill>
                  <a:srgbClr val="063C7C"/>
                </a:solidFill>
                <a:latin typeface="Arial"/>
                <a:ea typeface="+mj-ea"/>
                <a:cs typeface="Arial"/>
              </a:rPr>
              <a:t>INDONESIA YANG MANDIRI, MAJU, ADIL DAN MAKMUR</a:t>
            </a:r>
          </a:p>
        </p:txBody>
      </p:sp>
      <p:sp>
        <p:nvSpPr>
          <p:cNvPr id="482" name="TextBox 481"/>
          <p:cNvSpPr txBox="1"/>
          <p:nvPr/>
        </p:nvSpPr>
        <p:spPr>
          <a:xfrm>
            <a:off x="711847" y="5308192"/>
            <a:ext cx="272483" cy="369332"/>
          </a:xfrm>
          <a:prstGeom prst="rect">
            <a:avLst/>
          </a:prstGeom>
          <a:noFill/>
        </p:spPr>
        <p:txBody>
          <a:bodyPr wrap="square" rtlCol="0">
            <a:spAutoFit/>
          </a:bodyPr>
          <a:lstStyle/>
          <a:p>
            <a:pPr algn="ctr"/>
            <a:r>
              <a:rPr lang="id-ID" dirty="0"/>
              <a:t>I</a:t>
            </a:r>
          </a:p>
        </p:txBody>
      </p:sp>
      <p:sp>
        <p:nvSpPr>
          <p:cNvPr id="483" name="TextBox 482"/>
          <p:cNvSpPr txBox="1"/>
          <p:nvPr/>
        </p:nvSpPr>
        <p:spPr>
          <a:xfrm>
            <a:off x="2221915" y="4635557"/>
            <a:ext cx="374174" cy="369332"/>
          </a:xfrm>
          <a:prstGeom prst="rect">
            <a:avLst/>
          </a:prstGeom>
          <a:noFill/>
        </p:spPr>
        <p:txBody>
          <a:bodyPr wrap="square" rtlCol="0">
            <a:spAutoFit/>
          </a:bodyPr>
          <a:lstStyle/>
          <a:p>
            <a:pPr algn="ctr"/>
            <a:r>
              <a:rPr lang="id-ID" dirty="0">
                <a:solidFill>
                  <a:schemeClr val="bg1"/>
                </a:solidFill>
              </a:rPr>
              <a:t>II</a:t>
            </a:r>
          </a:p>
        </p:txBody>
      </p:sp>
      <p:sp>
        <p:nvSpPr>
          <p:cNvPr id="484" name="TextBox 483"/>
          <p:cNvSpPr txBox="1"/>
          <p:nvPr/>
        </p:nvSpPr>
        <p:spPr>
          <a:xfrm>
            <a:off x="3735533" y="3911724"/>
            <a:ext cx="455517" cy="369332"/>
          </a:xfrm>
          <a:prstGeom prst="rect">
            <a:avLst/>
          </a:prstGeom>
          <a:noFill/>
        </p:spPr>
        <p:txBody>
          <a:bodyPr wrap="square" rtlCol="0">
            <a:spAutoFit/>
          </a:bodyPr>
          <a:lstStyle/>
          <a:p>
            <a:pPr algn="ctr"/>
            <a:r>
              <a:rPr lang="id-ID" dirty="0">
                <a:solidFill>
                  <a:schemeClr val="bg1"/>
                </a:solidFill>
              </a:rPr>
              <a:t>III</a:t>
            </a:r>
          </a:p>
        </p:txBody>
      </p:sp>
      <p:sp>
        <p:nvSpPr>
          <p:cNvPr id="485" name="TextBox 484"/>
          <p:cNvSpPr txBox="1"/>
          <p:nvPr/>
        </p:nvSpPr>
        <p:spPr>
          <a:xfrm>
            <a:off x="5302067" y="3203856"/>
            <a:ext cx="407541" cy="369332"/>
          </a:xfrm>
          <a:prstGeom prst="rect">
            <a:avLst/>
          </a:prstGeom>
          <a:noFill/>
        </p:spPr>
        <p:txBody>
          <a:bodyPr wrap="square" rtlCol="0">
            <a:spAutoFit/>
          </a:bodyPr>
          <a:lstStyle/>
          <a:p>
            <a:pPr algn="ctr"/>
            <a:r>
              <a:rPr lang="id-ID" dirty="0">
                <a:solidFill>
                  <a:schemeClr val="bg1"/>
                </a:solidFill>
              </a:rPr>
              <a:t>IV</a:t>
            </a:r>
          </a:p>
        </p:txBody>
      </p:sp>
      <p:sp>
        <p:nvSpPr>
          <p:cNvPr id="486" name="TextBox 485">
            <a:extLst>
              <a:ext uri="{FF2B5EF4-FFF2-40B4-BE49-F238E27FC236}">
                <a16:creationId xmlns:a16="http://schemas.microsoft.com/office/drawing/2014/main" id="{926C59BB-0D70-4219-A945-EB18595C717B}"/>
              </a:ext>
            </a:extLst>
          </p:cNvPr>
          <p:cNvSpPr txBox="1"/>
          <p:nvPr/>
        </p:nvSpPr>
        <p:spPr>
          <a:xfrm>
            <a:off x="9155928" y="2174155"/>
            <a:ext cx="2501942"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id-ID" sz="1200" b="1" dirty="0">
                <a:solidFill>
                  <a:schemeClr val="tx1"/>
                </a:solidFill>
                <a:latin typeface="Arial" panose="020B0604020202020204" pitchFamily="34" charset="0"/>
                <a:cs typeface="Arial" panose="020B0604020202020204" pitchFamily="34" charset="0"/>
              </a:rPr>
              <a:t>TIGA KATA KUNCI:</a:t>
            </a:r>
          </a:p>
          <a:p>
            <a:pPr marL="342900" indent="-342900">
              <a:buAutoNum type="alphaLcPeriod"/>
            </a:pPr>
            <a:r>
              <a:rPr lang="id-ID" sz="1200" b="1" dirty="0">
                <a:solidFill>
                  <a:schemeClr val="tx1"/>
                </a:solidFill>
                <a:latin typeface="Arial" panose="020B0604020202020204" pitchFamily="34" charset="0"/>
                <a:cs typeface="Arial" panose="020B0604020202020204" pitchFamily="34" charset="0"/>
              </a:rPr>
              <a:t>Struktur Perekonomian yang Kokoh</a:t>
            </a:r>
          </a:p>
          <a:p>
            <a:pPr marL="342900" indent="-342900">
              <a:buAutoNum type="alphaLcPeriod"/>
            </a:pPr>
            <a:r>
              <a:rPr lang="id-ID" sz="1200" b="1" dirty="0">
                <a:solidFill>
                  <a:schemeClr val="tx1"/>
                </a:solidFill>
                <a:latin typeface="Arial" panose="020B0604020202020204" pitchFamily="34" charset="0"/>
                <a:cs typeface="Arial" panose="020B0604020202020204" pitchFamily="34" charset="0"/>
              </a:rPr>
              <a:t>Keunggulan Kompetitif Wilayah</a:t>
            </a:r>
          </a:p>
          <a:p>
            <a:pPr marL="342900" indent="-342900">
              <a:buAutoNum type="alphaLcPeriod"/>
            </a:pPr>
            <a:r>
              <a:rPr lang="id-ID" sz="1200" b="1" dirty="0">
                <a:solidFill>
                  <a:schemeClr val="tx1"/>
                </a:solidFill>
                <a:latin typeface="Arial" panose="020B0604020202020204" pitchFamily="34" charset="0"/>
                <a:cs typeface="Arial" panose="020B0604020202020204" pitchFamily="34" charset="0"/>
              </a:rPr>
              <a:t>SDM Berkualitas</a:t>
            </a:r>
          </a:p>
        </p:txBody>
      </p:sp>
      <p:sp>
        <p:nvSpPr>
          <p:cNvPr id="471"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11</a:t>
            </a:fld>
            <a:endParaRPr lang="en-US" dirty="0">
              <a:solidFill>
                <a:prstClr val="white"/>
              </a:solidFill>
            </a:endParaRPr>
          </a:p>
        </p:txBody>
      </p:sp>
      <p:sp>
        <p:nvSpPr>
          <p:cNvPr id="469" name="Rectangle 468"/>
          <p:cNvSpPr/>
          <p:nvPr/>
        </p:nvSpPr>
        <p:spPr>
          <a:xfrm>
            <a:off x="5524025" y="3219759"/>
            <a:ext cx="1924646" cy="327077"/>
          </a:xfrm>
          <a:prstGeom prst="rect">
            <a:avLst/>
          </a:prstGeom>
        </p:spPr>
        <p:txBody>
          <a:bodyPr wrap="square">
            <a:spAutoFit/>
          </a:bodyPr>
          <a:lstStyle/>
          <a:p>
            <a:pPr algn="ctr">
              <a:lnSpc>
                <a:spcPct val="120000"/>
              </a:lnSpc>
              <a:defRPr/>
            </a:pPr>
            <a:r>
              <a:rPr lang="en-US" sz="1400" b="1" dirty="0">
                <a:solidFill>
                  <a:schemeClr val="bg1"/>
                </a:solidFill>
                <a:latin typeface="Arial" panose="020B0604020202020204" pitchFamily="34" charset="0"/>
                <a:ea typeface="Cambria" charset="0"/>
                <a:cs typeface="Arial" panose="020B0604020202020204" pitchFamily="34" charset="0"/>
              </a:rPr>
              <a:t>RPJMN 2020 - 2024</a:t>
            </a:r>
            <a:endParaRPr lang="id-ID" sz="1400" b="1" dirty="0">
              <a:solidFill>
                <a:schemeClr val="bg1"/>
              </a:solidFill>
              <a:latin typeface="Arial" panose="020B0604020202020204" pitchFamily="34" charset="0"/>
              <a:cs typeface="Arial" panose="020B0604020202020204" pitchFamily="34" charset="0"/>
            </a:endParaRPr>
          </a:p>
        </p:txBody>
      </p:sp>
      <p:sp>
        <p:nvSpPr>
          <p:cNvPr id="472" name="Rectangle 471"/>
          <p:cNvSpPr/>
          <p:nvPr/>
        </p:nvSpPr>
        <p:spPr>
          <a:xfrm>
            <a:off x="4001515" y="3933997"/>
            <a:ext cx="1924646" cy="350865"/>
          </a:xfrm>
          <a:prstGeom prst="rect">
            <a:avLst/>
          </a:prstGeom>
        </p:spPr>
        <p:txBody>
          <a:bodyPr wrap="square">
            <a:spAutoFit/>
          </a:bodyPr>
          <a:lstStyle/>
          <a:p>
            <a:pPr algn="ctr">
              <a:lnSpc>
                <a:spcPct val="120000"/>
              </a:lnSpc>
              <a:defRPr/>
            </a:pPr>
            <a:r>
              <a:rPr lang="en-US" sz="1400" b="1" dirty="0">
                <a:solidFill>
                  <a:schemeClr val="bg1"/>
                </a:solidFill>
                <a:latin typeface="Arial" panose="020B0604020202020204" pitchFamily="34" charset="0"/>
                <a:ea typeface="Cambria" charset="0"/>
                <a:cs typeface="Arial" panose="020B0604020202020204" pitchFamily="34" charset="0"/>
              </a:rPr>
              <a:t>RPJMN 2015 - 2019</a:t>
            </a:r>
            <a:endParaRPr lang="id-ID" sz="1400" b="1" dirty="0">
              <a:solidFill>
                <a:schemeClr val="bg1"/>
              </a:solidFill>
              <a:latin typeface="Arial" panose="020B0604020202020204" pitchFamily="34" charset="0"/>
              <a:cs typeface="Arial" panose="020B0604020202020204" pitchFamily="34" charset="0"/>
            </a:endParaRPr>
          </a:p>
        </p:txBody>
      </p:sp>
      <p:sp>
        <p:nvSpPr>
          <p:cNvPr id="475" name="Rectangle 474"/>
          <p:cNvSpPr/>
          <p:nvPr/>
        </p:nvSpPr>
        <p:spPr>
          <a:xfrm>
            <a:off x="2439491" y="4657490"/>
            <a:ext cx="1924646" cy="350865"/>
          </a:xfrm>
          <a:prstGeom prst="rect">
            <a:avLst/>
          </a:prstGeom>
        </p:spPr>
        <p:txBody>
          <a:bodyPr wrap="square">
            <a:spAutoFit/>
          </a:bodyPr>
          <a:lstStyle/>
          <a:p>
            <a:pPr algn="ctr">
              <a:lnSpc>
                <a:spcPct val="120000"/>
              </a:lnSpc>
              <a:defRPr/>
            </a:pPr>
            <a:r>
              <a:rPr lang="en-US" sz="1400" b="1" dirty="0">
                <a:solidFill>
                  <a:schemeClr val="bg1"/>
                </a:solidFill>
                <a:latin typeface="Arial" panose="020B0604020202020204" pitchFamily="34" charset="0"/>
                <a:ea typeface="Cambria" charset="0"/>
                <a:cs typeface="Arial" panose="020B0604020202020204" pitchFamily="34" charset="0"/>
              </a:rPr>
              <a:t>RPJMN 2010 - 2014</a:t>
            </a:r>
            <a:endParaRPr lang="id-ID" sz="1400" b="1" dirty="0">
              <a:solidFill>
                <a:schemeClr val="bg1"/>
              </a:solidFill>
              <a:latin typeface="Arial" panose="020B0604020202020204" pitchFamily="34" charset="0"/>
              <a:cs typeface="Arial" panose="020B0604020202020204" pitchFamily="34" charset="0"/>
            </a:endParaRPr>
          </a:p>
        </p:txBody>
      </p:sp>
      <p:sp>
        <p:nvSpPr>
          <p:cNvPr id="476" name="Rectangle 475"/>
          <p:cNvSpPr/>
          <p:nvPr/>
        </p:nvSpPr>
        <p:spPr>
          <a:xfrm>
            <a:off x="867618" y="5343925"/>
            <a:ext cx="1924646" cy="327077"/>
          </a:xfrm>
          <a:prstGeom prst="rect">
            <a:avLst/>
          </a:prstGeom>
        </p:spPr>
        <p:txBody>
          <a:bodyPr wrap="square">
            <a:spAutoFit/>
          </a:bodyPr>
          <a:lstStyle/>
          <a:p>
            <a:pPr algn="ctr">
              <a:lnSpc>
                <a:spcPct val="120000"/>
              </a:lnSpc>
              <a:defRPr/>
            </a:pPr>
            <a:r>
              <a:rPr lang="en-US" sz="1400" b="1" dirty="0">
                <a:latin typeface="Arial" panose="020B0604020202020204" pitchFamily="34" charset="0"/>
                <a:ea typeface="Cambria" charset="0"/>
                <a:cs typeface="Arial" panose="020B0604020202020204" pitchFamily="34" charset="0"/>
              </a:rPr>
              <a:t>RPJMN 2005 - 2009</a:t>
            </a:r>
            <a:endParaRPr lang="id-ID"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4252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Rectangle 478"/>
          <p:cNvSpPr/>
          <p:nvPr/>
        </p:nvSpPr>
        <p:spPr>
          <a:xfrm>
            <a:off x="818446" y="187792"/>
            <a:ext cx="10500999" cy="535531"/>
          </a:xfrm>
          <a:prstGeom prst="rect">
            <a:avLst/>
          </a:prstGeom>
        </p:spPr>
        <p:txBody>
          <a:bodyPr wrap="square">
            <a:spAutoFit/>
          </a:bodyPr>
          <a:lstStyle/>
          <a:p>
            <a:pPr algn="ctr">
              <a:lnSpc>
                <a:spcPct val="120000"/>
              </a:lnSpc>
              <a:defRPr/>
            </a:pPr>
            <a:r>
              <a:rPr lang="fi-FI" sz="2400" b="1" dirty="0">
                <a:latin typeface="Cambria" charset="0"/>
                <a:ea typeface="Cambria" charset="0"/>
                <a:cs typeface="Cambria" charset="0"/>
              </a:rPr>
              <a:t>EMPAT FOKUS TAHAPAN RPJMN 2020-2024 SESUAI RPJPN 2005-2025 </a:t>
            </a:r>
          </a:p>
        </p:txBody>
      </p:sp>
      <p:sp>
        <p:nvSpPr>
          <p:cNvPr id="472" name="object 30"/>
          <p:cNvSpPr/>
          <p:nvPr/>
        </p:nvSpPr>
        <p:spPr>
          <a:xfrm>
            <a:off x="796800" y="5025476"/>
            <a:ext cx="23624" cy="1435144"/>
          </a:xfrm>
          <a:custGeom>
            <a:avLst/>
            <a:gdLst/>
            <a:ahLst/>
            <a:cxnLst/>
            <a:rect l="l" t="t" r="r" b="b"/>
            <a:pathLst>
              <a:path w="24193" h="1469694">
                <a:moveTo>
                  <a:pt x="0" y="1469694"/>
                </a:moveTo>
                <a:lnTo>
                  <a:pt x="24193" y="0"/>
                </a:lnTo>
              </a:path>
            </a:pathLst>
          </a:custGeom>
          <a:ln w="25400">
            <a:solidFill>
              <a:srgbClr val="F69428"/>
            </a:solidFill>
          </a:ln>
        </p:spPr>
        <p:txBody>
          <a:bodyPr wrap="square" lIns="0" tIns="0" rIns="0" bIns="0" rtlCol="0">
            <a:noAutofit/>
          </a:bodyPr>
          <a:lstStyle/>
          <a:p>
            <a:endParaRPr sz="1758"/>
          </a:p>
        </p:txBody>
      </p:sp>
      <p:sp>
        <p:nvSpPr>
          <p:cNvPr id="473" name="object 31"/>
          <p:cNvSpPr/>
          <p:nvPr/>
        </p:nvSpPr>
        <p:spPr>
          <a:xfrm>
            <a:off x="827095" y="2617432"/>
            <a:ext cx="7767137" cy="3993507"/>
          </a:xfrm>
          <a:custGeom>
            <a:avLst/>
            <a:gdLst/>
            <a:ahLst/>
            <a:cxnLst/>
            <a:rect l="l" t="t" r="r" b="b"/>
            <a:pathLst>
              <a:path w="7954124" h="4089647">
                <a:moveTo>
                  <a:pt x="554157" y="4040118"/>
                </a:moveTo>
                <a:lnTo>
                  <a:pt x="1055487" y="3993631"/>
                </a:lnTo>
                <a:lnTo>
                  <a:pt x="1509398" y="3948051"/>
                </a:lnTo>
                <a:lnTo>
                  <a:pt x="1921298" y="3901246"/>
                </a:lnTo>
                <a:lnTo>
                  <a:pt x="2296598" y="3851079"/>
                </a:lnTo>
                <a:lnTo>
                  <a:pt x="2640707" y="3795417"/>
                </a:lnTo>
                <a:lnTo>
                  <a:pt x="2959033" y="3732127"/>
                </a:lnTo>
                <a:lnTo>
                  <a:pt x="3256986" y="3659072"/>
                </a:lnTo>
                <a:lnTo>
                  <a:pt x="3539975" y="3574121"/>
                </a:lnTo>
                <a:lnTo>
                  <a:pt x="3813410" y="3475137"/>
                </a:lnTo>
                <a:lnTo>
                  <a:pt x="4082699" y="3359987"/>
                </a:lnTo>
                <a:lnTo>
                  <a:pt x="4353252" y="3226538"/>
                </a:lnTo>
                <a:lnTo>
                  <a:pt x="4630478" y="3072653"/>
                </a:lnTo>
                <a:lnTo>
                  <a:pt x="4919786" y="2896200"/>
                </a:lnTo>
                <a:lnTo>
                  <a:pt x="5226585" y="2695044"/>
                </a:lnTo>
                <a:lnTo>
                  <a:pt x="5556285" y="2467051"/>
                </a:lnTo>
                <a:lnTo>
                  <a:pt x="5914295" y="2210086"/>
                </a:lnTo>
                <a:lnTo>
                  <a:pt x="6306024" y="1922016"/>
                </a:lnTo>
                <a:lnTo>
                  <a:pt x="6736881" y="1600706"/>
                </a:lnTo>
                <a:lnTo>
                  <a:pt x="7212276" y="1244022"/>
                </a:lnTo>
                <a:lnTo>
                  <a:pt x="7507551" y="1540338"/>
                </a:lnTo>
                <a:lnTo>
                  <a:pt x="7951227" y="9993"/>
                </a:lnTo>
                <a:lnTo>
                  <a:pt x="7917636" y="9993"/>
                </a:lnTo>
                <a:lnTo>
                  <a:pt x="6488730" y="401338"/>
                </a:lnTo>
                <a:lnTo>
                  <a:pt x="6744960" y="688901"/>
                </a:lnTo>
                <a:lnTo>
                  <a:pt x="6277448" y="1097856"/>
                </a:lnTo>
                <a:lnTo>
                  <a:pt x="5854001" y="1466359"/>
                </a:lnTo>
                <a:lnTo>
                  <a:pt x="5469559" y="1796959"/>
                </a:lnTo>
                <a:lnTo>
                  <a:pt x="5119064" y="2092209"/>
                </a:lnTo>
                <a:lnTo>
                  <a:pt x="4797457" y="2354657"/>
                </a:lnTo>
                <a:lnTo>
                  <a:pt x="4499679" y="2586855"/>
                </a:lnTo>
                <a:lnTo>
                  <a:pt x="4220672" y="2791353"/>
                </a:lnTo>
                <a:lnTo>
                  <a:pt x="3955377" y="2970701"/>
                </a:lnTo>
                <a:lnTo>
                  <a:pt x="3698736" y="3127451"/>
                </a:lnTo>
                <a:lnTo>
                  <a:pt x="3445689" y="3264153"/>
                </a:lnTo>
                <a:lnTo>
                  <a:pt x="3191177" y="3383358"/>
                </a:lnTo>
                <a:lnTo>
                  <a:pt x="2930143" y="3487615"/>
                </a:lnTo>
                <a:lnTo>
                  <a:pt x="2657528" y="3579476"/>
                </a:lnTo>
                <a:lnTo>
                  <a:pt x="2368271" y="3661490"/>
                </a:lnTo>
                <a:lnTo>
                  <a:pt x="2057316" y="3736210"/>
                </a:lnTo>
                <a:lnTo>
                  <a:pt x="1719603" y="3806185"/>
                </a:lnTo>
                <a:lnTo>
                  <a:pt x="1350074" y="3873965"/>
                </a:lnTo>
                <a:lnTo>
                  <a:pt x="943669" y="3942102"/>
                </a:lnTo>
                <a:lnTo>
                  <a:pt x="495331" y="4013146"/>
                </a:lnTo>
                <a:lnTo>
                  <a:pt x="873" y="4089512"/>
                </a:lnTo>
                <a:lnTo>
                  <a:pt x="1508" y="4089512"/>
                </a:lnTo>
                <a:lnTo>
                  <a:pt x="554157" y="4040118"/>
                </a:lnTo>
                <a:close/>
              </a:path>
            </a:pathLst>
          </a:custGeom>
          <a:solidFill>
            <a:srgbClr val="004F8F"/>
          </a:solidFill>
        </p:spPr>
        <p:txBody>
          <a:bodyPr wrap="square" lIns="0" tIns="0" rIns="0" bIns="0" rtlCol="0">
            <a:noAutofit/>
          </a:bodyPr>
          <a:lstStyle/>
          <a:p>
            <a:endParaRPr sz="1758"/>
          </a:p>
        </p:txBody>
      </p:sp>
      <p:sp>
        <p:nvSpPr>
          <p:cNvPr id="474" name="object 32"/>
          <p:cNvSpPr/>
          <p:nvPr/>
        </p:nvSpPr>
        <p:spPr>
          <a:xfrm>
            <a:off x="639324" y="6460618"/>
            <a:ext cx="314959"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758"/>
          </a:p>
        </p:txBody>
      </p:sp>
      <p:sp>
        <p:nvSpPr>
          <p:cNvPr id="475" name="object 33"/>
          <p:cNvSpPr/>
          <p:nvPr/>
        </p:nvSpPr>
        <p:spPr>
          <a:xfrm>
            <a:off x="639324" y="6460618"/>
            <a:ext cx="314959" cy="322512"/>
          </a:xfrm>
          <a:custGeom>
            <a:avLst/>
            <a:gdLst/>
            <a:ahLst/>
            <a:cxnLst/>
            <a:rect l="l" t="t" r="r" b="b"/>
            <a:pathLst>
              <a:path w="322541" h="330276">
                <a:moveTo>
                  <a:pt x="0" y="165138"/>
                </a:moveTo>
                <a:lnTo>
                  <a:pt x="646" y="150250"/>
                </a:lnTo>
                <a:lnTo>
                  <a:pt x="2549" y="135733"/>
                </a:lnTo>
                <a:lnTo>
                  <a:pt x="5652" y="121642"/>
                </a:lnTo>
                <a:lnTo>
                  <a:pt x="9901" y="108035"/>
                </a:lnTo>
                <a:lnTo>
                  <a:pt x="15241" y="94968"/>
                </a:lnTo>
                <a:lnTo>
                  <a:pt x="21615" y="82498"/>
                </a:lnTo>
                <a:lnTo>
                  <a:pt x="28969" y="70681"/>
                </a:lnTo>
                <a:lnTo>
                  <a:pt x="37247" y="59574"/>
                </a:lnTo>
                <a:lnTo>
                  <a:pt x="46394" y="49234"/>
                </a:lnTo>
                <a:lnTo>
                  <a:pt x="56355" y="39717"/>
                </a:lnTo>
                <a:lnTo>
                  <a:pt x="67075" y="31080"/>
                </a:lnTo>
                <a:lnTo>
                  <a:pt x="78497" y="23380"/>
                </a:lnTo>
                <a:lnTo>
                  <a:pt x="90568" y="16673"/>
                </a:lnTo>
                <a:lnTo>
                  <a:pt x="103231" y="11016"/>
                </a:lnTo>
                <a:lnTo>
                  <a:pt x="116431" y="6465"/>
                </a:lnTo>
                <a:lnTo>
                  <a:pt x="130113" y="3078"/>
                </a:lnTo>
                <a:lnTo>
                  <a:pt x="144221" y="911"/>
                </a:lnTo>
                <a:lnTo>
                  <a:pt x="158701" y="20"/>
                </a:lnTo>
                <a:lnTo>
                  <a:pt x="161264" y="0"/>
                </a:lnTo>
                <a:lnTo>
                  <a:pt x="175803" y="662"/>
                </a:lnTo>
                <a:lnTo>
                  <a:pt x="189980" y="2610"/>
                </a:lnTo>
                <a:lnTo>
                  <a:pt x="203741" y="5788"/>
                </a:lnTo>
                <a:lnTo>
                  <a:pt x="217029" y="10139"/>
                </a:lnTo>
                <a:lnTo>
                  <a:pt x="229790" y="15606"/>
                </a:lnTo>
                <a:lnTo>
                  <a:pt x="241969" y="22134"/>
                </a:lnTo>
                <a:lnTo>
                  <a:pt x="253509" y="29664"/>
                </a:lnTo>
                <a:lnTo>
                  <a:pt x="264356" y="38141"/>
                </a:lnTo>
                <a:lnTo>
                  <a:pt x="274454" y="47507"/>
                </a:lnTo>
                <a:lnTo>
                  <a:pt x="283749" y="57707"/>
                </a:lnTo>
                <a:lnTo>
                  <a:pt x="292184" y="68684"/>
                </a:lnTo>
                <a:lnTo>
                  <a:pt x="299704" y="80380"/>
                </a:lnTo>
                <a:lnTo>
                  <a:pt x="306255" y="92739"/>
                </a:lnTo>
                <a:lnTo>
                  <a:pt x="311780" y="105705"/>
                </a:lnTo>
                <a:lnTo>
                  <a:pt x="316224" y="119221"/>
                </a:lnTo>
                <a:lnTo>
                  <a:pt x="319533" y="133231"/>
                </a:lnTo>
                <a:lnTo>
                  <a:pt x="321650" y="147677"/>
                </a:lnTo>
                <a:lnTo>
                  <a:pt x="322521" y="162503"/>
                </a:lnTo>
                <a:lnTo>
                  <a:pt x="322541" y="165138"/>
                </a:lnTo>
                <a:lnTo>
                  <a:pt x="321895" y="180025"/>
                </a:lnTo>
                <a:lnTo>
                  <a:pt x="319992" y="194541"/>
                </a:lnTo>
                <a:lnTo>
                  <a:pt x="316888" y="208632"/>
                </a:lnTo>
                <a:lnTo>
                  <a:pt x="312639" y="222238"/>
                </a:lnTo>
                <a:lnTo>
                  <a:pt x="307299" y="235305"/>
                </a:lnTo>
                <a:lnTo>
                  <a:pt x="300924" y="247775"/>
                </a:lnTo>
                <a:lnTo>
                  <a:pt x="293570" y="259591"/>
                </a:lnTo>
                <a:lnTo>
                  <a:pt x="285291" y="270698"/>
                </a:lnTo>
                <a:lnTo>
                  <a:pt x="276144" y="281038"/>
                </a:lnTo>
                <a:lnTo>
                  <a:pt x="266182" y="290555"/>
                </a:lnTo>
                <a:lnTo>
                  <a:pt x="255463" y="299192"/>
                </a:lnTo>
                <a:lnTo>
                  <a:pt x="244040" y="306892"/>
                </a:lnTo>
                <a:lnTo>
                  <a:pt x="231969" y="313599"/>
                </a:lnTo>
                <a:lnTo>
                  <a:pt x="219306" y="319257"/>
                </a:lnTo>
                <a:lnTo>
                  <a:pt x="206106" y="323808"/>
                </a:lnTo>
                <a:lnTo>
                  <a:pt x="192424" y="327195"/>
                </a:lnTo>
                <a:lnTo>
                  <a:pt x="178316" y="329363"/>
                </a:lnTo>
                <a:lnTo>
                  <a:pt x="163837" y="330255"/>
                </a:lnTo>
                <a:lnTo>
                  <a:pt x="161264" y="330276"/>
                </a:lnTo>
                <a:lnTo>
                  <a:pt x="146725" y="329614"/>
                </a:lnTo>
                <a:lnTo>
                  <a:pt x="132547" y="327665"/>
                </a:lnTo>
                <a:lnTo>
                  <a:pt x="118787" y="324487"/>
                </a:lnTo>
                <a:lnTo>
                  <a:pt x="105499" y="320135"/>
                </a:lnTo>
                <a:lnTo>
                  <a:pt x="92738" y="314668"/>
                </a:lnTo>
                <a:lnTo>
                  <a:pt x="80560" y="308140"/>
                </a:lnTo>
                <a:lnTo>
                  <a:pt x="69020" y="300609"/>
                </a:lnTo>
                <a:lnTo>
                  <a:pt x="58174" y="292132"/>
                </a:lnTo>
                <a:lnTo>
                  <a:pt x="48077" y="282764"/>
                </a:lnTo>
                <a:lnTo>
                  <a:pt x="38783" y="272564"/>
                </a:lnTo>
                <a:lnTo>
                  <a:pt x="30349" y="261587"/>
                </a:lnTo>
                <a:lnTo>
                  <a:pt x="22830" y="249890"/>
                </a:lnTo>
                <a:lnTo>
                  <a:pt x="16281" y="237530"/>
                </a:lnTo>
                <a:lnTo>
                  <a:pt x="10757" y="224563"/>
                </a:lnTo>
                <a:lnTo>
                  <a:pt x="6313" y="211046"/>
                </a:lnTo>
                <a:lnTo>
                  <a:pt x="3006" y="197036"/>
                </a:lnTo>
                <a:lnTo>
                  <a:pt x="889" y="182589"/>
                </a:lnTo>
                <a:lnTo>
                  <a:pt x="19" y="167762"/>
                </a:lnTo>
                <a:lnTo>
                  <a:pt x="0" y="165138"/>
                </a:lnTo>
                <a:close/>
              </a:path>
            </a:pathLst>
          </a:custGeom>
          <a:ln w="25399">
            <a:solidFill>
              <a:srgbClr val="FFFFFF"/>
            </a:solidFill>
          </a:ln>
        </p:spPr>
        <p:txBody>
          <a:bodyPr wrap="square" lIns="0" tIns="0" rIns="0" bIns="0" rtlCol="0">
            <a:noAutofit/>
          </a:bodyPr>
          <a:lstStyle/>
          <a:p>
            <a:endParaRPr sz="1758"/>
          </a:p>
        </p:txBody>
      </p:sp>
      <p:sp>
        <p:nvSpPr>
          <p:cNvPr id="476" name="object 34"/>
          <p:cNvSpPr/>
          <p:nvPr/>
        </p:nvSpPr>
        <p:spPr>
          <a:xfrm>
            <a:off x="2472751" y="6041266"/>
            <a:ext cx="314959"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758"/>
          </a:p>
        </p:txBody>
      </p:sp>
      <p:sp>
        <p:nvSpPr>
          <p:cNvPr id="477" name="object 35"/>
          <p:cNvSpPr/>
          <p:nvPr/>
        </p:nvSpPr>
        <p:spPr>
          <a:xfrm>
            <a:off x="5102612" y="4932686"/>
            <a:ext cx="314959"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758"/>
          </a:p>
        </p:txBody>
      </p:sp>
      <p:sp>
        <p:nvSpPr>
          <p:cNvPr id="478" name="object 36"/>
          <p:cNvSpPr/>
          <p:nvPr/>
        </p:nvSpPr>
        <p:spPr>
          <a:xfrm>
            <a:off x="6630122" y="4013823"/>
            <a:ext cx="314959"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758"/>
          </a:p>
        </p:txBody>
      </p:sp>
      <p:sp>
        <p:nvSpPr>
          <p:cNvPr id="481" name="object 37"/>
          <p:cNvSpPr/>
          <p:nvPr/>
        </p:nvSpPr>
        <p:spPr>
          <a:xfrm>
            <a:off x="2625146" y="4227274"/>
            <a:ext cx="0" cy="1821524"/>
          </a:xfrm>
          <a:custGeom>
            <a:avLst/>
            <a:gdLst/>
            <a:ahLst/>
            <a:cxnLst/>
            <a:rect l="l" t="t" r="r" b="b"/>
            <a:pathLst>
              <a:path h="1865376">
                <a:moveTo>
                  <a:pt x="0" y="1865376"/>
                </a:moveTo>
                <a:lnTo>
                  <a:pt x="0" y="0"/>
                </a:lnTo>
              </a:path>
            </a:pathLst>
          </a:custGeom>
          <a:ln w="25400">
            <a:solidFill>
              <a:srgbClr val="F69428"/>
            </a:solidFill>
          </a:ln>
        </p:spPr>
        <p:txBody>
          <a:bodyPr wrap="square" lIns="0" tIns="0" rIns="0" bIns="0" rtlCol="0">
            <a:noAutofit/>
          </a:bodyPr>
          <a:lstStyle/>
          <a:p>
            <a:endParaRPr sz="1758"/>
          </a:p>
        </p:txBody>
      </p:sp>
      <p:sp>
        <p:nvSpPr>
          <p:cNvPr id="487" name="object 38"/>
          <p:cNvSpPr/>
          <p:nvPr/>
        </p:nvSpPr>
        <p:spPr>
          <a:xfrm>
            <a:off x="5254155" y="1758561"/>
            <a:ext cx="0" cy="3190259"/>
          </a:xfrm>
          <a:custGeom>
            <a:avLst/>
            <a:gdLst/>
            <a:ahLst/>
            <a:cxnLst/>
            <a:rect l="l" t="t" r="r" b="b"/>
            <a:pathLst>
              <a:path h="3267062">
                <a:moveTo>
                  <a:pt x="0" y="3267062"/>
                </a:moveTo>
                <a:lnTo>
                  <a:pt x="0" y="0"/>
                </a:lnTo>
              </a:path>
            </a:pathLst>
          </a:custGeom>
          <a:ln w="25400">
            <a:solidFill>
              <a:srgbClr val="F69428"/>
            </a:solidFill>
          </a:ln>
        </p:spPr>
        <p:txBody>
          <a:bodyPr wrap="square" lIns="0" tIns="0" rIns="0" bIns="0" rtlCol="0">
            <a:noAutofit/>
          </a:bodyPr>
          <a:lstStyle/>
          <a:p>
            <a:endParaRPr sz="1758"/>
          </a:p>
        </p:txBody>
      </p:sp>
      <p:sp>
        <p:nvSpPr>
          <p:cNvPr id="488" name="object 39"/>
          <p:cNvSpPr/>
          <p:nvPr/>
        </p:nvSpPr>
        <p:spPr>
          <a:xfrm>
            <a:off x="6779203" y="1921362"/>
            <a:ext cx="0" cy="2165304"/>
          </a:xfrm>
          <a:custGeom>
            <a:avLst/>
            <a:gdLst/>
            <a:ahLst/>
            <a:cxnLst/>
            <a:rect l="l" t="t" r="r" b="b"/>
            <a:pathLst>
              <a:path h="2217432">
                <a:moveTo>
                  <a:pt x="0" y="2217432"/>
                </a:moveTo>
                <a:lnTo>
                  <a:pt x="0" y="0"/>
                </a:lnTo>
              </a:path>
            </a:pathLst>
          </a:custGeom>
          <a:ln w="25400">
            <a:solidFill>
              <a:srgbClr val="F69428"/>
            </a:solidFill>
          </a:ln>
        </p:spPr>
        <p:txBody>
          <a:bodyPr wrap="square" lIns="0" tIns="0" rIns="0" bIns="0" rtlCol="0">
            <a:noAutofit/>
          </a:bodyPr>
          <a:lstStyle/>
          <a:p>
            <a:endParaRPr sz="1758"/>
          </a:p>
        </p:txBody>
      </p:sp>
      <p:sp>
        <p:nvSpPr>
          <p:cNvPr id="489" name="object 40"/>
          <p:cNvSpPr/>
          <p:nvPr/>
        </p:nvSpPr>
        <p:spPr>
          <a:xfrm>
            <a:off x="904288" y="4753656"/>
            <a:ext cx="729615" cy="762806"/>
          </a:xfrm>
          <a:custGeom>
            <a:avLst/>
            <a:gdLst/>
            <a:ahLst/>
            <a:cxnLst/>
            <a:rect l="l" t="t" r="r" b="b"/>
            <a:pathLst>
              <a:path w="747180" h="781170">
                <a:moveTo>
                  <a:pt x="633107" y="781168"/>
                </a:moveTo>
                <a:lnTo>
                  <a:pt x="647871" y="781150"/>
                </a:lnTo>
                <a:lnTo>
                  <a:pt x="662628" y="781114"/>
                </a:lnTo>
                <a:lnTo>
                  <a:pt x="677377" y="781059"/>
                </a:lnTo>
                <a:lnTo>
                  <a:pt x="692116" y="780982"/>
                </a:lnTo>
                <a:lnTo>
                  <a:pt x="706844" y="780881"/>
                </a:lnTo>
                <a:lnTo>
                  <a:pt x="721559" y="780753"/>
                </a:lnTo>
                <a:lnTo>
                  <a:pt x="725558" y="780861"/>
                </a:lnTo>
                <a:lnTo>
                  <a:pt x="738584" y="779863"/>
                </a:lnTo>
                <a:lnTo>
                  <a:pt x="745256" y="769995"/>
                </a:lnTo>
                <a:lnTo>
                  <a:pt x="745256" y="719619"/>
                </a:lnTo>
                <a:lnTo>
                  <a:pt x="745190" y="719218"/>
                </a:lnTo>
                <a:lnTo>
                  <a:pt x="740061" y="707405"/>
                </a:lnTo>
                <a:lnTo>
                  <a:pt x="739136" y="706464"/>
                </a:lnTo>
                <a:lnTo>
                  <a:pt x="734511" y="706464"/>
                </a:lnTo>
                <a:lnTo>
                  <a:pt x="732047" y="706515"/>
                </a:lnTo>
                <a:lnTo>
                  <a:pt x="721251" y="700003"/>
                </a:lnTo>
                <a:lnTo>
                  <a:pt x="719709" y="685776"/>
                </a:lnTo>
                <a:lnTo>
                  <a:pt x="719706" y="684815"/>
                </a:lnTo>
                <a:lnTo>
                  <a:pt x="719350" y="672106"/>
                </a:lnTo>
                <a:lnTo>
                  <a:pt x="719709" y="659446"/>
                </a:lnTo>
                <a:lnTo>
                  <a:pt x="719805" y="656320"/>
                </a:lnTo>
                <a:lnTo>
                  <a:pt x="715368" y="644527"/>
                </a:lnTo>
                <a:lnTo>
                  <a:pt x="702133" y="641579"/>
                </a:lnTo>
                <a:lnTo>
                  <a:pt x="697711" y="641551"/>
                </a:lnTo>
                <a:lnTo>
                  <a:pt x="684997" y="641305"/>
                </a:lnTo>
                <a:lnTo>
                  <a:pt x="672189" y="641164"/>
                </a:lnTo>
                <a:lnTo>
                  <a:pt x="659579" y="641579"/>
                </a:lnTo>
                <a:lnTo>
                  <a:pt x="659068" y="641576"/>
                </a:lnTo>
                <a:lnTo>
                  <a:pt x="645825" y="636989"/>
                </a:lnTo>
                <a:lnTo>
                  <a:pt x="642003" y="622771"/>
                </a:lnTo>
                <a:lnTo>
                  <a:pt x="642003" y="400845"/>
                </a:lnTo>
                <a:lnTo>
                  <a:pt x="642051" y="398386"/>
                </a:lnTo>
                <a:lnTo>
                  <a:pt x="646123" y="385561"/>
                </a:lnTo>
                <a:lnTo>
                  <a:pt x="659579" y="382037"/>
                </a:lnTo>
                <a:lnTo>
                  <a:pt x="665749" y="382220"/>
                </a:lnTo>
                <a:lnTo>
                  <a:pt x="675713" y="376505"/>
                </a:lnTo>
                <a:lnTo>
                  <a:pt x="678081" y="363230"/>
                </a:lnTo>
                <a:lnTo>
                  <a:pt x="678081" y="357588"/>
                </a:lnTo>
                <a:lnTo>
                  <a:pt x="679006" y="351946"/>
                </a:lnTo>
                <a:lnTo>
                  <a:pt x="678081" y="346303"/>
                </a:lnTo>
                <a:lnTo>
                  <a:pt x="679023" y="334439"/>
                </a:lnTo>
                <a:lnTo>
                  <a:pt x="685829" y="325533"/>
                </a:lnTo>
                <a:lnTo>
                  <a:pt x="700283" y="323735"/>
                </a:lnTo>
                <a:lnTo>
                  <a:pt x="705872" y="323658"/>
                </a:lnTo>
                <a:lnTo>
                  <a:pt x="716465" y="317752"/>
                </a:lnTo>
                <a:lnTo>
                  <a:pt x="719709" y="303046"/>
                </a:lnTo>
                <a:lnTo>
                  <a:pt x="719912" y="299193"/>
                </a:lnTo>
                <a:lnTo>
                  <a:pt x="719890" y="285827"/>
                </a:lnTo>
                <a:lnTo>
                  <a:pt x="718336" y="273605"/>
                </a:lnTo>
                <a:lnTo>
                  <a:pt x="714824" y="262298"/>
                </a:lnTo>
                <a:lnTo>
                  <a:pt x="708925" y="251677"/>
                </a:lnTo>
                <a:lnTo>
                  <a:pt x="700212" y="241513"/>
                </a:lnTo>
                <a:lnTo>
                  <a:pt x="688257" y="231578"/>
                </a:lnTo>
                <a:lnTo>
                  <a:pt x="673298" y="220831"/>
                </a:lnTo>
                <a:lnTo>
                  <a:pt x="658391" y="210029"/>
                </a:lnTo>
                <a:lnTo>
                  <a:pt x="643532" y="199177"/>
                </a:lnTo>
                <a:lnTo>
                  <a:pt x="628719" y="188276"/>
                </a:lnTo>
                <a:lnTo>
                  <a:pt x="613947" y="177331"/>
                </a:lnTo>
                <a:lnTo>
                  <a:pt x="599213" y="166343"/>
                </a:lnTo>
                <a:lnTo>
                  <a:pt x="584515" y="155316"/>
                </a:lnTo>
                <a:lnTo>
                  <a:pt x="569847" y="144252"/>
                </a:lnTo>
                <a:lnTo>
                  <a:pt x="555207" y="133154"/>
                </a:lnTo>
                <a:lnTo>
                  <a:pt x="540591" y="122026"/>
                </a:lnTo>
                <a:lnTo>
                  <a:pt x="525996" y="110869"/>
                </a:lnTo>
                <a:lnTo>
                  <a:pt x="511419" y="99686"/>
                </a:lnTo>
                <a:lnTo>
                  <a:pt x="496855" y="88481"/>
                </a:lnTo>
                <a:lnTo>
                  <a:pt x="482302" y="77257"/>
                </a:lnTo>
                <a:lnTo>
                  <a:pt x="467756" y="66015"/>
                </a:lnTo>
                <a:lnTo>
                  <a:pt x="453213" y="54759"/>
                </a:lnTo>
                <a:lnTo>
                  <a:pt x="438670" y="43492"/>
                </a:lnTo>
                <a:lnTo>
                  <a:pt x="424124" y="32217"/>
                </a:lnTo>
                <a:lnTo>
                  <a:pt x="409571" y="20936"/>
                </a:lnTo>
                <a:lnTo>
                  <a:pt x="395007" y="9652"/>
                </a:lnTo>
                <a:lnTo>
                  <a:pt x="394528" y="9309"/>
                </a:lnTo>
                <a:lnTo>
                  <a:pt x="388847" y="5897"/>
                </a:lnTo>
                <a:lnTo>
                  <a:pt x="356184" y="5897"/>
                </a:lnTo>
                <a:lnTo>
                  <a:pt x="351529" y="8711"/>
                </a:lnTo>
                <a:lnTo>
                  <a:pt x="350502" y="9621"/>
                </a:lnTo>
                <a:lnTo>
                  <a:pt x="340947" y="17825"/>
                </a:lnTo>
                <a:lnTo>
                  <a:pt x="331131" y="25841"/>
                </a:lnTo>
                <a:lnTo>
                  <a:pt x="321115" y="33700"/>
                </a:lnTo>
                <a:lnTo>
                  <a:pt x="310962" y="41433"/>
                </a:lnTo>
                <a:lnTo>
                  <a:pt x="300734" y="49072"/>
                </a:lnTo>
                <a:lnTo>
                  <a:pt x="290492" y="56648"/>
                </a:lnTo>
                <a:lnTo>
                  <a:pt x="289128" y="384378"/>
                </a:lnTo>
                <a:lnTo>
                  <a:pt x="303425" y="382037"/>
                </a:lnTo>
                <a:lnTo>
                  <a:pt x="319179" y="382196"/>
                </a:lnTo>
                <a:lnTo>
                  <a:pt x="332773" y="382668"/>
                </a:lnTo>
                <a:lnTo>
                  <a:pt x="334259" y="221629"/>
                </a:lnTo>
                <a:lnTo>
                  <a:pt x="325663" y="211022"/>
                </a:lnTo>
                <a:lnTo>
                  <a:pt x="320163" y="198480"/>
                </a:lnTo>
                <a:lnTo>
                  <a:pt x="318226" y="184560"/>
                </a:lnTo>
                <a:lnTo>
                  <a:pt x="318228" y="184178"/>
                </a:lnTo>
                <a:lnTo>
                  <a:pt x="320378" y="170639"/>
                </a:lnTo>
                <a:lnTo>
                  <a:pt x="326207" y="158405"/>
                </a:lnTo>
                <a:lnTo>
                  <a:pt x="335133" y="147994"/>
                </a:lnTo>
                <a:lnTo>
                  <a:pt x="346571" y="139918"/>
                </a:lnTo>
                <a:lnTo>
                  <a:pt x="359940" y="134695"/>
                </a:lnTo>
                <a:lnTo>
                  <a:pt x="374656" y="132840"/>
                </a:lnTo>
                <a:lnTo>
                  <a:pt x="387981" y="134903"/>
                </a:lnTo>
                <a:lnTo>
                  <a:pt x="401072" y="140466"/>
                </a:lnTo>
                <a:lnTo>
                  <a:pt x="412186" y="148906"/>
                </a:lnTo>
                <a:lnTo>
                  <a:pt x="420787" y="159624"/>
                </a:lnTo>
                <a:lnTo>
                  <a:pt x="426340" y="172021"/>
                </a:lnTo>
                <a:lnTo>
                  <a:pt x="428310" y="185500"/>
                </a:lnTo>
                <a:lnTo>
                  <a:pt x="428263" y="186578"/>
                </a:lnTo>
                <a:lnTo>
                  <a:pt x="425581" y="199952"/>
                </a:lnTo>
                <a:lnTo>
                  <a:pt x="419455" y="211994"/>
                </a:lnTo>
                <a:lnTo>
                  <a:pt x="410454" y="222176"/>
                </a:lnTo>
                <a:lnTo>
                  <a:pt x="409388" y="384378"/>
                </a:lnTo>
                <a:lnTo>
                  <a:pt x="423685" y="382037"/>
                </a:lnTo>
                <a:lnTo>
                  <a:pt x="439439" y="382196"/>
                </a:lnTo>
                <a:lnTo>
                  <a:pt x="453033" y="382668"/>
                </a:lnTo>
                <a:lnTo>
                  <a:pt x="460379" y="385071"/>
                </a:lnTo>
                <a:lnTo>
                  <a:pt x="463329" y="391171"/>
                </a:lnTo>
                <a:lnTo>
                  <a:pt x="463739" y="402735"/>
                </a:lnTo>
                <a:lnTo>
                  <a:pt x="463463" y="421533"/>
                </a:lnTo>
                <a:lnTo>
                  <a:pt x="463505" y="422927"/>
                </a:lnTo>
                <a:lnTo>
                  <a:pt x="463772" y="435624"/>
                </a:lnTo>
                <a:lnTo>
                  <a:pt x="463870" y="448321"/>
                </a:lnTo>
                <a:lnTo>
                  <a:pt x="463847" y="461019"/>
                </a:lnTo>
                <a:lnTo>
                  <a:pt x="463749" y="473716"/>
                </a:lnTo>
                <a:lnTo>
                  <a:pt x="463621" y="486413"/>
                </a:lnTo>
                <a:lnTo>
                  <a:pt x="463510" y="499111"/>
                </a:lnTo>
                <a:lnTo>
                  <a:pt x="463463" y="511808"/>
                </a:lnTo>
                <a:lnTo>
                  <a:pt x="463470" y="532934"/>
                </a:lnTo>
                <a:lnTo>
                  <a:pt x="463490" y="545634"/>
                </a:lnTo>
                <a:lnTo>
                  <a:pt x="463533" y="558333"/>
                </a:lnTo>
                <a:lnTo>
                  <a:pt x="463607" y="571033"/>
                </a:lnTo>
                <a:lnTo>
                  <a:pt x="463721" y="583732"/>
                </a:lnTo>
                <a:lnTo>
                  <a:pt x="463884" y="596432"/>
                </a:lnTo>
                <a:lnTo>
                  <a:pt x="464103" y="609132"/>
                </a:lnTo>
                <a:lnTo>
                  <a:pt x="464388" y="621831"/>
                </a:lnTo>
                <a:lnTo>
                  <a:pt x="464203" y="626208"/>
                </a:lnTo>
                <a:lnTo>
                  <a:pt x="458689" y="638243"/>
                </a:lnTo>
                <a:lnTo>
                  <a:pt x="444036" y="641579"/>
                </a:lnTo>
                <a:lnTo>
                  <a:pt x="440873" y="641524"/>
                </a:lnTo>
                <a:lnTo>
                  <a:pt x="422287" y="641279"/>
                </a:lnTo>
                <a:lnTo>
                  <a:pt x="410878" y="640268"/>
                </a:lnTo>
                <a:lnTo>
                  <a:pt x="404916" y="637027"/>
                </a:lnTo>
                <a:lnTo>
                  <a:pt x="402671" y="630090"/>
                </a:lnTo>
                <a:lnTo>
                  <a:pt x="402411" y="617990"/>
                </a:lnTo>
                <a:lnTo>
                  <a:pt x="402410" y="594180"/>
                </a:lnTo>
                <a:lnTo>
                  <a:pt x="402429" y="581521"/>
                </a:lnTo>
                <a:lnTo>
                  <a:pt x="402465" y="568844"/>
                </a:lnTo>
                <a:lnTo>
                  <a:pt x="402513" y="556149"/>
                </a:lnTo>
                <a:lnTo>
                  <a:pt x="402570" y="543442"/>
                </a:lnTo>
                <a:lnTo>
                  <a:pt x="402630" y="530724"/>
                </a:lnTo>
                <a:lnTo>
                  <a:pt x="402688" y="517999"/>
                </a:lnTo>
                <a:lnTo>
                  <a:pt x="402741" y="505270"/>
                </a:lnTo>
                <a:lnTo>
                  <a:pt x="402783" y="492541"/>
                </a:lnTo>
                <a:lnTo>
                  <a:pt x="402811" y="479813"/>
                </a:lnTo>
                <a:lnTo>
                  <a:pt x="402819" y="467091"/>
                </a:lnTo>
                <a:lnTo>
                  <a:pt x="402803" y="454377"/>
                </a:lnTo>
                <a:lnTo>
                  <a:pt x="402758" y="441674"/>
                </a:lnTo>
                <a:lnTo>
                  <a:pt x="402681" y="428986"/>
                </a:lnTo>
                <a:lnTo>
                  <a:pt x="402565" y="416316"/>
                </a:lnTo>
                <a:lnTo>
                  <a:pt x="402408" y="403666"/>
                </a:lnTo>
                <a:lnTo>
                  <a:pt x="399145" y="229969"/>
                </a:lnTo>
                <a:lnTo>
                  <a:pt x="386098" y="234847"/>
                </a:lnTo>
                <a:lnTo>
                  <a:pt x="371880" y="236280"/>
                </a:lnTo>
                <a:lnTo>
                  <a:pt x="358870" y="234798"/>
                </a:lnTo>
                <a:lnTo>
                  <a:pt x="345483" y="229740"/>
                </a:lnTo>
                <a:lnTo>
                  <a:pt x="344128" y="621831"/>
                </a:lnTo>
                <a:lnTo>
                  <a:pt x="343943" y="626208"/>
                </a:lnTo>
                <a:lnTo>
                  <a:pt x="338429" y="638243"/>
                </a:lnTo>
                <a:lnTo>
                  <a:pt x="323776" y="641579"/>
                </a:lnTo>
                <a:lnTo>
                  <a:pt x="318479" y="641497"/>
                </a:lnTo>
                <a:lnTo>
                  <a:pt x="300878" y="641334"/>
                </a:lnTo>
                <a:lnTo>
                  <a:pt x="290094" y="640377"/>
                </a:lnTo>
                <a:lnTo>
                  <a:pt x="284478" y="637157"/>
                </a:lnTo>
                <a:lnTo>
                  <a:pt x="223868" y="619010"/>
                </a:lnTo>
                <a:lnTo>
                  <a:pt x="223444" y="626787"/>
                </a:lnTo>
                <a:lnTo>
                  <a:pt x="217901" y="638074"/>
                </a:lnTo>
                <a:lnTo>
                  <a:pt x="202591" y="641579"/>
                </a:lnTo>
                <a:lnTo>
                  <a:pt x="186651" y="641273"/>
                </a:lnTo>
                <a:lnTo>
                  <a:pt x="171801" y="641112"/>
                </a:lnTo>
                <a:lnTo>
                  <a:pt x="161985" y="640272"/>
                </a:lnTo>
                <a:lnTo>
                  <a:pt x="156180" y="637752"/>
                </a:lnTo>
                <a:lnTo>
                  <a:pt x="153364" y="632547"/>
                </a:lnTo>
                <a:lnTo>
                  <a:pt x="92507" y="617129"/>
                </a:lnTo>
                <a:lnTo>
                  <a:pt x="91536" y="627915"/>
                </a:lnTo>
                <a:lnTo>
                  <a:pt x="84895" y="638264"/>
                </a:lnTo>
                <a:lnTo>
                  <a:pt x="69380" y="641579"/>
                </a:lnTo>
                <a:lnTo>
                  <a:pt x="50196" y="641493"/>
                </a:lnTo>
                <a:lnTo>
                  <a:pt x="36685" y="643653"/>
                </a:lnTo>
                <a:lnTo>
                  <a:pt x="29748" y="650208"/>
                </a:lnTo>
                <a:lnTo>
                  <a:pt x="27192" y="663242"/>
                </a:lnTo>
                <a:lnTo>
                  <a:pt x="26827" y="684836"/>
                </a:lnTo>
                <a:lnTo>
                  <a:pt x="26508" y="689365"/>
                </a:lnTo>
                <a:lnTo>
                  <a:pt x="23660" y="701810"/>
                </a:lnTo>
                <a:lnTo>
                  <a:pt x="11100" y="706464"/>
                </a:lnTo>
                <a:lnTo>
                  <a:pt x="1850" y="706464"/>
                </a:lnTo>
                <a:lnTo>
                  <a:pt x="0" y="713987"/>
                </a:lnTo>
                <a:lnTo>
                  <a:pt x="0" y="751602"/>
                </a:lnTo>
                <a:lnTo>
                  <a:pt x="21" y="757008"/>
                </a:lnTo>
                <a:lnTo>
                  <a:pt x="1806" y="773355"/>
                </a:lnTo>
                <a:lnTo>
                  <a:pt x="9807" y="779692"/>
                </a:lnTo>
                <a:lnTo>
                  <a:pt x="28677" y="780753"/>
                </a:lnTo>
                <a:lnTo>
                  <a:pt x="441175" y="780760"/>
                </a:lnTo>
                <a:lnTo>
                  <a:pt x="455903" y="780779"/>
                </a:lnTo>
                <a:lnTo>
                  <a:pt x="470642" y="780807"/>
                </a:lnTo>
                <a:lnTo>
                  <a:pt x="485391" y="780843"/>
                </a:lnTo>
                <a:lnTo>
                  <a:pt x="500148" y="780885"/>
                </a:lnTo>
                <a:lnTo>
                  <a:pt x="514912" y="780931"/>
                </a:lnTo>
                <a:lnTo>
                  <a:pt x="529682" y="780978"/>
                </a:lnTo>
                <a:lnTo>
                  <a:pt x="524199" y="634141"/>
                </a:lnTo>
                <a:lnTo>
                  <a:pt x="521743" y="619950"/>
                </a:lnTo>
                <a:lnTo>
                  <a:pt x="521940" y="611524"/>
                </a:lnTo>
                <a:lnTo>
                  <a:pt x="522180" y="598824"/>
                </a:lnTo>
                <a:lnTo>
                  <a:pt x="522361" y="586125"/>
                </a:lnTo>
                <a:lnTo>
                  <a:pt x="522490" y="573425"/>
                </a:lnTo>
                <a:lnTo>
                  <a:pt x="522577" y="560726"/>
                </a:lnTo>
                <a:lnTo>
                  <a:pt x="522630" y="548026"/>
                </a:lnTo>
                <a:lnTo>
                  <a:pt x="522657" y="535326"/>
                </a:lnTo>
                <a:lnTo>
                  <a:pt x="522667" y="522627"/>
                </a:lnTo>
                <a:lnTo>
                  <a:pt x="522663" y="490770"/>
                </a:lnTo>
                <a:lnTo>
                  <a:pt x="522644" y="478062"/>
                </a:lnTo>
                <a:lnTo>
                  <a:pt x="522603" y="465322"/>
                </a:lnTo>
                <a:lnTo>
                  <a:pt x="522530" y="452569"/>
                </a:lnTo>
                <a:lnTo>
                  <a:pt x="522417" y="439820"/>
                </a:lnTo>
                <a:lnTo>
                  <a:pt x="522254" y="427094"/>
                </a:lnTo>
                <a:lnTo>
                  <a:pt x="522032" y="414410"/>
                </a:lnTo>
                <a:lnTo>
                  <a:pt x="521743" y="401785"/>
                </a:lnTo>
                <a:lnTo>
                  <a:pt x="521928" y="397408"/>
                </a:lnTo>
                <a:lnTo>
                  <a:pt x="527442" y="385373"/>
                </a:lnTo>
                <a:lnTo>
                  <a:pt x="542095" y="382037"/>
                </a:lnTo>
                <a:lnTo>
                  <a:pt x="553105" y="382194"/>
                </a:lnTo>
                <a:lnTo>
                  <a:pt x="568469" y="382620"/>
                </a:lnTo>
                <a:lnTo>
                  <a:pt x="576999" y="384779"/>
                </a:lnTo>
                <a:lnTo>
                  <a:pt x="580723" y="390565"/>
                </a:lnTo>
                <a:lnTo>
                  <a:pt x="581672" y="401872"/>
                </a:lnTo>
                <a:lnTo>
                  <a:pt x="581873" y="420592"/>
                </a:lnTo>
                <a:lnTo>
                  <a:pt x="581870" y="427578"/>
                </a:lnTo>
                <a:lnTo>
                  <a:pt x="581848" y="440277"/>
                </a:lnTo>
                <a:lnTo>
                  <a:pt x="581810" y="452977"/>
                </a:lnTo>
                <a:lnTo>
                  <a:pt x="581761" y="465676"/>
                </a:lnTo>
                <a:lnTo>
                  <a:pt x="581705" y="478376"/>
                </a:lnTo>
                <a:lnTo>
                  <a:pt x="581646" y="491075"/>
                </a:lnTo>
                <a:lnTo>
                  <a:pt x="581588" y="503775"/>
                </a:lnTo>
                <a:lnTo>
                  <a:pt x="581536" y="516474"/>
                </a:lnTo>
                <a:lnTo>
                  <a:pt x="581495" y="529173"/>
                </a:lnTo>
                <a:lnTo>
                  <a:pt x="581469" y="541873"/>
                </a:lnTo>
                <a:lnTo>
                  <a:pt x="581462" y="554572"/>
                </a:lnTo>
                <a:lnTo>
                  <a:pt x="581479" y="567272"/>
                </a:lnTo>
                <a:lnTo>
                  <a:pt x="581524" y="579971"/>
                </a:lnTo>
                <a:lnTo>
                  <a:pt x="581602" y="592671"/>
                </a:lnTo>
                <a:lnTo>
                  <a:pt x="581717" y="605370"/>
                </a:lnTo>
                <a:lnTo>
                  <a:pt x="581873" y="618070"/>
                </a:lnTo>
                <a:lnTo>
                  <a:pt x="580319" y="631014"/>
                </a:lnTo>
                <a:lnTo>
                  <a:pt x="573213" y="639982"/>
                </a:lnTo>
                <a:lnTo>
                  <a:pt x="558746" y="641579"/>
                </a:lnTo>
                <a:lnTo>
                  <a:pt x="553195" y="640638"/>
                </a:lnTo>
                <a:lnTo>
                  <a:pt x="547645" y="640638"/>
                </a:lnTo>
                <a:lnTo>
                  <a:pt x="543020" y="641579"/>
                </a:lnTo>
                <a:lnTo>
                  <a:pt x="533237" y="641254"/>
                </a:lnTo>
                <a:lnTo>
                  <a:pt x="544455" y="781024"/>
                </a:lnTo>
                <a:lnTo>
                  <a:pt x="559232" y="781067"/>
                </a:lnTo>
                <a:lnTo>
                  <a:pt x="574010" y="781106"/>
                </a:lnTo>
                <a:lnTo>
                  <a:pt x="588788" y="781137"/>
                </a:lnTo>
                <a:lnTo>
                  <a:pt x="603564" y="781159"/>
                </a:lnTo>
                <a:lnTo>
                  <a:pt x="618338" y="781170"/>
                </a:lnTo>
                <a:lnTo>
                  <a:pt x="633107" y="781168"/>
                </a:lnTo>
                <a:close/>
              </a:path>
              <a:path w="747180" h="781170">
                <a:moveTo>
                  <a:pt x="533237" y="641254"/>
                </a:moveTo>
                <a:lnTo>
                  <a:pt x="524199" y="634141"/>
                </a:lnTo>
                <a:lnTo>
                  <a:pt x="529682" y="780978"/>
                </a:lnTo>
                <a:lnTo>
                  <a:pt x="544455" y="781024"/>
                </a:lnTo>
                <a:lnTo>
                  <a:pt x="533237" y="641254"/>
                </a:lnTo>
                <a:close/>
              </a:path>
              <a:path w="747180" h="781170">
                <a:moveTo>
                  <a:pt x="345483" y="229740"/>
                </a:moveTo>
                <a:lnTo>
                  <a:pt x="334259" y="221629"/>
                </a:lnTo>
                <a:lnTo>
                  <a:pt x="332773" y="382668"/>
                </a:lnTo>
                <a:lnTo>
                  <a:pt x="340119" y="385071"/>
                </a:lnTo>
                <a:lnTo>
                  <a:pt x="343069" y="391171"/>
                </a:lnTo>
                <a:lnTo>
                  <a:pt x="343479" y="402735"/>
                </a:lnTo>
                <a:lnTo>
                  <a:pt x="343203" y="421533"/>
                </a:lnTo>
                <a:lnTo>
                  <a:pt x="343245" y="422927"/>
                </a:lnTo>
                <a:lnTo>
                  <a:pt x="343512" y="435624"/>
                </a:lnTo>
                <a:lnTo>
                  <a:pt x="343610" y="448321"/>
                </a:lnTo>
                <a:lnTo>
                  <a:pt x="343587" y="461019"/>
                </a:lnTo>
                <a:lnTo>
                  <a:pt x="343489" y="473716"/>
                </a:lnTo>
                <a:lnTo>
                  <a:pt x="343361" y="486413"/>
                </a:lnTo>
                <a:lnTo>
                  <a:pt x="343250" y="499111"/>
                </a:lnTo>
                <a:lnTo>
                  <a:pt x="343203" y="511808"/>
                </a:lnTo>
                <a:lnTo>
                  <a:pt x="343210" y="532934"/>
                </a:lnTo>
                <a:lnTo>
                  <a:pt x="343230" y="545634"/>
                </a:lnTo>
                <a:lnTo>
                  <a:pt x="343273" y="558333"/>
                </a:lnTo>
                <a:lnTo>
                  <a:pt x="343347" y="571033"/>
                </a:lnTo>
                <a:lnTo>
                  <a:pt x="343461" y="583732"/>
                </a:lnTo>
                <a:lnTo>
                  <a:pt x="343624" y="596432"/>
                </a:lnTo>
                <a:lnTo>
                  <a:pt x="343843" y="609132"/>
                </a:lnTo>
                <a:lnTo>
                  <a:pt x="344128" y="621831"/>
                </a:lnTo>
                <a:lnTo>
                  <a:pt x="345483" y="229740"/>
                </a:lnTo>
                <a:close/>
              </a:path>
              <a:path w="747180" h="781170">
                <a:moveTo>
                  <a:pt x="403103" y="394867"/>
                </a:moveTo>
                <a:lnTo>
                  <a:pt x="409388" y="384378"/>
                </a:lnTo>
                <a:lnTo>
                  <a:pt x="410454" y="222176"/>
                </a:lnTo>
                <a:lnTo>
                  <a:pt x="399145" y="229969"/>
                </a:lnTo>
                <a:lnTo>
                  <a:pt x="402408" y="403666"/>
                </a:lnTo>
                <a:lnTo>
                  <a:pt x="403103" y="394867"/>
                </a:lnTo>
                <a:close/>
              </a:path>
              <a:path w="747180" h="781170">
                <a:moveTo>
                  <a:pt x="282381" y="630209"/>
                </a:moveTo>
                <a:lnTo>
                  <a:pt x="282154" y="618067"/>
                </a:lnTo>
                <a:lnTo>
                  <a:pt x="282150" y="594180"/>
                </a:lnTo>
                <a:lnTo>
                  <a:pt x="282169" y="581521"/>
                </a:lnTo>
                <a:lnTo>
                  <a:pt x="282205" y="568844"/>
                </a:lnTo>
                <a:lnTo>
                  <a:pt x="282253" y="556149"/>
                </a:lnTo>
                <a:lnTo>
                  <a:pt x="282310" y="543442"/>
                </a:lnTo>
                <a:lnTo>
                  <a:pt x="282370" y="530724"/>
                </a:lnTo>
                <a:lnTo>
                  <a:pt x="282428" y="517999"/>
                </a:lnTo>
                <a:lnTo>
                  <a:pt x="282481" y="505270"/>
                </a:lnTo>
                <a:lnTo>
                  <a:pt x="282523" y="492541"/>
                </a:lnTo>
                <a:lnTo>
                  <a:pt x="282551" y="479813"/>
                </a:lnTo>
                <a:lnTo>
                  <a:pt x="282559" y="467091"/>
                </a:lnTo>
                <a:lnTo>
                  <a:pt x="282543" y="454377"/>
                </a:lnTo>
                <a:lnTo>
                  <a:pt x="282498" y="441674"/>
                </a:lnTo>
                <a:lnTo>
                  <a:pt x="282421" y="428986"/>
                </a:lnTo>
                <a:lnTo>
                  <a:pt x="282305" y="416316"/>
                </a:lnTo>
                <a:lnTo>
                  <a:pt x="282148" y="403666"/>
                </a:lnTo>
                <a:lnTo>
                  <a:pt x="282843" y="394867"/>
                </a:lnTo>
                <a:lnTo>
                  <a:pt x="289128" y="384378"/>
                </a:lnTo>
                <a:lnTo>
                  <a:pt x="290492" y="56648"/>
                </a:lnTo>
                <a:lnTo>
                  <a:pt x="280298" y="64193"/>
                </a:lnTo>
                <a:lnTo>
                  <a:pt x="267842" y="73402"/>
                </a:lnTo>
                <a:lnTo>
                  <a:pt x="255447" y="82684"/>
                </a:lnTo>
                <a:lnTo>
                  <a:pt x="243104" y="92029"/>
                </a:lnTo>
                <a:lnTo>
                  <a:pt x="230802" y="101424"/>
                </a:lnTo>
                <a:lnTo>
                  <a:pt x="218534" y="110859"/>
                </a:lnTo>
                <a:lnTo>
                  <a:pt x="206291" y="120322"/>
                </a:lnTo>
                <a:lnTo>
                  <a:pt x="194062" y="129802"/>
                </a:lnTo>
                <a:lnTo>
                  <a:pt x="181840" y="139287"/>
                </a:lnTo>
                <a:lnTo>
                  <a:pt x="169615" y="148767"/>
                </a:lnTo>
                <a:lnTo>
                  <a:pt x="157378" y="158230"/>
                </a:lnTo>
                <a:lnTo>
                  <a:pt x="145121" y="167665"/>
                </a:lnTo>
                <a:lnTo>
                  <a:pt x="132833" y="177060"/>
                </a:lnTo>
                <a:lnTo>
                  <a:pt x="120507" y="186404"/>
                </a:lnTo>
                <a:lnTo>
                  <a:pt x="108133" y="195687"/>
                </a:lnTo>
                <a:lnTo>
                  <a:pt x="95702" y="204896"/>
                </a:lnTo>
                <a:lnTo>
                  <a:pt x="83205" y="214020"/>
                </a:lnTo>
                <a:lnTo>
                  <a:pt x="70633" y="223048"/>
                </a:lnTo>
                <a:lnTo>
                  <a:pt x="57977" y="231970"/>
                </a:lnTo>
                <a:lnTo>
                  <a:pt x="45228" y="240772"/>
                </a:lnTo>
                <a:lnTo>
                  <a:pt x="32377" y="249445"/>
                </a:lnTo>
                <a:lnTo>
                  <a:pt x="26827" y="253207"/>
                </a:lnTo>
                <a:lnTo>
                  <a:pt x="26827" y="317152"/>
                </a:lnTo>
                <a:lnTo>
                  <a:pt x="29602" y="321854"/>
                </a:lnTo>
                <a:lnTo>
                  <a:pt x="38853" y="323735"/>
                </a:lnTo>
                <a:lnTo>
                  <a:pt x="50652" y="325948"/>
                </a:lnTo>
                <a:lnTo>
                  <a:pt x="61959" y="330692"/>
                </a:lnTo>
                <a:lnTo>
                  <a:pt x="66363" y="340464"/>
                </a:lnTo>
                <a:lnTo>
                  <a:pt x="67530" y="359468"/>
                </a:lnTo>
                <a:lnTo>
                  <a:pt x="67644" y="360762"/>
                </a:lnTo>
                <a:lnTo>
                  <a:pt x="68605" y="373364"/>
                </a:lnTo>
                <a:lnTo>
                  <a:pt x="77706" y="381097"/>
                </a:lnTo>
                <a:lnTo>
                  <a:pt x="83872" y="382634"/>
                </a:lnTo>
                <a:lnTo>
                  <a:pt x="91112" y="391974"/>
                </a:lnTo>
                <a:lnTo>
                  <a:pt x="91582" y="405546"/>
                </a:lnTo>
                <a:lnTo>
                  <a:pt x="91582" y="413931"/>
                </a:lnTo>
                <a:lnTo>
                  <a:pt x="91592" y="452031"/>
                </a:lnTo>
                <a:lnTo>
                  <a:pt x="91602" y="464731"/>
                </a:lnTo>
                <a:lnTo>
                  <a:pt x="91618" y="477431"/>
                </a:lnTo>
                <a:lnTo>
                  <a:pt x="91641" y="490130"/>
                </a:lnTo>
                <a:lnTo>
                  <a:pt x="91672" y="502830"/>
                </a:lnTo>
                <a:lnTo>
                  <a:pt x="91712" y="515530"/>
                </a:lnTo>
                <a:lnTo>
                  <a:pt x="91762" y="528230"/>
                </a:lnTo>
                <a:lnTo>
                  <a:pt x="91824" y="540930"/>
                </a:lnTo>
                <a:lnTo>
                  <a:pt x="91899" y="553630"/>
                </a:lnTo>
                <a:lnTo>
                  <a:pt x="91988" y="566330"/>
                </a:lnTo>
                <a:lnTo>
                  <a:pt x="92092" y="579030"/>
                </a:lnTo>
                <a:lnTo>
                  <a:pt x="92212" y="591729"/>
                </a:lnTo>
                <a:lnTo>
                  <a:pt x="92350" y="604429"/>
                </a:lnTo>
                <a:lnTo>
                  <a:pt x="92507" y="617129"/>
                </a:lnTo>
                <a:lnTo>
                  <a:pt x="153364" y="632547"/>
                </a:lnTo>
                <a:lnTo>
                  <a:pt x="152517" y="623656"/>
                </a:lnTo>
                <a:lnTo>
                  <a:pt x="152615" y="610074"/>
                </a:lnTo>
                <a:lnTo>
                  <a:pt x="152637" y="590799"/>
                </a:lnTo>
                <a:lnTo>
                  <a:pt x="152472" y="585167"/>
                </a:lnTo>
                <a:lnTo>
                  <a:pt x="152263" y="572471"/>
                </a:lnTo>
                <a:lnTo>
                  <a:pt x="152232" y="559774"/>
                </a:lnTo>
                <a:lnTo>
                  <a:pt x="152316" y="547077"/>
                </a:lnTo>
                <a:lnTo>
                  <a:pt x="152453" y="534380"/>
                </a:lnTo>
                <a:lnTo>
                  <a:pt x="152581" y="521684"/>
                </a:lnTo>
                <a:lnTo>
                  <a:pt x="152637" y="508987"/>
                </a:lnTo>
                <a:lnTo>
                  <a:pt x="152637" y="401785"/>
                </a:lnTo>
                <a:lnTo>
                  <a:pt x="152681" y="399283"/>
                </a:lnTo>
                <a:lnTo>
                  <a:pt x="156870" y="386057"/>
                </a:lnTo>
                <a:lnTo>
                  <a:pt x="171139" y="382037"/>
                </a:lnTo>
                <a:lnTo>
                  <a:pt x="172347" y="382054"/>
                </a:lnTo>
                <a:lnTo>
                  <a:pt x="206236" y="382048"/>
                </a:lnTo>
                <a:lnTo>
                  <a:pt x="215456" y="382950"/>
                </a:lnTo>
                <a:lnTo>
                  <a:pt x="220846" y="385665"/>
                </a:lnTo>
                <a:lnTo>
                  <a:pt x="223393" y="391101"/>
                </a:lnTo>
                <a:lnTo>
                  <a:pt x="224086" y="400167"/>
                </a:lnTo>
                <a:lnTo>
                  <a:pt x="223915" y="413769"/>
                </a:lnTo>
                <a:lnTo>
                  <a:pt x="223868" y="432817"/>
                </a:lnTo>
                <a:lnTo>
                  <a:pt x="223863" y="441219"/>
                </a:lnTo>
                <a:lnTo>
                  <a:pt x="223837" y="453918"/>
                </a:lnTo>
                <a:lnTo>
                  <a:pt x="223793" y="466617"/>
                </a:lnTo>
                <a:lnTo>
                  <a:pt x="223738" y="479317"/>
                </a:lnTo>
                <a:lnTo>
                  <a:pt x="223677" y="492016"/>
                </a:lnTo>
                <a:lnTo>
                  <a:pt x="223614" y="504716"/>
                </a:lnTo>
                <a:lnTo>
                  <a:pt x="223555" y="517415"/>
                </a:lnTo>
                <a:lnTo>
                  <a:pt x="223506" y="530114"/>
                </a:lnTo>
                <a:lnTo>
                  <a:pt x="223472" y="542814"/>
                </a:lnTo>
                <a:lnTo>
                  <a:pt x="223457" y="555513"/>
                </a:lnTo>
                <a:lnTo>
                  <a:pt x="223468" y="568212"/>
                </a:lnTo>
                <a:lnTo>
                  <a:pt x="223509" y="580912"/>
                </a:lnTo>
                <a:lnTo>
                  <a:pt x="223586" y="593611"/>
                </a:lnTo>
                <a:lnTo>
                  <a:pt x="223704" y="606311"/>
                </a:lnTo>
                <a:lnTo>
                  <a:pt x="223868" y="619010"/>
                </a:lnTo>
                <a:lnTo>
                  <a:pt x="284478" y="637157"/>
                </a:lnTo>
                <a:lnTo>
                  <a:pt x="282381" y="630209"/>
                </a:lnTo>
                <a:close/>
              </a:path>
            </a:pathLst>
          </a:custGeom>
          <a:solidFill>
            <a:srgbClr val="004F8F"/>
          </a:solidFill>
        </p:spPr>
        <p:txBody>
          <a:bodyPr wrap="square" lIns="0" tIns="0" rIns="0" bIns="0" rtlCol="0">
            <a:noAutofit/>
          </a:bodyPr>
          <a:lstStyle/>
          <a:p>
            <a:endParaRPr sz="1758"/>
          </a:p>
        </p:txBody>
      </p:sp>
      <p:sp>
        <p:nvSpPr>
          <p:cNvPr id="490" name="object 41"/>
          <p:cNvSpPr/>
          <p:nvPr/>
        </p:nvSpPr>
        <p:spPr>
          <a:xfrm>
            <a:off x="3667067" y="4405536"/>
            <a:ext cx="18892" cy="151756"/>
          </a:xfrm>
          <a:custGeom>
            <a:avLst/>
            <a:gdLst/>
            <a:ahLst/>
            <a:cxnLst/>
            <a:rect l="l" t="t" r="r" b="b"/>
            <a:pathLst>
              <a:path w="19347" h="155409">
                <a:moveTo>
                  <a:pt x="13212" y="155409"/>
                </a:moveTo>
                <a:lnTo>
                  <a:pt x="0" y="155409"/>
                </a:lnTo>
                <a:lnTo>
                  <a:pt x="2184" y="151324"/>
                </a:lnTo>
                <a:lnTo>
                  <a:pt x="4989" y="140003"/>
                </a:lnTo>
                <a:lnTo>
                  <a:pt x="5662" y="125002"/>
                </a:lnTo>
                <a:lnTo>
                  <a:pt x="5485" y="118331"/>
                </a:lnTo>
                <a:lnTo>
                  <a:pt x="5247" y="105632"/>
                </a:lnTo>
                <a:lnTo>
                  <a:pt x="5119" y="92933"/>
                </a:lnTo>
                <a:lnTo>
                  <a:pt x="5074" y="80235"/>
                </a:lnTo>
                <a:lnTo>
                  <a:pt x="5085" y="67536"/>
                </a:lnTo>
                <a:lnTo>
                  <a:pt x="5126" y="54838"/>
                </a:lnTo>
                <a:lnTo>
                  <a:pt x="5170" y="42139"/>
                </a:lnTo>
                <a:lnTo>
                  <a:pt x="5190" y="29440"/>
                </a:lnTo>
                <a:lnTo>
                  <a:pt x="5190" y="23166"/>
                </a:lnTo>
                <a:lnTo>
                  <a:pt x="4718" y="16892"/>
                </a:lnTo>
                <a:lnTo>
                  <a:pt x="4718" y="11100"/>
                </a:lnTo>
                <a:lnTo>
                  <a:pt x="5190" y="6756"/>
                </a:lnTo>
                <a:lnTo>
                  <a:pt x="1887" y="482"/>
                </a:lnTo>
                <a:lnTo>
                  <a:pt x="9909" y="0"/>
                </a:lnTo>
                <a:lnTo>
                  <a:pt x="17460" y="0"/>
                </a:lnTo>
                <a:lnTo>
                  <a:pt x="14628" y="6756"/>
                </a:lnTo>
                <a:lnTo>
                  <a:pt x="14628" y="10618"/>
                </a:lnTo>
                <a:lnTo>
                  <a:pt x="14718" y="18934"/>
                </a:lnTo>
                <a:lnTo>
                  <a:pt x="14831" y="31653"/>
                </a:lnTo>
                <a:lnTo>
                  <a:pt x="14920" y="44351"/>
                </a:lnTo>
                <a:lnTo>
                  <a:pt x="14987" y="57035"/>
                </a:lnTo>
                <a:lnTo>
                  <a:pt x="15034" y="69712"/>
                </a:lnTo>
                <a:lnTo>
                  <a:pt x="15066" y="82388"/>
                </a:lnTo>
                <a:lnTo>
                  <a:pt x="15086" y="95068"/>
                </a:lnTo>
                <a:lnTo>
                  <a:pt x="15096" y="107761"/>
                </a:lnTo>
                <a:lnTo>
                  <a:pt x="15100" y="142860"/>
                </a:lnTo>
                <a:lnTo>
                  <a:pt x="16044" y="149617"/>
                </a:lnTo>
                <a:lnTo>
                  <a:pt x="19347" y="155409"/>
                </a:lnTo>
                <a:lnTo>
                  <a:pt x="13212" y="155409"/>
                </a:lnTo>
                <a:close/>
              </a:path>
            </a:pathLst>
          </a:custGeom>
          <a:solidFill>
            <a:srgbClr val="004F8F"/>
          </a:solidFill>
        </p:spPr>
        <p:txBody>
          <a:bodyPr wrap="square" lIns="0" tIns="0" rIns="0" bIns="0" rtlCol="0">
            <a:noAutofit/>
          </a:bodyPr>
          <a:lstStyle/>
          <a:p>
            <a:endParaRPr sz="1758"/>
          </a:p>
        </p:txBody>
      </p:sp>
      <p:sp>
        <p:nvSpPr>
          <p:cNvPr id="491" name="object 42"/>
          <p:cNvSpPr/>
          <p:nvPr/>
        </p:nvSpPr>
        <p:spPr>
          <a:xfrm>
            <a:off x="3509007" y="4386225"/>
            <a:ext cx="24422" cy="170607"/>
          </a:xfrm>
          <a:custGeom>
            <a:avLst/>
            <a:gdLst/>
            <a:ahLst/>
            <a:cxnLst/>
            <a:rect l="l" t="t" r="r" b="b"/>
            <a:pathLst>
              <a:path w="25010" h="174714">
                <a:moveTo>
                  <a:pt x="17460" y="61777"/>
                </a:moveTo>
                <a:lnTo>
                  <a:pt x="17518" y="67103"/>
                </a:lnTo>
                <a:lnTo>
                  <a:pt x="17518" y="79787"/>
                </a:lnTo>
                <a:lnTo>
                  <a:pt x="17398" y="92471"/>
                </a:lnTo>
                <a:lnTo>
                  <a:pt x="17255" y="105155"/>
                </a:lnTo>
                <a:lnTo>
                  <a:pt x="17188" y="117839"/>
                </a:lnTo>
                <a:lnTo>
                  <a:pt x="17292" y="130523"/>
                </a:lnTo>
                <a:lnTo>
                  <a:pt x="17665" y="143207"/>
                </a:lnTo>
                <a:lnTo>
                  <a:pt x="18403" y="155891"/>
                </a:lnTo>
                <a:lnTo>
                  <a:pt x="18875" y="163131"/>
                </a:lnTo>
                <a:lnTo>
                  <a:pt x="21235" y="169888"/>
                </a:lnTo>
                <a:lnTo>
                  <a:pt x="25010" y="174714"/>
                </a:lnTo>
                <a:lnTo>
                  <a:pt x="0" y="174714"/>
                </a:lnTo>
                <a:lnTo>
                  <a:pt x="3303" y="169888"/>
                </a:lnTo>
                <a:lnTo>
                  <a:pt x="5662" y="164096"/>
                </a:lnTo>
                <a:lnTo>
                  <a:pt x="6606" y="157822"/>
                </a:lnTo>
                <a:lnTo>
                  <a:pt x="7550" y="151547"/>
                </a:lnTo>
                <a:lnTo>
                  <a:pt x="7550" y="4826"/>
                </a:lnTo>
                <a:lnTo>
                  <a:pt x="6606" y="0"/>
                </a:lnTo>
                <a:lnTo>
                  <a:pt x="18403" y="0"/>
                </a:lnTo>
                <a:lnTo>
                  <a:pt x="17460" y="4826"/>
                </a:lnTo>
                <a:lnTo>
                  <a:pt x="17460" y="61777"/>
                </a:lnTo>
                <a:close/>
              </a:path>
            </a:pathLst>
          </a:custGeom>
          <a:solidFill>
            <a:srgbClr val="004F8F"/>
          </a:solidFill>
        </p:spPr>
        <p:txBody>
          <a:bodyPr wrap="square" lIns="0" tIns="0" rIns="0" bIns="0" rtlCol="0">
            <a:noAutofit/>
          </a:bodyPr>
          <a:lstStyle/>
          <a:p>
            <a:endParaRPr sz="1758"/>
          </a:p>
        </p:txBody>
      </p:sp>
      <p:sp>
        <p:nvSpPr>
          <p:cNvPr id="492" name="object 43"/>
          <p:cNvSpPr/>
          <p:nvPr/>
        </p:nvSpPr>
        <p:spPr>
          <a:xfrm>
            <a:off x="3361094" y="4405537"/>
            <a:ext cx="9215" cy="47128"/>
          </a:xfrm>
          <a:custGeom>
            <a:avLst/>
            <a:gdLst/>
            <a:ahLst/>
            <a:cxnLst/>
            <a:rect l="l" t="t" r="r" b="b"/>
            <a:pathLst>
              <a:path w="9437" h="48263">
                <a:moveTo>
                  <a:pt x="9437" y="5309"/>
                </a:moveTo>
                <a:lnTo>
                  <a:pt x="9437" y="48263"/>
                </a:lnTo>
                <a:lnTo>
                  <a:pt x="6134" y="45850"/>
                </a:lnTo>
                <a:lnTo>
                  <a:pt x="2831" y="43437"/>
                </a:lnTo>
                <a:lnTo>
                  <a:pt x="0" y="41024"/>
                </a:lnTo>
                <a:lnTo>
                  <a:pt x="0" y="965"/>
                </a:lnTo>
                <a:lnTo>
                  <a:pt x="1887" y="0"/>
                </a:lnTo>
                <a:lnTo>
                  <a:pt x="8494" y="0"/>
                </a:lnTo>
                <a:lnTo>
                  <a:pt x="9437" y="1447"/>
                </a:lnTo>
                <a:lnTo>
                  <a:pt x="9437" y="5309"/>
                </a:lnTo>
                <a:close/>
              </a:path>
            </a:pathLst>
          </a:custGeom>
          <a:solidFill>
            <a:srgbClr val="004F8F"/>
          </a:solidFill>
        </p:spPr>
        <p:txBody>
          <a:bodyPr wrap="square" lIns="0" tIns="0" rIns="0" bIns="0" rtlCol="0">
            <a:noAutofit/>
          </a:bodyPr>
          <a:lstStyle/>
          <a:p>
            <a:endParaRPr sz="1758"/>
          </a:p>
        </p:txBody>
      </p:sp>
      <p:sp>
        <p:nvSpPr>
          <p:cNvPr id="493" name="object 44"/>
          <p:cNvSpPr/>
          <p:nvPr/>
        </p:nvSpPr>
        <p:spPr>
          <a:xfrm>
            <a:off x="3159261" y="4279694"/>
            <a:ext cx="6451" cy="19323"/>
          </a:xfrm>
          <a:custGeom>
            <a:avLst/>
            <a:gdLst/>
            <a:ahLst/>
            <a:cxnLst/>
            <a:rect l="l" t="t" r="r" b="b"/>
            <a:pathLst>
              <a:path w="6606" h="19788">
                <a:moveTo>
                  <a:pt x="6606" y="6274"/>
                </a:moveTo>
                <a:lnTo>
                  <a:pt x="6606" y="19788"/>
                </a:lnTo>
                <a:lnTo>
                  <a:pt x="4247" y="18340"/>
                </a:lnTo>
                <a:lnTo>
                  <a:pt x="2359" y="16892"/>
                </a:lnTo>
                <a:lnTo>
                  <a:pt x="0" y="14961"/>
                </a:lnTo>
                <a:lnTo>
                  <a:pt x="1887" y="10135"/>
                </a:lnTo>
                <a:lnTo>
                  <a:pt x="3775" y="4826"/>
                </a:lnTo>
                <a:lnTo>
                  <a:pt x="6606" y="0"/>
                </a:lnTo>
                <a:lnTo>
                  <a:pt x="6606" y="6274"/>
                </a:lnTo>
                <a:close/>
              </a:path>
            </a:pathLst>
          </a:custGeom>
          <a:solidFill>
            <a:srgbClr val="004F8F"/>
          </a:solidFill>
        </p:spPr>
        <p:txBody>
          <a:bodyPr wrap="square" lIns="0" tIns="0" rIns="0" bIns="0" rtlCol="0">
            <a:noAutofit/>
          </a:bodyPr>
          <a:lstStyle/>
          <a:p>
            <a:endParaRPr sz="1758"/>
          </a:p>
        </p:txBody>
      </p:sp>
      <p:sp>
        <p:nvSpPr>
          <p:cNvPr id="494" name="object 45"/>
          <p:cNvSpPr/>
          <p:nvPr/>
        </p:nvSpPr>
        <p:spPr>
          <a:xfrm>
            <a:off x="3302575" y="4345681"/>
            <a:ext cx="126258" cy="150342"/>
          </a:xfrm>
          <a:custGeom>
            <a:avLst/>
            <a:gdLst/>
            <a:ahLst/>
            <a:cxnLst/>
            <a:rect l="l" t="t" r="r" b="b"/>
            <a:pathLst>
              <a:path w="129298" h="153961">
                <a:moveTo>
                  <a:pt x="72199" y="0"/>
                </a:moveTo>
                <a:lnTo>
                  <a:pt x="75502" y="1447"/>
                </a:lnTo>
                <a:lnTo>
                  <a:pt x="77390" y="7239"/>
                </a:lnTo>
                <a:lnTo>
                  <a:pt x="79769" y="12557"/>
                </a:lnTo>
                <a:lnTo>
                  <a:pt x="87412" y="22310"/>
                </a:lnTo>
                <a:lnTo>
                  <a:pt x="97399" y="28194"/>
                </a:lnTo>
                <a:lnTo>
                  <a:pt x="108947" y="29877"/>
                </a:lnTo>
                <a:lnTo>
                  <a:pt x="121276" y="27027"/>
                </a:lnTo>
                <a:lnTo>
                  <a:pt x="127411" y="24131"/>
                </a:lnTo>
                <a:lnTo>
                  <a:pt x="129298" y="25097"/>
                </a:lnTo>
                <a:lnTo>
                  <a:pt x="129298" y="153961"/>
                </a:lnTo>
                <a:lnTo>
                  <a:pt x="128826" y="153961"/>
                </a:lnTo>
                <a:lnTo>
                  <a:pt x="128354" y="153478"/>
                </a:lnTo>
                <a:lnTo>
                  <a:pt x="127882" y="152995"/>
                </a:lnTo>
                <a:lnTo>
                  <a:pt x="120235" y="147266"/>
                </a:lnTo>
                <a:lnTo>
                  <a:pt x="109898" y="139624"/>
                </a:lnTo>
                <a:lnTo>
                  <a:pt x="99612" y="132079"/>
                </a:lnTo>
                <a:lnTo>
                  <a:pt x="89409" y="124583"/>
                </a:lnTo>
                <a:lnTo>
                  <a:pt x="79317" y="117092"/>
                </a:lnTo>
                <a:lnTo>
                  <a:pt x="69368" y="109558"/>
                </a:lnTo>
                <a:lnTo>
                  <a:pt x="69368" y="62742"/>
                </a:lnTo>
                <a:lnTo>
                  <a:pt x="68424" y="61294"/>
                </a:lnTo>
                <a:lnTo>
                  <a:pt x="61817" y="61294"/>
                </a:lnTo>
                <a:lnTo>
                  <a:pt x="59930" y="62260"/>
                </a:lnTo>
                <a:lnTo>
                  <a:pt x="59930" y="102319"/>
                </a:lnTo>
                <a:lnTo>
                  <a:pt x="50732" y="95648"/>
                </a:lnTo>
                <a:lnTo>
                  <a:pt x="40337" y="88019"/>
                </a:lnTo>
                <a:lnTo>
                  <a:pt x="30081" y="80418"/>
                </a:lnTo>
                <a:lnTo>
                  <a:pt x="19948" y="72857"/>
                </a:lnTo>
                <a:lnTo>
                  <a:pt x="9926" y="65352"/>
                </a:lnTo>
                <a:lnTo>
                  <a:pt x="0" y="57916"/>
                </a:lnTo>
                <a:lnTo>
                  <a:pt x="0" y="482"/>
                </a:lnTo>
                <a:lnTo>
                  <a:pt x="471" y="0"/>
                </a:lnTo>
                <a:lnTo>
                  <a:pt x="11325" y="0"/>
                </a:lnTo>
                <a:lnTo>
                  <a:pt x="15744" y="8"/>
                </a:lnTo>
                <a:lnTo>
                  <a:pt x="28442" y="96"/>
                </a:lnTo>
                <a:lnTo>
                  <a:pt x="41140" y="194"/>
                </a:lnTo>
                <a:lnTo>
                  <a:pt x="53838" y="197"/>
                </a:lnTo>
                <a:lnTo>
                  <a:pt x="66536" y="0"/>
                </a:lnTo>
                <a:lnTo>
                  <a:pt x="72199" y="0"/>
                </a:lnTo>
                <a:close/>
              </a:path>
            </a:pathLst>
          </a:custGeom>
          <a:solidFill>
            <a:srgbClr val="004F8F"/>
          </a:solidFill>
        </p:spPr>
        <p:txBody>
          <a:bodyPr wrap="square" lIns="0" tIns="0" rIns="0" bIns="0" rtlCol="0">
            <a:noAutofit/>
          </a:bodyPr>
          <a:lstStyle/>
          <a:p>
            <a:endParaRPr sz="1758"/>
          </a:p>
        </p:txBody>
      </p:sp>
      <p:sp>
        <p:nvSpPr>
          <p:cNvPr id="495" name="object 46"/>
          <p:cNvSpPr/>
          <p:nvPr/>
        </p:nvSpPr>
        <p:spPr>
          <a:xfrm>
            <a:off x="3613609" y="4345693"/>
            <a:ext cx="126258" cy="211609"/>
          </a:xfrm>
          <a:custGeom>
            <a:avLst/>
            <a:gdLst/>
            <a:ahLst/>
            <a:cxnLst/>
            <a:rect l="l" t="t" r="r" b="b"/>
            <a:pathLst>
              <a:path w="129298" h="216703">
                <a:moveTo>
                  <a:pt x="129298" y="2413"/>
                </a:moveTo>
                <a:lnTo>
                  <a:pt x="129298" y="198363"/>
                </a:lnTo>
                <a:lnTo>
                  <a:pt x="128826" y="205603"/>
                </a:lnTo>
                <a:lnTo>
                  <a:pt x="127411" y="211394"/>
                </a:lnTo>
                <a:lnTo>
                  <a:pt x="124107" y="216221"/>
                </a:lnTo>
                <a:lnTo>
                  <a:pt x="122692" y="216221"/>
                </a:lnTo>
                <a:lnTo>
                  <a:pt x="112230" y="216226"/>
                </a:lnTo>
                <a:lnTo>
                  <a:pt x="99491" y="216273"/>
                </a:lnTo>
                <a:lnTo>
                  <a:pt x="86743" y="216415"/>
                </a:lnTo>
                <a:lnTo>
                  <a:pt x="74087" y="216703"/>
                </a:lnTo>
                <a:lnTo>
                  <a:pt x="70783" y="210912"/>
                </a:lnTo>
                <a:lnTo>
                  <a:pt x="69840" y="204155"/>
                </a:lnTo>
                <a:lnTo>
                  <a:pt x="69837" y="173467"/>
                </a:lnTo>
                <a:lnTo>
                  <a:pt x="69830" y="160768"/>
                </a:lnTo>
                <a:lnTo>
                  <a:pt x="69814" y="148084"/>
                </a:lnTo>
                <a:lnTo>
                  <a:pt x="69787" y="135408"/>
                </a:lnTo>
                <a:lnTo>
                  <a:pt x="69745" y="122732"/>
                </a:lnTo>
                <a:lnTo>
                  <a:pt x="69685" y="110051"/>
                </a:lnTo>
                <a:lnTo>
                  <a:pt x="69604" y="97359"/>
                </a:lnTo>
                <a:lnTo>
                  <a:pt x="69500" y="84648"/>
                </a:lnTo>
                <a:lnTo>
                  <a:pt x="69368" y="71912"/>
                </a:lnTo>
                <a:lnTo>
                  <a:pt x="69368" y="68051"/>
                </a:lnTo>
                <a:lnTo>
                  <a:pt x="72199" y="61294"/>
                </a:lnTo>
                <a:lnTo>
                  <a:pt x="64649" y="61294"/>
                </a:lnTo>
                <a:lnTo>
                  <a:pt x="56627" y="61777"/>
                </a:lnTo>
                <a:lnTo>
                  <a:pt x="59930" y="68051"/>
                </a:lnTo>
                <a:lnTo>
                  <a:pt x="59458" y="72395"/>
                </a:lnTo>
                <a:lnTo>
                  <a:pt x="59458" y="78187"/>
                </a:lnTo>
                <a:lnTo>
                  <a:pt x="59930" y="84461"/>
                </a:lnTo>
                <a:lnTo>
                  <a:pt x="59930" y="90735"/>
                </a:lnTo>
                <a:lnTo>
                  <a:pt x="59924" y="97407"/>
                </a:lnTo>
                <a:lnTo>
                  <a:pt x="59887" y="110106"/>
                </a:lnTo>
                <a:lnTo>
                  <a:pt x="59842" y="122804"/>
                </a:lnTo>
                <a:lnTo>
                  <a:pt x="59813" y="135503"/>
                </a:lnTo>
                <a:lnTo>
                  <a:pt x="59828" y="148201"/>
                </a:lnTo>
                <a:lnTo>
                  <a:pt x="59914" y="160900"/>
                </a:lnTo>
                <a:lnTo>
                  <a:pt x="60096" y="173599"/>
                </a:lnTo>
                <a:lnTo>
                  <a:pt x="60402" y="186297"/>
                </a:lnTo>
                <a:lnTo>
                  <a:pt x="60295" y="193357"/>
                </a:lnTo>
                <a:lnTo>
                  <a:pt x="58839" y="206608"/>
                </a:lnTo>
                <a:lnTo>
                  <a:pt x="54739" y="216703"/>
                </a:lnTo>
                <a:lnTo>
                  <a:pt x="5190" y="216703"/>
                </a:lnTo>
                <a:lnTo>
                  <a:pt x="1415" y="210912"/>
                </a:lnTo>
                <a:lnTo>
                  <a:pt x="0" y="203672"/>
                </a:lnTo>
                <a:lnTo>
                  <a:pt x="0" y="24131"/>
                </a:lnTo>
                <a:lnTo>
                  <a:pt x="8965" y="27027"/>
                </a:lnTo>
                <a:lnTo>
                  <a:pt x="12049" y="28149"/>
                </a:lnTo>
                <a:lnTo>
                  <a:pt x="24289" y="29643"/>
                </a:lnTo>
                <a:lnTo>
                  <a:pt x="35597" y="26591"/>
                </a:lnTo>
                <a:lnTo>
                  <a:pt x="44978" y="19331"/>
                </a:lnTo>
                <a:lnTo>
                  <a:pt x="51436" y="8204"/>
                </a:lnTo>
                <a:lnTo>
                  <a:pt x="53795" y="1930"/>
                </a:lnTo>
                <a:lnTo>
                  <a:pt x="57099" y="0"/>
                </a:lnTo>
                <a:lnTo>
                  <a:pt x="63705" y="0"/>
                </a:lnTo>
                <a:lnTo>
                  <a:pt x="68990" y="125"/>
                </a:lnTo>
                <a:lnTo>
                  <a:pt x="81593" y="315"/>
                </a:lnTo>
                <a:lnTo>
                  <a:pt x="94294" y="358"/>
                </a:lnTo>
                <a:lnTo>
                  <a:pt x="107061" y="253"/>
                </a:lnTo>
                <a:lnTo>
                  <a:pt x="119860" y="0"/>
                </a:lnTo>
                <a:lnTo>
                  <a:pt x="126939" y="0"/>
                </a:lnTo>
                <a:lnTo>
                  <a:pt x="129298" y="2413"/>
                </a:lnTo>
                <a:close/>
              </a:path>
            </a:pathLst>
          </a:custGeom>
          <a:solidFill>
            <a:srgbClr val="004F8F"/>
          </a:solidFill>
        </p:spPr>
        <p:txBody>
          <a:bodyPr wrap="square" lIns="0" tIns="0" rIns="0" bIns="0" rtlCol="0">
            <a:noAutofit/>
          </a:bodyPr>
          <a:lstStyle/>
          <a:p>
            <a:endParaRPr sz="1758"/>
          </a:p>
        </p:txBody>
      </p:sp>
      <p:sp>
        <p:nvSpPr>
          <p:cNvPr id="496" name="object 47"/>
          <p:cNvSpPr/>
          <p:nvPr/>
        </p:nvSpPr>
        <p:spPr>
          <a:xfrm>
            <a:off x="3764303" y="4370188"/>
            <a:ext cx="112895" cy="200770"/>
          </a:xfrm>
          <a:custGeom>
            <a:avLst/>
            <a:gdLst/>
            <a:ahLst/>
            <a:cxnLst/>
            <a:rect l="l" t="t" r="r" b="b"/>
            <a:pathLst>
              <a:path w="115613" h="205603">
                <a:moveTo>
                  <a:pt x="115613" y="2413"/>
                </a:moveTo>
                <a:lnTo>
                  <a:pt x="115610" y="40760"/>
                </a:lnTo>
                <a:lnTo>
                  <a:pt x="115604" y="53462"/>
                </a:lnTo>
                <a:lnTo>
                  <a:pt x="115595" y="66171"/>
                </a:lnTo>
                <a:lnTo>
                  <a:pt x="115580" y="78885"/>
                </a:lnTo>
                <a:lnTo>
                  <a:pt x="115559" y="91603"/>
                </a:lnTo>
                <a:lnTo>
                  <a:pt x="115531" y="104320"/>
                </a:lnTo>
                <a:lnTo>
                  <a:pt x="115494" y="117036"/>
                </a:lnTo>
                <a:lnTo>
                  <a:pt x="115447" y="129747"/>
                </a:lnTo>
                <a:lnTo>
                  <a:pt x="115390" y="142452"/>
                </a:lnTo>
                <a:lnTo>
                  <a:pt x="115320" y="155148"/>
                </a:lnTo>
                <a:lnTo>
                  <a:pt x="115238" y="167834"/>
                </a:lnTo>
                <a:lnTo>
                  <a:pt x="115141" y="180506"/>
                </a:lnTo>
                <a:lnTo>
                  <a:pt x="108062" y="197827"/>
                </a:lnTo>
                <a:lnTo>
                  <a:pt x="97209" y="205603"/>
                </a:lnTo>
                <a:lnTo>
                  <a:pt x="80693" y="205603"/>
                </a:lnTo>
                <a:lnTo>
                  <a:pt x="71049" y="199673"/>
                </a:lnTo>
                <a:lnTo>
                  <a:pt x="64041" y="189088"/>
                </a:lnTo>
                <a:lnTo>
                  <a:pt x="61817" y="175197"/>
                </a:lnTo>
                <a:lnTo>
                  <a:pt x="61913" y="167209"/>
                </a:lnTo>
                <a:lnTo>
                  <a:pt x="62037" y="154491"/>
                </a:lnTo>
                <a:lnTo>
                  <a:pt x="62131" y="141797"/>
                </a:lnTo>
                <a:lnTo>
                  <a:pt x="62197" y="129119"/>
                </a:lnTo>
                <a:lnTo>
                  <a:pt x="62242" y="116446"/>
                </a:lnTo>
                <a:lnTo>
                  <a:pt x="62269" y="103771"/>
                </a:lnTo>
                <a:lnTo>
                  <a:pt x="62283" y="91084"/>
                </a:lnTo>
                <a:lnTo>
                  <a:pt x="62289" y="78376"/>
                </a:lnTo>
                <a:lnTo>
                  <a:pt x="62289" y="55985"/>
                </a:lnTo>
                <a:lnTo>
                  <a:pt x="60874" y="54537"/>
                </a:lnTo>
                <a:lnTo>
                  <a:pt x="54739" y="54537"/>
                </a:lnTo>
                <a:lnTo>
                  <a:pt x="53795" y="55985"/>
                </a:lnTo>
                <a:lnTo>
                  <a:pt x="53795" y="58881"/>
                </a:lnTo>
                <a:lnTo>
                  <a:pt x="53323" y="60812"/>
                </a:lnTo>
                <a:lnTo>
                  <a:pt x="53323" y="64673"/>
                </a:lnTo>
                <a:lnTo>
                  <a:pt x="53319" y="71221"/>
                </a:lnTo>
                <a:lnTo>
                  <a:pt x="53289" y="83974"/>
                </a:lnTo>
                <a:lnTo>
                  <a:pt x="53249" y="96720"/>
                </a:lnTo>
                <a:lnTo>
                  <a:pt x="53215" y="109454"/>
                </a:lnTo>
                <a:lnTo>
                  <a:pt x="53207" y="122172"/>
                </a:lnTo>
                <a:lnTo>
                  <a:pt x="53242" y="134868"/>
                </a:lnTo>
                <a:lnTo>
                  <a:pt x="53340" y="147539"/>
                </a:lnTo>
                <a:lnTo>
                  <a:pt x="53518" y="160179"/>
                </a:lnTo>
                <a:lnTo>
                  <a:pt x="53795" y="172783"/>
                </a:lnTo>
                <a:lnTo>
                  <a:pt x="53121" y="181867"/>
                </a:lnTo>
                <a:lnTo>
                  <a:pt x="48894" y="193999"/>
                </a:lnTo>
                <a:lnTo>
                  <a:pt x="40110" y="203190"/>
                </a:lnTo>
                <a:lnTo>
                  <a:pt x="29214" y="199375"/>
                </a:lnTo>
                <a:lnTo>
                  <a:pt x="17005" y="196006"/>
                </a:lnTo>
                <a:lnTo>
                  <a:pt x="4247" y="193537"/>
                </a:lnTo>
                <a:lnTo>
                  <a:pt x="1415" y="188711"/>
                </a:lnTo>
                <a:lnTo>
                  <a:pt x="0" y="182436"/>
                </a:lnTo>
                <a:lnTo>
                  <a:pt x="0" y="174714"/>
                </a:lnTo>
                <a:lnTo>
                  <a:pt x="26" y="172042"/>
                </a:lnTo>
                <a:lnTo>
                  <a:pt x="136" y="159385"/>
                </a:lnTo>
                <a:lnTo>
                  <a:pt x="224" y="146725"/>
                </a:lnTo>
                <a:lnTo>
                  <a:pt x="289" y="134061"/>
                </a:lnTo>
                <a:lnTo>
                  <a:pt x="332" y="121390"/>
                </a:lnTo>
                <a:lnTo>
                  <a:pt x="352" y="108710"/>
                </a:lnTo>
                <a:lnTo>
                  <a:pt x="349" y="96020"/>
                </a:lnTo>
                <a:lnTo>
                  <a:pt x="324" y="83317"/>
                </a:lnTo>
                <a:lnTo>
                  <a:pt x="277" y="70599"/>
                </a:lnTo>
                <a:lnTo>
                  <a:pt x="207" y="57864"/>
                </a:lnTo>
                <a:lnTo>
                  <a:pt x="115" y="45111"/>
                </a:lnTo>
                <a:lnTo>
                  <a:pt x="0" y="32336"/>
                </a:lnTo>
                <a:lnTo>
                  <a:pt x="0" y="26062"/>
                </a:lnTo>
                <a:lnTo>
                  <a:pt x="471" y="22683"/>
                </a:lnTo>
                <a:lnTo>
                  <a:pt x="8494" y="24614"/>
                </a:lnTo>
                <a:lnTo>
                  <a:pt x="12599" y="25281"/>
                </a:lnTo>
                <a:lnTo>
                  <a:pt x="24999" y="24015"/>
                </a:lnTo>
                <a:lnTo>
                  <a:pt x="34904" y="17572"/>
                </a:lnTo>
                <a:lnTo>
                  <a:pt x="41998" y="6274"/>
                </a:lnTo>
                <a:lnTo>
                  <a:pt x="43886" y="1930"/>
                </a:lnTo>
                <a:lnTo>
                  <a:pt x="45773" y="0"/>
                </a:lnTo>
                <a:lnTo>
                  <a:pt x="113726" y="0"/>
                </a:lnTo>
                <a:lnTo>
                  <a:pt x="115613" y="2413"/>
                </a:lnTo>
                <a:close/>
              </a:path>
            </a:pathLst>
          </a:custGeom>
          <a:solidFill>
            <a:srgbClr val="004F8F"/>
          </a:solidFill>
        </p:spPr>
        <p:txBody>
          <a:bodyPr wrap="square" lIns="0" tIns="0" rIns="0" bIns="0" rtlCol="0">
            <a:noAutofit/>
          </a:bodyPr>
          <a:lstStyle/>
          <a:p>
            <a:endParaRPr sz="1758"/>
          </a:p>
        </p:txBody>
      </p:sp>
      <p:sp>
        <p:nvSpPr>
          <p:cNvPr id="497" name="object 48"/>
          <p:cNvSpPr/>
          <p:nvPr/>
        </p:nvSpPr>
        <p:spPr>
          <a:xfrm>
            <a:off x="3785487" y="4221737"/>
            <a:ext cx="143769" cy="183803"/>
          </a:xfrm>
          <a:custGeom>
            <a:avLst/>
            <a:gdLst/>
            <a:ahLst/>
            <a:cxnLst/>
            <a:rect l="l" t="t" r="r" b="b"/>
            <a:pathLst>
              <a:path w="147230" h="188228">
                <a:moveTo>
                  <a:pt x="135846" y="187635"/>
                </a:moveTo>
                <a:lnTo>
                  <a:pt x="144245" y="180058"/>
                </a:lnTo>
                <a:lnTo>
                  <a:pt x="144245" y="108336"/>
                </a:lnTo>
                <a:lnTo>
                  <a:pt x="142511" y="96527"/>
                </a:lnTo>
                <a:lnTo>
                  <a:pt x="140347" y="83668"/>
                </a:lnTo>
                <a:lnTo>
                  <a:pt x="137649" y="71032"/>
                </a:lnTo>
                <a:lnTo>
                  <a:pt x="134222" y="58703"/>
                </a:lnTo>
                <a:lnTo>
                  <a:pt x="129868" y="46766"/>
                </a:lnTo>
                <a:lnTo>
                  <a:pt x="124390" y="35305"/>
                </a:lnTo>
                <a:lnTo>
                  <a:pt x="117592" y="24406"/>
                </a:lnTo>
                <a:lnTo>
                  <a:pt x="113726" y="19305"/>
                </a:lnTo>
                <a:lnTo>
                  <a:pt x="104409" y="9941"/>
                </a:lnTo>
                <a:lnTo>
                  <a:pt x="93407" y="3312"/>
                </a:lnTo>
                <a:lnTo>
                  <a:pt x="80719" y="144"/>
                </a:lnTo>
                <a:lnTo>
                  <a:pt x="78334" y="0"/>
                </a:lnTo>
                <a:lnTo>
                  <a:pt x="0" y="0"/>
                </a:lnTo>
                <a:lnTo>
                  <a:pt x="0" y="2895"/>
                </a:lnTo>
                <a:lnTo>
                  <a:pt x="1887" y="7722"/>
                </a:lnTo>
                <a:lnTo>
                  <a:pt x="6470" y="19651"/>
                </a:lnTo>
                <a:lnTo>
                  <a:pt x="10011" y="31780"/>
                </a:lnTo>
                <a:lnTo>
                  <a:pt x="11325" y="37163"/>
                </a:lnTo>
                <a:lnTo>
                  <a:pt x="14044" y="49532"/>
                </a:lnTo>
                <a:lnTo>
                  <a:pt x="16237" y="62028"/>
                </a:lnTo>
                <a:lnTo>
                  <a:pt x="17978" y="74623"/>
                </a:lnTo>
                <a:lnTo>
                  <a:pt x="19338" y="87289"/>
                </a:lnTo>
                <a:lnTo>
                  <a:pt x="20392" y="100000"/>
                </a:lnTo>
                <a:lnTo>
                  <a:pt x="21211" y="112729"/>
                </a:lnTo>
                <a:lnTo>
                  <a:pt x="21868" y="125448"/>
                </a:lnTo>
                <a:lnTo>
                  <a:pt x="22178" y="132242"/>
                </a:lnTo>
                <a:lnTo>
                  <a:pt x="22650" y="139482"/>
                </a:lnTo>
                <a:lnTo>
                  <a:pt x="25482" y="141412"/>
                </a:lnTo>
                <a:lnTo>
                  <a:pt x="32088" y="141412"/>
                </a:lnTo>
                <a:lnTo>
                  <a:pt x="44897" y="141208"/>
                </a:lnTo>
                <a:lnTo>
                  <a:pt x="57661" y="141232"/>
                </a:lnTo>
                <a:lnTo>
                  <a:pt x="70335" y="141346"/>
                </a:lnTo>
                <a:lnTo>
                  <a:pt x="82581" y="141412"/>
                </a:lnTo>
                <a:lnTo>
                  <a:pt x="93434" y="141412"/>
                </a:lnTo>
                <a:lnTo>
                  <a:pt x="93906" y="140929"/>
                </a:lnTo>
                <a:lnTo>
                  <a:pt x="93906" y="56951"/>
                </a:lnTo>
                <a:lnTo>
                  <a:pt x="99045" y="69723"/>
                </a:lnTo>
                <a:lnTo>
                  <a:pt x="102329" y="81194"/>
                </a:lnTo>
                <a:lnTo>
                  <a:pt x="105400" y="95948"/>
                </a:lnTo>
                <a:lnTo>
                  <a:pt x="107382" y="108469"/>
                </a:lnTo>
                <a:lnTo>
                  <a:pt x="108867" y="121057"/>
                </a:lnTo>
                <a:lnTo>
                  <a:pt x="109907" y="133714"/>
                </a:lnTo>
                <a:lnTo>
                  <a:pt x="110553" y="146438"/>
                </a:lnTo>
                <a:lnTo>
                  <a:pt x="110856" y="159230"/>
                </a:lnTo>
                <a:lnTo>
                  <a:pt x="110894" y="166027"/>
                </a:lnTo>
                <a:lnTo>
                  <a:pt x="114369" y="180452"/>
                </a:lnTo>
                <a:lnTo>
                  <a:pt x="123921" y="188028"/>
                </a:lnTo>
                <a:lnTo>
                  <a:pt x="124579" y="188228"/>
                </a:lnTo>
                <a:lnTo>
                  <a:pt x="135846" y="187635"/>
                </a:lnTo>
                <a:close/>
              </a:path>
            </a:pathLst>
          </a:custGeom>
          <a:solidFill>
            <a:srgbClr val="004F8F"/>
          </a:solidFill>
        </p:spPr>
        <p:txBody>
          <a:bodyPr wrap="square" lIns="0" tIns="0" rIns="0" bIns="0" rtlCol="0">
            <a:noAutofit/>
          </a:bodyPr>
          <a:lstStyle/>
          <a:p>
            <a:endParaRPr sz="1758"/>
          </a:p>
        </p:txBody>
      </p:sp>
      <p:sp>
        <p:nvSpPr>
          <p:cNvPr id="498" name="object 49"/>
          <p:cNvSpPr/>
          <p:nvPr/>
        </p:nvSpPr>
        <p:spPr>
          <a:xfrm>
            <a:off x="3385989" y="4135952"/>
            <a:ext cx="270028" cy="228585"/>
          </a:xfrm>
          <a:custGeom>
            <a:avLst/>
            <a:gdLst/>
            <a:ahLst/>
            <a:cxnLst/>
            <a:rect l="l" t="t" r="r" b="b"/>
            <a:pathLst>
              <a:path w="276529" h="234088">
                <a:moveTo>
                  <a:pt x="277" y="196118"/>
                </a:moveTo>
                <a:lnTo>
                  <a:pt x="693" y="183307"/>
                </a:lnTo>
                <a:lnTo>
                  <a:pt x="1281" y="170533"/>
                </a:lnTo>
                <a:lnTo>
                  <a:pt x="2091" y="157803"/>
                </a:lnTo>
                <a:lnTo>
                  <a:pt x="3178" y="145123"/>
                </a:lnTo>
                <a:lnTo>
                  <a:pt x="4592" y="132500"/>
                </a:lnTo>
                <a:lnTo>
                  <a:pt x="6387" y="119941"/>
                </a:lnTo>
                <a:lnTo>
                  <a:pt x="8613" y="107452"/>
                </a:lnTo>
                <a:lnTo>
                  <a:pt x="11323" y="95040"/>
                </a:lnTo>
                <a:lnTo>
                  <a:pt x="14569" y="82712"/>
                </a:lnTo>
                <a:lnTo>
                  <a:pt x="18403" y="70475"/>
                </a:lnTo>
                <a:lnTo>
                  <a:pt x="22527" y="59008"/>
                </a:lnTo>
                <a:lnTo>
                  <a:pt x="27666" y="47363"/>
                </a:lnTo>
                <a:lnTo>
                  <a:pt x="33796" y="36176"/>
                </a:lnTo>
                <a:lnTo>
                  <a:pt x="41054" y="25589"/>
                </a:lnTo>
                <a:lnTo>
                  <a:pt x="46797" y="19205"/>
                </a:lnTo>
                <a:lnTo>
                  <a:pt x="56886" y="10851"/>
                </a:lnTo>
                <a:lnTo>
                  <a:pt x="68082" y="4848"/>
                </a:lnTo>
                <a:lnTo>
                  <a:pt x="80412" y="1224"/>
                </a:lnTo>
                <a:lnTo>
                  <a:pt x="93906" y="10"/>
                </a:lnTo>
                <a:lnTo>
                  <a:pt x="105483" y="31"/>
                </a:lnTo>
                <a:lnTo>
                  <a:pt x="118182" y="90"/>
                </a:lnTo>
                <a:lnTo>
                  <a:pt x="130881" y="158"/>
                </a:lnTo>
                <a:lnTo>
                  <a:pt x="143580" y="211"/>
                </a:lnTo>
                <a:lnTo>
                  <a:pt x="156280" y="221"/>
                </a:lnTo>
                <a:lnTo>
                  <a:pt x="168979" y="163"/>
                </a:lnTo>
                <a:lnTo>
                  <a:pt x="181678" y="10"/>
                </a:lnTo>
                <a:lnTo>
                  <a:pt x="182294" y="0"/>
                </a:lnTo>
                <a:lnTo>
                  <a:pt x="195897" y="1060"/>
                </a:lnTo>
                <a:lnTo>
                  <a:pt x="208234" y="4555"/>
                </a:lnTo>
                <a:lnTo>
                  <a:pt x="219370" y="10416"/>
                </a:lnTo>
                <a:lnTo>
                  <a:pt x="229372" y="18576"/>
                </a:lnTo>
                <a:lnTo>
                  <a:pt x="238305" y="28968"/>
                </a:lnTo>
                <a:lnTo>
                  <a:pt x="246239" y="41350"/>
                </a:lnTo>
                <a:lnTo>
                  <a:pt x="252097" y="52787"/>
                </a:lnTo>
                <a:lnTo>
                  <a:pt x="256971" y="64561"/>
                </a:lnTo>
                <a:lnTo>
                  <a:pt x="261003" y="76617"/>
                </a:lnTo>
                <a:lnTo>
                  <a:pt x="264332" y="88898"/>
                </a:lnTo>
                <a:lnTo>
                  <a:pt x="267101" y="101348"/>
                </a:lnTo>
                <a:lnTo>
                  <a:pt x="269450" y="113912"/>
                </a:lnTo>
                <a:lnTo>
                  <a:pt x="272321" y="132475"/>
                </a:lnTo>
                <a:lnTo>
                  <a:pt x="273776" y="145149"/>
                </a:lnTo>
                <a:lnTo>
                  <a:pt x="274876" y="157842"/>
                </a:lnTo>
                <a:lnTo>
                  <a:pt x="275660" y="170538"/>
                </a:lnTo>
                <a:lnTo>
                  <a:pt x="276170" y="183223"/>
                </a:lnTo>
                <a:lnTo>
                  <a:pt x="276446" y="195885"/>
                </a:lnTo>
                <a:lnTo>
                  <a:pt x="276529" y="208509"/>
                </a:lnTo>
                <a:lnTo>
                  <a:pt x="274819" y="218488"/>
                </a:lnTo>
                <a:lnTo>
                  <a:pt x="267260" y="229652"/>
                </a:lnTo>
                <a:lnTo>
                  <a:pt x="254822" y="234088"/>
                </a:lnTo>
                <a:lnTo>
                  <a:pt x="245392" y="232292"/>
                </a:lnTo>
                <a:lnTo>
                  <a:pt x="235523" y="223539"/>
                </a:lnTo>
                <a:lnTo>
                  <a:pt x="231699" y="209474"/>
                </a:lnTo>
                <a:lnTo>
                  <a:pt x="231613" y="204859"/>
                </a:lnTo>
                <a:lnTo>
                  <a:pt x="231303" y="192119"/>
                </a:lnTo>
                <a:lnTo>
                  <a:pt x="230833" y="179394"/>
                </a:lnTo>
                <a:lnTo>
                  <a:pt x="230137" y="166696"/>
                </a:lnTo>
                <a:lnTo>
                  <a:pt x="229150" y="154036"/>
                </a:lnTo>
                <a:lnTo>
                  <a:pt x="227805" y="141425"/>
                </a:lnTo>
                <a:lnTo>
                  <a:pt x="226036" y="128874"/>
                </a:lnTo>
                <a:lnTo>
                  <a:pt x="224745" y="120399"/>
                </a:lnTo>
                <a:lnTo>
                  <a:pt x="222401" y="107881"/>
                </a:lnTo>
                <a:lnTo>
                  <a:pt x="219285" y="95591"/>
                </a:lnTo>
                <a:lnTo>
                  <a:pt x="215094" y="83586"/>
                </a:lnTo>
                <a:lnTo>
                  <a:pt x="209520" y="71922"/>
                </a:lnTo>
                <a:lnTo>
                  <a:pt x="209519" y="73922"/>
                </a:lnTo>
                <a:lnTo>
                  <a:pt x="209482" y="86620"/>
                </a:lnTo>
                <a:lnTo>
                  <a:pt x="209427" y="99318"/>
                </a:lnTo>
                <a:lnTo>
                  <a:pt x="209402" y="112016"/>
                </a:lnTo>
                <a:lnTo>
                  <a:pt x="209455" y="124714"/>
                </a:lnTo>
                <a:lnTo>
                  <a:pt x="209636" y="137412"/>
                </a:lnTo>
                <a:lnTo>
                  <a:pt x="209992" y="150110"/>
                </a:lnTo>
                <a:lnTo>
                  <a:pt x="210191" y="164821"/>
                </a:lnTo>
                <a:lnTo>
                  <a:pt x="205189" y="173064"/>
                </a:lnTo>
                <a:lnTo>
                  <a:pt x="187813" y="174241"/>
                </a:lnTo>
                <a:lnTo>
                  <a:pt x="67008" y="174241"/>
                </a:lnTo>
                <a:lnTo>
                  <a:pt x="67008" y="173759"/>
                </a:lnTo>
                <a:lnTo>
                  <a:pt x="67480" y="162176"/>
                </a:lnTo>
                <a:lnTo>
                  <a:pt x="67480" y="71922"/>
                </a:lnTo>
                <a:lnTo>
                  <a:pt x="64177" y="74818"/>
                </a:lnTo>
                <a:lnTo>
                  <a:pt x="63233" y="78197"/>
                </a:lnTo>
                <a:lnTo>
                  <a:pt x="62289" y="81093"/>
                </a:lnTo>
                <a:lnTo>
                  <a:pt x="58414" y="93257"/>
                </a:lnTo>
                <a:lnTo>
                  <a:pt x="55242" y="105545"/>
                </a:lnTo>
                <a:lnTo>
                  <a:pt x="52672" y="117967"/>
                </a:lnTo>
                <a:lnTo>
                  <a:pt x="50613" y="130509"/>
                </a:lnTo>
                <a:lnTo>
                  <a:pt x="48973" y="143158"/>
                </a:lnTo>
                <a:lnTo>
                  <a:pt x="47661" y="155901"/>
                </a:lnTo>
                <a:lnTo>
                  <a:pt x="46534" y="171427"/>
                </a:lnTo>
                <a:lnTo>
                  <a:pt x="46159" y="184109"/>
                </a:lnTo>
                <a:lnTo>
                  <a:pt x="45993" y="196792"/>
                </a:lnTo>
                <a:lnTo>
                  <a:pt x="45773" y="209474"/>
                </a:lnTo>
                <a:lnTo>
                  <a:pt x="45445" y="212774"/>
                </a:lnTo>
                <a:lnTo>
                  <a:pt x="40963" y="224306"/>
                </a:lnTo>
                <a:lnTo>
                  <a:pt x="32641" y="231717"/>
                </a:lnTo>
                <a:lnTo>
                  <a:pt x="22072" y="234019"/>
                </a:lnTo>
                <a:lnTo>
                  <a:pt x="10853" y="230227"/>
                </a:lnTo>
                <a:lnTo>
                  <a:pt x="2831" y="224918"/>
                </a:lnTo>
                <a:lnTo>
                  <a:pt x="0" y="216713"/>
                </a:lnTo>
                <a:lnTo>
                  <a:pt x="0" y="208026"/>
                </a:lnTo>
                <a:lnTo>
                  <a:pt x="277" y="196118"/>
                </a:lnTo>
                <a:close/>
              </a:path>
            </a:pathLst>
          </a:custGeom>
          <a:solidFill>
            <a:srgbClr val="004F8F"/>
          </a:solidFill>
        </p:spPr>
        <p:txBody>
          <a:bodyPr wrap="square" lIns="0" tIns="0" rIns="0" bIns="0" rtlCol="0">
            <a:noAutofit/>
          </a:bodyPr>
          <a:lstStyle/>
          <a:p>
            <a:endParaRPr sz="1758"/>
          </a:p>
        </p:txBody>
      </p:sp>
      <p:sp>
        <p:nvSpPr>
          <p:cNvPr id="499" name="object 50"/>
          <p:cNvSpPr/>
          <p:nvPr/>
        </p:nvSpPr>
        <p:spPr>
          <a:xfrm>
            <a:off x="3450961" y="4319771"/>
            <a:ext cx="139622" cy="239415"/>
          </a:xfrm>
          <a:custGeom>
            <a:avLst/>
            <a:gdLst/>
            <a:ahLst/>
            <a:cxnLst/>
            <a:rect l="l" t="t" r="r" b="b"/>
            <a:pathLst>
              <a:path w="142983" h="245179">
                <a:moveTo>
                  <a:pt x="142983" y="229252"/>
                </a:moveTo>
                <a:lnTo>
                  <a:pt x="140152" y="236974"/>
                </a:lnTo>
                <a:lnTo>
                  <a:pt x="135905" y="243248"/>
                </a:lnTo>
                <a:lnTo>
                  <a:pt x="135220" y="243248"/>
                </a:lnTo>
                <a:lnTo>
                  <a:pt x="121865" y="243240"/>
                </a:lnTo>
                <a:lnTo>
                  <a:pt x="108983" y="243186"/>
                </a:lnTo>
                <a:lnTo>
                  <a:pt x="96532" y="243042"/>
                </a:lnTo>
                <a:lnTo>
                  <a:pt x="84468" y="242766"/>
                </a:lnTo>
                <a:lnTo>
                  <a:pt x="80693" y="237939"/>
                </a:lnTo>
                <a:lnTo>
                  <a:pt x="78334" y="231183"/>
                </a:lnTo>
                <a:lnTo>
                  <a:pt x="77862" y="223943"/>
                </a:lnTo>
                <a:lnTo>
                  <a:pt x="77501" y="218617"/>
                </a:lnTo>
                <a:lnTo>
                  <a:pt x="76928" y="205933"/>
                </a:lnTo>
                <a:lnTo>
                  <a:pt x="76679" y="193249"/>
                </a:lnTo>
                <a:lnTo>
                  <a:pt x="76659" y="180565"/>
                </a:lnTo>
                <a:lnTo>
                  <a:pt x="76770" y="167881"/>
                </a:lnTo>
                <a:lnTo>
                  <a:pt x="76915" y="155197"/>
                </a:lnTo>
                <a:lnTo>
                  <a:pt x="76996" y="142513"/>
                </a:lnTo>
                <a:lnTo>
                  <a:pt x="76918" y="129829"/>
                </a:lnTo>
                <a:lnTo>
                  <a:pt x="76918" y="72878"/>
                </a:lnTo>
                <a:lnTo>
                  <a:pt x="77862" y="68051"/>
                </a:lnTo>
                <a:lnTo>
                  <a:pt x="66064" y="68051"/>
                </a:lnTo>
                <a:lnTo>
                  <a:pt x="67008" y="72878"/>
                </a:lnTo>
                <a:lnTo>
                  <a:pt x="67008" y="219599"/>
                </a:lnTo>
                <a:lnTo>
                  <a:pt x="66064" y="225874"/>
                </a:lnTo>
                <a:lnTo>
                  <a:pt x="65121" y="232148"/>
                </a:lnTo>
                <a:lnTo>
                  <a:pt x="62761" y="237939"/>
                </a:lnTo>
                <a:lnTo>
                  <a:pt x="59458" y="242766"/>
                </a:lnTo>
                <a:lnTo>
                  <a:pt x="55683" y="242766"/>
                </a:lnTo>
                <a:lnTo>
                  <a:pt x="51436" y="242283"/>
                </a:lnTo>
                <a:lnTo>
                  <a:pt x="36335" y="242283"/>
                </a:lnTo>
                <a:lnTo>
                  <a:pt x="28313" y="243248"/>
                </a:lnTo>
                <a:lnTo>
                  <a:pt x="20763" y="245179"/>
                </a:lnTo>
                <a:lnTo>
                  <a:pt x="18707" y="235728"/>
                </a:lnTo>
                <a:lnTo>
                  <a:pt x="14103" y="223123"/>
                </a:lnTo>
                <a:lnTo>
                  <a:pt x="8149" y="212135"/>
                </a:lnTo>
                <a:lnTo>
                  <a:pt x="1415" y="202707"/>
                </a:lnTo>
                <a:lnTo>
                  <a:pt x="1347" y="199132"/>
                </a:lnTo>
                <a:lnTo>
                  <a:pt x="1211" y="186519"/>
                </a:lnTo>
                <a:lnTo>
                  <a:pt x="1180" y="173882"/>
                </a:lnTo>
                <a:lnTo>
                  <a:pt x="1176" y="161199"/>
                </a:lnTo>
                <a:lnTo>
                  <a:pt x="1123" y="148452"/>
                </a:lnTo>
                <a:lnTo>
                  <a:pt x="943" y="135620"/>
                </a:lnTo>
                <a:lnTo>
                  <a:pt x="943" y="134745"/>
                </a:lnTo>
                <a:lnTo>
                  <a:pt x="916" y="122046"/>
                </a:lnTo>
                <a:lnTo>
                  <a:pt x="858" y="109346"/>
                </a:lnTo>
                <a:lnTo>
                  <a:pt x="792" y="96647"/>
                </a:lnTo>
                <a:lnTo>
                  <a:pt x="744" y="83948"/>
                </a:lnTo>
                <a:lnTo>
                  <a:pt x="737" y="71249"/>
                </a:lnTo>
                <a:lnTo>
                  <a:pt x="796" y="58549"/>
                </a:lnTo>
                <a:lnTo>
                  <a:pt x="943" y="45850"/>
                </a:lnTo>
                <a:lnTo>
                  <a:pt x="1016" y="35387"/>
                </a:lnTo>
                <a:lnTo>
                  <a:pt x="1026" y="22643"/>
                </a:lnTo>
                <a:lnTo>
                  <a:pt x="471" y="10135"/>
                </a:lnTo>
                <a:lnTo>
                  <a:pt x="0" y="2895"/>
                </a:lnTo>
                <a:lnTo>
                  <a:pt x="3303" y="0"/>
                </a:lnTo>
                <a:lnTo>
                  <a:pt x="141095" y="0"/>
                </a:lnTo>
                <a:lnTo>
                  <a:pt x="142983" y="1930"/>
                </a:lnTo>
                <a:lnTo>
                  <a:pt x="142983" y="8687"/>
                </a:lnTo>
                <a:lnTo>
                  <a:pt x="142912" y="14692"/>
                </a:lnTo>
                <a:lnTo>
                  <a:pt x="142815" y="27337"/>
                </a:lnTo>
                <a:lnTo>
                  <a:pt x="142776" y="39989"/>
                </a:lnTo>
                <a:lnTo>
                  <a:pt x="142781" y="52653"/>
                </a:lnTo>
                <a:lnTo>
                  <a:pt x="142816" y="65333"/>
                </a:lnTo>
                <a:lnTo>
                  <a:pt x="142868" y="78035"/>
                </a:lnTo>
                <a:lnTo>
                  <a:pt x="142923" y="90762"/>
                </a:lnTo>
                <a:lnTo>
                  <a:pt x="142966" y="103521"/>
                </a:lnTo>
                <a:lnTo>
                  <a:pt x="142983" y="116315"/>
                </a:lnTo>
                <a:lnTo>
                  <a:pt x="142983" y="229252"/>
                </a:lnTo>
                <a:close/>
              </a:path>
            </a:pathLst>
          </a:custGeom>
          <a:solidFill>
            <a:srgbClr val="004F8F"/>
          </a:solidFill>
        </p:spPr>
        <p:txBody>
          <a:bodyPr wrap="square" lIns="0" tIns="0" rIns="0" bIns="0" rtlCol="0">
            <a:noAutofit/>
          </a:bodyPr>
          <a:lstStyle/>
          <a:p>
            <a:endParaRPr sz="1758"/>
          </a:p>
        </p:txBody>
      </p:sp>
      <p:sp>
        <p:nvSpPr>
          <p:cNvPr id="500" name="object 51"/>
          <p:cNvSpPr/>
          <p:nvPr/>
        </p:nvSpPr>
        <p:spPr>
          <a:xfrm>
            <a:off x="3640802" y="4179832"/>
            <a:ext cx="158054" cy="205901"/>
          </a:xfrm>
          <a:custGeom>
            <a:avLst/>
            <a:gdLst/>
            <a:ahLst/>
            <a:cxnLst/>
            <a:rect l="l" t="t" r="r" b="b"/>
            <a:pathLst>
              <a:path w="161859" h="210858">
                <a:moveTo>
                  <a:pt x="0" y="2359"/>
                </a:moveTo>
                <a:lnTo>
                  <a:pt x="1415" y="428"/>
                </a:lnTo>
                <a:lnTo>
                  <a:pt x="6886" y="428"/>
                </a:lnTo>
                <a:lnTo>
                  <a:pt x="19697" y="356"/>
                </a:lnTo>
                <a:lnTo>
                  <a:pt x="32444" y="208"/>
                </a:lnTo>
                <a:lnTo>
                  <a:pt x="45141" y="63"/>
                </a:lnTo>
                <a:lnTo>
                  <a:pt x="57799" y="0"/>
                </a:lnTo>
                <a:lnTo>
                  <a:pt x="70432" y="95"/>
                </a:lnTo>
                <a:lnTo>
                  <a:pt x="83053" y="428"/>
                </a:lnTo>
                <a:lnTo>
                  <a:pt x="100577" y="4303"/>
                </a:lnTo>
                <a:lnTo>
                  <a:pt x="111644" y="10677"/>
                </a:lnTo>
                <a:lnTo>
                  <a:pt x="121160" y="19514"/>
                </a:lnTo>
                <a:lnTo>
                  <a:pt x="129298" y="30352"/>
                </a:lnTo>
                <a:lnTo>
                  <a:pt x="136769" y="42928"/>
                </a:lnTo>
                <a:lnTo>
                  <a:pt x="142100" y="54556"/>
                </a:lnTo>
                <a:lnTo>
                  <a:pt x="146417" y="66537"/>
                </a:lnTo>
                <a:lnTo>
                  <a:pt x="149916" y="78782"/>
                </a:lnTo>
                <a:lnTo>
                  <a:pt x="152796" y="91203"/>
                </a:lnTo>
                <a:lnTo>
                  <a:pt x="155252" y="103713"/>
                </a:lnTo>
                <a:lnTo>
                  <a:pt x="157800" y="120851"/>
                </a:lnTo>
                <a:lnTo>
                  <a:pt x="159118" y="133476"/>
                </a:lnTo>
                <a:lnTo>
                  <a:pt x="160059" y="146146"/>
                </a:lnTo>
                <a:lnTo>
                  <a:pt x="160700" y="158850"/>
                </a:lnTo>
                <a:lnTo>
                  <a:pt x="161117" y="171576"/>
                </a:lnTo>
                <a:lnTo>
                  <a:pt x="161387" y="184313"/>
                </a:lnTo>
                <a:lnTo>
                  <a:pt x="161859" y="186244"/>
                </a:lnTo>
                <a:lnTo>
                  <a:pt x="161859" y="187692"/>
                </a:lnTo>
                <a:lnTo>
                  <a:pt x="161387" y="189139"/>
                </a:lnTo>
                <a:lnTo>
                  <a:pt x="160537" y="194536"/>
                </a:lnTo>
                <a:lnTo>
                  <a:pt x="153509" y="206439"/>
                </a:lnTo>
                <a:lnTo>
                  <a:pt x="141095" y="210858"/>
                </a:lnTo>
                <a:lnTo>
                  <a:pt x="135566" y="210171"/>
                </a:lnTo>
                <a:lnTo>
                  <a:pt x="124780" y="202786"/>
                </a:lnTo>
                <a:lnTo>
                  <a:pt x="120332" y="188657"/>
                </a:lnTo>
                <a:lnTo>
                  <a:pt x="120325" y="181013"/>
                </a:lnTo>
                <a:lnTo>
                  <a:pt x="120206" y="168380"/>
                </a:lnTo>
                <a:lnTo>
                  <a:pt x="119797" y="155624"/>
                </a:lnTo>
                <a:lnTo>
                  <a:pt x="118916" y="142806"/>
                </a:lnTo>
                <a:lnTo>
                  <a:pt x="118517" y="139093"/>
                </a:lnTo>
                <a:lnTo>
                  <a:pt x="117045" y="126522"/>
                </a:lnTo>
                <a:lnTo>
                  <a:pt x="115275" y="113976"/>
                </a:lnTo>
                <a:lnTo>
                  <a:pt x="113053" y="101475"/>
                </a:lnTo>
                <a:lnTo>
                  <a:pt x="110228" y="89038"/>
                </a:lnTo>
                <a:lnTo>
                  <a:pt x="106647" y="76685"/>
                </a:lnTo>
                <a:lnTo>
                  <a:pt x="105232" y="73307"/>
                </a:lnTo>
                <a:lnTo>
                  <a:pt x="104288" y="70411"/>
                </a:lnTo>
                <a:lnTo>
                  <a:pt x="102872" y="67032"/>
                </a:lnTo>
                <a:lnTo>
                  <a:pt x="102400" y="67032"/>
                </a:lnTo>
                <a:lnTo>
                  <a:pt x="101928" y="67515"/>
                </a:lnTo>
                <a:lnTo>
                  <a:pt x="101456" y="67515"/>
                </a:lnTo>
                <a:lnTo>
                  <a:pt x="101456" y="157285"/>
                </a:lnTo>
                <a:lnTo>
                  <a:pt x="100985" y="157768"/>
                </a:lnTo>
                <a:lnTo>
                  <a:pt x="91075" y="157768"/>
                </a:lnTo>
                <a:lnTo>
                  <a:pt x="87093" y="157761"/>
                </a:lnTo>
                <a:lnTo>
                  <a:pt x="74299" y="157675"/>
                </a:lnTo>
                <a:lnTo>
                  <a:pt x="61551" y="157575"/>
                </a:lnTo>
                <a:lnTo>
                  <a:pt x="48885" y="157570"/>
                </a:lnTo>
                <a:lnTo>
                  <a:pt x="36335" y="157768"/>
                </a:lnTo>
                <a:lnTo>
                  <a:pt x="27841" y="158251"/>
                </a:lnTo>
                <a:lnTo>
                  <a:pt x="25482" y="154872"/>
                </a:lnTo>
                <a:lnTo>
                  <a:pt x="25482" y="146667"/>
                </a:lnTo>
                <a:lnTo>
                  <a:pt x="25431" y="139342"/>
                </a:lnTo>
                <a:lnTo>
                  <a:pt x="25092" y="126583"/>
                </a:lnTo>
                <a:lnTo>
                  <a:pt x="24424" y="113888"/>
                </a:lnTo>
                <a:lnTo>
                  <a:pt x="23413" y="101249"/>
                </a:lnTo>
                <a:lnTo>
                  <a:pt x="22045" y="88655"/>
                </a:lnTo>
                <a:lnTo>
                  <a:pt x="20308" y="76098"/>
                </a:lnTo>
                <a:lnTo>
                  <a:pt x="18187" y="63569"/>
                </a:lnTo>
                <a:lnTo>
                  <a:pt x="15669" y="51058"/>
                </a:lnTo>
                <a:lnTo>
                  <a:pt x="12741" y="38557"/>
                </a:lnTo>
                <a:lnTo>
                  <a:pt x="10694" y="31194"/>
                </a:lnTo>
                <a:lnTo>
                  <a:pt x="6864" y="19058"/>
                </a:lnTo>
                <a:lnTo>
                  <a:pt x="2359" y="7185"/>
                </a:lnTo>
                <a:lnTo>
                  <a:pt x="0" y="2359"/>
                </a:lnTo>
                <a:close/>
              </a:path>
            </a:pathLst>
          </a:custGeom>
          <a:solidFill>
            <a:srgbClr val="004F8F"/>
          </a:solidFill>
        </p:spPr>
        <p:txBody>
          <a:bodyPr wrap="square" lIns="0" tIns="0" rIns="0" bIns="0" rtlCol="0">
            <a:noAutofit/>
          </a:bodyPr>
          <a:lstStyle/>
          <a:p>
            <a:endParaRPr sz="1758"/>
          </a:p>
        </p:txBody>
      </p:sp>
      <p:sp>
        <p:nvSpPr>
          <p:cNvPr id="501" name="object 52"/>
          <p:cNvSpPr/>
          <p:nvPr/>
        </p:nvSpPr>
        <p:spPr>
          <a:xfrm>
            <a:off x="3244510" y="4179913"/>
            <a:ext cx="157593" cy="202063"/>
          </a:xfrm>
          <a:custGeom>
            <a:avLst/>
            <a:gdLst/>
            <a:ahLst/>
            <a:cxnLst/>
            <a:rect l="l" t="t" r="r" b="b"/>
            <a:pathLst>
              <a:path w="161387" h="206927">
                <a:moveTo>
                  <a:pt x="138778" y="141"/>
                </a:moveTo>
                <a:lnTo>
                  <a:pt x="151477" y="358"/>
                </a:lnTo>
                <a:lnTo>
                  <a:pt x="160915" y="358"/>
                </a:lnTo>
                <a:lnTo>
                  <a:pt x="161387" y="841"/>
                </a:lnTo>
                <a:lnTo>
                  <a:pt x="157612" y="10011"/>
                </a:lnTo>
                <a:lnTo>
                  <a:pt x="153214" y="21917"/>
                </a:lnTo>
                <a:lnTo>
                  <a:pt x="149424" y="34073"/>
                </a:lnTo>
                <a:lnTo>
                  <a:pt x="146233" y="46355"/>
                </a:lnTo>
                <a:lnTo>
                  <a:pt x="143585" y="58755"/>
                </a:lnTo>
                <a:lnTo>
                  <a:pt x="141425" y="71269"/>
                </a:lnTo>
                <a:lnTo>
                  <a:pt x="139698" y="83890"/>
                </a:lnTo>
                <a:lnTo>
                  <a:pt x="138348" y="96614"/>
                </a:lnTo>
                <a:lnTo>
                  <a:pt x="137320" y="109434"/>
                </a:lnTo>
                <a:lnTo>
                  <a:pt x="137161" y="110937"/>
                </a:lnTo>
                <a:lnTo>
                  <a:pt x="136139" y="123608"/>
                </a:lnTo>
                <a:lnTo>
                  <a:pt x="135594" y="136362"/>
                </a:lnTo>
                <a:lnTo>
                  <a:pt x="135433" y="149010"/>
                </a:lnTo>
                <a:lnTo>
                  <a:pt x="134961" y="155767"/>
                </a:lnTo>
                <a:lnTo>
                  <a:pt x="132601" y="157698"/>
                </a:lnTo>
                <a:lnTo>
                  <a:pt x="126467" y="157698"/>
                </a:lnTo>
                <a:lnTo>
                  <a:pt x="119217" y="157539"/>
                </a:lnTo>
                <a:lnTo>
                  <a:pt x="106519" y="157371"/>
                </a:lnTo>
                <a:lnTo>
                  <a:pt x="93820" y="157341"/>
                </a:lnTo>
                <a:lnTo>
                  <a:pt x="81122" y="157450"/>
                </a:lnTo>
                <a:lnTo>
                  <a:pt x="68424" y="157698"/>
                </a:lnTo>
                <a:lnTo>
                  <a:pt x="61346" y="157698"/>
                </a:lnTo>
                <a:lnTo>
                  <a:pt x="59458" y="154802"/>
                </a:lnTo>
                <a:lnTo>
                  <a:pt x="59458" y="148045"/>
                </a:lnTo>
                <a:lnTo>
                  <a:pt x="59527" y="143688"/>
                </a:lnTo>
                <a:lnTo>
                  <a:pt x="59644" y="131084"/>
                </a:lnTo>
                <a:lnTo>
                  <a:pt x="59666" y="118424"/>
                </a:lnTo>
                <a:lnTo>
                  <a:pt x="59625" y="105719"/>
                </a:lnTo>
                <a:lnTo>
                  <a:pt x="59554" y="92980"/>
                </a:lnTo>
                <a:lnTo>
                  <a:pt x="59488" y="80218"/>
                </a:lnTo>
                <a:lnTo>
                  <a:pt x="59458" y="67444"/>
                </a:lnTo>
                <a:lnTo>
                  <a:pt x="55547" y="76326"/>
                </a:lnTo>
                <a:lnTo>
                  <a:pt x="51429" y="88326"/>
                </a:lnTo>
                <a:lnTo>
                  <a:pt x="48270" y="100614"/>
                </a:lnTo>
                <a:lnTo>
                  <a:pt x="45835" y="113138"/>
                </a:lnTo>
                <a:lnTo>
                  <a:pt x="43886" y="125844"/>
                </a:lnTo>
                <a:lnTo>
                  <a:pt x="42717" y="137157"/>
                </a:lnTo>
                <a:lnTo>
                  <a:pt x="41747" y="149713"/>
                </a:lnTo>
                <a:lnTo>
                  <a:pt x="41084" y="162390"/>
                </a:lnTo>
                <a:lnTo>
                  <a:pt x="40704" y="175187"/>
                </a:lnTo>
                <a:lnTo>
                  <a:pt x="40582" y="188104"/>
                </a:lnTo>
                <a:lnTo>
                  <a:pt x="40582" y="196309"/>
                </a:lnTo>
                <a:lnTo>
                  <a:pt x="37279" y="203065"/>
                </a:lnTo>
                <a:lnTo>
                  <a:pt x="32088" y="206927"/>
                </a:lnTo>
                <a:lnTo>
                  <a:pt x="30649" y="205900"/>
                </a:lnTo>
                <a:lnTo>
                  <a:pt x="20298" y="198377"/>
                </a:lnTo>
                <a:lnTo>
                  <a:pt x="10051" y="190774"/>
                </a:lnTo>
                <a:lnTo>
                  <a:pt x="0" y="183277"/>
                </a:lnTo>
                <a:lnTo>
                  <a:pt x="79" y="177364"/>
                </a:lnTo>
                <a:lnTo>
                  <a:pt x="391" y="164521"/>
                </a:lnTo>
                <a:lnTo>
                  <a:pt x="937" y="151718"/>
                </a:lnTo>
                <a:lnTo>
                  <a:pt x="1773" y="138968"/>
                </a:lnTo>
                <a:lnTo>
                  <a:pt x="2952" y="126278"/>
                </a:lnTo>
                <a:lnTo>
                  <a:pt x="4529" y="113660"/>
                </a:lnTo>
                <a:lnTo>
                  <a:pt x="6559" y="101124"/>
                </a:lnTo>
                <a:lnTo>
                  <a:pt x="9095" y="88680"/>
                </a:lnTo>
                <a:lnTo>
                  <a:pt x="12193" y="76338"/>
                </a:lnTo>
                <a:lnTo>
                  <a:pt x="15907" y="64108"/>
                </a:lnTo>
                <a:lnTo>
                  <a:pt x="20291" y="52000"/>
                </a:lnTo>
                <a:lnTo>
                  <a:pt x="24388" y="42438"/>
                </a:lnTo>
                <a:lnTo>
                  <a:pt x="30818" y="31461"/>
                </a:lnTo>
                <a:lnTo>
                  <a:pt x="38695" y="21594"/>
                </a:lnTo>
                <a:lnTo>
                  <a:pt x="46276" y="13810"/>
                </a:lnTo>
                <a:lnTo>
                  <a:pt x="56827" y="6477"/>
                </a:lnTo>
                <a:lnTo>
                  <a:pt x="68737" y="1923"/>
                </a:lnTo>
                <a:lnTo>
                  <a:pt x="82109" y="358"/>
                </a:lnTo>
                <a:lnTo>
                  <a:pt x="100682" y="74"/>
                </a:lnTo>
                <a:lnTo>
                  <a:pt x="113381" y="0"/>
                </a:lnTo>
                <a:lnTo>
                  <a:pt x="126079" y="22"/>
                </a:lnTo>
                <a:lnTo>
                  <a:pt x="138778" y="141"/>
                </a:lnTo>
                <a:close/>
              </a:path>
            </a:pathLst>
          </a:custGeom>
          <a:solidFill>
            <a:srgbClr val="004F8F"/>
          </a:solidFill>
        </p:spPr>
        <p:txBody>
          <a:bodyPr wrap="square" lIns="0" tIns="0" rIns="0" bIns="0" rtlCol="0">
            <a:noAutofit/>
          </a:bodyPr>
          <a:lstStyle/>
          <a:p>
            <a:endParaRPr sz="1758"/>
          </a:p>
        </p:txBody>
      </p:sp>
      <p:sp>
        <p:nvSpPr>
          <p:cNvPr id="502" name="object 53"/>
          <p:cNvSpPr/>
          <p:nvPr/>
        </p:nvSpPr>
        <p:spPr>
          <a:xfrm>
            <a:off x="3244048" y="4358869"/>
            <a:ext cx="31795" cy="26863"/>
          </a:xfrm>
          <a:custGeom>
            <a:avLst/>
            <a:gdLst/>
            <a:ahLst/>
            <a:cxnLst/>
            <a:rect l="l" t="t" r="r" b="b"/>
            <a:pathLst>
              <a:path w="32560" h="27510">
                <a:moveTo>
                  <a:pt x="21235" y="27510"/>
                </a:moveTo>
                <a:lnTo>
                  <a:pt x="15053" y="26884"/>
                </a:lnTo>
                <a:lnTo>
                  <a:pt x="4246" y="19646"/>
                </a:lnTo>
                <a:lnTo>
                  <a:pt x="0" y="5791"/>
                </a:lnTo>
                <a:lnTo>
                  <a:pt x="0" y="1930"/>
                </a:lnTo>
                <a:lnTo>
                  <a:pt x="471" y="0"/>
                </a:lnTo>
                <a:lnTo>
                  <a:pt x="1851" y="1026"/>
                </a:lnTo>
                <a:lnTo>
                  <a:pt x="11935" y="8549"/>
                </a:lnTo>
                <a:lnTo>
                  <a:pt x="22202" y="16152"/>
                </a:lnTo>
                <a:lnTo>
                  <a:pt x="32560" y="23649"/>
                </a:lnTo>
                <a:lnTo>
                  <a:pt x="29257" y="26062"/>
                </a:lnTo>
                <a:lnTo>
                  <a:pt x="25482" y="27510"/>
                </a:lnTo>
                <a:lnTo>
                  <a:pt x="21235" y="27510"/>
                </a:lnTo>
                <a:close/>
              </a:path>
            </a:pathLst>
          </a:custGeom>
          <a:solidFill>
            <a:srgbClr val="004F8F"/>
          </a:solidFill>
        </p:spPr>
        <p:txBody>
          <a:bodyPr wrap="square" lIns="0" tIns="0" rIns="0" bIns="0" rtlCol="0">
            <a:noAutofit/>
          </a:bodyPr>
          <a:lstStyle/>
          <a:p>
            <a:endParaRPr sz="1758"/>
          </a:p>
        </p:txBody>
      </p:sp>
      <p:sp>
        <p:nvSpPr>
          <p:cNvPr id="503" name="object 54"/>
          <p:cNvSpPr/>
          <p:nvPr/>
        </p:nvSpPr>
        <p:spPr>
          <a:xfrm>
            <a:off x="3128854" y="4221730"/>
            <a:ext cx="128563" cy="130076"/>
          </a:xfrm>
          <a:custGeom>
            <a:avLst/>
            <a:gdLst/>
            <a:ahLst/>
            <a:cxnLst/>
            <a:rect l="l" t="t" r="r" b="b"/>
            <a:pathLst>
              <a:path w="131658" h="133207">
                <a:moveTo>
                  <a:pt x="109007" y="125968"/>
                </a:moveTo>
                <a:lnTo>
                  <a:pt x="109007" y="133207"/>
                </a:lnTo>
                <a:lnTo>
                  <a:pt x="108563" y="132876"/>
                </a:lnTo>
                <a:lnTo>
                  <a:pt x="98144" y="125093"/>
                </a:lnTo>
                <a:lnTo>
                  <a:pt x="87799" y="117360"/>
                </a:lnTo>
                <a:lnTo>
                  <a:pt x="77544" y="109669"/>
                </a:lnTo>
                <a:lnTo>
                  <a:pt x="67396" y="102011"/>
                </a:lnTo>
                <a:lnTo>
                  <a:pt x="57370" y="94377"/>
                </a:lnTo>
                <a:lnTo>
                  <a:pt x="47483" y="86760"/>
                </a:lnTo>
                <a:lnTo>
                  <a:pt x="37751" y="79152"/>
                </a:lnTo>
                <a:lnTo>
                  <a:pt x="37751" y="59364"/>
                </a:lnTo>
                <a:lnTo>
                  <a:pt x="34920" y="64190"/>
                </a:lnTo>
                <a:lnTo>
                  <a:pt x="33032" y="69499"/>
                </a:lnTo>
                <a:lnTo>
                  <a:pt x="31144" y="74326"/>
                </a:lnTo>
                <a:lnTo>
                  <a:pt x="25482" y="70464"/>
                </a:lnTo>
                <a:lnTo>
                  <a:pt x="20291" y="66121"/>
                </a:lnTo>
                <a:lnTo>
                  <a:pt x="14628" y="61777"/>
                </a:lnTo>
                <a:lnTo>
                  <a:pt x="9909" y="58399"/>
                </a:lnTo>
                <a:lnTo>
                  <a:pt x="4718" y="54537"/>
                </a:lnTo>
                <a:lnTo>
                  <a:pt x="0" y="51159"/>
                </a:lnTo>
                <a:lnTo>
                  <a:pt x="1887" y="46333"/>
                </a:lnTo>
                <a:lnTo>
                  <a:pt x="3775" y="41506"/>
                </a:lnTo>
                <a:lnTo>
                  <a:pt x="6134" y="36680"/>
                </a:lnTo>
                <a:lnTo>
                  <a:pt x="8684" y="31957"/>
                </a:lnTo>
                <a:lnTo>
                  <a:pt x="15702" y="21329"/>
                </a:lnTo>
                <a:lnTo>
                  <a:pt x="24538" y="12065"/>
                </a:lnTo>
                <a:lnTo>
                  <a:pt x="31395" y="6898"/>
                </a:lnTo>
                <a:lnTo>
                  <a:pt x="42763" y="1580"/>
                </a:lnTo>
                <a:lnTo>
                  <a:pt x="55683" y="0"/>
                </a:lnTo>
                <a:lnTo>
                  <a:pt x="130242" y="0"/>
                </a:lnTo>
                <a:lnTo>
                  <a:pt x="131658" y="1930"/>
                </a:lnTo>
                <a:lnTo>
                  <a:pt x="129298" y="7722"/>
                </a:lnTo>
                <a:lnTo>
                  <a:pt x="127689" y="11961"/>
                </a:lnTo>
                <a:lnTo>
                  <a:pt x="123568" y="24172"/>
                </a:lnTo>
                <a:lnTo>
                  <a:pt x="120128" y="36465"/>
                </a:lnTo>
                <a:lnTo>
                  <a:pt x="117300" y="48842"/>
                </a:lnTo>
                <a:lnTo>
                  <a:pt x="115015" y="61301"/>
                </a:lnTo>
                <a:lnTo>
                  <a:pt x="113206" y="73844"/>
                </a:lnTo>
                <a:lnTo>
                  <a:pt x="111804" y="86470"/>
                </a:lnTo>
                <a:lnTo>
                  <a:pt x="110742" y="99179"/>
                </a:lnTo>
                <a:lnTo>
                  <a:pt x="109950" y="111971"/>
                </a:lnTo>
                <a:lnTo>
                  <a:pt x="109950" y="119211"/>
                </a:lnTo>
                <a:lnTo>
                  <a:pt x="109007" y="125968"/>
                </a:lnTo>
                <a:close/>
              </a:path>
            </a:pathLst>
          </a:custGeom>
          <a:solidFill>
            <a:srgbClr val="004F8F"/>
          </a:solidFill>
        </p:spPr>
        <p:txBody>
          <a:bodyPr wrap="square" lIns="0" tIns="0" rIns="0" bIns="0" rtlCol="0">
            <a:noAutofit/>
          </a:bodyPr>
          <a:lstStyle/>
          <a:p>
            <a:endParaRPr sz="1758"/>
          </a:p>
        </p:txBody>
      </p:sp>
      <p:sp>
        <p:nvSpPr>
          <p:cNvPr id="504" name="object 55"/>
          <p:cNvSpPr/>
          <p:nvPr/>
        </p:nvSpPr>
        <p:spPr>
          <a:xfrm>
            <a:off x="3457398" y="3992676"/>
            <a:ext cx="128102" cy="129133"/>
          </a:xfrm>
          <a:custGeom>
            <a:avLst/>
            <a:gdLst/>
            <a:ahLst/>
            <a:cxnLst/>
            <a:rect l="l" t="t" r="r" b="b"/>
            <a:pathLst>
              <a:path w="131186" h="132242">
                <a:moveTo>
                  <a:pt x="80214" y="130598"/>
                </a:moveTo>
                <a:lnTo>
                  <a:pt x="93358" y="125924"/>
                </a:lnTo>
                <a:lnTo>
                  <a:pt x="105125" y="118604"/>
                </a:lnTo>
                <a:lnTo>
                  <a:pt x="115146" y="109027"/>
                </a:lnTo>
                <a:lnTo>
                  <a:pt x="123050" y="97576"/>
                </a:lnTo>
                <a:lnTo>
                  <a:pt x="128468" y="84638"/>
                </a:lnTo>
                <a:lnTo>
                  <a:pt x="131030" y="70599"/>
                </a:lnTo>
                <a:lnTo>
                  <a:pt x="131186" y="66121"/>
                </a:lnTo>
                <a:lnTo>
                  <a:pt x="129443" y="51429"/>
                </a:lnTo>
                <a:lnTo>
                  <a:pt x="124827" y="37967"/>
                </a:lnTo>
                <a:lnTo>
                  <a:pt x="117674" y="26053"/>
                </a:lnTo>
                <a:lnTo>
                  <a:pt x="108322" y="16001"/>
                </a:lnTo>
                <a:lnTo>
                  <a:pt x="97108" y="8127"/>
                </a:lnTo>
                <a:lnTo>
                  <a:pt x="85876" y="3384"/>
                </a:lnTo>
                <a:lnTo>
                  <a:pt x="45626" y="3384"/>
                </a:lnTo>
                <a:lnTo>
                  <a:pt x="37801" y="5994"/>
                </a:lnTo>
                <a:lnTo>
                  <a:pt x="25951" y="13031"/>
                </a:lnTo>
                <a:lnTo>
                  <a:pt x="15920" y="22355"/>
                </a:lnTo>
                <a:lnTo>
                  <a:pt x="8049" y="33662"/>
                </a:lnTo>
                <a:lnTo>
                  <a:pt x="2680" y="46647"/>
                </a:lnTo>
                <a:lnTo>
                  <a:pt x="152" y="61006"/>
                </a:lnTo>
                <a:lnTo>
                  <a:pt x="0" y="65638"/>
                </a:lnTo>
                <a:lnTo>
                  <a:pt x="1390" y="80007"/>
                </a:lnTo>
                <a:lnTo>
                  <a:pt x="5718" y="93307"/>
                </a:lnTo>
                <a:lnTo>
                  <a:pt x="12646" y="105198"/>
                </a:lnTo>
                <a:lnTo>
                  <a:pt x="21838" y="115344"/>
                </a:lnTo>
                <a:lnTo>
                  <a:pt x="32956" y="123407"/>
                </a:lnTo>
                <a:lnTo>
                  <a:pt x="45663" y="129050"/>
                </a:lnTo>
                <a:lnTo>
                  <a:pt x="59623" y="131934"/>
                </a:lnTo>
                <a:lnTo>
                  <a:pt x="66064" y="132242"/>
                </a:lnTo>
                <a:lnTo>
                  <a:pt x="80214" y="130598"/>
                </a:lnTo>
                <a:close/>
              </a:path>
            </a:pathLst>
          </a:custGeom>
          <a:solidFill>
            <a:srgbClr val="004F8F"/>
          </a:solidFill>
        </p:spPr>
        <p:txBody>
          <a:bodyPr wrap="square" lIns="0" tIns="0" rIns="0" bIns="0" rtlCol="0">
            <a:noAutofit/>
          </a:bodyPr>
          <a:lstStyle/>
          <a:p>
            <a:endParaRPr sz="1758"/>
          </a:p>
        </p:txBody>
      </p:sp>
      <p:sp>
        <p:nvSpPr>
          <p:cNvPr id="505" name="object 56"/>
          <p:cNvSpPr/>
          <p:nvPr/>
        </p:nvSpPr>
        <p:spPr>
          <a:xfrm>
            <a:off x="3619618" y="4050650"/>
            <a:ext cx="114739" cy="117351"/>
          </a:xfrm>
          <a:custGeom>
            <a:avLst/>
            <a:gdLst/>
            <a:ahLst/>
            <a:cxnLst/>
            <a:rect l="l" t="t" r="r" b="b"/>
            <a:pathLst>
              <a:path w="117501" h="120176">
                <a:moveTo>
                  <a:pt x="58514" y="120176"/>
                </a:moveTo>
                <a:lnTo>
                  <a:pt x="49236" y="119443"/>
                </a:lnTo>
                <a:lnTo>
                  <a:pt x="35840" y="115581"/>
                </a:lnTo>
                <a:lnTo>
                  <a:pt x="23992" y="108745"/>
                </a:lnTo>
                <a:lnTo>
                  <a:pt x="14089" y="99321"/>
                </a:lnTo>
                <a:lnTo>
                  <a:pt x="6525" y="87693"/>
                </a:lnTo>
                <a:lnTo>
                  <a:pt x="1697" y="74245"/>
                </a:lnTo>
                <a:lnTo>
                  <a:pt x="0" y="59364"/>
                </a:lnTo>
                <a:lnTo>
                  <a:pt x="551" y="50960"/>
                </a:lnTo>
                <a:lnTo>
                  <a:pt x="4095" y="37053"/>
                </a:lnTo>
                <a:lnTo>
                  <a:pt x="10592" y="24779"/>
                </a:lnTo>
                <a:lnTo>
                  <a:pt x="19663" y="14537"/>
                </a:lnTo>
                <a:lnTo>
                  <a:pt x="30928" y="6727"/>
                </a:lnTo>
                <a:lnTo>
                  <a:pt x="44005" y="1748"/>
                </a:lnTo>
                <a:lnTo>
                  <a:pt x="58514" y="0"/>
                </a:lnTo>
                <a:lnTo>
                  <a:pt x="67779" y="738"/>
                </a:lnTo>
                <a:lnTo>
                  <a:pt x="81298" y="4627"/>
                </a:lnTo>
                <a:lnTo>
                  <a:pt x="93316" y="11462"/>
                </a:lnTo>
                <a:lnTo>
                  <a:pt x="103390" y="20798"/>
                </a:lnTo>
                <a:lnTo>
                  <a:pt x="111075" y="32190"/>
                </a:lnTo>
                <a:lnTo>
                  <a:pt x="115927" y="45194"/>
                </a:lnTo>
                <a:lnTo>
                  <a:pt x="117501" y="59364"/>
                </a:lnTo>
                <a:lnTo>
                  <a:pt x="116720" y="69331"/>
                </a:lnTo>
                <a:lnTo>
                  <a:pt x="112846" y="83160"/>
                </a:lnTo>
                <a:lnTo>
                  <a:pt x="106095" y="95393"/>
                </a:lnTo>
                <a:lnTo>
                  <a:pt x="96876" y="105621"/>
                </a:lnTo>
                <a:lnTo>
                  <a:pt x="85599" y="113434"/>
                </a:lnTo>
                <a:lnTo>
                  <a:pt x="72675" y="118422"/>
                </a:lnTo>
                <a:lnTo>
                  <a:pt x="58514" y="120176"/>
                </a:lnTo>
                <a:close/>
              </a:path>
            </a:pathLst>
          </a:custGeom>
          <a:solidFill>
            <a:srgbClr val="004F8F"/>
          </a:solidFill>
        </p:spPr>
        <p:txBody>
          <a:bodyPr wrap="square" lIns="0" tIns="0" rIns="0" bIns="0" rtlCol="0">
            <a:noAutofit/>
          </a:bodyPr>
          <a:lstStyle/>
          <a:p>
            <a:endParaRPr sz="1758"/>
          </a:p>
        </p:txBody>
      </p:sp>
      <p:sp>
        <p:nvSpPr>
          <p:cNvPr id="506" name="object 57"/>
          <p:cNvSpPr/>
          <p:nvPr/>
        </p:nvSpPr>
        <p:spPr>
          <a:xfrm>
            <a:off x="3308562" y="4050657"/>
            <a:ext cx="114278" cy="116879"/>
          </a:xfrm>
          <a:custGeom>
            <a:avLst/>
            <a:gdLst/>
            <a:ahLst/>
            <a:cxnLst/>
            <a:rect l="l" t="t" r="r" b="b"/>
            <a:pathLst>
              <a:path w="117029" h="119693">
                <a:moveTo>
                  <a:pt x="58042" y="119693"/>
                </a:moveTo>
                <a:lnTo>
                  <a:pt x="49128" y="119018"/>
                </a:lnTo>
                <a:lnTo>
                  <a:pt x="35649" y="115228"/>
                </a:lnTo>
                <a:lnTo>
                  <a:pt x="23739" y="108463"/>
                </a:lnTo>
                <a:lnTo>
                  <a:pt x="13808" y="99133"/>
                </a:lnTo>
                <a:lnTo>
                  <a:pt x="6268" y="87647"/>
                </a:lnTo>
                <a:lnTo>
                  <a:pt x="1528" y="74415"/>
                </a:lnTo>
                <a:lnTo>
                  <a:pt x="0" y="59846"/>
                </a:lnTo>
                <a:lnTo>
                  <a:pt x="649" y="50507"/>
                </a:lnTo>
                <a:lnTo>
                  <a:pt x="4308" y="36532"/>
                </a:lnTo>
                <a:lnTo>
                  <a:pt x="10875" y="24313"/>
                </a:lnTo>
                <a:lnTo>
                  <a:pt x="19988" y="14201"/>
                </a:lnTo>
                <a:lnTo>
                  <a:pt x="31285" y="6545"/>
                </a:lnTo>
                <a:lnTo>
                  <a:pt x="44405" y="1694"/>
                </a:lnTo>
                <a:lnTo>
                  <a:pt x="58986" y="0"/>
                </a:lnTo>
                <a:lnTo>
                  <a:pt x="68358" y="729"/>
                </a:lnTo>
                <a:lnTo>
                  <a:pt x="81838" y="4582"/>
                </a:lnTo>
                <a:lnTo>
                  <a:pt x="93673" y="11393"/>
                </a:lnTo>
                <a:lnTo>
                  <a:pt x="103486" y="20768"/>
                </a:lnTo>
                <a:lnTo>
                  <a:pt x="110901" y="32313"/>
                </a:lnTo>
                <a:lnTo>
                  <a:pt x="115541" y="45631"/>
                </a:lnTo>
                <a:lnTo>
                  <a:pt x="117029" y="60329"/>
                </a:lnTo>
                <a:lnTo>
                  <a:pt x="116440" y="69295"/>
                </a:lnTo>
                <a:lnTo>
                  <a:pt x="112888" y="83303"/>
                </a:lnTo>
                <a:lnTo>
                  <a:pt x="106415" y="95513"/>
                </a:lnTo>
                <a:lnTo>
                  <a:pt x="97358" y="105591"/>
                </a:lnTo>
                <a:lnTo>
                  <a:pt x="86052" y="113203"/>
                </a:lnTo>
                <a:lnTo>
                  <a:pt x="72835" y="118015"/>
                </a:lnTo>
                <a:lnTo>
                  <a:pt x="58042" y="119693"/>
                </a:lnTo>
                <a:close/>
              </a:path>
            </a:pathLst>
          </a:custGeom>
          <a:solidFill>
            <a:srgbClr val="004F8F"/>
          </a:solidFill>
        </p:spPr>
        <p:txBody>
          <a:bodyPr wrap="square" lIns="0" tIns="0" rIns="0" bIns="0" rtlCol="0">
            <a:noAutofit/>
          </a:bodyPr>
          <a:lstStyle/>
          <a:p>
            <a:endParaRPr sz="1758"/>
          </a:p>
        </p:txBody>
      </p:sp>
      <p:sp>
        <p:nvSpPr>
          <p:cNvPr id="507" name="object 58"/>
          <p:cNvSpPr/>
          <p:nvPr/>
        </p:nvSpPr>
        <p:spPr>
          <a:xfrm>
            <a:off x="3769360" y="4104842"/>
            <a:ext cx="102758" cy="105569"/>
          </a:xfrm>
          <a:custGeom>
            <a:avLst/>
            <a:gdLst/>
            <a:ahLst/>
            <a:cxnLst/>
            <a:rect l="l" t="t" r="r" b="b"/>
            <a:pathLst>
              <a:path w="105232" h="108110">
                <a:moveTo>
                  <a:pt x="53323" y="108110"/>
                </a:moveTo>
                <a:lnTo>
                  <a:pt x="38968" y="106315"/>
                </a:lnTo>
                <a:lnTo>
                  <a:pt x="26035" y="101057"/>
                </a:lnTo>
                <a:lnTo>
                  <a:pt x="15260" y="92768"/>
                </a:lnTo>
                <a:lnTo>
                  <a:pt x="7056" y="81883"/>
                </a:lnTo>
                <a:lnTo>
                  <a:pt x="1832" y="68834"/>
                </a:lnTo>
                <a:lnTo>
                  <a:pt x="0" y="54055"/>
                </a:lnTo>
                <a:lnTo>
                  <a:pt x="1631" y="40351"/>
                </a:lnTo>
                <a:lnTo>
                  <a:pt x="6747" y="27122"/>
                </a:lnTo>
                <a:lnTo>
                  <a:pt x="14870" y="15986"/>
                </a:lnTo>
                <a:lnTo>
                  <a:pt x="25509" y="7429"/>
                </a:lnTo>
                <a:lnTo>
                  <a:pt x="38176" y="1938"/>
                </a:lnTo>
                <a:lnTo>
                  <a:pt x="52380" y="0"/>
                </a:lnTo>
                <a:lnTo>
                  <a:pt x="53247" y="6"/>
                </a:lnTo>
                <a:lnTo>
                  <a:pt x="67310" y="2118"/>
                </a:lnTo>
                <a:lnTo>
                  <a:pt x="79859" y="7678"/>
                </a:lnTo>
                <a:lnTo>
                  <a:pt x="90409" y="16217"/>
                </a:lnTo>
                <a:lnTo>
                  <a:pt x="98477" y="27266"/>
                </a:lnTo>
                <a:lnTo>
                  <a:pt x="103579" y="40356"/>
                </a:lnTo>
                <a:lnTo>
                  <a:pt x="105232" y="55020"/>
                </a:lnTo>
                <a:lnTo>
                  <a:pt x="103780" y="67082"/>
                </a:lnTo>
                <a:lnTo>
                  <a:pt x="98669" y="80191"/>
                </a:lnTo>
                <a:lnTo>
                  <a:pt x="90459" y="91471"/>
                </a:lnTo>
                <a:lnTo>
                  <a:pt x="79759" y="100299"/>
                </a:lnTo>
                <a:lnTo>
                  <a:pt x="67177" y="106054"/>
                </a:lnTo>
                <a:lnTo>
                  <a:pt x="53323" y="108110"/>
                </a:lnTo>
                <a:close/>
              </a:path>
            </a:pathLst>
          </a:custGeom>
          <a:solidFill>
            <a:srgbClr val="004F8F"/>
          </a:solidFill>
        </p:spPr>
        <p:txBody>
          <a:bodyPr wrap="square" lIns="0" tIns="0" rIns="0" bIns="0" rtlCol="0">
            <a:noAutofit/>
          </a:bodyPr>
          <a:lstStyle/>
          <a:p>
            <a:endParaRPr sz="1758"/>
          </a:p>
        </p:txBody>
      </p:sp>
      <p:sp>
        <p:nvSpPr>
          <p:cNvPr id="508" name="object 59"/>
          <p:cNvSpPr/>
          <p:nvPr/>
        </p:nvSpPr>
        <p:spPr>
          <a:xfrm>
            <a:off x="3170337" y="4104842"/>
            <a:ext cx="103218" cy="105569"/>
          </a:xfrm>
          <a:custGeom>
            <a:avLst/>
            <a:gdLst/>
            <a:ahLst/>
            <a:cxnLst/>
            <a:rect l="l" t="t" r="r" b="b"/>
            <a:pathLst>
              <a:path w="105703" h="108110">
                <a:moveTo>
                  <a:pt x="51908" y="108110"/>
                </a:moveTo>
                <a:lnTo>
                  <a:pt x="39649" y="106543"/>
                </a:lnTo>
                <a:lnTo>
                  <a:pt x="26865" y="101254"/>
                </a:lnTo>
                <a:lnTo>
                  <a:pt x="15950" y="92809"/>
                </a:lnTo>
                <a:lnTo>
                  <a:pt x="7461" y="81807"/>
                </a:lnTo>
                <a:lnTo>
                  <a:pt x="1958" y="68850"/>
                </a:lnTo>
                <a:lnTo>
                  <a:pt x="0" y="54537"/>
                </a:lnTo>
                <a:lnTo>
                  <a:pt x="14" y="53228"/>
                </a:lnTo>
                <a:lnTo>
                  <a:pt x="2158" y="38746"/>
                </a:lnTo>
                <a:lnTo>
                  <a:pt x="7632" y="25874"/>
                </a:lnTo>
                <a:lnTo>
                  <a:pt x="15986" y="15088"/>
                </a:lnTo>
                <a:lnTo>
                  <a:pt x="26765" y="6864"/>
                </a:lnTo>
                <a:lnTo>
                  <a:pt x="39519" y="1676"/>
                </a:lnTo>
                <a:lnTo>
                  <a:pt x="53795" y="0"/>
                </a:lnTo>
                <a:lnTo>
                  <a:pt x="66523" y="1651"/>
                </a:lnTo>
                <a:lnTo>
                  <a:pt x="79268" y="7001"/>
                </a:lnTo>
                <a:lnTo>
                  <a:pt x="90069" y="15495"/>
                </a:lnTo>
                <a:lnTo>
                  <a:pt x="98415" y="26554"/>
                </a:lnTo>
                <a:lnTo>
                  <a:pt x="103796" y="39600"/>
                </a:lnTo>
                <a:lnTo>
                  <a:pt x="105703" y="54055"/>
                </a:lnTo>
                <a:lnTo>
                  <a:pt x="105683" y="54956"/>
                </a:lnTo>
                <a:lnTo>
                  <a:pt x="103428" y="69498"/>
                </a:lnTo>
                <a:lnTo>
                  <a:pt x="97878" y="82374"/>
                </a:lnTo>
                <a:lnTo>
                  <a:pt x="89493" y="93130"/>
                </a:lnTo>
                <a:lnTo>
                  <a:pt x="78731" y="101308"/>
                </a:lnTo>
                <a:lnTo>
                  <a:pt x="66050" y="106453"/>
                </a:lnTo>
                <a:lnTo>
                  <a:pt x="51908" y="108110"/>
                </a:lnTo>
                <a:close/>
              </a:path>
            </a:pathLst>
          </a:custGeom>
          <a:solidFill>
            <a:srgbClr val="004F8F"/>
          </a:solidFill>
        </p:spPr>
        <p:txBody>
          <a:bodyPr wrap="square" lIns="0" tIns="0" rIns="0" bIns="0" rtlCol="0">
            <a:noAutofit/>
          </a:bodyPr>
          <a:lstStyle/>
          <a:p>
            <a:endParaRPr sz="1758"/>
          </a:p>
        </p:txBody>
      </p:sp>
      <p:sp>
        <p:nvSpPr>
          <p:cNvPr id="509" name="object 60"/>
          <p:cNvSpPr/>
          <p:nvPr/>
        </p:nvSpPr>
        <p:spPr>
          <a:xfrm>
            <a:off x="2732573" y="4246708"/>
            <a:ext cx="1107761" cy="495326"/>
          </a:xfrm>
          <a:custGeom>
            <a:avLst/>
            <a:gdLst/>
            <a:ahLst/>
            <a:cxnLst/>
            <a:rect l="l" t="t" r="r" b="b"/>
            <a:pathLst>
              <a:path w="1134429" h="507251">
                <a:moveTo>
                  <a:pt x="618179" y="506768"/>
                </a:moveTo>
                <a:lnTo>
                  <a:pt x="619595" y="506768"/>
                </a:lnTo>
                <a:lnTo>
                  <a:pt x="632322" y="506662"/>
                </a:lnTo>
                <a:lnTo>
                  <a:pt x="645036" y="506558"/>
                </a:lnTo>
                <a:lnTo>
                  <a:pt x="657739" y="506456"/>
                </a:lnTo>
                <a:lnTo>
                  <a:pt x="670434" y="506357"/>
                </a:lnTo>
                <a:lnTo>
                  <a:pt x="683123" y="506262"/>
                </a:lnTo>
                <a:lnTo>
                  <a:pt x="695808" y="506174"/>
                </a:lnTo>
                <a:lnTo>
                  <a:pt x="708490" y="506092"/>
                </a:lnTo>
                <a:lnTo>
                  <a:pt x="721173" y="506018"/>
                </a:lnTo>
                <a:lnTo>
                  <a:pt x="733859" y="505953"/>
                </a:lnTo>
                <a:lnTo>
                  <a:pt x="746550" y="505898"/>
                </a:lnTo>
                <a:lnTo>
                  <a:pt x="759247" y="505855"/>
                </a:lnTo>
                <a:lnTo>
                  <a:pt x="771954" y="505824"/>
                </a:lnTo>
                <a:lnTo>
                  <a:pt x="784672" y="505806"/>
                </a:lnTo>
                <a:lnTo>
                  <a:pt x="805951" y="505807"/>
                </a:lnTo>
                <a:lnTo>
                  <a:pt x="818651" y="505819"/>
                </a:lnTo>
                <a:lnTo>
                  <a:pt x="831351" y="505838"/>
                </a:lnTo>
                <a:lnTo>
                  <a:pt x="844051" y="505862"/>
                </a:lnTo>
                <a:lnTo>
                  <a:pt x="856751" y="505891"/>
                </a:lnTo>
                <a:lnTo>
                  <a:pt x="869451" y="505925"/>
                </a:lnTo>
                <a:lnTo>
                  <a:pt x="882151" y="505961"/>
                </a:lnTo>
                <a:lnTo>
                  <a:pt x="894851" y="505999"/>
                </a:lnTo>
                <a:lnTo>
                  <a:pt x="907551" y="506039"/>
                </a:lnTo>
                <a:lnTo>
                  <a:pt x="920251" y="506078"/>
                </a:lnTo>
                <a:lnTo>
                  <a:pt x="932951" y="506117"/>
                </a:lnTo>
                <a:lnTo>
                  <a:pt x="945651" y="506154"/>
                </a:lnTo>
                <a:lnTo>
                  <a:pt x="958351" y="506188"/>
                </a:lnTo>
                <a:lnTo>
                  <a:pt x="971051" y="506219"/>
                </a:lnTo>
                <a:lnTo>
                  <a:pt x="983751" y="506244"/>
                </a:lnTo>
                <a:lnTo>
                  <a:pt x="996451" y="506265"/>
                </a:lnTo>
                <a:lnTo>
                  <a:pt x="1009151" y="506279"/>
                </a:lnTo>
                <a:lnTo>
                  <a:pt x="1021851" y="506285"/>
                </a:lnTo>
                <a:lnTo>
                  <a:pt x="1025894" y="506286"/>
                </a:lnTo>
                <a:lnTo>
                  <a:pt x="1038761" y="506096"/>
                </a:lnTo>
                <a:lnTo>
                  <a:pt x="1051542" y="505310"/>
                </a:lnTo>
                <a:lnTo>
                  <a:pt x="1064150" y="503605"/>
                </a:lnTo>
                <a:lnTo>
                  <a:pt x="1076499" y="500656"/>
                </a:lnTo>
                <a:lnTo>
                  <a:pt x="1083937" y="498081"/>
                </a:lnTo>
                <a:lnTo>
                  <a:pt x="1096855" y="492207"/>
                </a:lnTo>
                <a:lnTo>
                  <a:pt x="1108232" y="485079"/>
                </a:lnTo>
                <a:lnTo>
                  <a:pt x="1117846" y="476520"/>
                </a:lnTo>
                <a:lnTo>
                  <a:pt x="1125476" y="466357"/>
                </a:lnTo>
                <a:lnTo>
                  <a:pt x="1130900" y="454413"/>
                </a:lnTo>
                <a:lnTo>
                  <a:pt x="1133896" y="440514"/>
                </a:lnTo>
                <a:lnTo>
                  <a:pt x="1134429" y="431959"/>
                </a:lnTo>
                <a:lnTo>
                  <a:pt x="1133500" y="418135"/>
                </a:lnTo>
                <a:lnTo>
                  <a:pt x="1130355" y="405165"/>
                </a:lnTo>
                <a:lnTo>
                  <a:pt x="1125085" y="393221"/>
                </a:lnTo>
                <a:lnTo>
                  <a:pt x="1117777" y="382477"/>
                </a:lnTo>
                <a:lnTo>
                  <a:pt x="1108521" y="373104"/>
                </a:lnTo>
                <a:lnTo>
                  <a:pt x="1097404" y="365274"/>
                </a:lnTo>
                <a:lnTo>
                  <a:pt x="1086768" y="360047"/>
                </a:lnTo>
                <a:lnTo>
                  <a:pt x="1074514" y="355955"/>
                </a:lnTo>
                <a:lnTo>
                  <a:pt x="1062071" y="353043"/>
                </a:lnTo>
                <a:lnTo>
                  <a:pt x="1049488" y="351165"/>
                </a:lnTo>
                <a:lnTo>
                  <a:pt x="1036815" y="350171"/>
                </a:lnTo>
                <a:lnTo>
                  <a:pt x="1025422" y="349911"/>
                </a:lnTo>
                <a:lnTo>
                  <a:pt x="1024950" y="349911"/>
                </a:lnTo>
                <a:lnTo>
                  <a:pt x="1012172" y="349924"/>
                </a:lnTo>
                <a:lnTo>
                  <a:pt x="999418" y="349958"/>
                </a:lnTo>
                <a:lnTo>
                  <a:pt x="986685" y="350008"/>
                </a:lnTo>
                <a:lnTo>
                  <a:pt x="973970" y="350070"/>
                </a:lnTo>
                <a:lnTo>
                  <a:pt x="961272" y="350138"/>
                </a:lnTo>
                <a:lnTo>
                  <a:pt x="948587" y="350208"/>
                </a:lnTo>
                <a:lnTo>
                  <a:pt x="935913" y="350273"/>
                </a:lnTo>
                <a:lnTo>
                  <a:pt x="923248" y="350328"/>
                </a:lnTo>
                <a:lnTo>
                  <a:pt x="910589" y="350370"/>
                </a:lnTo>
                <a:lnTo>
                  <a:pt x="897933" y="350392"/>
                </a:lnTo>
                <a:lnTo>
                  <a:pt x="892820" y="350394"/>
                </a:lnTo>
                <a:lnTo>
                  <a:pt x="880067" y="350375"/>
                </a:lnTo>
                <a:lnTo>
                  <a:pt x="867318" y="350323"/>
                </a:lnTo>
                <a:lnTo>
                  <a:pt x="854578" y="350240"/>
                </a:lnTo>
                <a:lnTo>
                  <a:pt x="841851" y="350132"/>
                </a:lnTo>
                <a:lnTo>
                  <a:pt x="829141" y="350004"/>
                </a:lnTo>
                <a:lnTo>
                  <a:pt x="816453" y="349859"/>
                </a:lnTo>
                <a:lnTo>
                  <a:pt x="803792" y="349702"/>
                </a:lnTo>
                <a:lnTo>
                  <a:pt x="791161" y="349538"/>
                </a:lnTo>
                <a:lnTo>
                  <a:pt x="782869" y="349429"/>
                </a:lnTo>
                <a:lnTo>
                  <a:pt x="780982" y="349429"/>
                </a:lnTo>
                <a:lnTo>
                  <a:pt x="766559" y="350653"/>
                </a:lnTo>
                <a:lnTo>
                  <a:pt x="754786" y="354721"/>
                </a:lnTo>
                <a:lnTo>
                  <a:pt x="745147" y="362221"/>
                </a:lnTo>
                <a:lnTo>
                  <a:pt x="737127" y="373743"/>
                </a:lnTo>
                <a:lnTo>
                  <a:pt x="733321" y="381765"/>
                </a:lnTo>
                <a:lnTo>
                  <a:pt x="726313" y="396299"/>
                </a:lnTo>
                <a:lnTo>
                  <a:pt x="718152" y="409003"/>
                </a:lnTo>
                <a:lnTo>
                  <a:pt x="709005" y="419775"/>
                </a:lnTo>
                <a:lnTo>
                  <a:pt x="699035" y="428512"/>
                </a:lnTo>
                <a:lnTo>
                  <a:pt x="688409" y="435110"/>
                </a:lnTo>
                <a:lnTo>
                  <a:pt x="677292" y="439467"/>
                </a:lnTo>
                <a:lnTo>
                  <a:pt x="665850" y="441480"/>
                </a:lnTo>
                <a:lnTo>
                  <a:pt x="662065" y="441612"/>
                </a:lnTo>
                <a:lnTo>
                  <a:pt x="649761" y="440245"/>
                </a:lnTo>
                <a:lnTo>
                  <a:pt x="637457" y="436143"/>
                </a:lnTo>
                <a:lnTo>
                  <a:pt x="622857" y="428416"/>
                </a:lnTo>
                <a:lnTo>
                  <a:pt x="612006" y="422364"/>
                </a:lnTo>
                <a:lnTo>
                  <a:pt x="601193" y="416224"/>
                </a:lnTo>
                <a:lnTo>
                  <a:pt x="590407" y="409998"/>
                </a:lnTo>
                <a:lnTo>
                  <a:pt x="579640" y="403694"/>
                </a:lnTo>
                <a:lnTo>
                  <a:pt x="568885" y="397315"/>
                </a:lnTo>
                <a:lnTo>
                  <a:pt x="558132" y="390868"/>
                </a:lnTo>
                <a:lnTo>
                  <a:pt x="547373" y="384356"/>
                </a:lnTo>
                <a:lnTo>
                  <a:pt x="536600" y="377785"/>
                </a:lnTo>
                <a:lnTo>
                  <a:pt x="525805" y="371159"/>
                </a:lnTo>
                <a:lnTo>
                  <a:pt x="514979" y="364485"/>
                </a:lnTo>
                <a:lnTo>
                  <a:pt x="504113" y="357768"/>
                </a:lnTo>
                <a:lnTo>
                  <a:pt x="493200" y="351011"/>
                </a:lnTo>
                <a:lnTo>
                  <a:pt x="482230" y="344220"/>
                </a:lnTo>
                <a:lnTo>
                  <a:pt x="471196" y="337401"/>
                </a:lnTo>
                <a:lnTo>
                  <a:pt x="460088" y="330558"/>
                </a:lnTo>
                <a:lnTo>
                  <a:pt x="448899" y="323697"/>
                </a:lnTo>
                <a:lnTo>
                  <a:pt x="438860" y="317575"/>
                </a:lnTo>
                <a:lnTo>
                  <a:pt x="445938" y="315644"/>
                </a:lnTo>
                <a:lnTo>
                  <a:pt x="452073" y="314679"/>
                </a:lnTo>
                <a:lnTo>
                  <a:pt x="458207" y="314679"/>
                </a:lnTo>
                <a:lnTo>
                  <a:pt x="471431" y="316444"/>
                </a:lnTo>
                <a:lnTo>
                  <a:pt x="483091" y="321090"/>
                </a:lnTo>
                <a:lnTo>
                  <a:pt x="492655" y="326745"/>
                </a:lnTo>
                <a:lnTo>
                  <a:pt x="503376" y="333490"/>
                </a:lnTo>
                <a:lnTo>
                  <a:pt x="514127" y="340220"/>
                </a:lnTo>
                <a:lnTo>
                  <a:pt x="524903" y="346937"/>
                </a:lnTo>
                <a:lnTo>
                  <a:pt x="535699" y="353645"/>
                </a:lnTo>
                <a:lnTo>
                  <a:pt x="546507" y="360346"/>
                </a:lnTo>
                <a:lnTo>
                  <a:pt x="557322" y="367043"/>
                </a:lnTo>
                <a:lnTo>
                  <a:pt x="568139" y="373739"/>
                </a:lnTo>
                <a:lnTo>
                  <a:pt x="578951" y="380438"/>
                </a:lnTo>
                <a:lnTo>
                  <a:pt x="589752" y="387142"/>
                </a:lnTo>
                <a:lnTo>
                  <a:pt x="600537" y="393855"/>
                </a:lnTo>
                <a:lnTo>
                  <a:pt x="611300" y="400579"/>
                </a:lnTo>
                <a:lnTo>
                  <a:pt x="622035" y="407318"/>
                </a:lnTo>
                <a:lnTo>
                  <a:pt x="626673" y="410241"/>
                </a:lnTo>
                <a:lnTo>
                  <a:pt x="638445" y="416695"/>
                </a:lnTo>
                <a:lnTo>
                  <a:pt x="650369" y="420927"/>
                </a:lnTo>
                <a:lnTo>
                  <a:pt x="658290" y="421824"/>
                </a:lnTo>
                <a:lnTo>
                  <a:pt x="663481" y="421824"/>
                </a:lnTo>
                <a:lnTo>
                  <a:pt x="668671" y="420859"/>
                </a:lnTo>
                <a:lnTo>
                  <a:pt x="674334" y="417963"/>
                </a:lnTo>
                <a:lnTo>
                  <a:pt x="686224" y="410891"/>
                </a:lnTo>
                <a:lnTo>
                  <a:pt x="696405" y="402580"/>
                </a:lnTo>
                <a:lnTo>
                  <a:pt x="704968" y="393099"/>
                </a:lnTo>
                <a:lnTo>
                  <a:pt x="712005" y="382514"/>
                </a:lnTo>
                <a:lnTo>
                  <a:pt x="717607" y="370894"/>
                </a:lnTo>
                <a:lnTo>
                  <a:pt x="721865" y="358308"/>
                </a:lnTo>
                <a:lnTo>
                  <a:pt x="724827" y="345085"/>
                </a:lnTo>
                <a:lnTo>
                  <a:pt x="725833" y="331565"/>
                </a:lnTo>
                <a:lnTo>
                  <a:pt x="723943" y="319475"/>
                </a:lnTo>
                <a:lnTo>
                  <a:pt x="719486" y="308595"/>
                </a:lnTo>
                <a:lnTo>
                  <a:pt x="712789" y="298704"/>
                </a:lnTo>
                <a:lnTo>
                  <a:pt x="704183" y="289584"/>
                </a:lnTo>
                <a:lnTo>
                  <a:pt x="693995" y="281013"/>
                </a:lnTo>
                <a:lnTo>
                  <a:pt x="678561" y="269617"/>
                </a:lnTo>
                <a:lnTo>
                  <a:pt x="663919" y="258809"/>
                </a:lnTo>
                <a:lnTo>
                  <a:pt x="649285" y="247987"/>
                </a:lnTo>
                <a:lnTo>
                  <a:pt x="634657" y="237152"/>
                </a:lnTo>
                <a:lnTo>
                  <a:pt x="620037" y="226303"/>
                </a:lnTo>
                <a:lnTo>
                  <a:pt x="605424" y="215442"/>
                </a:lnTo>
                <a:lnTo>
                  <a:pt x="590817" y="204569"/>
                </a:lnTo>
                <a:lnTo>
                  <a:pt x="576218" y="193684"/>
                </a:lnTo>
                <a:lnTo>
                  <a:pt x="561626" y="182787"/>
                </a:lnTo>
                <a:lnTo>
                  <a:pt x="547041" y="171879"/>
                </a:lnTo>
                <a:lnTo>
                  <a:pt x="532463" y="160960"/>
                </a:lnTo>
                <a:lnTo>
                  <a:pt x="517892" y="150030"/>
                </a:lnTo>
                <a:lnTo>
                  <a:pt x="503328" y="139090"/>
                </a:lnTo>
                <a:lnTo>
                  <a:pt x="488772" y="128141"/>
                </a:lnTo>
                <a:lnTo>
                  <a:pt x="474222" y="117182"/>
                </a:lnTo>
                <a:lnTo>
                  <a:pt x="459680" y="106214"/>
                </a:lnTo>
                <a:lnTo>
                  <a:pt x="445144" y="95238"/>
                </a:lnTo>
                <a:lnTo>
                  <a:pt x="430616" y="84253"/>
                </a:lnTo>
                <a:lnTo>
                  <a:pt x="416094" y="73260"/>
                </a:lnTo>
                <a:lnTo>
                  <a:pt x="401580" y="62260"/>
                </a:lnTo>
                <a:lnTo>
                  <a:pt x="390947" y="54473"/>
                </a:lnTo>
                <a:lnTo>
                  <a:pt x="380121" y="47168"/>
                </a:lnTo>
                <a:lnTo>
                  <a:pt x="369096" y="40373"/>
                </a:lnTo>
                <a:lnTo>
                  <a:pt x="357865" y="34115"/>
                </a:lnTo>
                <a:lnTo>
                  <a:pt x="346422" y="28424"/>
                </a:lnTo>
                <a:lnTo>
                  <a:pt x="334760" y="23327"/>
                </a:lnTo>
                <a:lnTo>
                  <a:pt x="322874" y="18852"/>
                </a:lnTo>
                <a:lnTo>
                  <a:pt x="310756" y="15029"/>
                </a:lnTo>
                <a:lnTo>
                  <a:pt x="298401" y="11883"/>
                </a:lnTo>
                <a:lnTo>
                  <a:pt x="285802" y="9445"/>
                </a:lnTo>
                <a:lnTo>
                  <a:pt x="272953" y="7742"/>
                </a:lnTo>
                <a:lnTo>
                  <a:pt x="260005" y="6529"/>
                </a:lnTo>
                <a:lnTo>
                  <a:pt x="247270" y="5452"/>
                </a:lnTo>
                <a:lnTo>
                  <a:pt x="234547" y="4487"/>
                </a:lnTo>
                <a:lnTo>
                  <a:pt x="221837" y="3629"/>
                </a:lnTo>
                <a:lnTo>
                  <a:pt x="209136" y="2874"/>
                </a:lnTo>
                <a:lnTo>
                  <a:pt x="196445" y="2218"/>
                </a:lnTo>
                <a:lnTo>
                  <a:pt x="183762" y="1656"/>
                </a:lnTo>
                <a:lnTo>
                  <a:pt x="171087" y="1184"/>
                </a:lnTo>
                <a:lnTo>
                  <a:pt x="158418" y="798"/>
                </a:lnTo>
                <a:lnTo>
                  <a:pt x="145754" y="493"/>
                </a:lnTo>
                <a:lnTo>
                  <a:pt x="133094" y="265"/>
                </a:lnTo>
                <a:lnTo>
                  <a:pt x="120437" y="110"/>
                </a:lnTo>
                <a:lnTo>
                  <a:pt x="107783" y="23"/>
                </a:lnTo>
                <a:lnTo>
                  <a:pt x="96737" y="0"/>
                </a:lnTo>
                <a:lnTo>
                  <a:pt x="84032" y="33"/>
                </a:lnTo>
                <a:lnTo>
                  <a:pt x="66209" y="273"/>
                </a:lnTo>
                <a:lnTo>
                  <a:pt x="52677" y="936"/>
                </a:lnTo>
                <a:lnTo>
                  <a:pt x="47972" y="1476"/>
                </a:lnTo>
                <a:lnTo>
                  <a:pt x="45760" y="1749"/>
                </a:lnTo>
                <a:lnTo>
                  <a:pt x="43130" y="2012"/>
                </a:lnTo>
                <a:lnTo>
                  <a:pt x="39697" y="2257"/>
                </a:lnTo>
                <a:lnTo>
                  <a:pt x="35076" y="2474"/>
                </a:lnTo>
                <a:lnTo>
                  <a:pt x="28883" y="2656"/>
                </a:lnTo>
                <a:lnTo>
                  <a:pt x="20733" y="2792"/>
                </a:lnTo>
                <a:lnTo>
                  <a:pt x="10242" y="2874"/>
                </a:lnTo>
                <a:lnTo>
                  <a:pt x="0" y="2895"/>
                </a:lnTo>
                <a:lnTo>
                  <a:pt x="0" y="286203"/>
                </a:lnTo>
                <a:lnTo>
                  <a:pt x="11531" y="286317"/>
                </a:lnTo>
                <a:lnTo>
                  <a:pt x="20205" y="286463"/>
                </a:lnTo>
                <a:lnTo>
                  <a:pt x="26460" y="286635"/>
                </a:lnTo>
                <a:lnTo>
                  <a:pt x="30730" y="286827"/>
                </a:lnTo>
                <a:lnTo>
                  <a:pt x="33453" y="287034"/>
                </a:lnTo>
                <a:lnTo>
                  <a:pt x="35065" y="287250"/>
                </a:lnTo>
                <a:lnTo>
                  <a:pt x="36698" y="287684"/>
                </a:lnTo>
                <a:lnTo>
                  <a:pt x="37593" y="287891"/>
                </a:lnTo>
                <a:lnTo>
                  <a:pt x="41718" y="288254"/>
                </a:lnTo>
                <a:lnTo>
                  <a:pt x="45822" y="288399"/>
                </a:lnTo>
                <a:lnTo>
                  <a:pt x="51868" y="288511"/>
                </a:lnTo>
                <a:lnTo>
                  <a:pt x="60292" y="288586"/>
                </a:lnTo>
                <a:lnTo>
                  <a:pt x="71531" y="288616"/>
                </a:lnTo>
                <a:lnTo>
                  <a:pt x="73143" y="288616"/>
                </a:lnTo>
                <a:lnTo>
                  <a:pt x="85798" y="288576"/>
                </a:lnTo>
                <a:lnTo>
                  <a:pt x="98507" y="288466"/>
                </a:lnTo>
                <a:lnTo>
                  <a:pt x="111243" y="288299"/>
                </a:lnTo>
                <a:lnTo>
                  <a:pt x="123976" y="288091"/>
                </a:lnTo>
                <a:lnTo>
                  <a:pt x="136679" y="287857"/>
                </a:lnTo>
                <a:lnTo>
                  <a:pt x="147230" y="287651"/>
                </a:lnTo>
                <a:lnTo>
                  <a:pt x="152421" y="287651"/>
                </a:lnTo>
                <a:lnTo>
                  <a:pt x="165873" y="288088"/>
                </a:lnTo>
                <a:lnTo>
                  <a:pt x="178926" y="289384"/>
                </a:lnTo>
                <a:lnTo>
                  <a:pt x="191612" y="291517"/>
                </a:lnTo>
                <a:lnTo>
                  <a:pt x="203962" y="294467"/>
                </a:lnTo>
                <a:lnTo>
                  <a:pt x="216007" y="298211"/>
                </a:lnTo>
                <a:lnTo>
                  <a:pt x="227778" y="302729"/>
                </a:lnTo>
                <a:lnTo>
                  <a:pt x="239309" y="307998"/>
                </a:lnTo>
                <a:lnTo>
                  <a:pt x="250629" y="313998"/>
                </a:lnTo>
                <a:lnTo>
                  <a:pt x="261770" y="320707"/>
                </a:lnTo>
                <a:lnTo>
                  <a:pt x="272764" y="328103"/>
                </a:lnTo>
                <a:lnTo>
                  <a:pt x="285913" y="337558"/>
                </a:lnTo>
                <a:lnTo>
                  <a:pt x="296249" y="344966"/>
                </a:lnTo>
                <a:lnTo>
                  <a:pt x="306595" y="352349"/>
                </a:lnTo>
                <a:lnTo>
                  <a:pt x="316950" y="359710"/>
                </a:lnTo>
                <a:lnTo>
                  <a:pt x="327314" y="367049"/>
                </a:lnTo>
                <a:lnTo>
                  <a:pt x="337687" y="374368"/>
                </a:lnTo>
                <a:lnTo>
                  <a:pt x="348069" y="381669"/>
                </a:lnTo>
                <a:lnTo>
                  <a:pt x="358460" y="388953"/>
                </a:lnTo>
                <a:lnTo>
                  <a:pt x="368860" y="396222"/>
                </a:lnTo>
                <a:lnTo>
                  <a:pt x="379269" y="403477"/>
                </a:lnTo>
                <a:lnTo>
                  <a:pt x="389688" y="410721"/>
                </a:lnTo>
                <a:lnTo>
                  <a:pt x="400115" y="417953"/>
                </a:lnTo>
                <a:lnTo>
                  <a:pt x="410551" y="425177"/>
                </a:lnTo>
                <a:lnTo>
                  <a:pt x="420997" y="432393"/>
                </a:lnTo>
                <a:lnTo>
                  <a:pt x="431451" y="439604"/>
                </a:lnTo>
                <a:lnTo>
                  <a:pt x="441915" y="446810"/>
                </a:lnTo>
                <a:lnTo>
                  <a:pt x="452387" y="454014"/>
                </a:lnTo>
                <a:lnTo>
                  <a:pt x="470752" y="466265"/>
                </a:lnTo>
                <a:lnTo>
                  <a:pt x="482025" y="472943"/>
                </a:lnTo>
                <a:lnTo>
                  <a:pt x="493451" y="479024"/>
                </a:lnTo>
                <a:lnTo>
                  <a:pt x="505035" y="484507"/>
                </a:lnTo>
                <a:lnTo>
                  <a:pt x="516784" y="489396"/>
                </a:lnTo>
                <a:lnTo>
                  <a:pt x="528705" y="493690"/>
                </a:lnTo>
                <a:lnTo>
                  <a:pt x="540804" y="497392"/>
                </a:lnTo>
                <a:lnTo>
                  <a:pt x="553090" y="500503"/>
                </a:lnTo>
                <a:lnTo>
                  <a:pt x="565567" y="503024"/>
                </a:lnTo>
                <a:lnTo>
                  <a:pt x="578243" y="504957"/>
                </a:lnTo>
                <a:lnTo>
                  <a:pt x="591125" y="506303"/>
                </a:lnTo>
                <a:lnTo>
                  <a:pt x="604220" y="507063"/>
                </a:lnTo>
                <a:lnTo>
                  <a:pt x="611240" y="507187"/>
                </a:lnTo>
                <a:lnTo>
                  <a:pt x="616541" y="507187"/>
                </a:lnTo>
                <a:lnTo>
                  <a:pt x="618179" y="506768"/>
                </a:lnTo>
                <a:close/>
              </a:path>
            </a:pathLst>
          </a:custGeom>
          <a:solidFill>
            <a:srgbClr val="004F8F"/>
          </a:solidFill>
        </p:spPr>
        <p:txBody>
          <a:bodyPr wrap="square" lIns="0" tIns="0" rIns="0" bIns="0" rtlCol="0">
            <a:noAutofit/>
          </a:bodyPr>
          <a:lstStyle/>
          <a:p>
            <a:endParaRPr sz="1758"/>
          </a:p>
        </p:txBody>
      </p:sp>
      <p:sp>
        <p:nvSpPr>
          <p:cNvPr id="510" name="object 61"/>
          <p:cNvSpPr/>
          <p:nvPr/>
        </p:nvSpPr>
        <p:spPr>
          <a:xfrm>
            <a:off x="4464905" y="1748500"/>
            <a:ext cx="234724" cy="451397"/>
          </a:xfrm>
          <a:custGeom>
            <a:avLst/>
            <a:gdLst/>
            <a:ahLst/>
            <a:cxnLst/>
            <a:rect l="l" t="t" r="r" b="b"/>
            <a:pathLst>
              <a:path w="240375" h="462264">
                <a:moveTo>
                  <a:pt x="185176" y="232274"/>
                </a:moveTo>
                <a:lnTo>
                  <a:pt x="187592" y="219204"/>
                </a:lnTo>
                <a:lnTo>
                  <a:pt x="193719" y="207820"/>
                </a:lnTo>
                <a:lnTo>
                  <a:pt x="202074" y="197948"/>
                </a:lnTo>
                <a:lnTo>
                  <a:pt x="208586" y="192168"/>
                </a:lnTo>
                <a:lnTo>
                  <a:pt x="219066" y="184981"/>
                </a:lnTo>
                <a:lnTo>
                  <a:pt x="230236" y="178496"/>
                </a:lnTo>
                <a:lnTo>
                  <a:pt x="236996" y="175063"/>
                </a:lnTo>
                <a:lnTo>
                  <a:pt x="239249" y="178496"/>
                </a:lnTo>
                <a:lnTo>
                  <a:pt x="239249" y="185361"/>
                </a:lnTo>
                <a:lnTo>
                  <a:pt x="239202" y="186099"/>
                </a:lnTo>
                <a:lnTo>
                  <a:pt x="238767" y="198787"/>
                </a:lnTo>
                <a:lnTo>
                  <a:pt x="238832" y="211475"/>
                </a:lnTo>
                <a:lnTo>
                  <a:pt x="239094" y="224163"/>
                </a:lnTo>
                <a:lnTo>
                  <a:pt x="239249" y="236851"/>
                </a:lnTo>
                <a:lnTo>
                  <a:pt x="240326" y="10296"/>
                </a:lnTo>
                <a:lnTo>
                  <a:pt x="239212" y="10296"/>
                </a:lnTo>
                <a:lnTo>
                  <a:pt x="239159" y="13570"/>
                </a:lnTo>
                <a:lnTo>
                  <a:pt x="238766" y="26236"/>
                </a:lnTo>
                <a:lnTo>
                  <a:pt x="239249" y="38903"/>
                </a:lnTo>
                <a:lnTo>
                  <a:pt x="239249" y="45768"/>
                </a:lnTo>
                <a:lnTo>
                  <a:pt x="236996" y="48056"/>
                </a:lnTo>
                <a:lnTo>
                  <a:pt x="230236" y="48056"/>
                </a:lnTo>
                <a:lnTo>
                  <a:pt x="218470" y="48944"/>
                </a:lnTo>
                <a:lnTo>
                  <a:pt x="193058" y="52177"/>
                </a:lnTo>
                <a:lnTo>
                  <a:pt x="168099" y="57251"/>
                </a:lnTo>
                <a:lnTo>
                  <a:pt x="143666" y="64242"/>
                </a:lnTo>
                <a:lnTo>
                  <a:pt x="119838" y="73229"/>
                </a:lnTo>
                <a:lnTo>
                  <a:pt x="106904" y="79413"/>
                </a:lnTo>
                <a:lnTo>
                  <a:pt x="94665" y="86332"/>
                </a:lnTo>
                <a:lnTo>
                  <a:pt x="72419" y="102148"/>
                </a:lnTo>
                <a:lnTo>
                  <a:pt x="53148" y="120328"/>
                </a:lnTo>
                <a:lnTo>
                  <a:pt x="36853" y="140541"/>
                </a:lnTo>
                <a:lnTo>
                  <a:pt x="23532" y="162457"/>
                </a:lnTo>
                <a:lnTo>
                  <a:pt x="13186" y="185747"/>
                </a:lnTo>
                <a:lnTo>
                  <a:pt x="5815" y="210081"/>
                </a:lnTo>
                <a:lnTo>
                  <a:pt x="1420" y="235130"/>
                </a:lnTo>
                <a:lnTo>
                  <a:pt x="0" y="260563"/>
                </a:lnTo>
                <a:lnTo>
                  <a:pt x="405" y="273321"/>
                </a:lnTo>
                <a:lnTo>
                  <a:pt x="2468" y="292188"/>
                </a:lnTo>
                <a:lnTo>
                  <a:pt x="5150" y="306139"/>
                </a:lnTo>
                <a:lnTo>
                  <a:pt x="8596" y="319534"/>
                </a:lnTo>
                <a:lnTo>
                  <a:pt x="17773" y="344634"/>
                </a:lnTo>
                <a:lnTo>
                  <a:pt x="29984" y="367442"/>
                </a:lnTo>
                <a:lnTo>
                  <a:pt x="45215" y="387914"/>
                </a:lnTo>
                <a:lnTo>
                  <a:pt x="63451" y="406005"/>
                </a:lnTo>
                <a:lnTo>
                  <a:pt x="84678" y="421670"/>
                </a:lnTo>
                <a:lnTo>
                  <a:pt x="108879" y="434864"/>
                </a:lnTo>
                <a:lnTo>
                  <a:pt x="122091" y="440520"/>
                </a:lnTo>
                <a:lnTo>
                  <a:pt x="145186" y="449807"/>
                </a:lnTo>
                <a:lnTo>
                  <a:pt x="169065" y="458333"/>
                </a:lnTo>
                <a:lnTo>
                  <a:pt x="181131" y="462264"/>
                </a:lnTo>
                <a:lnTo>
                  <a:pt x="185176" y="232274"/>
                </a:lnTo>
                <a:close/>
              </a:path>
            </a:pathLst>
          </a:custGeom>
          <a:solidFill>
            <a:srgbClr val="004F8F"/>
          </a:solidFill>
        </p:spPr>
        <p:txBody>
          <a:bodyPr wrap="square" lIns="0" tIns="0" rIns="0" bIns="0" rtlCol="0">
            <a:noAutofit/>
          </a:bodyPr>
          <a:lstStyle/>
          <a:p>
            <a:endParaRPr sz="1758"/>
          </a:p>
        </p:txBody>
      </p:sp>
      <p:sp>
        <p:nvSpPr>
          <p:cNvPr id="511" name="object 62"/>
          <p:cNvSpPr/>
          <p:nvPr/>
        </p:nvSpPr>
        <p:spPr>
          <a:xfrm>
            <a:off x="4438898" y="1748501"/>
            <a:ext cx="297008" cy="856977"/>
          </a:xfrm>
          <a:custGeom>
            <a:avLst/>
            <a:gdLst/>
            <a:ahLst/>
            <a:cxnLst/>
            <a:rect l="l" t="t" r="r" b="b"/>
            <a:pathLst>
              <a:path w="304158" h="877608">
                <a:moveTo>
                  <a:pt x="273742" y="876464"/>
                </a:moveTo>
                <a:lnTo>
                  <a:pt x="301905" y="876464"/>
                </a:lnTo>
                <a:lnTo>
                  <a:pt x="304158" y="875319"/>
                </a:lnTo>
                <a:lnTo>
                  <a:pt x="304158" y="870743"/>
                </a:lnTo>
                <a:lnTo>
                  <a:pt x="303676" y="861762"/>
                </a:lnTo>
                <a:lnTo>
                  <a:pt x="303868" y="849089"/>
                </a:lnTo>
                <a:lnTo>
                  <a:pt x="304158" y="836416"/>
                </a:lnTo>
                <a:lnTo>
                  <a:pt x="304080" y="833895"/>
                </a:lnTo>
                <a:lnTo>
                  <a:pt x="303798" y="821274"/>
                </a:lnTo>
                <a:lnTo>
                  <a:pt x="303673" y="808580"/>
                </a:lnTo>
                <a:lnTo>
                  <a:pt x="303668" y="795838"/>
                </a:lnTo>
                <a:lnTo>
                  <a:pt x="303746" y="783074"/>
                </a:lnTo>
                <a:lnTo>
                  <a:pt x="303871" y="770313"/>
                </a:lnTo>
                <a:lnTo>
                  <a:pt x="304006" y="757579"/>
                </a:lnTo>
                <a:lnTo>
                  <a:pt x="304114" y="744898"/>
                </a:lnTo>
                <a:lnTo>
                  <a:pt x="304158" y="732293"/>
                </a:lnTo>
                <a:lnTo>
                  <a:pt x="304158" y="371867"/>
                </a:lnTo>
                <a:lnTo>
                  <a:pt x="304033" y="351949"/>
                </a:lnTo>
                <a:lnTo>
                  <a:pt x="303643" y="326550"/>
                </a:lnTo>
                <a:lnTo>
                  <a:pt x="303422" y="313851"/>
                </a:lnTo>
                <a:lnTo>
                  <a:pt x="303226" y="301152"/>
                </a:lnTo>
                <a:lnTo>
                  <a:pt x="303086" y="288453"/>
                </a:lnTo>
                <a:lnTo>
                  <a:pt x="303032" y="275754"/>
                </a:lnTo>
                <a:lnTo>
                  <a:pt x="303050" y="269564"/>
                </a:lnTo>
                <a:lnTo>
                  <a:pt x="303182" y="256865"/>
                </a:lnTo>
                <a:lnTo>
                  <a:pt x="303402" y="244166"/>
                </a:lnTo>
                <a:lnTo>
                  <a:pt x="303658" y="231467"/>
                </a:lnTo>
                <a:lnTo>
                  <a:pt x="303903" y="218768"/>
                </a:lnTo>
                <a:lnTo>
                  <a:pt x="304086" y="206070"/>
                </a:lnTo>
                <a:lnTo>
                  <a:pt x="304158" y="193371"/>
                </a:lnTo>
                <a:lnTo>
                  <a:pt x="304133" y="192315"/>
                </a:lnTo>
                <a:lnTo>
                  <a:pt x="303889" y="179617"/>
                </a:lnTo>
                <a:lnTo>
                  <a:pt x="303739" y="166918"/>
                </a:lnTo>
                <a:lnTo>
                  <a:pt x="303668" y="154220"/>
                </a:lnTo>
                <a:lnTo>
                  <a:pt x="303662" y="141522"/>
                </a:lnTo>
                <a:lnTo>
                  <a:pt x="303704" y="128823"/>
                </a:lnTo>
                <a:lnTo>
                  <a:pt x="303781" y="116125"/>
                </a:lnTo>
                <a:lnTo>
                  <a:pt x="303877" y="103427"/>
                </a:lnTo>
                <a:lnTo>
                  <a:pt x="303978" y="90728"/>
                </a:lnTo>
                <a:lnTo>
                  <a:pt x="304068" y="78030"/>
                </a:lnTo>
                <a:lnTo>
                  <a:pt x="304133" y="65331"/>
                </a:lnTo>
                <a:lnTo>
                  <a:pt x="304158" y="52633"/>
                </a:lnTo>
                <a:lnTo>
                  <a:pt x="304158" y="10296"/>
                </a:lnTo>
                <a:lnTo>
                  <a:pt x="266934" y="10296"/>
                </a:lnTo>
                <a:lnTo>
                  <a:pt x="265857" y="236851"/>
                </a:lnTo>
                <a:lnTo>
                  <a:pt x="265857" y="298638"/>
                </a:lnTo>
                <a:lnTo>
                  <a:pt x="260224" y="296350"/>
                </a:lnTo>
                <a:lnTo>
                  <a:pt x="253082" y="293540"/>
                </a:lnTo>
                <a:lnTo>
                  <a:pt x="241009" y="287160"/>
                </a:lnTo>
                <a:lnTo>
                  <a:pt x="230562" y="279214"/>
                </a:lnTo>
                <a:lnTo>
                  <a:pt x="222078" y="269729"/>
                </a:lnTo>
                <a:lnTo>
                  <a:pt x="215896" y="258727"/>
                </a:lnTo>
                <a:lnTo>
                  <a:pt x="212352" y="246234"/>
                </a:lnTo>
                <a:lnTo>
                  <a:pt x="211784" y="232274"/>
                </a:lnTo>
                <a:lnTo>
                  <a:pt x="207740" y="462264"/>
                </a:lnTo>
                <a:lnTo>
                  <a:pt x="219890" y="465985"/>
                </a:lnTo>
                <a:lnTo>
                  <a:pt x="232124" y="469507"/>
                </a:lnTo>
                <a:lnTo>
                  <a:pt x="244442" y="472839"/>
                </a:lnTo>
                <a:lnTo>
                  <a:pt x="256845" y="475990"/>
                </a:lnTo>
                <a:lnTo>
                  <a:pt x="263604" y="478279"/>
                </a:lnTo>
                <a:lnTo>
                  <a:pt x="265857" y="481712"/>
                </a:lnTo>
                <a:lnTo>
                  <a:pt x="265857" y="488577"/>
                </a:lnTo>
                <a:lnTo>
                  <a:pt x="265496" y="499644"/>
                </a:lnTo>
                <a:lnTo>
                  <a:pt x="265357" y="512500"/>
                </a:lnTo>
                <a:lnTo>
                  <a:pt x="265424" y="525293"/>
                </a:lnTo>
                <a:lnTo>
                  <a:pt x="265597" y="537989"/>
                </a:lnTo>
                <a:lnTo>
                  <a:pt x="265775" y="550552"/>
                </a:lnTo>
                <a:lnTo>
                  <a:pt x="265857" y="562950"/>
                </a:lnTo>
                <a:lnTo>
                  <a:pt x="265857" y="649910"/>
                </a:lnTo>
                <a:lnTo>
                  <a:pt x="259098" y="646478"/>
                </a:lnTo>
                <a:lnTo>
                  <a:pt x="252406" y="642282"/>
                </a:lnTo>
                <a:lnTo>
                  <a:pt x="241960" y="634997"/>
                </a:lnTo>
                <a:lnTo>
                  <a:pt x="232275" y="626827"/>
                </a:lnTo>
                <a:lnTo>
                  <a:pt x="223627" y="617421"/>
                </a:lnTo>
                <a:lnTo>
                  <a:pt x="216290" y="606430"/>
                </a:lnTo>
                <a:lnTo>
                  <a:pt x="212651" y="600187"/>
                </a:lnTo>
                <a:lnTo>
                  <a:pt x="207314" y="588768"/>
                </a:lnTo>
                <a:lnTo>
                  <a:pt x="203043" y="576705"/>
                </a:lnTo>
                <a:lnTo>
                  <a:pt x="199699" y="564214"/>
                </a:lnTo>
                <a:lnTo>
                  <a:pt x="197139" y="551508"/>
                </a:lnTo>
                <a:lnTo>
                  <a:pt x="196013" y="544643"/>
                </a:lnTo>
                <a:lnTo>
                  <a:pt x="193760" y="542355"/>
                </a:lnTo>
                <a:lnTo>
                  <a:pt x="185874" y="543499"/>
                </a:lnTo>
                <a:lnTo>
                  <a:pt x="174163" y="544726"/>
                </a:lnTo>
                <a:lnTo>
                  <a:pt x="161689" y="546037"/>
                </a:lnTo>
                <a:lnTo>
                  <a:pt x="149133" y="547375"/>
                </a:lnTo>
                <a:lnTo>
                  <a:pt x="136510" y="548753"/>
                </a:lnTo>
                <a:lnTo>
                  <a:pt x="123834" y="550185"/>
                </a:lnTo>
                <a:lnTo>
                  <a:pt x="111116" y="551684"/>
                </a:lnTo>
                <a:lnTo>
                  <a:pt x="98372" y="553265"/>
                </a:lnTo>
                <a:lnTo>
                  <a:pt x="85615" y="554941"/>
                </a:lnTo>
                <a:lnTo>
                  <a:pt x="76722" y="555845"/>
                </a:lnTo>
                <a:lnTo>
                  <a:pt x="64102" y="557245"/>
                </a:lnTo>
                <a:lnTo>
                  <a:pt x="51399" y="558729"/>
                </a:lnTo>
                <a:lnTo>
                  <a:pt x="38686" y="560224"/>
                </a:lnTo>
                <a:lnTo>
                  <a:pt x="26034" y="561655"/>
                </a:lnTo>
                <a:lnTo>
                  <a:pt x="13518" y="562950"/>
                </a:lnTo>
                <a:lnTo>
                  <a:pt x="1138" y="564093"/>
                </a:lnTo>
                <a:lnTo>
                  <a:pt x="1138" y="571599"/>
                </a:lnTo>
                <a:lnTo>
                  <a:pt x="4452" y="588135"/>
                </a:lnTo>
                <a:lnTo>
                  <a:pt x="7328" y="600601"/>
                </a:lnTo>
                <a:lnTo>
                  <a:pt x="10644" y="612843"/>
                </a:lnTo>
                <a:lnTo>
                  <a:pt x="14644" y="624738"/>
                </a:lnTo>
                <a:lnTo>
                  <a:pt x="18343" y="634048"/>
                </a:lnTo>
                <a:lnTo>
                  <a:pt x="23749" y="646124"/>
                </a:lnTo>
                <a:lnTo>
                  <a:pt x="29676" y="657729"/>
                </a:lnTo>
                <a:lnTo>
                  <a:pt x="36139" y="668861"/>
                </a:lnTo>
                <a:lnTo>
                  <a:pt x="43149" y="679515"/>
                </a:lnTo>
                <a:lnTo>
                  <a:pt x="50721" y="689688"/>
                </a:lnTo>
                <a:lnTo>
                  <a:pt x="58868" y="699378"/>
                </a:lnTo>
                <a:lnTo>
                  <a:pt x="67601" y="708580"/>
                </a:lnTo>
                <a:lnTo>
                  <a:pt x="76935" y="717292"/>
                </a:lnTo>
                <a:lnTo>
                  <a:pt x="86883" y="725510"/>
                </a:lnTo>
                <a:lnTo>
                  <a:pt x="97457" y="733231"/>
                </a:lnTo>
                <a:lnTo>
                  <a:pt x="108670" y="740451"/>
                </a:lnTo>
                <a:lnTo>
                  <a:pt x="120537" y="747168"/>
                </a:lnTo>
                <a:lnTo>
                  <a:pt x="132305" y="752926"/>
                </a:lnTo>
                <a:lnTo>
                  <a:pt x="143965" y="757941"/>
                </a:lnTo>
                <a:lnTo>
                  <a:pt x="155817" y="762418"/>
                </a:lnTo>
                <a:lnTo>
                  <a:pt x="167846" y="766398"/>
                </a:lnTo>
                <a:lnTo>
                  <a:pt x="180036" y="769922"/>
                </a:lnTo>
                <a:lnTo>
                  <a:pt x="192372" y="773031"/>
                </a:lnTo>
                <a:lnTo>
                  <a:pt x="204839" y="775766"/>
                </a:lnTo>
                <a:lnTo>
                  <a:pt x="217423" y="778167"/>
                </a:lnTo>
                <a:lnTo>
                  <a:pt x="230107" y="780277"/>
                </a:lnTo>
                <a:lnTo>
                  <a:pt x="242877" y="782135"/>
                </a:lnTo>
                <a:lnTo>
                  <a:pt x="255718" y="783783"/>
                </a:lnTo>
                <a:lnTo>
                  <a:pt x="263604" y="783783"/>
                </a:lnTo>
                <a:lnTo>
                  <a:pt x="265857" y="787215"/>
                </a:lnTo>
                <a:lnTo>
                  <a:pt x="265857" y="795225"/>
                </a:lnTo>
                <a:lnTo>
                  <a:pt x="265518" y="804834"/>
                </a:lnTo>
                <a:lnTo>
                  <a:pt x="265359" y="817360"/>
                </a:lnTo>
                <a:lnTo>
                  <a:pt x="265418" y="829950"/>
                </a:lnTo>
                <a:lnTo>
                  <a:pt x="265591" y="842638"/>
                </a:lnTo>
                <a:lnTo>
                  <a:pt x="265773" y="855461"/>
                </a:lnTo>
                <a:lnTo>
                  <a:pt x="265857" y="868454"/>
                </a:lnTo>
                <a:lnTo>
                  <a:pt x="264730" y="874175"/>
                </a:lnTo>
                <a:lnTo>
                  <a:pt x="266983" y="877608"/>
                </a:lnTo>
                <a:lnTo>
                  <a:pt x="273742" y="876464"/>
                </a:lnTo>
                <a:close/>
              </a:path>
            </a:pathLst>
          </a:custGeom>
          <a:solidFill>
            <a:srgbClr val="004F8F"/>
          </a:solidFill>
        </p:spPr>
        <p:txBody>
          <a:bodyPr wrap="square" lIns="0" tIns="0" rIns="0" bIns="0" rtlCol="0">
            <a:noAutofit/>
          </a:bodyPr>
          <a:lstStyle/>
          <a:p>
            <a:endParaRPr sz="1758"/>
          </a:p>
        </p:txBody>
      </p:sp>
      <p:sp>
        <p:nvSpPr>
          <p:cNvPr id="512" name="object 63"/>
          <p:cNvSpPr/>
          <p:nvPr/>
        </p:nvSpPr>
        <p:spPr>
          <a:xfrm>
            <a:off x="4763407" y="1780904"/>
            <a:ext cx="391075" cy="791056"/>
          </a:xfrm>
          <a:custGeom>
            <a:avLst/>
            <a:gdLst/>
            <a:ahLst/>
            <a:cxnLst/>
            <a:rect l="l" t="t" r="r" b="b"/>
            <a:pathLst>
              <a:path w="400490" h="810100">
                <a:moveTo>
                  <a:pt x="11265" y="808955"/>
                </a:moveTo>
                <a:lnTo>
                  <a:pt x="46683" y="805957"/>
                </a:lnTo>
                <a:lnTo>
                  <a:pt x="74794" y="801898"/>
                </a:lnTo>
                <a:lnTo>
                  <a:pt x="104245" y="795441"/>
                </a:lnTo>
                <a:lnTo>
                  <a:pt x="132699" y="786983"/>
                </a:lnTo>
                <a:lnTo>
                  <a:pt x="160123" y="776517"/>
                </a:lnTo>
                <a:lnTo>
                  <a:pt x="186482" y="764035"/>
                </a:lnTo>
                <a:lnTo>
                  <a:pt x="211743" y="749532"/>
                </a:lnTo>
                <a:lnTo>
                  <a:pt x="235871" y="733000"/>
                </a:lnTo>
                <a:lnTo>
                  <a:pt x="258834" y="714433"/>
                </a:lnTo>
                <a:lnTo>
                  <a:pt x="280597" y="693823"/>
                </a:lnTo>
                <a:lnTo>
                  <a:pt x="301126" y="671164"/>
                </a:lnTo>
                <a:lnTo>
                  <a:pt x="321242" y="645746"/>
                </a:lnTo>
                <a:lnTo>
                  <a:pt x="339972" y="618498"/>
                </a:lnTo>
                <a:lnTo>
                  <a:pt x="356154" y="590447"/>
                </a:lnTo>
                <a:lnTo>
                  <a:pt x="369801" y="561607"/>
                </a:lnTo>
                <a:lnTo>
                  <a:pt x="380927" y="531991"/>
                </a:lnTo>
                <a:lnTo>
                  <a:pt x="389546" y="501612"/>
                </a:lnTo>
                <a:lnTo>
                  <a:pt x="393174" y="484691"/>
                </a:lnTo>
                <a:lnTo>
                  <a:pt x="393174" y="327306"/>
                </a:lnTo>
                <a:lnTo>
                  <a:pt x="384176" y="289556"/>
                </a:lnTo>
                <a:lnTo>
                  <a:pt x="371308" y="252046"/>
                </a:lnTo>
                <a:lnTo>
                  <a:pt x="354911" y="216235"/>
                </a:lnTo>
                <a:lnTo>
                  <a:pt x="335032" y="182123"/>
                </a:lnTo>
                <a:lnTo>
                  <a:pt x="311715" y="149711"/>
                </a:lnTo>
                <a:lnTo>
                  <a:pt x="294284" y="129046"/>
                </a:lnTo>
                <a:lnTo>
                  <a:pt x="270041" y="104277"/>
                </a:lnTo>
                <a:lnTo>
                  <a:pt x="240489" y="79535"/>
                </a:lnTo>
                <a:lnTo>
                  <a:pt x="208839" y="58193"/>
                </a:lnTo>
                <a:lnTo>
                  <a:pt x="175185" y="40154"/>
                </a:lnTo>
                <a:lnTo>
                  <a:pt x="139624" y="25320"/>
                </a:lnTo>
                <a:lnTo>
                  <a:pt x="112796" y="16528"/>
                </a:lnTo>
                <a:lnTo>
                  <a:pt x="75501" y="7626"/>
                </a:lnTo>
                <a:lnTo>
                  <a:pt x="37852" y="2635"/>
                </a:lnTo>
                <a:lnTo>
                  <a:pt x="12391" y="1144"/>
                </a:lnTo>
                <a:lnTo>
                  <a:pt x="3379" y="0"/>
                </a:lnTo>
                <a:lnTo>
                  <a:pt x="0" y="3432"/>
                </a:lnTo>
                <a:lnTo>
                  <a:pt x="0" y="11442"/>
                </a:lnTo>
                <a:lnTo>
                  <a:pt x="160" y="13498"/>
                </a:lnTo>
                <a:lnTo>
                  <a:pt x="784" y="26200"/>
                </a:lnTo>
                <a:lnTo>
                  <a:pt x="731" y="38718"/>
                </a:lnTo>
                <a:lnTo>
                  <a:pt x="0" y="51489"/>
                </a:lnTo>
                <a:lnTo>
                  <a:pt x="0" y="57210"/>
                </a:lnTo>
                <a:lnTo>
                  <a:pt x="2253" y="60643"/>
                </a:lnTo>
                <a:lnTo>
                  <a:pt x="9012" y="60643"/>
                </a:lnTo>
                <a:lnTo>
                  <a:pt x="17537" y="60861"/>
                </a:lnTo>
                <a:lnTo>
                  <a:pt x="30172" y="61988"/>
                </a:lnTo>
                <a:lnTo>
                  <a:pt x="42807" y="64075"/>
                </a:lnTo>
                <a:lnTo>
                  <a:pt x="52982" y="65397"/>
                </a:lnTo>
                <a:lnTo>
                  <a:pt x="79155" y="70188"/>
                </a:lnTo>
                <a:lnTo>
                  <a:pt x="104358" y="76858"/>
                </a:lnTo>
                <a:lnTo>
                  <a:pt x="128592" y="85394"/>
                </a:lnTo>
                <a:lnTo>
                  <a:pt x="151856" y="95781"/>
                </a:lnTo>
                <a:lnTo>
                  <a:pt x="174151" y="108004"/>
                </a:lnTo>
                <a:lnTo>
                  <a:pt x="195476" y="122051"/>
                </a:lnTo>
                <a:lnTo>
                  <a:pt x="215831" y="137906"/>
                </a:lnTo>
                <a:lnTo>
                  <a:pt x="235217" y="155555"/>
                </a:lnTo>
                <a:lnTo>
                  <a:pt x="253633" y="174984"/>
                </a:lnTo>
                <a:lnTo>
                  <a:pt x="272286" y="197821"/>
                </a:lnTo>
                <a:lnTo>
                  <a:pt x="289928" y="223349"/>
                </a:lnTo>
                <a:lnTo>
                  <a:pt x="304933" y="249669"/>
                </a:lnTo>
                <a:lnTo>
                  <a:pt x="317302" y="276762"/>
                </a:lnTo>
                <a:lnTo>
                  <a:pt x="327035" y="304607"/>
                </a:lnTo>
                <a:lnTo>
                  <a:pt x="334132" y="333183"/>
                </a:lnTo>
                <a:lnTo>
                  <a:pt x="338593" y="362469"/>
                </a:lnTo>
                <a:lnTo>
                  <a:pt x="340418" y="392445"/>
                </a:lnTo>
                <a:lnTo>
                  <a:pt x="340342" y="407686"/>
                </a:lnTo>
                <a:lnTo>
                  <a:pt x="338213" y="438658"/>
                </a:lnTo>
                <a:lnTo>
                  <a:pt x="333448" y="470269"/>
                </a:lnTo>
                <a:lnTo>
                  <a:pt x="325373" y="504286"/>
                </a:lnTo>
                <a:lnTo>
                  <a:pt x="314675" y="536304"/>
                </a:lnTo>
                <a:lnTo>
                  <a:pt x="301369" y="566318"/>
                </a:lnTo>
                <a:lnTo>
                  <a:pt x="285467" y="594320"/>
                </a:lnTo>
                <a:lnTo>
                  <a:pt x="266983" y="620304"/>
                </a:lnTo>
                <a:lnTo>
                  <a:pt x="245931" y="644262"/>
                </a:lnTo>
                <a:lnTo>
                  <a:pt x="222324" y="666189"/>
                </a:lnTo>
                <a:lnTo>
                  <a:pt x="196175" y="686076"/>
                </a:lnTo>
                <a:lnTo>
                  <a:pt x="167499" y="703918"/>
                </a:lnTo>
                <a:lnTo>
                  <a:pt x="136308" y="719707"/>
                </a:lnTo>
                <a:lnTo>
                  <a:pt x="111304" y="729950"/>
                </a:lnTo>
                <a:lnTo>
                  <a:pt x="86845" y="737554"/>
                </a:lnTo>
                <a:lnTo>
                  <a:pt x="61914" y="743113"/>
                </a:lnTo>
                <a:lnTo>
                  <a:pt x="36668" y="746681"/>
                </a:lnTo>
                <a:lnTo>
                  <a:pt x="11265" y="748312"/>
                </a:lnTo>
                <a:lnTo>
                  <a:pt x="3379" y="748312"/>
                </a:lnTo>
                <a:lnTo>
                  <a:pt x="0" y="750601"/>
                </a:lnTo>
                <a:lnTo>
                  <a:pt x="0" y="758610"/>
                </a:lnTo>
                <a:lnTo>
                  <a:pt x="1126" y="765475"/>
                </a:lnTo>
                <a:lnTo>
                  <a:pt x="1126" y="792936"/>
                </a:lnTo>
                <a:lnTo>
                  <a:pt x="0" y="799802"/>
                </a:lnTo>
                <a:lnTo>
                  <a:pt x="0" y="807811"/>
                </a:lnTo>
                <a:lnTo>
                  <a:pt x="3379" y="810100"/>
                </a:lnTo>
                <a:lnTo>
                  <a:pt x="11265" y="808955"/>
                </a:lnTo>
                <a:close/>
              </a:path>
            </a:pathLst>
          </a:custGeom>
          <a:solidFill>
            <a:srgbClr val="004F8F"/>
          </a:solidFill>
        </p:spPr>
        <p:txBody>
          <a:bodyPr wrap="square" lIns="0" tIns="0" rIns="0" bIns="0" rtlCol="0">
            <a:noAutofit/>
          </a:bodyPr>
          <a:lstStyle/>
          <a:p>
            <a:endParaRPr sz="1758"/>
          </a:p>
        </p:txBody>
      </p:sp>
      <p:sp>
        <p:nvSpPr>
          <p:cNvPr id="513" name="object 64"/>
          <p:cNvSpPr/>
          <p:nvPr/>
        </p:nvSpPr>
        <p:spPr>
          <a:xfrm>
            <a:off x="4899841" y="2194304"/>
            <a:ext cx="165005" cy="132959"/>
          </a:xfrm>
          <a:custGeom>
            <a:avLst/>
            <a:gdLst/>
            <a:ahLst/>
            <a:cxnLst/>
            <a:rect l="l" t="t" r="r" b="b"/>
            <a:pathLst>
              <a:path w="168977" h="136160">
                <a:moveTo>
                  <a:pt x="2253" y="125862"/>
                </a:moveTo>
                <a:lnTo>
                  <a:pt x="5397" y="113524"/>
                </a:lnTo>
                <a:lnTo>
                  <a:pt x="8232" y="101113"/>
                </a:lnTo>
                <a:lnTo>
                  <a:pt x="10765" y="88638"/>
                </a:lnTo>
                <a:lnTo>
                  <a:pt x="13005" y="76109"/>
                </a:lnTo>
                <a:lnTo>
                  <a:pt x="14961" y="63535"/>
                </a:lnTo>
                <a:lnTo>
                  <a:pt x="16642" y="50923"/>
                </a:lnTo>
                <a:lnTo>
                  <a:pt x="18056" y="38283"/>
                </a:lnTo>
                <a:lnTo>
                  <a:pt x="19212" y="25624"/>
                </a:lnTo>
                <a:lnTo>
                  <a:pt x="20118" y="12954"/>
                </a:lnTo>
                <a:lnTo>
                  <a:pt x="20277" y="10297"/>
                </a:lnTo>
                <a:lnTo>
                  <a:pt x="21403" y="3432"/>
                </a:lnTo>
                <a:lnTo>
                  <a:pt x="23656" y="1144"/>
                </a:lnTo>
                <a:lnTo>
                  <a:pt x="159965" y="1144"/>
                </a:lnTo>
                <a:lnTo>
                  <a:pt x="167850" y="0"/>
                </a:lnTo>
                <a:lnTo>
                  <a:pt x="168977" y="3432"/>
                </a:lnTo>
                <a:lnTo>
                  <a:pt x="168977" y="11442"/>
                </a:lnTo>
                <a:lnTo>
                  <a:pt x="167325" y="24364"/>
                </a:lnTo>
                <a:lnTo>
                  <a:pt x="165223" y="37073"/>
                </a:lnTo>
                <a:lnTo>
                  <a:pt x="162669" y="49586"/>
                </a:lnTo>
                <a:lnTo>
                  <a:pt x="159664" y="61918"/>
                </a:lnTo>
                <a:lnTo>
                  <a:pt x="156208" y="74085"/>
                </a:lnTo>
                <a:lnTo>
                  <a:pt x="152300" y="86103"/>
                </a:lnTo>
                <a:lnTo>
                  <a:pt x="147942" y="97989"/>
                </a:lnTo>
                <a:lnTo>
                  <a:pt x="143132" y="109758"/>
                </a:lnTo>
                <a:lnTo>
                  <a:pt x="137871" y="121428"/>
                </a:lnTo>
                <a:lnTo>
                  <a:pt x="135181" y="127007"/>
                </a:lnTo>
                <a:lnTo>
                  <a:pt x="131802" y="133872"/>
                </a:lnTo>
                <a:lnTo>
                  <a:pt x="127296" y="136160"/>
                </a:lnTo>
                <a:lnTo>
                  <a:pt x="1126" y="136160"/>
                </a:lnTo>
                <a:lnTo>
                  <a:pt x="0" y="133872"/>
                </a:lnTo>
                <a:lnTo>
                  <a:pt x="2253" y="125862"/>
                </a:lnTo>
                <a:close/>
              </a:path>
            </a:pathLst>
          </a:custGeom>
          <a:solidFill>
            <a:srgbClr val="004F8F"/>
          </a:solidFill>
        </p:spPr>
        <p:txBody>
          <a:bodyPr wrap="square" lIns="0" tIns="0" rIns="0" bIns="0" rtlCol="0">
            <a:noAutofit/>
          </a:bodyPr>
          <a:lstStyle/>
          <a:p>
            <a:endParaRPr sz="1758"/>
          </a:p>
        </p:txBody>
      </p:sp>
      <p:sp>
        <p:nvSpPr>
          <p:cNvPr id="514" name="object 65"/>
          <p:cNvSpPr/>
          <p:nvPr/>
        </p:nvSpPr>
        <p:spPr>
          <a:xfrm>
            <a:off x="4904241" y="2024485"/>
            <a:ext cx="160605" cy="132959"/>
          </a:xfrm>
          <a:custGeom>
            <a:avLst/>
            <a:gdLst/>
            <a:ahLst/>
            <a:cxnLst/>
            <a:rect l="l" t="t" r="r" b="b"/>
            <a:pathLst>
              <a:path w="164471" h="136160">
                <a:moveTo>
                  <a:pt x="90121" y="136160"/>
                </a:moveTo>
                <a:lnTo>
                  <a:pt x="19150" y="136160"/>
                </a:lnTo>
                <a:lnTo>
                  <a:pt x="15771" y="133872"/>
                </a:lnTo>
                <a:lnTo>
                  <a:pt x="15771" y="127007"/>
                </a:lnTo>
                <a:lnTo>
                  <a:pt x="15581" y="114182"/>
                </a:lnTo>
                <a:lnTo>
                  <a:pt x="15029" y="101428"/>
                </a:lnTo>
                <a:lnTo>
                  <a:pt x="14140" y="88736"/>
                </a:lnTo>
                <a:lnTo>
                  <a:pt x="12937" y="76097"/>
                </a:lnTo>
                <a:lnTo>
                  <a:pt x="11447" y="63503"/>
                </a:lnTo>
                <a:lnTo>
                  <a:pt x="9694" y="50946"/>
                </a:lnTo>
                <a:lnTo>
                  <a:pt x="7703" y="38417"/>
                </a:lnTo>
                <a:lnTo>
                  <a:pt x="5499" y="25908"/>
                </a:lnTo>
                <a:lnTo>
                  <a:pt x="3106" y="13410"/>
                </a:lnTo>
                <a:lnTo>
                  <a:pt x="2253" y="9153"/>
                </a:lnTo>
                <a:lnTo>
                  <a:pt x="0" y="2288"/>
                </a:lnTo>
                <a:lnTo>
                  <a:pt x="2253" y="0"/>
                </a:lnTo>
                <a:lnTo>
                  <a:pt x="122790" y="0"/>
                </a:lnTo>
                <a:lnTo>
                  <a:pt x="126169" y="2288"/>
                </a:lnTo>
                <a:lnTo>
                  <a:pt x="129549" y="8009"/>
                </a:lnTo>
                <a:lnTo>
                  <a:pt x="135185" y="19364"/>
                </a:lnTo>
                <a:lnTo>
                  <a:pt x="140333" y="30928"/>
                </a:lnTo>
                <a:lnTo>
                  <a:pt x="144999" y="42694"/>
                </a:lnTo>
                <a:lnTo>
                  <a:pt x="149190" y="54653"/>
                </a:lnTo>
                <a:lnTo>
                  <a:pt x="152915" y="66799"/>
                </a:lnTo>
                <a:lnTo>
                  <a:pt x="156179" y="79123"/>
                </a:lnTo>
                <a:lnTo>
                  <a:pt x="158991" y="91620"/>
                </a:lnTo>
                <a:lnTo>
                  <a:pt x="161358" y="104281"/>
                </a:lnTo>
                <a:lnTo>
                  <a:pt x="163286" y="117099"/>
                </a:lnTo>
                <a:lnTo>
                  <a:pt x="164471" y="127007"/>
                </a:lnTo>
                <a:lnTo>
                  <a:pt x="164471" y="133872"/>
                </a:lnTo>
                <a:lnTo>
                  <a:pt x="162218" y="136160"/>
                </a:lnTo>
                <a:lnTo>
                  <a:pt x="90121" y="136160"/>
                </a:lnTo>
                <a:close/>
              </a:path>
            </a:pathLst>
          </a:custGeom>
          <a:solidFill>
            <a:srgbClr val="004F8F"/>
          </a:solidFill>
        </p:spPr>
        <p:txBody>
          <a:bodyPr wrap="square" lIns="0" tIns="0" rIns="0" bIns="0" rtlCol="0">
            <a:noAutofit/>
          </a:bodyPr>
          <a:lstStyle/>
          <a:p>
            <a:endParaRPr sz="1758"/>
          </a:p>
        </p:txBody>
      </p:sp>
      <p:sp>
        <p:nvSpPr>
          <p:cNvPr id="515" name="object 66"/>
          <p:cNvSpPr/>
          <p:nvPr/>
        </p:nvSpPr>
        <p:spPr>
          <a:xfrm>
            <a:off x="4763407" y="2024486"/>
            <a:ext cx="125403" cy="134077"/>
          </a:xfrm>
          <a:custGeom>
            <a:avLst/>
            <a:gdLst/>
            <a:ahLst/>
            <a:cxnLst/>
            <a:rect l="l" t="t" r="r" b="b"/>
            <a:pathLst>
              <a:path w="128422" h="137305">
                <a:moveTo>
                  <a:pt x="3379" y="0"/>
                </a:moveTo>
                <a:lnTo>
                  <a:pt x="109271" y="0"/>
                </a:lnTo>
                <a:lnTo>
                  <a:pt x="112651" y="1144"/>
                </a:lnTo>
                <a:lnTo>
                  <a:pt x="113777" y="9153"/>
                </a:lnTo>
                <a:lnTo>
                  <a:pt x="116275" y="21557"/>
                </a:lnTo>
                <a:lnTo>
                  <a:pt x="118584" y="34033"/>
                </a:lnTo>
                <a:lnTo>
                  <a:pt x="120680" y="46574"/>
                </a:lnTo>
                <a:lnTo>
                  <a:pt x="122536" y="59169"/>
                </a:lnTo>
                <a:lnTo>
                  <a:pt x="124126" y="71811"/>
                </a:lnTo>
                <a:lnTo>
                  <a:pt x="125422" y="84489"/>
                </a:lnTo>
                <a:lnTo>
                  <a:pt x="126399" y="97196"/>
                </a:lnTo>
                <a:lnTo>
                  <a:pt x="127031" y="109922"/>
                </a:lnTo>
                <a:lnTo>
                  <a:pt x="127290" y="122659"/>
                </a:lnTo>
                <a:lnTo>
                  <a:pt x="127296" y="124718"/>
                </a:lnTo>
                <a:lnTo>
                  <a:pt x="128422" y="132728"/>
                </a:lnTo>
                <a:lnTo>
                  <a:pt x="126169" y="137305"/>
                </a:lnTo>
                <a:lnTo>
                  <a:pt x="117157" y="136160"/>
                </a:lnTo>
                <a:lnTo>
                  <a:pt x="3379" y="136160"/>
                </a:lnTo>
                <a:lnTo>
                  <a:pt x="0" y="133872"/>
                </a:lnTo>
                <a:lnTo>
                  <a:pt x="0" y="125862"/>
                </a:lnTo>
                <a:lnTo>
                  <a:pt x="453" y="113062"/>
                </a:lnTo>
                <a:lnTo>
                  <a:pt x="464" y="100450"/>
                </a:lnTo>
                <a:lnTo>
                  <a:pt x="251" y="87876"/>
                </a:lnTo>
                <a:lnTo>
                  <a:pt x="38" y="75190"/>
                </a:lnTo>
                <a:lnTo>
                  <a:pt x="0" y="68652"/>
                </a:lnTo>
                <a:lnTo>
                  <a:pt x="1126" y="68652"/>
                </a:lnTo>
                <a:lnTo>
                  <a:pt x="1115" y="56187"/>
                </a:lnTo>
                <a:lnTo>
                  <a:pt x="1038" y="43656"/>
                </a:lnTo>
                <a:lnTo>
                  <a:pt x="830" y="30991"/>
                </a:lnTo>
                <a:lnTo>
                  <a:pt x="425" y="18126"/>
                </a:lnTo>
                <a:lnTo>
                  <a:pt x="0" y="9153"/>
                </a:lnTo>
                <a:lnTo>
                  <a:pt x="0" y="2288"/>
                </a:lnTo>
                <a:lnTo>
                  <a:pt x="3379" y="0"/>
                </a:lnTo>
                <a:close/>
              </a:path>
            </a:pathLst>
          </a:custGeom>
          <a:solidFill>
            <a:srgbClr val="004F8F"/>
          </a:solidFill>
        </p:spPr>
        <p:txBody>
          <a:bodyPr wrap="square" lIns="0" tIns="0" rIns="0" bIns="0" rtlCol="0">
            <a:noAutofit/>
          </a:bodyPr>
          <a:lstStyle/>
          <a:p>
            <a:endParaRPr sz="1758"/>
          </a:p>
        </p:txBody>
      </p:sp>
      <p:sp>
        <p:nvSpPr>
          <p:cNvPr id="516" name="object 67"/>
          <p:cNvSpPr/>
          <p:nvPr/>
        </p:nvSpPr>
        <p:spPr>
          <a:xfrm>
            <a:off x="4763437" y="2194306"/>
            <a:ext cx="123203" cy="132959"/>
          </a:xfrm>
          <a:custGeom>
            <a:avLst/>
            <a:gdLst/>
            <a:ahLst/>
            <a:cxnLst/>
            <a:rect l="l" t="t" r="r" b="b"/>
            <a:pathLst>
              <a:path w="126169" h="136160">
                <a:moveTo>
                  <a:pt x="578" y="113966"/>
                </a:moveTo>
                <a:lnTo>
                  <a:pt x="914" y="101171"/>
                </a:lnTo>
                <a:lnTo>
                  <a:pt x="1074" y="88555"/>
                </a:lnTo>
                <a:lnTo>
                  <a:pt x="1122" y="76052"/>
                </a:lnTo>
                <a:lnTo>
                  <a:pt x="1126" y="67508"/>
                </a:lnTo>
                <a:lnTo>
                  <a:pt x="1113" y="54920"/>
                </a:lnTo>
                <a:lnTo>
                  <a:pt x="1021" y="42140"/>
                </a:lnTo>
                <a:lnTo>
                  <a:pt x="773" y="29326"/>
                </a:lnTo>
                <a:lnTo>
                  <a:pt x="289" y="16639"/>
                </a:lnTo>
                <a:lnTo>
                  <a:pt x="0" y="11442"/>
                </a:lnTo>
                <a:lnTo>
                  <a:pt x="0" y="4576"/>
                </a:lnTo>
                <a:lnTo>
                  <a:pt x="2253" y="0"/>
                </a:lnTo>
                <a:lnTo>
                  <a:pt x="10138" y="1144"/>
                </a:lnTo>
                <a:lnTo>
                  <a:pt x="117157" y="1144"/>
                </a:lnTo>
                <a:lnTo>
                  <a:pt x="125043" y="0"/>
                </a:lnTo>
                <a:lnTo>
                  <a:pt x="126169" y="3432"/>
                </a:lnTo>
                <a:lnTo>
                  <a:pt x="126169" y="10297"/>
                </a:lnTo>
                <a:lnTo>
                  <a:pt x="124958" y="22916"/>
                </a:lnTo>
                <a:lnTo>
                  <a:pt x="123463" y="35526"/>
                </a:lnTo>
                <a:lnTo>
                  <a:pt x="121702" y="48120"/>
                </a:lnTo>
                <a:lnTo>
                  <a:pt x="119690" y="60691"/>
                </a:lnTo>
                <a:lnTo>
                  <a:pt x="117442" y="73230"/>
                </a:lnTo>
                <a:lnTo>
                  <a:pt x="114974" y="85729"/>
                </a:lnTo>
                <a:lnTo>
                  <a:pt x="112302" y="98180"/>
                </a:lnTo>
                <a:lnTo>
                  <a:pt x="109441" y="110575"/>
                </a:lnTo>
                <a:lnTo>
                  <a:pt x="106407" y="122907"/>
                </a:lnTo>
                <a:lnTo>
                  <a:pt x="104765" y="129295"/>
                </a:lnTo>
                <a:lnTo>
                  <a:pt x="103639" y="133872"/>
                </a:lnTo>
                <a:lnTo>
                  <a:pt x="100259" y="136160"/>
                </a:lnTo>
                <a:lnTo>
                  <a:pt x="2253" y="136160"/>
                </a:lnTo>
                <a:lnTo>
                  <a:pt x="0" y="132728"/>
                </a:lnTo>
                <a:lnTo>
                  <a:pt x="0" y="127007"/>
                </a:lnTo>
                <a:lnTo>
                  <a:pt x="578" y="113966"/>
                </a:lnTo>
                <a:close/>
              </a:path>
            </a:pathLst>
          </a:custGeom>
          <a:solidFill>
            <a:srgbClr val="004F8F"/>
          </a:solidFill>
        </p:spPr>
        <p:txBody>
          <a:bodyPr wrap="square" lIns="0" tIns="0" rIns="0" bIns="0" rtlCol="0">
            <a:noAutofit/>
          </a:bodyPr>
          <a:lstStyle/>
          <a:p>
            <a:endParaRPr sz="1758"/>
          </a:p>
        </p:txBody>
      </p:sp>
      <p:sp>
        <p:nvSpPr>
          <p:cNvPr id="517" name="object 68"/>
          <p:cNvSpPr/>
          <p:nvPr/>
        </p:nvSpPr>
        <p:spPr>
          <a:xfrm>
            <a:off x="4763437" y="1871416"/>
            <a:ext cx="96803" cy="116200"/>
          </a:xfrm>
          <a:custGeom>
            <a:avLst/>
            <a:gdLst/>
            <a:ahLst/>
            <a:cxnLst/>
            <a:rect l="l" t="t" r="r" b="b"/>
            <a:pathLst>
              <a:path w="99133" h="118997">
                <a:moveTo>
                  <a:pt x="86202" y="79503"/>
                </a:moveTo>
                <a:lnTo>
                  <a:pt x="90768" y="91358"/>
                </a:lnTo>
                <a:lnTo>
                  <a:pt x="95191" y="103248"/>
                </a:lnTo>
                <a:lnTo>
                  <a:pt x="98006" y="110988"/>
                </a:lnTo>
                <a:lnTo>
                  <a:pt x="99133" y="116709"/>
                </a:lnTo>
                <a:lnTo>
                  <a:pt x="98006" y="118997"/>
                </a:lnTo>
                <a:lnTo>
                  <a:pt x="2253" y="118997"/>
                </a:lnTo>
                <a:lnTo>
                  <a:pt x="0" y="115565"/>
                </a:lnTo>
                <a:lnTo>
                  <a:pt x="0" y="108699"/>
                </a:lnTo>
                <a:lnTo>
                  <a:pt x="479" y="96119"/>
                </a:lnTo>
                <a:lnTo>
                  <a:pt x="408" y="83317"/>
                </a:lnTo>
                <a:lnTo>
                  <a:pt x="134" y="70530"/>
                </a:lnTo>
                <a:lnTo>
                  <a:pt x="0" y="59498"/>
                </a:lnTo>
                <a:lnTo>
                  <a:pt x="1126" y="59498"/>
                </a:lnTo>
                <a:lnTo>
                  <a:pt x="1107" y="46420"/>
                </a:lnTo>
                <a:lnTo>
                  <a:pt x="971" y="33681"/>
                </a:lnTo>
                <a:lnTo>
                  <a:pt x="603" y="21163"/>
                </a:lnTo>
                <a:lnTo>
                  <a:pt x="0" y="10297"/>
                </a:lnTo>
                <a:lnTo>
                  <a:pt x="0" y="2288"/>
                </a:lnTo>
                <a:lnTo>
                  <a:pt x="3379" y="0"/>
                </a:lnTo>
                <a:lnTo>
                  <a:pt x="10138" y="0"/>
                </a:lnTo>
                <a:lnTo>
                  <a:pt x="22809" y="925"/>
                </a:lnTo>
                <a:lnTo>
                  <a:pt x="35480" y="1608"/>
                </a:lnTo>
                <a:lnTo>
                  <a:pt x="43934" y="2288"/>
                </a:lnTo>
                <a:lnTo>
                  <a:pt x="48440" y="3432"/>
                </a:lnTo>
                <a:lnTo>
                  <a:pt x="51819" y="5721"/>
                </a:lnTo>
                <a:lnTo>
                  <a:pt x="54072" y="10297"/>
                </a:lnTo>
                <a:lnTo>
                  <a:pt x="60148" y="21497"/>
                </a:lnTo>
                <a:lnTo>
                  <a:pt x="65893" y="32858"/>
                </a:lnTo>
                <a:lnTo>
                  <a:pt x="71340" y="44361"/>
                </a:lnTo>
                <a:lnTo>
                  <a:pt x="76520" y="55983"/>
                </a:lnTo>
                <a:lnTo>
                  <a:pt x="81463" y="67705"/>
                </a:lnTo>
                <a:lnTo>
                  <a:pt x="86202" y="79503"/>
                </a:lnTo>
                <a:close/>
              </a:path>
            </a:pathLst>
          </a:custGeom>
          <a:solidFill>
            <a:srgbClr val="004F8F"/>
          </a:solidFill>
        </p:spPr>
        <p:txBody>
          <a:bodyPr wrap="square" lIns="0" tIns="0" rIns="0" bIns="0" rtlCol="0">
            <a:noAutofit/>
          </a:bodyPr>
          <a:lstStyle/>
          <a:p>
            <a:endParaRPr sz="1758"/>
          </a:p>
        </p:txBody>
      </p:sp>
      <p:sp>
        <p:nvSpPr>
          <p:cNvPr id="518" name="object 69"/>
          <p:cNvSpPr/>
          <p:nvPr/>
        </p:nvSpPr>
        <p:spPr>
          <a:xfrm>
            <a:off x="4763437" y="2365269"/>
            <a:ext cx="89102" cy="116200"/>
          </a:xfrm>
          <a:custGeom>
            <a:avLst/>
            <a:gdLst/>
            <a:ahLst/>
            <a:cxnLst/>
            <a:rect l="l" t="t" r="r" b="b"/>
            <a:pathLst>
              <a:path w="91247" h="118997">
                <a:moveTo>
                  <a:pt x="3379" y="118997"/>
                </a:moveTo>
                <a:lnTo>
                  <a:pt x="0" y="115565"/>
                </a:lnTo>
                <a:lnTo>
                  <a:pt x="0" y="108699"/>
                </a:lnTo>
                <a:lnTo>
                  <a:pt x="476" y="95742"/>
                </a:lnTo>
                <a:lnTo>
                  <a:pt x="419" y="82895"/>
                </a:lnTo>
                <a:lnTo>
                  <a:pt x="152" y="70267"/>
                </a:lnTo>
                <a:lnTo>
                  <a:pt x="0" y="58354"/>
                </a:lnTo>
                <a:lnTo>
                  <a:pt x="1126" y="58354"/>
                </a:lnTo>
                <a:lnTo>
                  <a:pt x="1107" y="45933"/>
                </a:lnTo>
                <a:lnTo>
                  <a:pt x="971" y="33394"/>
                </a:lnTo>
                <a:lnTo>
                  <a:pt x="603" y="20619"/>
                </a:lnTo>
                <a:lnTo>
                  <a:pt x="0" y="9153"/>
                </a:lnTo>
                <a:lnTo>
                  <a:pt x="0" y="2288"/>
                </a:lnTo>
                <a:lnTo>
                  <a:pt x="3379" y="0"/>
                </a:lnTo>
                <a:lnTo>
                  <a:pt x="90121" y="0"/>
                </a:lnTo>
                <a:lnTo>
                  <a:pt x="91247" y="1144"/>
                </a:lnTo>
                <a:lnTo>
                  <a:pt x="87868" y="10297"/>
                </a:lnTo>
                <a:lnTo>
                  <a:pt x="83338" y="22247"/>
                </a:lnTo>
                <a:lnTo>
                  <a:pt x="78710" y="34109"/>
                </a:lnTo>
                <a:lnTo>
                  <a:pt x="73985" y="45895"/>
                </a:lnTo>
                <a:lnTo>
                  <a:pt x="69160" y="57618"/>
                </a:lnTo>
                <a:lnTo>
                  <a:pt x="64238" y="69289"/>
                </a:lnTo>
                <a:lnTo>
                  <a:pt x="59218" y="80921"/>
                </a:lnTo>
                <a:lnTo>
                  <a:pt x="54099" y="92524"/>
                </a:lnTo>
                <a:lnTo>
                  <a:pt x="48882" y="104113"/>
                </a:lnTo>
                <a:lnTo>
                  <a:pt x="43934" y="113276"/>
                </a:lnTo>
                <a:lnTo>
                  <a:pt x="40554" y="116709"/>
                </a:lnTo>
                <a:lnTo>
                  <a:pt x="33795" y="116709"/>
                </a:lnTo>
                <a:lnTo>
                  <a:pt x="25909" y="117853"/>
                </a:lnTo>
                <a:lnTo>
                  <a:pt x="10138" y="117853"/>
                </a:lnTo>
                <a:lnTo>
                  <a:pt x="3379" y="118997"/>
                </a:lnTo>
                <a:close/>
              </a:path>
            </a:pathLst>
          </a:custGeom>
          <a:solidFill>
            <a:srgbClr val="004F8F"/>
          </a:solidFill>
        </p:spPr>
        <p:txBody>
          <a:bodyPr wrap="square" lIns="0" tIns="0" rIns="0" bIns="0" rtlCol="0">
            <a:noAutofit/>
          </a:bodyPr>
          <a:lstStyle/>
          <a:p>
            <a:endParaRPr sz="1758"/>
          </a:p>
        </p:txBody>
      </p:sp>
      <p:sp>
        <p:nvSpPr>
          <p:cNvPr id="519" name="object 70"/>
          <p:cNvSpPr/>
          <p:nvPr/>
        </p:nvSpPr>
        <p:spPr>
          <a:xfrm>
            <a:off x="4848110" y="2364158"/>
            <a:ext cx="151803" cy="105027"/>
          </a:xfrm>
          <a:custGeom>
            <a:avLst/>
            <a:gdLst/>
            <a:ahLst/>
            <a:cxnLst/>
            <a:rect l="l" t="t" r="r" b="b"/>
            <a:pathLst>
              <a:path w="155458" h="107555">
                <a:moveTo>
                  <a:pt x="7458" y="88019"/>
                </a:moveTo>
                <a:lnTo>
                  <a:pt x="12621" y="76393"/>
                </a:lnTo>
                <a:lnTo>
                  <a:pt x="17698" y="64683"/>
                </a:lnTo>
                <a:lnTo>
                  <a:pt x="22646" y="52904"/>
                </a:lnTo>
                <a:lnTo>
                  <a:pt x="27421" y="41069"/>
                </a:lnTo>
                <a:lnTo>
                  <a:pt x="31981" y="29194"/>
                </a:lnTo>
                <a:lnTo>
                  <a:pt x="36282" y="17293"/>
                </a:lnTo>
                <a:lnTo>
                  <a:pt x="39427" y="8009"/>
                </a:lnTo>
                <a:lnTo>
                  <a:pt x="41681" y="2288"/>
                </a:lnTo>
                <a:lnTo>
                  <a:pt x="45060" y="1144"/>
                </a:lnTo>
                <a:lnTo>
                  <a:pt x="148699" y="1144"/>
                </a:lnTo>
                <a:lnTo>
                  <a:pt x="152079" y="0"/>
                </a:lnTo>
                <a:lnTo>
                  <a:pt x="153205" y="2288"/>
                </a:lnTo>
                <a:lnTo>
                  <a:pt x="155458" y="5721"/>
                </a:lnTo>
                <a:lnTo>
                  <a:pt x="152079" y="8009"/>
                </a:lnTo>
                <a:lnTo>
                  <a:pt x="150952" y="9153"/>
                </a:lnTo>
                <a:lnTo>
                  <a:pt x="142156" y="18995"/>
                </a:lnTo>
                <a:lnTo>
                  <a:pt x="133100" y="28394"/>
                </a:lnTo>
                <a:lnTo>
                  <a:pt x="123779" y="37350"/>
                </a:lnTo>
                <a:lnTo>
                  <a:pt x="114188" y="45864"/>
                </a:lnTo>
                <a:lnTo>
                  <a:pt x="104321" y="53936"/>
                </a:lnTo>
                <a:lnTo>
                  <a:pt x="94174" y="61565"/>
                </a:lnTo>
                <a:lnTo>
                  <a:pt x="83741" y="68751"/>
                </a:lnTo>
                <a:lnTo>
                  <a:pt x="73017" y="75495"/>
                </a:lnTo>
                <a:lnTo>
                  <a:pt x="61996" y="81797"/>
                </a:lnTo>
                <a:lnTo>
                  <a:pt x="50672" y="87656"/>
                </a:lnTo>
                <a:lnTo>
                  <a:pt x="39042" y="93073"/>
                </a:lnTo>
                <a:lnTo>
                  <a:pt x="27099" y="98047"/>
                </a:lnTo>
                <a:lnTo>
                  <a:pt x="14837" y="102579"/>
                </a:lnTo>
                <a:lnTo>
                  <a:pt x="6759" y="105267"/>
                </a:lnTo>
                <a:lnTo>
                  <a:pt x="5632" y="105267"/>
                </a:lnTo>
                <a:lnTo>
                  <a:pt x="3379" y="107555"/>
                </a:lnTo>
                <a:lnTo>
                  <a:pt x="1126" y="105267"/>
                </a:lnTo>
                <a:lnTo>
                  <a:pt x="0" y="102978"/>
                </a:lnTo>
                <a:lnTo>
                  <a:pt x="1126" y="100690"/>
                </a:lnTo>
                <a:lnTo>
                  <a:pt x="2253" y="99546"/>
                </a:lnTo>
                <a:lnTo>
                  <a:pt x="7458" y="88019"/>
                </a:lnTo>
                <a:close/>
              </a:path>
            </a:pathLst>
          </a:custGeom>
          <a:solidFill>
            <a:srgbClr val="004F8F"/>
          </a:solidFill>
        </p:spPr>
        <p:txBody>
          <a:bodyPr wrap="square" lIns="0" tIns="0" rIns="0" bIns="0" rtlCol="0">
            <a:noAutofit/>
          </a:bodyPr>
          <a:lstStyle/>
          <a:p>
            <a:endParaRPr sz="1758"/>
          </a:p>
        </p:txBody>
      </p:sp>
      <p:sp>
        <p:nvSpPr>
          <p:cNvPr id="520" name="object 71"/>
          <p:cNvSpPr/>
          <p:nvPr/>
        </p:nvSpPr>
        <p:spPr>
          <a:xfrm>
            <a:off x="4851410" y="1883715"/>
            <a:ext cx="147403" cy="105027"/>
          </a:xfrm>
          <a:custGeom>
            <a:avLst/>
            <a:gdLst/>
            <a:ahLst/>
            <a:cxnLst/>
            <a:rect l="l" t="t" r="r" b="b"/>
            <a:pathLst>
              <a:path w="150952" h="107555">
                <a:moveTo>
                  <a:pt x="4506" y="0"/>
                </a:moveTo>
                <a:lnTo>
                  <a:pt x="6759" y="2288"/>
                </a:lnTo>
                <a:lnTo>
                  <a:pt x="9012" y="2288"/>
                </a:lnTo>
                <a:lnTo>
                  <a:pt x="21177" y="7016"/>
                </a:lnTo>
                <a:lnTo>
                  <a:pt x="33059" y="12156"/>
                </a:lnTo>
                <a:lnTo>
                  <a:pt x="44656" y="17708"/>
                </a:lnTo>
                <a:lnTo>
                  <a:pt x="55970" y="23672"/>
                </a:lnTo>
                <a:lnTo>
                  <a:pt x="66999" y="30048"/>
                </a:lnTo>
                <a:lnTo>
                  <a:pt x="77744" y="36837"/>
                </a:lnTo>
                <a:lnTo>
                  <a:pt x="88205" y="44038"/>
                </a:lnTo>
                <a:lnTo>
                  <a:pt x="98383" y="51651"/>
                </a:lnTo>
                <a:lnTo>
                  <a:pt x="108276" y="59676"/>
                </a:lnTo>
                <a:lnTo>
                  <a:pt x="117885" y="68114"/>
                </a:lnTo>
                <a:lnTo>
                  <a:pt x="127210" y="76963"/>
                </a:lnTo>
                <a:lnTo>
                  <a:pt x="136250" y="86225"/>
                </a:lnTo>
                <a:lnTo>
                  <a:pt x="144193" y="94969"/>
                </a:lnTo>
                <a:lnTo>
                  <a:pt x="148699" y="99546"/>
                </a:lnTo>
                <a:lnTo>
                  <a:pt x="149826" y="100690"/>
                </a:lnTo>
                <a:lnTo>
                  <a:pt x="150952" y="102978"/>
                </a:lnTo>
                <a:lnTo>
                  <a:pt x="149826" y="104123"/>
                </a:lnTo>
                <a:lnTo>
                  <a:pt x="148699" y="107555"/>
                </a:lnTo>
                <a:lnTo>
                  <a:pt x="146446" y="106411"/>
                </a:lnTo>
                <a:lnTo>
                  <a:pt x="46187" y="106411"/>
                </a:lnTo>
                <a:lnTo>
                  <a:pt x="42807" y="105267"/>
                </a:lnTo>
                <a:lnTo>
                  <a:pt x="40554" y="99546"/>
                </a:lnTo>
                <a:lnTo>
                  <a:pt x="36488" y="87508"/>
                </a:lnTo>
                <a:lnTo>
                  <a:pt x="32193" y="75500"/>
                </a:lnTo>
                <a:lnTo>
                  <a:pt x="27670" y="63553"/>
                </a:lnTo>
                <a:lnTo>
                  <a:pt x="22919" y="51696"/>
                </a:lnTo>
                <a:lnTo>
                  <a:pt x="17940" y="39959"/>
                </a:lnTo>
                <a:lnTo>
                  <a:pt x="12732" y="28373"/>
                </a:lnTo>
                <a:lnTo>
                  <a:pt x="7297" y="16968"/>
                </a:lnTo>
                <a:lnTo>
                  <a:pt x="3379" y="9153"/>
                </a:lnTo>
                <a:lnTo>
                  <a:pt x="2253" y="6865"/>
                </a:lnTo>
                <a:lnTo>
                  <a:pt x="0" y="4576"/>
                </a:lnTo>
                <a:lnTo>
                  <a:pt x="2253" y="2288"/>
                </a:lnTo>
                <a:lnTo>
                  <a:pt x="4506" y="0"/>
                </a:lnTo>
                <a:close/>
              </a:path>
            </a:pathLst>
          </a:custGeom>
          <a:solidFill>
            <a:srgbClr val="004F8F"/>
          </a:solidFill>
        </p:spPr>
        <p:txBody>
          <a:bodyPr wrap="square" lIns="0" tIns="0" rIns="0" bIns="0" rtlCol="0">
            <a:noAutofit/>
          </a:bodyPr>
          <a:lstStyle/>
          <a:p>
            <a:endParaRPr sz="1758"/>
          </a:p>
        </p:txBody>
      </p:sp>
      <p:sp>
        <p:nvSpPr>
          <p:cNvPr id="521" name="object 72"/>
          <p:cNvSpPr/>
          <p:nvPr/>
        </p:nvSpPr>
        <p:spPr>
          <a:xfrm>
            <a:off x="8723829" y="2347304"/>
            <a:ext cx="2926294" cy="515354"/>
          </a:xfrm>
          <a:custGeom>
            <a:avLst/>
            <a:gdLst/>
            <a:ahLst/>
            <a:cxnLst/>
            <a:rect l="l" t="t" r="r" b="b"/>
            <a:pathLst>
              <a:path w="2996742" h="527761">
                <a:moveTo>
                  <a:pt x="0" y="0"/>
                </a:moveTo>
                <a:lnTo>
                  <a:pt x="0" y="527761"/>
                </a:lnTo>
                <a:lnTo>
                  <a:pt x="2996742" y="527761"/>
                </a:lnTo>
                <a:lnTo>
                  <a:pt x="2996742" y="0"/>
                </a:lnTo>
                <a:lnTo>
                  <a:pt x="0" y="0"/>
                </a:lnTo>
                <a:close/>
              </a:path>
            </a:pathLst>
          </a:custGeom>
          <a:solidFill>
            <a:srgbClr val="00518F"/>
          </a:solidFill>
        </p:spPr>
        <p:txBody>
          <a:bodyPr wrap="square" lIns="0" tIns="0" rIns="0" bIns="0" rtlCol="0">
            <a:noAutofit/>
          </a:bodyPr>
          <a:lstStyle/>
          <a:p>
            <a:endParaRPr sz="1758"/>
          </a:p>
        </p:txBody>
      </p:sp>
      <p:sp>
        <p:nvSpPr>
          <p:cNvPr id="522" name="object 73"/>
          <p:cNvSpPr/>
          <p:nvPr/>
        </p:nvSpPr>
        <p:spPr>
          <a:xfrm>
            <a:off x="8577834" y="2465023"/>
            <a:ext cx="292004" cy="292004"/>
          </a:xfrm>
          <a:custGeom>
            <a:avLst/>
            <a:gdLst/>
            <a:ahLst/>
            <a:cxnLst/>
            <a:rect l="l" t="t" r="r" b="b"/>
            <a:pathLst>
              <a:path w="299034" h="299034">
                <a:moveTo>
                  <a:pt x="299034" y="148729"/>
                </a:moveTo>
                <a:lnTo>
                  <a:pt x="150304" y="0"/>
                </a:lnTo>
                <a:lnTo>
                  <a:pt x="0" y="150304"/>
                </a:lnTo>
                <a:lnTo>
                  <a:pt x="148729" y="299034"/>
                </a:lnTo>
                <a:lnTo>
                  <a:pt x="299034" y="148729"/>
                </a:lnTo>
                <a:close/>
              </a:path>
            </a:pathLst>
          </a:custGeom>
          <a:solidFill>
            <a:srgbClr val="F69428"/>
          </a:solidFill>
        </p:spPr>
        <p:txBody>
          <a:bodyPr wrap="square" lIns="0" tIns="0" rIns="0" bIns="0" rtlCol="0">
            <a:noAutofit/>
          </a:bodyPr>
          <a:lstStyle/>
          <a:p>
            <a:endParaRPr sz="1758"/>
          </a:p>
        </p:txBody>
      </p:sp>
      <p:sp>
        <p:nvSpPr>
          <p:cNvPr id="523" name="object 23"/>
          <p:cNvSpPr/>
          <p:nvPr/>
        </p:nvSpPr>
        <p:spPr>
          <a:xfrm>
            <a:off x="6878959" y="1728279"/>
            <a:ext cx="329225" cy="427337"/>
          </a:xfrm>
          <a:custGeom>
            <a:avLst/>
            <a:gdLst/>
            <a:ahLst/>
            <a:cxnLst/>
            <a:rect l="l" t="t" r="r" b="b"/>
            <a:pathLst>
              <a:path w="337151" h="437625">
                <a:moveTo>
                  <a:pt x="149723" y="15"/>
                </a:moveTo>
                <a:lnTo>
                  <a:pt x="152695" y="0"/>
                </a:lnTo>
                <a:lnTo>
                  <a:pt x="165548" y="244"/>
                </a:lnTo>
                <a:lnTo>
                  <a:pt x="178368" y="454"/>
                </a:lnTo>
                <a:lnTo>
                  <a:pt x="191157" y="633"/>
                </a:lnTo>
                <a:lnTo>
                  <a:pt x="203918" y="782"/>
                </a:lnTo>
                <a:lnTo>
                  <a:pt x="216652" y="905"/>
                </a:lnTo>
                <a:lnTo>
                  <a:pt x="229363" y="1004"/>
                </a:lnTo>
                <a:lnTo>
                  <a:pt x="242053" y="1082"/>
                </a:lnTo>
                <a:lnTo>
                  <a:pt x="254725" y="1141"/>
                </a:lnTo>
                <a:lnTo>
                  <a:pt x="267381" y="1183"/>
                </a:lnTo>
                <a:lnTo>
                  <a:pt x="280023" y="1213"/>
                </a:lnTo>
                <a:lnTo>
                  <a:pt x="292655" y="1231"/>
                </a:lnTo>
                <a:lnTo>
                  <a:pt x="317896" y="1245"/>
                </a:lnTo>
                <a:lnTo>
                  <a:pt x="333486" y="1245"/>
                </a:lnTo>
                <a:lnTo>
                  <a:pt x="337151" y="9966"/>
                </a:lnTo>
                <a:lnTo>
                  <a:pt x="332264" y="12458"/>
                </a:lnTo>
                <a:lnTo>
                  <a:pt x="317426" y="23715"/>
                </a:lnTo>
                <a:lnTo>
                  <a:pt x="307538" y="33040"/>
                </a:lnTo>
                <a:lnTo>
                  <a:pt x="298883" y="42914"/>
                </a:lnTo>
                <a:lnTo>
                  <a:pt x="291408" y="53328"/>
                </a:lnTo>
                <a:lnTo>
                  <a:pt x="285058" y="64271"/>
                </a:lnTo>
                <a:lnTo>
                  <a:pt x="279781" y="75735"/>
                </a:lnTo>
                <a:lnTo>
                  <a:pt x="275522" y="87708"/>
                </a:lnTo>
                <a:lnTo>
                  <a:pt x="272228" y="100182"/>
                </a:lnTo>
                <a:lnTo>
                  <a:pt x="269845" y="113145"/>
                </a:lnTo>
                <a:lnTo>
                  <a:pt x="268319" y="126588"/>
                </a:lnTo>
                <a:lnTo>
                  <a:pt x="267598" y="140501"/>
                </a:lnTo>
                <a:lnTo>
                  <a:pt x="267522" y="147010"/>
                </a:lnTo>
                <a:lnTo>
                  <a:pt x="267687" y="159727"/>
                </a:lnTo>
                <a:lnTo>
                  <a:pt x="267820" y="172460"/>
                </a:lnTo>
                <a:lnTo>
                  <a:pt x="267923" y="185209"/>
                </a:lnTo>
                <a:lnTo>
                  <a:pt x="268000" y="197970"/>
                </a:lnTo>
                <a:lnTo>
                  <a:pt x="268056" y="210743"/>
                </a:lnTo>
                <a:lnTo>
                  <a:pt x="268093" y="223525"/>
                </a:lnTo>
                <a:lnTo>
                  <a:pt x="268116" y="236315"/>
                </a:lnTo>
                <a:lnTo>
                  <a:pt x="268132" y="261909"/>
                </a:lnTo>
                <a:lnTo>
                  <a:pt x="268149" y="313105"/>
                </a:lnTo>
                <a:lnTo>
                  <a:pt x="268171" y="325894"/>
                </a:lnTo>
                <a:lnTo>
                  <a:pt x="268209" y="338676"/>
                </a:lnTo>
                <a:lnTo>
                  <a:pt x="268264" y="351449"/>
                </a:lnTo>
                <a:lnTo>
                  <a:pt x="268342" y="364211"/>
                </a:lnTo>
                <a:lnTo>
                  <a:pt x="268445" y="376959"/>
                </a:lnTo>
                <a:lnTo>
                  <a:pt x="268578" y="389693"/>
                </a:lnTo>
                <a:lnTo>
                  <a:pt x="268743" y="402409"/>
                </a:lnTo>
                <a:lnTo>
                  <a:pt x="267036" y="419393"/>
                </a:lnTo>
                <a:lnTo>
                  <a:pt x="261537" y="430474"/>
                </a:lnTo>
                <a:lnTo>
                  <a:pt x="251677" y="436326"/>
                </a:lnTo>
                <a:lnTo>
                  <a:pt x="236891" y="437625"/>
                </a:lnTo>
                <a:lnTo>
                  <a:pt x="232096" y="437293"/>
                </a:lnTo>
                <a:lnTo>
                  <a:pt x="219404" y="436758"/>
                </a:lnTo>
                <a:lnTo>
                  <a:pt x="206711" y="436447"/>
                </a:lnTo>
                <a:lnTo>
                  <a:pt x="194018" y="436360"/>
                </a:lnTo>
                <a:lnTo>
                  <a:pt x="181326" y="436498"/>
                </a:lnTo>
                <a:lnTo>
                  <a:pt x="168633" y="436859"/>
                </a:lnTo>
                <a:lnTo>
                  <a:pt x="158803" y="437293"/>
                </a:lnTo>
                <a:lnTo>
                  <a:pt x="142843" y="437118"/>
                </a:lnTo>
                <a:lnTo>
                  <a:pt x="131906" y="432709"/>
                </a:lnTo>
                <a:lnTo>
                  <a:pt x="125539" y="423421"/>
                </a:lnTo>
                <a:lnTo>
                  <a:pt x="123292" y="408610"/>
                </a:lnTo>
                <a:lnTo>
                  <a:pt x="123377" y="402409"/>
                </a:lnTo>
                <a:lnTo>
                  <a:pt x="123571" y="389648"/>
                </a:lnTo>
                <a:lnTo>
                  <a:pt x="123718" y="376911"/>
                </a:lnTo>
                <a:lnTo>
                  <a:pt x="123821" y="364194"/>
                </a:lnTo>
                <a:lnTo>
                  <a:pt x="123885" y="351495"/>
                </a:lnTo>
                <a:lnTo>
                  <a:pt x="123916" y="338809"/>
                </a:lnTo>
                <a:lnTo>
                  <a:pt x="123918" y="326134"/>
                </a:lnTo>
                <a:lnTo>
                  <a:pt x="123895" y="313467"/>
                </a:lnTo>
                <a:lnTo>
                  <a:pt x="123853" y="300803"/>
                </a:lnTo>
                <a:lnTo>
                  <a:pt x="123796" y="288141"/>
                </a:lnTo>
                <a:lnTo>
                  <a:pt x="123730" y="275477"/>
                </a:lnTo>
                <a:lnTo>
                  <a:pt x="123657" y="262808"/>
                </a:lnTo>
                <a:lnTo>
                  <a:pt x="123585" y="250130"/>
                </a:lnTo>
                <a:lnTo>
                  <a:pt x="123516" y="237440"/>
                </a:lnTo>
                <a:lnTo>
                  <a:pt x="123457" y="224735"/>
                </a:lnTo>
                <a:lnTo>
                  <a:pt x="123411" y="212012"/>
                </a:lnTo>
                <a:lnTo>
                  <a:pt x="123383" y="199268"/>
                </a:lnTo>
                <a:lnTo>
                  <a:pt x="123377" y="171927"/>
                </a:lnTo>
                <a:lnTo>
                  <a:pt x="123538" y="158523"/>
                </a:lnTo>
                <a:lnTo>
                  <a:pt x="120090" y="147321"/>
                </a:lnTo>
                <a:lnTo>
                  <a:pt x="107143" y="142078"/>
                </a:lnTo>
                <a:lnTo>
                  <a:pt x="105054" y="142027"/>
                </a:lnTo>
                <a:lnTo>
                  <a:pt x="91302" y="147342"/>
                </a:lnTo>
                <a:lnTo>
                  <a:pt x="87756" y="158283"/>
                </a:lnTo>
                <a:lnTo>
                  <a:pt x="87952" y="170681"/>
                </a:lnTo>
                <a:lnTo>
                  <a:pt x="87952" y="412376"/>
                </a:lnTo>
                <a:lnTo>
                  <a:pt x="86209" y="427035"/>
                </a:lnTo>
                <a:lnTo>
                  <a:pt x="78310" y="435417"/>
                </a:lnTo>
                <a:lnTo>
                  <a:pt x="64742" y="437293"/>
                </a:lnTo>
                <a:lnTo>
                  <a:pt x="51821" y="436685"/>
                </a:lnTo>
                <a:lnTo>
                  <a:pt x="38956" y="436252"/>
                </a:lnTo>
                <a:lnTo>
                  <a:pt x="26201" y="435881"/>
                </a:lnTo>
                <a:lnTo>
                  <a:pt x="13611" y="435459"/>
                </a:lnTo>
                <a:lnTo>
                  <a:pt x="1242" y="434874"/>
                </a:lnTo>
                <a:lnTo>
                  <a:pt x="0" y="434801"/>
                </a:lnTo>
                <a:lnTo>
                  <a:pt x="0" y="95930"/>
                </a:lnTo>
                <a:lnTo>
                  <a:pt x="6091" y="81832"/>
                </a:lnTo>
                <a:lnTo>
                  <a:pt x="12994" y="68996"/>
                </a:lnTo>
                <a:lnTo>
                  <a:pt x="29128" y="46959"/>
                </a:lnTo>
                <a:lnTo>
                  <a:pt x="48196" y="29529"/>
                </a:lnTo>
                <a:lnTo>
                  <a:pt x="69995" y="16411"/>
                </a:lnTo>
                <a:lnTo>
                  <a:pt x="94319" y="7315"/>
                </a:lnTo>
                <a:lnTo>
                  <a:pt x="120963" y="1947"/>
                </a:lnTo>
                <a:lnTo>
                  <a:pt x="135092" y="570"/>
                </a:lnTo>
                <a:lnTo>
                  <a:pt x="149723" y="15"/>
                </a:lnTo>
                <a:close/>
              </a:path>
            </a:pathLst>
          </a:custGeom>
          <a:solidFill>
            <a:srgbClr val="004F8F"/>
          </a:solidFill>
        </p:spPr>
        <p:txBody>
          <a:bodyPr wrap="square" lIns="0" tIns="0" rIns="0" bIns="0" rtlCol="0">
            <a:noAutofit/>
          </a:bodyPr>
          <a:lstStyle/>
          <a:p>
            <a:endParaRPr sz="1758"/>
          </a:p>
        </p:txBody>
      </p:sp>
      <p:sp>
        <p:nvSpPr>
          <p:cNvPr id="524" name="object 24"/>
          <p:cNvSpPr/>
          <p:nvPr/>
        </p:nvSpPr>
        <p:spPr>
          <a:xfrm>
            <a:off x="7159265" y="1749128"/>
            <a:ext cx="52150" cy="406144"/>
          </a:xfrm>
          <a:custGeom>
            <a:avLst/>
            <a:gdLst/>
            <a:ahLst/>
            <a:cxnLst/>
            <a:rect l="l" t="t" r="r" b="b"/>
            <a:pathLst>
              <a:path w="53405" h="415922">
                <a:moveTo>
                  <a:pt x="541" y="293268"/>
                </a:moveTo>
                <a:lnTo>
                  <a:pt x="527" y="280373"/>
                </a:lnTo>
                <a:lnTo>
                  <a:pt x="498" y="267479"/>
                </a:lnTo>
                <a:lnTo>
                  <a:pt x="458" y="254584"/>
                </a:lnTo>
                <a:lnTo>
                  <a:pt x="408" y="241689"/>
                </a:lnTo>
                <a:lnTo>
                  <a:pt x="351" y="228795"/>
                </a:lnTo>
                <a:lnTo>
                  <a:pt x="291" y="215900"/>
                </a:lnTo>
                <a:lnTo>
                  <a:pt x="230" y="203006"/>
                </a:lnTo>
                <a:lnTo>
                  <a:pt x="171" y="190111"/>
                </a:lnTo>
                <a:lnTo>
                  <a:pt x="117" y="177217"/>
                </a:lnTo>
                <a:lnTo>
                  <a:pt x="70" y="164322"/>
                </a:lnTo>
                <a:lnTo>
                  <a:pt x="32" y="151428"/>
                </a:lnTo>
                <a:lnTo>
                  <a:pt x="8" y="138533"/>
                </a:lnTo>
                <a:lnTo>
                  <a:pt x="0" y="125638"/>
                </a:lnTo>
                <a:lnTo>
                  <a:pt x="560" y="109217"/>
                </a:lnTo>
                <a:lnTo>
                  <a:pt x="2229" y="93605"/>
                </a:lnTo>
                <a:lnTo>
                  <a:pt x="4990" y="78821"/>
                </a:lnTo>
                <a:lnTo>
                  <a:pt x="8825" y="64881"/>
                </a:lnTo>
                <a:lnTo>
                  <a:pt x="13717" y="51805"/>
                </a:lnTo>
                <a:lnTo>
                  <a:pt x="19647" y="39610"/>
                </a:lnTo>
                <a:lnTo>
                  <a:pt x="26598" y="28314"/>
                </a:lnTo>
                <a:lnTo>
                  <a:pt x="34553" y="17935"/>
                </a:lnTo>
                <a:lnTo>
                  <a:pt x="43495" y="8491"/>
                </a:lnTo>
                <a:lnTo>
                  <a:pt x="53405" y="0"/>
                </a:lnTo>
                <a:lnTo>
                  <a:pt x="46066" y="74482"/>
                </a:lnTo>
                <a:lnTo>
                  <a:pt x="42457" y="88451"/>
                </a:lnTo>
                <a:lnTo>
                  <a:pt x="40579" y="103442"/>
                </a:lnTo>
                <a:lnTo>
                  <a:pt x="40311" y="111934"/>
                </a:lnTo>
                <a:lnTo>
                  <a:pt x="40311" y="351137"/>
                </a:lnTo>
                <a:lnTo>
                  <a:pt x="41335" y="366220"/>
                </a:lnTo>
                <a:lnTo>
                  <a:pt x="48454" y="415659"/>
                </a:lnTo>
                <a:lnTo>
                  <a:pt x="35755" y="415855"/>
                </a:lnTo>
                <a:lnTo>
                  <a:pt x="31760" y="415922"/>
                </a:lnTo>
                <a:lnTo>
                  <a:pt x="15048" y="413735"/>
                </a:lnTo>
                <a:lnTo>
                  <a:pt x="5091" y="406626"/>
                </a:lnTo>
                <a:lnTo>
                  <a:pt x="604" y="393777"/>
                </a:lnTo>
                <a:lnTo>
                  <a:pt x="0" y="383530"/>
                </a:lnTo>
                <a:lnTo>
                  <a:pt x="165" y="370635"/>
                </a:lnTo>
                <a:lnTo>
                  <a:pt x="296" y="357740"/>
                </a:lnTo>
                <a:lnTo>
                  <a:pt x="397" y="344846"/>
                </a:lnTo>
                <a:lnTo>
                  <a:pt x="469" y="331951"/>
                </a:lnTo>
                <a:lnTo>
                  <a:pt x="515" y="319057"/>
                </a:lnTo>
                <a:lnTo>
                  <a:pt x="538" y="306162"/>
                </a:lnTo>
                <a:lnTo>
                  <a:pt x="541" y="293268"/>
                </a:lnTo>
                <a:close/>
              </a:path>
            </a:pathLst>
          </a:custGeom>
          <a:solidFill>
            <a:srgbClr val="004F8F"/>
          </a:solidFill>
        </p:spPr>
        <p:txBody>
          <a:bodyPr wrap="square" lIns="0" tIns="0" rIns="0" bIns="0" rtlCol="0">
            <a:noAutofit/>
          </a:bodyPr>
          <a:lstStyle/>
          <a:p>
            <a:endParaRPr sz="1758"/>
          </a:p>
        </p:txBody>
      </p:sp>
      <p:sp>
        <p:nvSpPr>
          <p:cNvPr id="525" name="object 25"/>
          <p:cNvSpPr/>
          <p:nvPr/>
        </p:nvSpPr>
        <p:spPr>
          <a:xfrm>
            <a:off x="7451242" y="1727651"/>
            <a:ext cx="492928" cy="430680"/>
          </a:xfrm>
          <a:custGeom>
            <a:avLst/>
            <a:gdLst/>
            <a:ahLst/>
            <a:cxnLst/>
            <a:rect l="l" t="t" r="r" b="b"/>
            <a:pathLst>
              <a:path w="504795" h="441048">
                <a:moveTo>
                  <a:pt x="351663" y="440466"/>
                </a:moveTo>
                <a:lnTo>
                  <a:pt x="362480" y="437633"/>
                </a:lnTo>
                <a:lnTo>
                  <a:pt x="371645" y="431687"/>
                </a:lnTo>
                <a:lnTo>
                  <a:pt x="377748" y="422302"/>
                </a:lnTo>
                <a:lnTo>
                  <a:pt x="380867" y="411444"/>
                </a:lnTo>
                <a:lnTo>
                  <a:pt x="381741" y="399496"/>
                </a:lnTo>
                <a:lnTo>
                  <a:pt x="381119" y="386829"/>
                </a:lnTo>
                <a:lnTo>
                  <a:pt x="379748" y="373812"/>
                </a:lnTo>
                <a:lnTo>
                  <a:pt x="378376" y="360817"/>
                </a:lnTo>
                <a:lnTo>
                  <a:pt x="377753" y="348215"/>
                </a:lnTo>
                <a:lnTo>
                  <a:pt x="378017" y="332739"/>
                </a:lnTo>
                <a:lnTo>
                  <a:pt x="378165" y="320125"/>
                </a:lnTo>
                <a:lnTo>
                  <a:pt x="378264" y="307506"/>
                </a:lnTo>
                <a:lnTo>
                  <a:pt x="378323" y="294878"/>
                </a:lnTo>
                <a:lnTo>
                  <a:pt x="378352" y="282239"/>
                </a:lnTo>
                <a:lnTo>
                  <a:pt x="378366" y="244230"/>
                </a:lnTo>
                <a:lnTo>
                  <a:pt x="378379" y="231521"/>
                </a:lnTo>
                <a:lnTo>
                  <a:pt x="378415" y="218789"/>
                </a:lnTo>
                <a:lnTo>
                  <a:pt x="378482" y="206029"/>
                </a:lnTo>
                <a:lnTo>
                  <a:pt x="378590" y="193241"/>
                </a:lnTo>
                <a:lnTo>
                  <a:pt x="378751" y="180421"/>
                </a:lnTo>
                <a:lnTo>
                  <a:pt x="378974" y="167566"/>
                </a:lnTo>
                <a:lnTo>
                  <a:pt x="378869" y="162162"/>
                </a:lnTo>
                <a:lnTo>
                  <a:pt x="380886" y="149697"/>
                </a:lnTo>
                <a:lnTo>
                  <a:pt x="393633" y="143895"/>
                </a:lnTo>
                <a:lnTo>
                  <a:pt x="403222" y="145441"/>
                </a:lnTo>
                <a:lnTo>
                  <a:pt x="409280" y="155049"/>
                </a:lnTo>
                <a:lnTo>
                  <a:pt x="410735" y="168812"/>
                </a:lnTo>
                <a:lnTo>
                  <a:pt x="410735" y="374378"/>
                </a:lnTo>
                <a:lnTo>
                  <a:pt x="410722" y="380421"/>
                </a:lnTo>
                <a:lnTo>
                  <a:pt x="410599" y="400211"/>
                </a:lnTo>
                <a:lnTo>
                  <a:pt x="410814" y="414804"/>
                </a:lnTo>
                <a:lnTo>
                  <a:pt x="411979" y="424992"/>
                </a:lnTo>
                <a:lnTo>
                  <a:pt x="414702" y="431565"/>
                </a:lnTo>
                <a:lnTo>
                  <a:pt x="419594" y="435316"/>
                </a:lnTo>
                <a:lnTo>
                  <a:pt x="427263" y="437035"/>
                </a:lnTo>
                <a:lnTo>
                  <a:pt x="438320" y="437514"/>
                </a:lnTo>
                <a:lnTo>
                  <a:pt x="453374" y="437543"/>
                </a:lnTo>
                <a:lnTo>
                  <a:pt x="473034" y="437916"/>
                </a:lnTo>
                <a:lnTo>
                  <a:pt x="485678" y="437501"/>
                </a:lnTo>
                <a:lnTo>
                  <a:pt x="497127" y="432973"/>
                </a:lnTo>
                <a:lnTo>
                  <a:pt x="503408" y="423053"/>
                </a:lnTo>
                <a:lnTo>
                  <a:pt x="503432" y="422777"/>
                </a:lnTo>
                <a:lnTo>
                  <a:pt x="503432" y="128659"/>
                </a:lnTo>
                <a:lnTo>
                  <a:pt x="499580" y="105317"/>
                </a:lnTo>
                <a:lnTo>
                  <a:pt x="490479" y="78260"/>
                </a:lnTo>
                <a:lnTo>
                  <a:pt x="477080" y="54801"/>
                </a:lnTo>
                <a:lnTo>
                  <a:pt x="459547" y="35242"/>
                </a:lnTo>
                <a:lnTo>
                  <a:pt x="438043" y="19886"/>
                </a:lnTo>
                <a:lnTo>
                  <a:pt x="412731" y="9035"/>
                </a:lnTo>
                <a:lnTo>
                  <a:pt x="383774" y="2992"/>
                </a:lnTo>
                <a:lnTo>
                  <a:pt x="365652" y="1793"/>
                </a:lnTo>
                <a:lnTo>
                  <a:pt x="340258" y="1078"/>
                </a:lnTo>
                <a:lnTo>
                  <a:pt x="314863" y="544"/>
                </a:lnTo>
                <a:lnTo>
                  <a:pt x="289469" y="191"/>
                </a:lnTo>
                <a:lnTo>
                  <a:pt x="264075" y="18"/>
                </a:lnTo>
                <a:lnTo>
                  <a:pt x="251378" y="0"/>
                </a:lnTo>
                <a:lnTo>
                  <a:pt x="238681" y="26"/>
                </a:lnTo>
                <a:lnTo>
                  <a:pt x="213287" y="215"/>
                </a:lnTo>
                <a:lnTo>
                  <a:pt x="187893" y="585"/>
                </a:lnTo>
                <a:lnTo>
                  <a:pt x="162499" y="1136"/>
                </a:lnTo>
                <a:lnTo>
                  <a:pt x="137105" y="1868"/>
                </a:lnTo>
                <a:lnTo>
                  <a:pt x="109069" y="5185"/>
                </a:lnTo>
                <a:lnTo>
                  <a:pt x="81455" y="13402"/>
                </a:lnTo>
                <a:lnTo>
                  <a:pt x="57519" y="26151"/>
                </a:lnTo>
                <a:lnTo>
                  <a:pt x="37470" y="43175"/>
                </a:lnTo>
                <a:lnTo>
                  <a:pt x="21515" y="64217"/>
                </a:lnTo>
                <a:lnTo>
                  <a:pt x="9862" y="89019"/>
                </a:lnTo>
                <a:lnTo>
                  <a:pt x="2718" y="117326"/>
                </a:lnTo>
                <a:lnTo>
                  <a:pt x="290" y="148878"/>
                </a:lnTo>
                <a:lnTo>
                  <a:pt x="288" y="378498"/>
                </a:lnTo>
                <a:lnTo>
                  <a:pt x="77" y="398354"/>
                </a:lnTo>
                <a:lnTo>
                  <a:pt x="0" y="413121"/>
                </a:lnTo>
                <a:lnTo>
                  <a:pt x="763" y="423559"/>
                </a:lnTo>
                <a:lnTo>
                  <a:pt x="3074" y="430431"/>
                </a:lnTo>
                <a:lnTo>
                  <a:pt x="7640" y="434496"/>
                </a:lnTo>
                <a:lnTo>
                  <a:pt x="15167" y="436516"/>
                </a:lnTo>
                <a:lnTo>
                  <a:pt x="26363" y="437252"/>
                </a:lnTo>
                <a:lnTo>
                  <a:pt x="41935" y="437465"/>
                </a:lnTo>
                <a:lnTo>
                  <a:pt x="62590" y="437916"/>
                </a:lnTo>
                <a:lnTo>
                  <a:pt x="76180" y="437077"/>
                </a:lnTo>
                <a:lnTo>
                  <a:pt x="87264" y="431354"/>
                </a:lnTo>
                <a:lnTo>
                  <a:pt x="92826" y="420421"/>
                </a:lnTo>
                <a:lnTo>
                  <a:pt x="94350" y="404278"/>
                </a:lnTo>
                <a:lnTo>
                  <a:pt x="94207" y="394719"/>
                </a:lnTo>
                <a:lnTo>
                  <a:pt x="94056" y="382089"/>
                </a:lnTo>
                <a:lnTo>
                  <a:pt x="93944" y="369457"/>
                </a:lnTo>
                <a:lnTo>
                  <a:pt x="93868" y="356820"/>
                </a:lnTo>
                <a:lnTo>
                  <a:pt x="93824" y="344179"/>
                </a:lnTo>
                <a:lnTo>
                  <a:pt x="93808" y="331531"/>
                </a:lnTo>
                <a:lnTo>
                  <a:pt x="93815" y="318876"/>
                </a:lnTo>
                <a:lnTo>
                  <a:pt x="93842" y="306212"/>
                </a:lnTo>
                <a:lnTo>
                  <a:pt x="93886" y="293537"/>
                </a:lnTo>
                <a:lnTo>
                  <a:pt x="93941" y="280851"/>
                </a:lnTo>
                <a:lnTo>
                  <a:pt x="94005" y="268151"/>
                </a:lnTo>
                <a:lnTo>
                  <a:pt x="94073" y="255438"/>
                </a:lnTo>
                <a:lnTo>
                  <a:pt x="94141" y="242708"/>
                </a:lnTo>
                <a:lnTo>
                  <a:pt x="94206" y="229962"/>
                </a:lnTo>
                <a:lnTo>
                  <a:pt x="94263" y="217197"/>
                </a:lnTo>
                <a:lnTo>
                  <a:pt x="94309" y="204412"/>
                </a:lnTo>
                <a:lnTo>
                  <a:pt x="94339" y="191607"/>
                </a:lnTo>
                <a:lnTo>
                  <a:pt x="94350" y="162583"/>
                </a:lnTo>
                <a:lnTo>
                  <a:pt x="95572" y="153862"/>
                </a:lnTo>
                <a:lnTo>
                  <a:pt x="96793" y="145141"/>
                </a:lnTo>
                <a:lnTo>
                  <a:pt x="104123" y="142649"/>
                </a:lnTo>
                <a:lnTo>
                  <a:pt x="111452" y="143895"/>
                </a:lnTo>
                <a:lnTo>
                  <a:pt x="118781" y="143895"/>
                </a:lnTo>
                <a:lnTo>
                  <a:pt x="124889" y="146387"/>
                </a:lnTo>
                <a:lnTo>
                  <a:pt x="124889" y="153862"/>
                </a:lnTo>
                <a:lnTo>
                  <a:pt x="126111" y="162583"/>
                </a:lnTo>
                <a:lnTo>
                  <a:pt x="127332" y="171304"/>
                </a:lnTo>
                <a:lnTo>
                  <a:pt x="127329" y="210324"/>
                </a:lnTo>
                <a:lnTo>
                  <a:pt x="127312" y="235856"/>
                </a:lnTo>
                <a:lnTo>
                  <a:pt x="127295" y="248595"/>
                </a:lnTo>
                <a:lnTo>
                  <a:pt x="127270" y="261316"/>
                </a:lnTo>
                <a:lnTo>
                  <a:pt x="127237" y="274022"/>
                </a:lnTo>
                <a:lnTo>
                  <a:pt x="127193" y="286714"/>
                </a:lnTo>
                <a:lnTo>
                  <a:pt x="127138" y="299393"/>
                </a:lnTo>
                <a:lnTo>
                  <a:pt x="127070" y="312061"/>
                </a:lnTo>
                <a:lnTo>
                  <a:pt x="126987" y="324719"/>
                </a:lnTo>
                <a:lnTo>
                  <a:pt x="126888" y="337369"/>
                </a:lnTo>
                <a:lnTo>
                  <a:pt x="126773" y="350012"/>
                </a:lnTo>
                <a:lnTo>
                  <a:pt x="126638" y="362649"/>
                </a:lnTo>
                <a:lnTo>
                  <a:pt x="126484" y="375282"/>
                </a:lnTo>
                <a:lnTo>
                  <a:pt x="126309" y="387912"/>
                </a:lnTo>
                <a:lnTo>
                  <a:pt x="126111" y="400540"/>
                </a:lnTo>
                <a:lnTo>
                  <a:pt x="126162" y="404336"/>
                </a:lnTo>
                <a:lnTo>
                  <a:pt x="128218" y="420149"/>
                </a:lnTo>
                <a:lnTo>
                  <a:pt x="134073" y="430815"/>
                </a:lnTo>
                <a:lnTo>
                  <a:pt x="144816" y="436636"/>
                </a:lnTo>
                <a:lnTo>
                  <a:pt x="161536" y="437916"/>
                </a:lnTo>
                <a:lnTo>
                  <a:pt x="165368" y="437711"/>
                </a:lnTo>
                <a:lnTo>
                  <a:pt x="178127" y="437196"/>
                </a:lnTo>
                <a:lnTo>
                  <a:pt x="190834" y="436909"/>
                </a:lnTo>
                <a:lnTo>
                  <a:pt x="203503" y="436810"/>
                </a:lnTo>
                <a:lnTo>
                  <a:pt x="216148" y="436857"/>
                </a:lnTo>
                <a:lnTo>
                  <a:pt x="228781" y="437009"/>
                </a:lnTo>
                <a:lnTo>
                  <a:pt x="241415" y="437226"/>
                </a:lnTo>
                <a:lnTo>
                  <a:pt x="254066" y="437466"/>
                </a:lnTo>
                <a:lnTo>
                  <a:pt x="266745" y="437689"/>
                </a:lnTo>
                <a:lnTo>
                  <a:pt x="279466" y="437852"/>
                </a:lnTo>
                <a:lnTo>
                  <a:pt x="292243" y="437916"/>
                </a:lnTo>
                <a:lnTo>
                  <a:pt x="301059" y="437932"/>
                </a:lnTo>
                <a:lnTo>
                  <a:pt x="313891" y="438918"/>
                </a:lnTo>
                <a:lnTo>
                  <a:pt x="326908" y="440244"/>
                </a:lnTo>
                <a:lnTo>
                  <a:pt x="339652" y="441048"/>
                </a:lnTo>
                <a:lnTo>
                  <a:pt x="351663" y="440466"/>
                </a:lnTo>
                <a:close/>
              </a:path>
            </a:pathLst>
          </a:custGeom>
          <a:solidFill>
            <a:srgbClr val="004F8F"/>
          </a:solidFill>
        </p:spPr>
        <p:txBody>
          <a:bodyPr wrap="square" lIns="0" tIns="0" rIns="0" bIns="0" rtlCol="0">
            <a:noAutofit/>
          </a:bodyPr>
          <a:lstStyle/>
          <a:p>
            <a:endParaRPr sz="1758"/>
          </a:p>
        </p:txBody>
      </p:sp>
      <p:sp>
        <p:nvSpPr>
          <p:cNvPr id="526" name="object 26"/>
          <p:cNvSpPr/>
          <p:nvPr/>
        </p:nvSpPr>
        <p:spPr>
          <a:xfrm>
            <a:off x="7261847" y="1456787"/>
            <a:ext cx="128893" cy="186316"/>
          </a:xfrm>
          <a:custGeom>
            <a:avLst/>
            <a:gdLst/>
            <a:ahLst/>
            <a:cxnLst/>
            <a:rect l="l" t="t" r="r" b="b"/>
            <a:pathLst>
              <a:path w="131996" h="190801">
                <a:moveTo>
                  <a:pt x="49676" y="133552"/>
                </a:moveTo>
                <a:lnTo>
                  <a:pt x="53748" y="123525"/>
                </a:lnTo>
                <a:lnTo>
                  <a:pt x="58855" y="118572"/>
                </a:lnTo>
                <a:lnTo>
                  <a:pt x="67944" y="109658"/>
                </a:lnTo>
                <a:lnTo>
                  <a:pt x="76931" y="100718"/>
                </a:lnTo>
                <a:lnTo>
                  <a:pt x="85834" y="91733"/>
                </a:lnTo>
                <a:lnTo>
                  <a:pt x="94668" y="82686"/>
                </a:lnTo>
                <a:lnTo>
                  <a:pt x="103452" y="73560"/>
                </a:lnTo>
                <a:lnTo>
                  <a:pt x="112202" y="64339"/>
                </a:lnTo>
                <a:lnTo>
                  <a:pt x="120934" y="55003"/>
                </a:lnTo>
                <a:lnTo>
                  <a:pt x="123377" y="52512"/>
                </a:lnTo>
                <a:lnTo>
                  <a:pt x="127042" y="51266"/>
                </a:lnTo>
                <a:lnTo>
                  <a:pt x="131737" y="2682"/>
                </a:lnTo>
                <a:lnTo>
                  <a:pt x="121415" y="2682"/>
                </a:lnTo>
                <a:lnTo>
                  <a:pt x="112383" y="10153"/>
                </a:lnTo>
                <a:lnTo>
                  <a:pt x="111125" y="11507"/>
                </a:lnTo>
                <a:lnTo>
                  <a:pt x="102322" y="20755"/>
                </a:lnTo>
                <a:lnTo>
                  <a:pt x="93422" y="29805"/>
                </a:lnTo>
                <a:lnTo>
                  <a:pt x="84464" y="38738"/>
                </a:lnTo>
                <a:lnTo>
                  <a:pt x="75489" y="47635"/>
                </a:lnTo>
                <a:lnTo>
                  <a:pt x="66536" y="56579"/>
                </a:lnTo>
                <a:lnTo>
                  <a:pt x="57648" y="65653"/>
                </a:lnTo>
                <a:lnTo>
                  <a:pt x="48862" y="74937"/>
                </a:lnTo>
                <a:lnTo>
                  <a:pt x="39913" y="83502"/>
                </a:lnTo>
                <a:lnTo>
                  <a:pt x="29105" y="92426"/>
                </a:lnTo>
                <a:lnTo>
                  <a:pt x="18375" y="101403"/>
                </a:lnTo>
                <a:lnTo>
                  <a:pt x="9057" y="110794"/>
                </a:lnTo>
                <a:lnTo>
                  <a:pt x="2486" y="120955"/>
                </a:lnTo>
                <a:lnTo>
                  <a:pt x="0" y="132246"/>
                </a:lnTo>
                <a:lnTo>
                  <a:pt x="2451" y="143984"/>
                </a:lnTo>
                <a:lnTo>
                  <a:pt x="8894" y="154382"/>
                </a:lnTo>
                <a:lnTo>
                  <a:pt x="18043" y="163883"/>
                </a:lnTo>
                <a:lnTo>
                  <a:pt x="28611" y="172866"/>
                </a:lnTo>
                <a:lnTo>
                  <a:pt x="39313" y="181713"/>
                </a:lnTo>
                <a:lnTo>
                  <a:pt x="48862" y="190801"/>
                </a:lnTo>
                <a:lnTo>
                  <a:pt x="49676" y="133552"/>
                </a:lnTo>
                <a:close/>
              </a:path>
            </a:pathLst>
          </a:custGeom>
          <a:solidFill>
            <a:srgbClr val="004F8F"/>
          </a:solidFill>
        </p:spPr>
        <p:txBody>
          <a:bodyPr wrap="square" lIns="0" tIns="0" rIns="0" bIns="0" rtlCol="0">
            <a:noAutofit/>
          </a:bodyPr>
          <a:lstStyle/>
          <a:p>
            <a:endParaRPr sz="1758"/>
          </a:p>
        </p:txBody>
      </p:sp>
      <p:sp>
        <p:nvSpPr>
          <p:cNvPr id="527" name="object 27"/>
          <p:cNvSpPr/>
          <p:nvPr/>
        </p:nvSpPr>
        <p:spPr>
          <a:xfrm>
            <a:off x="7199645" y="1456782"/>
            <a:ext cx="317626" cy="698489"/>
          </a:xfrm>
          <a:custGeom>
            <a:avLst/>
            <a:gdLst/>
            <a:ahLst/>
            <a:cxnLst/>
            <a:rect l="l" t="t" r="r" b="b"/>
            <a:pathLst>
              <a:path w="325273" h="715304">
                <a:moveTo>
                  <a:pt x="224757" y="714445"/>
                </a:moveTo>
                <a:lnTo>
                  <a:pt x="235822" y="708910"/>
                </a:lnTo>
                <a:lnTo>
                  <a:pt x="241614" y="698115"/>
                </a:lnTo>
                <a:lnTo>
                  <a:pt x="243288" y="681666"/>
                </a:lnTo>
                <a:lnTo>
                  <a:pt x="243131" y="668950"/>
                </a:lnTo>
                <a:lnTo>
                  <a:pt x="243023" y="656216"/>
                </a:lnTo>
                <a:lnTo>
                  <a:pt x="242957" y="643468"/>
                </a:lnTo>
                <a:lnTo>
                  <a:pt x="242927" y="630706"/>
                </a:lnTo>
                <a:lnTo>
                  <a:pt x="242925" y="617933"/>
                </a:lnTo>
                <a:lnTo>
                  <a:pt x="242947" y="605151"/>
                </a:lnTo>
                <a:lnTo>
                  <a:pt x="242986" y="592361"/>
                </a:lnTo>
                <a:lnTo>
                  <a:pt x="243034" y="579566"/>
                </a:lnTo>
                <a:lnTo>
                  <a:pt x="243086" y="566767"/>
                </a:lnTo>
                <a:lnTo>
                  <a:pt x="243135" y="553967"/>
                </a:lnTo>
                <a:lnTo>
                  <a:pt x="243176" y="541166"/>
                </a:lnTo>
                <a:lnTo>
                  <a:pt x="243200" y="528367"/>
                </a:lnTo>
                <a:lnTo>
                  <a:pt x="243203" y="515572"/>
                </a:lnTo>
                <a:lnTo>
                  <a:pt x="243177" y="502782"/>
                </a:lnTo>
                <a:lnTo>
                  <a:pt x="243116" y="490000"/>
                </a:lnTo>
                <a:lnTo>
                  <a:pt x="243014" y="477227"/>
                </a:lnTo>
                <a:lnTo>
                  <a:pt x="242865" y="464466"/>
                </a:lnTo>
                <a:lnTo>
                  <a:pt x="242661" y="451717"/>
                </a:lnTo>
                <a:lnTo>
                  <a:pt x="242397" y="438984"/>
                </a:lnTo>
                <a:lnTo>
                  <a:pt x="242067" y="426267"/>
                </a:lnTo>
                <a:lnTo>
                  <a:pt x="242011" y="413631"/>
                </a:lnTo>
                <a:lnTo>
                  <a:pt x="242523" y="399973"/>
                </a:lnTo>
                <a:lnTo>
                  <a:pt x="243726" y="386683"/>
                </a:lnTo>
                <a:lnTo>
                  <a:pt x="245711" y="373786"/>
                </a:lnTo>
                <a:lnTo>
                  <a:pt x="248569" y="361309"/>
                </a:lnTo>
                <a:lnTo>
                  <a:pt x="252393" y="349280"/>
                </a:lnTo>
                <a:lnTo>
                  <a:pt x="257272" y="337724"/>
                </a:lnTo>
                <a:lnTo>
                  <a:pt x="263298" y="326668"/>
                </a:lnTo>
                <a:lnTo>
                  <a:pt x="270563" y="316139"/>
                </a:lnTo>
                <a:lnTo>
                  <a:pt x="279158" y="306163"/>
                </a:lnTo>
                <a:lnTo>
                  <a:pt x="289174" y="296767"/>
                </a:lnTo>
                <a:lnTo>
                  <a:pt x="300702" y="287977"/>
                </a:lnTo>
                <a:lnTo>
                  <a:pt x="305588" y="284240"/>
                </a:lnTo>
                <a:lnTo>
                  <a:pt x="310474" y="280502"/>
                </a:lnTo>
                <a:lnTo>
                  <a:pt x="309252" y="275519"/>
                </a:lnTo>
                <a:lnTo>
                  <a:pt x="308031" y="266798"/>
                </a:lnTo>
                <a:lnTo>
                  <a:pt x="299480" y="268044"/>
                </a:lnTo>
                <a:lnTo>
                  <a:pt x="202977" y="268044"/>
                </a:lnTo>
                <a:lnTo>
                  <a:pt x="210306" y="259323"/>
                </a:lnTo>
                <a:lnTo>
                  <a:pt x="212749" y="254339"/>
                </a:lnTo>
                <a:lnTo>
                  <a:pt x="216414" y="250602"/>
                </a:lnTo>
                <a:lnTo>
                  <a:pt x="225885" y="240944"/>
                </a:lnTo>
                <a:lnTo>
                  <a:pt x="234832" y="231825"/>
                </a:lnTo>
                <a:lnTo>
                  <a:pt x="243780" y="222718"/>
                </a:lnTo>
                <a:lnTo>
                  <a:pt x="252727" y="213628"/>
                </a:lnTo>
                <a:lnTo>
                  <a:pt x="261675" y="204560"/>
                </a:lnTo>
                <a:lnTo>
                  <a:pt x="270622" y="195520"/>
                </a:lnTo>
                <a:lnTo>
                  <a:pt x="279570" y="186514"/>
                </a:lnTo>
                <a:lnTo>
                  <a:pt x="288518" y="177546"/>
                </a:lnTo>
                <a:lnTo>
                  <a:pt x="297465" y="168624"/>
                </a:lnTo>
                <a:lnTo>
                  <a:pt x="306413" y="159751"/>
                </a:lnTo>
                <a:lnTo>
                  <a:pt x="315360" y="150934"/>
                </a:lnTo>
                <a:lnTo>
                  <a:pt x="320609" y="144925"/>
                </a:lnTo>
                <a:lnTo>
                  <a:pt x="325273" y="135027"/>
                </a:lnTo>
                <a:lnTo>
                  <a:pt x="323523" y="125434"/>
                </a:lnTo>
                <a:lnTo>
                  <a:pt x="315360" y="114804"/>
                </a:lnTo>
                <a:lnTo>
                  <a:pt x="310399" y="110070"/>
                </a:lnTo>
                <a:lnTo>
                  <a:pt x="301296" y="101267"/>
                </a:lnTo>
                <a:lnTo>
                  <a:pt x="292281" y="92408"/>
                </a:lnTo>
                <a:lnTo>
                  <a:pt x="283340" y="83493"/>
                </a:lnTo>
                <a:lnTo>
                  <a:pt x="274459" y="74522"/>
                </a:lnTo>
                <a:lnTo>
                  <a:pt x="265622" y="65495"/>
                </a:lnTo>
                <a:lnTo>
                  <a:pt x="256816" y="56411"/>
                </a:lnTo>
                <a:lnTo>
                  <a:pt x="248027" y="47272"/>
                </a:lnTo>
                <a:lnTo>
                  <a:pt x="239240" y="38076"/>
                </a:lnTo>
                <a:lnTo>
                  <a:pt x="230441" y="28824"/>
                </a:lnTo>
                <a:lnTo>
                  <a:pt x="221615" y="19517"/>
                </a:lnTo>
                <a:lnTo>
                  <a:pt x="212749" y="10153"/>
                </a:lnTo>
                <a:lnTo>
                  <a:pt x="205272" y="4070"/>
                </a:lnTo>
                <a:lnTo>
                  <a:pt x="202012" y="2682"/>
                </a:lnTo>
                <a:lnTo>
                  <a:pt x="195456" y="2682"/>
                </a:lnTo>
                <a:lnTo>
                  <a:pt x="190761" y="51266"/>
                </a:lnTo>
                <a:lnTo>
                  <a:pt x="194426" y="50020"/>
                </a:lnTo>
                <a:lnTo>
                  <a:pt x="198090" y="52512"/>
                </a:lnTo>
                <a:lnTo>
                  <a:pt x="201755" y="53757"/>
                </a:lnTo>
                <a:lnTo>
                  <a:pt x="204198" y="56249"/>
                </a:lnTo>
                <a:lnTo>
                  <a:pt x="206743" y="58850"/>
                </a:lnTo>
                <a:lnTo>
                  <a:pt x="215707" y="68082"/>
                </a:lnTo>
                <a:lnTo>
                  <a:pt x="224582" y="77290"/>
                </a:lnTo>
                <a:lnTo>
                  <a:pt x="233405" y="86454"/>
                </a:lnTo>
                <a:lnTo>
                  <a:pt x="242215" y="95554"/>
                </a:lnTo>
                <a:lnTo>
                  <a:pt x="251048" y="104571"/>
                </a:lnTo>
                <a:lnTo>
                  <a:pt x="259945" y="113486"/>
                </a:lnTo>
                <a:lnTo>
                  <a:pt x="268941" y="122279"/>
                </a:lnTo>
                <a:lnTo>
                  <a:pt x="270528" y="123764"/>
                </a:lnTo>
                <a:lnTo>
                  <a:pt x="274839" y="133557"/>
                </a:lnTo>
                <a:lnTo>
                  <a:pt x="268941" y="143459"/>
                </a:lnTo>
                <a:lnTo>
                  <a:pt x="260508" y="152003"/>
                </a:lnTo>
                <a:lnTo>
                  <a:pt x="251554" y="161008"/>
                </a:lnTo>
                <a:lnTo>
                  <a:pt x="242643" y="169987"/>
                </a:lnTo>
                <a:lnTo>
                  <a:pt x="233797" y="179009"/>
                </a:lnTo>
                <a:lnTo>
                  <a:pt x="225036" y="188140"/>
                </a:lnTo>
                <a:lnTo>
                  <a:pt x="216384" y="197447"/>
                </a:lnTo>
                <a:lnTo>
                  <a:pt x="207863" y="206997"/>
                </a:lnTo>
                <a:lnTo>
                  <a:pt x="199410" y="212764"/>
                </a:lnTo>
                <a:lnTo>
                  <a:pt x="189681" y="213018"/>
                </a:lnTo>
                <a:lnTo>
                  <a:pt x="179767" y="205751"/>
                </a:lnTo>
                <a:lnTo>
                  <a:pt x="173917" y="199448"/>
                </a:lnTo>
                <a:lnTo>
                  <a:pt x="165119" y="190093"/>
                </a:lnTo>
                <a:lnTo>
                  <a:pt x="156322" y="180864"/>
                </a:lnTo>
                <a:lnTo>
                  <a:pt x="147524" y="171735"/>
                </a:lnTo>
                <a:lnTo>
                  <a:pt x="138727" y="162683"/>
                </a:lnTo>
                <a:lnTo>
                  <a:pt x="129929" y="153681"/>
                </a:lnTo>
                <a:lnTo>
                  <a:pt x="121132" y="144704"/>
                </a:lnTo>
                <a:lnTo>
                  <a:pt x="118543" y="142012"/>
                </a:lnTo>
                <a:lnTo>
                  <a:pt x="113395" y="133552"/>
                </a:lnTo>
                <a:lnTo>
                  <a:pt x="112581" y="190801"/>
                </a:lnTo>
                <a:lnTo>
                  <a:pt x="116816" y="195321"/>
                </a:lnTo>
                <a:lnTo>
                  <a:pt x="125024" y="203941"/>
                </a:lnTo>
                <a:lnTo>
                  <a:pt x="133322" y="212502"/>
                </a:lnTo>
                <a:lnTo>
                  <a:pt x="141768" y="221101"/>
                </a:lnTo>
                <a:lnTo>
                  <a:pt x="150424" y="229834"/>
                </a:lnTo>
                <a:lnTo>
                  <a:pt x="159347" y="238797"/>
                </a:lnTo>
                <a:lnTo>
                  <a:pt x="168598" y="248089"/>
                </a:lnTo>
                <a:lnTo>
                  <a:pt x="178235" y="257806"/>
                </a:lnTo>
                <a:lnTo>
                  <a:pt x="188318" y="268044"/>
                </a:lnTo>
                <a:lnTo>
                  <a:pt x="184330" y="268038"/>
                </a:lnTo>
                <a:lnTo>
                  <a:pt x="169565" y="267923"/>
                </a:lnTo>
                <a:lnTo>
                  <a:pt x="155998" y="267733"/>
                </a:lnTo>
                <a:lnTo>
                  <a:pt x="143389" y="267558"/>
                </a:lnTo>
                <a:lnTo>
                  <a:pt x="131499" y="267491"/>
                </a:lnTo>
                <a:lnTo>
                  <a:pt x="120088" y="267622"/>
                </a:lnTo>
                <a:lnTo>
                  <a:pt x="108916" y="268044"/>
                </a:lnTo>
                <a:lnTo>
                  <a:pt x="90886" y="269443"/>
                </a:lnTo>
                <a:lnTo>
                  <a:pt x="75534" y="271842"/>
                </a:lnTo>
                <a:lnTo>
                  <a:pt x="61044" y="275302"/>
                </a:lnTo>
                <a:lnTo>
                  <a:pt x="47435" y="279803"/>
                </a:lnTo>
                <a:lnTo>
                  <a:pt x="34725" y="285329"/>
                </a:lnTo>
                <a:lnTo>
                  <a:pt x="22930" y="291861"/>
                </a:lnTo>
                <a:lnTo>
                  <a:pt x="12069" y="299382"/>
                </a:lnTo>
                <a:lnTo>
                  <a:pt x="4731" y="373864"/>
                </a:lnTo>
                <a:lnTo>
                  <a:pt x="9997" y="361014"/>
                </a:lnTo>
                <a:lnTo>
                  <a:pt x="16844" y="349376"/>
                </a:lnTo>
                <a:lnTo>
                  <a:pt x="25197" y="339049"/>
                </a:lnTo>
                <a:lnTo>
                  <a:pt x="34982" y="330126"/>
                </a:lnTo>
                <a:lnTo>
                  <a:pt x="46122" y="322705"/>
                </a:lnTo>
                <a:lnTo>
                  <a:pt x="58543" y="316880"/>
                </a:lnTo>
                <a:lnTo>
                  <a:pt x="72171" y="312747"/>
                </a:lnTo>
                <a:lnTo>
                  <a:pt x="86928" y="310403"/>
                </a:lnTo>
                <a:lnTo>
                  <a:pt x="92545" y="309921"/>
                </a:lnTo>
                <a:lnTo>
                  <a:pt x="105288" y="309097"/>
                </a:lnTo>
                <a:lnTo>
                  <a:pt x="117974" y="308603"/>
                </a:lnTo>
                <a:lnTo>
                  <a:pt x="130621" y="308376"/>
                </a:lnTo>
                <a:lnTo>
                  <a:pt x="143245" y="308356"/>
                </a:lnTo>
                <a:lnTo>
                  <a:pt x="155864" y="308478"/>
                </a:lnTo>
                <a:lnTo>
                  <a:pt x="168496" y="308682"/>
                </a:lnTo>
                <a:lnTo>
                  <a:pt x="181158" y="308904"/>
                </a:lnTo>
                <a:lnTo>
                  <a:pt x="193867" y="309083"/>
                </a:lnTo>
                <a:lnTo>
                  <a:pt x="206641" y="309157"/>
                </a:lnTo>
                <a:lnTo>
                  <a:pt x="210831" y="309269"/>
                </a:lnTo>
                <a:lnTo>
                  <a:pt x="220443" y="312482"/>
                </a:lnTo>
                <a:lnTo>
                  <a:pt x="220078" y="324107"/>
                </a:lnTo>
                <a:lnTo>
                  <a:pt x="218593" y="327579"/>
                </a:lnTo>
                <a:lnTo>
                  <a:pt x="214060" y="339822"/>
                </a:lnTo>
                <a:lnTo>
                  <a:pt x="210497" y="352148"/>
                </a:lnTo>
                <a:lnTo>
                  <a:pt x="207789" y="364546"/>
                </a:lnTo>
                <a:lnTo>
                  <a:pt x="205821" y="377004"/>
                </a:lnTo>
                <a:lnTo>
                  <a:pt x="204479" y="389508"/>
                </a:lnTo>
                <a:lnTo>
                  <a:pt x="203649" y="402048"/>
                </a:lnTo>
                <a:lnTo>
                  <a:pt x="203214" y="414611"/>
                </a:lnTo>
                <a:lnTo>
                  <a:pt x="203062" y="427184"/>
                </a:lnTo>
                <a:lnTo>
                  <a:pt x="203076" y="439757"/>
                </a:lnTo>
                <a:lnTo>
                  <a:pt x="203143" y="452316"/>
                </a:lnTo>
                <a:lnTo>
                  <a:pt x="203148" y="464850"/>
                </a:lnTo>
                <a:lnTo>
                  <a:pt x="202977" y="477347"/>
                </a:lnTo>
                <a:lnTo>
                  <a:pt x="202985" y="510704"/>
                </a:lnTo>
                <a:lnTo>
                  <a:pt x="203000" y="523409"/>
                </a:lnTo>
                <a:lnTo>
                  <a:pt x="203025" y="536133"/>
                </a:lnTo>
                <a:lnTo>
                  <a:pt x="203063" y="548870"/>
                </a:lnTo>
                <a:lnTo>
                  <a:pt x="203117" y="561614"/>
                </a:lnTo>
                <a:lnTo>
                  <a:pt x="203191" y="574359"/>
                </a:lnTo>
                <a:lnTo>
                  <a:pt x="203287" y="587099"/>
                </a:lnTo>
                <a:lnTo>
                  <a:pt x="203408" y="599828"/>
                </a:lnTo>
                <a:lnTo>
                  <a:pt x="203556" y="612541"/>
                </a:lnTo>
                <a:lnTo>
                  <a:pt x="203736" y="625231"/>
                </a:lnTo>
                <a:lnTo>
                  <a:pt x="203949" y="637893"/>
                </a:lnTo>
                <a:lnTo>
                  <a:pt x="204198" y="650520"/>
                </a:lnTo>
                <a:lnTo>
                  <a:pt x="204141" y="653631"/>
                </a:lnTo>
                <a:lnTo>
                  <a:pt x="200933" y="668611"/>
                </a:lnTo>
                <a:lnTo>
                  <a:pt x="191974" y="676731"/>
                </a:lnTo>
                <a:lnTo>
                  <a:pt x="176102" y="679175"/>
                </a:lnTo>
                <a:lnTo>
                  <a:pt x="155415" y="679431"/>
                </a:lnTo>
                <a:lnTo>
                  <a:pt x="136438" y="679066"/>
                </a:lnTo>
                <a:lnTo>
                  <a:pt x="122177" y="677346"/>
                </a:lnTo>
                <a:lnTo>
                  <a:pt x="111959" y="673595"/>
                </a:lnTo>
                <a:lnTo>
                  <a:pt x="105109" y="667135"/>
                </a:lnTo>
                <a:lnTo>
                  <a:pt x="100954" y="657290"/>
                </a:lnTo>
                <a:lnTo>
                  <a:pt x="98821" y="643385"/>
                </a:lnTo>
                <a:lnTo>
                  <a:pt x="98035" y="624742"/>
                </a:lnTo>
                <a:lnTo>
                  <a:pt x="97922" y="600686"/>
                </a:lnTo>
                <a:lnTo>
                  <a:pt x="97907" y="590012"/>
                </a:lnTo>
                <a:lnTo>
                  <a:pt x="97857" y="577449"/>
                </a:lnTo>
                <a:lnTo>
                  <a:pt x="97782" y="564848"/>
                </a:lnTo>
                <a:lnTo>
                  <a:pt x="97692" y="552211"/>
                </a:lnTo>
                <a:lnTo>
                  <a:pt x="97597" y="539543"/>
                </a:lnTo>
                <a:lnTo>
                  <a:pt x="97508" y="526847"/>
                </a:lnTo>
                <a:lnTo>
                  <a:pt x="97436" y="514126"/>
                </a:lnTo>
                <a:lnTo>
                  <a:pt x="97390" y="501384"/>
                </a:lnTo>
                <a:lnTo>
                  <a:pt x="97381" y="488624"/>
                </a:lnTo>
                <a:lnTo>
                  <a:pt x="97420" y="475850"/>
                </a:lnTo>
                <a:lnTo>
                  <a:pt x="97516" y="463066"/>
                </a:lnTo>
                <a:lnTo>
                  <a:pt x="97680" y="450274"/>
                </a:lnTo>
                <a:lnTo>
                  <a:pt x="97922" y="437479"/>
                </a:lnTo>
                <a:lnTo>
                  <a:pt x="97910" y="435659"/>
                </a:lnTo>
                <a:lnTo>
                  <a:pt x="95877" y="420560"/>
                </a:lnTo>
                <a:lnTo>
                  <a:pt x="88313" y="410949"/>
                </a:lnTo>
                <a:lnTo>
                  <a:pt x="72269" y="407579"/>
                </a:lnTo>
                <a:lnTo>
                  <a:pt x="57871" y="411322"/>
                </a:lnTo>
                <a:lnTo>
                  <a:pt x="51445" y="422178"/>
                </a:lnTo>
                <a:lnTo>
                  <a:pt x="50281" y="437479"/>
                </a:lnTo>
                <a:lnTo>
                  <a:pt x="50281" y="651766"/>
                </a:lnTo>
                <a:lnTo>
                  <a:pt x="50370" y="653487"/>
                </a:lnTo>
                <a:lnTo>
                  <a:pt x="48514" y="668433"/>
                </a:lnTo>
                <a:lnTo>
                  <a:pt x="40431" y="676658"/>
                </a:lnTo>
                <a:lnTo>
                  <a:pt x="24628" y="679175"/>
                </a:lnTo>
                <a:lnTo>
                  <a:pt x="21421" y="679098"/>
                </a:lnTo>
                <a:lnTo>
                  <a:pt x="6784" y="675207"/>
                </a:lnTo>
                <a:lnTo>
                  <a:pt x="0" y="665602"/>
                </a:lnTo>
                <a:lnTo>
                  <a:pt x="7119" y="715042"/>
                </a:lnTo>
                <a:lnTo>
                  <a:pt x="19818" y="714871"/>
                </a:lnTo>
                <a:lnTo>
                  <a:pt x="32517" y="714726"/>
                </a:lnTo>
                <a:lnTo>
                  <a:pt x="45217" y="714605"/>
                </a:lnTo>
                <a:lnTo>
                  <a:pt x="57916" y="714509"/>
                </a:lnTo>
                <a:lnTo>
                  <a:pt x="70615" y="714438"/>
                </a:lnTo>
                <a:lnTo>
                  <a:pt x="83314" y="714392"/>
                </a:lnTo>
                <a:lnTo>
                  <a:pt x="96013" y="714371"/>
                </a:lnTo>
                <a:lnTo>
                  <a:pt x="108712" y="714375"/>
                </a:lnTo>
                <a:lnTo>
                  <a:pt x="121412" y="714404"/>
                </a:lnTo>
                <a:lnTo>
                  <a:pt x="134111" y="714458"/>
                </a:lnTo>
                <a:lnTo>
                  <a:pt x="146810" y="714537"/>
                </a:lnTo>
                <a:lnTo>
                  <a:pt x="159509" y="714640"/>
                </a:lnTo>
                <a:lnTo>
                  <a:pt x="172208" y="714769"/>
                </a:lnTo>
                <a:lnTo>
                  <a:pt x="184908" y="714922"/>
                </a:lnTo>
                <a:lnTo>
                  <a:pt x="197607" y="715101"/>
                </a:lnTo>
                <a:lnTo>
                  <a:pt x="210306" y="715304"/>
                </a:lnTo>
                <a:lnTo>
                  <a:pt x="224757" y="714445"/>
                </a:lnTo>
                <a:close/>
              </a:path>
            </a:pathLst>
          </a:custGeom>
          <a:solidFill>
            <a:srgbClr val="004F8F"/>
          </a:solidFill>
        </p:spPr>
        <p:txBody>
          <a:bodyPr wrap="square" lIns="0" tIns="0" rIns="0" bIns="0" rtlCol="0">
            <a:noAutofit/>
          </a:bodyPr>
          <a:lstStyle/>
          <a:p>
            <a:endParaRPr sz="1758"/>
          </a:p>
        </p:txBody>
      </p:sp>
      <p:sp>
        <p:nvSpPr>
          <p:cNvPr id="528" name="object 28"/>
          <p:cNvSpPr/>
          <p:nvPr/>
        </p:nvSpPr>
        <p:spPr>
          <a:xfrm>
            <a:off x="7008970" y="1483733"/>
            <a:ext cx="201591" cy="204382"/>
          </a:xfrm>
          <a:custGeom>
            <a:avLst/>
            <a:gdLst/>
            <a:ahLst/>
            <a:cxnLst/>
            <a:rect l="l" t="t" r="r" b="b"/>
            <a:pathLst>
              <a:path w="206444" h="209302">
                <a:moveTo>
                  <a:pt x="0" y="102159"/>
                </a:moveTo>
                <a:lnTo>
                  <a:pt x="1262" y="87169"/>
                </a:lnTo>
                <a:lnTo>
                  <a:pt x="4345" y="72999"/>
                </a:lnTo>
                <a:lnTo>
                  <a:pt x="9133" y="59758"/>
                </a:lnTo>
                <a:lnTo>
                  <a:pt x="15511" y="47553"/>
                </a:lnTo>
                <a:lnTo>
                  <a:pt x="23364" y="36494"/>
                </a:lnTo>
                <a:lnTo>
                  <a:pt x="32577" y="26688"/>
                </a:lnTo>
                <a:lnTo>
                  <a:pt x="43035" y="18242"/>
                </a:lnTo>
                <a:lnTo>
                  <a:pt x="54622" y="11265"/>
                </a:lnTo>
                <a:lnTo>
                  <a:pt x="67224" y="5865"/>
                </a:lnTo>
                <a:lnTo>
                  <a:pt x="80725" y="2151"/>
                </a:lnTo>
                <a:lnTo>
                  <a:pt x="95011" y="229"/>
                </a:lnTo>
                <a:lnTo>
                  <a:pt x="105054" y="0"/>
                </a:lnTo>
                <a:lnTo>
                  <a:pt x="119828" y="1005"/>
                </a:lnTo>
                <a:lnTo>
                  <a:pt x="133793" y="3941"/>
                </a:lnTo>
                <a:lnTo>
                  <a:pt x="146846" y="8688"/>
                </a:lnTo>
                <a:lnTo>
                  <a:pt x="158884" y="15128"/>
                </a:lnTo>
                <a:lnTo>
                  <a:pt x="169805" y="23141"/>
                </a:lnTo>
                <a:lnTo>
                  <a:pt x="179504" y="32608"/>
                </a:lnTo>
                <a:lnTo>
                  <a:pt x="187880" y="43409"/>
                </a:lnTo>
                <a:lnTo>
                  <a:pt x="194829" y="55426"/>
                </a:lnTo>
                <a:lnTo>
                  <a:pt x="200249" y="68539"/>
                </a:lnTo>
                <a:lnTo>
                  <a:pt x="204036" y="82628"/>
                </a:lnTo>
                <a:lnTo>
                  <a:pt x="206088" y="97575"/>
                </a:lnTo>
                <a:lnTo>
                  <a:pt x="206444" y="107143"/>
                </a:lnTo>
                <a:lnTo>
                  <a:pt x="205206" y="122133"/>
                </a:lnTo>
                <a:lnTo>
                  <a:pt x="202187" y="136303"/>
                </a:lnTo>
                <a:lnTo>
                  <a:pt x="197490" y="149544"/>
                </a:lnTo>
                <a:lnTo>
                  <a:pt x="191215" y="161749"/>
                </a:lnTo>
                <a:lnTo>
                  <a:pt x="183463" y="172808"/>
                </a:lnTo>
                <a:lnTo>
                  <a:pt x="174337" y="182614"/>
                </a:lnTo>
                <a:lnTo>
                  <a:pt x="163936" y="191060"/>
                </a:lnTo>
                <a:lnTo>
                  <a:pt x="152363" y="198037"/>
                </a:lnTo>
                <a:lnTo>
                  <a:pt x="139718" y="203437"/>
                </a:lnTo>
                <a:lnTo>
                  <a:pt x="126103" y="207151"/>
                </a:lnTo>
                <a:lnTo>
                  <a:pt x="111620" y="209073"/>
                </a:lnTo>
                <a:lnTo>
                  <a:pt x="101389" y="209302"/>
                </a:lnTo>
                <a:lnTo>
                  <a:pt x="86615" y="208297"/>
                </a:lnTo>
                <a:lnTo>
                  <a:pt x="72650" y="205361"/>
                </a:lnTo>
                <a:lnTo>
                  <a:pt x="59597" y="200614"/>
                </a:lnTo>
                <a:lnTo>
                  <a:pt x="47559" y="194174"/>
                </a:lnTo>
                <a:lnTo>
                  <a:pt x="36638" y="186161"/>
                </a:lnTo>
                <a:lnTo>
                  <a:pt x="26939" y="176694"/>
                </a:lnTo>
                <a:lnTo>
                  <a:pt x="18563" y="165892"/>
                </a:lnTo>
                <a:lnTo>
                  <a:pt x="11614" y="153876"/>
                </a:lnTo>
                <a:lnTo>
                  <a:pt x="6194" y="140763"/>
                </a:lnTo>
                <a:lnTo>
                  <a:pt x="2407" y="126674"/>
                </a:lnTo>
                <a:lnTo>
                  <a:pt x="355" y="111727"/>
                </a:lnTo>
                <a:lnTo>
                  <a:pt x="0" y="102159"/>
                </a:lnTo>
                <a:close/>
              </a:path>
            </a:pathLst>
          </a:custGeom>
          <a:solidFill>
            <a:srgbClr val="004F8F"/>
          </a:solidFill>
        </p:spPr>
        <p:txBody>
          <a:bodyPr wrap="square" lIns="0" tIns="0" rIns="0" bIns="0" rtlCol="0">
            <a:noAutofit/>
          </a:bodyPr>
          <a:lstStyle/>
          <a:p>
            <a:endParaRPr sz="1758"/>
          </a:p>
        </p:txBody>
      </p:sp>
      <p:sp>
        <p:nvSpPr>
          <p:cNvPr id="529" name="object 29"/>
          <p:cNvSpPr/>
          <p:nvPr/>
        </p:nvSpPr>
        <p:spPr>
          <a:xfrm>
            <a:off x="7553767" y="1500771"/>
            <a:ext cx="258369" cy="201977"/>
          </a:xfrm>
          <a:custGeom>
            <a:avLst/>
            <a:gdLst/>
            <a:ahLst/>
            <a:cxnLst/>
            <a:rect l="l" t="t" r="r" b="b"/>
            <a:pathLst>
              <a:path w="264589" h="206839">
                <a:moveTo>
                  <a:pt x="5241" y="21179"/>
                </a:moveTo>
                <a:lnTo>
                  <a:pt x="0" y="8997"/>
                </a:lnTo>
                <a:lnTo>
                  <a:pt x="3870" y="2343"/>
                </a:lnTo>
                <a:lnTo>
                  <a:pt x="15007" y="42"/>
                </a:lnTo>
                <a:lnTo>
                  <a:pt x="17456" y="0"/>
                </a:lnTo>
                <a:lnTo>
                  <a:pt x="131062" y="0"/>
                </a:lnTo>
                <a:lnTo>
                  <a:pt x="143986" y="40"/>
                </a:lnTo>
                <a:lnTo>
                  <a:pt x="156830" y="142"/>
                </a:lnTo>
                <a:lnTo>
                  <a:pt x="169604" y="274"/>
                </a:lnTo>
                <a:lnTo>
                  <a:pt x="182319" y="407"/>
                </a:lnTo>
                <a:lnTo>
                  <a:pt x="194984" y="510"/>
                </a:lnTo>
                <a:lnTo>
                  <a:pt x="207608" y="553"/>
                </a:lnTo>
                <a:lnTo>
                  <a:pt x="220203" y="506"/>
                </a:lnTo>
                <a:lnTo>
                  <a:pt x="232777" y="337"/>
                </a:lnTo>
                <a:lnTo>
                  <a:pt x="245341" y="17"/>
                </a:lnTo>
                <a:lnTo>
                  <a:pt x="245888" y="0"/>
                </a:lnTo>
                <a:lnTo>
                  <a:pt x="259023" y="1900"/>
                </a:lnTo>
                <a:lnTo>
                  <a:pt x="264589" y="7836"/>
                </a:lnTo>
                <a:lnTo>
                  <a:pt x="262241" y="18159"/>
                </a:lnTo>
                <a:lnTo>
                  <a:pt x="258104" y="24917"/>
                </a:lnTo>
                <a:lnTo>
                  <a:pt x="251116" y="35507"/>
                </a:lnTo>
                <a:lnTo>
                  <a:pt x="244129" y="46122"/>
                </a:lnTo>
                <a:lnTo>
                  <a:pt x="237146" y="56758"/>
                </a:lnTo>
                <a:lnTo>
                  <a:pt x="230167" y="67412"/>
                </a:lnTo>
                <a:lnTo>
                  <a:pt x="223196" y="78081"/>
                </a:lnTo>
                <a:lnTo>
                  <a:pt x="216233" y="88760"/>
                </a:lnTo>
                <a:lnTo>
                  <a:pt x="209280" y="99447"/>
                </a:lnTo>
                <a:lnTo>
                  <a:pt x="202340" y="110138"/>
                </a:lnTo>
                <a:lnTo>
                  <a:pt x="195413" y="120829"/>
                </a:lnTo>
                <a:lnTo>
                  <a:pt x="188501" y="131517"/>
                </a:lnTo>
                <a:lnTo>
                  <a:pt x="181606" y="142199"/>
                </a:lnTo>
                <a:lnTo>
                  <a:pt x="174730" y="152870"/>
                </a:lnTo>
                <a:lnTo>
                  <a:pt x="167875" y="163529"/>
                </a:lnTo>
                <a:lnTo>
                  <a:pt x="161042" y="174170"/>
                </a:lnTo>
                <a:lnTo>
                  <a:pt x="154233" y="184790"/>
                </a:lnTo>
                <a:lnTo>
                  <a:pt x="147449" y="195387"/>
                </a:lnTo>
                <a:lnTo>
                  <a:pt x="145720" y="198090"/>
                </a:lnTo>
                <a:lnTo>
                  <a:pt x="137185" y="206839"/>
                </a:lnTo>
                <a:lnTo>
                  <a:pt x="128919" y="206610"/>
                </a:lnTo>
                <a:lnTo>
                  <a:pt x="121289" y="198090"/>
                </a:lnTo>
                <a:lnTo>
                  <a:pt x="114263" y="187545"/>
                </a:lnTo>
                <a:lnTo>
                  <a:pt x="107259" y="176999"/>
                </a:lnTo>
                <a:lnTo>
                  <a:pt x="100276" y="166449"/>
                </a:lnTo>
                <a:lnTo>
                  <a:pt x="93310" y="155895"/>
                </a:lnTo>
                <a:lnTo>
                  <a:pt x="86357" y="145334"/>
                </a:lnTo>
                <a:lnTo>
                  <a:pt x="79415" y="134765"/>
                </a:lnTo>
                <a:lnTo>
                  <a:pt x="72481" y="124187"/>
                </a:lnTo>
                <a:lnTo>
                  <a:pt x="65550" y="113597"/>
                </a:lnTo>
                <a:lnTo>
                  <a:pt x="58621" y="102994"/>
                </a:lnTo>
                <a:lnTo>
                  <a:pt x="51689" y="92377"/>
                </a:lnTo>
                <a:lnTo>
                  <a:pt x="44752" y="81743"/>
                </a:lnTo>
                <a:lnTo>
                  <a:pt x="37807" y="71092"/>
                </a:lnTo>
                <a:lnTo>
                  <a:pt x="30850" y="60421"/>
                </a:lnTo>
                <a:lnTo>
                  <a:pt x="23879" y="49729"/>
                </a:lnTo>
                <a:lnTo>
                  <a:pt x="16889" y="39015"/>
                </a:lnTo>
                <a:lnTo>
                  <a:pt x="9878" y="28276"/>
                </a:lnTo>
                <a:lnTo>
                  <a:pt x="5241" y="21179"/>
                </a:lnTo>
                <a:close/>
              </a:path>
            </a:pathLst>
          </a:custGeom>
          <a:solidFill>
            <a:srgbClr val="004F8F"/>
          </a:solidFill>
        </p:spPr>
        <p:txBody>
          <a:bodyPr wrap="square" lIns="0" tIns="0" rIns="0" bIns="0" rtlCol="0">
            <a:noAutofit/>
          </a:bodyPr>
          <a:lstStyle/>
          <a:p>
            <a:endParaRPr sz="1758"/>
          </a:p>
        </p:txBody>
      </p:sp>
      <p:sp>
        <p:nvSpPr>
          <p:cNvPr id="530" name="object 19"/>
          <p:cNvSpPr/>
          <p:nvPr/>
        </p:nvSpPr>
        <p:spPr>
          <a:xfrm>
            <a:off x="8773390" y="2925457"/>
            <a:ext cx="2876764" cy="1768446"/>
          </a:xfrm>
          <a:custGeom>
            <a:avLst/>
            <a:gdLst/>
            <a:ahLst/>
            <a:cxnLst/>
            <a:rect l="l" t="t" r="r" b="b"/>
            <a:pathLst>
              <a:path w="2946019" h="1811019">
                <a:moveTo>
                  <a:pt x="0" y="0"/>
                </a:moveTo>
                <a:lnTo>
                  <a:pt x="0" y="1811020"/>
                </a:lnTo>
                <a:lnTo>
                  <a:pt x="2946019" y="1811020"/>
                </a:lnTo>
                <a:lnTo>
                  <a:pt x="2946019" y="0"/>
                </a:lnTo>
                <a:lnTo>
                  <a:pt x="0" y="0"/>
                </a:lnTo>
                <a:close/>
              </a:path>
            </a:pathLst>
          </a:custGeom>
          <a:solidFill>
            <a:srgbClr val="D9D9D9"/>
          </a:solidFill>
        </p:spPr>
        <p:txBody>
          <a:bodyPr wrap="square" lIns="0" tIns="0" rIns="0" bIns="0" rtlCol="0">
            <a:noAutofit/>
          </a:bodyPr>
          <a:lstStyle/>
          <a:p>
            <a:endParaRPr sz="1758"/>
          </a:p>
        </p:txBody>
      </p:sp>
      <p:sp>
        <p:nvSpPr>
          <p:cNvPr id="531" name="object 20"/>
          <p:cNvSpPr/>
          <p:nvPr/>
        </p:nvSpPr>
        <p:spPr>
          <a:xfrm>
            <a:off x="8721168" y="4739851"/>
            <a:ext cx="2904914" cy="514907"/>
          </a:xfrm>
          <a:prstGeom prst="rect">
            <a:avLst/>
          </a:prstGeom>
          <a:blipFill>
            <a:blip r:embed="rId3" cstate="print"/>
            <a:stretch>
              <a:fillRect/>
            </a:stretch>
          </a:blipFill>
        </p:spPr>
        <p:txBody>
          <a:bodyPr wrap="square" lIns="0" tIns="0" rIns="0" bIns="0" rtlCol="0">
            <a:noAutofit/>
          </a:bodyPr>
          <a:lstStyle/>
          <a:p>
            <a:endParaRPr sz="1758"/>
          </a:p>
        </p:txBody>
      </p:sp>
      <p:sp>
        <p:nvSpPr>
          <p:cNvPr id="532" name="object 21"/>
          <p:cNvSpPr/>
          <p:nvPr/>
        </p:nvSpPr>
        <p:spPr>
          <a:xfrm>
            <a:off x="8767230" y="4764214"/>
            <a:ext cx="2812610" cy="421897"/>
          </a:xfrm>
          <a:custGeom>
            <a:avLst/>
            <a:gdLst/>
            <a:ahLst/>
            <a:cxnLst/>
            <a:rect l="l" t="t" r="r" b="b"/>
            <a:pathLst>
              <a:path w="2880321" h="432053">
                <a:moveTo>
                  <a:pt x="2880321" y="0"/>
                </a:moveTo>
                <a:lnTo>
                  <a:pt x="0" y="0"/>
                </a:lnTo>
                <a:lnTo>
                  <a:pt x="1440167" y="432053"/>
                </a:lnTo>
                <a:lnTo>
                  <a:pt x="2880321" y="0"/>
                </a:lnTo>
                <a:close/>
              </a:path>
            </a:pathLst>
          </a:custGeom>
          <a:solidFill>
            <a:srgbClr val="244060"/>
          </a:solidFill>
        </p:spPr>
        <p:txBody>
          <a:bodyPr wrap="square" lIns="0" tIns="0" rIns="0" bIns="0" rtlCol="0">
            <a:noAutofit/>
          </a:bodyPr>
          <a:lstStyle/>
          <a:p>
            <a:endParaRPr sz="1758"/>
          </a:p>
        </p:txBody>
      </p:sp>
      <p:sp>
        <p:nvSpPr>
          <p:cNvPr id="533" name="object 22"/>
          <p:cNvSpPr/>
          <p:nvPr/>
        </p:nvSpPr>
        <p:spPr>
          <a:xfrm>
            <a:off x="8767230" y="4764214"/>
            <a:ext cx="2812610" cy="421897"/>
          </a:xfrm>
          <a:custGeom>
            <a:avLst/>
            <a:gdLst/>
            <a:ahLst/>
            <a:cxnLst/>
            <a:rect l="l" t="t" r="r" b="b"/>
            <a:pathLst>
              <a:path w="2880321" h="432053">
                <a:moveTo>
                  <a:pt x="2880321" y="0"/>
                </a:moveTo>
                <a:lnTo>
                  <a:pt x="1440167" y="432053"/>
                </a:lnTo>
                <a:lnTo>
                  <a:pt x="0" y="0"/>
                </a:lnTo>
                <a:lnTo>
                  <a:pt x="2880321" y="0"/>
                </a:lnTo>
                <a:close/>
              </a:path>
            </a:pathLst>
          </a:custGeom>
          <a:solidFill>
            <a:srgbClr val="00518F"/>
          </a:solidFill>
          <a:ln w="9525">
            <a:solidFill>
              <a:srgbClr val="244060"/>
            </a:solidFill>
          </a:ln>
        </p:spPr>
        <p:txBody>
          <a:bodyPr wrap="square" lIns="0" tIns="0" rIns="0" bIns="0" rtlCol="0">
            <a:noAutofit/>
          </a:bodyPr>
          <a:lstStyle/>
          <a:p>
            <a:endParaRPr sz="1758"/>
          </a:p>
        </p:txBody>
      </p:sp>
      <p:sp>
        <p:nvSpPr>
          <p:cNvPr id="534" name="object 12"/>
          <p:cNvSpPr/>
          <p:nvPr/>
        </p:nvSpPr>
        <p:spPr>
          <a:xfrm>
            <a:off x="9583624" y="1064421"/>
            <a:ext cx="1162704" cy="1244923"/>
          </a:xfrm>
          <a:custGeom>
            <a:avLst/>
            <a:gdLst/>
            <a:ahLst/>
            <a:cxnLst/>
            <a:rect l="l" t="t" r="r" b="b"/>
            <a:pathLst>
              <a:path w="1190695" h="1274893">
                <a:moveTo>
                  <a:pt x="1069753" y="375389"/>
                </a:moveTo>
                <a:lnTo>
                  <a:pt x="1067018" y="364412"/>
                </a:lnTo>
                <a:lnTo>
                  <a:pt x="1067163" y="352234"/>
                </a:lnTo>
                <a:lnTo>
                  <a:pt x="1069882" y="339674"/>
                </a:lnTo>
                <a:lnTo>
                  <a:pt x="1074869" y="327547"/>
                </a:lnTo>
                <a:lnTo>
                  <a:pt x="1081817" y="316671"/>
                </a:lnTo>
                <a:lnTo>
                  <a:pt x="1090422" y="307862"/>
                </a:lnTo>
                <a:lnTo>
                  <a:pt x="1100377" y="301938"/>
                </a:lnTo>
                <a:lnTo>
                  <a:pt x="1102072" y="301313"/>
                </a:lnTo>
                <a:lnTo>
                  <a:pt x="1113399" y="303875"/>
                </a:lnTo>
                <a:lnTo>
                  <a:pt x="1118571" y="314011"/>
                </a:lnTo>
                <a:lnTo>
                  <a:pt x="1119082" y="315094"/>
                </a:lnTo>
                <a:lnTo>
                  <a:pt x="1125137" y="326503"/>
                </a:lnTo>
                <a:lnTo>
                  <a:pt x="1136490" y="349523"/>
                </a:lnTo>
                <a:lnTo>
                  <a:pt x="1146813" y="372834"/>
                </a:lnTo>
                <a:lnTo>
                  <a:pt x="1156079" y="396464"/>
                </a:lnTo>
                <a:lnTo>
                  <a:pt x="1164260" y="420442"/>
                </a:lnTo>
                <a:lnTo>
                  <a:pt x="1171330" y="444793"/>
                </a:lnTo>
                <a:lnTo>
                  <a:pt x="1177261" y="469547"/>
                </a:lnTo>
                <a:lnTo>
                  <a:pt x="1182026" y="494731"/>
                </a:lnTo>
                <a:lnTo>
                  <a:pt x="1185597" y="520372"/>
                </a:lnTo>
                <a:lnTo>
                  <a:pt x="1189547" y="565873"/>
                </a:lnTo>
                <a:lnTo>
                  <a:pt x="1190695" y="595702"/>
                </a:lnTo>
                <a:lnTo>
                  <a:pt x="1190567" y="625084"/>
                </a:lnTo>
                <a:lnTo>
                  <a:pt x="1189164" y="654014"/>
                </a:lnTo>
                <a:lnTo>
                  <a:pt x="1186485" y="682490"/>
                </a:lnTo>
                <a:lnTo>
                  <a:pt x="1182530" y="710507"/>
                </a:lnTo>
                <a:lnTo>
                  <a:pt x="1177300" y="738062"/>
                </a:lnTo>
                <a:lnTo>
                  <a:pt x="1170793" y="765150"/>
                </a:lnTo>
                <a:lnTo>
                  <a:pt x="1163011" y="791768"/>
                </a:lnTo>
                <a:lnTo>
                  <a:pt x="1153953" y="817911"/>
                </a:lnTo>
                <a:lnTo>
                  <a:pt x="1143619" y="843577"/>
                </a:lnTo>
                <a:lnTo>
                  <a:pt x="1132010" y="868761"/>
                </a:lnTo>
                <a:lnTo>
                  <a:pt x="1119125" y="893459"/>
                </a:lnTo>
                <a:lnTo>
                  <a:pt x="1104964" y="917667"/>
                </a:lnTo>
                <a:lnTo>
                  <a:pt x="1089527" y="941381"/>
                </a:lnTo>
                <a:lnTo>
                  <a:pt x="1072815" y="964599"/>
                </a:lnTo>
                <a:lnTo>
                  <a:pt x="1054826" y="987315"/>
                </a:lnTo>
                <a:lnTo>
                  <a:pt x="1035562" y="1009525"/>
                </a:lnTo>
                <a:lnTo>
                  <a:pt x="1015023" y="1031227"/>
                </a:lnTo>
                <a:lnTo>
                  <a:pt x="993207" y="1052416"/>
                </a:lnTo>
                <a:lnTo>
                  <a:pt x="984141" y="1062816"/>
                </a:lnTo>
                <a:lnTo>
                  <a:pt x="980507" y="1073378"/>
                </a:lnTo>
                <a:lnTo>
                  <a:pt x="981519" y="1085164"/>
                </a:lnTo>
                <a:lnTo>
                  <a:pt x="983001" y="1090315"/>
                </a:lnTo>
                <a:lnTo>
                  <a:pt x="987282" y="1102298"/>
                </a:lnTo>
                <a:lnTo>
                  <a:pt x="991465" y="1114281"/>
                </a:lnTo>
                <a:lnTo>
                  <a:pt x="995574" y="1126264"/>
                </a:lnTo>
                <a:lnTo>
                  <a:pt x="999630" y="1138247"/>
                </a:lnTo>
                <a:lnTo>
                  <a:pt x="1003660" y="1150230"/>
                </a:lnTo>
                <a:lnTo>
                  <a:pt x="1007685" y="1162213"/>
                </a:lnTo>
                <a:lnTo>
                  <a:pt x="1011729" y="1174196"/>
                </a:lnTo>
                <a:lnTo>
                  <a:pt x="1015817" y="1186179"/>
                </a:lnTo>
                <a:lnTo>
                  <a:pt x="1019971" y="1198162"/>
                </a:lnTo>
                <a:lnTo>
                  <a:pt x="1024215" y="1210145"/>
                </a:lnTo>
                <a:lnTo>
                  <a:pt x="1028573" y="1222128"/>
                </a:lnTo>
                <a:lnTo>
                  <a:pt x="1033068" y="1234111"/>
                </a:lnTo>
                <a:lnTo>
                  <a:pt x="1037433" y="1245360"/>
                </a:lnTo>
                <a:lnTo>
                  <a:pt x="1040706" y="1260305"/>
                </a:lnTo>
                <a:lnTo>
                  <a:pt x="1037830" y="1268865"/>
                </a:lnTo>
                <a:lnTo>
                  <a:pt x="1029315" y="1272073"/>
                </a:lnTo>
                <a:lnTo>
                  <a:pt x="1017021" y="1271200"/>
                </a:lnTo>
                <a:lnTo>
                  <a:pt x="1013619" y="1271200"/>
                </a:lnTo>
                <a:lnTo>
                  <a:pt x="1000720" y="1271552"/>
                </a:lnTo>
                <a:lnTo>
                  <a:pt x="987677" y="1272402"/>
                </a:lnTo>
                <a:lnTo>
                  <a:pt x="974610" y="1273446"/>
                </a:lnTo>
                <a:lnTo>
                  <a:pt x="961640" y="1274378"/>
                </a:lnTo>
                <a:lnTo>
                  <a:pt x="948888" y="1274893"/>
                </a:lnTo>
                <a:lnTo>
                  <a:pt x="936475" y="1274686"/>
                </a:lnTo>
                <a:lnTo>
                  <a:pt x="924520" y="1273450"/>
                </a:lnTo>
                <a:lnTo>
                  <a:pt x="913145" y="1270881"/>
                </a:lnTo>
                <a:lnTo>
                  <a:pt x="904754" y="1267755"/>
                </a:lnTo>
                <a:lnTo>
                  <a:pt x="895050" y="1260975"/>
                </a:lnTo>
                <a:lnTo>
                  <a:pt x="887344" y="1251936"/>
                </a:lnTo>
                <a:lnTo>
                  <a:pt x="881217" y="1241111"/>
                </a:lnTo>
                <a:lnTo>
                  <a:pt x="876247" y="1228979"/>
                </a:lnTo>
                <a:lnTo>
                  <a:pt x="872017" y="1216013"/>
                </a:lnTo>
                <a:lnTo>
                  <a:pt x="868106" y="1202692"/>
                </a:lnTo>
                <a:lnTo>
                  <a:pt x="864095" y="1189490"/>
                </a:lnTo>
                <a:lnTo>
                  <a:pt x="859563" y="1176884"/>
                </a:lnTo>
                <a:lnTo>
                  <a:pt x="857126" y="1171283"/>
                </a:lnTo>
                <a:lnTo>
                  <a:pt x="850330" y="1160119"/>
                </a:lnTo>
                <a:lnTo>
                  <a:pt x="841585" y="1155896"/>
                </a:lnTo>
                <a:lnTo>
                  <a:pt x="828938" y="1158285"/>
                </a:lnTo>
                <a:lnTo>
                  <a:pt x="826507" y="1159224"/>
                </a:lnTo>
                <a:lnTo>
                  <a:pt x="803276" y="1168307"/>
                </a:lnTo>
                <a:lnTo>
                  <a:pt x="780022" y="1176432"/>
                </a:lnTo>
                <a:lnTo>
                  <a:pt x="756747" y="1183599"/>
                </a:lnTo>
                <a:lnTo>
                  <a:pt x="733455" y="1189806"/>
                </a:lnTo>
                <a:lnTo>
                  <a:pt x="710147" y="1195051"/>
                </a:lnTo>
                <a:lnTo>
                  <a:pt x="686827" y="1199334"/>
                </a:lnTo>
                <a:lnTo>
                  <a:pt x="663496" y="1202653"/>
                </a:lnTo>
                <a:lnTo>
                  <a:pt x="640158" y="1205007"/>
                </a:lnTo>
                <a:lnTo>
                  <a:pt x="616814" y="1206394"/>
                </a:lnTo>
                <a:lnTo>
                  <a:pt x="593468" y="1206814"/>
                </a:lnTo>
                <a:lnTo>
                  <a:pt x="570122" y="1206265"/>
                </a:lnTo>
                <a:lnTo>
                  <a:pt x="546779" y="1204745"/>
                </a:lnTo>
                <a:lnTo>
                  <a:pt x="523440" y="1202254"/>
                </a:lnTo>
                <a:lnTo>
                  <a:pt x="500110" y="1198789"/>
                </a:lnTo>
                <a:lnTo>
                  <a:pt x="476789" y="1194351"/>
                </a:lnTo>
                <a:lnTo>
                  <a:pt x="453481" y="1188937"/>
                </a:lnTo>
                <a:lnTo>
                  <a:pt x="430189" y="1182547"/>
                </a:lnTo>
                <a:lnTo>
                  <a:pt x="406914" y="1175178"/>
                </a:lnTo>
                <a:lnTo>
                  <a:pt x="383660" y="1166830"/>
                </a:lnTo>
                <a:lnTo>
                  <a:pt x="360429" y="1157501"/>
                </a:lnTo>
                <a:lnTo>
                  <a:pt x="347545" y="1154515"/>
                </a:lnTo>
                <a:lnTo>
                  <a:pt x="338923" y="1159013"/>
                </a:lnTo>
                <a:lnTo>
                  <a:pt x="333213" y="1169560"/>
                </a:lnTo>
                <a:lnTo>
                  <a:pt x="328766" y="1181305"/>
                </a:lnTo>
                <a:lnTo>
                  <a:pt x="324142" y="1193050"/>
                </a:lnTo>
                <a:lnTo>
                  <a:pt x="319371" y="1204795"/>
                </a:lnTo>
                <a:lnTo>
                  <a:pt x="314482" y="1216540"/>
                </a:lnTo>
                <a:lnTo>
                  <a:pt x="309504" y="1228284"/>
                </a:lnTo>
                <a:lnTo>
                  <a:pt x="304466" y="1240029"/>
                </a:lnTo>
                <a:lnTo>
                  <a:pt x="299398" y="1251774"/>
                </a:lnTo>
                <a:lnTo>
                  <a:pt x="292681" y="1264397"/>
                </a:lnTo>
                <a:lnTo>
                  <a:pt x="282628" y="1271657"/>
                </a:lnTo>
                <a:lnTo>
                  <a:pt x="273677" y="1272923"/>
                </a:lnTo>
                <a:lnTo>
                  <a:pt x="260984" y="1272383"/>
                </a:lnTo>
                <a:lnTo>
                  <a:pt x="248290" y="1271989"/>
                </a:lnTo>
                <a:lnTo>
                  <a:pt x="235597" y="1271739"/>
                </a:lnTo>
                <a:lnTo>
                  <a:pt x="222903" y="1271634"/>
                </a:lnTo>
                <a:lnTo>
                  <a:pt x="210210" y="1271675"/>
                </a:lnTo>
                <a:lnTo>
                  <a:pt x="197516" y="1271860"/>
                </a:lnTo>
                <a:lnTo>
                  <a:pt x="184823" y="1272191"/>
                </a:lnTo>
                <a:lnTo>
                  <a:pt x="172130" y="1272666"/>
                </a:lnTo>
                <a:lnTo>
                  <a:pt x="166513" y="1272923"/>
                </a:lnTo>
                <a:lnTo>
                  <a:pt x="153101" y="1270765"/>
                </a:lnTo>
                <a:lnTo>
                  <a:pt x="148302" y="1263138"/>
                </a:lnTo>
                <a:lnTo>
                  <a:pt x="151204" y="1250528"/>
                </a:lnTo>
                <a:lnTo>
                  <a:pt x="155390" y="1238503"/>
                </a:lnTo>
                <a:lnTo>
                  <a:pt x="159527" y="1226478"/>
                </a:lnTo>
                <a:lnTo>
                  <a:pt x="163624" y="1214453"/>
                </a:lnTo>
                <a:lnTo>
                  <a:pt x="167689" y="1202428"/>
                </a:lnTo>
                <a:lnTo>
                  <a:pt x="171731" y="1190403"/>
                </a:lnTo>
                <a:lnTo>
                  <a:pt x="175759" y="1178378"/>
                </a:lnTo>
                <a:lnTo>
                  <a:pt x="179781" y="1166353"/>
                </a:lnTo>
                <a:lnTo>
                  <a:pt x="183806" y="1154328"/>
                </a:lnTo>
                <a:lnTo>
                  <a:pt x="187842" y="1142303"/>
                </a:lnTo>
                <a:lnTo>
                  <a:pt x="191899" y="1130278"/>
                </a:lnTo>
                <a:lnTo>
                  <a:pt x="195985" y="1118254"/>
                </a:lnTo>
                <a:lnTo>
                  <a:pt x="200108" y="1106229"/>
                </a:lnTo>
                <a:lnTo>
                  <a:pt x="204277" y="1094204"/>
                </a:lnTo>
                <a:lnTo>
                  <a:pt x="205636" y="1090315"/>
                </a:lnTo>
                <a:lnTo>
                  <a:pt x="208900" y="1077829"/>
                </a:lnTo>
                <a:lnTo>
                  <a:pt x="207826" y="1067102"/>
                </a:lnTo>
                <a:lnTo>
                  <a:pt x="202413" y="1056965"/>
                </a:lnTo>
                <a:lnTo>
                  <a:pt x="195430" y="1048970"/>
                </a:lnTo>
                <a:lnTo>
                  <a:pt x="170006" y="1023117"/>
                </a:lnTo>
                <a:lnTo>
                  <a:pt x="146303" y="996726"/>
                </a:lnTo>
                <a:lnTo>
                  <a:pt x="124333" y="969799"/>
                </a:lnTo>
                <a:lnTo>
                  <a:pt x="104106" y="942341"/>
                </a:lnTo>
                <a:lnTo>
                  <a:pt x="85635" y="914356"/>
                </a:lnTo>
                <a:lnTo>
                  <a:pt x="54005" y="856821"/>
                </a:lnTo>
                <a:lnTo>
                  <a:pt x="29535" y="797223"/>
                </a:lnTo>
                <a:lnTo>
                  <a:pt x="12316" y="735594"/>
                </a:lnTo>
                <a:lnTo>
                  <a:pt x="2440" y="671965"/>
                </a:lnTo>
                <a:lnTo>
                  <a:pt x="0" y="606368"/>
                </a:lnTo>
                <a:lnTo>
                  <a:pt x="1596" y="572840"/>
                </a:lnTo>
                <a:lnTo>
                  <a:pt x="5086" y="538832"/>
                </a:lnTo>
                <a:lnTo>
                  <a:pt x="10481" y="504347"/>
                </a:lnTo>
                <a:lnTo>
                  <a:pt x="17791" y="469389"/>
                </a:lnTo>
                <a:lnTo>
                  <a:pt x="27030" y="433962"/>
                </a:lnTo>
                <a:lnTo>
                  <a:pt x="37948" y="399271"/>
                </a:lnTo>
                <a:lnTo>
                  <a:pt x="50279" y="366001"/>
                </a:lnTo>
                <a:lnTo>
                  <a:pt x="64009" y="334152"/>
                </a:lnTo>
                <a:lnTo>
                  <a:pt x="79122" y="303725"/>
                </a:lnTo>
                <a:lnTo>
                  <a:pt x="95602" y="274718"/>
                </a:lnTo>
                <a:lnTo>
                  <a:pt x="132604" y="220970"/>
                </a:lnTo>
                <a:lnTo>
                  <a:pt x="174893" y="172906"/>
                </a:lnTo>
                <a:lnTo>
                  <a:pt x="222346" y="130527"/>
                </a:lnTo>
                <a:lnTo>
                  <a:pt x="274841" y="93834"/>
                </a:lnTo>
                <a:lnTo>
                  <a:pt x="332256" y="62825"/>
                </a:lnTo>
                <a:lnTo>
                  <a:pt x="362770" y="49452"/>
                </a:lnTo>
                <a:lnTo>
                  <a:pt x="394467" y="37501"/>
                </a:lnTo>
                <a:lnTo>
                  <a:pt x="427333" y="26971"/>
                </a:lnTo>
                <a:lnTo>
                  <a:pt x="461353" y="17862"/>
                </a:lnTo>
                <a:lnTo>
                  <a:pt x="496510" y="10174"/>
                </a:lnTo>
                <a:lnTo>
                  <a:pt x="536159" y="3910"/>
                </a:lnTo>
                <a:lnTo>
                  <a:pt x="575492" y="582"/>
                </a:lnTo>
                <a:lnTo>
                  <a:pt x="595036" y="0"/>
                </a:lnTo>
                <a:lnTo>
                  <a:pt x="614498" y="127"/>
                </a:lnTo>
                <a:lnTo>
                  <a:pt x="653167" y="2484"/>
                </a:lnTo>
                <a:lnTo>
                  <a:pt x="691489" y="7590"/>
                </a:lnTo>
                <a:lnTo>
                  <a:pt x="729454" y="15384"/>
                </a:lnTo>
                <a:lnTo>
                  <a:pt x="767052" y="25803"/>
                </a:lnTo>
                <a:lnTo>
                  <a:pt x="804272" y="38785"/>
                </a:lnTo>
                <a:lnTo>
                  <a:pt x="841104" y="54269"/>
                </a:lnTo>
                <a:lnTo>
                  <a:pt x="877538" y="72192"/>
                </a:lnTo>
                <a:lnTo>
                  <a:pt x="892879" y="87345"/>
                </a:lnTo>
                <a:lnTo>
                  <a:pt x="889632" y="96049"/>
                </a:lnTo>
                <a:lnTo>
                  <a:pt x="863448" y="122837"/>
                </a:lnTo>
                <a:lnTo>
                  <a:pt x="819829" y="123239"/>
                </a:lnTo>
                <a:lnTo>
                  <a:pt x="809497" y="118705"/>
                </a:lnTo>
                <a:lnTo>
                  <a:pt x="757860" y="97556"/>
                </a:lnTo>
                <a:lnTo>
                  <a:pt x="705744" y="82539"/>
                </a:lnTo>
                <a:lnTo>
                  <a:pt x="653487" y="73428"/>
                </a:lnTo>
                <a:lnTo>
                  <a:pt x="601429" y="70001"/>
                </a:lnTo>
                <a:lnTo>
                  <a:pt x="549906" y="72030"/>
                </a:lnTo>
                <a:lnTo>
                  <a:pt x="499257" y="79293"/>
                </a:lnTo>
                <a:lnTo>
                  <a:pt x="449821" y="91563"/>
                </a:lnTo>
                <a:lnTo>
                  <a:pt x="401934" y="108617"/>
                </a:lnTo>
                <a:lnTo>
                  <a:pt x="355935" y="130229"/>
                </a:lnTo>
                <a:lnTo>
                  <a:pt x="312163" y="156174"/>
                </a:lnTo>
                <a:lnTo>
                  <a:pt x="270954" y="186228"/>
                </a:lnTo>
                <a:lnTo>
                  <a:pt x="232649" y="220166"/>
                </a:lnTo>
                <a:lnTo>
                  <a:pt x="197583" y="257763"/>
                </a:lnTo>
                <a:lnTo>
                  <a:pt x="166096" y="298794"/>
                </a:lnTo>
                <a:lnTo>
                  <a:pt x="138526" y="343035"/>
                </a:lnTo>
                <a:lnTo>
                  <a:pt x="115210" y="390260"/>
                </a:lnTo>
                <a:lnTo>
                  <a:pt x="96488" y="440245"/>
                </a:lnTo>
                <a:lnTo>
                  <a:pt x="82695" y="492765"/>
                </a:lnTo>
                <a:lnTo>
                  <a:pt x="74172" y="547595"/>
                </a:lnTo>
                <a:lnTo>
                  <a:pt x="71256" y="604510"/>
                </a:lnTo>
                <a:lnTo>
                  <a:pt x="72820" y="645745"/>
                </a:lnTo>
                <a:lnTo>
                  <a:pt x="77438" y="686160"/>
                </a:lnTo>
                <a:lnTo>
                  <a:pt x="85000" y="725635"/>
                </a:lnTo>
                <a:lnTo>
                  <a:pt x="95397" y="764047"/>
                </a:lnTo>
                <a:lnTo>
                  <a:pt x="108519" y="801276"/>
                </a:lnTo>
                <a:lnTo>
                  <a:pt x="124256" y="837201"/>
                </a:lnTo>
                <a:lnTo>
                  <a:pt x="142499" y="871698"/>
                </a:lnTo>
                <a:lnTo>
                  <a:pt x="163138" y="904648"/>
                </a:lnTo>
                <a:lnTo>
                  <a:pt x="186063" y="935929"/>
                </a:lnTo>
                <a:lnTo>
                  <a:pt x="211165" y="965419"/>
                </a:lnTo>
                <a:lnTo>
                  <a:pt x="238333" y="992996"/>
                </a:lnTo>
                <a:lnTo>
                  <a:pt x="267458" y="1018540"/>
                </a:lnTo>
                <a:lnTo>
                  <a:pt x="298431" y="1041929"/>
                </a:lnTo>
                <a:lnTo>
                  <a:pt x="331141" y="1063041"/>
                </a:lnTo>
                <a:lnTo>
                  <a:pt x="365479" y="1081756"/>
                </a:lnTo>
                <a:lnTo>
                  <a:pt x="401335" y="1097950"/>
                </a:lnTo>
                <a:lnTo>
                  <a:pt x="438600" y="1111504"/>
                </a:lnTo>
                <a:lnTo>
                  <a:pt x="477163" y="1122296"/>
                </a:lnTo>
                <a:lnTo>
                  <a:pt x="516915" y="1130204"/>
                </a:lnTo>
                <a:lnTo>
                  <a:pt x="557747" y="1135106"/>
                </a:lnTo>
                <a:lnTo>
                  <a:pt x="597145" y="1136868"/>
                </a:lnTo>
                <a:lnTo>
                  <a:pt x="636150" y="1135506"/>
                </a:lnTo>
                <a:lnTo>
                  <a:pt x="674625" y="1131125"/>
                </a:lnTo>
                <a:lnTo>
                  <a:pt x="712430" y="1123832"/>
                </a:lnTo>
                <a:lnTo>
                  <a:pt x="749430" y="1113734"/>
                </a:lnTo>
                <a:lnTo>
                  <a:pt x="785486" y="1100934"/>
                </a:lnTo>
                <a:lnTo>
                  <a:pt x="820459" y="1085540"/>
                </a:lnTo>
                <a:lnTo>
                  <a:pt x="854214" y="1067658"/>
                </a:lnTo>
                <a:lnTo>
                  <a:pt x="886610" y="1047394"/>
                </a:lnTo>
                <a:lnTo>
                  <a:pt x="917512" y="1024852"/>
                </a:lnTo>
                <a:lnTo>
                  <a:pt x="946780" y="1000140"/>
                </a:lnTo>
                <a:lnTo>
                  <a:pt x="974278" y="973364"/>
                </a:lnTo>
                <a:lnTo>
                  <a:pt x="999867" y="944629"/>
                </a:lnTo>
                <a:lnTo>
                  <a:pt x="1023410" y="914040"/>
                </a:lnTo>
                <a:lnTo>
                  <a:pt x="1044769" y="881706"/>
                </a:lnTo>
                <a:lnTo>
                  <a:pt x="1063806" y="847730"/>
                </a:lnTo>
                <a:lnTo>
                  <a:pt x="1080383" y="812219"/>
                </a:lnTo>
                <a:lnTo>
                  <a:pt x="1094363" y="775279"/>
                </a:lnTo>
                <a:lnTo>
                  <a:pt x="1105608" y="737017"/>
                </a:lnTo>
                <a:lnTo>
                  <a:pt x="1113979" y="697537"/>
                </a:lnTo>
                <a:lnTo>
                  <a:pt x="1120206" y="647490"/>
                </a:lnTo>
                <a:lnTo>
                  <a:pt x="1122001" y="598107"/>
                </a:lnTo>
                <a:lnTo>
                  <a:pt x="1121603" y="581787"/>
                </a:lnTo>
                <a:lnTo>
                  <a:pt x="1117381" y="533233"/>
                </a:lnTo>
                <a:lnTo>
                  <a:pt x="1108567" y="485260"/>
                </a:lnTo>
                <a:lnTo>
                  <a:pt x="1095091" y="437834"/>
                </a:lnTo>
                <a:lnTo>
                  <a:pt x="1076885" y="390920"/>
                </a:lnTo>
                <a:lnTo>
                  <a:pt x="1069753" y="375389"/>
                </a:lnTo>
                <a:close/>
              </a:path>
            </a:pathLst>
          </a:custGeom>
          <a:solidFill>
            <a:srgbClr val="F8A633"/>
          </a:solidFill>
        </p:spPr>
        <p:txBody>
          <a:bodyPr wrap="square" lIns="0" tIns="0" rIns="0" bIns="0" rtlCol="0">
            <a:noAutofit/>
          </a:bodyPr>
          <a:lstStyle/>
          <a:p>
            <a:endParaRPr sz="1758"/>
          </a:p>
        </p:txBody>
      </p:sp>
      <p:sp>
        <p:nvSpPr>
          <p:cNvPr id="535" name="object 13"/>
          <p:cNvSpPr/>
          <p:nvPr/>
        </p:nvSpPr>
        <p:spPr>
          <a:xfrm>
            <a:off x="9784601" y="1266866"/>
            <a:ext cx="763203" cy="773415"/>
          </a:xfrm>
          <a:custGeom>
            <a:avLst/>
            <a:gdLst/>
            <a:ahLst/>
            <a:cxnLst/>
            <a:rect l="l" t="t" r="r" b="b"/>
            <a:pathLst>
              <a:path w="781576" h="792034">
                <a:moveTo>
                  <a:pt x="86603" y="291270"/>
                </a:moveTo>
                <a:lnTo>
                  <a:pt x="76563" y="328027"/>
                </a:lnTo>
                <a:lnTo>
                  <a:pt x="70825" y="365736"/>
                </a:lnTo>
                <a:lnTo>
                  <a:pt x="69460" y="403940"/>
                </a:lnTo>
                <a:lnTo>
                  <a:pt x="70440" y="423087"/>
                </a:lnTo>
                <a:lnTo>
                  <a:pt x="75770" y="461183"/>
                </a:lnTo>
                <a:lnTo>
                  <a:pt x="85651" y="498638"/>
                </a:lnTo>
                <a:lnTo>
                  <a:pt x="100155" y="534998"/>
                </a:lnTo>
                <a:lnTo>
                  <a:pt x="119436" y="570208"/>
                </a:lnTo>
                <a:lnTo>
                  <a:pt x="142341" y="602307"/>
                </a:lnTo>
                <a:lnTo>
                  <a:pt x="168511" y="631078"/>
                </a:lnTo>
                <a:lnTo>
                  <a:pt x="197590" y="656304"/>
                </a:lnTo>
                <a:lnTo>
                  <a:pt x="229220" y="677767"/>
                </a:lnTo>
                <a:lnTo>
                  <a:pt x="263045" y="695251"/>
                </a:lnTo>
                <a:lnTo>
                  <a:pt x="298706" y="708538"/>
                </a:lnTo>
                <a:lnTo>
                  <a:pt x="335848" y="717412"/>
                </a:lnTo>
                <a:lnTo>
                  <a:pt x="374113" y="721655"/>
                </a:lnTo>
                <a:lnTo>
                  <a:pt x="393554" y="721972"/>
                </a:lnTo>
                <a:lnTo>
                  <a:pt x="413142" y="721051"/>
                </a:lnTo>
                <a:lnTo>
                  <a:pt x="444943" y="716749"/>
                </a:lnTo>
                <a:lnTo>
                  <a:pt x="475466" y="709636"/>
                </a:lnTo>
                <a:lnTo>
                  <a:pt x="504609" y="699872"/>
                </a:lnTo>
                <a:lnTo>
                  <a:pt x="532268" y="687616"/>
                </a:lnTo>
                <a:lnTo>
                  <a:pt x="558340" y="673030"/>
                </a:lnTo>
                <a:lnTo>
                  <a:pt x="582722" y="656273"/>
                </a:lnTo>
                <a:lnTo>
                  <a:pt x="605310" y="637506"/>
                </a:lnTo>
                <a:lnTo>
                  <a:pt x="626001" y="616888"/>
                </a:lnTo>
                <a:lnTo>
                  <a:pt x="644691" y="594581"/>
                </a:lnTo>
                <a:lnTo>
                  <a:pt x="661278" y="570744"/>
                </a:lnTo>
                <a:lnTo>
                  <a:pt x="675658" y="545537"/>
                </a:lnTo>
                <a:lnTo>
                  <a:pt x="687727" y="519121"/>
                </a:lnTo>
                <a:lnTo>
                  <a:pt x="697383" y="491656"/>
                </a:lnTo>
                <a:lnTo>
                  <a:pt x="704521" y="463302"/>
                </a:lnTo>
                <a:lnTo>
                  <a:pt x="709039" y="434219"/>
                </a:lnTo>
                <a:lnTo>
                  <a:pt x="710834" y="404567"/>
                </a:lnTo>
                <a:lnTo>
                  <a:pt x="709801" y="374508"/>
                </a:lnTo>
                <a:lnTo>
                  <a:pt x="705838" y="344200"/>
                </a:lnTo>
                <a:lnTo>
                  <a:pt x="698841" y="313805"/>
                </a:lnTo>
                <a:lnTo>
                  <a:pt x="688707" y="283481"/>
                </a:lnTo>
                <a:lnTo>
                  <a:pt x="683888" y="269347"/>
                </a:lnTo>
                <a:lnTo>
                  <a:pt x="681331" y="256694"/>
                </a:lnTo>
                <a:lnTo>
                  <a:pt x="681158" y="245272"/>
                </a:lnTo>
                <a:lnTo>
                  <a:pt x="683494" y="234829"/>
                </a:lnTo>
                <a:lnTo>
                  <a:pt x="688463" y="225116"/>
                </a:lnTo>
                <a:lnTo>
                  <a:pt x="696187" y="215882"/>
                </a:lnTo>
                <a:lnTo>
                  <a:pt x="705717" y="207682"/>
                </a:lnTo>
                <a:lnTo>
                  <a:pt x="710820" y="204237"/>
                </a:lnTo>
                <a:lnTo>
                  <a:pt x="715923" y="199068"/>
                </a:lnTo>
                <a:lnTo>
                  <a:pt x="741715" y="224876"/>
                </a:lnTo>
                <a:lnTo>
                  <a:pt x="756897" y="258719"/>
                </a:lnTo>
                <a:lnTo>
                  <a:pt x="768375" y="293456"/>
                </a:lnTo>
                <a:lnTo>
                  <a:pt x="776248" y="328837"/>
                </a:lnTo>
                <a:lnTo>
                  <a:pt x="780615" y="364610"/>
                </a:lnTo>
                <a:lnTo>
                  <a:pt x="781576" y="400526"/>
                </a:lnTo>
                <a:lnTo>
                  <a:pt x="779230" y="436333"/>
                </a:lnTo>
                <a:lnTo>
                  <a:pt x="773676" y="471781"/>
                </a:lnTo>
                <a:lnTo>
                  <a:pt x="765015" y="506619"/>
                </a:lnTo>
                <a:lnTo>
                  <a:pt x="753346" y="540596"/>
                </a:lnTo>
                <a:lnTo>
                  <a:pt x="738768" y="573463"/>
                </a:lnTo>
                <a:lnTo>
                  <a:pt x="721380" y="604967"/>
                </a:lnTo>
                <a:lnTo>
                  <a:pt x="701283" y="634859"/>
                </a:lnTo>
                <a:lnTo>
                  <a:pt x="678576" y="662888"/>
                </a:lnTo>
                <a:lnTo>
                  <a:pt x="653358" y="688804"/>
                </a:lnTo>
                <a:lnTo>
                  <a:pt x="625729" y="712354"/>
                </a:lnTo>
                <a:lnTo>
                  <a:pt x="595788" y="733290"/>
                </a:lnTo>
                <a:lnTo>
                  <a:pt x="563635" y="751360"/>
                </a:lnTo>
                <a:lnTo>
                  <a:pt x="529369" y="766314"/>
                </a:lnTo>
                <a:lnTo>
                  <a:pt x="493090" y="777900"/>
                </a:lnTo>
                <a:lnTo>
                  <a:pt x="458924" y="785642"/>
                </a:lnTo>
                <a:lnTo>
                  <a:pt x="424905" y="790323"/>
                </a:lnTo>
                <a:lnTo>
                  <a:pt x="391179" y="792034"/>
                </a:lnTo>
                <a:lnTo>
                  <a:pt x="357893" y="790869"/>
                </a:lnTo>
                <a:lnTo>
                  <a:pt x="325195" y="786917"/>
                </a:lnTo>
                <a:lnTo>
                  <a:pt x="293229" y="780272"/>
                </a:lnTo>
                <a:lnTo>
                  <a:pt x="262144" y="771025"/>
                </a:lnTo>
                <a:lnTo>
                  <a:pt x="232086" y="759267"/>
                </a:lnTo>
                <a:lnTo>
                  <a:pt x="203202" y="745091"/>
                </a:lnTo>
                <a:lnTo>
                  <a:pt x="175638" y="728587"/>
                </a:lnTo>
                <a:lnTo>
                  <a:pt x="149541" y="709849"/>
                </a:lnTo>
                <a:lnTo>
                  <a:pt x="125058" y="688967"/>
                </a:lnTo>
                <a:lnTo>
                  <a:pt x="102336" y="666033"/>
                </a:lnTo>
                <a:lnTo>
                  <a:pt x="81521" y="641139"/>
                </a:lnTo>
                <a:lnTo>
                  <a:pt x="62760" y="614377"/>
                </a:lnTo>
                <a:lnTo>
                  <a:pt x="46199" y="585838"/>
                </a:lnTo>
                <a:lnTo>
                  <a:pt x="31986" y="555615"/>
                </a:lnTo>
                <a:lnTo>
                  <a:pt x="20267" y="523798"/>
                </a:lnTo>
                <a:lnTo>
                  <a:pt x="11189" y="490480"/>
                </a:lnTo>
                <a:lnTo>
                  <a:pt x="4898" y="455753"/>
                </a:lnTo>
                <a:lnTo>
                  <a:pt x="510" y="409512"/>
                </a:lnTo>
                <a:lnTo>
                  <a:pt x="0" y="386998"/>
                </a:lnTo>
                <a:lnTo>
                  <a:pt x="612" y="364904"/>
                </a:lnTo>
                <a:lnTo>
                  <a:pt x="5205" y="322012"/>
                </a:lnTo>
                <a:lnTo>
                  <a:pt x="14288" y="280918"/>
                </a:lnTo>
                <a:lnTo>
                  <a:pt x="27862" y="241706"/>
                </a:lnTo>
                <a:lnTo>
                  <a:pt x="45927" y="204457"/>
                </a:lnTo>
                <a:lnTo>
                  <a:pt x="68482" y="169255"/>
                </a:lnTo>
                <a:lnTo>
                  <a:pt x="95529" y="136183"/>
                </a:lnTo>
                <a:lnTo>
                  <a:pt x="127065" y="105322"/>
                </a:lnTo>
                <a:lnTo>
                  <a:pt x="163093" y="76756"/>
                </a:lnTo>
                <a:lnTo>
                  <a:pt x="201619" y="51839"/>
                </a:lnTo>
                <a:lnTo>
                  <a:pt x="240646" y="31841"/>
                </a:lnTo>
                <a:lnTo>
                  <a:pt x="280162" y="16723"/>
                </a:lnTo>
                <a:lnTo>
                  <a:pt x="320158" y="6442"/>
                </a:lnTo>
                <a:lnTo>
                  <a:pt x="360623" y="956"/>
                </a:lnTo>
                <a:lnTo>
                  <a:pt x="381029" y="0"/>
                </a:lnTo>
                <a:lnTo>
                  <a:pt x="401548" y="226"/>
                </a:lnTo>
                <a:lnTo>
                  <a:pt x="442922" y="4209"/>
                </a:lnTo>
                <a:lnTo>
                  <a:pt x="484735" y="12864"/>
                </a:lnTo>
                <a:lnTo>
                  <a:pt x="526976" y="26149"/>
                </a:lnTo>
                <a:lnTo>
                  <a:pt x="569636" y="44024"/>
                </a:lnTo>
                <a:lnTo>
                  <a:pt x="584276" y="67632"/>
                </a:lnTo>
                <a:lnTo>
                  <a:pt x="565268" y="90198"/>
                </a:lnTo>
                <a:lnTo>
                  <a:pt x="535899" y="103221"/>
                </a:lnTo>
                <a:lnTo>
                  <a:pt x="506698" y="95706"/>
                </a:lnTo>
                <a:lnTo>
                  <a:pt x="488450" y="88584"/>
                </a:lnTo>
                <a:lnTo>
                  <a:pt x="469972" y="82716"/>
                </a:lnTo>
                <a:lnTo>
                  <a:pt x="451312" y="78089"/>
                </a:lnTo>
                <a:lnTo>
                  <a:pt x="432520" y="74689"/>
                </a:lnTo>
                <a:lnTo>
                  <a:pt x="413647" y="72503"/>
                </a:lnTo>
                <a:lnTo>
                  <a:pt x="394742" y="71519"/>
                </a:lnTo>
                <a:lnTo>
                  <a:pt x="375855" y="71723"/>
                </a:lnTo>
                <a:lnTo>
                  <a:pt x="357036" y="73104"/>
                </a:lnTo>
                <a:lnTo>
                  <a:pt x="338334" y="75647"/>
                </a:lnTo>
                <a:lnTo>
                  <a:pt x="319799" y="79340"/>
                </a:lnTo>
                <a:lnTo>
                  <a:pt x="301481" y="84170"/>
                </a:lnTo>
                <a:lnTo>
                  <a:pt x="283430" y="90124"/>
                </a:lnTo>
                <a:lnTo>
                  <a:pt x="265695" y="97189"/>
                </a:lnTo>
                <a:lnTo>
                  <a:pt x="248326" y="105353"/>
                </a:lnTo>
                <a:lnTo>
                  <a:pt x="231373" y="114602"/>
                </a:lnTo>
                <a:lnTo>
                  <a:pt x="214886" y="124923"/>
                </a:lnTo>
                <a:lnTo>
                  <a:pt x="198914" y="136304"/>
                </a:lnTo>
                <a:lnTo>
                  <a:pt x="183507" y="148731"/>
                </a:lnTo>
                <a:lnTo>
                  <a:pt x="168715" y="162192"/>
                </a:lnTo>
                <a:lnTo>
                  <a:pt x="154588" y="176673"/>
                </a:lnTo>
                <a:lnTo>
                  <a:pt x="141819" y="191251"/>
                </a:lnTo>
                <a:lnTo>
                  <a:pt x="130054" y="206521"/>
                </a:lnTo>
                <a:lnTo>
                  <a:pt x="119302" y="222427"/>
                </a:lnTo>
                <a:lnTo>
                  <a:pt x="109572" y="238911"/>
                </a:lnTo>
                <a:lnTo>
                  <a:pt x="100873" y="255918"/>
                </a:lnTo>
                <a:lnTo>
                  <a:pt x="93213" y="273390"/>
                </a:lnTo>
                <a:lnTo>
                  <a:pt x="86603" y="291270"/>
                </a:lnTo>
                <a:close/>
              </a:path>
            </a:pathLst>
          </a:custGeom>
          <a:solidFill>
            <a:srgbClr val="F8A633"/>
          </a:solidFill>
        </p:spPr>
        <p:txBody>
          <a:bodyPr wrap="square" lIns="0" tIns="0" rIns="0" bIns="0" rtlCol="0">
            <a:noAutofit/>
          </a:bodyPr>
          <a:lstStyle/>
          <a:p>
            <a:endParaRPr sz="1758"/>
          </a:p>
        </p:txBody>
      </p:sp>
      <p:sp>
        <p:nvSpPr>
          <p:cNvPr id="536" name="object 14"/>
          <p:cNvSpPr/>
          <p:nvPr/>
        </p:nvSpPr>
        <p:spPr>
          <a:xfrm>
            <a:off x="9975901" y="1463499"/>
            <a:ext cx="379956" cy="383617"/>
          </a:xfrm>
          <a:custGeom>
            <a:avLst/>
            <a:gdLst/>
            <a:ahLst/>
            <a:cxnLst/>
            <a:rect l="l" t="t" r="r" b="b"/>
            <a:pathLst>
              <a:path w="389103" h="392852">
                <a:moveTo>
                  <a:pt x="65371" y="48007"/>
                </a:moveTo>
                <a:lnTo>
                  <a:pt x="75220" y="39786"/>
                </a:lnTo>
                <a:lnTo>
                  <a:pt x="85571" y="32286"/>
                </a:lnTo>
                <a:lnTo>
                  <a:pt x="96386" y="25523"/>
                </a:lnTo>
                <a:lnTo>
                  <a:pt x="107624" y="19515"/>
                </a:lnTo>
                <a:lnTo>
                  <a:pt x="119246" y="14279"/>
                </a:lnTo>
                <a:lnTo>
                  <a:pt x="131212" y="9831"/>
                </a:lnTo>
                <a:lnTo>
                  <a:pt x="143484" y="6187"/>
                </a:lnTo>
                <a:lnTo>
                  <a:pt x="156020" y="3366"/>
                </a:lnTo>
                <a:lnTo>
                  <a:pt x="168783" y="1383"/>
                </a:lnTo>
                <a:lnTo>
                  <a:pt x="181732" y="255"/>
                </a:lnTo>
                <a:lnTo>
                  <a:pt x="194827" y="0"/>
                </a:lnTo>
                <a:lnTo>
                  <a:pt x="208030" y="633"/>
                </a:lnTo>
                <a:lnTo>
                  <a:pt x="221300" y="2172"/>
                </a:lnTo>
                <a:lnTo>
                  <a:pt x="234598" y="4633"/>
                </a:lnTo>
                <a:lnTo>
                  <a:pt x="247885" y="8034"/>
                </a:lnTo>
                <a:lnTo>
                  <a:pt x="238506" y="18178"/>
                </a:lnTo>
                <a:lnTo>
                  <a:pt x="229418" y="27957"/>
                </a:lnTo>
                <a:lnTo>
                  <a:pt x="220416" y="37259"/>
                </a:lnTo>
                <a:lnTo>
                  <a:pt x="211292" y="45973"/>
                </a:lnTo>
                <a:lnTo>
                  <a:pt x="201839" y="53986"/>
                </a:lnTo>
                <a:lnTo>
                  <a:pt x="191850" y="61187"/>
                </a:lnTo>
                <a:lnTo>
                  <a:pt x="181117" y="67464"/>
                </a:lnTo>
                <a:lnTo>
                  <a:pt x="169434" y="72705"/>
                </a:lnTo>
                <a:lnTo>
                  <a:pt x="156593" y="76799"/>
                </a:lnTo>
                <a:lnTo>
                  <a:pt x="156030" y="76943"/>
                </a:lnTo>
                <a:lnTo>
                  <a:pt x="143357" y="80852"/>
                </a:lnTo>
                <a:lnTo>
                  <a:pt x="131491" y="86269"/>
                </a:lnTo>
                <a:lnTo>
                  <a:pt x="120491" y="93061"/>
                </a:lnTo>
                <a:lnTo>
                  <a:pt x="110412" y="101096"/>
                </a:lnTo>
                <a:lnTo>
                  <a:pt x="101310" y="110241"/>
                </a:lnTo>
                <a:lnTo>
                  <a:pt x="93243" y="120365"/>
                </a:lnTo>
                <a:lnTo>
                  <a:pt x="86267" y="131335"/>
                </a:lnTo>
                <a:lnTo>
                  <a:pt x="80439" y="143019"/>
                </a:lnTo>
                <a:lnTo>
                  <a:pt x="75815" y="155285"/>
                </a:lnTo>
                <a:lnTo>
                  <a:pt x="72451" y="168001"/>
                </a:lnTo>
                <a:lnTo>
                  <a:pt x="70405" y="181034"/>
                </a:lnTo>
                <a:lnTo>
                  <a:pt x="69733" y="194252"/>
                </a:lnTo>
                <a:lnTo>
                  <a:pt x="70491" y="207523"/>
                </a:lnTo>
                <a:lnTo>
                  <a:pt x="73709" y="225308"/>
                </a:lnTo>
                <a:lnTo>
                  <a:pt x="77824" y="238702"/>
                </a:lnTo>
                <a:lnTo>
                  <a:pt x="83249" y="251409"/>
                </a:lnTo>
                <a:lnTo>
                  <a:pt x="89908" y="263343"/>
                </a:lnTo>
                <a:lnTo>
                  <a:pt x="97727" y="274418"/>
                </a:lnTo>
                <a:lnTo>
                  <a:pt x="106631" y="284547"/>
                </a:lnTo>
                <a:lnTo>
                  <a:pt x="116544" y="293646"/>
                </a:lnTo>
                <a:lnTo>
                  <a:pt x="127391" y="301626"/>
                </a:lnTo>
                <a:lnTo>
                  <a:pt x="139098" y="308403"/>
                </a:lnTo>
                <a:lnTo>
                  <a:pt x="151588" y="313889"/>
                </a:lnTo>
                <a:lnTo>
                  <a:pt x="164788" y="317999"/>
                </a:lnTo>
                <a:lnTo>
                  <a:pt x="178622" y="320647"/>
                </a:lnTo>
                <a:lnTo>
                  <a:pt x="188350" y="321568"/>
                </a:lnTo>
                <a:lnTo>
                  <a:pt x="201946" y="321595"/>
                </a:lnTo>
                <a:lnTo>
                  <a:pt x="215405" y="320100"/>
                </a:lnTo>
                <a:lnTo>
                  <a:pt x="228587" y="317152"/>
                </a:lnTo>
                <a:lnTo>
                  <a:pt x="241354" y="312822"/>
                </a:lnTo>
                <a:lnTo>
                  <a:pt x="253568" y="307180"/>
                </a:lnTo>
                <a:lnTo>
                  <a:pt x="265092" y="300295"/>
                </a:lnTo>
                <a:lnTo>
                  <a:pt x="275785" y="292238"/>
                </a:lnTo>
                <a:lnTo>
                  <a:pt x="285512" y="283079"/>
                </a:lnTo>
                <a:lnTo>
                  <a:pt x="294132" y="272887"/>
                </a:lnTo>
                <a:lnTo>
                  <a:pt x="301509" y="261733"/>
                </a:lnTo>
                <a:lnTo>
                  <a:pt x="307503" y="249687"/>
                </a:lnTo>
                <a:lnTo>
                  <a:pt x="311976" y="236819"/>
                </a:lnTo>
                <a:lnTo>
                  <a:pt x="314225" y="226819"/>
                </a:lnTo>
                <a:lnTo>
                  <a:pt x="318282" y="212920"/>
                </a:lnTo>
                <a:lnTo>
                  <a:pt x="324060" y="200877"/>
                </a:lnTo>
                <a:lnTo>
                  <a:pt x="331200" y="190292"/>
                </a:lnTo>
                <a:lnTo>
                  <a:pt x="339344" y="180765"/>
                </a:lnTo>
                <a:lnTo>
                  <a:pt x="348134" y="171898"/>
                </a:lnTo>
                <a:lnTo>
                  <a:pt x="357212" y="163291"/>
                </a:lnTo>
                <a:lnTo>
                  <a:pt x="366220" y="154546"/>
                </a:lnTo>
                <a:lnTo>
                  <a:pt x="374799" y="145263"/>
                </a:lnTo>
                <a:lnTo>
                  <a:pt x="377162" y="142406"/>
                </a:lnTo>
                <a:lnTo>
                  <a:pt x="381434" y="152813"/>
                </a:lnTo>
                <a:lnTo>
                  <a:pt x="384742" y="163630"/>
                </a:lnTo>
                <a:lnTo>
                  <a:pt x="387107" y="174795"/>
                </a:lnTo>
                <a:lnTo>
                  <a:pt x="388553" y="186247"/>
                </a:lnTo>
                <a:lnTo>
                  <a:pt x="389103" y="197923"/>
                </a:lnTo>
                <a:lnTo>
                  <a:pt x="388779" y="209762"/>
                </a:lnTo>
                <a:lnTo>
                  <a:pt x="385601" y="233680"/>
                </a:lnTo>
                <a:lnTo>
                  <a:pt x="379201" y="257506"/>
                </a:lnTo>
                <a:lnTo>
                  <a:pt x="369762" y="280744"/>
                </a:lnTo>
                <a:lnTo>
                  <a:pt x="357465" y="302898"/>
                </a:lnTo>
                <a:lnTo>
                  <a:pt x="342493" y="323474"/>
                </a:lnTo>
                <a:lnTo>
                  <a:pt x="325027" y="341976"/>
                </a:lnTo>
                <a:lnTo>
                  <a:pt x="312524" y="352577"/>
                </a:lnTo>
                <a:lnTo>
                  <a:pt x="301101" y="360652"/>
                </a:lnTo>
                <a:lnTo>
                  <a:pt x="289315" y="367825"/>
                </a:lnTo>
                <a:lnTo>
                  <a:pt x="277213" y="374095"/>
                </a:lnTo>
                <a:lnTo>
                  <a:pt x="264841" y="379465"/>
                </a:lnTo>
                <a:lnTo>
                  <a:pt x="252244" y="383936"/>
                </a:lnTo>
                <a:lnTo>
                  <a:pt x="239469" y="387508"/>
                </a:lnTo>
                <a:lnTo>
                  <a:pt x="226560" y="390184"/>
                </a:lnTo>
                <a:lnTo>
                  <a:pt x="213566" y="391965"/>
                </a:lnTo>
                <a:lnTo>
                  <a:pt x="200530" y="392852"/>
                </a:lnTo>
                <a:lnTo>
                  <a:pt x="187499" y="392845"/>
                </a:lnTo>
                <a:lnTo>
                  <a:pt x="174520" y="391948"/>
                </a:lnTo>
                <a:lnTo>
                  <a:pt x="161637" y="390160"/>
                </a:lnTo>
                <a:lnTo>
                  <a:pt x="148897" y="387483"/>
                </a:lnTo>
                <a:lnTo>
                  <a:pt x="136346" y="383918"/>
                </a:lnTo>
                <a:lnTo>
                  <a:pt x="124030" y="379467"/>
                </a:lnTo>
                <a:lnTo>
                  <a:pt x="111994" y="374131"/>
                </a:lnTo>
                <a:lnTo>
                  <a:pt x="100285" y="367912"/>
                </a:lnTo>
                <a:lnTo>
                  <a:pt x="88949" y="360810"/>
                </a:lnTo>
                <a:lnTo>
                  <a:pt x="78031" y="352826"/>
                </a:lnTo>
                <a:lnTo>
                  <a:pt x="67577" y="343963"/>
                </a:lnTo>
                <a:lnTo>
                  <a:pt x="57501" y="334383"/>
                </a:lnTo>
                <a:lnTo>
                  <a:pt x="48200" y="324276"/>
                </a:lnTo>
                <a:lnTo>
                  <a:pt x="39684" y="313683"/>
                </a:lnTo>
                <a:lnTo>
                  <a:pt x="31965" y="302646"/>
                </a:lnTo>
                <a:lnTo>
                  <a:pt x="25052" y="291205"/>
                </a:lnTo>
                <a:lnTo>
                  <a:pt x="18956" y="279403"/>
                </a:lnTo>
                <a:lnTo>
                  <a:pt x="13686" y="267280"/>
                </a:lnTo>
                <a:lnTo>
                  <a:pt x="9253" y="254878"/>
                </a:lnTo>
                <a:lnTo>
                  <a:pt x="5667" y="242239"/>
                </a:lnTo>
                <a:lnTo>
                  <a:pt x="2939" y="229403"/>
                </a:lnTo>
                <a:lnTo>
                  <a:pt x="1078" y="216412"/>
                </a:lnTo>
                <a:lnTo>
                  <a:pt x="95" y="203307"/>
                </a:lnTo>
                <a:lnTo>
                  <a:pt x="0" y="190130"/>
                </a:lnTo>
                <a:lnTo>
                  <a:pt x="802" y="176922"/>
                </a:lnTo>
                <a:lnTo>
                  <a:pt x="2514" y="163724"/>
                </a:lnTo>
                <a:lnTo>
                  <a:pt x="5143" y="150578"/>
                </a:lnTo>
                <a:lnTo>
                  <a:pt x="8702" y="137525"/>
                </a:lnTo>
                <a:lnTo>
                  <a:pt x="13199" y="124607"/>
                </a:lnTo>
                <a:lnTo>
                  <a:pt x="18646" y="111864"/>
                </a:lnTo>
                <a:lnTo>
                  <a:pt x="25052" y="99338"/>
                </a:lnTo>
                <a:lnTo>
                  <a:pt x="31794" y="87764"/>
                </a:lnTo>
                <a:lnTo>
                  <a:pt x="39237" y="76827"/>
                </a:lnTo>
                <a:lnTo>
                  <a:pt x="47340" y="66544"/>
                </a:lnTo>
                <a:lnTo>
                  <a:pt x="56065" y="56932"/>
                </a:lnTo>
                <a:lnTo>
                  <a:pt x="65371" y="48007"/>
                </a:lnTo>
                <a:close/>
              </a:path>
            </a:pathLst>
          </a:custGeom>
          <a:solidFill>
            <a:srgbClr val="F8A633"/>
          </a:solidFill>
        </p:spPr>
        <p:txBody>
          <a:bodyPr wrap="square" lIns="0" tIns="0" rIns="0" bIns="0" rtlCol="0">
            <a:noAutofit/>
          </a:bodyPr>
          <a:lstStyle/>
          <a:p>
            <a:endParaRPr sz="1758"/>
          </a:p>
        </p:txBody>
      </p:sp>
      <p:sp>
        <p:nvSpPr>
          <p:cNvPr id="537" name="object 15"/>
          <p:cNvSpPr/>
          <p:nvPr/>
        </p:nvSpPr>
        <p:spPr>
          <a:xfrm>
            <a:off x="10129283" y="1212288"/>
            <a:ext cx="455739" cy="477962"/>
          </a:xfrm>
          <a:custGeom>
            <a:avLst/>
            <a:gdLst/>
            <a:ahLst/>
            <a:cxnLst/>
            <a:rect l="l" t="t" r="r" b="b"/>
            <a:pathLst>
              <a:path w="466710" h="489468">
                <a:moveTo>
                  <a:pt x="0" y="457872"/>
                </a:moveTo>
                <a:lnTo>
                  <a:pt x="633" y="446467"/>
                </a:lnTo>
                <a:lnTo>
                  <a:pt x="5614" y="435266"/>
                </a:lnTo>
                <a:lnTo>
                  <a:pt x="9137" y="430678"/>
                </a:lnTo>
                <a:lnTo>
                  <a:pt x="60167" y="378996"/>
                </a:lnTo>
                <a:lnTo>
                  <a:pt x="69152" y="369870"/>
                </a:lnTo>
                <a:lnTo>
                  <a:pt x="78090" y="360745"/>
                </a:lnTo>
                <a:lnTo>
                  <a:pt x="86986" y="351624"/>
                </a:lnTo>
                <a:lnTo>
                  <a:pt x="95849" y="342506"/>
                </a:lnTo>
                <a:lnTo>
                  <a:pt x="104685" y="333394"/>
                </a:lnTo>
                <a:lnTo>
                  <a:pt x="113502" y="324290"/>
                </a:lnTo>
                <a:lnTo>
                  <a:pt x="122307" y="315194"/>
                </a:lnTo>
                <a:lnTo>
                  <a:pt x="131107" y="306108"/>
                </a:lnTo>
                <a:lnTo>
                  <a:pt x="139909" y="297034"/>
                </a:lnTo>
                <a:lnTo>
                  <a:pt x="148721" y="287973"/>
                </a:lnTo>
                <a:lnTo>
                  <a:pt x="157548" y="278927"/>
                </a:lnTo>
                <a:lnTo>
                  <a:pt x="166400" y="269896"/>
                </a:lnTo>
                <a:lnTo>
                  <a:pt x="175282" y="260883"/>
                </a:lnTo>
                <a:lnTo>
                  <a:pt x="184202" y="251888"/>
                </a:lnTo>
                <a:lnTo>
                  <a:pt x="193167" y="242914"/>
                </a:lnTo>
                <a:lnTo>
                  <a:pt x="202184" y="233962"/>
                </a:lnTo>
                <a:lnTo>
                  <a:pt x="211261" y="225032"/>
                </a:lnTo>
                <a:lnTo>
                  <a:pt x="220404" y="216128"/>
                </a:lnTo>
                <a:lnTo>
                  <a:pt x="229620" y="207249"/>
                </a:lnTo>
                <a:lnTo>
                  <a:pt x="231970" y="205002"/>
                </a:lnTo>
                <a:lnTo>
                  <a:pt x="241902" y="195447"/>
                </a:lnTo>
                <a:lnTo>
                  <a:pt x="250882" y="185602"/>
                </a:lnTo>
                <a:lnTo>
                  <a:pt x="258896" y="175416"/>
                </a:lnTo>
                <a:lnTo>
                  <a:pt x="265932" y="164840"/>
                </a:lnTo>
                <a:lnTo>
                  <a:pt x="271978" y="153821"/>
                </a:lnTo>
                <a:lnTo>
                  <a:pt x="277020" y="142308"/>
                </a:lnTo>
                <a:lnTo>
                  <a:pt x="281046" y="130251"/>
                </a:lnTo>
                <a:lnTo>
                  <a:pt x="284043" y="117598"/>
                </a:lnTo>
                <a:lnTo>
                  <a:pt x="286000" y="104298"/>
                </a:lnTo>
                <a:lnTo>
                  <a:pt x="286402" y="99917"/>
                </a:lnTo>
                <a:lnTo>
                  <a:pt x="287894" y="86614"/>
                </a:lnTo>
                <a:lnTo>
                  <a:pt x="290261" y="73659"/>
                </a:lnTo>
                <a:lnTo>
                  <a:pt x="293658" y="61157"/>
                </a:lnTo>
                <a:lnTo>
                  <a:pt x="298243" y="49214"/>
                </a:lnTo>
                <a:lnTo>
                  <a:pt x="304170" y="37935"/>
                </a:lnTo>
                <a:lnTo>
                  <a:pt x="311595" y="27424"/>
                </a:lnTo>
                <a:lnTo>
                  <a:pt x="320676" y="17788"/>
                </a:lnTo>
                <a:lnTo>
                  <a:pt x="331566" y="9132"/>
                </a:lnTo>
                <a:lnTo>
                  <a:pt x="344423" y="1560"/>
                </a:lnTo>
                <a:lnTo>
                  <a:pt x="347639" y="0"/>
                </a:lnTo>
                <a:lnTo>
                  <a:pt x="349667" y="12971"/>
                </a:lnTo>
                <a:lnTo>
                  <a:pt x="351647" y="25784"/>
                </a:lnTo>
                <a:lnTo>
                  <a:pt x="353531" y="38464"/>
                </a:lnTo>
                <a:lnTo>
                  <a:pt x="355271" y="51033"/>
                </a:lnTo>
                <a:lnTo>
                  <a:pt x="356819" y="63516"/>
                </a:lnTo>
                <a:lnTo>
                  <a:pt x="358126" y="75939"/>
                </a:lnTo>
                <a:lnTo>
                  <a:pt x="359146" y="88324"/>
                </a:lnTo>
                <a:lnTo>
                  <a:pt x="359546" y="94749"/>
                </a:lnTo>
                <a:lnTo>
                  <a:pt x="361678" y="109460"/>
                </a:lnTo>
                <a:lnTo>
                  <a:pt x="368870" y="119200"/>
                </a:lnTo>
                <a:lnTo>
                  <a:pt x="382310" y="124873"/>
                </a:lnTo>
                <a:lnTo>
                  <a:pt x="386762" y="125758"/>
                </a:lnTo>
                <a:lnTo>
                  <a:pt x="398710" y="126944"/>
                </a:lnTo>
                <a:lnTo>
                  <a:pt x="410863" y="127639"/>
                </a:lnTo>
                <a:lnTo>
                  <a:pt x="423185" y="128338"/>
                </a:lnTo>
                <a:lnTo>
                  <a:pt x="435638" y="129539"/>
                </a:lnTo>
                <a:lnTo>
                  <a:pt x="448184" y="131737"/>
                </a:lnTo>
                <a:lnTo>
                  <a:pt x="460785" y="135427"/>
                </a:lnTo>
                <a:lnTo>
                  <a:pt x="466710" y="137817"/>
                </a:lnTo>
                <a:lnTo>
                  <a:pt x="457969" y="148178"/>
                </a:lnTo>
                <a:lnTo>
                  <a:pt x="448975" y="157881"/>
                </a:lnTo>
                <a:lnTo>
                  <a:pt x="439476" y="166567"/>
                </a:lnTo>
                <a:lnTo>
                  <a:pt x="429219" y="173878"/>
                </a:lnTo>
                <a:lnTo>
                  <a:pt x="417950" y="179454"/>
                </a:lnTo>
                <a:lnTo>
                  <a:pt x="407174" y="182607"/>
                </a:lnTo>
                <a:lnTo>
                  <a:pt x="394238" y="185958"/>
                </a:lnTo>
                <a:lnTo>
                  <a:pt x="381725" y="189908"/>
                </a:lnTo>
                <a:lnTo>
                  <a:pt x="369614" y="194443"/>
                </a:lnTo>
                <a:lnTo>
                  <a:pt x="357884" y="199544"/>
                </a:lnTo>
                <a:lnTo>
                  <a:pt x="346516" y="205197"/>
                </a:lnTo>
                <a:lnTo>
                  <a:pt x="335488" y="211383"/>
                </a:lnTo>
                <a:lnTo>
                  <a:pt x="324781" y="218087"/>
                </a:lnTo>
                <a:lnTo>
                  <a:pt x="314375" y="225292"/>
                </a:lnTo>
                <a:lnTo>
                  <a:pt x="304248" y="232982"/>
                </a:lnTo>
                <a:lnTo>
                  <a:pt x="294380" y="241139"/>
                </a:lnTo>
                <a:lnTo>
                  <a:pt x="284752" y="249749"/>
                </a:lnTo>
                <a:lnTo>
                  <a:pt x="275342" y="258793"/>
                </a:lnTo>
                <a:lnTo>
                  <a:pt x="266130" y="268256"/>
                </a:lnTo>
                <a:lnTo>
                  <a:pt x="260887" y="273911"/>
                </a:lnTo>
                <a:lnTo>
                  <a:pt x="251932" y="283693"/>
                </a:lnTo>
                <a:lnTo>
                  <a:pt x="242928" y="293403"/>
                </a:lnTo>
                <a:lnTo>
                  <a:pt x="233878" y="303049"/>
                </a:lnTo>
                <a:lnTo>
                  <a:pt x="224785" y="312637"/>
                </a:lnTo>
                <a:lnTo>
                  <a:pt x="215651" y="322174"/>
                </a:lnTo>
                <a:lnTo>
                  <a:pt x="206478" y="331665"/>
                </a:lnTo>
                <a:lnTo>
                  <a:pt x="197270" y="341117"/>
                </a:lnTo>
                <a:lnTo>
                  <a:pt x="188029" y="350537"/>
                </a:lnTo>
                <a:lnTo>
                  <a:pt x="178757" y="359931"/>
                </a:lnTo>
                <a:lnTo>
                  <a:pt x="169457" y="369306"/>
                </a:lnTo>
                <a:lnTo>
                  <a:pt x="160132" y="378668"/>
                </a:lnTo>
                <a:lnTo>
                  <a:pt x="150784" y="388023"/>
                </a:lnTo>
                <a:lnTo>
                  <a:pt x="141415" y="397379"/>
                </a:lnTo>
                <a:lnTo>
                  <a:pt x="132028" y="406741"/>
                </a:lnTo>
                <a:lnTo>
                  <a:pt x="122626" y="416115"/>
                </a:lnTo>
                <a:lnTo>
                  <a:pt x="113212" y="425510"/>
                </a:lnTo>
                <a:lnTo>
                  <a:pt x="103787" y="434930"/>
                </a:lnTo>
                <a:lnTo>
                  <a:pt x="94354" y="444382"/>
                </a:lnTo>
                <a:lnTo>
                  <a:pt x="84916" y="453873"/>
                </a:lnTo>
                <a:lnTo>
                  <a:pt x="75476" y="463409"/>
                </a:lnTo>
                <a:lnTo>
                  <a:pt x="70373" y="468577"/>
                </a:lnTo>
                <a:lnTo>
                  <a:pt x="65270" y="475468"/>
                </a:lnTo>
                <a:lnTo>
                  <a:pt x="58466" y="480636"/>
                </a:lnTo>
                <a:lnTo>
                  <a:pt x="47465" y="487106"/>
                </a:lnTo>
                <a:lnTo>
                  <a:pt x="36167" y="489468"/>
                </a:lnTo>
                <a:lnTo>
                  <a:pt x="24833" y="487589"/>
                </a:lnTo>
                <a:lnTo>
                  <a:pt x="13727" y="481337"/>
                </a:lnTo>
                <a:lnTo>
                  <a:pt x="10838" y="478914"/>
                </a:lnTo>
                <a:lnTo>
                  <a:pt x="3479" y="468886"/>
                </a:lnTo>
                <a:lnTo>
                  <a:pt x="0" y="457872"/>
                </a:lnTo>
                <a:close/>
              </a:path>
            </a:pathLst>
          </a:custGeom>
          <a:solidFill>
            <a:srgbClr val="F8A633"/>
          </a:solidFill>
        </p:spPr>
        <p:txBody>
          <a:bodyPr wrap="square" lIns="0" tIns="0" rIns="0" bIns="0" rtlCol="0">
            <a:noAutofit/>
          </a:bodyPr>
          <a:lstStyle/>
          <a:p>
            <a:endParaRPr sz="1758"/>
          </a:p>
        </p:txBody>
      </p:sp>
      <p:sp>
        <p:nvSpPr>
          <p:cNvPr id="538" name="object 16"/>
          <p:cNvSpPr/>
          <p:nvPr/>
        </p:nvSpPr>
        <p:spPr>
          <a:xfrm>
            <a:off x="10488641" y="1129854"/>
            <a:ext cx="181117" cy="195136"/>
          </a:xfrm>
          <a:custGeom>
            <a:avLst/>
            <a:gdLst/>
            <a:ahLst/>
            <a:cxnLst/>
            <a:rect l="l" t="t" r="r" b="b"/>
            <a:pathLst>
              <a:path w="185477" h="199834">
                <a:moveTo>
                  <a:pt x="11909" y="156011"/>
                </a:moveTo>
                <a:lnTo>
                  <a:pt x="8604" y="140742"/>
                </a:lnTo>
                <a:lnTo>
                  <a:pt x="5164" y="122190"/>
                </a:lnTo>
                <a:lnTo>
                  <a:pt x="1767" y="103362"/>
                </a:lnTo>
                <a:lnTo>
                  <a:pt x="0" y="87086"/>
                </a:lnTo>
                <a:lnTo>
                  <a:pt x="1160" y="73297"/>
                </a:lnTo>
                <a:lnTo>
                  <a:pt x="4779" y="61597"/>
                </a:lnTo>
                <a:lnTo>
                  <a:pt x="10384" y="51591"/>
                </a:lnTo>
                <a:lnTo>
                  <a:pt x="17507" y="42880"/>
                </a:lnTo>
                <a:lnTo>
                  <a:pt x="25675" y="35066"/>
                </a:lnTo>
                <a:lnTo>
                  <a:pt x="34418" y="27754"/>
                </a:lnTo>
                <a:lnTo>
                  <a:pt x="43265" y="20545"/>
                </a:lnTo>
                <a:lnTo>
                  <a:pt x="51747" y="13043"/>
                </a:lnTo>
                <a:lnTo>
                  <a:pt x="59391" y="4850"/>
                </a:lnTo>
                <a:lnTo>
                  <a:pt x="63004" y="0"/>
                </a:lnTo>
                <a:lnTo>
                  <a:pt x="64705" y="1722"/>
                </a:lnTo>
                <a:lnTo>
                  <a:pt x="68107" y="1722"/>
                </a:lnTo>
                <a:lnTo>
                  <a:pt x="69808" y="3445"/>
                </a:lnTo>
                <a:lnTo>
                  <a:pt x="71990" y="15995"/>
                </a:lnTo>
                <a:lnTo>
                  <a:pt x="74142" y="28546"/>
                </a:lnTo>
                <a:lnTo>
                  <a:pt x="76235" y="41096"/>
                </a:lnTo>
                <a:lnTo>
                  <a:pt x="78238" y="53646"/>
                </a:lnTo>
                <a:lnTo>
                  <a:pt x="80123" y="66197"/>
                </a:lnTo>
                <a:lnTo>
                  <a:pt x="81858" y="78747"/>
                </a:lnTo>
                <a:lnTo>
                  <a:pt x="83416" y="91303"/>
                </a:lnTo>
                <a:lnTo>
                  <a:pt x="87035" y="105994"/>
                </a:lnTo>
                <a:lnTo>
                  <a:pt x="95140" y="115387"/>
                </a:lnTo>
                <a:lnTo>
                  <a:pt x="108332" y="120090"/>
                </a:lnTo>
                <a:lnTo>
                  <a:pt x="112334" y="120589"/>
                </a:lnTo>
                <a:lnTo>
                  <a:pt x="124655" y="122121"/>
                </a:lnTo>
                <a:lnTo>
                  <a:pt x="137173" y="123461"/>
                </a:lnTo>
                <a:lnTo>
                  <a:pt x="149785" y="125021"/>
                </a:lnTo>
                <a:lnTo>
                  <a:pt x="162390" y="127211"/>
                </a:lnTo>
                <a:lnTo>
                  <a:pt x="174886" y="130442"/>
                </a:lnTo>
                <a:lnTo>
                  <a:pt x="185477" y="134371"/>
                </a:lnTo>
                <a:lnTo>
                  <a:pt x="176568" y="144098"/>
                </a:lnTo>
                <a:lnTo>
                  <a:pt x="167700" y="153605"/>
                </a:lnTo>
                <a:lnTo>
                  <a:pt x="158914" y="162935"/>
                </a:lnTo>
                <a:lnTo>
                  <a:pt x="150251" y="172128"/>
                </a:lnTo>
                <a:lnTo>
                  <a:pt x="141751" y="181226"/>
                </a:lnTo>
                <a:lnTo>
                  <a:pt x="133455" y="190270"/>
                </a:lnTo>
                <a:lnTo>
                  <a:pt x="131045" y="192943"/>
                </a:lnTo>
                <a:lnTo>
                  <a:pt x="124241" y="199834"/>
                </a:lnTo>
                <a:lnTo>
                  <a:pt x="107230" y="199834"/>
                </a:lnTo>
                <a:lnTo>
                  <a:pt x="85597" y="199344"/>
                </a:lnTo>
                <a:lnTo>
                  <a:pt x="67737" y="198525"/>
                </a:lnTo>
                <a:lnTo>
                  <a:pt x="53218" y="197049"/>
                </a:lnTo>
                <a:lnTo>
                  <a:pt x="41603" y="194588"/>
                </a:lnTo>
                <a:lnTo>
                  <a:pt x="32460" y="190814"/>
                </a:lnTo>
                <a:lnTo>
                  <a:pt x="25353" y="185397"/>
                </a:lnTo>
                <a:lnTo>
                  <a:pt x="19849" y="178010"/>
                </a:lnTo>
                <a:lnTo>
                  <a:pt x="15512" y="168324"/>
                </a:lnTo>
                <a:lnTo>
                  <a:pt x="11909" y="156011"/>
                </a:lnTo>
                <a:close/>
              </a:path>
            </a:pathLst>
          </a:custGeom>
          <a:solidFill>
            <a:srgbClr val="F8A633"/>
          </a:solidFill>
        </p:spPr>
        <p:txBody>
          <a:bodyPr wrap="square" lIns="0" tIns="0" rIns="0" bIns="0" rtlCol="0">
            <a:noAutofit/>
          </a:bodyPr>
          <a:lstStyle/>
          <a:p>
            <a:endParaRPr sz="1758"/>
          </a:p>
        </p:txBody>
      </p:sp>
      <p:sp>
        <p:nvSpPr>
          <p:cNvPr id="539" name="object 17"/>
          <p:cNvSpPr/>
          <p:nvPr/>
        </p:nvSpPr>
        <p:spPr>
          <a:xfrm>
            <a:off x="10576696" y="1062583"/>
            <a:ext cx="169439" cy="177506"/>
          </a:xfrm>
          <a:custGeom>
            <a:avLst/>
            <a:gdLst/>
            <a:ahLst/>
            <a:cxnLst/>
            <a:rect l="l" t="t" r="r" b="b"/>
            <a:pathLst>
              <a:path w="173518" h="181779">
                <a:moveTo>
                  <a:pt x="54446" y="5168"/>
                </a:moveTo>
                <a:lnTo>
                  <a:pt x="56148" y="17568"/>
                </a:lnTo>
                <a:lnTo>
                  <a:pt x="57495" y="30418"/>
                </a:lnTo>
                <a:lnTo>
                  <a:pt x="58826" y="43467"/>
                </a:lnTo>
                <a:lnTo>
                  <a:pt x="60475" y="56465"/>
                </a:lnTo>
                <a:lnTo>
                  <a:pt x="62780" y="69162"/>
                </a:lnTo>
                <a:lnTo>
                  <a:pt x="66076" y="81310"/>
                </a:lnTo>
                <a:lnTo>
                  <a:pt x="70701" y="92658"/>
                </a:lnTo>
                <a:lnTo>
                  <a:pt x="74859" y="99917"/>
                </a:lnTo>
                <a:lnTo>
                  <a:pt x="82569" y="108182"/>
                </a:lnTo>
                <a:lnTo>
                  <a:pt x="92298" y="113581"/>
                </a:lnTo>
                <a:lnTo>
                  <a:pt x="103552" y="116808"/>
                </a:lnTo>
                <a:lnTo>
                  <a:pt x="115838" y="118560"/>
                </a:lnTo>
                <a:lnTo>
                  <a:pt x="128662" y="119531"/>
                </a:lnTo>
                <a:lnTo>
                  <a:pt x="141532" y="120416"/>
                </a:lnTo>
                <a:lnTo>
                  <a:pt x="153953" y="121911"/>
                </a:lnTo>
                <a:lnTo>
                  <a:pt x="163312" y="124035"/>
                </a:lnTo>
                <a:lnTo>
                  <a:pt x="166714" y="124035"/>
                </a:lnTo>
                <a:lnTo>
                  <a:pt x="168415" y="127480"/>
                </a:lnTo>
                <a:lnTo>
                  <a:pt x="173518" y="129203"/>
                </a:lnTo>
                <a:lnTo>
                  <a:pt x="164594" y="138892"/>
                </a:lnTo>
                <a:lnTo>
                  <a:pt x="155671" y="148028"/>
                </a:lnTo>
                <a:lnTo>
                  <a:pt x="146748" y="156838"/>
                </a:lnTo>
                <a:lnTo>
                  <a:pt x="137825" y="165550"/>
                </a:lnTo>
                <a:lnTo>
                  <a:pt x="128902" y="174392"/>
                </a:lnTo>
                <a:lnTo>
                  <a:pt x="127590" y="175716"/>
                </a:lnTo>
                <a:lnTo>
                  <a:pt x="117180" y="181779"/>
                </a:lnTo>
                <a:lnTo>
                  <a:pt x="106299" y="181777"/>
                </a:lnTo>
                <a:lnTo>
                  <a:pt x="95101" y="179176"/>
                </a:lnTo>
                <a:lnTo>
                  <a:pt x="83742" y="177441"/>
                </a:lnTo>
                <a:lnTo>
                  <a:pt x="62422" y="174684"/>
                </a:lnTo>
                <a:lnTo>
                  <a:pt x="46188" y="171904"/>
                </a:lnTo>
                <a:lnTo>
                  <a:pt x="33942" y="168384"/>
                </a:lnTo>
                <a:lnTo>
                  <a:pt x="24964" y="163413"/>
                </a:lnTo>
                <a:lnTo>
                  <a:pt x="18535" y="156276"/>
                </a:lnTo>
                <a:lnTo>
                  <a:pt x="13936" y="146262"/>
                </a:lnTo>
                <a:lnTo>
                  <a:pt x="10445" y="132657"/>
                </a:lnTo>
                <a:lnTo>
                  <a:pt x="7345" y="114749"/>
                </a:lnTo>
                <a:lnTo>
                  <a:pt x="5117" y="99917"/>
                </a:lnTo>
                <a:lnTo>
                  <a:pt x="2293" y="82308"/>
                </a:lnTo>
                <a:lnTo>
                  <a:pt x="477" y="68111"/>
                </a:lnTo>
                <a:lnTo>
                  <a:pt x="0" y="56631"/>
                </a:lnTo>
                <a:lnTo>
                  <a:pt x="1192" y="47172"/>
                </a:lnTo>
                <a:lnTo>
                  <a:pt x="4386" y="39040"/>
                </a:lnTo>
                <a:lnTo>
                  <a:pt x="9912" y="31539"/>
                </a:lnTo>
                <a:lnTo>
                  <a:pt x="18103" y="23974"/>
                </a:lnTo>
                <a:lnTo>
                  <a:pt x="29289" y="15650"/>
                </a:lnTo>
                <a:lnTo>
                  <a:pt x="43802" y="5871"/>
                </a:lnTo>
                <a:lnTo>
                  <a:pt x="52745" y="0"/>
                </a:lnTo>
                <a:lnTo>
                  <a:pt x="52745" y="3445"/>
                </a:lnTo>
                <a:lnTo>
                  <a:pt x="54446" y="3445"/>
                </a:lnTo>
                <a:lnTo>
                  <a:pt x="54446" y="5168"/>
                </a:lnTo>
                <a:close/>
              </a:path>
            </a:pathLst>
          </a:custGeom>
          <a:solidFill>
            <a:srgbClr val="F8A633"/>
          </a:solidFill>
        </p:spPr>
        <p:txBody>
          <a:bodyPr wrap="square" lIns="0" tIns="0" rIns="0" bIns="0" rtlCol="0">
            <a:noAutofit/>
          </a:bodyPr>
          <a:lstStyle/>
          <a:p>
            <a:endParaRPr sz="1758"/>
          </a:p>
        </p:txBody>
      </p:sp>
      <p:sp>
        <p:nvSpPr>
          <p:cNvPr id="540" name="object 18"/>
          <p:cNvSpPr/>
          <p:nvPr/>
        </p:nvSpPr>
        <p:spPr>
          <a:xfrm>
            <a:off x="10648298" y="1012100"/>
            <a:ext cx="152649" cy="153318"/>
          </a:xfrm>
          <a:custGeom>
            <a:avLst/>
            <a:gdLst/>
            <a:ahLst/>
            <a:cxnLst/>
            <a:rect l="l" t="t" r="r" b="b"/>
            <a:pathLst>
              <a:path w="156324" h="157009">
                <a:moveTo>
                  <a:pt x="120345" y="155316"/>
                </a:moveTo>
                <a:lnTo>
                  <a:pt x="129848" y="151442"/>
                </a:lnTo>
                <a:lnTo>
                  <a:pt x="139047" y="144944"/>
                </a:lnTo>
                <a:lnTo>
                  <a:pt x="147890" y="135381"/>
                </a:lnTo>
                <a:lnTo>
                  <a:pt x="148931" y="133767"/>
                </a:lnTo>
                <a:lnTo>
                  <a:pt x="148931" y="119967"/>
                </a:lnTo>
                <a:lnTo>
                  <a:pt x="143687" y="118303"/>
                </a:lnTo>
                <a:lnTo>
                  <a:pt x="131285" y="114431"/>
                </a:lnTo>
                <a:lnTo>
                  <a:pt x="119217" y="111057"/>
                </a:lnTo>
                <a:lnTo>
                  <a:pt x="107234" y="108431"/>
                </a:lnTo>
                <a:lnTo>
                  <a:pt x="95087" y="106808"/>
                </a:lnTo>
                <a:lnTo>
                  <a:pt x="91155" y="106247"/>
                </a:lnTo>
                <a:lnTo>
                  <a:pt x="77240" y="102295"/>
                </a:lnTo>
                <a:lnTo>
                  <a:pt x="66507" y="95623"/>
                </a:lnTo>
                <a:lnTo>
                  <a:pt x="58533" y="86160"/>
                </a:lnTo>
                <a:lnTo>
                  <a:pt x="52892" y="73833"/>
                </a:lnTo>
                <a:lnTo>
                  <a:pt x="49160" y="58572"/>
                </a:lnTo>
                <a:lnTo>
                  <a:pt x="48014" y="48224"/>
                </a:lnTo>
                <a:lnTo>
                  <a:pt x="45717" y="35477"/>
                </a:lnTo>
                <a:lnTo>
                  <a:pt x="42368" y="23066"/>
                </a:lnTo>
                <a:lnTo>
                  <a:pt x="37877" y="11178"/>
                </a:lnTo>
                <a:lnTo>
                  <a:pt x="36565" y="8617"/>
                </a:lnTo>
                <a:lnTo>
                  <a:pt x="19018" y="8617"/>
                </a:lnTo>
                <a:lnTo>
                  <a:pt x="10729" y="16379"/>
                </a:lnTo>
                <a:lnTo>
                  <a:pt x="4680" y="25388"/>
                </a:lnTo>
                <a:lnTo>
                  <a:pt x="1256" y="34795"/>
                </a:lnTo>
                <a:lnTo>
                  <a:pt x="0" y="44540"/>
                </a:lnTo>
                <a:lnTo>
                  <a:pt x="453" y="54562"/>
                </a:lnTo>
                <a:lnTo>
                  <a:pt x="2158" y="64801"/>
                </a:lnTo>
                <a:lnTo>
                  <a:pt x="4657" y="75196"/>
                </a:lnTo>
                <a:lnTo>
                  <a:pt x="7493" y="85689"/>
                </a:lnTo>
                <a:lnTo>
                  <a:pt x="10207" y="96218"/>
                </a:lnTo>
                <a:lnTo>
                  <a:pt x="12341" y="106723"/>
                </a:lnTo>
                <a:lnTo>
                  <a:pt x="13438" y="117144"/>
                </a:lnTo>
                <a:lnTo>
                  <a:pt x="14510" y="128171"/>
                </a:lnTo>
                <a:lnTo>
                  <a:pt x="20757" y="139245"/>
                </a:lnTo>
                <a:lnTo>
                  <a:pt x="35552" y="144707"/>
                </a:lnTo>
                <a:lnTo>
                  <a:pt x="39798" y="144843"/>
                </a:lnTo>
                <a:lnTo>
                  <a:pt x="49810" y="146064"/>
                </a:lnTo>
                <a:lnTo>
                  <a:pt x="59945" y="148193"/>
                </a:lnTo>
                <a:lnTo>
                  <a:pt x="70149" y="150789"/>
                </a:lnTo>
                <a:lnTo>
                  <a:pt x="80369" y="153410"/>
                </a:lnTo>
                <a:lnTo>
                  <a:pt x="90552" y="155614"/>
                </a:lnTo>
                <a:lnTo>
                  <a:pt x="100644" y="156961"/>
                </a:lnTo>
                <a:lnTo>
                  <a:pt x="110593" y="157009"/>
                </a:lnTo>
                <a:lnTo>
                  <a:pt x="120345" y="155316"/>
                </a:lnTo>
                <a:close/>
              </a:path>
            </a:pathLst>
          </a:custGeom>
          <a:solidFill>
            <a:srgbClr val="F8A633"/>
          </a:solidFill>
        </p:spPr>
        <p:txBody>
          <a:bodyPr wrap="square" lIns="0" tIns="0" rIns="0" bIns="0" rtlCol="0">
            <a:noAutofit/>
          </a:bodyPr>
          <a:lstStyle/>
          <a:p>
            <a:endParaRPr sz="1758"/>
          </a:p>
        </p:txBody>
      </p:sp>
      <p:sp>
        <p:nvSpPr>
          <p:cNvPr id="541" name="object 11"/>
          <p:cNvSpPr/>
          <p:nvPr/>
        </p:nvSpPr>
        <p:spPr>
          <a:xfrm>
            <a:off x="8600945" y="5397047"/>
            <a:ext cx="3074241" cy="1063571"/>
          </a:xfrm>
          <a:custGeom>
            <a:avLst/>
            <a:gdLst/>
            <a:ahLst/>
            <a:cxnLst/>
            <a:rect l="l" t="t" r="r" b="b"/>
            <a:pathLst>
              <a:path w="2952330" h="1077214">
                <a:moveTo>
                  <a:pt x="0" y="0"/>
                </a:moveTo>
                <a:lnTo>
                  <a:pt x="0" y="1077213"/>
                </a:lnTo>
                <a:lnTo>
                  <a:pt x="2952330" y="1077213"/>
                </a:lnTo>
                <a:lnTo>
                  <a:pt x="2952330" y="0"/>
                </a:lnTo>
                <a:lnTo>
                  <a:pt x="0" y="0"/>
                </a:lnTo>
                <a:close/>
              </a:path>
            </a:pathLst>
          </a:custGeom>
          <a:solidFill>
            <a:srgbClr val="B8CDE4"/>
          </a:solidFill>
        </p:spPr>
        <p:txBody>
          <a:bodyPr wrap="square" lIns="0" tIns="0" rIns="0" bIns="0" rtlCol="0">
            <a:noAutofit/>
          </a:bodyPr>
          <a:lstStyle/>
          <a:p>
            <a:endParaRPr sz="1758"/>
          </a:p>
        </p:txBody>
      </p:sp>
      <p:sp>
        <p:nvSpPr>
          <p:cNvPr id="542" name="object 9"/>
          <p:cNvSpPr txBox="1"/>
          <p:nvPr/>
        </p:nvSpPr>
        <p:spPr>
          <a:xfrm>
            <a:off x="679808" y="937353"/>
            <a:ext cx="8532772" cy="273708"/>
          </a:xfrm>
          <a:prstGeom prst="rect">
            <a:avLst/>
          </a:prstGeom>
        </p:spPr>
        <p:txBody>
          <a:bodyPr wrap="square" lIns="0" tIns="0" rIns="0" bIns="0" rtlCol="0">
            <a:noAutofit/>
          </a:bodyPr>
          <a:lstStyle/>
          <a:p>
            <a:pPr marL="12390">
              <a:lnSpc>
                <a:spcPts val="1499"/>
              </a:lnSpc>
              <a:spcBef>
                <a:spcPts val="74"/>
              </a:spcBef>
            </a:pPr>
            <a:r>
              <a:rPr sz="1400" b="1" spc="-111" dirty="0">
                <a:latin typeface="Arial"/>
                <a:cs typeface="Arial"/>
              </a:rPr>
              <a:t>T</a:t>
            </a:r>
            <a:r>
              <a:rPr sz="1400" b="1" spc="-4" dirty="0">
                <a:latin typeface="Arial"/>
                <a:cs typeface="Arial"/>
              </a:rPr>
              <a:t>u</a:t>
            </a:r>
            <a:r>
              <a:rPr sz="1400" b="1" spc="4" dirty="0">
                <a:latin typeface="Arial"/>
                <a:cs typeface="Arial"/>
              </a:rPr>
              <a:t>j</a:t>
            </a:r>
            <a:r>
              <a:rPr sz="1400" b="1" spc="-4" dirty="0">
                <a:latin typeface="Arial"/>
                <a:cs typeface="Arial"/>
              </a:rPr>
              <a:t>u</a:t>
            </a:r>
            <a:r>
              <a:rPr sz="1400" b="1" dirty="0">
                <a:latin typeface="Arial"/>
                <a:cs typeface="Arial"/>
              </a:rPr>
              <a:t>an</a:t>
            </a:r>
            <a:r>
              <a:rPr sz="1400" b="1" spc="-19" dirty="0">
                <a:latin typeface="Arial"/>
                <a:cs typeface="Arial"/>
              </a:rPr>
              <a:t> </a:t>
            </a:r>
            <a:r>
              <a:rPr sz="1400" b="1" spc="-4" dirty="0">
                <a:latin typeface="Arial"/>
                <a:cs typeface="Arial"/>
              </a:rPr>
              <a:t>R</a:t>
            </a:r>
            <a:r>
              <a:rPr sz="1400" b="1" dirty="0">
                <a:latin typeface="Arial"/>
                <a:cs typeface="Arial"/>
              </a:rPr>
              <a:t>PJ</a:t>
            </a:r>
            <a:r>
              <a:rPr sz="1400" b="1" spc="19" dirty="0">
                <a:latin typeface="Arial"/>
                <a:cs typeface="Arial"/>
              </a:rPr>
              <a:t>M</a:t>
            </a:r>
            <a:r>
              <a:rPr sz="1400" b="1" dirty="0">
                <a:latin typeface="Arial"/>
                <a:cs typeface="Arial"/>
              </a:rPr>
              <a:t>N</a:t>
            </a:r>
            <a:r>
              <a:rPr sz="1400" b="1" spc="-33" dirty="0">
                <a:latin typeface="Arial"/>
                <a:cs typeface="Arial"/>
              </a:rPr>
              <a:t> </a:t>
            </a:r>
            <a:r>
              <a:rPr sz="1400" b="1" dirty="0">
                <a:latin typeface="Arial"/>
                <a:cs typeface="Arial"/>
              </a:rPr>
              <a:t>ke</a:t>
            </a:r>
            <a:r>
              <a:rPr lang="en-US" sz="1400" b="1" spc="-4" dirty="0">
                <a:latin typeface="Arial"/>
                <a:cs typeface="Arial"/>
              </a:rPr>
              <a:t>-4</a:t>
            </a:r>
            <a:r>
              <a:rPr sz="1400" b="1" spc="-4" dirty="0">
                <a:latin typeface="Arial"/>
                <a:cs typeface="Arial"/>
              </a:rPr>
              <a:t> d</a:t>
            </a:r>
            <a:r>
              <a:rPr sz="1400" b="1" dirty="0">
                <a:latin typeface="Arial"/>
                <a:cs typeface="Arial"/>
              </a:rPr>
              <a:t>a</a:t>
            </a:r>
            <a:r>
              <a:rPr sz="1400" b="1" spc="-4" dirty="0">
                <a:latin typeface="Arial"/>
                <a:cs typeface="Arial"/>
              </a:rPr>
              <a:t>p</a:t>
            </a:r>
            <a:r>
              <a:rPr sz="1400" b="1" dirty="0">
                <a:latin typeface="Arial"/>
                <a:cs typeface="Arial"/>
              </a:rPr>
              <a:t>at</a:t>
            </a:r>
            <a:r>
              <a:rPr sz="1400" b="1" spc="-28" dirty="0">
                <a:latin typeface="Arial"/>
                <a:cs typeface="Arial"/>
              </a:rPr>
              <a:t> </a:t>
            </a:r>
            <a:r>
              <a:rPr sz="1400" b="1" dirty="0" err="1">
                <a:latin typeface="Arial"/>
                <a:cs typeface="Arial"/>
              </a:rPr>
              <a:t>te</a:t>
            </a:r>
            <a:r>
              <a:rPr sz="1400" b="1" spc="4" dirty="0" err="1">
                <a:latin typeface="Arial"/>
                <a:cs typeface="Arial"/>
              </a:rPr>
              <a:t>r</a:t>
            </a:r>
            <a:r>
              <a:rPr sz="1400" b="1" dirty="0" err="1">
                <a:latin typeface="Arial"/>
                <a:cs typeface="Arial"/>
              </a:rPr>
              <a:t>ca</a:t>
            </a:r>
            <a:r>
              <a:rPr sz="1400" b="1" spc="-4" dirty="0" err="1">
                <a:latin typeface="Arial"/>
                <a:cs typeface="Arial"/>
              </a:rPr>
              <a:t>p</a:t>
            </a:r>
            <a:r>
              <a:rPr sz="1400" b="1" dirty="0" err="1">
                <a:latin typeface="Arial"/>
                <a:cs typeface="Arial"/>
              </a:rPr>
              <a:t>ai</a:t>
            </a:r>
            <a:r>
              <a:rPr sz="1400" b="1" spc="-28" dirty="0">
                <a:latin typeface="Arial"/>
                <a:cs typeface="Arial"/>
              </a:rPr>
              <a:t> </a:t>
            </a:r>
            <a:r>
              <a:rPr sz="1400" b="1" spc="-4" dirty="0" err="1">
                <a:latin typeface="Arial"/>
                <a:cs typeface="Arial"/>
              </a:rPr>
              <a:t>d</a:t>
            </a:r>
            <a:r>
              <a:rPr sz="1400" b="1" dirty="0" err="1">
                <a:latin typeface="Arial"/>
                <a:cs typeface="Arial"/>
              </a:rPr>
              <a:t>e</a:t>
            </a:r>
            <a:r>
              <a:rPr sz="1400" b="1" spc="-4" dirty="0" err="1">
                <a:latin typeface="Arial"/>
                <a:cs typeface="Arial"/>
              </a:rPr>
              <a:t>ng</a:t>
            </a:r>
            <a:r>
              <a:rPr sz="1400" b="1" dirty="0" err="1">
                <a:latin typeface="Arial"/>
                <a:cs typeface="Arial"/>
              </a:rPr>
              <a:t>an</a:t>
            </a:r>
            <a:r>
              <a:rPr lang="en-ID" sz="1400" b="1" spc="-24" dirty="0">
                <a:latin typeface="Arial"/>
                <a:cs typeface="Arial"/>
              </a:rPr>
              <a:t> </a:t>
            </a:r>
            <a:r>
              <a:rPr sz="1400" b="1" dirty="0" err="1">
                <a:latin typeface="Arial"/>
                <a:cs typeface="Arial"/>
              </a:rPr>
              <a:t>ac</a:t>
            </a:r>
            <a:r>
              <a:rPr sz="1400" b="1" spc="-4" dirty="0" err="1">
                <a:latin typeface="Arial"/>
                <a:cs typeface="Arial"/>
              </a:rPr>
              <a:t>u</a:t>
            </a:r>
            <a:r>
              <a:rPr sz="1400" b="1" dirty="0" err="1">
                <a:latin typeface="Arial"/>
                <a:cs typeface="Arial"/>
              </a:rPr>
              <a:t>an</a:t>
            </a:r>
            <a:r>
              <a:rPr sz="1400" b="1" spc="-19" dirty="0">
                <a:latin typeface="Arial"/>
                <a:cs typeface="Arial"/>
              </a:rPr>
              <a:t> </a:t>
            </a:r>
            <a:r>
              <a:rPr lang="en-ID" sz="1400" b="1" spc="-19" dirty="0">
                <a:latin typeface="Arial"/>
                <a:cs typeface="Arial"/>
              </a:rPr>
              <a:t>pada </a:t>
            </a:r>
            <a:r>
              <a:rPr lang="en-ID" sz="1400" b="1" spc="-19" dirty="0" err="1">
                <a:latin typeface="Arial"/>
                <a:cs typeface="Arial"/>
              </a:rPr>
              <a:t>empat</a:t>
            </a:r>
            <a:r>
              <a:rPr lang="en-ID" sz="1400" b="1" spc="-19" dirty="0">
                <a:latin typeface="Arial"/>
                <a:cs typeface="Arial"/>
              </a:rPr>
              <a:t> </a:t>
            </a:r>
            <a:r>
              <a:rPr lang="en-ID" sz="1400" b="1" spc="-19" dirty="0" err="1">
                <a:latin typeface="Arial"/>
                <a:cs typeface="Arial"/>
              </a:rPr>
              <a:t>fokus</a:t>
            </a:r>
            <a:r>
              <a:rPr lang="en-ID" sz="1400" b="1" spc="-19" dirty="0">
                <a:latin typeface="Arial"/>
                <a:cs typeface="Arial"/>
              </a:rPr>
              <a:t> </a:t>
            </a:r>
            <a:r>
              <a:rPr lang="en-ID" sz="1400" b="1" spc="-4" dirty="0" err="1">
                <a:latin typeface="Arial"/>
                <a:cs typeface="Arial"/>
              </a:rPr>
              <a:t>pembangunan</a:t>
            </a:r>
            <a:r>
              <a:rPr lang="en-ID" sz="1400" b="1" spc="-24" dirty="0">
                <a:latin typeface="Arial"/>
                <a:cs typeface="Arial"/>
              </a:rPr>
              <a:t> se</a:t>
            </a:r>
            <a:r>
              <a:rPr sz="1400" b="1" spc="-4" dirty="0" err="1">
                <a:latin typeface="Arial"/>
                <a:cs typeface="Arial"/>
              </a:rPr>
              <a:t>b</a:t>
            </a:r>
            <a:r>
              <a:rPr sz="1400" b="1" dirty="0" err="1">
                <a:latin typeface="Arial"/>
                <a:cs typeface="Arial"/>
              </a:rPr>
              <a:t>a</a:t>
            </a:r>
            <a:r>
              <a:rPr sz="1400" b="1" spc="-4" dirty="0" err="1">
                <a:latin typeface="Arial"/>
                <a:cs typeface="Arial"/>
              </a:rPr>
              <a:t>g</a:t>
            </a:r>
            <a:r>
              <a:rPr sz="1400" b="1" dirty="0" err="1">
                <a:latin typeface="Arial"/>
                <a:cs typeface="Arial"/>
              </a:rPr>
              <a:t>ai</a:t>
            </a:r>
            <a:r>
              <a:rPr sz="1400" b="1" spc="-28" dirty="0">
                <a:latin typeface="Arial"/>
                <a:cs typeface="Arial"/>
              </a:rPr>
              <a:t> </a:t>
            </a:r>
            <a:r>
              <a:rPr sz="1400" b="1" spc="-4" dirty="0">
                <a:latin typeface="Arial"/>
                <a:cs typeface="Arial"/>
              </a:rPr>
              <a:t>b</a:t>
            </a:r>
            <a:r>
              <a:rPr sz="1400" b="1" dirty="0">
                <a:latin typeface="Arial"/>
                <a:cs typeface="Arial"/>
              </a:rPr>
              <a:t>e</a:t>
            </a:r>
            <a:r>
              <a:rPr sz="1400" b="1" spc="4" dirty="0">
                <a:latin typeface="Arial"/>
                <a:cs typeface="Arial"/>
              </a:rPr>
              <a:t>ri</a:t>
            </a:r>
            <a:r>
              <a:rPr sz="1400" b="1" dirty="0">
                <a:latin typeface="Arial"/>
                <a:cs typeface="Arial"/>
              </a:rPr>
              <a:t>k</a:t>
            </a:r>
            <a:r>
              <a:rPr sz="1400" b="1" spc="-4" dirty="0">
                <a:latin typeface="Arial"/>
                <a:cs typeface="Arial"/>
              </a:rPr>
              <a:t>u</a:t>
            </a:r>
            <a:r>
              <a:rPr sz="1400" b="1" dirty="0">
                <a:latin typeface="Arial"/>
                <a:cs typeface="Arial"/>
              </a:rPr>
              <a:t>t:</a:t>
            </a:r>
            <a:endParaRPr sz="1400" dirty="0">
              <a:latin typeface="Arial"/>
              <a:cs typeface="Arial"/>
            </a:endParaRPr>
          </a:p>
        </p:txBody>
      </p:sp>
      <p:sp>
        <p:nvSpPr>
          <p:cNvPr id="543" name="object 8"/>
          <p:cNvSpPr txBox="1"/>
          <p:nvPr/>
        </p:nvSpPr>
        <p:spPr>
          <a:xfrm>
            <a:off x="5421077" y="1900988"/>
            <a:ext cx="1323346" cy="1389209"/>
          </a:xfrm>
          <a:prstGeom prst="rect">
            <a:avLst/>
          </a:prstGeom>
        </p:spPr>
        <p:txBody>
          <a:bodyPr wrap="square" lIns="0" tIns="0" rIns="0" bIns="0" rtlCol="0">
            <a:noAutofit/>
          </a:bodyPr>
          <a:lstStyle/>
          <a:p>
            <a:pPr marL="12390" marR="12390" algn="r">
              <a:lnSpc>
                <a:spcPts val="1597"/>
              </a:lnSpc>
              <a:spcBef>
                <a:spcPts val="79"/>
              </a:spcBef>
            </a:pPr>
            <a:r>
              <a:rPr lang="id-ID" sz="1400" b="1" spc="-4" dirty="0">
                <a:latin typeface="Arial"/>
                <a:cs typeface="Arial"/>
              </a:rPr>
              <a:t>Terjaganya daya dukung dan  daya tampung lingkungan, dalam mewujudkan pembangunan berkelanjutan</a:t>
            </a:r>
            <a:endParaRPr sz="1400" b="1" spc="-4" dirty="0">
              <a:latin typeface="Arial"/>
              <a:cs typeface="Arial"/>
            </a:endParaRPr>
          </a:p>
        </p:txBody>
      </p:sp>
      <p:sp>
        <p:nvSpPr>
          <p:cNvPr id="544" name="object 7"/>
          <p:cNvSpPr txBox="1"/>
          <p:nvPr/>
        </p:nvSpPr>
        <p:spPr>
          <a:xfrm>
            <a:off x="3119750" y="2626784"/>
            <a:ext cx="2083523" cy="1103729"/>
          </a:xfrm>
          <a:prstGeom prst="rect">
            <a:avLst/>
          </a:prstGeom>
        </p:spPr>
        <p:txBody>
          <a:bodyPr wrap="square" lIns="0" tIns="0" rIns="0" bIns="0" rtlCol="0">
            <a:noAutofit/>
          </a:bodyPr>
          <a:lstStyle/>
          <a:p>
            <a:pPr marR="12390" algn="r">
              <a:lnSpc>
                <a:spcPts val="1597"/>
              </a:lnSpc>
              <a:spcBef>
                <a:spcPts val="79"/>
              </a:spcBef>
            </a:pPr>
            <a:r>
              <a:rPr sz="1400" b="1" spc="-4" dirty="0">
                <a:latin typeface="Arial"/>
                <a:cs typeface="Arial"/>
              </a:rPr>
              <a:t>S</a:t>
            </a:r>
            <a:r>
              <a:rPr sz="1400" b="1" spc="4" dirty="0">
                <a:latin typeface="Arial"/>
                <a:cs typeface="Arial"/>
              </a:rPr>
              <a:t>tr</a:t>
            </a:r>
            <a:r>
              <a:rPr sz="1400" b="1" spc="-4" dirty="0">
                <a:latin typeface="Arial"/>
                <a:cs typeface="Arial"/>
              </a:rPr>
              <a:t>u</a:t>
            </a:r>
            <a:r>
              <a:rPr sz="1400" b="1" spc="4" dirty="0">
                <a:latin typeface="Arial"/>
                <a:cs typeface="Arial"/>
              </a:rPr>
              <a:t>kt</a:t>
            </a:r>
            <a:r>
              <a:rPr sz="1400" b="1" spc="-4" dirty="0">
                <a:latin typeface="Arial"/>
                <a:cs typeface="Arial"/>
              </a:rPr>
              <a:t>u</a:t>
            </a:r>
            <a:r>
              <a:rPr sz="1400" b="1" dirty="0">
                <a:latin typeface="Arial"/>
                <a:cs typeface="Arial"/>
              </a:rPr>
              <a:t>r </a:t>
            </a:r>
            <a:r>
              <a:rPr sz="1400" b="1" spc="-4" dirty="0">
                <a:latin typeface="Arial"/>
                <a:cs typeface="Arial"/>
              </a:rPr>
              <a:t>P</a:t>
            </a:r>
            <a:r>
              <a:rPr sz="1400" b="1" spc="4" dirty="0">
                <a:latin typeface="Arial"/>
                <a:cs typeface="Arial"/>
              </a:rPr>
              <a:t>erek</a:t>
            </a:r>
            <a:r>
              <a:rPr sz="1400" b="1" spc="-4" dirty="0">
                <a:latin typeface="Arial"/>
                <a:cs typeface="Arial"/>
              </a:rPr>
              <a:t>ono</a:t>
            </a:r>
            <a:r>
              <a:rPr sz="1400" b="1" dirty="0">
                <a:latin typeface="Arial"/>
                <a:cs typeface="Arial"/>
              </a:rPr>
              <a:t>m</a:t>
            </a:r>
            <a:r>
              <a:rPr sz="1400" b="1" spc="4" dirty="0">
                <a:latin typeface="Arial"/>
                <a:cs typeface="Arial"/>
              </a:rPr>
              <a:t>ia</a:t>
            </a:r>
            <a:r>
              <a:rPr sz="1400" b="1" dirty="0">
                <a:latin typeface="Arial"/>
                <a:cs typeface="Arial"/>
              </a:rPr>
              <a:t>n</a:t>
            </a:r>
            <a:endParaRPr sz="1400" dirty="0">
              <a:latin typeface="Arial"/>
              <a:cs typeface="Arial"/>
            </a:endParaRPr>
          </a:p>
          <a:p>
            <a:pPr marL="145415" marR="12390" indent="-110054" algn="r">
              <a:lnSpc>
                <a:spcPct val="100041"/>
              </a:lnSpc>
            </a:pPr>
            <a:r>
              <a:rPr sz="1400" b="1" dirty="0">
                <a:latin typeface="Arial"/>
                <a:cs typeface="Arial"/>
              </a:rPr>
              <a:t>m</a:t>
            </a:r>
            <a:r>
              <a:rPr sz="1400" b="1" spc="4" dirty="0">
                <a:latin typeface="Arial"/>
                <a:cs typeface="Arial"/>
              </a:rPr>
              <a:t>aki</a:t>
            </a:r>
            <a:r>
              <a:rPr sz="1400" b="1" dirty="0">
                <a:latin typeface="Arial"/>
                <a:cs typeface="Arial"/>
              </a:rPr>
              <a:t>n</a:t>
            </a:r>
            <a:r>
              <a:rPr sz="1400" b="1" spc="-9" dirty="0">
                <a:latin typeface="Arial"/>
                <a:cs typeface="Arial"/>
              </a:rPr>
              <a:t> </a:t>
            </a:r>
            <a:r>
              <a:rPr sz="1400" b="1" dirty="0">
                <a:latin typeface="Arial"/>
                <a:cs typeface="Arial"/>
              </a:rPr>
              <a:t>m</a:t>
            </a:r>
            <a:r>
              <a:rPr sz="1400" b="1" spc="4" dirty="0">
                <a:latin typeface="Arial"/>
                <a:cs typeface="Arial"/>
              </a:rPr>
              <a:t>aj</a:t>
            </a:r>
            <a:r>
              <a:rPr sz="1400" b="1" dirty="0">
                <a:latin typeface="Arial"/>
                <a:cs typeface="Arial"/>
              </a:rPr>
              <a:t>u</a:t>
            </a:r>
            <a:r>
              <a:rPr sz="1400" b="1" spc="-9" dirty="0">
                <a:latin typeface="Arial"/>
                <a:cs typeface="Arial"/>
              </a:rPr>
              <a:t> </a:t>
            </a:r>
            <a:r>
              <a:rPr sz="1400" b="1" spc="-4" dirty="0">
                <a:latin typeface="Arial"/>
                <a:cs typeface="Arial"/>
              </a:rPr>
              <a:t>d</a:t>
            </a:r>
            <a:r>
              <a:rPr sz="1400" b="1" spc="4" dirty="0">
                <a:latin typeface="Arial"/>
                <a:cs typeface="Arial"/>
              </a:rPr>
              <a:t>a</a:t>
            </a:r>
            <a:r>
              <a:rPr sz="1400" b="1" dirty="0">
                <a:latin typeface="Arial"/>
                <a:cs typeface="Arial"/>
              </a:rPr>
              <a:t>n</a:t>
            </a:r>
            <a:r>
              <a:rPr sz="1400" b="1" spc="-9" dirty="0">
                <a:latin typeface="Arial"/>
                <a:cs typeface="Arial"/>
              </a:rPr>
              <a:t> </a:t>
            </a:r>
            <a:r>
              <a:rPr sz="1400" b="1" spc="4" dirty="0">
                <a:latin typeface="Arial"/>
                <a:cs typeface="Arial"/>
              </a:rPr>
              <a:t>k</a:t>
            </a:r>
            <a:r>
              <a:rPr sz="1400" b="1" spc="-4" dirty="0">
                <a:latin typeface="Arial"/>
                <a:cs typeface="Arial"/>
              </a:rPr>
              <a:t>o</a:t>
            </a:r>
            <a:r>
              <a:rPr sz="1400" b="1" spc="4" dirty="0">
                <a:latin typeface="Arial"/>
                <a:cs typeface="Arial"/>
              </a:rPr>
              <a:t>k</a:t>
            </a:r>
            <a:r>
              <a:rPr sz="1400" b="1" spc="-4" dirty="0">
                <a:latin typeface="Arial"/>
                <a:cs typeface="Arial"/>
              </a:rPr>
              <a:t>oh d</a:t>
            </a:r>
            <a:r>
              <a:rPr sz="1400" b="1" spc="4" dirty="0">
                <a:latin typeface="Arial"/>
                <a:cs typeface="Arial"/>
              </a:rPr>
              <a:t>ita</a:t>
            </a:r>
            <a:r>
              <a:rPr sz="1400" b="1" spc="-4" dirty="0">
                <a:latin typeface="Arial"/>
                <a:cs typeface="Arial"/>
              </a:rPr>
              <a:t>nd</a:t>
            </a:r>
            <a:r>
              <a:rPr sz="1400" b="1" spc="4" dirty="0">
                <a:latin typeface="Arial"/>
                <a:cs typeface="Arial"/>
              </a:rPr>
              <a:t>a</a:t>
            </a:r>
            <a:r>
              <a:rPr sz="1400" b="1" dirty="0">
                <a:latin typeface="Arial"/>
                <a:cs typeface="Arial"/>
              </a:rPr>
              <a:t>i</a:t>
            </a:r>
            <a:r>
              <a:rPr sz="1400" b="1" spc="-28" dirty="0">
                <a:latin typeface="Arial"/>
                <a:cs typeface="Arial"/>
              </a:rPr>
              <a:t> </a:t>
            </a:r>
            <a:r>
              <a:rPr sz="1400" b="1" spc="-4" dirty="0">
                <a:latin typeface="Arial"/>
                <a:cs typeface="Arial"/>
              </a:rPr>
              <a:t>d</a:t>
            </a:r>
            <a:r>
              <a:rPr sz="1400" b="1" spc="4" dirty="0">
                <a:latin typeface="Arial"/>
                <a:cs typeface="Arial"/>
              </a:rPr>
              <a:t>e</a:t>
            </a:r>
            <a:r>
              <a:rPr sz="1400" b="1" spc="-4" dirty="0">
                <a:latin typeface="Arial"/>
                <a:cs typeface="Arial"/>
              </a:rPr>
              <a:t>ng</a:t>
            </a:r>
            <a:r>
              <a:rPr sz="1400" b="1" spc="4" dirty="0">
                <a:latin typeface="Arial"/>
                <a:cs typeface="Arial"/>
              </a:rPr>
              <a:t>a</a:t>
            </a:r>
            <a:r>
              <a:rPr sz="1400" b="1" dirty="0">
                <a:latin typeface="Arial"/>
                <a:cs typeface="Arial"/>
              </a:rPr>
              <a:t>n </a:t>
            </a:r>
            <a:r>
              <a:rPr sz="1400" b="1" spc="-4" dirty="0">
                <a:latin typeface="Arial"/>
                <a:cs typeface="Arial"/>
              </a:rPr>
              <a:t>d</a:t>
            </a:r>
            <a:r>
              <a:rPr sz="1400" b="1" spc="4" dirty="0">
                <a:latin typeface="Arial"/>
                <a:cs typeface="Arial"/>
              </a:rPr>
              <a:t>a</a:t>
            </a:r>
            <a:r>
              <a:rPr sz="1400" b="1" spc="-53" dirty="0">
                <a:latin typeface="Arial"/>
                <a:cs typeface="Arial"/>
              </a:rPr>
              <a:t>ya </a:t>
            </a:r>
            <a:r>
              <a:rPr sz="1400" b="1" spc="4" dirty="0">
                <a:latin typeface="Arial"/>
                <a:cs typeface="Arial"/>
              </a:rPr>
              <a:t>sai</a:t>
            </a:r>
            <a:r>
              <a:rPr sz="1400" b="1" spc="-4" dirty="0">
                <a:latin typeface="Arial"/>
                <a:cs typeface="Arial"/>
              </a:rPr>
              <a:t>n</a:t>
            </a:r>
            <a:r>
              <a:rPr sz="1400" b="1" dirty="0">
                <a:latin typeface="Arial"/>
                <a:cs typeface="Arial"/>
              </a:rPr>
              <a:t>g</a:t>
            </a:r>
            <a:r>
              <a:rPr sz="1400" b="1" spc="-23" dirty="0">
                <a:latin typeface="Arial"/>
                <a:cs typeface="Arial"/>
              </a:rPr>
              <a:t> </a:t>
            </a:r>
            <a:r>
              <a:rPr sz="1400" b="1" spc="-4" dirty="0">
                <a:latin typeface="Arial"/>
                <a:cs typeface="Arial"/>
              </a:rPr>
              <a:t>p</a:t>
            </a:r>
            <a:r>
              <a:rPr sz="1400" b="1" spc="4" dirty="0">
                <a:latin typeface="Arial"/>
                <a:cs typeface="Arial"/>
              </a:rPr>
              <a:t>erek</a:t>
            </a:r>
            <a:r>
              <a:rPr sz="1400" b="1" spc="-4" dirty="0">
                <a:latin typeface="Arial"/>
                <a:cs typeface="Arial"/>
              </a:rPr>
              <a:t>ono</a:t>
            </a:r>
            <a:r>
              <a:rPr sz="1400" b="1" dirty="0">
                <a:latin typeface="Arial"/>
                <a:cs typeface="Arial"/>
              </a:rPr>
              <a:t>m</a:t>
            </a:r>
            <a:r>
              <a:rPr sz="1400" b="1" spc="4" dirty="0">
                <a:latin typeface="Arial"/>
                <a:cs typeface="Arial"/>
              </a:rPr>
              <a:t>ia</a:t>
            </a:r>
            <a:r>
              <a:rPr sz="1400" b="1" dirty="0">
                <a:latin typeface="Arial"/>
                <a:cs typeface="Arial"/>
              </a:rPr>
              <a:t>n </a:t>
            </a:r>
            <a:r>
              <a:rPr sz="1400" b="1" spc="-53" dirty="0">
                <a:latin typeface="Arial"/>
                <a:cs typeface="Arial"/>
              </a:rPr>
              <a:t>y</a:t>
            </a:r>
            <a:r>
              <a:rPr sz="1400" b="1" spc="4" dirty="0">
                <a:latin typeface="Arial"/>
                <a:cs typeface="Arial"/>
              </a:rPr>
              <a:t>a</a:t>
            </a:r>
            <a:r>
              <a:rPr sz="1400" b="1" spc="-4" dirty="0">
                <a:latin typeface="Arial"/>
                <a:cs typeface="Arial"/>
              </a:rPr>
              <a:t>n</a:t>
            </a:r>
            <a:r>
              <a:rPr sz="1400" b="1" dirty="0">
                <a:latin typeface="Arial"/>
                <a:cs typeface="Arial"/>
              </a:rPr>
              <a:t>g</a:t>
            </a:r>
            <a:r>
              <a:rPr sz="1400" b="1" spc="49" dirty="0">
                <a:latin typeface="Arial"/>
                <a:cs typeface="Arial"/>
              </a:rPr>
              <a:t> </a:t>
            </a:r>
            <a:r>
              <a:rPr sz="1400" b="1" spc="4" dirty="0">
                <a:latin typeface="Arial"/>
                <a:cs typeface="Arial"/>
              </a:rPr>
              <a:t>k</a:t>
            </a:r>
            <a:r>
              <a:rPr sz="1400" b="1" spc="-4" dirty="0">
                <a:latin typeface="Arial"/>
                <a:cs typeface="Arial"/>
              </a:rPr>
              <a:t>o</a:t>
            </a:r>
            <a:r>
              <a:rPr sz="1400" b="1" dirty="0">
                <a:latin typeface="Arial"/>
                <a:cs typeface="Arial"/>
              </a:rPr>
              <a:t>m</a:t>
            </a:r>
            <a:r>
              <a:rPr sz="1400" b="1" spc="-4" dirty="0">
                <a:latin typeface="Arial"/>
                <a:cs typeface="Arial"/>
              </a:rPr>
              <a:t>p</a:t>
            </a:r>
            <a:r>
              <a:rPr sz="1400" b="1" spc="4" dirty="0">
                <a:latin typeface="Arial"/>
                <a:cs typeface="Arial"/>
              </a:rPr>
              <a:t>etiti</a:t>
            </a:r>
            <a:r>
              <a:rPr sz="1400" b="1" dirty="0">
                <a:latin typeface="Arial"/>
                <a:cs typeface="Arial"/>
              </a:rPr>
              <a:t>f</a:t>
            </a:r>
            <a:endParaRPr sz="1400" dirty="0">
              <a:latin typeface="Arial"/>
              <a:cs typeface="Arial"/>
            </a:endParaRPr>
          </a:p>
        </p:txBody>
      </p:sp>
      <p:sp>
        <p:nvSpPr>
          <p:cNvPr id="545" name="object 6"/>
          <p:cNvSpPr txBox="1"/>
          <p:nvPr/>
        </p:nvSpPr>
        <p:spPr>
          <a:xfrm>
            <a:off x="2722610" y="4799989"/>
            <a:ext cx="1550519" cy="657276"/>
          </a:xfrm>
          <a:prstGeom prst="rect">
            <a:avLst/>
          </a:prstGeom>
        </p:spPr>
        <p:txBody>
          <a:bodyPr wrap="square" lIns="0" tIns="0" rIns="0" bIns="0" rtlCol="0">
            <a:noAutofit/>
          </a:bodyPr>
          <a:lstStyle/>
          <a:p>
            <a:pPr marL="12390" marR="19673">
              <a:lnSpc>
                <a:spcPts val="1597"/>
              </a:lnSpc>
              <a:spcBef>
                <a:spcPts val="79"/>
              </a:spcBef>
            </a:pPr>
            <a:r>
              <a:rPr sz="1400" b="1" spc="-4" dirty="0">
                <a:latin typeface="Arial"/>
                <a:cs typeface="Arial"/>
              </a:rPr>
              <a:t>K</a:t>
            </a:r>
            <a:r>
              <a:rPr sz="1400" b="1" spc="4" dirty="0">
                <a:latin typeface="Arial"/>
                <a:cs typeface="Arial"/>
              </a:rPr>
              <a:t>eseja</a:t>
            </a:r>
            <a:r>
              <a:rPr sz="1400" b="1" spc="-4" dirty="0">
                <a:latin typeface="Arial"/>
                <a:cs typeface="Arial"/>
              </a:rPr>
              <a:t>h</a:t>
            </a:r>
            <a:r>
              <a:rPr sz="1400" b="1" spc="4" dirty="0">
                <a:latin typeface="Arial"/>
                <a:cs typeface="Arial"/>
              </a:rPr>
              <a:t>teraan</a:t>
            </a:r>
            <a:endParaRPr sz="1400" dirty="0">
              <a:latin typeface="Arial"/>
              <a:cs typeface="Arial"/>
            </a:endParaRPr>
          </a:p>
          <a:p>
            <a:pPr marL="12390">
              <a:lnSpc>
                <a:spcPct val="100041"/>
              </a:lnSpc>
            </a:pPr>
            <a:r>
              <a:rPr sz="1400" b="1" dirty="0">
                <a:latin typeface="Arial"/>
                <a:cs typeface="Arial"/>
              </a:rPr>
              <a:t>m</a:t>
            </a:r>
            <a:r>
              <a:rPr sz="1400" b="1" spc="4" dirty="0">
                <a:latin typeface="Arial"/>
                <a:cs typeface="Arial"/>
              </a:rPr>
              <a:t>as</a:t>
            </a:r>
            <a:r>
              <a:rPr sz="1400" b="1" spc="-53" dirty="0">
                <a:latin typeface="Arial"/>
                <a:cs typeface="Arial"/>
              </a:rPr>
              <a:t>y</a:t>
            </a:r>
            <a:r>
              <a:rPr sz="1400" b="1" spc="4" dirty="0">
                <a:latin typeface="Arial"/>
                <a:cs typeface="Arial"/>
              </a:rPr>
              <a:t>araka</a:t>
            </a:r>
            <a:r>
              <a:rPr sz="1400" b="1" dirty="0">
                <a:latin typeface="Arial"/>
                <a:cs typeface="Arial"/>
              </a:rPr>
              <a:t>t</a:t>
            </a:r>
            <a:r>
              <a:rPr sz="1400" b="1" spc="43" dirty="0">
                <a:latin typeface="Arial"/>
                <a:cs typeface="Arial"/>
              </a:rPr>
              <a:t> </a:t>
            </a:r>
            <a:r>
              <a:rPr sz="1400" b="1" spc="-53" dirty="0">
                <a:latin typeface="Arial"/>
                <a:cs typeface="Arial"/>
              </a:rPr>
              <a:t>y</a:t>
            </a:r>
            <a:r>
              <a:rPr sz="1400" b="1" spc="4" dirty="0">
                <a:latin typeface="Arial"/>
                <a:cs typeface="Arial"/>
              </a:rPr>
              <a:t>a</a:t>
            </a:r>
            <a:r>
              <a:rPr sz="1400" b="1" spc="-4" dirty="0">
                <a:latin typeface="Arial"/>
                <a:cs typeface="Arial"/>
              </a:rPr>
              <a:t>ng </a:t>
            </a:r>
            <a:r>
              <a:rPr sz="1400" b="1" spc="4" dirty="0">
                <a:latin typeface="Arial"/>
                <a:cs typeface="Arial"/>
              </a:rPr>
              <a:t>ter</a:t>
            </a:r>
            <a:r>
              <a:rPr sz="1400" b="1" spc="-4" dirty="0">
                <a:latin typeface="Arial"/>
                <a:cs typeface="Arial"/>
              </a:rPr>
              <a:t>u</a:t>
            </a:r>
            <a:r>
              <a:rPr sz="1400" b="1" dirty="0">
                <a:latin typeface="Arial"/>
                <a:cs typeface="Arial"/>
              </a:rPr>
              <a:t>s m</a:t>
            </a:r>
            <a:r>
              <a:rPr sz="1400" b="1" spc="4" dirty="0">
                <a:latin typeface="Arial"/>
                <a:cs typeface="Arial"/>
              </a:rPr>
              <a:t>e</a:t>
            </a:r>
            <a:r>
              <a:rPr sz="1400" b="1" spc="-4" dirty="0">
                <a:latin typeface="Arial"/>
                <a:cs typeface="Arial"/>
              </a:rPr>
              <a:t>n</a:t>
            </a:r>
            <a:r>
              <a:rPr sz="1400" b="1" spc="4" dirty="0">
                <a:latin typeface="Arial"/>
                <a:cs typeface="Arial"/>
              </a:rPr>
              <a:t>i</a:t>
            </a:r>
            <a:r>
              <a:rPr sz="1400" b="1" spc="-4" dirty="0">
                <a:latin typeface="Arial"/>
                <a:cs typeface="Arial"/>
              </a:rPr>
              <a:t>ng</a:t>
            </a:r>
            <a:r>
              <a:rPr sz="1400" b="1" spc="4" dirty="0">
                <a:latin typeface="Arial"/>
                <a:cs typeface="Arial"/>
              </a:rPr>
              <a:t>ka</a:t>
            </a:r>
            <a:r>
              <a:rPr sz="1400" b="1" dirty="0">
                <a:latin typeface="Arial"/>
                <a:cs typeface="Arial"/>
              </a:rPr>
              <a:t>t</a:t>
            </a:r>
            <a:endParaRPr sz="1400" dirty="0">
              <a:latin typeface="Arial"/>
              <a:cs typeface="Arial"/>
            </a:endParaRPr>
          </a:p>
        </p:txBody>
      </p:sp>
      <p:sp>
        <p:nvSpPr>
          <p:cNvPr id="546" name="object 5"/>
          <p:cNvSpPr txBox="1"/>
          <p:nvPr/>
        </p:nvSpPr>
        <p:spPr>
          <a:xfrm>
            <a:off x="889063" y="5613223"/>
            <a:ext cx="1265381" cy="657277"/>
          </a:xfrm>
          <a:prstGeom prst="rect">
            <a:avLst/>
          </a:prstGeom>
        </p:spPr>
        <p:txBody>
          <a:bodyPr wrap="square" lIns="0" tIns="0" rIns="0" bIns="0" rtlCol="0">
            <a:noAutofit/>
          </a:bodyPr>
          <a:lstStyle/>
          <a:p>
            <a:pPr marL="12390">
              <a:lnSpc>
                <a:spcPts val="1597"/>
              </a:lnSpc>
              <a:spcBef>
                <a:spcPts val="79"/>
              </a:spcBef>
            </a:pPr>
            <a:r>
              <a:rPr sz="1400" b="1" spc="-4" dirty="0">
                <a:latin typeface="Arial"/>
                <a:cs typeface="Arial"/>
              </a:rPr>
              <a:t>K</a:t>
            </a:r>
            <a:r>
              <a:rPr sz="1400" b="1" spc="4" dirty="0">
                <a:latin typeface="Arial"/>
                <a:cs typeface="Arial"/>
              </a:rPr>
              <a:t>ele</a:t>
            </a:r>
            <a:r>
              <a:rPr sz="1400" b="1" dirty="0">
                <a:latin typeface="Arial"/>
                <a:cs typeface="Arial"/>
              </a:rPr>
              <a:t>m</a:t>
            </a:r>
            <a:r>
              <a:rPr sz="1400" b="1" spc="-4" dirty="0">
                <a:latin typeface="Arial"/>
                <a:cs typeface="Arial"/>
              </a:rPr>
              <a:t>b</a:t>
            </a:r>
            <a:r>
              <a:rPr sz="1400" b="1" spc="4" dirty="0">
                <a:latin typeface="Arial"/>
                <a:cs typeface="Arial"/>
              </a:rPr>
              <a:t>a</a:t>
            </a:r>
            <a:r>
              <a:rPr sz="1400" b="1" spc="-4" dirty="0">
                <a:latin typeface="Arial"/>
                <a:cs typeface="Arial"/>
              </a:rPr>
              <a:t>g</a:t>
            </a:r>
            <a:r>
              <a:rPr sz="1400" b="1" spc="4" dirty="0">
                <a:latin typeface="Arial"/>
                <a:cs typeface="Arial"/>
              </a:rPr>
              <a:t>aan</a:t>
            </a:r>
            <a:endParaRPr sz="1400" dirty="0">
              <a:latin typeface="Arial"/>
              <a:cs typeface="Arial"/>
            </a:endParaRPr>
          </a:p>
          <a:p>
            <a:pPr marL="12390" marR="293030">
              <a:lnSpc>
                <a:spcPct val="100041"/>
              </a:lnSpc>
            </a:pPr>
            <a:r>
              <a:rPr sz="1400" b="1" spc="-4" dirty="0">
                <a:latin typeface="Arial"/>
                <a:cs typeface="Arial"/>
              </a:rPr>
              <a:t>po</a:t>
            </a:r>
            <a:r>
              <a:rPr sz="1400" b="1" spc="4" dirty="0">
                <a:latin typeface="Arial"/>
                <a:cs typeface="Arial"/>
              </a:rPr>
              <a:t>liti</a:t>
            </a:r>
            <a:r>
              <a:rPr sz="1400" b="1" dirty="0">
                <a:latin typeface="Arial"/>
                <a:cs typeface="Arial"/>
              </a:rPr>
              <a:t>k</a:t>
            </a:r>
            <a:r>
              <a:rPr sz="1400" b="1" spc="-23" dirty="0">
                <a:latin typeface="Arial"/>
                <a:cs typeface="Arial"/>
              </a:rPr>
              <a:t> </a:t>
            </a:r>
            <a:r>
              <a:rPr sz="1400" b="1" spc="-4" dirty="0">
                <a:latin typeface="Arial"/>
                <a:cs typeface="Arial"/>
              </a:rPr>
              <a:t>d</a:t>
            </a:r>
            <a:r>
              <a:rPr sz="1400" b="1" spc="4" dirty="0">
                <a:latin typeface="Arial"/>
                <a:cs typeface="Arial"/>
              </a:rPr>
              <a:t>a</a:t>
            </a:r>
            <a:r>
              <a:rPr sz="1400" b="1" dirty="0">
                <a:latin typeface="Arial"/>
                <a:cs typeface="Arial"/>
              </a:rPr>
              <a:t>n </a:t>
            </a:r>
            <a:r>
              <a:rPr sz="1400" b="1" spc="-4" dirty="0">
                <a:latin typeface="Arial"/>
                <a:cs typeface="Arial"/>
              </a:rPr>
              <a:t>hu</a:t>
            </a:r>
            <a:r>
              <a:rPr sz="1400" b="1" spc="4" dirty="0">
                <a:latin typeface="Arial"/>
                <a:cs typeface="Arial"/>
              </a:rPr>
              <a:t>k</a:t>
            </a:r>
            <a:r>
              <a:rPr sz="1400" b="1" spc="-4" dirty="0">
                <a:latin typeface="Arial"/>
                <a:cs typeface="Arial"/>
              </a:rPr>
              <a:t>um</a:t>
            </a:r>
            <a:endParaRPr sz="1400" dirty="0">
              <a:latin typeface="Arial"/>
              <a:cs typeface="Arial"/>
            </a:endParaRPr>
          </a:p>
        </p:txBody>
      </p:sp>
      <p:sp>
        <p:nvSpPr>
          <p:cNvPr id="547" name="object 4"/>
          <p:cNvSpPr txBox="1"/>
          <p:nvPr/>
        </p:nvSpPr>
        <p:spPr>
          <a:xfrm>
            <a:off x="8656225" y="5460245"/>
            <a:ext cx="3025674" cy="903533"/>
          </a:xfrm>
          <a:prstGeom prst="rect">
            <a:avLst/>
          </a:prstGeom>
        </p:spPr>
        <p:txBody>
          <a:bodyPr wrap="square" lIns="0" tIns="0" rIns="0" bIns="0" rtlCol="0">
            <a:noAutofit/>
          </a:bodyPr>
          <a:lstStyle/>
          <a:p>
            <a:pPr marL="369143" marR="598613" indent="-279707">
              <a:lnSpc>
                <a:spcPct val="100041"/>
              </a:lnSpc>
              <a:buFont typeface="Wingdings" panose="05000000000000000000" pitchFamily="2" charset="2"/>
              <a:buChar char="q"/>
            </a:pPr>
            <a:r>
              <a:rPr lang="id-ID" sz="1200" b="1" dirty="0">
                <a:latin typeface="Arial"/>
                <a:cs typeface="Arial"/>
              </a:rPr>
              <a:t>Struktur Perekonomian yang Kokoh;</a:t>
            </a:r>
          </a:p>
          <a:p>
            <a:pPr marL="369143" marR="598613" indent="-279707">
              <a:lnSpc>
                <a:spcPct val="100041"/>
              </a:lnSpc>
              <a:buFont typeface="Wingdings" panose="05000000000000000000" pitchFamily="2" charset="2"/>
              <a:buChar char="q"/>
            </a:pPr>
            <a:r>
              <a:rPr lang="id-ID" sz="1200" b="1" dirty="0">
                <a:latin typeface="Arial"/>
                <a:cs typeface="Arial"/>
              </a:rPr>
              <a:t>Keunggulan Kompetitif Wilayah;</a:t>
            </a:r>
          </a:p>
          <a:p>
            <a:pPr marL="369143" marR="598613" indent="-279707">
              <a:lnSpc>
                <a:spcPct val="100041"/>
              </a:lnSpc>
              <a:buFont typeface="Wingdings" panose="05000000000000000000" pitchFamily="2" charset="2"/>
              <a:buChar char="q"/>
            </a:pPr>
            <a:r>
              <a:rPr lang="id-ID" sz="1200" b="1" dirty="0">
                <a:latin typeface="Arial"/>
                <a:cs typeface="Arial"/>
              </a:rPr>
              <a:t>SDM Berkualitas.</a:t>
            </a:r>
            <a:endParaRPr sz="1200" b="1" dirty="0">
              <a:latin typeface="Arial"/>
              <a:cs typeface="Arial"/>
            </a:endParaRPr>
          </a:p>
        </p:txBody>
      </p:sp>
      <p:sp>
        <p:nvSpPr>
          <p:cNvPr id="548" name="object 3"/>
          <p:cNvSpPr txBox="1"/>
          <p:nvPr/>
        </p:nvSpPr>
        <p:spPr>
          <a:xfrm>
            <a:off x="8773390" y="2925457"/>
            <a:ext cx="2876764" cy="1768446"/>
          </a:xfrm>
          <a:prstGeom prst="rect">
            <a:avLst/>
          </a:prstGeom>
        </p:spPr>
        <p:txBody>
          <a:bodyPr wrap="square" lIns="0" tIns="0" rIns="0" bIns="0" rtlCol="0">
            <a:noAutofit/>
          </a:bodyPr>
          <a:lstStyle/>
          <a:p>
            <a:pPr>
              <a:lnSpc>
                <a:spcPts val="1367"/>
              </a:lnSpc>
              <a:spcBef>
                <a:spcPts val="28"/>
              </a:spcBef>
            </a:pPr>
            <a:endParaRPr sz="1367" dirty="0"/>
          </a:p>
          <a:p>
            <a:pPr marL="140533">
              <a:lnSpc>
                <a:spcPct val="95825"/>
              </a:lnSpc>
            </a:pPr>
            <a:r>
              <a:rPr sz="1562" spc="4" dirty="0">
                <a:latin typeface="Arial"/>
                <a:cs typeface="Arial"/>
              </a:rPr>
              <a:t>M</a:t>
            </a:r>
            <a:r>
              <a:rPr sz="1562" dirty="0">
                <a:latin typeface="Arial"/>
                <a:cs typeface="Arial"/>
              </a:rPr>
              <a:t>e</a:t>
            </a:r>
            <a:r>
              <a:rPr sz="1562" spc="-9" dirty="0">
                <a:latin typeface="Arial"/>
                <a:cs typeface="Arial"/>
              </a:rPr>
              <a:t>w</a:t>
            </a:r>
            <a:r>
              <a:rPr sz="1562" dirty="0">
                <a:latin typeface="Arial"/>
                <a:cs typeface="Arial"/>
              </a:rPr>
              <a:t>u</a:t>
            </a:r>
            <a:r>
              <a:rPr sz="1562" spc="4" dirty="0">
                <a:latin typeface="Arial"/>
                <a:cs typeface="Arial"/>
              </a:rPr>
              <a:t>j</a:t>
            </a:r>
            <a:r>
              <a:rPr sz="1562" dirty="0">
                <a:latin typeface="Arial"/>
                <a:cs typeface="Arial"/>
              </a:rPr>
              <a:t>ud</a:t>
            </a:r>
            <a:r>
              <a:rPr sz="1562" spc="4" dirty="0">
                <a:latin typeface="Arial"/>
                <a:cs typeface="Arial"/>
              </a:rPr>
              <a:t>k</a:t>
            </a:r>
            <a:r>
              <a:rPr sz="1562" dirty="0">
                <a:latin typeface="Arial"/>
                <a:cs typeface="Arial"/>
              </a:rPr>
              <a:t>an</a:t>
            </a:r>
            <a:r>
              <a:rPr sz="1562" spc="-87" dirty="0">
                <a:latin typeface="Arial"/>
                <a:cs typeface="Arial"/>
              </a:rPr>
              <a:t> </a:t>
            </a:r>
            <a:r>
              <a:rPr sz="1562" spc="4" dirty="0">
                <a:latin typeface="Arial"/>
                <a:cs typeface="Arial"/>
              </a:rPr>
              <a:t>M</a:t>
            </a:r>
            <a:r>
              <a:rPr sz="1562" dirty="0">
                <a:latin typeface="Arial"/>
                <a:cs typeface="Arial"/>
              </a:rPr>
              <a:t>a</a:t>
            </a:r>
            <a:r>
              <a:rPr sz="1562" spc="4" dirty="0">
                <a:latin typeface="Arial"/>
                <a:cs typeface="Arial"/>
              </a:rPr>
              <a:t>s</a:t>
            </a:r>
            <a:r>
              <a:rPr sz="1562" spc="-19" dirty="0">
                <a:latin typeface="Arial"/>
                <a:cs typeface="Arial"/>
              </a:rPr>
              <a:t>y</a:t>
            </a:r>
            <a:r>
              <a:rPr sz="1562" dirty="0">
                <a:latin typeface="Arial"/>
                <a:cs typeface="Arial"/>
              </a:rPr>
              <a:t>a</a:t>
            </a:r>
            <a:r>
              <a:rPr sz="1562" spc="-4" dirty="0">
                <a:latin typeface="Arial"/>
                <a:cs typeface="Arial"/>
              </a:rPr>
              <a:t>r</a:t>
            </a:r>
            <a:r>
              <a:rPr sz="1562" dirty="0">
                <a:latin typeface="Arial"/>
                <a:cs typeface="Arial"/>
              </a:rPr>
              <a:t>a</a:t>
            </a:r>
            <a:r>
              <a:rPr sz="1562" spc="4" dirty="0">
                <a:latin typeface="Arial"/>
                <a:cs typeface="Arial"/>
              </a:rPr>
              <a:t>k</a:t>
            </a:r>
            <a:r>
              <a:rPr sz="1562" dirty="0">
                <a:latin typeface="Arial"/>
                <a:cs typeface="Arial"/>
              </a:rPr>
              <a:t>at</a:t>
            </a:r>
          </a:p>
          <a:p>
            <a:pPr marL="140533">
              <a:lnSpc>
                <a:spcPct val="95825"/>
              </a:lnSpc>
              <a:spcBef>
                <a:spcPts val="78"/>
              </a:spcBef>
            </a:pPr>
            <a:r>
              <a:rPr sz="1562" dirty="0">
                <a:latin typeface="Arial"/>
                <a:cs typeface="Arial"/>
              </a:rPr>
              <a:t>Indone</a:t>
            </a:r>
            <a:r>
              <a:rPr sz="1562" spc="4" dirty="0">
                <a:latin typeface="Arial"/>
                <a:cs typeface="Arial"/>
              </a:rPr>
              <a:t>si</a:t>
            </a:r>
            <a:r>
              <a:rPr sz="1562" dirty="0">
                <a:latin typeface="Arial"/>
                <a:cs typeface="Arial"/>
              </a:rPr>
              <a:t>a</a:t>
            </a:r>
            <a:r>
              <a:rPr sz="1562" spc="-67" dirty="0">
                <a:latin typeface="Arial"/>
                <a:cs typeface="Arial"/>
              </a:rPr>
              <a:t> </a:t>
            </a:r>
            <a:r>
              <a:rPr sz="1562" spc="-19" dirty="0">
                <a:latin typeface="Arial"/>
                <a:cs typeface="Arial"/>
              </a:rPr>
              <a:t>y</a:t>
            </a:r>
            <a:r>
              <a:rPr sz="1562" dirty="0">
                <a:latin typeface="Arial"/>
                <a:cs typeface="Arial"/>
              </a:rPr>
              <a:t>ang</a:t>
            </a:r>
            <a:r>
              <a:rPr sz="1562" spc="-9" dirty="0">
                <a:latin typeface="Arial"/>
                <a:cs typeface="Arial"/>
              </a:rPr>
              <a:t> </a:t>
            </a:r>
            <a:r>
              <a:rPr sz="1562" dirty="0">
                <a:latin typeface="Arial"/>
                <a:cs typeface="Arial"/>
              </a:rPr>
              <a:t>:</a:t>
            </a:r>
          </a:p>
          <a:p>
            <a:pPr marL="140533">
              <a:lnSpc>
                <a:spcPct val="95825"/>
              </a:lnSpc>
              <a:spcBef>
                <a:spcPts val="78"/>
              </a:spcBef>
            </a:pPr>
            <a:r>
              <a:rPr sz="1562" dirty="0">
                <a:latin typeface="Wingdings"/>
                <a:cs typeface="Wingdings"/>
              </a:rPr>
              <a:t></a:t>
            </a:r>
            <a:r>
              <a:rPr sz="1562" dirty="0">
                <a:latin typeface="Times New Roman"/>
                <a:cs typeface="Times New Roman"/>
              </a:rPr>
              <a:t> </a:t>
            </a:r>
            <a:r>
              <a:rPr sz="1562" spc="183" dirty="0">
                <a:latin typeface="Times New Roman"/>
                <a:cs typeface="Times New Roman"/>
              </a:rPr>
              <a:t> </a:t>
            </a:r>
            <a:r>
              <a:rPr sz="1562" spc="4" dirty="0">
                <a:latin typeface="Arial"/>
                <a:cs typeface="Arial"/>
              </a:rPr>
              <a:t>M</a:t>
            </a:r>
            <a:r>
              <a:rPr sz="1562" dirty="0">
                <a:latin typeface="Arial"/>
                <a:cs typeface="Arial"/>
              </a:rPr>
              <a:t>and</a:t>
            </a:r>
            <a:r>
              <a:rPr sz="1562" spc="4" dirty="0">
                <a:latin typeface="Arial"/>
                <a:cs typeface="Arial"/>
              </a:rPr>
              <a:t>i</a:t>
            </a:r>
            <a:r>
              <a:rPr sz="1562" spc="-4" dirty="0">
                <a:latin typeface="Arial"/>
                <a:cs typeface="Arial"/>
              </a:rPr>
              <a:t>r</a:t>
            </a:r>
            <a:r>
              <a:rPr sz="1562" spc="4" dirty="0">
                <a:latin typeface="Arial"/>
                <a:cs typeface="Arial"/>
              </a:rPr>
              <a:t>i</a:t>
            </a:r>
            <a:r>
              <a:rPr sz="1562" dirty="0">
                <a:latin typeface="Arial"/>
                <a:cs typeface="Arial"/>
              </a:rPr>
              <a:t>,</a:t>
            </a:r>
          </a:p>
          <a:p>
            <a:pPr marL="140533">
              <a:lnSpc>
                <a:spcPct val="95825"/>
              </a:lnSpc>
              <a:spcBef>
                <a:spcPts val="78"/>
              </a:spcBef>
            </a:pPr>
            <a:r>
              <a:rPr sz="1562" dirty="0">
                <a:latin typeface="Wingdings"/>
                <a:cs typeface="Wingdings"/>
              </a:rPr>
              <a:t></a:t>
            </a:r>
            <a:r>
              <a:rPr sz="1562" dirty="0">
                <a:latin typeface="Times New Roman"/>
                <a:cs typeface="Times New Roman"/>
              </a:rPr>
              <a:t> </a:t>
            </a:r>
            <a:r>
              <a:rPr sz="1562" spc="183" dirty="0">
                <a:latin typeface="Times New Roman"/>
                <a:cs typeface="Times New Roman"/>
              </a:rPr>
              <a:t> </a:t>
            </a:r>
            <a:r>
              <a:rPr sz="1562" spc="4" dirty="0">
                <a:latin typeface="Arial"/>
                <a:cs typeface="Arial"/>
              </a:rPr>
              <a:t>M</a:t>
            </a:r>
            <a:r>
              <a:rPr sz="1562" dirty="0">
                <a:latin typeface="Arial"/>
                <a:cs typeface="Arial"/>
              </a:rPr>
              <a:t>a</a:t>
            </a:r>
            <a:r>
              <a:rPr sz="1562" spc="4" dirty="0">
                <a:latin typeface="Arial"/>
                <a:cs typeface="Arial"/>
              </a:rPr>
              <a:t>j</a:t>
            </a:r>
            <a:r>
              <a:rPr sz="1562" dirty="0">
                <a:latin typeface="Arial"/>
                <a:cs typeface="Arial"/>
              </a:rPr>
              <a:t>u,</a:t>
            </a:r>
          </a:p>
          <a:p>
            <a:pPr marL="140638" marR="934584" indent="-105">
              <a:lnSpc>
                <a:spcPct val="100041"/>
              </a:lnSpc>
              <a:spcBef>
                <a:spcPts val="78"/>
              </a:spcBef>
              <a:tabLst>
                <a:tab pos="409005" algn="l"/>
              </a:tabLst>
            </a:pPr>
            <a:r>
              <a:rPr sz="1562" dirty="0">
                <a:latin typeface="Wingdings"/>
                <a:cs typeface="Wingdings"/>
              </a:rPr>
              <a:t></a:t>
            </a:r>
            <a:r>
              <a:rPr sz="1562" dirty="0">
                <a:latin typeface="Times New Roman"/>
                <a:cs typeface="Times New Roman"/>
              </a:rPr>
              <a:t>	</a:t>
            </a:r>
            <a:r>
              <a:rPr sz="1562" spc="4" dirty="0">
                <a:latin typeface="Arial"/>
                <a:cs typeface="Arial"/>
              </a:rPr>
              <a:t>A</a:t>
            </a:r>
            <a:r>
              <a:rPr sz="1562" dirty="0">
                <a:latin typeface="Arial"/>
                <a:cs typeface="Arial"/>
              </a:rPr>
              <a:t>d</a:t>
            </a:r>
            <a:r>
              <a:rPr sz="1562" spc="4" dirty="0">
                <a:latin typeface="Arial"/>
                <a:cs typeface="Arial"/>
              </a:rPr>
              <a:t>i</a:t>
            </a:r>
            <a:r>
              <a:rPr sz="1562" dirty="0">
                <a:latin typeface="Arial"/>
                <a:cs typeface="Arial"/>
              </a:rPr>
              <a:t>l</a:t>
            </a:r>
            <a:r>
              <a:rPr sz="1562" spc="-40" dirty="0">
                <a:latin typeface="Arial"/>
                <a:cs typeface="Arial"/>
              </a:rPr>
              <a:t> </a:t>
            </a:r>
            <a:r>
              <a:rPr sz="1562" dirty="0">
                <a:latin typeface="Arial"/>
                <a:cs typeface="Arial"/>
              </a:rPr>
              <a:t>dan</a:t>
            </a:r>
            <a:r>
              <a:rPr sz="1562" spc="-11" dirty="0">
                <a:latin typeface="Arial"/>
                <a:cs typeface="Arial"/>
              </a:rPr>
              <a:t> </a:t>
            </a:r>
            <a:r>
              <a:rPr sz="1562" spc="4" dirty="0">
                <a:latin typeface="Arial"/>
                <a:cs typeface="Arial"/>
              </a:rPr>
              <a:t>m</a:t>
            </a:r>
            <a:r>
              <a:rPr sz="1562" dirty="0">
                <a:latin typeface="Arial"/>
                <a:cs typeface="Arial"/>
              </a:rPr>
              <a:t>a</a:t>
            </a:r>
            <a:r>
              <a:rPr sz="1562" spc="4" dirty="0">
                <a:latin typeface="Arial"/>
                <a:cs typeface="Arial"/>
              </a:rPr>
              <a:t>km</a:t>
            </a:r>
            <a:r>
              <a:rPr sz="1562" dirty="0">
                <a:latin typeface="Arial"/>
                <a:cs typeface="Arial"/>
              </a:rPr>
              <a:t>ur </a:t>
            </a:r>
            <a:r>
              <a:rPr sz="1562" spc="4" dirty="0">
                <a:latin typeface="Arial"/>
                <a:cs typeface="Arial"/>
              </a:rPr>
              <a:t>m</a:t>
            </a:r>
            <a:r>
              <a:rPr sz="1562" dirty="0">
                <a:latin typeface="Arial"/>
                <a:cs typeface="Arial"/>
              </a:rPr>
              <a:t>e</a:t>
            </a:r>
            <a:r>
              <a:rPr sz="1562" spc="4" dirty="0">
                <a:latin typeface="Arial"/>
                <a:cs typeface="Arial"/>
              </a:rPr>
              <a:t>l</a:t>
            </a:r>
            <a:r>
              <a:rPr sz="1562" dirty="0">
                <a:latin typeface="Arial"/>
                <a:cs typeface="Arial"/>
              </a:rPr>
              <a:t>a</a:t>
            </a:r>
            <a:r>
              <a:rPr sz="1562" spc="4" dirty="0">
                <a:latin typeface="Arial"/>
                <a:cs typeface="Arial"/>
              </a:rPr>
              <a:t>l</a:t>
            </a:r>
            <a:r>
              <a:rPr sz="1562" dirty="0">
                <a:latin typeface="Arial"/>
                <a:cs typeface="Arial"/>
              </a:rPr>
              <a:t>ui</a:t>
            </a:r>
            <a:r>
              <a:rPr sz="1562" spc="-63" dirty="0">
                <a:latin typeface="Arial"/>
                <a:cs typeface="Arial"/>
              </a:rPr>
              <a:t> </a:t>
            </a:r>
            <a:r>
              <a:rPr sz="1562" dirty="0">
                <a:latin typeface="Arial"/>
                <a:cs typeface="Arial"/>
              </a:rPr>
              <a:t>:</a:t>
            </a:r>
          </a:p>
        </p:txBody>
      </p:sp>
      <p:sp>
        <p:nvSpPr>
          <p:cNvPr id="549" name="object 2"/>
          <p:cNvSpPr txBox="1"/>
          <p:nvPr/>
        </p:nvSpPr>
        <p:spPr>
          <a:xfrm>
            <a:off x="8723829" y="2347304"/>
            <a:ext cx="2926294" cy="515354"/>
          </a:xfrm>
          <a:prstGeom prst="rect">
            <a:avLst/>
          </a:prstGeom>
        </p:spPr>
        <p:txBody>
          <a:bodyPr wrap="square" lIns="0" tIns="0" rIns="0" bIns="0" rtlCol="0">
            <a:noAutofit/>
          </a:bodyPr>
          <a:lstStyle/>
          <a:p>
            <a:pPr>
              <a:lnSpc>
                <a:spcPts val="1074"/>
              </a:lnSpc>
              <a:spcBef>
                <a:spcPts val="75"/>
              </a:spcBef>
            </a:pPr>
            <a:endParaRPr sz="1074" dirty="0"/>
          </a:p>
          <a:p>
            <a:pPr marL="114949">
              <a:lnSpc>
                <a:spcPct val="95825"/>
              </a:lnSpc>
            </a:pPr>
            <a:r>
              <a:rPr sz="1562" b="1" spc="-122" dirty="0">
                <a:solidFill>
                  <a:srgbClr val="FFFFFF"/>
                </a:solidFill>
                <a:latin typeface="Arial"/>
                <a:cs typeface="Arial"/>
              </a:rPr>
              <a:t>T</a:t>
            </a:r>
            <a:r>
              <a:rPr sz="1562" b="1" spc="-4" dirty="0">
                <a:solidFill>
                  <a:srgbClr val="FFFFFF"/>
                </a:solidFill>
                <a:latin typeface="Arial"/>
                <a:cs typeface="Arial"/>
              </a:rPr>
              <a:t>u</a:t>
            </a:r>
            <a:r>
              <a:rPr sz="1562" b="1" dirty="0">
                <a:solidFill>
                  <a:srgbClr val="FFFFFF"/>
                </a:solidFill>
                <a:latin typeface="Arial"/>
                <a:cs typeface="Arial"/>
              </a:rPr>
              <a:t>j</a:t>
            </a:r>
            <a:r>
              <a:rPr sz="1562" b="1" spc="-4" dirty="0">
                <a:solidFill>
                  <a:srgbClr val="FFFFFF"/>
                </a:solidFill>
                <a:latin typeface="Arial"/>
                <a:cs typeface="Arial"/>
              </a:rPr>
              <a:t>u</a:t>
            </a:r>
            <a:r>
              <a:rPr sz="1562" b="1" dirty="0">
                <a:solidFill>
                  <a:srgbClr val="FFFFFF"/>
                </a:solidFill>
                <a:latin typeface="Arial"/>
                <a:cs typeface="Arial"/>
              </a:rPr>
              <a:t>an</a:t>
            </a:r>
            <a:r>
              <a:rPr sz="1562" b="1" spc="-31" dirty="0">
                <a:solidFill>
                  <a:srgbClr val="FFFFFF"/>
                </a:solidFill>
                <a:latin typeface="Arial"/>
                <a:cs typeface="Arial"/>
              </a:rPr>
              <a:t> </a:t>
            </a:r>
            <a:r>
              <a:rPr sz="1562" b="1" dirty="0">
                <a:solidFill>
                  <a:srgbClr val="FFFFFF"/>
                </a:solidFill>
                <a:latin typeface="Arial"/>
                <a:cs typeface="Arial"/>
              </a:rPr>
              <a:t>R</a:t>
            </a:r>
            <a:r>
              <a:rPr sz="1562" b="1" spc="4" dirty="0">
                <a:solidFill>
                  <a:srgbClr val="FFFFFF"/>
                </a:solidFill>
                <a:latin typeface="Arial"/>
                <a:cs typeface="Arial"/>
              </a:rPr>
              <a:t>P</a:t>
            </a:r>
            <a:r>
              <a:rPr sz="1562" b="1" dirty="0">
                <a:solidFill>
                  <a:srgbClr val="FFFFFF"/>
                </a:solidFill>
                <a:latin typeface="Arial"/>
                <a:cs typeface="Arial"/>
              </a:rPr>
              <a:t>JM</a:t>
            </a:r>
            <a:r>
              <a:rPr sz="1562" b="1" spc="-43" dirty="0">
                <a:solidFill>
                  <a:srgbClr val="FFFFFF"/>
                </a:solidFill>
                <a:latin typeface="Arial"/>
                <a:cs typeface="Arial"/>
              </a:rPr>
              <a:t> </a:t>
            </a:r>
            <a:r>
              <a:rPr sz="1562" b="1" dirty="0">
                <a:solidFill>
                  <a:srgbClr val="FFFFFF"/>
                </a:solidFill>
                <a:latin typeface="Arial"/>
                <a:cs typeface="Arial"/>
              </a:rPr>
              <a:t>2020-2024</a:t>
            </a:r>
            <a:r>
              <a:rPr sz="1562" b="1" spc="-60" dirty="0">
                <a:solidFill>
                  <a:srgbClr val="FFFFFF"/>
                </a:solidFill>
                <a:latin typeface="Arial"/>
                <a:cs typeface="Arial"/>
              </a:rPr>
              <a:t> </a:t>
            </a:r>
            <a:r>
              <a:rPr sz="1562" b="1" dirty="0">
                <a:solidFill>
                  <a:srgbClr val="FFFFFF"/>
                </a:solidFill>
                <a:latin typeface="Arial"/>
                <a:cs typeface="Arial"/>
              </a:rPr>
              <a:t>ke-4</a:t>
            </a:r>
            <a:endParaRPr sz="1562" dirty="0">
              <a:latin typeface="Arial"/>
              <a:cs typeface="Arial"/>
            </a:endParaRPr>
          </a:p>
        </p:txBody>
      </p:sp>
      <p:sp>
        <p:nvSpPr>
          <p:cNvPr id="550"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12</a:t>
            </a:fld>
            <a:endParaRPr lang="en-US" dirty="0">
              <a:solidFill>
                <a:prstClr val="white"/>
              </a:solidFill>
            </a:endParaRPr>
          </a:p>
        </p:txBody>
      </p:sp>
    </p:spTree>
    <p:extLst>
      <p:ext uri="{BB962C8B-B14F-4D97-AF65-F5344CB8AC3E}">
        <p14:creationId xmlns:p14="http://schemas.microsoft.com/office/powerpoint/2010/main" val="1540181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Rectangle 478"/>
          <p:cNvSpPr/>
          <p:nvPr/>
        </p:nvSpPr>
        <p:spPr>
          <a:xfrm>
            <a:off x="818446" y="187792"/>
            <a:ext cx="10500999" cy="535531"/>
          </a:xfrm>
          <a:prstGeom prst="rect">
            <a:avLst/>
          </a:prstGeom>
        </p:spPr>
        <p:txBody>
          <a:bodyPr wrap="square">
            <a:spAutoFit/>
          </a:bodyPr>
          <a:lstStyle/>
          <a:p>
            <a:pPr algn="ctr">
              <a:lnSpc>
                <a:spcPct val="120000"/>
              </a:lnSpc>
              <a:defRPr/>
            </a:pPr>
            <a:r>
              <a:rPr lang="fi-FI" sz="2400" b="1" dirty="0">
                <a:latin typeface="Cambria" charset="0"/>
                <a:ea typeface="Cambria" charset="0"/>
                <a:cs typeface="Cambria" charset="0"/>
              </a:rPr>
              <a:t>FOKUS 1 RPJMN 2020-2024 TAHAP IV RPJPN</a:t>
            </a:r>
          </a:p>
        </p:txBody>
      </p:sp>
      <p:sp>
        <p:nvSpPr>
          <p:cNvPr id="1324" name="object 42"/>
          <p:cNvSpPr txBox="1"/>
          <p:nvPr/>
        </p:nvSpPr>
        <p:spPr>
          <a:xfrm>
            <a:off x="862656" y="956032"/>
            <a:ext cx="10660275" cy="207749"/>
          </a:xfrm>
          <a:prstGeom prst="rect">
            <a:avLst/>
          </a:prstGeom>
        </p:spPr>
        <p:txBody>
          <a:bodyPr wrap="square" lIns="0" tIns="0" rIns="0" bIns="0" rtlCol="0">
            <a:noAutofit/>
          </a:bodyPr>
          <a:lstStyle/>
          <a:p>
            <a:pPr marL="12390">
              <a:lnSpc>
                <a:spcPts val="1499"/>
              </a:lnSpc>
              <a:spcBef>
                <a:spcPts val="74"/>
              </a:spcBef>
            </a:pPr>
            <a:r>
              <a:rPr sz="1400" b="1" spc="-4" dirty="0">
                <a:latin typeface="Arial"/>
                <a:cs typeface="Arial"/>
              </a:rPr>
              <a:t>K</a:t>
            </a:r>
            <a:r>
              <a:rPr sz="1400" b="1" dirty="0">
                <a:latin typeface="Arial"/>
                <a:cs typeface="Arial"/>
              </a:rPr>
              <a:t>e</a:t>
            </a:r>
            <a:r>
              <a:rPr sz="1400" b="1" spc="4" dirty="0">
                <a:latin typeface="Arial"/>
                <a:cs typeface="Arial"/>
              </a:rPr>
              <a:t>l</a:t>
            </a:r>
            <a:r>
              <a:rPr sz="1400" b="1" dirty="0">
                <a:latin typeface="Arial"/>
                <a:cs typeface="Arial"/>
              </a:rPr>
              <a:t>em</a:t>
            </a:r>
            <a:r>
              <a:rPr sz="1400" b="1" spc="-4" dirty="0">
                <a:latin typeface="Arial"/>
                <a:cs typeface="Arial"/>
              </a:rPr>
              <a:t>b</a:t>
            </a:r>
            <a:r>
              <a:rPr sz="1400" b="1" dirty="0">
                <a:latin typeface="Arial"/>
                <a:cs typeface="Arial"/>
              </a:rPr>
              <a:t>a</a:t>
            </a:r>
            <a:r>
              <a:rPr sz="1400" b="1" spc="-4" dirty="0">
                <a:latin typeface="Arial"/>
                <a:cs typeface="Arial"/>
              </a:rPr>
              <a:t>g</a:t>
            </a:r>
            <a:r>
              <a:rPr sz="1400" b="1" dirty="0">
                <a:latin typeface="Arial"/>
                <a:cs typeface="Arial"/>
              </a:rPr>
              <a:t>aan</a:t>
            </a:r>
            <a:r>
              <a:rPr sz="1400" b="1" spc="-28" dirty="0">
                <a:latin typeface="Arial"/>
                <a:cs typeface="Arial"/>
              </a:rPr>
              <a:t> </a:t>
            </a:r>
            <a:r>
              <a:rPr sz="1400" b="1" dirty="0">
                <a:latin typeface="Arial"/>
                <a:cs typeface="Arial"/>
              </a:rPr>
              <a:t>P</a:t>
            </a:r>
            <a:r>
              <a:rPr sz="1400" b="1" spc="-4" dirty="0">
                <a:latin typeface="Arial"/>
                <a:cs typeface="Arial"/>
              </a:rPr>
              <a:t>o</a:t>
            </a:r>
            <a:r>
              <a:rPr sz="1400" b="1" spc="4" dirty="0">
                <a:latin typeface="Arial"/>
                <a:cs typeface="Arial"/>
              </a:rPr>
              <a:t>li</a:t>
            </a:r>
            <a:r>
              <a:rPr sz="1400" b="1" dirty="0">
                <a:latin typeface="Arial"/>
                <a:cs typeface="Arial"/>
              </a:rPr>
              <a:t>t</a:t>
            </a:r>
            <a:r>
              <a:rPr sz="1400" b="1" spc="4" dirty="0">
                <a:latin typeface="Arial"/>
                <a:cs typeface="Arial"/>
              </a:rPr>
              <a:t>i</a:t>
            </a:r>
            <a:r>
              <a:rPr sz="1400" b="1" dirty="0">
                <a:latin typeface="Arial"/>
                <a:cs typeface="Arial"/>
              </a:rPr>
              <a:t>k</a:t>
            </a:r>
            <a:r>
              <a:rPr sz="1400" b="1" spc="-38" dirty="0">
                <a:latin typeface="Arial"/>
                <a:cs typeface="Arial"/>
              </a:rPr>
              <a:t> </a:t>
            </a:r>
            <a:r>
              <a:rPr sz="1400" b="1" spc="-4" dirty="0">
                <a:latin typeface="Arial"/>
                <a:cs typeface="Arial"/>
              </a:rPr>
              <a:t>d</a:t>
            </a:r>
            <a:r>
              <a:rPr sz="1400" b="1" dirty="0">
                <a:latin typeface="Arial"/>
                <a:cs typeface="Arial"/>
              </a:rPr>
              <a:t>an</a:t>
            </a:r>
            <a:r>
              <a:rPr sz="1400" b="1" spc="-19" dirty="0">
                <a:latin typeface="Arial"/>
                <a:cs typeface="Arial"/>
              </a:rPr>
              <a:t> </a:t>
            </a:r>
            <a:r>
              <a:rPr sz="1400" b="1" spc="-4" dirty="0">
                <a:latin typeface="Arial"/>
                <a:cs typeface="Arial"/>
              </a:rPr>
              <a:t>Hu</a:t>
            </a:r>
            <a:r>
              <a:rPr sz="1400" b="1" dirty="0">
                <a:latin typeface="Arial"/>
                <a:cs typeface="Arial"/>
              </a:rPr>
              <a:t>k</a:t>
            </a:r>
            <a:r>
              <a:rPr sz="1400" b="1" spc="-4" dirty="0">
                <a:latin typeface="Arial"/>
                <a:cs typeface="Arial"/>
              </a:rPr>
              <a:t>u</a:t>
            </a:r>
            <a:r>
              <a:rPr sz="1400" b="1" dirty="0">
                <a:latin typeface="Arial"/>
                <a:cs typeface="Arial"/>
              </a:rPr>
              <a:t>m </a:t>
            </a:r>
            <a:r>
              <a:rPr sz="1400" b="1" spc="-49" dirty="0">
                <a:latin typeface="Arial"/>
                <a:cs typeface="Arial"/>
              </a:rPr>
              <a:t>y</a:t>
            </a:r>
            <a:r>
              <a:rPr sz="1400" b="1" dirty="0">
                <a:latin typeface="Arial"/>
                <a:cs typeface="Arial"/>
              </a:rPr>
              <a:t>a</a:t>
            </a:r>
            <a:r>
              <a:rPr sz="1400" b="1" spc="-4" dirty="0">
                <a:latin typeface="Arial"/>
                <a:cs typeface="Arial"/>
              </a:rPr>
              <a:t>n</a:t>
            </a:r>
            <a:r>
              <a:rPr sz="1400" b="1" dirty="0">
                <a:latin typeface="Arial"/>
                <a:cs typeface="Arial"/>
              </a:rPr>
              <a:t>g</a:t>
            </a:r>
            <a:r>
              <a:rPr sz="1400" b="1" spc="38" dirty="0">
                <a:latin typeface="Arial"/>
                <a:cs typeface="Arial"/>
              </a:rPr>
              <a:t> </a:t>
            </a:r>
            <a:r>
              <a:rPr sz="1400" b="1" dirty="0">
                <a:latin typeface="Arial"/>
                <a:cs typeface="Arial"/>
              </a:rPr>
              <a:t>te</a:t>
            </a:r>
            <a:r>
              <a:rPr sz="1400" b="1" spc="4" dirty="0">
                <a:latin typeface="Arial"/>
                <a:cs typeface="Arial"/>
              </a:rPr>
              <a:t>r</a:t>
            </a:r>
            <a:r>
              <a:rPr sz="1400" b="1" spc="-4" dirty="0">
                <a:latin typeface="Arial"/>
                <a:cs typeface="Arial"/>
              </a:rPr>
              <a:t>p</a:t>
            </a:r>
            <a:r>
              <a:rPr sz="1400" b="1" dirty="0">
                <a:latin typeface="Arial"/>
                <a:cs typeface="Arial"/>
              </a:rPr>
              <a:t>e</a:t>
            </a:r>
            <a:r>
              <a:rPr sz="1400" b="1" spc="4" dirty="0">
                <a:latin typeface="Arial"/>
                <a:cs typeface="Arial"/>
              </a:rPr>
              <a:t>r</a:t>
            </a:r>
            <a:r>
              <a:rPr sz="1400" b="1" dirty="0">
                <a:latin typeface="Arial"/>
                <a:cs typeface="Arial"/>
              </a:rPr>
              <a:t>ca</a:t>
            </a:r>
            <a:r>
              <a:rPr sz="1400" b="1" spc="-49" dirty="0">
                <a:latin typeface="Arial"/>
                <a:cs typeface="Arial"/>
              </a:rPr>
              <a:t>y</a:t>
            </a:r>
            <a:r>
              <a:rPr sz="1400" b="1" dirty="0">
                <a:latin typeface="Arial"/>
                <a:cs typeface="Arial"/>
              </a:rPr>
              <a:t>a</a:t>
            </a:r>
            <a:r>
              <a:rPr sz="1400" b="1" spc="-4" dirty="0">
                <a:latin typeface="Arial"/>
                <a:cs typeface="Arial"/>
              </a:rPr>
              <a:t> d</a:t>
            </a:r>
            <a:r>
              <a:rPr sz="1400" b="1" dirty="0">
                <a:latin typeface="Arial"/>
                <a:cs typeface="Arial"/>
              </a:rPr>
              <a:t>an</a:t>
            </a:r>
            <a:r>
              <a:rPr sz="1400" b="1" spc="-9" dirty="0">
                <a:latin typeface="Arial"/>
                <a:cs typeface="Arial"/>
              </a:rPr>
              <a:t> </a:t>
            </a:r>
            <a:r>
              <a:rPr sz="1400" b="1" dirty="0">
                <a:latin typeface="Arial"/>
                <a:cs typeface="Arial"/>
              </a:rPr>
              <a:t>k</a:t>
            </a:r>
            <a:r>
              <a:rPr sz="1400" b="1" spc="-4" dirty="0">
                <a:latin typeface="Arial"/>
                <a:cs typeface="Arial"/>
              </a:rPr>
              <a:t>o</a:t>
            </a:r>
            <a:r>
              <a:rPr sz="1400" b="1" dirty="0">
                <a:latin typeface="Arial"/>
                <a:cs typeface="Arial"/>
              </a:rPr>
              <a:t>k</a:t>
            </a:r>
            <a:r>
              <a:rPr sz="1400" b="1" spc="-4" dirty="0">
                <a:latin typeface="Arial"/>
                <a:cs typeface="Arial"/>
              </a:rPr>
              <a:t>o</a:t>
            </a:r>
            <a:r>
              <a:rPr sz="1400" b="1" dirty="0">
                <a:latin typeface="Arial"/>
                <a:cs typeface="Arial"/>
              </a:rPr>
              <a:t>h</a:t>
            </a:r>
            <a:r>
              <a:rPr sz="1400" b="1" spc="-19" dirty="0">
                <a:latin typeface="Arial"/>
                <a:cs typeface="Arial"/>
              </a:rPr>
              <a:t> </a:t>
            </a:r>
            <a:r>
              <a:rPr sz="1400" b="1" spc="-4" dirty="0">
                <a:latin typeface="Arial"/>
                <a:cs typeface="Arial"/>
              </a:rPr>
              <a:t>d</a:t>
            </a:r>
            <a:r>
              <a:rPr sz="1400" b="1" spc="4" dirty="0">
                <a:latin typeface="Arial"/>
                <a:cs typeface="Arial"/>
              </a:rPr>
              <a:t>i</a:t>
            </a:r>
            <a:r>
              <a:rPr sz="1400" b="1" dirty="0">
                <a:latin typeface="Arial"/>
                <a:cs typeface="Arial"/>
              </a:rPr>
              <a:t>ta</a:t>
            </a:r>
            <a:r>
              <a:rPr sz="1400" b="1" spc="-4" dirty="0">
                <a:latin typeface="Arial"/>
                <a:cs typeface="Arial"/>
              </a:rPr>
              <a:t>nd</a:t>
            </a:r>
            <a:r>
              <a:rPr sz="1400" b="1" dirty="0">
                <a:latin typeface="Arial"/>
                <a:cs typeface="Arial"/>
              </a:rPr>
              <a:t>ai</a:t>
            </a:r>
            <a:r>
              <a:rPr sz="1400" b="1" spc="-33" dirty="0">
                <a:latin typeface="Arial"/>
                <a:cs typeface="Arial"/>
              </a:rPr>
              <a:t> </a:t>
            </a:r>
            <a:r>
              <a:rPr sz="1400" b="1" spc="-4" dirty="0">
                <a:latin typeface="Arial"/>
                <a:cs typeface="Arial"/>
              </a:rPr>
              <a:t>d</a:t>
            </a:r>
            <a:r>
              <a:rPr sz="1400" b="1" dirty="0">
                <a:latin typeface="Arial"/>
                <a:cs typeface="Arial"/>
              </a:rPr>
              <a:t>e</a:t>
            </a:r>
            <a:r>
              <a:rPr sz="1400" b="1" spc="-4" dirty="0">
                <a:latin typeface="Arial"/>
                <a:cs typeface="Arial"/>
              </a:rPr>
              <a:t>ng</a:t>
            </a:r>
            <a:r>
              <a:rPr sz="1400" b="1" dirty="0">
                <a:latin typeface="Arial"/>
                <a:cs typeface="Arial"/>
              </a:rPr>
              <a:t>an</a:t>
            </a:r>
            <a:r>
              <a:rPr sz="1400" b="1" spc="-24" dirty="0">
                <a:latin typeface="Arial"/>
                <a:cs typeface="Arial"/>
              </a:rPr>
              <a:t> </a:t>
            </a:r>
            <a:r>
              <a:rPr sz="1400" b="1" dirty="0">
                <a:latin typeface="Arial"/>
                <a:cs typeface="Arial"/>
              </a:rPr>
              <a:t>te</a:t>
            </a:r>
            <a:r>
              <a:rPr sz="1400" b="1" spc="-4" dirty="0">
                <a:latin typeface="Arial"/>
                <a:cs typeface="Arial"/>
              </a:rPr>
              <a:t>r</a:t>
            </a:r>
            <a:r>
              <a:rPr sz="1400" b="1" spc="24" dirty="0">
                <a:latin typeface="Arial"/>
                <a:cs typeface="Arial"/>
              </a:rPr>
              <a:t>w</a:t>
            </a:r>
            <a:r>
              <a:rPr sz="1400" b="1" spc="-4" dirty="0">
                <a:latin typeface="Arial"/>
                <a:cs typeface="Arial"/>
              </a:rPr>
              <a:t>ujudn</a:t>
            </a:r>
            <a:r>
              <a:rPr sz="1400" b="1" spc="-49" dirty="0">
                <a:latin typeface="Arial"/>
                <a:cs typeface="Arial"/>
              </a:rPr>
              <a:t>y</a:t>
            </a:r>
            <a:r>
              <a:rPr sz="1400" b="1" dirty="0">
                <a:latin typeface="Arial"/>
                <a:cs typeface="Arial"/>
              </a:rPr>
              <a:t>a</a:t>
            </a:r>
            <a:r>
              <a:rPr sz="1400" b="1" spc="-4" dirty="0">
                <a:latin typeface="Arial"/>
                <a:cs typeface="Arial"/>
              </a:rPr>
              <a:t> h</a:t>
            </a:r>
            <a:r>
              <a:rPr sz="1400" b="1" dirty="0">
                <a:latin typeface="Arial"/>
                <a:cs typeface="Arial"/>
              </a:rPr>
              <a:t>a</a:t>
            </a:r>
            <a:r>
              <a:rPr sz="1400" b="1" spc="4" dirty="0">
                <a:latin typeface="Arial"/>
                <a:cs typeface="Arial"/>
              </a:rPr>
              <a:t>l</a:t>
            </a:r>
            <a:r>
              <a:rPr sz="1400" b="1" dirty="0">
                <a:latin typeface="Arial"/>
                <a:cs typeface="Arial"/>
              </a:rPr>
              <a:t>-</a:t>
            </a:r>
            <a:r>
              <a:rPr sz="1400" b="1" spc="-4" dirty="0">
                <a:latin typeface="Arial"/>
                <a:cs typeface="Arial"/>
              </a:rPr>
              <a:t>h</a:t>
            </a:r>
            <a:r>
              <a:rPr sz="1400" b="1" dirty="0">
                <a:latin typeface="Arial"/>
                <a:cs typeface="Arial"/>
              </a:rPr>
              <a:t>al</a:t>
            </a:r>
            <a:r>
              <a:rPr sz="1400" b="1" spc="-19" dirty="0">
                <a:latin typeface="Arial"/>
                <a:cs typeface="Arial"/>
              </a:rPr>
              <a:t> </a:t>
            </a:r>
            <a:r>
              <a:rPr sz="1400" b="1" dirty="0">
                <a:latin typeface="Arial"/>
                <a:cs typeface="Arial"/>
              </a:rPr>
              <a:t>se</a:t>
            </a:r>
            <a:r>
              <a:rPr sz="1400" b="1" spc="-4" dirty="0">
                <a:latin typeface="Arial"/>
                <a:cs typeface="Arial"/>
              </a:rPr>
              <a:t>b</a:t>
            </a:r>
            <a:r>
              <a:rPr sz="1400" b="1" dirty="0">
                <a:latin typeface="Arial"/>
                <a:cs typeface="Arial"/>
              </a:rPr>
              <a:t>a</a:t>
            </a:r>
            <a:r>
              <a:rPr sz="1400" b="1" spc="-4" dirty="0">
                <a:latin typeface="Arial"/>
                <a:cs typeface="Arial"/>
              </a:rPr>
              <a:t>g</a:t>
            </a:r>
            <a:r>
              <a:rPr sz="1400" b="1" dirty="0">
                <a:latin typeface="Arial"/>
                <a:cs typeface="Arial"/>
              </a:rPr>
              <a:t>ai</a:t>
            </a:r>
            <a:r>
              <a:rPr sz="1400" b="1" spc="-28" dirty="0">
                <a:latin typeface="Arial"/>
                <a:cs typeface="Arial"/>
              </a:rPr>
              <a:t> </a:t>
            </a:r>
            <a:r>
              <a:rPr sz="1400" b="1" spc="-4" dirty="0">
                <a:latin typeface="Arial"/>
                <a:cs typeface="Arial"/>
              </a:rPr>
              <a:t>b</a:t>
            </a:r>
            <a:r>
              <a:rPr sz="1400" b="1" dirty="0">
                <a:latin typeface="Arial"/>
                <a:cs typeface="Arial"/>
              </a:rPr>
              <a:t>e</a:t>
            </a:r>
            <a:r>
              <a:rPr sz="1400" b="1" spc="4" dirty="0">
                <a:latin typeface="Arial"/>
                <a:cs typeface="Arial"/>
              </a:rPr>
              <a:t>ri</a:t>
            </a:r>
            <a:r>
              <a:rPr sz="1400" b="1" dirty="0">
                <a:latin typeface="Arial"/>
                <a:cs typeface="Arial"/>
              </a:rPr>
              <a:t>k</a:t>
            </a:r>
            <a:r>
              <a:rPr sz="1400" b="1" spc="-4" dirty="0">
                <a:latin typeface="Arial"/>
                <a:cs typeface="Arial"/>
              </a:rPr>
              <a:t>u</a:t>
            </a:r>
            <a:r>
              <a:rPr sz="1400" b="1" dirty="0">
                <a:latin typeface="Arial"/>
                <a:cs typeface="Arial"/>
              </a:rPr>
              <a:t>t:</a:t>
            </a:r>
            <a:endParaRPr sz="1400" dirty="0">
              <a:latin typeface="Arial"/>
              <a:cs typeface="Arial"/>
            </a:endParaRPr>
          </a:p>
        </p:txBody>
      </p:sp>
      <p:grpSp>
        <p:nvGrpSpPr>
          <p:cNvPr id="2" name="Group 1"/>
          <p:cNvGrpSpPr/>
          <p:nvPr/>
        </p:nvGrpSpPr>
        <p:grpSpPr>
          <a:xfrm>
            <a:off x="739694" y="1333331"/>
            <a:ext cx="10889879" cy="5055526"/>
            <a:chOff x="760476" y="1395677"/>
            <a:chExt cx="10889879" cy="5055526"/>
          </a:xfrm>
        </p:grpSpPr>
        <p:sp>
          <p:nvSpPr>
            <p:cNvPr id="79" name="object 1212"/>
            <p:cNvSpPr/>
            <p:nvPr/>
          </p:nvSpPr>
          <p:spPr>
            <a:xfrm>
              <a:off x="760484" y="1395677"/>
              <a:ext cx="10889871" cy="454078"/>
            </a:xfrm>
            <a:custGeom>
              <a:avLst/>
              <a:gdLst/>
              <a:ahLst/>
              <a:cxnLst/>
              <a:rect l="l" t="t" r="r" b="b"/>
              <a:pathLst>
                <a:path w="11152035" h="465010">
                  <a:moveTo>
                    <a:pt x="0" y="0"/>
                  </a:moveTo>
                  <a:lnTo>
                    <a:pt x="0" y="465010"/>
                  </a:lnTo>
                  <a:lnTo>
                    <a:pt x="11152035" y="465010"/>
                  </a:lnTo>
                  <a:lnTo>
                    <a:pt x="11152035" y="0"/>
                  </a:lnTo>
                  <a:lnTo>
                    <a:pt x="0" y="0"/>
                  </a:lnTo>
                  <a:close/>
                </a:path>
              </a:pathLst>
            </a:custGeom>
            <a:solidFill>
              <a:srgbClr val="043B7B"/>
            </a:solidFill>
          </p:spPr>
          <p:txBody>
            <a:bodyPr wrap="square" lIns="0" tIns="0" rIns="0" bIns="0" rtlCol="0">
              <a:noAutofit/>
            </a:bodyPr>
            <a:lstStyle/>
            <a:p>
              <a:endParaRPr sz="1758"/>
            </a:p>
          </p:txBody>
        </p:sp>
        <p:sp>
          <p:nvSpPr>
            <p:cNvPr id="80" name="object 1163"/>
            <p:cNvSpPr/>
            <p:nvPr/>
          </p:nvSpPr>
          <p:spPr>
            <a:xfrm>
              <a:off x="760476" y="1916680"/>
              <a:ext cx="3602905" cy="2222203"/>
            </a:xfrm>
            <a:custGeom>
              <a:avLst/>
              <a:gdLst/>
              <a:ahLst/>
              <a:cxnLst/>
              <a:rect l="l" t="t" r="r" b="b"/>
              <a:pathLst>
                <a:path w="3689642" h="2275700">
                  <a:moveTo>
                    <a:pt x="0" y="0"/>
                  </a:moveTo>
                  <a:lnTo>
                    <a:pt x="0" y="2275700"/>
                  </a:lnTo>
                  <a:lnTo>
                    <a:pt x="3689642" y="2275700"/>
                  </a:lnTo>
                  <a:lnTo>
                    <a:pt x="3689642" y="0"/>
                  </a:lnTo>
                  <a:lnTo>
                    <a:pt x="0" y="0"/>
                  </a:lnTo>
                  <a:close/>
                </a:path>
              </a:pathLst>
            </a:custGeom>
            <a:solidFill>
              <a:srgbClr val="D9D9D9"/>
            </a:solidFill>
          </p:spPr>
          <p:txBody>
            <a:bodyPr wrap="square" lIns="0" tIns="0" rIns="0" bIns="0" rtlCol="0">
              <a:noAutofit/>
            </a:bodyPr>
            <a:lstStyle/>
            <a:p>
              <a:endParaRPr sz="1758"/>
            </a:p>
          </p:txBody>
        </p:sp>
        <p:sp>
          <p:nvSpPr>
            <p:cNvPr id="81" name="object 1164"/>
            <p:cNvSpPr/>
            <p:nvPr/>
          </p:nvSpPr>
          <p:spPr>
            <a:xfrm>
              <a:off x="1519308" y="3086639"/>
              <a:ext cx="95536" cy="93811"/>
            </a:xfrm>
            <a:custGeom>
              <a:avLst/>
              <a:gdLst/>
              <a:ahLst/>
              <a:cxnLst/>
              <a:rect l="l" t="t" r="r" b="b"/>
              <a:pathLst>
                <a:path w="97836" h="96069">
                  <a:moveTo>
                    <a:pt x="97836" y="0"/>
                  </a:moveTo>
                  <a:lnTo>
                    <a:pt x="97836" y="96069"/>
                  </a:lnTo>
                  <a:lnTo>
                    <a:pt x="7007" y="96069"/>
                  </a:lnTo>
                  <a:lnTo>
                    <a:pt x="0" y="88896"/>
                  </a:lnTo>
                  <a:lnTo>
                    <a:pt x="0" y="7173"/>
                  </a:lnTo>
                  <a:lnTo>
                    <a:pt x="7007" y="0"/>
                  </a:lnTo>
                  <a:lnTo>
                    <a:pt x="97836" y="0"/>
                  </a:lnTo>
                  <a:close/>
                </a:path>
              </a:pathLst>
            </a:custGeom>
            <a:solidFill>
              <a:srgbClr val="144F78"/>
            </a:solidFill>
          </p:spPr>
          <p:txBody>
            <a:bodyPr wrap="square" lIns="0" tIns="0" rIns="0" bIns="0" rtlCol="0">
              <a:noAutofit/>
            </a:bodyPr>
            <a:lstStyle/>
            <a:p>
              <a:endParaRPr sz="1758"/>
            </a:p>
          </p:txBody>
        </p:sp>
        <p:sp>
          <p:nvSpPr>
            <p:cNvPr id="82" name="object 1165"/>
            <p:cNvSpPr/>
            <p:nvPr/>
          </p:nvSpPr>
          <p:spPr>
            <a:xfrm>
              <a:off x="1614846" y="3086639"/>
              <a:ext cx="95402" cy="93811"/>
            </a:xfrm>
            <a:custGeom>
              <a:avLst/>
              <a:gdLst/>
              <a:ahLst/>
              <a:cxnLst/>
              <a:rect l="l" t="t" r="r" b="b"/>
              <a:pathLst>
                <a:path w="97699" h="96069">
                  <a:moveTo>
                    <a:pt x="82034" y="0"/>
                  </a:moveTo>
                  <a:lnTo>
                    <a:pt x="90691" y="0"/>
                  </a:lnTo>
                  <a:lnTo>
                    <a:pt x="97699" y="7173"/>
                  </a:lnTo>
                  <a:lnTo>
                    <a:pt x="97699" y="88896"/>
                  </a:lnTo>
                  <a:lnTo>
                    <a:pt x="90691" y="96069"/>
                  </a:lnTo>
                  <a:lnTo>
                    <a:pt x="0" y="96069"/>
                  </a:lnTo>
                  <a:lnTo>
                    <a:pt x="0" y="0"/>
                  </a:lnTo>
                  <a:lnTo>
                    <a:pt x="82034" y="0"/>
                  </a:lnTo>
                  <a:close/>
                </a:path>
              </a:pathLst>
            </a:custGeom>
            <a:solidFill>
              <a:srgbClr val="0F3753"/>
            </a:solidFill>
          </p:spPr>
          <p:txBody>
            <a:bodyPr wrap="square" lIns="0" tIns="0" rIns="0" bIns="0" rtlCol="0">
              <a:noAutofit/>
            </a:bodyPr>
            <a:lstStyle/>
            <a:p>
              <a:endParaRPr sz="1758"/>
            </a:p>
          </p:txBody>
        </p:sp>
        <p:sp>
          <p:nvSpPr>
            <p:cNvPr id="83" name="object 1166"/>
            <p:cNvSpPr/>
            <p:nvPr/>
          </p:nvSpPr>
          <p:spPr>
            <a:xfrm>
              <a:off x="1613780" y="3120834"/>
              <a:ext cx="107612" cy="205478"/>
            </a:xfrm>
            <a:custGeom>
              <a:avLst/>
              <a:gdLst/>
              <a:ahLst/>
              <a:cxnLst/>
              <a:rect l="l" t="t" r="r" b="b"/>
              <a:pathLst>
                <a:path w="110203" h="210425">
                  <a:moveTo>
                    <a:pt x="95088" y="0"/>
                  </a:moveTo>
                  <a:lnTo>
                    <a:pt x="103470" y="0"/>
                  </a:lnTo>
                  <a:lnTo>
                    <a:pt x="110203" y="4782"/>
                  </a:lnTo>
                  <a:lnTo>
                    <a:pt x="110203" y="205643"/>
                  </a:lnTo>
                  <a:lnTo>
                    <a:pt x="103470" y="210425"/>
                  </a:lnTo>
                  <a:lnTo>
                    <a:pt x="0" y="210425"/>
                  </a:lnTo>
                  <a:lnTo>
                    <a:pt x="0" y="0"/>
                  </a:lnTo>
                  <a:lnTo>
                    <a:pt x="95088" y="0"/>
                  </a:lnTo>
                  <a:close/>
                </a:path>
              </a:pathLst>
            </a:custGeom>
            <a:solidFill>
              <a:srgbClr val="99D2D9"/>
            </a:solidFill>
          </p:spPr>
          <p:txBody>
            <a:bodyPr wrap="square" lIns="0" tIns="0" rIns="0" bIns="0" rtlCol="0">
              <a:noAutofit/>
            </a:bodyPr>
            <a:lstStyle/>
            <a:p>
              <a:endParaRPr sz="1758"/>
            </a:p>
          </p:txBody>
        </p:sp>
        <p:sp>
          <p:nvSpPr>
            <p:cNvPr id="84" name="object 1167"/>
            <p:cNvSpPr/>
            <p:nvPr/>
          </p:nvSpPr>
          <p:spPr>
            <a:xfrm>
              <a:off x="1506181" y="3120834"/>
              <a:ext cx="107612" cy="205478"/>
            </a:xfrm>
            <a:custGeom>
              <a:avLst/>
              <a:gdLst/>
              <a:ahLst/>
              <a:cxnLst/>
              <a:rect l="l" t="t" r="r" b="b"/>
              <a:pathLst>
                <a:path w="110203" h="210425">
                  <a:moveTo>
                    <a:pt x="15252" y="0"/>
                  </a:moveTo>
                  <a:lnTo>
                    <a:pt x="110203" y="0"/>
                  </a:lnTo>
                  <a:lnTo>
                    <a:pt x="110203" y="210425"/>
                  </a:lnTo>
                  <a:lnTo>
                    <a:pt x="6870" y="210425"/>
                  </a:lnTo>
                  <a:lnTo>
                    <a:pt x="0" y="205643"/>
                  </a:lnTo>
                  <a:lnTo>
                    <a:pt x="0" y="4782"/>
                  </a:lnTo>
                  <a:lnTo>
                    <a:pt x="6870" y="0"/>
                  </a:lnTo>
                  <a:lnTo>
                    <a:pt x="15252" y="0"/>
                  </a:lnTo>
                  <a:close/>
                </a:path>
              </a:pathLst>
            </a:custGeom>
            <a:solidFill>
              <a:srgbClr val="C2E0DB"/>
            </a:solidFill>
          </p:spPr>
          <p:txBody>
            <a:bodyPr wrap="square" lIns="0" tIns="0" rIns="0" bIns="0" rtlCol="0">
              <a:noAutofit/>
            </a:bodyPr>
            <a:lstStyle/>
            <a:p>
              <a:endParaRPr sz="1758"/>
            </a:p>
          </p:txBody>
        </p:sp>
        <p:sp>
          <p:nvSpPr>
            <p:cNvPr id="85" name="object 1168"/>
            <p:cNvSpPr/>
            <p:nvPr/>
          </p:nvSpPr>
          <p:spPr>
            <a:xfrm>
              <a:off x="1680597" y="3156679"/>
              <a:ext cx="29653" cy="30354"/>
            </a:xfrm>
            <a:custGeom>
              <a:avLst/>
              <a:gdLst/>
              <a:ahLst/>
              <a:cxnLst/>
              <a:rect l="l" t="t" r="r" b="b"/>
              <a:pathLst>
                <a:path w="30367" h="31085">
                  <a:moveTo>
                    <a:pt x="30367" y="15472"/>
                  </a:moveTo>
                  <a:lnTo>
                    <a:pt x="30367" y="24052"/>
                  </a:lnTo>
                  <a:lnTo>
                    <a:pt x="23634" y="31085"/>
                  </a:lnTo>
                  <a:lnTo>
                    <a:pt x="6870" y="31085"/>
                  </a:lnTo>
                  <a:lnTo>
                    <a:pt x="0" y="24052"/>
                  </a:lnTo>
                  <a:lnTo>
                    <a:pt x="0" y="6892"/>
                  </a:lnTo>
                  <a:lnTo>
                    <a:pt x="6870" y="0"/>
                  </a:lnTo>
                  <a:lnTo>
                    <a:pt x="23634" y="0"/>
                  </a:lnTo>
                  <a:lnTo>
                    <a:pt x="30367" y="6892"/>
                  </a:lnTo>
                  <a:lnTo>
                    <a:pt x="30367" y="15472"/>
                  </a:lnTo>
                  <a:close/>
                </a:path>
              </a:pathLst>
            </a:custGeom>
            <a:solidFill>
              <a:srgbClr val="144F78"/>
            </a:solidFill>
          </p:spPr>
          <p:txBody>
            <a:bodyPr wrap="square" lIns="0" tIns="0" rIns="0" bIns="0" rtlCol="0">
              <a:noAutofit/>
            </a:bodyPr>
            <a:lstStyle/>
            <a:p>
              <a:endParaRPr sz="1758"/>
            </a:p>
          </p:txBody>
        </p:sp>
        <p:sp>
          <p:nvSpPr>
            <p:cNvPr id="86" name="object 1169"/>
            <p:cNvSpPr/>
            <p:nvPr/>
          </p:nvSpPr>
          <p:spPr>
            <a:xfrm>
              <a:off x="1680597" y="3239094"/>
              <a:ext cx="29653" cy="30354"/>
            </a:xfrm>
            <a:custGeom>
              <a:avLst/>
              <a:gdLst/>
              <a:ahLst/>
              <a:cxnLst/>
              <a:rect l="l" t="t" r="r" b="b"/>
              <a:pathLst>
                <a:path w="30367" h="31085">
                  <a:moveTo>
                    <a:pt x="30367" y="15613"/>
                  </a:moveTo>
                  <a:lnTo>
                    <a:pt x="30367" y="24193"/>
                  </a:lnTo>
                  <a:lnTo>
                    <a:pt x="23634" y="31085"/>
                  </a:lnTo>
                  <a:lnTo>
                    <a:pt x="6870" y="31085"/>
                  </a:lnTo>
                  <a:lnTo>
                    <a:pt x="0" y="24193"/>
                  </a:lnTo>
                  <a:lnTo>
                    <a:pt x="0" y="7032"/>
                  </a:lnTo>
                  <a:lnTo>
                    <a:pt x="6870" y="0"/>
                  </a:lnTo>
                  <a:lnTo>
                    <a:pt x="23634" y="0"/>
                  </a:lnTo>
                  <a:lnTo>
                    <a:pt x="30367" y="7032"/>
                  </a:lnTo>
                  <a:lnTo>
                    <a:pt x="30367" y="15613"/>
                  </a:lnTo>
                  <a:close/>
                </a:path>
              </a:pathLst>
            </a:custGeom>
            <a:solidFill>
              <a:srgbClr val="144F78"/>
            </a:solidFill>
          </p:spPr>
          <p:txBody>
            <a:bodyPr wrap="square" lIns="0" tIns="0" rIns="0" bIns="0" rtlCol="0">
              <a:noAutofit/>
            </a:bodyPr>
            <a:lstStyle/>
            <a:p>
              <a:endParaRPr sz="1758"/>
            </a:p>
          </p:txBody>
        </p:sp>
        <p:sp>
          <p:nvSpPr>
            <p:cNvPr id="87" name="object 1170"/>
            <p:cNvSpPr/>
            <p:nvPr/>
          </p:nvSpPr>
          <p:spPr>
            <a:xfrm>
              <a:off x="1680597" y="3197885"/>
              <a:ext cx="29653" cy="30354"/>
            </a:xfrm>
            <a:custGeom>
              <a:avLst/>
              <a:gdLst/>
              <a:ahLst/>
              <a:cxnLst/>
              <a:rect l="l" t="t" r="r" b="b"/>
              <a:pathLst>
                <a:path w="30367" h="31085">
                  <a:moveTo>
                    <a:pt x="30367" y="15613"/>
                  </a:moveTo>
                  <a:lnTo>
                    <a:pt x="30367" y="24193"/>
                  </a:lnTo>
                  <a:lnTo>
                    <a:pt x="23634" y="31085"/>
                  </a:lnTo>
                  <a:lnTo>
                    <a:pt x="6870" y="31085"/>
                  </a:lnTo>
                  <a:lnTo>
                    <a:pt x="0" y="24193"/>
                  </a:lnTo>
                  <a:lnTo>
                    <a:pt x="0" y="6892"/>
                  </a:lnTo>
                  <a:lnTo>
                    <a:pt x="6870" y="0"/>
                  </a:lnTo>
                  <a:lnTo>
                    <a:pt x="23634" y="0"/>
                  </a:lnTo>
                  <a:lnTo>
                    <a:pt x="30367" y="6892"/>
                  </a:lnTo>
                  <a:lnTo>
                    <a:pt x="30367" y="15613"/>
                  </a:lnTo>
                  <a:close/>
                </a:path>
              </a:pathLst>
            </a:custGeom>
            <a:solidFill>
              <a:srgbClr val="144F78"/>
            </a:solidFill>
          </p:spPr>
          <p:txBody>
            <a:bodyPr wrap="square" lIns="0" tIns="0" rIns="0" bIns="0" rtlCol="0">
              <a:noAutofit/>
            </a:bodyPr>
            <a:lstStyle/>
            <a:p>
              <a:endParaRPr sz="1758"/>
            </a:p>
          </p:txBody>
        </p:sp>
        <p:sp>
          <p:nvSpPr>
            <p:cNvPr id="88" name="object 1171"/>
            <p:cNvSpPr/>
            <p:nvPr/>
          </p:nvSpPr>
          <p:spPr>
            <a:xfrm>
              <a:off x="1817994" y="2723755"/>
              <a:ext cx="95536" cy="93674"/>
            </a:xfrm>
            <a:custGeom>
              <a:avLst/>
              <a:gdLst/>
              <a:ahLst/>
              <a:cxnLst/>
              <a:rect l="l" t="t" r="r" b="b"/>
              <a:pathLst>
                <a:path w="97836" h="95929">
                  <a:moveTo>
                    <a:pt x="97836" y="0"/>
                  </a:moveTo>
                  <a:lnTo>
                    <a:pt x="97836" y="95929"/>
                  </a:lnTo>
                  <a:lnTo>
                    <a:pt x="7007" y="95929"/>
                  </a:lnTo>
                  <a:lnTo>
                    <a:pt x="0" y="88755"/>
                  </a:lnTo>
                  <a:lnTo>
                    <a:pt x="0" y="7173"/>
                  </a:lnTo>
                  <a:lnTo>
                    <a:pt x="7007" y="0"/>
                  </a:lnTo>
                  <a:lnTo>
                    <a:pt x="97836" y="0"/>
                  </a:lnTo>
                  <a:close/>
                </a:path>
              </a:pathLst>
            </a:custGeom>
            <a:solidFill>
              <a:srgbClr val="9CB5DE"/>
            </a:solidFill>
          </p:spPr>
          <p:txBody>
            <a:bodyPr wrap="square" lIns="0" tIns="0" rIns="0" bIns="0" rtlCol="0">
              <a:noAutofit/>
            </a:bodyPr>
            <a:lstStyle/>
            <a:p>
              <a:endParaRPr sz="1758"/>
            </a:p>
          </p:txBody>
        </p:sp>
        <p:sp>
          <p:nvSpPr>
            <p:cNvPr id="89" name="object 1172"/>
            <p:cNvSpPr/>
            <p:nvPr/>
          </p:nvSpPr>
          <p:spPr>
            <a:xfrm>
              <a:off x="1913525" y="2723755"/>
              <a:ext cx="95536" cy="93674"/>
            </a:xfrm>
            <a:custGeom>
              <a:avLst/>
              <a:gdLst/>
              <a:ahLst/>
              <a:cxnLst/>
              <a:rect l="l" t="t" r="r" b="b"/>
              <a:pathLst>
                <a:path w="97836" h="95929">
                  <a:moveTo>
                    <a:pt x="82172" y="0"/>
                  </a:moveTo>
                  <a:lnTo>
                    <a:pt x="90828" y="0"/>
                  </a:lnTo>
                  <a:lnTo>
                    <a:pt x="97836" y="7173"/>
                  </a:lnTo>
                  <a:lnTo>
                    <a:pt x="97836" y="88755"/>
                  </a:lnTo>
                  <a:lnTo>
                    <a:pt x="90828" y="95929"/>
                  </a:lnTo>
                  <a:lnTo>
                    <a:pt x="0" y="95929"/>
                  </a:lnTo>
                  <a:lnTo>
                    <a:pt x="0" y="0"/>
                  </a:lnTo>
                  <a:lnTo>
                    <a:pt x="82172" y="0"/>
                  </a:lnTo>
                  <a:close/>
                </a:path>
              </a:pathLst>
            </a:custGeom>
            <a:solidFill>
              <a:srgbClr val="748DC6"/>
            </a:solidFill>
          </p:spPr>
          <p:txBody>
            <a:bodyPr wrap="square" lIns="0" tIns="0" rIns="0" bIns="0" rtlCol="0">
              <a:noAutofit/>
            </a:bodyPr>
            <a:lstStyle/>
            <a:p>
              <a:endParaRPr sz="1758"/>
            </a:p>
          </p:txBody>
        </p:sp>
        <p:sp>
          <p:nvSpPr>
            <p:cNvPr id="90" name="object 1173"/>
            <p:cNvSpPr/>
            <p:nvPr/>
          </p:nvSpPr>
          <p:spPr>
            <a:xfrm>
              <a:off x="1912466" y="2757799"/>
              <a:ext cx="107612" cy="568500"/>
            </a:xfrm>
            <a:custGeom>
              <a:avLst/>
              <a:gdLst/>
              <a:ahLst/>
              <a:cxnLst/>
              <a:rect l="l" t="t" r="r" b="b"/>
              <a:pathLst>
                <a:path w="110203" h="582186">
                  <a:moveTo>
                    <a:pt x="95088" y="0"/>
                  </a:moveTo>
                  <a:lnTo>
                    <a:pt x="103470" y="0"/>
                  </a:lnTo>
                  <a:lnTo>
                    <a:pt x="110203" y="4782"/>
                  </a:lnTo>
                  <a:lnTo>
                    <a:pt x="110203" y="577404"/>
                  </a:lnTo>
                  <a:lnTo>
                    <a:pt x="103470" y="582186"/>
                  </a:lnTo>
                  <a:lnTo>
                    <a:pt x="0" y="582186"/>
                  </a:lnTo>
                  <a:lnTo>
                    <a:pt x="0" y="0"/>
                  </a:lnTo>
                  <a:lnTo>
                    <a:pt x="95088" y="0"/>
                  </a:lnTo>
                  <a:close/>
                </a:path>
              </a:pathLst>
            </a:custGeom>
            <a:solidFill>
              <a:srgbClr val="8A4E92"/>
            </a:solidFill>
          </p:spPr>
          <p:txBody>
            <a:bodyPr wrap="square" lIns="0" tIns="0" rIns="0" bIns="0" rtlCol="0">
              <a:noAutofit/>
            </a:bodyPr>
            <a:lstStyle/>
            <a:p>
              <a:endParaRPr sz="1758"/>
            </a:p>
          </p:txBody>
        </p:sp>
        <p:sp>
          <p:nvSpPr>
            <p:cNvPr id="91" name="object 1174"/>
            <p:cNvSpPr/>
            <p:nvPr/>
          </p:nvSpPr>
          <p:spPr>
            <a:xfrm>
              <a:off x="1804858" y="2757799"/>
              <a:ext cx="107612" cy="568500"/>
            </a:xfrm>
            <a:custGeom>
              <a:avLst/>
              <a:gdLst/>
              <a:ahLst/>
              <a:cxnLst/>
              <a:rect l="l" t="t" r="r" b="b"/>
              <a:pathLst>
                <a:path w="110203" h="582186">
                  <a:moveTo>
                    <a:pt x="15252" y="0"/>
                  </a:moveTo>
                  <a:lnTo>
                    <a:pt x="110203" y="0"/>
                  </a:lnTo>
                  <a:lnTo>
                    <a:pt x="110203" y="582186"/>
                  </a:lnTo>
                  <a:lnTo>
                    <a:pt x="6870" y="582186"/>
                  </a:lnTo>
                  <a:lnTo>
                    <a:pt x="0" y="577404"/>
                  </a:lnTo>
                  <a:lnTo>
                    <a:pt x="0" y="4782"/>
                  </a:lnTo>
                  <a:lnTo>
                    <a:pt x="6870" y="0"/>
                  </a:lnTo>
                  <a:lnTo>
                    <a:pt x="15252" y="0"/>
                  </a:lnTo>
                  <a:close/>
                </a:path>
              </a:pathLst>
            </a:custGeom>
            <a:solidFill>
              <a:srgbClr val="AD79B0"/>
            </a:solidFill>
          </p:spPr>
          <p:txBody>
            <a:bodyPr wrap="square" lIns="0" tIns="0" rIns="0" bIns="0" rtlCol="0">
              <a:noAutofit/>
            </a:bodyPr>
            <a:lstStyle/>
            <a:p>
              <a:endParaRPr sz="1758"/>
            </a:p>
          </p:txBody>
        </p:sp>
        <p:sp>
          <p:nvSpPr>
            <p:cNvPr id="92" name="object 1175"/>
            <p:cNvSpPr/>
            <p:nvPr/>
          </p:nvSpPr>
          <p:spPr>
            <a:xfrm>
              <a:off x="1979291" y="2793649"/>
              <a:ext cx="29788" cy="30354"/>
            </a:xfrm>
            <a:custGeom>
              <a:avLst/>
              <a:gdLst/>
              <a:ahLst/>
              <a:cxnLst/>
              <a:rect l="l" t="t" r="r" b="b"/>
              <a:pathLst>
                <a:path w="30505" h="31085">
                  <a:moveTo>
                    <a:pt x="30505" y="15472"/>
                  </a:moveTo>
                  <a:lnTo>
                    <a:pt x="30505" y="24052"/>
                  </a:lnTo>
                  <a:lnTo>
                    <a:pt x="23634" y="31085"/>
                  </a:lnTo>
                  <a:lnTo>
                    <a:pt x="6870" y="31085"/>
                  </a:lnTo>
                  <a:lnTo>
                    <a:pt x="0" y="24052"/>
                  </a:lnTo>
                  <a:lnTo>
                    <a:pt x="0" y="6892"/>
                  </a:lnTo>
                  <a:lnTo>
                    <a:pt x="6870" y="0"/>
                  </a:lnTo>
                  <a:lnTo>
                    <a:pt x="23634" y="0"/>
                  </a:lnTo>
                  <a:lnTo>
                    <a:pt x="30505" y="6892"/>
                  </a:lnTo>
                  <a:lnTo>
                    <a:pt x="30505" y="15472"/>
                  </a:lnTo>
                  <a:close/>
                </a:path>
              </a:pathLst>
            </a:custGeom>
            <a:solidFill>
              <a:srgbClr val="144F78"/>
            </a:solidFill>
          </p:spPr>
          <p:txBody>
            <a:bodyPr wrap="square" lIns="0" tIns="0" rIns="0" bIns="0" rtlCol="0">
              <a:noAutofit/>
            </a:bodyPr>
            <a:lstStyle/>
            <a:p>
              <a:endParaRPr sz="1758"/>
            </a:p>
          </p:txBody>
        </p:sp>
        <p:sp>
          <p:nvSpPr>
            <p:cNvPr id="93" name="object 1176"/>
            <p:cNvSpPr/>
            <p:nvPr/>
          </p:nvSpPr>
          <p:spPr>
            <a:xfrm>
              <a:off x="1979291" y="2876060"/>
              <a:ext cx="29788" cy="30492"/>
            </a:xfrm>
            <a:custGeom>
              <a:avLst/>
              <a:gdLst/>
              <a:ahLst/>
              <a:cxnLst/>
              <a:rect l="l" t="t" r="r" b="b"/>
              <a:pathLst>
                <a:path w="30505" h="31226">
                  <a:moveTo>
                    <a:pt x="30505" y="15613"/>
                  </a:moveTo>
                  <a:lnTo>
                    <a:pt x="30505" y="24193"/>
                  </a:lnTo>
                  <a:lnTo>
                    <a:pt x="23634" y="31226"/>
                  </a:lnTo>
                  <a:lnTo>
                    <a:pt x="6870" y="31226"/>
                  </a:lnTo>
                  <a:lnTo>
                    <a:pt x="0" y="24193"/>
                  </a:lnTo>
                  <a:lnTo>
                    <a:pt x="0" y="7032"/>
                  </a:lnTo>
                  <a:lnTo>
                    <a:pt x="6870" y="0"/>
                  </a:lnTo>
                  <a:lnTo>
                    <a:pt x="23634" y="0"/>
                  </a:lnTo>
                  <a:lnTo>
                    <a:pt x="30505" y="7032"/>
                  </a:lnTo>
                  <a:lnTo>
                    <a:pt x="30505" y="15613"/>
                  </a:lnTo>
                  <a:close/>
                </a:path>
              </a:pathLst>
            </a:custGeom>
            <a:solidFill>
              <a:srgbClr val="144F78"/>
            </a:solidFill>
          </p:spPr>
          <p:txBody>
            <a:bodyPr wrap="square" lIns="0" tIns="0" rIns="0" bIns="0" rtlCol="0">
              <a:noAutofit/>
            </a:bodyPr>
            <a:lstStyle/>
            <a:p>
              <a:endParaRPr sz="1758"/>
            </a:p>
          </p:txBody>
        </p:sp>
        <p:sp>
          <p:nvSpPr>
            <p:cNvPr id="94" name="object 1177"/>
            <p:cNvSpPr/>
            <p:nvPr/>
          </p:nvSpPr>
          <p:spPr>
            <a:xfrm>
              <a:off x="1979291" y="2834855"/>
              <a:ext cx="29788" cy="30354"/>
            </a:xfrm>
            <a:custGeom>
              <a:avLst/>
              <a:gdLst/>
              <a:ahLst/>
              <a:cxnLst/>
              <a:rect l="l" t="t" r="r" b="b"/>
              <a:pathLst>
                <a:path w="30505" h="31085">
                  <a:moveTo>
                    <a:pt x="30505" y="15613"/>
                  </a:moveTo>
                  <a:lnTo>
                    <a:pt x="30505" y="24193"/>
                  </a:lnTo>
                  <a:lnTo>
                    <a:pt x="23634" y="31085"/>
                  </a:lnTo>
                  <a:lnTo>
                    <a:pt x="6870" y="31085"/>
                  </a:lnTo>
                  <a:lnTo>
                    <a:pt x="0" y="24193"/>
                  </a:lnTo>
                  <a:lnTo>
                    <a:pt x="0" y="7032"/>
                  </a:lnTo>
                  <a:lnTo>
                    <a:pt x="6870" y="0"/>
                  </a:lnTo>
                  <a:lnTo>
                    <a:pt x="23634" y="0"/>
                  </a:lnTo>
                  <a:lnTo>
                    <a:pt x="30505" y="7032"/>
                  </a:lnTo>
                  <a:lnTo>
                    <a:pt x="30505" y="15613"/>
                  </a:lnTo>
                  <a:close/>
                </a:path>
              </a:pathLst>
            </a:custGeom>
            <a:solidFill>
              <a:srgbClr val="144F78"/>
            </a:solidFill>
          </p:spPr>
          <p:txBody>
            <a:bodyPr wrap="square" lIns="0" tIns="0" rIns="0" bIns="0" rtlCol="0">
              <a:noAutofit/>
            </a:bodyPr>
            <a:lstStyle/>
            <a:p>
              <a:endParaRPr sz="1758"/>
            </a:p>
          </p:txBody>
        </p:sp>
        <p:sp>
          <p:nvSpPr>
            <p:cNvPr id="95" name="object 1178"/>
            <p:cNvSpPr/>
            <p:nvPr/>
          </p:nvSpPr>
          <p:spPr>
            <a:xfrm>
              <a:off x="1738706" y="2366417"/>
              <a:ext cx="329428" cy="344552"/>
            </a:xfrm>
            <a:custGeom>
              <a:avLst/>
              <a:gdLst/>
              <a:ahLst/>
              <a:cxnLst/>
              <a:rect l="l" t="t" r="r" b="b"/>
              <a:pathLst>
                <a:path w="337359" h="352847">
                  <a:moveTo>
                    <a:pt x="184864" y="10617"/>
                  </a:moveTo>
                  <a:lnTo>
                    <a:pt x="187971" y="23002"/>
                  </a:lnTo>
                  <a:lnTo>
                    <a:pt x="187999" y="34497"/>
                  </a:lnTo>
                  <a:lnTo>
                    <a:pt x="188130" y="50177"/>
                  </a:lnTo>
                  <a:lnTo>
                    <a:pt x="188350" y="64897"/>
                  </a:lnTo>
                  <a:lnTo>
                    <a:pt x="188643" y="78664"/>
                  </a:lnTo>
                  <a:lnTo>
                    <a:pt x="188991" y="91483"/>
                  </a:lnTo>
                  <a:lnTo>
                    <a:pt x="189376" y="103362"/>
                  </a:lnTo>
                  <a:lnTo>
                    <a:pt x="189782" y="114307"/>
                  </a:lnTo>
                  <a:lnTo>
                    <a:pt x="190189" y="124324"/>
                  </a:lnTo>
                  <a:lnTo>
                    <a:pt x="190582" y="133419"/>
                  </a:lnTo>
                  <a:lnTo>
                    <a:pt x="191160" y="140412"/>
                  </a:lnTo>
                  <a:lnTo>
                    <a:pt x="194438" y="152950"/>
                  </a:lnTo>
                  <a:lnTo>
                    <a:pt x="199322" y="157668"/>
                  </a:lnTo>
                  <a:lnTo>
                    <a:pt x="204665" y="156373"/>
                  </a:lnTo>
                  <a:lnTo>
                    <a:pt x="209325" y="150876"/>
                  </a:lnTo>
                  <a:lnTo>
                    <a:pt x="212156" y="142984"/>
                  </a:lnTo>
                  <a:lnTo>
                    <a:pt x="214106" y="131052"/>
                  </a:lnTo>
                  <a:lnTo>
                    <a:pt x="215934" y="119091"/>
                  </a:lnTo>
                  <a:lnTo>
                    <a:pt x="218027" y="105106"/>
                  </a:lnTo>
                  <a:lnTo>
                    <a:pt x="220269" y="90010"/>
                  </a:lnTo>
                  <a:lnTo>
                    <a:pt x="222541" y="74717"/>
                  </a:lnTo>
                  <a:lnTo>
                    <a:pt x="224727" y="60140"/>
                  </a:lnTo>
                  <a:lnTo>
                    <a:pt x="226709" y="47192"/>
                  </a:lnTo>
                  <a:lnTo>
                    <a:pt x="228370" y="36786"/>
                  </a:lnTo>
                  <a:lnTo>
                    <a:pt x="229590" y="32498"/>
                  </a:lnTo>
                  <a:lnTo>
                    <a:pt x="236123" y="24706"/>
                  </a:lnTo>
                  <a:lnTo>
                    <a:pt x="245895" y="21080"/>
                  </a:lnTo>
                  <a:lnTo>
                    <a:pt x="256744" y="21532"/>
                  </a:lnTo>
                  <a:lnTo>
                    <a:pt x="266507" y="25976"/>
                  </a:lnTo>
                  <a:lnTo>
                    <a:pt x="273022" y="34325"/>
                  </a:lnTo>
                  <a:lnTo>
                    <a:pt x="274128" y="46492"/>
                  </a:lnTo>
                  <a:lnTo>
                    <a:pt x="272788" y="54465"/>
                  </a:lnTo>
                  <a:lnTo>
                    <a:pt x="270135" y="70255"/>
                  </a:lnTo>
                  <a:lnTo>
                    <a:pt x="267689" y="84829"/>
                  </a:lnTo>
                  <a:lnTo>
                    <a:pt x="265436" y="98292"/>
                  </a:lnTo>
                  <a:lnTo>
                    <a:pt x="263361" y="110751"/>
                  </a:lnTo>
                  <a:lnTo>
                    <a:pt x="261449" y="122314"/>
                  </a:lnTo>
                  <a:lnTo>
                    <a:pt x="259684" y="133087"/>
                  </a:lnTo>
                  <a:lnTo>
                    <a:pt x="258053" y="143176"/>
                  </a:lnTo>
                  <a:lnTo>
                    <a:pt x="256540" y="152689"/>
                  </a:lnTo>
                  <a:lnTo>
                    <a:pt x="255776" y="157903"/>
                  </a:lnTo>
                  <a:lnTo>
                    <a:pt x="256865" y="170202"/>
                  </a:lnTo>
                  <a:lnTo>
                    <a:pt x="271380" y="171959"/>
                  </a:lnTo>
                  <a:lnTo>
                    <a:pt x="271641" y="171796"/>
                  </a:lnTo>
                  <a:lnTo>
                    <a:pt x="275182" y="168258"/>
                  </a:lnTo>
                  <a:lnTo>
                    <a:pt x="282138" y="157165"/>
                  </a:lnTo>
                  <a:lnTo>
                    <a:pt x="291579" y="134685"/>
                  </a:lnTo>
                  <a:lnTo>
                    <a:pt x="292703" y="131730"/>
                  </a:lnTo>
                  <a:lnTo>
                    <a:pt x="298433" y="120726"/>
                  </a:lnTo>
                  <a:lnTo>
                    <a:pt x="305104" y="112826"/>
                  </a:lnTo>
                  <a:lnTo>
                    <a:pt x="312224" y="107922"/>
                  </a:lnTo>
                  <a:lnTo>
                    <a:pt x="319302" y="105906"/>
                  </a:lnTo>
                  <a:lnTo>
                    <a:pt x="325846" y="106672"/>
                  </a:lnTo>
                  <a:lnTo>
                    <a:pt x="331364" y="110112"/>
                  </a:lnTo>
                  <a:lnTo>
                    <a:pt x="335366" y="116119"/>
                  </a:lnTo>
                  <a:lnTo>
                    <a:pt x="337359" y="124586"/>
                  </a:lnTo>
                  <a:lnTo>
                    <a:pt x="336852" y="135405"/>
                  </a:lnTo>
                  <a:lnTo>
                    <a:pt x="333353" y="148469"/>
                  </a:lnTo>
                  <a:lnTo>
                    <a:pt x="330164" y="157302"/>
                  </a:lnTo>
                  <a:lnTo>
                    <a:pt x="325169" y="171134"/>
                  </a:lnTo>
                  <a:lnTo>
                    <a:pt x="320488" y="184085"/>
                  </a:lnTo>
                  <a:lnTo>
                    <a:pt x="315412" y="198112"/>
                  </a:lnTo>
                  <a:lnTo>
                    <a:pt x="309231" y="215171"/>
                  </a:lnTo>
                  <a:lnTo>
                    <a:pt x="305505" y="225448"/>
                  </a:lnTo>
                  <a:lnTo>
                    <a:pt x="301237" y="237217"/>
                  </a:lnTo>
                  <a:lnTo>
                    <a:pt x="296339" y="250723"/>
                  </a:lnTo>
                  <a:lnTo>
                    <a:pt x="290721" y="266208"/>
                  </a:lnTo>
                  <a:lnTo>
                    <a:pt x="284296" y="283919"/>
                  </a:lnTo>
                  <a:lnTo>
                    <a:pt x="276975" y="304099"/>
                  </a:lnTo>
                  <a:lnTo>
                    <a:pt x="268668" y="326994"/>
                  </a:lnTo>
                  <a:lnTo>
                    <a:pt x="259288" y="352847"/>
                  </a:lnTo>
                  <a:lnTo>
                    <a:pt x="108410" y="352847"/>
                  </a:lnTo>
                  <a:lnTo>
                    <a:pt x="98805" y="341597"/>
                  </a:lnTo>
                  <a:lnTo>
                    <a:pt x="89568" y="330033"/>
                  </a:lnTo>
                  <a:lnTo>
                    <a:pt x="79394" y="316237"/>
                  </a:lnTo>
                  <a:lnTo>
                    <a:pt x="69797" y="301506"/>
                  </a:lnTo>
                  <a:lnTo>
                    <a:pt x="63540" y="291497"/>
                  </a:lnTo>
                  <a:lnTo>
                    <a:pt x="55900" y="280255"/>
                  </a:lnTo>
                  <a:lnTo>
                    <a:pt x="47812" y="269124"/>
                  </a:lnTo>
                  <a:lnTo>
                    <a:pt x="39486" y="258227"/>
                  </a:lnTo>
                  <a:lnTo>
                    <a:pt x="31133" y="247685"/>
                  </a:lnTo>
                  <a:lnTo>
                    <a:pt x="22962" y="237618"/>
                  </a:lnTo>
                  <a:lnTo>
                    <a:pt x="15183" y="228148"/>
                  </a:lnTo>
                  <a:lnTo>
                    <a:pt x="8006" y="219396"/>
                  </a:lnTo>
                  <a:lnTo>
                    <a:pt x="1641" y="211484"/>
                  </a:lnTo>
                  <a:lnTo>
                    <a:pt x="0" y="207281"/>
                  </a:lnTo>
                  <a:lnTo>
                    <a:pt x="1323" y="199253"/>
                  </a:lnTo>
                  <a:lnTo>
                    <a:pt x="6353" y="190999"/>
                  </a:lnTo>
                  <a:lnTo>
                    <a:pt x="14155" y="184606"/>
                  </a:lnTo>
                  <a:lnTo>
                    <a:pt x="23796" y="182159"/>
                  </a:lnTo>
                  <a:lnTo>
                    <a:pt x="34345" y="185744"/>
                  </a:lnTo>
                  <a:lnTo>
                    <a:pt x="43303" y="192525"/>
                  </a:lnTo>
                  <a:lnTo>
                    <a:pt x="52589" y="201168"/>
                  </a:lnTo>
                  <a:lnTo>
                    <a:pt x="60724" y="209811"/>
                  </a:lnTo>
                  <a:lnTo>
                    <a:pt x="69039" y="218454"/>
                  </a:lnTo>
                  <a:lnTo>
                    <a:pt x="78866" y="227098"/>
                  </a:lnTo>
                  <a:lnTo>
                    <a:pt x="87024" y="232083"/>
                  </a:lnTo>
                  <a:lnTo>
                    <a:pt x="92275" y="231828"/>
                  </a:lnTo>
                  <a:lnTo>
                    <a:pt x="94433" y="227019"/>
                  </a:lnTo>
                  <a:lnTo>
                    <a:pt x="94170" y="219034"/>
                  </a:lnTo>
                  <a:lnTo>
                    <a:pt x="92161" y="209253"/>
                  </a:lnTo>
                  <a:lnTo>
                    <a:pt x="89080" y="199056"/>
                  </a:lnTo>
                  <a:lnTo>
                    <a:pt x="85600" y="189823"/>
                  </a:lnTo>
                  <a:lnTo>
                    <a:pt x="84988" y="188373"/>
                  </a:lnTo>
                  <a:lnTo>
                    <a:pt x="79697" y="175717"/>
                  </a:lnTo>
                  <a:lnTo>
                    <a:pt x="74270" y="162577"/>
                  </a:lnTo>
                  <a:lnTo>
                    <a:pt x="68826" y="149253"/>
                  </a:lnTo>
                  <a:lnTo>
                    <a:pt x="63484" y="136048"/>
                  </a:lnTo>
                  <a:lnTo>
                    <a:pt x="58363" y="123263"/>
                  </a:lnTo>
                  <a:lnTo>
                    <a:pt x="53580" y="111200"/>
                  </a:lnTo>
                  <a:lnTo>
                    <a:pt x="49255" y="100161"/>
                  </a:lnTo>
                  <a:lnTo>
                    <a:pt x="45507" y="90447"/>
                  </a:lnTo>
                  <a:lnTo>
                    <a:pt x="42452" y="82360"/>
                  </a:lnTo>
                  <a:lnTo>
                    <a:pt x="41435" y="78634"/>
                  </a:lnTo>
                  <a:lnTo>
                    <a:pt x="41644" y="70025"/>
                  </a:lnTo>
                  <a:lnTo>
                    <a:pt x="44964" y="62308"/>
                  </a:lnTo>
                  <a:lnTo>
                    <a:pt x="50645" y="56088"/>
                  </a:lnTo>
                  <a:lnTo>
                    <a:pt x="57937" y="51969"/>
                  </a:lnTo>
                  <a:lnTo>
                    <a:pt x="66090" y="50554"/>
                  </a:lnTo>
                  <a:lnTo>
                    <a:pt x="74353" y="52448"/>
                  </a:lnTo>
                  <a:lnTo>
                    <a:pt x="81977" y="58253"/>
                  </a:lnTo>
                  <a:lnTo>
                    <a:pt x="88210" y="68575"/>
                  </a:lnTo>
                  <a:lnTo>
                    <a:pt x="91424" y="76328"/>
                  </a:lnTo>
                  <a:lnTo>
                    <a:pt x="96150" y="87894"/>
                  </a:lnTo>
                  <a:lnTo>
                    <a:pt x="100981" y="99814"/>
                  </a:lnTo>
                  <a:lnTo>
                    <a:pt x="105881" y="111896"/>
                  </a:lnTo>
                  <a:lnTo>
                    <a:pt x="110815" y="123949"/>
                  </a:lnTo>
                  <a:lnTo>
                    <a:pt x="115746" y="135782"/>
                  </a:lnTo>
                  <a:lnTo>
                    <a:pt x="120640" y="147203"/>
                  </a:lnTo>
                  <a:lnTo>
                    <a:pt x="126505" y="158103"/>
                  </a:lnTo>
                  <a:lnTo>
                    <a:pt x="132504" y="162747"/>
                  </a:lnTo>
                  <a:lnTo>
                    <a:pt x="136512" y="158916"/>
                  </a:lnTo>
                  <a:lnTo>
                    <a:pt x="138091" y="148469"/>
                  </a:lnTo>
                  <a:lnTo>
                    <a:pt x="138122" y="143344"/>
                  </a:lnTo>
                  <a:lnTo>
                    <a:pt x="138072" y="133447"/>
                  </a:lnTo>
                  <a:lnTo>
                    <a:pt x="137942" y="120693"/>
                  </a:lnTo>
                  <a:lnTo>
                    <a:pt x="137755" y="105951"/>
                  </a:lnTo>
                  <a:lnTo>
                    <a:pt x="137533" y="90091"/>
                  </a:lnTo>
                  <a:lnTo>
                    <a:pt x="137301" y="73979"/>
                  </a:lnTo>
                  <a:lnTo>
                    <a:pt x="137080" y="58487"/>
                  </a:lnTo>
                  <a:lnTo>
                    <a:pt x="136893" y="44482"/>
                  </a:lnTo>
                  <a:lnTo>
                    <a:pt x="136765" y="32832"/>
                  </a:lnTo>
                  <a:lnTo>
                    <a:pt x="136717" y="24408"/>
                  </a:lnTo>
                  <a:lnTo>
                    <a:pt x="138181" y="16048"/>
                  </a:lnTo>
                  <a:lnTo>
                    <a:pt x="144777" y="6738"/>
                  </a:lnTo>
                  <a:lnTo>
                    <a:pt x="154811" y="1313"/>
                  </a:lnTo>
                  <a:lnTo>
                    <a:pt x="166216" y="0"/>
                  </a:lnTo>
                  <a:lnTo>
                    <a:pt x="176923" y="3025"/>
                  </a:lnTo>
                  <a:lnTo>
                    <a:pt x="184864" y="10617"/>
                  </a:lnTo>
                  <a:close/>
                </a:path>
              </a:pathLst>
            </a:custGeom>
            <a:solidFill>
              <a:srgbClr val="FBCCAB"/>
            </a:solidFill>
          </p:spPr>
          <p:txBody>
            <a:bodyPr wrap="square" lIns="0" tIns="0" rIns="0" bIns="0" rtlCol="0">
              <a:noAutofit/>
            </a:bodyPr>
            <a:lstStyle/>
            <a:p>
              <a:endParaRPr sz="1758"/>
            </a:p>
          </p:txBody>
        </p:sp>
        <p:sp>
          <p:nvSpPr>
            <p:cNvPr id="96" name="object 1179"/>
            <p:cNvSpPr/>
            <p:nvPr/>
          </p:nvSpPr>
          <p:spPr>
            <a:xfrm>
              <a:off x="1432973" y="2732408"/>
              <a:ext cx="329381" cy="344598"/>
            </a:xfrm>
            <a:custGeom>
              <a:avLst/>
              <a:gdLst/>
              <a:ahLst/>
              <a:cxnLst/>
              <a:rect l="l" t="t" r="r" b="b"/>
              <a:pathLst>
                <a:path w="337311" h="352894">
                  <a:moveTo>
                    <a:pt x="184816" y="10656"/>
                  </a:moveTo>
                  <a:lnTo>
                    <a:pt x="187923" y="23049"/>
                  </a:lnTo>
                  <a:lnTo>
                    <a:pt x="187950" y="34379"/>
                  </a:lnTo>
                  <a:lnTo>
                    <a:pt x="188079" y="50087"/>
                  </a:lnTo>
                  <a:lnTo>
                    <a:pt x="188299" y="64831"/>
                  </a:lnTo>
                  <a:lnTo>
                    <a:pt x="188592" y="78615"/>
                  </a:lnTo>
                  <a:lnTo>
                    <a:pt x="188940" y="91445"/>
                  </a:lnTo>
                  <a:lnTo>
                    <a:pt x="189326" y="103326"/>
                  </a:lnTo>
                  <a:lnTo>
                    <a:pt x="189732" y="114263"/>
                  </a:lnTo>
                  <a:lnTo>
                    <a:pt x="190140" y="124261"/>
                  </a:lnTo>
                  <a:lnTo>
                    <a:pt x="190534" y="133325"/>
                  </a:lnTo>
                  <a:lnTo>
                    <a:pt x="191132" y="140512"/>
                  </a:lnTo>
                  <a:lnTo>
                    <a:pt x="194423" y="153004"/>
                  </a:lnTo>
                  <a:lnTo>
                    <a:pt x="199304" y="157699"/>
                  </a:lnTo>
                  <a:lnTo>
                    <a:pt x="204637" y="156398"/>
                  </a:lnTo>
                  <a:lnTo>
                    <a:pt x="209284" y="150908"/>
                  </a:lnTo>
                  <a:lnTo>
                    <a:pt x="212107" y="143031"/>
                  </a:lnTo>
                  <a:lnTo>
                    <a:pt x="214057" y="131099"/>
                  </a:lnTo>
                  <a:lnTo>
                    <a:pt x="215886" y="119138"/>
                  </a:lnTo>
                  <a:lnTo>
                    <a:pt x="217979" y="105153"/>
                  </a:lnTo>
                  <a:lnTo>
                    <a:pt x="220220" y="90057"/>
                  </a:lnTo>
                  <a:lnTo>
                    <a:pt x="222493" y="74764"/>
                  </a:lnTo>
                  <a:lnTo>
                    <a:pt x="224678" y="60187"/>
                  </a:lnTo>
                  <a:lnTo>
                    <a:pt x="226660" y="47239"/>
                  </a:lnTo>
                  <a:lnTo>
                    <a:pt x="228322" y="36833"/>
                  </a:lnTo>
                  <a:lnTo>
                    <a:pt x="229542" y="32545"/>
                  </a:lnTo>
                  <a:lnTo>
                    <a:pt x="236075" y="24753"/>
                  </a:lnTo>
                  <a:lnTo>
                    <a:pt x="245847" y="21127"/>
                  </a:lnTo>
                  <a:lnTo>
                    <a:pt x="256695" y="21579"/>
                  </a:lnTo>
                  <a:lnTo>
                    <a:pt x="266458" y="26023"/>
                  </a:lnTo>
                  <a:lnTo>
                    <a:pt x="272974" y="34372"/>
                  </a:lnTo>
                  <a:lnTo>
                    <a:pt x="274080" y="46539"/>
                  </a:lnTo>
                  <a:lnTo>
                    <a:pt x="272773" y="54313"/>
                  </a:lnTo>
                  <a:lnTo>
                    <a:pt x="270114" y="70132"/>
                  </a:lnTo>
                  <a:lnTo>
                    <a:pt x="267665" y="84721"/>
                  </a:lnTo>
                  <a:lnTo>
                    <a:pt x="265413" y="98190"/>
                  </a:lnTo>
                  <a:lnTo>
                    <a:pt x="263345" y="110650"/>
                  </a:lnTo>
                  <a:lnTo>
                    <a:pt x="261445" y="122211"/>
                  </a:lnTo>
                  <a:lnTo>
                    <a:pt x="259702" y="132982"/>
                  </a:lnTo>
                  <a:lnTo>
                    <a:pt x="258101" y="143073"/>
                  </a:lnTo>
                  <a:lnTo>
                    <a:pt x="256628" y="152595"/>
                  </a:lnTo>
                  <a:lnTo>
                    <a:pt x="255786" y="158099"/>
                  </a:lnTo>
                  <a:lnTo>
                    <a:pt x="256873" y="170169"/>
                  </a:lnTo>
                  <a:lnTo>
                    <a:pt x="271332" y="172006"/>
                  </a:lnTo>
                  <a:lnTo>
                    <a:pt x="271592" y="171843"/>
                  </a:lnTo>
                  <a:lnTo>
                    <a:pt x="275133" y="168305"/>
                  </a:lnTo>
                  <a:lnTo>
                    <a:pt x="282090" y="157212"/>
                  </a:lnTo>
                  <a:lnTo>
                    <a:pt x="291531" y="134732"/>
                  </a:lnTo>
                  <a:lnTo>
                    <a:pt x="292655" y="131777"/>
                  </a:lnTo>
                  <a:lnTo>
                    <a:pt x="298385" y="120773"/>
                  </a:lnTo>
                  <a:lnTo>
                    <a:pt x="305055" y="112873"/>
                  </a:lnTo>
                  <a:lnTo>
                    <a:pt x="312175" y="107969"/>
                  </a:lnTo>
                  <a:lnTo>
                    <a:pt x="319253" y="105953"/>
                  </a:lnTo>
                  <a:lnTo>
                    <a:pt x="325797" y="106719"/>
                  </a:lnTo>
                  <a:lnTo>
                    <a:pt x="331316" y="110159"/>
                  </a:lnTo>
                  <a:lnTo>
                    <a:pt x="335318" y="116166"/>
                  </a:lnTo>
                  <a:lnTo>
                    <a:pt x="337311" y="124633"/>
                  </a:lnTo>
                  <a:lnTo>
                    <a:pt x="336803" y="135452"/>
                  </a:lnTo>
                  <a:lnTo>
                    <a:pt x="333304" y="148516"/>
                  </a:lnTo>
                  <a:lnTo>
                    <a:pt x="330116" y="157349"/>
                  </a:lnTo>
                  <a:lnTo>
                    <a:pt x="325121" y="171181"/>
                  </a:lnTo>
                  <a:lnTo>
                    <a:pt x="320440" y="184132"/>
                  </a:lnTo>
                  <a:lnTo>
                    <a:pt x="315364" y="198159"/>
                  </a:lnTo>
                  <a:lnTo>
                    <a:pt x="309183" y="215218"/>
                  </a:lnTo>
                  <a:lnTo>
                    <a:pt x="305457" y="225495"/>
                  </a:lnTo>
                  <a:lnTo>
                    <a:pt x="301189" y="237265"/>
                  </a:lnTo>
                  <a:lnTo>
                    <a:pt x="296291" y="250770"/>
                  </a:lnTo>
                  <a:lnTo>
                    <a:pt x="290673" y="266255"/>
                  </a:lnTo>
                  <a:lnTo>
                    <a:pt x="284248" y="283966"/>
                  </a:lnTo>
                  <a:lnTo>
                    <a:pt x="276926" y="304146"/>
                  </a:lnTo>
                  <a:lnTo>
                    <a:pt x="268619" y="327041"/>
                  </a:lnTo>
                  <a:lnTo>
                    <a:pt x="259239" y="352894"/>
                  </a:lnTo>
                  <a:lnTo>
                    <a:pt x="108362" y="352894"/>
                  </a:lnTo>
                  <a:lnTo>
                    <a:pt x="98757" y="341603"/>
                  </a:lnTo>
                  <a:lnTo>
                    <a:pt x="89520" y="330019"/>
                  </a:lnTo>
                  <a:lnTo>
                    <a:pt x="79345" y="316231"/>
                  </a:lnTo>
                  <a:lnTo>
                    <a:pt x="69749" y="301553"/>
                  </a:lnTo>
                  <a:lnTo>
                    <a:pt x="63491" y="291510"/>
                  </a:lnTo>
                  <a:lnTo>
                    <a:pt x="55851" y="280246"/>
                  </a:lnTo>
                  <a:lnTo>
                    <a:pt x="47764" y="269109"/>
                  </a:lnTo>
                  <a:lnTo>
                    <a:pt x="39438" y="258216"/>
                  </a:lnTo>
                  <a:lnTo>
                    <a:pt x="31085" y="247685"/>
                  </a:lnTo>
                  <a:lnTo>
                    <a:pt x="22913" y="237633"/>
                  </a:lnTo>
                  <a:lnTo>
                    <a:pt x="15134" y="228178"/>
                  </a:lnTo>
                  <a:lnTo>
                    <a:pt x="7957" y="219439"/>
                  </a:lnTo>
                  <a:lnTo>
                    <a:pt x="1593" y="211532"/>
                  </a:lnTo>
                  <a:lnTo>
                    <a:pt x="0" y="207421"/>
                  </a:lnTo>
                  <a:lnTo>
                    <a:pt x="1301" y="199387"/>
                  </a:lnTo>
                  <a:lnTo>
                    <a:pt x="6308" y="191105"/>
                  </a:lnTo>
                  <a:lnTo>
                    <a:pt x="14094" y="184678"/>
                  </a:lnTo>
                  <a:lnTo>
                    <a:pt x="23732" y="182205"/>
                  </a:lnTo>
                  <a:lnTo>
                    <a:pt x="34297" y="185791"/>
                  </a:lnTo>
                  <a:lnTo>
                    <a:pt x="43255" y="192572"/>
                  </a:lnTo>
                  <a:lnTo>
                    <a:pt x="52541" y="201215"/>
                  </a:lnTo>
                  <a:lnTo>
                    <a:pt x="60675" y="209858"/>
                  </a:lnTo>
                  <a:lnTo>
                    <a:pt x="68990" y="218502"/>
                  </a:lnTo>
                  <a:lnTo>
                    <a:pt x="78818" y="227145"/>
                  </a:lnTo>
                  <a:lnTo>
                    <a:pt x="86857" y="232040"/>
                  </a:lnTo>
                  <a:lnTo>
                    <a:pt x="92176" y="231829"/>
                  </a:lnTo>
                  <a:lnTo>
                    <a:pt x="94375" y="227037"/>
                  </a:lnTo>
                  <a:lnTo>
                    <a:pt x="94132" y="219054"/>
                  </a:lnTo>
                  <a:lnTo>
                    <a:pt x="92127" y="209270"/>
                  </a:lnTo>
                  <a:lnTo>
                    <a:pt x="89041" y="199079"/>
                  </a:lnTo>
                  <a:lnTo>
                    <a:pt x="85551" y="189870"/>
                  </a:lnTo>
                  <a:lnTo>
                    <a:pt x="84940" y="188414"/>
                  </a:lnTo>
                  <a:lnTo>
                    <a:pt x="79648" y="175724"/>
                  </a:lnTo>
                  <a:lnTo>
                    <a:pt x="74221" y="162566"/>
                  </a:lnTo>
                  <a:lnTo>
                    <a:pt x="68777" y="149238"/>
                  </a:lnTo>
                  <a:lnTo>
                    <a:pt x="63436" y="136038"/>
                  </a:lnTo>
                  <a:lnTo>
                    <a:pt x="58314" y="123265"/>
                  </a:lnTo>
                  <a:lnTo>
                    <a:pt x="53532" y="111217"/>
                  </a:lnTo>
                  <a:lnTo>
                    <a:pt x="49207" y="100192"/>
                  </a:lnTo>
                  <a:lnTo>
                    <a:pt x="45458" y="90489"/>
                  </a:lnTo>
                  <a:lnTo>
                    <a:pt x="42404" y="82407"/>
                  </a:lnTo>
                  <a:lnTo>
                    <a:pt x="41388" y="78661"/>
                  </a:lnTo>
                  <a:lnTo>
                    <a:pt x="41605" y="70022"/>
                  </a:lnTo>
                  <a:lnTo>
                    <a:pt x="44940" y="62294"/>
                  </a:lnTo>
                  <a:lnTo>
                    <a:pt x="50637" y="56075"/>
                  </a:lnTo>
                  <a:lnTo>
                    <a:pt x="57943" y="51966"/>
                  </a:lnTo>
                  <a:lnTo>
                    <a:pt x="66103" y="50567"/>
                  </a:lnTo>
                  <a:lnTo>
                    <a:pt x="74362" y="52476"/>
                  </a:lnTo>
                  <a:lnTo>
                    <a:pt x="81967" y="58295"/>
                  </a:lnTo>
                  <a:lnTo>
                    <a:pt x="88162" y="68622"/>
                  </a:lnTo>
                  <a:lnTo>
                    <a:pt x="91333" y="76271"/>
                  </a:lnTo>
                  <a:lnTo>
                    <a:pt x="96065" y="87849"/>
                  </a:lnTo>
                  <a:lnTo>
                    <a:pt x="100903" y="99778"/>
                  </a:lnTo>
                  <a:lnTo>
                    <a:pt x="105810" y="111864"/>
                  </a:lnTo>
                  <a:lnTo>
                    <a:pt x="110751" y="123911"/>
                  </a:lnTo>
                  <a:lnTo>
                    <a:pt x="115690" y="135724"/>
                  </a:lnTo>
                  <a:lnTo>
                    <a:pt x="120591" y="147110"/>
                  </a:lnTo>
                  <a:lnTo>
                    <a:pt x="126512" y="158158"/>
                  </a:lnTo>
                  <a:lnTo>
                    <a:pt x="132483" y="162774"/>
                  </a:lnTo>
                  <a:lnTo>
                    <a:pt x="136472" y="158940"/>
                  </a:lnTo>
                  <a:lnTo>
                    <a:pt x="138042" y="148516"/>
                  </a:lnTo>
                  <a:lnTo>
                    <a:pt x="138073" y="143362"/>
                  </a:lnTo>
                  <a:lnTo>
                    <a:pt x="138024" y="133442"/>
                  </a:lnTo>
                  <a:lnTo>
                    <a:pt x="137894" y="120679"/>
                  </a:lnTo>
                  <a:lnTo>
                    <a:pt x="137707" y="105937"/>
                  </a:lnTo>
                  <a:lnTo>
                    <a:pt x="137485" y="90084"/>
                  </a:lnTo>
                  <a:lnTo>
                    <a:pt x="137252" y="73985"/>
                  </a:lnTo>
                  <a:lnTo>
                    <a:pt x="137031" y="58506"/>
                  </a:lnTo>
                  <a:lnTo>
                    <a:pt x="136845" y="44514"/>
                  </a:lnTo>
                  <a:lnTo>
                    <a:pt x="136716" y="32875"/>
                  </a:lnTo>
                  <a:lnTo>
                    <a:pt x="136668" y="24455"/>
                  </a:lnTo>
                  <a:lnTo>
                    <a:pt x="138133" y="16061"/>
                  </a:lnTo>
                  <a:lnTo>
                    <a:pt x="144728" y="6726"/>
                  </a:lnTo>
                  <a:lnTo>
                    <a:pt x="154762" y="1299"/>
                  </a:lnTo>
                  <a:lnTo>
                    <a:pt x="166167" y="0"/>
                  </a:lnTo>
                  <a:lnTo>
                    <a:pt x="176875" y="3046"/>
                  </a:lnTo>
                  <a:lnTo>
                    <a:pt x="184816" y="10656"/>
                  </a:lnTo>
                  <a:close/>
                </a:path>
              </a:pathLst>
            </a:custGeom>
            <a:solidFill>
              <a:srgbClr val="FBCCAB"/>
            </a:solidFill>
          </p:spPr>
          <p:txBody>
            <a:bodyPr wrap="square" lIns="0" tIns="0" rIns="0" bIns="0" rtlCol="0">
              <a:noAutofit/>
            </a:bodyPr>
            <a:lstStyle/>
            <a:p>
              <a:endParaRPr sz="1758"/>
            </a:p>
          </p:txBody>
        </p:sp>
        <p:sp>
          <p:nvSpPr>
            <p:cNvPr id="97" name="object 1180"/>
            <p:cNvSpPr/>
            <p:nvPr/>
          </p:nvSpPr>
          <p:spPr>
            <a:xfrm>
              <a:off x="2377427" y="2732406"/>
              <a:ext cx="329376" cy="344600"/>
            </a:xfrm>
            <a:custGeom>
              <a:avLst/>
              <a:gdLst/>
              <a:ahLst/>
              <a:cxnLst/>
              <a:rect l="l" t="t" r="r" b="b"/>
              <a:pathLst>
                <a:path w="337305" h="352896">
                  <a:moveTo>
                    <a:pt x="194413" y="153007"/>
                  </a:moveTo>
                  <a:lnTo>
                    <a:pt x="199296" y="157701"/>
                  </a:lnTo>
                  <a:lnTo>
                    <a:pt x="204650" y="156401"/>
                  </a:lnTo>
                  <a:lnTo>
                    <a:pt x="209321" y="150910"/>
                  </a:lnTo>
                  <a:lnTo>
                    <a:pt x="212155" y="143033"/>
                  </a:lnTo>
                  <a:lnTo>
                    <a:pt x="212637" y="140137"/>
                  </a:lnTo>
                  <a:lnTo>
                    <a:pt x="214054" y="131116"/>
                  </a:lnTo>
                  <a:lnTo>
                    <a:pt x="215868" y="119156"/>
                  </a:lnTo>
                  <a:lnTo>
                    <a:pt x="217957" y="105170"/>
                  </a:lnTo>
                  <a:lnTo>
                    <a:pt x="220198" y="90071"/>
                  </a:lnTo>
                  <a:lnTo>
                    <a:pt x="222469" y="74775"/>
                  </a:lnTo>
                  <a:lnTo>
                    <a:pt x="224647" y="60194"/>
                  </a:lnTo>
                  <a:lnTo>
                    <a:pt x="226609" y="47243"/>
                  </a:lnTo>
                  <a:lnTo>
                    <a:pt x="228233" y="36836"/>
                  </a:lnTo>
                  <a:lnTo>
                    <a:pt x="229536" y="32411"/>
                  </a:lnTo>
                  <a:lnTo>
                    <a:pt x="236155" y="24690"/>
                  </a:lnTo>
                  <a:lnTo>
                    <a:pt x="245953" y="21115"/>
                  </a:lnTo>
                  <a:lnTo>
                    <a:pt x="256783" y="21598"/>
                  </a:lnTo>
                  <a:lnTo>
                    <a:pt x="266497" y="26055"/>
                  </a:lnTo>
                  <a:lnTo>
                    <a:pt x="272949" y="34398"/>
                  </a:lnTo>
                  <a:lnTo>
                    <a:pt x="273991" y="46541"/>
                  </a:lnTo>
                  <a:lnTo>
                    <a:pt x="272704" y="54316"/>
                  </a:lnTo>
                  <a:lnTo>
                    <a:pt x="270074" y="70134"/>
                  </a:lnTo>
                  <a:lnTo>
                    <a:pt x="267637" y="84723"/>
                  </a:lnTo>
                  <a:lnTo>
                    <a:pt x="265383" y="98193"/>
                  </a:lnTo>
                  <a:lnTo>
                    <a:pt x="263304" y="110653"/>
                  </a:lnTo>
                  <a:lnTo>
                    <a:pt x="261390" y="122213"/>
                  </a:lnTo>
                  <a:lnTo>
                    <a:pt x="259630" y="132984"/>
                  </a:lnTo>
                  <a:lnTo>
                    <a:pt x="258017" y="143076"/>
                  </a:lnTo>
                  <a:lnTo>
                    <a:pt x="256539" y="152598"/>
                  </a:lnTo>
                  <a:lnTo>
                    <a:pt x="255756" y="157955"/>
                  </a:lnTo>
                  <a:lnTo>
                    <a:pt x="256887" y="170153"/>
                  </a:lnTo>
                  <a:lnTo>
                    <a:pt x="271380" y="172009"/>
                  </a:lnTo>
                  <a:lnTo>
                    <a:pt x="271637" y="171845"/>
                  </a:lnTo>
                  <a:lnTo>
                    <a:pt x="275142" y="168307"/>
                  </a:lnTo>
                  <a:lnTo>
                    <a:pt x="282078" y="157215"/>
                  </a:lnTo>
                  <a:lnTo>
                    <a:pt x="291579" y="134734"/>
                  </a:lnTo>
                  <a:lnTo>
                    <a:pt x="292639" y="131937"/>
                  </a:lnTo>
                  <a:lnTo>
                    <a:pt x="298357" y="120882"/>
                  </a:lnTo>
                  <a:lnTo>
                    <a:pt x="305018" y="112940"/>
                  </a:lnTo>
                  <a:lnTo>
                    <a:pt x="312133" y="108001"/>
                  </a:lnTo>
                  <a:lnTo>
                    <a:pt x="319209" y="105960"/>
                  </a:lnTo>
                  <a:lnTo>
                    <a:pt x="325755" y="106708"/>
                  </a:lnTo>
                  <a:lnTo>
                    <a:pt x="331280" y="110138"/>
                  </a:lnTo>
                  <a:lnTo>
                    <a:pt x="335294" y="116141"/>
                  </a:lnTo>
                  <a:lnTo>
                    <a:pt x="337305" y="124611"/>
                  </a:lnTo>
                  <a:lnTo>
                    <a:pt x="336821" y="135440"/>
                  </a:lnTo>
                  <a:lnTo>
                    <a:pt x="333353" y="148519"/>
                  </a:lnTo>
                  <a:lnTo>
                    <a:pt x="332998" y="149494"/>
                  </a:lnTo>
                  <a:lnTo>
                    <a:pt x="330139" y="157352"/>
                  </a:lnTo>
                  <a:lnTo>
                    <a:pt x="327539" y="164500"/>
                  </a:lnTo>
                  <a:lnTo>
                    <a:pt x="325108" y="171183"/>
                  </a:lnTo>
                  <a:lnTo>
                    <a:pt x="322759" y="177647"/>
                  </a:lnTo>
                  <a:lnTo>
                    <a:pt x="320402" y="184135"/>
                  </a:lnTo>
                  <a:lnTo>
                    <a:pt x="317949" y="190891"/>
                  </a:lnTo>
                  <a:lnTo>
                    <a:pt x="315312" y="198162"/>
                  </a:lnTo>
                  <a:lnTo>
                    <a:pt x="312401" y="206190"/>
                  </a:lnTo>
                  <a:lnTo>
                    <a:pt x="309129" y="215220"/>
                  </a:lnTo>
                  <a:lnTo>
                    <a:pt x="305406" y="225498"/>
                  </a:lnTo>
                  <a:lnTo>
                    <a:pt x="301144" y="237267"/>
                  </a:lnTo>
                  <a:lnTo>
                    <a:pt x="296254" y="250772"/>
                  </a:lnTo>
                  <a:lnTo>
                    <a:pt x="290648" y="266258"/>
                  </a:lnTo>
                  <a:lnTo>
                    <a:pt x="284237" y="283968"/>
                  </a:lnTo>
                  <a:lnTo>
                    <a:pt x="276932" y="304149"/>
                  </a:lnTo>
                  <a:lnTo>
                    <a:pt x="268645" y="327043"/>
                  </a:lnTo>
                  <a:lnTo>
                    <a:pt x="259288" y="352896"/>
                  </a:lnTo>
                  <a:lnTo>
                    <a:pt x="108410" y="352896"/>
                  </a:lnTo>
                  <a:lnTo>
                    <a:pt x="105588" y="349665"/>
                  </a:lnTo>
                  <a:lnTo>
                    <a:pt x="98805" y="341605"/>
                  </a:lnTo>
                  <a:lnTo>
                    <a:pt x="89568" y="330022"/>
                  </a:lnTo>
                  <a:lnTo>
                    <a:pt x="79394" y="316233"/>
                  </a:lnTo>
                  <a:lnTo>
                    <a:pt x="69797" y="301556"/>
                  </a:lnTo>
                  <a:lnTo>
                    <a:pt x="63506" y="291512"/>
                  </a:lnTo>
                  <a:lnTo>
                    <a:pt x="55845" y="280248"/>
                  </a:lnTo>
                  <a:lnTo>
                    <a:pt x="47751" y="269111"/>
                  </a:lnTo>
                  <a:lnTo>
                    <a:pt x="39429" y="258218"/>
                  </a:lnTo>
                  <a:lnTo>
                    <a:pt x="31087" y="247687"/>
                  </a:lnTo>
                  <a:lnTo>
                    <a:pt x="22931" y="237635"/>
                  </a:lnTo>
                  <a:lnTo>
                    <a:pt x="15167" y="228181"/>
                  </a:lnTo>
                  <a:lnTo>
                    <a:pt x="8001" y="219441"/>
                  </a:lnTo>
                  <a:lnTo>
                    <a:pt x="1641" y="211534"/>
                  </a:lnTo>
                  <a:lnTo>
                    <a:pt x="0" y="207331"/>
                  </a:lnTo>
                  <a:lnTo>
                    <a:pt x="1323" y="199302"/>
                  </a:lnTo>
                  <a:lnTo>
                    <a:pt x="6353" y="191049"/>
                  </a:lnTo>
                  <a:lnTo>
                    <a:pt x="14155" y="184655"/>
                  </a:lnTo>
                  <a:lnTo>
                    <a:pt x="23796" y="182208"/>
                  </a:lnTo>
                  <a:lnTo>
                    <a:pt x="34345" y="185793"/>
                  </a:lnTo>
                  <a:lnTo>
                    <a:pt x="43234" y="192517"/>
                  </a:lnTo>
                  <a:lnTo>
                    <a:pt x="52540" y="201175"/>
                  </a:lnTo>
                  <a:lnTo>
                    <a:pt x="60670" y="209832"/>
                  </a:lnTo>
                  <a:lnTo>
                    <a:pt x="68956" y="218490"/>
                  </a:lnTo>
                  <a:lnTo>
                    <a:pt x="78729" y="227147"/>
                  </a:lnTo>
                  <a:lnTo>
                    <a:pt x="86881" y="232065"/>
                  </a:lnTo>
                  <a:lnTo>
                    <a:pt x="92198" y="231811"/>
                  </a:lnTo>
                  <a:lnTo>
                    <a:pt x="94391" y="226999"/>
                  </a:lnTo>
                  <a:lnTo>
                    <a:pt x="94138" y="219014"/>
                  </a:lnTo>
                  <a:lnTo>
                    <a:pt x="92115" y="209241"/>
                  </a:lnTo>
                  <a:lnTo>
                    <a:pt x="88997" y="199066"/>
                  </a:lnTo>
                  <a:lnTo>
                    <a:pt x="85462" y="189872"/>
                  </a:lnTo>
                  <a:lnTo>
                    <a:pt x="84872" y="188466"/>
                  </a:lnTo>
                  <a:lnTo>
                    <a:pt x="79578" y="175773"/>
                  </a:lnTo>
                  <a:lnTo>
                    <a:pt x="74151" y="162609"/>
                  </a:lnTo>
                  <a:lnTo>
                    <a:pt x="68708" y="149275"/>
                  </a:lnTo>
                  <a:lnTo>
                    <a:pt x="63371" y="136069"/>
                  </a:lnTo>
                  <a:lnTo>
                    <a:pt x="58258" y="123289"/>
                  </a:lnTo>
                  <a:lnTo>
                    <a:pt x="53490" y="111234"/>
                  </a:lnTo>
                  <a:lnTo>
                    <a:pt x="49187" y="100204"/>
                  </a:lnTo>
                  <a:lnTo>
                    <a:pt x="45468" y="90496"/>
                  </a:lnTo>
                  <a:lnTo>
                    <a:pt x="42452" y="82409"/>
                  </a:lnTo>
                  <a:lnTo>
                    <a:pt x="41435" y="78664"/>
                  </a:lnTo>
                  <a:lnTo>
                    <a:pt x="41644" y="70025"/>
                  </a:lnTo>
                  <a:lnTo>
                    <a:pt x="44964" y="62296"/>
                  </a:lnTo>
                  <a:lnTo>
                    <a:pt x="50645" y="56077"/>
                  </a:lnTo>
                  <a:lnTo>
                    <a:pt x="57937" y="51968"/>
                  </a:lnTo>
                  <a:lnTo>
                    <a:pt x="66090" y="50569"/>
                  </a:lnTo>
                  <a:lnTo>
                    <a:pt x="74353" y="52479"/>
                  </a:lnTo>
                  <a:lnTo>
                    <a:pt x="81977" y="58297"/>
                  </a:lnTo>
                  <a:lnTo>
                    <a:pt x="88210" y="68625"/>
                  </a:lnTo>
                  <a:lnTo>
                    <a:pt x="91330" y="76231"/>
                  </a:lnTo>
                  <a:lnTo>
                    <a:pt x="96038" y="87815"/>
                  </a:lnTo>
                  <a:lnTo>
                    <a:pt x="100871" y="99751"/>
                  </a:lnTo>
                  <a:lnTo>
                    <a:pt x="105780" y="111844"/>
                  </a:lnTo>
                  <a:lnTo>
                    <a:pt x="110720" y="123898"/>
                  </a:lnTo>
                  <a:lnTo>
                    <a:pt x="115643" y="135720"/>
                  </a:lnTo>
                  <a:lnTo>
                    <a:pt x="120502" y="147112"/>
                  </a:lnTo>
                  <a:lnTo>
                    <a:pt x="126446" y="158190"/>
                  </a:lnTo>
                  <a:lnTo>
                    <a:pt x="132419" y="162776"/>
                  </a:lnTo>
                  <a:lnTo>
                    <a:pt x="136441" y="158935"/>
                  </a:lnTo>
                  <a:lnTo>
                    <a:pt x="138091" y="148519"/>
                  </a:lnTo>
                  <a:lnTo>
                    <a:pt x="138122" y="143365"/>
                  </a:lnTo>
                  <a:lnTo>
                    <a:pt x="138072" y="133445"/>
                  </a:lnTo>
                  <a:lnTo>
                    <a:pt x="137942" y="120681"/>
                  </a:lnTo>
                  <a:lnTo>
                    <a:pt x="137755" y="105939"/>
                  </a:lnTo>
                  <a:lnTo>
                    <a:pt x="137533" y="90086"/>
                  </a:lnTo>
                  <a:lnTo>
                    <a:pt x="137301" y="73987"/>
                  </a:lnTo>
                  <a:lnTo>
                    <a:pt x="137080" y="58509"/>
                  </a:lnTo>
                  <a:lnTo>
                    <a:pt x="136893" y="44517"/>
                  </a:lnTo>
                  <a:lnTo>
                    <a:pt x="136765" y="32878"/>
                  </a:lnTo>
                  <a:lnTo>
                    <a:pt x="136717" y="24458"/>
                  </a:lnTo>
                  <a:lnTo>
                    <a:pt x="138153" y="16129"/>
                  </a:lnTo>
                  <a:lnTo>
                    <a:pt x="144713" y="6764"/>
                  </a:lnTo>
                  <a:lnTo>
                    <a:pt x="154719" y="1315"/>
                  </a:lnTo>
                  <a:lnTo>
                    <a:pt x="166103" y="0"/>
                  </a:lnTo>
                  <a:lnTo>
                    <a:pt x="176796" y="3038"/>
                  </a:lnTo>
                  <a:lnTo>
                    <a:pt x="184730" y="10648"/>
                  </a:lnTo>
                  <a:lnTo>
                    <a:pt x="187834" y="23051"/>
                  </a:lnTo>
                  <a:lnTo>
                    <a:pt x="187864" y="34385"/>
                  </a:lnTo>
                  <a:lnTo>
                    <a:pt x="188004" y="50093"/>
                  </a:lnTo>
                  <a:lnTo>
                    <a:pt x="188242" y="64836"/>
                  </a:lnTo>
                  <a:lnTo>
                    <a:pt x="188557" y="78619"/>
                  </a:lnTo>
                  <a:lnTo>
                    <a:pt x="188928" y="91449"/>
                  </a:lnTo>
                  <a:lnTo>
                    <a:pt x="189337" y="103329"/>
                  </a:lnTo>
                  <a:lnTo>
                    <a:pt x="189762" y="114266"/>
                  </a:lnTo>
                  <a:lnTo>
                    <a:pt x="190184" y="124264"/>
                  </a:lnTo>
                  <a:lnTo>
                    <a:pt x="190582" y="133328"/>
                  </a:lnTo>
                  <a:lnTo>
                    <a:pt x="191155" y="140515"/>
                  </a:lnTo>
                  <a:lnTo>
                    <a:pt x="194413" y="153007"/>
                  </a:lnTo>
                  <a:close/>
                </a:path>
              </a:pathLst>
            </a:custGeom>
            <a:solidFill>
              <a:srgbClr val="FBCCAB"/>
            </a:solidFill>
          </p:spPr>
          <p:txBody>
            <a:bodyPr wrap="square" lIns="0" tIns="0" rIns="0" bIns="0" rtlCol="0">
              <a:noAutofit/>
            </a:bodyPr>
            <a:lstStyle/>
            <a:p>
              <a:endParaRPr sz="1758"/>
            </a:p>
          </p:txBody>
        </p:sp>
        <p:sp>
          <p:nvSpPr>
            <p:cNvPr id="98" name="object 1181"/>
            <p:cNvSpPr/>
            <p:nvPr/>
          </p:nvSpPr>
          <p:spPr>
            <a:xfrm>
              <a:off x="2057777" y="1970078"/>
              <a:ext cx="329500" cy="344367"/>
            </a:xfrm>
            <a:custGeom>
              <a:avLst/>
              <a:gdLst/>
              <a:ahLst/>
              <a:cxnLst/>
              <a:rect l="l" t="t" r="r" b="b"/>
              <a:pathLst>
                <a:path w="337432" h="352657">
                  <a:moveTo>
                    <a:pt x="268671" y="326818"/>
                  </a:moveTo>
                  <a:lnTo>
                    <a:pt x="276981" y="303937"/>
                  </a:lnTo>
                  <a:lnTo>
                    <a:pt x="284305" y="283769"/>
                  </a:lnTo>
                  <a:lnTo>
                    <a:pt x="290733" y="266070"/>
                  </a:lnTo>
                  <a:lnTo>
                    <a:pt x="296353" y="250596"/>
                  </a:lnTo>
                  <a:lnTo>
                    <a:pt x="301254" y="237101"/>
                  </a:lnTo>
                  <a:lnTo>
                    <a:pt x="305526" y="225341"/>
                  </a:lnTo>
                  <a:lnTo>
                    <a:pt x="309256" y="215071"/>
                  </a:lnTo>
                  <a:lnTo>
                    <a:pt x="312535" y="206047"/>
                  </a:lnTo>
                  <a:lnTo>
                    <a:pt x="315450" y="198024"/>
                  </a:lnTo>
                  <a:lnTo>
                    <a:pt x="318091" y="190757"/>
                  </a:lnTo>
                  <a:lnTo>
                    <a:pt x="320547" y="184002"/>
                  </a:lnTo>
                  <a:lnTo>
                    <a:pt x="322906" y="177514"/>
                  </a:lnTo>
                  <a:lnTo>
                    <a:pt x="325258" y="171049"/>
                  </a:lnTo>
                  <a:lnTo>
                    <a:pt x="327690" y="164361"/>
                  </a:lnTo>
                  <a:lnTo>
                    <a:pt x="330293" y="157207"/>
                  </a:lnTo>
                  <a:lnTo>
                    <a:pt x="333155" y="149341"/>
                  </a:lnTo>
                  <a:lnTo>
                    <a:pt x="333490" y="148421"/>
                  </a:lnTo>
                  <a:lnTo>
                    <a:pt x="336952" y="135359"/>
                  </a:lnTo>
                  <a:lnTo>
                    <a:pt x="337432" y="124534"/>
                  </a:lnTo>
                  <a:lnTo>
                    <a:pt x="335422" y="116056"/>
                  </a:lnTo>
                  <a:lnTo>
                    <a:pt x="331413" y="110034"/>
                  </a:lnTo>
                  <a:lnTo>
                    <a:pt x="325895" y="106577"/>
                  </a:lnTo>
                  <a:lnTo>
                    <a:pt x="319360" y="105796"/>
                  </a:lnTo>
                  <a:lnTo>
                    <a:pt x="312297" y="107799"/>
                  </a:lnTo>
                  <a:lnTo>
                    <a:pt x="305198" y="112696"/>
                  </a:lnTo>
                  <a:lnTo>
                    <a:pt x="298555" y="120596"/>
                  </a:lnTo>
                  <a:lnTo>
                    <a:pt x="292857" y="131610"/>
                  </a:lnTo>
                  <a:lnTo>
                    <a:pt x="291717" y="134636"/>
                  </a:lnTo>
                  <a:lnTo>
                    <a:pt x="282191" y="157133"/>
                  </a:lnTo>
                  <a:lnTo>
                    <a:pt x="275248" y="168157"/>
                  </a:lnTo>
                  <a:lnTo>
                    <a:pt x="271761" y="171620"/>
                  </a:lnTo>
                  <a:lnTo>
                    <a:pt x="271517" y="171770"/>
                  </a:lnTo>
                  <a:lnTo>
                    <a:pt x="256946" y="170050"/>
                  </a:lnTo>
                  <a:lnTo>
                    <a:pt x="255834" y="158011"/>
                  </a:lnTo>
                  <a:lnTo>
                    <a:pt x="256677" y="152500"/>
                  </a:lnTo>
                  <a:lnTo>
                    <a:pt x="258147" y="142985"/>
                  </a:lnTo>
                  <a:lnTo>
                    <a:pt x="259746" y="132893"/>
                  </a:lnTo>
                  <a:lnTo>
                    <a:pt x="261487" y="122118"/>
                  </a:lnTo>
                  <a:lnTo>
                    <a:pt x="263383" y="110552"/>
                  </a:lnTo>
                  <a:lnTo>
                    <a:pt x="265448" y="98089"/>
                  </a:lnTo>
                  <a:lnTo>
                    <a:pt x="267696" y="84622"/>
                  </a:lnTo>
                  <a:lnTo>
                    <a:pt x="270139" y="70044"/>
                  </a:lnTo>
                  <a:lnTo>
                    <a:pt x="272793" y="54248"/>
                  </a:lnTo>
                  <a:lnTo>
                    <a:pt x="274128" y="46302"/>
                  </a:lnTo>
                  <a:lnTo>
                    <a:pt x="273083" y="34220"/>
                  </a:lnTo>
                  <a:lnTo>
                    <a:pt x="266628" y="25899"/>
                  </a:lnTo>
                  <a:lnTo>
                    <a:pt x="256912" y="21439"/>
                  </a:lnTo>
                  <a:lnTo>
                    <a:pt x="246084" y="20940"/>
                  </a:lnTo>
                  <a:lnTo>
                    <a:pt x="236291" y="24498"/>
                  </a:lnTo>
                  <a:lnTo>
                    <a:pt x="229683" y="32215"/>
                  </a:lnTo>
                  <a:lnTo>
                    <a:pt x="228370" y="36738"/>
                  </a:lnTo>
                  <a:lnTo>
                    <a:pt x="226747" y="47104"/>
                  </a:lnTo>
                  <a:lnTo>
                    <a:pt x="224783" y="60033"/>
                  </a:lnTo>
                  <a:lnTo>
                    <a:pt x="222602" y="74606"/>
                  </a:lnTo>
                  <a:lnTo>
                    <a:pt x="220323" y="89906"/>
                  </a:lnTo>
                  <a:lnTo>
                    <a:pt x="218068" y="105016"/>
                  </a:lnTo>
                  <a:lnTo>
                    <a:pt x="215959" y="119017"/>
                  </a:lnTo>
                  <a:lnTo>
                    <a:pt x="214116" y="130993"/>
                  </a:lnTo>
                  <a:lnTo>
                    <a:pt x="212660" y="140027"/>
                  </a:lnTo>
                  <a:lnTo>
                    <a:pt x="209366" y="150780"/>
                  </a:lnTo>
                  <a:lnTo>
                    <a:pt x="204706" y="156238"/>
                  </a:lnTo>
                  <a:lnTo>
                    <a:pt x="199349" y="157479"/>
                  </a:lnTo>
                  <a:lnTo>
                    <a:pt x="194471" y="152676"/>
                  </a:lnTo>
                  <a:lnTo>
                    <a:pt x="191246" y="140000"/>
                  </a:lnTo>
                  <a:lnTo>
                    <a:pt x="190719" y="133230"/>
                  </a:lnTo>
                  <a:lnTo>
                    <a:pt x="190284" y="124127"/>
                  </a:lnTo>
                  <a:lnTo>
                    <a:pt x="189843" y="114110"/>
                  </a:lnTo>
                  <a:lnTo>
                    <a:pt x="189413" y="103169"/>
                  </a:lnTo>
                  <a:lnTo>
                    <a:pt x="189010" y="91294"/>
                  </a:lnTo>
                  <a:lnTo>
                    <a:pt x="188651" y="78478"/>
                  </a:lnTo>
                  <a:lnTo>
                    <a:pt x="188352" y="64710"/>
                  </a:lnTo>
                  <a:lnTo>
                    <a:pt x="188129" y="49982"/>
                  </a:lnTo>
                  <a:lnTo>
                    <a:pt x="187999" y="34285"/>
                  </a:lnTo>
                  <a:lnTo>
                    <a:pt x="187971" y="22953"/>
                  </a:lnTo>
                  <a:lnTo>
                    <a:pt x="184851" y="10578"/>
                  </a:lnTo>
                  <a:lnTo>
                    <a:pt x="176883" y="3000"/>
                  </a:lnTo>
                  <a:lnTo>
                    <a:pt x="170271" y="1152"/>
                  </a:lnTo>
                  <a:lnTo>
                    <a:pt x="156446" y="1152"/>
                  </a:lnTo>
                  <a:lnTo>
                    <a:pt x="154739" y="1354"/>
                  </a:lnTo>
                  <a:lnTo>
                    <a:pt x="144736" y="6844"/>
                  </a:lnTo>
                  <a:lnTo>
                    <a:pt x="138225" y="16248"/>
                  </a:lnTo>
                  <a:lnTo>
                    <a:pt x="136854" y="24360"/>
                  </a:lnTo>
                  <a:lnTo>
                    <a:pt x="136898" y="32745"/>
                  </a:lnTo>
                  <a:lnTo>
                    <a:pt x="137016" y="44365"/>
                  </a:lnTo>
                  <a:lnTo>
                    <a:pt x="137186" y="58349"/>
                  </a:lnTo>
                  <a:lnTo>
                    <a:pt x="137388" y="73830"/>
                  </a:lnTo>
                  <a:lnTo>
                    <a:pt x="137600" y="89938"/>
                  </a:lnTo>
                  <a:lnTo>
                    <a:pt x="137800" y="105804"/>
                  </a:lnTo>
                  <a:lnTo>
                    <a:pt x="137969" y="120560"/>
                  </a:lnTo>
                  <a:lnTo>
                    <a:pt x="138084" y="133337"/>
                  </a:lnTo>
                  <a:lnTo>
                    <a:pt x="138124" y="143265"/>
                  </a:lnTo>
                  <a:lnTo>
                    <a:pt x="138091" y="148421"/>
                  </a:lnTo>
                  <a:lnTo>
                    <a:pt x="136520" y="158784"/>
                  </a:lnTo>
                  <a:lnTo>
                    <a:pt x="132531" y="162628"/>
                  </a:lnTo>
                  <a:lnTo>
                    <a:pt x="126561" y="158047"/>
                  </a:lnTo>
                  <a:lnTo>
                    <a:pt x="120639" y="147014"/>
                  </a:lnTo>
                  <a:lnTo>
                    <a:pt x="115743" y="135639"/>
                  </a:lnTo>
                  <a:lnTo>
                    <a:pt x="110812" y="123833"/>
                  </a:lnTo>
                  <a:lnTo>
                    <a:pt x="105884" y="111789"/>
                  </a:lnTo>
                  <a:lnTo>
                    <a:pt x="100998" y="99697"/>
                  </a:lnTo>
                  <a:lnTo>
                    <a:pt x="96192" y="87749"/>
                  </a:lnTo>
                  <a:lnTo>
                    <a:pt x="91506" y="76136"/>
                  </a:lnTo>
                  <a:lnTo>
                    <a:pt x="88348" y="68386"/>
                  </a:lnTo>
                  <a:lnTo>
                    <a:pt x="82109" y="58058"/>
                  </a:lnTo>
                  <a:lnTo>
                    <a:pt x="74477" y="52252"/>
                  </a:lnTo>
                  <a:lnTo>
                    <a:pt x="66202" y="50364"/>
                  </a:lnTo>
                  <a:lnTo>
                    <a:pt x="58036" y="51789"/>
                  </a:lnTo>
                  <a:lnTo>
                    <a:pt x="50728" y="55919"/>
                  </a:lnTo>
                  <a:lnTo>
                    <a:pt x="45030" y="62152"/>
                  </a:lnTo>
                  <a:lnTo>
                    <a:pt x="41692" y="69880"/>
                  </a:lnTo>
                  <a:lnTo>
                    <a:pt x="41465" y="78499"/>
                  </a:lnTo>
                  <a:lnTo>
                    <a:pt x="42452" y="82170"/>
                  </a:lnTo>
                  <a:lnTo>
                    <a:pt x="45503" y="90284"/>
                  </a:lnTo>
                  <a:lnTo>
                    <a:pt x="49246" y="100006"/>
                  </a:lnTo>
                  <a:lnTo>
                    <a:pt x="53565" y="111039"/>
                  </a:lnTo>
                  <a:lnTo>
                    <a:pt x="58340" y="123088"/>
                  </a:lnTo>
                  <a:lnTo>
                    <a:pt x="63454" y="135856"/>
                  </a:lnTo>
                  <a:lnTo>
                    <a:pt x="68789" y="149046"/>
                  </a:lnTo>
                  <a:lnTo>
                    <a:pt x="74226" y="162364"/>
                  </a:lnTo>
                  <a:lnTo>
                    <a:pt x="79648" y="175511"/>
                  </a:lnTo>
                  <a:lnTo>
                    <a:pt x="84936" y="188193"/>
                  </a:lnTo>
                  <a:lnTo>
                    <a:pt x="85600" y="189774"/>
                  </a:lnTo>
                  <a:lnTo>
                    <a:pt x="89128" y="198969"/>
                  </a:lnTo>
                  <a:lnTo>
                    <a:pt x="92228" y="209143"/>
                  </a:lnTo>
                  <a:lnTo>
                    <a:pt x="94232" y="218908"/>
                  </a:lnTo>
                  <a:lnTo>
                    <a:pt x="94470" y="226877"/>
                  </a:lnTo>
                  <a:lnTo>
                    <a:pt x="92273" y="231661"/>
                  </a:lnTo>
                  <a:lnTo>
                    <a:pt x="86971" y="231873"/>
                  </a:lnTo>
                  <a:lnTo>
                    <a:pt x="78866" y="226908"/>
                  </a:lnTo>
                  <a:lnTo>
                    <a:pt x="69093" y="218251"/>
                  </a:lnTo>
                  <a:lnTo>
                    <a:pt x="60808" y="209593"/>
                  </a:lnTo>
                  <a:lnTo>
                    <a:pt x="52677" y="200936"/>
                  </a:lnTo>
                  <a:lnTo>
                    <a:pt x="43371" y="192279"/>
                  </a:lnTo>
                  <a:lnTo>
                    <a:pt x="34483" y="185555"/>
                  </a:lnTo>
                  <a:lnTo>
                    <a:pt x="23935" y="181970"/>
                  </a:lnTo>
                  <a:lnTo>
                    <a:pt x="14275" y="184405"/>
                  </a:lnTo>
                  <a:lnTo>
                    <a:pt x="6441" y="190780"/>
                  </a:lnTo>
                  <a:lnTo>
                    <a:pt x="1369" y="199020"/>
                  </a:lnTo>
                  <a:lnTo>
                    <a:pt x="0" y="207045"/>
                  </a:lnTo>
                  <a:lnTo>
                    <a:pt x="1641" y="211295"/>
                  </a:lnTo>
                  <a:lnTo>
                    <a:pt x="8031" y="219193"/>
                  </a:lnTo>
                  <a:lnTo>
                    <a:pt x="15214" y="227929"/>
                  </a:lnTo>
                  <a:lnTo>
                    <a:pt x="22987" y="237383"/>
                  </a:lnTo>
                  <a:lnTo>
                    <a:pt x="31144" y="247437"/>
                  </a:lnTo>
                  <a:lnTo>
                    <a:pt x="39483" y="257970"/>
                  </a:lnTo>
                  <a:lnTo>
                    <a:pt x="47798" y="268864"/>
                  </a:lnTo>
                  <a:lnTo>
                    <a:pt x="55886" y="279998"/>
                  </a:lnTo>
                  <a:lnTo>
                    <a:pt x="63542" y="291254"/>
                  </a:lnTo>
                  <a:lnTo>
                    <a:pt x="69935" y="301458"/>
                  </a:lnTo>
                  <a:lnTo>
                    <a:pt x="79549" y="316146"/>
                  </a:lnTo>
                  <a:lnTo>
                    <a:pt x="89740" y="329920"/>
                  </a:lnTo>
                  <a:lnTo>
                    <a:pt x="98986" y="341470"/>
                  </a:lnTo>
                  <a:lnTo>
                    <a:pt x="105760" y="349483"/>
                  </a:lnTo>
                  <a:lnTo>
                    <a:pt x="108547" y="352657"/>
                  </a:lnTo>
                  <a:lnTo>
                    <a:pt x="259288" y="352657"/>
                  </a:lnTo>
                  <a:lnTo>
                    <a:pt x="268671" y="326818"/>
                  </a:lnTo>
                  <a:close/>
                </a:path>
              </a:pathLst>
            </a:custGeom>
            <a:solidFill>
              <a:srgbClr val="FBCCAB"/>
            </a:solidFill>
          </p:spPr>
          <p:txBody>
            <a:bodyPr wrap="square" lIns="0" tIns="0" rIns="0" bIns="0" rtlCol="0">
              <a:noAutofit/>
            </a:bodyPr>
            <a:lstStyle/>
            <a:p>
              <a:endParaRPr sz="1758"/>
            </a:p>
          </p:txBody>
        </p:sp>
        <p:sp>
          <p:nvSpPr>
            <p:cNvPr id="99" name="object 1182"/>
            <p:cNvSpPr/>
            <p:nvPr/>
          </p:nvSpPr>
          <p:spPr>
            <a:xfrm>
              <a:off x="2663337" y="2363978"/>
              <a:ext cx="329379" cy="344512"/>
            </a:xfrm>
            <a:custGeom>
              <a:avLst/>
              <a:gdLst/>
              <a:ahLst/>
              <a:cxnLst/>
              <a:rect l="l" t="t" r="r" b="b"/>
              <a:pathLst>
                <a:path w="337308" h="352806">
                  <a:moveTo>
                    <a:pt x="184745" y="10680"/>
                  </a:moveTo>
                  <a:lnTo>
                    <a:pt x="187834" y="23102"/>
                  </a:lnTo>
                  <a:lnTo>
                    <a:pt x="187863" y="34434"/>
                  </a:lnTo>
                  <a:lnTo>
                    <a:pt x="188004" y="50131"/>
                  </a:lnTo>
                  <a:lnTo>
                    <a:pt x="188242" y="64859"/>
                  </a:lnTo>
                  <a:lnTo>
                    <a:pt x="188556" y="78627"/>
                  </a:lnTo>
                  <a:lnTo>
                    <a:pt x="188928" y="91443"/>
                  </a:lnTo>
                  <a:lnTo>
                    <a:pt x="189337" y="103318"/>
                  </a:lnTo>
                  <a:lnTo>
                    <a:pt x="189762" y="114259"/>
                  </a:lnTo>
                  <a:lnTo>
                    <a:pt x="190184" y="124276"/>
                  </a:lnTo>
                  <a:lnTo>
                    <a:pt x="190582" y="133379"/>
                  </a:lnTo>
                  <a:lnTo>
                    <a:pt x="191160" y="140372"/>
                  </a:lnTo>
                  <a:lnTo>
                    <a:pt x="194438" y="152910"/>
                  </a:lnTo>
                  <a:lnTo>
                    <a:pt x="199322" y="157627"/>
                  </a:lnTo>
                  <a:lnTo>
                    <a:pt x="204665" y="156333"/>
                  </a:lnTo>
                  <a:lnTo>
                    <a:pt x="209325" y="150835"/>
                  </a:lnTo>
                  <a:lnTo>
                    <a:pt x="212156" y="142943"/>
                  </a:lnTo>
                  <a:lnTo>
                    <a:pt x="214039" y="131173"/>
                  </a:lnTo>
                  <a:lnTo>
                    <a:pt x="215853" y="119233"/>
                  </a:lnTo>
                  <a:lnTo>
                    <a:pt x="217943" y="105245"/>
                  </a:lnTo>
                  <a:lnTo>
                    <a:pt x="220187" y="90132"/>
                  </a:lnTo>
                  <a:lnTo>
                    <a:pt x="222460" y="74816"/>
                  </a:lnTo>
                  <a:lnTo>
                    <a:pt x="224642" y="60221"/>
                  </a:lnTo>
                  <a:lnTo>
                    <a:pt x="226607" y="47271"/>
                  </a:lnTo>
                  <a:lnTo>
                    <a:pt x="228233" y="36887"/>
                  </a:lnTo>
                  <a:lnTo>
                    <a:pt x="229539" y="32432"/>
                  </a:lnTo>
                  <a:lnTo>
                    <a:pt x="236161" y="24680"/>
                  </a:lnTo>
                  <a:lnTo>
                    <a:pt x="245965" y="21096"/>
                  </a:lnTo>
                  <a:lnTo>
                    <a:pt x="256807" y="21580"/>
                  </a:lnTo>
                  <a:lnTo>
                    <a:pt x="266543" y="26033"/>
                  </a:lnTo>
                  <a:lnTo>
                    <a:pt x="273032" y="34357"/>
                  </a:lnTo>
                  <a:lnTo>
                    <a:pt x="274128" y="46451"/>
                  </a:lnTo>
                  <a:lnTo>
                    <a:pt x="272788" y="54424"/>
                  </a:lnTo>
                  <a:lnTo>
                    <a:pt x="270135" y="70215"/>
                  </a:lnTo>
                  <a:lnTo>
                    <a:pt x="267689" y="84788"/>
                  </a:lnTo>
                  <a:lnTo>
                    <a:pt x="265436" y="98251"/>
                  </a:lnTo>
                  <a:lnTo>
                    <a:pt x="263361" y="110711"/>
                  </a:lnTo>
                  <a:lnTo>
                    <a:pt x="261449" y="122274"/>
                  </a:lnTo>
                  <a:lnTo>
                    <a:pt x="259684" y="133047"/>
                  </a:lnTo>
                  <a:lnTo>
                    <a:pt x="258053" y="143136"/>
                  </a:lnTo>
                  <a:lnTo>
                    <a:pt x="256540" y="152649"/>
                  </a:lnTo>
                  <a:lnTo>
                    <a:pt x="255776" y="157863"/>
                  </a:lnTo>
                  <a:lnTo>
                    <a:pt x="256865" y="170162"/>
                  </a:lnTo>
                  <a:lnTo>
                    <a:pt x="271380" y="171919"/>
                  </a:lnTo>
                  <a:lnTo>
                    <a:pt x="271627" y="171768"/>
                  </a:lnTo>
                  <a:lnTo>
                    <a:pt x="275150" y="168306"/>
                  </a:lnTo>
                  <a:lnTo>
                    <a:pt x="282114" y="157282"/>
                  </a:lnTo>
                  <a:lnTo>
                    <a:pt x="291579" y="134785"/>
                  </a:lnTo>
                  <a:lnTo>
                    <a:pt x="292728" y="131759"/>
                  </a:lnTo>
                  <a:lnTo>
                    <a:pt x="298456" y="120745"/>
                  </a:lnTo>
                  <a:lnTo>
                    <a:pt x="305116" y="112845"/>
                  </a:lnTo>
                  <a:lnTo>
                    <a:pt x="312220" y="107948"/>
                  </a:lnTo>
                  <a:lnTo>
                    <a:pt x="319281" y="105945"/>
                  </a:lnTo>
                  <a:lnTo>
                    <a:pt x="325808" y="106726"/>
                  </a:lnTo>
                  <a:lnTo>
                    <a:pt x="331314" y="110183"/>
                  </a:lnTo>
                  <a:lnTo>
                    <a:pt x="335310" y="116205"/>
                  </a:lnTo>
                  <a:lnTo>
                    <a:pt x="337308" y="124683"/>
                  </a:lnTo>
                  <a:lnTo>
                    <a:pt x="336818" y="135508"/>
                  </a:lnTo>
                  <a:lnTo>
                    <a:pt x="333353" y="148570"/>
                  </a:lnTo>
                  <a:lnTo>
                    <a:pt x="333029" y="149459"/>
                  </a:lnTo>
                  <a:lnTo>
                    <a:pt x="330165" y="157330"/>
                  </a:lnTo>
                  <a:lnTo>
                    <a:pt x="327561" y="164488"/>
                  </a:lnTo>
                  <a:lnTo>
                    <a:pt x="325128" y="171178"/>
                  </a:lnTo>
                  <a:lnTo>
                    <a:pt x="322777" y="177645"/>
                  </a:lnTo>
                  <a:lnTo>
                    <a:pt x="320419" y="184134"/>
                  </a:lnTo>
                  <a:lnTo>
                    <a:pt x="317966" y="190889"/>
                  </a:lnTo>
                  <a:lnTo>
                    <a:pt x="315329" y="198156"/>
                  </a:lnTo>
                  <a:lnTo>
                    <a:pt x="312418" y="206179"/>
                  </a:lnTo>
                  <a:lnTo>
                    <a:pt x="309146" y="215203"/>
                  </a:lnTo>
                  <a:lnTo>
                    <a:pt x="305423" y="225473"/>
                  </a:lnTo>
                  <a:lnTo>
                    <a:pt x="301160" y="237233"/>
                  </a:lnTo>
                  <a:lnTo>
                    <a:pt x="296270" y="250729"/>
                  </a:lnTo>
                  <a:lnTo>
                    <a:pt x="290662" y="266205"/>
                  </a:lnTo>
                  <a:lnTo>
                    <a:pt x="284249" y="283906"/>
                  </a:lnTo>
                  <a:lnTo>
                    <a:pt x="276941" y="304077"/>
                  </a:lnTo>
                  <a:lnTo>
                    <a:pt x="268651" y="326962"/>
                  </a:lnTo>
                  <a:lnTo>
                    <a:pt x="259288" y="352806"/>
                  </a:lnTo>
                  <a:lnTo>
                    <a:pt x="108410" y="352806"/>
                  </a:lnTo>
                  <a:lnTo>
                    <a:pt x="105623" y="349632"/>
                  </a:lnTo>
                  <a:lnTo>
                    <a:pt x="98848" y="341619"/>
                  </a:lnTo>
                  <a:lnTo>
                    <a:pt x="89603" y="330069"/>
                  </a:lnTo>
                  <a:lnTo>
                    <a:pt x="79411" y="316295"/>
                  </a:lnTo>
                  <a:lnTo>
                    <a:pt x="69797" y="301606"/>
                  </a:lnTo>
                  <a:lnTo>
                    <a:pt x="63448" y="291469"/>
                  </a:lnTo>
                  <a:lnTo>
                    <a:pt x="55790" y="280205"/>
                  </a:lnTo>
                  <a:lnTo>
                    <a:pt x="47702" y="269061"/>
                  </a:lnTo>
                  <a:lnTo>
                    <a:pt x="39388" y="258159"/>
                  </a:lnTo>
                  <a:lnTo>
                    <a:pt x="31054" y="247616"/>
                  </a:lnTo>
                  <a:lnTo>
                    <a:pt x="22907" y="237554"/>
                  </a:lnTo>
                  <a:lnTo>
                    <a:pt x="15152" y="228091"/>
                  </a:lnTo>
                  <a:lnTo>
                    <a:pt x="7995" y="219348"/>
                  </a:lnTo>
                  <a:lnTo>
                    <a:pt x="1641" y="211444"/>
                  </a:lnTo>
                  <a:lnTo>
                    <a:pt x="0" y="207241"/>
                  </a:lnTo>
                  <a:lnTo>
                    <a:pt x="1323" y="199212"/>
                  </a:lnTo>
                  <a:lnTo>
                    <a:pt x="6353" y="190959"/>
                  </a:lnTo>
                  <a:lnTo>
                    <a:pt x="14155" y="184566"/>
                  </a:lnTo>
                  <a:lnTo>
                    <a:pt x="23796" y="182119"/>
                  </a:lnTo>
                  <a:lnTo>
                    <a:pt x="34345" y="185704"/>
                  </a:lnTo>
                  <a:lnTo>
                    <a:pt x="43234" y="192427"/>
                  </a:lnTo>
                  <a:lnTo>
                    <a:pt x="52540" y="201085"/>
                  </a:lnTo>
                  <a:lnTo>
                    <a:pt x="60670" y="209742"/>
                  </a:lnTo>
                  <a:lnTo>
                    <a:pt x="68956" y="218400"/>
                  </a:lnTo>
                  <a:lnTo>
                    <a:pt x="78729" y="227057"/>
                  </a:lnTo>
                  <a:lnTo>
                    <a:pt x="86940" y="232045"/>
                  </a:lnTo>
                  <a:lnTo>
                    <a:pt x="92223" y="231789"/>
                  </a:lnTo>
                  <a:lnTo>
                    <a:pt x="94396" y="226985"/>
                  </a:lnTo>
                  <a:lnTo>
                    <a:pt x="94133" y="219015"/>
                  </a:lnTo>
                  <a:lnTo>
                    <a:pt x="92107" y="209260"/>
                  </a:lnTo>
                  <a:lnTo>
                    <a:pt x="88993" y="199103"/>
                  </a:lnTo>
                  <a:lnTo>
                    <a:pt x="85462" y="189923"/>
                  </a:lnTo>
                  <a:lnTo>
                    <a:pt x="84824" y="188391"/>
                  </a:lnTo>
                  <a:lnTo>
                    <a:pt x="79569" y="175706"/>
                  </a:lnTo>
                  <a:lnTo>
                    <a:pt x="74164" y="162554"/>
                  </a:lnTo>
                  <a:lnTo>
                    <a:pt x="68733" y="149230"/>
                  </a:lnTo>
                  <a:lnTo>
                    <a:pt x="63397" y="136033"/>
                  </a:lnTo>
                  <a:lnTo>
                    <a:pt x="58280" y="123259"/>
                  </a:lnTo>
                  <a:lnTo>
                    <a:pt x="53505" y="111204"/>
                  </a:lnTo>
                  <a:lnTo>
                    <a:pt x="49193" y="100164"/>
                  </a:lnTo>
                  <a:lnTo>
                    <a:pt x="45468" y="90437"/>
                  </a:lnTo>
                  <a:lnTo>
                    <a:pt x="42452" y="82319"/>
                  </a:lnTo>
                  <a:lnTo>
                    <a:pt x="41435" y="78593"/>
                  </a:lnTo>
                  <a:lnTo>
                    <a:pt x="41644" y="69984"/>
                  </a:lnTo>
                  <a:lnTo>
                    <a:pt x="44964" y="62268"/>
                  </a:lnTo>
                  <a:lnTo>
                    <a:pt x="50645" y="56048"/>
                  </a:lnTo>
                  <a:lnTo>
                    <a:pt x="57937" y="51929"/>
                  </a:lnTo>
                  <a:lnTo>
                    <a:pt x="66090" y="50514"/>
                  </a:lnTo>
                  <a:lnTo>
                    <a:pt x="74353" y="52407"/>
                  </a:lnTo>
                  <a:lnTo>
                    <a:pt x="81977" y="58213"/>
                  </a:lnTo>
                  <a:lnTo>
                    <a:pt x="88210" y="68535"/>
                  </a:lnTo>
                  <a:lnTo>
                    <a:pt x="91407" y="76281"/>
                  </a:lnTo>
                  <a:lnTo>
                    <a:pt x="96133" y="87877"/>
                  </a:lnTo>
                  <a:lnTo>
                    <a:pt x="100960" y="99805"/>
                  </a:lnTo>
                  <a:lnTo>
                    <a:pt x="105849" y="111880"/>
                  </a:lnTo>
                  <a:lnTo>
                    <a:pt x="110761" y="123920"/>
                  </a:lnTo>
                  <a:lnTo>
                    <a:pt x="115658" y="135742"/>
                  </a:lnTo>
                  <a:lnTo>
                    <a:pt x="120502" y="147163"/>
                  </a:lnTo>
                  <a:lnTo>
                    <a:pt x="126348" y="158016"/>
                  </a:lnTo>
                  <a:lnTo>
                    <a:pt x="132412" y="162721"/>
                  </a:lnTo>
                  <a:lnTo>
                    <a:pt x="136484" y="158944"/>
                  </a:lnTo>
                  <a:lnTo>
                    <a:pt x="138091" y="148570"/>
                  </a:lnTo>
                  <a:lnTo>
                    <a:pt x="138122" y="143413"/>
                  </a:lnTo>
                  <a:lnTo>
                    <a:pt x="138072" y="133484"/>
                  </a:lnTo>
                  <a:lnTo>
                    <a:pt x="137942" y="120708"/>
                  </a:lnTo>
                  <a:lnTo>
                    <a:pt x="137755" y="105952"/>
                  </a:lnTo>
                  <a:lnTo>
                    <a:pt x="137533" y="90085"/>
                  </a:lnTo>
                  <a:lnTo>
                    <a:pt x="137301" y="73978"/>
                  </a:lnTo>
                  <a:lnTo>
                    <a:pt x="137080" y="58497"/>
                  </a:lnTo>
                  <a:lnTo>
                    <a:pt x="136893" y="44513"/>
                  </a:lnTo>
                  <a:lnTo>
                    <a:pt x="136765" y="32894"/>
                  </a:lnTo>
                  <a:lnTo>
                    <a:pt x="136717" y="24509"/>
                  </a:lnTo>
                  <a:lnTo>
                    <a:pt x="138219" y="15998"/>
                  </a:lnTo>
                  <a:lnTo>
                    <a:pt x="144827" y="6697"/>
                  </a:lnTo>
                  <a:lnTo>
                    <a:pt x="154836" y="1289"/>
                  </a:lnTo>
                  <a:lnTo>
                    <a:pt x="166193" y="0"/>
                  </a:lnTo>
                  <a:lnTo>
                    <a:pt x="176847" y="3055"/>
                  </a:lnTo>
                  <a:lnTo>
                    <a:pt x="184745" y="10680"/>
                  </a:lnTo>
                  <a:close/>
                </a:path>
              </a:pathLst>
            </a:custGeom>
            <a:solidFill>
              <a:srgbClr val="FBCCAB"/>
            </a:solidFill>
          </p:spPr>
          <p:txBody>
            <a:bodyPr wrap="square" lIns="0" tIns="0" rIns="0" bIns="0" rtlCol="0">
              <a:noAutofit/>
            </a:bodyPr>
            <a:lstStyle/>
            <a:p>
              <a:endParaRPr sz="1758"/>
            </a:p>
          </p:txBody>
        </p:sp>
        <p:sp>
          <p:nvSpPr>
            <p:cNvPr id="100" name="object 1183"/>
            <p:cNvSpPr/>
            <p:nvPr/>
          </p:nvSpPr>
          <p:spPr>
            <a:xfrm>
              <a:off x="2942195" y="2512717"/>
              <a:ext cx="329497" cy="344526"/>
            </a:xfrm>
            <a:custGeom>
              <a:avLst/>
              <a:gdLst/>
              <a:ahLst/>
              <a:cxnLst/>
              <a:rect l="l" t="t" r="r" b="b"/>
              <a:pathLst>
                <a:path w="337429" h="352820">
                  <a:moveTo>
                    <a:pt x="268666" y="326972"/>
                  </a:moveTo>
                  <a:lnTo>
                    <a:pt x="276971" y="304082"/>
                  </a:lnTo>
                  <a:lnTo>
                    <a:pt x="284292" y="283904"/>
                  </a:lnTo>
                  <a:lnTo>
                    <a:pt x="290718" y="266196"/>
                  </a:lnTo>
                  <a:lnTo>
                    <a:pt x="296337" y="250711"/>
                  </a:lnTo>
                  <a:lnTo>
                    <a:pt x="301237" y="237207"/>
                  </a:lnTo>
                  <a:lnTo>
                    <a:pt x="305509" y="225438"/>
                  </a:lnTo>
                  <a:lnTo>
                    <a:pt x="309239" y="215161"/>
                  </a:lnTo>
                  <a:lnTo>
                    <a:pt x="312518" y="206130"/>
                  </a:lnTo>
                  <a:lnTo>
                    <a:pt x="315433" y="198102"/>
                  </a:lnTo>
                  <a:lnTo>
                    <a:pt x="318074" y="190832"/>
                  </a:lnTo>
                  <a:lnTo>
                    <a:pt x="320529" y="184075"/>
                  </a:lnTo>
                  <a:lnTo>
                    <a:pt x="322888" y="177589"/>
                  </a:lnTo>
                  <a:lnTo>
                    <a:pt x="325237" y="171127"/>
                  </a:lnTo>
                  <a:lnTo>
                    <a:pt x="327667" y="164446"/>
                  </a:lnTo>
                  <a:lnTo>
                    <a:pt x="330267" y="157301"/>
                  </a:lnTo>
                  <a:lnTo>
                    <a:pt x="333124" y="149448"/>
                  </a:lnTo>
                  <a:lnTo>
                    <a:pt x="333490" y="148442"/>
                  </a:lnTo>
                  <a:lnTo>
                    <a:pt x="336483" y="137143"/>
                  </a:lnTo>
                  <a:lnTo>
                    <a:pt x="336483" y="120575"/>
                  </a:lnTo>
                  <a:lnTo>
                    <a:pt x="335406" y="116065"/>
                  </a:lnTo>
                  <a:lnTo>
                    <a:pt x="331379" y="110062"/>
                  </a:lnTo>
                  <a:lnTo>
                    <a:pt x="325842" y="106632"/>
                  </a:lnTo>
                  <a:lnTo>
                    <a:pt x="319287" y="105884"/>
                  </a:lnTo>
                  <a:lnTo>
                    <a:pt x="312209" y="107925"/>
                  </a:lnTo>
                  <a:lnTo>
                    <a:pt x="305101" y="112863"/>
                  </a:lnTo>
                  <a:lnTo>
                    <a:pt x="298456" y="120806"/>
                  </a:lnTo>
                  <a:lnTo>
                    <a:pt x="292768" y="131861"/>
                  </a:lnTo>
                  <a:lnTo>
                    <a:pt x="291717" y="134658"/>
                  </a:lnTo>
                  <a:lnTo>
                    <a:pt x="282215" y="157201"/>
                  </a:lnTo>
                  <a:lnTo>
                    <a:pt x="275279" y="168272"/>
                  </a:lnTo>
                  <a:lnTo>
                    <a:pt x="271774" y="171773"/>
                  </a:lnTo>
                  <a:lnTo>
                    <a:pt x="271517" y="171933"/>
                  </a:lnTo>
                  <a:lnTo>
                    <a:pt x="256946" y="170213"/>
                  </a:lnTo>
                  <a:lnTo>
                    <a:pt x="255834" y="158173"/>
                  </a:lnTo>
                  <a:lnTo>
                    <a:pt x="256677" y="152662"/>
                  </a:lnTo>
                  <a:lnTo>
                    <a:pt x="258147" y="143147"/>
                  </a:lnTo>
                  <a:lnTo>
                    <a:pt x="259746" y="133056"/>
                  </a:lnTo>
                  <a:lnTo>
                    <a:pt x="261487" y="122280"/>
                  </a:lnTo>
                  <a:lnTo>
                    <a:pt x="263383" y="110714"/>
                  </a:lnTo>
                  <a:lnTo>
                    <a:pt x="265448" y="98251"/>
                  </a:lnTo>
                  <a:lnTo>
                    <a:pt x="267696" y="84784"/>
                  </a:lnTo>
                  <a:lnTo>
                    <a:pt x="270139" y="70206"/>
                  </a:lnTo>
                  <a:lnTo>
                    <a:pt x="272793" y="54411"/>
                  </a:lnTo>
                  <a:lnTo>
                    <a:pt x="274128" y="46465"/>
                  </a:lnTo>
                  <a:lnTo>
                    <a:pt x="273083" y="34335"/>
                  </a:lnTo>
                  <a:lnTo>
                    <a:pt x="266628" y="25999"/>
                  </a:lnTo>
                  <a:lnTo>
                    <a:pt x="256912" y="21546"/>
                  </a:lnTo>
                  <a:lnTo>
                    <a:pt x="246084" y="21065"/>
                  </a:lnTo>
                  <a:lnTo>
                    <a:pt x="236291" y="24645"/>
                  </a:lnTo>
                  <a:lnTo>
                    <a:pt x="229683" y="32375"/>
                  </a:lnTo>
                  <a:lnTo>
                    <a:pt x="228370" y="36900"/>
                  </a:lnTo>
                  <a:lnTo>
                    <a:pt x="226744" y="47277"/>
                  </a:lnTo>
                  <a:lnTo>
                    <a:pt x="224778" y="60211"/>
                  </a:lnTo>
                  <a:lnTo>
                    <a:pt x="222593" y="74786"/>
                  </a:lnTo>
                  <a:lnTo>
                    <a:pt x="220311" y="90083"/>
                  </a:lnTo>
                  <a:lnTo>
                    <a:pt x="218054" y="105184"/>
                  </a:lnTo>
                  <a:lnTo>
                    <a:pt x="215943" y="119170"/>
                  </a:lnTo>
                  <a:lnTo>
                    <a:pt x="214100" y="131123"/>
                  </a:lnTo>
                  <a:lnTo>
                    <a:pt x="212648" y="140124"/>
                  </a:lnTo>
                  <a:lnTo>
                    <a:pt x="209374" y="150853"/>
                  </a:lnTo>
                  <a:lnTo>
                    <a:pt x="204726" y="156351"/>
                  </a:lnTo>
                  <a:lnTo>
                    <a:pt x="199380" y="157638"/>
                  </a:lnTo>
                  <a:lnTo>
                    <a:pt x="194504" y="152902"/>
                  </a:lnTo>
                  <a:lnTo>
                    <a:pt x="191266" y="140331"/>
                  </a:lnTo>
                  <a:lnTo>
                    <a:pt x="190719" y="133392"/>
                  </a:lnTo>
                  <a:lnTo>
                    <a:pt x="190284" y="124290"/>
                  </a:lnTo>
                  <a:lnTo>
                    <a:pt x="189843" y="114273"/>
                  </a:lnTo>
                  <a:lnTo>
                    <a:pt x="189413" y="103331"/>
                  </a:lnTo>
                  <a:lnTo>
                    <a:pt x="189010" y="91457"/>
                  </a:lnTo>
                  <a:lnTo>
                    <a:pt x="188651" y="78640"/>
                  </a:lnTo>
                  <a:lnTo>
                    <a:pt x="188352" y="64872"/>
                  </a:lnTo>
                  <a:lnTo>
                    <a:pt x="188129" y="50144"/>
                  </a:lnTo>
                  <a:lnTo>
                    <a:pt x="187998" y="34447"/>
                  </a:lnTo>
                  <a:lnTo>
                    <a:pt x="187971" y="23115"/>
                  </a:lnTo>
                  <a:lnTo>
                    <a:pt x="184872" y="10690"/>
                  </a:lnTo>
                  <a:lnTo>
                    <a:pt x="176949" y="3061"/>
                  </a:lnTo>
                  <a:lnTo>
                    <a:pt x="166261" y="0"/>
                  </a:lnTo>
                  <a:lnTo>
                    <a:pt x="154869" y="1277"/>
                  </a:lnTo>
                  <a:lnTo>
                    <a:pt x="144834" y="6665"/>
                  </a:lnTo>
                  <a:lnTo>
                    <a:pt x="138215" y="15933"/>
                  </a:lnTo>
                  <a:lnTo>
                    <a:pt x="136717" y="24381"/>
                  </a:lnTo>
                  <a:lnTo>
                    <a:pt x="136765" y="32806"/>
                  </a:lnTo>
                  <a:lnTo>
                    <a:pt x="136893" y="44455"/>
                  </a:lnTo>
                  <a:lnTo>
                    <a:pt x="137080" y="58460"/>
                  </a:lnTo>
                  <a:lnTo>
                    <a:pt x="137301" y="73953"/>
                  </a:lnTo>
                  <a:lnTo>
                    <a:pt x="137533" y="90064"/>
                  </a:lnTo>
                  <a:lnTo>
                    <a:pt x="137755" y="105925"/>
                  </a:lnTo>
                  <a:lnTo>
                    <a:pt x="137942" y="120666"/>
                  </a:lnTo>
                  <a:lnTo>
                    <a:pt x="138072" y="133420"/>
                  </a:lnTo>
                  <a:lnTo>
                    <a:pt x="138122" y="143317"/>
                  </a:lnTo>
                  <a:lnTo>
                    <a:pt x="138091" y="148442"/>
                  </a:lnTo>
                  <a:lnTo>
                    <a:pt x="136512" y="158889"/>
                  </a:lnTo>
                  <a:lnTo>
                    <a:pt x="132504" y="162720"/>
                  </a:lnTo>
                  <a:lnTo>
                    <a:pt x="126505" y="158076"/>
                  </a:lnTo>
                  <a:lnTo>
                    <a:pt x="120639" y="147177"/>
                  </a:lnTo>
                  <a:lnTo>
                    <a:pt x="115743" y="135748"/>
                  </a:lnTo>
                  <a:lnTo>
                    <a:pt x="110812" y="123907"/>
                  </a:lnTo>
                  <a:lnTo>
                    <a:pt x="105884" y="111847"/>
                  </a:lnTo>
                  <a:lnTo>
                    <a:pt x="100998" y="99758"/>
                  </a:lnTo>
                  <a:lnTo>
                    <a:pt x="96193" y="87831"/>
                  </a:lnTo>
                  <a:lnTo>
                    <a:pt x="91506" y="76259"/>
                  </a:lnTo>
                  <a:lnTo>
                    <a:pt x="88348" y="68548"/>
                  </a:lnTo>
                  <a:lnTo>
                    <a:pt x="82109" y="58220"/>
                  </a:lnTo>
                  <a:lnTo>
                    <a:pt x="74476" y="52415"/>
                  </a:lnTo>
                  <a:lnTo>
                    <a:pt x="66202" y="50527"/>
                  </a:lnTo>
                  <a:lnTo>
                    <a:pt x="58036" y="51951"/>
                  </a:lnTo>
                  <a:lnTo>
                    <a:pt x="50728" y="56082"/>
                  </a:lnTo>
                  <a:lnTo>
                    <a:pt x="45030" y="62314"/>
                  </a:lnTo>
                  <a:lnTo>
                    <a:pt x="41692" y="70042"/>
                  </a:lnTo>
                  <a:lnTo>
                    <a:pt x="41465" y="78661"/>
                  </a:lnTo>
                  <a:lnTo>
                    <a:pt x="42452" y="82333"/>
                  </a:lnTo>
                  <a:lnTo>
                    <a:pt x="45503" y="90447"/>
                  </a:lnTo>
                  <a:lnTo>
                    <a:pt x="49246" y="100168"/>
                  </a:lnTo>
                  <a:lnTo>
                    <a:pt x="53565" y="111202"/>
                  </a:lnTo>
                  <a:lnTo>
                    <a:pt x="58340" y="123250"/>
                  </a:lnTo>
                  <a:lnTo>
                    <a:pt x="63454" y="136018"/>
                  </a:lnTo>
                  <a:lnTo>
                    <a:pt x="68789" y="149209"/>
                  </a:lnTo>
                  <a:lnTo>
                    <a:pt x="74226" y="162526"/>
                  </a:lnTo>
                  <a:lnTo>
                    <a:pt x="79648" y="175674"/>
                  </a:lnTo>
                  <a:lnTo>
                    <a:pt x="84936" y="188356"/>
                  </a:lnTo>
                  <a:lnTo>
                    <a:pt x="85600" y="189937"/>
                  </a:lnTo>
                  <a:lnTo>
                    <a:pt x="89128" y="199131"/>
                  </a:lnTo>
                  <a:lnTo>
                    <a:pt x="92229" y="209305"/>
                  </a:lnTo>
                  <a:lnTo>
                    <a:pt x="94232" y="219071"/>
                  </a:lnTo>
                  <a:lnTo>
                    <a:pt x="94470" y="227039"/>
                  </a:lnTo>
                  <a:lnTo>
                    <a:pt x="92273" y="231824"/>
                  </a:lnTo>
                  <a:lnTo>
                    <a:pt x="86971" y="232036"/>
                  </a:lnTo>
                  <a:lnTo>
                    <a:pt x="78866" y="227071"/>
                  </a:lnTo>
                  <a:lnTo>
                    <a:pt x="69093" y="218413"/>
                  </a:lnTo>
                  <a:lnTo>
                    <a:pt x="60808" y="209756"/>
                  </a:lnTo>
                  <a:lnTo>
                    <a:pt x="52677" y="201098"/>
                  </a:lnTo>
                  <a:lnTo>
                    <a:pt x="43371" y="192441"/>
                  </a:lnTo>
                  <a:lnTo>
                    <a:pt x="34483" y="185717"/>
                  </a:lnTo>
                  <a:lnTo>
                    <a:pt x="23935" y="182132"/>
                  </a:lnTo>
                  <a:lnTo>
                    <a:pt x="14275" y="184567"/>
                  </a:lnTo>
                  <a:lnTo>
                    <a:pt x="6441" y="190943"/>
                  </a:lnTo>
                  <a:lnTo>
                    <a:pt x="1369" y="199182"/>
                  </a:lnTo>
                  <a:lnTo>
                    <a:pt x="0" y="207208"/>
                  </a:lnTo>
                  <a:lnTo>
                    <a:pt x="1641" y="211458"/>
                  </a:lnTo>
                  <a:lnTo>
                    <a:pt x="8038" y="219363"/>
                  </a:lnTo>
                  <a:lnTo>
                    <a:pt x="15229" y="228108"/>
                  </a:lnTo>
                  <a:lnTo>
                    <a:pt x="23010" y="237569"/>
                  </a:lnTo>
                  <a:lnTo>
                    <a:pt x="31177" y="247627"/>
                  </a:lnTo>
                  <a:lnTo>
                    <a:pt x="39524" y="258161"/>
                  </a:lnTo>
                  <a:lnTo>
                    <a:pt x="47847" y="269049"/>
                  </a:lnTo>
                  <a:lnTo>
                    <a:pt x="55941" y="280170"/>
                  </a:lnTo>
                  <a:lnTo>
                    <a:pt x="63600" y="291404"/>
                  </a:lnTo>
                  <a:lnTo>
                    <a:pt x="69935" y="301479"/>
                  </a:lnTo>
                  <a:lnTo>
                    <a:pt x="79531" y="316210"/>
                  </a:lnTo>
                  <a:lnTo>
                    <a:pt x="89706" y="330007"/>
                  </a:lnTo>
                  <a:lnTo>
                    <a:pt x="98942" y="341570"/>
                  </a:lnTo>
                  <a:lnTo>
                    <a:pt x="105725" y="349604"/>
                  </a:lnTo>
                  <a:lnTo>
                    <a:pt x="108547" y="352820"/>
                  </a:lnTo>
                  <a:lnTo>
                    <a:pt x="259288" y="352820"/>
                  </a:lnTo>
                  <a:lnTo>
                    <a:pt x="268666" y="326972"/>
                  </a:lnTo>
                  <a:close/>
                </a:path>
              </a:pathLst>
            </a:custGeom>
            <a:solidFill>
              <a:srgbClr val="FBCCAB"/>
            </a:solidFill>
          </p:spPr>
          <p:txBody>
            <a:bodyPr wrap="square" lIns="0" tIns="0" rIns="0" bIns="0" rtlCol="0">
              <a:noAutofit/>
            </a:bodyPr>
            <a:lstStyle/>
            <a:p>
              <a:endParaRPr sz="1758"/>
            </a:p>
          </p:txBody>
        </p:sp>
        <p:sp>
          <p:nvSpPr>
            <p:cNvPr id="101" name="object 1184"/>
            <p:cNvSpPr/>
            <p:nvPr/>
          </p:nvSpPr>
          <p:spPr>
            <a:xfrm>
              <a:off x="2144049" y="2329829"/>
              <a:ext cx="95536" cy="93811"/>
            </a:xfrm>
            <a:custGeom>
              <a:avLst/>
              <a:gdLst/>
              <a:ahLst/>
              <a:cxnLst/>
              <a:rect l="l" t="t" r="r" b="b"/>
              <a:pathLst>
                <a:path w="97836" h="96069">
                  <a:moveTo>
                    <a:pt x="97836" y="0"/>
                  </a:moveTo>
                  <a:lnTo>
                    <a:pt x="97836" y="96069"/>
                  </a:lnTo>
                  <a:lnTo>
                    <a:pt x="7007" y="96069"/>
                  </a:lnTo>
                  <a:lnTo>
                    <a:pt x="0" y="88896"/>
                  </a:lnTo>
                  <a:lnTo>
                    <a:pt x="0" y="7173"/>
                  </a:lnTo>
                  <a:lnTo>
                    <a:pt x="7007" y="0"/>
                  </a:lnTo>
                  <a:lnTo>
                    <a:pt x="97836" y="0"/>
                  </a:lnTo>
                  <a:close/>
                </a:path>
              </a:pathLst>
            </a:custGeom>
            <a:solidFill>
              <a:srgbClr val="8B2B3C"/>
            </a:solidFill>
          </p:spPr>
          <p:txBody>
            <a:bodyPr wrap="square" lIns="0" tIns="0" rIns="0" bIns="0" rtlCol="0">
              <a:noAutofit/>
            </a:bodyPr>
            <a:lstStyle/>
            <a:p>
              <a:endParaRPr sz="1758"/>
            </a:p>
          </p:txBody>
        </p:sp>
        <p:sp>
          <p:nvSpPr>
            <p:cNvPr id="102" name="object 1185"/>
            <p:cNvSpPr/>
            <p:nvPr/>
          </p:nvSpPr>
          <p:spPr>
            <a:xfrm>
              <a:off x="2239610" y="2329829"/>
              <a:ext cx="95402" cy="93811"/>
            </a:xfrm>
            <a:custGeom>
              <a:avLst/>
              <a:gdLst/>
              <a:ahLst/>
              <a:cxnLst/>
              <a:rect l="l" t="t" r="r" b="b"/>
              <a:pathLst>
                <a:path w="97699" h="96069">
                  <a:moveTo>
                    <a:pt x="82172" y="0"/>
                  </a:moveTo>
                  <a:lnTo>
                    <a:pt x="90691" y="0"/>
                  </a:lnTo>
                  <a:lnTo>
                    <a:pt x="97699" y="7173"/>
                  </a:lnTo>
                  <a:lnTo>
                    <a:pt x="97699" y="88896"/>
                  </a:lnTo>
                  <a:lnTo>
                    <a:pt x="90691" y="96069"/>
                  </a:lnTo>
                  <a:lnTo>
                    <a:pt x="0" y="96069"/>
                  </a:lnTo>
                  <a:lnTo>
                    <a:pt x="0" y="0"/>
                  </a:lnTo>
                  <a:lnTo>
                    <a:pt x="82172" y="0"/>
                  </a:lnTo>
                  <a:close/>
                </a:path>
              </a:pathLst>
            </a:custGeom>
            <a:solidFill>
              <a:srgbClr val="42130D"/>
            </a:solidFill>
          </p:spPr>
          <p:txBody>
            <a:bodyPr wrap="square" lIns="0" tIns="0" rIns="0" bIns="0" rtlCol="0">
              <a:noAutofit/>
            </a:bodyPr>
            <a:lstStyle/>
            <a:p>
              <a:endParaRPr sz="1758"/>
            </a:p>
          </p:txBody>
        </p:sp>
        <p:sp>
          <p:nvSpPr>
            <p:cNvPr id="103" name="object 1186"/>
            <p:cNvSpPr/>
            <p:nvPr/>
          </p:nvSpPr>
          <p:spPr>
            <a:xfrm>
              <a:off x="2238542" y="2363880"/>
              <a:ext cx="107612" cy="962564"/>
            </a:xfrm>
            <a:custGeom>
              <a:avLst/>
              <a:gdLst/>
              <a:ahLst/>
              <a:cxnLst/>
              <a:rect l="l" t="t" r="r" b="b"/>
              <a:pathLst>
                <a:path w="110203" h="985737">
                  <a:moveTo>
                    <a:pt x="95088" y="0"/>
                  </a:moveTo>
                  <a:lnTo>
                    <a:pt x="103470" y="0"/>
                  </a:lnTo>
                  <a:lnTo>
                    <a:pt x="110203" y="4782"/>
                  </a:lnTo>
                  <a:lnTo>
                    <a:pt x="110203" y="980814"/>
                  </a:lnTo>
                  <a:lnTo>
                    <a:pt x="103470" y="985737"/>
                  </a:lnTo>
                  <a:lnTo>
                    <a:pt x="0" y="985737"/>
                  </a:lnTo>
                  <a:lnTo>
                    <a:pt x="0" y="0"/>
                  </a:lnTo>
                  <a:lnTo>
                    <a:pt x="95088" y="0"/>
                  </a:lnTo>
                  <a:close/>
                </a:path>
              </a:pathLst>
            </a:custGeom>
            <a:solidFill>
              <a:srgbClr val="DB6A27"/>
            </a:solidFill>
          </p:spPr>
          <p:txBody>
            <a:bodyPr wrap="square" lIns="0" tIns="0" rIns="0" bIns="0" rtlCol="0">
              <a:noAutofit/>
            </a:bodyPr>
            <a:lstStyle/>
            <a:p>
              <a:endParaRPr sz="1758"/>
            </a:p>
          </p:txBody>
        </p:sp>
        <p:sp>
          <p:nvSpPr>
            <p:cNvPr id="104" name="object 1187"/>
            <p:cNvSpPr/>
            <p:nvPr/>
          </p:nvSpPr>
          <p:spPr>
            <a:xfrm>
              <a:off x="2130914" y="2363880"/>
              <a:ext cx="107612" cy="962564"/>
            </a:xfrm>
            <a:custGeom>
              <a:avLst/>
              <a:gdLst/>
              <a:ahLst/>
              <a:cxnLst/>
              <a:rect l="l" t="t" r="r" b="b"/>
              <a:pathLst>
                <a:path w="110203" h="985737">
                  <a:moveTo>
                    <a:pt x="15252" y="0"/>
                  </a:moveTo>
                  <a:lnTo>
                    <a:pt x="110203" y="0"/>
                  </a:lnTo>
                  <a:lnTo>
                    <a:pt x="110203" y="985737"/>
                  </a:lnTo>
                  <a:lnTo>
                    <a:pt x="6870" y="985737"/>
                  </a:lnTo>
                  <a:lnTo>
                    <a:pt x="0" y="980814"/>
                  </a:lnTo>
                  <a:lnTo>
                    <a:pt x="0" y="4782"/>
                  </a:lnTo>
                  <a:lnTo>
                    <a:pt x="6870" y="0"/>
                  </a:lnTo>
                  <a:lnTo>
                    <a:pt x="15252" y="0"/>
                  </a:lnTo>
                  <a:close/>
                </a:path>
              </a:pathLst>
            </a:custGeom>
            <a:solidFill>
              <a:srgbClr val="F5A324"/>
            </a:solidFill>
          </p:spPr>
          <p:txBody>
            <a:bodyPr wrap="square" lIns="0" tIns="0" rIns="0" bIns="0" rtlCol="0">
              <a:noAutofit/>
            </a:bodyPr>
            <a:lstStyle/>
            <a:p>
              <a:endParaRPr sz="1758"/>
            </a:p>
          </p:txBody>
        </p:sp>
        <p:sp>
          <p:nvSpPr>
            <p:cNvPr id="105" name="object 1188"/>
            <p:cNvSpPr/>
            <p:nvPr/>
          </p:nvSpPr>
          <p:spPr>
            <a:xfrm>
              <a:off x="2305365" y="2399729"/>
              <a:ext cx="29653" cy="30492"/>
            </a:xfrm>
            <a:custGeom>
              <a:avLst/>
              <a:gdLst/>
              <a:ahLst/>
              <a:cxnLst/>
              <a:rect l="l" t="t" r="r" b="b"/>
              <a:pathLst>
                <a:path w="30367" h="31226">
                  <a:moveTo>
                    <a:pt x="30367" y="15613"/>
                  </a:moveTo>
                  <a:lnTo>
                    <a:pt x="30367" y="24193"/>
                  </a:lnTo>
                  <a:lnTo>
                    <a:pt x="23634" y="31226"/>
                  </a:lnTo>
                  <a:lnTo>
                    <a:pt x="6870" y="31226"/>
                  </a:lnTo>
                  <a:lnTo>
                    <a:pt x="0" y="24193"/>
                  </a:lnTo>
                  <a:lnTo>
                    <a:pt x="0" y="7032"/>
                  </a:lnTo>
                  <a:lnTo>
                    <a:pt x="6870" y="0"/>
                  </a:lnTo>
                  <a:lnTo>
                    <a:pt x="23634" y="0"/>
                  </a:lnTo>
                  <a:lnTo>
                    <a:pt x="30367" y="7032"/>
                  </a:lnTo>
                  <a:lnTo>
                    <a:pt x="30367" y="15613"/>
                  </a:lnTo>
                  <a:close/>
                </a:path>
              </a:pathLst>
            </a:custGeom>
            <a:solidFill>
              <a:srgbClr val="B81F24"/>
            </a:solidFill>
          </p:spPr>
          <p:txBody>
            <a:bodyPr wrap="square" lIns="0" tIns="0" rIns="0" bIns="0" rtlCol="0">
              <a:noAutofit/>
            </a:bodyPr>
            <a:lstStyle/>
            <a:p>
              <a:endParaRPr sz="1758"/>
            </a:p>
          </p:txBody>
        </p:sp>
        <p:sp>
          <p:nvSpPr>
            <p:cNvPr id="106" name="object 1189"/>
            <p:cNvSpPr/>
            <p:nvPr/>
          </p:nvSpPr>
          <p:spPr>
            <a:xfrm>
              <a:off x="2305365" y="2482272"/>
              <a:ext cx="29653" cy="30354"/>
            </a:xfrm>
            <a:custGeom>
              <a:avLst/>
              <a:gdLst/>
              <a:ahLst/>
              <a:cxnLst/>
              <a:rect l="l" t="t" r="r" b="b"/>
              <a:pathLst>
                <a:path w="30367" h="31085">
                  <a:moveTo>
                    <a:pt x="30367" y="15472"/>
                  </a:moveTo>
                  <a:lnTo>
                    <a:pt x="30367" y="24193"/>
                  </a:lnTo>
                  <a:lnTo>
                    <a:pt x="23634" y="31085"/>
                  </a:lnTo>
                  <a:lnTo>
                    <a:pt x="6870" y="31085"/>
                  </a:lnTo>
                  <a:lnTo>
                    <a:pt x="0" y="24193"/>
                  </a:lnTo>
                  <a:lnTo>
                    <a:pt x="0" y="6892"/>
                  </a:lnTo>
                  <a:lnTo>
                    <a:pt x="6870" y="0"/>
                  </a:lnTo>
                  <a:lnTo>
                    <a:pt x="23634" y="0"/>
                  </a:lnTo>
                  <a:lnTo>
                    <a:pt x="30367" y="6892"/>
                  </a:lnTo>
                  <a:lnTo>
                    <a:pt x="30367" y="15472"/>
                  </a:lnTo>
                  <a:close/>
                </a:path>
              </a:pathLst>
            </a:custGeom>
            <a:solidFill>
              <a:srgbClr val="B81F24"/>
            </a:solidFill>
          </p:spPr>
          <p:txBody>
            <a:bodyPr wrap="square" lIns="0" tIns="0" rIns="0" bIns="0" rtlCol="0">
              <a:noAutofit/>
            </a:bodyPr>
            <a:lstStyle/>
            <a:p>
              <a:endParaRPr sz="1758"/>
            </a:p>
          </p:txBody>
        </p:sp>
        <p:sp>
          <p:nvSpPr>
            <p:cNvPr id="107" name="object 1190"/>
            <p:cNvSpPr/>
            <p:nvPr/>
          </p:nvSpPr>
          <p:spPr>
            <a:xfrm>
              <a:off x="2305365" y="2441072"/>
              <a:ext cx="29653" cy="30354"/>
            </a:xfrm>
            <a:custGeom>
              <a:avLst/>
              <a:gdLst/>
              <a:ahLst/>
              <a:cxnLst/>
              <a:rect l="l" t="t" r="r" b="b"/>
              <a:pathLst>
                <a:path w="30367" h="31085">
                  <a:moveTo>
                    <a:pt x="30367" y="15472"/>
                  </a:moveTo>
                  <a:lnTo>
                    <a:pt x="30367" y="24052"/>
                  </a:lnTo>
                  <a:lnTo>
                    <a:pt x="23634" y="31085"/>
                  </a:lnTo>
                  <a:lnTo>
                    <a:pt x="6870" y="31085"/>
                  </a:lnTo>
                  <a:lnTo>
                    <a:pt x="0" y="24052"/>
                  </a:lnTo>
                  <a:lnTo>
                    <a:pt x="0" y="6892"/>
                  </a:lnTo>
                  <a:lnTo>
                    <a:pt x="6870" y="0"/>
                  </a:lnTo>
                  <a:lnTo>
                    <a:pt x="23634" y="0"/>
                  </a:lnTo>
                  <a:lnTo>
                    <a:pt x="30367" y="6892"/>
                  </a:lnTo>
                  <a:lnTo>
                    <a:pt x="30367" y="15472"/>
                  </a:lnTo>
                  <a:close/>
                </a:path>
              </a:pathLst>
            </a:custGeom>
            <a:solidFill>
              <a:srgbClr val="B81F24"/>
            </a:solidFill>
          </p:spPr>
          <p:txBody>
            <a:bodyPr wrap="square" lIns="0" tIns="0" rIns="0" bIns="0" rtlCol="0">
              <a:noAutofit/>
            </a:bodyPr>
            <a:lstStyle/>
            <a:p>
              <a:endParaRPr sz="1758"/>
            </a:p>
          </p:txBody>
        </p:sp>
        <p:sp>
          <p:nvSpPr>
            <p:cNvPr id="108" name="object 1191"/>
            <p:cNvSpPr/>
            <p:nvPr/>
          </p:nvSpPr>
          <p:spPr>
            <a:xfrm>
              <a:off x="2461118" y="3086639"/>
              <a:ext cx="95536" cy="93811"/>
            </a:xfrm>
            <a:custGeom>
              <a:avLst/>
              <a:gdLst/>
              <a:ahLst/>
              <a:cxnLst/>
              <a:rect l="l" t="t" r="r" b="b"/>
              <a:pathLst>
                <a:path w="97836" h="96069">
                  <a:moveTo>
                    <a:pt x="97836" y="0"/>
                  </a:moveTo>
                  <a:lnTo>
                    <a:pt x="97836" y="96069"/>
                  </a:lnTo>
                  <a:lnTo>
                    <a:pt x="7007" y="96069"/>
                  </a:lnTo>
                  <a:lnTo>
                    <a:pt x="0" y="88896"/>
                  </a:lnTo>
                  <a:lnTo>
                    <a:pt x="0" y="7173"/>
                  </a:lnTo>
                  <a:lnTo>
                    <a:pt x="7007" y="0"/>
                  </a:lnTo>
                  <a:lnTo>
                    <a:pt x="97836" y="0"/>
                  </a:lnTo>
                  <a:close/>
                </a:path>
              </a:pathLst>
            </a:custGeom>
            <a:solidFill>
              <a:srgbClr val="C2E0DB"/>
            </a:solidFill>
          </p:spPr>
          <p:txBody>
            <a:bodyPr wrap="square" lIns="0" tIns="0" rIns="0" bIns="0" rtlCol="0">
              <a:noAutofit/>
            </a:bodyPr>
            <a:lstStyle/>
            <a:p>
              <a:endParaRPr sz="1758"/>
            </a:p>
          </p:txBody>
        </p:sp>
        <p:sp>
          <p:nvSpPr>
            <p:cNvPr id="109" name="object 1192"/>
            <p:cNvSpPr/>
            <p:nvPr/>
          </p:nvSpPr>
          <p:spPr>
            <a:xfrm>
              <a:off x="2556685" y="3086639"/>
              <a:ext cx="95402" cy="93811"/>
            </a:xfrm>
            <a:custGeom>
              <a:avLst/>
              <a:gdLst/>
              <a:ahLst/>
              <a:cxnLst/>
              <a:rect l="l" t="t" r="r" b="b"/>
              <a:pathLst>
                <a:path w="97699" h="96069">
                  <a:moveTo>
                    <a:pt x="82171" y="0"/>
                  </a:moveTo>
                  <a:lnTo>
                    <a:pt x="90691" y="0"/>
                  </a:lnTo>
                  <a:lnTo>
                    <a:pt x="97699" y="7173"/>
                  </a:lnTo>
                  <a:lnTo>
                    <a:pt x="97699" y="88896"/>
                  </a:lnTo>
                  <a:lnTo>
                    <a:pt x="90691" y="96069"/>
                  </a:lnTo>
                  <a:lnTo>
                    <a:pt x="0" y="96069"/>
                  </a:lnTo>
                  <a:lnTo>
                    <a:pt x="0" y="0"/>
                  </a:lnTo>
                  <a:lnTo>
                    <a:pt x="82171" y="0"/>
                  </a:lnTo>
                  <a:close/>
                </a:path>
              </a:pathLst>
            </a:custGeom>
            <a:solidFill>
              <a:srgbClr val="99D2D9"/>
            </a:solidFill>
          </p:spPr>
          <p:txBody>
            <a:bodyPr wrap="square" lIns="0" tIns="0" rIns="0" bIns="0" rtlCol="0">
              <a:noAutofit/>
            </a:bodyPr>
            <a:lstStyle/>
            <a:p>
              <a:endParaRPr sz="1758"/>
            </a:p>
          </p:txBody>
        </p:sp>
        <p:sp>
          <p:nvSpPr>
            <p:cNvPr id="110" name="object 1193"/>
            <p:cNvSpPr/>
            <p:nvPr/>
          </p:nvSpPr>
          <p:spPr>
            <a:xfrm>
              <a:off x="2555612" y="3120834"/>
              <a:ext cx="107612" cy="205478"/>
            </a:xfrm>
            <a:custGeom>
              <a:avLst/>
              <a:gdLst/>
              <a:ahLst/>
              <a:cxnLst/>
              <a:rect l="l" t="t" r="r" b="b"/>
              <a:pathLst>
                <a:path w="110203" h="210425">
                  <a:moveTo>
                    <a:pt x="95088" y="0"/>
                  </a:moveTo>
                  <a:lnTo>
                    <a:pt x="103470" y="0"/>
                  </a:lnTo>
                  <a:lnTo>
                    <a:pt x="110203" y="4782"/>
                  </a:lnTo>
                  <a:lnTo>
                    <a:pt x="110203" y="205643"/>
                  </a:lnTo>
                  <a:lnTo>
                    <a:pt x="103470" y="210425"/>
                  </a:lnTo>
                  <a:lnTo>
                    <a:pt x="0" y="210425"/>
                  </a:lnTo>
                  <a:lnTo>
                    <a:pt x="0" y="0"/>
                  </a:lnTo>
                  <a:lnTo>
                    <a:pt x="95088" y="0"/>
                  </a:lnTo>
                  <a:close/>
                </a:path>
              </a:pathLst>
            </a:custGeom>
            <a:solidFill>
              <a:srgbClr val="0F3753"/>
            </a:solidFill>
          </p:spPr>
          <p:txBody>
            <a:bodyPr wrap="square" lIns="0" tIns="0" rIns="0" bIns="0" rtlCol="0">
              <a:noAutofit/>
            </a:bodyPr>
            <a:lstStyle/>
            <a:p>
              <a:endParaRPr sz="1758"/>
            </a:p>
          </p:txBody>
        </p:sp>
        <p:sp>
          <p:nvSpPr>
            <p:cNvPr id="111" name="object 1194"/>
            <p:cNvSpPr/>
            <p:nvPr/>
          </p:nvSpPr>
          <p:spPr>
            <a:xfrm>
              <a:off x="2447999" y="3120834"/>
              <a:ext cx="107612" cy="205478"/>
            </a:xfrm>
            <a:custGeom>
              <a:avLst/>
              <a:gdLst/>
              <a:ahLst/>
              <a:cxnLst/>
              <a:rect l="l" t="t" r="r" b="b"/>
              <a:pathLst>
                <a:path w="110203" h="210425">
                  <a:moveTo>
                    <a:pt x="15252" y="0"/>
                  </a:moveTo>
                  <a:lnTo>
                    <a:pt x="110203" y="0"/>
                  </a:lnTo>
                  <a:lnTo>
                    <a:pt x="110203" y="210425"/>
                  </a:lnTo>
                  <a:lnTo>
                    <a:pt x="6870" y="210425"/>
                  </a:lnTo>
                  <a:lnTo>
                    <a:pt x="0" y="205643"/>
                  </a:lnTo>
                  <a:lnTo>
                    <a:pt x="0" y="4782"/>
                  </a:lnTo>
                  <a:lnTo>
                    <a:pt x="6870" y="0"/>
                  </a:lnTo>
                  <a:lnTo>
                    <a:pt x="15252" y="0"/>
                  </a:lnTo>
                  <a:close/>
                </a:path>
              </a:pathLst>
            </a:custGeom>
            <a:solidFill>
              <a:srgbClr val="144F78"/>
            </a:solidFill>
          </p:spPr>
          <p:txBody>
            <a:bodyPr wrap="square" lIns="0" tIns="0" rIns="0" bIns="0" rtlCol="0">
              <a:noAutofit/>
            </a:bodyPr>
            <a:lstStyle/>
            <a:p>
              <a:endParaRPr sz="1758"/>
            </a:p>
          </p:txBody>
        </p:sp>
        <p:sp>
          <p:nvSpPr>
            <p:cNvPr id="112" name="object 1195"/>
            <p:cNvSpPr/>
            <p:nvPr/>
          </p:nvSpPr>
          <p:spPr>
            <a:xfrm>
              <a:off x="2622434" y="3156679"/>
              <a:ext cx="29653" cy="30354"/>
            </a:xfrm>
            <a:custGeom>
              <a:avLst/>
              <a:gdLst/>
              <a:ahLst/>
              <a:cxnLst/>
              <a:rect l="l" t="t" r="r" b="b"/>
              <a:pathLst>
                <a:path w="30367" h="31085">
                  <a:moveTo>
                    <a:pt x="30367" y="15472"/>
                  </a:moveTo>
                  <a:lnTo>
                    <a:pt x="30367" y="24052"/>
                  </a:lnTo>
                  <a:lnTo>
                    <a:pt x="23634" y="31085"/>
                  </a:lnTo>
                  <a:lnTo>
                    <a:pt x="6870" y="31085"/>
                  </a:lnTo>
                  <a:lnTo>
                    <a:pt x="0" y="24052"/>
                  </a:lnTo>
                  <a:lnTo>
                    <a:pt x="0" y="6892"/>
                  </a:lnTo>
                  <a:lnTo>
                    <a:pt x="6870" y="0"/>
                  </a:lnTo>
                  <a:lnTo>
                    <a:pt x="23634" y="0"/>
                  </a:lnTo>
                  <a:lnTo>
                    <a:pt x="30367" y="6892"/>
                  </a:lnTo>
                  <a:lnTo>
                    <a:pt x="30367" y="15472"/>
                  </a:lnTo>
                  <a:close/>
                </a:path>
              </a:pathLst>
            </a:custGeom>
            <a:solidFill>
              <a:srgbClr val="C2E0DB"/>
            </a:solidFill>
          </p:spPr>
          <p:txBody>
            <a:bodyPr wrap="square" lIns="0" tIns="0" rIns="0" bIns="0" rtlCol="0">
              <a:noAutofit/>
            </a:bodyPr>
            <a:lstStyle/>
            <a:p>
              <a:endParaRPr sz="1758"/>
            </a:p>
          </p:txBody>
        </p:sp>
        <p:sp>
          <p:nvSpPr>
            <p:cNvPr id="113" name="object 1196"/>
            <p:cNvSpPr/>
            <p:nvPr/>
          </p:nvSpPr>
          <p:spPr>
            <a:xfrm>
              <a:off x="2622434" y="3239094"/>
              <a:ext cx="29653" cy="30354"/>
            </a:xfrm>
            <a:custGeom>
              <a:avLst/>
              <a:gdLst/>
              <a:ahLst/>
              <a:cxnLst/>
              <a:rect l="l" t="t" r="r" b="b"/>
              <a:pathLst>
                <a:path w="30367" h="31085">
                  <a:moveTo>
                    <a:pt x="30367" y="15613"/>
                  </a:moveTo>
                  <a:lnTo>
                    <a:pt x="30367" y="24193"/>
                  </a:lnTo>
                  <a:lnTo>
                    <a:pt x="23634" y="31085"/>
                  </a:lnTo>
                  <a:lnTo>
                    <a:pt x="6870" y="31085"/>
                  </a:lnTo>
                  <a:lnTo>
                    <a:pt x="0" y="24193"/>
                  </a:lnTo>
                  <a:lnTo>
                    <a:pt x="0" y="7032"/>
                  </a:lnTo>
                  <a:lnTo>
                    <a:pt x="6870" y="0"/>
                  </a:lnTo>
                  <a:lnTo>
                    <a:pt x="23634" y="0"/>
                  </a:lnTo>
                  <a:lnTo>
                    <a:pt x="30367" y="7032"/>
                  </a:lnTo>
                  <a:lnTo>
                    <a:pt x="30367" y="15613"/>
                  </a:lnTo>
                  <a:close/>
                </a:path>
              </a:pathLst>
            </a:custGeom>
            <a:solidFill>
              <a:srgbClr val="C2E0DB"/>
            </a:solidFill>
          </p:spPr>
          <p:txBody>
            <a:bodyPr wrap="square" lIns="0" tIns="0" rIns="0" bIns="0" rtlCol="0">
              <a:noAutofit/>
            </a:bodyPr>
            <a:lstStyle/>
            <a:p>
              <a:endParaRPr sz="1758"/>
            </a:p>
          </p:txBody>
        </p:sp>
        <p:sp>
          <p:nvSpPr>
            <p:cNvPr id="114" name="object 1197"/>
            <p:cNvSpPr/>
            <p:nvPr/>
          </p:nvSpPr>
          <p:spPr>
            <a:xfrm>
              <a:off x="2622434" y="3197885"/>
              <a:ext cx="29653" cy="30354"/>
            </a:xfrm>
            <a:custGeom>
              <a:avLst/>
              <a:gdLst/>
              <a:ahLst/>
              <a:cxnLst/>
              <a:rect l="l" t="t" r="r" b="b"/>
              <a:pathLst>
                <a:path w="30367" h="31085">
                  <a:moveTo>
                    <a:pt x="30367" y="15613"/>
                  </a:moveTo>
                  <a:lnTo>
                    <a:pt x="30367" y="24193"/>
                  </a:lnTo>
                  <a:lnTo>
                    <a:pt x="23634" y="31085"/>
                  </a:lnTo>
                  <a:lnTo>
                    <a:pt x="6870" y="31085"/>
                  </a:lnTo>
                  <a:lnTo>
                    <a:pt x="0" y="24193"/>
                  </a:lnTo>
                  <a:lnTo>
                    <a:pt x="0" y="6892"/>
                  </a:lnTo>
                  <a:lnTo>
                    <a:pt x="6870" y="0"/>
                  </a:lnTo>
                  <a:lnTo>
                    <a:pt x="23634" y="0"/>
                  </a:lnTo>
                  <a:lnTo>
                    <a:pt x="30367" y="6892"/>
                  </a:lnTo>
                  <a:lnTo>
                    <a:pt x="30367" y="15613"/>
                  </a:lnTo>
                  <a:close/>
                </a:path>
              </a:pathLst>
            </a:custGeom>
            <a:solidFill>
              <a:srgbClr val="C2E0DB"/>
            </a:solidFill>
          </p:spPr>
          <p:txBody>
            <a:bodyPr wrap="square" lIns="0" tIns="0" rIns="0" bIns="0" rtlCol="0">
              <a:noAutofit/>
            </a:bodyPr>
            <a:lstStyle/>
            <a:p>
              <a:endParaRPr sz="1758"/>
            </a:p>
          </p:txBody>
        </p:sp>
        <p:sp>
          <p:nvSpPr>
            <p:cNvPr id="115" name="object 1198"/>
            <p:cNvSpPr/>
            <p:nvPr/>
          </p:nvSpPr>
          <p:spPr>
            <a:xfrm>
              <a:off x="2751091" y="2723755"/>
              <a:ext cx="95536" cy="93674"/>
            </a:xfrm>
            <a:custGeom>
              <a:avLst/>
              <a:gdLst/>
              <a:ahLst/>
              <a:cxnLst/>
              <a:rect l="l" t="t" r="r" b="b"/>
              <a:pathLst>
                <a:path w="97836" h="95929">
                  <a:moveTo>
                    <a:pt x="97836" y="0"/>
                  </a:moveTo>
                  <a:lnTo>
                    <a:pt x="97836" y="95929"/>
                  </a:lnTo>
                  <a:lnTo>
                    <a:pt x="7145" y="95929"/>
                  </a:lnTo>
                  <a:lnTo>
                    <a:pt x="0" y="88755"/>
                  </a:lnTo>
                  <a:lnTo>
                    <a:pt x="0" y="7173"/>
                  </a:lnTo>
                  <a:lnTo>
                    <a:pt x="7145" y="0"/>
                  </a:lnTo>
                  <a:lnTo>
                    <a:pt x="97836" y="0"/>
                  </a:lnTo>
                  <a:close/>
                </a:path>
              </a:pathLst>
            </a:custGeom>
            <a:solidFill>
              <a:srgbClr val="AD79B0"/>
            </a:solidFill>
          </p:spPr>
          <p:txBody>
            <a:bodyPr wrap="square" lIns="0" tIns="0" rIns="0" bIns="0" rtlCol="0">
              <a:noAutofit/>
            </a:bodyPr>
            <a:lstStyle/>
            <a:p>
              <a:endParaRPr sz="1758"/>
            </a:p>
          </p:txBody>
        </p:sp>
        <p:sp>
          <p:nvSpPr>
            <p:cNvPr id="116" name="object 1199"/>
            <p:cNvSpPr/>
            <p:nvPr/>
          </p:nvSpPr>
          <p:spPr>
            <a:xfrm>
              <a:off x="2846627" y="2723755"/>
              <a:ext cx="95536" cy="93674"/>
            </a:xfrm>
            <a:custGeom>
              <a:avLst/>
              <a:gdLst/>
              <a:ahLst/>
              <a:cxnLst/>
              <a:rect l="l" t="t" r="r" b="b"/>
              <a:pathLst>
                <a:path w="97836" h="95929">
                  <a:moveTo>
                    <a:pt x="82172" y="0"/>
                  </a:moveTo>
                  <a:lnTo>
                    <a:pt x="90828" y="0"/>
                  </a:lnTo>
                  <a:lnTo>
                    <a:pt x="97836" y="7173"/>
                  </a:lnTo>
                  <a:lnTo>
                    <a:pt x="97836" y="88755"/>
                  </a:lnTo>
                  <a:lnTo>
                    <a:pt x="90828" y="95929"/>
                  </a:lnTo>
                  <a:lnTo>
                    <a:pt x="0" y="95929"/>
                  </a:lnTo>
                  <a:lnTo>
                    <a:pt x="0" y="0"/>
                  </a:lnTo>
                  <a:lnTo>
                    <a:pt x="82172" y="0"/>
                  </a:lnTo>
                  <a:close/>
                </a:path>
              </a:pathLst>
            </a:custGeom>
            <a:solidFill>
              <a:srgbClr val="8A4E92"/>
            </a:solidFill>
          </p:spPr>
          <p:txBody>
            <a:bodyPr wrap="square" lIns="0" tIns="0" rIns="0" bIns="0" rtlCol="0">
              <a:noAutofit/>
            </a:bodyPr>
            <a:lstStyle/>
            <a:p>
              <a:endParaRPr sz="1758"/>
            </a:p>
          </p:txBody>
        </p:sp>
        <p:sp>
          <p:nvSpPr>
            <p:cNvPr id="117" name="object 1200"/>
            <p:cNvSpPr/>
            <p:nvPr/>
          </p:nvSpPr>
          <p:spPr>
            <a:xfrm>
              <a:off x="2845712" y="2757799"/>
              <a:ext cx="107612" cy="568500"/>
            </a:xfrm>
            <a:custGeom>
              <a:avLst/>
              <a:gdLst/>
              <a:ahLst/>
              <a:cxnLst/>
              <a:rect l="l" t="t" r="r" b="b"/>
              <a:pathLst>
                <a:path w="110203" h="582186">
                  <a:moveTo>
                    <a:pt x="94951" y="0"/>
                  </a:moveTo>
                  <a:lnTo>
                    <a:pt x="103333" y="0"/>
                  </a:lnTo>
                  <a:lnTo>
                    <a:pt x="110203" y="4782"/>
                  </a:lnTo>
                  <a:lnTo>
                    <a:pt x="110203" y="577404"/>
                  </a:lnTo>
                  <a:lnTo>
                    <a:pt x="103333" y="582186"/>
                  </a:lnTo>
                  <a:lnTo>
                    <a:pt x="0" y="582186"/>
                  </a:lnTo>
                  <a:lnTo>
                    <a:pt x="0" y="0"/>
                  </a:lnTo>
                  <a:lnTo>
                    <a:pt x="94951" y="0"/>
                  </a:lnTo>
                  <a:close/>
                </a:path>
              </a:pathLst>
            </a:custGeom>
            <a:solidFill>
              <a:srgbClr val="748DC6"/>
            </a:solidFill>
          </p:spPr>
          <p:txBody>
            <a:bodyPr wrap="square" lIns="0" tIns="0" rIns="0" bIns="0" rtlCol="0">
              <a:noAutofit/>
            </a:bodyPr>
            <a:lstStyle/>
            <a:p>
              <a:endParaRPr sz="1758"/>
            </a:p>
          </p:txBody>
        </p:sp>
        <p:sp>
          <p:nvSpPr>
            <p:cNvPr id="118" name="object 1201"/>
            <p:cNvSpPr/>
            <p:nvPr/>
          </p:nvSpPr>
          <p:spPr>
            <a:xfrm>
              <a:off x="2738069" y="2757799"/>
              <a:ext cx="107613" cy="568500"/>
            </a:xfrm>
            <a:custGeom>
              <a:avLst/>
              <a:gdLst/>
              <a:ahLst/>
              <a:cxnLst/>
              <a:rect l="l" t="t" r="r" b="b"/>
              <a:pathLst>
                <a:path w="110204" h="582186">
                  <a:moveTo>
                    <a:pt x="15115" y="0"/>
                  </a:moveTo>
                  <a:lnTo>
                    <a:pt x="110204" y="0"/>
                  </a:lnTo>
                  <a:lnTo>
                    <a:pt x="110204" y="582186"/>
                  </a:lnTo>
                  <a:lnTo>
                    <a:pt x="6733" y="582186"/>
                  </a:lnTo>
                  <a:lnTo>
                    <a:pt x="0" y="577404"/>
                  </a:lnTo>
                  <a:lnTo>
                    <a:pt x="0" y="4782"/>
                  </a:lnTo>
                  <a:lnTo>
                    <a:pt x="6733" y="0"/>
                  </a:lnTo>
                  <a:lnTo>
                    <a:pt x="15115" y="0"/>
                  </a:lnTo>
                  <a:close/>
                </a:path>
              </a:pathLst>
            </a:custGeom>
            <a:solidFill>
              <a:srgbClr val="9CB5DE"/>
            </a:solidFill>
          </p:spPr>
          <p:txBody>
            <a:bodyPr wrap="square" lIns="0" tIns="0" rIns="0" bIns="0" rtlCol="0">
              <a:noAutofit/>
            </a:bodyPr>
            <a:lstStyle/>
            <a:p>
              <a:endParaRPr sz="1758"/>
            </a:p>
          </p:txBody>
        </p:sp>
        <p:sp>
          <p:nvSpPr>
            <p:cNvPr id="119" name="object 1202"/>
            <p:cNvSpPr/>
            <p:nvPr/>
          </p:nvSpPr>
          <p:spPr>
            <a:xfrm>
              <a:off x="2912534" y="2793649"/>
              <a:ext cx="29653" cy="30354"/>
            </a:xfrm>
            <a:custGeom>
              <a:avLst/>
              <a:gdLst/>
              <a:ahLst/>
              <a:cxnLst/>
              <a:rect l="l" t="t" r="r" b="b"/>
              <a:pathLst>
                <a:path w="30367" h="31085">
                  <a:moveTo>
                    <a:pt x="30367" y="15472"/>
                  </a:moveTo>
                  <a:lnTo>
                    <a:pt x="30367" y="24052"/>
                  </a:lnTo>
                  <a:lnTo>
                    <a:pt x="23497" y="31085"/>
                  </a:lnTo>
                  <a:lnTo>
                    <a:pt x="6733" y="31085"/>
                  </a:lnTo>
                  <a:lnTo>
                    <a:pt x="0" y="24052"/>
                  </a:lnTo>
                  <a:lnTo>
                    <a:pt x="0" y="6892"/>
                  </a:lnTo>
                  <a:lnTo>
                    <a:pt x="6733" y="0"/>
                  </a:lnTo>
                  <a:lnTo>
                    <a:pt x="23497" y="0"/>
                  </a:lnTo>
                  <a:lnTo>
                    <a:pt x="30367" y="6892"/>
                  </a:lnTo>
                  <a:lnTo>
                    <a:pt x="30367" y="15472"/>
                  </a:lnTo>
                  <a:close/>
                </a:path>
              </a:pathLst>
            </a:custGeom>
            <a:solidFill>
              <a:srgbClr val="8A4E92"/>
            </a:solidFill>
          </p:spPr>
          <p:txBody>
            <a:bodyPr wrap="square" lIns="0" tIns="0" rIns="0" bIns="0" rtlCol="0">
              <a:noAutofit/>
            </a:bodyPr>
            <a:lstStyle/>
            <a:p>
              <a:endParaRPr sz="1758"/>
            </a:p>
          </p:txBody>
        </p:sp>
        <p:sp>
          <p:nvSpPr>
            <p:cNvPr id="120" name="object 1203"/>
            <p:cNvSpPr/>
            <p:nvPr/>
          </p:nvSpPr>
          <p:spPr>
            <a:xfrm>
              <a:off x="2912534" y="2876060"/>
              <a:ext cx="29653" cy="30492"/>
            </a:xfrm>
            <a:custGeom>
              <a:avLst/>
              <a:gdLst/>
              <a:ahLst/>
              <a:cxnLst/>
              <a:rect l="l" t="t" r="r" b="b"/>
              <a:pathLst>
                <a:path w="30367" h="31226">
                  <a:moveTo>
                    <a:pt x="30367" y="15613"/>
                  </a:moveTo>
                  <a:lnTo>
                    <a:pt x="30367" y="24193"/>
                  </a:lnTo>
                  <a:lnTo>
                    <a:pt x="23497" y="31226"/>
                  </a:lnTo>
                  <a:lnTo>
                    <a:pt x="6733" y="31226"/>
                  </a:lnTo>
                  <a:lnTo>
                    <a:pt x="0" y="24193"/>
                  </a:lnTo>
                  <a:lnTo>
                    <a:pt x="0" y="7032"/>
                  </a:lnTo>
                  <a:lnTo>
                    <a:pt x="6733" y="0"/>
                  </a:lnTo>
                  <a:lnTo>
                    <a:pt x="23497" y="0"/>
                  </a:lnTo>
                  <a:lnTo>
                    <a:pt x="30367" y="7032"/>
                  </a:lnTo>
                  <a:lnTo>
                    <a:pt x="30367" y="15613"/>
                  </a:lnTo>
                  <a:close/>
                </a:path>
              </a:pathLst>
            </a:custGeom>
            <a:solidFill>
              <a:srgbClr val="8A4E92"/>
            </a:solidFill>
          </p:spPr>
          <p:txBody>
            <a:bodyPr wrap="square" lIns="0" tIns="0" rIns="0" bIns="0" rtlCol="0">
              <a:noAutofit/>
            </a:bodyPr>
            <a:lstStyle/>
            <a:p>
              <a:endParaRPr sz="1758"/>
            </a:p>
          </p:txBody>
        </p:sp>
        <p:sp>
          <p:nvSpPr>
            <p:cNvPr id="121" name="object 1204"/>
            <p:cNvSpPr/>
            <p:nvPr/>
          </p:nvSpPr>
          <p:spPr>
            <a:xfrm>
              <a:off x="2912534" y="2834855"/>
              <a:ext cx="29653" cy="30354"/>
            </a:xfrm>
            <a:custGeom>
              <a:avLst/>
              <a:gdLst/>
              <a:ahLst/>
              <a:cxnLst/>
              <a:rect l="l" t="t" r="r" b="b"/>
              <a:pathLst>
                <a:path w="30367" h="31085">
                  <a:moveTo>
                    <a:pt x="30367" y="15613"/>
                  </a:moveTo>
                  <a:lnTo>
                    <a:pt x="30367" y="24193"/>
                  </a:lnTo>
                  <a:lnTo>
                    <a:pt x="23497" y="31085"/>
                  </a:lnTo>
                  <a:lnTo>
                    <a:pt x="6733" y="31085"/>
                  </a:lnTo>
                  <a:lnTo>
                    <a:pt x="0" y="24193"/>
                  </a:lnTo>
                  <a:lnTo>
                    <a:pt x="0" y="7032"/>
                  </a:lnTo>
                  <a:lnTo>
                    <a:pt x="6733" y="0"/>
                  </a:lnTo>
                  <a:lnTo>
                    <a:pt x="23497" y="0"/>
                  </a:lnTo>
                  <a:lnTo>
                    <a:pt x="30367" y="7032"/>
                  </a:lnTo>
                  <a:lnTo>
                    <a:pt x="30367" y="15613"/>
                  </a:lnTo>
                  <a:close/>
                </a:path>
              </a:pathLst>
            </a:custGeom>
            <a:solidFill>
              <a:srgbClr val="8A4E92"/>
            </a:solidFill>
          </p:spPr>
          <p:txBody>
            <a:bodyPr wrap="square" lIns="0" tIns="0" rIns="0" bIns="0" rtlCol="0">
              <a:noAutofit/>
            </a:bodyPr>
            <a:lstStyle/>
            <a:p>
              <a:endParaRPr sz="1758"/>
            </a:p>
          </p:txBody>
        </p:sp>
        <p:sp>
          <p:nvSpPr>
            <p:cNvPr id="122" name="object 1205"/>
            <p:cNvSpPr/>
            <p:nvPr/>
          </p:nvSpPr>
          <p:spPr>
            <a:xfrm>
              <a:off x="3025759" y="2876079"/>
              <a:ext cx="95536" cy="93811"/>
            </a:xfrm>
            <a:custGeom>
              <a:avLst/>
              <a:gdLst/>
              <a:ahLst/>
              <a:cxnLst/>
              <a:rect l="l" t="t" r="r" b="b"/>
              <a:pathLst>
                <a:path w="97836" h="96069">
                  <a:moveTo>
                    <a:pt x="97836" y="0"/>
                  </a:moveTo>
                  <a:lnTo>
                    <a:pt x="97836" y="96069"/>
                  </a:lnTo>
                  <a:lnTo>
                    <a:pt x="7007" y="96069"/>
                  </a:lnTo>
                  <a:lnTo>
                    <a:pt x="0" y="88896"/>
                  </a:lnTo>
                  <a:lnTo>
                    <a:pt x="0" y="7173"/>
                  </a:lnTo>
                  <a:lnTo>
                    <a:pt x="7007" y="0"/>
                  </a:lnTo>
                  <a:lnTo>
                    <a:pt x="97836" y="0"/>
                  </a:lnTo>
                  <a:close/>
                </a:path>
              </a:pathLst>
            </a:custGeom>
            <a:solidFill>
              <a:srgbClr val="144F78"/>
            </a:solidFill>
          </p:spPr>
          <p:txBody>
            <a:bodyPr wrap="square" lIns="0" tIns="0" rIns="0" bIns="0" rtlCol="0">
              <a:noAutofit/>
            </a:bodyPr>
            <a:lstStyle/>
            <a:p>
              <a:endParaRPr sz="1758"/>
            </a:p>
          </p:txBody>
        </p:sp>
        <p:sp>
          <p:nvSpPr>
            <p:cNvPr id="123" name="object 1206"/>
            <p:cNvSpPr/>
            <p:nvPr/>
          </p:nvSpPr>
          <p:spPr>
            <a:xfrm>
              <a:off x="3121305" y="2876079"/>
              <a:ext cx="95402" cy="93811"/>
            </a:xfrm>
            <a:custGeom>
              <a:avLst/>
              <a:gdLst/>
              <a:ahLst/>
              <a:cxnLst/>
              <a:rect l="l" t="t" r="r" b="b"/>
              <a:pathLst>
                <a:path w="97699" h="96069">
                  <a:moveTo>
                    <a:pt x="82172" y="0"/>
                  </a:moveTo>
                  <a:lnTo>
                    <a:pt x="90691" y="0"/>
                  </a:lnTo>
                  <a:lnTo>
                    <a:pt x="97699" y="7173"/>
                  </a:lnTo>
                  <a:lnTo>
                    <a:pt x="97699" y="88896"/>
                  </a:lnTo>
                  <a:lnTo>
                    <a:pt x="90691" y="96069"/>
                  </a:lnTo>
                  <a:lnTo>
                    <a:pt x="0" y="96069"/>
                  </a:lnTo>
                  <a:lnTo>
                    <a:pt x="0" y="0"/>
                  </a:lnTo>
                  <a:lnTo>
                    <a:pt x="82172" y="0"/>
                  </a:lnTo>
                  <a:close/>
                </a:path>
              </a:pathLst>
            </a:custGeom>
            <a:solidFill>
              <a:srgbClr val="0F3753"/>
            </a:solidFill>
          </p:spPr>
          <p:txBody>
            <a:bodyPr wrap="square" lIns="0" tIns="0" rIns="0" bIns="0" rtlCol="0">
              <a:noAutofit/>
            </a:bodyPr>
            <a:lstStyle/>
            <a:p>
              <a:endParaRPr sz="1758"/>
            </a:p>
          </p:txBody>
        </p:sp>
        <p:sp>
          <p:nvSpPr>
            <p:cNvPr id="124" name="object 1207"/>
            <p:cNvSpPr/>
            <p:nvPr/>
          </p:nvSpPr>
          <p:spPr>
            <a:xfrm>
              <a:off x="3120231" y="2910123"/>
              <a:ext cx="107612" cy="416314"/>
            </a:xfrm>
            <a:custGeom>
              <a:avLst/>
              <a:gdLst/>
              <a:ahLst/>
              <a:cxnLst/>
              <a:rect l="l" t="t" r="r" b="b"/>
              <a:pathLst>
                <a:path w="110203" h="426336">
                  <a:moveTo>
                    <a:pt x="95088" y="0"/>
                  </a:moveTo>
                  <a:lnTo>
                    <a:pt x="103470" y="0"/>
                  </a:lnTo>
                  <a:lnTo>
                    <a:pt x="110203" y="4923"/>
                  </a:lnTo>
                  <a:lnTo>
                    <a:pt x="110203" y="421413"/>
                  </a:lnTo>
                  <a:lnTo>
                    <a:pt x="103470" y="426336"/>
                  </a:lnTo>
                  <a:lnTo>
                    <a:pt x="0" y="426336"/>
                  </a:lnTo>
                  <a:lnTo>
                    <a:pt x="0" y="0"/>
                  </a:lnTo>
                  <a:lnTo>
                    <a:pt x="95088" y="0"/>
                  </a:lnTo>
                  <a:close/>
                </a:path>
              </a:pathLst>
            </a:custGeom>
            <a:solidFill>
              <a:srgbClr val="99D2D9"/>
            </a:solidFill>
          </p:spPr>
          <p:txBody>
            <a:bodyPr wrap="square" lIns="0" tIns="0" rIns="0" bIns="0" rtlCol="0">
              <a:noAutofit/>
            </a:bodyPr>
            <a:lstStyle/>
            <a:p>
              <a:endParaRPr sz="1758"/>
            </a:p>
          </p:txBody>
        </p:sp>
        <p:sp>
          <p:nvSpPr>
            <p:cNvPr id="125" name="object 1208"/>
            <p:cNvSpPr/>
            <p:nvPr/>
          </p:nvSpPr>
          <p:spPr>
            <a:xfrm>
              <a:off x="3012633" y="2910123"/>
              <a:ext cx="107612" cy="416314"/>
            </a:xfrm>
            <a:custGeom>
              <a:avLst/>
              <a:gdLst/>
              <a:ahLst/>
              <a:cxnLst/>
              <a:rect l="l" t="t" r="r" b="b"/>
              <a:pathLst>
                <a:path w="110203" h="426336">
                  <a:moveTo>
                    <a:pt x="15252" y="0"/>
                  </a:moveTo>
                  <a:lnTo>
                    <a:pt x="110203" y="0"/>
                  </a:lnTo>
                  <a:lnTo>
                    <a:pt x="110203" y="426336"/>
                  </a:lnTo>
                  <a:lnTo>
                    <a:pt x="6870" y="426336"/>
                  </a:lnTo>
                  <a:lnTo>
                    <a:pt x="0" y="421413"/>
                  </a:lnTo>
                  <a:lnTo>
                    <a:pt x="0" y="4923"/>
                  </a:lnTo>
                  <a:lnTo>
                    <a:pt x="6870" y="0"/>
                  </a:lnTo>
                  <a:lnTo>
                    <a:pt x="15252" y="0"/>
                  </a:lnTo>
                  <a:close/>
                </a:path>
              </a:pathLst>
            </a:custGeom>
            <a:solidFill>
              <a:srgbClr val="C2E0DB"/>
            </a:solidFill>
          </p:spPr>
          <p:txBody>
            <a:bodyPr wrap="square" lIns="0" tIns="0" rIns="0" bIns="0" rtlCol="0">
              <a:noAutofit/>
            </a:bodyPr>
            <a:lstStyle/>
            <a:p>
              <a:endParaRPr sz="1758"/>
            </a:p>
          </p:txBody>
        </p:sp>
        <p:sp>
          <p:nvSpPr>
            <p:cNvPr id="126" name="object 1209"/>
            <p:cNvSpPr/>
            <p:nvPr/>
          </p:nvSpPr>
          <p:spPr>
            <a:xfrm>
              <a:off x="3187052" y="2946122"/>
              <a:ext cx="29653" cy="30354"/>
            </a:xfrm>
            <a:custGeom>
              <a:avLst/>
              <a:gdLst/>
              <a:ahLst/>
              <a:cxnLst/>
              <a:rect l="l" t="t" r="r" b="b"/>
              <a:pathLst>
                <a:path w="30367" h="31085">
                  <a:moveTo>
                    <a:pt x="30367" y="15472"/>
                  </a:moveTo>
                  <a:lnTo>
                    <a:pt x="30367" y="24052"/>
                  </a:lnTo>
                  <a:lnTo>
                    <a:pt x="23634" y="31085"/>
                  </a:lnTo>
                  <a:lnTo>
                    <a:pt x="6870" y="31085"/>
                  </a:lnTo>
                  <a:lnTo>
                    <a:pt x="0" y="24052"/>
                  </a:lnTo>
                  <a:lnTo>
                    <a:pt x="0" y="6892"/>
                  </a:lnTo>
                  <a:lnTo>
                    <a:pt x="6870" y="0"/>
                  </a:lnTo>
                  <a:lnTo>
                    <a:pt x="23634" y="0"/>
                  </a:lnTo>
                  <a:lnTo>
                    <a:pt x="30367" y="6892"/>
                  </a:lnTo>
                  <a:lnTo>
                    <a:pt x="30367" y="15472"/>
                  </a:lnTo>
                  <a:close/>
                </a:path>
              </a:pathLst>
            </a:custGeom>
            <a:solidFill>
              <a:srgbClr val="144F78"/>
            </a:solidFill>
          </p:spPr>
          <p:txBody>
            <a:bodyPr wrap="square" lIns="0" tIns="0" rIns="0" bIns="0" rtlCol="0">
              <a:noAutofit/>
            </a:bodyPr>
            <a:lstStyle/>
            <a:p>
              <a:endParaRPr sz="1758"/>
            </a:p>
          </p:txBody>
        </p:sp>
        <p:sp>
          <p:nvSpPr>
            <p:cNvPr id="127" name="object 1210"/>
            <p:cNvSpPr/>
            <p:nvPr/>
          </p:nvSpPr>
          <p:spPr>
            <a:xfrm>
              <a:off x="3187052" y="3028533"/>
              <a:ext cx="29653" cy="30354"/>
            </a:xfrm>
            <a:custGeom>
              <a:avLst/>
              <a:gdLst/>
              <a:ahLst/>
              <a:cxnLst/>
              <a:rect l="l" t="t" r="r" b="b"/>
              <a:pathLst>
                <a:path w="30367" h="31085">
                  <a:moveTo>
                    <a:pt x="30367" y="15613"/>
                  </a:moveTo>
                  <a:lnTo>
                    <a:pt x="30367" y="24193"/>
                  </a:lnTo>
                  <a:lnTo>
                    <a:pt x="23634" y="31085"/>
                  </a:lnTo>
                  <a:lnTo>
                    <a:pt x="6870" y="31085"/>
                  </a:lnTo>
                  <a:lnTo>
                    <a:pt x="0" y="24193"/>
                  </a:lnTo>
                  <a:lnTo>
                    <a:pt x="0" y="7032"/>
                  </a:lnTo>
                  <a:lnTo>
                    <a:pt x="6870" y="0"/>
                  </a:lnTo>
                  <a:lnTo>
                    <a:pt x="23634" y="0"/>
                  </a:lnTo>
                  <a:lnTo>
                    <a:pt x="30367" y="7032"/>
                  </a:lnTo>
                  <a:lnTo>
                    <a:pt x="30367" y="15613"/>
                  </a:lnTo>
                  <a:close/>
                </a:path>
              </a:pathLst>
            </a:custGeom>
            <a:solidFill>
              <a:srgbClr val="144F78"/>
            </a:solidFill>
          </p:spPr>
          <p:txBody>
            <a:bodyPr wrap="square" lIns="0" tIns="0" rIns="0" bIns="0" rtlCol="0">
              <a:noAutofit/>
            </a:bodyPr>
            <a:lstStyle/>
            <a:p>
              <a:endParaRPr sz="1758"/>
            </a:p>
          </p:txBody>
        </p:sp>
        <p:sp>
          <p:nvSpPr>
            <p:cNvPr id="128" name="object 1211"/>
            <p:cNvSpPr/>
            <p:nvPr/>
          </p:nvSpPr>
          <p:spPr>
            <a:xfrm>
              <a:off x="3187052" y="2987327"/>
              <a:ext cx="29653" cy="30354"/>
            </a:xfrm>
            <a:custGeom>
              <a:avLst/>
              <a:gdLst/>
              <a:ahLst/>
              <a:cxnLst/>
              <a:rect l="l" t="t" r="r" b="b"/>
              <a:pathLst>
                <a:path w="30367" h="31085">
                  <a:moveTo>
                    <a:pt x="30367" y="15472"/>
                  </a:moveTo>
                  <a:lnTo>
                    <a:pt x="30367" y="24193"/>
                  </a:lnTo>
                  <a:lnTo>
                    <a:pt x="23634" y="31085"/>
                  </a:lnTo>
                  <a:lnTo>
                    <a:pt x="6870" y="31085"/>
                  </a:lnTo>
                  <a:lnTo>
                    <a:pt x="0" y="24193"/>
                  </a:lnTo>
                  <a:lnTo>
                    <a:pt x="0" y="6892"/>
                  </a:lnTo>
                  <a:lnTo>
                    <a:pt x="6870" y="0"/>
                  </a:lnTo>
                  <a:lnTo>
                    <a:pt x="23634" y="0"/>
                  </a:lnTo>
                  <a:lnTo>
                    <a:pt x="30367" y="6892"/>
                  </a:lnTo>
                  <a:lnTo>
                    <a:pt x="30367" y="15472"/>
                  </a:lnTo>
                  <a:close/>
                </a:path>
              </a:pathLst>
            </a:custGeom>
            <a:solidFill>
              <a:srgbClr val="144F78"/>
            </a:solidFill>
          </p:spPr>
          <p:txBody>
            <a:bodyPr wrap="square" lIns="0" tIns="0" rIns="0" bIns="0" rtlCol="0">
              <a:noAutofit/>
            </a:bodyPr>
            <a:lstStyle/>
            <a:p>
              <a:endParaRPr sz="1758"/>
            </a:p>
          </p:txBody>
        </p:sp>
        <p:sp>
          <p:nvSpPr>
            <p:cNvPr id="129" name="object 1010"/>
            <p:cNvSpPr/>
            <p:nvPr/>
          </p:nvSpPr>
          <p:spPr>
            <a:xfrm>
              <a:off x="4501192" y="1916680"/>
              <a:ext cx="3505678" cy="2222203"/>
            </a:xfrm>
            <a:custGeom>
              <a:avLst/>
              <a:gdLst/>
              <a:ahLst/>
              <a:cxnLst/>
              <a:rect l="l" t="t" r="r" b="b"/>
              <a:pathLst>
                <a:path w="3590074" h="2275700">
                  <a:moveTo>
                    <a:pt x="0" y="0"/>
                  </a:moveTo>
                  <a:lnTo>
                    <a:pt x="0" y="2275700"/>
                  </a:lnTo>
                  <a:lnTo>
                    <a:pt x="3590074" y="2275700"/>
                  </a:lnTo>
                  <a:lnTo>
                    <a:pt x="3590074" y="0"/>
                  </a:lnTo>
                  <a:lnTo>
                    <a:pt x="0" y="0"/>
                  </a:lnTo>
                  <a:close/>
                </a:path>
              </a:pathLst>
            </a:custGeom>
            <a:solidFill>
              <a:srgbClr val="D9D9D9"/>
            </a:solidFill>
          </p:spPr>
          <p:txBody>
            <a:bodyPr wrap="square" lIns="0" tIns="0" rIns="0" bIns="0" rtlCol="0">
              <a:noAutofit/>
            </a:bodyPr>
            <a:lstStyle/>
            <a:p>
              <a:endParaRPr sz="1758"/>
            </a:p>
          </p:txBody>
        </p:sp>
        <p:sp>
          <p:nvSpPr>
            <p:cNvPr id="130" name="object 1011"/>
            <p:cNvSpPr/>
            <p:nvPr/>
          </p:nvSpPr>
          <p:spPr>
            <a:xfrm>
              <a:off x="6254489" y="2365845"/>
              <a:ext cx="183561" cy="168387"/>
            </a:xfrm>
            <a:custGeom>
              <a:avLst/>
              <a:gdLst/>
              <a:ahLst/>
              <a:cxnLst/>
              <a:rect l="l" t="t" r="r" b="b"/>
              <a:pathLst>
                <a:path w="187980" h="172441">
                  <a:moveTo>
                    <a:pt x="186867" y="18788"/>
                  </a:moveTo>
                  <a:lnTo>
                    <a:pt x="185629" y="32969"/>
                  </a:lnTo>
                  <a:lnTo>
                    <a:pt x="184400" y="46330"/>
                  </a:lnTo>
                  <a:lnTo>
                    <a:pt x="182888" y="58201"/>
                  </a:lnTo>
                  <a:lnTo>
                    <a:pt x="180800" y="67911"/>
                  </a:lnTo>
                  <a:lnTo>
                    <a:pt x="180220" y="69839"/>
                  </a:lnTo>
                  <a:lnTo>
                    <a:pt x="178769" y="77568"/>
                  </a:lnTo>
                  <a:lnTo>
                    <a:pt x="177872" y="87612"/>
                  </a:lnTo>
                  <a:lnTo>
                    <a:pt x="177563" y="99542"/>
                  </a:lnTo>
                  <a:lnTo>
                    <a:pt x="177875" y="112928"/>
                  </a:lnTo>
                  <a:lnTo>
                    <a:pt x="178844" y="127341"/>
                  </a:lnTo>
                  <a:lnTo>
                    <a:pt x="180501" y="142350"/>
                  </a:lnTo>
                  <a:lnTo>
                    <a:pt x="182883" y="157527"/>
                  </a:lnTo>
                  <a:lnTo>
                    <a:pt x="186022" y="172441"/>
                  </a:lnTo>
                  <a:lnTo>
                    <a:pt x="1305" y="172441"/>
                  </a:lnTo>
                  <a:lnTo>
                    <a:pt x="0" y="164451"/>
                  </a:lnTo>
                  <a:lnTo>
                    <a:pt x="0" y="147140"/>
                  </a:lnTo>
                  <a:lnTo>
                    <a:pt x="996" y="146385"/>
                  </a:lnTo>
                  <a:lnTo>
                    <a:pt x="12358" y="136868"/>
                  </a:lnTo>
                  <a:lnTo>
                    <a:pt x="21738" y="127566"/>
                  </a:lnTo>
                  <a:lnTo>
                    <a:pt x="28066" y="119843"/>
                  </a:lnTo>
                  <a:lnTo>
                    <a:pt x="30251" y="114797"/>
                  </a:lnTo>
                  <a:lnTo>
                    <a:pt x="34014" y="102724"/>
                  </a:lnTo>
                  <a:lnTo>
                    <a:pt x="37857" y="85887"/>
                  </a:lnTo>
                  <a:lnTo>
                    <a:pt x="42426" y="82558"/>
                  </a:lnTo>
                  <a:lnTo>
                    <a:pt x="46342" y="76566"/>
                  </a:lnTo>
                  <a:lnTo>
                    <a:pt x="48953" y="69242"/>
                  </a:lnTo>
                  <a:lnTo>
                    <a:pt x="52216" y="59921"/>
                  </a:lnTo>
                  <a:lnTo>
                    <a:pt x="50911" y="50600"/>
                  </a:lnTo>
                  <a:lnTo>
                    <a:pt x="47647" y="45274"/>
                  </a:lnTo>
                  <a:lnTo>
                    <a:pt x="47942" y="41700"/>
                  </a:lnTo>
                  <a:lnTo>
                    <a:pt x="49031" y="29375"/>
                  </a:lnTo>
                  <a:lnTo>
                    <a:pt x="49605" y="15979"/>
                  </a:lnTo>
                  <a:lnTo>
                    <a:pt x="59521" y="11255"/>
                  </a:lnTo>
                  <a:lnTo>
                    <a:pt x="70936" y="5856"/>
                  </a:lnTo>
                  <a:lnTo>
                    <a:pt x="83546" y="0"/>
                  </a:lnTo>
                  <a:lnTo>
                    <a:pt x="93337" y="73237"/>
                  </a:lnTo>
                  <a:lnTo>
                    <a:pt x="127278" y="37950"/>
                  </a:lnTo>
                  <a:lnTo>
                    <a:pt x="161219" y="73903"/>
                  </a:lnTo>
                  <a:lnTo>
                    <a:pt x="135111" y="73237"/>
                  </a:lnTo>
                  <a:lnTo>
                    <a:pt x="135111" y="72571"/>
                  </a:lnTo>
                  <a:lnTo>
                    <a:pt x="119445" y="72571"/>
                  </a:lnTo>
                  <a:lnTo>
                    <a:pt x="119445" y="73237"/>
                  </a:lnTo>
                  <a:lnTo>
                    <a:pt x="135111" y="73237"/>
                  </a:lnTo>
                  <a:lnTo>
                    <a:pt x="161219" y="73903"/>
                  </a:lnTo>
                  <a:lnTo>
                    <a:pt x="170357" y="0"/>
                  </a:lnTo>
                  <a:lnTo>
                    <a:pt x="176884" y="2663"/>
                  </a:lnTo>
                  <a:lnTo>
                    <a:pt x="182758" y="5326"/>
                  </a:lnTo>
                  <a:lnTo>
                    <a:pt x="187980" y="7989"/>
                  </a:lnTo>
                  <a:lnTo>
                    <a:pt x="186867" y="18788"/>
                  </a:lnTo>
                  <a:close/>
                </a:path>
              </a:pathLst>
            </a:custGeom>
            <a:solidFill>
              <a:srgbClr val="333333"/>
            </a:solidFill>
          </p:spPr>
          <p:txBody>
            <a:bodyPr wrap="square" lIns="0" tIns="0" rIns="0" bIns="0" rtlCol="0">
              <a:noAutofit/>
            </a:bodyPr>
            <a:lstStyle/>
            <a:p>
              <a:endParaRPr sz="1758"/>
            </a:p>
          </p:txBody>
        </p:sp>
        <p:sp>
          <p:nvSpPr>
            <p:cNvPr id="131" name="object 1012"/>
            <p:cNvSpPr/>
            <p:nvPr/>
          </p:nvSpPr>
          <p:spPr>
            <a:xfrm>
              <a:off x="6339259" y="2338526"/>
              <a:ext cx="79033" cy="63064"/>
            </a:xfrm>
            <a:custGeom>
              <a:avLst/>
              <a:gdLst/>
              <a:ahLst/>
              <a:cxnLst/>
              <a:rect l="l" t="t" r="r" b="b"/>
              <a:pathLst>
                <a:path w="80936" h="64582">
                  <a:moveTo>
                    <a:pt x="40468" y="64582"/>
                  </a:moveTo>
                  <a:lnTo>
                    <a:pt x="0" y="12650"/>
                  </a:lnTo>
                  <a:lnTo>
                    <a:pt x="0" y="0"/>
                  </a:lnTo>
                  <a:lnTo>
                    <a:pt x="2366" y="2607"/>
                  </a:lnTo>
                  <a:lnTo>
                    <a:pt x="11440" y="11196"/>
                  </a:lnTo>
                  <a:lnTo>
                    <a:pt x="24976" y="20592"/>
                  </a:lnTo>
                  <a:lnTo>
                    <a:pt x="40468" y="25300"/>
                  </a:lnTo>
                  <a:lnTo>
                    <a:pt x="41120" y="25966"/>
                  </a:lnTo>
                  <a:lnTo>
                    <a:pt x="41773" y="25966"/>
                  </a:lnTo>
                  <a:lnTo>
                    <a:pt x="50242" y="25830"/>
                  </a:lnTo>
                  <a:lnTo>
                    <a:pt x="59426" y="23706"/>
                  </a:lnTo>
                  <a:lnTo>
                    <a:pt x="68037" y="16558"/>
                  </a:lnTo>
                  <a:lnTo>
                    <a:pt x="80936" y="1331"/>
                  </a:lnTo>
                  <a:lnTo>
                    <a:pt x="80936" y="12650"/>
                  </a:lnTo>
                  <a:lnTo>
                    <a:pt x="40468" y="64582"/>
                  </a:lnTo>
                  <a:close/>
                </a:path>
              </a:pathLst>
            </a:custGeom>
            <a:solidFill>
              <a:srgbClr val="F6C79D"/>
            </a:solidFill>
          </p:spPr>
          <p:txBody>
            <a:bodyPr wrap="square" lIns="0" tIns="0" rIns="0" bIns="0" rtlCol="0">
              <a:noAutofit/>
            </a:bodyPr>
            <a:lstStyle/>
            <a:p>
              <a:endParaRPr sz="1758"/>
            </a:p>
          </p:txBody>
        </p:sp>
        <p:sp>
          <p:nvSpPr>
            <p:cNvPr id="132" name="object 1013"/>
            <p:cNvSpPr/>
            <p:nvPr/>
          </p:nvSpPr>
          <p:spPr>
            <a:xfrm>
              <a:off x="6336090" y="2352197"/>
              <a:ext cx="42703" cy="85169"/>
            </a:xfrm>
            <a:custGeom>
              <a:avLst/>
              <a:gdLst/>
              <a:ahLst/>
              <a:cxnLst/>
              <a:rect l="l" t="t" r="r" b="b"/>
              <a:pathLst>
                <a:path w="43731" h="87219">
                  <a:moveTo>
                    <a:pt x="9790" y="87219"/>
                  </a:moveTo>
                  <a:lnTo>
                    <a:pt x="0" y="13981"/>
                  </a:lnTo>
                  <a:lnTo>
                    <a:pt x="3263" y="0"/>
                  </a:lnTo>
                  <a:lnTo>
                    <a:pt x="43731" y="51932"/>
                  </a:lnTo>
                  <a:lnTo>
                    <a:pt x="9790" y="87219"/>
                  </a:lnTo>
                  <a:close/>
                </a:path>
              </a:pathLst>
            </a:custGeom>
            <a:solidFill>
              <a:srgbClr val="FFFFFF"/>
            </a:solidFill>
          </p:spPr>
          <p:txBody>
            <a:bodyPr wrap="square" lIns="0" tIns="0" rIns="0" bIns="0" rtlCol="0">
              <a:noAutofit/>
            </a:bodyPr>
            <a:lstStyle/>
            <a:p>
              <a:endParaRPr sz="1758"/>
            </a:p>
          </p:txBody>
        </p:sp>
        <p:sp>
          <p:nvSpPr>
            <p:cNvPr id="133" name="object 1014"/>
            <p:cNvSpPr/>
            <p:nvPr/>
          </p:nvSpPr>
          <p:spPr>
            <a:xfrm>
              <a:off x="6339259" y="2335276"/>
              <a:ext cx="79033" cy="28606"/>
            </a:xfrm>
            <a:custGeom>
              <a:avLst/>
              <a:gdLst/>
              <a:ahLst/>
              <a:cxnLst/>
              <a:rect l="l" t="t" r="r" b="b"/>
              <a:pathLst>
                <a:path w="80936" h="29295">
                  <a:moveTo>
                    <a:pt x="40468" y="29295"/>
                  </a:moveTo>
                  <a:lnTo>
                    <a:pt x="30442" y="28405"/>
                  </a:lnTo>
                  <a:lnTo>
                    <a:pt x="21580" y="25573"/>
                  </a:lnTo>
                  <a:lnTo>
                    <a:pt x="12924" y="18171"/>
                  </a:lnTo>
                  <a:lnTo>
                    <a:pt x="0" y="3328"/>
                  </a:lnTo>
                  <a:lnTo>
                    <a:pt x="0" y="0"/>
                  </a:lnTo>
                  <a:lnTo>
                    <a:pt x="6540" y="4644"/>
                  </a:lnTo>
                  <a:lnTo>
                    <a:pt x="18879" y="12185"/>
                  </a:lnTo>
                  <a:lnTo>
                    <a:pt x="30485" y="17376"/>
                  </a:lnTo>
                  <a:lnTo>
                    <a:pt x="40468" y="19308"/>
                  </a:lnTo>
                  <a:lnTo>
                    <a:pt x="45545" y="18744"/>
                  </a:lnTo>
                  <a:lnTo>
                    <a:pt x="56670" y="14970"/>
                  </a:lnTo>
                  <a:lnTo>
                    <a:pt x="68853" y="8419"/>
                  </a:lnTo>
                  <a:lnTo>
                    <a:pt x="80936" y="0"/>
                  </a:lnTo>
                  <a:lnTo>
                    <a:pt x="80936" y="4660"/>
                  </a:lnTo>
                  <a:lnTo>
                    <a:pt x="79163" y="6692"/>
                  </a:lnTo>
                  <a:lnTo>
                    <a:pt x="70564" y="15173"/>
                  </a:lnTo>
                  <a:lnTo>
                    <a:pt x="57210" y="24745"/>
                  </a:lnTo>
                  <a:lnTo>
                    <a:pt x="41773" y="29295"/>
                  </a:lnTo>
                  <a:lnTo>
                    <a:pt x="40468" y="29295"/>
                  </a:lnTo>
                  <a:close/>
                </a:path>
              </a:pathLst>
            </a:custGeom>
            <a:solidFill>
              <a:srgbClr val="C59F7D"/>
            </a:solidFill>
          </p:spPr>
          <p:txBody>
            <a:bodyPr wrap="square" lIns="0" tIns="0" rIns="0" bIns="0" rtlCol="0">
              <a:noAutofit/>
            </a:bodyPr>
            <a:lstStyle/>
            <a:p>
              <a:endParaRPr sz="1758"/>
            </a:p>
          </p:txBody>
        </p:sp>
        <p:sp>
          <p:nvSpPr>
            <p:cNvPr id="134" name="object 1015"/>
            <p:cNvSpPr/>
            <p:nvPr/>
          </p:nvSpPr>
          <p:spPr>
            <a:xfrm>
              <a:off x="6289332" y="2160405"/>
              <a:ext cx="179966" cy="193743"/>
            </a:xfrm>
            <a:custGeom>
              <a:avLst/>
              <a:gdLst/>
              <a:ahLst/>
              <a:cxnLst/>
              <a:rect l="l" t="t" r="r" b="b"/>
              <a:pathLst>
                <a:path w="184299" h="198407">
                  <a:moveTo>
                    <a:pt x="12250" y="70273"/>
                  </a:moveTo>
                  <a:lnTo>
                    <a:pt x="14151" y="58439"/>
                  </a:lnTo>
                  <a:lnTo>
                    <a:pt x="17743" y="44178"/>
                  </a:lnTo>
                  <a:lnTo>
                    <a:pt x="22936" y="29380"/>
                  </a:lnTo>
                  <a:lnTo>
                    <a:pt x="29642" y="15936"/>
                  </a:lnTo>
                  <a:lnTo>
                    <a:pt x="37770" y="5734"/>
                  </a:lnTo>
                  <a:lnTo>
                    <a:pt x="47230" y="665"/>
                  </a:lnTo>
                  <a:lnTo>
                    <a:pt x="54525" y="137765"/>
                  </a:lnTo>
                  <a:lnTo>
                    <a:pt x="43966" y="145143"/>
                  </a:lnTo>
                  <a:lnTo>
                    <a:pt x="45853" y="145111"/>
                  </a:lnTo>
                  <a:lnTo>
                    <a:pt x="59794" y="144841"/>
                  </a:lnTo>
                  <a:lnTo>
                    <a:pt x="77638" y="144375"/>
                  </a:lnTo>
                  <a:lnTo>
                    <a:pt x="87698" y="143811"/>
                  </a:lnTo>
                  <a:lnTo>
                    <a:pt x="89656" y="143146"/>
                  </a:lnTo>
                  <a:lnTo>
                    <a:pt x="91614" y="138485"/>
                  </a:lnTo>
                  <a:lnTo>
                    <a:pt x="93572" y="143146"/>
                  </a:lnTo>
                  <a:lnTo>
                    <a:pt x="96183" y="143811"/>
                  </a:lnTo>
                  <a:lnTo>
                    <a:pt x="96938" y="144039"/>
                  </a:lnTo>
                  <a:lnTo>
                    <a:pt x="100841" y="144396"/>
                  </a:lnTo>
                  <a:lnTo>
                    <a:pt x="113027" y="144699"/>
                  </a:lnTo>
                  <a:lnTo>
                    <a:pt x="139915" y="145143"/>
                  </a:lnTo>
                  <a:lnTo>
                    <a:pt x="133019" y="139537"/>
                  </a:lnTo>
                  <a:lnTo>
                    <a:pt x="119063" y="134416"/>
                  </a:lnTo>
                  <a:lnTo>
                    <a:pt x="104666" y="131858"/>
                  </a:lnTo>
                  <a:lnTo>
                    <a:pt x="94878" y="131161"/>
                  </a:lnTo>
                  <a:lnTo>
                    <a:pt x="92920" y="130496"/>
                  </a:lnTo>
                  <a:lnTo>
                    <a:pt x="91614" y="133159"/>
                  </a:lnTo>
                  <a:lnTo>
                    <a:pt x="90309" y="130496"/>
                  </a:lnTo>
                  <a:lnTo>
                    <a:pt x="90309" y="18642"/>
                  </a:lnTo>
                  <a:lnTo>
                    <a:pt x="99179" y="16369"/>
                  </a:lnTo>
                  <a:lnTo>
                    <a:pt x="111633" y="9570"/>
                  </a:lnTo>
                  <a:lnTo>
                    <a:pt x="123294" y="2610"/>
                  </a:lnTo>
                  <a:lnTo>
                    <a:pt x="132735" y="0"/>
                  </a:lnTo>
                  <a:lnTo>
                    <a:pt x="138815" y="2006"/>
                  </a:lnTo>
                  <a:lnTo>
                    <a:pt x="148168" y="9287"/>
                  </a:lnTo>
                  <a:lnTo>
                    <a:pt x="156549" y="20301"/>
                  </a:lnTo>
                  <a:lnTo>
                    <a:pt x="163633" y="33626"/>
                  </a:lnTo>
                  <a:lnTo>
                    <a:pt x="169096" y="47838"/>
                  </a:lnTo>
                  <a:lnTo>
                    <a:pt x="172612" y="61516"/>
                  </a:lnTo>
                  <a:lnTo>
                    <a:pt x="173856" y="73237"/>
                  </a:lnTo>
                  <a:lnTo>
                    <a:pt x="173084" y="78460"/>
                  </a:lnTo>
                  <a:lnTo>
                    <a:pt x="169821" y="91601"/>
                  </a:lnTo>
                  <a:lnTo>
                    <a:pt x="164718" y="106527"/>
                  </a:lnTo>
                  <a:lnTo>
                    <a:pt x="167981" y="105861"/>
                  </a:lnTo>
                  <a:lnTo>
                    <a:pt x="175814" y="105861"/>
                  </a:lnTo>
                  <a:lnTo>
                    <a:pt x="177119" y="99203"/>
                  </a:lnTo>
                  <a:lnTo>
                    <a:pt x="179077" y="91214"/>
                  </a:lnTo>
                  <a:lnTo>
                    <a:pt x="180383" y="83224"/>
                  </a:lnTo>
                  <a:lnTo>
                    <a:pt x="180383" y="81892"/>
                  </a:lnTo>
                  <a:lnTo>
                    <a:pt x="181036" y="80561"/>
                  </a:lnTo>
                  <a:lnTo>
                    <a:pt x="181036" y="79229"/>
                  </a:lnTo>
                  <a:lnTo>
                    <a:pt x="183646" y="83890"/>
                  </a:lnTo>
                  <a:lnTo>
                    <a:pt x="184299" y="92545"/>
                  </a:lnTo>
                  <a:lnTo>
                    <a:pt x="181688" y="101201"/>
                  </a:lnTo>
                  <a:lnTo>
                    <a:pt x="179077" y="108524"/>
                  </a:lnTo>
                  <a:lnTo>
                    <a:pt x="175161" y="114516"/>
                  </a:lnTo>
                  <a:lnTo>
                    <a:pt x="170592" y="117845"/>
                  </a:lnTo>
                  <a:lnTo>
                    <a:pt x="167331" y="131370"/>
                  </a:lnTo>
                  <a:lnTo>
                    <a:pt x="163580" y="144621"/>
                  </a:lnTo>
                  <a:lnTo>
                    <a:pt x="160802" y="151801"/>
                  </a:lnTo>
                  <a:lnTo>
                    <a:pt x="153570" y="160464"/>
                  </a:lnTo>
                  <a:lnTo>
                    <a:pt x="143881" y="169739"/>
                  </a:lnTo>
                  <a:lnTo>
                    <a:pt x="132082" y="179099"/>
                  </a:lnTo>
                  <a:lnTo>
                    <a:pt x="125755" y="183743"/>
                  </a:lnTo>
                  <a:lnTo>
                    <a:pt x="113475" y="191285"/>
                  </a:lnTo>
                  <a:lnTo>
                    <a:pt x="101709" y="196475"/>
                  </a:lnTo>
                  <a:lnTo>
                    <a:pt x="91614" y="198407"/>
                  </a:lnTo>
                  <a:lnTo>
                    <a:pt x="86574" y="197843"/>
                  </a:lnTo>
                  <a:lnTo>
                    <a:pt x="75620" y="194069"/>
                  </a:lnTo>
                  <a:lnTo>
                    <a:pt x="63514" y="187519"/>
                  </a:lnTo>
                  <a:lnTo>
                    <a:pt x="51146" y="179099"/>
                  </a:lnTo>
                  <a:lnTo>
                    <a:pt x="38631" y="168826"/>
                  </a:lnTo>
                  <a:lnTo>
                    <a:pt x="29118" y="159524"/>
                  </a:lnTo>
                  <a:lnTo>
                    <a:pt x="23080" y="151801"/>
                  </a:lnTo>
                  <a:lnTo>
                    <a:pt x="20895" y="146756"/>
                  </a:lnTo>
                  <a:lnTo>
                    <a:pt x="17132" y="134683"/>
                  </a:lnTo>
                  <a:lnTo>
                    <a:pt x="13289" y="117845"/>
                  </a:lnTo>
                  <a:lnTo>
                    <a:pt x="8720" y="115182"/>
                  </a:lnTo>
                  <a:lnTo>
                    <a:pt x="4151" y="109190"/>
                  </a:lnTo>
                  <a:lnTo>
                    <a:pt x="1540" y="101201"/>
                  </a:lnTo>
                  <a:lnTo>
                    <a:pt x="1037" y="99426"/>
                  </a:lnTo>
                  <a:lnTo>
                    <a:pt x="0" y="85573"/>
                  </a:lnTo>
                  <a:lnTo>
                    <a:pt x="4151" y="75900"/>
                  </a:lnTo>
                  <a:lnTo>
                    <a:pt x="5457" y="80561"/>
                  </a:lnTo>
                  <a:lnTo>
                    <a:pt x="6109" y="83890"/>
                  </a:lnTo>
                  <a:lnTo>
                    <a:pt x="6197" y="84506"/>
                  </a:lnTo>
                  <a:lnTo>
                    <a:pt x="8622" y="97570"/>
                  </a:lnTo>
                  <a:lnTo>
                    <a:pt x="11984" y="109190"/>
                  </a:lnTo>
                  <a:lnTo>
                    <a:pt x="18511" y="109190"/>
                  </a:lnTo>
                  <a:lnTo>
                    <a:pt x="21774" y="108524"/>
                  </a:lnTo>
                  <a:lnTo>
                    <a:pt x="18511" y="101866"/>
                  </a:lnTo>
                  <a:lnTo>
                    <a:pt x="15247" y="95208"/>
                  </a:lnTo>
                  <a:lnTo>
                    <a:pt x="13942" y="89882"/>
                  </a:lnTo>
                  <a:lnTo>
                    <a:pt x="13289" y="87219"/>
                  </a:lnTo>
                  <a:lnTo>
                    <a:pt x="11984" y="76566"/>
                  </a:lnTo>
                  <a:lnTo>
                    <a:pt x="11984" y="73903"/>
                  </a:lnTo>
                  <a:lnTo>
                    <a:pt x="12250" y="70273"/>
                  </a:lnTo>
                  <a:close/>
                </a:path>
              </a:pathLst>
            </a:custGeom>
            <a:solidFill>
              <a:srgbClr val="F6C79D"/>
            </a:solidFill>
          </p:spPr>
          <p:txBody>
            <a:bodyPr wrap="square" lIns="0" tIns="0" rIns="0" bIns="0" rtlCol="0">
              <a:noAutofit/>
            </a:bodyPr>
            <a:lstStyle/>
            <a:p>
              <a:endParaRPr sz="1758"/>
            </a:p>
          </p:txBody>
        </p:sp>
        <p:sp>
          <p:nvSpPr>
            <p:cNvPr id="135" name="object 1016"/>
            <p:cNvSpPr/>
            <p:nvPr/>
          </p:nvSpPr>
          <p:spPr>
            <a:xfrm>
              <a:off x="6335436" y="2161040"/>
              <a:ext cx="42065" cy="133876"/>
            </a:xfrm>
            <a:custGeom>
              <a:avLst/>
              <a:gdLst/>
              <a:ahLst/>
              <a:cxnLst/>
              <a:rect l="l" t="t" r="r" b="b"/>
              <a:pathLst>
                <a:path w="43078" h="137099">
                  <a:moveTo>
                    <a:pt x="0" y="0"/>
                  </a:moveTo>
                  <a:lnTo>
                    <a:pt x="6513" y="1396"/>
                  </a:lnTo>
                  <a:lnTo>
                    <a:pt x="18067" y="7604"/>
                  </a:lnTo>
                  <a:lnTo>
                    <a:pt x="30991" y="14632"/>
                  </a:lnTo>
                  <a:lnTo>
                    <a:pt x="43078" y="17976"/>
                  </a:lnTo>
                  <a:lnTo>
                    <a:pt x="43078" y="129830"/>
                  </a:lnTo>
                  <a:lnTo>
                    <a:pt x="41773" y="130496"/>
                  </a:lnTo>
                  <a:lnTo>
                    <a:pt x="35485" y="130833"/>
                  </a:lnTo>
                  <a:lnTo>
                    <a:pt x="21894" y="132785"/>
                  </a:lnTo>
                  <a:lnTo>
                    <a:pt x="7295" y="137099"/>
                  </a:lnTo>
                  <a:lnTo>
                    <a:pt x="0" y="0"/>
                  </a:lnTo>
                  <a:close/>
                </a:path>
              </a:pathLst>
            </a:custGeom>
            <a:solidFill>
              <a:srgbClr val="F6C79D"/>
            </a:solidFill>
          </p:spPr>
          <p:txBody>
            <a:bodyPr wrap="square" lIns="0" tIns="0" rIns="0" bIns="0" rtlCol="0">
              <a:noAutofit/>
            </a:bodyPr>
            <a:lstStyle/>
            <a:p>
              <a:endParaRPr sz="1758"/>
            </a:p>
          </p:txBody>
        </p:sp>
        <p:sp>
          <p:nvSpPr>
            <p:cNvPr id="136" name="object 1017"/>
            <p:cNvSpPr/>
            <p:nvPr/>
          </p:nvSpPr>
          <p:spPr>
            <a:xfrm>
              <a:off x="6289872" y="2120075"/>
              <a:ext cx="178106" cy="146953"/>
            </a:xfrm>
            <a:custGeom>
              <a:avLst/>
              <a:gdLst/>
              <a:ahLst/>
              <a:cxnLst/>
              <a:rect l="l" t="t" r="r" b="b"/>
              <a:pathLst>
                <a:path w="182394" h="150491">
                  <a:moveTo>
                    <a:pt x="798" y="95869"/>
                  </a:moveTo>
                  <a:lnTo>
                    <a:pt x="0" y="82398"/>
                  </a:lnTo>
                  <a:lnTo>
                    <a:pt x="202" y="68184"/>
                  </a:lnTo>
                  <a:lnTo>
                    <a:pt x="1864" y="54104"/>
                  </a:lnTo>
                  <a:lnTo>
                    <a:pt x="5445" y="41034"/>
                  </a:lnTo>
                  <a:lnTo>
                    <a:pt x="11406" y="29853"/>
                  </a:lnTo>
                  <a:lnTo>
                    <a:pt x="20204" y="21438"/>
                  </a:lnTo>
                  <a:lnTo>
                    <a:pt x="32301" y="16666"/>
                  </a:lnTo>
                  <a:lnTo>
                    <a:pt x="36858" y="12563"/>
                  </a:lnTo>
                  <a:lnTo>
                    <a:pt x="46185" y="7304"/>
                  </a:lnTo>
                  <a:lnTo>
                    <a:pt x="57628" y="3488"/>
                  </a:lnTo>
                  <a:lnTo>
                    <a:pt x="70617" y="1069"/>
                  </a:lnTo>
                  <a:lnTo>
                    <a:pt x="84583" y="0"/>
                  </a:lnTo>
                  <a:lnTo>
                    <a:pt x="98955" y="234"/>
                  </a:lnTo>
                  <a:lnTo>
                    <a:pt x="113164" y="1725"/>
                  </a:lnTo>
                  <a:lnTo>
                    <a:pt x="126640" y="4426"/>
                  </a:lnTo>
                  <a:lnTo>
                    <a:pt x="138813" y="8292"/>
                  </a:lnTo>
                  <a:lnTo>
                    <a:pt x="149112" y="13275"/>
                  </a:lnTo>
                  <a:lnTo>
                    <a:pt x="156968" y="19329"/>
                  </a:lnTo>
                  <a:lnTo>
                    <a:pt x="163099" y="20316"/>
                  </a:lnTo>
                  <a:lnTo>
                    <a:pt x="169429" y="25830"/>
                  </a:lnTo>
                  <a:lnTo>
                    <a:pt x="174399" y="35221"/>
                  </a:lnTo>
                  <a:lnTo>
                    <a:pt x="178095" y="47552"/>
                  </a:lnTo>
                  <a:lnTo>
                    <a:pt x="180601" y="61888"/>
                  </a:lnTo>
                  <a:lnTo>
                    <a:pt x="182006" y="77290"/>
                  </a:lnTo>
                  <a:lnTo>
                    <a:pt x="182394" y="92822"/>
                  </a:lnTo>
                  <a:lnTo>
                    <a:pt x="181852" y="107548"/>
                  </a:lnTo>
                  <a:lnTo>
                    <a:pt x="180466" y="120530"/>
                  </a:lnTo>
                  <a:lnTo>
                    <a:pt x="180466" y="121862"/>
                  </a:lnTo>
                  <a:lnTo>
                    <a:pt x="179813" y="123193"/>
                  </a:lnTo>
                  <a:lnTo>
                    <a:pt x="179813" y="124525"/>
                  </a:lnTo>
                  <a:lnTo>
                    <a:pt x="178508" y="132515"/>
                  </a:lnTo>
                  <a:lnTo>
                    <a:pt x="176550" y="140504"/>
                  </a:lnTo>
                  <a:lnTo>
                    <a:pt x="175244" y="147162"/>
                  </a:lnTo>
                  <a:lnTo>
                    <a:pt x="167412" y="147162"/>
                  </a:lnTo>
                  <a:lnTo>
                    <a:pt x="164148" y="147828"/>
                  </a:lnTo>
                  <a:lnTo>
                    <a:pt x="167966" y="137168"/>
                  </a:lnTo>
                  <a:lnTo>
                    <a:pt x="171826" y="122961"/>
                  </a:lnTo>
                  <a:lnTo>
                    <a:pt x="173286" y="114538"/>
                  </a:lnTo>
                  <a:lnTo>
                    <a:pt x="172810" y="107657"/>
                  </a:lnTo>
                  <a:lnTo>
                    <a:pt x="170134" y="94566"/>
                  </a:lnTo>
                  <a:lnTo>
                    <a:pt x="165385" y="80392"/>
                  </a:lnTo>
                  <a:lnTo>
                    <a:pt x="158889" y="66556"/>
                  </a:lnTo>
                  <a:lnTo>
                    <a:pt x="150970" y="54480"/>
                  </a:lnTo>
                  <a:lnTo>
                    <a:pt x="141954" y="45587"/>
                  </a:lnTo>
                  <a:lnTo>
                    <a:pt x="132165" y="41300"/>
                  </a:lnTo>
                  <a:lnTo>
                    <a:pt x="125468" y="42624"/>
                  </a:lnTo>
                  <a:lnTo>
                    <a:pt x="114251" y="48881"/>
                  </a:lnTo>
                  <a:lnTo>
                    <a:pt x="101867" y="56158"/>
                  </a:lnTo>
                  <a:lnTo>
                    <a:pt x="89739" y="59943"/>
                  </a:lnTo>
                  <a:lnTo>
                    <a:pt x="80697" y="57901"/>
                  </a:lnTo>
                  <a:lnTo>
                    <a:pt x="67772" y="51343"/>
                  </a:lnTo>
                  <a:lnTo>
                    <a:pt x="55690" y="44530"/>
                  </a:lnTo>
                  <a:lnTo>
                    <a:pt x="46660" y="41966"/>
                  </a:lnTo>
                  <a:lnTo>
                    <a:pt x="42724" y="43256"/>
                  </a:lnTo>
                  <a:lnTo>
                    <a:pt x="33786" y="50604"/>
                  </a:lnTo>
                  <a:lnTo>
                    <a:pt x="26216" y="62329"/>
                  </a:lnTo>
                  <a:lnTo>
                    <a:pt x="20104" y="76541"/>
                  </a:lnTo>
                  <a:lnTo>
                    <a:pt x="15540" y="91351"/>
                  </a:lnTo>
                  <a:lnTo>
                    <a:pt x="12614" y="104868"/>
                  </a:lnTo>
                  <a:lnTo>
                    <a:pt x="11414" y="115204"/>
                  </a:lnTo>
                  <a:lnTo>
                    <a:pt x="11414" y="117867"/>
                  </a:lnTo>
                  <a:lnTo>
                    <a:pt x="12720" y="128520"/>
                  </a:lnTo>
                  <a:lnTo>
                    <a:pt x="14678" y="136509"/>
                  </a:lnTo>
                  <a:lnTo>
                    <a:pt x="17941" y="143167"/>
                  </a:lnTo>
                  <a:lnTo>
                    <a:pt x="21205" y="149825"/>
                  </a:lnTo>
                  <a:lnTo>
                    <a:pt x="17941" y="150491"/>
                  </a:lnTo>
                  <a:lnTo>
                    <a:pt x="11414" y="150491"/>
                  </a:lnTo>
                  <a:lnTo>
                    <a:pt x="11242" y="150004"/>
                  </a:lnTo>
                  <a:lnTo>
                    <a:pt x="7923" y="138309"/>
                  </a:lnTo>
                  <a:lnTo>
                    <a:pt x="5540" y="125191"/>
                  </a:lnTo>
                  <a:lnTo>
                    <a:pt x="4887" y="121862"/>
                  </a:lnTo>
                  <a:lnTo>
                    <a:pt x="3582" y="117201"/>
                  </a:lnTo>
                  <a:lnTo>
                    <a:pt x="3560" y="117070"/>
                  </a:lnTo>
                  <a:lnTo>
                    <a:pt x="2138" y="107719"/>
                  </a:lnTo>
                  <a:lnTo>
                    <a:pt x="798" y="95869"/>
                  </a:lnTo>
                  <a:close/>
                </a:path>
              </a:pathLst>
            </a:custGeom>
            <a:solidFill>
              <a:srgbClr val="1B1B1B"/>
            </a:solidFill>
          </p:spPr>
          <p:txBody>
            <a:bodyPr wrap="square" lIns="0" tIns="0" rIns="0" bIns="0" rtlCol="0">
              <a:noAutofit/>
            </a:bodyPr>
            <a:lstStyle/>
            <a:p>
              <a:endParaRPr sz="1758"/>
            </a:p>
          </p:txBody>
        </p:sp>
        <p:sp>
          <p:nvSpPr>
            <p:cNvPr id="137" name="object 1018"/>
            <p:cNvSpPr/>
            <p:nvPr/>
          </p:nvSpPr>
          <p:spPr>
            <a:xfrm>
              <a:off x="6378778" y="2352198"/>
              <a:ext cx="42065" cy="85819"/>
            </a:xfrm>
            <a:custGeom>
              <a:avLst/>
              <a:gdLst/>
              <a:ahLst/>
              <a:cxnLst/>
              <a:rect l="l" t="t" r="r" b="b"/>
              <a:pathLst>
                <a:path w="43078" h="87885">
                  <a:moveTo>
                    <a:pt x="0" y="51932"/>
                  </a:moveTo>
                  <a:lnTo>
                    <a:pt x="40468" y="0"/>
                  </a:lnTo>
                  <a:lnTo>
                    <a:pt x="43078" y="13981"/>
                  </a:lnTo>
                  <a:lnTo>
                    <a:pt x="33940" y="87885"/>
                  </a:lnTo>
                  <a:lnTo>
                    <a:pt x="0" y="51932"/>
                  </a:lnTo>
                  <a:close/>
                </a:path>
              </a:pathLst>
            </a:custGeom>
            <a:solidFill>
              <a:srgbClr val="FFFFFF"/>
            </a:solidFill>
          </p:spPr>
          <p:txBody>
            <a:bodyPr wrap="square" lIns="0" tIns="0" rIns="0" bIns="0" rtlCol="0">
              <a:noAutofit/>
            </a:bodyPr>
            <a:lstStyle/>
            <a:p>
              <a:endParaRPr sz="1758"/>
            </a:p>
          </p:txBody>
        </p:sp>
        <p:sp>
          <p:nvSpPr>
            <p:cNvPr id="138" name="object 1019"/>
            <p:cNvSpPr/>
            <p:nvPr/>
          </p:nvSpPr>
          <p:spPr>
            <a:xfrm>
              <a:off x="6339261" y="2350897"/>
              <a:ext cx="79033" cy="52011"/>
            </a:xfrm>
            <a:custGeom>
              <a:avLst/>
              <a:gdLst/>
              <a:ahLst/>
              <a:cxnLst/>
              <a:rect l="l" t="t" r="r" b="b"/>
              <a:pathLst>
                <a:path w="80936" h="53263">
                  <a:moveTo>
                    <a:pt x="40468" y="53263"/>
                  </a:moveTo>
                  <a:lnTo>
                    <a:pt x="0" y="1331"/>
                  </a:lnTo>
                  <a:lnTo>
                    <a:pt x="0" y="0"/>
                  </a:lnTo>
                  <a:lnTo>
                    <a:pt x="40468" y="51932"/>
                  </a:lnTo>
                  <a:lnTo>
                    <a:pt x="80936" y="0"/>
                  </a:lnTo>
                  <a:lnTo>
                    <a:pt x="80936" y="1331"/>
                  </a:lnTo>
                  <a:lnTo>
                    <a:pt x="40468" y="53263"/>
                  </a:lnTo>
                  <a:close/>
                </a:path>
              </a:pathLst>
            </a:custGeom>
            <a:solidFill>
              <a:srgbClr val="E9BD94"/>
            </a:solidFill>
          </p:spPr>
          <p:txBody>
            <a:bodyPr wrap="square" lIns="0" tIns="0" rIns="0" bIns="0" rtlCol="0">
              <a:noAutofit/>
            </a:bodyPr>
            <a:lstStyle/>
            <a:p>
              <a:endParaRPr sz="1758"/>
            </a:p>
          </p:txBody>
        </p:sp>
        <p:sp>
          <p:nvSpPr>
            <p:cNvPr id="139" name="object 1020"/>
            <p:cNvSpPr/>
            <p:nvPr/>
          </p:nvSpPr>
          <p:spPr>
            <a:xfrm>
              <a:off x="6371143" y="2437023"/>
              <a:ext cx="15297" cy="0"/>
            </a:xfrm>
            <a:custGeom>
              <a:avLst/>
              <a:gdLst/>
              <a:ahLst/>
              <a:cxnLst/>
              <a:rect l="l" t="t" r="r" b="b"/>
              <a:pathLst>
                <a:path w="15665">
                  <a:moveTo>
                    <a:pt x="0" y="0"/>
                  </a:moveTo>
                  <a:lnTo>
                    <a:pt x="15665" y="0"/>
                  </a:lnTo>
                </a:path>
              </a:pathLst>
            </a:custGeom>
            <a:ln w="1935">
              <a:solidFill>
                <a:srgbClr val="2D2D2D"/>
              </a:solidFill>
              <a:prstDash val="dash"/>
            </a:ln>
          </p:spPr>
          <p:txBody>
            <a:bodyPr wrap="square" lIns="0" tIns="0" rIns="0" bIns="0" rtlCol="0">
              <a:noAutofit/>
            </a:bodyPr>
            <a:lstStyle/>
            <a:p>
              <a:endParaRPr sz="1758"/>
            </a:p>
          </p:txBody>
        </p:sp>
        <p:sp>
          <p:nvSpPr>
            <p:cNvPr id="140" name="object 1021"/>
            <p:cNvSpPr/>
            <p:nvPr/>
          </p:nvSpPr>
          <p:spPr>
            <a:xfrm>
              <a:off x="6332251" y="2287833"/>
              <a:ext cx="93692" cy="14303"/>
            </a:xfrm>
            <a:custGeom>
              <a:avLst/>
              <a:gdLst/>
              <a:ahLst/>
              <a:cxnLst/>
              <a:rect l="l" t="t" r="r" b="b"/>
              <a:pathLst>
                <a:path w="95948" h="14647">
                  <a:moveTo>
                    <a:pt x="47647" y="7989"/>
                  </a:moveTo>
                  <a:lnTo>
                    <a:pt x="45689" y="12650"/>
                  </a:lnTo>
                  <a:lnTo>
                    <a:pt x="43731" y="13315"/>
                  </a:lnTo>
                  <a:lnTo>
                    <a:pt x="42756" y="13543"/>
                  </a:lnTo>
                  <a:lnTo>
                    <a:pt x="38596" y="13900"/>
                  </a:lnTo>
                  <a:lnTo>
                    <a:pt x="26484" y="14203"/>
                  </a:lnTo>
                  <a:lnTo>
                    <a:pt x="0" y="14647"/>
                  </a:lnTo>
                  <a:lnTo>
                    <a:pt x="6895" y="9041"/>
                  </a:lnTo>
                  <a:lnTo>
                    <a:pt x="20852" y="3920"/>
                  </a:lnTo>
                  <a:lnTo>
                    <a:pt x="35248" y="1362"/>
                  </a:lnTo>
                  <a:lnTo>
                    <a:pt x="45037" y="665"/>
                  </a:lnTo>
                  <a:lnTo>
                    <a:pt x="46342" y="0"/>
                  </a:lnTo>
                  <a:lnTo>
                    <a:pt x="47647" y="2663"/>
                  </a:lnTo>
                  <a:lnTo>
                    <a:pt x="48953" y="0"/>
                  </a:lnTo>
                  <a:lnTo>
                    <a:pt x="50911" y="665"/>
                  </a:lnTo>
                  <a:lnTo>
                    <a:pt x="57199" y="1002"/>
                  </a:lnTo>
                  <a:lnTo>
                    <a:pt x="70790" y="2955"/>
                  </a:lnTo>
                  <a:lnTo>
                    <a:pt x="85389" y="7269"/>
                  </a:lnTo>
                  <a:lnTo>
                    <a:pt x="95948" y="14647"/>
                  </a:lnTo>
                  <a:lnTo>
                    <a:pt x="94033" y="14615"/>
                  </a:lnTo>
                  <a:lnTo>
                    <a:pt x="79920" y="14345"/>
                  </a:lnTo>
                  <a:lnTo>
                    <a:pt x="61990" y="13879"/>
                  </a:lnTo>
                  <a:lnTo>
                    <a:pt x="52216" y="13315"/>
                  </a:lnTo>
                  <a:lnTo>
                    <a:pt x="49605" y="12650"/>
                  </a:lnTo>
                  <a:lnTo>
                    <a:pt x="47647" y="7989"/>
                  </a:lnTo>
                  <a:close/>
                </a:path>
              </a:pathLst>
            </a:custGeom>
            <a:solidFill>
              <a:srgbClr val="1B1B1B"/>
            </a:solidFill>
          </p:spPr>
          <p:txBody>
            <a:bodyPr wrap="square" lIns="0" tIns="0" rIns="0" bIns="0" rtlCol="0">
              <a:noAutofit/>
            </a:bodyPr>
            <a:lstStyle/>
            <a:p>
              <a:endParaRPr sz="1758"/>
            </a:p>
          </p:txBody>
        </p:sp>
        <p:sp>
          <p:nvSpPr>
            <p:cNvPr id="141" name="object 1022"/>
            <p:cNvSpPr/>
            <p:nvPr/>
          </p:nvSpPr>
          <p:spPr>
            <a:xfrm>
              <a:off x="5915414" y="2364549"/>
              <a:ext cx="152967" cy="169687"/>
            </a:xfrm>
            <a:custGeom>
              <a:avLst/>
              <a:gdLst/>
              <a:ahLst/>
              <a:cxnLst/>
              <a:rect l="l" t="t" r="r" b="b"/>
              <a:pathLst>
                <a:path w="156650" h="173772">
                  <a:moveTo>
                    <a:pt x="154140" y="38181"/>
                  </a:moveTo>
                  <a:lnTo>
                    <a:pt x="152081" y="73903"/>
                  </a:lnTo>
                  <a:lnTo>
                    <a:pt x="136416" y="73903"/>
                  </a:lnTo>
                  <a:lnTo>
                    <a:pt x="136416" y="74569"/>
                  </a:lnTo>
                  <a:lnTo>
                    <a:pt x="152081" y="74569"/>
                  </a:lnTo>
                  <a:lnTo>
                    <a:pt x="156650" y="167780"/>
                  </a:lnTo>
                  <a:lnTo>
                    <a:pt x="148116" y="162273"/>
                  </a:lnTo>
                  <a:lnTo>
                    <a:pt x="136685" y="156441"/>
                  </a:lnTo>
                  <a:lnTo>
                    <a:pt x="124706" y="151896"/>
                  </a:lnTo>
                  <a:lnTo>
                    <a:pt x="112361" y="148668"/>
                  </a:lnTo>
                  <a:lnTo>
                    <a:pt x="99831" y="146786"/>
                  </a:lnTo>
                  <a:lnTo>
                    <a:pt x="87297" y="146280"/>
                  </a:lnTo>
                  <a:lnTo>
                    <a:pt x="74941" y="147180"/>
                  </a:lnTo>
                  <a:lnTo>
                    <a:pt x="62946" y="149513"/>
                  </a:lnTo>
                  <a:lnTo>
                    <a:pt x="51491" y="153310"/>
                  </a:lnTo>
                  <a:lnTo>
                    <a:pt x="40760" y="158599"/>
                  </a:lnTo>
                  <a:lnTo>
                    <a:pt x="30933" y="165410"/>
                  </a:lnTo>
                  <a:lnTo>
                    <a:pt x="22192" y="173772"/>
                  </a:lnTo>
                  <a:lnTo>
                    <a:pt x="6527" y="173772"/>
                  </a:lnTo>
                  <a:lnTo>
                    <a:pt x="2610" y="171775"/>
                  </a:lnTo>
                  <a:lnTo>
                    <a:pt x="0" y="157793"/>
                  </a:lnTo>
                  <a:lnTo>
                    <a:pt x="0" y="141148"/>
                  </a:lnTo>
                  <a:lnTo>
                    <a:pt x="652" y="140483"/>
                  </a:lnTo>
                  <a:lnTo>
                    <a:pt x="1958" y="140483"/>
                  </a:lnTo>
                  <a:lnTo>
                    <a:pt x="1958" y="139151"/>
                  </a:lnTo>
                  <a:lnTo>
                    <a:pt x="8485" y="134490"/>
                  </a:lnTo>
                  <a:lnTo>
                    <a:pt x="14359" y="129164"/>
                  </a:lnTo>
                  <a:lnTo>
                    <a:pt x="19581" y="123838"/>
                  </a:lnTo>
                  <a:lnTo>
                    <a:pt x="23497" y="119843"/>
                  </a:lnTo>
                  <a:lnTo>
                    <a:pt x="26761" y="115848"/>
                  </a:lnTo>
                  <a:lnTo>
                    <a:pt x="28066" y="113185"/>
                  </a:lnTo>
                  <a:lnTo>
                    <a:pt x="28719" y="112519"/>
                  </a:lnTo>
                  <a:lnTo>
                    <a:pt x="28719" y="111853"/>
                  </a:lnTo>
                  <a:lnTo>
                    <a:pt x="29371" y="111187"/>
                  </a:lnTo>
                  <a:lnTo>
                    <a:pt x="32661" y="103772"/>
                  </a:lnTo>
                  <a:lnTo>
                    <a:pt x="36199" y="91977"/>
                  </a:lnTo>
                  <a:lnTo>
                    <a:pt x="39162" y="77898"/>
                  </a:lnTo>
                  <a:lnTo>
                    <a:pt x="43078" y="75234"/>
                  </a:lnTo>
                  <a:lnTo>
                    <a:pt x="46995" y="69242"/>
                  </a:lnTo>
                  <a:lnTo>
                    <a:pt x="48953" y="62584"/>
                  </a:lnTo>
                  <a:lnTo>
                    <a:pt x="50278" y="57449"/>
                  </a:lnTo>
                  <a:lnTo>
                    <a:pt x="50031" y="43769"/>
                  </a:lnTo>
                  <a:lnTo>
                    <a:pt x="43731" y="35952"/>
                  </a:lnTo>
                  <a:lnTo>
                    <a:pt x="44384" y="33289"/>
                  </a:lnTo>
                  <a:lnTo>
                    <a:pt x="44384" y="28629"/>
                  </a:lnTo>
                  <a:lnTo>
                    <a:pt x="46134" y="27738"/>
                  </a:lnTo>
                  <a:lnTo>
                    <a:pt x="55719" y="22908"/>
                  </a:lnTo>
                  <a:lnTo>
                    <a:pt x="66165" y="17748"/>
                  </a:lnTo>
                  <a:lnTo>
                    <a:pt x="77583" y="12229"/>
                  </a:lnTo>
                  <a:lnTo>
                    <a:pt x="90084" y="6322"/>
                  </a:lnTo>
                  <a:lnTo>
                    <a:pt x="103780" y="0"/>
                  </a:lnTo>
                  <a:lnTo>
                    <a:pt x="103780" y="18642"/>
                  </a:lnTo>
                  <a:lnTo>
                    <a:pt x="110570" y="25632"/>
                  </a:lnTo>
                  <a:lnTo>
                    <a:pt x="120650" y="32750"/>
                  </a:lnTo>
                  <a:lnTo>
                    <a:pt x="131519" y="37249"/>
                  </a:lnTo>
                  <a:lnTo>
                    <a:pt x="142806" y="39077"/>
                  </a:lnTo>
                  <a:lnTo>
                    <a:pt x="154140" y="38181"/>
                  </a:lnTo>
                  <a:close/>
                </a:path>
              </a:pathLst>
            </a:custGeom>
            <a:solidFill>
              <a:srgbClr val="C83838"/>
            </a:solidFill>
          </p:spPr>
          <p:txBody>
            <a:bodyPr wrap="square" lIns="0" tIns="0" rIns="0" bIns="0" rtlCol="0">
              <a:noAutofit/>
            </a:bodyPr>
            <a:lstStyle/>
            <a:p>
              <a:endParaRPr sz="1758"/>
            </a:p>
          </p:txBody>
        </p:sp>
        <p:sp>
          <p:nvSpPr>
            <p:cNvPr id="142" name="object 1023"/>
            <p:cNvSpPr/>
            <p:nvPr/>
          </p:nvSpPr>
          <p:spPr>
            <a:xfrm>
              <a:off x="6063923" y="2364549"/>
              <a:ext cx="110901" cy="169687"/>
            </a:xfrm>
            <a:custGeom>
              <a:avLst/>
              <a:gdLst/>
              <a:ahLst/>
              <a:cxnLst/>
              <a:rect l="l" t="t" r="r" b="b"/>
              <a:pathLst>
                <a:path w="113571" h="173772">
                  <a:moveTo>
                    <a:pt x="36502" y="1798"/>
                  </a:moveTo>
                  <a:lnTo>
                    <a:pt x="48733" y="7558"/>
                  </a:lnTo>
                  <a:lnTo>
                    <a:pt x="60027" y="12950"/>
                  </a:lnTo>
                  <a:lnTo>
                    <a:pt x="70492" y="17976"/>
                  </a:lnTo>
                  <a:lnTo>
                    <a:pt x="69839" y="26631"/>
                  </a:lnTo>
                  <a:lnTo>
                    <a:pt x="69839" y="43276"/>
                  </a:lnTo>
                  <a:lnTo>
                    <a:pt x="66609" y="45374"/>
                  </a:lnTo>
                  <a:lnTo>
                    <a:pt x="62324" y="55763"/>
                  </a:lnTo>
                  <a:lnTo>
                    <a:pt x="63965" y="70574"/>
                  </a:lnTo>
                  <a:lnTo>
                    <a:pt x="66576" y="78563"/>
                  </a:lnTo>
                  <a:lnTo>
                    <a:pt x="71145" y="84556"/>
                  </a:lnTo>
                  <a:lnTo>
                    <a:pt x="75714" y="87219"/>
                  </a:lnTo>
                  <a:lnTo>
                    <a:pt x="78975" y="100743"/>
                  </a:lnTo>
                  <a:lnTo>
                    <a:pt x="82726" y="113994"/>
                  </a:lnTo>
                  <a:lnTo>
                    <a:pt x="85505" y="121174"/>
                  </a:lnTo>
                  <a:lnTo>
                    <a:pt x="92509" y="129627"/>
                  </a:lnTo>
                  <a:lnTo>
                    <a:pt x="102093" y="138998"/>
                  </a:lnTo>
                  <a:lnTo>
                    <a:pt x="113571" y="148472"/>
                  </a:lnTo>
                  <a:lnTo>
                    <a:pt x="113571" y="165783"/>
                  </a:lnTo>
                  <a:lnTo>
                    <a:pt x="111613" y="173772"/>
                  </a:lnTo>
                  <a:lnTo>
                    <a:pt x="20234" y="173772"/>
                  </a:lnTo>
                  <a:lnTo>
                    <a:pt x="15665" y="170443"/>
                  </a:lnTo>
                  <a:lnTo>
                    <a:pt x="11096" y="168446"/>
                  </a:lnTo>
                  <a:lnTo>
                    <a:pt x="4568" y="167780"/>
                  </a:lnTo>
                  <a:lnTo>
                    <a:pt x="0" y="74569"/>
                  </a:lnTo>
                  <a:lnTo>
                    <a:pt x="0" y="73903"/>
                  </a:lnTo>
                  <a:lnTo>
                    <a:pt x="2059" y="38181"/>
                  </a:lnTo>
                  <a:lnTo>
                    <a:pt x="13069" y="34511"/>
                  </a:lnTo>
                  <a:lnTo>
                    <a:pt x="23384" y="28015"/>
                  </a:lnTo>
                  <a:lnTo>
                    <a:pt x="32635" y="18642"/>
                  </a:lnTo>
                  <a:lnTo>
                    <a:pt x="32635" y="0"/>
                  </a:lnTo>
                  <a:lnTo>
                    <a:pt x="36502" y="1798"/>
                  </a:lnTo>
                  <a:close/>
                </a:path>
              </a:pathLst>
            </a:custGeom>
            <a:solidFill>
              <a:srgbClr val="C83838"/>
            </a:solidFill>
          </p:spPr>
          <p:txBody>
            <a:bodyPr wrap="square" lIns="0" tIns="0" rIns="0" bIns="0" rtlCol="0">
              <a:noAutofit/>
            </a:bodyPr>
            <a:lstStyle/>
            <a:p>
              <a:endParaRPr sz="1758"/>
            </a:p>
          </p:txBody>
        </p:sp>
        <p:sp>
          <p:nvSpPr>
            <p:cNvPr id="143" name="object 1024"/>
            <p:cNvSpPr/>
            <p:nvPr/>
          </p:nvSpPr>
          <p:spPr>
            <a:xfrm>
              <a:off x="6016755" y="2338526"/>
              <a:ext cx="79033" cy="64196"/>
            </a:xfrm>
            <a:custGeom>
              <a:avLst/>
              <a:gdLst/>
              <a:ahLst/>
              <a:cxnLst/>
              <a:rect l="l" t="t" r="r" b="b"/>
              <a:pathLst>
                <a:path w="80936" h="65741">
                  <a:moveTo>
                    <a:pt x="2502" y="2756"/>
                  </a:moveTo>
                  <a:lnTo>
                    <a:pt x="11614" y="11413"/>
                  </a:lnTo>
                  <a:lnTo>
                    <a:pt x="25087" y="20917"/>
                  </a:lnTo>
                  <a:lnTo>
                    <a:pt x="40468" y="25966"/>
                  </a:lnTo>
                  <a:lnTo>
                    <a:pt x="41120" y="25966"/>
                  </a:lnTo>
                  <a:lnTo>
                    <a:pt x="50281" y="25806"/>
                  </a:lnTo>
                  <a:lnTo>
                    <a:pt x="59513" y="23607"/>
                  </a:lnTo>
                  <a:lnTo>
                    <a:pt x="68142" y="16432"/>
                  </a:lnTo>
                  <a:lnTo>
                    <a:pt x="80936" y="1331"/>
                  </a:lnTo>
                  <a:lnTo>
                    <a:pt x="80936" y="45274"/>
                  </a:lnTo>
                  <a:lnTo>
                    <a:pt x="74146" y="52544"/>
                  </a:lnTo>
                  <a:lnTo>
                    <a:pt x="64066" y="59765"/>
                  </a:lnTo>
                  <a:lnTo>
                    <a:pt x="53197" y="64147"/>
                  </a:lnTo>
                  <a:lnTo>
                    <a:pt x="41910" y="65741"/>
                  </a:lnTo>
                  <a:lnTo>
                    <a:pt x="30576" y="64599"/>
                  </a:lnTo>
                  <a:lnTo>
                    <a:pt x="19566" y="60773"/>
                  </a:lnTo>
                  <a:lnTo>
                    <a:pt x="9250" y="54314"/>
                  </a:lnTo>
                  <a:lnTo>
                    <a:pt x="0" y="45274"/>
                  </a:lnTo>
                  <a:lnTo>
                    <a:pt x="0" y="0"/>
                  </a:lnTo>
                  <a:lnTo>
                    <a:pt x="2502" y="2756"/>
                  </a:lnTo>
                  <a:close/>
                </a:path>
              </a:pathLst>
            </a:custGeom>
            <a:solidFill>
              <a:srgbClr val="F6D1AE"/>
            </a:solidFill>
          </p:spPr>
          <p:txBody>
            <a:bodyPr wrap="square" lIns="0" tIns="0" rIns="0" bIns="0" rtlCol="0">
              <a:noAutofit/>
            </a:bodyPr>
            <a:lstStyle/>
            <a:p>
              <a:endParaRPr sz="1758"/>
            </a:p>
          </p:txBody>
        </p:sp>
        <p:sp>
          <p:nvSpPr>
            <p:cNvPr id="144" name="object 1025"/>
            <p:cNvSpPr/>
            <p:nvPr/>
          </p:nvSpPr>
          <p:spPr>
            <a:xfrm>
              <a:off x="6016756" y="2335276"/>
              <a:ext cx="79033" cy="28606"/>
            </a:xfrm>
            <a:custGeom>
              <a:avLst/>
              <a:gdLst/>
              <a:ahLst/>
              <a:cxnLst/>
              <a:rect l="l" t="t" r="r" b="b"/>
              <a:pathLst>
                <a:path w="80936" h="29295">
                  <a:moveTo>
                    <a:pt x="45507" y="18744"/>
                  </a:moveTo>
                  <a:lnTo>
                    <a:pt x="56462" y="14970"/>
                  </a:lnTo>
                  <a:lnTo>
                    <a:pt x="68568" y="8419"/>
                  </a:lnTo>
                  <a:lnTo>
                    <a:pt x="80936" y="0"/>
                  </a:lnTo>
                  <a:lnTo>
                    <a:pt x="80936" y="4660"/>
                  </a:lnTo>
                  <a:lnTo>
                    <a:pt x="78965" y="6905"/>
                  </a:lnTo>
                  <a:lnTo>
                    <a:pt x="70230" y="15411"/>
                  </a:lnTo>
                  <a:lnTo>
                    <a:pt x="56782" y="24840"/>
                  </a:lnTo>
                  <a:lnTo>
                    <a:pt x="41120" y="29295"/>
                  </a:lnTo>
                  <a:lnTo>
                    <a:pt x="40468" y="29295"/>
                  </a:lnTo>
                  <a:lnTo>
                    <a:pt x="30442" y="28405"/>
                  </a:lnTo>
                  <a:lnTo>
                    <a:pt x="21580" y="25573"/>
                  </a:lnTo>
                  <a:lnTo>
                    <a:pt x="12924" y="18171"/>
                  </a:lnTo>
                  <a:lnTo>
                    <a:pt x="0" y="3328"/>
                  </a:lnTo>
                  <a:lnTo>
                    <a:pt x="0" y="0"/>
                  </a:lnTo>
                  <a:lnTo>
                    <a:pt x="6327" y="4644"/>
                  </a:lnTo>
                  <a:lnTo>
                    <a:pt x="18607" y="12185"/>
                  </a:lnTo>
                  <a:lnTo>
                    <a:pt x="30373" y="17376"/>
                  </a:lnTo>
                  <a:lnTo>
                    <a:pt x="40468" y="19308"/>
                  </a:lnTo>
                  <a:lnTo>
                    <a:pt x="45507" y="18744"/>
                  </a:lnTo>
                  <a:close/>
                </a:path>
              </a:pathLst>
            </a:custGeom>
            <a:solidFill>
              <a:srgbClr val="C5A78B"/>
            </a:solidFill>
          </p:spPr>
          <p:txBody>
            <a:bodyPr wrap="square" lIns="0" tIns="0" rIns="0" bIns="0" rtlCol="0">
              <a:noAutofit/>
            </a:bodyPr>
            <a:lstStyle/>
            <a:p>
              <a:endParaRPr sz="1758"/>
            </a:p>
          </p:txBody>
        </p:sp>
        <p:sp>
          <p:nvSpPr>
            <p:cNvPr id="145" name="object 1026"/>
            <p:cNvSpPr/>
            <p:nvPr/>
          </p:nvSpPr>
          <p:spPr>
            <a:xfrm>
              <a:off x="5967104" y="2168854"/>
              <a:ext cx="178674" cy="185290"/>
            </a:xfrm>
            <a:custGeom>
              <a:avLst/>
              <a:gdLst/>
              <a:ahLst/>
              <a:cxnLst/>
              <a:rect l="l" t="t" r="r" b="b"/>
              <a:pathLst>
                <a:path w="182975" h="189751">
                  <a:moveTo>
                    <a:pt x="5839" y="65913"/>
                  </a:moveTo>
                  <a:lnTo>
                    <a:pt x="7269" y="78475"/>
                  </a:lnTo>
                  <a:lnTo>
                    <a:pt x="8911" y="90991"/>
                  </a:lnTo>
                  <a:lnTo>
                    <a:pt x="10408" y="103198"/>
                  </a:lnTo>
                  <a:lnTo>
                    <a:pt x="10408" y="103864"/>
                  </a:lnTo>
                  <a:lnTo>
                    <a:pt x="11714" y="105195"/>
                  </a:lnTo>
                  <a:lnTo>
                    <a:pt x="13672" y="105195"/>
                  </a:lnTo>
                  <a:lnTo>
                    <a:pt x="14325" y="104530"/>
                  </a:lnTo>
                  <a:lnTo>
                    <a:pt x="14325" y="93877"/>
                  </a:lnTo>
                  <a:lnTo>
                    <a:pt x="13672" y="88550"/>
                  </a:lnTo>
                  <a:lnTo>
                    <a:pt x="12367" y="83224"/>
                  </a:lnTo>
                  <a:lnTo>
                    <a:pt x="11714" y="77898"/>
                  </a:lnTo>
                  <a:lnTo>
                    <a:pt x="14393" y="66373"/>
                  </a:lnTo>
                  <a:lnTo>
                    <a:pt x="18825" y="54979"/>
                  </a:lnTo>
                  <a:lnTo>
                    <a:pt x="24115" y="44608"/>
                  </a:lnTo>
                  <a:lnTo>
                    <a:pt x="32214" y="45311"/>
                  </a:lnTo>
                  <a:lnTo>
                    <a:pt x="47103" y="44506"/>
                  </a:lnTo>
                  <a:lnTo>
                    <a:pt x="60757" y="41438"/>
                  </a:lnTo>
                  <a:lnTo>
                    <a:pt x="72619" y="36772"/>
                  </a:lnTo>
                  <a:lnTo>
                    <a:pt x="82130" y="31171"/>
                  </a:lnTo>
                  <a:lnTo>
                    <a:pt x="88734" y="25300"/>
                  </a:lnTo>
                  <a:lnTo>
                    <a:pt x="93303" y="20639"/>
                  </a:lnTo>
                  <a:lnTo>
                    <a:pt x="98524" y="14647"/>
                  </a:lnTo>
                  <a:lnTo>
                    <a:pt x="104399" y="8655"/>
                  </a:lnTo>
                  <a:lnTo>
                    <a:pt x="107009" y="9986"/>
                  </a:lnTo>
                  <a:lnTo>
                    <a:pt x="110273" y="11318"/>
                  </a:lnTo>
                  <a:lnTo>
                    <a:pt x="113537" y="12650"/>
                  </a:lnTo>
                  <a:lnTo>
                    <a:pt x="114158" y="12881"/>
                  </a:lnTo>
                  <a:lnTo>
                    <a:pt x="122384" y="7884"/>
                  </a:lnTo>
                  <a:lnTo>
                    <a:pt x="131812" y="665"/>
                  </a:lnTo>
                  <a:lnTo>
                    <a:pt x="135729" y="0"/>
                  </a:lnTo>
                  <a:lnTo>
                    <a:pt x="143561" y="13315"/>
                  </a:lnTo>
                  <a:lnTo>
                    <a:pt x="146825" y="13315"/>
                  </a:lnTo>
                  <a:lnTo>
                    <a:pt x="149190" y="13113"/>
                  </a:lnTo>
                  <a:lnTo>
                    <a:pt x="159246" y="15370"/>
                  </a:lnTo>
                  <a:lnTo>
                    <a:pt x="165266" y="22340"/>
                  </a:lnTo>
                  <a:lnTo>
                    <a:pt x="168264" y="32710"/>
                  </a:lnTo>
                  <a:lnTo>
                    <a:pt x="169255" y="45165"/>
                  </a:lnTo>
                  <a:lnTo>
                    <a:pt x="169252" y="58390"/>
                  </a:lnTo>
                  <a:lnTo>
                    <a:pt x="169270" y="71071"/>
                  </a:lnTo>
                  <a:lnTo>
                    <a:pt x="170322" y="81892"/>
                  </a:lnTo>
                  <a:lnTo>
                    <a:pt x="169670" y="85887"/>
                  </a:lnTo>
                  <a:lnTo>
                    <a:pt x="169017" y="89882"/>
                  </a:lnTo>
                  <a:lnTo>
                    <a:pt x="169017" y="93877"/>
                  </a:lnTo>
                  <a:lnTo>
                    <a:pt x="168364" y="101201"/>
                  </a:lnTo>
                  <a:lnTo>
                    <a:pt x="169017" y="104530"/>
                  </a:lnTo>
                  <a:lnTo>
                    <a:pt x="169017" y="105195"/>
                  </a:lnTo>
                  <a:lnTo>
                    <a:pt x="171628" y="105195"/>
                  </a:lnTo>
                  <a:lnTo>
                    <a:pt x="172280" y="103864"/>
                  </a:lnTo>
                  <a:lnTo>
                    <a:pt x="172933" y="102532"/>
                  </a:lnTo>
                  <a:lnTo>
                    <a:pt x="172933" y="97872"/>
                  </a:lnTo>
                  <a:lnTo>
                    <a:pt x="173586" y="95208"/>
                  </a:lnTo>
                  <a:lnTo>
                    <a:pt x="173586" y="93211"/>
                  </a:lnTo>
                  <a:lnTo>
                    <a:pt x="173732" y="92610"/>
                  </a:lnTo>
                  <a:lnTo>
                    <a:pt x="175960" y="81988"/>
                  </a:lnTo>
                  <a:lnTo>
                    <a:pt x="178155" y="67245"/>
                  </a:lnTo>
                  <a:lnTo>
                    <a:pt x="179221" y="68209"/>
                  </a:lnTo>
                  <a:lnTo>
                    <a:pt x="182975" y="78382"/>
                  </a:lnTo>
                  <a:lnTo>
                    <a:pt x="180766" y="92545"/>
                  </a:lnTo>
                  <a:lnTo>
                    <a:pt x="178808" y="99869"/>
                  </a:lnTo>
                  <a:lnTo>
                    <a:pt x="174239" y="105861"/>
                  </a:lnTo>
                  <a:lnTo>
                    <a:pt x="170322" y="109190"/>
                  </a:lnTo>
                  <a:lnTo>
                    <a:pt x="166890" y="122879"/>
                  </a:lnTo>
                  <a:lnTo>
                    <a:pt x="162831" y="136020"/>
                  </a:lnTo>
                  <a:lnTo>
                    <a:pt x="159879" y="143146"/>
                  </a:lnTo>
                  <a:lnTo>
                    <a:pt x="153164" y="151598"/>
                  </a:lnTo>
                  <a:lnTo>
                    <a:pt x="143430" y="160969"/>
                  </a:lnTo>
                  <a:lnTo>
                    <a:pt x="131812" y="170443"/>
                  </a:lnTo>
                  <a:lnTo>
                    <a:pt x="125272" y="175088"/>
                  </a:lnTo>
                  <a:lnTo>
                    <a:pt x="112933" y="182629"/>
                  </a:lnTo>
                  <a:lnTo>
                    <a:pt x="101327" y="187820"/>
                  </a:lnTo>
                  <a:lnTo>
                    <a:pt x="91344" y="189751"/>
                  </a:lnTo>
                  <a:lnTo>
                    <a:pt x="86267" y="189188"/>
                  </a:lnTo>
                  <a:lnTo>
                    <a:pt x="75142" y="185414"/>
                  </a:lnTo>
                  <a:lnTo>
                    <a:pt x="62959" y="178863"/>
                  </a:lnTo>
                  <a:lnTo>
                    <a:pt x="50876" y="170443"/>
                  </a:lnTo>
                  <a:lnTo>
                    <a:pt x="38072" y="160170"/>
                  </a:lnTo>
                  <a:lnTo>
                    <a:pt x="28709" y="150869"/>
                  </a:lnTo>
                  <a:lnTo>
                    <a:pt x="22810" y="143146"/>
                  </a:lnTo>
                  <a:lnTo>
                    <a:pt x="20575" y="138004"/>
                  </a:lnTo>
                  <a:lnTo>
                    <a:pt x="16668" y="125950"/>
                  </a:lnTo>
                  <a:lnTo>
                    <a:pt x="12367" y="109190"/>
                  </a:lnTo>
                  <a:lnTo>
                    <a:pt x="7798" y="106527"/>
                  </a:lnTo>
                  <a:lnTo>
                    <a:pt x="3881" y="100535"/>
                  </a:lnTo>
                  <a:lnTo>
                    <a:pt x="1270" y="92545"/>
                  </a:lnTo>
                  <a:lnTo>
                    <a:pt x="0" y="87732"/>
                  </a:lnTo>
                  <a:lnTo>
                    <a:pt x="41" y="74118"/>
                  </a:lnTo>
                  <a:lnTo>
                    <a:pt x="5839" y="65913"/>
                  </a:lnTo>
                  <a:close/>
                </a:path>
              </a:pathLst>
            </a:custGeom>
            <a:solidFill>
              <a:srgbClr val="F6D1AE"/>
            </a:solidFill>
          </p:spPr>
          <p:txBody>
            <a:bodyPr wrap="square" lIns="0" tIns="0" rIns="0" bIns="0" rtlCol="0">
              <a:noAutofit/>
            </a:bodyPr>
            <a:lstStyle/>
            <a:p>
              <a:endParaRPr sz="1758"/>
            </a:p>
          </p:txBody>
        </p:sp>
        <p:sp>
          <p:nvSpPr>
            <p:cNvPr id="146" name="object 1027"/>
            <p:cNvSpPr/>
            <p:nvPr/>
          </p:nvSpPr>
          <p:spPr>
            <a:xfrm>
              <a:off x="5977081" y="2112650"/>
              <a:ext cx="165869" cy="158929"/>
            </a:xfrm>
            <a:custGeom>
              <a:avLst/>
              <a:gdLst/>
              <a:ahLst/>
              <a:cxnLst/>
              <a:rect l="l" t="t" r="r" b="b"/>
              <a:pathLst>
                <a:path w="169862" h="162755">
                  <a:moveTo>
                    <a:pt x="162034" y="161424"/>
                  </a:moveTo>
                  <a:lnTo>
                    <a:pt x="162687" y="160092"/>
                  </a:lnTo>
                  <a:lnTo>
                    <a:pt x="162687" y="155431"/>
                  </a:lnTo>
                  <a:lnTo>
                    <a:pt x="163339" y="152768"/>
                  </a:lnTo>
                  <a:lnTo>
                    <a:pt x="163339" y="150771"/>
                  </a:lnTo>
                  <a:lnTo>
                    <a:pt x="165534" y="140516"/>
                  </a:lnTo>
                  <a:lnTo>
                    <a:pt x="167762" y="126040"/>
                  </a:lnTo>
                  <a:lnTo>
                    <a:pt x="167908" y="124805"/>
                  </a:lnTo>
                  <a:lnTo>
                    <a:pt x="169192" y="111304"/>
                  </a:lnTo>
                  <a:lnTo>
                    <a:pt x="169862" y="96791"/>
                  </a:lnTo>
                  <a:lnTo>
                    <a:pt x="169685" y="81866"/>
                  </a:lnTo>
                  <a:lnTo>
                    <a:pt x="168429" y="67125"/>
                  </a:lnTo>
                  <a:lnTo>
                    <a:pt x="165862" y="53166"/>
                  </a:lnTo>
                  <a:lnTo>
                    <a:pt x="161751" y="40587"/>
                  </a:lnTo>
                  <a:lnTo>
                    <a:pt x="155864" y="29985"/>
                  </a:lnTo>
                  <a:lnTo>
                    <a:pt x="147970" y="21958"/>
                  </a:lnTo>
                  <a:lnTo>
                    <a:pt x="137835" y="17103"/>
                  </a:lnTo>
                  <a:lnTo>
                    <a:pt x="137231" y="16946"/>
                  </a:lnTo>
                  <a:lnTo>
                    <a:pt x="126176" y="9773"/>
                  </a:lnTo>
                  <a:lnTo>
                    <a:pt x="116625" y="5630"/>
                  </a:lnTo>
                  <a:lnTo>
                    <a:pt x="49832" y="5630"/>
                  </a:lnTo>
                  <a:lnTo>
                    <a:pt x="42102" y="8357"/>
                  </a:lnTo>
                  <a:lnTo>
                    <a:pt x="32017" y="13191"/>
                  </a:lnTo>
                  <a:lnTo>
                    <a:pt x="23133" y="18801"/>
                  </a:lnTo>
                  <a:lnTo>
                    <a:pt x="16479" y="24270"/>
                  </a:lnTo>
                  <a:lnTo>
                    <a:pt x="0" y="29051"/>
                  </a:lnTo>
                  <a:lnTo>
                    <a:pt x="162" y="160092"/>
                  </a:lnTo>
                  <a:lnTo>
                    <a:pt x="162" y="161424"/>
                  </a:lnTo>
                  <a:lnTo>
                    <a:pt x="1467" y="162755"/>
                  </a:lnTo>
                  <a:lnTo>
                    <a:pt x="3425" y="162755"/>
                  </a:lnTo>
                  <a:lnTo>
                    <a:pt x="4078" y="162089"/>
                  </a:lnTo>
                  <a:lnTo>
                    <a:pt x="4078" y="151437"/>
                  </a:lnTo>
                  <a:lnTo>
                    <a:pt x="3425" y="146110"/>
                  </a:lnTo>
                  <a:lnTo>
                    <a:pt x="2120" y="140784"/>
                  </a:lnTo>
                  <a:lnTo>
                    <a:pt x="1467" y="135458"/>
                  </a:lnTo>
                  <a:lnTo>
                    <a:pt x="4958" y="121416"/>
                  </a:lnTo>
                  <a:lnTo>
                    <a:pt x="9593" y="110436"/>
                  </a:lnTo>
                  <a:lnTo>
                    <a:pt x="13869" y="102168"/>
                  </a:lnTo>
                  <a:lnTo>
                    <a:pt x="29182" y="102811"/>
                  </a:lnTo>
                  <a:lnTo>
                    <a:pt x="43552" y="100845"/>
                  </a:lnTo>
                  <a:lnTo>
                    <a:pt x="56421" y="96933"/>
                  </a:lnTo>
                  <a:lnTo>
                    <a:pt x="67233" y="91739"/>
                  </a:lnTo>
                  <a:lnTo>
                    <a:pt x="75428" y="85926"/>
                  </a:lnTo>
                  <a:lnTo>
                    <a:pt x="78487" y="82860"/>
                  </a:lnTo>
                  <a:lnTo>
                    <a:pt x="83056" y="78199"/>
                  </a:lnTo>
                  <a:lnTo>
                    <a:pt x="88278" y="72207"/>
                  </a:lnTo>
                  <a:lnTo>
                    <a:pt x="94152" y="66215"/>
                  </a:lnTo>
                  <a:lnTo>
                    <a:pt x="96763" y="67546"/>
                  </a:lnTo>
                  <a:lnTo>
                    <a:pt x="100026" y="68878"/>
                  </a:lnTo>
                  <a:lnTo>
                    <a:pt x="103290" y="70210"/>
                  </a:lnTo>
                  <a:lnTo>
                    <a:pt x="111740" y="65984"/>
                  </a:lnTo>
                  <a:lnTo>
                    <a:pt x="120841" y="58309"/>
                  </a:lnTo>
                  <a:lnTo>
                    <a:pt x="121566" y="58225"/>
                  </a:lnTo>
                  <a:lnTo>
                    <a:pt x="125482" y="57559"/>
                  </a:lnTo>
                  <a:lnTo>
                    <a:pt x="133315" y="70875"/>
                  </a:lnTo>
                  <a:lnTo>
                    <a:pt x="136578" y="70875"/>
                  </a:lnTo>
                  <a:lnTo>
                    <a:pt x="147486" y="72123"/>
                  </a:lnTo>
                  <a:lnTo>
                    <a:pt x="154171" y="78327"/>
                  </a:lnTo>
                  <a:lnTo>
                    <a:pt x="157648" y="88171"/>
                  </a:lnTo>
                  <a:lnTo>
                    <a:pt x="158931" y="100342"/>
                  </a:lnTo>
                  <a:lnTo>
                    <a:pt x="159034" y="113524"/>
                  </a:lnTo>
                  <a:lnTo>
                    <a:pt x="158972" y="126403"/>
                  </a:lnTo>
                  <a:lnTo>
                    <a:pt x="159759" y="137665"/>
                  </a:lnTo>
                  <a:lnTo>
                    <a:pt x="160076" y="139452"/>
                  </a:lnTo>
                  <a:lnTo>
                    <a:pt x="159423" y="143447"/>
                  </a:lnTo>
                  <a:lnTo>
                    <a:pt x="158770" y="147442"/>
                  </a:lnTo>
                  <a:lnTo>
                    <a:pt x="158770" y="151437"/>
                  </a:lnTo>
                  <a:lnTo>
                    <a:pt x="158118" y="158760"/>
                  </a:lnTo>
                  <a:lnTo>
                    <a:pt x="158770" y="162089"/>
                  </a:lnTo>
                  <a:lnTo>
                    <a:pt x="158770" y="162755"/>
                  </a:lnTo>
                  <a:lnTo>
                    <a:pt x="161381" y="162755"/>
                  </a:lnTo>
                  <a:lnTo>
                    <a:pt x="162034" y="161424"/>
                  </a:lnTo>
                  <a:close/>
                </a:path>
              </a:pathLst>
            </a:custGeom>
            <a:solidFill>
              <a:srgbClr val="1B1B1B"/>
            </a:solidFill>
          </p:spPr>
          <p:txBody>
            <a:bodyPr wrap="square" lIns="0" tIns="0" rIns="0" bIns="0" rtlCol="0">
              <a:noAutofit/>
            </a:bodyPr>
            <a:lstStyle/>
            <a:p>
              <a:endParaRPr sz="1758"/>
            </a:p>
          </p:txBody>
        </p:sp>
        <p:sp>
          <p:nvSpPr>
            <p:cNvPr id="147" name="object 1028"/>
            <p:cNvSpPr/>
            <p:nvPr/>
          </p:nvSpPr>
          <p:spPr>
            <a:xfrm>
              <a:off x="5933342" y="2138951"/>
              <a:ext cx="43897" cy="130679"/>
            </a:xfrm>
            <a:custGeom>
              <a:avLst/>
              <a:gdLst/>
              <a:ahLst/>
              <a:cxnLst/>
              <a:rect l="l" t="t" r="r" b="b"/>
              <a:pathLst>
                <a:path w="44954" h="133825">
                  <a:moveTo>
                    <a:pt x="0" y="37081"/>
                  </a:moveTo>
                  <a:lnTo>
                    <a:pt x="1233" y="28167"/>
                  </a:lnTo>
                  <a:lnTo>
                    <a:pt x="5668" y="16219"/>
                  </a:lnTo>
                  <a:lnTo>
                    <a:pt x="12971" y="0"/>
                  </a:lnTo>
                  <a:lnTo>
                    <a:pt x="13150" y="215"/>
                  </a:lnTo>
                  <a:lnTo>
                    <a:pt x="19959" y="3859"/>
                  </a:lnTo>
                  <a:lnTo>
                    <a:pt x="30764" y="4393"/>
                  </a:lnTo>
                  <a:lnTo>
                    <a:pt x="44792" y="2117"/>
                  </a:lnTo>
                  <a:lnTo>
                    <a:pt x="44954" y="133159"/>
                  </a:lnTo>
                  <a:lnTo>
                    <a:pt x="44954" y="133825"/>
                  </a:lnTo>
                  <a:lnTo>
                    <a:pt x="43525" y="122137"/>
                  </a:lnTo>
                  <a:lnTo>
                    <a:pt x="41883" y="109641"/>
                  </a:lnTo>
                  <a:lnTo>
                    <a:pt x="40385" y="96540"/>
                  </a:lnTo>
                  <a:lnTo>
                    <a:pt x="40114" y="94663"/>
                  </a:lnTo>
                  <a:lnTo>
                    <a:pt x="38849" y="82152"/>
                  </a:lnTo>
                  <a:lnTo>
                    <a:pt x="38427" y="69242"/>
                  </a:lnTo>
                  <a:lnTo>
                    <a:pt x="30594" y="65248"/>
                  </a:lnTo>
                  <a:lnTo>
                    <a:pt x="18858" y="58015"/>
                  </a:lnTo>
                  <a:lnTo>
                    <a:pt x="8478" y="50766"/>
                  </a:lnTo>
                  <a:lnTo>
                    <a:pt x="2303" y="44201"/>
                  </a:lnTo>
                  <a:lnTo>
                    <a:pt x="0" y="37081"/>
                  </a:lnTo>
                  <a:close/>
                </a:path>
              </a:pathLst>
            </a:custGeom>
            <a:solidFill>
              <a:srgbClr val="1B1B1B"/>
            </a:solidFill>
          </p:spPr>
          <p:txBody>
            <a:bodyPr wrap="square" lIns="0" tIns="0" rIns="0" bIns="0" rtlCol="0">
              <a:noAutofit/>
            </a:bodyPr>
            <a:lstStyle/>
            <a:p>
              <a:endParaRPr sz="1758"/>
            </a:p>
          </p:txBody>
        </p:sp>
        <p:sp>
          <p:nvSpPr>
            <p:cNvPr id="148" name="object 1029"/>
            <p:cNvSpPr/>
            <p:nvPr/>
          </p:nvSpPr>
          <p:spPr>
            <a:xfrm>
              <a:off x="6048654" y="2437023"/>
              <a:ext cx="15297" cy="0"/>
            </a:xfrm>
            <a:custGeom>
              <a:avLst/>
              <a:gdLst/>
              <a:ahLst/>
              <a:cxnLst/>
              <a:rect l="l" t="t" r="r" b="b"/>
              <a:pathLst>
                <a:path w="15665">
                  <a:moveTo>
                    <a:pt x="0" y="0"/>
                  </a:moveTo>
                  <a:lnTo>
                    <a:pt x="15665" y="0"/>
                  </a:lnTo>
                </a:path>
              </a:pathLst>
            </a:custGeom>
            <a:ln w="1935">
              <a:solidFill>
                <a:srgbClr val="B53131"/>
              </a:solidFill>
              <a:prstDash val="dash"/>
            </a:ln>
          </p:spPr>
          <p:txBody>
            <a:bodyPr wrap="square" lIns="0" tIns="0" rIns="0" bIns="0" rtlCol="0">
              <a:noAutofit/>
            </a:bodyPr>
            <a:lstStyle/>
            <a:p>
              <a:endParaRPr sz="1758"/>
            </a:p>
          </p:txBody>
        </p:sp>
        <p:sp>
          <p:nvSpPr>
            <p:cNvPr id="149" name="object 1030"/>
            <p:cNvSpPr/>
            <p:nvPr/>
          </p:nvSpPr>
          <p:spPr>
            <a:xfrm>
              <a:off x="5821085" y="2697412"/>
              <a:ext cx="2549" cy="3250"/>
            </a:xfrm>
            <a:custGeom>
              <a:avLst/>
              <a:gdLst/>
              <a:ahLst/>
              <a:cxnLst/>
              <a:rect l="l" t="t" r="r" b="b"/>
              <a:pathLst>
                <a:path w="2610" h="3328">
                  <a:moveTo>
                    <a:pt x="652" y="1997"/>
                  </a:moveTo>
                  <a:lnTo>
                    <a:pt x="652" y="1331"/>
                  </a:lnTo>
                  <a:lnTo>
                    <a:pt x="1305" y="0"/>
                  </a:lnTo>
                  <a:lnTo>
                    <a:pt x="2610" y="3328"/>
                  </a:lnTo>
                  <a:lnTo>
                    <a:pt x="0" y="3328"/>
                  </a:lnTo>
                  <a:lnTo>
                    <a:pt x="652" y="1997"/>
                  </a:lnTo>
                  <a:close/>
                </a:path>
              </a:pathLst>
            </a:custGeom>
            <a:solidFill>
              <a:srgbClr val="ECECEC"/>
            </a:solidFill>
          </p:spPr>
          <p:txBody>
            <a:bodyPr wrap="square" lIns="0" tIns="0" rIns="0" bIns="0" rtlCol="0">
              <a:noAutofit/>
            </a:bodyPr>
            <a:lstStyle/>
            <a:p>
              <a:endParaRPr sz="1758"/>
            </a:p>
          </p:txBody>
        </p:sp>
        <p:sp>
          <p:nvSpPr>
            <p:cNvPr id="150" name="object 1031"/>
            <p:cNvSpPr/>
            <p:nvPr/>
          </p:nvSpPr>
          <p:spPr>
            <a:xfrm>
              <a:off x="5916697" y="2688309"/>
              <a:ext cx="20395" cy="12353"/>
            </a:xfrm>
            <a:custGeom>
              <a:avLst/>
              <a:gdLst/>
              <a:ahLst/>
              <a:cxnLst/>
              <a:rect l="l" t="t" r="r" b="b"/>
              <a:pathLst>
                <a:path w="20886" h="12650">
                  <a:moveTo>
                    <a:pt x="11096" y="12650"/>
                  </a:moveTo>
                  <a:lnTo>
                    <a:pt x="16970" y="0"/>
                  </a:lnTo>
                  <a:lnTo>
                    <a:pt x="18275" y="5326"/>
                  </a:lnTo>
                  <a:lnTo>
                    <a:pt x="19581" y="9321"/>
                  </a:lnTo>
                  <a:lnTo>
                    <a:pt x="20886" y="12650"/>
                  </a:lnTo>
                  <a:lnTo>
                    <a:pt x="0" y="12650"/>
                  </a:lnTo>
                  <a:lnTo>
                    <a:pt x="11096" y="12650"/>
                  </a:lnTo>
                  <a:close/>
                </a:path>
              </a:pathLst>
            </a:custGeom>
            <a:solidFill>
              <a:srgbClr val="ECECEC"/>
            </a:solidFill>
          </p:spPr>
          <p:txBody>
            <a:bodyPr wrap="square" lIns="0" tIns="0" rIns="0" bIns="0" rtlCol="0">
              <a:noAutofit/>
            </a:bodyPr>
            <a:lstStyle/>
            <a:p>
              <a:endParaRPr sz="1758"/>
            </a:p>
          </p:txBody>
        </p:sp>
        <p:sp>
          <p:nvSpPr>
            <p:cNvPr id="151" name="object 1032"/>
            <p:cNvSpPr/>
            <p:nvPr/>
          </p:nvSpPr>
          <p:spPr>
            <a:xfrm>
              <a:off x="5822385" y="2533576"/>
              <a:ext cx="8922" cy="3900"/>
            </a:xfrm>
            <a:custGeom>
              <a:avLst/>
              <a:gdLst/>
              <a:ahLst/>
              <a:cxnLst/>
              <a:rect l="l" t="t" r="r" b="b"/>
              <a:pathLst>
                <a:path w="9137" h="3994">
                  <a:moveTo>
                    <a:pt x="9137" y="0"/>
                  </a:moveTo>
                  <a:lnTo>
                    <a:pt x="0" y="3994"/>
                  </a:lnTo>
                  <a:lnTo>
                    <a:pt x="2610" y="2663"/>
                  </a:lnTo>
                  <a:lnTo>
                    <a:pt x="5874" y="1331"/>
                  </a:lnTo>
                  <a:lnTo>
                    <a:pt x="9137" y="0"/>
                  </a:lnTo>
                  <a:close/>
                </a:path>
              </a:pathLst>
            </a:custGeom>
            <a:solidFill>
              <a:srgbClr val="ECECEC"/>
            </a:solidFill>
          </p:spPr>
          <p:txBody>
            <a:bodyPr wrap="square" lIns="0" tIns="0" rIns="0" bIns="0" rtlCol="0">
              <a:noAutofit/>
            </a:bodyPr>
            <a:lstStyle/>
            <a:p>
              <a:endParaRPr sz="1758"/>
            </a:p>
          </p:txBody>
        </p:sp>
        <p:sp>
          <p:nvSpPr>
            <p:cNvPr id="152" name="object 1033"/>
            <p:cNvSpPr/>
            <p:nvPr/>
          </p:nvSpPr>
          <p:spPr>
            <a:xfrm>
              <a:off x="5836383" y="2504969"/>
              <a:ext cx="79033" cy="63064"/>
            </a:xfrm>
            <a:custGeom>
              <a:avLst/>
              <a:gdLst/>
              <a:ahLst/>
              <a:cxnLst/>
              <a:rect l="l" t="t" r="r" b="b"/>
              <a:pathLst>
                <a:path w="80936" h="64582">
                  <a:moveTo>
                    <a:pt x="40468" y="64582"/>
                  </a:moveTo>
                  <a:lnTo>
                    <a:pt x="0" y="13315"/>
                  </a:lnTo>
                  <a:lnTo>
                    <a:pt x="0" y="0"/>
                  </a:lnTo>
                  <a:lnTo>
                    <a:pt x="2502" y="2756"/>
                  </a:lnTo>
                  <a:lnTo>
                    <a:pt x="11614" y="11413"/>
                  </a:lnTo>
                  <a:lnTo>
                    <a:pt x="25087" y="20917"/>
                  </a:lnTo>
                  <a:lnTo>
                    <a:pt x="40468" y="25966"/>
                  </a:lnTo>
                  <a:lnTo>
                    <a:pt x="41120" y="25966"/>
                  </a:lnTo>
                  <a:lnTo>
                    <a:pt x="50281" y="25806"/>
                  </a:lnTo>
                  <a:lnTo>
                    <a:pt x="59513" y="23607"/>
                  </a:lnTo>
                  <a:lnTo>
                    <a:pt x="68142" y="16432"/>
                  </a:lnTo>
                  <a:lnTo>
                    <a:pt x="80936" y="1331"/>
                  </a:lnTo>
                  <a:lnTo>
                    <a:pt x="80936" y="13315"/>
                  </a:lnTo>
                  <a:lnTo>
                    <a:pt x="40468" y="64582"/>
                  </a:lnTo>
                  <a:close/>
                </a:path>
              </a:pathLst>
            </a:custGeom>
            <a:solidFill>
              <a:srgbClr val="F6C7AC"/>
            </a:solidFill>
          </p:spPr>
          <p:txBody>
            <a:bodyPr wrap="square" lIns="0" tIns="0" rIns="0" bIns="0" rtlCol="0">
              <a:noAutofit/>
            </a:bodyPr>
            <a:lstStyle/>
            <a:p>
              <a:endParaRPr sz="1758"/>
            </a:p>
          </p:txBody>
        </p:sp>
        <p:sp>
          <p:nvSpPr>
            <p:cNvPr id="153" name="object 1034"/>
            <p:cNvSpPr/>
            <p:nvPr/>
          </p:nvSpPr>
          <p:spPr>
            <a:xfrm>
              <a:off x="5786278" y="2402240"/>
              <a:ext cx="9320" cy="36408"/>
            </a:xfrm>
            <a:custGeom>
              <a:avLst/>
              <a:gdLst/>
              <a:ahLst/>
              <a:cxnLst/>
              <a:rect l="l" t="t" r="r" b="b"/>
              <a:pathLst>
                <a:path w="9544" h="37284">
                  <a:moveTo>
                    <a:pt x="3670" y="0"/>
                  </a:moveTo>
                  <a:lnTo>
                    <a:pt x="4322" y="5326"/>
                  </a:lnTo>
                  <a:lnTo>
                    <a:pt x="5628" y="10652"/>
                  </a:lnTo>
                  <a:lnTo>
                    <a:pt x="6281" y="13981"/>
                  </a:lnTo>
                  <a:lnTo>
                    <a:pt x="6933" y="15979"/>
                  </a:lnTo>
                  <a:lnTo>
                    <a:pt x="6933" y="17976"/>
                  </a:lnTo>
                  <a:lnTo>
                    <a:pt x="7586" y="19973"/>
                  </a:lnTo>
                  <a:lnTo>
                    <a:pt x="7586" y="24634"/>
                  </a:lnTo>
                  <a:lnTo>
                    <a:pt x="8239" y="25300"/>
                  </a:lnTo>
                  <a:lnTo>
                    <a:pt x="8239" y="31292"/>
                  </a:lnTo>
                  <a:lnTo>
                    <a:pt x="8891" y="33289"/>
                  </a:lnTo>
                  <a:lnTo>
                    <a:pt x="8891" y="35287"/>
                  </a:lnTo>
                  <a:lnTo>
                    <a:pt x="9544" y="37284"/>
                  </a:lnTo>
                  <a:lnTo>
                    <a:pt x="6281" y="34621"/>
                  </a:lnTo>
                  <a:lnTo>
                    <a:pt x="3670" y="29960"/>
                  </a:lnTo>
                  <a:lnTo>
                    <a:pt x="1712" y="23968"/>
                  </a:lnTo>
                  <a:lnTo>
                    <a:pt x="0" y="9974"/>
                  </a:lnTo>
                  <a:lnTo>
                    <a:pt x="3670" y="0"/>
                  </a:lnTo>
                  <a:close/>
                </a:path>
              </a:pathLst>
            </a:custGeom>
            <a:solidFill>
              <a:srgbClr val="F6C7AC"/>
            </a:solidFill>
          </p:spPr>
          <p:txBody>
            <a:bodyPr wrap="square" lIns="0" tIns="0" rIns="0" bIns="0" rtlCol="0">
              <a:noAutofit/>
            </a:bodyPr>
            <a:lstStyle/>
            <a:p>
              <a:endParaRPr sz="1758"/>
            </a:p>
          </p:txBody>
        </p:sp>
        <p:sp>
          <p:nvSpPr>
            <p:cNvPr id="154" name="object 1035"/>
            <p:cNvSpPr/>
            <p:nvPr/>
          </p:nvSpPr>
          <p:spPr>
            <a:xfrm>
              <a:off x="5953690" y="2399658"/>
              <a:ext cx="11367" cy="40959"/>
            </a:xfrm>
            <a:custGeom>
              <a:avLst/>
              <a:gdLst/>
              <a:ahLst/>
              <a:cxnLst/>
              <a:rect l="l" t="t" r="r" b="b"/>
              <a:pathLst>
                <a:path w="11641" h="41945">
                  <a:moveTo>
                    <a:pt x="9790" y="26631"/>
                  </a:moveTo>
                  <a:lnTo>
                    <a:pt x="7832" y="33289"/>
                  </a:lnTo>
                  <a:lnTo>
                    <a:pt x="3916" y="39281"/>
                  </a:lnTo>
                  <a:lnTo>
                    <a:pt x="0" y="41945"/>
                  </a:lnTo>
                  <a:lnTo>
                    <a:pt x="652" y="38616"/>
                  </a:lnTo>
                  <a:lnTo>
                    <a:pt x="1305" y="35287"/>
                  </a:lnTo>
                  <a:lnTo>
                    <a:pt x="2610" y="31292"/>
                  </a:lnTo>
                  <a:lnTo>
                    <a:pt x="2610" y="22637"/>
                  </a:lnTo>
                  <a:lnTo>
                    <a:pt x="3916" y="14647"/>
                  </a:lnTo>
                  <a:lnTo>
                    <a:pt x="4568" y="7323"/>
                  </a:lnTo>
                  <a:lnTo>
                    <a:pt x="4568" y="0"/>
                  </a:lnTo>
                  <a:lnTo>
                    <a:pt x="7337" y="1696"/>
                  </a:lnTo>
                  <a:lnTo>
                    <a:pt x="11641" y="11968"/>
                  </a:lnTo>
                  <a:lnTo>
                    <a:pt x="9790" y="26631"/>
                  </a:lnTo>
                  <a:close/>
                </a:path>
              </a:pathLst>
            </a:custGeom>
            <a:solidFill>
              <a:srgbClr val="F6C7AC"/>
            </a:solidFill>
          </p:spPr>
          <p:txBody>
            <a:bodyPr wrap="square" lIns="0" tIns="0" rIns="0" bIns="0" rtlCol="0">
              <a:noAutofit/>
            </a:bodyPr>
            <a:lstStyle/>
            <a:p>
              <a:endParaRPr sz="1758"/>
            </a:p>
          </p:txBody>
        </p:sp>
        <p:sp>
          <p:nvSpPr>
            <p:cNvPr id="155" name="object 1036"/>
            <p:cNvSpPr/>
            <p:nvPr/>
          </p:nvSpPr>
          <p:spPr>
            <a:xfrm>
              <a:off x="5875902" y="2518616"/>
              <a:ext cx="42065" cy="182040"/>
            </a:xfrm>
            <a:custGeom>
              <a:avLst/>
              <a:gdLst/>
              <a:ahLst/>
              <a:cxnLst/>
              <a:rect l="l" t="t" r="r" b="b"/>
              <a:pathLst>
                <a:path w="43078" h="186422">
                  <a:moveTo>
                    <a:pt x="33940" y="88550"/>
                  </a:moveTo>
                  <a:lnTo>
                    <a:pt x="22844" y="186422"/>
                  </a:lnTo>
                  <a:lnTo>
                    <a:pt x="21539" y="186422"/>
                  </a:lnTo>
                  <a:lnTo>
                    <a:pt x="7832" y="87219"/>
                  </a:lnTo>
                  <a:lnTo>
                    <a:pt x="7832" y="86553"/>
                  </a:lnTo>
                  <a:lnTo>
                    <a:pt x="17623" y="71240"/>
                  </a:lnTo>
                  <a:lnTo>
                    <a:pt x="0" y="51932"/>
                  </a:lnTo>
                  <a:lnTo>
                    <a:pt x="40468" y="0"/>
                  </a:lnTo>
                  <a:lnTo>
                    <a:pt x="43078" y="13981"/>
                  </a:lnTo>
                  <a:lnTo>
                    <a:pt x="33940" y="88550"/>
                  </a:lnTo>
                  <a:close/>
                </a:path>
              </a:pathLst>
            </a:custGeom>
            <a:solidFill>
              <a:srgbClr val="343434"/>
            </a:solidFill>
          </p:spPr>
          <p:txBody>
            <a:bodyPr wrap="square" lIns="0" tIns="0" rIns="0" bIns="0" rtlCol="0">
              <a:noAutofit/>
            </a:bodyPr>
            <a:lstStyle/>
            <a:p>
              <a:endParaRPr sz="1758"/>
            </a:p>
          </p:txBody>
        </p:sp>
        <p:sp>
          <p:nvSpPr>
            <p:cNvPr id="156" name="object 1037"/>
            <p:cNvSpPr/>
            <p:nvPr/>
          </p:nvSpPr>
          <p:spPr>
            <a:xfrm>
              <a:off x="5822363" y="2636949"/>
              <a:ext cx="31230" cy="63714"/>
            </a:xfrm>
            <a:custGeom>
              <a:avLst/>
              <a:gdLst/>
              <a:ahLst/>
              <a:cxnLst/>
              <a:rect l="l" t="t" r="r" b="b"/>
              <a:pathLst>
                <a:path w="31982" h="65248">
                  <a:moveTo>
                    <a:pt x="3043" y="55628"/>
                  </a:moveTo>
                  <a:lnTo>
                    <a:pt x="8012" y="43556"/>
                  </a:lnTo>
                  <a:lnTo>
                    <a:pt x="12130" y="31580"/>
                  </a:lnTo>
                  <a:lnTo>
                    <a:pt x="15665" y="19973"/>
                  </a:lnTo>
                  <a:lnTo>
                    <a:pt x="18275" y="16644"/>
                  </a:lnTo>
                  <a:lnTo>
                    <a:pt x="20234" y="12650"/>
                  </a:lnTo>
                  <a:lnTo>
                    <a:pt x="22192" y="7989"/>
                  </a:lnTo>
                  <a:lnTo>
                    <a:pt x="23497" y="5326"/>
                  </a:lnTo>
                  <a:lnTo>
                    <a:pt x="24150" y="2663"/>
                  </a:lnTo>
                  <a:lnTo>
                    <a:pt x="24802" y="0"/>
                  </a:lnTo>
                  <a:lnTo>
                    <a:pt x="31982" y="65248"/>
                  </a:lnTo>
                  <a:lnTo>
                    <a:pt x="1305" y="65248"/>
                  </a:lnTo>
                  <a:lnTo>
                    <a:pt x="0" y="61919"/>
                  </a:lnTo>
                  <a:lnTo>
                    <a:pt x="3043" y="55628"/>
                  </a:lnTo>
                  <a:close/>
                </a:path>
              </a:pathLst>
            </a:custGeom>
            <a:solidFill>
              <a:srgbClr val="1A1A1A"/>
            </a:solidFill>
          </p:spPr>
          <p:txBody>
            <a:bodyPr wrap="square" lIns="0" tIns="0" rIns="0" bIns="0" rtlCol="0">
              <a:noAutofit/>
            </a:bodyPr>
            <a:lstStyle/>
            <a:p>
              <a:endParaRPr sz="1758"/>
            </a:p>
          </p:txBody>
        </p:sp>
        <p:sp>
          <p:nvSpPr>
            <p:cNvPr id="157" name="object 1038"/>
            <p:cNvSpPr/>
            <p:nvPr/>
          </p:nvSpPr>
          <p:spPr>
            <a:xfrm>
              <a:off x="5822364" y="2532938"/>
              <a:ext cx="21670" cy="85819"/>
            </a:xfrm>
            <a:custGeom>
              <a:avLst/>
              <a:gdLst/>
              <a:ahLst/>
              <a:cxnLst/>
              <a:rect l="l" t="t" r="r" b="b"/>
              <a:pathLst>
                <a:path w="22192" h="87885">
                  <a:moveTo>
                    <a:pt x="9137" y="665"/>
                  </a:moveTo>
                  <a:lnTo>
                    <a:pt x="10443" y="0"/>
                  </a:lnTo>
                  <a:lnTo>
                    <a:pt x="20886" y="72571"/>
                  </a:lnTo>
                  <a:lnTo>
                    <a:pt x="22192" y="87885"/>
                  </a:lnTo>
                  <a:lnTo>
                    <a:pt x="21539" y="87219"/>
                  </a:lnTo>
                  <a:lnTo>
                    <a:pt x="21539" y="86553"/>
                  </a:lnTo>
                  <a:lnTo>
                    <a:pt x="20886" y="85887"/>
                  </a:lnTo>
                  <a:lnTo>
                    <a:pt x="20234" y="80561"/>
                  </a:lnTo>
                  <a:lnTo>
                    <a:pt x="19581" y="76566"/>
                  </a:lnTo>
                  <a:lnTo>
                    <a:pt x="17623" y="74569"/>
                  </a:lnTo>
                  <a:lnTo>
                    <a:pt x="16970" y="73903"/>
                  </a:lnTo>
                  <a:lnTo>
                    <a:pt x="16970" y="73237"/>
                  </a:lnTo>
                  <a:lnTo>
                    <a:pt x="16317" y="72571"/>
                  </a:lnTo>
                  <a:lnTo>
                    <a:pt x="16749" y="68678"/>
                  </a:lnTo>
                  <a:lnTo>
                    <a:pt x="16739" y="56213"/>
                  </a:lnTo>
                  <a:lnTo>
                    <a:pt x="15073" y="43825"/>
                  </a:lnTo>
                  <a:lnTo>
                    <a:pt x="12401" y="31292"/>
                  </a:lnTo>
                  <a:lnTo>
                    <a:pt x="11465" y="27977"/>
                  </a:lnTo>
                  <a:lnTo>
                    <a:pt x="6781" y="16641"/>
                  </a:lnTo>
                  <a:lnTo>
                    <a:pt x="0" y="4660"/>
                  </a:lnTo>
                  <a:lnTo>
                    <a:pt x="9137" y="665"/>
                  </a:lnTo>
                  <a:close/>
                </a:path>
              </a:pathLst>
            </a:custGeom>
            <a:solidFill>
              <a:srgbClr val="1A1A1A"/>
            </a:solidFill>
          </p:spPr>
          <p:txBody>
            <a:bodyPr wrap="square" lIns="0" tIns="0" rIns="0" bIns="0" rtlCol="0">
              <a:noAutofit/>
            </a:bodyPr>
            <a:lstStyle/>
            <a:p>
              <a:endParaRPr sz="1758"/>
            </a:p>
          </p:txBody>
        </p:sp>
        <p:sp>
          <p:nvSpPr>
            <p:cNvPr id="158" name="object 1039"/>
            <p:cNvSpPr/>
            <p:nvPr/>
          </p:nvSpPr>
          <p:spPr>
            <a:xfrm>
              <a:off x="5898217" y="2507449"/>
              <a:ext cx="205516" cy="193213"/>
            </a:xfrm>
            <a:custGeom>
              <a:avLst/>
              <a:gdLst/>
              <a:ahLst/>
              <a:cxnLst/>
              <a:rect l="l" t="t" r="r" b="b"/>
              <a:pathLst>
                <a:path w="210464" h="197864">
                  <a:moveTo>
                    <a:pt x="11096" y="99992"/>
                  </a:moveTo>
                  <a:lnTo>
                    <a:pt x="20234" y="25423"/>
                  </a:lnTo>
                  <a:lnTo>
                    <a:pt x="24150" y="27420"/>
                  </a:lnTo>
                  <a:lnTo>
                    <a:pt x="35899" y="32747"/>
                  </a:lnTo>
                  <a:lnTo>
                    <a:pt x="35899" y="32081"/>
                  </a:lnTo>
                  <a:lnTo>
                    <a:pt x="36551" y="31415"/>
                  </a:lnTo>
                  <a:lnTo>
                    <a:pt x="37204" y="30084"/>
                  </a:lnTo>
                  <a:lnTo>
                    <a:pt x="38509" y="28752"/>
                  </a:lnTo>
                  <a:lnTo>
                    <a:pt x="39815" y="27420"/>
                  </a:lnTo>
                  <a:lnTo>
                    <a:pt x="46633" y="20677"/>
                  </a:lnTo>
                  <a:lnTo>
                    <a:pt x="56248" y="13544"/>
                  </a:lnTo>
                  <a:lnTo>
                    <a:pt x="66805" y="7939"/>
                  </a:lnTo>
                  <a:lnTo>
                    <a:pt x="78124" y="3833"/>
                  </a:lnTo>
                  <a:lnTo>
                    <a:pt x="90021" y="1196"/>
                  </a:lnTo>
                  <a:lnTo>
                    <a:pt x="102317" y="0"/>
                  </a:lnTo>
                  <a:lnTo>
                    <a:pt x="114828" y="214"/>
                  </a:lnTo>
                  <a:lnTo>
                    <a:pt x="127374" y="1810"/>
                  </a:lnTo>
                  <a:lnTo>
                    <a:pt x="139773" y="4759"/>
                  </a:lnTo>
                  <a:lnTo>
                    <a:pt x="151844" y="9031"/>
                  </a:lnTo>
                  <a:lnTo>
                    <a:pt x="163404" y="14597"/>
                  </a:lnTo>
                  <a:lnTo>
                    <a:pt x="174273" y="21428"/>
                  </a:lnTo>
                  <a:lnTo>
                    <a:pt x="180800" y="22094"/>
                  </a:lnTo>
                  <a:lnTo>
                    <a:pt x="185369" y="24092"/>
                  </a:lnTo>
                  <a:lnTo>
                    <a:pt x="189938" y="27420"/>
                  </a:lnTo>
                  <a:lnTo>
                    <a:pt x="195455" y="31813"/>
                  </a:lnTo>
                  <a:lnTo>
                    <a:pt x="203004" y="41926"/>
                  </a:lnTo>
                  <a:lnTo>
                    <a:pt x="207561" y="54718"/>
                  </a:lnTo>
                  <a:lnTo>
                    <a:pt x="208867" y="58713"/>
                  </a:lnTo>
                  <a:lnTo>
                    <a:pt x="209519" y="63373"/>
                  </a:lnTo>
                  <a:lnTo>
                    <a:pt x="210172" y="68700"/>
                  </a:lnTo>
                  <a:lnTo>
                    <a:pt x="210464" y="80951"/>
                  </a:lnTo>
                  <a:lnTo>
                    <a:pt x="209727" y="93182"/>
                  </a:lnTo>
                  <a:lnTo>
                    <a:pt x="207950" y="105902"/>
                  </a:lnTo>
                  <a:lnTo>
                    <a:pt x="205072" y="118896"/>
                  </a:lnTo>
                  <a:lnTo>
                    <a:pt x="201034" y="131950"/>
                  </a:lnTo>
                  <a:lnTo>
                    <a:pt x="198423" y="138608"/>
                  </a:lnTo>
                  <a:lnTo>
                    <a:pt x="195813" y="145266"/>
                  </a:lnTo>
                  <a:lnTo>
                    <a:pt x="191896" y="151259"/>
                  </a:lnTo>
                  <a:lnTo>
                    <a:pt x="192185" y="149333"/>
                  </a:lnTo>
                  <a:lnTo>
                    <a:pt x="193797" y="136845"/>
                  </a:lnTo>
                  <a:lnTo>
                    <a:pt x="194507" y="123961"/>
                  </a:lnTo>
                  <a:lnTo>
                    <a:pt x="193639" y="118936"/>
                  </a:lnTo>
                  <a:lnTo>
                    <a:pt x="188440" y="99426"/>
                  </a:lnTo>
                  <a:lnTo>
                    <a:pt x="181599" y="85578"/>
                  </a:lnTo>
                  <a:lnTo>
                    <a:pt x="173483" y="76499"/>
                  </a:lnTo>
                  <a:lnTo>
                    <a:pt x="164458" y="71295"/>
                  </a:lnTo>
                  <a:lnTo>
                    <a:pt x="154893" y="69073"/>
                  </a:lnTo>
                  <a:lnTo>
                    <a:pt x="145154" y="68939"/>
                  </a:lnTo>
                  <a:lnTo>
                    <a:pt x="135609" y="70000"/>
                  </a:lnTo>
                  <a:lnTo>
                    <a:pt x="126625" y="71363"/>
                  </a:lnTo>
                  <a:lnTo>
                    <a:pt x="131530" y="63254"/>
                  </a:lnTo>
                  <a:lnTo>
                    <a:pt x="127709" y="54797"/>
                  </a:lnTo>
                  <a:lnTo>
                    <a:pt x="118140" y="52055"/>
                  </a:lnTo>
                  <a:lnTo>
                    <a:pt x="114078" y="52817"/>
                  </a:lnTo>
                  <a:lnTo>
                    <a:pt x="102077" y="56430"/>
                  </a:lnTo>
                  <a:lnTo>
                    <a:pt x="89936" y="60261"/>
                  </a:lnTo>
                  <a:lnTo>
                    <a:pt x="77019" y="62042"/>
                  </a:lnTo>
                  <a:lnTo>
                    <a:pt x="75503" y="62018"/>
                  </a:lnTo>
                  <a:lnTo>
                    <a:pt x="62905" y="60600"/>
                  </a:lnTo>
                  <a:lnTo>
                    <a:pt x="50258" y="59379"/>
                  </a:lnTo>
                  <a:lnTo>
                    <a:pt x="46995" y="59379"/>
                  </a:lnTo>
                  <a:lnTo>
                    <a:pt x="44384" y="62042"/>
                  </a:lnTo>
                  <a:lnTo>
                    <a:pt x="44384" y="68034"/>
                  </a:lnTo>
                  <a:lnTo>
                    <a:pt x="45689" y="70697"/>
                  </a:lnTo>
                  <a:lnTo>
                    <a:pt x="46995" y="72695"/>
                  </a:lnTo>
                  <a:lnTo>
                    <a:pt x="41343" y="80571"/>
                  </a:lnTo>
                  <a:lnTo>
                    <a:pt x="35675" y="91003"/>
                  </a:lnTo>
                  <a:lnTo>
                    <a:pt x="31309" y="102680"/>
                  </a:lnTo>
                  <a:lnTo>
                    <a:pt x="28315" y="115814"/>
                  </a:lnTo>
                  <a:lnTo>
                    <a:pt x="26761" y="130619"/>
                  </a:lnTo>
                  <a:lnTo>
                    <a:pt x="27306" y="138311"/>
                  </a:lnTo>
                  <a:lnTo>
                    <a:pt x="28699" y="151143"/>
                  </a:lnTo>
                  <a:lnTo>
                    <a:pt x="30677" y="163243"/>
                  </a:lnTo>
                  <a:lnTo>
                    <a:pt x="30024" y="161246"/>
                  </a:lnTo>
                  <a:lnTo>
                    <a:pt x="28719" y="158582"/>
                  </a:lnTo>
                  <a:lnTo>
                    <a:pt x="28066" y="155253"/>
                  </a:lnTo>
                  <a:lnTo>
                    <a:pt x="27323" y="152940"/>
                  </a:lnTo>
                  <a:lnTo>
                    <a:pt x="23992" y="141042"/>
                  </a:lnTo>
                  <a:lnTo>
                    <a:pt x="21539" y="127956"/>
                  </a:lnTo>
                  <a:lnTo>
                    <a:pt x="17623" y="133282"/>
                  </a:lnTo>
                  <a:lnTo>
                    <a:pt x="17623" y="141937"/>
                  </a:lnTo>
                  <a:lnTo>
                    <a:pt x="20234" y="151259"/>
                  </a:lnTo>
                  <a:lnTo>
                    <a:pt x="22844" y="159248"/>
                  </a:lnTo>
                  <a:lnTo>
                    <a:pt x="27413" y="165240"/>
                  </a:lnTo>
                  <a:lnTo>
                    <a:pt x="31982" y="167903"/>
                  </a:lnTo>
                  <a:lnTo>
                    <a:pt x="33288" y="174561"/>
                  </a:lnTo>
                  <a:lnTo>
                    <a:pt x="34593" y="180554"/>
                  </a:lnTo>
                  <a:lnTo>
                    <a:pt x="35899" y="185214"/>
                  </a:lnTo>
                  <a:lnTo>
                    <a:pt x="30024" y="197864"/>
                  </a:lnTo>
                  <a:lnTo>
                    <a:pt x="0" y="197864"/>
                  </a:lnTo>
                  <a:lnTo>
                    <a:pt x="11096" y="99992"/>
                  </a:lnTo>
                  <a:close/>
                </a:path>
              </a:pathLst>
            </a:custGeom>
            <a:solidFill>
              <a:srgbClr val="1B1B1B"/>
            </a:solidFill>
          </p:spPr>
          <p:txBody>
            <a:bodyPr wrap="square" lIns="0" tIns="0" rIns="0" bIns="0" rtlCol="0">
              <a:noAutofit/>
            </a:bodyPr>
            <a:lstStyle/>
            <a:p>
              <a:endParaRPr sz="1758"/>
            </a:p>
          </p:txBody>
        </p:sp>
        <p:sp>
          <p:nvSpPr>
            <p:cNvPr id="159" name="object 1040"/>
            <p:cNvSpPr/>
            <p:nvPr/>
          </p:nvSpPr>
          <p:spPr>
            <a:xfrm>
              <a:off x="5858694" y="2569346"/>
              <a:ext cx="34417" cy="33807"/>
            </a:xfrm>
            <a:custGeom>
              <a:avLst/>
              <a:gdLst/>
              <a:ahLst/>
              <a:cxnLst/>
              <a:rect l="l" t="t" r="r" b="b"/>
              <a:pathLst>
                <a:path w="35246" h="34621">
                  <a:moveTo>
                    <a:pt x="35246" y="19308"/>
                  </a:moveTo>
                  <a:lnTo>
                    <a:pt x="25455" y="34621"/>
                  </a:lnTo>
                  <a:lnTo>
                    <a:pt x="9790" y="34621"/>
                  </a:lnTo>
                  <a:lnTo>
                    <a:pt x="0" y="19308"/>
                  </a:lnTo>
                  <a:lnTo>
                    <a:pt x="17623" y="0"/>
                  </a:lnTo>
                  <a:lnTo>
                    <a:pt x="35246" y="19308"/>
                  </a:lnTo>
                  <a:close/>
                </a:path>
              </a:pathLst>
            </a:custGeom>
            <a:solidFill>
              <a:srgbClr val="258085"/>
            </a:solidFill>
          </p:spPr>
          <p:txBody>
            <a:bodyPr wrap="square" lIns="0" tIns="0" rIns="0" bIns="0" rtlCol="0">
              <a:noAutofit/>
            </a:bodyPr>
            <a:lstStyle/>
            <a:p>
              <a:endParaRPr sz="1758"/>
            </a:p>
          </p:txBody>
        </p:sp>
        <p:sp>
          <p:nvSpPr>
            <p:cNvPr id="160" name="object 1041"/>
            <p:cNvSpPr/>
            <p:nvPr/>
          </p:nvSpPr>
          <p:spPr>
            <a:xfrm>
              <a:off x="5854870" y="2603803"/>
              <a:ext cx="42065" cy="96871"/>
            </a:xfrm>
            <a:custGeom>
              <a:avLst/>
              <a:gdLst/>
              <a:ahLst/>
              <a:cxnLst/>
              <a:rect l="l" t="t" r="r" b="b"/>
              <a:pathLst>
                <a:path w="43078" h="99203">
                  <a:moveTo>
                    <a:pt x="43078" y="99203"/>
                  </a:moveTo>
                  <a:lnTo>
                    <a:pt x="0" y="99203"/>
                  </a:lnTo>
                  <a:lnTo>
                    <a:pt x="13706" y="0"/>
                  </a:lnTo>
                  <a:lnTo>
                    <a:pt x="29371" y="0"/>
                  </a:lnTo>
                  <a:lnTo>
                    <a:pt x="43078" y="99203"/>
                  </a:lnTo>
                  <a:close/>
                </a:path>
              </a:pathLst>
            </a:custGeom>
            <a:solidFill>
              <a:srgbClr val="258085"/>
            </a:solidFill>
          </p:spPr>
          <p:txBody>
            <a:bodyPr wrap="square" lIns="0" tIns="0" rIns="0" bIns="0" rtlCol="0">
              <a:noAutofit/>
            </a:bodyPr>
            <a:lstStyle/>
            <a:p>
              <a:endParaRPr sz="1758"/>
            </a:p>
          </p:txBody>
        </p:sp>
        <p:sp>
          <p:nvSpPr>
            <p:cNvPr id="161" name="object 1042"/>
            <p:cNvSpPr/>
            <p:nvPr/>
          </p:nvSpPr>
          <p:spPr>
            <a:xfrm>
              <a:off x="5832563" y="2518616"/>
              <a:ext cx="43341" cy="182040"/>
            </a:xfrm>
            <a:custGeom>
              <a:avLst/>
              <a:gdLst/>
              <a:ahLst/>
              <a:cxnLst/>
              <a:rect l="l" t="t" r="r" b="b"/>
              <a:pathLst>
                <a:path w="44384" h="186422">
                  <a:moveTo>
                    <a:pt x="26761" y="71240"/>
                  </a:moveTo>
                  <a:lnTo>
                    <a:pt x="36551" y="86553"/>
                  </a:lnTo>
                  <a:lnTo>
                    <a:pt x="36551" y="87219"/>
                  </a:lnTo>
                  <a:lnTo>
                    <a:pt x="22844" y="186422"/>
                  </a:lnTo>
                  <a:lnTo>
                    <a:pt x="21539" y="186422"/>
                  </a:lnTo>
                  <a:lnTo>
                    <a:pt x="14359" y="121174"/>
                  </a:lnTo>
                  <a:lnTo>
                    <a:pt x="15665" y="113851"/>
                  </a:lnTo>
                  <a:lnTo>
                    <a:pt x="15012" y="107193"/>
                  </a:lnTo>
                  <a:lnTo>
                    <a:pt x="11748" y="102532"/>
                  </a:lnTo>
                  <a:lnTo>
                    <a:pt x="10443" y="87219"/>
                  </a:lnTo>
                  <a:lnTo>
                    <a:pt x="0" y="14647"/>
                  </a:lnTo>
                  <a:lnTo>
                    <a:pt x="3916" y="0"/>
                  </a:lnTo>
                  <a:lnTo>
                    <a:pt x="44384" y="51932"/>
                  </a:lnTo>
                  <a:lnTo>
                    <a:pt x="26761" y="71240"/>
                  </a:lnTo>
                  <a:close/>
                </a:path>
              </a:pathLst>
            </a:custGeom>
            <a:solidFill>
              <a:srgbClr val="343434"/>
            </a:solidFill>
          </p:spPr>
          <p:txBody>
            <a:bodyPr wrap="square" lIns="0" tIns="0" rIns="0" bIns="0" rtlCol="0">
              <a:noAutofit/>
            </a:bodyPr>
            <a:lstStyle/>
            <a:p>
              <a:endParaRPr sz="1758"/>
            </a:p>
          </p:txBody>
        </p:sp>
        <p:sp>
          <p:nvSpPr>
            <p:cNvPr id="162" name="object 1043"/>
            <p:cNvSpPr/>
            <p:nvPr/>
          </p:nvSpPr>
          <p:spPr>
            <a:xfrm>
              <a:off x="5836387" y="2502369"/>
              <a:ext cx="79033" cy="27956"/>
            </a:xfrm>
            <a:custGeom>
              <a:avLst/>
              <a:gdLst/>
              <a:ahLst/>
              <a:cxnLst/>
              <a:rect l="l" t="t" r="r" b="b"/>
              <a:pathLst>
                <a:path w="80936" h="28629">
                  <a:moveTo>
                    <a:pt x="1559" y="2463"/>
                  </a:moveTo>
                  <a:lnTo>
                    <a:pt x="13142" y="9833"/>
                  </a:lnTo>
                  <a:lnTo>
                    <a:pt x="24800" y="15399"/>
                  </a:lnTo>
                  <a:lnTo>
                    <a:pt x="35899" y="18642"/>
                  </a:lnTo>
                  <a:lnTo>
                    <a:pt x="37204" y="18642"/>
                  </a:lnTo>
                  <a:lnTo>
                    <a:pt x="39162" y="19308"/>
                  </a:lnTo>
                  <a:lnTo>
                    <a:pt x="45037" y="19308"/>
                  </a:lnTo>
                  <a:lnTo>
                    <a:pt x="50911" y="17310"/>
                  </a:lnTo>
                  <a:lnTo>
                    <a:pt x="57438" y="13981"/>
                  </a:lnTo>
                  <a:lnTo>
                    <a:pt x="58091" y="13981"/>
                  </a:lnTo>
                  <a:lnTo>
                    <a:pt x="58743" y="13315"/>
                  </a:lnTo>
                  <a:lnTo>
                    <a:pt x="59179" y="13129"/>
                  </a:lnTo>
                  <a:lnTo>
                    <a:pt x="70289" y="7281"/>
                  </a:lnTo>
                  <a:lnTo>
                    <a:pt x="80936" y="0"/>
                  </a:lnTo>
                  <a:lnTo>
                    <a:pt x="80936" y="3994"/>
                  </a:lnTo>
                  <a:lnTo>
                    <a:pt x="78965" y="6240"/>
                  </a:lnTo>
                  <a:lnTo>
                    <a:pt x="70230" y="14745"/>
                  </a:lnTo>
                  <a:lnTo>
                    <a:pt x="56782" y="24174"/>
                  </a:lnTo>
                  <a:lnTo>
                    <a:pt x="41120" y="28629"/>
                  </a:lnTo>
                  <a:lnTo>
                    <a:pt x="40468" y="28629"/>
                  </a:lnTo>
                  <a:lnTo>
                    <a:pt x="30442" y="27739"/>
                  </a:lnTo>
                  <a:lnTo>
                    <a:pt x="21580" y="24907"/>
                  </a:lnTo>
                  <a:lnTo>
                    <a:pt x="12924" y="17505"/>
                  </a:lnTo>
                  <a:lnTo>
                    <a:pt x="0" y="2663"/>
                  </a:lnTo>
                  <a:lnTo>
                    <a:pt x="0" y="1331"/>
                  </a:lnTo>
                  <a:lnTo>
                    <a:pt x="1559" y="2463"/>
                  </a:lnTo>
                  <a:close/>
                </a:path>
              </a:pathLst>
            </a:custGeom>
            <a:solidFill>
              <a:srgbClr val="C59F89"/>
            </a:solidFill>
          </p:spPr>
          <p:txBody>
            <a:bodyPr wrap="square" lIns="0" tIns="0" rIns="0" bIns="0" rtlCol="0">
              <a:noAutofit/>
            </a:bodyPr>
            <a:lstStyle/>
            <a:p>
              <a:endParaRPr sz="1758"/>
            </a:p>
          </p:txBody>
        </p:sp>
        <p:sp>
          <p:nvSpPr>
            <p:cNvPr id="163" name="object 1044"/>
            <p:cNvSpPr/>
            <p:nvPr/>
          </p:nvSpPr>
          <p:spPr>
            <a:xfrm>
              <a:off x="5881640" y="2317090"/>
              <a:ext cx="1912" cy="649"/>
            </a:xfrm>
            <a:custGeom>
              <a:avLst/>
              <a:gdLst/>
              <a:ahLst/>
              <a:cxnLst/>
              <a:rect l="l" t="t" r="r" b="b"/>
              <a:pathLst>
                <a:path w="1958" h="665">
                  <a:moveTo>
                    <a:pt x="1305" y="665"/>
                  </a:moveTo>
                  <a:lnTo>
                    <a:pt x="0" y="665"/>
                  </a:lnTo>
                  <a:lnTo>
                    <a:pt x="1305" y="0"/>
                  </a:lnTo>
                  <a:lnTo>
                    <a:pt x="1958" y="0"/>
                  </a:lnTo>
                  <a:lnTo>
                    <a:pt x="1305" y="665"/>
                  </a:lnTo>
                  <a:close/>
                </a:path>
              </a:pathLst>
            </a:custGeom>
            <a:solidFill>
              <a:srgbClr val="F6C7AC"/>
            </a:solidFill>
          </p:spPr>
          <p:txBody>
            <a:bodyPr wrap="square" lIns="0" tIns="0" rIns="0" bIns="0" rtlCol="0">
              <a:noAutofit/>
            </a:bodyPr>
            <a:lstStyle/>
            <a:p>
              <a:endParaRPr sz="1758"/>
            </a:p>
          </p:txBody>
        </p:sp>
        <p:sp>
          <p:nvSpPr>
            <p:cNvPr id="164" name="object 1045"/>
            <p:cNvSpPr/>
            <p:nvPr/>
          </p:nvSpPr>
          <p:spPr>
            <a:xfrm>
              <a:off x="5813211" y="2391838"/>
              <a:ext cx="53146" cy="48760"/>
            </a:xfrm>
            <a:custGeom>
              <a:avLst/>
              <a:gdLst/>
              <a:ahLst/>
              <a:cxnLst/>
              <a:rect l="l" t="t" r="r" b="b"/>
              <a:pathLst>
                <a:path w="54425" h="49934">
                  <a:moveTo>
                    <a:pt x="27028" y="665"/>
                  </a:moveTo>
                  <a:lnTo>
                    <a:pt x="28862" y="794"/>
                  </a:lnTo>
                  <a:lnTo>
                    <a:pt x="43184" y="3485"/>
                  </a:lnTo>
                  <a:lnTo>
                    <a:pt x="52484" y="9321"/>
                  </a:lnTo>
                  <a:lnTo>
                    <a:pt x="54425" y="16043"/>
                  </a:lnTo>
                  <a:lnTo>
                    <a:pt x="52050" y="28036"/>
                  </a:lnTo>
                  <a:lnTo>
                    <a:pt x="45687" y="39690"/>
                  </a:lnTo>
                  <a:lnTo>
                    <a:pt x="37471" y="47271"/>
                  </a:lnTo>
                  <a:lnTo>
                    <a:pt x="34860" y="48603"/>
                  </a:lnTo>
                  <a:lnTo>
                    <a:pt x="30291" y="49268"/>
                  </a:lnTo>
                  <a:lnTo>
                    <a:pt x="26375" y="49934"/>
                  </a:lnTo>
                  <a:lnTo>
                    <a:pt x="12703" y="47000"/>
                  </a:lnTo>
                  <a:lnTo>
                    <a:pt x="3530" y="38616"/>
                  </a:lnTo>
                  <a:lnTo>
                    <a:pt x="0" y="26421"/>
                  </a:lnTo>
                  <a:lnTo>
                    <a:pt x="117" y="12486"/>
                  </a:lnTo>
                  <a:lnTo>
                    <a:pt x="4836" y="3328"/>
                  </a:lnTo>
                  <a:lnTo>
                    <a:pt x="7447" y="1331"/>
                  </a:lnTo>
                  <a:lnTo>
                    <a:pt x="17237" y="0"/>
                  </a:lnTo>
                  <a:lnTo>
                    <a:pt x="27028" y="665"/>
                  </a:lnTo>
                  <a:close/>
                </a:path>
              </a:pathLst>
            </a:custGeom>
            <a:solidFill>
              <a:srgbClr val="F6C7AC"/>
            </a:solidFill>
          </p:spPr>
          <p:txBody>
            <a:bodyPr wrap="square" lIns="0" tIns="0" rIns="0" bIns="0" rtlCol="0">
              <a:noAutofit/>
            </a:bodyPr>
            <a:lstStyle/>
            <a:p>
              <a:endParaRPr sz="1758"/>
            </a:p>
          </p:txBody>
        </p:sp>
        <p:sp>
          <p:nvSpPr>
            <p:cNvPr id="165" name="object 1046"/>
            <p:cNvSpPr/>
            <p:nvPr/>
          </p:nvSpPr>
          <p:spPr>
            <a:xfrm>
              <a:off x="5888622" y="2391838"/>
              <a:ext cx="52919" cy="48110"/>
            </a:xfrm>
            <a:custGeom>
              <a:avLst/>
              <a:gdLst/>
              <a:ahLst/>
              <a:cxnLst/>
              <a:rect l="l" t="t" r="r" b="b"/>
              <a:pathLst>
                <a:path w="54193" h="49268">
                  <a:moveTo>
                    <a:pt x="27475" y="665"/>
                  </a:moveTo>
                  <a:lnTo>
                    <a:pt x="37918" y="0"/>
                  </a:lnTo>
                  <a:lnTo>
                    <a:pt x="47709" y="1331"/>
                  </a:lnTo>
                  <a:lnTo>
                    <a:pt x="50320" y="3328"/>
                  </a:lnTo>
                  <a:lnTo>
                    <a:pt x="54193" y="11729"/>
                  </a:lnTo>
                  <a:lnTo>
                    <a:pt x="53623" y="25528"/>
                  </a:lnTo>
                  <a:lnTo>
                    <a:pt x="49667" y="38616"/>
                  </a:lnTo>
                  <a:lnTo>
                    <a:pt x="45751" y="45939"/>
                  </a:lnTo>
                  <a:lnTo>
                    <a:pt x="35960" y="49268"/>
                  </a:lnTo>
                  <a:lnTo>
                    <a:pt x="22253" y="49268"/>
                  </a:lnTo>
                  <a:lnTo>
                    <a:pt x="17684" y="48603"/>
                  </a:lnTo>
                  <a:lnTo>
                    <a:pt x="15073" y="47271"/>
                  </a:lnTo>
                  <a:lnTo>
                    <a:pt x="10080" y="43062"/>
                  </a:lnTo>
                  <a:lnTo>
                    <a:pt x="3370" y="32135"/>
                  </a:lnTo>
                  <a:lnTo>
                    <a:pt x="0" y="19549"/>
                  </a:lnTo>
                  <a:lnTo>
                    <a:pt x="2019" y="9321"/>
                  </a:lnTo>
                  <a:lnTo>
                    <a:pt x="2733" y="8461"/>
                  </a:lnTo>
                  <a:lnTo>
                    <a:pt x="13065" y="3016"/>
                  </a:lnTo>
                  <a:lnTo>
                    <a:pt x="27475" y="665"/>
                  </a:lnTo>
                  <a:close/>
                </a:path>
              </a:pathLst>
            </a:custGeom>
            <a:solidFill>
              <a:srgbClr val="F6C7AC"/>
            </a:solidFill>
          </p:spPr>
          <p:txBody>
            <a:bodyPr wrap="square" lIns="0" tIns="0" rIns="0" bIns="0" rtlCol="0">
              <a:noAutofit/>
            </a:bodyPr>
            <a:lstStyle/>
            <a:p>
              <a:endParaRPr sz="1758"/>
            </a:p>
          </p:txBody>
        </p:sp>
        <p:sp>
          <p:nvSpPr>
            <p:cNvPr id="166" name="object 1047"/>
            <p:cNvSpPr/>
            <p:nvPr/>
          </p:nvSpPr>
          <p:spPr>
            <a:xfrm>
              <a:off x="5937754" y="2473117"/>
              <a:ext cx="6374" cy="9102"/>
            </a:xfrm>
            <a:custGeom>
              <a:avLst/>
              <a:gdLst/>
              <a:ahLst/>
              <a:cxnLst/>
              <a:rect l="l" t="t" r="r" b="b"/>
              <a:pathLst>
                <a:path w="6527" h="9321">
                  <a:moveTo>
                    <a:pt x="2610" y="5992"/>
                  </a:moveTo>
                  <a:lnTo>
                    <a:pt x="4568" y="3328"/>
                  </a:lnTo>
                  <a:lnTo>
                    <a:pt x="3916" y="4660"/>
                  </a:lnTo>
                  <a:lnTo>
                    <a:pt x="652" y="8655"/>
                  </a:lnTo>
                  <a:lnTo>
                    <a:pt x="0" y="9321"/>
                  </a:lnTo>
                  <a:lnTo>
                    <a:pt x="2610" y="5992"/>
                  </a:lnTo>
                  <a:close/>
                </a:path>
                <a:path w="6527" h="9321">
                  <a:moveTo>
                    <a:pt x="6527" y="0"/>
                  </a:moveTo>
                  <a:lnTo>
                    <a:pt x="5874" y="1331"/>
                  </a:lnTo>
                  <a:lnTo>
                    <a:pt x="5874" y="665"/>
                  </a:lnTo>
                  <a:lnTo>
                    <a:pt x="6527" y="0"/>
                  </a:lnTo>
                  <a:close/>
                </a:path>
              </a:pathLst>
            </a:custGeom>
            <a:solidFill>
              <a:srgbClr val="F6C7AC"/>
            </a:solidFill>
          </p:spPr>
          <p:txBody>
            <a:bodyPr wrap="square" lIns="0" tIns="0" rIns="0" bIns="0" rtlCol="0">
              <a:noAutofit/>
            </a:bodyPr>
            <a:lstStyle/>
            <a:p>
              <a:endParaRPr sz="1758"/>
            </a:p>
          </p:txBody>
        </p:sp>
        <p:sp>
          <p:nvSpPr>
            <p:cNvPr id="167" name="object 1048"/>
            <p:cNvSpPr/>
            <p:nvPr/>
          </p:nvSpPr>
          <p:spPr>
            <a:xfrm>
              <a:off x="5844674" y="2471155"/>
              <a:ext cx="63099" cy="37708"/>
            </a:xfrm>
            <a:custGeom>
              <a:avLst/>
              <a:gdLst/>
              <a:ahLst/>
              <a:cxnLst/>
              <a:rect l="l" t="t" r="r" b="b"/>
              <a:pathLst>
                <a:path w="64618" h="38616">
                  <a:moveTo>
                    <a:pt x="24592" y="37731"/>
                  </a:moveTo>
                  <a:lnTo>
                    <a:pt x="12768" y="33594"/>
                  </a:lnTo>
                  <a:lnTo>
                    <a:pt x="0" y="26631"/>
                  </a:lnTo>
                  <a:lnTo>
                    <a:pt x="1305" y="23968"/>
                  </a:lnTo>
                  <a:lnTo>
                    <a:pt x="2610" y="20639"/>
                  </a:lnTo>
                  <a:lnTo>
                    <a:pt x="2610" y="9986"/>
                  </a:lnTo>
                  <a:lnTo>
                    <a:pt x="7179" y="4660"/>
                  </a:lnTo>
                  <a:lnTo>
                    <a:pt x="13054" y="3328"/>
                  </a:lnTo>
                  <a:lnTo>
                    <a:pt x="18928" y="1997"/>
                  </a:lnTo>
                  <a:lnTo>
                    <a:pt x="32635" y="0"/>
                  </a:lnTo>
                  <a:lnTo>
                    <a:pt x="47647" y="2663"/>
                  </a:lnTo>
                  <a:lnTo>
                    <a:pt x="52869" y="3328"/>
                  </a:lnTo>
                  <a:lnTo>
                    <a:pt x="58091" y="4660"/>
                  </a:lnTo>
                  <a:lnTo>
                    <a:pt x="62660" y="9986"/>
                  </a:lnTo>
                  <a:lnTo>
                    <a:pt x="62660" y="19973"/>
                  </a:lnTo>
                  <a:lnTo>
                    <a:pt x="63965" y="22637"/>
                  </a:lnTo>
                  <a:lnTo>
                    <a:pt x="64618" y="25300"/>
                  </a:lnTo>
                  <a:lnTo>
                    <a:pt x="54828" y="31202"/>
                  </a:lnTo>
                  <a:lnTo>
                    <a:pt x="42754" y="36371"/>
                  </a:lnTo>
                  <a:lnTo>
                    <a:pt x="31982" y="38616"/>
                  </a:lnTo>
                  <a:lnTo>
                    <a:pt x="24592" y="37731"/>
                  </a:lnTo>
                  <a:close/>
                </a:path>
              </a:pathLst>
            </a:custGeom>
            <a:solidFill>
              <a:srgbClr val="F6C7AC"/>
            </a:solidFill>
          </p:spPr>
          <p:txBody>
            <a:bodyPr wrap="square" lIns="0" tIns="0" rIns="0" bIns="0" rtlCol="0">
              <a:noAutofit/>
            </a:bodyPr>
            <a:lstStyle/>
            <a:p>
              <a:endParaRPr sz="1758"/>
            </a:p>
          </p:txBody>
        </p:sp>
        <p:sp>
          <p:nvSpPr>
            <p:cNvPr id="168" name="object 1049"/>
            <p:cNvSpPr/>
            <p:nvPr/>
          </p:nvSpPr>
          <p:spPr>
            <a:xfrm>
              <a:off x="5795604" y="2335903"/>
              <a:ext cx="156791" cy="154775"/>
            </a:xfrm>
            <a:custGeom>
              <a:avLst/>
              <a:gdLst/>
              <a:ahLst/>
              <a:cxnLst/>
              <a:rect l="l" t="t" r="r" b="b"/>
              <a:pathLst>
                <a:path w="160566" h="158501">
                  <a:moveTo>
                    <a:pt x="86157" y="117887"/>
                  </a:moveTo>
                  <a:lnTo>
                    <a:pt x="82894" y="123214"/>
                  </a:lnTo>
                  <a:lnTo>
                    <a:pt x="80283" y="117887"/>
                  </a:lnTo>
                  <a:lnTo>
                    <a:pt x="75714" y="119885"/>
                  </a:lnTo>
                  <a:lnTo>
                    <a:pt x="69630" y="122143"/>
                  </a:lnTo>
                  <a:lnTo>
                    <a:pt x="55244" y="128557"/>
                  </a:lnTo>
                  <a:lnTo>
                    <a:pt x="45689" y="135864"/>
                  </a:lnTo>
                  <a:lnTo>
                    <a:pt x="42426" y="141856"/>
                  </a:lnTo>
                  <a:lnTo>
                    <a:pt x="41120" y="146517"/>
                  </a:lnTo>
                  <a:lnTo>
                    <a:pt x="41120" y="158501"/>
                  </a:lnTo>
                  <a:lnTo>
                    <a:pt x="35246" y="153840"/>
                  </a:lnTo>
                  <a:lnTo>
                    <a:pt x="29371" y="147848"/>
                  </a:lnTo>
                  <a:lnTo>
                    <a:pt x="23497" y="141190"/>
                  </a:lnTo>
                  <a:lnTo>
                    <a:pt x="20865" y="136973"/>
                  </a:lnTo>
                  <a:lnTo>
                    <a:pt x="14871" y="123929"/>
                  </a:lnTo>
                  <a:lnTo>
                    <a:pt x="8945" y="108406"/>
                  </a:lnTo>
                  <a:lnTo>
                    <a:pt x="4415" y="94905"/>
                  </a:lnTo>
                  <a:lnTo>
                    <a:pt x="2610" y="87927"/>
                  </a:lnTo>
                  <a:lnTo>
                    <a:pt x="1958" y="87261"/>
                  </a:lnTo>
                  <a:lnTo>
                    <a:pt x="1958" y="82600"/>
                  </a:lnTo>
                  <a:lnTo>
                    <a:pt x="0" y="70616"/>
                  </a:lnTo>
                  <a:lnTo>
                    <a:pt x="1968" y="61461"/>
                  </a:lnTo>
                  <a:lnTo>
                    <a:pt x="4419" y="50069"/>
                  </a:lnTo>
                  <a:lnTo>
                    <a:pt x="7293" y="38779"/>
                  </a:lnTo>
                  <a:lnTo>
                    <a:pt x="11160" y="27176"/>
                  </a:lnTo>
                  <a:lnTo>
                    <a:pt x="16589" y="14846"/>
                  </a:lnTo>
                  <a:lnTo>
                    <a:pt x="24150" y="1373"/>
                  </a:lnTo>
                  <a:lnTo>
                    <a:pt x="27209" y="6177"/>
                  </a:lnTo>
                  <a:lnTo>
                    <a:pt x="37936" y="15640"/>
                  </a:lnTo>
                  <a:lnTo>
                    <a:pt x="52869" y="20681"/>
                  </a:lnTo>
                  <a:lnTo>
                    <a:pt x="58038" y="20663"/>
                  </a:lnTo>
                  <a:lnTo>
                    <a:pt x="71339" y="20003"/>
                  </a:lnTo>
                  <a:lnTo>
                    <a:pt x="83546" y="17352"/>
                  </a:lnTo>
                  <a:lnTo>
                    <a:pt x="93895" y="12095"/>
                  </a:lnTo>
                  <a:lnTo>
                    <a:pt x="103926" y="6117"/>
                  </a:lnTo>
                  <a:lnTo>
                    <a:pt x="113336" y="1611"/>
                  </a:lnTo>
                  <a:lnTo>
                    <a:pt x="123655" y="0"/>
                  </a:lnTo>
                  <a:lnTo>
                    <a:pt x="136416" y="2705"/>
                  </a:lnTo>
                  <a:lnTo>
                    <a:pt x="144901" y="12026"/>
                  </a:lnTo>
                  <a:lnTo>
                    <a:pt x="146207" y="14023"/>
                  </a:lnTo>
                  <a:lnTo>
                    <a:pt x="151846" y="24929"/>
                  </a:lnTo>
                  <a:lnTo>
                    <a:pt x="156315" y="36243"/>
                  </a:lnTo>
                  <a:lnTo>
                    <a:pt x="158303" y="45905"/>
                  </a:lnTo>
                  <a:lnTo>
                    <a:pt x="159913" y="57966"/>
                  </a:lnTo>
                  <a:lnTo>
                    <a:pt x="159261" y="57300"/>
                  </a:lnTo>
                  <a:lnTo>
                    <a:pt x="157955" y="57300"/>
                  </a:lnTo>
                  <a:lnTo>
                    <a:pt x="155997" y="56634"/>
                  </a:lnTo>
                  <a:lnTo>
                    <a:pt x="151680" y="55597"/>
                  </a:lnTo>
                  <a:lnTo>
                    <a:pt x="138406" y="54338"/>
                  </a:lnTo>
                  <a:lnTo>
                    <a:pt x="122709" y="54637"/>
                  </a:lnTo>
                  <a:lnTo>
                    <a:pt x="120751" y="54637"/>
                  </a:lnTo>
                  <a:lnTo>
                    <a:pt x="109024" y="56805"/>
                  </a:lnTo>
                  <a:lnTo>
                    <a:pt x="96021" y="59800"/>
                  </a:lnTo>
                  <a:lnTo>
                    <a:pt x="84199" y="61295"/>
                  </a:lnTo>
                  <a:lnTo>
                    <a:pt x="76753" y="60078"/>
                  </a:lnTo>
                  <a:lnTo>
                    <a:pt x="63021" y="57084"/>
                  </a:lnTo>
                  <a:lnTo>
                    <a:pt x="48300" y="54637"/>
                  </a:lnTo>
                  <a:lnTo>
                    <a:pt x="45037" y="54637"/>
                  </a:lnTo>
                  <a:lnTo>
                    <a:pt x="36150" y="54468"/>
                  </a:lnTo>
                  <a:lnTo>
                    <a:pt x="21294" y="55203"/>
                  </a:lnTo>
                  <a:lnTo>
                    <a:pt x="12401" y="56634"/>
                  </a:lnTo>
                  <a:lnTo>
                    <a:pt x="8485" y="57966"/>
                  </a:lnTo>
                  <a:lnTo>
                    <a:pt x="7832" y="58632"/>
                  </a:lnTo>
                  <a:lnTo>
                    <a:pt x="7832" y="67953"/>
                  </a:lnTo>
                  <a:lnTo>
                    <a:pt x="10443" y="68618"/>
                  </a:lnTo>
                  <a:lnTo>
                    <a:pt x="13706" y="69950"/>
                  </a:lnTo>
                  <a:lnTo>
                    <a:pt x="13054" y="74611"/>
                  </a:lnTo>
                  <a:lnTo>
                    <a:pt x="15012" y="87261"/>
                  </a:lnTo>
                  <a:lnTo>
                    <a:pt x="17248" y="96127"/>
                  </a:lnTo>
                  <a:lnTo>
                    <a:pt x="24710" y="105457"/>
                  </a:lnTo>
                  <a:lnTo>
                    <a:pt x="41120" y="109898"/>
                  </a:lnTo>
                  <a:lnTo>
                    <a:pt x="44384" y="109898"/>
                  </a:lnTo>
                  <a:lnTo>
                    <a:pt x="53626" y="108821"/>
                  </a:lnTo>
                  <a:lnTo>
                    <a:pt x="65519" y="101044"/>
                  </a:lnTo>
                  <a:lnTo>
                    <a:pt x="70492" y="93253"/>
                  </a:lnTo>
                  <a:lnTo>
                    <a:pt x="74408" y="85263"/>
                  </a:lnTo>
                  <a:lnTo>
                    <a:pt x="73756" y="73945"/>
                  </a:lnTo>
                  <a:lnTo>
                    <a:pt x="93990" y="73945"/>
                  </a:lnTo>
                  <a:lnTo>
                    <a:pt x="92684" y="84598"/>
                  </a:lnTo>
                  <a:lnTo>
                    <a:pt x="95948" y="92587"/>
                  </a:lnTo>
                  <a:lnTo>
                    <a:pt x="97757" y="96420"/>
                  </a:lnTo>
                  <a:lnTo>
                    <a:pt x="105656" y="105519"/>
                  </a:lnTo>
                  <a:lnTo>
                    <a:pt x="122056" y="109898"/>
                  </a:lnTo>
                  <a:lnTo>
                    <a:pt x="124014" y="109898"/>
                  </a:lnTo>
                  <a:lnTo>
                    <a:pt x="137949" y="106519"/>
                  </a:lnTo>
                  <a:lnTo>
                    <a:pt x="147545" y="98383"/>
                  </a:lnTo>
                  <a:lnTo>
                    <a:pt x="151428" y="87261"/>
                  </a:lnTo>
                  <a:lnTo>
                    <a:pt x="154039" y="73945"/>
                  </a:lnTo>
                  <a:lnTo>
                    <a:pt x="154039" y="69950"/>
                  </a:lnTo>
                  <a:lnTo>
                    <a:pt x="157303" y="68618"/>
                  </a:lnTo>
                  <a:lnTo>
                    <a:pt x="159261" y="67953"/>
                  </a:lnTo>
                  <a:lnTo>
                    <a:pt x="159913" y="65955"/>
                  </a:lnTo>
                  <a:lnTo>
                    <a:pt x="160566" y="63292"/>
                  </a:lnTo>
                  <a:lnTo>
                    <a:pt x="160566" y="65955"/>
                  </a:lnTo>
                  <a:lnTo>
                    <a:pt x="159913" y="71282"/>
                  </a:lnTo>
                  <a:lnTo>
                    <a:pt x="160566" y="76608"/>
                  </a:lnTo>
                  <a:lnTo>
                    <a:pt x="160566" y="82600"/>
                  </a:lnTo>
                  <a:lnTo>
                    <a:pt x="159913" y="89258"/>
                  </a:lnTo>
                  <a:lnTo>
                    <a:pt x="160566" y="93253"/>
                  </a:lnTo>
                  <a:lnTo>
                    <a:pt x="157514" y="103072"/>
                  </a:lnTo>
                  <a:lnTo>
                    <a:pt x="152800" y="116373"/>
                  </a:lnTo>
                  <a:lnTo>
                    <a:pt x="147290" y="129414"/>
                  </a:lnTo>
                  <a:lnTo>
                    <a:pt x="141638" y="139193"/>
                  </a:lnTo>
                  <a:lnTo>
                    <a:pt x="136416" y="145851"/>
                  </a:lnTo>
                  <a:lnTo>
                    <a:pt x="130542" y="151177"/>
                  </a:lnTo>
                  <a:lnTo>
                    <a:pt x="124667" y="156504"/>
                  </a:lnTo>
                  <a:lnTo>
                    <a:pt x="124667" y="146517"/>
                  </a:lnTo>
                  <a:lnTo>
                    <a:pt x="123362" y="141856"/>
                  </a:lnTo>
                  <a:lnTo>
                    <a:pt x="120751" y="135864"/>
                  </a:lnTo>
                  <a:lnTo>
                    <a:pt x="114713" y="130711"/>
                  </a:lnTo>
                  <a:lnTo>
                    <a:pt x="100624" y="123819"/>
                  </a:lnTo>
                  <a:lnTo>
                    <a:pt x="90074" y="119885"/>
                  </a:lnTo>
                  <a:lnTo>
                    <a:pt x="86157" y="117887"/>
                  </a:lnTo>
                  <a:close/>
                </a:path>
              </a:pathLst>
            </a:custGeom>
            <a:solidFill>
              <a:srgbClr val="F6C7AC"/>
            </a:solidFill>
          </p:spPr>
          <p:txBody>
            <a:bodyPr wrap="square" lIns="0" tIns="0" rIns="0" bIns="0" rtlCol="0">
              <a:noAutofit/>
            </a:bodyPr>
            <a:lstStyle/>
            <a:p>
              <a:endParaRPr sz="1758"/>
            </a:p>
          </p:txBody>
        </p:sp>
        <p:sp>
          <p:nvSpPr>
            <p:cNvPr id="169" name="object 1050"/>
            <p:cNvSpPr/>
            <p:nvPr/>
          </p:nvSpPr>
          <p:spPr>
            <a:xfrm>
              <a:off x="5872719" y="2519272"/>
              <a:ext cx="13384" cy="1950"/>
            </a:xfrm>
            <a:custGeom>
              <a:avLst/>
              <a:gdLst/>
              <a:ahLst/>
              <a:cxnLst/>
              <a:rect l="l" t="t" r="r" b="b"/>
              <a:pathLst>
                <a:path w="13706" h="1997">
                  <a:moveTo>
                    <a:pt x="13706" y="0"/>
                  </a:moveTo>
                  <a:lnTo>
                    <a:pt x="7832" y="1997"/>
                  </a:lnTo>
                  <a:lnTo>
                    <a:pt x="1958" y="1997"/>
                  </a:lnTo>
                  <a:lnTo>
                    <a:pt x="0" y="1331"/>
                  </a:lnTo>
                  <a:lnTo>
                    <a:pt x="7832" y="1331"/>
                  </a:lnTo>
                  <a:lnTo>
                    <a:pt x="13706" y="0"/>
                  </a:lnTo>
                  <a:close/>
                </a:path>
              </a:pathLst>
            </a:custGeom>
            <a:solidFill>
              <a:srgbClr val="F6C7AC"/>
            </a:solidFill>
          </p:spPr>
          <p:txBody>
            <a:bodyPr wrap="square" lIns="0" tIns="0" rIns="0" bIns="0" rtlCol="0">
              <a:noAutofit/>
            </a:bodyPr>
            <a:lstStyle/>
            <a:p>
              <a:endParaRPr sz="1758"/>
            </a:p>
          </p:txBody>
        </p:sp>
        <p:sp>
          <p:nvSpPr>
            <p:cNvPr id="170" name="object 1051"/>
            <p:cNvSpPr/>
            <p:nvPr/>
          </p:nvSpPr>
          <p:spPr>
            <a:xfrm>
              <a:off x="5836390" y="2517984"/>
              <a:ext cx="79033" cy="51361"/>
            </a:xfrm>
            <a:custGeom>
              <a:avLst/>
              <a:gdLst/>
              <a:ahLst/>
              <a:cxnLst/>
              <a:rect l="l" t="t" r="r" b="b"/>
              <a:pathLst>
                <a:path w="80936" h="52597">
                  <a:moveTo>
                    <a:pt x="40468" y="52597"/>
                  </a:moveTo>
                  <a:lnTo>
                    <a:pt x="0" y="665"/>
                  </a:lnTo>
                  <a:lnTo>
                    <a:pt x="0" y="0"/>
                  </a:lnTo>
                  <a:lnTo>
                    <a:pt x="40468" y="51266"/>
                  </a:lnTo>
                  <a:lnTo>
                    <a:pt x="80936" y="0"/>
                  </a:lnTo>
                  <a:lnTo>
                    <a:pt x="80936" y="665"/>
                  </a:lnTo>
                  <a:lnTo>
                    <a:pt x="40468" y="52597"/>
                  </a:lnTo>
                  <a:close/>
                </a:path>
              </a:pathLst>
            </a:custGeom>
            <a:solidFill>
              <a:srgbClr val="E9BDA2"/>
            </a:solidFill>
          </p:spPr>
          <p:txBody>
            <a:bodyPr wrap="square" lIns="0" tIns="0" rIns="0" bIns="0" rtlCol="0">
              <a:noAutofit/>
            </a:bodyPr>
            <a:lstStyle/>
            <a:p>
              <a:endParaRPr sz="1758"/>
            </a:p>
          </p:txBody>
        </p:sp>
        <p:sp>
          <p:nvSpPr>
            <p:cNvPr id="171" name="object 1052"/>
            <p:cNvSpPr/>
            <p:nvPr/>
          </p:nvSpPr>
          <p:spPr>
            <a:xfrm>
              <a:off x="5868288" y="2603460"/>
              <a:ext cx="15297" cy="0"/>
            </a:xfrm>
            <a:custGeom>
              <a:avLst/>
              <a:gdLst/>
              <a:ahLst/>
              <a:cxnLst/>
              <a:rect l="l" t="t" r="r" b="b"/>
              <a:pathLst>
                <a:path w="15665">
                  <a:moveTo>
                    <a:pt x="0" y="0"/>
                  </a:moveTo>
                  <a:lnTo>
                    <a:pt x="15665" y="0"/>
                  </a:lnTo>
                </a:path>
              </a:pathLst>
            </a:custGeom>
            <a:ln w="1935">
              <a:solidFill>
                <a:srgbClr val="217377"/>
              </a:solidFill>
              <a:prstDash val="dash"/>
            </a:ln>
          </p:spPr>
          <p:txBody>
            <a:bodyPr wrap="square" lIns="0" tIns="0" rIns="0" bIns="0" rtlCol="0">
              <a:noAutofit/>
            </a:bodyPr>
            <a:lstStyle/>
            <a:p>
              <a:endParaRPr sz="1758"/>
            </a:p>
          </p:txBody>
        </p:sp>
        <p:sp>
          <p:nvSpPr>
            <p:cNvPr id="172" name="object 1053"/>
            <p:cNvSpPr/>
            <p:nvPr/>
          </p:nvSpPr>
          <p:spPr>
            <a:xfrm>
              <a:off x="5877212" y="2317082"/>
              <a:ext cx="11524" cy="35757"/>
            </a:xfrm>
            <a:custGeom>
              <a:avLst/>
              <a:gdLst/>
              <a:ahLst/>
              <a:cxnLst/>
              <a:rect l="l" t="t" r="r" b="b"/>
              <a:pathLst>
                <a:path w="11801" h="36618">
                  <a:moveTo>
                    <a:pt x="11801" y="30516"/>
                  </a:moveTo>
                  <a:lnTo>
                    <a:pt x="0" y="36618"/>
                  </a:lnTo>
                  <a:lnTo>
                    <a:pt x="4568" y="665"/>
                  </a:lnTo>
                  <a:lnTo>
                    <a:pt x="5874" y="665"/>
                  </a:lnTo>
                  <a:lnTo>
                    <a:pt x="6527" y="0"/>
                  </a:lnTo>
                  <a:lnTo>
                    <a:pt x="7179" y="0"/>
                  </a:lnTo>
                  <a:lnTo>
                    <a:pt x="11801" y="30516"/>
                  </a:lnTo>
                  <a:close/>
                </a:path>
              </a:pathLst>
            </a:custGeom>
            <a:solidFill>
              <a:srgbClr val="1B1B1B"/>
            </a:solidFill>
          </p:spPr>
          <p:txBody>
            <a:bodyPr wrap="square" lIns="0" tIns="0" rIns="0" bIns="0" rtlCol="0">
              <a:noAutofit/>
            </a:bodyPr>
            <a:lstStyle/>
            <a:p>
              <a:endParaRPr sz="1758"/>
            </a:p>
          </p:txBody>
        </p:sp>
        <p:sp>
          <p:nvSpPr>
            <p:cNvPr id="173" name="object 1054"/>
            <p:cNvSpPr/>
            <p:nvPr/>
          </p:nvSpPr>
          <p:spPr>
            <a:xfrm>
              <a:off x="5888450" y="2391443"/>
              <a:ext cx="25283" cy="15299"/>
            </a:xfrm>
            <a:custGeom>
              <a:avLst/>
              <a:gdLst/>
              <a:ahLst/>
              <a:cxnLst/>
              <a:rect l="l" t="t" r="r" b="b"/>
              <a:pathLst>
                <a:path w="25892" h="15667">
                  <a:moveTo>
                    <a:pt x="167" y="15667"/>
                  </a:moveTo>
                  <a:lnTo>
                    <a:pt x="0" y="2818"/>
                  </a:lnTo>
                  <a:lnTo>
                    <a:pt x="12968" y="0"/>
                  </a:lnTo>
                  <a:lnTo>
                    <a:pt x="25892" y="1217"/>
                  </a:lnTo>
                  <a:lnTo>
                    <a:pt x="11703" y="3909"/>
                  </a:lnTo>
                  <a:lnTo>
                    <a:pt x="2174" y="9744"/>
                  </a:lnTo>
                  <a:lnTo>
                    <a:pt x="167" y="15667"/>
                  </a:lnTo>
                  <a:close/>
                </a:path>
              </a:pathLst>
            </a:custGeom>
            <a:solidFill>
              <a:srgbClr val="1B1B1B"/>
            </a:solidFill>
          </p:spPr>
          <p:txBody>
            <a:bodyPr wrap="square" lIns="0" tIns="0" rIns="0" bIns="0" rtlCol="0">
              <a:noAutofit/>
            </a:bodyPr>
            <a:lstStyle/>
            <a:p>
              <a:endParaRPr sz="1758"/>
            </a:p>
          </p:txBody>
        </p:sp>
        <p:sp>
          <p:nvSpPr>
            <p:cNvPr id="174" name="object 1055"/>
            <p:cNvSpPr/>
            <p:nvPr/>
          </p:nvSpPr>
          <p:spPr>
            <a:xfrm>
              <a:off x="5786293" y="2271340"/>
              <a:ext cx="160641" cy="203089"/>
            </a:xfrm>
            <a:custGeom>
              <a:avLst/>
              <a:gdLst/>
              <a:ahLst/>
              <a:cxnLst/>
              <a:rect l="l" t="t" r="r" b="b"/>
              <a:pathLst>
                <a:path w="164508" h="207978">
                  <a:moveTo>
                    <a:pt x="16140" y="197676"/>
                  </a:moveTo>
                  <a:lnTo>
                    <a:pt x="12554" y="185626"/>
                  </a:lnTo>
                  <a:lnTo>
                    <a:pt x="9536" y="171345"/>
                  </a:lnTo>
                  <a:lnTo>
                    <a:pt x="8883" y="169348"/>
                  </a:lnTo>
                  <a:lnTo>
                    <a:pt x="8883" y="167350"/>
                  </a:lnTo>
                  <a:lnTo>
                    <a:pt x="8231" y="165353"/>
                  </a:lnTo>
                  <a:lnTo>
                    <a:pt x="8231" y="159361"/>
                  </a:lnTo>
                  <a:lnTo>
                    <a:pt x="7578" y="158695"/>
                  </a:lnTo>
                  <a:lnTo>
                    <a:pt x="7578" y="154034"/>
                  </a:lnTo>
                  <a:lnTo>
                    <a:pt x="6925" y="152037"/>
                  </a:lnTo>
                  <a:lnTo>
                    <a:pt x="6925" y="150040"/>
                  </a:lnTo>
                  <a:lnTo>
                    <a:pt x="6272" y="148042"/>
                  </a:lnTo>
                  <a:lnTo>
                    <a:pt x="5620" y="144713"/>
                  </a:lnTo>
                  <a:lnTo>
                    <a:pt x="4314" y="139387"/>
                  </a:lnTo>
                  <a:lnTo>
                    <a:pt x="3662" y="134060"/>
                  </a:lnTo>
                  <a:lnTo>
                    <a:pt x="3297" y="131722"/>
                  </a:lnTo>
                  <a:lnTo>
                    <a:pt x="1721" y="119582"/>
                  </a:lnTo>
                  <a:lnTo>
                    <a:pt x="544" y="105968"/>
                  </a:lnTo>
                  <a:lnTo>
                    <a:pt x="0" y="91466"/>
                  </a:lnTo>
                  <a:lnTo>
                    <a:pt x="324" y="76661"/>
                  </a:lnTo>
                  <a:lnTo>
                    <a:pt x="1752" y="62137"/>
                  </a:lnTo>
                  <a:lnTo>
                    <a:pt x="4519" y="48480"/>
                  </a:lnTo>
                  <a:lnTo>
                    <a:pt x="8861" y="36274"/>
                  </a:lnTo>
                  <a:lnTo>
                    <a:pt x="15013" y="26105"/>
                  </a:lnTo>
                  <a:lnTo>
                    <a:pt x="23209" y="18558"/>
                  </a:lnTo>
                  <a:lnTo>
                    <a:pt x="33686" y="14217"/>
                  </a:lnTo>
                  <a:lnTo>
                    <a:pt x="42337" y="7991"/>
                  </a:lnTo>
                  <a:lnTo>
                    <a:pt x="52549" y="3408"/>
                  </a:lnTo>
                  <a:lnTo>
                    <a:pt x="63527" y="809"/>
                  </a:lnTo>
                  <a:lnTo>
                    <a:pt x="75073" y="0"/>
                  </a:lnTo>
                  <a:lnTo>
                    <a:pt x="86994" y="781"/>
                  </a:lnTo>
                  <a:lnTo>
                    <a:pt x="99094" y="2957"/>
                  </a:lnTo>
                  <a:lnTo>
                    <a:pt x="111177" y="6332"/>
                  </a:lnTo>
                  <a:lnTo>
                    <a:pt x="100915" y="46841"/>
                  </a:lnTo>
                  <a:lnTo>
                    <a:pt x="111177" y="6332"/>
                  </a:lnTo>
                  <a:lnTo>
                    <a:pt x="123048" y="10707"/>
                  </a:lnTo>
                  <a:lnTo>
                    <a:pt x="134512" y="15887"/>
                  </a:lnTo>
                  <a:lnTo>
                    <a:pt x="145373" y="21674"/>
                  </a:lnTo>
                  <a:lnTo>
                    <a:pt x="155437" y="27872"/>
                  </a:lnTo>
                  <a:lnTo>
                    <a:pt x="164508" y="34283"/>
                  </a:lnTo>
                  <a:lnTo>
                    <a:pt x="155743" y="80131"/>
                  </a:lnTo>
                  <a:lnTo>
                    <a:pt x="154438" y="78134"/>
                  </a:lnTo>
                  <a:lnTo>
                    <a:pt x="147258" y="69478"/>
                  </a:lnTo>
                  <a:lnTo>
                    <a:pt x="145952" y="68812"/>
                  </a:lnTo>
                  <a:lnTo>
                    <a:pt x="134745" y="66190"/>
                  </a:lnTo>
                  <a:lnTo>
                    <a:pt x="124184" y="67300"/>
                  </a:lnTo>
                  <a:lnTo>
                    <a:pt x="114741" y="71497"/>
                  </a:lnTo>
                  <a:lnTo>
                    <a:pt x="104884" y="77358"/>
                  </a:lnTo>
                  <a:lnTo>
                    <a:pt x="100263" y="46841"/>
                  </a:lnTo>
                  <a:lnTo>
                    <a:pt x="98957" y="46841"/>
                  </a:lnTo>
                  <a:lnTo>
                    <a:pt x="97652" y="47507"/>
                  </a:lnTo>
                  <a:lnTo>
                    <a:pt x="93083" y="83460"/>
                  </a:lnTo>
                  <a:lnTo>
                    <a:pt x="88199" y="84932"/>
                  </a:lnTo>
                  <a:lnTo>
                    <a:pt x="75087" y="86557"/>
                  </a:lnTo>
                  <a:lnTo>
                    <a:pt x="62406" y="86789"/>
                  </a:lnTo>
                  <a:lnTo>
                    <a:pt x="51317" y="83935"/>
                  </a:lnTo>
                  <a:lnTo>
                    <a:pt x="39066" y="74842"/>
                  </a:lnTo>
                  <a:lnTo>
                    <a:pt x="33686" y="67481"/>
                  </a:lnTo>
                  <a:lnTo>
                    <a:pt x="27625" y="78027"/>
                  </a:lnTo>
                  <a:lnTo>
                    <a:pt x="21765" y="90579"/>
                  </a:lnTo>
                  <a:lnTo>
                    <a:pt x="17595" y="102310"/>
                  </a:lnTo>
                  <a:lnTo>
                    <a:pt x="14547" y="113634"/>
                  </a:lnTo>
                  <a:lnTo>
                    <a:pt x="12050" y="124967"/>
                  </a:lnTo>
                  <a:lnTo>
                    <a:pt x="9536" y="136724"/>
                  </a:lnTo>
                  <a:lnTo>
                    <a:pt x="11494" y="148708"/>
                  </a:lnTo>
                  <a:lnTo>
                    <a:pt x="11494" y="153369"/>
                  </a:lnTo>
                  <a:lnTo>
                    <a:pt x="12147" y="154034"/>
                  </a:lnTo>
                  <a:lnTo>
                    <a:pt x="12635" y="156462"/>
                  </a:lnTo>
                  <a:lnTo>
                    <a:pt x="15982" y="167297"/>
                  </a:lnTo>
                  <a:lnTo>
                    <a:pt x="21382" y="182381"/>
                  </a:lnTo>
                  <a:lnTo>
                    <a:pt x="21240" y="207978"/>
                  </a:lnTo>
                  <a:lnTo>
                    <a:pt x="16140" y="197676"/>
                  </a:lnTo>
                  <a:close/>
                </a:path>
              </a:pathLst>
            </a:custGeom>
            <a:solidFill>
              <a:srgbClr val="1B1B1B"/>
            </a:solidFill>
          </p:spPr>
          <p:txBody>
            <a:bodyPr wrap="square" lIns="0" tIns="0" rIns="0" bIns="0" rtlCol="0">
              <a:noAutofit/>
            </a:bodyPr>
            <a:lstStyle/>
            <a:p>
              <a:endParaRPr sz="1758"/>
            </a:p>
          </p:txBody>
        </p:sp>
        <p:sp>
          <p:nvSpPr>
            <p:cNvPr id="175" name="object 1056"/>
            <p:cNvSpPr/>
            <p:nvPr/>
          </p:nvSpPr>
          <p:spPr>
            <a:xfrm>
              <a:off x="5838946" y="2430177"/>
              <a:ext cx="23776" cy="13028"/>
            </a:xfrm>
            <a:custGeom>
              <a:avLst/>
              <a:gdLst/>
              <a:ahLst/>
              <a:cxnLst/>
              <a:rect l="l" t="t" r="r" b="b"/>
              <a:pathLst>
                <a:path w="24348" h="13342">
                  <a:moveTo>
                    <a:pt x="16258" y="8908"/>
                  </a:moveTo>
                  <a:lnTo>
                    <a:pt x="0" y="13342"/>
                  </a:lnTo>
                  <a:lnTo>
                    <a:pt x="3916" y="10013"/>
                  </a:lnTo>
                  <a:lnTo>
                    <a:pt x="8485" y="9347"/>
                  </a:lnTo>
                  <a:lnTo>
                    <a:pt x="11096" y="8015"/>
                  </a:lnTo>
                  <a:lnTo>
                    <a:pt x="17078" y="3158"/>
                  </a:lnTo>
                  <a:lnTo>
                    <a:pt x="24348" y="0"/>
                  </a:lnTo>
                  <a:lnTo>
                    <a:pt x="16258" y="8908"/>
                  </a:lnTo>
                  <a:close/>
                </a:path>
              </a:pathLst>
            </a:custGeom>
            <a:solidFill>
              <a:srgbClr val="1B1B1B"/>
            </a:solidFill>
          </p:spPr>
          <p:txBody>
            <a:bodyPr wrap="square" lIns="0" tIns="0" rIns="0" bIns="0" rtlCol="0">
              <a:noAutofit/>
            </a:bodyPr>
            <a:lstStyle/>
            <a:p>
              <a:endParaRPr sz="1758"/>
            </a:p>
          </p:txBody>
        </p:sp>
        <p:sp>
          <p:nvSpPr>
            <p:cNvPr id="176" name="object 1057"/>
            <p:cNvSpPr/>
            <p:nvPr/>
          </p:nvSpPr>
          <p:spPr>
            <a:xfrm>
              <a:off x="5840221" y="2451013"/>
              <a:ext cx="36329" cy="46160"/>
            </a:xfrm>
            <a:custGeom>
              <a:avLst/>
              <a:gdLst/>
              <a:ahLst/>
              <a:cxnLst/>
              <a:rect l="l" t="t" r="r" b="b"/>
              <a:pathLst>
                <a:path w="37204" h="47271">
                  <a:moveTo>
                    <a:pt x="5343" y="13074"/>
                  </a:moveTo>
                  <a:lnTo>
                    <a:pt x="19554" y="6032"/>
                  </a:lnTo>
                  <a:lnTo>
                    <a:pt x="30024" y="1997"/>
                  </a:lnTo>
                  <a:lnTo>
                    <a:pt x="34593" y="0"/>
                  </a:lnTo>
                  <a:lnTo>
                    <a:pt x="37204" y="5326"/>
                  </a:lnTo>
                  <a:lnTo>
                    <a:pt x="37204" y="20639"/>
                  </a:lnTo>
                  <a:lnTo>
                    <a:pt x="23497" y="22637"/>
                  </a:lnTo>
                  <a:lnTo>
                    <a:pt x="17623" y="23968"/>
                  </a:lnTo>
                  <a:lnTo>
                    <a:pt x="11748" y="25300"/>
                  </a:lnTo>
                  <a:lnTo>
                    <a:pt x="7179" y="30626"/>
                  </a:lnTo>
                  <a:lnTo>
                    <a:pt x="7179" y="41279"/>
                  </a:lnTo>
                  <a:lnTo>
                    <a:pt x="5874" y="44608"/>
                  </a:lnTo>
                  <a:lnTo>
                    <a:pt x="4568" y="47271"/>
                  </a:lnTo>
                  <a:lnTo>
                    <a:pt x="0" y="17976"/>
                  </a:lnTo>
                  <a:lnTo>
                    <a:pt x="5343" y="13074"/>
                  </a:lnTo>
                  <a:close/>
                </a:path>
              </a:pathLst>
            </a:custGeom>
            <a:solidFill>
              <a:srgbClr val="1B1B1B"/>
            </a:solidFill>
          </p:spPr>
          <p:txBody>
            <a:bodyPr wrap="square" lIns="0" tIns="0" rIns="0" bIns="0" rtlCol="0">
              <a:noAutofit/>
            </a:bodyPr>
            <a:lstStyle/>
            <a:p>
              <a:endParaRPr sz="1758"/>
            </a:p>
          </p:txBody>
        </p:sp>
        <p:sp>
          <p:nvSpPr>
            <p:cNvPr id="177" name="object 1058"/>
            <p:cNvSpPr/>
            <p:nvPr/>
          </p:nvSpPr>
          <p:spPr>
            <a:xfrm>
              <a:off x="5876575" y="2451001"/>
              <a:ext cx="3186" cy="16253"/>
            </a:xfrm>
            <a:custGeom>
              <a:avLst/>
              <a:gdLst/>
              <a:ahLst/>
              <a:cxnLst/>
              <a:rect l="l" t="t" r="r" b="b"/>
              <a:pathLst>
                <a:path w="3263" h="16644">
                  <a:moveTo>
                    <a:pt x="3263" y="0"/>
                  </a:moveTo>
                  <a:lnTo>
                    <a:pt x="0" y="16644"/>
                  </a:lnTo>
                  <a:lnTo>
                    <a:pt x="0" y="5326"/>
                  </a:lnTo>
                  <a:lnTo>
                    <a:pt x="3263" y="0"/>
                  </a:lnTo>
                  <a:close/>
                </a:path>
              </a:pathLst>
            </a:custGeom>
            <a:solidFill>
              <a:srgbClr val="1B1B1B"/>
            </a:solidFill>
          </p:spPr>
          <p:txBody>
            <a:bodyPr wrap="square" lIns="0" tIns="0" rIns="0" bIns="0" rtlCol="0">
              <a:noAutofit/>
            </a:bodyPr>
            <a:lstStyle/>
            <a:p>
              <a:endParaRPr sz="1758"/>
            </a:p>
          </p:txBody>
        </p:sp>
        <p:sp>
          <p:nvSpPr>
            <p:cNvPr id="178" name="object 1059"/>
            <p:cNvSpPr/>
            <p:nvPr/>
          </p:nvSpPr>
          <p:spPr>
            <a:xfrm>
              <a:off x="5803278" y="2304809"/>
              <a:ext cx="162528" cy="215758"/>
            </a:xfrm>
            <a:custGeom>
              <a:avLst/>
              <a:gdLst/>
              <a:ahLst/>
              <a:cxnLst/>
              <a:rect l="l" t="t" r="r" b="b"/>
              <a:pathLst>
                <a:path w="166441" h="220952">
                  <a:moveTo>
                    <a:pt x="86157" y="105769"/>
                  </a:moveTo>
                  <a:lnTo>
                    <a:pt x="65923" y="105769"/>
                  </a:lnTo>
                  <a:lnTo>
                    <a:pt x="66576" y="117087"/>
                  </a:lnTo>
                  <a:lnTo>
                    <a:pt x="62660" y="125077"/>
                  </a:lnTo>
                  <a:lnTo>
                    <a:pt x="60900" y="128380"/>
                  </a:lnTo>
                  <a:lnTo>
                    <a:pt x="53630" y="131538"/>
                  </a:lnTo>
                  <a:lnTo>
                    <a:pt x="60735" y="120659"/>
                  </a:lnTo>
                  <a:lnTo>
                    <a:pt x="64457" y="108383"/>
                  </a:lnTo>
                  <a:lnTo>
                    <a:pt x="62660" y="98445"/>
                  </a:lnTo>
                  <a:lnTo>
                    <a:pt x="51872" y="92140"/>
                  </a:lnTo>
                  <a:lnTo>
                    <a:pt x="37204" y="89790"/>
                  </a:lnTo>
                  <a:lnTo>
                    <a:pt x="27413" y="89124"/>
                  </a:lnTo>
                  <a:lnTo>
                    <a:pt x="17623" y="90456"/>
                  </a:lnTo>
                  <a:lnTo>
                    <a:pt x="15012" y="92453"/>
                  </a:lnTo>
                  <a:lnTo>
                    <a:pt x="10382" y="101143"/>
                  </a:lnTo>
                  <a:lnTo>
                    <a:pt x="10106" y="115010"/>
                  </a:lnTo>
                  <a:lnTo>
                    <a:pt x="13706" y="127740"/>
                  </a:lnTo>
                  <a:lnTo>
                    <a:pt x="22973" y="136167"/>
                  </a:lnTo>
                  <a:lnTo>
                    <a:pt x="36551" y="139059"/>
                  </a:lnTo>
                  <a:lnTo>
                    <a:pt x="40468" y="138393"/>
                  </a:lnTo>
                  <a:lnTo>
                    <a:pt x="36551" y="141722"/>
                  </a:lnTo>
                  <a:lnTo>
                    <a:pt x="33288" y="141722"/>
                  </a:lnTo>
                  <a:lnTo>
                    <a:pt x="20374" y="139080"/>
                  </a:lnTo>
                  <a:lnTo>
                    <a:pt x="10845" y="130955"/>
                  </a:lnTo>
                  <a:lnTo>
                    <a:pt x="7179" y="119085"/>
                  </a:lnTo>
                  <a:lnTo>
                    <a:pt x="5221" y="106435"/>
                  </a:lnTo>
                  <a:lnTo>
                    <a:pt x="5874" y="101774"/>
                  </a:lnTo>
                  <a:lnTo>
                    <a:pt x="2610" y="100442"/>
                  </a:lnTo>
                  <a:lnTo>
                    <a:pt x="0" y="99777"/>
                  </a:lnTo>
                  <a:lnTo>
                    <a:pt x="0" y="90456"/>
                  </a:lnTo>
                  <a:lnTo>
                    <a:pt x="4568" y="88458"/>
                  </a:lnTo>
                  <a:lnTo>
                    <a:pt x="8663" y="87579"/>
                  </a:lnTo>
                  <a:lnTo>
                    <a:pt x="21807" y="86470"/>
                  </a:lnTo>
                  <a:lnTo>
                    <a:pt x="37204" y="86461"/>
                  </a:lnTo>
                  <a:lnTo>
                    <a:pt x="40468" y="86461"/>
                  </a:lnTo>
                  <a:lnTo>
                    <a:pt x="53303" y="88524"/>
                  </a:lnTo>
                  <a:lnTo>
                    <a:pt x="67420" y="91578"/>
                  </a:lnTo>
                  <a:lnTo>
                    <a:pt x="76367" y="93119"/>
                  </a:lnTo>
                  <a:lnTo>
                    <a:pt x="87247" y="91519"/>
                  </a:lnTo>
                  <a:lnTo>
                    <a:pt x="87414" y="104368"/>
                  </a:lnTo>
                  <a:lnTo>
                    <a:pt x="89015" y="116545"/>
                  </a:lnTo>
                  <a:lnTo>
                    <a:pt x="94719" y="128560"/>
                  </a:lnTo>
                  <a:lnTo>
                    <a:pt x="102475" y="136395"/>
                  </a:lnTo>
                  <a:lnTo>
                    <a:pt x="105086" y="137727"/>
                  </a:lnTo>
                  <a:lnTo>
                    <a:pt x="109655" y="138393"/>
                  </a:lnTo>
                  <a:lnTo>
                    <a:pt x="123362" y="138393"/>
                  </a:lnTo>
                  <a:lnTo>
                    <a:pt x="133152" y="135064"/>
                  </a:lnTo>
                  <a:lnTo>
                    <a:pt x="137069" y="127740"/>
                  </a:lnTo>
                  <a:lnTo>
                    <a:pt x="140977" y="114930"/>
                  </a:lnTo>
                  <a:lnTo>
                    <a:pt x="141623" y="101088"/>
                  </a:lnTo>
                  <a:lnTo>
                    <a:pt x="137721" y="92453"/>
                  </a:lnTo>
                  <a:lnTo>
                    <a:pt x="135111" y="90456"/>
                  </a:lnTo>
                  <a:lnTo>
                    <a:pt x="125320" y="89124"/>
                  </a:lnTo>
                  <a:lnTo>
                    <a:pt x="114876" y="89790"/>
                  </a:lnTo>
                  <a:lnTo>
                    <a:pt x="113139" y="89919"/>
                  </a:lnTo>
                  <a:lnTo>
                    <a:pt x="100216" y="88701"/>
                  </a:lnTo>
                  <a:lnTo>
                    <a:pt x="112918" y="86461"/>
                  </a:lnTo>
                  <a:lnTo>
                    <a:pt x="114876" y="86461"/>
                  </a:lnTo>
                  <a:lnTo>
                    <a:pt x="124978" y="86023"/>
                  </a:lnTo>
                  <a:lnTo>
                    <a:pt x="139832" y="86879"/>
                  </a:lnTo>
                  <a:lnTo>
                    <a:pt x="148165" y="88458"/>
                  </a:lnTo>
                  <a:lnTo>
                    <a:pt x="150123" y="89124"/>
                  </a:lnTo>
                  <a:lnTo>
                    <a:pt x="151428" y="89124"/>
                  </a:lnTo>
                  <a:lnTo>
                    <a:pt x="150911" y="81012"/>
                  </a:lnTo>
                  <a:lnTo>
                    <a:pt x="149264" y="71041"/>
                  </a:lnTo>
                  <a:lnTo>
                    <a:pt x="145786" y="60670"/>
                  </a:lnTo>
                  <a:lnTo>
                    <a:pt x="138374" y="45847"/>
                  </a:lnTo>
                  <a:lnTo>
                    <a:pt x="147139" y="0"/>
                  </a:lnTo>
                  <a:lnTo>
                    <a:pt x="155022" y="6428"/>
                  </a:lnTo>
                  <a:lnTo>
                    <a:pt x="161521" y="12677"/>
                  </a:lnTo>
                  <a:lnTo>
                    <a:pt x="166441" y="18550"/>
                  </a:lnTo>
                  <a:lnTo>
                    <a:pt x="164662" y="25504"/>
                  </a:lnTo>
                  <a:lnTo>
                    <a:pt x="162632" y="37072"/>
                  </a:lnTo>
                  <a:lnTo>
                    <a:pt x="161318" y="49374"/>
                  </a:lnTo>
                  <a:lnTo>
                    <a:pt x="160478" y="62320"/>
                  </a:lnTo>
                  <a:lnTo>
                    <a:pt x="159872" y="75822"/>
                  </a:lnTo>
                  <a:lnTo>
                    <a:pt x="159261" y="89790"/>
                  </a:lnTo>
                  <a:lnTo>
                    <a:pt x="159261" y="94450"/>
                  </a:lnTo>
                  <a:lnTo>
                    <a:pt x="158608" y="97114"/>
                  </a:lnTo>
                  <a:lnTo>
                    <a:pt x="158608" y="104437"/>
                  </a:lnTo>
                  <a:lnTo>
                    <a:pt x="157955" y="111761"/>
                  </a:lnTo>
                  <a:lnTo>
                    <a:pt x="156650" y="119751"/>
                  </a:lnTo>
                  <a:lnTo>
                    <a:pt x="156650" y="128406"/>
                  </a:lnTo>
                  <a:lnTo>
                    <a:pt x="155345" y="132401"/>
                  </a:lnTo>
                  <a:lnTo>
                    <a:pt x="154692" y="135730"/>
                  </a:lnTo>
                  <a:lnTo>
                    <a:pt x="154039" y="139059"/>
                  </a:lnTo>
                  <a:lnTo>
                    <a:pt x="151902" y="149608"/>
                  </a:lnTo>
                  <a:lnTo>
                    <a:pt x="148574" y="161977"/>
                  </a:lnTo>
                  <a:lnTo>
                    <a:pt x="144248" y="172348"/>
                  </a:lnTo>
                  <a:lnTo>
                    <a:pt x="143596" y="173680"/>
                  </a:lnTo>
                  <a:lnTo>
                    <a:pt x="142943" y="174346"/>
                  </a:lnTo>
                  <a:lnTo>
                    <a:pt x="142290" y="175677"/>
                  </a:lnTo>
                  <a:lnTo>
                    <a:pt x="140332" y="178341"/>
                  </a:lnTo>
                  <a:lnTo>
                    <a:pt x="137721" y="181670"/>
                  </a:lnTo>
                  <a:lnTo>
                    <a:pt x="134458" y="184999"/>
                  </a:lnTo>
                  <a:lnTo>
                    <a:pt x="129236" y="190325"/>
                  </a:lnTo>
                  <a:lnTo>
                    <a:pt x="123362" y="195651"/>
                  </a:lnTo>
                  <a:lnTo>
                    <a:pt x="116835" y="200312"/>
                  </a:lnTo>
                  <a:lnTo>
                    <a:pt x="116835" y="201644"/>
                  </a:lnTo>
                  <a:lnTo>
                    <a:pt x="115529" y="201644"/>
                  </a:lnTo>
                  <a:lnTo>
                    <a:pt x="114876" y="202309"/>
                  </a:lnTo>
                  <a:lnTo>
                    <a:pt x="114477" y="202605"/>
                  </a:lnTo>
                  <a:lnTo>
                    <a:pt x="103821" y="209841"/>
                  </a:lnTo>
                  <a:lnTo>
                    <a:pt x="92684" y="215625"/>
                  </a:lnTo>
                  <a:lnTo>
                    <a:pt x="92032" y="216291"/>
                  </a:lnTo>
                  <a:lnTo>
                    <a:pt x="91379" y="216291"/>
                  </a:lnTo>
                  <a:lnTo>
                    <a:pt x="84852" y="219620"/>
                  </a:lnTo>
                  <a:lnTo>
                    <a:pt x="78977" y="220952"/>
                  </a:lnTo>
                  <a:lnTo>
                    <a:pt x="69839" y="220952"/>
                  </a:lnTo>
                  <a:lnTo>
                    <a:pt x="68363" y="220661"/>
                  </a:lnTo>
                  <a:lnTo>
                    <a:pt x="57149" y="217066"/>
                  </a:lnTo>
                  <a:lnTo>
                    <a:pt x="45464" y="211221"/>
                  </a:lnTo>
                  <a:lnTo>
                    <a:pt x="33940" y="203641"/>
                  </a:lnTo>
                  <a:lnTo>
                    <a:pt x="21228" y="193057"/>
                  </a:lnTo>
                  <a:lnTo>
                    <a:pt x="12098" y="183946"/>
                  </a:lnTo>
                  <a:lnTo>
                    <a:pt x="5221" y="175677"/>
                  </a:lnTo>
                  <a:lnTo>
                    <a:pt x="3871" y="173694"/>
                  </a:lnTo>
                  <a:lnTo>
                    <a:pt x="4013" y="148097"/>
                  </a:lnTo>
                  <a:lnTo>
                    <a:pt x="10140" y="162931"/>
                  </a:lnTo>
                  <a:lnTo>
                    <a:pt x="15665" y="173014"/>
                  </a:lnTo>
                  <a:lnTo>
                    <a:pt x="21539" y="179672"/>
                  </a:lnTo>
                  <a:lnTo>
                    <a:pt x="27413" y="185664"/>
                  </a:lnTo>
                  <a:lnTo>
                    <a:pt x="33288" y="190325"/>
                  </a:lnTo>
                  <a:lnTo>
                    <a:pt x="33288" y="178341"/>
                  </a:lnTo>
                  <a:lnTo>
                    <a:pt x="34593" y="173680"/>
                  </a:lnTo>
                  <a:lnTo>
                    <a:pt x="37857" y="167688"/>
                  </a:lnTo>
                  <a:lnTo>
                    <a:pt x="42426" y="196983"/>
                  </a:lnTo>
                  <a:lnTo>
                    <a:pt x="51309" y="202056"/>
                  </a:lnTo>
                  <a:lnTo>
                    <a:pt x="63470" y="207137"/>
                  </a:lnTo>
                  <a:lnTo>
                    <a:pt x="74408" y="208967"/>
                  </a:lnTo>
                  <a:lnTo>
                    <a:pt x="82622" y="207488"/>
                  </a:lnTo>
                  <a:lnTo>
                    <a:pt x="94467" y="202960"/>
                  </a:lnTo>
                  <a:lnTo>
                    <a:pt x="107044" y="195651"/>
                  </a:lnTo>
                  <a:lnTo>
                    <a:pt x="106391" y="192988"/>
                  </a:lnTo>
                  <a:lnTo>
                    <a:pt x="105086" y="190325"/>
                  </a:lnTo>
                  <a:lnTo>
                    <a:pt x="105086" y="180338"/>
                  </a:lnTo>
                  <a:lnTo>
                    <a:pt x="100517" y="175012"/>
                  </a:lnTo>
                  <a:lnTo>
                    <a:pt x="95295" y="173680"/>
                  </a:lnTo>
                  <a:lnTo>
                    <a:pt x="90074" y="173014"/>
                  </a:lnTo>
                  <a:lnTo>
                    <a:pt x="75061" y="170351"/>
                  </a:lnTo>
                  <a:lnTo>
                    <a:pt x="75061" y="155038"/>
                  </a:lnTo>
                  <a:lnTo>
                    <a:pt x="75061" y="166356"/>
                  </a:lnTo>
                  <a:lnTo>
                    <a:pt x="78325" y="149711"/>
                  </a:lnTo>
                  <a:lnTo>
                    <a:pt x="82241" y="151709"/>
                  </a:lnTo>
                  <a:lnTo>
                    <a:pt x="89043" y="154134"/>
                  </a:lnTo>
                  <a:lnTo>
                    <a:pt x="103278" y="160505"/>
                  </a:lnTo>
                  <a:lnTo>
                    <a:pt x="112918" y="167688"/>
                  </a:lnTo>
                  <a:lnTo>
                    <a:pt x="115529" y="173680"/>
                  </a:lnTo>
                  <a:lnTo>
                    <a:pt x="116835" y="178341"/>
                  </a:lnTo>
                  <a:lnTo>
                    <a:pt x="116835" y="188328"/>
                  </a:lnTo>
                  <a:lnTo>
                    <a:pt x="122709" y="183001"/>
                  </a:lnTo>
                  <a:lnTo>
                    <a:pt x="128583" y="177675"/>
                  </a:lnTo>
                  <a:lnTo>
                    <a:pt x="133805" y="171017"/>
                  </a:lnTo>
                  <a:lnTo>
                    <a:pt x="138958" y="162269"/>
                  </a:lnTo>
                  <a:lnTo>
                    <a:pt x="144507" y="149394"/>
                  </a:lnTo>
                  <a:lnTo>
                    <a:pt x="149317" y="135996"/>
                  </a:lnTo>
                  <a:lnTo>
                    <a:pt x="152734" y="125077"/>
                  </a:lnTo>
                  <a:lnTo>
                    <a:pt x="152081" y="121082"/>
                  </a:lnTo>
                  <a:lnTo>
                    <a:pt x="152734" y="114424"/>
                  </a:lnTo>
                  <a:lnTo>
                    <a:pt x="152734" y="108432"/>
                  </a:lnTo>
                  <a:lnTo>
                    <a:pt x="152081" y="103106"/>
                  </a:lnTo>
                  <a:lnTo>
                    <a:pt x="152734" y="97779"/>
                  </a:lnTo>
                  <a:lnTo>
                    <a:pt x="152734" y="95116"/>
                  </a:lnTo>
                  <a:lnTo>
                    <a:pt x="152081" y="97779"/>
                  </a:lnTo>
                  <a:lnTo>
                    <a:pt x="151428" y="99777"/>
                  </a:lnTo>
                  <a:lnTo>
                    <a:pt x="149470" y="100442"/>
                  </a:lnTo>
                  <a:lnTo>
                    <a:pt x="146207" y="101774"/>
                  </a:lnTo>
                  <a:lnTo>
                    <a:pt x="146207" y="105769"/>
                  </a:lnTo>
                  <a:lnTo>
                    <a:pt x="143596" y="119085"/>
                  </a:lnTo>
                  <a:lnTo>
                    <a:pt x="140846" y="128168"/>
                  </a:lnTo>
                  <a:lnTo>
                    <a:pt x="132655" y="137020"/>
                  </a:lnTo>
                  <a:lnTo>
                    <a:pt x="116182" y="141722"/>
                  </a:lnTo>
                  <a:lnTo>
                    <a:pt x="114224" y="141722"/>
                  </a:lnTo>
                  <a:lnTo>
                    <a:pt x="104343" y="140523"/>
                  </a:lnTo>
                  <a:lnTo>
                    <a:pt x="92809" y="132611"/>
                  </a:lnTo>
                  <a:lnTo>
                    <a:pt x="88115" y="124411"/>
                  </a:lnTo>
                  <a:lnTo>
                    <a:pt x="84852" y="116422"/>
                  </a:lnTo>
                  <a:lnTo>
                    <a:pt x="86157" y="105769"/>
                  </a:lnTo>
                  <a:close/>
                </a:path>
              </a:pathLst>
            </a:custGeom>
            <a:solidFill>
              <a:srgbClr val="1B1B1B"/>
            </a:solidFill>
          </p:spPr>
          <p:txBody>
            <a:bodyPr wrap="square" lIns="0" tIns="0" rIns="0" bIns="0" rtlCol="0">
              <a:noAutofit/>
            </a:bodyPr>
            <a:lstStyle/>
            <a:p>
              <a:endParaRPr sz="1758"/>
            </a:p>
          </p:txBody>
        </p:sp>
        <p:sp>
          <p:nvSpPr>
            <p:cNvPr id="179" name="object 1060"/>
            <p:cNvSpPr/>
            <p:nvPr/>
          </p:nvSpPr>
          <p:spPr>
            <a:xfrm>
              <a:off x="5661783" y="2658407"/>
              <a:ext cx="51626" cy="80617"/>
            </a:xfrm>
            <a:custGeom>
              <a:avLst/>
              <a:gdLst/>
              <a:ahLst/>
              <a:cxnLst/>
              <a:rect l="l" t="t" r="r" b="b"/>
              <a:pathLst>
                <a:path w="52869" h="82558">
                  <a:moveTo>
                    <a:pt x="2351" y="12479"/>
                  </a:moveTo>
                  <a:lnTo>
                    <a:pt x="0" y="0"/>
                  </a:lnTo>
                  <a:lnTo>
                    <a:pt x="4568" y="4660"/>
                  </a:lnTo>
                  <a:lnTo>
                    <a:pt x="9137" y="5992"/>
                  </a:lnTo>
                  <a:lnTo>
                    <a:pt x="13054" y="4660"/>
                  </a:lnTo>
                  <a:lnTo>
                    <a:pt x="15012" y="3328"/>
                  </a:lnTo>
                  <a:lnTo>
                    <a:pt x="16317" y="1997"/>
                  </a:lnTo>
                  <a:lnTo>
                    <a:pt x="17623" y="0"/>
                  </a:lnTo>
                  <a:lnTo>
                    <a:pt x="20075" y="4320"/>
                  </a:lnTo>
                  <a:lnTo>
                    <a:pt x="27587" y="15767"/>
                  </a:lnTo>
                  <a:lnTo>
                    <a:pt x="35747" y="26028"/>
                  </a:lnTo>
                  <a:lnTo>
                    <a:pt x="44269" y="35008"/>
                  </a:lnTo>
                  <a:lnTo>
                    <a:pt x="52869" y="42610"/>
                  </a:lnTo>
                  <a:lnTo>
                    <a:pt x="52869" y="75900"/>
                  </a:lnTo>
                  <a:lnTo>
                    <a:pt x="37204" y="82558"/>
                  </a:lnTo>
                  <a:lnTo>
                    <a:pt x="36068" y="81415"/>
                  </a:lnTo>
                  <a:lnTo>
                    <a:pt x="27952" y="71901"/>
                  </a:lnTo>
                  <a:lnTo>
                    <a:pt x="20878" y="61258"/>
                  </a:lnTo>
                  <a:lnTo>
                    <a:pt x="14813" y="49741"/>
                  </a:lnTo>
                  <a:lnTo>
                    <a:pt x="9725" y="37604"/>
                  </a:lnTo>
                  <a:lnTo>
                    <a:pt x="5582" y="25099"/>
                  </a:lnTo>
                  <a:lnTo>
                    <a:pt x="2351" y="12479"/>
                  </a:lnTo>
                  <a:close/>
                </a:path>
              </a:pathLst>
            </a:custGeom>
            <a:solidFill>
              <a:srgbClr val="1B1B1B"/>
            </a:solidFill>
          </p:spPr>
          <p:txBody>
            <a:bodyPr wrap="square" lIns="0" tIns="0" rIns="0" bIns="0" rtlCol="0">
              <a:noAutofit/>
            </a:bodyPr>
            <a:lstStyle/>
            <a:p>
              <a:endParaRPr sz="1758"/>
            </a:p>
          </p:txBody>
        </p:sp>
        <p:sp>
          <p:nvSpPr>
            <p:cNvPr id="180" name="object 1061"/>
            <p:cNvSpPr/>
            <p:nvPr/>
          </p:nvSpPr>
          <p:spPr>
            <a:xfrm>
              <a:off x="5783490" y="2656452"/>
              <a:ext cx="54176" cy="80617"/>
            </a:xfrm>
            <a:custGeom>
              <a:avLst/>
              <a:gdLst/>
              <a:ahLst/>
              <a:cxnLst/>
              <a:rect l="l" t="t" r="r" b="b"/>
              <a:pathLst>
                <a:path w="55480" h="82558">
                  <a:moveTo>
                    <a:pt x="3037" y="42078"/>
                  </a:moveTo>
                  <a:lnTo>
                    <a:pt x="11642" y="33977"/>
                  </a:lnTo>
                  <a:lnTo>
                    <a:pt x="20069" y="24532"/>
                  </a:lnTo>
                  <a:lnTo>
                    <a:pt x="28031" y="13839"/>
                  </a:lnTo>
                  <a:lnTo>
                    <a:pt x="35246" y="1997"/>
                  </a:lnTo>
                  <a:lnTo>
                    <a:pt x="35899" y="3994"/>
                  </a:lnTo>
                  <a:lnTo>
                    <a:pt x="37857" y="5326"/>
                  </a:lnTo>
                  <a:lnTo>
                    <a:pt x="39162" y="6657"/>
                  </a:lnTo>
                  <a:lnTo>
                    <a:pt x="44384" y="8655"/>
                  </a:lnTo>
                  <a:lnTo>
                    <a:pt x="50258" y="5326"/>
                  </a:lnTo>
                  <a:lnTo>
                    <a:pt x="55480" y="0"/>
                  </a:lnTo>
                  <a:lnTo>
                    <a:pt x="53678" y="6037"/>
                  </a:lnTo>
                  <a:lnTo>
                    <a:pt x="49871" y="17872"/>
                  </a:lnTo>
                  <a:lnTo>
                    <a:pt x="45339" y="29932"/>
                  </a:lnTo>
                  <a:lnTo>
                    <a:pt x="39815" y="41945"/>
                  </a:lnTo>
                  <a:lnTo>
                    <a:pt x="39162" y="43276"/>
                  </a:lnTo>
                  <a:lnTo>
                    <a:pt x="39162" y="43942"/>
                  </a:lnTo>
                  <a:lnTo>
                    <a:pt x="38509" y="45274"/>
                  </a:lnTo>
                  <a:lnTo>
                    <a:pt x="34893" y="52000"/>
                  </a:lnTo>
                  <a:lnTo>
                    <a:pt x="28168" y="62974"/>
                  </a:lnTo>
                  <a:lnTo>
                    <a:pt x="20699" y="73189"/>
                  </a:lnTo>
                  <a:lnTo>
                    <a:pt x="12401" y="82558"/>
                  </a:lnTo>
                  <a:lnTo>
                    <a:pt x="0" y="76566"/>
                  </a:lnTo>
                  <a:lnTo>
                    <a:pt x="0" y="44608"/>
                  </a:lnTo>
                  <a:lnTo>
                    <a:pt x="3037" y="42078"/>
                  </a:lnTo>
                  <a:close/>
                </a:path>
              </a:pathLst>
            </a:custGeom>
            <a:solidFill>
              <a:srgbClr val="1B1B1B"/>
            </a:solidFill>
          </p:spPr>
          <p:txBody>
            <a:bodyPr wrap="square" lIns="0" tIns="0" rIns="0" bIns="0" rtlCol="0">
              <a:noAutofit/>
            </a:bodyPr>
            <a:lstStyle/>
            <a:p>
              <a:endParaRPr sz="1758"/>
            </a:p>
          </p:txBody>
        </p:sp>
        <p:sp>
          <p:nvSpPr>
            <p:cNvPr id="181" name="object 1062"/>
            <p:cNvSpPr/>
            <p:nvPr/>
          </p:nvSpPr>
          <p:spPr>
            <a:xfrm>
              <a:off x="5796881" y="2756569"/>
              <a:ext cx="109627" cy="105973"/>
            </a:xfrm>
            <a:custGeom>
              <a:avLst/>
              <a:gdLst/>
              <a:ahLst/>
              <a:cxnLst/>
              <a:rect l="l" t="t" r="r" b="b"/>
              <a:pathLst>
                <a:path w="112266" h="108524">
                  <a:moveTo>
                    <a:pt x="55410" y="71530"/>
                  </a:moveTo>
                  <a:lnTo>
                    <a:pt x="49767" y="81035"/>
                  </a:lnTo>
                  <a:lnTo>
                    <a:pt x="44786" y="93661"/>
                  </a:lnTo>
                  <a:lnTo>
                    <a:pt x="40468" y="108524"/>
                  </a:lnTo>
                  <a:lnTo>
                    <a:pt x="652" y="108524"/>
                  </a:lnTo>
                  <a:lnTo>
                    <a:pt x="31982" y="78563"/>
                  </a:lnTo>
                  <a:lnTo>
                    <a:pt x="0" y="57258"/>
                  </a:lnTo>
                  <a:lnTo>
                    <a:pt x="39162" y="38616"/>
                  </a:lnTo>
                  <a:lnTo>
                    <a:pt x="16317" y="0"/>
                  </a:lnTo>
                  <a:lnTo>
                    <a:pt x="17930" y="739"/>
                  </a:lnTo>
                  <a:lnTo>
                    <a:pt x="29561" y="5430"/>
                  </a:lnTo>
                  <a:lnTo>
                    <a:pt x="41751" y="9432"/>
                  </a:lnTo>
                  <a:lnTo>
                    <a:pt x="54264" y="12882"/>
                  </a:lnTo>
                  <a:lnTo>
                    <a:pt x="66864" y="15920"/>
                  </a:lnTo>
                  <a:lnTo>
                    <a:pt x="79315" y="18681"/>
                  </a:lnTo>
                  <a:lnTo>
                    <a:pt x="91379" y="21305"/>
                  </a:lnTo>
                  <a:lnTo>
                    <a:pt x="100517" y="23302"/>
                  </a:lnTo>
                  <a:lnTo>
                    <a:pt x="107044" y="27963"/>
                  </a:lnTo>
                  <a:lnTo>
                    <a:pt x="112266" y="33289"/>
                  </a:lnTo>
                  <a:lnTo>
                    <a:pt x="109859" y="34679"/>
                  </a:lnTo>
                  <a:lnTo>
                    <a:pt x="97164" y="42098"/>
                  </a:lnTo>
                  <a:lnTo>
                    <a:pt x="86517" y="48473"/>
                  </a:lnTo>
                  <a:lnTo>
                    <a:pt x="77672" y="53929"/>
                  </a:lnTo>
                  <a:lnTo>
                    <a:pt x="67881" y="60587"/>
                  </a:lnTo>
                  <a:lnTo>
                    <a:pt x="62007" y="65248"/>
                  </a:lnTo>
                  <a:lnTo>
                    <a:pt x="58091" y="68577"/>
                  </a:lnTo>
                  <a:lnTo>
                    <a:pt x="55410" y="71530"/>
                  </a:lnTo>
                  <a:close/>
                </a:path>
              </a:pathLst>
            </a:custGeom>
            <a:solidFill>
              <a:srgbClr val="74919F"/>
            </a:solidFill>
          </p:spPr>
          <p:txBody>
            <a:bodyPr wrap="square" lIns="0" tIns="0" rIns="0" bIns="0" rtlCol="0">
              <a:noAutofit/>
            </a:bodyPr>
            <a:lstStyle/>
            <a:p>
              <a:endParaRPr sz="1758"/>
            </a:p>
          </p:txBody>
        </p:sp>
        <p:sp>
          <p:nvSpPr>
            <p:cNvPr id="182" name="object 1063"/>
            <p:cNvSpPr/>
            <p:nvPr/>
          </p:nvSpPr>
          <p:spPr>
            <a:xfrm>
              <a:off x="5573827" y="2755285"/>
              <a:ext cx="125560" cy="107273"/>
            </a:xfrm>
            <a:custGeom>
              <a:avLst/>
              <a:gdLst/>
              <a:ahLst/>
              <a:cxnLst/>
              <a:rect l="l" t="t" r="r" b="b"/>
              <a:pathLst>
                <a:path w="128583" h="109856">
                  <a:moveTo>
                    <a:pt x="96601" y="81227"/>
                  </a:moveTo>
                  <a:lnTo>
                    <a:pt x="127931" y="109856"/>
                  </a:lnTo>
                  <a:lnTo>
                    <a:pt x="0" y="109856"/>
                  </a:lnTo>
                  <a:lnTo>
                    <a:pt x="25" y="103558"/>
                  </a:lnTo>
                  <a:lnTo>
                    <a:pt x="420" y="89688"/>
                  </a:lnTo>
                  <a:lnTo>
                    <a:pt x="1675" y="75240"/>
                  </a:lnTo>
                  <a:lnTo>
                    <a:pt x="4277" y="61022"/>
                  </a:lnTo>
                  <a:lnTo>
                    <a:pt x="8711" y="47843"/>
                  </a:lnTo>
                  <a:lnTo>
                    <a:pt x="15462" y="36513"/>
                  </a:lnTo>
                  <a:lnTo>
                    <a:pt x="25016" y="27841"/>
                  </a:lnTo>
                  <a:lnTo>
                    <a:pt x="37857" y="22637"/>
                  </a:lnTo>
                  <a:lnTo>
                    <a:pt x="42227" y="21603"/>
                  </a:lnTo>
                  <a:lnTo>
                    <a:pt x="54394" y="18868"/>
                  </a:lnTo>
                  <a:lnTo>
                    <a:pt x="66904" y="16055"/>
                  </a:lnTo>
                  <a:lnTo>
                    <a:pt x="79515" y="12962"/>
                  </a:lnTo>
                  <a:lnTo>
                    <a:pt x="91984" y="9389"/>
                  </a:lnTo>
                  <a:lnTo>
                    <a:pt x="104070" y="5135"/>
                  </a:lnTo>
                  <a:lnTo>
                    <a:pt x="115529" y="0"/>
                  </a:lnTo>
                  <a:lnTo>
                    <a:pt x="89421" y="41279"/>
                  </a:lnTo>
                  <a:lnTo>
                    <a:pt x="128583" y="59255"/>
                  </a:lnTo>
                  <a:lnTo>
                    <a:pt x="96601" y="81227"/>
                  </a:lnTo>
                  <a:close/>
                </a:path>
              </a:pathLst>
            </a:custGeom>
            <a:solidFill>
              <a:srgbClr val="74919F"/>
            </a:solidFill>
          </p:spPr>
          <p:txBody>
            <a:bodyPr wrap="square" lIns="0" tIns="0" rIns="0" bIns="0" rtlCol="0">
              <a:noAutofit/>
            </a:bodyPr>
            <a:lstStyle/>
            <a:p>
              <a:endParaRPr sz="1758"/>
            </a:p>
          </p:txBody>
        </p:sp>
        <p:sp>
          <p:nvSpPr>
            <p:cNvPr id="183" name="object 1064"/>
            <p:cNvSpPr/>
            <p:nvPr/>
          </p:nvSpPr>
          <p:spPr>
            <a:xfrm>
              <a:off x="5713381" y="2744228"/>
              <a:ext cx="70110" cy="118325"/>
            </a:xfrm>
            <a:custGeom>
              <a:avLst/>
              <a:gdLst/>
              <a:ahLst/>
              <a:cxnLst/>
              <a:rect l="l" t="t" r="r" b="b"/>
              <a:pathLst>
                <a:path w="71798" h="121174">
                  <a:moveTo>
                    <a:pt x="0" y="6657"/>
                  </a:moveTo>
                  <a:lnTo>
                    <a:pt x="0" y="0"/>
                  </a:lnTo>
                  <a:lnTo>
                    <a:pt x="1989" y="3940"/>
                  </a:lnTo>
                  <a:lnTo>
                    <a:pt x="9306" y="14883"/>
                  </a:lnTo>
                  <a:lnTo>
                    <a:pt x="17573" y="22642"/>
                  </a:lnTo>
                  <a:lnTo>
                    <a:pt x="26516" y="27176"/>
                  </a:lnTo>
                  <a:lnTo>
                    <a:pt x="35862" y="28443"/>
                  </a:lnTo>
                  <a:lnTo>
                    <a:pt x="45336" y="26400"/>
                  </a:lnTo>
                  <a:lnTo>
                    <a:pt x="54666" y="21007"/>
                  </a:lnTo>
                  <a:lnTo>
                    <a:pt x="63578" y="12220"/>
                  </a:lnTo>
                  <a:lnTo>
                    <a:pt x="71798" y="0"/>
                  </a:lnTo>
                  <a:lnTo>
                    <a:pt x="71798" y="5326"/>
                  </a:lnTo>
                  <a:lnTo>
                    <a:pt x="54174" y="121174"/>
                  </a:lnTo>
                  <a:lnTo>
                    <a:pt x="16970" y="121174"/>
                  </a:lnTo>
                  <a:lnTo>
                    <a:pt x="0" y="6657"/>
                  </a:lnTo>
                  <a:close/>
                </a:path>
              </a:pathLst>
            </a:custGeom>
            <a:solidFill>
              <a:srgbClr val="FFFFFF"/>
            </a:solidFill>
          </p:spPr>
          <p:txBody>
            <a:bodyPr wrap="square" lIns="0" tIns="0" rIns="0" bIns="0" rtlCol="0">
              <a:noAutofit/>
            </a:bodyPr>
            <a:lstStyle/>
            <a:p>
              <a:endParaRPr sz="1758"/>
            </a:p>
          </p:txBody>
        </p:sp>
        <p:sp>
          <p:nvSpPr>
            <p:cNvPr id="184" name="object 1065"/>
            <p:cNvSpPr/>
            <p:nvPr/>
          </p:nvSpPr>
          <p:spPr>
            <a:xfrm>
              <a:off x="5713381" y="2702613"/>
              <a:ext cx="70110" cy="69348"/>
            </a:xfrm>
            <a:custGeom>
              <a:avLst/>
              <a:gdLst/>
              <a:ahLst/>
              <a:cxnLst/>
              <a:rect l="l" t="t" r="r" b="b"/>
              <a:pathLst>
                <a:path w="71798" h="71017">
                  <a:moveTo>
                    <a:pt x="42467" y="69982"/>
                  </a:moveTo>
                  <a:lnTo>
                    <a:pt x="33002" y="71017"/>
                  </a:lnTo>
                  <a:lnTo>
                    <a:pt x="23749" y="68755"/>
                  </a:lnTo>
                  <a:lnTo>
                    <a:pt x="14982" y="63239"/>
                  </a:lnTo>
                  <a:lnTo>
                    <a:pt x="6975" y="54510"/>
                  </a:lnTo>
                  <a:lnTo>
                    <a:pt x="0" y="42610"/>
                  </a:lnTo>
                  <a:lnTo>
                    <a:pt x="0" y="0"/>
                  </a:lnTo>
                  <a:lnTo>
                    <a:pt x="613" y="631"/>
                  </a:lnTo>
                  <a:lnTo>
                    <a:pt x="8603" y="8164"/>
                  </a:lnTo>
                  <a:lnTo>
                    <a:pt x="21849" y="18252"/>
                  </a:lnTo>
                  <a:lnTo>
                    <a:pt x="35246" y="23302"/>
                  </a:lnTo>
                  <a:lnTo>
                    <a:pt x="39478" y="23261"/>
                  </a:lnTo>
                  <a:lnTo>
                    <a:pt x="47342" y="21648"/>
                  </a:lnTo>
                  <a:lnTo>
                    <a:pt x="56276" y="15066"/>
                  </a:lnTo>
                  <a:lnTo>
                    <a:pt x="71798" y="0"/>
                  </a:lnTo>
                  <a:lnTo>
                    <a:pt x="71798" y="42610"/>
                  </a:lnTo>
                  <a:lnTo>
                    <a:pt x="69395" y="46681"/>
                  </a:lnTo>
                  <a:lnTo>
                    <a:pt x="60937" y="57856"/>
                  </a:lnTo>
                  <a:lnTo>
                    <a:pt x="51869" y="65609"/>
                  </a:lnTo>
                  <a:lnTo>
                    <a:pt x="42467" y="69982"/>
                  </a:lnTo>
                  <a:close/>
                </a:path>
              </a:pathLst>
            </a:custGeom>
            <a:solidFill>
              <a:srgbClr val="F6DBC2"/>
            </a:solidFill>
          </p:spPr>
          <p:txBody>
            <a:bodyPr wrap="square" lIns="0" tIns="0" rIns="0" bIns="0" rtlCol="0">
              <a:noAutofit/>
            </a:bodyPr>
            <a:lstStyle/>
            <a:p>
              <a:endParaRPr sz="1758"/>
            </a:p>
          </p:txBody>
        </p:sp>
        <p:sp>
          <p:nvSpPr>
            <p:cNvPr id="185" name="object 1066"/>
            <p:cNvSpPr/>
            <p:nvPr/>
          </p:nvSpPr>
          <p:spPr>
            <a:xfrm>
              <a:off x="5650323" y="2532630"/>
              <a:ext cx="197542" cy="184286"/>
            </a:xfrm>
            <a:custGeom>
              <a:avLst/>
              <a:gdLst/>
              <a:ahLst/>
              <a:cxnLst/>
              <a:rect l="l" t="t" r="r" b="b"/>
              <a:pathLst>
                <a:path w="202298" h="188723">
                  <a:moveTo>
                    <a:pt x="197729" y="87522"/>
                  </a:moveTo>
                  <a:lnTo>
                    <a:pt x="198381" y="88188"/>
                  </a:lnTo>
                  <a:lnTo>
                    <a:pt x="201645" y="92848"/>
                  </a:lnTo>
                  <a:lnTo>
                    <a:pt x="202298" y="99506"/>
                  </a:lnTo>
                  <a:lnTo>
                    <a:pt x="200992" y="106830"/>
                  </a:lnTo>
                  <a:lnTo>
                    <a:pt x="200339" y="109493"/>
                  </a:lnTo>
                  <a:lnTo>
                    <a:pt x="199687" y="112156"/>
                  </a:lnTo>
                  <a:lnTo>
                    <a:pt x="198381" y="114819"/>
                  </a:lnTo>
                  <a:lnTo>
                    <a:pt x="196423" y="119480"/>
                  </a:lnTo>
                  <a:lnTo>
                    <a:pt x="194465" y="123475"/>
                  </a:lnTo>
                  <a:lnTo>
                    <a:pt x="191854" y="126804"/>
                  </a:lnTo>
                  <a:lnTo>
                    <a:pt x="186633" y="132796"/>
                  </a:lnTo>
                  <a:lnTo>
                    <a:pt x="180758" y="135459"/>
                  </a:lnTo>
                  <a:lnTo>
                    <a:pt x="175536" y="133462"/>
                  </a:lnTo>
                  <a:lnTo>
                    <a:pt x="174231" y="132130"/>
                  </a:lnTo>
                  <a:lnTo>
                    <a:pt x="172273" y="130799"/>
                  </a:lnTo>
                  <a:lnTo>
                    <a:pt x="171620" y="128801"/>
                  </a:lnTo>
                  <a:lnTo>
                    <a:pt x="169168" y="133122"/>
                  </a:lnTo>
                  <a:lnTo>
                    <a:pt x="161656" y="144568"/>
                  </a:lnTo>
                  <a:lnTo>
                    <a:pt x="153496" y="154830"/>
                  </a:lnTo>
                  <a:lnTo>
                    <a:pt x="144974" y="163810"/>
                  </a:lnTo>
                  <a:lnTo>
                    <a:pt x="136374" y="171412"/>
                  </a:lnTo>
                  <a:lnTo>
                    <a:pt x="121873" y="181594"/>
                  </a:lnTo>
                  <a:lnTo>
                    <a:pt x="110298" y="186919"/>
                  </a:lnTo>
                  <a:lnTo>
                    <a:pt x="100475" y="188723"/>
                  </a:lnTo>
                  <a:lnTo>
                    <a:pt x="99245" y="188688"/>
                  </a:lnTo>
                  <a:lnTo>
                    <a:pt x="89142" y="186390"/>
                  </a:lnTo>
                  <a:lnTo>
                    <a:pt x="77375" y="180588"/>
                  </a:lnTo>
                  <a:lnTo>
                    <a:pt x="64576" y="171412"/>
                  </a:lnTo>
                  <a:lnTo>
                    <a:pt x="52933" y="160781"/>
                  </a:lnTo>
                  <a:lnTo>
                    <a:pt x="44507" y="151336"/>
                  </a:lnTo>
                  <a:lnTo>
                    <a:pt x="36544" y="140644"/>
                  </a:lnTo>
                  <a:lnTo>
                    <a:pt x="29329" y="128801"/>
                  </a:lnTo>
                  <a:lnTo>
                    <a:pt x="28024" y="130799"/>
                  </a:lnTo>
                  <a:lnTo>
                    <a:pt x="26719" y="132130"/>
                  </a:lnTo>
                  <a:lnTo>
                    <a:pt x="24760" y="133462"/>
                  </a:lnTo>
                  <a:lnTo>
                    <a:pt x="20844" y="134793"/>
                  </a:lnTo>
                  <a:lnTo>
                    <a:pt x="16275" y="133462"/>
                  </a:lnTo>
                  <a:lnTo>
                    <a:pt x="11706" y="128801"/>
                  </a:lnTo>
                  <a:lnTo>
                    <a:pt x="7790" y="125472"/>
                  </a:lnTo>
                  <a:lnTo>
                    <a:pt x="4526" y="120812"/>
                  </a:lnTo>
                  <a:lnTo>
                    <a:pt x="2568" y="114819"/>
                  </a:lnTo>
                  <a:lnTo>
                    <a:pt x="0" y="106060"/>
                  </a:lnTo>
                  <a:lnTo>
                    <a:pt x="185" y="92770"/>
                  </a:lnTo>
                  <a:lnTo>
                    <a:pt x="5832" y="84859"/>
                  </a:lnTo>
                  <a:lnTo>
                    <a:pt x="7790" y="84859"/>
                  </a:lnTo>
                  <a:lnTo>
                    <a:pt x="9371" y="92330"/>
                  </a:lnTo>
                  <a:lnTo>
                    <a:pt x="14049" y="105919"/>
                  </a:lnTo>
                  <a:lnTo>
                    <a:pt x="19539" y="113488"/>
                  </a:lnTo>
                  <a:lnTo>
                    <a:pt x="17501" y="99137"/>
                  </a:lnTo>
                  <a:lnTo>
                    <a:pt x="16515" y="84206"/>
                  </a:lnTo>
                  <a:lnTo>
                    <a:pt x="17113" y="72314"/>
                  </a:lnTo>
                  <a:lnTo>
                    <a:pt x="19094" y="62913"/>
                  </a:lnTo>
                  <a:lnTo>
                    <a:pt x="22258" y="55456"/>
                  </a:lnTo>
                  <a:lnTo>
                    <a:pt x="26403" y="49394"/>
                  </a:lnTo>
                  <a:lnTo>
                    <a:pt x="31330" y="44178"/>
                  </a:lnTo>
                  <a:lnTo>
                    <a:pt x="36837" y="39262"/>
                  </a:lnTo>
                  <a:lnTo>
                    <a:pt x="42724" y="34096"/>
                  </a:lnTo>
                  <a:lnTo>
                    <a:pt x="48791" y="28133"/>
                  </a:lnTo>
                  <a:lnTo>
                    <a:pt x="54836" y="20824"/>
                  </a:lnTo>
                  <a:lnTo>
                    <a:pt x="60659" y="11621"/>
                  </a:lnTo>
                  <a:lnTo>
                    <a:pt x="61755" y="9297"/>
                  </a:lnTo>
                  <a:lnTo>
                    <a:pt x="67417" y="2971"/>
                  </a:lnTo>
                  <a:lnTo>
                    <a:pt x="75320" y="0"/>
                  </a:lnTo>
                  <a:lnTo>
                    <a:pt x="84740" y="946"/>
                  </a:lnTo>
                  <a:lnTo>
                    <a:pt x="94950" y="6373"/>
                  </a:lnTo>
                  <a:lnTo>
                    <a:pt x="105224" y="16845"/>
                  </a:lnTo>
                  <a:lnTo>
                    <a:pt x="114834" y="32926"/>
                  </a:lnTo>
                  <a:lnTo>
                    <a:pt x="122560" y="48774"/>
                  </a:lnTo>
                  <a:lnTo>
                    <a:pt x="129699" y="61356"/>
                  </a:lnTo>
                  <a:lnTo>
                    <a:pt x="136515" y="69791"/>
                  </a:lnTo>
                  <a:lnTo>
                    <a:pt x="143754" y="74212"/>
                  </a:lnTo>
                  <a:lnTo>
                    <a:pt x="152162" y="74751"/>
                  </a:lnTo>
                  <a:lnTo>
                    <a:pt x="162482" y="71543"/>
                  </a:lnTo>
                  <a:lnTo>
                    <a:pt x="164282" y="70813"/>
                  </a:lnTo>
                  <a:lnTo>
                    <a:pt x="174014" y="69988"/>
                  </a:lnTo>
                  <a:lnTo>
                    <a:pt x="178983" y="75437"/>
                  </a:lnTo>
                  <a:lnTo>
                    <a:pt x="180341" y="85100"/>
                  </a:lnTo>
                  <a:lnTo>
                    <a:pt x="179242" y="96917"/>
                  </a:lnTo>
                  <a:lnTo>
                    <a:pt x="176842" y="108827"/>
                  </a:lnTo>
                  <a:lnTo>
                    <a:pt x="178163" y="107165"/>
                  </a:lnTo>
                  <a:lnTo>
                    <a:pt x="185272" y="96012"/>
                  </a:lnTo>
                  <a:lnTo>
                    <a:pt x="189896" y="84859"/>
                  </a:lnTo>
                  <a:lnTo>
                    <a:pt x="191854" y="84193"/>
                  </a:lnTo>
                  <a:lnTo>
                    <a:pt x="193160" y="84193"/>
                  </a:lnTo>
                  <a:lnTo>
                    <a:pt x="195118" y="84859"/>
                  </a:lnTo>
                  <a:lnTo>
                    <a:pt x="195770" y="85524"/>
                  </a:lnTo>
                  <a:lnTo>
                    <a:pt x="196423" y="86190"/>
                  </a:lnTo>
                  <a:lnTo>
                    <a:pt x="197076" y="86190"/>
                  </a:lnTo>
                  <a:lnTo>
                    <a:pt x="197729" y="86856"/>
                  </a:lnTo>
                  <a:lnTo>
                    <a:pt x="197729" y="87522"/>
                  </a:lnTo>
                  <a:close/>
                </a:path>
              </a:pathLst>
            </a:custGeom>
            <a:solidFill>
              <a:srgbClr val="F6DBC2"/>
            </a:solidFill>
          </p:spPr>
          <p:txBody>
            <a:bodyPr wrap="square" lIns="0" tIns="0" rIns="0" bIns="0" rtlCol="0">
              <a:noAutofit/>
            </a:bodyPr>
            <a:lstStyle/>
            <a:p>
              <a:endParaRPr sz="1758"/>
            </a:p>
          </p:txBody>
        </p:sp>
        <p:sp>
          <p:nvSpPr>
            <p:cNvPr id="186" name="object 1067"/>
            <p:cNvSpPr/>
            <p:nvPr/>
          </p:nvSpPr>
          <p:spPr>
            <a:xfrm>
              <a:off x="5713382" y="2700007"/>
              <a:ext cx="70110" cy="25356"/>
            </a:xfrm>
            <a:custGeom>
              <a:avLst/>
              <a:gdLst/>
              <a:ahLst/>
              <a:cxnLst/>
              <a:rect l="l" t="t" r="r" b="b"/>
              <a:pathLst>
                <a:path w="71798" h="25966">
                  <a:moveTo>
                    <a:pt x="1806" y="1464"/>
                  </a:moveTo>
                  <a:lnTo>
                    <a:pt x="14500" y="10181"/>
                  </a:lnTo>
                  <a:lnTo>
                    <a:pt x="26076" y="15506"/>
                  </a:lnTo>
                  <a:lnTo>
                    <a:pt x="35899" y="17310"/>
                  </a:lnTo>
                  <a:lnTo>
                    <a:pt x="37128" y="17275"/>
                  </a:lnTo>
                  <a:lnTo>
                    <a:pt x="47231" y="14977"/>
                  </a:lnTo>
                  <a:lnTo>
                    <a:pt x="58999" y="9176"/>
                  </a:lnTo>
                  <a:lnTo>
                    <a:pt x="71798" y="0"/>
                  </a:lnTo>
                  <a:lnTo>
                    <a:pt x="71798" y="2663"/>
                  </a:lnTo>
                  <a:lnTo>
                    <a:pt x="70825" y="3605"/>
                  </a:lnTo>
                  <a:lnTo>
                    <a:pt x="62122" y="11339"/>
                  </a:lnTo>
                  <a:lnTo>
                    <a:pt x="48555" y="21137"/>
                  </a:lnTo>
                  <a:lnTo>
                    <a:pt x="35246" y="25966"/>
                  </a:lnTo>
                  <a:lnTo>
                    <a:pt x="31741" y="25943"/>
                  </a:lnTo>
                  <a:lnTo>
                    <a:pt x="23619" y="24487"/>
                  </a:lnTo>
                  <a:lnTo>
                    <a:pt x="14953" y="17992"/>
                  </a:lnTo>
                  <a:lnTo>
                    <a:pt x="0" y="2663"/>
                  </a:lnTo>
                  <a:lnTo>
                    <a:pt x="0" y="0"/>
                  </a:lnTo>
                  <a:lnTo>
                    <a:pt x="1806" y="1464"/>
                  </a:lnTo>
                  <a:close/>
                </a:path>
              </a:pathLst>
            </a:custGeom>
            <a:solidFill>
              <a:srgbClr val="C5AE9B"/>
            </a:solidFill>
          </p:spPr>
          <p:txBody>
            <a:bodyPr wrap="square" lIns="0" tIns="0" rIns="0" bIns="0" rtlCol="0">
              <a:noAutofit/>
            </a:bodyPr>
            <a:lstStyle/>
            <a:p>
              <a:endParaRPr sz="1758"/>
            </a:p>
          </p:txBody>
        </p:sp>
        <p:sp>
          <p:nvSpPr>
            <p:cNvPr id="187" name="object 1068"/>
            <p:cNvSpPr/>
            <p:nvPr/>
          </p:nvSpPr>
          <p:spPr>
            <a:xfrm>
              <a:off x="5655652" y="2484607"/>
              <a:ext cx="187115" cy="158836"/>
            </a:xfrm>
            <a:custGeom>
              <a:avLst/>
              <a:gdLst/>
              <a:ahLst/>
              <a:cxnLst/>
              <a:rect l="l" t="t" r="r" b="b"/>
              <a:pathLst>
                <a:path w="191620" h="162660">
                  <a:moveTo>
                    <a:pt x="21114" y="44039"/>
                  </a:moveTo>
                  <a:lnTo>
                    <a:pt x="31053" y="34161"/>
                  </a:lnTo>
                  <a:lnTo>
                    <a:pt x="33602" y="30091"/>
                  </a:lnTo>
                  <a:lnTo>
                    <a:pt x="42048" y="21001"/>
                  </a:lnTo>
                  <a:lnTo>
                    <a:pt x="53397" y="15013"/>
                  </a:lnTo>
                  <a:lnTo>
                    <a:pt x="68258" y="12856"/>
                  </a:lnTo>
                  <a:lnTo>
                    <a:pt x="70523" y="9959"/>
                  </a:lnTo>
                  <a:lnTo>
                    <a:pt x="76494" y="5840"/>
                  </a:lnTo>
                  <a:lnTo>
                    <a:pt x="84924" y="2531"/>
                  </a:lnTo>
                  <a:lnTo>
                    <a:pt x="95213" y="446"/>
                  </a:lnTo>
                  <a:lnTo>
                    <a:pt x="106759" y="0"/>
                  </a:lnTo>
                  <a:lnTo>
                    <a:pt x="118958" y="1605"/>
                  </a:lnTo>
                  <a:lnTo>
                    <a:pt x="131208" y="5676"/>
                  </a:lnTo>
                  <a:lnTo>
                    <a:pt x="142908" y="12627"/>
                  </a:lnTo>
                  <a:lnTo>
                    <a:pt x="153456" y="22872"/>
                  </a:lnTo>
                  <a:lnTo>
                    <a:pt x="162248" y="36824"/>
                  </a:lnTo>
                  <a:lnTo>
                    <a:pt x="164859" y="41485"/>
                  </a:lnTo>
                  <a:lnTo>
                    <a:pt x="166817" y="46146"/>
                  </a:lnTo>
                  <a:lnTo>
                    <a:pt x="168122" y="50806"/>
                  </a:lnTo>
                  <a:lnTo>
                    <a:pt x="169428" y="51472"/>
                  </a:lnTo>
                  <a:lnTo>
                    <a:pt x="170081" y="52804"/>
                  </a:lnTo>
                  <a:lnTo>
                    <a:pt x="170733" y="54135"/>
                  </a:lnTo>
                  <a:lnTo>
                    <a:pt x="173044" y="57918"/>
                  </a:lnTo>
                  <a:lnTo>
                    <a:pt x="179237" y="69766"/>
                  </a:lnTo>
                  <a:lnTo>
                    <a:pt x="183135" y="80767"/>
                  </a:lnTo>
                  <a:lnTo>
                    <a:pt x="184027" y="84660"/>
                  </a:lnTo>
                  <a:lnTo>
                    <a:pt x="186458" y="97125"/>
                  </a:lnTo>
                  <a:lnTo>
                    <a:pt x="187682" y="109513"/>
                  </a:lnTo>
                  <a:lnTo>
                    <a:pt x="187051" y="122046"/>
                  </a:lnTo>
                  <a:lnTo>
                    <a:pt x="187704" y="122712"/>
                  </a:lnTo>
                  <a:lnTo>
                    <a:pt x="187704" y="123378"/>
                  </a:lnTo>
                  <a:lnTo>
                    <a:pt x="188356" y="124044"/>
                  </a:lnTo>
                  <a:lnTo>
                    <a:pt x="190315" y="126041"/>
                  </a:lnTo>
                  <a:lnTo>
                    <a:pt x="190967" y="130036"/>
                  </a:lnTo>
                  <a:lnTo>
                    <a:pt x="191620" y="135362"/>
                  </a:lnTo>
                  <a:lnTo>
                    <a:pt x="190967" y="135362"/>
                  </a:lnTo>
                  <a:lnTo>
                    <a:pt x="190315" y="134696"/>
                  </a:lnTo>
                  <a:lnTo>
                    <a:pt x="189662" y="134031"/>
                  </a:lnTo>
                  <a:lnTo>
                    <a:pt x="187704" y="133365"/>
                  </a:lnTo>
                  <a:lnTo>
                    <a:pt x="186398" y="133365"/>
                  </a:lnTo>
                  <a:lnTo>
                    <a:pt x="184440" y="134031"/>
                  </a:lnTo>
                  <a:lnTo>
                    <a:pt x="183878" y="135693"/>
                  </a:lnTo>
                  <a:lnTo>
                    <a:pt x="178933" y="146846"/>
                  </a:lnTo>
                  <a:lnTo>
                    <a:pt x="171386" y="157999"/>
                  </a:lnTo>
                  <a:lnTo>
                    <a:pt x="171756" y="156411"/>
                  </a:lnTo>
                  <a:lnTo>
                    <a:pt x="174044" y="144390"/>
                  </a:lnTo>
                  <a:lnTo>
                    <a:pt x="174869" y="132750"/>
                  </a:lnTo>
                  <a:lnTo>
                    <a:pt x="173077" y="123551"/>
                  </a:lnTo>
                  <a:lnTo>
                    <a:pt x="167514" y="118852"/>
                  </a:lnTo>
                  <a:lnTo>
                    <a:pt x="157026" y="120715"/>
                  </a:lnTo>
                  <a:lnTo>
                    <a:pt x="147204" y="123845"/>
                  </a:lnTo>
                  <a:lnTo>
                    <a:pt x="138713" y="123510"/>
                  </a:lnTo>
                  <a:lnTo>
                    <a:pt x="131430" y="119301"/>
                  </a:lnTo>
                  <a:lnTo>
                    <a:pt x="124610" y="111085"/>
                  </a:lnTo>
                  <a:lnTo>
                    <a:pt x="117508" y="98728"/>
                  </a:lnTo>
                  <a:lnTo>
                    <a:pt x="109378" y="82099"/>
                  </a:lnTo>
                  <a:lnTo>
                    <a:pt x="106765" y="76941"/>
                  </a:lnTo>
                  <a:lnTo>
                    <a:pt x="96893" y="62506"/>
                  </a:lnTo>
                  <a:lnTo>
                    <a:pt x="86564" y="53520"/>
                  </a:lnTo>
                  <a:lnTo>
                    <a:pt x="76504" y="49419"/>
                  </a:lnTo>
                  <a:lnTo>
                    <a:pt x="67440" y="49640"/>
                  </a:lnTo>
                  <a:lnTo>
                    <a:pt x="60098" y="53619"/>
                  </a:lnTo>
                  <a:lnTo>
                    <a:pt x="55204" y="60793"/>
                  </a:lnTo>
                  <a:lnTo>
                    <a:pt x="50614" y="68259"/>
                  </a:lnTo>
                  <a:lnTo>
                    <a:pt x="44598" y="75916"/>
                  </a:lnTo>
                  <a:lnTo>
                    <a:pt x="38520" y="82114"/>
                  </a:lnTo>
                  <a:lnTo>
                    <a:pt x="32579" y="87400"/>
                  </a:lnTo>
                  <a:lnTo>
                    <a:pt x="26976" y="92323"/>
                  </a:lnTo>
                  <a:lnTo>
                    <a:pt x="21913" y="97431"/>
                  </a:lnTo>
                  <a:lnTo>
                    <a:pt x="17588" y="103273"/>
                  </a:lnTo>
                  <a:lnTo>
                    <a:pt x="14205" y="110395"/>
                  </a:lnTo>
                  <a:lnTo>
                    <a:pt x="11961" y="119347"/>
                  </a:lnTo>
                  <a:lnTo>
                    <a:pt x="11060" y="130677"/>
                  </a:lnTo>
                  <a:lnTo>
                    <a:pt x="11700" y="144931"/>
                  </a:lnTo>
                  <a:lnTo>
                    <a:pt x="14083" y="162660"/>
                  </a:lnTo>
                  <a:lnTo>
                    <a:pt x="11637" y="160184"/>
                  </a:lnTo>
                  <a:lnTo>
                    <a:pt x="6402" y="149816"/>
                  </a:lnTo>
                  <a:lnTo>
                    <a:pt x="2334" y="134031"/>
                  </a:lnTo>
                  <a:lnTo>
                    <a:pt x="1420" y="128764"/>
                  </a:lnTo>
                  <a:lnTo>
                    <a:pt x="191" y="117188"/>
                  </a:lnTo>
                  <a:lnTo>
                    <a:pt x="0" y="104914"/>
                  </a:lnTo>
                  <a:lnTo>
                    <a:pt x="1032" y="92254"/>
                  </a:lnTo>
                  <a:lnTo>
                    <a:pt x="3473" y="79522"/>
                  </a:lnTo>
                  <a:lnTo>
                    <a:pt x="7510" y="67033"/>
                  </a:lnTo>
                  <a:lnTo>
                    <a:pt x="13329" y="55101"/>
                  </a:lnTo>
                  <a:lnTo>
                    <a:pt x="21114" y="44039"/>
                  </a:lnTo>
                  <a:close/>
                </a:path>
              </a:pathLst>
            </a:custGeom>
            <a:solidFill>
              <a:srgbClr val="1B1B1B"/>
            </a:solidFill>
          </p:spPr>
          <p:txBody>
            <a:bodyPr wrap="square" lIns="0" tIns="0" rIns="0" bIns="0" rtlCol="0">
              <a:noAutofit/>
            </a:bodyPr>
            <a:lstStyle/>
            <a:p>
              <a:endParaRPr sz="1758"/>
            </a:p>
          </p:txBody>
        </p:sp>
        <p:sp>
          <p:nvSpPr>
            <p:cNvPr id="188" name="object 1069"/>
            <p:cNvSpPr/>
            <p:nvPr/>
          </p:nvSpPr>
          <p:spPr>
            <a:xfrm>
              <a:off x="5661119" y="2732532"/>
              <a:ext cx="68835" cy="130029"/>
            </a:xfrm>
            <a:custGeom>
              <a:avLst/>
              <a:gdLst/>
              <a:ahLst/>
              <a:cxnLst/>
              <a:rect l="l" t="t" r="r" b="b"/>
              <a:pathLst>
                <a:path w="70492" h="133159">
                  <a:moveTo>
                    <a:pt x="39162" y="82558"/>
                  </a:moveTo>
                  <a:lnTo>
                    <a:pt x="0" y="64582"/>
                  </a:lnTo>
                  <a:lnTo>
                    <a:pt x="26108" y="23302"/>
                  </a:lnTo>
                  <a:lnTo>
                    <a:pt x="35899" y="7989"/>
                  </a:lnTo>
                  <a:lnTo>
                    <a:pt x="37857" y="6657"/>
                  </a:lnTo>
                  <a:lnTo>
                    <a:pt x="53522" y="0"/>
                  </a:lnTo>
                  <a:lnTo>
                    <a:pt x="53522" y="18642"/>
                  </a:lnTo>
                  <a:lnTo>
                    <a:pt x="70492" y="133159"/>
                  </a:lnTo>
                  <a:lnTo>
                    <a:pt x="38509" y="133159"/>
                  </a:lnTo>
                  <a:lnTo>
                    <a:pt x="7179" y="104530"/>
                  </a:lnTo>
                  <a:lnTo>
                    <a:pt x="39162" y="82558"/>
                  </a:lnTo>
                  <a:close/>
                </a:path>
              </a:pathLst>
            </a:custGeom>
            <a:solidFill>
              <a:srgbClr val="ECECEC"/>
            </a:solidFill>
          </p:spPr>
          <p:txBody>
            <a:bodyPr wrap="square" lIns="0" tIns="0" rIns="0" bIns="0" rtlCol="0">
              <a:noAutofit/>
            </a:bodyPr>
            <a:lstStyle/>
            <a:p>
              <a:endParaRPr sz="1758"/>
            </a:p>
          </p:txBody>
        </p:sp>
        <p:sp>
          <p:nvSpPr>
            <p:cNvPr id="189" name="object 1070"/>
            <p:cNvSpPr/>
            <p:nvPr/>
          </p:nvSpPr>
          <p:spPr>
            <a:xfrm>
              <a:off x="5766285" y="2731214"/>
              <a:ext cx="68835" cy="131328"/>
            </a:xfrm>
            <a:custGeom>
              <a:avLst/>
              <a:gdLst/>
              <a:ahLst/>
              <a:cxnLst/>
              <a:rect l="l" t="t" r="r" b="b"/>
              <a:pathLst>
                <a:path w="70492" h="134490">
                  <a:moveTo>
                    <a:pt x="31330" y="83224"/>
                  </a:moveTo>
                  <a:lnTo>
                    <a:pt x="63312" y="104530"/>
                  </a:lnTo>
                  <a:lnTo>
                    <a:pt x="31982" y="134490"/>
                  </a:lnTo>
                  <a:lnTo>
                    <a:pt x="0" y="134490"/>
                  </a:lnTo>
                  <a:lnTo>
                    <a:pt x="17623" y="18642"/>
                  </a:lnTo>
                  <a:lnTo>
                    <a:pt x="17623" y="0"/>
                  </a:lnTo>
                  <a:lnTo>
                    <a:pt x="30024" y="5992"/>
                  </a:lnTo>
                  <a:lnTo>
                    <a:pt x="38509" y="9321"/>
                  </a:lnTo>
                  <a:lnTo>
                    <a:pt x="47647" y="25966"/>
                  </a:lnTo>
                  <a:lnTo>
                    <a:pt x="70492" y="64582"/>
                  </a:lnTo>
                  <a:lnTo>
                    <a:pt x="31330" y="83224"/>
                  </a:lnTo>
                  <a:close/>
                </a:path>
              </a:pathLst>
            </a:custGeom>
            <a:solidFill>
              <a:srgbClr val="ECECEC"/>
            </a:solidFill>
          </p:spPr>
          <p:txBody>
            <a:bodyPr wrap="square" lIns="0" tIns="0" rIns="0" bIns="0" rtlCol="0">
              <a:noAutofit/>
            </a:bodyPr>
            <a:lstStyle/>
            <a:p>
              <a:endParaRPr sz="1758"/>
            </a:p>
          </p:txBody>
        </p:sp>
        <p:sp>
          <p:nvSpPr>
            <p:cNvPr id="190" name="object 1071"/>
            <p:cNvSpPr/>
            <p:nvPr/>
          </p:nvSpPr>
          <p:spPr>
            <a:xfrm>
              <a:off x="6355649" y="2296923"/>
              <a:ext cx="429150" cy="522066"/>
            </a:xfrm>
            <a:custGeom>
              <a:avLst/>
              <a:gdLst/>
              <a:ahLst/>
              <a:cxnLst/>
              <a:rect l="l" t="t" r="r" b="b"/>
              <a:pathLst>
                <a:path w="439481" h="534634">
                  <a:moveTo>
                    <a:pt x="365335" y="208884"/>
                  </a:moveTo>
                  <a:lnTo>
                    <a:pt x="352671" y="215052"/>
                  </a:lnTo>
                  <a:lnTo>
                    <a:pt x="357892" y="199073"/>
                  </a:lnTo>
                  <a:lnTo>
                    <a:pt x="358545" y="198407"/>
                  </a:lnTo>
                  <a:lnTo>
                    <a:pt x="360503" y="198407"/>
                  </a:lnTo>
                  <a:lnTo>
                    <a:pt x="361156" y="197741"/>
                  </a:lnTo>
                  <a:lnTo>
                    <a:pt x="365265" y="141973"/>
                  </a:lnTo>
                  <a:lnTo>
                    <a:pt x="378992" y="141908"/>
                  </a:lnTo>
                  <a:lnTo>
                    <a:pt x="392214" y="143010"/>
                  </a:lnTo>
                  <a:lnTo>
                    <a:pt x="404609" y="145234"/>
                  </a:lnTo>
                  <a:lnTo>
                    <a:pt x="415855" y="148536"/>
                  </a:lnTo>
                  <a:lnTo>
                    <a:pt x="425630" y="152869"/>
                  </a:lnTo>
                  <a:lnTo>
                    <a:pt x="433613" y="158189"/>
                  </a:lnTo>
                  <a:lnTo>
                    <a:pt x="439481" y="164451"/>
                  </a:lnTo>
                  <a:lnTo>
                    <a:pt x="438572" y="168234"/>
                  </a:lnTo>
                  <a:lnTo>
                    <a:pt x="437071" y="177668"/>
                  </a:lnTo>
                  <a:lnTo>
                    <a:pt x="436064" y="188744"/>
                  </a:lnTo>
                  <a:lnTo>
                    <a:pt x="435442" y="201140"/>
                  </a:lnTo>
                  <a:lnTo>
                    <a:pt x="435094" y="214534"/>
                  </a:lnTo>
                  <a:lnTo>
                    <a:pt x="434911" y="228603"/>
                  </a:lnTo>
                  <a:lnTo>
                    <a:pt x="434784" y="243026"/>
                  </a:lnTo>
                  <a:lnTo>
                    <a:pt x="434603" y="257480"/>
                  </a:lnTo>
                  <a:lnTo>
                    <a:pt x="434259" y="271644"/>
                  </a:lnTo>
                  <a:lnTo>
                    <a:pt x="434037" y="284652"/>
                  </a:lnTo>
                  <a:lnTo>
                    <a:pt x="433218" y="297404"/>
                  </a:lnTo>
                  <a:lnTo>
                    <a:pt x="431649" y="308929"/>
                  </a:lnTo>
                  <a:lnTo>
                    <a:pt x="431649" y="309595"/>
                  </a:lnTo>
                  <a:lnTo>
                    <a:pt x="430343" y="311592"/>
                  </a:lnTo>
                  <a:lnTo>
                    <a:pt x="429038" y="310926"/>
                  </a:lnTo>
                  <a:lnTo>
                    <a:pt x="428385" y="310926"/>
                  </a:lnTo>
                  <a:lnTo>
                    <a:pt x="428385" y="310261"/>
                  </a:lnTo>
                  <a:lnTo>
                    <a:pt x="427732" y="306932"/>
                  </a:lnTo>
                  <a:lnTo>
                    <a:pt x="428385" y="300274"/>
                  </a:lnTo>
                  <a:lnTo>
                    <a:pt x="428385" y="294281"/>
                  </a:lnTo>
                  <a:lnTo>
                    <a:pt x="429690" y="288955"/>
                  </a:lnTo>
                  <a:lnTo>
                    <a:pt x="430343" y="283629"/>
                  </a:lnTo>
                  <a:lnTo>
                    <a:pt x="430073" y="281986"/>
                  </a:lnTo>
                  <a:lnTo>
                    <a:pt x="426815" y="269482"/>
                  </a:lnTo>
                  <a:lnTo>
                    <a:pt x="422443" y="259302"/>
                  </a:lnTo>
                  <a:lnTo>
                    <a:pt x="417574" y="249413"/>
                  </a:lnTo>
                  <a:lnTo>
                    <a:pt x="412822" y="237782"/>
                  </a:lnTo>
                  <a:lnTo>
                    <a:pt x="408804" y="222375"/>
                  </a:lnTo>
                  <a:lnTo>
                    <a:pt x="404887" y="216383"/>
                  </a:lnTo>
                  <a:lnTo>
                    <a:pt x="399013" y="210391"/>
                  </a:lnTo>
                  <a:lnTo>
                    <a:pt x="397055" y="209060"/>
                  </a:lnTo>
                  <a:lnTo>
                    <a:pt x="396402" y="208394"/>
                  </a:lnTo>
                  <a:lnTo>
                    <a:pt x="396111" y="208284"/>
                  </a:lnTo>
                  <a:lnTo>
                    <a:pt x="382827" y="204453"/>
                  </a:lnTo>
                  <a:lnTo>
                    <a:pt x="373978" y="205002"/>
                  </a:lnTo>
                  <a:lnTo>
                    <a:pt x="365335" y="208884"/>
                  </a:lnTo>
                  <a:close/>
                </a:path>
                <a:path w="439481" h="534634">
                  <a:moveTo>
                    <a:pt x="121297" y="389297"/>
                  </a:moveTo>
                  <a:lnTo>
                    <a:pt x="120743" y="376202"/>
                  </a:lnTo>
                  <a:lnTo>
                    <a:pt x="133711" y="373242"/>
                  </a:lnTo>
                  <a:lnTo>
                    <a:pt x="147045" y="374327"/>
                  </a:lnTo>
                  <a:lnTo>
                    <a:pt x="132996" y="377131"/>
                  </a:lnTo>
                  <a:lnTo>
                    <a:pt x="123569" y="383498"/>
                  </a:lnTo>
                  <a:lnTo>
                    <a:pt x="121297" y="389297"/>
                  </a:lnTo>
                  <a:close/>
                </a:path>
                <a:path w="439481" h="534634">
                  <a:moveTo>
                    <a:pt x="2009" y="394333"/>
                  </a:moveTo>
                  <a:lnTo>
                    <a:pt x="7387" y="382167"/>
                  </a:lnTo>
                  <a:lnTo>
                    <a:pt x="10650" y="378172"/>
                  </a:lnTo>
                  <a:lnTo>
                    <a:pt x="12609" y="372845"/>
                  </a:lnTo>
                  <a:lnTo>
                    <a:pt x="13914" y="366187"/>
                  </a:lnTo>
                  <a:lnTo>
                    <a:pt x="14284" y="357405"/>
                  </a:lnTo>
                  <a:lnTo>
                    <a:pt x="15915" y="344818"/>
                  </a:lnTo>
                  <a:lnTo>
                    <a:pt x="18483" y="332232"/>
                  </a:lnTo>
                  <a:lnTo>
                    <a:pt x="20441" y="326240"/>
                  </a:lnTo>
                  <a:lnTo>
                    <a:pt x="22399" y="322245"/>
                  </a:lnTo>
                  <a:lnTo>
                    <a:pt x="24939" y="309637"/>
                  </a:lnTo>
                  <a:lnTo>
                    <a:pt x="28926" y="297610"/>
                  </a:lnTo>
                  <a:lnTo>
                    <a:pt x="31606" y="292033"/>
                  </a:lnTo>
                  <a:lnTo>
                    <a:pt x="38653" y="281495"/>
                  </a:lnTo>
                  <a:lnTo>
                    <a:pt x="48039" y="273139"/>
                  </a:lnTo>
                  <a:lnTo>
                    <a:pt x="60287" y="267635"/>
                  </a:lnTo>
                  <a:lnTo>
                    <a:pt x="62215" y="376174"/>
                  </a:lnTo>
                  <a:lnTo>
                    <a:pt x="58298" y="376174"/>
                  </a:lnTo>
                  <a:lnTo>
                    <a:pt x="54382" y="375509"/>
                  </a:lnTo>
                  <a:lnTo>
                    <a:pt x="51771" y="376174"/>
                  </a:lnTo>
                  <a:lnTo>
                    <a:pt x="49160" y="376840"/>
                  </a:lnTo>
                  <a:lnTo>
                    <a:pt x="47855" y="377506"/>
                  </a:lnTo>
                  <a:lnTo>
                    <a:pt x="43703" y="385754"/>
                  </a:lnTo>
                  <a:lnTo>
                    <a:pt x="43566" y="399826"/>
                  </a:lnTo>
                  <a:lnTo>
                    <a:pt x="47202" y="412793"/>
                  </a:lnTo>
                  <a:lnTo>
                    <a:pt x="50466" y="420117"/>
                  </a:lnTo>
                  <a:lnTo>
                    <a:pt x="60909" y="423446"/>
                  </a:lnTo>
                  <a:lnTo>
                    <a:pt x="74616" y="423446"/>
                  </a:lnTo>
                  <a:lnTo>
                    <a:pt x="78532" y="422780"/>
                  </a:lnTo>
                  <a:lnTo>
                    <a:pt x="86445" y="421913"/>
                  </a:lnTo>
                  <a:lnTo>
                    <a:pt x="70047" y="426775"/>
                  </a:lnTo>
                  <a:lnTo>
                    <a:pt x="66784" y="426775"/>
                  </a:lnTo>
                  <a:lnTo>
                    <a:pt x="53769" y="424133"/>
                  </a:lnTo>
                  <a:lnTo>
                    <a:pt x="44053" y="416008"/>
                  </a:lnTo>
                  <a:lnTo>
                    <a:pt x="40675" y="404138"/>
                  </a:lnTo>
                  <a:lnTo>
                    <a:pt x="38717" y="390822"/>
                  </a:lnTo>
                  <a:lnTo>
                    <a:pt x="38717" y="386827"/>
                  </a:lnTo>
                  <a:lnTo>
                    <a:pt x="36106" y="385496"/>
                  </a:lnTo>
                  <a:lnTo>
                    <a:pt x="33495" y="384830"/>
                  </a:lnTo>
                  <a:lnTo>
                    <a:pt x="32843" y="381501"/>
                  </a:lnTo>
                  <a:lnTo>
                    <a:pt x="33495" y="378172"/>
                  </a:lnTo>
                  <a:lnTo>
                    <a:pt x="33495" y="374843"/>
                  </a:lnTo>
                  <a:lnTo>
                    <a:pt x="38064" y="372845"/>
                  </a:lnTo>
                  <a:lnTo>
                    <a:pt x="38717" y="372845"/>
                  </a:lnTo>
                  <a:lnTo>
                    <a:pt x="40675" y="372180"/>
                  </a:lnTo>
                  <a:lnTo>
                    <a:pt x="43939" y="372180"/>
                  </a:lnTo>
                  <a:lnTo>
                    <a:pt x="33757" y="370906"/>
                  </a:lnTo>
                  <a:lnTo>
                    <a:pt x="28443" y="376129"/>
                  </a:lnTo>
                  <a:lnTo>
                    <a:pt x="26973" y="385833"/>
                  </a:lnTo>
                  <a:lnTo>
                    <a:pt x="28014" y="397880"/>
                  </a:lnTo>
                  <a:lnTo>
                    <a:pt x="30232" y="410130"/>
                  </a:lnTo>
                  <a:lnTo>
                    <a:pt x="28551" y="407836"/>
                  </a:lnTo>
                  <a:lnTo>
                    <a:pt x="21682" y="396477"/>
                  </a:lnTo>
                  <a:lnTo>
                    <a:pt x="17178" y="385496"/>
                  </a:lnTo>
                  <a:lnTo>
                    <a:pt x="15219" y="385496"/>
                  </a:lnTo>
                  <a:lnTo>
                    <a:pt x="14567" y="386161"/>
                  </a:lnTo>
                  <a:lnTo>
                    <a:pt x="10308" y="390192"/>
                  </a:lnTo>
                  <a:lnTo>
                    <a:pt x="7857" y="401527"/>
                  </a:lnTo>
                  <a:lnTo>
                    <a:pt x="11303" y="416122"/>
                  </a:lnTo>
                  <a:lnTo>
                    <a:pt x="15626" y="424516"/>
                  </a:lnTo>
                  <a:lnTo>
                    <a:pt x="24499" y="433279"/>
                  </a:lnTo>
                  <a:lnTo>
                    <a:pt x="33495" y="434099"/>
                  </a:lnTo>
                  <a:lnTo>
                    <a:pt x="35453" y="433433"/>
                  </a:lnTo>
                  <a:lnTo>
                    <a:pt x="36759" y="431435"/>
                  </a:lnTo>
                  <a:lnTo>
                    <a:pt x="38064" y="430104"/>
                  </a:lnTo>
                  <a:lnTo>
                    <a:pt x="40505" y="434275"/>
                  </a:lnTo>
                  <a:lnTo>
                    <a:pt x="47898" y="445443"/>
                  </a:lnTo>
                  <a:lnTo>
                    <a:pt x="55925" y="455636"/>
                  </a:lnTo>
                  <a:lnTo>
                    <a:pt x="64444" y="464759"/>
                  </a:lnTo>
                  <a:lnTo>
                    <a:pt x="73311" y="472715"/>
                  </a:lnTo>
                  <a:lnTo>
                    <a:pt x="73311" y="498015"/>
                  </a:lnTo>
                  <a:lnTo>
                    <a:pt x="72658" y="498015"/>
                  </a:lnTo>
                  <a:lnTo>
                    <a:pt x="47202" y="521984"/>
                  </a:lnTo>
                  <a:lnTo>
                    <a:pt x="45713" y="522939"/>
                  </a:lnTo>
                  <a:lnTo>
                    <a:pt x="34778" y="529249"/>
                  </a:lnTo>
                  <a:lnTo>
                    <a:pt x="23052" y="534634"/>
                  </a:lnTo>
                  <a:lnTo>
                    <a:pt x="12865" y="523815"/>
                  </a:lnTo>
                  <a:lnTo>
                    <a:pt x="6944" y="512183"/>
                  </a:lnTo>
                  <a:lnTo>
                    <a:pt x="5556" y="501018"/>
                  </a:lnTo>
                  <a:lnTo>
                    <a:pt x="8411" y="491140"/>
                  </a:lnTo>
                  <a:lnTo>
                    <a:pt x="15219" y="483368"/>
                  </a:lnTo>
                  <a:lnTo>
                    <a:pt x="19778" y="478875"/>
                  </a:lnTo>
                  <a:lnTo>
                    <a:pt x="22666" y="468623"/>
                  </a:lnTo>
                  <a:lnTo>
                    <a:pt x="17178" y="457402"/>
                  </a:lnTo>
                  <a:lnTo>
                    <a:pt x="16684" y="456810"/>
                  </a:lnTo>
                  <a:lnTo>
                    <a:pt x="11209" y="448671"/>
                  </a:lnTo>
                  <a:lnTo>
                    <a:pt x="5326" y="436484"/>
                  </a:lnTo>
                  <a:lnTo>
                    <a:pt x="860" y="421449"/>
                  </a:lnTo>
                  <a:lnTo>
                    <a:pt x="524" y="419056"/>
                  </a:lnTo>
                  <a:lnTo>
                    <a:pt x="0" y="406792"/>
                  </a:lnTo>
                  <a:lnTo>
                    <a:pt x="2009" y="394333"/>
                  </a:lnTo>
                  <a:close/>
                </a:path>
                <a:path w="439481" h="534634">
                  <a:moveTo>
                    <a:pt x="119653" y="390156"/>
                  </a:moveTo>
                  <a:lnTo>
                    <a:pt x="99419" y="390156"/>
                  </a:lnTo>
                  <a:lnTo>
                    <a:pt x="100072" y="401475"/>
                  </a:lnTo>
                  <a:lnTo>
                    <a:pt x="96155" y="409464"/>
                  </a:lnTo>
                  <a:lnTo>
                    <a:pt x="94510" y="412827"/>
                  </a:lnTo>
                  <a:lnTo>
                    <a:pt x="86445" y="421913"/>
                  </a:lnTo>
                  <a:lnTo>
                    <a:pt x="78532" y="422780"/>
                  </a:lnTo>
                  <a:lnTo>
                    <a:pt x="81143" y="421449"/>
                  </a:lnTo>
                  <a:lnTo>
                    <a:pt x="87126" y="416591"/>
                  </a:lnTo>
                  <a:lnTo>
                    <a:pt x="94231" y="405712"/>
                  </a:lnTo>
                  <a:lnTo>
                    <a:pt x="97953" y="393436"/>
                  </a:lnTo>
                  <a:lnTo>
                    <a:pt x="96155" y="383498"/>
                  </a:lnTo>
                  <a:lnTo>
                    <a:pt x="95543" y="382534"/>
                  </a:lnTo>
                  <a:lnTo>
                    <a:pt x="85598" y="376696"/>
                  </a:lnTo>
                  <a:lnTo>
                    <a:pt x="70700" y="374843"/>
                  </a:lnTo>
                  <a:lnTo>
                    <a:pt x="68742" y="374177"/>
                  </a:lnTo>
                  <a:lnTo>
                    <a:pt x="66784" y="374177"/>
                  </a:lnTo>
                  <a:lnTo>
                    <a:pt x="65478" y="374843"/>
                  </a:lnTo>
                  <a:lnTo>
                    <a:pt x="62215" y="376174"/>
                  </a:lnTo>
                  <a:lnTo>
                    <a:pt x="60287" y="267635"/>
                  </a:lnTo>
                  <a:lnTo>
                    <a:pt x="75921" y="265652"/>
                  </a:lnTo>
                  <a:lnTo>
                    <a:pt x="77880" y="262323"/>
                  </a:lnTo>
                  <a:lnTo>
                    <a:pt x="81796" y="259660"/>
                  </a:lnTo>
                  <a:lnTo>
                    <a:pt x="87018" y="256997"/>
                  </a:lnTo>
                  <a:lnTo>
                    <a:pt x="85059" y="252336"/>
                  </a:lnTo>
                  <a:lnTo>
                    <a:pt x="83754" y="247676"/>
                  </a:lnTo>
                  <a:lnTo>
                    <a:pt x="82449" y="243015"/>
                  </a:lnTo>
                  <a:lnTo>
                    <a:pt x="81351" y="238258"/>
                  </a:lnTo>
                  <a:lnTo>
                    <a:pt x="78460" y="223213"/>
                  </a:lnTo>
                  <a:lnTo>
                    <a:pt x="76316" y="208043"/>
                  </a:lnTo>
                  <a:lnTo>
                    <a:pt x="74884" y="193179"/>
                  </a:lnTo>
                  <a:lnTo>
                    <a:pt x="74131" y="179051"/>
                  </a:lnTo>
                  <a:lnTo>
                    <a:pt x="74023" y="166088"/>
                  </a:lnTo>
                  <a:lnTo>
                    <a:pt x="74525" y="154719"/>
                  </a:lnTo>
                  <a:lnTo>
                    <a:pt x="75605" y="145375"/>
                  </a:lnTo>
                  <a:lnTo>
                    <a:pt x="77227" y="138485"/>
                  </a:lnTo>
                  <a:lnTo>
                    <a:pt x="78862" y="131411"/>
                  </a:lnTo>
                  <a:lnTo>
                    <a:pt x="80489" y="120013"/>
                  </a:lnTo>
                  <a:lnTo>
                    <a:pt x="81761" y="106960"/>
                  </a:lnTo>
                  <a:lnTo>
                    <a:pt x="82970" y="92920"/>
                  </a:lnTo>
                  <a:lnTo>
                    <a:pt x="84407" y="78563"/>
                  </a:lnTo>
                  <a:lnTo>
                    <a:pt x="85061" y="73739"/>
                  </a:lnTo>
                  <a:lnTo>
                    <a:pt x="88106" y="57180"/>
                  </a:lnTo>
                  <a:lnTo>
                    <a:pt x="92753" y="43451"/>
                  </a:lnTo>
                  <a:lnTo>
                    <a:pt x="99754" y="34088"/>
                  </a:lnTo>
                  <a:lnTo>
                    <a:pt x="109862" y="30626"/>
                  </a:lnTo>
                  <a:lnTo>
                    <a:pt x="111821" y="24634"/>
                  </a:lnTo>
                  <a:lnTo>
                    <a:pt x="119000" y="18642"/>
                  </a:lnTo>
                  <a:lnTo>
                    <a:pt x="127486" y="17976"/>
                  </a:lnTo>
                  <a:lnTo>
                    <a:pt x="132097" y="14248"/>
                  </a:lnTo>
                  <a:lnTo>
                    <a:pt x="143505" y="6969"/>
                  </a:lnTo>
                  <a:lnTo>
                    <a:pt x="155305" y="2308"/>
                  </a:lnTo>
                  <a:lnTo>
                    <a:pt x="167301" y="665"/>
                  </a:lnTo>
                  <a:lnTo>
                    <a:pt x="172523" y="0"/>
                  </a:lnTo>
                  <a:lnTo>
                    <a:pt x="177744" y="0"/>
                  </a:lnTo>
                  <a:lnTo>
                    <a:pt x="183619" y="665"/>
                  </a:lnTo>
                  <a:lnTo>
                    <a:pt x="189493" y="0"/>
                  </a:lnTo>
                  <a:lnTo>
                    <a:pt x="194715" y="0"/>
                  </a:lnTo>
                  <a:lnTo>
                    <a:pt x="199936" y="665"/>
                  </a:lnTo>
                  <a:lnTo>
                    <a:pt x="204969" y="960"/>
                  </a:lnTo>
                  <a:lnTo>
                    <a:pt x="216907" y="3914"/>
                  </a:lnTo>
                  <a:lnTo>
                    <a:pt x="228566" y="9720"/>
                  </a:lnTo>
                  <a:lnTo>
                    <a:pt x="239752" y="17976"/>
                  </a:lnTo>
                  <a:lnTo>
                    <a:pt x="248890" y="18642"/>
                  </a:lnTo>
                  <a:lnTo>
                    <a:pt x="256722" y="24634"/>
                  </a:lnTo>
                  <a:lnTo>
                    <a:pt x="258028" y="30626"/>
                  </a:lnTo>
                  <a:lnTo>
                    <a:pt x="261051" y="30882"/>
                  </a:lnTo>
                  <a:lnTo>
                    <a:pt x="269293" y="35014"/>
                  </a:lnTo>
                  <a:lnTo>
                    <a:pt x="275321" y="43426"/>
                  </a:lnTo>
                  <a:lnTo>
                    <a:pt x="279555" y="55124"/>
                  </a:lnTo>
                  <a:lnTo>
                    <a:pt x="282411" y="69110"/>
                  </a:lnTo>
                  <a:lnTo>
                    <a:pt x="284308" y="84387"/>
                  </a:lnTo>
                  <a:lnTo>
                    <a:pt x="285664" y="99960"/>
                  </a:lnTo>
                  <a:lnTo>
                    <a:pt x="286896" y="114832"/>
                  </a:lnTo>
                  <a:lnTo>
                    <a:pt x="288423" y="128005"/>
                  </a:lnTo>
                  <a:lnTo>
                    <a:pt x="290663" y="138485"/>
                  </a:lnTo>
                  <a:lnTo>
                    <a:pt x="291099" y="139781"/>
                  </a:lnTo>
                  <a:lnTo>
                    <a:pt x="293155" y="150715"/>
                  </a:lnTo>
                  <a:lnTo>
                    <a:pt x="293927" y="165783"/>
                  </a:lnTo>
                  <a:lnTo>
                    <a:pt x="294579" y="165783"/>
                  </a:lnTo>
                  <a:lnTo>
                    <a:pt x="295232" y="165117"/>
                  </a:lnTo>
                  <a:lnTo>
                    <a:pt x="300309" y="161389"/>
                  </a:lnTo>
                  <a:lnTo>
                    <a:pt x="311737" y="154810"/>
                  </a:lnTo>
                  <a:lnTo>
                    <a:pt x="324268" y="149624"/>
                  </a:lnTo>
                  <a:lnTo>
                    <a:pt x="337581" y="145786"/>
                  </a:lnTo>
                  <a:lnTo>
                    <a:pt x="351354" y="143250"/>
                  </a:lnTo>
                  <a:lnTo>
                    <a:pt x="365265" y="141973"/>
                  </a:lnTo>
                  <a:lnTo>
                    <a:pt x="361156" y="197741"/>
                  </a:lnTo>
                  <a:lnTo>
                    <a:pt x="359850" y="198407"/>
                  </a:lnTo>
                  <a:lnTo>
                    <a:pt x="358545" y="198407"/>
                  </a:lnTo>
                  <a:lnTo>
                    <a:pt x="357892" y="199073"/>
                  </a:lnTo>
                  <a:lnTo>
                    <a:pt x="352671" y="215052"/>
                  </a:lnTo>
                  <a:lnTo>
                    <a:pt x="350649" y="215859"/>
                  </a:lnTo>
                  <a:lnTo>
                    <a:pt x="338645" y="219753"/>
                  </a:lnTo>
                  <a:lnTo>
                    <a:pt x="324366" y="223214"/>
                  </a:lnTo>
                  <a:lnTo>
                    <a:pt x="312855" y="224373"/>
                  </a:lnTo>
                  <a:lnTo>
                    <a:pt x="308939" y="223707"/>
                  </a:lnTo>
                  <a:lnTo>
                    <a:pt x="295885" y="222375"/>
                  </a:lnTo>
                  <a:lnTo>
                    <a:pt x="295232" y="219046"/>
                  </a:lnTo>
                  <a:lnTo>
                    <a:pt x="289603" y="228638"/>
                  </a:lnTo>
                  <a:lnTo>
                    <a:pt x="283681" y="241271"/>
                  </a:lnTo>
                  <a:lnTo>
                    <a:pt x="279565" y="253143"/>
                  </a:lnTo>
                  <a:lnTo>
                    <a:pt x="276623" y="264596"/>
                  </a:lnTo>
                  <a:lnTo>
                    <a:pt x="274224" y="275975"/>
                  </a:lnTo>
                  <a:lnTo>
                    <a:pt x="271735" y="287623"/>
                  </a:lnTo>
                  <a:lnTo>
                    <a:pt x="273693" y="299608"/>
                  </a:lnTo>
                  <a:lnTo>
                    <a:pt x="273693" y="310261"/>
                  </a:lnTo>
                  <a:lnTo>
                    <a:pt x="273040" y="310926"/>
                  </a:lnTo>
                  <a:lnTo>
                    <a:pt x="271082" y="311592"/>
                  </a:lnTo>
                  <a:lnTo>
                    <a:pt x="269776" y="309595"/>
                  </a:lnTo>
                  <a:lnTo>
                    <a:pt x="269776" y="305600"/>
                  </a:lnTo>
                  <a:lnTo>
                    <a:pt x="269124" y="303603"/>
                  </a:lnTo>
                  <a:lnTo>
                    <a:pt x="269124" y="301605"/>
                  </a:lnTo>
                  <a:lnTo>
                    <a:pt x="268471" y="298942"/>
                  </a:lnTo>
                  <a:lnTo>
                    <a:pt x="267818" y="296945"/>
                  </a:lnTo>
                  <a:lnTo>
                    <a:pt x="267166" y="294281"/>
                  </a:lnTo>
                  <a:lnTo>
                    <a:pt x="266513" y="290287"/>
                  </a:lnTo>
                  <a:lnTo>
                    <a:pt x="265860" y="285626"/>
                  </a:lnTo>
                  <a:lnTo>
                    <a:pt x="264555" y="278968"/>
                  </a:lnTo>
                  <a:lnTo>
                    <a:pt x="263902" y="271644"/>
                  </a:lnTo>
                  <a:lnTo>
                    <a:pt x="263249" y="272310"/>
                  </a:lnTo>
                  <a:lnTo>
                    <a:pt x="262597" y="272310"/>
                  </a:lnTo>
                  <a:lnTo>
                    <a:pt x="252806" y="268315"/>
                  </a:lnTo>
                  <a:lnTo>
                    <a:pt x="243668" y="252336"/>
                  </a:lnTo>
                  <a:lnTo>
                    <a:pt x="222781" y="242349"/>
                  </a:lnTo>
                  <a:lnTo>
                    <a:pt x="222781" y="211057"/>
                  </a:lnTo>
                  <a:lnTo>
                    <a:pt x="225819" y="208378"/>
                  </a:lnTo>
                  <a:lnTo>
                    <a:pt x="234424" y="199998"/>
                  </a:lnTo>
                  <a:lnTo>
                    <a:pt x="242850" y="190485"/>
                  </a:lnTo>
                  <a:lnTo>
                    <a:pt x="250813" y="179935"/>
                  </a:lnTo>
                  <a:lnTo>
                    <a:pt x="258028" y="168446"/>
                  </a:lnTo>
                  <a:lnTo>
                    <a:pt x="258680" y="169778"/>
                  </a:lnTo>
                  <a:lnTo>
                    <a:pt x="259986" y="171775"/>
                  </a:lnTo>
                  <a:lnTo>
                    <a:pt x="261944" y="172441"/>
                  </a:lnTo>
                  <a:lnTo>
                    <a:pt x="267659" y="172943"/>
                  </a:lnTo>
                  <a:lnTo>
                    <a:pt x="277087" y="166958"/>
                  </a:lnTo>
                  <a:lnTo>
                    <a:pt x="284789" y="154464"/>
                  </a:lnTo>
                  <a:lnTo>
                    <a:pt x="287358" y="145433"/>
                  </a:lnTo>
                  <a:lnTo>
                    <a:pt x="287172" y="132233"/>
                  </a:lnTo>
                  <a:lnTo>
                    <a:pt x="281525" y="124503"/>
                  </a:lnTo>
                  <a:lnTo>
                    <a:pt x="279567" y="123838"/>
                  </a:lnTo>
                  <a:lnTo>
                    <a:pt x="278262" y="123172"/>
                  </a:lnTo>
                  <a:lnTo>
                    <a:pt x="276303" y="123838"/>
                  </a:lnTo>
                  <a:lnTo>
                    <a:pt x="274345" y="128498"/>
                  </a:lnTo>
                  <a:lnTo>
                    <a:pt x="272387" y="133825"/>
                  </a:lnTo>
                  <a:lnTo>
                    <a:pt x="269776" y="138485"/>
                  </a:lnTo>
                  <a:lnTo>
                    <a:pt x="267166" y="145809"/>
                  </a:lnTo>
                  <a:lnTo>
                    <a:pt x="264555" y="150469"/>
                  </a:lnTo>
                  <a:lnTo>
                    <a:pt x="261944" y="152467"/>
                  </a:lnTo>
                  <a:lnTo>
                    <a:pt x="262338" y="149777"/>
                  </a:lnTo>
                  <a:lnTo>
                    <a:pt x="264032" y="134966"/>
                  </a:lnTo>
                  <a:lnTo>
                    <a:pt x="264553" y="122547"/>
                  </a:lnTo>
                  <a:lnTo>
                    <a:pt x="263902" y="112519"/>
                  </a:lnTo>
                  <a:lnTo>
                    <a:pt x="261944" y="108524"/>
                  </a:lnTo>
                  <a:lnTo>
                    <a:pt x="256722" y="107193"/>
                  </a:lnTo>
                  <a:lnTo>
                    <a:pt x="248890" y="110522"/>
                  </a:lnTo>
                  <a:lnTo>
                    <a:pt x="239174" y="113639"/>
                  </a:lnTo>
                  <a:lnTo>
                    <a:pt x="230500" y="113541"/>
                  </a:lnTo>
                  <a:lnTo>
                    <a:pt x="223187" y="109560"/>
                  </a:lnTo>
                  <a:lnTo>
                    <a:pt x="216419" y="101521"/>
                  </a:lnTo>
                  <a:lnTo>
                    <a:pt x="209376" y="89249"/>
                  </a:lnTo>
                  <a:lnTo>
                    <a:pt x="201242" y="72571"/>
                  </a:lnTo>
                  <a:lnTo>
                    <a:pt x="198521" y="66431"/>
                  </a:lnTo>
                  <a:lnTo>
                    <a:pt x="191910" y="53224"/>
                  </a:lnTo>
                  <a:lnTo>
                    <a:pt x="183619" y="47271"/>
                  </a:lnTo>
                  <a:lnTo>
                    <a:pt x="179761" y="48482"/>
                  </a:lnTo>
                  <a:lnTo>
                    <a:pt x="172389" y="58393"/>
                  </a:lnTo>
                  <a:lnTo>
                    <a:pt x="165995" y="72571"/>
                  </a:lnTo>
                  <a:lnTo>
                    <a:pt x="158784" y="87869"/>
                  </a:lnTo>
                  <a:lnTo>
                    <a:pt x="151748" y="100548"/>
                  </a:lnTo>
                  <a:lnTo>
                    <a:pt x="144947" y="108978"/>
                  </a:lnTo>
                  <a:lnTo>
                    <a:pt x="137620" y="113334"/>
                  </a:lnTo>
                  <a:lnTo>
                    <a:pt x="129007" y="113790"/>
                  </a:lnTo>
                  <a:lnTo>
                    <a:pt x="118348" y="110522"/>
                  </a:lnTo>
                  <a:lnTo>
                    <a:pt x="110515" y="107193"/>
                  </a:lnTo>
                  <a:lnTo>
                    <a:pt x="105946" y="108524"/>
                  </a:lnTo>
                  <a:lnTo>
                    <a:pt x="103335" y="112519"/>
                  </a:lnTo>
                  <a:lnTo>
                    <a:pt x="103140" y="114073"/>
                  </a:lnTo>
                  <a:lnTo>
                    <a:pt x="102723" y="124489"/>
                  </a:lnTo>
                  <a:lnTo>
                    <a:pt x="103618" y="137287"/>
                  </a:lnTo>
                  <a:lnTo>
                    <a:pt x="105946" y="152467"/>
                  </a:lnTo>
                  <a:lnTo>
                    <a:pt x="102683" y="150469"/>
                  </a:lnTo>
                  <a:lnTo>
                    <a:pt x="100072" y="145809"/>
                  </a:lnTo>
                  <a:lnTo>
                    <a:pt x="97461" y="138485"/>
                  </a:lnTo>
                  <a:lnTo>
                    <a:pt x="94850" y="133825"/>
                  </a:lnTo>
                  <a:lnTo>
                    <a:pt x="92892" y="129164"/>
                  </a:lnTo>
                  <a:lnTo>
                    <a:pt x="91587" y="124503"/>
                  </a:lnTo>
                  <a:lnTo>
                    <a:pt x="88016" y="128374"/>
                  </a:lnTo>
                  <a:lnTo>
                    <a:pt x="85769" y="139711"/>
                  </a:lnTo>
                  <a:lnTo>
                    <a:pt x="88976" y="154464"/>
                  </a:lnTo>
                  <a:lnTo>
                    <a:pt x="93298" y="162858"/>
                  </a:lnTo>
                  <a:lnTo>
                    <a:pt x="102172" y="171621"/>
                  </a:lnTo>
                  <a:lnTo>
                    <a:pt x="111168" y="172441"/>
                  </a:lnTo>
                  <a:lnTo>
                    <a:pt x="113126" y="171775"/>
                  </a:lnTo>
                  <a:lnTo>
                    <a:pt x="114431" y="169778"/>
                  </a:lnTo>
                  <a:lnTo>
                    <a:pt x="115737" y="168446"/>
                  </a:lnTo>
                  <a:lnTo>
                    <a:pt x="117915" y="172183"/>
                  </a:lnTo>
                  <a:lnTo>
                    <a:pt x="125355" y="183466"/>
                  </a:lnTo>
                  <a:lnTo>
                    <a:pt x="133443" y="193695"/>
                  </a:lnTo>
                  <a:lnTo>
                    <a:pt x="142035" y="202720"/>
                  </a:lnTo>
                  <a:lnTo>
                    <a:pt x="150983" y="210391"/>
                  </a:lnTo>
                  <a:lnTo>
                    <a:pt x="150983" y="244347"/>
                  </a:lnTo>
                  <a:lnTo>
                    <a:pt x="150330" y="244347"/>
                  </a:lnTo>
                  <a:lnTo>
                    <a:pt x="150330" y="243681"/>
                  </a:lnTo>
                  <a:lnTo>
                    <a:pt x="133360" y="251670"/>
                  </a:lnTo>
                  <a:lnTo>
                    <a:pt x="132055" y="253002"/>
                  </a:lnTo>
                  <a:lnTo>
                    <a:pt x="138582" y="254334"/>
                  </a:lnTo>
                  <a:lnTo>
                    <a:pt x="144456" y="256331"/>
                  </a:lnTo>
                  <a:lnTo>
                    <a:pt x="150330" y="258994"/>
                  </a:lnTo>
                  <a:lnTo>
                    <a:pt x="151636" y="259660"/>
                  </a:lnTo>
                  <a:lnTo>
                    <a:pt x="152289" y="259660"/>
                  </a:lnTo>
                  <a:lnTo>
                    <a:pt x="152941" y="260326"/>
                  </a:lnTo>
                  <a:lnTo>
                    <a:pt x="160821" y="264897"/>
                  </a:lnTo>
                  <a:lnTo>
                    <a:pt x="170522" y="273115"/>
                  </a:lnTo>
                  <a:lnTo>
                    <a:pt x="179050" y="283629"/>
                  </a:lnTo>
                  <a:lnTo>
                    <a:pt x="181008" y="286292"/>
                  </a:lnTo>
                  <a:lnTo>
                    <a:pt x="182313" y="288955"/>
                  </a:lnTo>
                  <a:lnTo>
                    <a:pt x="184271" y="291618"/>
                  </a:lnTo>
                  <a:lnTo>
                    <a:pt x="188104" y="299503"/>
                  </a:lnTo>
                  <a:lnTo>
                    <a:pt x="194893" y="315742"/>
                  </a:lnTo>
                  <a:lnTo>
                    <a:pt x="199408" y="329734"/>
                  </a:lnTo>
                  <a:lnTo>
                    <a:pt x="202235" y="341792"/>
                  </a:lnTo>
                  <a:lnTo>
                    <a:pt x="203962" y="352233"/>
                  </a:lnTo>
                  <a:lnTo>
                    <a:pt x="205175" y="361369"/>
                  </a:lnTo>
                  <a:lnTo>
                    <a:pt x="206464" y="369516"/>
                  </a:lnTo>
                  <a:lnTo>
                    <a:pt x="208422" y="377506"/>
                  </a:lnTo>
                  <a:lnTo>
                    <a:pt x="209727" y="380169"/>
                  </a:lnTo>
                  <a:lnTo>
                    <a:pt x="211685" y="383498"/>
                  </a:lnTo>
                  <a:lnTo>
                    <a:pt x="214296" y="386827"/>
                  </a:lnTo>
                  <a:lnTo>
                    <a:pt x="216459" y="389978"/>
                  </a:lnTo>
                  <a:lnTo>
                    <a:pt x="220416" y="401738"/>
                  </a:lnTo>
                  <a:lnTo>
                    <a:pt x="220855" y="415285"/>
                  </a:lnTo>
                  <a:lnTo>
                    <a:pt x="218597" y="429021"/>
                  </a:lnTo>
                  <a:lnTo>
                    <a:pt x="214463" y="441351"/>
                  </a:lnTo>
                  <a:lnTo>
                    <a:pt x="209275" y="450677"/>
                  </a:lnTo>
                  <a:lnTo>
                    <a:pt x="203853" y="455404"/>
                  </a:lnTo>
                  <a:lnTo>
                    <a:pt x="198631" y="457402"/>
                  </a:lnTo>
                  <a:lnTo>
                    <a:pt x="196673" y="462062"/>
                  </a:lnTo>
                  <a:lnTo>
                    <a:pt x="197326" y="467388"/>
                  </a:lnTo>
                  <a:lnTo>
                    <a:pt x="197978" y="472715"/>
                  </a:lnTo>
                  <a:lnTo>
                    <a:pt x="199936" y="478041"/>
                  </a:lnTo>
                  <a:lnTo>
                    <a:pt x="202547" y="481370"/>
                  </a:lnTo>
                  <a:lnTo>
                    <a:pt x="207869" y="490638"/>
                  </a:lnTo>
                  <a:lnTo>
                    <a:pt x="209687" y="501284"/>
                  </a:lnTo>
                  <a:lnTo>
                    <a:pt x="207622" y="512274"/>
                  </a:lnTo>
                  <a:lnTo>
                    <a:pt x="201740" y="523113"/>
                  </a:lnTo>
                  <a:lnTo>
                    <a:pt x="192104" y="533302"/>
                  </a:lnTo>
                  <a:lnTo>
                    <a:pt x="187954" y="531181"/>
                  </a:lnTo>
                  <a:lnTo>
                    <a:pt x="176569" y="525125"/>
                  </a:lnTo>
                  <a:lnTo>
                    <a:pt x="165995" y="518655"/>
                  </a:lnTo>
                  <a:lnTo>
                    <a:pt x="145109" y="498015"/>
                  </a:lnTo>
                  <a:lnTo>
                    <a:pt x="145109" y="472715"/>
                  </a:lnTo>
                  <a:lnTo>
                    <a:pt x="148147" y="470036"/>
                  </a:lnTo>
                  <a:lnTo>
                    <a:pt x="156752" y="461656"/>
                  </a:lnTo>
                  <a:lnTo>
                    <a:pt x="165178" y="452143"/>
                  </a:lnTo>
                  <a:lnTo>
                    <a:pt x="173141" y="441593"/>
                  </a:lnTo>
                  <a:lnTo>
                    <a:pt x="180355" y="430104"/>
                  </a:lnTo>
                  <a:lnTo>
                    <a:pt x="181008" y="432101"/>
                  </a:lnTo>
                  <a:lnTo>
                    <a:pt x="182313" y="433433"/>
                  </a:lnTo>
                  <a:lnTo>
                    <a:pt x="184271" y="434099"/>
                  </a:lnTo>
                  <a:lnTo>
                    <a:pt x="189986" y="434601"/>
                  </a:lnTo>
                  <a:lnTo>
                    <a:pt x="199415" y="428616"/>
                  </a:lnTo>
                  <a:lnTo>
                    <a:pt x="207116" y="416122"/>
                  </a:lnTo>
                  <a:lnTo>
                    <a:pt x="209685" y="407091"/>
                  </a:lnTo>
                  <a:lnTo>
                    <a:pt x="209499" y="393891"/>
                  </a:lnTo>
                  <a:lnTo>
                    <a:pt x="203853" y="386161"/>
                  </a:lnTo>
                  <a:lnTo>
                    <a:pt x="202547" y="385496"/>
                  </a:lnTo>
                  <a:lnTo>
                    <a:pt x="199936" y="385496"/>
                  </a:lnTo>
                  <a:lnTo>
                    <a:pt x="197989" y="393285"/>
                  </a:lnTo>
                  <a:lnTo>
                    <a:pt x="193026" y="406929"/>
                  </a:lnTo>
                  <a:lnTo>
                    <a:pt x="187535" y="414125"/>
                  </a:lnTo>
                  <a:lnTo>
                    <a:pt x="189771" y="399058"/>
                  </a:lnTo>
                  <a:lnTo>
                    <a:pt x="190781" y="384322"/>
                  </a:lnTo>
                  <a:lnTo>
                    <a:pt x="190184" y="372579"/>
                  </a:lnTo>
                  <a:lnTo>
                    <a:pt x="188187" y="363289"/>
                  </a:lnTo>
                  <a:lnTo>
                    <a:pt x="184994" y="355910"/>
                  </a:lnTo>
                  <a:lnTo>
                    <a:pt x="180811" y="349900"/>
                  </a:lnTo>
                  <a:lnTo>
                    <a:pt x="175842" y="344718"/>
                  </a:lnTo>
                  <a:lnTo>
                    <a:pt x="170295" y="339821"/>
                  </a:lnTo>
                  <a:lnTo>
                    <a:pt x="164373" y="334668"/>
                  </a:lnTo>
                  <a:lnTo>
                    <a:pt x="158282" y="328718"/>
                  </a:lnTo>
                  <a:lnTo>
                    <a:pt x="152227" y="321428"/>
                  </a:lnTo>
                  <a:lnTo>
                    <a:pt x="146414" y="312258"/>
                  </a:lnTo>
                  <a:lnTo>
                    <a:pt x="145159" y="309741"/>
                  </a:lnTo>
                  <a:lnTo>
                    <a:pt x="139445" y="303732"/>
                  </a:lnTo>
                  <a:lnTo>
                    <a:pt x="131538" y="300937"/>
                  </a:lnTo>
                  <a:lnTo>
                    <a:pt x="122151" y="301973"/>
                  </a:lnTo>
                  <a:lnTo>
                    <a:pt x="111997" y="307456"/>
                  </a:lnTo>
                  <a:lnTo>
                    <a:pt x="101789" y="318002"/>
                  </a:lnTo>
                  <a:lnTo>
                    <a:pt x="92239" y="334229"/>
                  </a:lnTo>
                  <a:lnTo>
                    <a:pt x="89673" y="339788"/>
                  </a:lnTo>
                  <a:lnTo>
                    <a:pt x="82825" y="353532"/>
                  </a:lnTo>
                  <a:lnTo>
                    <a:pt x="76606" y="363850"/>
                  </a:lnTo>
                  <a:lnTo>
                    <a:pt x="70700" y="370848"/>
                  </a:lnTo>
                  <a:lnTo>
                    <a:pt x="72005" y="370848"/>
                  </a:lnTo>
                  <a:lnTo>
                    <a:pt x="72658" y="371514"/>
                  </a:lnTo>
                  <a:lnTo>
                    <a:pt x="73963" y="371514"/>
                  </a:lnTo>
                  <a:lnTo>
                    <a:pt x="86904" y="373284"/>
                  </a:lnTo>
                  <a:lnTo>
                    <a:pt x="100959" y="376298"/>
                  </a:lnTo>
                  <a:lnTo>
                    <a:pt x="109862" y="377506"/>
                  </a:lnTo>
                  <a:lnTo>
                    <a:pt x="120743" y="376202"/>
                  </a:lnTo>
                  <a:lnTo>
                    <a:pt x="121297" y="389297"/>
                  </a:lnTo>
                  <a:lnTo>
                    <a:pt x="122592" y="401445"/>
                  </a:lnTo>
                  <a:lnTo>
                    <a:pt x="128203" y="413322"/>
                  </a:lnTo>
                  <a:lnTo>
                    <a:pt x="135971" y="420783"/>
                  </a:lnTo>
                  <a:lnTo>
                    <a:pt x="139234" y="422780"/>
                  </a:lnTo>
                  <a:lnTo>
                    <a:pt x="143151" y="423446"/>
                  </a:lnTo>
                  <a:lnTo>
                    <a:pt x="148145" y="423443"/>
                  </a:lnTo>
                  <a:lnTo>
                    <a:pt x="161623" y="420531"/>
                  </a:lnTo>
                  <a:lnTo>
                    <a:pt x="171217" y="412793"/>
                  </a:lnTo>
                  <a:lnTo>
                    <a:pt x="175205" y="399490"/>
                  </a:lnTo>
                  <a:lnTo>
                    <a:pt x="175748" y="385744"/>
                  </a:lnTo>
                  <a:lnTo>
                    <a:pt x="171870" y="376840"/>
                  </a:lnTo>
                  <a:lnTo>
                    <a:pt x="169259" y="374843"/>
                  </a:lnTo>
                  <a:lnTo>
                    <a:pt x="158816" y="374177"/>
                  </a:lnTo>
                  <a:lnTo>
                    <a:pt x="149025" y="374177"/>
                  </a:lnTo>
                  <a:lnTo>
                    <a:pt x="147045" y="374327"/>
                  </a:lnTo>
                  <a:lnTo>
                    <a:pt x="133711" y="373242"/>
                  </a:lnTo>
                  <a:lnTo>
                    <a:pt x="146414" y="370848"/>
                  </a:lnTo>
                  <a:lnTo>
                    <a:pt x="149025" y="370848"/>
                  </a:lnTo>
                  <a:lnTo>
                    <a:pt x="158889" y="370687"/>
                  </a:lnTo>
                  <a:lnTo>
                    <a:pt x="173635" y="371438"/>
                  </a:lnTo>
                  <a:lnTo>
                    <a:pt x="182313" y="372845"/>
                  </a:lnTo>
                  <a:lnTo>
                    <a:pt x="186229" y="374177"/>
                  </a:lnTo>
                  <a:lnTo>
                    <a:pt x="186229" y="374843"/>
                  </a:lnTo>
                  <a:lnTo>
                    <a:pt x="186882" y="378172"/>
                  </a:lnTo>
                  <a:lnTo>
                    <a:pt x="186882" y="381501"/>
                  </a:lnTo>
                  <a:lnTo>
                    <a:pt x="186229" y="384164"/>
                  </a:lnTo>
                  <a:lnTo>
                    <a:pt x="183619" y="384830"/>
                  </a:lnTo>
                  <a:lnTo>
                    <a:pt x="180355" y="386161"/>
                  </a:lnTo>
                  <a:lnTo>
                    <a:pt x="180355" y="390822"/>
                  </a:lnTo>
                  <a:lnTo>
                    <a:pt x="177744" y="403472"/>
                  </a:lnTo>
                  <a:lnTo>
                    <a:pt x="174585" y="413235"/>
                  </a:lnTo>
                  <a:lnTo>
                    <a:pt x="166504" y="422127"/>
                  </a:lnTo>
                  <a:lnTo>
                    <a:pt x="150330" y="426775"/>
                  </a:lnTo>
                  <a:lnTo>
                    <a:pt x="147720" y="426775"/>
                  </a:lnTo>
                  <a:lnTo>
                    <a:pt x="138446" y="425738"/>
                  </a:lnTo>
                  <a:lnTo>
                    <a:pt x="126853" y="417823"/>
                  </a:lnTo>
                  <a:lnTo>
                    <a:pt x="122264" y="409464"/>
                  </a:lnTo>
                  <a:lnTo>
                    <a:pt x="118348" y="401475"/>
                  </a:lnTo>
                  <a:lnTo>
                    <a:pt x="119653" y="390156"/>
                  </a:lnTo>
                  <a:close/>
                </a:path>
              </a:pathLst>
            </a:custGeom>
            <a:solidFill>
              <a:srgbClr val="1B1B1B"/>
            </a:solidFill>
          </p:spPr>
          <p:txBody>
            <a:bodyPr wrap="square" lIns="0" tIns="0" rIns="0" bIns="0" rtlCol="0">
              <a:noAutofit/>
            </a:bodyPr>
            <a:lstStyle/>
            <a:p>
              <a:endParaRPr sz="1758"/>
            </a:p>
          </p:txBody>
        </p:sp>
        <p:sp>
          <p:nvSpPr>
            <p:cNvPr id="191" name="object 1072"/>
            <p:cNvSpPr/>
            <p:nvPr/>
          </p:nvSpPr>
          <p:spPr>
            <a:xfrm>
              <a:off x="6371146" y="2587549"/>
              <a:ext cx="12747" cy="27956"/>
            </a:xfrm>
            <a:custGeom>
              <a:avLst/>
              <a:gdLst/>
              <a:ahLst/>
              <a:cxnLst/>
              <a:rect l="l" t="t" r="r" b="b"/>
              <a:pathLst>
                <a:path w="13054" h="28629">
                  <a:moveTo>
                    <a:pt x="7179" y="5326"/>
                  </a:moveTo>
                  <a:lnTo>
                    <a:pt x="13054" y="0"/>
                  </a:lnTo>
                  <a:lnTo>
                    <a:pt x="9045" y="12108"/>
                  </a:lnTo>
                  <a:lnTo>
                    <a:pt x="6527" y="24634"/>
                  </a:lnTo>
                  <a:lnTo>
                    <a:pt x="4568" y="28629"/>
                  </a:lnTo>
                  <a:lnTo>
                    <a:pt x="3263" y="25300"/>
                  </a:lnTo>
                  <a:lnTo>
                    <a:pt x="1305" y="21971"/>
                  </a:lnTo>
                  <a:lnTo>
                    <a:pt x="0" y="19973"/>
                  </a:lnTo>
                  <a:lnTo>
                    <a:pt x="2610" y="11984"/>
                  </a:lnTo>
                  <a:lnTo>
                    <a:pt x="7179" y="5326"/>
                  </a:lnTo>
                  <a:close/>
                </a:path>
              </a:pathLst>
            </a:custGeom>
            <a:solidFill>
              <a:srgbClr val="C83838"/>
            </a:solidFill>
          </p:spPr>
          <p:txBody>
            <a:bodyPr wrap="square" lIns="0" tIns="0" rIns="0" bIns="0" rtlCol="0">
              <a:noAutofit/>
            </a:bodyPr>
            <a:lstStyle/>
            <a:p>
              <a:endParaRPr sz="1758"/>
            </a:p>
          </p:txBody>
        </p:sp>
        <p:sp>
          <p:nvSpPr>
            <p:cNvPr id="192" name="object 1073"/>
            <p:cNvSpPr/>
            <p:nvPr/>
          </p:nvSpPr>
          <p:spPr>
            <a:xfrm>
              <a:off x="6586582" y="2601186"/>
              <a:ext cx="70747" cy="64364"/>
            </a:xfrm>
            <a:custGeom>
              <a:avLst/>
              <a:gdLst/>
              <a:ahLst/>
              <a:cxnLst/>
              <a:rect l="l" t="t" r="r" b="b"/>
              <a:pathLst>
                <a:path w="72450" h="65913">
                  <a:moveTo>
                    <a:pt x="31982" y="35287"/>
                  </a:moveTo>
                  <a:lnTo>
                    <a:pt x="0" y="13981"/>
                  </a:lnTo>
                  <a:lnTo>
                    <a:pt x="30024" y="0"/>
                  </a:lnTo>
                  <a:lnTo>
                    <a:pt x="31330" y="1331"/>
                  </a:lnTo>
                  <a:lnTo>
                    <a:pt x="32635" y="2663"/>
                  </a:lnTo>
                  <a:lnTo>
                    <a:pt x="33940" y="3328"/>
                  </a:lnTo>
                  <a:lnTo>
                    <a:pt x="37373" y="17309"/>
                  </a:lnTo>
                  <a:lnTo>
                    <a:pt x="41432" y="30323"/>
                  </a:lnTo>
                  <a:lnTo>
                    <a:pt x="44384" y="37284"/>
                  </a:lnTo>
                  <a:lnTo>
                    <a:pt x="50942" y="45736"/>
                  </a:lnTo>
                  <a:lnTo>
                    <a:pt x="60543" y="55108"/>
                  </a:lnTo>
                  <a:lnTo>
                    <a:pt x="72450" y="64582"/>
                  </a:lnTo>
                  <a:lnTo>
                    <a:pt x="72450" y="65913"/>
                  </a:lnTo>
                  <a:lnTo>
                    <a:pt x="652" y="65913"/>
                  </a:lnTo>
                  <a:lnTo>
                    <a:pt x="31982" y="35287"/>
                  </a:lnTo>
                  <a:close/>
                </a:path>
              </a:pathLst>
            </a:custGeom>
            <a:solidFill>
              <a:srgbClr val="C83838"/>
            </a:solidFill>
          </p:spPr>
          <p:txBody>
            <a:bodyPr wrap="square" lIns="0" tIns="0" rIns="0" bIns="0" rtlCol="0">
              <a:noAutofit/>
            </a:bodyPr>
            <a:lstStyle/>
            <a:p>
              <a:endParaRPr sz="1758"/>
            </a:p>
          </p:txBody>
        </p:sp>
        <p:sp>
          <p:nvSpPr>
            <p:cNvPr id="193" name="object 1074"/>
            <p:cNvSpPr/>
            <p:nvPr/>
          </p:nvSpPr>
          <p:spPr>
            <a:xfrm>
              <a:off x="6602516" y="2558925"/>
              <a:ext cx="9560" cy="9751"/>
            </a:xfrm>
            <a:custGeom>
              <a:avLst/>
              <a:gdLst/>
              <a:ahLst/>
              <a:cxnLst/>
              <a:rect l="l" t="t" r="r" b="b"/>
              <a:pathLst>
                <a:path w="9790" h="9986">
                  <a:moveTo>
                    <a:pt x="0" y="0"/>
                  </a:moveTo>
                  <a:lnTo>
                    <a:pt x="9790" y="3994"/>
                  </a:lnTo>
                  <a:lnTo>
                    <a:pt x="8485" y="5326"/>
                  </a:lnTo>
                  <a:lnTo>
                    <a:pt x="7179" y="7323"/>
                  </a:lnTo>
                  <a:lnTo>
                    <a:pt x="5874" y="9986"/>
                  </a:lnTo>
                  <a:lnTo>
                    <a:pt x="0" y="0"/>
                  </a:lnTo>
                  <a:close/>
                </a:path>
              </a:pathLst>
            </a:custGeom>
            <a:solidFill>
              <a:srgbClr val="C83838"/>
            </a:solidFill>
          </p:spPr>
          <p:txBody>
            <a:bodyPr wrap="square" lIns="0" tIns="0" rIns="0" bIns="0" rtlCol="0">
              <a:noAutofit/>
            </a:bodyPr>
            <a:lstStyle/>
            <a:p>
              <a:endParaRPr sz="1758"/>
            </a:p>
          </p:txBody>
        </p:sp>
        <p:sp>
          <p:nvSpPr>
            <p:cNvPr id="194" name="object 1075"/>
            <p:cNvSpPr/>
            <p:nvPr/>
          </p:nvSpPr>
          <p:spPr>
            <a:xfrm>
              <a:off x="6502444" y="2535538"/>
              <a:ext cx="2549" cy="15603"/>
            </a:xfrm>
            <a:custGeom>
              <a:avLst/>
              <a:gdLst/>
              <a:ahLst/>
              <a:cxnLst/>
              <a:rect l="l" t="t" r="r" b="b"/>
              <a:pathLst>
                <a:path w="2610" h="15979">
                  <a:moveTo>
                    <a:pt x="652" y="11318"/>
                  </a:moveTo>
                  <a:lnTo>
                    <a:pt x="1305" y="13315"/>
                  </a:lnTo>
                  <a:lnTo>
                    <a:pt x="1958" y="14647"/>
                  </a:lnTo>
                  <a:lnTo>
                    <a:pt x="2610" y="15979"/>
                  </a:lnTo>
                  <a:lnTo>
                    <a:pt x="1958" y="15313"/>
                  </a:lnTo>
                  <a:lnTo>
                    <a:pt x="1305" y="15313"/>
                  </a:lnTo>
                  <a:lnTo>
                    <a:pt x="0" y="14647"/>
                  </a:lnTo>
                  <a:lnTo>
                    <a:pt x="0" y="0"/>
                  </a:lnTo>
                  <a:lnTo>
                    <a:pt x="652" y="0"/>
                  </a:lnTo>
                  <a:lnTo>
                    <a:pt x="652" y="11318"/>
                  </a:lnTo>
                  <a:close/>
                </a:path>
              </a:pathLst>
            </a:custGeom>
            <a:solidFill>
              <a:srgbClr val="C83838"/>
            </a:solidFill>
          </p:spPr>
          <p:txBody>
            <a:bodyPr wrap="square" lIns="0" tIns="0" rIns="0" bIns="0" rtlCol="0">
              <a:noAutofit/>
            </a:bodyPr>
            <a:lstStyle/>
            <a:p>
              <a:endParaRPr sz="1758"/>
            </a:p>
          </p:txBody>
        </p:sp>
        <p:sp>
          <p:nvSpPr>
            <p:cNvPr id="195" name="object 1076"/>
            <p:cNvSpPr/>
            <p:nvPr/>
          </p:nvSpPr>
          <p:spPr>
            <a:xfrm>
              <a:off x="6530505" y="2546591"/>
              <a:ext cx="42703" cy="111175"/>
            </a:xfrm>
            <a:custGeom>
              <a:avLst/>
              <a:gdLst/>
              <a:ahLst/>
              <a:cxnLst/>
              <a:rect l="l" t="t" r="r" b="b"/>
              <a:pathLst>
                <a:path w="43731" h="113851">
                  <a:moveTo>
                    <a:pt x="18626" y="68208"/>
                  </a:moveTo>
                  <a:lnTo>
                    <a:pt x="13190" y="53273"/>
                  </a:lnTo>
                  <a:lnTo>
                    <a:pt x="5221" y="35952"/>
                  </a:lnTo>
                  <a:lnTo>
                    <a:pt x="3263" y="33289"/>
                  </a:lnTo>
                  <a:lnTo>
                    <a:pt x="1958" y="30626"/>
                  </a:lnTo>
                  <a:lnTo>
                    <a:pt x="0" y="27963"/>
                  </a:lnTo>
                  <a:lnTo>
                    <a:pt x="4032" y="28566"/>
                  </a:lnTo>
                  <a:lnTo>
                    <a:pt x="14366" y="27453"/>
                  </a:lnTo>
                  <a:lnTo>
                    <a:pt x="24581" y="22415"/>
                  </a:lnTo>
                  <a:lnTo>
                    <a:pt x="34447" y="13311"/>
                  </a:lnTo>
                  <a:lnTo>
                    <a:pt x="43731" y="0"/>
                  </a:lnTo>
                  <a:lnTo>
                    <a:pt x="43731" y="5326"/>
                  </a:lnTo>
                  <a:lnTo>
                    <a:pt x="27413" y="113851"/>
                  </a:lnTo>
                  <a:lnTo>
                    <a:pt x="26804" y="110391"/>
                  </a:lnTo>
                  <a:lnTo>
                    <a:pt x="25620" y="101850"/>
                  </a:lnTo>
                  <a:lnTo>
                    <a:pt x="24254" y="92182"/>
                  </a:lnTo>
                  <a:lnTo>
                    <a:pt x="22119" y="81073"/>
                  </a:lnTo>
                  <a:lnTo>
                    <a:pt x="18626" y="68208"/>
                  </a:lnTo>
                  <a:close/>
                </a:path>
              </a:pathLst>
            </a:custGeom>
            <a:solidFill>
              <a:srgbClr val="C83838"/>
            </a:solidFill>
          </p:spPr>
          <p:txBody>
            <a:bodyPr wrap="square" lIns="0" tIns="0" rIns="0" bIns="0" rtlCol="0">
              <a:noAutofit/>
            </a:bodyPr>
            <a:lstStyle/>
            <a:p>
              <a:endParaRPr sz="1758"/>
            </a:p>
          </p:txBody>
        </p:sp>
        <p:sp>
          <p:nvSpPr>
            <p:cNvPr id="196" name="object 1077"/>
            <p:cNvSpPr/>
            <p:nvPr/>
          </p:nvSpPr>
          <p:spPr>
            <a:xfrm>
              <a:off x="6503083" y="2504963"/>
              <a:ext cx="70110" cy="69292"/>
            </a:xfrm>
            <a:custGeom>
              <a:avLst/>
              <a:gdLst/>
              <a:ahLst/>
              <a:cxnLst/>
              <a:rect l="l" t="t" r="r" b="b"/>
              <a:pathLst>
                <a:path w="71798" h="70960">
                  <a:moveTo>
                    <a:pt x="1958" y="47271"/>
                  </a:moveTo>
                  <a:lnTo>
                    <a:pt x="1305" y="45939"/>
                  </a:lnTo>
                  <a:lnTo>
                    <a:pt x="652" y="44608"/>
                  </a:lnTo>
                  <a:lnTo>
                    <a:pt x="0" y="42610"/>
                  </a:lnTo>
                  <a:lnTo>
                    <a:pt x="0" y="0"/>
                  </a:lnTo>
                  <a:lnTo>
                    <a:pt x="613" y="631"/>
                  </a:lnTo>
                  <a:lnTo>
                    <a:pt x="8603" y="8164"/>
                  </a:lnTo>
                  <a:lnTo>
                    <a:pt x="21849" y="18252"/>
                  </a:lnTo>
                  <a:lnTo>
                    <a:pt x="35246" y="23302"/>
                  </a:lnTo>
                  <a:lnTo>
                    <a:pt x="39478" y="23261"/>
                  </a:lnTo>
                  <a:lnTo>
                    <a:pt x="47342" y="21648"/>
                  </a:lnTo>
                  <a:lnTo>
                    <a:pt x="56276" y="15066"/>
                  </a:lnTo>
                  <a:lnTo>
                    <a:pt x="71798" y="0"/>
                  </a:lnTo>
                  <a:lnTo>
                    <a:pt x="71798" y="42610"/>
                  </a:lnTo>
                  <a:lnTo>
                    <a:pt x="68243" y="48338"/>
                  </a:lnTo>
                  <a:lnTo>
                    <a:pt x="58703" y="59984"/>
                  </a:lnTo>
                  <a:lnTo>
                    <a:pt x="48673" y="67477"/>
                  </a:lnTo>
                  <a:lnTo>
                    <a:pt x="38384" y="70960"/>
                  </a:lnTo>
                  <a:lnTo>
                    <a:pt x="28066" y="70574"/>
                  </a:lnTo>
                  <a:lnTo>
                    <a:pt x="21745" y="62426"/>
                  </a:lnTo>
                  <a:lnTo>
                    <a:pt x="12297" y="53629"/>
                  </a:lnTo>
                  <a:lnTo>
                    <a:pt x="1958" y="47271"/>
                  </a:lnTo>
                  <a:close/>
                </a:path>
              </a:pathLst>
            </a:custGeom>
            <a:solidFill>
              <a:srgbClr val="F6DCB8"/>
            </a:solidFill>
          </p:spPr>
          <p:txBody>
            <a:bodyPr wrap="square" lIns="0" tIns="0" rIns="0" bIns="0" rtlCol="0">
              <a:noAutofit/>
            </a:bodyPr>
            <a:lstStyle/>
            <a:p>
              <a:endParaRPr sz="1758"/>
            </a:p>
          </p:txBody>
        </p:sp>
        <p:sp>
          <p:nvSpPr>
            <p:cNvPr id="197" name="object 1078"/>
            <p:cNvSpPr/>
            <p:nvPr/>
          </p:nvSpPr>
          <p:spPr>
            <a:xfrm>
              <a:off x="6503083" y="2503013"/>
              <a:ext cx="70110" cy="24705"/>
            </a:xfrm>
            <a:custGeom>
              <a:avLst/>
              <a:gdLst/>
              <a:ahLst/>
              <a:cxnLst/>
              <a:rect l="l" t="t" r="r" b="b"/>
              <a:pathLst>
                <a:path w="71798" h="25300">
                  <a:moveTo>
                    <a:pt x="1806" y="1383"/>
                  </a:moveTo>
                  <a:lnTo>
                    <a:pt x="14500" y="9887"/>
                  </a:lnTo>
                  <a:lnTo>
                    <a:pt x="26076" y="15368"/>
                  </a:lnTo>
                  <a:lnTo>
                    <a:pt x="35899" y="17310"/>
                  </a:lnTo>
                  <a:lnTo>
                    <a:pt x="37128" y="17272"/>
                  </a:lnTo>
                  <a:lnTo>
                    <a:pt x="47231" y="14810"/>
                  </a:lnTo>
                  <a:lnTo>
                    <a:pt x="58999" y="8880"/>
                  </a:lnTo>
                  <a:lnTo>
                    <a:pt x="71798" y="0"/>
                  </a:lnTo>
                  <a:lnTo>
                    <a:pt x="71798" y="1997"/>
                  </a:lnTo>
                  <a:lnTo>
                    <a:pt x="70825" y="2939"/>
                  </a:lnTo>
                  <a:lnTo>
                    <a:pt x="62122" y="10673"/>
                  </a:lnTo>
                  <a:lnTo>
                    <a:pt x="48555" y="20471"/>
                  </a:lnTo>
                  <a:lnTo>
                    <a:pt x="35246" y="25300"/>
                  </a:lnTo>
                  <a:lnTo>
                    <a:pt x="31741" y="25278"/>
                  </a:lnTo>
                  <a:lnTo>
                    <a:pt x="23619" y="23821"/>
                  </a:lnTo>
                  <a:lnTo>
                    <a:pt x="14953" y="17326"/>
                  </a:lnTo>
                  <a:lnTo>
                    <a:pt x="0" y="1997"/>
                  </a:lnTo>
                  <a:lnTo>
                    <a:pt x="0" y="0"/>
                  </a:lnTo>
                  <a:lnTo>
                    <a:pt x="1806" y="1383"/>
                  </a:lnTo>
                  <a:close/>
                </a:path>
              </a:pathLst>
            </a:custGeom>
            <a:solidFill>
              <a:srgbClr val="C5AF93"/>
            </a:solidFill>
          </p:spPr>
          <p:txBody>
            <a:bodyPr wrap="square" lIns="0" tIns="0" rIns="0" bIns="0" rtlCol="0">
              <a:noAutofit/>
            </a:bodyPr>
            <a:lstStyle/>
            <a:p>
              <a:endParaRPr sz="1758"/>
            </a:p>
          </p:txBody>
        </p:sp>
        <p:sp>
          <p:nvSpPr>
            <p:cNvPr id="198" name="object 1079"/>
            <p:cNvSpPr/>
            <p:nvPr/>
          </p:nvSpPr>
          <p:spPr>
            <a:xfrm>
              <a:off x="6440055" y="2343083"/>
              <a:ext cx="196797" cy="176839"/>
            </a:xfrm>
            <a:custGeom>
              <a:avLst/>
              <a:gdLst/>
              <a:ahLst/>
              <a:cxnLst/>
              <a:rect l="l" t="t" r="r" b="b"/>
              <a:pathLst>
                <a:path w="201535" h="181096">
                  <a:moveTo>
                    <a:pt x="16945" y="87641"/>
                  </a:moveTo>
                  <a:lnTo>
                    <a:pt x="16285" y="75253"/>
                  </a:lnTo>
                  <a:lnTo>
                    <a:pt x="16915" y="65248"/>
                  </a:lnTo>
                  <a:lnTo>
                    <a:pt x="19526" y="61253"/>
                  </a:lnTo>
                  <a:lnTo>
                    <a:pt x="24095" y="59921"/>
                  </a:lnTo>
                  <a:lnTo>
                    <a:pt x="31928" y="63250"/>
                  </a:lnTo>
                  <a:lnTo>
                    <a:pt x="41682" y="66367"/>
                  </a:lnTo>
                  <a:lnTo>
                    <a:pt x="50455" y="66269"/>
                  </a:lnTo>
                  <a:lnTo>
                    <a:pt x="57871" y="62288"/>
                  </a:lnTo>
                  <a:lnTo>
                    <a:pt x="64689" y="54249"/>
                  </a:lnTo>
                  <a:lnTo>
                    <a:pt x="71670" y="41978"/>
                  </a:lnTo>
                  <a:lnTo>
                    <a:pt x="79576" y="25300"/>
                  </a:lnTo>
                  <a:lnTo>
                    <a:pt x="82297" y="19159"/>
                  </a:lnTo>
                  <a:lnTo>
                    <a:pt x="88908" y="5953"/>
                  </a:lnTo>
                  <a:lnTo>
                    <a:pt x="97199" y="0"/>
                  </a:lnTo>
                  <a:lnTo>
                    <a:pt x="101057" y="1211"/>
                  </a:lnTo>
                  <a:lnTo>
                    <a:pt x="108428" y="11121"/>
                  </a:lnTo>
                  <a:lnTo>
                    <a:pt x="114822" y="25300"/>
                  </a:lnTo>
                  <a:lnTo>
                    <a:pt x="122249" y="40597"/>
                  </a:lnTo>
                  <a:lnTo>
                    <a:pt x="129360" y="53276"/>
                  </a:lnTo>
                  <a:lnTo>
                    <a:pt x="136119" y="61707"/>
                  </a:lnTo>
                  <a:lnTo>
                    <a:pt x="143346" y="66063"/>
                  </a:lnTo>
                  <a:lnTo>
                    <a:pt x="151857" y="66519"/>
                  </a:lnTo>
                  <a:lnTo>
                    <a:pt x="162470" y="63250"/>
                  </a:lnTo>
                  <a:lnTo>
                    <a:pt x="170302" y="59921"/>
                  </a:lnTo>
                  <a:lnTo>
                    <a:pt x="175524" y="61253"/>
                  </a:lnTo>
                  <a:lnTo>
                    <a:pt x="177482" y="65248"/>
                  </a:lnTo>
                  <a:lnTo>
                    <a:pt x="177671" y="66747"/>
                  </a:lnTo>
                  <a:lnTo>
                    <a:pt x="178128" y="77172"/>
                  </a:lnTo>
                  <a:lnTo>
                    <a:pt x="177412" y="89988"/>
                  </a:lnTo>
                  <a:lnTo>
                    <a:pt x="175524" y="105195"/>
                  </a:lnTo>
                  <a:lnTo>
                    <a:pt x="178135" y="103198"/>
                  </a:lnTo>
                  <a:lnTo>
                    <a:pt x="180746" y="98537"/>
                  </a:lnTo>
                  <a:lnTo>
                    <a:pt x="183356" y="91214"/>
                  </a:lnTo>
                  <a:lnTo>
                    <a:pt x="185967" y="86553"/>
                  </a:lnTo>
                  <a:lnTo>
                    <a:pt x="187925" y="81227"/>
                  </a:lnTo>
                  <a:lnTo>
                    <a:pt x="189884" y="76566"/>
                  </a:lnTo>
                  <a:lnTo>
                    <a:pt x="191842" y="75900"/>
                  </a:lnTo>
                  <a:lnTo>
                    <a:pt x="193147" y="76566"/>
                  </a:lnTo>
                  <a:lnTo>
                    <a:pt x="195105" y="77232"/>
                  </a:lnTo>
                  <a:lnTo>
                    <a:pt x="199107" y="80972"/>
                  </a:lnTo>
                  <a:lnTo>
                    <a:pt x="201535" y="92366"/>
                  </a:lnTo>
                  <a:lnTo>
                    <a:pt x="198369" y="107193"/>
                  </a:lnTo>
                  <a:lnTo>
                    <a:pt x="193738" y="115901"/>
                  </a:lnTo>
                  <a:lnTo>
                    <a:pt x="184607" y="124416"/>
                  </a:lnTo>
                  <a:lnTo>
                    <a:pt x="175524" y="125169"/>
                  </a:lnTo>
                  <a:lnTo>
                    <a:pt x="173566" y="124503"/>
                  </a:lnTo>
                  <a:lnTo>
                    <a:pt x="172260" y="122506"/>
                  </a:lnTo>
                  <a:lnTo>
                    <a:pt x="171608" y="121174"/>
                  </a:lnTo>
                  <a:lnTo>
                    <a:pt x="169155" y="125346"/>
                  </a:lnTo>
                  <a:lnTo>
                    <a:pt x="161643" y="136513"/>
                  </a:lnTo>
                  <a:lnTo>
                    <a:pt x="153484" y="146707"/>
                  </a:lnTo>
                  <a:lnTo>
                    <a:pt x="144962" y="155830"/>
                  </a:lnTo>
                  <a:lnTo>
                    <a:pt x="136361" y="163785"/>
                  </a:lnTo>
                  <a:lnTo>
                    <a:pt x="121861" y="173673"/>
                  </a:lnTo>
                  <a:lnTo>
                    <a:pt x="110285" y="179154"/>
                  </a:lnTo>
                  <a:lnTo>
                    <a:pt x="100462" y="181096"/>
                  </a:lnTo>
                  <a:lnTo>
                    <a:pt x="99233" y="181058"/>
                  </a:lnTo>
                  <a:lnTo>
                    <a:pt x="89130" y="178596"/>
                  </a:lnTo>
                  <a:lnTo>
                    <a:pt x="77362" y="172666"/>
                  </a:lnTo>
                  <a:lnTo>
                    <a:pt x="64563" y="163785"/>
                  </a:lnTo>
                  <a:lnTo>
                    <a:pt x="64563" y="163120"/>
                  </a:lnTo>
                  <a:lnTo>
                    <a:pt x="61724" y="160866"/>
                  </a:lnTo>
                  <a:lnTo>
                    <a:pt x="52872" y="152753"/>
                  </a:lnTo>
                  <a:lnTo>
                    <a:pt x="44422" y="143334"/>
                  </a:lnTo>
                  <a:lnTo>
                    <a:pt x="36522" y="132758"/>
                  </a:lnTo>
                  <a:lnTo>
                    <a:pt x="29317" y="121174"/>
                  </a:lnTo>
                  <a:lnTo>
                    <a:pt x="28011" y="122506"/>
                  </a:lnTo>
                  <a:lnTo>
                    <a:pt x="26706" y="124503"/>
                  </a:lnTo>
                  <a:lnTo>
                    <a:pt x="24748" y="125169"/>
                  </a:lnTo>
                  <a:lnTo>
                    <a:pt x="19372" y="125724"/>
                  </a:lnTo>
                  <a:lnTo>
                    <a:pt x="10164" y="119813"/>
                  </a:lnTo>
                  <a:lnTo>
                    <a:pt x="2556" y="107193"/>
                  </a:lnTo>
                  <a:lnTo>
                    <a:pt x="23" y="98480"/>
                  </a:lnTo>
                  <a:lnTo>
                    <a:pt x="0" y="85341"/>
                  </a:lnTo>
                  <a:lnTo>
                    <a:pt x="5167" y="77232"/>
                  </a:lnTo>
                  <a:lnTo>
                    <a:pt x="6472" y="81892"/>
                  </a:lnTo>
                  <a:lnTo>
                    <a:pt x="8430" y="86553"/>
                  </a:lnTo>
                  <a:lnTo>
                    <a:pt x="11041" y="91214"/>
                  </a:lnTo>
                  <a:lnTo>
                    <a:pt x="13652" y="98537"/>
                  </a:lnTo>
                  <a:lnTo>
                    <a:pt x="16263" y="103198"/>
                  </a:lnTo>
                  <a:lnTo>
                    <a:pt x="19526" y="105195"/>
                  </a:lnTo>
                  <a:lnTo>
                    <a:pt x="19018" y="102411"/>
                  </a:lnTo>
                  <a:lnTo>
                    <a:pt x="16945" y="87641"/>
                  </a:lnTo>
                  <a:close/>
                </a:path>
              </a:pathLst>
            </a:custGeom>
            <a:solidFill>
              <a:srgbClr val="F6DCB8"/>
            </a:solidFill>
          </p:spPr>
          <p:txBody>
            <a:bodyPr wrap="square" lIns="0" tIns="0" rIns="0" bIns="0" rtlCol="0">
              <a:noAutofit/>
            </a:bodyPr>
            <a:lstStyle/>
            <a:p>
              <a:endParaRPr sz="1758"/>
            </a:p>
          </p:txBody>
        </p:sp>
        <p:sp>
          <p:nvSpPr>
            <p:cNvPr id="199" name="object 1080"/>
            <p:cNvSpPr/>
            <p:nvPr/>
          </p:nvSpPr>
          <p:spPr>
            <a:xfrm>
              <a:off x="6484616" y="2534889"/>
              <a:ext cx="17845" cy="14953"/>
            </a:xfrm>
            <a:custGeom>
              <a:avLst/>
              <a:gdLst/>
              <a:ahLst/>
              <a:cxnLst/>
              <a:rect l="l" t="t" r="r" b="b"/>
              <a:pathLst>
                <a:path w="18275" h="15313">
                  <a:moveTo>
                    <a:pt x="18275" y="665"/>
                  </a:moveTo>
                  <a:lnTo>
                    <a:pt x="18275" y="15313"/>
                  </a:lnTo>
                  <a:lnTo>
                    <a:pt x="12401" y="12650"/>
                  </a:lnTo>
                  <a:lnTo>
                    <a:pt x="6527" y="10652"/>
                  </a:lnTo>
                  <a:lnTo>
                    <a:pt x="0" y="9321"/>
                  </a:lnTo>
                  <a:lnTo>
                    <a:pt x="1305" y="7989"/>
                  </a:lnTo>
                  <a:lnTo>
                    <a:pt x="18275" y="0"/>
                  </a:lnTo>
                  <a:lnTo>
                    <a:pt x="18275" y="665"/>
                  </a:lnTo>
                  <a:close/>
                </a:path>
              </a:pathLst>
            </a:custGeom>
            <a:solidFill>
              <a:srgbClr val="ECECEC"/>
            </a:solidFill>
          </p:spPr>
          <p:txBody>
            <a:bodyPr wrap="square" lIns="0" tIns="0" rIns="0" bIns="0" rtlCol="0">
              <a:noAutofit/>
            </a:bodyPr>
            <a:lstStyle/>
            <a:p>
              <a:endParaRPr sz="1758"/>
            </a:p>
          </p:txBody>
        </p:sp>
        <p:sp>
          <p:nvSpPr>
            <p:cNvPr id="200" name="object 1081"/>
            <p:cNvSpPr/>
            <p:nvPr/>
          </p:nvSpPr>
          <p:spPr>
            <a:xfrm>
              <a:off x="6557276" y="2533576"/>
              <a:ext cx="60549" cy="131979"/>
            </a:xfrm>
            <a:custGeom>
              <a:avLst/>
              <a:gdLst/>
              <a:ahLst/>
              <a:cxnLst/>
              <a:rect l="l" t="t" r="r" b="b"/>
              <a:pathLst>
                <a:path w="62007" h="135156">
                  <a:moveTo>
                    <a:pt x="30024" y="83224"/>
                  </a:moveTo>
                  <a:lnTo>
                    <a:pt x="62007" y="104530"/>
                  </a:lnTo>
                  <a:lnTo>
                    <a:pt x="30677" y="135156"/>
                  </a:lnTo>
                  <a:lnTo>
                    <a:pt x="1958" y="135156"/>
                  </a:lnTo>
                  <a:lnTo>
                    <a:pt x="0" y="127167"/>
                  </a:lnTo>
                  <a:lnTo>
                    <a:pt x="16317" y="18642"/>
                  </a:lnTo>
                  <a:lnTo>
                    <a:pt x="16317" y="0"/>
                  </a:lnTo>
                  <a:lnTo>
                    <a:pt x="37204" y="9986"/>
                  </a:lnTo>
                  <a:lnTo>
                    <a:pt x="46342" y="25966"/>
                  </a:lnTo>
                  <a:lnTo>
                    <a:pt x="52216" y="35952"/>
                  </a:lnTo>
                  <a:lnTo>
                    <a:pt x="50258" y="41279"/>
                  </a:lnTo>
                  <a:lnTo>
                    <a:pt x="50258" y="48603"/>
                  </a:lnTo>
                  <a:lnTo>
                    <a:pt x="52869" y="55926"/>
                  </a:lnTo>
                  <a:lnTo>
                    <a:pt x="54174" y="61253"/>
                  </a:lnTo>
                  <a:lnTo>
                    <a:pt x="56785" y="65913"/>
                  </a:lnTo>
                  <a:lnTo>
                    <a:pt x="60049" y="69242"/>
                  </a:lnTo>
                  <a:lnTo>
                    <a:pt x="30024" y="83224"/>
                  </a:lnTo>
                  <a:close/>
                </a:path>
              </a:pathLst>
            </a:custGeom>
            <a:solidFill>
              <a:srgbClr val="ECECEC"/>
            </a:solidFill>
          </p:spPr>
          <p:txBody>
            <a:bodyPr wrap="square" lIns="0" tIns="0" rIns="0" bIns="0" rtlCol="0">
              <a:noAutofit/>
            </a:bodyPr>
            <a:lstStyle/>
            <a:p>
              <a:endParaRPr sz="1758"/>
            </a:p>
          </p:txBody>
        </p:sp>
        <p:sp>
          <p:nvSpPr>
            <p:cNvPr id="201" name="object 1082"/>
            <p:cNvSpPr/>
            <p:nvPr/>
          </p:nvSpPr>
          <p:spPr>
            <a:xfrm>
              <a:off x="6696846" y="2694824"/>
              <a:ext cx="184199" cy="168387"/>
            </a:xfrm>
            <a:custGeom>
              <a:avLst/>
              <a:gdLst/>
              <a:ahLst/>
              <a:cxnLst/>
              <a:rect l="l" t="t" r="r" b="b"/>
              <a:pathLst>
                <a:path w="188633" h="172441">
                  <a:moveTo>
                    <a:pt x="172624" y="99640"/>
                  </a:moveTo>
                  <a:lnTo>
                    <a:pt x="176091" y="113010"/>
                  </a:lnTo>
                  <a:lnTo>
                    <a:pt x="179365" y="127357"/>
                  </a:lnTo>
                  <a:lnTo>
                    <a:pt x="182506" y="142300"/>
                  </a:lnTo>
                  <a:lnTo>
                    <a:pt x="185575" y="157455"/>
                  </a:lnTo>
                  <a:lnTo>
                    <a:pt x="188633" y="172441"/>
                  </a:lnTo>
                  <a:lnTo>
                    <a:pt x="21539" y="172441"/>
                  </a:lnTo>
                  <a:lnTo>
                    <a:pt x="7832" y="73237"/>
                  </a:lnTo>
                  <a:lnTo>
                    <a:pt x="7832" y="72571"/>
                  </a:lnTo>
                  <a:lnTo>
                    <a:pt x="17623" y="57258"/>
                  </a:lnTo>
                  <a:lnTo>
                    <a:pt x="0" y="37950"/>
                  </a:lnTo>
                  <a:lnTo>
                    <a:pt x="33940" y="74569"/>
                  </a:lnTo>
                  <a:lnTo>
                    <a:pt x="43078" y="0"/>
                  </a:lnTo>
                  <a:lnTo>
                    <a:pt x="48073" y="2266"/>
                  </a:lnTo>
                  <a:lnTo>
                    <a:pt x="69213" y="12147"/>
                  </a:lnTo>
                  <a:lnTo>
                    <a:pt x="87418" y="21113"/>
                  </a:lnTo>
                  <a:lnTo>
                    <a:pt x="102925" y="29196"/>
                  </a:lnTo>
                  <a:lnTo>
                    <a:pt x="115973" y="36431"/>
                  </a:lnTo>
                  <a:lnTo>
                    <a:pt x="126802" y="42852"/>
                  </a:lnTo>
                  <a:lnTo>
                    <a:pt x="135649" y="48492"/>
                  </a:lnTo>
                  <a:lnTo>
                    <a:pt x="142753" y="53384"/>
                  </a:lnTo>
                  <a:lnTo>
                    <a:pt x="148353" y="57563"/>
                  </a:lnTo>
                  <a:lnTo>
                    <a:pt x="152689" y="61063"/>
                  </a:lnTo>
                  <a:lnTo>
                    <a:pt x="155997" y="63916"/>
                  </a:lnTo>
                  <a:lnTo>
                    <a:pt x="160455" y="69218"/>
                  </a:lnTo>
                  <a:lnTo>
                    <a:pt x="164867" y="77362"/>
                  </a:lnTo>
                  <a:lnTo>
                    <a:pt x="168902" y="87630"/>
                  </a:lnTo>
                  <a:lnTo>
                    <a:pt x="172624" y="99640"/>
                  </a:lnTo>
                  <a:close/>
                </a:path>
              </a:pathLst>
            </a:custGeom>
            <a:solidFill>
              <a:srgbClr val="FFFFFF"/>
            </a:solidFill>
          </p:spPr>
          <p:txBody>
            <a:bodyPr wrap="square" lIns="0" tIns="0" rIns="0" bIns="0" rtlCol="0">
              <a:noAutofit/>
            </a:bodyPr>
            <a:lstStyle/>
            <a:p>
              <a:endParaRPr sz="1758"/>
            </a:p>
          </p:txBody>
        </p:sp>
        <p:sp>
          <p:nvSpPr>
            <p:cNvPr id="202" name="object 1083"/>
            <p:cNvSpPr/>
            <p:nvPr/>
          </p:nvSpPr>
          <p:spPr>
            <a:xfrm>
              <a:off x="6543253" y="2695474"/>
              <a:ext cx="153605" cy="167737"/>
            </a:xfrm>
            <a:custGeom>
              <a:avLst/>
              <a:gdLst/>
              <a:ahLst/>
              <a:cxnLst/>
              <a:rect l="l" t="t" r="r" b="b"/>
              <a:pathLst>
                <a:path w="157303" h="171775">
                  <a:moveTo>
                    <a:pt x="5874" y="64582"/>
                  </a:moveTo>
                  <a:lnTo>
                    <a:pt x="5221" y="59255"/>
                  </a:lnTo>
                  <a:lnTo>
                    <a:pt x="9137" y="56592"/>
                  </a:lnTo>
                  <a:lnTo>
                    <a:pt x="13706" y="52597"/>
                  </a:lnTo>
                  <a:lnTo>
                    <a:pt x="20886" y="47937"/>
                  </a:lnTo>
                  <a:lnTo>
                    <a:pt x="21925" y="47262"/>
                  </a:lnTo>
                  <a:lnTo>
                    <a:pt x="28647" y="43030"/>
                  </a:lnTo>
                  <a:lnTo>
                    <a:pt x="36526" y="38319"/>
                  </a:lnTo>
                  <a:lnTo>
                    <a:pt x="45649" y="33129"/>
                  </a:lnTo>
                  <a:lnTo>
                    <a:pt x="56100" y="27460"/>
                  </a:lnTo>
                  <a:lnTo>
                    <a:pt x="67966" y="21313"/>
                  </a:lnTo>
                  <a:lnTo>
                    <a:pt x="81334" y="14687"/>
                  </a:lnTo>
                  <a:lnTo>
                    <a:pt x="96289" y="7583"/>
                  </a:lnTo>
                  <a:lnTo>
                    <a:pt x="112918" y="0"/>
                  </a:lnTo>
                  <a:lnTo>
                    <a:pt x="123362" y="73237"/>
                  </a:lnTo>
                  <a:lnTo>
                    <a:pt x="157303" y="37284"/>
                  </a:lnTo>
                  <a:lnTo>
                    <a:pt x="139679" y="56592"/>
                  </a:lnTo>
                  <a:lnTo>
                    <a:pt x="149470" y="71905"/>
                  </a:lnTo>
                  <a:lnTo>
                    <a:pt x="149470" y="72571"/>
                  </a:lnTo>
                  <a:lnTo>
                    <a:pt x="135763" y="171775"/>
                  </a:lnTo>
                  <a:lnTo>
                    <a:pt x="88768" y="171775"/>
                  </a:lnTo>
                  <a:lnTo>
                    <a:pt x="86859" y="167593"/>
                  </a:lnTo>
                  <a:lnTo>
                    <a:pt x="79860" y="156759"/>
                  </a:lnTo>
                  <a:lnTo>
                    <a:pt x="70263" y="148431"/>
                  </a:lnTo>
                  <a:lnTo>
                    <a:pt x="57438" y="143146"/>
                  </a:lnTo>
                  <a:lnTo>
                    <a:pt x="48975" y="141131"/>
                  </a:lnTo>
                  <a:lnTo>
                    <a:pt x="36977" y="137941"/>
                  </a:lnTo>
                  <a:lnTo>
                    <a:pt x="24618" y="134217"/>
                  </a:lnTo>
                  <a:lnTo>
                    <a:pt x="12195" y="129960"/>
                  </a:lnTo>
                  <a:lnTo>
                    <a:pt x="0" y="125169"/>
                  </a:lnTo>
                  <a:lnTo>
                    <a:pt x="9178" y="115593"/>
                  </a:lnTo>
                  <a:lnTo>
                    <a:pt x="15280" y="104779"/>
                  </a:lnTo>
                  <a:lnTo>
                    <a:pt x="17568" y="93784"/>
                  </a:lnTo>
                  <a:lnTo>
                    <a:pt x="15978" y="83104"/>
                  </a:lnTo>
                  <a:lnTo>
                    <a:pt x="10443" y="73237"/>
                  </a:lnTo>
                  <a:lnTo>
                    <a:pt x="7832" y="69908"/>
                  </a:lnTo>
                  <a:lnTo>
                    <a:pt x="5874" y="64582"/>
                  </a:lnTo>
                  <a:close/>
                </a:path>
              </a:pathLst>
            </a:custGeom>
            <a:solidFill>
              <a:srgbClr val="FFFFFF"/>
            </a:solidFill>
          </p:spPr>
          <p:txBody>
            <a:bodyPr wrap="square" lIns="0" tIns="0" rIns="0" bIns="0" rtlCol="0">
              <a:noAutofit/>
            </a:bodyPr>
            <a:lstStyle/>
            <a:p>
              <a:endParaRPr sz="1758"/>
            </a:p>
          </p:txBody>
        </p:sp>
        <p:sp>
          <p:nvSpPr>
            <p:cNvPr id="203" name="object 1084"/>
            <p:cNvSpPr/>
            <p:nvPr/>
          </p:nvSpPr>
          <p:spPr>
            <a:xfrm>
              <a:off x="6657334" y="2667505"/>
              <a:ext cx="79033" cy="63064"/>
            </a:xfrm>
            <a:custGeom>
              <a:avLst/>
              <a:gdLst/>
              <a:ahLst/>
              <a:cxnLst/>
              <a:rect l="l" t="t" r="r" b="b"/>
              <a:pathLst>
                <a:path w="80936" h="64582">
                  <a:moveTo>
                    <a:pt x="2435" y="2756"/>
                  </a:moveTo>
                  <a:lnTo>
                    <a:pt x="11384" y="11413"/>
                  </a:lnTo>
                  <a:lnTo>
                    <a:pt x="24807" y="20917"/>
                  </a:lnTo>
                  <a:lnTo>
                    <a:pt x="40468" y="25966"/>
                  </a:lnTo>
                  <a:lnTo>
                    <a:pt x="41120" y="25966"/>
                  </a:lnTo>
                  <a:lnTo>
                    <a:pt x="50281" y="25806"/>
                  </a:lnTo>
                  <a:lnTo>
                    <a:pt x="59513" y="23607"/>
                  </a:lnTo>
                  <a:lnTo>
                    <a:pt x="68142" y="16432"/>
                  </a:lnTo>
                  <a:lnTo>
                    <a:pt x="80936" y="1331"/>
                  </a:lnTo>
                  <a:lnTo>
                    <a:pt x="80936" y="13315"/>
                  </a:lnTo>
                  <a:lnTo>
                    <a:pt x="40468" y="64582"/>
                  </a:lnTo>
                  <a:lnTo>
                    <a:pt x="0" y="13315"/>
                  </a:lnTo>
                  <a:lnTo>
                    <a:pt x="0" y="0"/>
                  </a:lnTo>
                  <a:lnTo>
                    <a:pt x="2435" y="2756"/>
                  </a:lnTo>
                  <a:close/>
                </a:path>
              </a:pathLst>
            </a:custGeom>
            <a:solidFill>
              <a:srgbClr val="DBB089"/>
            </a:solidFill>
          </p:spPr>
          <p:txBody>
            <a:bodyPr wrap="square" lIns="0" tIns="0" rIns="0" bIns="0" rtlCol="0">
              <a:noAutofit/>
            </a:bodyPr>
            <a:lstStyle/>
            <a:p>
              <a:endParaRPr sz="1758"/>
            </a:p>
          </p:txBody>
        </p:sp>
        <p:sp>
          <p:nvSpPr>
            <p:cNvPr id="204" name="object 1085"/>
            <p:cNvSpPr/>
            <p:nvPr/>
          </p:nvSpPr>
          <p:spPr>
            <a:xfrm>
              <a:off x="6606339" y="2562188"/>
              <a:ext cx="13384" cy="42259"/>
            </a:xfrm>
            <a:custGeom>
              <a:avLst/>
              <a:gdLst/>
              <a:ahLst/>
              <a:cxnLst/>
              <a:rect l="l" t="t" r="r" b="b"/>
              <a:pathLst>
                <a:path w="13706" h="43276">
                  <a:moveTo>
                    <a:pt x="1958" y="6657"/>
                  </a:moveTo>
                  <a:lnTo>
                    <a:pt x="3263" y="3994"/>
                  </a:lnTo>
                  <a:lnTo>
                    <a:pt x="4568" y="1997"/>
                  </a:lnTo>
                  <a:lnTo>
                    <a:pt x="5874" y="665"/>
                  </a:lnTo>
                  <a:lnTo>
                    <a:pt x="6527" y="665"/>
                  </a:lnTo>
                  <a:lnTo>
                    <a:pt x="7179" y="0"/>
                  </a:lnTo>
                  <a:lnTo>
                    <a:pt x="7832" y="7323"/>
                  </a:lnTo>
                  <a:lnTo>
                    <a:pt x="9137" y="13981"/>
                  </a:lnTo>
                  <a:lnTo>
                    <a:pt x="9790" y="18642"/>
                  </a:lnTo>
                  <a:lnTo>
                    <a:pt x="11096" y="27963"/>
                  </a:lnTo>
                  <a:lnTo>
                    <a:pt x="12401" y="35952"/>
                  </a:lnTo>
                  <a:lnTo>
                    <a:pt x="13706" y="43276"/>
                  </a:lnTo>
                  <a:lnTo>
                    <a:pt x="12401" y="42610"/>
                  </a:lnTo>
                  <a:lnTo>
                    <a:pt x="11096" y="41279"/>
                  </a:lnTo>
                  <a:lnTo>
                    <a:pt x="9790" y="39947"/>
                  </a:lnTo>
                  <a:lnTo>
                    <a:pt x="6527" y="36618"/>
                  </a:lnTo>
                  <a:lnTo>
                    <a:pt x="3916" y="31958"/>
                  </a:lnTo>
                  <a:lnTo>
                    <a:pt x="2610" y="26631"/>
                  </a:lnTo>
                  <a:lnTo>
                    <a:pt x="0" y="19308"/>
                  </a:lnTo>
                  <a:lnTo>
                    <a:pt x="0" y="11984"/>
                  </a:lnTo>
                  <a:lnTo>
                    <a:pt x="1958" y="6657"/>
                  </a:lnTo>
                  <a:close/>
                </a:path>
              </a:pathLst>
            </a:custGeom>
            <a:solidFill>
              <a:srgbClr val="F6D1AE"/>
            </a:solidFill>
          </p:spPr>
          <p:txBody>
            <a:bodyPr wrap="square" lIns="0" tIns="0" rIns="0" bIns="0" rtlCol="0">
              <a:noAutofit/>
            </a:bodyPr>
            <a:lstStyle/>
            <a:p>
              <a:endParaRPr sz="1758"/>
            </a:p>
          </p:txBody>
        </p:sp>
        <p:sp>
          <p:nvSpPr>
            <p:cNvPr id="205" name="object 1086"/>
            <p:cNvSpPr/>
            <p:nvPr/>
          </p:nvSpPr>
          <p:spPr>
            <a:xfrm>
              <a:off x="6773967" y="2562188"/>
              <a:ext cx="12044" cy="42259"/>
            </a:xfrm>
            <a:custGeom>
              <a:avLst/>
              <a:gdLst/>
              <a:ahLst/>
              <a:cxnLst/>
              <a:rect l="l" t="t" r="r" b="b"/>
              <a:pathLst>
                <a:path w="12334" h="43276">
                  <a:moveTo>
                    <a:pt x="3263" y="37284"/>
                  </a:moveTo>
                  <a:lnTo>
                    <a:pt x="4765" y="26451"/>
                  </a:lnTo>
                  <a:lnTo>
                    <a:pt x="5622" y="13765"/>
                  </a:lnTo>
                  <a:lnTo>
                    <a:pt x="5874" y="0"/>
                  </a:lnTo>
                  <a:lnTo>
                    <a:pt x="8271" y="1773"/>
                  </a:lnTo>
                  <a:lnTo>
                    <a:pt x="12334" y="12054"/>
                  </a:lnTo>
                  <a:lnTo>
                    <a:pt x="10443" y="26631"/>
                  </a:lnTo>
                  <a:lnTo>
                    <a:pt x="8485" y="33955"/>
                  </a:lnTo>
                  <a:lnTo>
                    <a:pt x="3916" y="39947"/>
                  </a:lnTo>
                  <a:lnTo>
                    <a:pt x="0" y="43276"/>
                  </a:lnTo>
                  <a:lnTo>
                    <a:pt x="0" y="40613"/>
                  </a:lnTo>
                  <a:lnTo>
                    <a:pt x="652" y="39281"/>
                  </a:lnTo>
                  <a:lnTo>
                    <a:pt x="1958" y="39947"/>
                  </a:lnTo>
                  <a:lnTo>
                    <a:pt x="3263" y="37950"/>
                  </a:lnTo>
                  <a:lnTo>
                    <a:pt x="3263" y="37284"/>
                  </a:lnTo>
                  <a:close/>
                </a:path>
              </a:pathLst>
            </a:custGeom>
            <a:solidFill>
              <a:srgbClr val="F6D1AE"/>
            </a:solidFill>
          </p:spPr>
          <p:txBody>
            <a:bodyPr wrap="square" lIns="0" tIns="0" rIns="0" bIns="0" rtlCol="0">
              <a:noAutofit/>
            </a:bodyPr>
            <a:lstStyle/>
            <a:p>
              <a:endParaRPr sz="1758"/>
            </a:p>
          </p:txBody>
        </p:sp>
        <p:sp>
          <p:nvSpPr>
            <p:cNvPr id="206" name="object 1087"/>
            <p:cNvSpPr/>
            <p:nvPr/>
          </p:nvSpPr>
          <p:spPr>
            <a:xfrm>
              <a:off x="6679643" y="2731882"/>
              <a:ext cx="34417" cy="33807"/>
            </a:xfrm>
            <a:custGeom>
              <a:avLst/>
              <a:gdLst/>
              <a:ahLst/>
              <a:cxnLst/>
              <a:rect l="l" t="t" r="r" b="b"/>
              <a:pathLst>
                <a:path w="35246" h="34621">
                  <a:moveTo>
                    <a:pt x="9790" y="34621"/>
                  </a:moveTo>
                  <a:lnTo>
                    <a:pt x="0" y="19308"/>
                  </a:lnTo>
                  <a:lnTo>
                    <a:pt x="17623" y="0"/>
                  </a:lnTo>
                  <a:lnTo>
                    <a:pt x="35246" y="19308"/>
                  </a:lnTo>
                  <a:lnTo>
                    <a:pt x="24802" y="34621"/>
                  </a:lnTo>
                  <a:lnTo>
                    <a:pt x="9790" y="34621"/>
                  </a:lnTo>
                  <a:close/>
                </a:path>
              </a:pathLst>
            </a:custGeom>
            <a:solidFill>
              <a:srgbClr val="343434"/>
            </a:solidFill>
          </p:spPr>
          <p:txBody>
            <a:bodyPr wrap="square" lIns="0" tIns="0" rIns="0" bIns="0" rtlCol="0">
              <a:noAutofit/>
            </a:bodyPr>
            <a:lstStyle/>
            <a:p>
              <a:endParaRPr sz="1758"/>
            </a:p>
          </p:txBody>
        </p:sp>
        <p:sp>
          <p:nvSpPr>
            <p:cNvPr id="207" name="object 1088"/>
            <p:cNvSpPr/>
            <p:nvPr/>
          </p:nvSpPr>
          <p:spPr>
            <a:xfrm>
              <a:off x="6675814" y="2766340"/>
              <a:ext cx="42065" cy="96871"/>
            </a:xfrm>
            <a:custGeom>
              <a:avLst/>
              <a:gdLst/>
              <a:ahLst/>
              <a:cxnLst/>
              <a:rect l="l" t="t" r="r" b="b"/>
              <a:pathLst>
                <a:path w="43078" h="99203">
                  <a:moveTo>
                    <a:pt x="29371" y="0"/>
                  </a:moveTo>
                  <a:lnTo>
                    <a:pt x="43078" y="99203"/>
                  </a:lnTo>
                  <a:lnTo>
                    <a:pt x="0" y="99203"/>
                  </a:lnTo>
                  <a:lnTo>
                    <a:pt x="13706" y="0"/>
                  </a:lnTo>
                  <a:lnTo>
                    <a:pt x="29371" y="0"/>
                  </a:lnTo>
                  <a:close/>
                </a:path>
              </a:pathLst>
            </a:custGeom>
            <a:solidFill>
              <a:srgbClr val="343434"/>
            </a:solidFill>
          </p:spPr>
          <p:txBody>
            <a:bodyPr wrap="square" lIns="0" tIns="0" rIns="0" bIns="0" rtlCol="0">
              <a:noAutofit/>
            </a:bodyPr>
            <a:lstStyle/>
            <a:p>
              <a:endParaRPr sz="1758"/>
            </a:p>
          </p:txBody>
        </p:sp>
        <p:sp>
          <p:nvSpPr>
            <p:cNvPr id="208" name="object 1089"/>
            <p:cNvSpPr/>
            <p:nvPr/>
          </p:nvSpPr>
          <p:spPr>
            <a:xfrm>
              <a:off x="6653505" y="2681820"/>
              <a:ext cx="43341" cy="85169"/>
            </a:xfrm>
            <a:custGeom>
              <a:avLst/>
              <a:gdLst/>
              <a:ahLst/>
              <a:cxnLst/>
              <a:rect l="l" t="t" r="r" b="b"/>
              <a:pathLst>
                <a:path w="44384" h="87219">
                  <a:moveTo>
                    <a:pt x="3916" y="0"/>
                  </a:moveTo>
                  <a:lnTo>
                    <a:pt x="44384" y="51266"/>
                  </a:lnTo>
                  <a:lnTo>
                    <a:pt x="10443" y="87219"/>
                  </a:lnTo>
                  <a:lnTo>
                    <a:pt x="0" y="13981"/>
                  </a:lnTo>
                  <a:lnTo>
                    <a:pt x="3916" y="0"/>
                  </a:lnTo>
                  <a:close/>
                </a:path>
              </a:pathLst>
            </a:custGeom>
            <a:solidFill>
              <a:srgbClr val="ECECEC"/>
            </a:solidFill>
          </p:spPr>
          <p:txBody>
            <a:bodyPr wrap="square" lIns="0" tIns="0" rIns="0" bIns="0" rtlCol="0">
              <a:noAutofit/>
            </a:bodyPr>
            <a:lstStyle/>
            <a:p>
              <a:endParaRPr sz="1758"/>
            </a:p>
          </p:txBody>
        </p:sp>
        <p:sp>
          <p:nvSpPr>
            <p:cNvPr id="209" name="object 1090"/>
            <p:cNvSpPr/>
            <p:nvPr/>
          </p:nvSpPr>
          <p:spPr>
            <a:xfrm>
              <a:off x="6657337" y="2664249"/>
              <a:ext cx="79033" cy="28606"/>
            </a:xfrm>
            <a:custGeom>
              <a:avLst/>
              <a:gdLst/>
              <a:ahLst/>
              <a:cxnLst/>
              <a:rect l="l" t="t" r="r" b="b"/>
              <a:pathLst>
                <a:path w="80936" h="29295">
                  <a:moveTo>
                    <a:pt x="40468" y="29295"/>
                  </a:moveTo>
                  <a:lnTo>
                    <a:pt x="30120" y="28405"/>
                  </a:lnTo>
                  <a:lnTo>
                    <a:pt x="21092" y="25573"/>
                  </a:lnTo>
                  <a:lnTo>
                    <a:pt x="12544" y="18171"/>
                  </a:lnTo>
                  <a:lnTo>
                    <a:pt x="0" y="3328"/>
                  </a:lnTo>
                  <a:lnTo>
                    <a:pt x="0" y="0"/>
                  </a:lnTo>
                  <a:lnTo>
                    <a:pt x="6562" y="4850"/>
                  </a:lnTo>
                  <a:lnTo>
                    <a:pt x="18764" y="12540"/>
                  </a:lnTo>
                  <a:lnTo>
                    <a:pt x="30444" y="17937"/>
                  </a:lnTo>
                  <a:lnTo>
                    <a:pt x="40468" y="19973"/>
                  </a:lnTo>
                  <a:lnTo>
                    <a:pt x="45703" y="19325"/>
                  </a:lnTo>
                  <a:lnTo>
                    <a:pt x="56613" y="15297"/>
                  </a:lnTo>
                  <a:lnTo>
                    <a:pt x="68648" y="8499"/>
                  </a:lnTo>
                  <a:lnTo>
                    <a:pt x="80936" y="0"/>
                  </a:lnTo>
                  <a:lnTo>
                    <a:pt x="80936" y="4660"/>
                  </a:lnTo>
                  <a:lnTo>
                    <a:pt x="78965" y="6905"/>
                  </a:lnTo>
                  <a:lnTo>
                    <a:pt x="70230" y="15411"/>
                  </a:lnTo>
                  <a:lnTo>
                    <a:pt x="56782" y="24840"/>
                  </a:lnTo>
                  <a:lnTo>
                    <a:pt x="41120" y="29295"/>
                  </a:lnTo>
                  <a:lnTo>
                    <a:pt x="40468" y="29295"/>
                  </a:lnTo>
                  <a:close/>
                </a:path>
              </a:pathLst>
            </a:custGeom>
            <a:solidFill>
              <a:srgbClr val="AE8E6D"/>
            </a:solidFill>
          </p:spPr>
          <p:txBody>
            <a:bodyPr wrap="square" lIns="0" tIns="0" rIns="0" bIns="0" rtlCol="0">
              <a:noAutofit/>
            </a:bodyPr>
            <a:lstStyle/>
            <a:p>
              <a:endParaRPr sz="1758"/>
            </a:p>
          </p:txBody>
        </p:sp>
        <p:sp>
          <p:nvSpPr>
            <p:cNvPr id="210" name="object 1091"/>
            <p:cNvSpPr/>
            <p:nvPr/>
          </p:nvSpPr>
          <p:spPr>
            <a:xfrm>
              <a:off x="6707061" y="2490029"/>
              <a:ext cx="1274" cy="649"/>
            </a:xfrm>
            <a:custGeom>
              <a:avLst/>
              <a:gdLst/>
              <a:ahLst/>
              <a:cxnLst/>
              <a:rect l="l" t="t" r="r" b="b"/>
              <a:pathLst>
                <a:path w="1305" h="665">
                  <a:moveTo>
                    <a:pt x="1305" y="0"/>
                  </a:moveTo>
                  <a:lnTo>
                    <a:pt x="652" y="665"/>
                  </a:lnTo>
                  <a:lnTo>
                    <a:pt x="0" y="665"/>
                  </a:lnTo>
                  <a:lnTo>
                    <a:pt x="1305" y="0"/>
                  </a:lnTo>
                  <a:close/>
                </a:path>
              </a:pathLst>
            </a:custGeom>
            <a:solidFill>
              <a:srgbClr val="DBB089"/>
            </a:solidFill>
          </p:spPr>
          <p:txBody>
            <a:bodyPr wrap="square" lIns="0" tIns="0" rIns="0" bIns="0" rtlCol="0">
              <a:noAutofit/>
            </a:bodyPr>
            <a:lstStyle/>
            <a:p>
              <a:endParaRPr sz="1758"/>
            </a:p>
          </p:txBody>
        </p:sp>
        <p:sp>
          <p:nvSpPr>
            <p:cNvPr id="211" name="object 1092"/>
            <p:cNvSpPr/>
            <p:nvPr/>
          </p:nvSpPr>
          <p:spPr>
            <a:xfrm>
              <a:off x="6615902" y="2496608"/>
              <a:ext cx="159979" cy="187163"/>
            </a:xfrm>
            <a:custGeom>
              <a:avLst/>
              <a:gdLst/>
              <a:ahLst/>
              <a:cxnLst/>
              <a:rect l="l" t="t" r="r" b="b"/>
              <a:pathLst>
                <a:path w="163830" h="191669">
                  <a:moveTo>
                    <a:pt x="652" y="89803"/>
                  </a:moveTo>
                  <a:lnTo>
                    <a:pt x="1305" y="92466"/>
                  </a:lnTo>
                  <a:lnTo>
                    <a:pt x="1958" y="94463"/>
                  </a:lnTo>
                  <a:lnTo>
                    <a:pt x="2610" y="97126"/>
                  </a:lnTo>
                  <a:lnTo>
                    <a:pt x="2610" y="99124"/>
                  </a:lnTo>
                  <a:lnTo>
                    <a:pt x="3263" y="101121"/>
                  </a:lnTo>
                  <a:lnTo>
                    <a:pt x="3263" y="105116"/>
                  </a:lnTo>
                  <a:lnTo>
                    <a:pt x="4568" y="107113"/>
                  </a:lnTo>
                  <a:lnTo>
                    <a:pt x="6527" y="106448"/>
                  </a:lnTo>
                  <a:lnTo>
                    <a:pt x="7179" y="105782"/>
                  </a:lnTo>
                  <a:lnTo>
                    <a:pt x="7179" y="95129"/>
                  </a:lnTo>
                  <a:lnTo>
                    <a:pt x="5221" y="83145"/>
                  </a:lnTo>
                  <a:lnTo>
                    <a:pt x="7021" y="74855"/>
                  </a:lnTo>
                  <a:lnTo>
                    <a:pt x="9381" y="63433"/>
                  </a:lnTo>
                  <a:lnTo>
                    <a:pt x="12099" y="52037"/>
                  </a:lnTo>
                  <a:lnTo>
                    <a:pt x="15807" y="40323"/>
                  </a:lnTo>
                  <a:lnTo>
                    <a:pt x="21136" y="27948"/>
                  </a:lnTo>
                  <a:lnTo>
                    <a:pt x="28719" y="14568"/>
                  </a:lnTo>
                  <a:lnTo>
                    <a:pt x="29371" y="17897"/>
                  </a:lnTo>
                  <a:lnTo>
                    <a:pt x="42426" y="19228"/>
                  </a:lnTo>
                  <a:lnTo>
                    <a:pt x="46342" y="19894"/>
                  </a:lnTo>
                  <a:lnTo>
                    <a:pt x="48637" y="19924"/>
                  </a:lnTo>
                  <a:lnTo>
                    <a:pt x="61294" y="18027"/>
                  </a:lnTo>
                  <a:lnTo>
                    <a:pt x="75481" y="14287"/>
                  </a:lnTo>
                  <a:lnTo>
                    <a:pt x="86157" y="10573"/>
                  </a:lnTo>
                  <a:lnTo>
                    <a:pt x="86432" y="10454"/>
                  </a:lnTo>
                  <a:lnTo>
                    <a:pt x="98992" y="4316"/>
                  </a:lnTo>
                  <a:lnTo>
                    <a:pt x="107603" y="483"/>
                  </a:lnTo>
                  <a:lnTo>
                    <a:pt x="116492" y="0"/>
                  </a:lnTo>
                  <a:lnTo>
                    <a:pt x="129889" y="3915"/>
                  </a:lnTo>
                  <a:lnTo>
                    <a:pt x="130542" y="4581"/>
                  </a:lnTo>
                  <a:lnTo>
                    <a:pt x="131847" y="5246"/>
                  </a:lnTo>
                  <a:lnTo>
                    <a:pt x="132500" y="5912"/>
                  </a:lnTo>
                  <a:lnTo>
                    <a:pt x="138374" y="11904"/>
                  </a:lnTo>
                  <a:lnTo>
                    <a:pt x="142290" y="17897"/>
                  </a:lnTo>
                  <a:lnTo>
                    <a:pt x="142687" y="19884"/>
                  </a:lnTo>
                  <a:lnTo>
                    <a:pt x="146819" y="34764"/>
                  </a:lnTo>
                  <a:lnTo>
                    <a:pt x="151614" y="46097"/>
                  </a:lnTo>
                  <a:lnTo>
                    <a:pt x="156458" y="55918"/>
                  </a:lnTo>
                  <a:lnTo>
                    <a:pt x="160735" y="66258"/>
                  </a:lnTo>
                  <a:lnTo>
                    <a:pt x="163830" y="79150"/>
                  </a:lnTo>
                  <a:lnTo>
                    <a:pt x="163177" y="84476"/>
                  </a:lnTo>
                  <a:lnTo>
                    <a:pt x="161872" y="89803"/>
                  </a:lnTo>
                  <a:lnTo>
                    <a:pt x="161872" y="95795"/>
                  </a:lnTo>
                  <a:lnTo>
                    <a:pt x="161219" y="102453"/>
                  </a:lnTo>
                  <a:lnTo>
                    <a:pt x="161872" y="105782"/>
                  </a:lnTo>
                  <a:lnTo>
                    <a:pt x="161872" y="106448"/>
                  </a:lnTo>
                  <a:lnTo>
                    <a:pt x="162524" y="106448"/>
                  </a:lnTo>
                  <a:lnTo>
                    <a:pt x="161872" y="107779"/>
                  </a:lnTo>
                  <a:lnTo>
                    <a:pt x="161872" y="110442"/>
                  </a:lnTo>
                  <a:lnTo>
                    <a:pt x="158440" y="124132"/>
                  </a:lnTo>
                  <a:lnTo>
                    <a:pt x="154380" y="137272"/>
                  </a:lnTo>
                  <a:lnTo>
                    <a:pt x="151428" y="144398"/>
                  </a:lnTo>
                  <a:lnTo>
                    <a:pt x="144714" y="152850"/>
                  </a:lnTo>
                  <a:lnTo>
                    <a:pt x="134979" y="162222"/>
                  </a:lnTo>
                  <a:lnTo>
                    <a:pt x="123362" y="171696"/>
                  </a:lnTo>
                  <a:lnTo>
                    <a:pt x="116582" y="176546"/>
                  </a:lnTo>
                  <a:lnTo>
                    <a:pt x="104326" y="184236"/>
                  </a:lnTo>
                  <a:lnTo>
                    <a:pt x="92806" y="189633"/>
                  </a:lnTo>
                  <a:lnTo>
                    <a:pt x="82894" y="191669"/>
                  </a:lnTo>
                  <a:lnTo>
                    <a:pt x="77619" y="191021"/>
                  </a:lnTo>
                  <a:lnTo>
                    <a:pt x="66538" y="186993"/>
                  </a:lnTo>
                  <a:lnTo>
                    <a:pt x="54429" y="180195"/>
                  </a:lnTo>
                  <a:lnTo>
                    <a:pt x="42426" y="171696"/>
                  </a:lnTo>
                  <a:lnTo>
                    <a:pt x="29621" y="161423"/>
                  </a:lnTo>
                  <a:lnTo>
                    <a:pt x="20258" y="152121"/>
                  </a:lnTo>
                  <a:lnTo>
                    <a:pt x="14359" y="144398"/>
                  </a:lnTo>
                  <a:lnTo>
                    <a:pt x="12124" y="139372"/>
                  </a:lnTo>
                  <a:lnTo>
                    <a:pt x="8217" y="127497"/>
                  </a:lnTo>
                  <a:lnTo>
                    <a:pt x="3916" y="110442"/>
                  </a:lnTo>
                  <a:lnTo>
                    <a:pt x="2610" y="103119"/>
                  </a:lnTo>
                  <a:lnTo>
                    <a:pt x="1305" y="95129"/>
                  </a:lnTo>
                  <a:lnTo>
                    <a:pt x="0" y="85808"/>
                  </a:lnTo>
                  <a:lnTo>
                    <a:pt x="652" y="89803"/>
                  </a:lnTo>
                  <a:close/>
                </a:path>
              </a:pathLst>
            </a:custGeom>
            <a:solidFill>
              <a:srgbClr val="DBB089"/>
            </a:solidFill>
          </p:spPr>
          <p:txBody>
            <a:bodyPr wrap="square" lIns="0" tIns="0" rIns="0" bIns="0" rtlCol="0">
              <a:noAutofit/>
            </a:bodyPr>
            <a:lstStyle/>
            <a:p>
              <a:endParaRPr sz="1758"/>
            </a:p>
          </p:txBody>
        </p:sp>
        <p:sp>
          <p:nvSpPr>
            <p:cNvPr id="212" name="object 1093"/>
            <p:cNvSpPr/>
            <p:nvPr/>
          </p:nvSpPr>
          <p:spPr>
            <a:xfrm>
              <a:off x="6696848" y="2681820"/>
              <a:ext cx="42065" cy="85819"/>
            </a:xfrm>
            <a:custGeom>
              <a:avLst/>
              <a:gdLst/>
              <a:ahLst/>
              <a:cxnLst/>
              <a:rect l="l" t="t" r="r" b="b"/>
              <a:pathLst>
                <a:path w="43078" h="87885">
                  <a:moveTo>
                    <a:pt x="0" y="51266"/>
                  </a:moveTo>
                  <a:lnTo>
                    <a:pt x="40468" y="0"/>
                  </a:lnTo>
                  <a:lnTo>
                    <a:pt x="43078" y="13315"/>
                  </a:lnTo>
                  <a:lnTo>
                    <a:pt x="33940" y="87885"/>
                  </a:lnTo>
                  <a:lnTo>
                    <a:pt x="0" y="51266"/>
                  </a:lnTo>
                  <a:close/>
                </a:path>
              </a:pathLst>
            </a:custGeom>
            <a:solidFill>
              <a:srgbClr val="ECECEC"/>
            </a:solidFill>
          </p:spPr>
          <p:txBody>
            <a:bodyPr wrap="square" lIns="0" tIns="0" rIns="0" bIns="0" rtlCol="0">
              <a:noAutofit/>
            </a:bodyPr>
            <a:lstStyle/>
            <a:p>
              <a:endParaRPr sz="1758"/>
            </a:p>
          </p:txBody>
        </p:sp>
        <p:sp>
          <p:nvSpPr>
            <p:cNvPr id="213" name="object 1094"/>
            <p:cNvSpPr/>
            <p:nvPr/>
          </p:nvSpPr>
          <p:spPr>
            <a:xfrm>
              <a:off x="6657337" y="2680521"/>
              <a:ext cx="79033" cy="51361"/>
            </a:xfrm>
            <a:custGeom>
              <a:avLst/>
              <a:gdLst/>
              <a:ahLst/>
              <a:cxnLst/>
              <a:rect l="l" t="t" r="r" b="b"/>
              <a:pathLst>
                <a:path w="80936" h="52597">
                  <a:moveTo>
                    <a:pt x="40468" y="51266"/>
                  </a:moveTo>
                  <a:lnTo>
                    <a:pt x="80936" y="0"/>
                  </a:lnTo>
                  <a:lnTo>
                    <a:pt x="80936" y="1331"/>
                  </a:lnTo>
                  <a:lnTo>
                    <a:pt x="40468" y="52597"/>
                  </a:lnTo>
                  <a:lnTo>
                    <a:pt x="0" y="1331"/>
                  </a:lnTo>
                  <a:lnTo>
                    <a:pt x="0" y="0"/>
                  </a:lnTo>
                  <a:lnTo>
                    <a:pt x="40468" y="51266"/>
                  </a:lnTo>
                  <a:close/>
                </a:path>
              </a:pathLst>
            </a:custGeom>
            <a:solidFill>
              <a:srgbClr val="D0A883"/>
            </a:solidFill>
          </p:spPr>
          <p:txBody>
            <a:bodyPr wrap="square" lIns="0" tIns="0" rIns="0" bIns="0" rtlCol="0">
              <a:noAutofit/>
            </a:bodyPr>
            <a:lstStyle/>
            <a:p>
              <a:endParaRPr sz="1758"/>
            </a:p>
          </p:txBody>
        </p:sp>
        <p:sp>
          <p:nvSpPr>
            <p:cNvPr id="214" name="object 1095"/>
            <p:cNvSpPr/>
            <p:nvPr/>
          </p:nvSpPr>
          <p:spPr>
            <a:xfrm>
              <a:off x="6689215" y="2765996"/>
              <a:ext cx="15297" cy="0"/>
            </a:xfrm>
            <a:custGeom>
              <a:avLst/>
              <a:gdLst/>
              <a:ahLst/>
              <a:cxnLst/>
              <a:rect l="l" t="t" r="r" b="b"/>
              <a:pathLst>
                <a:path w="15665">
                  <a:moveTo>
                    <a:pt x="0" y="0"/>
                  </a:moveTo>
                  <a:lnTo>
                    <a:pt x="15665" y="0"/>
                  </a:lnTo>
                </a:path>
              </a:pathLst>
            </a:custGeom>
            <a:ln w="1935">
              <a:solidFill>
                <a:srgbClr val="2E2E2E"/>
              </a:solidFill>
              <a:prstDash val="dash"/>
            </a:ln>
          </p:spPr>
          <p:txBody>
            <a:bodyPr wrap="square" lIns="0" tIns="0" rIns="0" bIns="0" rtlCol="0">
              <a:noAutofit/>
            </a:bodyPr>
            <a:lstStyle/>
            <a:p>
              <a:endParaRPr sz="1758"/>
            </a:p>
          </p:txBody>
        </p:sp>
        <p:sp>
          <p:nvSpPr>
            <p:cNvPr id="215" name="object 1096"/>
            <p:cNvSpPr/>
            <p:nvPr/>
          </p:nvSpPr>
          <p:spPr>
            <a:xfrm>
              <a:off x="6253243" y="2540089"/>
              <a:ext cx="122374" cy="168387"/>
            </a:xfrm>
            <a:custGeom>
              <a:avLst/>
              <a:gdLst/>
              <a:ahLst/>
              <a:cxnLst/>
              <a:rect l="l" t="t" r="r" b="b"/>
              <a:pathLst>
                <a:path w="125320" h="172441">
                  <a:moveTo>
                    <a:pt x="43731" y="169778"/>
                  </a:moveTo>
                  <a:lnTo>
                    <a:pt x="44384" y="168446"/>
                  </a:lnTo>
                  <a:lnTo>
                    <a:pt x="44952" y="166411"/>
                  </a:lnTo>
                  <a:lnTo>
                    <a:pt x="45812" y="152450"/>
                  </a:lnTo>
                  <a:lnTo>
                    <a:pt x="41120" y="143146"/>
                  </a:lnTo>
                  <a:lnTo>
                    <a:pt x="41200" y="142465"/>
                  </a:lnTo>
                  <a:lnTo>
                    <a:pt x="42457" y="128895"/>
                  </a:lnTo>
                  <a:lnTo>
                    <a:pt x="43088" y="114346"/>
                  </a:lnTo>
                  <a:lnTo>
                    <a:pt x="42860" y="99416"/>
                  </a:lnTo>
                  <a:lnTo>
                    <a:pt x="41540" y="84701"/>
                  </a:lnTo>
                  <a:lnTo>
                    <a:pt x="38897" y="70800"/>
                  </a:lnTo>
                  <a:lnTo>
                    <a:pt x="34698" y="58311"/>
                  </a:lnTo>
                  <a:lnTo>
                    <a:pt x="28710" y="47830"/>
                  </a:lnTo>
                  <a:lnTo>
                    <a:pt x="20703" y="39956"/>
                  </a:lnTo>
                  <a:lnTo>
                    <a:pt x="10443" y="35287"/>
                  </a:lnTo>
                  <a:lnTo>
                    <a:pt x="7179" y="32624"/>
                  </a:lnTo>
                  <a:lnTo>
                    <a:pt x="3916" y="30626"/>
                  </a:lnTo>
                  <a:lnTo>
                    <a:pt x="0" y="28629"/>
                  </a:lnTo>
                  <a:lnTo>
                    <a:pt x="3916" y="0"/>
                  </a:lnTo>
                  <a:lnTo>
                    <a:pt x="8336" y="2004"/>
                  </a:lnTo>
                  <a:lnTo>
                    <a:pt x="29604" y="11908"/>
                  </a:lnTo>
                  <a:lnTo>
                    <a:pt x="47915" y="20861"/>
                  </a:lnTo>
                  <a:lnTo>
                    <a:pt x="63510" y="28906"/>
                  </a:lnTo>
                  <a:lnTo>
                    <a:pt x="76630" y="36083"/>
                  </a:lnTo>
                  <a:lnTo>
                    <a:pt x="87515" y="42434"/>
                  </a:lnTo>
                  <a:lnTo>
                    <a:pt x="96406" y="48000"/>
                  </a:lnTo>
                  <a:lnTo>
                    <a:pt x="103543" y="52823"/>
                  </a:lnTo>
                  <a:lnTo>
                    <a:pt x="109166" y="56945"/>
                  </a:lnTo>
                  <a:lnTo>
                    <a:pt x="113516" y="60407"/>
                  </a:lnTo>
                  <a:lnTo>
                    <a:pt x="116835" y="63250"/>
                  </a:lnTo>
                  <a:lnTo>
                    <a:pt x="119445" y="66579"/>
                  </a:lnTo>
                  <a:lnTo>
                    <a:pt x="120751" y="68577"/>
                  </a:lnTo>
                  <a:lnTo>
                    <a:pt x="122056" y="70574"/>
                  </a:lnTo>
                  <a:lnTo>
                    <a:pt x="124014" y="73903"/>
                  </a:lnTo>
                  <a:lnTo>
                    <a:pt x="125320" y="77232"/>
                  </a:lnTo>
                  <a:lnTo>
                    <a:pt x="123362" y="83224"/>
                  </a:lnTo>
                  <a:lnTo>
                    <a:pt x="121489" y="92007"/>
                  </a:lnTo>
                  <a:lnTo>
                    <a:pt x="119533" y="104593"/>
                  </a:lnTo>
                  <a:lnTo>
                    <a:pt x="118793" y="117180"/>
                  </a:lnTo>
                  <a:lnTo>
                    <a:pt x="117487" y="123838"/>
                  </a:lnTo>
                  <a:lnTo>
                    <a:pt x="115529" y="129164"/>
                  </a:lnTo>
                  <a:lnTo>
                    <a:pt x="112266" y="133159"/>
                  </a:lnTo>
                  <a:lnTo>
                    <a:pt x="110877" y="135551"/>
                  </a:lnTo>
                  <a:lnTo>
                    <a:pt x="106241" y="147815"/>
                  </a:lnTo>
                  <a:lnTo>
                    <a:pt x="104807" y="160274"/>
                  </a:lnTo>
                  <a:lnTo>
                    <a:pt x="105739" y="172441"/>
                  </a:lnTo>
                  <a:lnTo>
                    <a:pt x="43078" y="172441"/>
                  </a:lnTo>
                  <a:lnTo>
                    <a:pt x="43078" y="171109"/>
                  </a:lnTo>
                  <a:lnTo>
                    <a:pt x="43731" y="169778"/>
                  </a:lnTo>
                  <a:close/>
                </a:path>
              </a:pathLst>
            </a:custGeom>
            <a:solidFill>
              <a:srgbClr val="74919F"/>
            </a:solidFill>
          </p:spPr>
          <p:txBody>
            <a:bodyPr wrap="square" lIns="0" tIns="0" rIns="0" bIns="0" rtlCol="0">
              <a:noAutofit/>
            </a:bodyPr>
            <a:lstStyle/>
            <a:p>
              <a:endParaRPr sz="1758"/>
            </a:p>
          </p:txBody>
        </p:sp>
        <p:sp>
          <p:nvSpPr>
            <p:cNvPr id="216" name="object 1097"/>
            <p:cNvSpPr/>
            <p:nvPr/>
          </p:nvSpPr>
          <p:spPr>
            <a:xfrm>
              <a:off x="6070318" y="2540089"/>
              <a:ext cx="104528" cy="168387"/>
            </a:xfrm>
            <a:custGeom>
              <a:avLst/>
              <a:gdLst/>
              <a:ahLst/>
              <a:cxnLst/>
              <a:rect l="l" t="t" r="r" b="b"/>
              <a:pathLst>
                <a:path w="107044" h="172441">
                  <a:moveTo>
                    <a:pt x="35234" y="34551"/>
                  </a:moveTo>
                  <a:lnTo>
                    <a:pt x="43815" y="29794"/>
                  </a:lnTo>
                  <a:lnTo>
                    <a:pt x="53422" y="24683"/>
                  </a:lnTo>
                  <a:lnTo>
                    <a:pt x="64138" y="19182"/>
                  </a:lnTo>
                  <a:lnTo>
                    <a:pt x="76047" y="13257"/>
                  </a:lnTo>
                  <a:lnTo>
                    <a:pt x="89234" y="6874"/>
                  </a:lnTo>
                  <a:lnTo>
                    <a:pt x="103780" y="0"/>
                  </a:lnTo>
                  <a:lnTo>
                    <a:pt x="107044" y="24634"/>
                  </a:lnTo>
                  <a:lnTo>
                    <a:pt x="100963" y="27185"/>
                  </a:lnTo>
                  <a:lnTo>
                    <a:pt x="88865" y="33790"/>
                  </a:lnTo>
                  <a:lnTo>
                    <a:pt x="78768" y="41502"/>
                  </a:lnTo>
                  <a:lnTo>
                    <a:pt x="71145" y="49934"/>
                  </a:lnTo>
                  <a:lnTo>
                    <a:pt x="68249" y="54426"/>
                  </a:lnTo>
                  <a:lnTo>
                    <a:pt x="62759" y="65500"/>
                  </a:lnTo>
                  <a:lnTo>
                    <a:pt x="58841" y="77336"/>
                  </a:lnTo>
                  <a:lnTo>
                    <a:pt x="56303" y="89759"/>
                  </a:lnTo>
                  <a:lnTo>
                    <a:pt x="54954" y="102593"/>
                  </a:lnTo>
                  <a:lnTo>
                    <a:pt x="54603" y="115664"/>
                  </a:lnTo>
                  <a:lnTo>
                    <a:pt x="55060" y="128796"/>
                  </a:lnTo>
                  <a:lnTo>
                    <a:pt x="56133" y="141814"/>
                  </a:lnTo>
                  <a:lnTo>
                    <a:pt x="54195" y="143339"/>
                  </a:lnTo>
                  <a:lnTo>
                    <a:pt x="50178" y="153631"/>
                  </a:lnTo>
                  <a:lnTo>
                    <a:pt x="51564" y="168446"/>
                  </a:lnTo>
                  <a:lnTo>
                    <a:pt x="53522" y="172441"/>
                  </a:lnTo>
                  <a:lnTo>
                    <a:pt x="0" y="172441"/>
                  </a:lnTo>
                  <a:lnTo>
                    <a:pt x="1305" y="170443"/>
                  </a:lnTo>
                  <a:lnTo>
                    <a:pt x="1958" y="169112"/>
                  </a:lnTo>
                  <a:lnTo>
                    <a:pt x="3263" y="168446"/>
                  </a:lnTo>
                  <a:lnTo>
                    <a:pt x="5448" y="163055"/>
                  </a:lnTo>
                  <a:lnTo>
                    <a:pt x="8993" y="150884"/>
                  </a:lnTo>
                  <a:lnTo>
                    <a:pt x="13054" y="133825"/>
                  </a:lnTo>
                  <a:lnTo>
                    <a:pt x="17623" y="131161"/>
                  </a:lnTo>
                  <a:lnTo>
                    <a:pt x="21539" y="125169"/>
                  </a:lnTo>
                  <a:lnTo>
                    <a:pt x="24150" y="117845"/>
                  </a:lnTo>
                  <a:lnTo>
                    <a:pt x="26108" y="110522"/>
                  </a:lnTo>
                  <a:lnTo>
                    <a:pt x="26108" y="103864"/>
                  </a:lnTo>
                  <a:lnTo>
                    <a:pt x="24802" y="98537"/>
                  </a:lnTo>
                  <a:lnTo>
                    <a:pt x="25104" y="97684"/>
                  </a:lnTo>
                  <a:lnTo>
                    <a:pt x="29064" y="84557"/>
                  </a:lnTo>
                  <a:lnTo>
                    <a:pt x="31868" y="71447"/>
                  </a:lnTo>
                  <a:lnTo>
                    <a:pt x="33575" y="58660"/>
                  </a:lnTo>
                  <a:lnTo>
                    <a:pt x="34246" y="46505"/>
                  </a:lnTo>
                  <a:lnTo>
                    <a:pt x="33940" y="35287"/>
                  </a:lnTo>
                  <a:lnTo>
                    <a:pt x="35234" y="34551"/>
                  </a:lnTo>
                  <a:close/>
                </a:path>
              </a:pathLst>
            </a:custGeom>
            <a:solidFill>
              <a:srgbClr val="74919F"/>
            </a:solidFill>
          </p:spPr>
          <p:txBody>
            <a:bodyPr wrap="square" lIns="0" tIns="0" rIns="0" bIns="0" rtlCol="0">
              <a:noAutofit/>
            </a:bodyPr>
            <a:lstStyle/>
            <a:p>
              <a:endParaRPr sz="1758"/>
            </a:p>
          </p:txBody>
        </p:sp>
        <p:sp>
          <p:nvSpPr>
            <p:cNvPr id="217" name="object 1098"/>
            <p:cNvSpPr/>
            <p:nvPr/>
          </p:nvSpPr>
          <p:spPr>
            <a:xfrm>
              <a:off x="6174847" y="2512777"/>
              <a:ext cx="79670" cy="46160"/>
            </a:xfrm>
            <a:custGeom>
              <a:avLst/>
              <a:gdLst/>
              <a:ahLst/>
              <a:cxnLst/>
              <a:rect l="l" t="t" r="r" b="b"/>
              <a:pathLst>
                <a:path w="81588" h="47271">
                  <a:moveTo>
                    <a:pt x="26761" y="46605"/>
                  </a:moveTo>
                  <a:lnTo>
                    <a:pt x="0" y="12650"/>
                  </a:lnTo>
                  <a:lnTo>
                    <a:pt x="0" y="0"/>
                  </a:lnTo>
                  <a:lnTo>
                    <a:pt x="2502" y="2756"/>
                  </a:lnTo>
                  <a:lnTo>
                    <a:pt x="11614" y="11413"/>
                  </a:lnTo>
                  <a:lnTo>
                    <a:pt x="25087" y="20917"/>
                  </a:lnTo>
                  <a:lnTo>
                    <a:pt x="40468" y="25966"/>
                  </a:lnTo>
                  <a:lnTo>
                    <a:pt x="41773" y="25966"/>
                  </a:lnTo>
                  <a:lnTo>
                    <a:pt x="50933" y="25806"/>
                  </a:lnTo>
                  <a:lnTo>
                    <a:pt x="60165" y="23607"/>
                  </a:lnTo>
                  <a:lnTo>
                    <a:pt x="68794" y="16432"/>
                  </a:lnTo>
                  <a:lnTo>
                    <a:pt x="81588" y="1331"/>
                  </a:lnTo>
                  <a:lnTo>
                    <a:pt x="81588" y="12650"/>
                  </a:lnTo>
                  <a:lnTo>
                    <a:pt x="54174" y="47271"/>
                  </a:lnTo>
                  <a:lnTo>
                    <a:pt x="51975" y="46829"/>
                  </a:lnTo>
                  <a:lnTo>
                    <a:pt x="39368" y="45678"/>
                  </a:lnTo>
                  <a:lnTo>
                    <a:pt x="26761" y="46605"/>
                  </a:lnTo>
                  <a:close/>
                </a:path>
              </a:pathLst>
            </a:custGeom>
            <a:solidFill>
              <a:srgbClr val="F6D9C6"/>
            </a:solidFill>
          </p:spPr>
          <p:txBody>
            <a:bodyPr wrap="square" lIns="0" tIns="0" rIns="0" bIns="0" rtlCol="0">
              <a:noAutofit/>
            </a:bodyPr>
            <a:lstStyle/>
            <a:p>
              <a:endParaRPr sz="1758"/>
            </a:p>
          </p:txBody>
        </p:sp>
        <p:sp>
          <p:nvSpPr>
            <p:cNvPr id="218" name="object 1099"/>
            <p:cNvSpPr/>
            <p:nvPr/>
          </p:nvSpPr>
          <p:spPr>
            <a:xfrm>
              <a:off x="6171680" y="2526424"/>
              <a:ext cx="28044" cy="37708"/>
            </a:xfrm>
            <a:custGeom>
              <a:avLst/>
              <a:gdLst/>
              <a:ahLst/>
              <a:cxnLst/>
              <a:rect l="l" t="t" r="r" b="b"/>
              <a:pathLst>
                <a:path w="28719" h="38616">
                  <a:moveTo>
                    <a:pt x="0" y="13981"/>
                  </a:moveTo>
                  <a:lnTo>
                    <a:pt x="1305" y="7989"/>
                  </a:lnTo>
                  <a:lnTo>
                    <a:pt x="3263" y="0"/>
                  </a:lnTo>
                  <a:lnTo>
                    <a:pt x="28719" y="32624"/>
                  </a:lnTo>
                  <a:lnTo>
                    <a:pt x="27986" y="32686"/>
                  </a:lnTo>
                  <a:lnTo>
                    <a:pt x="15374" y="34964"/>
                  </a:lnTo>
                  <a:lnTo>
                    <a:pt x="3263" y="38616"/>
                  </a:lnTo>
                  <a:lnTo>
                    <a:pt x="0" y="13981"/>
                  </a:lnTo>
                  <a:close/>
                </a:path>
              </a:pathLst>
            </a:custGeom>
            <a:solidFill>
              <a:srgbClr val="ECECEC"/>
            </a:solidFill>
          </p:spPr>
          <p:txBody>
            <a:bodyPr wrap="square" lIns="0" tIns="0" rIns="0" bIns="0" rtlCol="0">
              <a:noAutofit/>
            </a:bodyPr>
            <a:lstStyle/>
            <a:p>
              <a:endParaRPr sz="1758"/>
            </a:p>
          </p:txBody>
        </p:sp>
        <p:sp>
          <p:nvSpPr>
            <p:cNvPr id="219" name="object 1100"/>
            <p:cNvSpPr/>
            <p:nvPr/>
          </p:nvSpPr>
          <p:spPr>
            <a:xfrm>
              <a:off x="6174848" y="2509520"/>
              <a:ext cx="79670" cy="28606"/>
            </a:xfrm>
            <a:custGeom>
              <a:avLst/>
              <a:gdLst/>
              <a:ahLst/>
              <a:cxnLst/>
              <a:rect l="l" t="t" r="r" b="b"/>
              <a:pathLst>
                <a:path w="81588" h="29295">
                  <a:moveTo>
                    <a:pt x="40468" y="29295"/>
                  </a:moveTo>
                  <a:lnTo>
                    <a:pt x="30442" y="28405"/>
                  </a:lnTo>
                  <a:lnTo>
                    <a:pt x="21580" y="25573"/>
                  </a:lnTo>
                  <a:lnTo>
                    <a:pt x="12924" y="18171"/>
                  </a:lnTo>
                  <a:lnTo>
                    <a:pt x="0" y="3328"/>
                  </a:lnTo>
                  <a:lnTo>
                    <a:pt x="0" y="0"/>
                  </a:lnTo>
                  <a:lnTo>
                    <a:pt x="7026" y="4971"/>
                  </a:lnTo>
                  <a:lnTo>
                    <a:pt x="19250" y="12354"/>
                  </a:lnTo>
                  <a:lnTo>
                    <a:pt x="30871" y="17424"/>
                  </a:lnTo>
                  <a:lnTo>
                    <a:pt x="41120" y="19308"/>
                  </a:lnTo>
                  <a:lnTo>
                    <a:pt x="45758" y="18824"/>
                  </a:lnTo>
                  <a:lnTo>
                    <a:pt x="56754" y="15110"/>
                  </a:lnTo>
                  <a:lnTo>
                    <a:pt x="68820" y="8521"/>
                  </a:lnTo>
                  <a:lnTo>
                    <a:pt x="80936" y="0"/>
                  </a:lnTo>
                  <a:lnTo>
                    <a:pt x="81588" y="0"/>
                  </a:lnTo>
                  <a:lnTo>
                    <a:pt x="81588" y="4660"/>
                  </a:lnTo>
                  <a:lnTo>
                    <a:pt x="79618" y="6905"/>
                  </a:lnTo>
                  <a:lnTo>
                    <a:pt x="70883" y="15411"/>
                  </a:lnTo>
                  <a:lnTo>
                    <a:pt x="57435" y="24840"/>
                  </a:lnTo>
                  <a:lnTo>
                    <a:pt x="41773" y="29295"/>
                  </a:lnTo>
                  <a:lnTo>
                    <a:pt x="40468" y="29295"/>
                  </a:lnTo>
                  <a:close/>
                </a:path>
              </a:pathLst>
            </a:custGeom>
            <a:solidFill>
              <a:srgbClr val="C5AD9F"/>
            </a:solidFill>
          </p:spPr>
          <p:txBody>
            <a:bodyPr wrap="square" lIns="0" tIns="0" rIns="0" bIns="0" rtlCol="0">
              <a:noAutofit/>
            </a:bodyPr>
            <a:lstStyle/>
            <a:p>
              <a:endParaRPr sz="1758"/>
            </a:p>
          </p:txBody>
        </p:sp>
        <p:sp>
          <p:nvSpPr>
            <p:cNvPr id="220" name="object 1101"/>
            <p:cNvSpPr/>
            <p:nvPr/>
          </p:nvSpPr>
          <p:spPr>
            <a:xfrm>
              <a:off x="6207371" y="2335294"/>
              <a:ext cx="1274" cy="649"/>
            </a:xfrm>
            <a:custGeom>
              <a:avLst/>
              <a:gdLst/>
              <a:ahLst/>
              <a:cxnLst/>
              <a:rect l="l" t="t" r="r" b="b"/>
              <a:pathLst>
                <a:path w="1305" h="665">
                  <a:moveTo>
                    <a:pt x="1305" y="665"/>
                  </a:moveTo>
                  <a:lnTo>
                    <a:pt x="652" y="665"/>
                  </a:lnTo>
                  <a:lnTo>
                    <a:pt x="0" y="0"/>
                  </a:lnTo>
                  <a:lnTo>
                    <a:pt x="1305" y="665"/>
                  </a:lnTo>
                  <a:close/>
                </a:path>
              </a:pathLst>
            </a:custGeom>
            <a:solidFill>
              <a:srgbClr val="F6D9C6"/>
            </a:solidFill>
          </p:spPr>
          <p:txBody>
            <a:bodyPr wrap="square" lIns="0" tIns="0" rIns="0" bIns="0" rtlCol="0">
              <a:noAutofit/>
            </a:bodyPr>
            <a:lstStyle/>
            <a:p>
              <a:endParaRPr sz="1758"/>
            </a:p>
          </p:txBody>
        </p:sp>
        <p:sp>
          <p:nvSpPr>
            <p:cNvPr id="221" name="object 1102"/>
            <p:cNvSpPr/>
            <p:nvPr/>
          </p:nvSpPr>
          <p:spPr>
            <a:xfrm>
              <a:off x="6125009" y="2354526"/>
              <a:ext cx="180499" cy="173848"/>
            </a:xfrm>
            <a:custGeom>
              <a:avLst/>
              <a:gdLst/>
              <a:ahLst/>
              <a:cxnLst/>
              <a:rect l="l" t="t" r="r" b="b"/>
              <a:pathLst>
                <a:path w="184844" h="178033">
                  <a:moveTo>
                    <a:pt x="171137" y="78164"/>
                  </a:moveTo>
                  <a:lnTo>
                    <a:pt x="171137" y="82159"/>
                  </a:lnTo>
                  <a:lnTo>
                    <a:pt x="170484" y="89482"/>
                  </a:lnTo>
                  <a:lnTo>
                    <a:pt x="171137" y="92811"/>
                  </a:lnTo>
                  <a:lnTo>
                    <a:pt x="171137" y="93477"/>
                  </a:lnTo>
                  <a:lnTo>
                    <a:pt x="173095" y="93477"/>
                  </a:lnTo>
                  <a:lnTo>
                    <a:pt x="174401" y="92145"/>
                  </a:lnTo>
                  <a:lnTo>
                    <a:pt x="175053" y="90814"/>
                  </a:lnTo>
                  <a:lnTo>
                    <a:pt x="175053" y="86153"/>
                  </a:lnTo>
                  <a:lnTo>
                    <a:pt x="175706" y="83490"/>
                  </a:lnTo>
                  <a:lnTo>
                    <a:pt x="175706" y="81493"/>
                  </a:lnTo>
                  <a:lnTo>
                    <a:pt x="177011" y="76166"/>
                  </a:lnTo>
                  <a:lnTo>
                    <a:pt x="178970" y="67511"/>
                  </a:lnTo>
                  <a:lnTo>
                    <a:pt x="180275" y="56858"/>
                  </a:lnTo>
                  <a:lnTo>
                    <a:pt x="183538" y="62185"/>
                  </a:lnTo>
                  <a:lnTo>
                    <a:pt x="184844" y="71506"/>
                  </a:lnTo>
                  <a:lnTo>
                    <a:pt x="181580" y="80827"/>
                  </a:lnTo>
                  <a:lnTo>
                    <a:pt x="178970" y="88151"/>
                  </a:lnTo>
                  <a:lnTo>
                    <a:pt x="175053" y="94143"/>
                  </a:lnTo>
                  <a:lnTo>
                    <a:pt x="170484" y="97472"/>
                  </a:lnTo>
                  <a:lnTo>
                    <a:pt x="167508" y="110996"/>
                  </a:lnTo>
                  <a:lnTo>
                    <a:pt x="163635" y="124247"/>
                  </a:lnTo>
                  <a:lnTo>
                    <a:pt x="160694" y="131427"/>
                  </a:lnTo>
                  <a:lnTo>
                    <a:pt x="153462" y="140091"/>
                  </a:lnTo>
                  <a:lnTo>
                    <a:pt x="143773" y="149366"/>
                  </a:lnTo>
                  <a:lnTo>
                    <a:pt x="131974" y="158725"/>
                  </a:lnTo>
                  <a:lnTo>
                    <a:pt x="126165" y="163033"/>
                  </a:lnTo>
                  <a:lnTo>
                    <a:pt x="113946" y="170737"/>
                  </a:lnTo>
                  <a:lnTo>
                    <a:pt x="102272" y="176052"/>
                  </a:lnTo>
                  <a:lnTo>
                    <a:pt x="92159" y="178033"/>
                  </a:lnTo>
                  <a:lnTo>
                    <a:pt x="86457" y="177385"/>
                  </a:lnTo>
                  <a:lnTo>
                    <a:pt x="75322" y="173557"/>
                  </a:lnTo>
                  <a:lnTo>
                    <a:pt x="63259" y="167046"/>
                  </a:lnTo>
                  <a:lnTo>
                    <a:pt x="51038" y="158725"/>
                  </a:lnTo>
                  <a:lnTo>
                    <a:pt x="38680" y="148452"/>
                  </a:lnTo>
                  <a:lnTo>
                    <a:pt x="29300" y="139150"/>
                  </a:lnTo>
                  <a:lnTo>
                    <a:pt x="22972" y="131427"/>
                  </a:lnTo>
                  <a:lnTo>
                    <a:pt x="20899" y="126382"/>
                  </a:lnTo>
                  <a:lnTo>
                    <a:pt x="17313" y="114309"/>
                  </a:lnTo>
                  <a:lnTo>
                    <a:pt x="13181" y="97472"/>
                  </a:lnTo>
                  <a:lnTo>
                    <a:pt x="8612" y="94809"/>
                  </a:lnTo>
                  <a:lnTo>
                    <a:pt x="4043" y="88816"/>
                  </a:lnTo>
                  <a:lnTo>
                    <a:pt x="1432" y="80827"/>
                  </a:lnTo>
                  <a:lnTo>
                    <a:pt x="0" y="74532"/>
                  </a:lnTo>
                  <a:lnTo>
                    <a:pt x="861" y="61063"/>
                  </a:lnTo>
                  <a:lnTo>
                    <a:pt x="7307" y="53529"/>
                  </a:lnTo>
                  <a:lnTo>
                    <a:pt x="7307" y="36884"/>
                  </a:lnTo>
                  <a:lnTo>
                    <a:pt x="7959" y="28229"/>
                  </a:lnTo>
                  <a:lnTo>
                    <a:pt x="8620" y="39984"/>
                  </a:lnTo>
                  <a:lnTo>
                    <a:pt x="9189" y="52265"/>
                  </a:lnTo>
                  <a:lnTo>
                    <a:pt x="9884" y="64963"/>
                  </a:lnTo>
                  <a:lnTo>
                    <a:pt x="10924" y="78045"/>
                  </a:lnTo>
                  <a:lnTo>
                    <a:pt x="12528" y="91480"/>
                  </a:lnTo>
                  <a:lnTo>
                    <a:pt x="12528" y="92145"/>
                  </a:lnTo>
                  <a:lnTo>
                    <a:pt x="13834" y="93477"/>
                  </a:lnTo>
                  <a:lnTo>
                    <a:pt x="15792" y="93477"/>
                  </a:lnTo>
                  <a:lnTo>
                    <a:pt x="16445" y="92811"/>
                  </a:lnTo>
                  <a:lnTo>
                    <a:pt x="16445" y="82159"/>
                  </a:lnTo>
                  <a:lnTo>
                    <a:pt x="15792" y="76832"/>
                  </a:lnTo>
                  <a:lnTo>
                    <a:pt x="16445" y="70840"/>
                  </a:lnTo>
                  <a:lnTo>
                    <a:pt x="15792" y="65514"/>
                  </a:lnTo>
                  <a:lnTo>
                    <a:pt x="16627" y="59738"/>
                  </a:lnTo>
                  <a:lnTo>
                    <a:pt x="18093" y="47541"/>
                  </a:lnTo>
                  <a:lnTo>
                    <a:pt x="19669" y="38274"/>
                  </a:lnTo>
                  <a:lnTo>
                    <a:pt x="23106" y="28365"/>
                  </a:lnTo>
                  <a:lnTo>
                    <a:pt x="30152" y="14247"/>
                  </a:lnTo>
                  <a:lnTo>
                    <a:pt x="31457" y="11584"/>
                  </a:lnTo>
                  <a:lnTo>
                    <a:pt x="38637" y="2929"/>
                  </a:lnTo>
                  <a:lnTo>
                    <a:pt x="39290" y="2263"/>
                  </a:lnTo>
                  <a:lnTo>
                    <a:pt x="49266" y="0"/>
                  </a:lnTo>
                  <a:lnTo>
                    <a:pt x="59966" y="1044"/>
                  </a:lnTo>
                  <a:lnTo>
                    <a:pt x="69511" y="5219"/>
                  </a:lnTo>
                  <a:lnTo>
                    <a:pt x="79495" y="11012"/>
                  </a:lnTo>
                  <a:lnTo>
                    <a:pt x="91506" y="16910"/>
                  </a:lnTo>
                  <a:lnTo>
                    <a:pt x="95127" y="18182"/>
                  </a:lnTo>
                  <a:lnTo>
                    <a:pt x="107952" y="20382"/>
                  </a:lnTo>
                  <a:lnTo>
                    <a:pt x="120878" y="20905"/>
                  </a:lnTo>
                  <a:lnTo>
                    <a:pt x="131496" y="18274"/>
                  </a:lnTo>
                  <a:lnTo>
                    <a:pt x="143906" y="9111"/>
                  </a:lnTo>
                  <a:lnTo>
                    <a:pt x="148945" y="1597"/>
                  </a:lnTo>
                  <a:lnTo>
                    <a:pt x="154600" y="11189"/>
                  </a:lnTo>
                  <a:lnTo>
                    <a:pt x="160619" y="23822"/>
                  </a:lnTo>
                  <a:lnTo>
                    <a:pt x="164843" y="35693"/>
                  </a:lnTo>
                  <a:lnTo>
                    <a:pt x="167843" y="47147"/>
                  </a:lnTo>
                  <a:lnTo>
                    <a:pt x="170187" y="58526"/>
                  </a:lnTo>
                  <a:lnTo>
                    <a:pt x="172442" y="70174"/>
                  </a:lnTo>
                  <a:lnTo>
                    <a:pt x="171790" y="74169"/>
                  </a:lnTo>
                  <a:lnTo>
                    <a:pt x="171137" y="78164"/>
                  </a:lnTo>
                  <a:close/>
                </a:path>
              </a:pathLst>
            </a:custGeom>
            <a:solidFill>
              <a:srgbClr val="F6D9C6"/>
            </a:solidFill>
          </p:spPr>
          <p:txBody>
            <a:bodyPr wrap="square" lIns="0" tIns="0" rIns="0" bIns="0" rtlCol="0">
              <a:noAutofit/>
            </a:bodyPr>
            <a:lstStyle/>
            <a:p>
              <a:endParaRPr sz="1758"/>
            </a:p>
          </p:txBody>
        </p:sp>
        <p:sp>
          <p:nvSpPr>
            <p:cNvPr id="222" name="object 1103"/>
            <p:cNvSpPr/>
            <p:nvPr/>
          </p:nvSpPr>
          <p:spPr>
            <a:xfrm>
              <a:off x="6207359" y="2335275"/>
              <a:ext cx="7010" cy="35757"/>
            </a:xfrm>
            <a:custGeom>
              <a:avLst/>
              <a:gdLst/>
              <a:ahLst/>
              <a:cxnLst/>
              <a:rect l="l" t="t" r="r" b="b"/>
              <a:pathLst>
                <a:path w="7179" h="36618">
                  <a:moveTo>
                    <a:pt x="7179" y="36618"/>
                  </a:moveTo>
                  <a:lnTo>
                    <a:pt x="0" y="0"/>
                  </a:lnTo>
                  <a:lnTo>
                    <a:pt x="652" y="665"/>
                  </a:lnTo>
                  <a:lnTo>
                    <a:pt x="1305" y="665"/>
                  </a:lnTo>
                  <a:lnTo>
                    <a:pt x="7179" y="36618"/>
                  </a:lnTo>
                  <a:close/>
                </a:path>
              </a:pathLst>
            </a:custGeom>
            <a:solidFill>
              <a:srgbClr val="1B1B1B"/>
            </a:solidFill>
          </p:spPr>
          <p:txBody>
            <a:bodyPr wrap="square" lIns="0" tIns="0" rIns="0" bIns="0" rtlCol="0">
              <a:noAutofit/>
            </a:bodyPr>
            <a:lstStyle/>
            <a:p>
              <a:endParaRPr sz="1758"/>
            </a:p>
          </p:txBody>
        </p:sp>
        <p:sp>
          <p:nvSpPr>
            <p:cNvPr id="223" name="object 1104"/>
            <p:cNvSpPr/>
            <p:nvPr/>
          </p:nvSpPr>
          <p:spPr>
            <a:xfrm>
              <a:off x="6127684" y="2330843"/>
              <a:ext cx="9560" cy="113024"/>
            </a:xfrm>
            <a:custGeom>
              <a:avLst/>
              <a:gdLst/>
              <a:ahLst/>
              <a:cxnLst/>
              <a:rect l="l" t="t" r="r" b="b"/>
              <a:pathLst>
                <a:path w="9790" h="115745">
                  <a:moveTo>
                    <a:pt x="9393" y="0"/>
                  </a:moveTo>
                  <a:lnTo>
                    <a:pt x="9790" y="115079"/>
                  </a:lnTo>
                  <a:lnTo>
                    <a:pt x="9790" y="115745"/>
                  </a:lnTo>
                  <a:lnTo>
                    <a:pt x="8194" y="102398"/>
                  </a:lnTo>
                  <a:lnTo>
                    <a:pt x="7151" y="89313"/>
                  </a:lnTo>
                  <a:lnTo>
                    <a:pt x="6455" y="76613"/>
                  </a:lnTo>
                  <a:lnTo>
                    <a:pt x="5885" y="64329"/>
                  </a:lnTo>
                  <a:lnTo>
                    <a:pt x="5221" y="52494"/>
                  </a:lnTo>
                  <a:lnTo>
                    <a:pt x="5008" y="48002"/>
                  </a:lnTo>
                  <a:lnTo>
                    <a:pt x="4045" y="34796"/>
                  </a:lnTo>
                  <a:lnTo>
                    <a:pt x="2446" y="22312"/>
                  </a:lnTo>
                  <a:lnTo>
                    <a:pt x="0" y="10549"/>
                  </a:lnTo>
                  <a:lnTo>
                    <a:pt x="3367" y="6256"/>
                  </a:lnTo>
                  <a:lnTo>
                    <a:pt x="9393" y="0"/>
                  </a:lnTo>
                  <a:close/>
                </a:path>
              </a:pathLst>
            </a:custGeom>
            <a:solidFill>
              <a:srgbClr val="1B1B1B"/>
            </a:solidFill>
          </p:spPr>
          <p:txBody>
            <a:bodyPr wrap="square" lIns="0" tIns="0" rIns="0" bIns="0" rtlCol="0">
              <a:noAutofit/>
            </a:bodyPr>
            <a:lstStyle/>
            <a:p>
              <a:endParaRPr sz="1758"/>
            </a:p>
          </p:txBody>
        </p:sp>
        <p:sp>
          <p:nvSpPr>
            <p:cNvPr id="224" name="object 1105"/>
            <p:cNvSpPr/>
            <p:nvPr/>
          </p:nvSpPr>
          <p:spPr>
            <a:xfrm>
              <a:off x="6206671" y="2290514"/>
              <a:ext cx="11735" cy="44760"/>
            </a:xfrm>
            <a:custGeom>
              <a:avLst/>
              <a:gdLst/>
              <a:ahLst/>
              <a:cxnLst/>
              <a:rect l="l" t="t" r="r" b="b"/>
              <a:pathLst>
                <a:path w="12018" h="45838">
                  <a:moveTo>
                    <a:pt x="12018" y="0"/>
                  </a:moveTo>
                  <a:lnTo>
                    <a:pt x="47" y="45838"/>
                  </a:lnTo>
                  <a:lnTo>
                    <a:pt x="0" y="2393"/>
                  </a:lnTo>
                  <a:lnTo>
                    <a:pt x="12018" y="0"/>
                  </a:lnTo>
                  <a:close/>
                </a:path>
              </a:pathLst>
            </a:custGeom>
            <a:solidFill>
              <a:srgbClr val="1B1B1B"/>
            </a:solidFill>
          </p:spPr>
          <p:txBody>
            <a:bodyPr wrap="square" lIns="0" tIns="0" rIns="0" bIns="0" rtlCol="0">
              <a:noAutofit/>
            </a:bodyPr>
            <a:lstStyle/>
            <a:p>
              <a:endParaRPr sz="1758"/>
            </a:p>
          </p:txBody>
        </p:sp>
        <p:sp>
          <p:nvSpPr>
            <p:cNvPr id="225" name="object 1106"/>
            <p:cNvSpPr/>
            <p:nvPr/>
          </p:nvSpPr>
          <p:spPr>
            <a:xfrm>
              <a:off x="6136869" y="2289549"/>
              <a:ext cx="166102" cy="156250"/>
            </a:xfrm>
            <a:custGeom>
              <a:avLst/>
              <a:gdLst/>
              <a:ahLst/>
              <a:cxnLst/>
              <a:rect l="l" t="t" r="r" b="b"/>
              <a:pathLst>
                <a:path w="170101" h="160012">
                  <a:moveTo>
                    <a:pt x="163574" y="150025"/>
                  </a:moveTo>
                  <a:lnTo>
                    <a:pt x="162922" y="152688"/>
                  </a:lnTo>
                  <a:lnTo>
                    <a:pt x="162922" y="157349"/>
                  </a:lnTo>
                  <a:lnTo>
                    <a:pt x="162269" y="158680"/>
                  </a:lnTo>
                  <a:lnTo>
                    <a:pt x="161616" y="160012"/>
                  </a:lnTo>
                  <a:lnTo>
                    <a:pt x="159005" y="160012"/>
                  </a:lnTo>
                  <a:lnTo>
                    <a:pt x="159005" y="159346"/>
                  </a:lnTo>
                  <a:lnTo>
                    <a:pt x="158353" y="156017"/>
                  </a:lnTo>
                  <a:lnTo>
                    <a:pt x="159005" y="148694"/>
                  </a:lnTo>
                  <a:lnTo>
                    <a:pt x="159005" y="144699"/>
                  </a:lnTo>
                  <a:lnTo>
                    <a:pt x="159658" y="140704"/>
                  </a:lnTo>
                  <a:lnTo>
                    <a:pt x="160311" y="136709"/>
                  </a:lnTo>
                  <a:lnTo>
                    <a:pt x="158698" y="128420"/>
                  </a:lnTo>
                  <a:lnTo>
                    <a:pt x="156438" y="116997"/>
                  </a:lnTo>
                  <a:lnTo>
                    <a:pt x="153689" y="105601"/>
                  </a:lnTo>
                  <a:lnTo>
                    <a:pt x="149881" y="93887"/>
                  </a:lnTo>
                  <a:lnTo>
                    <a:pt x="144445" y="81512"/>
                  </a:lnTo>
                  <a:lnTo>
                    <a:pt x="136813" y="68132"/>
                  </a:lnTo>
                  <a:lnTo>
                    <a:pt x="134367" y="72658"/>
                  </a:lnTo>
                  <a:lnTo>
                    <a:pt x="123858" y="82261"/>
                  </a:lnTo>
                  <a:lnTo>
                    <a:pt x="108747" y="87440"/>
                  </a:lnTo>
                  <a:lnTo>
                    <a:pt x="104646" y="87394"/>
                  </a:lnTo>
                  <a:lnTo>
                    <a:pt x="91342" y="86415"/>
                  </a:lnTo>
                  <a:lnTo>
                    <a:pt x="79375" y="83446"/>
                  </a:lnTo>
                  <a:lnTo>
                    <a:pt x="73500" y="47493"/>
                  </a:lnTo>
                  <a:lnTo>
                    <a:pt x="72195" y="46827"/>
                  </a:lnTo>
                  <a:lnTo>
                    <a:pt x="79375" y="83446"/>
                  </a:lnTo>
                  <a:lnTo>
                    <a:pt x="69926" y="78970"/>
                  </a:lnTo>
                  <a:lnTo>
                    <a:pt x="59612" y="73017"/>
                  </a:lnTo>
                  <a:lnTo>
                    <a:pt x="50107" y="68329"/>
                  </a:lnTo>
                  <a:lnTo>
                    <a:pt x="39819" y="66419"/>
                  </a:lnTo>
                  <a:lnTo>
                    <a:pt x="27158" y="68798"/>
                  </a:lnTo>
                  <a:lnTo>
                    <a:pt x="19325" y="78119"/>
                  </a:lnTo>
                  <a:lnTo>
                    <a:pt x="18020" y="80782"/>
                  </a:lnTo>
                  <a:lnTo>
                    <a:pt x="14966" y="86558"/>
                  </a:lnTo>
                  <a:lnTo>
                    <a:pt x="9417" y="98755"/>
                  </a:lnTo>
                  <a:lnTo>
                    <a:pt x="6849" y="108022"/>
                  </a:lnTo>
                  <a:lnTo>
                    <a:pt x="5514" y="117931"/>
                  </a:lnTo>
                  <a:lnTo>
                    <a:pt x="3660" y="132049"/>
                  </a:lnTo>
                  <a:lnTo>
                    <a:pt x="4313" y="137375"/>
                  </a:lnTo>
                  <a:lnTo>
                    <a:pt x="3660" y="143367"/>
                  </a:lnTo>
                  <a:lnTo>
                    <a:pt x="4313" y="148694"/>
                  </a:lnTo>
                  <a:lnTo>
                    <a:pt x="4313" y="159346"/>
                  </a:lnTo>
                  <a:lnTo>
                    <a:pt x="3660" y="160012"/>
                  </a:lnTo>
                  <a:lnTo>
                    <a:pt x="1702" y="160012"/>
                  </a:lnTo>
                  <a:lnTo>
                    <a:pt x="397" y="158680"/>
                  </a:lnTo>
                  <a:lnTo>
                    <a:pt x="397" y="157349"/>
                  </a:lnTo>
                  <a:lnTo>
                    <a:pt x="0" y="42270"/>
                  </a:lnTo>
                  <a:lnTo>
                    <a:pt x="7470" y="35778"/>
                  </a:lnTo>
                  <a:lnTo>
                    <a:pt x="16185" y="29257"/>
                  </a:lnTo>
                  <a:lnTo>
                    <a:pt x="25948" y="22911"/>
                  </a:lnTo>
                  <a:lnTo>
                    <a:pt x="36558" y="16946"/>
                  </a:lnTo>
                  <a:lnTo>
                    <a:pt x="47819" y="11566"/>
                  </a:lnTo>
                  <a:lnTo>
                    <a:pt x="59530" y="6976"/>
                  </a:lnTo>
                  <a:lnTo>
                    <a:pt x="71495" y="3382"/>
                  </a:lnTo>
                  <a:lnTo>
                    <a:pt x="71542" y="46827"/>
                  </a:lnTo>
                  <a:lnTo>
                    <a:pt x="83513" y="988"/>
                  </a:lnTo>
                  <a:lnTo>
                    <a:pt x="74153" y="47493"/>
                  </a:lnTo>
                  <a:lnTo>
                    <a:pt x="83513" y="988"/>
                  </a:lnTo>
                  <a:lnTo>
                    <a:pt x="95387" y="0"/>
                  </a:lnTo>
                  <a:lnTo>
                    <a:pt x="106918" y="622"/>
                  </a:lnTo>
                  <a:lnTo>
                    <a:pt x="117907" y="3060"/>
                  </a:lnTo>
                  <a:lnTo>
                    <a:pt x="128156" y="7518"/>
                  </a:lnTo>
                  <a:lnTo>
                    <a:pt x="137466" y="14203"/>
                  </a:lnTo>
                  <a:lnTo>
                    <a:pt x="146393" y="18009"/>
                  </a:lnTo>
                  <a:lnTo>
                    <a:pt x="154898" y="25781"/>
                  </a:lnTo>
                  <a:lnTo>
                    <a:pt x="161254" y="36417"/>
                  </a:lnTo>
                  <a:lnTo>
                    <a:pt x="165708" y="49242"/>
                  </a:lnTo>
                  <a:lnTo>
                    <a:pt x="168503" y="63582"/>
                  </a:lnTo>
                  <a:lnTo>
                    <a:pt x="169886" y="78759"/>
                  </a:lnTo>
                  <a:lnTo>
                    <a:pt x="170101" y="94098"/>
                  </a:lnTo>
                  <a:lnTo>
                    <a:pt x="170035" y="98371"/>
                  </a:lnTo>
                  <a:lnTo>
                    <a:pt x="169198" y="111468"/>
                  </a:lnTo>
                  <a:lnTo>
                    <a:pt x="168143" y="123393"/>
                  </a:lnTo>
                  <a:lnTo>
                    <a:pt x="166838" y="134046"/>
                  </a:lnTo>
                  <a:lnTo>
                    <a:pt x="164880" y="142701"/>
                  </a:lnTo>
                  <a:lnTo>
                    <a:pt x="163574" y="148028"/>
                  </a:lnTo>
                  <a:lnTo>
                    <a:pt x="163574" y="150025"/>
                  </a:lnTo>
                  <a:close/>
                </a:path>
              </a:pathLst>
            </a:custGeom>
            <a:solidFill>
              <a:srgbClr val="1B1B1B"/>
            </a:solidFill>
          </p:spPr>
          <p:txBody>
            <a:bodyPr wrap="square" lIns="0" tIns="0" rIns="0" bIns="0" rtlCol="0">
              <a:noAutofit/>
            </a:bodyPr>
            <a:lstStyle/>
            <a:p>
              <a:endParaRPr sz="1758"/>
            </a:p>
          </p:txBody>
        </p:sp>
        <p:sp>
          <p:nvSpPr>
            <p:cNvPr id="226" name="object 1107"/>
            <p:cNvSpPr/>
            <p:nvPr/>
          </p:nvSpPr>
          <p:spPr>
            <a:xfrm>
              <a:off x="6229038" y="2526418"/>
              <a:ext cx="28044" cy="41608"/>
            </a:xfrm>
            <a:custGeom>
              <a:avLst/>
              <a:gdLst/>
              <a:ahLst/>
              <a:cxnLst/>
              <a:rect l="l" t="t" r="r" b="b"/>
              <a:pathLst>
                <a:path w="28719" h="42610">
                  <a:moveTo>
                    <a:pt x="25455" y="0"/>
                  </a:moveTo>
                  <a:lnTo>
                    <a:pt x="27413" y="7989"/>
                  </a:lnTo>
                  <a:lnTo>
                    <a:pt x="28719" y="13981"/>
                  </a:lnTo>
                  <a:lnTo>
                    <a:pt x="24802" y="42610"/>
                  </a:lnTo>
                  <a:lnTo>
                    <a:pt x="23827" y="42042"/>
                  </a:lnTo>
                  <a:lnTo>
                    <a:pt x="12129" y="36767"/>
                  </a:lnTo>
                  <a:lnTo>
                    <a:pt x="0" y="33289"/>
                  </a:lnTo>
                  <a:lnTo>
                    <a:pt x="25455" y="0"/>
                  </a:lnTo>
                  <a:close/>
                </a:path>
              </a:pathLst>
            </a:custGeom>
            <a:solidFill>
              <a:srgbClr val="ECECEC"/>
            </a:solidFill>
          </p:spPr>
          <p:txBody>
            <a:bodyPr wrap="square" lIns="0" tIns="0" rIns="0" bIns="0" rtlCol="0">
              <a:noAutofit/>
            </a:bodyPr>
            <a:lstStyle/>
            <a:p>
              <a:endParaRPr sz="1758"/>
            </a:p>
          </p:txBody>
        </p:sp>
        <p:sp>
          <p:nvSpPr>
            <p:cNvPr id="227" name="object 1108"/>
            <p:cNvSpPr/>
            <p:nvPr/>
          </p:nvSpPr>
          <p:spPr>
            <a:xfrm>
              <a:off x="6174852" y="2525136"/>
              <a:ext cx="26132" cy="33157"/>
            </a:xfrm>
            <a:custGeom>
              <a:avLst/>
              <a:gdLst/>
              <a:ahLst/>
              <a:cxnLst/>
              <a:rect l="l" t="t" r="r" b="b"/>
              <a:pathLst>
                <a:path w="26761" h="33955">
                  <a:moveTo>
                    <a:pt x="25455" y="33955"/>
                  </a:moveTo>
                  <a:lnTo>
                    <a:pt x="0" y="1331"/>
                  </a:lnTo>
                  <a:lnTo>
                    <a:pt x="0" y="0"/>
                  </a:lnTo>
                  <a:lnTo>
                    <a:pt x="26761" y="33955"/>
                  </a:lnTo>
                  <a:lnTo>
                    <a:pt x="25455" y="33955"/>
                  </a:lnTo>
                  <a:close/>
                </a:path>
              </a:pathLst>
            </a:custGeom>
            <a:solidFill>
              <a:srgbClr val="E9CEBC"/>
            </a:solidFill>
          </p:spPr>
          <p:txBody>
            <a:bodyPr wrap="square" lIns="0" tIns="0" rIns="0" bIns="0" rtlCol="0">
              <a:noAutofit/>
            </a:bodyPr>
            <a:lstStyle/>
            <a:p>
              <a:endParaRPr sz="1758"/>
            </a:p>
          </p:txBody>
        </p:sp>
        <p:sp>
          <p:nvSpPr>
            <p:cNvPr id="228" name="object 1109"/>
            <p:cNvSpPr/>
            <p:nvPr/>
          </p:nvSpPr>
          <p:spPr>
            <a:xfrm>
              <a:off x="6227768" y="2525137"/>
              <a:ext cx="26769" cy="33807"/>
            </a:xfrm>
            <a:custGeom>
              <a:avLst/>
              <a:gdLst/>
              <a:ahLst/>
              <a:cxnLst/>
              <a:rect l="l" t="t" r="r" b="b"/>
              <a:pathLst>
                <a:path w="27413" h="34621">
                  <a:moveTo>
                    <a:pt x="0" y="34621"/>
                  </a:moveTo>
                  <a:lnTo>
                    <a:pt x="27413" y="0"/>
                  </a:lnTo>
                  <a:lnTo>
                    <a:pt x="27413" y="1331"/>
                  </a:lnTo>
                  <a:lnTo>
                    <a:pt x="1305" y="34621"/>
                  </a:lnTo>
                  <a:lnTo>
                    <a:pt x="0" y="34621"/>
                  </a:lnTo>
                  <a:close/>
                </a:path>
              </a:pathLst>
            </a:custGeom>
            <a:solidFill>
              <a:srgbClr val="E9CEBC"/>
            </a:solidFill>
          </p:spPr>
          <p:txBody>
            <a:bodyPr wrap="square" lIns="0" tIns="0" rIns="0" bIns="0" rtlCol="0">
              <a:noAutofit/>
            </a:bodyPr>
            <a:lstStyle/>
            <a:p>
              <a:endParaRPr sz="1758"/>
            </a:p>
          </p:txBody>
        </p:sp>
        <p:sp>
          <p:nvSpPr>
            <p:cNvPr id="229" name="object 1110"/>
            <p:cNvSpPr/>
            <p:nvPr/>
          </p:nvSpPr>
          <p:spPr>
            <a:xfrm>
              <a:off x="6464870" y="2803391"/>
              <a:ext cx="172088" cy="117676"/>
            </a:xfrm>
            <a:custGeom>
              <a:avLst/>
              <a:gdLst/>
              <a:ahLst/>
              <a:cxnLst/>
              <a:rect l="l" t="t" r="r" b="b"/>
              <a:pathLst>
                <a:path w="176231" h="120509">
                  <a:moveTo>
                    <a:pt x="176231" y="120509"/>
                  </a:moveTo>
                  <a:lnTo>
                    <a:pt x="0" y="120509"/>
                  </a:lnTo>
                  <a:lnTo>
                    <a:pt x="0" y="30626"/>
                  </a:lnTo>
                  <a:lnTo>
                    <a:pt x="24150" y="54595"/>
                  </a:lnTo>
                  <a:lnTo>
                    <a:pt x="58743" y="3994"/>
                  </a:lnTo>
                  <a:lnTo>
                    <a:pt x="54174" y="0"/>
                  </a:lnTo>
                  <a:lnTo>
                    <a:pt x="57821" y="2377"/>
                  </a:lnTo>
                  <a:lnTo>
                    <a:pt x="68753" y="8665"/>
                  </a:lnTo>
                  <a:lnTo>
                    <a:pt x="80283" y="14647"/>
                  </a:lnTo>
                  <a:lnTo>
                    <a:pt x="89262" y="18239"/>
                  </a:lnTo>
                  <a:lnTo>
                    <a:pt x="101654" y="22636"/>
                  </a:lnTo>
                  <a:lnTo>
                    <a:pt x="114058" y="26499"/>
                  </a:lnTo>
                  <a:lnTo>
                    <a:pt x="126178" y="29828"/>
                  </a:lnTo>
                  <a:lnTo>
                    <a:pt x="137721" y="32624"/>
                  </a:lnTo>
                  <a:lnTo>
                    <a:pt x="142507" y="34055"/>
                  </a:lnTo>
                  <a:lnTo>
                    <a:pt x="154158" y="40440"/>
                  </a:lnTo>
                  <a:lnTo>
                    <a:pt x="162796" y="49685"/>
                  </a:lnTo>
                  <a:lnTo>
                    <a:pt x="169051" y="61253"/>
                  </a:lnTo>
                  <a:lnTo>
                    <a:pt x="171594" y="69603"/>
                  </a:lnTo>
                  <a:lnTo>
                    <a:pt x="174075" y="82345"/>
                  </a:lnTo>
                  <a:lnTo>
                    <a:pt x="175474" y="95487"/>
                  </a:lnTo>
                  <a:lnTo>
                    <a:pt x="176092" y="108413"/>
                  </a:lnTo>
                  <a:lnTo>
                    <a:pt x="176231" y="120509"/>
                  </a:lnTo>
                  <a:close/>
                </a:path>
              </a:pathLst>
            </a:custGeom>
            <a:solidFill>
              <a:srgbClr val="258085"/>
            </a:solidFill>
          </p:spPr>
          <p:txBody>
            <a:bodyPr wrap="square" lIns="0" tIns="0" rIns="0" bIns="0" rtlCol="0">
              <a:noAutofit/>
            </a:bodyPr>
            <a:lstStyle/>
            <a:p>
              <a:endParaRPr sz="1758"/>
            </a:p>
          </p:txBody>
        </p:sp>
        <p:sp>
          <p:nvSpPr>
            <p:cNvPr id="230" name="object 1111"/>
            <p:cNvSpPr/>
            <p:nvPr/>
          </p:nvSpPr>
          <p:spPr>
            <a:xfrm>
              <a:off x="6311889" y="2806630"/>
              <a:ext cx="145319" cy="114425"/>
            </a:xfrm>
            <a:custGeom>
              <a:avLst/>
              <a:gdLst/>
              <a:ahLst/>
              <a:cxnLst/>
              <a:rect l="l" t="t" r="r" b="b"/>
              <a:pathLst>
                <a:path w="148817" h="117180">
                  <a:moveTo>
                    <a:pt x="17249" y="44556"/>
                  </a:moveTo>
                  <a:lnTo>
                    <a:pt x="0" y="34621"/>
                  </a:lnTo>
                  <a:lnTo>
                    <a:pt x="3263" y="32624"/>
                  </a:lnTo>
                  <a:lnTo>
                    <a:pt x="7832" y="30626"/>
                  </a:lnTo>
                  <a:lnTo>
                    <a:pt x="13054" y="29295"/>
                  </a:lnTo>
                  <a:lnTo>
                    <a:pt x="18923" y="27883"/>
                  </a:lnTo>
                  <a:lnTo>
                    <a:pt x="30844" y="24806"/>
                  </a:lnTo>
                  <a:lnTo>
                    <a:pt x="43148" y="21270"/>
                  </a:lnTo>
                  <a:lnTo>
                    <a:pt x="55579" y="17232"/>
                  </a:lnTo>
                  <a:lnTo>
                    <a:pt x="67881" y="12650"/>
                  </a:lnTo>
                  <a:lnTo>
                    <a:pt x="81280" y="6378"/>
                  </a:lnTo>
                  <a:lnTo>
                    <a:pt x="92032" y="0"/>
                  </a:lnTo>
                  <a:lnTo>
                    <a:pt x="124667" y="51266"/>
                  </a:lnTo>
                  <a:lnTo>
                    <a:pt x="148817" y="27963"/>
                  </a:lnTo>
                  <a:lnTo>
                    <a:pt x="148817" y="117180"/>
                  </a:lnTo>
                  <a:lnTo>
                    <a:pt x="70492" y="117180"/>
                  </a:lnTo>
                  <a:lnTo>
                    <a:pt x="70010" y="115118"/>
                  </a:lnTo>
                  <a:lnTo>
                    <a:pt x="65926" y="99689"/>
                  </a:lnTo>
                  <a:lnTo>
                    <a:pt x="61381" y="86371"/>
                  </a:lnTo>
                  <a:lnTo>
                    <a:pt x="56376" y="75792"/>
                  </a:lnTo>
                  <a:lnTo>
                    <a:pt x="50911" y="68577"/>
                  </a:lnTo>
                  <a:lnTo>
                    <a:pt x="46962" y="65109"/>
                  </a:lnTo>
                  <a:lnTo>
                    <a:pt x="40100" y="59693"/>
                  </a:lnTo>
                  <a:lnTo>
                    <a:pt x="30406" y="52878"/>
                  </a:lnTo>
                  <a:lnTo>
                    <a:pt x="17249" y="44556"/>
                  </a:lnTo>
                  <a:close/>
                </a:path>
              </a:pathLst>
            </a:custGeom>
            <a:solidFill>
              <a:srgbClr val="258085"/>
            </a:solidFill>
          </p:spPr>
          <p:txBody>
            <a:bodyPr wrap="square" lIns="0" tIns="0" rIns="0" bIns="0" rtlCol="0">
              <a:noAutofit/>
            </a:bodyPr>
            <a:lstStyle/>
            <a:p>
              <a:endParaRPr sz="1758"/>
            </a:p>
          </p:txBody>
        </p:sp>
        <p:sp>
          <p:nvSpPr>
            <p:cNvPr id="231" name="object 1112"/>
            <p:cNvSpPr/>
            <p:nvPr/>
          </p:nvSpPr>
          <p:spPr>
            <a:xfrm>
              <a:off x="6461028" y="2830054"/>
              <a:ext cx="637" cy="649"/>
            </a:xfrm>
            <a:custGeom>
              <a:avLst/>
              <a:gdLst/>
              <a:ahLst/>
              <a:cxnLst/>
              <a:rect l="l" t="t" r="r" b="b"/>
              <a:pathLst>
                <a:path w="652" h="665">
                  <a:moveTo>
                    <a:pt x="652" y="665"/>
                  </a:moveTo>
                  <a:lnTo>
                    <a:pt x="0" y="665"/>
                  </a:lnTo>
                  <a:lnTo>
                    <a:pt x="0" y="0"/>
                  </a:lnTo>
                  <a:lnTo>
                    <a:pt x="652" y="665"/>
                  </a:lnTo>
                  <a:close/>
                </a:path>
              </a:pathLst>
            </a:custGeom>
            <a:solidFill>
              <a:srgbClr val="258085"/>
            </a:solidFill>
          </p:spPr>
          <p:txBody>
            <a:bodyPr wrap="square" lIns="0" tIns="0" rIns="0" bIns="0" rtlCol="0">
              <a:noAutofit/>
            </a:bodyPr>
            <a:lstStyle/>
            <a:p>
              <a:endParaRPr sz="1758"/>
            </a:p>
          </p:txBody>
        </p:sp>
        <p:sp>
          <p:nvSpPr>
            <p:cNvPr id="232" name="object 1113"/>
            <p:cNvSpPr/>
            <p:nvPr/>
          </p:nvSpPr>
          <p:spPr>
            <a:xfrm>
              <a:off x="6427249" y="2760470"/>
              <a:ext cx="70110" cy="68265"/>
            </a:xfrm>
            <a:custGeom>
              <a:avLst/>
              <a:gdLst/>
              <a:ahLst/>
              <a:cxnLst/>
              <a:rect l="l" t="t" r="r" b="b"/>
              <a:pathLst>
                <a:path w="71798" h="69908">
                  <a:moveTo>
                    <a:pt x="34593" y="69908"/>
                  </a:moveTo>
                  <a:lnTo>
                    <a:pt x="0" y="21971"/>
                  </a:lnTo>
                  <a:lnTo>
                    <a:pt x="0" y="0"/>
                  </a:lnTo>
                  <a:lnTo>
                    <a:pt x="613" y="631"/>
                  </a:lnTo>
                  <a:lnTo>
                    <a:pt x="8603" y="8164"/>
                  </a:lnTo>
                  <a:lnTo>
                    <a:pt x="21849" y="18252"/>
                  </a:lnTo>
                  <a:lnTo>
                    <a:pt x="35246" y="23302"/>
                  </a:lnTo>
                  <a:lnTo>
                    <a:pt x="39478" y="23261"/>
                  </a:lnTo>
                  <a:lnTo>
                    <a:pt x="47342" y="21648"/>
                  </a:lnTo>
                  <a:lnTo>
                    <a:pt x="56276" y="15066"/>
                  </a:lnTo>
                  <a:lnTo>
                    <a:pt x="71798" y="0"/>
                  </a:lnTo>
                  <a:lnTo>
                    <a:pt x="71798" y="23302"/>
                  </a:lnTo>
                  <a:lnTo>
                    <a:pt x="71145" y="21971"/>
                  </a:lnTo>
                  <a:lnTo>
                    <a:pt x="34593" y="69908"/>
                  </a:lnTo>
                  <a:close/>
                </a:path>
              </a:pathLst>
            </a:custGeom>
            <a:solidFill>
              <a:srgbClr val="F5D4C1"/>
            </a:solidFill>
          </p:spPr>
          <p:txBody>
            <a:bodyPr wrap="square" lIns="0" tIns="0" rIns="0" bIns="0" rtlCol="0">
              <a:noAutofit/>
            </a:bodyPr>
            <a:lstStyle/>
            <a:p>
              <a:endParaRPr sz="1758"/>
            </a:p>
          </p:txBody>
        </p:sp>
        <p:sp>
          <p:nvSpPr>
            <p:cNvPr id="233" name="object 1114"/>
            <p:cNvSpPr/>
            <p:nvPr/>
          </p:nvSpPr>
          <p:spPr>
            <a:xfrm>
              <a:off x="6427250" y="2758519"/>
              <a:ext cx="70110" cy="24705"/>
            </a:xfrm>
            <a:custGeom>
              <a:avLst/>
              <a:gdLst/>
              <a:ahLst/>
              <a:cxnLst/>
              <a:rect l="l" t="t" r="r" b="b"/>
              <a:pathLst>
                <a:path w="71798" h="25300">
                  <a:moveTo>
                    <a:pt x="1727" y="1383"/>
                  </a:moveTo>
                  <a:lnTo>
                    <a:pt x="14212" y="9887"/>
                  </a:lnTo>
                  <a:lnTo>
                    <a:pt x="25940" y="15368"/>
                  </a:lnTo>
                  <a:lnTo>
                    <a:pt x="35899" y="17310"/>
                  </a:lnTo>
                  <a:lnTo>
                    <a:pt x="37128" y="17272"/>
                  </a:lnTo>
                  <a:lnTo>
                    <a:pt x="47231" y="14810"/>
                  </a:lnTo>
                  <a:lnTo>
                    <a:pt x="58999" y="8880"/>
                  </a:lnTo>
                  <a:lnTo>
                    <a:pt x="71798" y="0"/>
                  </a:lnTo>
                  <a:lnTo>
                    <a:pt x="71798" y="1997"/>
                  </a:lnTo>
                  <a:lnTo>
                    <a:pt x="70825" y="2939"/>
                  </a:lnTo>
                  <a:lnTo>
                    <a:pt x="62122" y="10673"/>
                  </a:lnTo>
                  <a:lnTo>
                    <a:pt x="48555" y="20471"/>
                  </a:lnTo>
                  <a:lnTo>
                    <a:pt x="35246" y="25300"/>
                  </a:lnTo>
                  <a:lnTo>
                    <a:pt x="31741" y="25278"/>
                  </a:lnTo>
                  <a:lnTo>
                    <a:pt x="23619" y="23821"/>
                  </a:lnTo>
                  <a:lnTo>
                    <a:pt x="14953" y="17326"/>
                  </a:lnTo>
                  <a:lnTo>
                    <a:pt x="0" y="1997"/>
                  </a:lnTo>
                  <a:lnTo>
                    <a:pt x="0" y="0"/>
                  </a:lnTo>
                  <a:lnTo>
                    <a:pt x="1727" y="1383"/>
                  </a:lnTo>
                  <a:close/>
                </a:path>
              </a:pathLst>
            </a:custGeom>
            <a:solidFill>
              <a:srgbClr val="C4AA9A"/>
            </a:solidFill>
          </p:spPr>
          <p:txBody>
            <a:bodyPr wrap="square" lIns="0" tIns="0" rIns="0" bIns="0" rtlCol="0">
              <a:noAutofit/>
            </a:bodyPr>
            <a:lstStyle/>
            <a:p>
              <a:endParaRPr sz="1758"/>
            </a:p>
          </p:txBody>
        </p:sp>
        <p:sp>
          <p:nvSpPr>
            <p:cNvPr id="234" name="object 1115"/>
            <p:cNvSpPr/>
            <p:nvPr/>
          </p:nvSpPr>
          <p:spPr>
            <a:xfrm>
              <a:off x="6473973" y="2662305"/>
              <a:ext cx="53356" cy="48110"/>
            </a:xfrm>
            <a:custGeom>
              <a:avLst/>
              <a:gdLst/>
              <a:ahLst/>
              <a:cxnLst/>
              <a:rect l="l" t="t" r="r" b="b"/>
              <a:pathLst>
                <a:path w="54641" h="49268">
                  <a:moveTo>
                    <a:pt x="2421" y="9321"/>
                  </a:moveTo>
                  <a:lnTo>
                    <a:pt x="3245" y="8227"/>
                  </a:lnTo>
                  <a:lnTo>
                    <a:pt x="13575" y="2387"/>
                  </a:lnTo>
                  <a:lnTo>
                    <a:pt x="27877" y="0"/>
                  </a:lnTo>
                  <a:lnTo>
                    <a:pt x="37667" y="0"/>
                  </a:lnTo>
                  <a:lnTo>
                    <a:pt x="48111" y="665"/>
                  </a:lnTo>
                  <a:lnTo>
                    <a:pt x="50722" y="2663"/>
                  </a:lnTo>
                  <a:lnTo>
                    <a:pt x="50911" y="2804"/>
                  </a:lnTo>
                  <a:lnTo>
                    <a:pt x="54641" y="11933"/>
                  </a:lnTo>
                  <a:lnTo>
                    <a:pt x="53985" y="25737"/>
                  </a:lnTo>
                  <a:lnTo>
                    <a:pt x="50069" y="38616"/>
                  </a:lnTo>
                  <a:lnTo>
                    <a:pt x="49882" y="38923"/>
                  </a:lnTo>
                  <a:lnTo>
                    <a:pt x="40081" y="46523"/>
                  </a:lnTo>
                  <a:lnTo>
                    <a:pt x="26571" y="49268"/>
                  </a:lnTo>
                  <a:lnTo>
                    <a:pt x="22002" y="49268"/>
                  </a:lnTo>
                  <a:lnTo>
                    <a:pt x="18086" y="48603"/>
                  </a:lnTo>
                  <a:lnTo>
                    <a:pt x="14822" y="46605"/>
                  </a:lnTo>
                  <a:lnTo>
                    <a:pt x="9917" y="42777"/>
                  </a:lnTo>
                  <a:lnTo>
                    <a:pt x="3217" y="32114"/>
                  </a:lnTo>
                  <a:lnTo>
                    <a:pt x="0" y="19579"/>
                  </a:lnTo>
                  <a:lnTo>
                    <a:pt x="2421" y="9321"/>
                  </a:lnTo>
                  <a:close/>
                </a:path>
              </a:pathLst>
            </a:custGeom>
            <a:solidFill>
              <a:srgbClr val="F5D4C1"/>
            </a:solidFill>
          </p:spPr>
          <p:txBody>
            <a:bodyPr wrap="square" lIns="0" tIns="0" rIns="0" bIns="0" rtlCol="0">
              <a:noAutofit/>
            </a:bodyPr>
            <a:lstStyle/>
            <a:p>
              <a:endParaRPr sz="1758"/>
            </a:p>
          </p:txBody>
        </p:sp>
        <p:sp>
          <p:nvSpPr>
            <p:cNvPr id="235" name="object 1116"/>
            <p:cNvSpPr/>
            <p:nvPr/>
          </p:nvSpPr>
          <p:spPr>
            <a:xfrm>
              <a:off x="6398244" y="2662305"/>
              <a:ext cx="53228" cy="48110"/>
            </a:xfrm>
            <a:custGeom>
              <a:avLst/>
              <a:gdLst/>
              <a:ahLst/>
              <a:cxnLst/>
              <a:rect l="l" t="t" r="r" b="b"/>
              <a:pathLst>
                <a:path w="54509" h="49268">
                  <a:moveTo>
                    <a:pt x="6878" y="45939"/>
                  </a:moveTo>
                  <a:lnTo>
                    <a:pt x="3614" y="38616"/>
                  </a:lnTo>
                  <a:lnTo>
                    <a:pt x="85" y="26450"/>
                  </a:lnTo>
                  <a:lnTo>
                    <a:pt x="0" y="12264"/>
                  </a:lnTo>
                  <a:lnTo>
                    <a:pt x="4267" y="3328"/>
                  </a:lnTo>
                  <a:lnTo>
                    <a:pt x="5573" y="2663"/>
                  </a:lnTo>
                  <a:lnTo>
                    <a:pt x="8183" y="1997"/>
                  </a:lnTo>
                  <a:lnTo>
                    <a:pt x="10794" y="1331"/>
                  </a:lnTo>
                  <a:lnTo>
                    <a:pt x="14711" y="1997"/>
                  </a:lnTo>
                  <a:lnTo>
                    <a:pt x="18627" y="1997"/>
                  </a:lnTo>
                  <a:lnTo>
                    <a:pt x="21890" y="665"/>
                  </a:lnTo>
                  <a:lnTo>
                    <a:pt x="23196" y="0"/>
                  </a:lnTo>
                  <a:lnTo>
                    <a:pt x="25154" y="0"/>
                  </a:lnTo>
                  <a:lnTo>
                    <a:pt x="27112" y="665"/>
                  </a:lnTo>
                  <a:lnTo>
                    <a:pt x="28952" y="690"/>
                  </a:lnTo>
                  <a:lnTo>
                    <a:pt x="43526" y="2988"/>
                  </a:lnTo>
                  <a:lnTo>
                    <a:pt x="52568" y="9321"/>
                  </a:lnTo>
                  <a:lnTo>
                    <a:pt x="54509" y="16043"/>
                  </a:lnTo>
                  <a:lnTo>
                    <a:pt x="52134" y="28036"/>
                  </a:lnTo>
                  <a:lnTo>
                    <a:pt x="45771" y="39690"/>
                  </a:lnTo>
                  <a:lnTo>
                    <a:pt x="37555" y="47271"/>
                  </a:lnTo>
                  <a:lnTo>
                    <a:pt x="34945" y="48603"/>
                  </a:lnTo>
                  <a:lnTo>
                    <a:pt x="31028" y="49268"/>
                  </a:lnTo>
                  <a:lnTo>
                    <a:pt x="17321" y="49268"/>
                  </a:lnTo>
                  <a:lnTo>
                    <a:pt x="6878" y="45939"/>
                  </a:lnTo>
                  <a:close/>
                </a:path>
              </a:pathLst>
            </a:custGeom>
            <a:solidFill>
              <a:srgbClr val="F5D4C1"/>
            </a:solidFill>
          </p:spPr>
          <p:txBody>
            <a:bodyPr wrap="square" lIns="0" tIns="0" rIns="0" bIns="0" rtlCol="0">
              <a:noAutofit/>
            </a:bodyPr>
            <a:lstStyle/>
            <a:p>
              <a:endParaRPr sz="1758"/>
            </a:p>
          </p:txBody>
        </p:sp>
        <p:sp>
          <p:nvSpPr>
            <p:cNvPr id="236" name="object 1117"/>
            <p:cNvSpPr/>
            <p:nvPr/>
          </p:nvSpPr>
          <p:spPr>
            <a:xfrm>
              <a:off x="6363857" y="2591033"/>
              <a:ext cx="197159" cy="184402"/>
            </a:xfrm>
            <a:custGeom>
              <a:avLst/>
              <a:gdLst/>
              <a:ahLst/>
              <a:cxnLst/>
              <a:rect l="l" t="t" r="r" b="b"/>
              <a:pathLst>
                <a:path w="201905" h="188841">
                  <a:moveTo>
                    <a:pt x="64345" y="67617"/>
                  </a:moveTo>
                  <a:lnTo>
                    <a:pt x="70324" y="59485"/>
                  </a:lnTo>
                  <a:lnTo>
                    <a:pt x="76725" y="47996"/>
                  </a:lnTo>
                  <a:lnTo>
                    <a:pt x="83862" y="33045"/>
                  </a:lnTo>
                  <a:lnTo>
                    <a:pt x="86820" y="27164"/>
                  </a:lnTo>
                  <a:lnTo>
                    <a:pt x="96660" y="12833"/>
                  </a:lnTo>
                  <a:lnTo>
                    <a:pt x="106928" y="3983"/>
                  </a:lnTo>
                  <a:lnTo>
                    <a:pt x="116913" y="0"/>
                  </a:lnTo>
                  <a:lnTo>
                    <a:pt x="125902" y="264"/>
                  </a:lnTo>
                  <a:lnTo>
                    <a:pt x="133180" y="4161"/>
                  </a:lnTo>
                  <a:lnTo>
                    <a:pt x="138037" y="11074"/>
                  </a:lnTo>
                  <a:lnTo>
                    <a:pt x="142891" y="18908"/>
                  </a:lnTo>
                  <a:lnTo>
                    <a:pt x="148920" y="26464"/>
                  </a:lnTo>
                  <a:lnTo>
                    <a:pt x="155019" y="32593"/>
                  </a:lnTo>
                  <a:lnTo>
                    <a:pt x="160983" y="37838"/>
                  </a:lnTo>
                  <a:lnTo>
                    <a:pt x="166605" y="42739"/>
                  </a:lnTo>
                  <a:lnTo>
                    <a:pt x="171680" y="47839"/>
                  </a:lnTo>
                  <a:lnTo>
                    <a:pt x="176004" y="53679"/>
                  </a:lnTo>
                  <a:lnTo>
                    <a:pt x="179370" y="60801"/>
                  </a:lnTo>
                  <a:lnTo>
                    <a:pt x="181574" y="69746"/>
                  </a:lnTo>
                  <a:lnTo>
                    <a:pt x="182410" y="81057"/>
                  </a:lnTo>
                  <a:lnTo>
                    <a:pt x="181673" y="95274"/>
                  </a:lnTo>
                  <a:lnTo>
                    <a:pt x="179157" y="112940"/>
                  </a:lnTo>
                  <a:lnTo>
                    <a:pt x="181697" y="110592"/>
                  </a:lnTo>
                  <a:lnTo>
                    <a:pt x="187013" y="100184"/>
                  </a:lnTo>
                  <a:lnTo>
                    <a:pt x="191559" y="84311"/>
                  </a:lnTo>
                  <a:lnTo>
                    <a:pt x="194170" y="84311"/>
                  </a:lnTo>
                  <a:lnTo>
                    <a:pt x="195475" y="84977"/>
                  </a:lnTo>
                  <a:lnTo>
                    <a:pt x="199477" y="88717"/>
                  </a:lnTo>
                  <a:lnTo>
                    <a:pt x="201905" y="100111"/>
                  </a:lnTo>
                  <a:lnTo>
                    <a:pt x="198739" y="114938"/>
                  </a:lnTo>
                  <a:lnTo>
                    <a:pt x="194107" y="123646"/>
                  </a:lnTo>
                  <a:lnTo>
                    <a:pt x="184977" y="132161"/>
                  </a:lnTo>
                  <a:lnTo>
                    <a:pt x="175894" y="132914"/>
                  </a:lnTo>
                  <a:lnTo>
                    <a:pt x="173936" y="132249"/>
                  </a:lnTo>
                  <a:lnTo>
                    <a:pt x="172630" y="130917"/>
                  </a:lnTo>
                  <a:lnTo>
                    <a:pt x="171977" y="128920"/>
                  </a:lnTo>
                  <a:lnTo>
                    <a:pt x="169525" y="133091"/>
                  </a:lnTo>
                  <a:lnTo>
                    <a:pt x="162013" y="144259"/>
                  </a:lnTo>
                  <a:lnTo>
                    <a:pt x="153853" y="154452"/>
                  </a:lnTo>
                  <a:lnTo>
                    <a:pt x="145331" y="163575"/>
                  </a:lnTo>
                  <a:lnTo>
                    <a:pt x="136731" y="171531"/>
                  </a:lnTo>
                  <a:lnTo>
                    <a:pt x="122230" y="181418"/>
                  </a:lnTo>
                  <a:lnTo>
                    <a:pt x="110655" y="186899"/>
                  </a:lnTo>
                  <a:lnTo>
                    <a:pt x="100832" y="188841"/>
                  </a:lnTo>
                  <a:lnTo>
                    <a:pt x="99599" y="188803"/>
                  </a:lnTo>
                  <a:lnTo>
                    <a:pt x="89336" y="186341"/>
                  </a:lnTo>
                  <a:lnTo>
                    <a:pt x="77442" y="180411"/>
                  </a:lnTo>
                  <a:lnTo>
                    <a:pt x="64933" y="171531"/>
                  </a:lnTo>
                  <a:lnTo>
                    <a:pt x="53001" y="160472"/>
                  </a:lnTo>
                  <a:lnTo>
                    <a:pt x="44640" y="150958"/>
                  </a:lnTo>
                  <a:lnTo>
                    <a:pt x="36822" y="140409"/>
                  </a:lnTo>
                  <a:lnTo>
                    <a:pt x="29687" y="128920"/>
                  </a:lnTo>
                  <a:lnTo>
                    <a:pt x="28381" y="130251"/>
                  </a:lnTo>
                  <a:lnTo>
                    <a:pt x="27076" y="132249"/>
                  </a:lnTo>
                  <a:lnTo>
                    <a:pt x="25118" y="132914"/>
                  </a:lnTo>
                  <a:lnTo>
                    <a:pt x="19742" y="133469"/>
                  </a:lnTo>
                  <a:lnTo>
                    <a:pt x="10533" y="127558"/>
                  </a:lnTo>
                  <a:lnTo>
                    <a:pt x="2926" y="114938"/>
                  </a:lnTo>
                  <a:lnTo>
                    <a:pt x="0" y="105410"/>
                  </a:lnTo>
                  <a:lnTo>
                    <a:pt x="418" y="92521"/>
                  </a:lnTo>
                  <a:lnTo>
                    <a:pt x="6189" y="84977"/>
                  </a:lnTo>
                  <a:lnTo>
                    <a:pt x="6842" y="84311"/>
                  </a:lnTo>
                  <a:lnTo>
                    <a:pt x="8800" y="84311"/>
                  </a:lnTo>
                  <a:lnTo>
                    <a:pt x="9528" y="86443"/>
                  </a:lnTo>
                  <a:lnTo>
                    <a:pt x="14436" y="97469"/>
                  </a:lnTo>
                  <a:lnTo>
                    <a:pt x="21854" y="108946"/>
                  </a:lnTo>
                  <a:lnTo>
                    <a:pt x="19680" y="96986"/>
                  </a:lnTo>
                  <a:lnTo>
                    <a:pt x="18596" y="84910"/>
                  </a:lnTo>
                  <a:lnTo>
                    <a:pt x="19993" y="75127"/>
                  </a:lnTo>
                  <a:lnTo>
                    <a:pt x="25203" y="69776"/>
                  </a:lnTo>
                  <a:lnTo>
                    <a:pt x="35561" y="70995"/>
                  </a:lnTo>
                  <a:lnTo>
                    <a:pt x="32298" y="70995"/>
                  </a:lnTo>
                  <a:lnTo>
                    <a:pt x="30339" y="71661"/>
                  </a:lnTo>
                  <a:lnTo>
                    <a:pt x="29687" y="71661"/>
                  </a:lnTo>
                  <a:lnTo>
                    <a:pt x="25118" y="73659"/>
                  </a:lnTo>
                  <a:lnTo>
                    <a:pt x="25118" y="76988"/>
                  </a:lnTo>
                  <a:lnTo>
                    <a:pt x="24465" y="80316"/>
                  </a:lnTo>
                  <a:lnTo>
                    <a:pt x="25118" y="83645"/>
                  </a:lnTo>
                  <a:lnTo>
                    <a:pt x="27729" y="84311"/>
                  </a:lnTo>
                  <a:lnTo>
                    <a:pt x="30339" y="85643"/>
                  </a:lnTo>
                  <a:lnTo>
                    <a:pt x="30339" y="89638"/>
                  </a:lnTo>
                  <a:lnTo>
                    <a:pt x="32298" y="102954"/>
                  </a:lnTo>
                  <a:lnTo>
                    <a:pt x="34253" y="111819"/>
                  </a:lnTo>
                  <a:lnTo>
                    <a:pt x="41829" y="121149"/>
                  </a:lnTo>
                  <a:lnTo>
                    <a:pt x="58406" y="125591"/>
                  </a:lnTo>
                  <a:lnTo>
                    <a:pt x="61669" y="125591"/>
                  </a:lnTo>
                  <a:lnTo>
                    <a:pt x="70524" y="124372"/>
                  </a:lnTo>
                  <a:lnTo>
                    <a:pt x="82708" y="116513"/>
                  </a:lnTo>
                  <a:lnTo>
                    <a:pt x="87778" y="108280"/>
                  </a:lnTo>
                  <a:lnTo>
                    <a:pt x="91694" y="100290"/>
                  </a:lnTo>
                  <a:lnTo>
                    <a:pt x="91041" y="88972"/>
                  </a:lnTo>
                  <a:lnTo>
                    <a:pt x="111275" y="88972"/>
                  </a:lnTo>
                  <a:lnTo>
                    <a:pt x="109970" y="100290"/>
                  </a:lnTo>
                  <a:lnTo>
                    <a:pt x="113886" y="108280"/>
                  </a:lnTo>
                  <a:lnTo>
                    <a:pt x="115476" y="111825"/>
                  </a:lnTo>
                  <a:lnTo>
                    <a:pt x="122980" y="121075"/>
                  </a:lnTo>
                  <a:lnTo>
                    <a:pt x="139342" y="125591"/>
                  </a:lnTo>
                  <a:lnTo>
                    <a:pt x="141953" y="125591"/>
                  </a:lnTo>
                  <a:lnTo>
                    <a:pt x="156087" y="122047"/>
                  </a:lnTo>
                  <a:lnTo>
                    <a:pt x="165267" y="113778"/>
                  </a:lnTo>
                  <a:lnTo>
                    <a:pt x="169367" y="102288"/>
                  </a:lnTo>
                  <a:lnTo>
                    <a:pt x="171977" y="89638"/>
                  </a:lnTo>
                  <a:lnTo>
                    <a:pt x="171977" y="84977"/>
                  </a:lnTo>
                  <a:lnTo>
                    <a:pt x="175241" y="83645"/>
                  </a:lnTo>
                  <a:lnTo>
                    <a:pt x="177852" y="82980"/>
                  </a:lnTo>
                  <a:lnTo>
                    <a:pt x="178505" y="80316"/>
                  </a:lnTo>
                  <a:lnTo>
                    <a:pt x="178505" y="76988"/>
                  </a:lnTo>
                  <a:lnTo>
                    <a:pt x="177852" y="73659"/>
                  </a:lnTo>
                  <a:lnTo>
                    <a:pt x="177852" y="72993"/>
                  </a:lnTo>
                  <a:lnTo>
                    <a:pt x="173936" y="71661"/>
                  </a:lnTo>
                  <a:lnTo>
                    <a:pt x="169441" y="70727"/>
                  </a:lnTo>
                  <a:lnTo>
                    <a:pt x="156243" y="69660"/>
                  </a:lnTo>
                  <a:lnTo>
                    <a:pt x="138037" y="69664"/>
                  </a:lnTo>
                  <a:lnTo>
                    <a:pt x="126309" y="71832"/>
                  </a:lnTo>
                  <a:lnTo>
                    <a:pt x="113306" y="74827"/>
                  </a:lnTo>
                  <a:lnTo>
                    <a:pt x="101485" y="76322"/>
                  </a:lnTo>
                  <a:lnTo>
                    <a:pt x="93958" y="75401"/>
                  </a:lnTo>
                  <a:lnTo>
                    <a:pt x="80254" y="72443"/>
                  </a:lnTo>
                  <a:lnTo>
                    <a:pt x="65586" y="70330"/>
                  </a:lnTo>
                  <a:lnTo>
                    <a:pt x="64280" y="70330"/>
                  </a:lnTo>
                  <a:lnTo>
                    <a:pt x="63628" y="69664"/>
                  </a:lnTo>
                  <a:lnTo>
                    <a:pt x="62322" y="69664"/>
                  </a:lnTo>
                  <a:lnTo>
                    <a:pt x="64345" y="67617"/>
                  </a:lnTo>
                  <a:close/>
                </a:path>
              </a:pathLst>
            </a:custGeom>
            <a:solidFill>
              <a:srgbClr val="F5D4C1"/>
            </a:solidFill>
          </p:spPr>
          <p:txBody>
            <a:bodyPr wrap="square" lIns="0" tIns="0" rIns="0" bIns="0" rtlCol="0">
              <a:noAutofit/>
            </a:bodyPr>
            <a:lstStyle/>
            <a:p>
              <a:endParaRPr sz="1758"/>
            </a:p>
          </p:txBody>
        </p:sp>
        <p:sp>
          <p:nvSpPr>
            <p:cNvPr id="237" name="object 1118"/>
            <p:cNvSpPr/>
            <p:nvPr/>
          </p:nvSpPr>
          <p:spPr>
            <a:xfrm>
              <a:off x="6401762" y="2783225"/>
              <a:ext cx="95604" cy="137830"/>
            </a:xfrm>
            <a:custGeom>
              <a:avLst/>
              <a:gdLst/>
              <a:ahLst/>
              <a:cxnLst/>
              <a:rect l="l" t="t" r="r" b="b"/>
              <a:pathLst>
                <a:path w="97906" h="141148">
                  <a:moveTo>
                    <a:pt x="97906" y="0"/>
                  </a:moveTo>
                  <a:lnTo>
                    <a:pt x="61354" y="48603"/>
                  </a:lnTo>
                  <a:lnTo>
                    <a:pt x="60702" y="47937"/>
                  </a:lnTo>
                  <a:lnTo>
                    <a:pt x="97906" y="0"/>
                  </a:lnTo>
                  <a:close/>
                </a:path>
                <a:path w="97906" h="141148">
                  <a:moveTo>
                    <a:pt x="56785" y="51932"/>
                  </a:moveTo>
                  <a:lnTo>
                    <a:pt x="32635" y="75234"/>
                  </a:lnTo>
                  <a:lnTo>
                    <a:pt x="0" y="23968"/>
                  </a:lnTo>
                  <a:lnTo>
                    <a:pt x="25455" y="0"/>
                  </a:lnTo>
                  <a:lnTo>
                    <a:pt x="26108" y="0"/>
                  </a:lnTo>
                  <a:lnTo>
                    <a:pt x="60702" y="47937"/>
                  </a:lnTo>
                  <a:lnTo>
                    <a:pt x="60702" y="48603"/>
                  </a:lnTo>
                  <a:lnTo>
                    <a:pt x="61354" y="48603"/>
                  </a:lnTo>
                  <a:lnTo>
                    <a:pt x="97906" y="0"/>
                  </a:lnTo>
                  <a:lnTo>
                    <a:pt x="118793" y="20639"/>
                  </a:lnTo>
                  <a:lnTo>
                    <a:pt x="123362" y="24634"/>
                  </a:lnTo>
                  <a:lnTo>
                    <a:pt x="88768" y="75234"/>
                  </a:lnTo>
                  <a:lnTo>
                    <a:pt x="64618" y="51266"/>
                  </a:lnTo>
                  <a:lnTo>
                    <a:pt x="64618" y="141148"/>
                  </a:lnTo>
                  <a:lnTo>
                    <a:pt x="56785" y="141148"/>
                  </a:lnTo>
                  <a:lnTo>
                    <a:pt x="56785" y="51932"/>
                  </a:lnTo>
                  <a:close/>
                </a:path>
              </a:pathLst>
            </a:custGeom>
            <a:solidFill>
              <a:srgbClr val="FFFFFF"/>
            </a:solidFill>
          </p:spPr>
          <p:txBody>
            <a:bodyPr wrap="square" lIns="0" tIns="0" rIns="0" bIns="0" rtlCol="0">
              <a:noAutofit/>
            </a:bodyPr>
            <a:lstStyle/>
            <a:p>
              <a:endParaRPr sz="1758"/>
            </a:p>
          </p:txBody>
        </p:sp>
        <p:sp>
          <p:nvSpPr>
            <p:cNvPr id="238" name="object 1119"/>
            <p:cNvSpPr/>
            <p:nvPr/>
          </p:nvSpPr>
          <p:spPr>
            <a:xfrm>
              <a:off x="6427251" y="2781925"/>
              <a:ext cx="70110" cy="48110"/>
            </a:xfrm>
            <a:custGeom>
              <a:avLst/>
              <a:gdLst/>
              <a:ahLst/>
              <a:cxnLst/>
              <a:rect l="l" t="t" r="r" b="b"/>
              <a:pathLst>
                <a:path w="71798" h="49268">
                  <a:moveTo>
                    <a:pt x="34593" y="49268"/>
                  </a:moveTo>
                  <a:lnTo>
                    <a:pt x="0" y="1331"/>
                  </a:lnTo>
                  <a:lnTo>
                    <a:pt x="0" y="0"/>
                  </a:lnTo>
                  <a:lnTo>
                    <a:pt x="34593" y="47937"/>
                  </a:lnTo>
                  <a:lnTo>
                    <a:pt x="71145" y="0"/>
                  </a:lnTo>
                  <a:lnTo>
                    <a:pt x="71798" y="1331"/>
                  </a:lnTo>
                  <a:lnTo>
                    <a:pt x="34593" y="49268"/>
                  </a:lnTo>
                  <a:close/>
                </a:path>
              </a:pathLst>
            </a:custGeom>
            <a:solidFill>
              <a:srgbClr val="E9C9B7"/>
            </a:solidFill>
          </p:spPr>
          <p:txBody>
            <a:bodyPr wrap="square" lIns="0" tIns="0" rIns="0" bIns="0" rtlCol="0">
              <a:noAutofit/>
            </a:bodyPr>
            <a:lstStyle/>
            <a:p>
              <a:endParaRPr sz="1758"/>
            </a:p>
          </p:txBody>
        </p:sp>
        <p:sp>
          <p:nvSpPr>
            <p:cNvPr id="239" name="object 1120"/>
            <p:cNvSpPr/>
            <p:nvPr/>
          </p:nvSpPr>
          <p:spPr>
            <a:xfrm>
              <a:off x="5951782" y="2762425"/>
              <a:ext cx="10835" cy="4550"/>
            </a:xfrm>
            <a:custGeom>
              <a:avLst/>
              <a:gdLst/>
              <a:ahLst/>
              <a:cxnLst/>
              <a:rect l="l" t="t" r="r" b="b"/>
              <a:pathLst>
                <a:path w="11096" h="4660">
                  <a:moveTo>
                    <a:pt x="5548" y="2330"/>
                  </a:moveTo>
                  <a:lnTo>
                    <a:pt x="3916" y="3328"/>
                  </a:lnTo>
                  <a:lnTo>
                    <a:pt x="0" y="4660"/>
                  </a:lnTo>
                  <a:lnTo>
                    <a:pt x="5548" y="2330"/>
                  </a:lnTo>
                  <a:close/>
                </a:path>
                <a:path w="11096" h="4660">
                  <a:moveTo>
                    <a:pt x="11096" y="0"/>
                  </a:moveTo>
                  <a:lnTo>
                    <a:pt x="5548" y="2330"/>
                  </a:lnTo>
                  <a:lnTo>
                    <a:pt x="7179" y="1331"/>
                  </a:lnTo>
                  <a:lnTo>
                    <a:pt x="11096" y="0"/>
                  </a:lnTo>
                  <a:close/>
                </a:path>
              </a:pathLst>
            </a:custGeom>
            <a:solidFill>
              <a:srgbClr val="333333"/>
            </a:solidFill>
          </p:spPr>
          <p:txBody>
            <a:bodyPr wrap="square" lIns="0" tIns="0" rIns="0" bIns="0" rtlCol="0">
              <a:noAutofit/>
            </a:bodyPr>
            <a:lstStyle/>
            <a:p>
              <a:endParaRPr sz="1758"/>
            </a:p>
          </p:txBody>
        </p:sp>
        <p:sp>
          <p:nvSpPr>
            <p:cNvPr id="240" name="object 1121"/>
            <p:cNvSpPr/>
            <p:nvPr/>
          </p:nvSpPr>
          <p:spPr>
            <a:xfrm>
              <a:off x="5821784" y="2768284"/>
              <a:ext cx="132571" cy="161886"/>
            </a:xfrm>
            <a:custGeom>
              <a:avLst/>
              <a:gdLst/>
              <a:ahLst/>
              <a:cxnLst/>
              <a:rect l="l" t="t" r="r" b="b"/>
              <a:pathLst>
                <a:path w="135763" h="165783">
                  <a:moveTo>
                    <a:pt x="62756" y="35462"/>
                  </a:moveTo>
                  <a:lnTo>
                    <a:pt x="73738" y="28917"/>
                  </a:lnTo>
                  <a:lnTo>
                    <a:pt x="86810" y="21305"/>
                  </a:lnTo>
                  <a:lnTo>
                    <a:pt x="95538" y="17043"/>
                  </a:lnTo>
                  <a:lnTo>
                    <a:pt x="106345" y="11742"/>
                  </a:lnTo>
                  <a:lnTo>
                    <a:pt x="118185" y="6038"/>
                  </a:lnTo>
                  <a:lnTo>
                    <a:pt x="131194" y="0"/>
                  </a:lnTo>
                  <a:lnTo>
                    <a:pt x="95295" y="56592"/>
                  </a:lnTo>
                  <a:lnTo>
                    <a:pt x="133805" y="75234"/>
                  </a:lnTo>
                  <a:lnTo>
                    <a:pt x="102475" y="96540"/>
                  </a:lnTo>
                  <a:lnTo>
                    <a:pt x="135763" y="165783"/>
                  </a:lnTo>
                  <a:lnTo>
                    <a:pt x="0" y="165783"/>
                  </a:lnTo>
                  <a:lnTo>
                    <a:pt x="1423" y="158472"/>
                  </a:lnTo>
                  <a:lnTo>
                    <a:pt x="3908" y="145669"/>
                  </a:lnTo>
                  <a:lnTo>
                    <a:pt x="6465" y="132844"/>
                  </a:lnTo>
                  <a:lnTo>
                    <a:pt x="9137" y="120228"/>
                  </a:lnTo>
                  <a:lnTo>
                    <a:pt x="11971" y="108050"/>
                  </a:lnTo>
                  <a:lnTo>
                    <a:pt x="15012" y="96540"/>
                  </a:lnTo>
                  <a:lnTo>
                    <a:pt x="16822" y="89812"/>
                  </a:lnTo>
                  <a:lnTo>
                    <a:pt x="21430" y="75819"/>
                  </a:lnTo>
                  <a:lnTo>
                    <a:pt x="26701" y="64451"/>
                  </a:lnTo>
                  <a:lnTo>
                    <a:pt x="32635" y="56592"/>
                  </a:lnTo>
                  <a:lnTo>
                    <a:pt x="36551" y="53263"/>
                  </a:lnTo>
                  <a:lnTo>
                    <a:pt x="42426" y="48603"/>
                  </a:lnTo>
                  <a:lnTo>
                    <a:pt x="52216" y="41945"/>
                  </a:lnTo>
                  <a:lnTo>
                    <a:pt x="53619" y="41067"/>
                  </a:lnTo>
                  <a:lnTo>
                    <a:pt x="62756" y="35462"/>
                  </a:lnTo>
                  <a:close/>
                </a:path>
              </a:pathLst>
            </a:custGeom>
            <a:solidFill>
              <a:srgbClr val="333333"/>
            </a:solidFill>
          </p:spPr>
          <p:txBody>
            <a:bodyPr wrap="square" lIns="0" tIns="0" rIns="0" bIns="0" rtlCol="0">
              <a:noAutofit/>
            </a:bodyPr>
            <a:lstStyle/>
            <a:p>
              <a:endParaRPr sz="1758"/>
            </a:p>
          </p:txBody>
        </p:sp>
        <p:sp>
          <p:nvSpPr>
            <p:cNvPr id="241" name="object 1122"/>
            <p:cNvSpPr/>
            <p:nvPr/>
          </p:nvSpPr>
          <p:spPr>
            <a:xfrm>
              <a:off x="5966436" y="2733815"/>
              <a:ext cx="79033" cy="63714"/>
            </a:xfrm>
            <a:custGeom>
              <a:avLst/>
              <a:gdLst/>
              <a:ahLst/>
              <a:cxnLst/>
              <a:rect l="l" t="t" r="r" b="b"/>
              <a:pathLst>
                <a:path w="80936" h="65248">
                  <a:moveTo>
                    <a:pt x="2502" y="2824"/>
                  </a:moveTo>
                  <a:lnTo>
                    <a:pt x="11614" y="11648"/>
                  </a:lnTo>
                  <a:lnTo>
                    <a:pt x="25087" y="21202"/>
                  </a:lnTo>
                  <a:lnTo>
                    <a:pt x="40468" y="25966"/>
                  </a:lnTo>
                  <a:lnTo>
                    <a:pt x="41120" y="25966"/>
                  </a:lnTo>
                  <a:lnTo>
                    <a:pt x="41120" y="26631"/>
                  </a:lnTo>
                  <a:lnTo>
                    <a:pt x="41773" y="26631"/>
                  </a:lnTo>
                  <a:lnTo>
                    <a:pt x="50242" y="26496"/>
                  </a:lnTo>
                  <a:lnTo>
                    <a:pt x="59426" y="24371"/>
                  </a:lnTo>
                  <a:lnTo>
                    <a:pt x="68037" y="17224"/>
                  </a:lnTo>
                  <a:lnTo>
                    <a:pt x="80936" y="1997"/>
                  </a:lnTo>
                  <a:lnTo>
                    <a:pt x="80936" y="13315"/>
                  </a:lnTo>
                  <a:lnTo>
                    <a:pt x="40468" y="65248"/>
                  </a:lnTo>
                  <a:lnTo>
                    <a:pt x="0" y="13315"/>
                  </a:lnTo>
                  <a:lnTo>
                    <a:pt x="0" y="0"/>
                  </a:lnTo>
                  <a:lnTo>
                    <a:pt x="2502" y="2824"/>
                  </a:lnTo>
                  <a:close/>
                </a:path>
              </a:pathLst>
            </a:custGeom>
            <a:solidFill>
              <a:srgbClr val="FFDBB9"/>
            </a:solidFill>
          </p:spPr>
          <p:txBody>
            <a:bodyPr wrap="square" lIns="0" tIns="0" rIns="0" bIns="0" rtlCol="0">
              <a:noAutofit/>
            </a:bodyPr>
            <a:lstStyle/>
            <a:p>
              <a:endParaRPr sz="1758"/>
            </a:p>
          </p:txBody>
        </p:sp>
        <p:sp>
          <p:nvSpPr>
            <p:cNvPr id="242" name="object 1123"/>
            <p:cNvSpPr/>
            <p:nvPr/>
          </p:nvSpPr>
          <p:spPr>
            <a:xfrm>
              <a:off x="5972811" y="2798829"/>
              <a:ext cx="33142" cy="131328"/>
            </a:xfrm>
            <a:custGeom>
              <a:avLst/>
              <a:gdLst/>
              <a:ahLst/>
              <a:cxnLst/>
              <a:rect l="l" t="t" r="r" b="b"/>
              <a:pathLst>
                <a:path w="33940" h="134490">
                  <a:moveTo>
                    <a:pt x="16317" y="19308"/>
                  </a:moveTo>
                  <a:lnTo>
                    <a:pt x="26108" y="34621"/>
                  </a:lnTo>
                  <a:lnTo>
                    <a:pt x="26108" y="35287"/>
                  </a:lnTo>
                  <a:lnTo>
                    <a:pt x="12401" y="134490"/>
                  </a:lnTo>
                  <a:lnTo>
                    <a:pt x="11096" y="134490"/>
                  </a:lnTo>
                  <a:lnTo>
                    <a:pt x="0" y="35287"/>
                  </a:lnTo>
                  <a:lnTo>
                    <a:pt x="33940" y="0"/>
                  </a:lnTo>
                  <a:lnTo>
                    <a:pt x="16317" y="19308"/>
                  </a:lnTo>
                  <a:close/>
                </a:path>
              </a:pathLst>
            </a:custGeom>
            <a:solidFill>
              <a:srgbClr val="FFFFFF"/>
            </a:solidFill>
          </p:spPr>
          <p:txBody>
            <a:bodyPr wrap="square" lIns="0" tIns="0" rIns="0" bIns="0" rtlCol="0">
              <a:noAutofit/>
            </a:bodyPr>
            <a:lstStyle/>
            <a:p>
              <a:endParaRPr sz="1758"/>
            </a:p>
          </p:txBody>
        </p:sp>
        <p:sp>
          <p:nvSpPr>
            <p:cNvPr id="243" name="object 1124"/>
            <p:cNvSpPr/>
            <p:nvPr/>
          </p:nvSpPr>
          <p:spPr>
            <a:xfrm>
              <a:off x="6005954" y="2798829"/>
              <a:ext cx="33142" cy="131328"/>
            </a:xfrm>
            <a:custGeom>
              <a:avLst/>
              <a:gdLst/>
              <a:ahLst/>
              <a:cxnLst/>
              <a:rect l="l" t="t" r="r" b="b"/>
              <a:pathLst>
                <a:path w="33940" h="134490">
                  <a:moveTo>
                    <a:pt x="17623" y="19308"/>
                  </a:moveTo>
                  <a:lnTo>
                    <a:pt x="0" y="0"/>
                  </a:lnTo>
                  <a:lnTo>
                    <a:pt x="33940" y="35952"/>
                  </a:lnTo>
                  <a:lnTo>
                    <a:pt x="22844" y="134490"/>
                  </a:lnTo>
                  <a:lnTo>
                    <a:pt x="21539" y="134490"/>
                  </a:lnTo>
                  <a:lnTo>
                    <a:pt x="7832" y="35287"/>
                  </a:lnTo>
                  <a:lnTo>
                    <a:pt x="7832" y="34621"/>
                  </a:lnTo>
                  <a:lnTo>
                    <a:pt x="17623" y="19308"/>
                  </a:lnTo>
                  <a:close/>
                </a:path>
              </a:pathLst>
            </a:custGeom>
            <a:solidFill>
              <a:srgbClr val="FFFFFF"/>
            </a:solidFill>
          </p:spPr>
          <p:txBody>
            <a:bodyPr wrap="square" lIns="0" tIns="0" rIns="0" bIns="0" rtlCol="0">
              <a:noAutofit/>
            </a:bodyPr>
            <a:lstStyle/>
            <a:p>
              <a:endParaRPr sz="1758"/>
            </a:p>
          </p:txBody>
        </p:sp>
        <p:sp>
          <p:nvSpPr>
            <p:cNvPr id="244" name="object 1125"/>
            <p:cNvSpPr/>
            <p:nvPr/>
          </p:nvSpPr>
          <p:spPr>
            <a:xfrm>
              <a:off x="5914817" y="2761783"/>
              <a:ext cx="68835" cy="168387"/>
            </a:xfrm>
            <a:custGeom>
              <a:avLst/>
              <a:gdLst/>
              <a:ahLst/>
              <a:cxnLst/>
              <a:rect l="l" t="t" r="r" b="b"/>
              <a:pathLst>
                <a:path w="70492" h="172441">
                  <a:moveTo>
                    <a:pt x="59396" y="73237"/>
                  </a:moveTo>
                  <a:lnTo>
                    <a:pt x="70492" y="172441"/>
                  </a:lnTo>
                  <a:lnTo>
                    <a:pt x="40468" y="172441"/>
                  </a:lnTo>
                  <a:lnTo>
                    <a:pt x="7179" y="103198"/>
                  </a:lnTo>
                  <a:lnTo>
                    <a:pt x="38509" y="81892"/>
                  </a:lnTo>
                  <a:lnTo>
                    <a:pt x="0" y="63250"/>
                  </a:lnTo>
                  <a:lnTo>
                    <a:pt x="35899" y="6657"/>
                  </a:lnTo>
                  <a:lnTo>
                    <a:pt x="37857" y="5326"/>
                  </a:lnTo>
                  <a:lnTo>
                    <a:pt x="48953" y="665"/>
                  </a:lnTo>
                  <a:lnTo>
                    <a:pt x="49605" y="0"/>
                  </a:lnTo>
                  <a:lnTo>
                    <a:pt x="59396" y="73237"/>
                  </a:lnTo>
                  <a:close/>
                </a:path>
              </a:pathLst>
            </a:custGeom>
            <a:solidFill>
              <a:srgbClr val="5F5F5B"/>
            </a:solidFill>
          </p:spPr>
          <p:txBody>
            <a:bodyPr wrap="square" lIns="0" tIns="0" rIns="0" bIns="0" rtlCol="0">
              <a:noAutofit/>
            </a:bodyPr>
            <a:lstStyle/>
            <a:p>
              <a:endParaRPr sz="1758"/>
            </a:p>
          </p:txBody>
        </p:sp>
        <p:sp>
          <p:nvSpPr>
            <p:cNvPr id="245" name="object 1126"/>
            <p:cNvSpPr/>
            <p:nvPr/>
          </p:nvSpPr>
          <p:spPr>
            <a:xfrm>
              <a:off x="6028263" y="2761783"/>
              <a:ext cx="68835" cy="168387"/>
            </a:xfrm>
            <a:custGeom>
              <a:avLst/>
              <a:gdLst/>
              <a:ahLst/>
              <a:cxnLst/>
              <a:rect l="l" t="t" r="r" b="b"/>
              <a:pathLst>
                <a:path w="70492" h="172441">
                  <a:moveTo>
                    <a:pt x="14444" y="142222"/>
                  </a:moveTo>
                  <a:lnTo>
                    <a:pt x="10305" y="156604"/>
                  </a:lnTo>
                  <a:lnTo>
                    <a:pt x="6527" y="172441"/>
                  </a:lnTo>
                  <a:lnTo>
                    <a:pt x="0" y="172441"/>
                  </a:lnTo>
                  <a:lnTo>
                    <a:pt x="11096" y="73903"/>
                  </a:lnTo>
                  <a:lnTo>
                    <a:pt x="20234" y="0"/>
                  </a:lnTo>
                  <a:lnTo>
                    <a:pt x="39162" y="7989"/>
                  </a:lnTo>
                  <a:lnTo>
                    <a:pt x="39162" y="8655"/>
                  </a:lnTo>
                  <a:lnTo>
                    <a:pt x="70492" y="63250"/>
                  </a:lnTo>
                  <a:lnTo>
                    <a:pt x="31982" y="81892"/>
                  </a:lnTo>
                  <a:lnTo>
                    <a:pt x="53522" y="96540"/>
                  </a:lnTo>
                  <a:lnTo>
                    <a:pt x="47100" y="100459"/>
                  </a:lnTo>
                  <a:lnTo>
                    <a:pt x="35783" y="108518"/>
                  </a:lnTo>
                  <a:lnTo>
                    <a:pt x="28719" y="114516"/>
                  </a:lnTo>
                  <a:lnTo>
                    <a:pt x="23944" y="120290"/>
                  </a:lnTo>
                  <a:lnTo>
                    <a:pt x="18980" y="129912"/>
                  </a:lnTo>
                  <a:lnTo>
                    <a:pt x="14444" y="142222"/>
                  </a:lnTo>
                  <a:close/>
                </a:path>
              </a:pathLst>
            </a:custGeom>
            <a:solidFill>
              <a:srgbClr val="5F5F5B"/>
            </a:solidFill>
          </p:spPr>
          <p:txBody>
            <a:bodyPr wrap="square" lIns="0" tIns="0" rIns="0" bIns="0" rtlCol="0">
              <a:noAutofit/>
            </a:bodyPr>
            <a:lstStyle/>
            <a:p>
              <a:endParaRPr sz="1758"/>
            </a:p>
          </p:txBody>
        </p:sp>
        <p:sp>
          <p:nvSpPr>
            <p:cNvPr id="246" name="object 1127"/>
            <p:cNvSpPr/>
            <p:nvPr/>
          </p:nvSpPr>
          <p:spPr>
            <a:xfrm>
              <a:off x="5988746" y="2798847"/>
              <a:ext cx="34417" cy="33807"/>
            </a:xfrm>
            <a:custGeom>
              <a:avLst/>
              <a:gdLst/>
              <a:ahLst/>
              <a:cxnLst/>
              <a:rect l="l" t="t" r="r" b="b"/>
              <a:pathLst>
                <a:path w="35246" h="34621">
                  <a:moveTo>
                    <a:pt x="9790" y="34621"/>
                  </a:moveTo>
                  <a:lnTo>
                    <a:pt x="0" y="19308"/>
                  </a:lnTo>
                  <a:lnTo>
                    <a:pt x="17623" y="0"/>
                  </a:lnTo>
                  <a:lnTo>
                    <a:pt x="35246" y="19308"/>
                  </a:lnTo>
                  <a:lnTo>
                    <a:pt x="25455" y="34621"/>
                  </a:lnTo>
                  <a:lnTo>
                    <a:pt x="9790" y="34621"/>
                  </a:lnTo>
                  <a:close/>
                </a:path>
              </a:pathLst>
            </a:custGeom>
            <a:solidFill>
              <a:srgbClr val="C83838"/>
            </a:solidFill>
          </p:spPr>
          <p:txBody>
            <a:bodyPr wrap="square" lIns="0" tIns="0" rIns="0" bIns="0" rtlCol="0">
              <a:noAutofit/>
            </a:bodyPr>
            <a:lstStyle/>
            <a:p>
              <a:endParaRPr sz="1758"/>
            </a:p>
          </p:txBody>
        </p:sp>
        <p:sp>
          <p:nvSpPr>
            <p:cNvPr id="247" name="object 1128"/>
            <p:cNvSpPr/>
            <p:nvPr/>
          </p:nvSpPr>
          <p:spPr>
            <a:xfrm>
              <a:off x="5984922" y="2833305"/>
              <a:ext cx="42065" cy="96871"/>
            </a:xfrm>
            <a:custGeom>
              <a:avLst/>
              <a:gdLst/>
              <a:ahLst/>
              <a:cxnLst/>
              <a:rect l="l" t="t" r="r" b="b"/>
              <a:pathLst>
                <a:path w="43078" h="99203">
                  <a:moveTo>
                    <a:pt x="29371" y="0"/>
                  </a:moveTo>
                  <a:lnTo>
                    <a:pt x="43078" y="99203"/>
                  </a:lnTo>
                  <a:lnTo>
                    <a:pt x="0" y="99203"/>
                  </a:lnTo>
                  <a:lnTo>
                    <a:pt x="13706" y="0"/>
                  </a:lnTo>
                  <a:lnTo>
                    <a:pt x="29371" y="0"/>
                  </a:lnTo>
                  <a:close/>
                </a:path>
              </a:pathLst>
            </a:custGeom>
            <a:solidFill>
              <a:srgbClr val="C83838"/>
            </a:solidFill>
          </p:spPr>
          <p:txBody>
            <a:bodyPr wrap="square" lIns="0" tIns="0" rIns="0" bIns="0" rtlCol="0">
              <a:noAutofit/>
            </a:bodyPr>
            <a:lstStyle/>
            <a:p>
              <a:endParaRPr sz="1758"/>
            </a:p>
          </p:txBody>
        </p:sp>
        <p:sp>
          <p:nvSpPr>
            <p:cNvPr id="248" name="object 1129"/>
            <p:cNvSpPr/>
            <p:nvPr/>
          </p:nvSpPr>
          <p:spPr>
            <a:xfrm>
              <a:off x="5963282" y="2748136"/>
              <a:ext cx="42703" cy="85169"/>
            </a:xfrm>
            <a:custGeom>
              <a:avLst/>
              <a:gdLst/>
              <a:ahLst/>
              <a:cxnLst/>
              <a:rect l="l" t="t" r="r" b="b"/>
              <a:pathLst>
                <a:path w="43731" h="87219">
                  <a:moveTo>
                    <a:pt x="3263" y="0"/>
                  </a:moveTo>
                  <a:lnTo>
                    <a:pt x="43731" y="51932"/>
                  </a:lnTo>
                  <a:lnTo>
                    <a:pt x="9790" y="87219"/>
                  </a:lnTo>
                  <a:lnTo>
                    <a:pt x="0" y="13981"/>
                  </a:lnTo>
                  <a:lnTo>
                    <a:pt x="3263" y="0"/>
                  </a:lnTo>
                  <a:close/>
                </a:path>
              </a:pathLst>
            </a:custGeom>
            <a:solidFill>
              <a:srgbClr val="ECECEC"/>
            </a:solidFill>
          </p:spPr>
          <p:txBody>
            <a:bodyPr wrap="square" lIns="0" tIns="0" rIns="0" bIns="0" rtlCol="0">
              <a:noAutofit/>
            </a:bodyPr>
            <a:lstStyle/>
            <a:p>
              <a:endParaRPr sz="1758"/>
            </a:p>
          </p:txBody>
        </p:sp>
        <p:sp>
          <p:nvSpPr>
            <p:cNvPr id="249" name="object 1130"/>
            <p:cNvSpPr/>
            <p:nvPr/>
          </p:nvSpPr>
          <p:spPr>
            <a:xfrm>
              <a:off x="5966439" y="2731220"/>
              <a:ext cx="79033" cy="28606"/>
            </a:xfrm>
            <a:custGeom>
              <a:avLst/>
              <a:gdLst/>
              <a:ahLst/>
              <a:cxnLst/>
              <a:rect l="l" t="t" r="r" b="b"/>
              <a:pathLst>
                <a:path w="80936" h="29295">
                  <a:moveTo>
                    <a:pt x="6540" y="4644"/>
                  </a:moveTo>
                  <a:lnTo>
                    <a:pt x="18879" y="12185"/>
                  </a:lnTo>
                  <a:lnTo>
                    <a:pt x="30485" y="17376"/>
                  </a:lnTo>
                  <a:lnTo>
                    <a:pt x="40468" y="19308"/>
                  </a:lnTo>
                  <a:lnTo>
                    <a:pt x="45545" y="18744"/>
                  </a:lnTo>
                  <a:lnTo>
                    <a:pt x="56670" y="14970"/>
                  </a:lnTo>
                  <a:lnTo>
                    <a:pt x="68853" y="8419"/>
                  </a:lnTo>
                  <a:lnTo>
                    <a:pt x="80936" y="0"/>
                  </a:lnTo>
                  <a:lnTo>
                    <a:pt x="80936" y="4660"/>
                  </a:lnTo>
                  <a:lnTo>
                    <a:pt x="79163" y="6692"/>
                  </a:lnTo>
                  <a:lnTo>
                    <a:pt x="70564" y="15173"/>
                  </a:lnTo>
                  <a:lnTo>
                    <a:pt x="57210" y="24745"/>
                  </a:lnTo>
                  <a:lnTo>
                    <a:pt x="41773" y="29295"/>
                  </a:lnTo>
                  <a:lnTo>
                    <a:pt x="41120" y="29295"/>
                  </a:lnTo>
                  <a:lnTo>
                    <a:pt x="40468" y="28629"/>
                  </a:lnTo>
                  <a:lnTo>
                    <a:pt x="30442" y="28068"/>
                  </a:lnTo>
                  <a:lnTo>
                    <a:pt x="21580" y="25405"/>
                  </a:lnTo>
                  <a:lnTo>
                    <a:pt x="12924" y="17894"/>
                  </a:lnTo>
                  <a:lnTo>
                    <a:pt x="0" y="2663"/>
                  </a:lnTo>
                  <a:lnTo>
                    <a:pt x="0" y="0"/>
                  </a:lnTo>
                  <a:lnTo>
                    <a:pt x="6540" y="4644"/>
                  </a:lnTo>
                  <a:close/>
                </a:path>
              </a:pathLst>
            </a:custGeom>
            <a:solidFill>
              <a:srgbClr val="CCAE94"/>
            </a:solidFill>
          </p:spPr>
          <p:txBody>
            <a:bodyPr wrap="square" lIns="0" tIns="0" rIns="0" bIns="0" rtlCol="0">
              <a:noAutofit/>
            </a:bodyPr>
            <a:lstStyle/>
            <a:p>
              <a:endParaRPr sz="1758"/>
            </a:p>
          </p:txBody>
        </p:sp>
        <p:sp>
          <p:nvSpPr>
            <p:cNvPr id="250" name="object 1131"/>
            <p:cNvSpPr/>
            <p:nvPr/>
          </p:nvSpPr>
          <p:spPr>
            <a:xfrm>
              <a:off x="5915450" y="2574664"/>
              <a:ext cx="180374" cy="175405"/>
            </a:xfrm>
            <a:custGeom>
              <a:avLst/>
              <a:gdLst/>
              <a:ahLst/>
              <a:cxnLst/>
              <a:rect l="l" t="t" r="r" b="b"/>
              <a:pathLst>
                <a:path w="184716" h="179628">
                  <a:moveTo>
                    <a:pt x="103128" y="71103"/>
                  </a:moveTo>
                  <a:lnTo>
                    <a:pt x="101822" y="81756"/>
                  </a:lnTo>
                  <a:lnTo>
                    <a:pt x="105739" y="90411"/>
                  </a:lnTo>
                  <a:lnTo>
                    <a:pt x="107118" y="93241"/>
                  </a:lnTo>
                  <a:lnTo>
                    <a:pt x="114553" y="102512"/>
                  </a:lnTo>
                  <a:lnTo>
                    <a:pt x="131194" y="107722"/>
                  </a:lnTo>
                  <a:lnTo>
                    <a:pt x="131847" y="107056"/>
                  </a:lnTo>
                  <a:lnTo>
                    <a:pt x="133805" y="107056"/>
                  </a:lnTo>
                  <a:lnTo>
                    <a:pt x="147626" y="104085"/>
                  </a:lnTo>
                  <a:lnTo>
                    <a:pt x="157047" y="96000"/>
                  </a:lnTo>
                  <a:lnTo>
                    <a:pt x="161219" y="84419"/>
                  </a:lnTo>
                  <a:lnTo>
                    <a:pt x="163830" y="71769"/>
                  </a:lnTo>
                  <a:lnTo>
                    <a:pt x="163830" y="67108"/>
                  </a:lnTo>
                  <a:lnTo>
                    <a:pt x="167093" y="65777"/>
                  </a:lnTo>
                  <a:lnTo>
                    <a:pt x="169051" y="65111"/>
                  </a:lnTo>
                  <a:lnTo>
                    <a:pt x="169704" y="62448"/>
                  </a:lnTo>
                  <a:lnTo>
                    <a:pt x="169704" y="55124"/>
                  </a:lnTo>
                  <a:lnTo>
                    <a:pt x="165788" y="53792"/>
                  </a:lnTo>
                  <a:lnTo>
                    <a:pt x="161293" y="52859"/>
                  </a:lnTo>
                  <a:lnTo>
                    <a:pt x="148096" y="51791"/>
                  </a:lnTo>
                  <a:lnTo>
                    <a:pt x="129889" y="51795"/>
                  </a:lnTo>
                  <a:lnTo>
                    <a:pt x="118162" y="53963"/>
                  </a:lnTo>
                  <a:lnTo>
                    <a:pt x="105159" y="56958"/>
                  </a:lnTo>
                  <a:lnTo>
                    <a:pt x="93337" y="58453"/>
                  </a:lnTo>
                  <a:lnTo>
                    <a:pt x="85965" y="57270"/>
                  </a:lnTo>
                  <a:lnTo>
                    <a:pt x="72207" y="54436"/>
                  </a:lnTo>
                  <a:lnTo>
                    <a:pt x="57438" y="52461"/>
                  </a:lnTo>
                  <a:lnTo>
                    <a:pt x="56785" y="51795"/>
                  </a:lnTo>
                  <a:lnTo>
                    <a:pt x="54827" y="51795"/>
                  </a:lnTo>
                  <a:lnTo>
                    <a:pt x="44964" y="51721"/>
                  </a:lnTo>
                  <a:lnTo>
                    <a:pt x="30576" y="5630"/>
                  </a:lnTo>
                  <a:lnTo>
                    <a:pt x="41643" y="12760"/>
                  </a:lnTo>
                  <a:lnTo>
                    <a:pt x="54174" y="15842"/>
                  </a:lnTo>
                  <a:lnTo>
                    <a:pt x="60402" y="16214"/>
                  </a:lnTo>
                  <a:lnTo>
                    <a:pt x="73115" y="15376"/>
                  </a:lnTo>
                  <a:lnTo>
                    <a:pt x="85373" y="12608"/>
                  </a:lnTo>
                  <a:lnTo>
                    <a:pt x="97132" y="8221"/>
                  </a:lnTo>
                  <a:lnTo>
                    <a:pt x="108349" y="2526"/>
                  </a:lnTo>
                  <a:lnTo>
                    <a:pt x="109002" y="2526"/>
                  </a:lnTo>
                  <a:lnTo>
                    <a:pt x="110869" y="2252"/>
                  </a:lnTo>
                  <a:lnTo>
                    <a:pt x="120005" y="879"/>
                  </a:lnTo>
                  <a:lnTo>
                    <a:pt x="129623" y="0"/>
                  </a:lnTo>
                  <a:lnTo>
                    <a:pt x="139355" y="507"/>
                  </a:lnTo>
                  <a:lnTo>
                    <a:pt x="148835" y="3296"/>
                  </a:lnTo>
                  <a:lnTo>
                    <a:pt x="157695" y="9258"/>
                  </a:lnTo>
                  <a:lnTo>
                    <a:pt x="165568" y="19288"/>
                  </a:lnTo>
                  <a:lnTo>
                    <a:pt x="172087" y="34279"/>
                  </a:lnTo>
                  <a:lnTo>
                    <a:pt x="176884" y="55124"/>
                  </a:lnTo>
                  <a:lnTo>
                    <a:pt x="176863" y="57186"/>
                  </a:lnTo>
                  <a:lnTo>
                    <a:pt x="175957" y="70034"/>
                  </a:lnTo>
                  <a:lnTo>
                    <a:pt x="174273" y="82422"/>
                  </a:lnTo>
                  <a:lnTo>
                    <a:pt x="178189" y="76429"/>
                  </a:lnTo>
                  <a:lnTo>
                    <a:pt x="180800" y="69772"/>
                  </a:lnTo>
                  <a:lnTo>
                    <a:pt x="183411" y="63114"/>
                  </a:lnTo>
                  <a:lnTo>
                    <a:pt x="184716" y="68440"/>
                  </a:lnTo>
                  <a:lnTo>
                    <a:pt x="184716" y="75098"/>
                  </a:lnTo>
                  <a:lnTo>
                    <a:pt x="182758" y="82422"/>
                  </a:lnTo>
                  <a:lnTo>
                    <a:pt x="180148" y="89745"/>
                  </a:lnTo>
                  <a:lnTo>
                    <a:pt x="176231" y="95738"/>
                  </a:lnTo>
                  <a:lnTo>
                    <a:pt x="171662" y="98401"/>
                  </a:lnTo>
                  <a:lnTo>
                    <a:pt x="168257" y="112914"/>
                  </a:lnTo>
                  <a:lnTo>
                    <a:pt x="164591" y="125998"/>
                  </a:lnTo>
                  <a:lnTo>
                    <a:pt x="161872" y="133022"/>
                  </a:lnTo>
                  <a:lnTo>
                    <a:pt x="160566" y="133688"/>
                  </a:lnTo>
                  <a:lnTo>
                    <a:pt x="159913" y="135020"/>
                  </a:lnTo>
                  <a:lnTo>
                    <a:pt x="153589" y="142659"/>
                  </a:lnTo>
                  <a:lnTo>
                    <a:pt x="144221" y="151362"/>
                  </a:lnTo>
                  <a:lnTo>
                    <a:pt x="133152" y="160320"/>
                  </a:lnTo>
                  <a:lnTo>
                    <a:pt x="126825" y="164964"/>
                  </a:lnTo>
                  <a:lnTo>
                    <a:pt x="114545" y="172506"/>
                  </a:lnTo>
                  <a:lnTo>
                    <a:pt x="102779" y="177696"/>
                  </a:lnTo>
                  <a:lnTo>
                    <a:pt x="92684" y="179628"/>
                  </a:lnTo>
                  <a:lnTo>
                    <a:pt x="93337" y="71103"/>
                  </a:lnTo>
                  <a:lnTo>
                    <a:pt x="103128" y="71103"/>
                  </a:lnTo>
                  <a:close/>
                </a:path>
                <a:path w="184716" h="179628">
                  <a:moveTo>
                    <a:pt x="11821" y="87415"/>
                  </a:moveTo>
                  <a:lnTo>
                    <a:pt x="10187" y="74829"/>
                  </a:lnTo>
                  <a:lnTo>
                    <a:pt x="9137" y="61782"/>
                  </a:lnTo>
                  <a:lnTo>
                    <a:pt x="10326" y="49353"/>
                  </a:lnTo>
                  <a:lnTo>
                    <a:pt x="13083" y="35952"/>
                  </a:lnTo>
                  <a:lnTo>
                    <a:pt x="17222" y="24044"/>
                  </a:lnTo>
                  <a:lnTo>
                    <a:pt x="22675" y="13417"/>
                  </a:lnTo>
                  <a:lnTo>
                    <a:pt x="29371" y="3858"/>
                  </a:lnTo>
                  <a:lnTo>
                    <a:pt x="30576" y="5630"/>
                  </a:lnTo>
                  <a:lnTo>
                    <a:pt x="44964" y="51721"/>
                  </a:lnTo>
                  <a:lnTo>
                    <a:pt x="30218" y="52677"/>
                  </a:lnTo>
                  <a:lnTo>
                    <a:pt x="21539" y="53792"/>
                  </a:lnTo>
                  <a:lnTo>
                    <a:pt x="17623" y="55790"/>
                  </a:lnTo>
                  <a:lnTo>
                    <a:pt x="16970" y="59119"/>
                  </a:lnTo>
                  <a:lnTo>
                    <a:pt x="16970" y="62448"/>
                  </a:lnTo>
                  <a:lnTo>
                    <a:pt x="17623" y="65111"/>
                  </a:lnTo>
                  <a:lnTo>
                    <a:pt x="19581" y="66443"/>
                  </a:lnTo>
                  <a:lnTo>
                    <a:pt x="22844" y="67774"/>
                  </a:lnTo>
                  <a:lnTo>
                    <a:pt x="22844" y="71769"/>
                  </a:lnTo>
                  <a:lnTo>
                    <a:pt x="24802" y="85085"/>
                  </a:lnTo>
                  <a:lnTo>
                    <a:pt x="26758" y="93562"/>
                  </a:lnTo>
                  <a:lnTo>
                    <a:pt x="34334" y="102816"/>
                  </a:lnTo>
                  <a:lnTo>
                    <a:pt x="50911" y="107722"/>
                  </a:lnTo>
                  <a:lnTo>
                    <a:pt x="53522" y="107722"/>
                  </a:lnTo>
                  <a:lnTo>
                    <a:pt x="62376" y="106446"/>
                  </a:lnTo>
                  <a:lnTo>
                    <a:pt x="74561" y="98358"/>
                  </a:lnTo>
                  <a:lnTo>
                    <a:pt x="79630" y="90411"/>
                  </a:lnTo>
                  <a:lnTo>
                    <a:pt x="84199" y="82422"/>
                  </a:lnTo>
                  <a:lnTo>
                    <a:pt x="82894" y="71103"/>
                  </a:lnTo>
                  <a:lnTo>
                    <a:pt x="93337" y="71103"/>
                  </a:lnTo>
                  <a:lnTo>
                    <a:pt x="92684" y="179628"/>
                  </a:lnTo>
                  <a:lnTo>
                    <a:pt x="87644" y="179064"/>
                  </a:lnTo>
                  <a:lnTo>
                    <a:pt x="76690" y="175290"/>
                  </a:lnTo>
                  <a:lnTo>
                    <a:pt x="64584" y="168740"/>
                  </a:lnTo>
                  <a:lnTo>
                    <a:pt x="52216" y="160320"/>
                  </a:lnTo>
                  <a:lnTo>
                    <a:pt x="39701" y="150047"/>
                  </a:lnTo>
                  <a:lnTo>
                    <a:pt x="30188" y="140745"/>
                  </a:lnTo>
                  <a:lnTo>
                    <a:pt x="24150" y="133022"/>
                  </a:lnTo>
                  <a:lnTo>
                    <a:pt x="22192" y="129027"/>
                  </a:lnTo>
                  <a:lnTo>
                    <a:pt x="19581" y="121704"/>
                  </a:lnTo>
                  <a:lnTo>
                    <a:pt x="18275" y="116377"/>
                  </a:lnTo>
                  <a:lnTo>
                    <a:pt x="16970" y="111717"/>
                  </a:lnTo>
                  <a:lnTo>
                    <a:pt x="15665" y="105725"/>
                  </a:lnTo>
                  <a:lnTo>
                    <a:pt x="14359" y="99067"/>
                  </a:lnTo>
                  <a:lnTo>
                    <a:pt x="9790" y="96403"/>
                  </a:lnTo>
                  <a:lnTo>
                    <a:pt x="5221" y="90411"/>
                  </a:lnTo>
                  <a:lnTo>
                    <a:pt x="2610" y="82422"/>
                  </a:lnTo>
                  <a:lnTo>
                    <a:pt x="0" y="73100"/>
                  </a:lnTo>
                  <a:lnTo>
                    <a:pt x="0" y="64445"/>
                  </a:lnTo>
                  <a:lnTo>
                    <a:pt x="3916" y="59119"/>
                  </a:lnTo>
                  <a:lnTo>
                    <a:pt x="4322" y="61947"/>
                  </a:lnTo>
                  <a:lnTo>
                    <a:pt x="7020" y="74815"/>
                  </a:lnTo>
                  <a:lnTo>
                    <a:pt x="10443" y="86416"/>
                  </a:lnTo>
                  <a:lnTo>
                    <a:pt x="11096" y="89745"/>
                  </a:lnTo>
                  <a:lnTo>
                    <a:pt x="12401" y="92409"/>
                  </a:lnTo>
                  <a:lnTo>
                    <a:pt x="13054" y="94406"/>
                  </a:lnTo>
                  <a:lnTo>
                    <a:pt x="11821" y="87415"/>
                  </a:lnTo>
                  <a:close/>
                </a:path>
              </a:pathLst>
            </a:custGeom>
            <a:solidFill>
              <a:srgbClr val="FFDBB9"/>
            </a:solidFill>
          </p:spPr>
          <p:txBody>
            <a:bodyPr wrap="square" lIns="0" tIns="0" rIns="0" bIns="0" rtlCol="0">
              <a:noAutofit/>
            </a:bodyPr>
            <a:lstStyle/>
            <a:p>
              <a:endParaRPr sz="1758"/>
            </a:p>
          </p:txBody>
        </p:sp>
        <p:sp>
          <p:nvSpPr>
            <p:cNvPr id="251" name="object 1132"/>
            <p:cNvSpPr/>
            <p:nvPr/>
          </p:nvSpPr>
          <p:spPr>
            <a:xfrm>
              <a:off x="5942424" y="2628496"/>
              <a:ext cx="53004" cy="48110"/>
            </a:xfrm>
            <a:custGeom>
              <a:avLst/>
              <a:gdLst/>
              <a:ahLst/>
              <a:cxnLst/>
              <a:rect l="l" t="t" r="r" b="b"/>
              <a:pathLst>
                <a:path w="54280" h="49268">
                  <a:moveTo>
                    <a:pt x="4366" y="3328"/>
                  </a:moveTo>
                  <a:lnTo>
                    <a:pt x="7629" y="1331"/>
                  </a:lnTo>
                  <a:lnTo>
                    <a:pt x="16767" y="0"/>
                  </a:lnTo>
                  <a:lnTo>
                    <a:pt x="27211" y="0"/>
                  </a:lnTo>
                  <a:lnTo>
                    <a:pt x="29191" y="150"/>
                  </a:lnTo>
                  <a:lnTo>
                    <a:pt x="43240" y="2954"/>
                  </a:lnTo>
                  <a:lnTo>
                    <a:pt x="52666" y="9321"/>
                  </a:lnTo>
                  <a:lnTo>
                    <a:pt x="54280" y="15120"/>
                  </a:lnTo>
                  <a:lnTo>
                    <a:pt x="52011" y="27267"/>
                  </a:lnTo>
                  <a:lnTo>
                    <a:pt x="45694" y="39145"/>
                  </a:lnTo>
                  <a:lnTo>
                    <a:pt x="37654" y="46605"/>
                  </a:lnTo>
                  <a:lnTo>
                    <a:pt x="34390" y="48603"/>
                  </a:lnTo>
                  <a:lnTo>
                    <a:pt x="30474" y="49268"/>
                  </a:lnTo>
                  <a:lnTo>
                    <a:pt x="16767" y="49268"/>
                  </a:lnTo>
                  <a:lnTo>
                    <a:pt x="6324" y="45939"/>
                  </a:lnTo>
                  <a:lnTo>
                    <a:pt x="3060" y="38616"/>
                  </a:lnTo>
                  <a:lnTo>
                    <a:pt x="0" y="26320"/>
                  </a:lnTo>
                  <a:lnTo>
                    <a:pt x="61" y="12183"/>
                  </a:lnTo>
                  <a:lnTo>
                    <a:pt x="4366" y="3328"/>
                  </a:lnTo>
                  <a:close/>
                </a:path>
              </a:pathLst>
            </a:custGeom>
            <a:solidFill>
              <a:srgbClr val="FFDBB9"/>
            </a:solidFill>
          </p:spPr>
          <p:txBody>
            <a:bodyPr wrap="square" lIns="0" tIns="0" rIns="0" bIns="0" rtlCol="0">
              <a:noAutofit/>
            </a:bodyPr>
            <a:lstStyle/>
            <a:p>
              <a:endParaRPr sz="1758"/>
            </a:p>
          </p:txBody>
        </p:sp>
        <p:sp>
          <p:nvSpPr>
            <p:cNvPr id="252" name="object 1133"/>
            <p:cNvSpPr/>
            <p:nvPr/>
          </p:nvSpPr>
          <p:spPr>
            <a:xfrm>
              <a:off x="6017612" y="2627846"/>
              <a:ext cx="53315" cy="48760"/>
            </a:xfrm>
            <a:custGeom>
              <a:avLst/>
              <a:gdLst/>
              <a:ahLst/>
              <a:cxnLst/>
              <a:rect l="l" t="t" r="r" b="b"/>
              <a:pathLst>
                <a:path w="54598" h="49934">
                  <a:moveTo>
                    <a:pt x="14831" y="47271"/>
                  </a:moveTo>
                  <a:lnTo>
                    <a:pt x="9656" y="42902"/>
                  </a:lnTo>
                  <a:lnTo>
                    <a:pt x="3103" y="32160"/>
                  </a:lnTo>
                  <a:lnTo>
                    <a:pt x="0" y="19740"/>
                  </a:lnTo>
                  <a:lnTo>
                    <a:pt x="2429" y="9321"/>
                  </a:lnTo>
                  <a:lnTo>
                    <a:pt x="3144" y="8461"/>
                  </a:lnTo>
                  <a:lnTo>
                    <a:pt x="13475" y="3016"/>
                  </a:lnTo>
                  <a:lnTo>
                    <a:pt x="27885" y="665"/>
                  </a:lnTo>
                  <a:lnTo>
                    <a:pt x="37676" y="0"/>
                  </a:lnTo>
                  <a:lnTo>
                    <a:pt x="47466" y="1331"/>
                  </a:lnTo>
                  <a:lnTo>
                    <a:pt x="50730" y="3328"/>
                  </a:lnTo>
                  <a:lnTo>
                    <a:pt x="54598" y="12327"/>
                  </a:lnTo>
                  <a:lnTo>
                    <a:pt x="53825" y="26063"/>
                  </a:lnTo>
                  <a:lnTo>
                    <a:pt x="49425" y="38616"/>
                  </a:lnTo>
                  <a:lnTo>
                    <a:pt x="40159" y="46792"/>
                  </a:lnTo>
                  <a:lnTo>
                    <a:pt x="26580" y="49934"/>
                  </a:lnTo>
                  <a:lnTo>
                    <a:pt x="22011" y="49934"/>
                  </a:lnTo>
                  <a:lnTo>
                    <a:pt x="18095" y="49268"/>
                  </a:lnTo>
                  <a:lnTo>
                    <a:pt x="14831" y="47271"/>
                  </a:lnTo>
                  <a:close/>
                </a:path>
              </a:pathLst>
            </a:custGeom>
            <a:solidFill>
              <a:srgbClr val="FFDBB9"/>
            </a:solidFill>
          </p:spPr>
          <p:txBody>
            <a:bodyPr wrap="square" lIns="0" tIns="0" rIns="0" bIns="0" rtlCol="0">
              <a:noAutofit/>
            </a:bodyPr>
            <a:lstStyle/>
            <a:p>
              <a:endParaRPr sz="1758"/>
            </a:p>
          </p:txBody>
        </p:sp>
        <p:sp>
          <p:nvSpPr>
            <p:cNvPr id="253" name="object 1134"/>
            <p:cNvSpPr/>
            <p:nvPr/>
          </p:nvSpPr>
          <p:spPr>
            <a:xfrm>
              <a:off x="5941589" y="2558288"/>
              <a:ext cx="85097" cy="32047"/>
            </a:xfrm>
            <a:custGeom>
              <a:avLst/>
              <a:gdLst/>
              <a:ahLst/>
              <a:cxnLst/>
              <a:rect l="l" t="t" r="r" b="b"/>
              <a:pathLst>
                <a:path w="87146" h="32818">
                  <a:moveTo>
                    <a:pt x="2610" y="7323"/>
                  </a:moveTo>
                  <a:lnTo>
                    <a:pt x="5874" y="7323"/>
                  </a:lnTo>
                  <a:lnTo>
                    <a:pt x="7390" y="7347"/>
                  </a:lnTo>
                  <a:lnTo>
                    <a:pt x="19988" y="8766"/>
                  </a:lnTo>
                  <a:lnTo>
                    <a:pt x="32635" y="9986"/>
                  </a:lnTo>
                  <a:lnTo>
                    <a:pt x="37048" y="9762"/>
                  </a:lnTo>
                  <a:lnTo>
                    <a:pt x="49637" y="7049"/>
                  </a:lnTo>
                  <a:lnTo>
                    <a:pt x="61661" y="3039"/>
                  </a:lnTo>
                  <a:lnTo>
                    <a:pt x="73756" y="0"/>
                  </a:lnTo>
                  <a:lnTo>
                    <a:pt x="82970" y="2435"/>
                  </a:lnTo>
                  <a:lnTo>
                    <a:pt x="87146" y="10749"/>
                  </a:lnTo>
                  <a:lnTo>
                    <a:pt x="82241" y="19308"/>
                  </a:lnTo>
                  <a:lnTo>
                    <a:pt x="81588" y="19308"/>
                  </a:lnTo>
                  <a:lnTo>
                    <a:pt x="76294" y="22174"/>
                  </a:lnTo>
                  <a:lnTo>
                    <a:pt x="64813" y="27282"/>
                  </a:lnTo>
                  <a:lnTo>
                    <a:pt x="52809" y="30934"/>
                  </a:lnTo>
                  <a:lnTo>
                    <a:pt x="40328" y="32818"/>
                  </a:lnTo>
                  <a:lnTo>
                    <a:pt x="27413" y="32624"/>
                  </a:lnTo>
                  <a:lnTo>
                    <a:pt x="12709" y="28685"/>
                  </a:lnTo>
                  <a:lnTo>
                    <a:pt x="2610" y="20639"/>
                  </a:lnTo>
                  <a:lnTo>
                    <a:pt x="0" y="15979"/>
                  </a:lnTo>
                  <a:lnTo>
                    <a:pt x="0" y="9986"/>
                  </a:lnTo>
                  <a:lnTo>
                    <a:pt x="2610" y="7323"/>
                  </a:lnTo>
                  <a:close/>
                </a:path>
              </a:pathLst>
            </a:custGeom>
            <a:solidFill>
              <a:srgbClr val="221F1F"/>
            </a:solidFill>
          </p:spPr>
          <p:txBody>
            <a:bodyPr wrap="square" lIns="0" tIns="0" rIns="0" bIns="0" rtlCol="0">
              <a:noAutofit/>
            </a:bodyPr>
            <a:lstStyle/>
            <a:p>
              <a:endParaRPr sz="1758"/>
            </a:p>
          </p:txBody>
        </p:sp>
        <p:sp>
          <p:nvSpPr>
            <p:cNvPr id="254" name="object 1135"/>
            <p:cNvSpPr/>
            <p:nvPr/>
          </p:nvSpPr>
          <p:spPr>
            <a:xfrm>
              <a:off x="6017243" y="2627584"/>
              <a:ext cx="25921" cy="15642"/>
            </a:xfrm>
            <a:custGeom>
              <a:avLst/>
              <a:gdLst/>
              <a:ahLst/>
              <a:cxnLst/>
              <a:rect l="l" t="t" r="r" b="b"/>
              <a:pathLst>
                <a:path w="26545" h="16019">
                  <a:moveTo>
                    <a:pt x="502" y="16019"/>
                  </a:moveTo>
                  <a:lnTo>
                    <a:pt x="0" y="2960"/>
                  </a:lnTo>
                  <a:lnTo>
                    <a:pt x="12968" y="0"/>
                  </a:lnTo>
                  <a:lnTo>
                    <a:pt x="26545" y="1064"/>
                  </a:lnTo>
                  <a:lnTo>
                    <a:pt x="12356" y="3755"/>
                  </a:lnTo>
                  <a:lnTo>
                    <a:pt x="2826" y="9590"/>
                  </a:lnTo>
                  <a:lnTo>
                    <a:pt x="502" y="16019"/>
                  </a:lnTo>
                  <a:close/>
                </a:path>
              </a:pathLst>
            </a:custGeom>
            <a:solidFill>
              <a:srgbClr val="1B1B1B"/>
            </a:solidFill>
          </p:spPr>
          <p:txBody>
            <a:bodyPr wrap="square" lIns="0" tIns="0" rIns="0" bIns="0" rtlCol="0">
              <a:noAutofit/>
            </a:bodyPr>
            <a:lstStyle/>
            <a:p>
              <a:endParaRPr sz="1758"/>
            </a:p>
          </p:txBody>
        </p:sp>
        <p:sp>
          <p:nvSpPr>
            <p:cNvPr id="255" name="object 1136"/>
            <p:cNvSpPr/>
            <p:nvPr/>
          </p:nvSpPr>
          <p:spPr>
            <a:xfrm>
              <a:off x="5946683" y="2625253"/>
              <a:ext cx="36273" cy="6501"/>
            </a:xfrm>
            <a:custGeom>
              <a:avLst/>
              <a:gdLst/>
              <a:ahLst/>
              <a:cxnLst/>
              <a:rect l="l" t="t" r="r" b="b"/>
              <a:pathLst>
                <a:path w="37146" h="6657">
                  <a:moveTo>
                    <a:pt x="3263" y="4660"/>
                  </a:moveTo>
                  <a:lnTo>
                    <a:pt x="0" y="6657"/>
                  </a:lnTo>
                  <a:lnTo>
                    <a:pt x="7248" y="174"/>
                  </a:lnTo>
                  <a:lnTo>
                    <a:pt x="22844" y="0"/>
                  </a:lnTo>
                  <a:lnTo>
                    <a:pt x="23497" y="0"/>
                  </a:lnTo>
                  <a:lnTo>
                    <a:pt x="37146" y="5716"/>
                  </a:lnTo>
                  <a:lnTo>
                    <a:pt x="22844" y="3328"/>
                  </a:lnTo>
                  <a:lnTo>
                    <a:pt x="12401" y="3328"/>
                  </a:lnTo>
                  <a:lnTo>
                    <a:pt x="3263" y="4660"/>
                  </a:lnTo>
                  <a:close/>
                </a:path>
              </a:pathLst>
            </a:custGeom>
            <a:solidFill>
              <a:srgbClr val="1B1B1B"/>
            </a:solidFill>
          </p:spPr>
          <p:txBody>
            <a:bodyPr wrap="square" lIns="0" tIns="0" rIns="0" bIns="0" rtlCol="0">
              <a:noAutofit/>
            </a:bodyPr>
            <a:lstStyle/>
            <a:p>
              <a:endParaRPr sz="1758"/>
            </a:p>
          </p:txBody>
        </p:sp>
        <p:sp>
          <p:nvSpPr>
            <p:cNvPr id="256" name="object 1137"/>
            <p:cNvSpPr/>
            <p:nvPr/>
          </p:nvSpPr>
          <p:spPr>
            <a:xfrm>
              <a:off x="5932023" y="2625096"/>
              <a:ext cx="149144" cy="54769"/>
            </a:xfrm>
            <a:custGeom>
              <a:avLst/>
              <a:gdLst/>
              <a:ahLst/>
              <a:cxnLst/>
              <a:rect l="l" t="t" r="r" b="b"/>
              <a:pathLst>
                <a:path w="152734" h="56088">
                  <a:moveTo>
                    <a:pt x="40468" y="827"/>
                  </a:moveTo>
                  <a:lnTo>
                    <a:pt x="53207" y="2431"/>
                  </a:lnTo>
                  <a:lnTo>
                    <a:pt x="67381" y="5298"/>
                  </a:lnTo>
                  <a:lnTo>
                    <a:pt x="76367" y="6819"/>
                  </a:lnTo>
                  <a:lnTo>
                    <a:pt x="87247" y="5515"/>
                  </a:lnTo>
                  <a:lnTo>
                    <a:pt x="87749" y="18574"/>
                  </a:lnTo>
                  <a:lnTo>
                    <a:pt x="89186" y="30721"/>
                  </a:lnTo>
                  <a:lnTo>
                    <a:pt x="94789" y="42454"/>
                  </a:lnTo>
                  <a:lnTo>
                    <a:pt x="102475" y="50096"/>
                  </a:lnTo>
                  <a:lnTo>
                    <a:pt x="105739" y="52093"/>
                  </a:lnTo>
                  <a:lnTo>
                    <a:pt x="109655" y="52759"/>
                  </a:lnTo>
                  <a:lnTo>
                    <a:pt x="114224" y="52759"/>
                  </a:lnTo>
                  <a:lnTo>
                    <a:pt x="127896" y="49576"/>
                  </a:lnTo>
                  <a:lnTo>
                    <a:pt x="137069" y="41440"/>
                  </a:lnTo>
                  <a:lnTo>
                    <a:pt x="141468" y="28891"/>
                  </a:lnTo>
                  <a:lnTo>
                    <a:pt x="142242" y="15155"/>
                  </a:lnTo>
                  <a:lnTo>
                    <a:pt x="138374" y="6153"/>
                  </a:lnTo>
                  <a:lnTo>
                    <a:pt x="135111" y="4156"/>
                  </a:lnTo>
                  <a:lnTo>
                    <a:pt x="125320" y="2824"/>
                  </a:lnTo>
                  <a:lnTo>
                    <a:pt x="115529" y="3490"/>
                  </a:lnTo>
                  <a:lnTo>
                    <a:pt x="113792" y="3619"/>
                  </a:lnTo>
                  <a:lnTo>
                    <a:pt x="100216" y="2554"/>
                  </a:lnTo>
                  <a:lnTo>
                    <a:pt x="112918" y="161"/>
                  </a:lnTo>
                  <a:lnTo>
                    <a:pt x="115529" y="161"/>
                  </a:lnTo>
                  <a:lnTo>
                    <a:pt x="125393" y="0"/>
                  </a:lnTo>
                  <a:lnTo>
                    <a:pt x="140139" y="751"/>
                  </a:lnTo>
                  <a:lnTo>
                    <a:pt x="148817" y="2158"/>
                  </a:lnTo>
                  <a:lnTo>
                    <a:pt x="152734" y="3490"/>
                  </a:lnTo>
                  <a:lnTo>
                    <a:pt x="152734" y="10814"/>
                  </a:lnTo>
                  <a:lnTo>
                    <a:pt x="152081" y="13477"/>
                  </a:lnTo>
                  <a:lnTo>
                    <a:pt x="150123" y="14143"/>
                  </a:lnTo>
                  <a:lnTo>
                    <a:pt x="146859" y="15474"/>
                  </a:lnTo>
                  <a:lnTo>
                    <a:pt x="146859" y="20135"/>
                  </a:lnTo>
                  <a:lnTo>
                    <a:pt x="144248" y="32785"/>
                  </a:lnTo>
                  <a:lnTo>
                    <a:pt x="141214" y="42276"/>
                  </a:lnTo>
                  <a:lnTo>
                    <a:pt x="133147" y="51179"/>
                  </a:lnTo>
                  <a:lnTo>
                    <a:pt x="116835" y="55422"/>
                  </a:lnTo>
                  <a:lnTo>
                    <a:pt x="114876" y="55422"/>
                  </a:lnTo>
                  <a:lnTo>
                    <a:pt x="114224" y="56088"/>
                  </a:lnTo>
                  <a:lnTo>
                    <a:pt x="105780" y="54987"/>
                  </a:lnTo>
                  <a:lnTo>
                    <a:pt x="93545" y="46891"/>
                  </a:lnTo>
                  <a:lnTo>
                    <a:pt x="88768" y="38777"/>
                  </a:lnTo>
                  <a:lnTo>
                    <a:pt x="84852" y="30122"/>
                  </a:lnTo>
                  <a:lnTo>
                    <a:pt x="86157" y="19469"/>
                  </a:lnTo>
                  <a:lnTo>
                    <a:pt x="65923" y="19469"/>
                  </a:lnTo>
                  <a:lnTo>
                    <a:pt x="67229" y="30788"/>
                  </a:lnTo>
                  <a:lnTo>
                    <a:pt x="62660" y="38777"/>
                  </a:lnTo>
                  <a:lnTo>
                    <a:pt x="61014" y="41892"/>
                  </a:lnTo>
                  <a:lnTo>
                    <a:pt x="52949" y="51030"/>
                  </a:lnTo>
                  <a:lnTo>
                    <a:pt x="36551" y="56088"/>
                  </a:lnTo>
                  <a:lnTo>
                    <a:pt x="33940" y="56088"/>
                  </a:lnTo>
                  <a:lnTo>
                    <a:pt x="20926" y="53057"/>
                  </a:lnTo>
                  <a:lnTo>
                    <a:pt x="11209" y="44856"/>
                  </a:lnTo>
                  <a:lnTo>
                    <a:pt x="7832" y="33451"/>
                  </a:lnTo>
                  <a:lnTo>
                    <a:pt x="5874" y="20135"/>
                  </a:lnTo>
                  <a:lnTo>
                    <a:pt x="5874" y="16140"/>
                  </a:lnTo>
                  <a:lnTo>
                    <a:pt x="2610" y="14808"/>
                  </a:lnTo>
                  <a:lnTo>
                    <a:pt x="652" y="13477"/>
                  </a:lnTo>
                  <a:lnTo>
                    <a:pt x="0" y="10814"/>
                  </a:lnTo>
                  <a:lnTo>
                    <a:pt x="0" y="7485"/>
                  </a:lnTo>
                  <a:lnTo>
                    <a:pt x="652" y="4156"/>
                  </a:lnTo>
                  <a:lnTo>
                    <a:pt x="4568" y="2158"/>
                  </a:lnTo>
                  <a:lnTo>
                    <a:pt x="9063" y="1502"/>
                  </a:lnTo>
                  <a:lnTo>
                    <a:pt x="22261" y="336"/>
                  </a:lnTo>
                  <a:lnTo>
                    <a:pt x="15012" y="6819"/>
                  </a:lnTo>
                  <a:lnTo>
                    <a:pt x="10865" y="14789"/>
                  </a:lnTo>
                  <a:lnTo>
                    <a:pt x="10526" y="28760"/>
                  </a:lnTo>
                  <a:lnTo>
                    <a:pt x="13706" y="42106"/>
                  </a:lnTo>
                  <a:lnTo>
                    <a:pt x="16970" y="49430"/>
                  </a:lnTo>
                  <a:lnTo>
                    <a:pt x="27413" y="52759"/>
                  </a:lnTo>
                  <a:lnTo>
                    <a:pt x="41120" y="52759"/>
                  </a:lnTo>
                  <a:lnTo>
                    <a:pt x="45037" y="52093"/>
                  </a:lnTo>
                  <a:lnTo>
                    <a:pt x="48300" y="50096"/>
                  </a:lnTo>
                  <a:lnTo>
                    <a:pt x="53312" y="46268"/>
                  </a:lnTo>
                  <a:lnTo>
                    <a:pt x="60570" y="35605"/>
                  </a:lnTo>
                  <a:lnTo>
                    <a:pt x="64678" y="23070"/>
                  </a:lnTo>
                  <a:lnTo>
                    <a:pt x="63312" y="12811"/>
                  </a:lnTo>
                  <a:lnTo>
                    <a:pt x="62488" y="11717"/>
                  </a:lnTo>
                  <a:lnTo>
                    <a:pt x="52159" y="5878"/>
                  </a:lnTo>
                  <a:lnTo>
                    <a:pt x="38509" y="161"/>
                  </a:lnTo>
                  <a:lnTo>
                    <a:pt x="39815" y="161"/>
                  </a:lnTo>
                  <a:lnTo>
                    <a:pt x="40468" y="827"/>
                  </a:lnTo>
                  <a:close/>
                </a:path>
              </a:pathLst>
            </a:custGeom>
            <a:solidFill>
              <a:srgbClr val="1B1B1B"/>
            </a:solidFill>
          </p:spPr>
          <p:txBody>
            <a:bodyPr wrap="square" lIns="0" tIns="0" rIns="0" bIns="0" rtlCol="0">
              <a:noAutofit/>
            </a:bodyPr>
            <a:lstStyle/>
            <a:p>
              <a:endParaRPr sz="1758"/>
            </a:p>
          </p:txBody>
        </p:sp>
        <p:sp>
          <p:nvSpPr>
            <p:cNvPr id="257" name="object 1138"/>
            <p:cNvSpPr/>
            <p:nvPr/>
          </p:nvSpPr>
          <p:spPr>
            <a:xfrm>
              <a:off x="6005959" y="2748136"/>
              <a:ext cx="42065" cy="85819"/>
            </a:xfrm>
            <a:custGeom>
              <a:avLst/>
              <a:gdLst/>
              <a:ahLst/>
              <a:cxnLst/>
              <a:rect l="l" t="t" r="r" b="b"/>
              <a:pathLst>
                <a:path w="43078" h="87885">
                  <a:moveTo>
                    <a:pt x="43078" y="13981"/>
                  </a:moveTo>
                  <a:lnTo>
                    <a:pt x="33940" y="87885"/>
                  </a:lnTo>
                  <a:lnTo>
                    <a:pt x="0" y="51932"/>
                  </a:lnTo>
                  <a:lnTo>
                    <a:pt x="40468" y="0"/>
                  </a:lnTo>
                  <a:lnTo>
                    <a:pt x="43078" y="13981"/>
                  </a:lnTo>
                  <a:close/>
                </a:path>
              </a:pathLst>
            </a:custGeom>
            <a:solidFill>
              <a:srgbClr val="ECECEC"/>
            </a:solidFill>
          </p:spPr>
          <p:txBody>
            <a:bodyPr wrap="square" lIns="0" tIns="0" rIns="0" bIns="0" rtlCol="0">
              <a:noAutofit/>
            </a:bodyPr>
            <a:lstStyle/>
            <a:p>
              <a:endParaRPr sz="1758"/>
            </a:p>
          </p:txBody>
        </p:sp>
        <p:sp>
          <p:nvSpPr>
            <p:cNvPr id="258" name="object 1139"/>
            <p:cNvSpPr/>
            <p:nvPr/>
          </p:nvSpPr>
          <p:spPr>
            <a:xfrm>
              <a:off x="5966442" y="2746835"/>
              <a:ext cx="79033" cy="52011"/>
            </a:xfrm>
            <a:custGeom>
              <a:avLst/>
              <a:gdLst/>
              <a:ahLst/>
              <a:cxnLst/>
              <a:rect l="l" t="t" r="r" b="b"/>
              <a:pathLst>
                <a:path w="80936" h="53263">
                  <a:moveTo>
                    <a:pt x="40468" y="53263"/>
                  </a:moveTo>
                  <a:lnTo>
                    <a:pt x="0" y="1331"/>
                  </a:lnTo>
                  <a:lnTo>
                    <a:pt x="0" y="0"/>
                  </a:lnTo>
                  <a:lnTo>
                    <a:pt x="40468" y="51932"/>
                  </a:lnTo>
                  <a:lnTo>
                    <a:pt x="80936" y="0"/>
                  </a:lnTo>
                  <a:lnTo>
                    <a:pt x="80936" y="1331"/>
                  </a:lnTo>
                  <a:lnTo>
                    <a:pt x="40468" y="53263"/>
                  </a:lnTo>
                  <a:close/>
                </a:path>
              </a:pathLst>
            </a:custGeom>
            <a:solidFill>
              <a:srgbClr val="F1D0B0"/>
            </a:solidFill>
          </p:spPr>
          <p:txBody>
            <a:bodyPr wrap="square" lIns="0" tIns="0" rIns="0" bIns="0" rtlCol="0">
              <a:noAutofit/>
            </a:bodyPr>
            <a:lstStyle/>
            <a:p>
              <a:endParaRPr sz="1758"/>
            </a:p>
          </p:txBody>
        </p:sp>
        <p:sp>
          <p:nvSpPr>
            <p:cNvPr id="259" name="object 1140"/>
            <p:cNvSpPr/>
            <p:nvPr/>
          </p:nvSpPr>
          <p:spPr>
            <a:xfrm>
              <a:off x="5998340" y="2832961"/>
              <a:ext cx="15297" cy="0"/>
            </a:xfrm>
            <a:custGeom>
              <a:avLst/>
              <a:gdLst/>
              <a:ahLst/>
              <a:cxnLst/>
              <a:rect l="l" t="t" r="r" b="b"/>
              <a:pathLst>
                <a:path w="15665">
                  <a:moveTo>
                    <a:pt x="0" y="0"/>
                  </a:moveTo>
                  <a:lnTo>
                    <a:pt x="15665" y="0"/>
                  </a:lnTo>
                </a:path>
              </a:pathLst>
            </a:custGeom>
            <a:ln w="1935">
              <a:solidFill>
                <a:srgbClr val="B53131"/>
              </a:solidFill>
              <a:prstDash val="dash"/>
            </a:ln>
          </p:spPr>
          <p:txBody>
            <a:bodyPr wrap="square" lIns="0" tIns="0" rIns="0" bIns="0" rtlCol="0">
              <a:noAutofit/>
            </a:bodyPr>
            <a:lstStyle/>
            <a:p>
              <a:endParaRPr sz="1758"/>
            </a:p>
          </p:txBody>
        </p:sp>
        <p:sp>
          <p:nvSpPr>
            <p:cNvPr id="260" name="object 1141"/>
            <p:cNvSpPr/>
            <p:nvPr/>
          </p:nvSpPr>
          <p:spPr>
            <a:xfrm>
              <a:off x="6155103" y="2811832"/>
              <a:ext cx="9560" cy="4550"/>
            </a:xfrm>
            <a:custGeom>
              <a:avLst/>
              <a:gdLst/>
              <a:ahLst/>
              <a:cxnLst/>
              <a:rect l="l" t="t" r="r" b="b"/>
              <a:pathLst>
                <a:path w="9790" h="4660">
                  <a:moveTo>
                    <a:pt x="9790" y="0"/>
                  </a:moveTo>
                  <a:lnTo>
                    <a:pt x="6527" y="1997"/>
                  </a:lnTo>
                  <a:lnTo>
                    <a:pt x="3263" y="3328"/>
                  </a:lnTo>
                  <a:lnTo>
                    <a:pt x="0" y="4660"/>
                  </a:lnTo>
                  <a:lnTo>
                    <a:pt x="9790" y="0"/>
                  </a:lnTo>
                  <a:close/>
                </a:path>
              </a:pathLst>
            </a:custGeom>
            <a:solidFill>
              <a:srgbClr val="333333"/>
            </a:solidFill>
          </p:spPr>
          <p:txBody>
            <a:bodyPr wrap="square" lIns="0" tIns="0" rIns="0" bIns="0" rtlCol="0">
              <a:noAutofit/>
            </a:bodyPr>
            <a:lstStyle/>
            <a:p>
              <a:endParaRPr sz="1758"/>
            </a:p>
          </p:txBody>
        </p:sp>
        <p:sp>
          <p:nvSpPr>
            <p:cNvPr id="261" name="object 1142"/>
            <p:cNvSpPr/>
            <p:nvPr/>
          </p:nvSpPr>
          <p:spPr>
            <a:xfrm>
              <a:off x="6260918" y="2819645"/>
              <a:ext cx="132571" cy="159935"/>
            </a:xfrm>
            <a:custGeom>
              <a:avLst/>
              <a:gdLst/>
              <a:ahLst/>
              <a:cxnLst/>
              <a:rect l="l" t="t" r="r" b="b"/>
              <a:pathLst>
                <a:path w="135763" h="163785">
                  <a:moveTo>
                    <a:pt x="39815" y="54595"/>
                  </a:moveTo>
                  <a:lnTo>
                    <a:pt x="8485" y="0"/>
                  </a:lnTo>
                  <a:lnTo>
                    <a:pt x="19492" y="5095"/>
                  </a:lnTo>
                  <a:lnTo>
                    <a:pt x="31584" y="10924"/>
                  </a:lnTo>
                  <a:lnTo>
                    <a:pt x="42469" y="16351"/>
                  </a:lnTo>
                  <a:lnTo>
                    <a:pt x="52216" y="21305"/>
                  </a:lnTo>
                  <a:lnTo>
                    <a:pt x="66659" y="29561"/>
                  </a:lnTo>
                  <a:lnTo>
                    <a:pt x="80511" y="38167"/>
                  </a:lnTo>
                  <a:lnTo>
                    <a:pt x="90787" y="45248"/>
                  </a:lnTo>
                  <a:lnTo>
                    <a:pt x="98116" y="50910"/>
                  </a:lnTo>
                  <a:lnTo>
                    <a:pt x="103128" y="55261"/>
                  </a:lnTo>
                  <a:lnTo>
                    <a:pt x="109248" y="63636"/>
                  </a:lnTo>
                  <a:lnTo>
                    <a:pt x="114195" y="74595"/>
                  </a:lnTo>
                  <a:lnTo>
                    <a:pt x="118682" y="88212"/>
                  </a:lnTo>
                  <a:lnTo>
                    <a:pt x="122709" y="103864"/>
                  </a:lnTo>
                  <a:lnTo>
                    <a:pt x="125011" y="113679"/>
                  </a:lnTo>
                  <a:lnTo>
                    <a:pt x="127690" y="125975"/>
                  </a:lnTo>
                  <a:lnTo>
                    <a:pt x="130329" y="138566"/>
                  </a:lnTo>
                  <a:lnTo>
                    <a:pt x="132997" y="151241"/>
                  </a:lnTo>
                  <a:lnTo>
                    <a:pt x="135763" y="163785"/>
                  </a:lnTo>
                  <a:lnTo>
                    <a:pt x="0" y="163785"/>
                  </a:lnTo>
                  <a:lnTo>
                    <a:pt x="33288" y="94543"/>
                  </a:lnTo>
                  <a:lnTo>
                    <a:pt x="1305" y="73237"/>
                  </a:lnTo>
                  <a:lnTo>
                    <a:pt x="39815" y="54595"/>
                  </a:lnTo>
                  <a:close/>
                </a:path>
              </a:pathLst>
            </a:custGeom>
            <a:solidFill>
              <a:srgbClr val="333333"/>
            </a:solidFill>
          </p:spPr>
          <p:txBody>
            <a:bodyPr wrap="square" lIns="0" tIns="0" rIns="0" bIns="0" rtlCol="0">
              <a:noAutofit/>
            </a:bodyPr>
            <a:lstStyle/>
            <a:p>
              <a:endParaRPr sz="1758"/>
            </a:p>
          </p:txBody>
        </p:sp>
        <p:sp>
          <p:nvSpPr>
            <p:cNvPr id="262" name="object 1143"/>
            <p:cNvSpPr/>
            <p:nvPr/>
          </p:nvSpPr>
          <p:spPr>
            <a:xfrm>
              <a:off x="6024474" y="2770223"/>
              <a:ext cx="132571" cy="209346"/>
            </a:xfrm>
            <a:custGeom>
              <a:avLst/>
              <a:gdLst/>
              <a:ahLst/>
              <a:cxnLst/>
              <a:rect l="l" t="t" r="r" b="b"/>
              <a:pathLst>
                <a:path w="135763" h="214386">
                  <a:moveTo>
                    <a:pt x="59700" y="7915"/>
                  </a:moveTo>
                  <a:lnTo>
                    <a:pt x="75698" y="15951"/>
                  </a:lnTo>
                  <a:lnTo>
                    <a:pt x="89392" y="23251"/>
                  </a:lnTo>
                  <a:lnTo>
                    <a:pt x="100990" y="29830"/>
                  </a:lnTo>
                  <a:lnTo>
                    <a:pt x="110698" y="35705"/>
                  </a:lnTo>
                  <a:lnTo>
                    <a:pt x="118722" y="40893"/>
                  </a:lnTo>
                  <a:lnTo>
                    <a:pt x="125268" y="45408"/>
                  </a:lnTo>
                  <a:lnTo>
                    <a:pt x="130542" y="49268"/>
                  </a:lnTo>
                  <a:lnTo>
                    <a:pt x="130542" y="48603"/>
                  </a:lnTo>
                  <a:lnTo>
                    <a:pt x="131194" y="48603"/>
                  </a:lnTo>
                  <a:lnTo>
                    <a:pt x="95295" y="105195"/>
                  </a:lnTo>
                  <a:lnTo>
                    <a:pt x="134458" y="123838"/>
                  </a:lnTo>
                  <a:lnTo>
                    <a:pt x="102475" y="145143"/>
                  </a:lnTo>
                  <a:lnTo>
                    <a:pt x="135763" y="214386"/>
                  </a:lnTo>
                  <a:lnTo>
                    <a:pt x="0" y="214386"/>
                  </a:lnTo>
                  <a:lnTo>
                    <a:pt x="164" y="213547"/>
                  </a:lnTo>
                  <a:lnTo>
                    <a:pt x="2682" y="201059"/>
                  </a:lnTo>
                  <a:lnTo>
                    <a:pt x="5312" y="188405"/>
                  </a:lnTo>
                  <a:lnTo>
                    <a:pt x="7937" y="175881"/>
                  </a:lnTo>
                  <a:lnTo>
                    <a:pt x="10443" y="163785"/>
                  </a:lnTo>
                  <a:lnTo>
                    <a:pt x="13921" y="149105"/>
                  </a:lnTo>
                  <a:lnTo>
                    <a:pt x="17990" y="134691"/>
                  </a:lnTo>
                  <a:lnTo>
                    <a:pt x="22443" y="122190"/>
                  </a:lnTo>
                  <a:lnTo>
                    <a:pt x="27314" y="112170"/>
                  </a:lnTo>
                  <a:lnTo>
                    <a:pt x="32635" y="105195"/>
                  </a:lnTo>
                  <a:lnTo>
                    <a:pt x="35004" y="103393"/>
                  </a:lnTo>
                  <a:lnTo>
                    <a:pt x="43583" y="96843"/>
                  </a:lnTo>
                  <a:lnTo>
                    <a:pt x="57438" y="87885"/>
                  </a:lnTo>
                  <a:lnTo>
                    <a:pt x="35899" y="73237"/>
                  </a:lnTo>
                  <a:lnTo>
                    <a:pt x="74408" y="54595"/>
                  </a:lnTo>
                  <a:lnTo>
                    <a:pt x="43078" y="0"/>
                  </a:lnTo>
                  <a:lnTo>
                    <a:pt x="59700" y="7915"/>
                  </a:lnTo>
                  <a:close/>
                </a:path>
              </a:pathLst>
            </a:custGeom>
            <a:solidFill>
              <a:srgbClr val="333333"/>
            </a:solidFill>
          </p:spPr>
          <p:txBody>
            <a:bodyPr wrap="square" lIns="0" tIns="0" rIns="0" bIns="0" rtlCol="0">
              <a:noAutofit/>
            </a:bodyPr>
            <a:lstStyle/>
            <a:p>
              <a:endParaRPr sz="1758"/>
            </a:p>
          </p:txBody>
        </p:sp>
        <p:sp>
          <p:nvSpPr>
            <p:cNvPr id="263" name="object 1144"/>
            <p:cNvSpPr/>
            <p:nvPr/>
          </p:nvSpPr>
          <p:spPr>
            <a:xfrm>
              <a:off x="6169133" y="2783881"/>
              <a:ext cx="79033" cy="63064"/>
            </a:xfrm>
            <a:custGeom>
              <a:avLst/>
              <a:gdLst/>
              <a:ahLst/>
              <a:cxnLst/>
              <a:rect l="l" t="t" r="r" b="b"/>
              <a:pathLst>
                <a:path w="80936" h="64582">
                  <a:moveTo>
                    <a:pt x="2502" y="2756"/>
                  </a:moveTo>
                  <a:lnTo>
                    <a:pt x="11614" y="11413"/>
                  </a:lnTo>
                  <a:lnTo>
                    <a:pt x="25087" y="20917"/>
                  </a:lnTo>
                  <a:lnTo>
                    <a:pt x="40468" y="25966"/>
                  </a:lnTo>
                  <a:lnTo>
                    <a:pt x="41773" y="25966"/>
                  </a:lnTo>
                  <a:lnTo>
                    <a:pt x="50527" y="25830"/>
                  </a:lnTo>
                  <a:lnTo>
                    <a:pt x="59911" y="23706"/>
                  </a:lnTo>
                  <a:lnTo>
                    <a:pt x="68427" y="16558"/>
                  </a:lnTo>
                  <a:lnTo>
                    <a:pt x="80936" y="1331"/>
                  </a:lnTo>
                  <a:lnTo>
                    <a:pt x="80936" y="12650"/>
                  </a:lnTo>
                  <a:lnTo>
                    <a:pt x="41120" y="64582"/>
                  </a:lnTo>
                  <a:lnTo>
                    <a:pt x="0" y="12650"/>
                  </a:lnTo>
                  <a:lnTo>
                    <a:pt x="0" y="0"/>
                  </a:lnTo>
                  <a:lnTo>
                    <a:pt x="2502" y="2756"/>
                  </a:lnTo>
                  <a:close/>
                </a:path>
              </a:pathLst>
            </a:custGeom>
            <a:solidFill>
              <a:srgbClr val="F6C59F"/>
            </a:solidFill>
          </p:spPr>
          <p:txBody>
            <a:bodyPr wrap="square" lIns="0" tIns="0" rIns="0" bIns="0" rtlCol="0">
              <a:noAutofit/>
            </a:bodyPr>
            <a:lstStyle/>
            <a:p>
              <a:endParaRPr sz="1758"/>
            </a:p>
          </p:txBody>
        </p:sp>
        <p:sp>
          <p:nvSpPr>
            <p:cNvPr id="264" name="object 1145"/>
            <p:cNvSpPr/>
            <p:nvPr/>
          </p:nvSpPr>
          <p:spPr>
            <a:xfrm>
              <a:off x="6119776" y="2613339"/>
              <a:ext cx="178447" cy="186139"/>
            </a:xfrm>
            <a:custGeom>
              <a:avLst/>
              <a:gdLst/>
              <a:ahLst/>
              <a:cxnLst/>
              <a:rect l="l" t="t" r="r" b="b"/>
              <a:pathLst>
                <a:path w="182743" h="190620">
                  <a:moveTo>
                    <a:pt x="10739" y="104732"/>
                  </a:moveTo>
                  <a:lnTo>
                    <a:pt x="11392" y="106064"/>
                  </a:lnTo>
                  <a:lnTo>
                    <a:pt x="14003" y="106064"/>
                  </a:lnTo>
                  <a:lnTo>
                    <a:pt x="14003" y="105398"/>
                  </a:lnTo>
                  <a:lnTo>
                    <a:pt x="14656" y="102069"/>
                  </a:lnTo>
                  <a:lnTo>
                    <a:pt x="14003" y="94745"/>
                  </a:lnTo>
                  <a:lnTo>
                    <a:pt x="14003" y="89419"/>
                  </a:lnTo>
                  <a:lnTo>
                    <a:pt x="12697" y="84093"/>
                  </a:lnTo>
                  <a:lnTo>
                    <a:pt x="11392" y="78766"/>
                  </a:lnTo>
                  <a:lnTo>
                    <a:pt x="11751" y="76882"/>
                  </a:lnTo>
                  <a:lnTo>
                    <a:pt x="15242" y="64472"/>
                  </a:lnTo>
                  <a:lnTo>
                    <a:pt x="19664" y="54342"/>
                  </a:lnTo>
                  <a:lnTo>
                    <a:pt x="24524" y="44481"/>
                  </a:lnTo>
                  <a:lnTo>
                    <a:pt x="29328" y="32875"/>
                  </a:lnTo>
                  <a:lnTo>
                    <a:pt x="33584" y="17513"/>
                  </a:lnTo>
                  <a:lnTo>
                    <a:pt x="37500" y="11521"/>
                  </a:lnTo>
                  <a:lnTo>
                    <a:pt x="39459" y="9523"/>
                  </a:lnTo>
                  <a:lnTo>
                    <a:pt x="40764" y="6860"/>
                  </a:lnTo>
                  <a:lnTo>
                    <a:pt x="42722" y="5529"/>
                  </a:lnTo>
                  <a:lnTo>
                    <a:pt x="44028" y="4863"/>
                  </a:lnTo>
                  <a:lnTo>
                    <a:pt x="45333" y="3531"/>
                  </a:lnTo>
                  <a:lnTo>
                    <a:pt x="45986" y="2866"/>
                  </a:lnTo>
                  <a:lnTo>
                    <a:pt x="54360" y="711"/>
                  </a:lnTo>
                  <a:lnTo>
                    <a:pt x="66461" y="0"/>
                  </a:lnTo>
                  <a:lnTo>
                    <a:pt x="78503" y="1552"/>
                  </a:lnTo>
                  <a:lnTo>
                    <a:pt x="90380" y="4741"/>
                  </a:lnTo>
                  <a:lnTo>
                    <a:pt x="101986" y="8939"/>
                  </a:lnTo>
                  <a:lnTo>
                    <a:pt x="113215" y="13518"/>
                  </a:lnTo>
                  <a:lnTo>
                    <a:pt x="115535" y="14435"/>
                  </a:lnTo>
                  <a:lnTo>
                    <a:pt x="127571" y="18694"/>
                  </a:lnTo>
                  <a:lnTo>
                    <a:pt x="139976" y="20176"/>
                  </a:lnTo>
                  <a:lnTo>
                    <a:pt x="143892" y="20176"/>
                  </a:lnTo>
                  <a:lnTo>
                    <a:pt x="146503" y="17513"/>
                  </a:lnTo>
                  <a:lnTo>
                    <a:pt x="147156" y="14184"/>
                  </a:lnTo>
                  <a:lnTo>
                    <a:pt x="150735" y="25106"/>
                  </a:lnTo>
                  <a:lnTo>
                    <a:pt x="155541" y="38463"/>
                  </a:lnTo>
                  <a:lnTo>
                    <a:pt x="160000" y="50113"/>
                  </a:lnTo>
                  <a:lnTo>
                    <a:pt x="164047" y="60849"/>
                  </a:lnTo>
                  <a:lnTo>
                    <a:pt x="167619" y="71467"/>
                  </a:lnTo>
                  <a:lnTo>
                    <a:pt x="170653" y="82761"/>
                  </a:lnTo>
                  <a:lnTo>
                    <a:pt x="168695" y="94745"/>
                  </a:lnTo>
                  <a:lnTo>
                    <a:pt x="168695" y="105398"/>
                  </a:lnTo>
                  <a:lnTo>
                    <a:pt x="169348" y="106064"/>
                  </a:lnTo>
                  <a:lnTo>
                    <a:pt x="171306" y="106064"/>
                  </a:lnTo>
                  <a:lnTo>
                    <a:pt x="171959" y="104732"/>
                  </a:lnTo>
                  <a:lnTo>
                    <a:pt x="172611" y="103401"/>
                  </a:lnTo>
                  <a:lnTo>
                    <a:pt x="172611" y="100738"/>
                  </a:lnTo>
                  <a:lnTo>
                    <a:pt x="173264" y="98740"/>
                  </a:lnTo>
                  <a:lnTo>
                    <a:pt x="173264" y="96077"/>
                  </a:lnTo>
                  <a:lnTo>
                    <a:pt x="173917" y="94080"/>
                  </a:lnTo>
                  <a:lnTo>
                    <a:pt x="174045" y="93544"/>
                  </a:lnTo>
                  <a:lnTo>
                    <a:pt x="175939" y="82908"/>
                  </a:lnTo>
                  <a:lnTo>
                    <a:pt x="177833" y="68114"/>
                  </a:lnTo>
                  <a:lnTo>
                    <a:pt x="178783" y="68957"/>
                  </a:lnTo>
                  <a:lnTo>
                    <a:pt x="182743" y="79136"/>
                  </a:lnTo>
                  <a:lnTo>
                    <a:pt x="181097" y="93414"/>
                  </a:lnTo>
                  <a:lnTo>
                    <a:pt x="180444" y="94745"/>
                  </a:lnTo>
                  <a:lnTo>
                    <a:pt x="179791" y="96077"/>
                  </a:lnTo>
                  <a:lnTo>
                    <a:pt x="179791" y="97409"/>
                  </a:lnTo>
                  <a:lnTo>
                    <a:pt x="177180" y="102735"/>
                  </a:lnTo>
                  <a:lnTo>
                    <a:pt x="173917" y="107396"/>
                  </a:lnTo>
                  <a:lnTo>
                    <a:pt x="170001" y="110059"/>
                  </a:lnTo>
                  <a:lnTo>
                    <a:pt x="167024" y="123583"/>
                  </a:lnTo>
                  <a:lnTo>
                    <a:pt x="163151" y="136834"/>
                  </a:lnTo>
                  <a:lnTo>
                    <a:pt x="160210" y="144014"/>
                  </a:lnTo>
                  <a:lnTo>
                    <a:pt x="152978" y="152678"/>
                  </a:lnTo>
                  <a:lnTo>
                    <a:pt x="143289" y="161953"/>
                  </a:lnTo>
                  <a:lnTo>
                    <a:pt x="131491" y="171312"/>
                  </a:lnTo>
                  <a:lnTo>
                    <a:pt x="125201" y="175957"/>
                  </a:lnTo>
                  <a:lnTo>
                    <a:pt x="113092" y="183498"/>
                  </a:lnTo>
                  <a:lnTo>
                    <a:pt x="101403" y="188688"/>
                  </a:lnTo>
                  <a:lnTo>
                    <a:pt x="91023" y="190620"/>
                  </a:lnTo>
                  <a:lnTo>
                    <a:pt x="85983" y="190056"/>
                  </a:lnTo>
                  <a:lnTo>
                    <a:pt x="75028" y="186282"/>
                  </a:lnTo>
                  <a:lnTo>
                    <a:pt x="62922" y="179732"/>
                  </a:lnTo>
                  <a:lnTo>
                    <a:pt x="50555" y="171312"/>
                  </a:lnTo>
                  <a:lnTo>
                    <a:pt x="38196" y="161039"/>
                  </a:lnTo>
                  <a:lnTo>
                    <a:pt x="28816" y="151737"/>
                  </a:lnTo>
                  <a:lnTo>
                    <a:pt x="22488" y="144014"/>
                  </a:lnTo>
                  <a:lnTo>
                    <a:pt x="20304" y="139083"/>
                  </a:lnTo>
                  <a:lnTo>
                    <a:pt x="16540" y="127191"/>
                  </a:lnTo>
                  <a:lnTo>
                    <a:pt x="12697" y="110059"/>
                  </a:lnTo>
                  <a:lnTo>
                    <a:pt x="8781" y="107396"/>
                  </a:lnTo>
                  <a:lnTo>
                    <a:pt x="4865" y="103401"/>
                  </a:lnTo>
                  <a:lnTo>
                    <a:pt x="2907" y="97409"/>
                  </a:lnTo>
                  <a:lnTo>
                    <a:pt x="949" y="93414"/>
                  </a:lnTo>
                  <a:lnTo>
                    <a:pt x="0" y="89154"/>
                  </a:lnTo>
                  <a:lnTo>
                    <a:pt x="148" y="75198"/>
                  </a:lnTo>
                  <a:lnTo>
                    <a:pt x="5518" y="66782"/>
                  </a:lnTo>
                  <a:lnTo>
                    <a:pt x="6977" y="79401"/>
                  </a:lnTo>
                  <a:lnTo>
                    <a:pt x="8783" y="91887"/>
                  </a:lnTo>
                  <a:lnTo>
                    <a:pt x="10739" y="104067"/>
                  </a:lnTo>
                  <a:lnTo>
                    <a:pt x="10739" y="104732"/>
                  </a:lnTo>
                  <a:close/>
                </a:path>
              </a:pathLst>
            </a:custGeom>
            <a:solidFill>
              <a:srgbClr val="F6C59F"/>
            </a:solidFill>
          </p:spPr>
          <p:txBody>
            <a:bodyPr wrap="square" lIns="0" tIns="0" rIns="0" bIns="0" rtlCol="0">
              <a:noAutofit/>
            </a:bodyPr>
            <a:lstStyle/>
            <a:p>
              <a:endParaRPr sz="1758"/>
            </a:p>
          </p:txBody>
        </p:sp>
        <p:sp>
          <p:nvSpPr>
            <p:cNvPr id="265" name="object 1146"/>
            <p:cNvSpPr/>
            <p:nvPr/>
          </p:nvSpPr>
          <p:spPr>
            <a:xfrm>
              <a:off x="6175520" y="2848239"/>
              <a:ext cx="33780" cy="131328"/>
            </a:xfrm>
            <a:custGeom>
              <a:avLst/>
              <a:gdLst/>
              <a:ahLst/>
              <a:cxnLst/>
              <a:rect l="l" t="t" r="r" b="b"/>
              <a:pathLst>
                <a:path w="34593" h="134490">
                  <a:moveTo>
                    <a:pt x="16970" y="19308"/>
                  </a:moveTo>
                  <a:lnTo>
                    <a:pt x="26761" y="34621"/>
                  </a:lnTo>
                  <a:lnTo>
                    <a:pt x="26761" y="35287"/>
                  </a:lnTo>
                  <a:lnTo>
                    <a:pt x="12401" y="134490"/>
                  </a:lnTo>
                  <a:lnTo>
                    <a:pt x="11096" y="134490"/>
                  </a:lnTo>
                  <a:lnTo>
                    <a:pt x="0" y="35287"/>
                  </a:lnTo>
                  <a:lnTo>
                    <a:pt x="34593" y="0"/>
                  </a:lnTo>
                  <a:lnTo>
                    <a:pt x="16970" y="19308"/>
                  </a:lnTo>
                  <a:close/>
                </a:path>
              </a:pathLst>
            </a:custGeom>
            <a:solidFill>
              <a:srgbClr val="9FB9C4"/>
            </a:solidFill>
          </p:spPr>
          <p:txBody>
            <a:bodyPr wrap="square" lIns="0" tIns="0" rIns="0" bIns="0" rtlCol="0">
              <a:noAutofit/>
            </a:bodyPr>
            <a:lstStyle/>
            <a:p>
              <a:endParaRPr sz="1758"/>
            </a:p>
          </p:txBody>
        </p:sp>
        <p:sp>
          <p:nvSpPr>
            <p:cNvPr id="266" name="object 1147"/>
            <p:cNvSpPr/>
            <p:nvPr/>
          </p:nvSpPr>
          <p:spPr>
            <a:xfrm>
              <a:off x="6209282" y="2848239"/>
              <a:ext cx="32505" cy="131328"/>
            </a:xfrm>
            <a:custGeom>
              <a:avLst/>
              <a:gdLst/>
              <a:ahLst/>
              <a:cxnLst/>
              <a:rect l="l" t="t" r="r" b="b"/>
              <a:pathLst>
                <a:path w="33288" h="134490">
                  <a:moveTo>
                    <a:pt x="16970" y="19308"/>
                  </a:moveTo>
                  <a:lnTo>
                    <a:pt x="0" y="0"/>
                  </a:lnTo>
                  <a:lnTo>
                    <a:pt x="33288" y="35952"/>
                  </a:lnTo>
                  <a:lnTo>
                    <a:pt x="22192" y="134490"/>
                  </a:lnTo>
                  <a:lnTo>
                    <a:pt x="20886" y="134490"/>
                  </a:lnTo>
                  <a:lnTo>
                    <a:pt x="7179" y="35287"/>
                  </a:lnTo>
                  <a:lnTo>
                    <a:pt x="7179" y="34621"/>
                  </a:lnTo>
                  <a:lnTo>
                    <a:pt x="16970" y="19308"/>
                  </a:lnTo>
                  <a:close/>
                </a:path>
              </a:pathLst>
            </a:custGeom>
            <a:solidFill>
              <a:srgbClr val="9FB9C4"/>
            </a:solidFill>
          </p:spPr>
          <p:txBody>
            <a:bodyPr wrap="square" lIns="0" tIns="0" rIns="0" bIns="0" rtlCol="0">
              <a:noAutofit/>
            </a:bodyPr>
            <a:lstStyle/>
            <a:p>
              <a:endParaRPr sz="1758"/>
            </a:p>
          </p:txBody>
        </p:sp>
        <p:sp>
          <p:nvSpPr>
            <p:cNvPr id="267" name="object 1148"/>
            <p:cNvSpPr/>
            <p:nvPr/>
          </p:nvSpPr>
          <p:spPr>
            <a:xfrm>
              <a:off x="6117507" y="2811200"/>
              <a:ext cx="68835" cy="168387"/>
            </a:xfrm>
            <a:custGeom>
              <a:avLst/>
              <a:gdLst/>
              <a:ahLst/>
              <a:cxnLst/>
              <a:rect l="l" t="t" r="r" b="b"/>
              <a:pathLst>
                <a:path w="70492" h="172441">
                  <a:moveTo>
                    <a:pt x="59396" y="73237"/>
                  </a:moveTo>
                  <a:lnTo>
                    <a:pt x="70492" y="172441"/>
                  </a:lnTo>
                  <a:lnTo>
                    <a:pt x="40468" y="172441"/>
                  </a:lnTo>
                  <a:lnTo>
                    <a:pt x="7179" y="103198"/>
                  </a:lnTo>
                  <a:lnTo>
                    <a:pt x="39162" y="81892"/>
                  </a:lnTo>
                  <a:lnTo>
                    <a:pt x="0" y="63250"/>
                  </a:lnTo>
                  <a:lnTo>
                    <a:pt x="35899" y="6657"/>
                  </a:lnTo>
                  <a:lnTo>
                    <a:pt x="38509" y="5326"/>
                  </a:lnTo>
                  <a:lnTo>
                    <a:pt x="48300" y="665"/>
                  </a:lnTo>
                  <a:lnTo>
                    <a:pt x="49605" y="0"/>
                  </a:lnTo>
                  <a:lnTo>
                    <a:pt x="59396" y="73237"/>
                  </a:lnTo>
                  <a:close/>
                </a:path>
              </a:pathLst>
            </a:custGeom>
            <a:solidFill>
              <a:srgbClr val="1A1A1A"/>
            </a:solidFill>
          </p:spPr>
          <p:txBody>
            <a:bodyPr wrap="square" lIns="0" tIns="0" rIns="0" bIns="0" rtlCol="0">
              <a:noAutofit/>
            </a:bodyPr>
            <a:lstStyle/>
            <a:p>
              <a:endParaRPr sz="1758"/>
            </a:p>
          </p:txBody>
        </p:sp>
        <p:sp>
          <p:nvSpPr>
            <p:cNvPr id="268" name="object 1149"/>
            <p:cNvSpPr/>
            <p:nvPr/>
          </p:nvSpPr>
          <p:spPr>
            <a:xfrm>
              <a:off x="6230953" y="2811200"/>
              <a:ext cx="68835" cy="168387"/>
            </a:xfrm>
            <a:custGeom>
              <a:avLst/>
              <a:gdLst/>
              <a:ahLst/>
              <a:cxnLst/>
              <a:rect l="l" t="t" r="r" b="b"/>
              <a:pathLst>
                <a:path w="70492" h="172441">
                  <a:moveTo>
                    <a:pt x="0" y="172441"/>
                  </a:moveTo>
                  <a:lnTo>
                    <a:pt x="11096" y="73903"/>
                  </a:lnTo>
                  <a:lnTo>
                    <a:pt x="20886" y="0"/>
                  </a:lnTo>
                  <a:lnTo>
                    <a:pt x="39162" y="8655"/>
                  </a:lnTo>
                  <a:lnTo>
                    <a:pt x="70492" y="63250"/>
                  </a:lnTo>
                  <a:lnTo>
                    <a:pt x="31982" y="81892"/>
                  </a:lnTo>
                  <a:lnTo>
                    <a:pt x="63965" y="103198"/>
                  </a:lnTo>
                  <a:lnTo>
                    <a:pt x="30677" y="172441"/>
                  </a:lnTo>
                  <a:lnTo>
                    <a:pt x="0" y="172441"/>
                  </a:lnTo>
                  <a:close/>
                </a:path>
              </a:pathLst>
            </a:custGeom>
            <a:solidFill>
              <a:srgbClr val="1B1B1B"/>
            </a:solidFill>
          </p:spPr>
          <p:txBody>
            <a:bodyPr wrap="square" lIns="0" tIns="0" rIns="0" bIns="0" rtlCol="0">
              <a:noAutofit/>
            </a:bodyPr>
            <a:lstStyle/>
            <a:p>
              <a:endParaRPr sz="1758"/>
            </a:p>
          </p:txBody>
        </p:sp>
        <p:sp>
          <p:nvSpPr>
            <p:cNvPr id="269" name="object 1150"/>
            <p:cNvSpPr/>
            <p:nvPr/>
          </p:nvSpPr>
          <p:spPr>
            <a:xfrm>
              <a:off x="6192075" y="2848258"/>
              <a:ext cx="33780" cy="33807"/>
            </a:xfrm>
            <a:custGeom>
              <a:avLst/>
              <a:gdLst/>
              <a:ahLst/>
              <a:cxnLst/>
              <a:rect l="l" t="t" r="r" b="b"/>
              <a:pathLst>
                <a:path w="34593" h="34621">
                  <a:moveTo>
                    <a:pt x="9790" y="34621"/>
                  </a:moveTo>
                  <a:lnTo>
                    <a:pt x="0" y="19308"/>
                  </a:lnTo>
                  <a:lnTo>
                    <a:pt x="17623" y="0"/>
                  </a:lnTo>
                  <a:lnTo>
                    <a:pt x="34593" y="19308"/>
                  </a:lnTo>
                  <a:lnTo>
                    <a:pt x="24802" y="34621"/>
                  </a:lnTo>
                  <a:lnTo>
                    <a:pt x="9790" y="34621"/>
                  </a:lnTo>
                  <a:close/>
                </a:path>
              </a:pathLst>
            </a:custGeom>
            <a:solidFill>
              <a:srgbClr val="28A8E2"/>
            </a:solidFill>
          </p:spPr>
          <p:txBody>
            <a:bodyPr wrap="square" lIns="0" tIns="0" rIns="0" bIns="0" rtlCol="0">
              <a:noAutofit/>
            </a:bodyPr>
            <a:lstStyle/>
            <a:p>
              <a:endParaRPr sz="1758"/>
            </a:p>
          </p:txBody>
        </p:sp>
        <p:sp>
          <p:nvSpPr>
            <p:cNvPr id="270" name="object 1151"/>
            <p:cNvSpPr/>
            <p:nvPr/>
          </p:nvSpPr>
          <p:spPr>
            <a:xfrm>
              <a:off x="6187613" y="2882716"/>
              <a:ext cx="42065" cy="96871"/>
            </a:xfrm>
            <a:custGeom>
              <a:avLst/>
              <a:gdLst/>
              <a:ahLst/>
              <a:cxnLst/>
              <a:rect l="l" t="t" r="r" b="b"/>
              <a:pathLst>
                <a:path w="43078" h="99203">
                  <a:moveTo>
                    <a:pt x="29371" y="0"/>
                  </a:moveTo>
                  <a:lnTo>
                    <a:pt x="43078" y="99203"/>
                  </a:lnTo>
                  <a:lnTo>
                    <a:pt x="0" y="99203"/>
                  </a:lnTo>
                  <a:lnTo>
                    <a:pt x="14359" y="0"/>
                  </a:lnTo>
                  <a:lnTo>
                    <a:pt x="29371" y="0"/>
                  </a:lnTo>
                  <a:close/>
                </a:path>
              </a:pathLst>
            </a:custGeom>
            <a:solidFill>
              <a:srgbClr val="28A8E2"/>
            </a:solidFill>
          </p:spPr>
          <p:txBody>
            <a:bodyPr wrap="square" lIns="0" tIns="0" rIns="0" bIns="0" rtlCol="0">
              <a:noAutofit/>
            </a:bodyPr>
            <a:lstStyle/>
            <a:p>
              <a:endParaRPr sz="1758"/>
            </a:p>
          </p:txBody>
        </p:sp>
        <p:sp>
          <p:nvSpPr>
            <p:cNvPr id="271" name="object 1152"/>
            <p:cNvSpPr/>
            <p:nvPr/>
          </p:nvSpPr>
          <p:spPr>
            <a:xfrm>
              <a:off x="6165942" y="2797546"/>
              <a:ext cx="43341" cy="85169"/>
            </a:xfrm>
            <a:custGeom>
              <a:avLst/>
              <a:gdLst/>
              <a:ahLst/>
              <a:cxnLst/>
              <a:rect l="l" t="t" r="r" b="b"/>
              <a:pathLst>
                <a:path w="44384" h="87219">
                  <a:moveTo>
                    <a:pt x="3263" y="0"/>
                  </a:moveTo>
                  <a:lnTo>
                    <a:pt x="44384" y="51932"/>
                  </a:lnTo>
                  <a:lnTo>
                    <a:pt x="9790" y="87219"/>
                  </a:lnTo>
                  <a:lnTo>
                    <a:pt x="0" y="13981"/>
                  </a:lnTo>
                  <a:lnTo>
                    <a:pt x="3263" y="0"/>
                  </a:lnTo>
                  <a:close/>
                </a:path>
              </a:pathLst>
            </a:custGeom>
            <a:solidFill>
              <a:srgbClr val="FFFFFF"/>
            </a:solidFill>
          </p:spPr>
          <p:txBody>
            <a:bodyPr wrap="square" lIns="0" tIns="0" rIns="0" bIns="0" rtlCol="0">
              <a:noAutofit/>
            </a:bodyPr>
            <a:lstStyle/>
            <a:p>
              <a:endParaRPr sz="1758"/>
            </a:p>
          </p:txBody>
        </p:sp>
        <p:sp>
          <p:nvSpPr>
            <p:cNvPr id="272" name="object 1153"/>
            <p:cNvSpPr/>
            <p:nvPr/>
          </p:nvSpPr>
          <p:spPr>
            <a:xfrm>
              <a:off x="6169136" y="2780633"/>
              <a:ext cx="79033" cy="28606"/>
            </a:xfrm>
            <a:custGeom>
              <a:avLst/>
              <a:gdLst/>
              <a:ahLst/>
              <a:cxnLst/>
              <a:rect l="l" t="t" r="r" b="b"/>
              <a:pathLst>
                <a:path w="80936" h="29295">
                  <a:moveTo>
                    <a:pt x="40468" y="29295"/>
                  </a:moveTo>
                  <a:lnTo>
                    <a:pt x="30442" y="28405"/>
                  </a:lnTo>
                  <a:lnTo>
                    <a:pt x="21580" y="25573"/>
                  </a:lnTo>
                  <a:lnTo>
                    <a:pt x="12924" y="18171"/>
                  </a:lnTo>
                  <a:lnTo>
                    <a:pt x="0" y="3328"/>
                  </a:lnTo>
                  <a:lnTo>
                    <a:pt x="0" y="0"/>
                  </a:lnTo>
                  <a:lnTo>
                    <a:pt x="6540" y="4644"/>
                  </a:lnTo>
                  <a:lnTo>
                    <a:pt x="18879" y="12185"/>
                  </a:lnTo>
                  <a:lnTo>
                    <a:pt x="30485" y="17376"/>
                  </a:lnTo>
                  <a:lnTo>
                    <a:pt x="40468" y="19308"/>
                  </a:lnTo>
                  <a:lnTo>
                    <a:pt x="45757" y="18744"/>
                  </a:lnTo>
                  <a:lnTo>
                    <a:pt x="56943" y="14970"/>
                  </a:lnTo>
                  <a:lnTo>
                    <a:pt x="68966" y="8419"/>
                  </a:lnTo>
                  <a:lnTo>
                    <a:pt x="80936" y="0"/>
                  </a:lnTo>
                  <a:lnTo>
                    <a:pt x="80936" y="4660"/>
                  </a:lnTo>
                  <a:lnTo>
                    <a:pt x="79213" y="6692"/>
                  </a:lnTo>
                  <a:lnTo>
                    <a:pt x="70783" y="15173"/>
                  </a:lnTo>
                  <a:lnTo>
                    <a:pt x="57493" y="24745"/>
                  </a:lnTo>
                  <a:lnTo>
                    <a:pt x="41773" y="29295"/>
                  </a:lnTo>
                  <a:lnTo>
                    <a:pt x="40468" y="29295"/>
                  </a:lnTo>
                  <a:close/>
                </a:path>
              </a:pathLst>
            </a:custGeom>
            <a:solidFill>
              <a:srgbClr val="C59E80"/>
            </a:solidFill>
          </p:spPr>
          <p:txBody>
            <a:bodyPr wrap="square" lIns="0" tIns="0" rIns="0" bIns="0" rtlCol="0">
              <a:noAutofit/>
            </a:bodyPr>
            <a:lstStyle/>
            <a:p>
              <a:endParaRPr sz="1758"/>
            </a:p>
          </p:txBody>
        </p:sp>
        <p:sp>
          <p:nvSpPr>
            <p:cNvPr id="273" name="object 1154"/>
            <p:cNvSpPr/>
            <p:nvPr/>
          </p:nvSpPr>
          <p:spPr>
            <a:xfrm>
              <a:off x="6199740" y="2606404"/>
              <a:ext cx="1274" cy="649"/>
            </a:xfrm>
            <a:custGeom>
              <a:avLst/>
              <a:gdLst/>
              <a:ahLst/>
              <a:cxnLst/>
              <a:rect l="l" t="t" r="r" b="b"/>
              <a:pathLst>
                <a:path w="1305" h="665">
                  <a:moveTo>
                    <a:pt x="652" y="665"/>
                  </a:moveTo>
                  <a:lnTo>
                    <a:pt x="0" y="0"/>
                  </a:lnTo>
                  <a:lnTo>
                    <a:pt x="652" y="0"/>
                  </a:lnTo>
                  <a:lnTo>
                    <a:pt x="1305" y="665"/>
                  </a:lnTo>
                  <a:lnTo>
                    <a:pt x="652" y="665"/>
                  </a:lnTo>
                  <a:close/>
                </a:path>
              </a:pathLst>
            </a:custGeom>
            <a:solidFill>
              <a:srgbClr val="F6C59F"/>
            </a:solidFill>
          </p:spPr>
          <p:txBody>
            <a:bodyPr wrap="square" lIns="0" tIns="0" rIns="0" bIns="0" rtlCol="0">
              <a:noAutofit/>
            </a:bodyPr>
            <a:lstStyle/>
            <a:p>
              <a:endParaRPr sz="1758"/>
            </a:p>
          </p:txBody>
        </p:sp>
        <p:sp>
          <p:nvSpPr>
            <p:cNvPr id="274" name="object 1155"/>
            <p:cNvSpPr/>
            <p:nvPr/>
          </p:nvSpPr>
          <p:spPr>
            <a:xfrm>
              <a:off x="6188274" y="2606404"/>
              <a:ext cx="11720" cy="9282"/>
            </a:xfrm>
            <a:custGeom>
              <a:avLst/>
              <a:gdLst/>
              <a:ahLst/>
              <a:cxnLst/>
              <a:rect l="l" t="t" r="r" b="b"/>
              <a:pathLst>
                <a:path w="12002" h="9505">
                  <a:moveTo>
                    <a:pt x="11073" y="0"/>
                  </a:moveTo>
                  <a:lnTo>
                    <a:pt x="12002" y="9505"/>
                  </a:lnTo>
                  <a:lnTo>
                    <a:pt x="0" y="7384"/>
                  </a:lnTo>
                  <a:lnTo>
                    <a:pt x="11073" y="0"/>
                  </a:lnTo>
                  <a:close/>
                </a:path>
              </a:pathLst>
            </a:custGeom>
            <a:solidFill>
              <a:srgbClr val="1B1B1B"/>
            </a:solidFill>
          </p:spPr>
          <p:txBody>
            <a:bodyPr wrap="square" lIns="0" tIns="0" rIns="0" bIns="0" rtlCol="0">
              <a:noAutofit/>
            </a:bodyPr>
            <a:lstStyle/>
            <a:p>
              <a:endParaRPr sz="1758"/>
            </a:p>
          </p:txBody>
        </p:sp>
        <p:sp>
          <p:nvSpPr>
            <p:cNvPr id="275" name="object 1156"/>
            <p:cNvSpPr/>
            <p:nvPr/>
          </p:nvSpPr>
          <p:spPr>
            <a:xfrm>
              <a:off x="6199724" y="2557988"/>
              <a:ext cx="3422" cy="49048"/>
            </a:xfrm>
            <a:custGeom>
              <a:avLst/>
              <a:gdLst/>
              <a:ahLst/>
              <a:cxnLst/>
              <a:rect l="l" t="t" r="r" b="b"/>
              <a:pathLst>
                <a:path w="3504" h="50229">
                  <a:moveTo>
                    <a:pt x="1305" y="294"/>
                  </a:moveTo>
                  <a:lnTo>
                    <a:pt x="3504" y="0"/>
                  </a:lnTo>
                  <a:lnTo>
                    <a:pt x="1305" y="50229"/>
                  </a:lnTo>
                  <a:lnTo>
                    <a:pt x="652" y="49563"/>
                  </a:lnTo>
                  <a:lnTo>
                    <a:pt x="0" y="49563"/>
                  </a:lnTo>
                  <a:lnTo>
                    <a:pt x="0" y="294"/>
                  </a:lnTo>
                  <a:lnTo>
                    <a:pt x="1305" y="294"/>
                  </a:lnTo>
                  <a:close/>
                </a:path>
              </a:pathLst>
            </a:custGeom>
            <a:solidFill>
              <a:srgbClr val="1B1B1B"/>
            </a:solidFill>
          </p:spPr>
          <p:txBody>
            <a:bodyPr wrap="square" lIns="0" tIns="0" rIns="0" bIns="0" rtlCol="0">
              <a:noAutofit/>
            </a:bodyPr>
            <a:lstStyle/>
            <a:p>
              <a:endParaRPr sz="1758"/>
            </a:p>
          </p:txBody>
        </p:sp>
        <p:sp>
          <p:nvSpPr>
            <p:cNvPr id="276" name="object 1157"/>
            <p:cNvSpPr/>
            <p:nvPr/>
          </p:nvSpPr>
          <p:spPr>
            <a:xfrm>
              <a:off x="6123700" y="2557427"/>
              <a:ext cx="171625" cy="159501"/>
            </a:xfrm>
            <a:custGeom>
              <a:avLst/>
              <a:gdLst/>
              <a:ahLst/>
              <a:cxnLst/>
              <a:rect l="l" t="t" r="r" b="b"/>
              <a:pathLst>
                <a:path w="175757" h="163341">
                  <a:moveTo>
                    <a:pt x="757" y="79270"/>
                  </a:moveTo>
                  <a:lnTo>
                    <a:pt x="2595" y="66592"/>
                  </a:lnTo>
                  <a:lnTo>
                    <a:pt x="5704" y="54400"/>
                  </a:lnTo>
                  <a:lnTo>
                    <a:pt x="10276" y="42871"/>
                  </a:lnTo>
                  <a:lnTo>
                    <a:pt x="16500" y="32179"/>
                  </a:lnTo>
                  <a:lnTo>
                    <a:pt x="19656" y="28251"/>
                  </a:lnTo>
                  <a:lnTo>
                    <a:pt x="28471" y="20101"/>
                  </a:lnTo>
                  <a:lnTo>
                    <a:pt x="39544" y="12848"/>
                  </a:lnTo>
                  <a:lnTo>
                    <a:pt x="52399" y="6879"/>
                  </a:lnTo>
                  <a:lnTo>
                    <a:pt x="65255" y="3041"/>
                  </a:lnTo>
                  <a:lnTo>
                    <a:pt x="77855" y="887"/>
                  </a:lnTo>
                  <a:lnTo>
                    <a:pt x="77855" y="50156"/>
                  </a:lnTo>
                  <a:lnTo>
                    <a:pt x="78508" y="50822"/>
                  </a:lnTo>
                  <a:lnTo>
                    <a:pt x="79161" y="50822"/>
                  </a:lnTo>
                  <a:lnTo>
                    <a:pt x="81360" y="592"/>
                  </a:lnTo>
                  <a:lnTo>
                    <a:pt x="93967" y="0"/>
                  </a:lnTo>
                  <a:lnTo>
                    <a:pt x="106574" y="1553"/>
                  </a:lnTo>
                  <a:lnTo>
                    <a:pt x="107880" y="1553"/>
                  </a:lnTo>
                  <a:lnTo>
                    <a:pt x="108933" y="1804"/>
                  </a:lnTo>
                  <a:lnTo>
                    <a:pt x="121042" y="5402"/>
                  </a:lnTo>
                  <a:lnTo>
                    <a:pt x="132683" y="10874"/>
                  </a:lnTo>
                  <a:lnTo>
                    <a:pt x="136599" y="12871"/>
                  </a:lnTo>
                  <a:lnTo>
                    <a:pt x="139863" y="14869"/>
                  </a:lnTo>
                  <a:lnTo>
                    <a:pt x="143126" y="17532"/>
                  </a:lnTo>
                  <a:lnTo>
                    <a:pt x="143730" y="17689"/>
                  </a:lnTo>
                  <a:lnTo>
                    <a:pt x="153865" y="22544"/>
                  </a:lnTo>
                  <a:lnTo>
                    <a:pt x="161760" y="30571"/>
                  </a:lnTo>
                  <a:lnTo>
                    <a:pt x="167646" y="41172"/>
                  </a:lnTo>
                  <a:lnTo>
                    <a:pt x="171757" y="53752"/>
                  </a:lnTo>
                  <a:lnTo>
                    <a:pt x="174324" y="67711"/>
                  </a:lnTo>
                  <a:lnTo>
                    <a:pt x="175580" y="82452"/>
                  </a:lnTo>
                  <a:lnTo>
                    <a:pt x="175757" y="97377"/>
                  </a:lnTo>
                  <a:lnTo>
                    <a:pt x="175088" y="111889"/>
                  </a:lnTo>
                  <a:lnTo>
                    <a:pt x="173804" y="125391"/>
                  </a:lnTo>
                  <a:lnTo>
                    <a:pt x="171781" y="141052"/>
                  </a:lnTo>
                  <a:lnTo>
                    <a:pt x="169887" y="151357"/>
                  </a:lnTo>
                  <a:lnTo>
                    <a:pt x="169235" y="153354"/>
                  </a:lnTo>
                  <a:lnTo>
                    <a:pt x="169235" y="156017"/>
                  </a:lnTo>
                  <a:lnTo>
                    <a:pt x="168582" y="158015"/>
                  </a:lnTo>
                  <a:lnTo>
                    <a:pt x="168582" y="160678"/>
                  </a:lnTo>
                  <a:lnTo>
                    <a:pt x="167929" y="162010"/>
                  </a:lnTo>
                  <a:lnTo>
                    <a:pt x="167276" y="163341"/>
                  </a:lnTo>
                  <a:lnTo>
                    <a:pt x="165318" y="163341"/>
                  </a:lnTo>
                  <a:lnTo>
                    <a:pt x="164666" y="162675"/>
                  </a:lnTo>
                  <a:lnTo>
                    <a:pt x="164666" y="152023"/>
                  </a:lnTo>
                  <a:lnTo>
                    <a:pt x="166624" y="140038"/>
                  </a:lnTo>
                  <a:lnTo>
                    <a:pt x="164534" y="131937"/>
                  </a:lnTo>
                  <a:lnTo>
                    <a:pt x="161112" y="121204"/>
                  </a:lnTo>
                  <a:lnTo>
                    <a:pt x="157197" y="110584"/>
                  </a:lnTo>
                  <a:lnTo>
                    <a:pt x="152853" y="99284"/>
                  </a:lnTo>
                  <a:lnTo>
                    <a:pt x="148141" y="86508"/>
                  </a:lnTo>
                  <a:lnTo>
                    <a:pt x="143126" y="71461"/>
                  </a:lnTo>
                  <a:lnTo>
                    <a:pt x="142473" y="74790"/>
                  </a:lnTo>
                  <a:lnTo>
                    <a:pt x="139863" y="77453"/>
                  </a:lnTo>
                  <a:lnTo>
                    <a:pt x="135946" y="77453"/>
                  </a:lnTo>
                  <a:lnTo>
                    <a:pt x="133465" y="77524"/>
                  </a:lnTo>
                  <a:lnTo>
                    <a:pt x="121104" y="75249"/>
                  </a:lnTo>
                  <a:lnTo>
                    <a:pt x="109185" y="70795"/>
                  </a:lnTo>
                  <a:lnTo>
                    <a:pt x="101439" y="67607"/>
                  </a:lnTo>
                  <a:lnTo>
                    <a:pt x="89937" y="63226"/>
                  </a:lnTo>
                  <a:lnTo>
                    <a:pt x="80466" y="50822"/>
                  </a:lnTo>
                  <a:lnTo>
                    <a:pt x="89937" y="63226"/>
                  </a:lnTo>
                  <a:lnTo>
                    <a:pt x="78132" y="59661"/>
                  </a:lnTo>
                  <a:lnTo>
                    <a:pt x="77202" y="50156"/>
                  </a:lnTo>
                  <a:lnTo>
                    <a:pt x="66129" y="57541"/>
                  </a:lnTo>
                  <a:lnTo>
                    <a:pt x="54035" y="57492"/>
                  </a:lnTo>
                  <a:lnTo>
                    <a:pt x="41956" y="60143"/>
                  </a:lnTo>
                  <a:lnTo>
                    <a:pt x="41303" y="60809"/>
                  </a:lnTo>
                  <a:lnTo>
                    <a:pt x="39998" y="62140"/>
                  </a:lnTo>
                  <a:lnTo>
                    <a:pt x="38693" y="62806"/>
                  </a:lnTo>
                  <a:lnTo>
                    <a:pt x="36734" y="64138"/>
                  </a:lnTo>
                  <a:lnTo>
                    <a:pt x="35429" y="66801"/>
                  </a:lnTo>
                  <a:lnTo>
                    <a:pt x="33471" y="68798"/>
                  </a:lnTo>
                  <a:lnTo>
                    <a:pt x="29555" y="74790"/>
                  </a:lnTo>
                  <a:lnTo>
                    <a:pt x="29050" y="77069"/>
                  </a:lnTo>
                  <a:lnTo>
                    <a:pt x="24695" y="91829"/>
                  </a:lnTo>
                  <a:lnTo>
                    <a:pt x="19856" y="103094"/>
                  </a:lnTo>
                  <a:lnTo>
                    <a:pt x="15025" y="112877"/>
                  </a:lnTo>
                  <a:lnTo>
                    <a:pt x="10696" y="123189"/>
                  </a:lnTo>
                  <a:lnTo>
                    <a:pt x="7362" y="136044"/>
                  </a:lnTo>
                  <a:lnTo>
                    <a:pt x="6710" y="160678"/>
                  </a:lnTo>
                  <a:lnTo>
                    <a:pt x="7362" y="136044"/>
                  </a:lnTo>
                  <a:lnTo>
                    <a:pt x="8668" y="141370"/>
                  </a:lnTo>
                  <a:lnTo>
                    <a:pt x="9973" y="146696"/>
                  </a:lnTo>
                  <a:lnTo>
                    <a:pt x="9973" y="152023"/>
                  </a:lnTo>
                  <a:lnTo>
                    <a:pt x="10626" y="159346"/>
                  </a:lnTo>
                  <a:lnTo>
                    <a:pt x="9973" y="162675"/>
                  </a:lnTo>
                  <a:lnTo>
                    <a:pt x="9973" y="163341"/>
                  </a:lnTo>
                  <a:lnTo>
                    <a:pt x="7362" y="163341"/>
                  </a:lnTo>
                  <a:lnTo>
                    <a:pt x="6710" y="162010"/>
                  </a:lnTo>
                  <a:lnTo>
                    <a:pt x="6710" y="161344"/>
                  </a:lnTo>
                  <a:lnTo>
                    <a:pt x="4821" y="149601"/>
                  </a:lnTo>
                  <a:lnTo>
                    <a:pt x="3007" y="137131"/>
                  </a:lnTo>
                  <a:lnTo>
                    <a:pt x="1488" y="124059"/>
                  </a:lnTo>
                  <a:lnTo>
                    <a:pt x="962" y="118477"/>
                  </a:lnTo>
                  <a:lnTo>
                    <a:pt x="132" y="105388"/>
                  </a:lnTo>
                  <a:lnTo>
                    <a:pt x="0" y="92261"/>
                  </a:lnTo>
                  <a:lnTo>
                    <a:pt x="757" y="79270"/>
                  </a:lnTo>
                  <a:close/>
                </a:path>
              </a:pathLst>
            </a:custGeom>
            <a:solidFill>
              <a:srgbClr val="1B1B1B"/>
            </a:solidFill>
          </p:spPr>
          <p:txBody>
            <a:bodyPr wrap="square" lIns="0" tIns="0" rIns="0" bIns="0" rtlCol="0">
              <a:noAutofit/>
            </a:bodyPr>
            <a:lstStyle/>
            <a:p>
              <a:endParaRPr sz="1758"/>
            </a:p>
          </p:txBody>
        </p:sp>
        <p:sp>
          <p:nvSpPr>
            <p:cNvPr id="277" name="object 1158"/>
            <p:cNvSpPr/>
            <p:nvPr/>
          </p:nvSpPr>
          <p:spPr>
            <a:xfrm>
              <a:off x="6209285" y="2797546"/>
              <a:ext cx="42065" cy="85819"/>
            </a:xfrm>
            <a:custGeom>
              <a:avLst/>
              <a:gdLst/>
              <a:ahLst/>
              <a:cxnLst/>
              <a:rect l="l" t="t" r="r" b="b"/>
              <a:pathLst>
                <a:path w="43078" h="87885">
                  <a:moveTo>
                    <a:pt x="0" y="51932"/>
                  </a:moveTo>
                  <a:lnTo>
                    <a:pt x="39815" y="0"/>
                  </a:lnTo>
                  <a:lnTo>
                    <a:pt x="43078" y="13981"/>
                  </a:lnTo>
                  <a:lnTo>
                    <a:pt x="33288" y="87885"/>
                  </a:lnTo>
                  <a:lnTo>
                    <a:pt x="0" y="51932"/>
                  </a:lnTo>
                  <a:close/>
                </a:path>
              </a:pathLst>
            </a:custGeom>
            <a:solidFill>
              <a:srgbClr val="FFFFFF"/>
            </a:solidFill>
          </p:spPr>
          <p:txBody>
            <a:bodyPr wrap="square" lIns="0" tIns="0" rIns="0" bIns="0" rtlCol="0">
              <a:noAutofit/>
            </a:bodyPr>
            <a:lstStyle/>
            <a:p>
              <a:endParaRPr sz="1758"/>
            </a:p>
          </p:txBody>
        </p:sp>
        <p:sp>
          <p:nvSpPr>
            <p:cNvPr id="278" name="object 1159"/>
            <p:cNvSpPr/>
            <p:nvPr/>
          </p:nvSpPr>
          <p:spPr>
            <a:xfrm>
              <a:off x="6169137" y="2796247"/>
              <a:ext cx="79033" cy="52011"/>
            </a:xfrm>
            <a:custGeom>
              <a:avLst/>
              <a:gdLst/>
              <a:ahLst/>
              <a:cxnLst/>
              <a:rect l="l" t="t" r="r" b="b"/>
              <a:pathLst>
                <a:path w="80936" h="53263">
                  <a:moveTo>
                    <a:pt x="41120" y="51932"/>
                  </a:moveTo>
                  <a:lnTo>
                    <a:pt x="80936" y="0"/>
                  </a:lnTo>
                  <a:lnTo>
                    <a:pt x="80936" y="1331"/>
                  </a:lnTo>
                  <a:lnTo>
                    <a:pt x="41120" y="53263"/>
                  </a:lnTo>
                  <a:lnTo>
                    <a:pt x="0" y="1331"/>
                  </a:lnTo>
                  <a:lnTo>
                    <a:pt x="0" y="0"/>
                  </a:lnTo>
                  <a:lnTo>
                    <a:pt x="41120" y="51932"/>
                  </a:lnTo>
                  <a:close/>
                </a:path>
              </a:pathLst>
            </a:custGeom>
            <a:solidFill>
              <a:srgbClr val="E9BA97"/>
            </a:solidFill>
          </p:spPr>
          <p:txBody>
            <a:bodyPr wrap="square" lIns="0" tIns="0" rIns="0" bIns="0" rtlCol="0">
              <a:noAutofit/>
            </a:bodyPr>
            <a:lstStyle/>
            <a:p>
              <a:endParaRPr sz="1758"/>
            </a:p>
          </p:txBody>
        </p:sp>
        <p:sp>
          <p:nvSpPr>
            <p:cNvPr id="279" name="object 1160"/>
            <p:cNvSpPr/>
            <p:nvPr/>
          </p:nvSpPr>
          <p:spPr>
            <a:xfrm>
              <a:off x="6201637" y="2882373"/>
              <a:ext cx="14659" cy="0"/>
            </a:xfrm>
            <a:custGeom>
              <a:avLst/>
              <a:gdLst/>
              <a:ahLst/>
              <a:cxnLst/>
              <a:rect l="l" t="t" r="r" b="b"/>
              <a:pathLst>
                <a:path w="15012">
                  <a:moveTo>
                    <a:pt x="0" y="0"/>
                  </a:moveTo>
                  <a:lnTo>
                    <a:pt x="15012" y="0"/>
                  </a:lnTo>
                </a:path>
              </a:pathLst>
            </a:custGeom>
            <a:ln w="1935">
              <a:solidFill>
                <a:srgbClr val="2396CC"/>
              </a:solidFill>
              <a:prstDash val="dash"/>
            </a:ln>
          </p:spPr>
          <p:txBody>
            <a:bodyPr wrap="square" lIns="0" tIns="0" rIns="0" bIns="0" rtlCol="0">
              <a:noAutofit/>
            </a:bodyPr>
            <a:lstStyle/>
            <a:p>
              <a:endParaRPr sz="1758"/>
            </a:p>
          </p:txBody>
        </p:sp>
        <p:sp>
          <p:nvSpPr>
            <p:cNvPr id="280" name="object 1161"/>
            <p:cNvSpPr/>
            <p:nvPr/>
          </p:nvSpPr>
          <p:spPr>
            <a:xfrm>
              <a:off x="6297885" y="2683103"/>
              <a:ext cx="590200" cy="1044196"/>
            </a:xfrm>
            <a:custGeom>
              <a:avLst/>
              <a:gdLst/>
              <a:ahLst/>
              <a:cxnLst/>
              <a:rect l="l" t="t" r="r" b="b"/>
              <a:pathLst>
                <a:path w="604409" h="1069334">
                  <a:moveTo>
                    <a:pt x="603108" y="114601"/>
                  </a:moveTo>
                  <a:lnTo>
                    <a:pt x="603204" y="127313"/>
                  </a:lnTo>
                  <a:lnTo>
                    <a:pt x="603254" y="140035"/>
                  </a:lnTo>
                  <a:lnTo>
                    <a:pt x="603267" y="152762"/>
                  </a:lnTo>
                  <a:lnTo>
                    <a:pt x="603253" y="165488"/>
                  </a:lnTo>
                  <a:lnTo>
                    <a:pt x="603221" y="178209"/>
                  </a:lnTo>
                  <a:lnTo>
                    <a:pt x="603181" y="190920"/>
                  </a:lnTo>
                  <a:lnTo>
                    <a:pt x="603141" y="203616"/>
                  </a:lnTo>
                  <a:lnTo>
                    <a:pt x="603113" y="216292"/>
                  </a:lnTo>
                  <a:lnTo>
                    <a:pt x="603104" y="227036"/>
                  </a:lnTo>
                  <a:lnTo>
                    <a:pt x="603090" y="243220"/>
                  </a:lnTo>
                  <a:lnTo>
                    <a:pt x="603052" y="259412"/>
                  </a:lnTo>
                  <a:lnTo>
                    <a:pt x="602996" y="275613"/>
                  </a:lnTo>
                  <a:lnTo>
                    <a:pt x="602926" y="291821"/>
                  </a:lnTo>
                  <a:lnTo>
                    <a:pt x="602849" y="308034"/>
                  </a:lnTo>
                  <a:lnTo>
                    <a:pt x="602769" y="324253"/>
                  </a:lnTo>
                  <a:lnTo>
                    <a:pt x="602692" y="340476"/>
                  </a:lnTo>
                  <a:lnTo>
                    <a:pt x="602623" y="356701"/>
                  </a:lnTo>
                  <a:lnTo>
                    <a:pt x="602568" y="372929"/>
                  </a:lnTo>
                  <a:lnTo>
                    <a:pt x="602533" y="389157"/>
                  </a:lnTo>
                  <a:lnTo>
                    <a:pt x="602521" y="405386"/>
                  </a:lnTo>
                  <a:lnTo>
                    <a:pt x="602540" y="421614"/>
                  </a:lnTo>
                  <a:lnTo>
                    <a:pt x="602594" y="437839"/>
                  </a:lnTo>
                  <a:lnTo>
                    <a:pt x="602688" y="454062"/>
                  </a:lnTo>
                  <a:lnTo>
                    <a:pt x="602828" y="470281"/>
                  </a:lnTo>
                  <a:lnTo>
                    <a:pt x="603020" y="486494"/>
                  </a:lnTo>
                  <a:lnTo>
                    <a:pt x="603269" y="502702"/>
                  </a:lnTo>
                  <a:lnTo>
                    <a:pt x="603580" y="518902"/>
                  </a:lnTo>
                  <a:lnTo>
                    <a:pt x="603958" y="535095"/>
                  </a:lnTo>
                  <a:lnTo>
                    <a:pt x="604409" y="551279"/>
                  </a:lnTo>
                  <a:lnTo>
                    <a:pt x="604269" y="565420"/>
                  </a:lnTo>
                  <a:lnTo>
                    <a:pt x="603016" y="578806"/>
                  </a:lnTo>
                  <a:lnTo>
                    <a:pt x="600660" y="591505"/>
                  </a:lnTo>
                  <a:lnTo>
                    <a:pt x="597210" y="603585"/>
                  </a:lnTo>
                  <a:lnTo>
                    <a:pt x="592677" y="615116"/>
                  </a:lnTo>
                  <a:lnTo>
                    <a:pt x="587069" y="626165"/>
                  </a:lnTo>
                  <a:lnTo>
                    <a:pt x="580397" y="636802"/>
                  </a:lnTo>
                  <a:lnTo>
                    <a:pt x="572669" y="647096"/>
                  </a:lnTo>
                  <a:lnTo>
                    <a:pt x="563897" y="657114"/>
                  </a:lnTo>
                  <a:lnTo>
                    <a:pt x="560678" y="660469"/>
                  </a:lnTo>
                  <a:lnTo>
                    <a:pt x="547964" y="673267"/>
                  </a:lnTo>
                  <a:lnTo>
                    <a:pt x="535275" y="686091"/>
                  </a:lnTo>
                  <a:lnTo>
                    <a:pt x="522609" y="698936"/>
                  </a:lnTo>
                  <a:lnTo>
                    <a:pt x="509959" y="711800"/>
                  </a:lnTo>
                  <a:lnTo>
                    <a:pt x="497324" y="724677"/>
                  </a:lnTo>
                  <a:lnTo>
                    <a:pt x="484698" y="737565"/>
                  </a:lnTo>
                  <a:lnTo>
                    <a:pt x="472078" y="750458"/>
                  </a:lnTo>
                  <a:lnTo>
                    <a:pt x="459460" y="763354"/>
                  </a:lnTo>
                  <a:lnTo>
                    <a:pt x="446841" y="776247"/>
                  </a:lnTo>
                  <a:lnTo>
                    <a:pt x="434215" y="789134"/>
                  </a:lnTo>
                  <a:lnTo>
                    <a:pt x="421579" y="802012"/>
                  </a:lnTo>
                  <a:lnTo>
                    <a:pt x="408930" y="814875"/>
                  </a:lnTo>
                  <a:lnTo>
                    <a:pt x="396263" y="827721"/>
                  </a:lnTo>
                  <a:lnTo>
                    <a:pt x="383575" y="840545"/>
                  </a:lnTo>
                  <a:lnTo>
                    <a:pt x="370861" y="853342"/>
                  </a:lnTo>
                  <a:lnTo>
                    <a:pt x="358118" y="866110"/>
                  </a:lnTo>
                  <a:lnTo>
                    <a:pt x="345342" y="878844"/>
                  </a:lnTo>
                  <a:lnTo>
                    <a:pt x="332528" y="891539"/>
                  </a:lnTo>
                  <a:lnTo>
                    <a:pt x="319673" y="904193"/>
                  </a:lnTo>
                  <a:lnTo>
                    <a:pt x="306773" y="916801"/>
                  </a:lnTo>
                  <a:lnTo>
                    <a:pt x="297346" y="926377"/>
                  </a:lnTo>
                  <a:lnTo>
                    <a:pt x="288802" y="936086"/>
                  </a:lnTo>
                  <a:lnTo>
                    <a:pt x="281278" y="946062"/>
                  </a:lnTo>
                  <a:lnTo>
                    <a:pt x="274911" y="956437"/>
                  </a:lnTo>
                  <a:lnTo>
                    <a:pt x="269836" y="967345"/>
                  </a:lnTo>
                  <a:lnTo>
                    <a:pt x="266192" y="978919"/>
                  </a:lnTo>
                  <a:lnTo>
                    <a:pt x="264115" y="991292"/>
                  </a:lnTo>
                  <a:lnTo>
                    <a:pt x="263742" y="1004598"/>
                  </a:lnTo>
                  <a:lnTo>
                    <a:pt x="264347" y="1012676"/>
                  </a:lnTo>
                  <a:lnTo>
                    <a:pt x="265016" y="1028937"/>
                  </a:lnTo>
                  <a:lnTo>
                    <a:pt x="262678" y="1042289"/>
                  </a:lnTo>
                  <a:lnTo>
                    <a:pt x="257441" y="1052843"/>
                  </a:lnTo>
                  <a:lnTo>
                    <a:pt x="249416" y="1060713"/>
                  </a:lnTo>
                  <a:lnTo>
                    <a:pt x="238713" y="1066010"/>
                  </a:lnTo>
                  <a:lnTo>
                    <a:pt x="225442" y="1068846"/>
                  </a:lnTo>
                  <a:lnTo>
                    <a:pt x="209713" y="1069334"/>
                  </a:lnTo>
                  <a:lnTo>
                    <a:pt x="208214" y="1069268"/>
                  </a:lnTo>
                  <a:lnTo>
                    <a:pt x="195516" y="1068983"/>
                  </a:lnTo>
                  <a:lnTo>
                    <a:pt x="182818" y="1068770"/>
                  </a:lnTo>
                  <a:lnTo>
                    <a:pt x="170120" y="1068622"/>
                  </a:lnTo>
                  <a:lnTo>
                    <a:pt x="157421" y="1068535"/>
                  </a:lnTo>
                  <a:lnTo>
                    <a:pt x="144723" y="1068501"/>
                  </a:lnTo>
                  <a:lnTo>
                    <a:pt x="132025" y="1068513"/>
                  </a:lnTo>
                  <a:lnTo>
                    <a:pt x="119327" y="1068566"/>
                  </a:lnTo>
                  <a:lnTo>
                    <a:pt x="106629" y="1068653"/>
                  </a:lnTo>
                  <a:lnTo>
                    <a:pt x="93931" y="1068768"/>
                  </a:lnTo>
                  <a:lnTo>
                    <a:pt x="81232" y="1068904"/>
                  </a:lnTo>
                  <a:lnTo>
                    <a:pt x="68534" y="1069054"/>
                  </a:lnTo>
                  <a:lnTo>
                    <a:pt x="55836" y="1069214"/>
                  </a:lnTo>
                  <a:lnTo>
                    <a:pt x="51564" y="1069268"/>
                  </a:lnTo>
                  <a:lnTo>
                    <a:pt x="35047" y="1068083"/>
                  </a:lnTo>
                  <a:lnTo>
                    <a:pt x="11606" y="1056318"/>
                  </a:lnTo>
                  <a:lnTo>
                    <a:pt x="818" y="1031599"/>
                  </a:lnTo>
                  <a:lnTo>
                    <a:pt x="0" y="1019334"/>
                  </a:lnTo>
                  <a:lnTo>
                    <a:pt x="6" y="968470"/>
                  </a:lnTo>
                  <a:lnTo>
                    <a:pt x="23" y="943084"/>
                  </a:lnTo>
                  <a:lnTo>
                    <a:pt x="55" y="917714"/>
                  </a:lnTo>
                  <a:lnTo>
                    <a:pt x="108" y="892350"/>
                  </a:lnTo>
                  <a:lnTo>
                    <a:pt x="187" y="866982"/>
                  </a:lnTo>
                  <a:lnTo>
                    <a:pt x="297" y="841598"/>
                  </a:lnTo>
                  <a:lnTo>
                    <a:pt x="444" y="816188"/>
                  </a:lnTo>
                  <a:lnTo>
                    <a:pt x="632" y="790741"/>
                  </a:lnTo>
                  <a:lnTo>
                    <a:pt x="4281" y="762226"/>
                  </a:lnTo>
                  <a:lnTo>
                    <a:pt x="13562" y="738507"/>
                  </a:lnTo>
                  <a:lnTo>
                    <a:pt x="27663" y="716913"/>
                  </a:lnTo>
                  <a:lnTo>
                    <a:pt x="58184" y="684343"/>
                  </a:lnTo>
                  <a:lnTo>
                    <a:pt x="75892" y="666281"/>
                  </a:lnTo>
                  <a:lnTo>
                    <a:pt x="93593" y="648228"/>
                  </a:lnTo>
                  <a:lnTo>
                    <a:pt x="111289" y="630184"/>
                  </a:lnTo>
                  <a:lnTo>
                    <a:pt x="128981" y="612147"/>
                  </a:lnTo>
                  <a:lnTo>
                    <a:pt x="146671" y="594118"/>
                  </a:lnTo>
                  <a:lnTo>
                    <a:pt x="164359" y="576096"/>
                  </a:lnTo>
                  <a:lnTo>
                    <a:pt x="182048" y="558081"/>
                  </a:lnTo>
                  <a:lnTo>
                    <a:pt x="199739" y="540071"/>
                  </a:lnTo>
                  <a:lnTo>
                    <a:pt x="217434" y="522067"/>
                  </a:lnTo>
                  <a:lnTo>
                    <a:pt x="235133" y="504068"/>
                  </a:lnTo>
                  <a:lnTo>
                    <a:pt x="252839" y="486073"/>
                  </a:lnTo>
                  <a:lnTo>
                    <a:pt x="270552" y="468083"/>
                  </a:lnTo>
                  <a:lnTo>
                    <a:pt x="288275" y="450096"/>
                  </a:lnTo>
                  <a:lnTo>
                    <a:pt x="306008" y="432112"/>
                  </a:lnTo>
                  <a:lnTo>
                    <a:pt x="323754" y="414130"/>
                  </a:lnTo>
                  <a:lnTo>
                    <a:pt x="341514" y="396151"/>
                  </a:lnTo>
                  <a:lnTo>
                    <a:pt x="359288" y="378172"/>
                  </a:lnTo>
                  <a:lnTo>
                    <a:pt x="377080" y="360195"/>
                  </a:lnTo>
                  <a:lnTo>
                    <a:pt x="394889" y="342219"/>
                  </a:lnTo>
                  <a:lnTo>
                    <a:pt x="417705" y="323173"/>
                  </a:lnTo>
                  <a:lnTo>
                    <a:pt x="450208" y="311621"/>
                  </a:lnTo>
                  <a:lnTo>
                    <a:pt x="460491" y="312214"/>
                  </a:lnTo>
                  <a:lnTo>
                    <a:pt x="489362" y="326990"/>
                  </a:lnTo>
                  <a:lnTo>
                    <a:pt x="506468" y="349119"/>
                  </a:lnTo>
                  <a:lnTo>
                    <a:pt x="511110" y="369211"/>
                  </a:lnTo>
                  <a:lnTo>
                    <a:pt x="510301" y="379833"/>
                  </a:lnTo>
                  <a:lnTo>
                    <a:pt x="495407" y="413401"/>
                  </a:lnTo>
                  <a:lnTo>
                    <a:pt x="471561" y="440562"/>
                  </a:lnTo>
                  <a:lnTo>
                    <a:pt x="453852" y="458772"/>
                  </a:lnTo>
                  <a:lnTo>
                    <a:pt x="436100" y="476938"/>
                  </a:lnTo>
                  <a:lnTo>
                    <a:pt x="418326" y="495081"/>
                  </a:lnTo>
                  <a:lnTo>
                    <a:pt x="409436" y="504150"/>
                  </a:lnTo>
                  <a:lnTo>
                    <a:pt x="400547" y="513220"/>
                  </a:lnTo>
                  <a:lnTo>
                    <a:pt x="391662" y="522293"/>
                  </a:lnTo>
                  <a:lnTo>
                    <a:pt x="382783" y="531373"/>
                  </a:lnTo>
                  <a:lnTo>
                    <a:pt x="373912" y="540462"/>
                  </a:lnTo>
                  <a:lnTo>
                    <a:pt x="365053" y="549562"/>
                  </a:lnTo>
                  <a:lnTo>
                    <a:pt x="356207" y="558675"/>
                  </a:lnTo>
                  <a:lnTo>
                    <a:pt x="348547" y="566592"/>
                  </a:lnTo>
                  <a:lnTo>
                    <a:pt x="339743" y="574799"/>
                  </a:lnTo>
                  <a:lnTo>
                    <a:pt x="331157" y="583809"/>
                  </a:lnTo>
                  <a:lnTo>
                    <a:pt x="324027" y="594686"/>
                  </a:lnTo>
                  <a:lnTo>
                    <a:pt x="319827" y="607206"/>
                  </a:lnTo>
                  <a:lnTo>
                    <a:pt x="334643" y="607078"/>
                  </a:lnTo>
                  <a:lnTo>
                    <a:pt x="344535" y="601491"/>
                  </a:lnTo>
                  <a:lnTo>
                    <a:pt x="352032" y="593728"/>
                  </a:lnTo>
                  <a:lnTo>
                    <a:pt x="353768" y="591892"/>
                  </a:lnTo>
                  <a:lnTo>
                    <a:pt x="362686" y="582925"/>
                  </a:lnTo>
                  <a:lnTo>
                    <a:pt x="371617" y="573956"/>
                  </a:lnTo>
                  <a:lnTo>
                    <a:pt x="380556" y="564983"/>
                  </a:lnTo>
                  <a:lnTo>
                    <a:pt x="389502" y="556005"/>
                  </a:lnTo>
                  <a:lnTo>
                    <a:pt x="398452" y="547019"/>
                  </a:lnTo>
                  <a:lnTo>
                    <a:pt x="407403" y="538024"/>
                  </a:lnTo>
                  <a:lnTo>
                    <a:pt x="416353" y="529017"/>
                  </a:lnTo>
                  <a:lnTo>
                    <a:pt x="425298" y="519998"/>
                  </a:lnTo>
                  <a:lnTo>
                    <a:pt x="434236" y="510964"/>
                  </a:lnTo>
                  <a:lnTo>
                    <a:pt x="443165" y="501913"/>
                  </a:lnTo>
                  <a:lnTo>
                    <a:pt x="452081" y="492844"/>
                  </a:lnTo>
                  <a:lnTo>
                    <a:pt x="460981" y="483754"/>
                  </a:lnTo>
                  <a:lnTo>
                    <a:pt x="469864" y="474641"/>
                  </a:lnTo>
                  <a:lnTo>
                    <a:pt x="478726" y="465505"/>
                  </a:lnTo>
                  <a:lnTo>
                    <a:pt x="487565" y="456343"/>
                  </a:lnTo>
                  <a:lnTo>
                    <a:pt x="496377" y="447152"/>
                  </a:lnTo>
                  <a:lnTo>
                    <a:pt x="508254" y="433824"/>
                  </a:lnTo>
                  <a:lnTo>
                    <a:pt x="516303" y="422997"/>
                  </a:lnTo>
                  <a:lnTo>
                    <a:pt x="522818" y="412271"/>
                  </a:lnTo>
                  <a:lnTo>
                    <a:pt x="527797" y="401650"/>
                  </a:lnTo>
                  <a:lnTo>
                    <a:pt x="531242" y="391137"/>
                  </a:lnTo>
                  <a:lnTo>
                    <a:pt x="533153" y="380733"/>
                  </a:lnTo>
                  <a:lnTo>
                    <a:pt x="533528" y="370443"/>
                  </a:lnTo>
                  <a:lnTo>
                    <a:pt x="532369" y="360267"/>
                  </a:lnTo>
                  <a:lnTo>
                    <a:pt x="529674" y="350210"/>
                  </a:lnTo>
                  <a:lnTo>
                    <a:pt x="525445" y="340274"/>
                  </a:lnTo>
                  <a:lnTo>
                    <a:pt x="519682" y="330462"/>
                  </a:lnTo>
                  <a:lnTo>
                    <a:pt x="512383" y="320775"/>
                  </a:lnTo>
                  <a:lnTo>
                    <a:pt x="503550" y="311217"/>
                  </a:lnTo>
                  <a:lnTo>
                    <a:pt x="493182" y="301791"/>
                  </a:lnTo>
                  <a:lnTo>
                    <a:pt x="488879" y="298276"/>
                  </a:lnTo>
                  <a:lnTo>
                    <a:pt x="478705" y="288085"/>
                  </a:lnTo>
                  <a:lnTo>
                    <a:pt x="472719" y="276964"/>
                  </a:lnTo>
                  <a:lnTo>
                    <a:pt x="469921" y="264775"/>
                  </a:lnTo>
                  <a:lnTo>
                    <a:pt x="469298" y="253002"/>
                  </a:lnTo>
                  <a:lnTo>
                    <a:pt x="469410" y="240304"/>
                  </a:lnTo>
                  <a:lnTo>
                    <a:pt x="469471" y="227606"/>
                  </a:lnTo>
                  <a:lnTo>
                    <a:pt x="469493" y="214908"/>
                  </a:lnTo>
                  <a:lnTo>
                    <a:pt x="469485" y="202211"/>
                  </a:lnTo>
                  <a:lnTo>
                    <a:pt x="469456" y="189513"/>
                  </a:lnTo>
                  <a:lnTo>
                    <a:pt x="469418" y="176815"/>
                  </a:lnTo>
                  <a:lnTo>
                    <a:pt x="469380" y="164117"/>
                  </a:lnTo>
                  <a:lnTo>
                    <a:pt x="469351" y="151419"/>
                  </a:lnTo>
                  <a:lnTo>
                    <a:pt x="469343" y="138721"/>
                  </a:lnTo>
                  <a:lnTo>
                    <a:pt x="469365" y="126023"/>
                  </a:lnTo>
                  <a:lnTo>
                    <a:pt x="469426" y="113326"/>
                  </a:lnTo>
                  <a:lnTo>
                    <a:pt x="469538" y="100628"/>
                  </a:lnTo>
                  <a:lnTo>
                    <a:pt x="469709" y="87930"/>
                  </a:lnTo>
                  <a:lnTo>
                    <a:pt x="469951" y="75234"/>
                  </a:lnTo>
                  <a:lnTo>
                    <a:pt x="471333" y="57642"/>
                  </a:lnTo>
                  <a:lnTo>
                    <a:pt x="474892" y="42171"/>
                  </a:lnTo>
                  <a:lnTo>
                    <a:pt x="480510" y="28933"/>
                  </a:lnTo>
                  <a:lnTo>
                    <a:pt x="488068" y="18040"/>
                  </a:lnTo>
                  <a:lnTo>
                    <a:pt x="497447" y="9606"/>
                  </a:lnTo>
                  <a:lnTo>
                    <a:pt x="508528" y="3742"/>
                  </a:lnTo>
                  <a:lnTo>
                    <a:pt x="521192" y="563"/>
                  </a:lnTo>
                  <a:lnTo>
                    <a:pt x="531306" y="0"/>
                  </a:lnTo>
                  <a:lnTo>
                    <a:pt x="543883" y="1562"/>
                  </a:lnTo>
                  <a:lnTo>
                    <a:pt x="556145" y="6010"/>
                  </a:lnTo>
                  <a:lnTo>
                    <a:pt x="567721" y="12985"/>
                  </a:lnTo>
                  <a:lnTo>
                    <a:pt x="578238" y="22129"/>
                  </a:lnTo>
                  <a:lnTo>
                    <a:pt x="587322" y="33084"/>
                  </a:lnTo>
                  <a:lnTo>
                    <a:pt x="594603" y="45491"/>
                  </a:lnTo>
                  <a:lnTo>
                    <a:pt x="599707" y="58992"/>
                  </a:lnTo>
                  <a:lnTo>
                    <a:pt x="602263" y="73228"/>
                  </a:lnTo>
                  <a:lnTo>
                    <a:pt x="602741" y="89222"/>
                  </a:lnTo>
                  <a:lnTo>
                    <a:pt x="602957" y="101902"/>
                  </a:lnTo>
                  <a:lnTo>
                    <a:pt x="603108" y="114601"/>
                  </a:lnTo>
                  <a:close/>
                </a:path>
              </a:pathLst>
            </a:custGeom>
            <a:solidFill>
              <a:srgbClr val="FBCCAB"/>
            </a:solidFill>
          </p:spPr>
          <p:txBody>
            <a:bodyPr wrap="square" lIns="0" tIns="0" rIns="0" bIns="0" rtlCol="0">
              <a:noAutofit/>
            </a:bodyPr>
            <a:lstStyle/>
            <a:p>
              <a:endParaRPr sz="1758"/>
            </a:p>
          </p:txBody>
        </p:sp>
        <p:sp>
          <p:nvSpPr>
            <p:cNvPr id="281" name="object 1162"/>
            <p:cNvSpPr/>
            <p:nvPr/>
          </p:nvSpPr>
          <p:spPr>
            <a:xfrm>
              <a:off x="5574493" y="2682928"/>
              <a:ext cx="581277" cy="1044318"/>
            </a:xfrm>
            <a:custGeom>
              <a:avLst/>
              <a:gdLst/>
              <a:ahLst/>
              <a:cxnLst/>
              <a:rect l="l" t="t" r="r" b="b"/>
              <a:pathLst>
                <a:path w="595271" h="1069459">
                  <a:moveTo>
                    <a:pt x="349641" y="1064429"/>
                  </a:moveTo>
                  <a:lnTo>
                    <a:pt x="339154" y="1057764"/>
                  </a:lnTo>
                  <a:lnTo>
                    <a:pt x="331660" y="1048415"/>
                  </a:lnTo>
                  <a:lnTo>
                    <a:pt x="327250" y="1036444"/>
                  </a:lnTo>
                  <a:lnTo>
                    <a:pt x="326016" y="1021915"/>
                  </a:lnTo>
                  <a:lnTo>
                    <a:pt x="326355" y="1016195"/>
                  </a:lnTo>
                  <a:lnTo>
                    <a:pt x="326739" y="1001918"/>
                  </a:lnTo>
                  <a:lnTo>
                    <a:pt x="325580" y="988605"/>
                  </a:lnTo>
                  <a:lnTo>
                    <a:pt x="322989" y="976154"/>
                  </a:lnTo>
                  <a:lnTo>
                    <a:pt x="319076" y="964458"/>
                  </a:lnTo>
                  <a:lnTo>
                    <a:pt x="313952" y="953415"/>
                  </a:lnTo>
                  <a:lnTo>
                    <a:pt x="307728" y="942919"/>
                  </a:lnTo>
                  <a:lnTo>
                    <a:pt x="300513" y="932866"/>
                  </a:lnTo>
                  <a:lnTo>
                    <a:pt x="292418" y="923153"/>
                  </a:lnTo>
                  <a:lnTo>
                    <a:pt x="283553" y="913674"/>
                  </a:lnTo>
                  <a:lnTo>
                    <a:pt x="275443" y="905673"/>
                  </a:lnTo>
                  <a:lnTo>
                    <a:pt x="263615" y="893964"/>
                  </a:lnTo>
                  <a:lnTo>
                    <a:pt x="251823" y="882210"/>
                  </a:lnTo>
                  <a:lnTo>
                    <a:pt x="240062" y="870415"/>
                  </a:lnTo>
                  <a:lnTo>
                    <a:pt x="228328" y="858583"/>
                  </a:lnTo>
                  <a:lnTo>
                    <a:pt x="216618" y="846719"/>
                  </a:lnTo>
                  <a:lnTo>
                    <a:pt x="204927" y="834828"/>
                  </a:lnTo>
                  <a:lnTo>
                    <a:pt x="193252" y="822914"/>
                  </a:lnTo>
                  <a:lnTo>
                    <a:pt x="181589" y="810981"/>
                  </a:lnTo>
                  <a:lnTo>
                    <a:pt x="169933" y="799034"/>
                  </a:lnTo>
                  <a:lnTo>
                    <a:pt x="158282" y="787078"/>
                  </a:lnTo>
                  <a:lnTo>
                    <a:pt x="146630" y="775117"/>
                  </a:lnTo>
                  <a:lnTo>
                    <a:pt x="134975" y="763156"/>
                  </a:lnTo>
                  <a:lnTo>
                    <a:pt x="123311" y="751198"/>
                  </a:lnTo>
                  <a:lnTo>
                    <a:pt x="111636" y="739249"/>
                  </a:lnTo>
                  <a:lnTo>
                    <a:pt x="99946" y="727313"/>
                  </a:lnTo>
                  <a:lnTo>
                    <a:pt x="88235" y="715394"/>
                  </a:lnTo>
                  <a:lnTo>
                    <a:pt x="76502" y="703497"/>
                  </a:lnTo>
                  <a:lnTo>
                    <a:pt x="64741" y="691627"/>
                  </a:lnTo>
                  <a:lnTo>
                    <a:pt x="52948" y="679788"/>
                  </a:lnTo>
                  <a:lnTo>
                    <a:pt x="41120" y="667984"/>
                  </a:lnTo>
                  <a:lnTo>
                    <a:pt x="31689" y="658059"/>
                  </a:lnTo>
                  <a:lnTo>
                    <a:pt x="23526" y="647823"/>
                  </a:lnTo>
                  <a:lnTo>
                    <a:pt x="16612" y="637195"/>
                  </a:lnTo>
                  <a:lnTo>
                    <a:pt x="10927" y="626091"/>
                  </a:lnTo>
                  <a:lnTo>
                    <a:pt x="6450" y="614431"/>
                  </a:lnTo>
                  <a:lnTo>
                    <a:pt x="3163" y="602131"/>
                  </a:lnTo>
                  <a:lnTo>
                    <a:pt x="1043" y="589111"/>
                  </a:lnTo>
                  <a:lnTo>
                    <a:pt x="72" y="575287"/>
                  </a:lnTo>
                  <a:lnTo>
                    <a:pt x="0" y="570112"/>
                  </a:lnTo>
                  <a:lnTo>
                    <a:pt x="269" y="545944"/>
                  </a:lnTo>
                  <a:lnTo>
                    <a:pt x="494" y="521775"/>
                  </a:lnTo>
                  <a:lnTo>
                    <a:pt x="676" y="497607"/>
                  </a:lnTo>
                  <a:lnTo>
                    <a:pt x="819" y="473438"/>
                  </a:lnTo>
                  <a:lnTo>
                    <a:pt x="928" y="449270"/>
                  </a:lnTo>
                  <a:lnTo>
                    <a:pt x="1004" y="425102"/>
                  </a:lnTo>
                  <a:lnTo>
                    <a:pt x="1052" y="400933"/>
                  </a:lnTo>
                  <a:lnTo>
                    <a:pt x="1075" y="376765"/>
                  </a:lnTo>
                  <a:lnTo>
                    <a:pt x="1077" y="352596"/>
                  </a:lnTo>
                  <a:lnTo>
                    <a:pt x="1060" y="328428"/>
                  </a:lnTo>
                  <a:lnTo>
                    <a:pt x="1029" y="304260"/>
                  </a:lnTo>
                  <a:lnTo>
                    <a:pt x="986" y="280091"/>
                  </a:lnTo>
                  <a:lnTo>
                    <a:pt x="936" y="255923"/>
                  </a:lnTo>
                  <a:lnTo>
                    <a:pt x="881" y="231754"/>
                  </a:lnTo>
                  <a:lnTo>
                    <a:pt x="826" y="207586"/>
                  </a:lnTo>
                  <a:lnTo>
                    <a:pt x="772" y="183418"/>
                  </a:lnTo>
                  <a:lnTo>
                    <a:pt x="725" y="159249"/>
                  </a:lnTo>
                  <a:lnTo>
                    <a:pt x="687" y="135081"/>
                  </a:lnTo>
                  <a:lnTo>
                    <a:pt x="661" y="110912"/>
                  </a:lnTo>
                  <a:lnTo>
                    <a:pt x="652" y="86744"/>
                  </a:lnTo>
                  <a:lnTo>
                    <a:pt x="809" y="73531"/>
                  </a:lnTo>
                  <a:lnTo>
                    <a:pt x="1668" y="60509"/>
                  </a:lnTo>
                  <a:lnTo>
                    <a:pt x="3811" y="47869"/>
                  </a:lnTo>
                  <a:lnTo>
                    <a:pt x="7822" y="35802"/>
                  </a:lnTo>
                  <a:lnTo>
                    <a:pt x="14282" y="24499"/>
                  </a:lnTo>
                  <a:lnTo>
                    <a:pt x="20886" y="16835"/>
                  </a:lnTo>
                  <a:lnTo>
                    <a:pt x="31183" y="8955"/>
                  </a:lnTo>
                  <a:lnTo>
                    <a:pt x="42096" y="3451"/>
                  </a:lnTo>
                  <a:lnTo>
                    <a:pt x="53547" y="430"/>
                  </a:lnTo>
                  <a:lnTo>
                    <a:pt x="65457" y="0"/>
                  </a:lnTo>
                  <a:lnTo>
                    <a:pt x="77748" y="2265"/>
                  </a:lnTo>
                  <a:lnTo>
                    <a:pt x="94643" y="9268"/>
                  </a:lnTo>
                  <a:lnTo>
                    <a:pt x="105720" y="17176"/>
                  </a:lnTo>
                  <a:lnTo>
                    <a:pt x="114433" y="27045"/>
                  </a:lnTo>
                  <a:lnTo>
                    <a:pt x="120391" y="38677"/>
                  </a:lnTo>
                  <a:lnTo>
                    <a:pt x="123207" y="51875"/>
                  </a:lnTo>
                  <a:lnTo>
                    <a:pt x="123685" y="67517"/>
                  </a:lnTo>
                  <a:lnTo>
                    <a:pt x="123955" y="80236"/>
                  </a:lnTo>
                  <a:lnTo>
                    <a:pt x="124177" y="92944"/>
                  </a:lnTo>
                  <a:lnTo>
                    <a:pt x="124352" y="105643"/>
                  </a:lnTo>
                  <a:lnTo>
                    <a:pt x="124486" y="118335"/>
                  </a:lnTo>
                  <a:lnTo>
                    <a:pt x="124580" y="131020"/>
                  </a:lnTo>
                  <a:lnTo>
                    <a:pt x="124639" y="143702"/>
                  </a:lnTo>
                  <a:lnTo>
                    <a:pt x="124665" y="156382"/>
                  </a:lnTo>
                  <a:lnTo>
                    <a:pt x="124662" y="169060"/>
                  </a:lnTo>
                  <a:lnTo>
                    <a:pt x="124633" y="181740"/>
                  </a:lnTo>
                  <a:lnTo>
                    <a:pt x="124582" y="194423"/>
                  </a:lnTo>
                  <a:lnTo>
                    <a:pt x="124512" y="207109"/>
                  </a:lnTo>
                  <a:lnTo>
                    <a:pt x="124426" y="219803"/>
                  </a:lnTo>
                  <a:lnTo>
                    <a:pt x="124327" y="232503"/>
                  </a:lnTo>
                  <a:lnTo>
                    <a:pt x="124219" y="245214"/>
                  </a:lnTo>
                  <a:lnTo>
                    <a:pt x="124105" y="257935"/>
                  </a:lnTo>
                  <a:lnTo>
                    <a:pt x="120848" y="281257"/>
                  </a:lnTo>
                  <a:lnTo>
                    <a:pt x="112929" y="291005"/>
                  </a:lnTo>
                  <a:lnTo>
                    <a:pt x="102626" y="299168"/>
                  </a:lnTo>
                  <a:lnTo>
                    <a:pt x="95948" y="304459"/>
                  </a:lnTo>
                  <a:lnTo>
                    <a:pt x="86132" y="313464"/>
                  </a:lnTo>
                  <a:lnTo>
                    <a:pt x="77744" y="323104"/>
                  </a:lnTo>
                  <a:lnTo>
                    <a:pt x="70835" y="333265"/>
                  </a:lnTo>
                  <a:lnTo>
                    <a:pt x="65450" y="343832"/>
                  </a:lnTo>
                  <a:lnTo>
                    <a:pt x="61640" y="354692"/>
                  </a:lnTo>
                  <a:lnTo>
                    <a:pt x="59453" y="365730"/>
                  </a:lnTo>
                  <a:lnTo>
                    <a:pt x="58935" y="376832"/>
                  </a:lnTo>
                  <a:lnTo>
                    <a:pt x="60137" y="387883"/>
                  </a:lnTo>
                  <a:lnTo>
                    <a:pt x="63107" y="398770"/>
                  </a:lnTo>
                  <a:lnTo>
                    <a:pt x="67892" y="409379"/>
                  </a:lnTo>
                  <a:lnTo>
                    <a:pt x="74541" y="419595"/>
                  </a:lnTo>
                  <a:lnTo>
                    <a:pt x="87533" y="434422"/>
                  </a:lnTo>
                  <a:lnTo>
                    <a:pt x="96162" y="443810"/>
                  </a:lnTo>
                  <a:lnTo>
                    <a:pt x="104857" y="453137"/>
                  </a:lnTo>
                  <a:lnTo>
                    <a:pt x="113613" y="462407"/>
                  </a:lnTo>
                  <a:lnTo>
                    <a:pt x="122423" y="471626"/>
                  </a:lnTo>
                  <a:lnTo>
                    <a:pt x="131283" y="480797"/>
                  </a:lnTo>
                  <a:lnTo>
                    <a:pt x="140186" y="489926"/>
                  </a:lnTo>
                  <a:lnTo>
                    <a:pt x="149125" y="499016"/>
                  </a:lnTo>
                  <a:lnTo>
                    <a:pt x="158097" y="508072"/>
                  </a:lnTo>
                  <a:lnTo>
                    <a:pt x="167093" y="517098"/>
                  </a:lnTo>
                  <a:lnTo>
                    <a:pt x="176110" y="526099"/>
                  </a:lnTo>
                  <a:lnTo>
                    <a:pt x="185139" y="535080"/>
                  </a:lnTo>
                  <a:lnTo>
                    <a:pt x="194177" y="544046"/>
                  </a:lnTo>
                  <a:lnTo>
                    <a:pt x="203217" y="552999"/>
                  </a:lnTo>
                  <a:lnTo>
                    <a:pt x="212253" y="561946"/>
                  </a:lnTo>
                  <a:lnTo>
                    <a:pt x="221279" y="570890"/>
                  </a:lnTo>
                  <a:lnTo>
                    <a:pt x="230289" y="579836"/>
                  </a:lnTo>
                  <a:lnTo>
                    <a:pt x="239278" y="588788"/>
                  </a:lnTo>
                  <a:lnTo>
                    <a:pt x="248239" y="597752"/>
                  </a:lnTo>
                  <a:lnTo>
                    <a:pt x="257167" y="606731"/>
                  </a:lnTo>
                  <a:lnTo>
                    <a:pt x="259778" y="609394"/>
                  </a:lnTo>
                  <a:lnTo>
                    <a:pt x="265000" y="608728"/>
                  </a:lnTo>
                  <a:lnTo>
                    <a:pt x="278707" y="612057"/>
                  </a:lnTo>
                  <a:lnTo>
                    <a:pt x="272095" y="598439"/>
                  </a:lnTo>
                  <a:lnTo>
                    <a:pt x="264628" y="586736"/>
                  </a:lnTo>
                  <a:lnTo>
                    <a:pt x="256551" y="576540"/>
                  </a:lnTo>
                  <a:lnTo>
                    <a:pt x="248109" y="567443"/>
                  </a:lnTo>
                  <a:lnTo>
                    <a:pt x="239545" y="559035"/>
                  </a:lnTo>
                  <a:lnTo>
                    <a:pt x="231107" y="550908"/>
                  </a:lnTo>
                  <a:lnTo>
                    <a:pt x="223037" y="542653"/>
                  </a:lnTo>
                  <a:lnTo>
                    <a:pt x="213761" y="533051"/>
                  </a:lnTo>
                  <a:lnTo>
                    <a:pt x="204909" y="523990"/>
                  </a:lnTo>
                  <a:lnTo>
                    <a:pt x="196027" y="514958"/>
                  </a:lnTo>
                  <a:lnTo>
                    <a:pt x="187119" y="505946"/>
                  </a:lnTo>
                  <a:lnTo>
                    <a:pt x="178194" y="496946"/>
                  </a:lnTo>
                  <a:lnTo>
                    <a:pt x="169258" y="487947"/>
                  </a:lnTo>
                  <a:lnTo>
                    <a:pt x="160318" y="478942"/>
                  </a:lnTo>
                  <a:lnTo>
                    <a:pt x="142453" y="460876"/>
                  </a:lnTo>
                  <a:lnTo>
                    <a:pt x="124656" y="442680"/>
                  </a:lnTo>
                  <a:lnTo>
                    <a:pt x="115800" y="433510"/>
                  </a:lnTo>
                  <a:lnTo>
                    <a:pt x="106981" y="424280"/>
                  </a:lnTo>
                  <a:lnTo>
                    <a:pt x="96402" y="411551"/>
                  </a:lnTo>
                  <a:lnTo>
                    <a:pt x="89396" y="400185"/>
                  </a:lnTo>
                  <a:lnTo>
                    <a:pt x="82350" y="377832"/>
                  </a:lnTo>
                  <a:lnTo>
                    <a:pt x="82297" y="366954"/>
                  </a:lnTo>
                  <a:lnTo>
                    <a:pt x="84548" y="356346"/>
                  </a:lnTo>
                  <a:lnTo>
                    <a:pt x="95936" y="336158"/>
                  </a:lnTo>
                  <a:lnTo>
                    <a:pt x="108528" y="323839"/>
                  </a:lnTo>
                  <a:lnTo>
                    <a:pt x="128569" y="313440"/>
                  </a:lnTo>
                  <a:lnTo>
                    <a:pt x="139138" y="311737"/>
                  </a:lnTo>
                  <a:lnTo>
                    <a:pt x="149967" y="312437"/>
                  </a:lnTo>
                  <a:lnTo>
                    <a:pt x="172095" y="321272"/>
                  </a:lnTo>
                  <a:lnTo>
                    <a:pt x="183237" y="329517"/>
                  </a:lnTo>
                  <a:lnTo>
                    <a:pt x="208895" y="354703"/>
                  </a:lnTo>
                  <a:lnTo>
                    <a:pt x="227189" y="373008"/>
                  </a:lnTo>
                  <a:lnTo>
                    <a:pt x="245475" y="391329"/>
                  </a:lnTo>
                  <a:lnTo>
                    <a:pt x="263752" y="409666"/>
                  </a:lnTo>
                  <a:lnTo>
                    <a:pt x="282021" y="428017"/>
                  </a:lnTo>
                  <a:lnTo>
                    <a:pt x="300283" y="446380"/>
                  </a:lnTo>
                  <a:lnTo>
                    <a:pt x="318539" y="464754"/>
                  </a:lnTo>
                  <a:lnTo>
                    <a:pt x="336787" y="483138"/>
                  </a:lnTo>
                  <a:lnTo>
                    <a:pt x="355030" y="501529"/>
                  </a:lnTo>
                  <a:lnTo>
                    <a:pt x="373268" y="519928"/>
                  </a:lnTo>
                  <a:lnTo>
                    <a:pt x="391501" y="538331"/>
                  </a:lnTo>
                  <a:lnTo>
                    <a:pt x="409729" y="556737"/>
                  </a:lnTo>
                  <a:lnTo>
                    <a:pt x="427954" y="575146"/>
                  </a:lnTo>
                  <a:lnTo>
                    <a:pt x="446175" y="593555"/>
                  </a:lnTo>
                  <a:lnTo>
                    <a:pt x="464393" y="611964"/>
                  </a:lnTo>
                  <a:lnTo>
                    <a:pt x="482608" y="630369"/>
                  </a:lnTo>
                  <a:lnTo>
                    <a:pt x="500822" y="648771"/>
                  </a:lnTo>
                  <a:lnTo>
                    <a:pt x="519034" y="667167"/>
                  </a:lnTo>
                  <a:lnTo>
                    <a:pt x="537245" y="685556"/>
                  </a:lnTo>
                  <a:lnTo>
                    <a:pt x="555456" y="703937"/>
                  </a:lnTo>
                  <a:lnTo>
                    <a:pt x="564287" y="713975"/>
                  </a:lnTo>
                  <a:lnTo>
                    <a:pt x="572036" y="724493"/>
                  </a:lnTo>
                  <a:lnTo>
                    <a:pt x="578682" y="735492"/>
                  </a:lnTo>
                  <a:lnTo>
                    <a:pt x="584203" y="746972"/>
                  </a:lnTo>
                  <a:lnTo>
                    <a:pt x="588578" y="758932"/>
                  </a:lnTo>
                  <a:lnTo>
                    <a:pt x="591784" y="771372"/>
                  </a:lnTo>
                  <a:lnTo>
                    <a:pt x="593800" y="784294"/>
                  </a:lnTo>
                  <a:lnTo>
                    <a:pt x="594604" y="797695"/>
                  </a:lnTo>
                  <a:lnTo>
                    <a:pt x="594618" y="799812"/>
                  </a:lnTo>
                  <a:lnTo>
                    <a:pt x="594722" y="812544"/>
                  </a:lnTo>
                  <a:lnTo>
                    <a:pt x="594801" y="825264"/>
                  </a:lnTo>
                  <a:lnTo>
                    <a:pt x="594858" y="837973"/>
                  </a:lnTo>
                  <a:lnTo>
                    <a:pt x="594898" y="850673"/>
                  </a:lnTo>
                  <a:lnTo>
                    <a:pt x="594923" y="863365"/>
                  </a:lnTo>
                  <a:lnTo>
                    <a:pt x="594937" y="876052"/>
                  </a:lnTo>
                  <a:lnTo>
                    <a:pt x="594945" y="901415"/>
                  </a:lnTo>
                  <a:lnTo>
                    <a:pt x="594947" y="926776"/>
                  </a:lnTo>
                  <a:lnTo>
                    <a:pt x="594955" y="939459"/>
                  </a:lnTo>
                  <a:lnTo>
                    <a:pt x="594971" y="952147"/>
                  </a:lnTo>
                  <a:lnTo>
                    <a:pt x="594999" y="964841"/>
                  </a:lnTo>
                  <a:lnTo>
                    <a:pt x="595043" y="977543"/>
                  </a:lnTo>
                  <a:lnTo>
                    <a:pt x="595105" y="990254"/>
                  </a:lnTo>
                  <a:lnTo>
                    <a:pt x="595189" y="1002976"/>
                  </a:lnTo>
                  <a:lnTo>
                    <a:pt x="595271" y="1012867"/>
                  </a:lnTo>
                  <a:lnTo>
                    <a:pt x="594048" y="1029572"/>
                  </a:lnTo>
                  <a:lnTo>
                    <a:pt x="590252" y="1043409"/>
                  </a:lnTo>
                  <a:lnTo>
                    <a:pt x="583693" y="1054345"/>
                  </a:lnTo>
                  <a:lnTo>
                    <a:pt x="574182" y="1062349"/>
                  </a:lnTo>
                  <a:lnTo>
                    <a:pt x="561529" y="1067388"/>
                  </a:lnTo>
                  <a:lnTo>
                    <a:pt x="545545" y="1069429"/>
                  </a:lnTo>
                  <a:lnTo>
                    <a:pt x="540444" y="1069459"/>
                  </a:lnTo>
                  <a:lnTo>
                    <a:pt x="527785" y="1069169"/>
                  </a:lnTo>
                  <a:lnTo>
                    <a:pt x="515106" y="1068929"/>
                  </a:lnTo>
                  <a:lnTo>
                    <a:pt x="502411" y="1068738"/>
                  </a:lnTo>
                  <a:lnTo>
                    <a:pt x="489703" y="1068597"/>
                  </a:lnTo>
                  <a:lnTo>
                    <a:pt x="476985" y="1068506"/>
                  </a:lnTo>
                  <a:lnTo>
                    <a:pt x="464263" y="1068463"/>
                  </a:lnTo>
                  <a:lnTo>
                    <a:pt x="451539" y="1068471"/>
                  </a:lnTo>
                  <a:lnTo>
                    <a:pt x="438818" y="1068528"/>
                  </a:lnTo>
                  <a:lnTo>
                    <a:pt x="426103" y="1068635"/>
                  </a:lnTo>
                  <a:lnTo>
                    <a:pt x="413398" y="1068791"/>
                  </a:lnTo>
                  <a:lnTo>
                    <a:pt x="400707" y="1068997"/>
                  </a:lnTo>
                  <a:lnTo>
                    <a:pt x="388034" y="1069252"/>
                  </a:lnTo>
                  <a:lnTo>
                    <a:pt x="379224" y="1069459"/>
                  </a:lnTo>
                  <a:lnTo>
                    <a:pt x="363028" y="1068349"/>
                  </a:lnTo>
                  <a:lnTo>
                    <a:pt x="349641" y="1064429"/>
                  </a:lnTo>
                  <a:close/>
                </a:path>
              </a:pathLst>
            </a:custGeom>
            <a:solidFill>
              <a:srgbClr val="FBCCAB"/>
            </a:solidFill>
          </p:spPr>
          <p:txBody>
            <a:bodyPr wrap="square" lIns="0" tIns="0" rIns="0" bIns="0" rtlCol="0">
              <a:noAutofit/>
            </a:bodyPr>
            <a:lstStyle/>
            <a:p>
              <a:endParaRPr sz="1758"/>
            </a:p>
          </p:txBody>
        </p:sp>
        <p:sp>
          <p:nvSpPr>
            <p:cNvPr id="282" name="object 869"/>
            <p:cNvSpPr/>
            <p:nvPr/>
          </p:nvSpPr>
          <p:spPr>
            <a:xfrm>
              <a:off x="8144669" y="1916680"/>
              <a:ext cx="3505678" cy="2222203"/>
            </a:xfrm>
            <a:custGeom>
              <a:avLst/>
              <a:gdLst/>
              <a:ahLst/>
              <a:cxnLst/>
              <a:rect l="l" t="t" r="r" b="b"/>
              <a:pathLst>
                <a:path w="3590074" h="2275700">
                  <a:moveTo>
                    <a:pt x="0" y="0"/>
                  </a:moveTo>
                  <a:lnTo>
                    <a:pt x="0" y="2275700"/>
                  </a:lnTo>
                  <a:lnTo>
                    <a:pt x="3590074" y="2275700"/>
                  </a:lnTo>
                  <a:lnTo>
                    <a:pt x="3590074" y="0"/>
                  </a:lnTo>
                  <a:lnTo>
                    <a:pt x="0" y="0"/>
                  </a:lnTo>
                  <a:close/>
                </a:path>
              </a:pathLst>
            </a:custGeom>
            <a:solidFill>
              <a:srgbClr val="D9D9D9"/>
            </a:solidFill>
          </p:spPr>
          <p:txBody>
            <a:bodyPr wrap="square" lIns="0" tIns="0" rIns="0" bIns="0" rtlCol="0">
              <a:noAutofit/>
            </a:bodyPr>
            <a:lstStyle/>
            <a:p>
              <a:endParaRPr sz="1758"/>
            </a:p>
          </p:txBody>
        </p:sp>
        <p:sp>
          <p:nvSpPr>
            <p:cNvPr id="283" name="object 870"/>
            <p:cNvSpPr/>
            <p:nvPr/>
          </p:nvSpPr>
          <p:spPr>
            <a:xfrm>
              <a:off x="10051011" y="2026666"/>
              <a:ext cx="15085" cy="7130"/>
            </a:xfrm>
            <a:custGeom>
              <a:avLst/>
              <a:gdLst/>
              <a:ahLst/>
              <a:cxnLst/>
              <a:rect l="l" t="t" r="r" b="b"/>
              <a:pathLst>
                <a:path w="15448" h="7302">
                  <a:moveTo>
                    <a:pt x="0" y="0"/>
                  </a:moveTo>
                  <a:lnTo>
                    <a:pt x="5149" y="3129"/>
                  </a:lnTo>
                  <a:lnTo>
                    <a:pt x="10299" y="5216"/>
                  </a:lnTo>
                  <a:lnTo>
                    <a:pt x="15448" y="7302"/>
                  </a:lnTo>
                  <a:lnTo>
                    <a:pt x="10299" y="5216"/>
                  </a:lnTo>
                  <a:lnTo>
                    <a:pt x="5149" y="3129"/>
                  </a:lnTo>
                  <a:lnTo>
                    <a:pt x="0" y="0"/>
                  </a:lnTo>
                  <a:close/>
                </a:path>
              </a:pathLst>
            </a:custGeom>
            <a:solidFill>
              <a:srgbClr val="4D4D4D"/>
            </a:solidFill>
          </p:spPr>
          <p:txBody>
            <a:bodyPr wrap="square" lIns="0" tIns="0" rIns="0" bIns="0" rtlCol="0">
              <a:noAutofit/>
            </a:bodyPr>
            <a:lstStyle/>
            <a:p>
              <a:endParaRPr sz="1758"/>
            </a:p>
          </p:txBody>
        </p:sp>
        <p:sp>
          <p:nvSpPr>
            <p:cNvPr id="284" name="object 871"/>
            <p:cNvSpPr/>
            <p:nvPr/>
          </p:nvSpPr>
          <p:spPr>
            <a:xfrm>
              <a:off x="10070118" y="2035852"/>
              <a:ext cx="16091" cy="8149"/>
            </a:xfrm>
            <a:custGeom>
              <a:avLst/>
              <a:gdLst/>
              <a:ahLst/>
              <a:cxnLst/>
              <a:rect l="l" t="t" r="r" b="b"/>
              <a:pathLst>
                <a:path w="16478" h="8345">
                  <a:moveTo>
                    <a:pt x="0" y="0"/>
                  </a:moveTo>
                  <a:lnTo>
                    <a:pt x="6179" y="3129"/>
                  </a:lnTo>
                  <a:lnTo>
                    <a:pt x="11329" y="6259"/>
                  </a:lnTo>
                  <a:lnTo>
                    <a:pt x="16478" y="8345"/>
                  </a:lnTo>
                  <a:lnTo>
                    <a:pt x="11329" y="6259"/>
                  </a:lnTo>
                  <a:lnTo>
                    <a:pt x="6179" y="3129"/>
                  </a:lnTo>
                  <a:lnTo>
                    <a:pt x="0" y="0"/>
                  </a:lnTo>
                  <a:close/>
                </a:path>
              </a:pathLst>
            </a:custGeom>
            <a:solidFill>
              <a:srgbClr val="4D4D4D"/>
            </a:solidFill>
          </p:spPr>
          <p:txBody>
            <a:bodyPr wrap="square" lIns="0" tIns="0" rIns="0" bIns="0" rtlCol="0">
              <a:noAutofit/>
            </a:bodyPr>
            <a:lstStyle/>
            <a:p>
              <a:endParaRPr sz="1758"/>
            </a:p>
          </p:txBody>
        </p:sp>
        <p:sp>
          <p:nvSpPr>
            <p:cNvPr id="285" name="object 872"/>
            <p:cNvSpPr/>
            <p:nvPr/>
          </p:nvSpPr>
          <p:spPr>
            <a:xfrm>
              <a:off x="10029889" y="2018517"/>
              <a:ext cx="15085" cy="6112"/>
            </a:xfrm>
            <a:custGeom>
              <a:avLst/>
              <a:gdLst/>
              <a:ahLst/>
              <a:cxnLst/>
              <a:rect l="l" t="t" r="r" b="b"/>
              <a:pathLst>
                <a:path w="15448" h="6259">
                  <a:moveTo>
                    <a:pt x="0" y="0"/>
                  </a:moveTo>
                  <a:lnTo>
                    <a:pt x="15448" y="6259"/>
                  </a:lnTo>
                  <a:lnTo>
                    <a:pt x="0" y="0"/>
                  </a:lnTo>
                  <a:close/>
                </a:path>
              </a:pathLst>
            </a:custGeom>
            <a:solidFill>
              <a:srgbClr val="4D4D4D"/>
            </a:solidFill>
          </p:spPr>
          <p:txBody>
            <a:bodyPr wrap="square" lIns="0" tIns="0" rIns="0" bIns="0" rtlCol="0">
              <a:noAutofit/>
            </a:bodyPr>
            <a:lstStyle/>
            <a:p>
              <a:endParaRPr sz="1758"/>
            </a:p>
          </p:txBody>
        </p:sp>
        <p:sp>
          <p:nvSpPr>
            <p:cNvPr id="286" name="object 873"/>
            <p:cNvSpPr/>
            <p:nvPr/>
          </p:nvSpPr>
          <p:spPr>
            <a:xfrm>
              <a:off x="9679910" y="3040267"/>
              <a:ext cx="9320" cy="5304"/>
            </a:xfrm>
            <a:custGeom>
              <a:avLst/>
              <a:gdLst/>
              <a:ahLst/>
              <a:cxnLst/>
              <a:rect l="l" t="t" r="r" b="b"/>
              <a:pathLst>
                <a:path w="9544" h="5432">
                  <a:moveTo>
                    <a:pt x="9544" y="5432"/>
                  </a:moveTo>
                  <a:lnTo>
                    <a:pt x="7837" y="4487"/>
                  </a:lnTo>
                  <a:lnTo>
                    <a:pt x="0" y="0"/>
                  </a:lnTo>
                  <a:lnTo>
                    <a:pt x="9544" y="5432"/>
                  </a:lnTo>
                  <a:close/>
                </a:path>
              </a:pathLst>
            </a:custGeom>
            <a:solidFill>
              <a:srgbClr val="4D4D4D"/>
            </a:solidFill>
          </p:spPr>
          <p:txBody>
            <a:bodyPr wrap="square" lIns="0" tIns="0" rIns="0" bIns="0" rtlCol="0">
              <a:noAutofit/>
            </a:bodyPr>
            <a:lstStyle/>
            <a:p>
              <a:endParaRPr sz="1758"/>
            </a:p>
          </p:txBody>
        </p:sp>
        <p:sp>
          <p:nvSpPr>
            <p:cNvPr id="287" name="object 874"/>
            <p:cNvSpPr/>
            <p:nvPr/>
          </p:nvSpPr>
          <p:spPr>
            <a:xfrm>
              <a:off x="9689248" y="3045578"/>
              <a:ext cx="5483" cy="3035"/>
            </a:xfrm>
            <a:custGeom>
              <a:avLst/>
              <a:gdLst/>
              <a:ahLst/>
              <a:cxnLst/>
              <a:rect l="l" t="t" r="r" b="b"/>
              <a:pathLst>
                <a:path w="5615" h="3108">
                  <a:moveTo>
                    <a:pt x="5615" y="3108"/>
                  </a:moveTo>
                  <a:lnTo>
                    <a:pt x="2020" y="1150"/>
                  </a:lnTo>
                  <a:lnTo>
                    <a:pt x="0" y="0"/>
                  </a:lnTo>
                  <a:lnTo>
                    <a:pt x="5615" y="3108"/>
                  </a:lnTo>
                  <a:close/>
                </a:path>
              </a:pathLst>
            </a:custGeom>
            <a:solidFill>
              <a:srgbClr val="4D4D4D"/>
            </a:solidFill>
          </p:spPr>
          <p:txBody>
            <a:bodyPr wrap="square" lIns="0" tIns="0" rIns="0" bIns="0" rtlCol="0">
              <a:noAutofit/>
            </a:bodyPr>
            <a:lstStyle/>
            <a:p>
              <a:endParaRPr sz="1758"/>
            </a:p>
          </p:txBody>
        </p:sp>
        <p:sp>
          <p:nvSpPr>
            <p:cNvPr id="288" name="object 875"/>
            <p:cNvSpPr/>
            <p:nvPr/>
          </p:nvSpPr>
          <p:spPr>
            <a:xfrm>
              <a:off x="9694731" y="3048613"/>
              <a:ext cx="5575" cy="3037"/>
            </a:xfrm>
            <a:custGeom>
              <a:avLst/>
              <a:gdLst/>
              <a:ahLst/>
              <a:cxnLst/>
              <a:rect l="l" t="t" r="r" b="b"/>
              <a:pathLst>
                <a:path w="5709" h="3110">
                  <a:moveTo>
                    <a:pt x="5709" y="3110"/>
                  </a:moveTo>
                  <a:lnTo>
                    <a:pt x="4004" y="2216"/>
                  </a:lnTo>
                  <a:lnTo>
                    <a:pt x="0" y="0"/>
                  </a:lnTo>
                  <a:lnTo>
                    <a:pt x="5709" y="3110"/>
                  </a:lnTo>
                  <a:close/>
                </a:path>
              </a:pathLst>
            </a:custGeom>
            <a:solidFill>
              <a:srgbClr val="4D4D4D"/>
            </a:solidFill>
          </p:spPr>
          <p:txBody>
            <a:bodyPr wrap="square" lIns="0" tIns="0" rIns="0" bIns="0" rtlCol="0">
              <a:noAutofit/>
            </a:bodyPr>
            <a:lstStyle/>
            <a:p>
              <a:endParaRPr sz="1758"/>
            </a:p>
          </p:txBody>
        </p:sp>
        <p:sp>
          <p:nvSpPr>
            <p:cNvPr id="289" name="object 876"/>
            <p:cNvSpPr/>
            <p:nvPr/>
          </p:nvSpPr>
          <p:spPr>
            <a:xfrm>
              <a:off x="9700283" y="3051657"/>
              <a:ext cx="5371" cy="2815"/>
            </a:xfrm>
            <a:custGeom>
              <a:avLst/>
              <a:gdLst/>
              <a:ahLst/>
              <a:cxnLst/>
              <a:rect l="l" t="t" r="r" b="b"/>
              <a:pathLst>
                <a:path w="5500" h="2883">
                  <a:moveTo>
                    <a:pt x="5500" y="2883"/>
                  </a:moveTo>
                  <a:lnTo>
                    <a:pt x="1928" y="1050"/>
                  </a:lnTo>
                  <a:lnTo>
                    <a:pt x="0" y="0"/>
                  </a:lnTo>
                  <a:lnTo>
                    <a:pt x="5500" y="2883"/>
                  </a:lnTo>
                  <a:close/>
                </a:path>
              </a:pathLst>
            </a:custGeom>
            <a:solidFill>
              <a:srgbClr val="4D4D4D"/>
            </a:solidFill>
          </p:spPr>
          <p:txBody>
            <a:bodyPr wrap="square" lIns="0" tIns="0" rIns="0" bIns="0" rtlCol="0">
              <a:noAutofit/>
            </a:bodyPr>
            <a:lstStyle/>
            <a:p>
              <a:endParaRPr sz="1758"/>
            </a:p>
          </p:txBody>
        </p:sp>
        <p:sp>
          <p:nvSpPr>
            <p:cNvPr id="290" name="object 877"/>
            <p:cNvSpPr/>
            <p:nvPr/>
          </p:nvSpPr>
          <p:spPr>
            <a:xfrm>
              <a:off x="9705654" y="3054463"/>
              <a:ext cx="5449" cy="2795"/>
            </a:xfrm>
            <a:custGeom>
              <a:avLst/>
              <a:gdLst/>
              <a:ahLst/>
              <a:cxnLst/>
              <a:rect l="l" t="t" r="r" b="b"/>
              <a:pathLst>
                <a:path w="5580" h="2862">
                  <a:moveTo>
                    <a:pt x="5580" y="2862"/>
                  </a:moveTo>
                  <a:lnTo>
                    <a:pt x="3872" y="2029"/>
                  </a:lnTo>
                  <a:lnTo>
                    <a:pt x="0" y="0"/>
                  </a:lnTo>
                  <a:lnTo>
                    <a:pt x="5580" y="2862"/>
                  </a:lnTo>
                  <a:close/>
                </a:path>
              </a:pathLst>
            </a:custGeom>
            <a:solidFill>
              <a:srgbClr val="4D4D4D"/>
            </a:solidFill>
          </p:spPr>
          <p:txBody>
            <a:bodyPr wrap="square" lIns="0" tIns="0" rIns="0" bIns="0" rtlCol="0">
              <a:noAutofit/>
            </a:bodyPr>
            <a:lstStyle/>
            <a:p>
              <a:endParaRPr sz="1758"/>
            </a:p>
          </p:txBody>
        </p:sp>
        <p:sp>
          <p:nvSpPr>
            <p:cNvPr id="291" name="object 878"/>
            <p:cNvSpPr/>
            <p:nvPr/>
          </p:nvSpPr>
          <p:spPr>
            <a:xfrm>
              <a:off x="9711130" y="3057268"/>
              <a:ext cx="9028" cy="4403"/>
            </a:xfrm>
            <a:custGeom>
              <a:avLst/>
              <a:gdLst/>
              <a:ahLst/>
              <a:cxnLst/>
              <a:rect l="l" t="t" r="r" b="b"/>
              <a:pathLst>
                <a:path w="9245" h="4509">
                  <a:moveTo>
                    <a:pt x="9245" y="4509"/>
                  </a:moveTo>
                  <a:lnTo>
                    <a:pt x="1870" y="959"/>
                  </a:lnTo>
                  <a:lnTo>
                    <a:pt x="0" y="0"/>
                  </a:lnTo>
                  <a:lnTo>
                    <a:pt x="9245" y="4509"/>
                  </a:lnTo>
                  <a:close/>
                </a:path>
              </a:pathLst>
            </a:custGeom>
            <a:solidFill>
              <a:srgbClr val="4D4D4D"/>
            </a:solidFill>
          </p:spPr>
          <p:txBody>
            <a:bodyPr wrap="square" lIns="0" tIns="0" rIns="0" bIns="0" rtlCol="0">
              <a:noAutofit/>
            </a:bodyPr>
            <a:lstStyle/>
            <a:p>
              <a:endParaRPr sz="1758"/>
            </a:p>
          </p:txBody>
        </p:sp>
        <p:sp>
          <p:nvSpPr>
            <p:cNvPr id="292" name="object 879"/>
            <p:cNvSpPr/>
            <p:nvPr/>
          </p:nvSpPr>
          <p:spPr>
            <a:xfrm>
              <a:off x="9656795" y="3027029"/>
              <a:ext cx="7040" cy="4074"/>
            </a:xfrm>
            <a:custGeom>
              <a:avLst/>
              <a:gdLst/>
              <a:ahLst/>
              <a:cxnLst/>
              <a:rect l="l" t="t" r="r" b="b"/>
              <a:pathLst>
                <a:path w="7209" h="4172">
                  <a:moveTo>
                    <a:pt x="7209" y="4172"/>
                  </a:moveTo>
                  <a:lnTo>
                    <a:pt x="5149" y="3129"/>
                  </a:lnTo>
                  <a:lnTo>
                    <a:pt x="3089" y="2086"/>
                  </a:lnTo>
                  <a:lnTo>
                    <a:pt x="0" y="0"/>
                  </a:lnTo>
                  <a:lnTo>
                    <a:pt x="3089" y="2086"/>
                  </a:lnTo>
                  <a:lnTo>
                    <a:pt x="5149" y="3129"/>
                  </a:lnTo>
                  <a:lnTo>
                    <a:pt x="7209" y="4172"/>
                  </a:lnTo>
                  <a:close/>
                </a:path>
              </a:pathLst>
            </a:custGeom>
            <a:solidFill>
              <a:srgbClr val="4D4D4D"/>
            </a:solidFill>
          </p:spPr>
          <p:txBody>
            <a:bodyPr wrap="square" lIns="0" tIns="0" rIns="0" bIns="0" rtlCol="0">
              <a:noAutofit/>
            </a:bodyPr>
            <a:lstStyle/>
            <a:p>
              <a:endParaRPr sz="1758"/>
            </a:p>
          </p:txBody>
        </p:sp>
        <p:sp>
          <p:nvSpPr>
            <p:cNvPr id="293" name="object 880"/>
            <p:cNvSpPr/>
            <p:nvPr/>
          </p:nvSpPr>
          <p:spPr>
            <a:xfrm>
              <a:off x="9986641" y="2003236"/>
              <a:ext cx="15085" cy="5093"/>
            </a:xfrm>
            <a:custGeom>
              <a:avLst/>
              <a:gdLst/>
              <a:ahLst/>
              <a:cxnLst/>
              <a:rect l="l" t="t" r="r" b="b"/>
              <a:pathLst>
                <a:path w="15448" h="5216">
                  <a:moveTo>
                    <a:pt x="0" y="0"/>
                  </a:moveTo>
                  <a:lnTo>
                    <a:pt x="5149" y="1043"/>
                  </a:lnTo>
                  <a:lnTo>
                    <a:pt x="10299" y="3129"/>
                  </a:lnTo>
                  <a:lnTo>
                    <a:pt x="15448" y="5216"/>
                  </a:lnTo>
                  <a:lnTo>
                    <a:pt x="10299" y="3129"/>
                  </a:lnTo>
                  <a:lnTo>
                    <a:pt x="5149" y="1043"/>
                  </a:lnTo>
                  <a:lnTo>
                    <a:pt x="0" y="0"/>
                  </a:lnTo>
                  <a:close/>
                </a:path>
              </a:pathLst>
            </a:custGeom>
            <a:solidFill>
              <a:srgbClr val="4D4D4D"/>
            </a:solidFill>
          </p:spPr>
          <p:txBody>
            <a:bodyPr wrap="square" lIns="0" tIns="0" rIns="0" bIns="0" rtlCol="0">
              <a:noAutofit/>
            </a:bodyPr>
            <a:lstStyle/>
            <a:p>
              <a:endParaRPr sz="1758"/>
            </a:p>
          </p:txBody>
        </p:sp>
        <p:sp>
          <p:nvSpPr>
            <p:cNvPr id="294" name="object 881"/>
            <p:cNvSpPr/>
            <p:nvPr/>
          </p:nvSpPr>
          <p:spPr>
            <a:xfrm>
              <a:off x="9668869" y="3034160"/>
              <a:ext cx="7040" cy="4074"/>
            </a:xfrm>
            <a:custGeom>
              <a:avLst/>
              <a:gdLst/>
              <a:ahLst/>
              <a:cxnLst/>
              <a:rect l="l" t="t" r="r" b="b"/>
              <a:pathLst>
                <a:path w="7209" h="4172">
                  <a:moveTo>
                    <a:pt x="7209" y="4172"/>
                  </a:moveTo>
                  <a:lnTo>
                    <a:pt x="5149" y="3129"/>
                  </a:lnTo>
                  <a:lnTo>
                    <a:pt x="2059" y="1043"/>
                  </a:lnTo>
                  <a:lnTo>
                    <a:pt x="0" y="0"/>
                  </a:lnTo>
                  <a:lnTo>
                    <a:pt x="2059" y="1043"/>
                  </a:lnTo>
                  <a:lnTo>
                    <a:pt x="5149" y="3129"/>
                  </a:lnTo>
                  <a:lnTo>
                    <a:pt x="7209" y="4172"/>
                  </a:lnTo>
                  <a:close/>
                </a:path>
              </a:pathLst>
            </a:custGeom>
            <a:solidFill>
              <a:srgbClr val="4D4D4D"/>
            </a:solidFill>
          </p:spPr>
          <p:txBody>
            <a:bodyPr wrap="square" lIns="0" tIns="0" rIns="0" bIns="0" rtlCol="0">
              <a:noAutofit/>
            </a:bodyPr>
            <a:lstStyle/>
            <a:p>
              <a:endParaRPr sz="1758"/>
            </a:p>
          </p:txBody>
        </p:sp>
        <p:sp>
          <p:nvSpPr>
            <p:cNvPr id="295" name="object 882"/>
            <p:cNvSpPr/>
            <p:nvPr/>
          </p:nvSpPr>
          <p:spPr>
            <a:xfrm>
              <a:off x="9964515" y="1996118"/>
              <a:ext cx="15085" cy="5093"/>
            </a:xfrm>
            <a:custGeom>
              <a:avLst/>
              <a:gdLst/>
              <a:ahLst/>
              <a:cxnLst/>
              <a:rect l="l" t="t" r="r" b="b"/>
              <a:pathLst>
                <a:path w="15448" h="5216">
                  <a:moveTo>
                    <a:pt x="0" y="0"/>
                  </a:moveTo>
                  <a:lnTo>
                    <a:pt x="5149" y="2086"/>
                  </a:lnTo>
                  <a:lnTo>
                    <a:pt x="10299" y="3129"/>
                  </a:lnTo>
                  <a:lnTo>
                    <a:pt x="15448" y="5216"/>
                  </a:lnTo>
                  <a:lnTo>
                    <a:pt x="10299" y="3129"/>
                  </a:lnTo>
                  <a:lnTo>
                    <a:pt x="5149" y="2086"/>
                  </a:lnTo>
                  <a:lnTo>
                    <a:pt x="0" y="0"/>
                  </a:lnTo>
                  <a:close/>
                </a:path>
              </a:pathLst>
            </a:custGeom>
            <a:solidFill>
              <a:srgbClr val="4D4D4D"/>
            </a:solidFill>
          </p:spPr>
          <p:txBody>
            <a:bodyPr wrap="square" lIns="0" tIns="0" rIns="0" bIns="0" rtlCol="0">
              <a:noAutofit/>
            </a:bodyPr>
            <a:lstStyle/>
            <a:p>
              <a:endParaRPr sz="1758"/>
            </a:p>
          </p:txBody>
        </p:sp>
        <p:sp>
          <p:nvSpPr>
            <p:cNvPr id="296" name="object 883"/>
            <p:cNvSpPr/>
            <p:nvPr/>
          </p:nvSpPr>
          <p:spPr>
            <a:xfrm>
              <a:off x="9861933" y="1975731"/>
              <a:ext cx="12067" cy="2037"/>
            </a:xfrm>
            <a:custGeom>
              <a:avLst/>
              <a:gdLst/>
              <a:ahLst/>
              <a:cxnLst/>
              <a:rect l="l" t="t" r="r" b="b"/>
              <a:pathLst>
                <a:path w="12358" h="2086">
                  <a:moveTo>
                    <a:pt x="0" y="0"/>
                  </a:moveTo>
                  <a:lnTo>
                    <a:pt x="4119" y="1043"/>
                  </a:lnTo>
                  <a:lnTo>
                    <a:pt x="8239" y="1043"/>
                  </a:lnTo>
                  <a:lnTo>
                    <a:pt x="12358" y="2086"/>
                  </a:lnTo>
                  <a:lnTo>
                    <a:pt x="8239" y="1043"/>
                  </a:lnTo>
                  <a:lnTo>
                    <a:pt x="4119" y="1043"/>
                  </a:lnTo>
                  <a:lnTo>
                    <a:pt x="0" y="0"/>
                  </a:lnTo>
                  <a:close/>
                </a:path>
              </a:pathLst>
            </a:custGeom>
            <a:solidFill>
              <a:srgbClr val="4D4D4D"/>
            </a:solidFill>
          </p:spPr>
          <p:txBody>
            <a:bodyPr wrap="square" lIns="0" tIns="0" rIns="0" bIns="0" rtlCol="0">
              <a:noAutofit/>
            </a:bodyPr>
            <a:lstStyle/>
            <a:p>
              <a:endParaRPr sz="1758"/>
            </a:p>
          </p:txBody>
        </p:sp>
        <p:sp>
          <p:nvSpPr>
            <p:cNvPr id="297" name="object 884"/>
            <p:cNvSpPr/>
            <p:nvPr/>
          </p:nvSpPr>
          <p:spPr>
            <a:xfrm>
              <a:off x="9838829" y="1973710"/>
              <a:ext cx="11063" cy="1018"/>
            </a:xfrm>
            <a:custGeom>
              <a:avLst/>
              <a:gdLst/>
              <a:ahLst/>
              <a:cxnLst/>
              <a:rect l="l" t="t" r="r" b="b"/>
              <a:pathLst>
                <a:path w="11329" h="1043">
                  <a:moveTo>
                    <a:pt x="0" y="0"/>
                  </a:moveTo>
                  <a:lnTo>
                    <a:pt x="7209" y="0"/>
                  </a:lnTo>
                  <a:lnTo>
                    <a:pt x="11329" y="1043"/>
                  </a:lnTo>
                  <a:lnTo>
                    <a:pt x="7209" y="0"/>
                  </a:lnTo>
                  <a:lnTo>
                    <a:pt x="0" y="0"/>
                  </a:lnTo>
                  <a:close/>
                </a:path>
              </a:pathLst>
            </a:custGeom>
            <a:solidFill>
              <a:srgbClr val="4D4D4D"/>
            </a:solidFill>
          </p:spPr>
          <p:txBody>
            <a:bodyPr wrap="square" lIns="0" tIns="0" rIns="0" bIns="0" rtlCol="0">
              <a:noAutofit/>
            </a:bodyPr>
            <a:lstStyle/>
            <a:p>
              <a:endParaRPr sz="1758"/>
            </a:p>
          </p:txBody>
        </p:sp>
        <p:sp>
          <p:nvSpPr>
            <p:cNvPr id="298" name="object 885"/>
            <p:cNvSpPr/>
            <p:nvPr/>
          </p:nvSpPr>
          <p:spPr>
            <a:xfrm>
              <a:off x="9884055" y="1979818"/>
              <a:ext cx="13073" cy="2037"/>
            </a:xfrm>
            <a:custGeom>
              <a:avLst/>
              <a:gdLst/>
              <a:ahLst/>
              <a:cxnLst/>
              <a:rect l="l" t="t" r="r" b="b"/>
              <a:pathLst>
                <a:path w="13388" h="2086">
                  <a:moveTo>
                    <a:pt x="0" y="0"/>
                  </a:moveTo>
                  <a:lnTo>
                    <a:pt x="5149" y="0"/>
                  </a:lnTo>
                  <a:lnTo>
                    <a:pt x="9269" y="1043"/>
                  </a:lnTo>
                  <a:lnTo>
                    <a:pt x="13388" y="2086"/>
                  </a:lnTo>
                  <a:lnTo>
                    <a:pt x="9269" y="1043"/>
                  </a:lnTo>
                  <a:lnTo>
                    <a:pt x="5149" y="0"/>
                  </a:lnTo>
                  <a:lnTo>
                    <a:pt x="0" y="0"/>
                  </a:lnTo>
                  <a:close/>
                </a:path>
              </a:pathLst>
            </a:custGeom>
            <a:solidFill>
              <a:srgbClr val="4D4D4D"/>
            </a:solidFill>
          </p:spPr>
          <p:txBody>
            <a:bodyPr wrap="square" lIns="0" tIns="0" rIns="0" bIns="0" rtlCol="0">
              <a:noAutofit/>
            </a:bodyPr>
            <a:lstStyle/>
            <a:p>
              <a:endParaRPr sz="1758"/>
            </a:p>
          </p:txBody>
        </p:sp>
        <p:sp>
          <p:nvSpPr>
            <p:cNvPr id="299" name="object 886"/>
            <p:cNvSpPr/>
            <p:nvPr/>
          </p:nvSpPr>
          <p:spPr>
            <a:xfrm>
              <a:off x="9956489" y="2933309"/>
              <a:ext cx="7040" cy="5093"/>
            </a:xfrm>
            <a:custGeom>
              <a:avLst/>
              <a:gdLst/>
              <a:ahLst/>
              <a:cxnLst/>
              <a:rect l="l" t="t" r="r" b="b"/>
              <a:pathLst>
                <a:path w="7209" h="5216">
                  <a:moveTo>
                    <a:pt x="7209" y="0"/>
                  </a:moveTo>
                  <a:lnTo>
                    <a:pt x="5149" y="2086"/>
                  </a:lnTo>
                  <a:lnTo>
                    <a:pt x="3089" y="4172"/>
                  </a:lnTo>
                  <a:lnTo>
                    <a:pt x="0" y="5216"/>
                  </a:lnTo>
                  <a:lnTo>
                    <a:pt x="3089" y="4172"/>
                  </a:lnTo>
                  <a:lnTo>
                    <a:pt x="5149" y="2086"/>
                  </a:lnTo>
                  <a:lnTo>
                    <a:pt x="7209" y="0"/>
                  </a:lnTo>
                  <a:close/>
                </a:path>
              </a:pathLst>
            </a:custGeom>
            <a:solidFill>
              <a:srgbClr val="4D4D4D"/>
            </a:solidFill>
          </p:spPr>
          <p:txBody>
            <a:bodyPr wrap="square" lIns="0" tIns="0" rIns="0" bIns="0" rtlCol="0">
              <a:noAutofit/>
            </a:bodyPr>
            <a:lstStyle/>
            <a:p>
              <a:endParaRPr sz="1758"/>
            </a:p>
          </p:txBody>
        </p:sp>
        <p:sp>
          <p:nvSpPr>
            <p:cNvPr id="300" name="object 887"/>
            <p:cNvSpPr/>
            <p:nvPr/>
          </p:nvSpPr>
          <p:spPr>
            <a:xfrm>
              <a:off x="9873015" y="2996469"/>
              <a:ext cx="9051" cy="6112"/>
            </a:xfrm>
            <a:custGeom>
              <a:avLst/>
              <a:gdLst/>
              <a:ahLst/>
              <a:cxnLst/>
              <a:rect l="l" t="t" r="r" b="b"/>
              <a:pathLst>
                <a:path w="9269" h="6259">
                  <a:moveTo>
                    <a:pt x="9269" y="0"/>
                  </a:moveTo>
                  <a:lnTo>
                    <a:pt x="0" y="6259"/>
                  </a:lnTo>
                  <a:lnTo>
                    <a:pt x="9269" y="0"/>
                  </a:lnTo>
                  <a:close/>
                </a:path>
              </a:pathLst>
            </a:custGeom>
            <a:solidFill>
              <a:srgbClr val="4D4D4D"/>
            </a:solidFill>
          </p:spPr>
          <p:txBody>
            <a:bodyPr wrap="square" lIns="0" tIns="0" rIns="0" bIns="0" rtlCol="0">
              <a:noAutofit/>
            </a:bodyPr>
            <a:lstStyle/>
            <a:p>
              <a:endParaRPr sz="1758"/>
            </a:p>
          </p:txBody>
        </p:sp>
        <p:sp>
          <p:nvSpPr>
            <p:cNvPr id="301" name="object 888"/>
            <p:cNvSpPr/>
            <p:nvPr/>
          </p:nvSpPr>
          <p:spPr>
            <a:xfrm>
              <a:off x="9897151" y="2978127"/>
              <a:ext cx="10057" cy="7130"/>
            </a:xfrm>
            <a:custGeom>
              <a:avLst/>
              <a:gdLst/>
              <a:ahLst/>
              <a:cxnLst/>
              <a:rect l="l" t="t" r="r" b="b"/>
              <a:pathLst>
                <a:path w="10299" h="7302">
                  <a:moveTo>
                    <a:pt x="10299" y="0"/>
                  </a:moveTo>
                  <a:lnTo>
                    <a:pt x="7209" y="3129"/>
                  </a:lnTo>
                  <a:lnTo>
                    <a:pt x="3089" y="5216"/>
                  </a:lnTo>
                  <a:lnTo>
                    <a:pt x="0" y="7302"/>
                  </a:lnTo>
                  <a:lnTo>
                    <a:pt x="3089" y="5216"/>
                  </a:lnTo>
                  <a:lnTo>
                    <a:pt x="7209" y="3129"/>
                  </a:lnTo>
                  <a:lnTo>
                    <a:pt x="10299" y="0"/>
                  </a:lnTo>
                  <a:close/>
                </a:path>
              </a:pathLst>
            </a:custGeom>
            <a:solidFill>
              <a:srgbClr val="4D4D4D"/>
            </a:solidFill>
          </p:spPr>
          <p:txBody>
            <a:bodyPr wrap="square" lIns="0" tIns="0" rIns="0" bIns="0" rtlCol="0">
              <a:noAutofit/>
            </a:bodyPr>
            <a:lstStyle/>
            <a:p>
              <a:endParaRPr sz="1758"/>
            </a:p>
          </p:txBody>
        </p:sp>
        <p:sp>
          <p:nvSpPr>
            <p:cNvPr id="302" name="object 889"/>
            <p:cNvSpPr/>
            <p:nvPr/>
          </p:nvSpPr>
          <p:spPr>
            <a:xfrm>
              <a:off x="9885088" y="2987295"/>
              <a:ext cx="9051" cy="7130"/>
            </a:xfrm>
            <a:custGeom>
              <a:avLst/>
              <a:gdLst/>
              <a:ahLst/>
              <a:cxnLst/>
              <a:rect l="l" t="t" r="r" b="b"/>
              <a:pathLst>
                <a:path w="9269" h="7302">
                  <a:moveTo>
                    <a:pt x="9269" y="0"/>
                  </a:moveTo>
                  <a:lnTo>
                    <a:pt x="6179" y="2086"/>
                  </a:lnTo>
                  <a:lnTo>
                    <a:pt x="3089" y="4172"/>
                  </a:lnTo>
                  <a:lnTo>
                    <a:pt x="0" y="7302"/>
                  </a:lnTo>
                  <a:lnTo>
                    <a:pt x="3089" y="4172"/>
                  </a:lnTo>
                  <a:lnTo>
                    <a:pt x="6179" y="2086"/>
                  </a:lnTo>
                  <a:lnTo>
                    <a:pt x="9269" y="0"/>
                  </a:lnTo>
                  <a:close/>
                </a:path>
              </a:pathLst>
            </a:custGeom>
            <a:solidFill>
              <a:srgbClr val="4D4D4D"/>
            </a:solidFill>
          </p:spPr>
          <p:txBody>
            <a:bodyPr wrap="square" lIns="0" tIns="0" rIns="0" bIns="0" rtlCol="0">
              <a:noAutofit/>
            </a:bodyPr>
            <a:lstStyle/>
            <a:p>
              <a:endParaRPr sz="1758"/>
            </a:p>
          </p:txBody>
        </p:sp>
        <p:sp>
          <p:nvSpPr>
            <p:cNvPr id="303" name="object 890"/>
            <p:cNvSpPr/>
            <p:nvPr/>
          </p:nvSpPr>
          <p:spPr>
            <a:xfrm>
              <a:off x="9907206" y="2974137"/>
              <a:ext cx="5395" cy="4001"/>
            </a:xfrm>
            <a:custGeom>
              <a:avLst/>
              <a:gdLst/>
              <a:ahLst/>
              <a:cxnLst/>
              <a:rect l="l" t="t" r="r" b="b"/>
              <a:pathLst>
                <a:path w="5525" h="4097">
                  <a:moveTo>
                    <a:pt x="5525" y="0"/>
                  </a:moveTo>
                  <a:lnTo>
                    <a:pt x="3175" y="1756"/>
                  </a:lnTo>
                  <a:lnTo>
                    <a:pt x="0" y="4097"/>
                  </a:lnTo>
                  <a:lnTo>
                    <a:pt x="5525" y="0"/>
                  </a:lnTo>
                  <a:close/>
                </a:path>
              </a:pathLst>
            </a:custGeom>
            <a:solidFill>
              <a:srgbClr val="4D4D4D"/>
            </a:solidFill>
          </p:spPr>
          <p:txBody>
            <a:bodyPr wrap="square" lIns="0" tIns="0" rIns="0" bIns="0" rtlCol="0">
              <a:noAutofit/>
            </a:bodyPr>
            <a:lstStyle/>
            <a:p>
              <a:endParaRPr sz="1758"/>
            </a:p>
          </p:txBody>
        </p:sp>
        <p:sp>
          <p:nvSpPr>
            <p:cNvPr id="304" name="object 891"/>
            <p:cNvSpPr/>
            <p:nvPr/>
          </p:nvSpPr>
          <p:spPr>
            <a:xfrm>
              <a:off x="9912603" y="2969836"/>
              <a:ext cx="5754" cy="4301"/>
            </a:xfrm>
            <a:custGeom>
              <a:avLst/>
              <a:gdLst/>
              <a:ahLst/>
              <a:cxnLst/>
              <a:rect l="l" t="t" r="r" b="b"/>
              <a:pathLst>
                <a:path w="5893" h="4405">
                  <a:moveTo>
                    <a:pt x="5893" y="0"/>
                  </a:moveTo>
                  <a:lnTo>
                    <a:pt x="4715" y="908"/>
                  </a:lnTo>
                  <a:lnTo>
                    <a:pt x="0" y="4405"/>
                  </a:lnTo>
                  <a:lnTo>
                    <a:pt x="5893" y="0"/>
                  </a:lnTo>
                  <a:close/>
                </a:path>
              </a:pathLst>
            </a:custGeom>
            <a:solidFill>
              <a:srgbClr val="4D4D4D"/>
            </a:solidFill>
          </p:spPr>
          <p:txBody>
            <a:bodyPr wrap="square" lIns="0" tIns="0" rIns="0" bIns="0" rtlCol="0">
              <a:noAutofit/>
            </a:bodyPr>
            <a:lstStyle/>
            <a:p>
              <a:endParaRPr sz="1758"/>
            </a:p>
          </p:txBody>
        </p:sp>
        <p:sp>
          <p:nvSpPr>
            <p:cNvPr id="305" name="object 892"/>
            <p:cNvSpPr/>
            <p:nvPr/>
          </p:nvSpPr>
          <p:spPr>
            <a:xfrm>
              <a:off x="9918364" y="2966096"/>
              <a:ext cx="4840" cy="3732"/>
            </a:xfrm>
            <a:custGeom>
              <a:avLst/>
              <a:gdLst/>
              <a:ahLst/>
              <a:cxnLst/>
              <a:rect l="l" t="t" r="r" b="b"/>
              <a:pathLst>
                <a:path w="4957" h="3822">
                  <a:moveTo>
                    <a:pt x="4957" y="0"/>
                  </a:moveTo>
                  <a:lnTo>
                    <a:pt x="1963" y="2355"/>
                  </a:lnTo>
                  <a:lnTo>
                    <a:pt x="0" y="3822"/>
                  </a:lnTo>
                  <a:lnTo>
                    <a:pt x="4957" y="0"/>
                  </a:lnTo>
                  <a:close/>
                </a:path>
              </a:pathLst>
            </a:custGeom>
            <a:solidFill>
              <a:srgbClr val="4D4D4D"/>
            </a:solidFill>
          </p:spPr>
          <p:txBody>
            <a:bodyPr wrap="square" lIns="0" tIns="0" rIns="0" bIns="0" rtlCol="0">
              <a:noAutofit/>
            </a:bodyPr>
            <a:lstStyle/>
            <a:p>
              <a:endParaRPr sz="1758"/>
            </a:p>
          </p:txBody>
        </p:sp>
        <p:sp>
          <p:nvSpPr>
            <p:cNvPr id="306" name="object 893"/>
            <p:cNvSpPr/>
            <p:nvPr/>
          </p:nvSpPr>
          <p:spPr>
            <a:xfrm>
              <a:off x="9923174" y="2962073"/>
              <a:ext cx="5121" cy="4029"/>
            </a:xfrm>
            <a:custGeom>
              <a:avLst/>
              <a:gdLst/>
              <a:ahLst/>
              <a:cxnLst/>
              <a:rect l="l" t="t" r="r" b="b"/>
              <a:pathLst>
                <a:path w="5244" h="4126">
                  <a:moveTo>
                    <a:pt x="5244" y="0"/>
                  </a:moveTo>
                  <a:lnTo>
                    <a:pt x="3936" y="1090"/>
                  </a:lnTo>
                  <a:lnTo>
                    <a:pt x="0" y="4126"/>
                  </a:lnTo>
                  <a:lnTo>
                    <a:pt x="5244" y="0"/>
                  </a:lnTo>
                  <a:close/>
                </a:path>
              </a:pathLst>
            </a:custGeom>
            <a:solidFill>
              <a:srgbClr val="4D4D4D"/>
            </a:solidFill>
          </p:spPr>
          <p:txBody>
            <a:bodyPr wrap="square" lIns="0" tIns="0" rIns="0" bIns="0" rtlCol="0">
              <a:noAutofit/>
            </a:bodyPr>
            <a:lstStyle/>
            <a:p>
              <a:endParaRPr sz="1758"/>
            </a:p>
          </p:txBody>
        </p:sp>
        <p:sp>
          <p:nvSpPr>
            <p:cNvPr id="307" name="object 894"/>
            <p:cNvSpPr/>
            <p:nvPr/>
          </p:nvSpPr>
          <p:spPr>
            <a:xfrm>
              <a:off x="9928319" y="2958170"/>
              <a:ext cx="4673" cy="3896"/>
            </a:xfrm>
            <a:custGeom>
              <a:avLst/>
              <a:gdLst/>
              <a:ahLst/>
              <a:cxnLst/>
              <a:rect l="l" t="t" r="r" b="b"/>
              <a:pathLst>
                <a:path w="4785" h="3990">
                  <a:moveTo>
                    <a:pt x="4785" y="0"/>
                  </a:moveTo>
                  <a:lnTo>
                    <a:pt x="1745" y="2616"/>
                  </a:lnTo>
                  <a:lnTo>
                    <a:pt x="0" y="3990"/>
                  </a:lnTo>
                  <a:lnTo>
                    <a:pt x="4785" y="0"/>
                  </a:lnTo>
                  <a:close/>
                </a:path>
              </a:pathLst>
            </a:custGeom>
            <a:solidFill>
              <a:srgbClr val="4D4D4D"/>
            </a:solidFill>
          </p:spPr>
          <p:txBody>
            <a:bodyPr wrap="square" lIns="0" tIns="0" rIns="0" bIns="0" rtlCol="0">
              <a:noAutofit/>
            </a:bodyPr>
            <a:lstStyle/>
            <a:p>
              <a:endParaRPr sz="1758"/>
            </a:p>
          </p:txBody>
        </p:sp>
        <p:sp>
          <p:nvSpPr>
            <p:cNvPr id="308" name="object 895"/>
            <p:cNvSpPr/>
            <p:nvPr/>
          </p:nvSpPr>
          <p:spPr>
            <a:xfrm>
              <a:off x="9932969" y="2952670"/>
              <a:ext cx="6396" cy="5505"/>
            </a:xfrm>
            <a:custGeom>
              <a:avLst/>
              <a:gdLst/>
              <a:ahLst/>
              <a:cxnLst/>
              <a:rect l="l" t="t" r="r" b="b"/>
              <a:pathLst>
                <a:path w="6550" h="5638">
                  <a:moveTo>
                    <a:pt x="6550" y="0"/>
                  </a:moveTo>
                  <a:lnTo>
                    <a:pt x="3636" y="2606"/>
                  </a:lnTo>
                  <a:lnTo>
                    <a:pt x="0" y="5638"/>
                  </a:lnTo>
                  <a:lnTo>
                    <a:pt x="6550" y="0"/>
                  </a:lnTo>
                  <a:close/>
                </a:path>
              </a:pathLst>
            </a:custGeom>
            <a:solidFill>
              <a:srgbClr val="4D4D4D"/>
            </a:solidFill>
          </p:spPr>
          <p:txBody>
            <a:bodyPr wrap="square" lIns="0" tIns="0" rIns="0" bIns="0" rtlCol="0">
              <a:noAutofit/>
            </a:bodyPr>
            <a:lstStyle/>
            <a:p>
              <a:endParaRPr sz="1758"/>
            </a:p>
          </p:txBody>
        </p:sp>
        <p:sp>
          <p:nvSpPr>
            <p:cNvPr id="309" name="object 896"/>
            <p:cNvSpPr/>
            <p:nvPr/>
          </p:nvSpPr>
          <p:spPr>
            <a:xfrm>
              <a:off x="9859938" y="3004618"/>
              <a:ext cx="9051" cy="6112"/>
            </a:xfrm>
            <a:custGeom>
              <a:avLst/>
              <a:gdLst/>
              <a:ahLst/>
              <a:cxnLst/>
              <a:rect l="l" t="t" r="r" b="b"/>
              <a:pathLst>
                <a:path w="9269" h="6259">
                  <a:moveTo>
                    <a:pt x="9269" y="0"/>
                  </a:moveTo>
                  <a:lnTo>
                    <a:pt x="0" y="6259"/>
                  </a:lnTo>
                  <a:lnTo>
                    <a:pt x="9269" y="0"/>
                  </a:lnTo>
                  <a:close/>
                </a:path>
              </a:pathLst>
            </a:custGeom>
            <a:solidFill>
              <a:srgbClr val="4D4D4D"/>
            </a:solidFill>
          </p:spPr>
          <p:txBody>
            <a:bodyPr wrap="square" lIns="0" tIns="0" rIns="0" bIns="0" rtlCol="0">
              <a:noAutofit/>
            </a:bodyPr>
            <a:lstStyle/>
            <a:p>
              <a:endParaRPr sz="1758"/>
            </a:p>
          </p:txBody>
        </p:sp>
        <p:sp>
          <p:nvSpPr>
            <p:cNvPr id="310" name="object 897"/>
            <p:cNvSpPr/>
            <p:nvPr/>
          </p:nvSpPr>
          <p:spPr>
            <a:xfrm>
              <a:off x="9944416" y="2943496"/>
              <a:ext cx="7040" cy="6112"/>
            </a:xfrm>
            <a:custGeom>
              <a:avLst/>
              <a:gdLst/>
              <a:ahLst/>
              <a:cxnLst/>
              <a:rect l="l" t="t" r="r" b="b"/>
              <a:pathLst>
                <a:path w="7209" h="6259">
                  <a:moveTo>
                    <a:pt x="7209" y="0"/>
                  </a:moveTo>
                  <a:lnTo>
                    <a:pt x="5149" y="2086"/>
                  </a:lnTo>
                  <a:lnTo>
                    <a:pt x="2059" y="4172"/>
                  </a:lnTo>
                  <a:lnTo>
                    <a:pt x="0" y="6259"/>
                  </a:lnTo>
                  <a:lnTo>
                    <a:pt x="2059" y="4172"/>
                  </a:lnTo>
                  <a:lnTo>
                    <a:pt x="5149" y="2086"/>
                  </a:lnTo>
                  <a:lnTo>
                    <a:pt x="7209" y="0"/>
                  </a:lnTo>
                  <a:close/>
                </a:path>
              </a:pathLst>
            </a:custGeom>
            <a:solidFill>
              <a:srgbClr val="4D4D4D"/>
            </a:solidFill>
          </p:spPr>
          <p:txBody>
            <a:bodyPr wrap="square" lIns="0" tIns="0" rIns="0" bIns="0" rtlCol="0">
              <a:noAutofit/>
            </a:bodyPr>
            <a:lstStyle/>
            <a:p>
              <a:endParaRPr sz="1758"/>
            </a:p>
          </p:txBody>
        </p:sp>
        <p:sp>
          <p:nvSpPr>
            <p:cNvPr id="311" name="object 898"/>
            <p:cNvSpPr/>
            <p:nvPr/>
          </p:nvSpPr>
          <p:spPr>
            <a:xfrm>
              <a:off x="9810662" y="3035179"/>
              <a:ext cx="10057" cy="5093"/>
            </a:xfrm>
            <a:custGeom>
              <a:avLst/>
              <a:gdLst/>
              <a:ahLst/>
              <a:cxnLst/>
              <a:rect l="l" t="t" r="r" b="b"/>
              <a:pathLst>
                <a:path w="10299" h="5216">
                  <a:moveTo>
                    <a:pt x="10299" y="0"/>
                  </a:moveTo>
                  <a:lnTo>
                    <a:pt x="7209" y="2086"/>
                  </a:lnTo>
                  <a:lnTo>
                    <a:pt x="4119" y="4172"/>
                  </a:lnTo>
                  <a:lnTo>
                    <a:pt x="0" y="5216"/>
                  </a:lnTo>
                  <a:lnTo>
                    <a:pt x="4119" y="4172"/>
                  </a:lnTo>
                  <a:lnTo>
                    <a:pt x="7209" y="2086"/>
                  </a:lnTo>
                  <a:lnTo>
                    <a:pt x="10299" y="0"/>
                  </a:lnTo>
                  <a:close/>
                </a:path>
              </a:pathLst>
            </a:custGeom>
            <a:solidFill>
              <a:srgbClr val="4D4D4D"/>
            </a:solidFill>
          </p:spPr>
          <p:txBody>
            <a:bodyPr wrap="square" lIns="0" tIns="0" rIns="0" bIns="0" rtlCol="0">
              <a:noAutofit/>
            </a:bodyPr>
            <a:lstStyle/>
            <a:p>
              <a:endParaRPr sz="1758"/>
            </a:p>
          </p:txBody>
        </p:sp>
        <p:sp>
          <p:nvSpPr>
            <p:cNvPr id="312" name="object 899"/>
            <p:cNvSpPr/>
            <p:nvPr/>
          </p:nvSpPr>
          <p:spPr>
            <a:xfrm>
              <a:off x="9847873" y="3012774"/>
              <a:ext cx="9051" cy="6112"/>
            </a:xfrm>
            <a:custGeom>
              <a:avLst/>
              <a:gdLst/>
              <a:ahLst/>
              <a:cxnLst/>
              <a:rect l="l" t="t" r="r" b="b"/>
              <a:pathLst>
                <a:path w="9269" h="6259">
                  <a:moveTo>
                    <a:pt x="9269" y="0"/>
                  </a:moveTo>
                  <a:lnTo>
                    <a:pt x="0" y="6259"/>
                  </a:lnTo>
                  <a:lnTo>
                    <a:pt x="9269" y="0"/>
                  </a:lnTo>
                  <a:close/>
                </a:path>
              </a:pathLst>
            </a:custGeom>
            <a:solidFill>
              <a:srgbClr val="4D4D4D"/>
            </a:solidFill>
          </p:spPr>
          <p:txBody>
            <a:bodyPr wrap="square" lIns="0" tIns="0" rIns="0" bIns="0" rtlCol="0">
              <a:noAutofit/>
            </a:bodyPr>
            <a:lstStyle/>
            <a:p>
              <a:endParaRPr sz="1758"/>
            </a:p>
          </p:txBody>
        </p:sp>
        <p:sp>
          <p:nvSpPr>
            <p:cNvPr id="313" name="object 900"/>
            <p:cNvSpPr/>
            <p:nvPr/>
          </p:nvSpPr>
          <p:spPr>
            <a:xfrm>
              <a:off x="9775456" y="3054528"/>
              <a:ext cx="11063" cy="5093"/>
            </a:xfrm>
            <a:custGeom>
              <a:avLst/>
              <a:gdLst/>
              <a:ahLst/>
              <a:cxnLst/>
              <a:rect l="l" t="t" r="r" b="b"/>
              <a:pathLst>
                <a:path w="11329" h="5216">
                  <a:moveTo>
                    <a:pt x="11329" y="0"/>
                  </a:moveTo>
                  <a:lnTo>
                    <a:pt x="7209" y="2086"/>
                  </a:lnTo>
                  <a:lnTo>
                    <a:pt x="4119" y="3129"/>
                  </a:lnTo>
                  <a:lnTo>
                    <a:pt x="0" y="5216"/>
                  </a:lnTo>
                  <a:lnTo>
                    <a:pt x="4119" y="3129"/>
                  </a:lnTo>
                  <a:lnTo>
                    <a:pt x="7209" y="2086"/>
                  </a:lnTo>
                  <a:lnTo>
                    <a:pt x="11329" y="0"/>
                  </a:lnTo>
                  <a:close/>
                </a:path>
              </a:pathLst>
            </a:custGeom>
            <a:solidFill>
              <a:srgbClr val="4D4D4D"/>
            </a:solidFill>
          </p:spPr>
          <p:txBody>
            <a:bodyPr wrap="square" lIns="0" tIns="0" rIns="0" bIns="0" rtlCol="0">
              <a:noAutofit/>
            </a:bodyPr>
            <a:lstStyle/>
            <a:p>
              <a:endParaRPr sz="1758"/>
            </a:p>
          </p:txBody>
        </p:sp>
        <p:sp>
          <p:nvSpPr>
            <p:cNvPr id="314" name="object 901"/>
            <p:cNvSpPr/>
            <p:nvPr/>
          </p:nvSpPr>
          <p:spPr>
            <a:xfrm>
              <a:off x="9787529" y="3048416"/>
              <a:ext cx="10057" cy="5093"/>
            </a:xfrm>
            <a:custGeom>
              <a:avLst/>
              <a:gdLst/>
              <a:ahLst/>
              <a:cxnLst/>
              <a:rect l="l" t="t" r="r" b="b"/>
              <a:pathLst>
                <a:path w="10299" h="5216">
                  <a:moveTo>
                    <a:pt x="10299" y="0"/>
                  </a:moveTo>
                  <a:lnTo>
                    <a:pt x="6179" y="2086"/>
                  </a:lnTo>
                  <a:lnTo>
                    <a:pt x="3089" y="3129"/>
                  </a:lnTo>
                  <a:lnTo>
                    <a:pt x="0" y="5216"/>
                  </a:lnTo>
                  <a:lnTo>
                    <a:pt x="3089" y="3129"/>
                  </a:lnTo>
                  <a:lnTo>
                    <a:pt x="6179" y="2086"/>
                  </a:lnTo>
                  <a:lnTo>
                    <a:pt x="10299" y="0"/>
                  </a:lnTo>
                  <a:close/>
                </a:path>
              </a:pathLst>
            </a:custGeom>
            <a:solidFill>
              <a:srgbClr val="4D4D4D"/>
            </a:solidFill>
          </p:spPr>
          <p:txBody>
            <a:bodyPr wrap="square" lIns="0" tIns="0" rIns="0" bIns="0" rtlCol="0">
              <a:noAutofit/>
            </a:bodyPr>
            <a:lstStyle/>
            <a:p>
              <a:endParaRPr sz="1758"/>
            </a:p>
          </p:txBody>
        </p:sp>
        <p:sp>
          <p:nvSpPr>
            <p:cNvPr id="315" name="object 902"/>
            <p:cNvSpPr/>
            <p:nvPr/>
          </p:nvSpPr>
          <p:spPr>
            <a:xfrm>
              <a:off x="9799591" y="3042311"/>
              <a:ext cx="9051" cy="5093"/>
            </a:xfrm>
            <a:custGeom>
              <a:avLst/>
              <a:gdLst/>
              <a:ahLst/>
              <a:cxnLst/>
              <a:rect l="l" t="t" r="r" b="b"/>
              <a:pathLst>
                <a:path w="9269" h="5216">
                  <a:moveTo>
                    <a:pt x="9269" y="0"/>
                  </a:moveTo>
                  <a:lnTo>
                    <a:pt x="6179" y="1043"/>
                  </a:lnTo>
                  <a:lnTo>
                    <a:pt x="3089" y="3129"/>
                  </a:lnTo>
                  <a:lnTo>
                    <a:pt x="0" y="5216"/>
                  </a:lnTo>
                  <a:lnTo>
                    <a:pt x="3089" y="3129"/>
                  </a:lnTo>
                  <a:lnTo>
                    <a:pt x="6179" y="1043"/>
                  </a:lnTo>
                  <a:lnTo>
                    <a:pt x="9269" y="0"/>
                  </a:lnTo>
                  <a:close/>
                </a:path>
              </a:pathLst>
            </a:custGeom>
            <a:solidFill>
              <a:srgbClr val="4D4D4D"/>
            </a:solidFill>
          </p:spPr>
          <p:txBody>
            <a:bodyPr wrap="square" lIns="0" tIns="0" rIns="0" bIns="0" rtlCol="0">
              <a:noAutofit/>
            </a:bodyPr>
            <a:lstStyle/>
            <a:p>
              <a:endParaRPr sz="1758"/>
            </a:p>
          </p:txBody>
        </p:sp>
        <p:sp>
          <p:nvSpPr>
            <p:cNvPr id="316" name="object 903"/>
            <p:cNvSpPr/>
            <p:nvPr/>
          </p:nvSpPr>
          <p:spPr>
            <a:xfrm>
              <a:off x="9822721" y="3028054"/>
              <a:ext cx="10057" cy="6112"/>
            </a:xfrm>
            <a:custGeom>
              <a:avLst/>
              <a:gdLst/>
              <a:ahLst/>
              <a:cxnLst/>
              <a:rect l="l" t="t" r="r" b="b"/>
              <a:pathLst>
                <a:path w="10299" h="6259">
                  <a:moveTo>
                    <a:pt x="10299" y="0"/>
                  </a:moveTo>
                  <a:lnTo>
                    <a:pt x="7209" y="2086"/>
                  </a:lnTo>
                  <a:lnTo>
                    <a:pt x="4119" y="4172"/>
                  </a:lnTo>
                  <a:lnTo>
                    <a:pt x="0" y="6259"/>
                  </a:lnTo>
                  <a:lnTo>
                    <a:pt x="4119" y="4172"/>
                  </a:lnTo>
                  <a:lnTo>
                    <a:pt x="7209" y="2086"/>
                  </a:lnTo>
                  <a:lnTo>
                    <a:pt x="10299" y="0"/>
                  </a:lnTo>
                  <a:close/>
                </a:path>
              </a:pathLst>
            </a:custGeom>
            <a:solidFill>
              <a:srgbClr val="4D4D4D"/>
            </a:solidFill>
          </p:spPr>
          <p:txBody>
            <a:bodyPr wrap="square" lIns="0" tIns="0" rIns="0" bIns="0" rtlCol="0">
              <a:noAutofit/>
            </a:bodyPr>
            <a:lstStyle/>
            <a:p>
              <a:endParaRPr sz="1758"/>
            </a:p>
          </p:txBody>
        </p:sp>
        <p:sp>
          <p:nvSpPr>
            <p:cNvPr id="317" name="object 904"/>
            <p:cNvSpPr/>
            <p:nvPr/>
          </p:nvSpPr>
          <p:spPr>
            <a:xfrm>
              <a:off x="9835795" y="3020918"/>
              <a:ext cx="9051" cy="5093"/>
            </a:xfrm>
            <a:custGeom>
              <a:avLst/>
              <a:gdLst/>
              <a:ahLst/>
              <a:cxnLst/>
              <a:rect l="l" t="t" r="r" b="b"/>
              <a:pathLst>
                <a:path w="9269" h="5216">
                  <a:moveTo>
                    <a:pt x="9269" y="0"/>
                  </a:moveTo>
                  <a:lnTo>
                    <a:pt x="6179" y="2086"/>
                  </a:lnTo>
                  <a:lnTo>
                    <a:pt x="3089" y="4172"/>
                  </a:lnTo>
                  <a:lnTo>
                    <a:pt x="0" y="5216"/>
                  </a:lnTo>
                  <a:lnTo>
                    <a:pt x="3089" y="4172"/>
                  </a:lnTo>
                  <a:lnTo>
                    <a:pt x="6179" y="2086"/>
                  </a:lnTo>
                  <a:lnTo>
                    <a:pt x="9269" y="0"/>
                  </a:lnTo>
                  <a:close/>
                </a:path>
              </a:pathLst>
            </a:custGeom>
            <a:solidFill>
              <a:srgbClr val="4D4D4D"/>
            </a:solidFill>
          </p:spPr>
          <p:txBody>
            <a:bodyPr wrap="square" lIns="0" tIns="0" rIns="0" bIns="0" rtlCol="0">
              <a:noAutofit/>
            </a:bodyPr>
            <a:lstStyle/>
            <a:p>
              <a:endParaRPr sz="1758"/>
            </a:p>
          </p:txBody>
        </p:sp>
        <p:sp>
          <p:nvSpPr>
            <p:cNvPr id="318" name="object 905"/>
            <p:cNvSpPr/>
            <p:nvPr/>
          </p:nvSpPr>
          <p:spPr>
            <a:xfrm>
              <a:off x="9913637" y="1984555"/>
              <a:ext cx="6796" cy="1533"/>
            </a:xfrm>
            <a:custGeom>
              <a:avLst/>
              <a:gdLst/>
              <a:ahLst/>
              <a:cxnLst/>
              <a:rect l="l" t="t" r="r" b="b"/>
              <a:pathLst>
                <a:path w="6960" h="1570">
                  <a:moveTo>
                    <a:pt x="6960" y="1570"/>
                  </a:moveTo>
                  <a:lnTo>
                    <a:pt x="0" y="0"/>
                  </a:lnTo>
                  <a:lnTo>
                    <a:pt x="4959" y="1117"/>
                  </a:lnTo>
                  <a:lnTo>
                    <a:pt x="6960" y="1570"/>
                  </a:lnTo>
                  <a:close/>
                </a:path>
              </a:pathLst>
            </a:custGeom>
            <a:solidFill>
              <a:srgbClr val="4D4D4D"/>
            </a:solidFill>
          </p:spPr>
          <p:txBody>
            <a:bodyPr wrap="square" lIns="0" tIns="0" rIns="0" bIns="0" rtlCol="0">
              <a:noAutofit/>
            </a:bodyPr>
            <a:lstStyle/>
            <a:p>
              <a:endParaRPr sz="1758"/>
            </a:p>
          </p:txBody>
        </p:sp>
        <p:sp>
          <p:nvSpPr>
            <p:cNvPr id="319" name="object 906"/>
            <p:cNvSpPr/>
            <p:nvPr/>
          </p:nvSpPr>
          <p:spPr>
            <a:xfrm>
              <a:off x="9920435" y="1986096"/>
              <a:ext cx="6169" cy="1397"/>
            </a:xfrm>
            <a:custGeom>
              <a:avLst/>
              <a:gdLst/>
              <a:ahLst/>
              <a:cxnLst/>
              <a:rect l="l" t="t" r="r" b="b"/>
              <a:pathLst>
                <a:path w="6318" h="1431">
                  <a:moveTo>
                    <a:pt x="6318" y="1431"/>
                  </a:moveTo>
                  <a:lnTo>
                    <a:pt x="0" y="0"/>
                  </a:lnTo>
                  <a:lnTo>
                    <a:pt x="3143" y="709"/>
                  </a:lnTo>
                  <a:lnTo>
                    <a:pt x="6318" y="1431"/>
                  </a:lnTo>
                  <a:close/>
                </a:path>
              </a:pathLst>
            </a:custGeom>
            <a:solidFill>
              <a:srgbClr val="4D4D4D"/>
            </a:solidFill>
          </p:spPr>
          <p:txBody>
            <a:bodyPr wrap="square" lIns="0" tIns="0" rIns="0" bIns="0" rtlCol="0">
              <a:noAutofit/>
            </a:bodyPr>
            <a:lstStyle/>
            <a:p>
              <a:endParaRPr sz="1758"/>
            </a:p>
          </p:txBody>
        </p:sp>
        <p:sp>
          <p:nvSpPr>
            <p:cNvPr id="320" name="object 907"/>
            <p:cNvSpPr/>
            <p:nvPr/>
          </p:nvSpPr>
          <p:spPr>
            <a:xfrm>
              <a:off x="9926622" y="1987494"/>
              <a:ext cx="6288" cy="1431"/>
            </a:xfrm>
            <a:custGeom>
              <a:avLst/>
              <a:gdLst/>
              <a:ahLst/>
              <a:cxnLst/>
              <a:rect l="l" t="t" r="r" b="b"/>
              <a:pathLst>
                <a:path w="6439" h="1465">
                  <a:moveTo>
                    <a:pt x="6439" y="1465"/>
                  </a:moveTo>
                  <a:lnTo>
                    <a:pt x="0" y="0"/>
                  </a:lnTo>
                  <a:lnTo>
                    <a:pt x="4207" y="953"/>
                  </a:lnTo>
                  <a:lnTo>
                    <a:pt x="6439" y="1465"/>
                  </a:lnTo>
                  <a:close/>
                </a:path>
              </a:pathLst>
            </a:custGeom>
            <a:solidFill>
              <a:srgbClr val="4D4D4D"/>
            </a:solidFill>
          </p:spPr>
          <p:txBody>
            <a:bodyPr wrap="square" lIns="0" tIns="0" rIns="0" bIns="0" rtlCol="0">
              <a:noAutofit/>
            </a:bodyPr>
            <a:lstStyle/>
            <a:p>
              <a:endParaRPr sz="1758"/>
            </a:p>
          </p:txBody>
        </p:sp>
        <p:sp>
          <p:nvSpPr>
            <p:cNvPr id="321" name="object 908"/>
            <p:cNvSpPr/>
            <p:nvPr/>
          </p:nvSpPr>
          <p:spPr>
            <a:xfrm>
              <a:off x="9932916" y="1988918"/>
              <a:ext cx="6034" cy="1383"/>
            </a:xfrm>
            <a:custGeom>
              <a:avLst/>
              <a:gdLst/>
              <a:ahLst/>
              <a:cxnLst/>
              <a:rect l="l" t="t" r="r" b="b"/>
              <a:pathLst>
                <a:path w="6179" h="1416">
                  <a:moveTo>
                    <a:pt x="6179" y="1416"/>
                  </a:moveTo>
                  <a:lnTo>
                    <a:pt x="0" y="0"/>
                  </a:lnTo>
                  <a:lnTo>
                    <a:pt x="2863" y="651"/>
                  </a:lnTo>
                  <a:lnTo>
                    <a:pt x="6179" y="1416"/>
                  </a:lnTo>
                  <a:close/>
                </a:path>
              </a:pathLst>
            </a:custGeom>
            <a:solidFill>
              <a:srgbClr val="4D4D4D"/>
            </a:solidFill>
          </p:spPr>
          <p:txBody>
            <a:bodyPr wrap="square" lIns="0" tIns="0" rIns="0" bIns="0" rtlCol="0">
              <a:noAutofit/>
            </a:bodyPr>
            <a:lstStyle/>
            <a:p>
              <a:endParaRPr sz="1758"/>
            </a:p>
          </p:txBody>
        </p:sp>
        <p:sp>
          <p:nvSpPr>
            <p:cNvPr id="322" name="object 909"/>
            <p:cNvSpPr/>
            <p:nvPr/>
          </p:nvSpPr>
          <p:spPr>
            <a:xfrm>
              <a:off x="9938950" y="1990289"/>
              <a:ext cx="6112" cy="1410"/>
            </a:xfrm>
            <a:custGeom>
              <a:avLst/>
              <a:gdLst/>
              <a:ahLst/>
              <a:cxnLst/>
              <a:rect l="l" t="t" r="r" b="b"/>
              <a:pathLst>
                <a:path w="6259" h="1444">
                  <a:moveTo>
                    <a:pt x="6259" y="1444"/>
                  </a:moveTo>
                  <a:lnTo>
                    <a:pt x="0" y="0"/>
                  </a:lnTo>
                  <a:lnTo>
                    <a:pt x="3972" y="910"/>
                  </a:lnTo>
                  <a:lnTo>
                    <a:pt x="6259" y="1444"/>
                  </a:lnTo>
                  <a:close/>
                </a:path>
              </a:pathLst>
            </a:custGeom>
            <a:solidFill>
              <a:srgbClr val="4D4D4D"/>
            </a:solidFill>
          </p:spPr>
          <p:txBody>
            <a:bodyPr wrap="square" lIns="0" tIns="0" rIns="0" bIns="0" rtlCol="0">
              <a:noAutofit/>
            </a:bodyPr>
            <a:lstStyle/>
            <a:p>
              <a:endParaRPr sz="1758"/>
            </a:p>
          </p:txBody>
        </p:sp>
        <p:sp>
          <p:nvSpPr>
            <p:cNvPr id="323" name="object 910"/>
            <p:cNvSpPr/>
            <p:nvPr/>
          </p:nvSpPr>
          <p:spPr>
            <a:xfrm>
              <a:off x="9945038" y="1991702"/>
              <a:ext cx="5919" cy="1381"/>
            </a:xfrm>
            <a:custGeom>
              <a:avLst/>
              <a:gdLst/>
              <a:ahLst/>
              <a:cxnLst/>
              <a:rect l="l" t="t" r="r" b="b"/>
              <a:pathLst>
                <a:path w="6062" h="1414">
                  <a:moveTo>
                    <a:pt x="6062" y="1414"/>
                  </a:moveTo>
                  <a:lnTo>
                    <a:pt x="0" y="0"/>
                  </a:lnTo>
                  <a:lnTo>
                    <a:pt x="2728" y="629"/>
                  </a:lnTo>
                  <a:lnTo>
                    <a:pt x="6062" y="1414"/>
                  </a:lnTo>
                  <a:close/>
                </a:path>
              </a:pathLst>
            </a:custGeom>
            <a:solidFill>
              <a:srgbClr val="4D4D4D"/>
            </a:solidFill>
          </p:spPr>
          <p:txBody>
            <a:bodyPr wrap="square" lIns="0" tIns="0" rIns="0" bIns="0" rtlCol="0">
              <a:noAutofit/>
            </a:bodyPr>
            <a:lstStyle/>
            <a:p>
              <a:endParaRPr sz="1758"/>
            </a:p>
          </p:txBody>
        </p:sp>
        <p:sp>
          <p:nvSpPr>
            <p:cNvPr id="324" name="object 911"/>
            <p:cNvSpPr/>
            <p:nvPr/>
          </p:nvSpPr>
          <p:spPr>
            <a:xfrm>
              <a:off x="9950957" y="1993080"/>
              <a:ext cx="8519" cy="2006"/>
            </a:xfrm>
            <a:custGeom>
              <a:avLst/>
              <a:gdLst/>
              <a:ahLst/>
              <a:cxnLst/>
              <a:rect l="l" t="t" r="r" b="b"/>
              <a:pathLst>
                <a:path w="8724" h="2054">
                  <a:moveTo>
                    <a:pt x="8724" y="2054"/>
                  </a:moveTo>
                  <a:lnTo>
                    <a:pt x="0" y="0"/>
                  </a:lnTo>
                  <a:lnTo>
                    <a:pt x="3819" y="891"/>
                  </a:lnTo>
                  <a:lnTo>
                    <a:pt x="8724" y="2054"/>
                  </a:lnTo>
                  <a:close/>
                </a:path>
              </a:pathLst>
            </a:custGeom>
            <a:solidFill>
              <a:srgbClr val="4D4D4D"/>
            </a:solidFill>
          </p:spPr>
          <p:txBody>
            <a:bodyPr wrap="square" lIns="0" tIns="0" rIns="0" bIns="0" rtlCol="0">
              <a:noAutofit/>
            </a:bodyPr>
            <a:lstStyle/>
            <a:p>
              <a:endParaRPr sz="1758"/>
            </a:p>
          </p:txBody>
        </p:sp>
        <p:sp>
          <p:nvSpPr>
            <p:cNvPr id="325" name="object 912"/>
            <p:cNvSpPr/>
            <p:nvPr/>
          </p:nvSpPr>
          <p:spPr>
            <a:xfrm>
              <a:off x="9906194" y="1982880"/>
              <a:ext cx="7461" cy="1681"/>
            </a:xfrm>
            <a:custGeom>
              <a:avLst/>
              <a:gdLst/>
              <a:ahLst/>
              <a:cxnLst/>
              <a:rect l="l" t="t" r="r" b="b"/>
              <a:pathLst>
                <a:path w="7641" h="1721">
                  <a:moveTo>
                    <a:pt x="7641" y="1721"/>
                  </a:moveTo>
                  <a:lnTo>
                    <a:pt x="0" y="0"/>
                  </a:lnTo>
                  <a:lnTo>
                    <a:pt x="5165" y="1162"/>
                  </a:lnTo>
                  <a:lnTo>
                    <a:pt x="7641" y="1721"/>
                  </a:lnTo>
                  <a:close/>
                </a:path>
              </a:pathLst>
            </a:custGeom>
            <a:solidFill>
              <a:srgbClr val="4D4D4D"/>
            </a:solidFill>
          </p:spPr>
          <p:txBody>
            <a:bodyPr wrap="square" lIns="0" tIns="0" rIns="0" bIns="0" rtlCol="0">
              <a:noAutofit/>
            </a:bodyPr>
            <a:lstStyle/>
            <a:p>
              <a:endParaRPr sz="1758"/>
            </a:p>
          </p:txBody>
        </p:sp>
        <p:sp>
          <p:nvSpPr>
            <p:cNvPr id="326" name="object 913"/>
            <p:cNvSpPr/>
            <p:nvPr/>
          </p:nvSpPr>
          <p:spPr>
            <a:xfrm>
              <a:off x="9570294" y="2967952"/>
              <a:ext cx="6034" cy="5093"/>
            </a:xfrm>
            <a:custGeom>
              <a:avLst/>
              <a:gdLst/>
              <a:ahLst/>
              <a:cxnLst/>
              <a:rect l="l" t="t" r="r" b="b"/>
              <a:pathLst>
                <a:path w="6179" h="5216">
                  <a:moveTo>
                    <a:pt x="6179" y="5216"/>
                  </a:moveTo>
                  <a:lnTo>
                    <a:pt x="4119" y="3129"/>
                  </a:lnTo>
                  <a:lnTo>
                    <a:pt x="2059" y="1043"/>
                  </a:lnTo>
                  <a:lnTo>
                    <a:pt x="0" y="0"/>
                  </a:lnTo>
                  <a:lnTo>
                    <a:pt x="2059" y="1043"/>
                  </a:lnTo>
                  <a:lnTo>
                    <a:pt x="4119" y="3129"/>
                  </a:lnTo>
                  <a:lnTo>
                    <a:pt x="6179" y="5216"/>
                  </a:lnTo>
                  <a:close/>
                </a:path>
              </a:pathLst>
            </a:custGeom>
            <a:solidFill>
              <a:srgbClr val="4D4D4D"/>
            </a:solidFill>
          </p:spPr>
          <p:txBody>
            <a:bodyPr wrap="square" lIns="0" tIns="0" rIns="0" bIns="0" rtlCol="0">
              <a:noAutofit/>
            </a:bodyPr>
            <a:lstStyle/>
            <a:p>
              <a:endParaRPr sz="1758"/>
            </a:p>
          </p:txBody>
        </p:sp>
        <p:sp>
          <p:nvSpPr>
            <p:cNvPr id="327" name="object 914"/>
            <p:cNvSpPr/>
            <p:nvPr/>
          </p:nvSpPr>
          <p:spPr>
            <a:xfrm>
              <a:off x="9557219" y="2957752"/>
              <a:ext cx="6034" cy="5093"/>
            </a:xfrm>
            <a:custGeom>
              <a:avLst/>
              <a:gdLst/>
              <a:ahLst/>
              <a:cxnLst/>
              <a:rect l="l" t="t" r="r" b="b"/>
              <a:pathLst>
                <a:path w="6179" h="5216">
                  <a:moveTo>
                    <a:pt x="6179" y="5216"/>
                  </a:moveTo>
                  <a:lnTo>
                    <a:pt x="4119" y="3129"/>
                  </a:lnTo>
                  <a:lnTo>
                    <a:pt x="2059" y="2086"/>
                  </a:lnTo>
                  <a:lnTo>
                    <a:pt x="0" y="0"/>
                  </a:lnTo>
                  <a:lnTo>
                    <a:pt x="2059" y="2086"/>
                  </a:lnTo>
                  <a:lnTo>
                    <a:pt x="4119" y="3129"/>
                  </a:lnTo>
                  <a:lnTo>
                    <a:pt x="6179" y="5216"/>
                  </a:lnTo>
                  <a:close/>
                </a:path>
              </a:pathLst>
            </a:custGeom>
            <a:solidFill>
              <a:srgbClr val="4D4D4D"/>
            </a:solidFill>
          </p:spPr>
          <p:txBody>
            <a:bodyPr wrap="square" lIns="0" tIns="0" rIns="0" bIns="0" rtlCol="0">
              <a:noAutofit/>
            </a:bodyPr>
            <a:lstStyle/>
            <a:p>
              <a:endParaRPr sz="1758"/>
            </a:p>
          </p:txBody>
        </p:sp>
        <p:sp>
          <p:nvSpPr>
            <p:cNvPr id="328" name="object 915"/>
            <p:cNvSpPr/>
            <p:nvPr/>
          </p:nvSpPr>
          <p:spPr>
            <a:xfrm>
              <a:off x="9582355" y="2977125"/>
              <a:ext cx="7040" cy="5093"/>
            </a:xfrm>
            <a:custGeom>
              <a:avLst/>
              <a:gdLst/>
              <a:ahLst/>
              <a:cxnLst/>
              <a:rect l="l" t="t" r="r" b="b"/>
              <a:pathLst>
                <a:path w="7209" h="5216">
                  <a:moveTo>
                    <a:pt x="7209" y="5216"/>
                  </a:moveTo>
                  <a:lnTo>
                    <a:pt x="4119" y="3129"/>
                  </a:lnTo>
                  <a:lnTo>
                    <a:pt x="2059" y="2086"/>
                  </a:lnTo>
                  <a:lnTo>
                    <a:pt x="0" y="0"/>
                  </a:lnTo>
                  <a:lnTo>
                    <a:pt x="2059" y="2086"/>
                  </a:lnTo>
                  <a:lnTo>
                    <a:pt x="4119" y="3129"/>
                  </a:lnTo>
                  <a:lnTo>
                    <a:pt x="7209" y="5216"/>
                  </a:lnTo>
                  <a:close/>
                </a:path>
              </a:pathLst>
            </a:custGeom>
            <a:solidFill>
              <a:srgbClr val="4D4D4D"/>
            </a:solidFill>
          </p:spPr>
          <p:txBody>
            <a:bodyPr wrap="square" lIns="0" tIns="0" rIns="0" bIns="0" rtlCol="0">
              <a:noAutofit/>
            </a:bodyPr>
            <a:lstStyle/>
            <a:p>
              <a:endParaRPr sz="1758"/>
            </a:p>
          </p:txBody>
        </p:sp>
        <p:sp>
          <p:nvSpPr>
            <p:cNvPr id="329" name="object 916"/>
            <p:cNvSpPr/>
            <p:nvPr/>
          </p:nvSpPr>
          <p:spPr>
            <a:xfrm>
              <a:off x="9620571" y="3003599"/>
              <a:ext cx="6034" cy="5093"/>
            </a:xfrm>
            <a:custGeom>
              <a:avLst/>
              <a:gdLst/>
              <a:ahLst/>
              <a:cxnLst/>
              <a:rect l="l" t="t" r="r" b="b"/>
              <a:pathLst>
                <a:path w="6179" h="5216">
                  <a:moveTo>
                    <a:pt x="6179" y="5216"/>
                  </a:moveTo>
                  <a:lnTo>
                    <a:pt x="4119" y="3129"/>
                  </a:lnTo>
                  <a:lnTo>
                    <a:pt x="2059" y="2086"/>
                  </a:lnTo>
                  <a:lnTo>
                    <a:pt x="0" y="0"/>
                  </a:lnTo>
                  <a:lnTo>
                    <a:pt x="2059" y="2086"/>
                  </a:lnTo>
                  <a:lnTo>
                    <a:pt x="4119" y="3129"/>
                  </a:lnTo>
                  <a:lnTo>
                    <a:pt x="6179" y="5216"/>
                  </a:lnTo>
                  <a:close/>
                </a:path>
              </a:pathLst>
            </a:custGeom>
            <a:solidFill>
              <a:srgbClr val="4D4D4D"/>
            </a:solidFill>
          </p:spPr>
          <p:txBody>
            <a:bodyPr wrap="square" lIns="0" tIns="0" rIns="0" bIns="0" rtlCol="0">
              <a:noAutofit/>
            </a:bodyPr>
            <a:lstStyle/>
            <a:p>
              <a:endParaRPr sz="1758"/>
            </a:p>
          </p:txBody>
        </p:sp>
        <p:sp>
          <p:nvSpPr>
            <p:cNvPr id="330" name="object 917"/>
            <p:cNvSpPr/>
            <p:nvPr/>
          </p:nvSpPr>
          <p:spPr>
            <a:xfrm>
              <a:off x="9545143" y="2947571"/>
              <a:ext cx="5028" cy="5093"/>
            </a:xfrm>
            <a:custGeom>
              <a:avLst/>
              <a:gdLst/>
              <a:ahLst/>
              <a:cxnLst/>
              <a:rect l="l" t="t" r="r" b="b"/>
              <a:pathLst>
                <a:path w="5149" h="5216">
                  <a:moveTo>
                    <a:pt x="5149" y="5216"/>
                  </a:moveTo>
                  <a:lnTo>
                    <a:pt x="4119" y="3129"/>
                  </a:lnTo>
                  <a:lnTo>
                    <a:pt x="2059" y="2086"/>
                  </a:lnTo>
                  <a:lnTo>
                    <a:pt x="0" y="0"/>
                  </a:lnTo>
                  <a:lnTo>
                    <a:pt x="2059" y="2086"/>
                  </a:lnTo>
                  <a:lnTo>
                    <a:pt x="4119" y="3129"/>
                  </a:lnTo>
                  <a:lnTo>
                    <a:pt x="5149" y="5216"/>
                  </a:lnTo>
                  <a:close/>
                </a:path>
              </a:pathLst>
            </a:custGeom>
            <a:solidFill>
              <a:srgbClr val="4D4D4D"/>
            </a:solidFill>
          </p:spPr>
          <p:txBody>
            <a:bodyPr wrap="square" lIns="0" tIns="0" rIns="0" bIns="0" rtlCol="0">
              <a:noAutofit/>
            </a:bodyPr>
            <a:lstStyle/>
            <a:p>
              <a:endParaRPr sz="1758"/>
            </a:p>
          </p:txBody>
        </p:sp>
        <p:sp>
          <p:nvSpPr>
            <p:cNvPr id="331" name="object 918"/>
            <p:cNvSpPr/>
            <p:nvPr/>
          </p:nvSpPr>
          <p:spPr>
            <a:xfrm>
              <a:off x="9595433" y="2986282"/>
              <a:ext cx="6034" cy="5093"/>
            </a:xfrm>
            <a:custGeom>
              <a:avLst/>
              <a:gdLst/>
              <a:ahLst/>
              <a:cxnLst/>
              <a:rect l="l" t="t" r="r" b="b"/>
              <a:pathLst>
                <a:path w="6179" h="5216">
                  <a:moveTo>
                    <a:pt x="6179" y="5216"/>
                  </a:moveTo>
                  <a:lnTo>
                    <a:pt x="4119" y="3129"/>
                  </a:lnTo>
                  <a:lnTo>
                    <a:pt x="2059" y="2086"/>
                  </a:lnTo>
                  <a:lnTo>
                    <a:pt x="0" y="0"/>
                  </a:lnTo>
                  <a:lnTo>
                    <a:pt x="2059" y="2086"/>
                  </a:lnTo>
                  <a:lnTo>
                    <a:pt x="4119" y="3129"/>
                  </a:lnTo>
                  <a:lnTo>
                    <a:pt x="6179" y="5216"/>
                  </a:lnTo>
                  <a:close/>
                </a:path>
              </a:pathLst>
            </a:custGeom>
            <a:solidFill>
              <a:srgbClr val="4D4D4D"/>
            </a:solidFill>
          </p:spPr>
          <p:txBody>
            <a:bodyPr wrap="square" lIns="0" tIns="0" rIns="0" bIns="0" rtlCol="0">
              <a:noAutofit/>
            </a:bodyPr>
            <a:lstStyle/>
            <a:p>
              <a:endParaRPr sz="1758"/>
            </a:p>
          </p:txBody>
        </p:sp>
        <p:sp>
          <p:nvSpPr>
            <p:cNvPr id="332" name="object 919"/>
            <p:cNvSpPr/>
            <p:nvPr/>
          </p:nvSpPr>
          <p:spPr>
            <a:xfrm>
              <a:off x="9607500" y="2995449"/>
              <a:ext cx="7040" cy="4074"/>
            </a:xfrm>
            <a:custGeom>
              <a:avLst/>
              <a:gdLst/>
              <a:ahLst/>
              <a:cxnLst/>
              <a:rect l="l" t="t" r="r" b="b"/>
              <a:pathLst>
                <a:path w="7209" h="4172">
                  <a:moveTo>
                    <a:pt x="7209" y="4172"/>
                  </a:moveTo>
                  <a:lnTo>
                    <a:pt x="5149" y="3129"/>
                  </a:lnTo>
                  <a:lnTo>
                    <a:pt x="2059" y="1043"/>
                  </a:lnTo>
                  <a:lnTo>
                    <a:pt x="0" y="0"/>
                  </a:lnTo>
                  <a:lnTo>
                    <a:pt x="2059" y="1043"/>
                  </a:lnTo>
                  <a:lnTo>
                    <a:pt x="5149" y="3129"/>
                  </a:lnTo>
                  <a:lnTo>
                    <a:pt x="7209" y="4172"/>
                  </a:lnTo>
                  <a:close/>
                </a:path>
              </a:pathLst>
            </a:custGeom>
            <a:solidFill>
              <a:srgbClr val="4D4D4D"/>
            </a:solidFill>
          </p:spPr>
          <p:txBody>
            <a:bodyPr wrap="square" lIns="0" tIns="0" rIns="0" bIns="0" rtlCol="0">
              <a:noAutofit/>
            </a:bodyPr>
            <a:lstStyle/>
            <a:p>
              <a:endParaRPr sz="1758"/>
            </a:p>
          </p:txBody>
        </p:sp>
        <p:sp>
          <p:nvSpPr>
            <p:cNvPr id="333" name="object 920"/>
            <p:cNvSpPr/>
            <p:nvPr/>
          </p:nvSpPr>
          <p:spPr>
            <a:xfrm>
              <a:off x="9532066" y="2937378"/>
              <a:ext cx="5028" cy="4074"/>
            </a:xfrm>
            <a:custGeom>
              <a:avLst/>
              <a:gdLst/>
              <a:ahLst/>
              <a:cxnLst/>
              <a:rect l="l" t="t" r="r" b="b"/>
              <a:pathLst>
                <a:path w="5149" h="4172">
                  <a:moveTo>
                    <a:pt x="5149" y="4172"/>
                  </a:moveTo>
                  <a:lnTo>
                    <a:pt x="4119" y="3129"/>
                  </a:lnTo>
                  <a:lnTo>
                    <a:pt x="2059" y="1043"/>
                  </a:lnTo>
                  <a:lnTo>
                    <a:pt x="0" y="0"/>
                  </a:lnTo>
                  <a:lnTo>
                    <a:pt x="2059" y="1043"/>
                  </a:lnTo>
                  <a:lnTo>
                    <a:pt x="4119" y="3129"/>
                  </a:lnTo>
                  <a:lnTo>
                    <a:pt x="5149" y="4172"/>
                  </a:lnTo>
                  <a:close/>
                </a:path>
              </a:pathLst>
            </a:custGeom>
            <a:solidFill>
              <a:srgbClr val="4D4D4D"/>
            </a:solidFill>
          </p:spPr>
          <p:txBody>
            <a:bodyPr wrap="square" lIns="0" tIns="0" rIns="0" bIns="0" rtlCol="0">
              <a:noAutofit/>
            </a:bodyPr>
            <a:lstStyle/>
            <a:p>
              <a:endParaRPr sz="1758"/>
            </a:p>
          </p:txBody>
        </p:sp>
        <p:sp>
          <p:nvSpPr>
            <p:cNvPr id="334" name="object 921"/>
            <p:cNvSpPr/>
            <p:nvPr/>
          </p:nvSpPr>
          <p:spPr>
            <a:xfrm>
              <a:off x="9490837" y="2899704"/>
              <a:ext cx="5028" cy="5093"/>
            </a:xfrm>
            <a:custGeom>
              <a:avLst/>
              <a:gdLst/>
              <a:ahLst/>
              <a:cxnLst/>
              <a:rect l="l" t="t" r="r" b="b"/>
              <a:pathLst>
                <a:path w="5149" h="5216">
                  <a:moveTo>
                    <a:pt x="5149" y="5216"/>
                  </a:moveTo>
                  <a:lnTo>
                    <a:pt x="4119" y="3129"/>
                  </a:lnTo>
                  <a:lnTo>
                    <a:pt x="2059" y="1043"/>
                  </a:lnTo>
                  <a:lnTo>
                    <a:pt x="0" y="0"/>
                  </a:lnTo>
                  <a:lnTo>
                    <a:pt x="2059" y="1043"/>
                  </a:lnTo>
                  <a:lnTo>
                    <a:pt x="4119" y="3129"/>
                  </a:lnTo>
                  <a:lnTo>
                    <a:pt x="5149" y="5216"/>
                  </a:lnTo>
                  <a:close/>
                </a:path>
              </a:pathLst>
            </a:custGeom>
            <a:solidFill>
              <a:srgbClr val="4D4D4D"/>
            </a:solidFill>
          </p:spPr>
          <p:txBody>
            <a:bodyPr wrap="square" lIns="0" tIns="0" rIns="0" bIns="0" rtlCol="0">
              <a:noAutofit/>
            </a:bodyPr>
            <a:lstStyle/>
            <a:p>
              <a:endParaRPr sz="1758"/>
            </a:p>
          </p:txBody>
        </p:sp>
        <p:sp>
          <p:nvSpPr>
            <p:cNvPr id="335" name="object 922"/>
            <p:cNvSpPr/>
            <p:nvPr/>
          </p:nvSpPr>
          <p:spPr>
            <a:xfrm>
              <a:off x="9517990" y="2925172"/>
              <a:ext cx="3016" cy="3055"/>
            </a:xfrm>
            <a:custGeom>
              <a:avLst/>
              <a:gdLst/>
              <a:ahLst/>
              <a:cxnLst/>
              <a:rect l="l" t="t" r="r" b="b"/>
              <a:pathLst>
                <a:path w="3089" h="3129">
                  <a:moveTo>
                    <a:pt x="3089" y="3129"/>
                  </a:moveTo>
                  <a:lnTo>
                    <a:pt x="0" y="0"/>
                  </a:lnTo>
                  <a:lnTo>
                    <a:pt x="3089" y="3129"/>
                  </a:lnTo>
                  <a:close/>
                </a:path>
              </a:pathLst>
            </a:custGeom>
            <a:solidFill>
              <a:srgbClr val="4D4D4D"/>
            </a:solidFill>
          </p:spPr>
          <p:txBody>
            <a:bodyPr wrap="square" lIns="0" tIns="0" rIns="0" bIns="0" rtlCol="0">
              <a:noAutofit/>
            </a:bodyPr>
            <a:lstStyle/>
            <a:p>
              <a:endParaRPr sz="1758"/>
            </a:p>
          </p:txBody>
        </p:sp>
        <p:sp>
          <p:nvSpPr>
            <p:cNvPr id="336" name="object 923"/>
            <p:cNvSpPr/>
            <p:nvPr/>
          </p:nvSpPr>
          <p:spPr>
            <a:xfrm>
              <a:off x="9503910" y="2911911"/>
              <a:ext cx="4022" cy="4074"/>
            </a:xfrm>
            <a:custGeom>
              <a:avLst/>
              <a:gdLst/>
              <a:ahLst/>
              <a:cxnLst/>
              <a:rect l="l" t="t" r="r" b="b"/>
              <a:pathLst>
                <a:path w="4119" h="4172">
                  <a:moveTo>
                    <a:pt x="4119" y="4172"/>
                  </a:moveTo>
                  <a:lnTo>
                    <a:pt x="3089" y="2086"/>
                  </a:lnTo>
                  <a:lnTo>
                    <a:pt x="1029" y="1043"/>
                  </a:lnTo>
                  <a:lnTo>
                    <a:pt x="0" y="0"/>
                  </a:lnTo>
                  <a:lnTo>
                    <a:pt x="1029" y="1043"/>
                  </a:lnTo>
                  <a:lnTo>
                    <a:pt x="3089" y="2086"/>
                  </a:lnTo>
                  <a:lnTo>
                    <a:pt x="4119" y="4172"/>
                  </a:lnTo>
                  <a:close/>
                </a:path>
              </a:pathLst>
            </a:custGeom>
            <a:solidFill>
              <a:srgbClr val="4D4D4D"/>
            </a:solidFill>
          </p:spPr>
          <p:txBody>
            <a:bodyPr wrap="square" lIns="0" tIns="0" rIns="0" bIns="0" rtlCol="0">
              <a:noAutofit/>
            </a:bodyPr>
            <a:lstStyle/>
            <a:p>
              <a:endParaRPr sz="1758"/>
            </a:p>
          </p:txBody>
        </p:sp>
        <p:sp>
          <p:nvSpPr>
            <p:cNvPr id="337" name="object 924"/>
            <p:cNvSpPr/>
            <p:nvPr/>
          </p:nvSpPr>
          <p:spPr>
            <a:xfrm>
              <a:off x="9478761" y="2887468"/>
              <a:ext cx="5028" cy="5093"/>
            </a:xfrm>
            <a:custGeom>
              <a:avLst/>
              <a:gdLst/>
              <a:ahLst/>
              <a:cxnLst/>
              <a:rect l="l" t="t" r="r" b="b"/>
              <a:pathLst>
                <a:path w="5149" h="5216">
                  <a:moveTo>
                    <a:pt x="5149" y="5216"/>
                  </a:moveTo>
                  <a:lnTo>
                    <a:pt x="4119" y="3129"/>
                  </a:lnTo>
                  <a:lnTo>
                    <a:pt x="2059" y="2086"/>
                  </a:lnTo>
                  <a:lnTo>
                    <a:pt x="0" y="0"/>
                  </a:lnTo>
                  <a:lnTo>
                    <a:pt x="2059" y="2086"/>
                  </a:lnTo>
                  <a:lnTo>
                    <a:pt x="4119" y="3129"/>
                  </a:lnTo>
                  <a:lnTo>
                    <a:pt x="5149" y="5216"/>
                  </a:lnTo>
                  <a:close/>
                </a:path>
              </a:pathLst>
            </a:custGeom>
            <a:solidFill>
              <a:srgbClr val="4D4D4D"/>
            </a:solidFill>
          </p:spPr>
          <p:txBody>
            <a:bodyPr wrap="square" lIns="0" tIns="0" rIns="0" bIns="0" rtlCol="0">
              <a:noAutofit/>
            </a:bodyPr>
            <a:lstStyle/>
            <a:p>
              <a:endParaRPr sz="1758"/>
            </a:p>
          </p:txBody>
        </p:sp>
        <p:sp>
          <p:nvSpPr>
            <p:cNvPr id="338" name="object 925"/>
            <p:cNvSpPr/>
            <p:nvPr/>
          </p:nvSpPr>
          <p:spPr>
            <a:xfrm>
              <a:off x="9394286" y="2781537"/>
              <a:ext cx="4022" cy="6112"/>
            </a:xfrm>
            <a:custGeom>
              <a:avLst/>
              <a:gdLst/>
              <a:ahLst/>
              <a:cxnLst/>
              <a:rect l="l" t="t" r="r" b="b"/>
              <a:pathLst>
                <a:path w="4119" h="6259">
                  <a:moveTo>
                    <a:pt x="4119" y="6259"/>
                  </a:moveTo>
                  <a:lnTo>
                    <a:pt x="2059" y="4172"/>
                  </a:lnTo>
                  <a:lnTo>
                    <a:pt x="1029" y="2086"/>
                  </a:lnTo>
                  <a:lnTo>
                    <a:pt x="0" y="0"/>
                  </a:lnTo>
                  <a:lnTo>
                    <a:pt x="1029" y="2086"/>
                  </a:lnTo>
                  <a:lnTo>
                    <a:pt x="2059" y="4172"/>
                  </a:lnTo>
                  <a:lnTo>
                    <a:pt x="4119" y="6259"/>
                  </a:lnTo>
                  <a:close/>
                </a:path>
              </a:pathLst>
            </a:custGeom>
            <a:solidFill>
              <a:srgbClr val="4D4D4D"/>
            </a:solidFill>
          </p:spPr>
          <p:txBody>
            <a:bodyPr wrap="square" lIns="0" tIns="0" rIns="0" bIns="0" rtlCol="0">
              <a:noAutofit/>
            </a:bodyPr>
            <a:lstStyle/>
            <a:p>
              <a:endParaRPr sz="1758"/>
            </a:p>
          </p:txBody>
        </p:sp>
        <p:sp>
          <p:nvSpPr>
            <p:cNvPr id="339" name="object 926"/>
            <p:cNvSpPr/>
            <p:nvPr/>
          </p:nvSpPr>
          <p:spPr>
            <a:xfrm>
              <a:off x="9423451" y="2823291"/>
              <a:ext cx="5028" cy="6112"/>
            </a:xfrm>
            <a:custGeom>
              <a:avLst/>
              <a:gdLst/>
              <a:ahLst/>
              <a:cxnLst/>
              <a:rect l="l" t="t" r="r" b="b"/>
              <a:pathLst>
                <a:path w="5149" h="6259">
                  <a:moveTo>
                    <a:pt x="5149" y="6259"/>
                  </a:moveTo>
                  <a:lnTo>
                    <a:pt x="3089" y="4172"/>
                  </a:lnTo>
                  <a:lnTo>
                    <a:pt x="2059" y="2086"/>
                  </a:lnTo>
                  <a:lnTo>
                    <a:pt x="0" y="0"/>
                  </a:lnTo>
                  <a:lnTo>
                    <a:pt x="2059" y="2086"/>
                  </a:lnTo>
                  <a:lnTo>
                    <a:pt x="3089" y="4172"/>
                  </a:lnTo>
                  <a:lnTo>
                    <a:pt x="5149" y="6259"/>
                  </a:lnTo>
                  <a:close/>
                </a:path>
              </a:pathLst>
            </a:custGeom>
            <a:solidFill>
              <a:srgbClr val="4D4D4D"/>
            </a:solidFill>
          </p:spPr>
          <p:txBody>
            <a:bodyPr wrap="square" lIns="0" tIns="0" rIns="0" bIns="0" rtlCol="0">
              <a:noAutofit/>
            </a:bodyPr>
            <a:lstStyle/>
            <a:p>
              <a:endParaRPr sz="1758"/>
            </a:p>
          </p:txBody>
        </p:sp>
        <p:sp>
          <p:nvSpPr>
            <p:cNvPr id="340" name="object 927"/>
            <p:cNvSpPr/>
            <p:nvPr/>
          </p:nvSpPr>
          <p:spPr>
            <a:xfrm>
              <a:off x="9413388" y="2810042"/>
              <a:ext cx="4022" cy="6112"/>
            </a:xfrm>
            <a:custGeom>
              <a:avLst/>
              <a:gdLst/>
              <a:ahLst/>
              <a:cxnLst/>
              <a:rect l="l" t="t" r="r" b="b"/>
              <a:pathLst>
                <a:path w="4119" h="6259">
                  <a:moveTo>
                    <a:pt x="4119" y="6259"/>
                  </a:moveTo>
                  <a:lnTo>
                    <a:pt x="3089" y="4172"/>
                  </a:lnTo>
                  <a:lnTo>
                    <a:pt x="1029" y="2086"/>
                  </a:lnTo>
                  <a:lnTo>
                    <a:pt x="0" y="0"/>
                  </a:lnTo>
                  <a:lnTo>
                    <a:pt x="1029" y="2086"/>
                  </a:lnTo>
                  <a:lnTo>
                    <a:pt x="3089" y="4172"/>
                  </a:lnTo>
                  <a:lnTo>
                    <a:pt x="4119" y="6259"/>
                  </a:lnTo>
                  <a:close/>
                </a:path>
              </a:pathLst>
            </a:custGeom>
            <a:solidFill>
              <a:srgbClr val="4D4D4D"/>
            </a:solidFill>
          </p:spPr>
          <p:txBody>
            <a:bodyPr wrap="square" lIns="0" tIns="0" rIns="0" bIns="0" rtlCol="0">
              <a:noAutofit/>
            </a:bodyPr>
            <a:lstStyle/>
            <a:p>
              <a:endParaRPr sz="1758"/>
            </a:p>
          </p:txBody>
        </p:sp>
        <p:sp>
          <p:nvSpPr>
            <p:cNvPr id="341" name="object 928"/>
            <p:cNvSpPr/>
            <p:nvPr/>
          </p:nvSpPr>
          <p:spPr>
            <a:xfrm>
              <a:off x="9403330" y="2795785"/>
              <a:ext cx="4022" cy="6112"/>
            </a:xfrm>
            <a:custGeom>
              <a:avLst/>
              <a:gdLst/>
              <a:ahLst/>
              <a:cxnLst/>
              <a:rect l="l" t="t" r="r" b="b"/>
              <a:pathLst>
                <a:path w="4119" h="6259">
                  <a:moveTo>
                    <a:pt x="4119" y="6259"/>
                  </a:moveTo>
                  <a:lnTo>
                    <a:pt x="3089" y="4172"/>
                  </a:lnTo>
                  <a:lnTo>
                    <a:pt x="2059" y="2086"/>
                  </a:lnTo>
                  <a:lnTo>
                    <a:pt x="0" y="0"/>
                  </a:lnTo>
                  <a:lnTo>
                    <a:pt x="2059" y="2086"/>
                  </a:lnTo>
                  <a:lnTo>
                    <a:pt x="3089" y="4172"/>
                  </a:lnTo>
                  <a:lnTo>
                    <a:pt x="4119" y="6259"/>
                  </a:lnTo>
                  <a:close/>
                </a:path>
              </a:pathLst>
            </a:custGeom>
            <a:solidFill>
              <a:srgbClr val="4D4D4D"/>
            </a:solidFill>
          </p:spPr>
          <p:txBody>
            <a:bodyPr wrap="square" lIns="0" tIns="0" rIns="0" bIns="0" rtlCol="0">
              <a:noAutofit/>
            </a:bodyPr>
            <a:lstStyle/>
            <a:p>
              <a:endParaRPr sz="1758"/>
            </a:p>
          </p:txBody>
        </p:sp>
        <p:sp>
          <p:nvSpPr>
            <p:cNvPr id="342" name="object 929"/>
            <p:cNvSpPr/>
            <p:nvPr/>
          </p:nvSpPr>
          <p:spPr>
            <a:xfrm>
              <a:off x="9632635" y="3011743"/>
              <a:ext cx="7040" cy="4074"/>
            </a:xfrm>
            <a:custGeom>
              <a:avLst/>
              <a:gdLst/>
              <a:ahLst/>
              <a:cxnLst/>
              <a:rect l="l" t="t" r="r" b="b"/>
              <a:pathLst>
                <a:path w="7209" h="4172">
                  <a:moveTo>
                    <a:pt x="7209" y="4172"/>
                  </a:moveTo>
                  <a:lnTo>
                    <a:pt x="4119" y="3129"/>
                  </a:lnTo>
                  <a:lnTo>
                    <a:pt x="2059" y="2086"/>
                  </a:lnTo>
                  <a:lnTo>
                    <a:pt x="0" y="0"/>
                  </a:lnTo>
                  <a:lnTo>
                    <a:pt x="2059" y="2086"/>
                  </a:lnTo>
                  <a:lnTo>
                    <a:pt x="4119" y="3129"/>
                  </a:lnTo>
                  <a:lnTo>
                    <a:pt x="7209" y="4172"/>
                  </a:lnTo>
                  <a:close/>
                </a:path>
              </a:pathLst>
            </a:custGeom>
            <a:solidFill>
              <a:srgbClr val="4D4D4D"/>
            </a:solidFill>
          </p:spPr>
          <p:txBody>
            <a:bodyPr wrap="square" lIns="0" tIns="0" rIns="0" bIns="0" rtlCol="0">
              <a:noAutofit/>
            </a:bodyPr>
            <a:lstStyle/>
            <a:p>
              <a:endParaRPr sz="1758"/>
            </a:p>
          </p:txBody>
        </p:sp>
        <p:sp>
          <p:nvSpPr>
            <p:cNvPr id="343" name="object 930"/>
            <p:cNvSpPr/>
            <p:nvPr/>
          </p:nvSpPr>
          <p:spPr>
            <a:xfrm>
              <a:off x="9385231" y="2767263"/>
              <a:ext cx="3016" cy="6112"/>
            </a:xfrm>
            <a:custGeom>
              <a:avLst/>
              <a:gdLst/>
              <a:ahLst/>
              <a:cxnLst/>
              <a:rect l="l" t="t" r="r" b="b"/>
              <a:pathLst>
                <a:path w="3089" h="6259">
                  <a:moveTo>
                    <a:pt x="3089" y="6259"/>
                  </a:moveTo>
                  <a:lnTo>
                    <a:pt x="0" y="0"/>
                  </a:lnTo>
                  <a:lnTo>
                    <a:pt x="3089" y="6259"/>
                  </a:lnTo>
                  <a:close/>
                </a:path>
              </a:pathLst>
            </a:custGeom>
            <a:solidFill>
              <a:srgbClr val="4D4D4D"/>
            </a:solidFill>
          </p:spPr>
          <p:txBody>
            <a:bodyPr wrap="square" lIns="0" tIns="0" rIns="0" bIns="0" rtlCol="0">
              <a:noAutofit/>
            </a:bodyPr>
            <a:lstStyle/>
            <a:p>
              <a:endParaRPr sz="1758"/>
            </a:p>
          </p:txBody>
        </p:sp>
        <p:sp>
          <p:nvSpPr>
            <p:cNvPr id="344" name="object 931"/>
            <p:cNvSpPr/>
            <p:nvPr/>
          </p:nvSpPr>
          <p:spPr>
            <a:xfrm>
              <a:off x="9376179" y="2753000"/>
              <a:ext cx="3016" cy="4074"/>
            </a:xfrm>
            <a:custGeom>
              <a:avLst/>
              <a:gdLst/>
              <a:ahLst/>
              <a:cxnLst/>
              <a:rect l="l" t="t" r="r" b="b"/>
              <a:pathLst>
                <a:path w="3089" h="4172">
                  <a:moveTo>
                    <a:pt x="3089" y="4172"/>
                  </a:moveTo>
                  <a:lnTo>
                    <a:pt x="2059" y="3129"/>
                  </a:lnTo>
                  <a:lnTo>
                    <a:pt x="1029" y="1043"/>
                  </a:lnTo>
                  <a:lnTo>
                    <a:pt x="0" y="0"/>
                  </a:lnTo>
                  <a:lnTo>
                    <a:pt x="1029" y="1043"/>
                  </a:lnTo>
                  <a:lnTo>
                    <a:pt x="2059" y="3129"/>
                  </a:lnTo>
                  <a:lnTo>
                    <a:pt x="3089" y="4172"/>
                  </a:lnTo>
                  <a:close/>
                </a:path>
              </a:pathLst>
            </a:custGeom>
            <a:solidFill>
              <a:srgbClr val="4D4D4D"/>
            </a:solidFill>
          </p:spPr>
          <p:txBody>
            <a:bodyPr wrap="square" lIns="0" tIns="0" rIns="0" bIns="0" rtlCol="0">
              <a:noAutofit/>
            </a:bodyPr>
            <a:lstStyle/>
            <a:p>
              <a:endParaRPr sz="1758"/>
            </a:p>
          </p:txBody>
        </p:sp>
        <p:sp>
          <p:nvSpPr>
            <p:cNvPr id="345" name="object 932"/>
            <p:cNvSpPr/>
            <p:nvPr/>
          </p:nvSpPr>
          <p:spPr>
            <a:xfrm>
              <a:off x="9434504" y="2836537"/>
              <a:ext cx="4022" cy="6112"/>
            </a:xfrm>
            <a:custGeom>
              <a:avLst/>
              <a:gdLst/>
              <a:ahLst/>
              <a:cxnLst/>
              <a:rect l="l" t="t" r="r" b="b"/>
              <a:pathLst>
                <a:path w="4119" h="6259">
                  <a:moveTo>
                    <a:pt x="4119" y="6259"/>
                  </a:moveTo>
                  <a:lnTo>
                    <a:pt x="3089" y="4172"/>
                  </a:lnTo>
                  <a:lnTo>
                    <a:pt x="1029" y="2086"/>
                  </a:lnTo>
                  <a:lnTo>
                    <a:pt x="0" y="0"/>
                  </a:lnTo>
                  <a:lnTo>
                    <a:pt x="1029" y="2086"/>
                  </a:lnTo>
                  <a:lnTo>
                    <a:pt x="3089" y="4172"/>
                  </a:lnTo>
                  <a:lnTo>
                    <a:pt x="4119" y="6259"/>
                  </a:lnTo>
                  <a:close/>
                </a:path>
              </a:pathLst>
            </a:custGeom>
            <a:solidFill>
              <a:srgbClr val="4D4D4D"/>
            </a:solidFill>
          </p:spPr>
          <p:txBody>
            <a:bodyPr wrap="square" lIns="0" tIns="0" rIns="0" bIns="0" rtlCol="0">
              <a:noAutofit/>
            </a:bodyPr>
            <a:lstStyle/>
            <a:p>
              <a:endParaRPr sz="1758"/>
            </a:p>
          </p:txBody>
        </p:sp>
        <p:sp>
          <p:nvSpPr>
            <p:cNvPr id="346" name="object 933"/>
            <p:cNvSpPr/>
            <p:nvPr/>
          </p:nvSpPr>
          <p:spPr>
            <a:xfrm>
              <a:off x="9467697" y="2875244"/>
              <a:ext cx="5028" cy="5093"/>
            </a:xfrm>
            <a:custGeom>
              <a:avLst/>
              <a:gdLst/>
              <a:ahLst/>
              <a:cxnLst/>
              <a:rect l="l" t="t" r="r" b="b"/>
              <a:pathLst>
                <a:path w="5149" h="5216">
                  <a:moveTo>
                    <a:pt x="5149" y="5216"/>
                  </a:moveTo>
                  <a:lnTo>
                    <a:pt x="3089" y="4172"/>
                  </a:lnTo>
                  <a:lnTo>
                    <a:pt x="1029" y="2086"/>
                  </a:lnTo>
                  <a:lnTo>
                    <a:pt x="0" y="0"/>
                  </a:lnTo>
                  <a:lnTo>
                    <a:pt x="1029" y="2086"/>
                  </a:lnTo>
                  <a:lnTo>
                    <a:pt x="3089" y="4172"/>
                  </a:lnTo>
                  <a:lnTo>
                    <a:pt x="5149" y="5216"/>
                  </a:lnTo>
                  <a:close/>
                </a:path>
              </a:pathLst>
            </a:custGeom>
            <a:solidFill>
              <a:srgbClr val="4D4D4D"/>
            </a:solidFill>
          </p:spPr>
          <p:txBody>
            <a:bodyPr wrap="square" lIns="0" tIns="0" rIns="0" bIns="0" rtlCol="0">
              <a:noAutofit/>
            </a:bodyPr>
            <a:lstStyle/>
            <a:p>
              <a:endParaRPr sz="1758"/>
            </a:p>
          </p:txBody>
        </p:sp>
        <p:sp>
          <p:nvSpPr>
            <p:cNvPr id="347" name="object 934"/>
            <p:cNvSpPr/>
            <p:nvPr/>
          </p:nvSpPr>
          <p:spPr>
            <a:xfrm>
              <a:off x="9644700" y="3019893"/>
              <a:ext cx="7040" cy="4074"/>
            </a:xfrm>
            <a:custGeom>
              <a:avLst/>
              <a:gdLst/>
              <a:ahLst/>
              <a:cxnLst/>
              <a:rect l="l" t="t" r="r" b="b"/>
              <a:pathLst>
                <a:path w="7209" h="4172">
                  <a:moveTo>
                    <a:pt x="7209" y="4172"/>
                  </a:moveTo>
                  <a:lnTo>
                    <a:pt x="5149" y="3129"/>
                  </a:lnTo>
                  <a:lnTo>
                    <a:pt x="2059" y="1043"/>
                  </a:lnTo>
                  <a:lnTo>
                    <a:pt x="0" y="0"/>
                  </a:lnTo>
                  <a:lnTo>
                    <a:pt x="2059" y="1043"/>
                  </a:lnTo>
                  <a:lnTo>
                    <a:pt x="5149" y="3129"/>
                  </a:lnTo>
                  <a:lnTo>
                    <a:pt x="7209" y="4172"/>
                  </a:lnTo>
                  <a:close/>
                </a:path>
              </a:pathLst>
            </a:custGeom>
            <a:solidFill>
              <a:srgbClr val="4D4D4D"/>
            </a:solidFill>
          </p:spPr>
          <p:txBody>
            <a:bodyPr wrap="square" lIns="0" tIns="0" rIns="0" bIns="0" rtlCol="0">
              <a:noAutofit/>
            </a:bodyPr>
            <a:lstStyle/>
            <a:p>
              <a:endParaRPr sz="1758"/>
            </a:p>
          </p:txBody>
        </p:sp>
        <p:sp>
          <p:nvSpPr>
            <p:cNvPr id="348" name="object 935"/>
            <p:cNvSpPr/>
            <p:nvPr/>
          </p:nvSpPr>
          <p:spPr>
            <a:xfrm>
              <a:off x="9444564" y="2849785"/>
              <a:ext cx="5028" cy="6112"/>
            </a:xfrm>
            <a:custGeom>
              <a:avLst/>
              <a:gdLst/>
              <a:ahLst/>
              <a:cxnLst/>
              <a:rect l="l" t="t" r="r" b="b"/>
              <a:pathLst>
                <a:path w="5149" h="6259">
                  <a:moveTo>
                    <a:pt x="5149" y="6259"/>
                  </a:moveTo>
                  <a:lnTo>
                    <a:pt x="4119" y="4172"/>
                  </a:lnTo>
                  <a:lnTo>
                    <a:pt x="2059" y="2086"/>
                  </a:lnTo>
                  <a:lnTo>
                    <a:pt x="0" y="0"/>
                  </a:lnTo>
                  <a:lnTo>
                    <a:pt x="2059" y="2086"/>
                  </a:lnTo>
                  <a:lnTo>
                    <a:pt x="4119" y="4172"/>
                  </a:lnTo>
                  <a:lnTo>
                    <a:pt x="5149" y="6259"/>
                  </a:lnTo>
                  <a:close/>
                </a:path>
              </a:pathLst>
            </a:custGeom>
            <a:solidFill>
              <a:srgbClr val="4D4D4D"/>
            </a:solidFill>
          </p:spPr>
          <p:txBody>
            <a:bodyPr wrap="square" lIns="0" tIns="0" rIns="0" bIns="0" rtlCol="0">
              <a:noAutofit/>
            </a:bodyPr>
            <a:lstStyle/>
            <a:p>
              <a:endParaRPr sz="1758"/>
            </a:p>
          </p:txBody>
        </p:sp>
        <p:sp>
          <p:nvSpPr>
            <p:cNvPr id="349" name="object 936"/>
            <p:cNvSpPr/>
            <p:nvPr/>
          </p:nvSpPr>
          <p:spPr>
            <a:xfrm>
              <a:off x="9455621" y="2863026"/>
              <a:ext cx="5028" cy="5093"/>
            </a:xfrm>
            <a:custGeom>
              <a:avLst/>
              <a:gdLst/>
              <a:ahLst/>
              <a:cxnLst/>
              <a:rect l="l" t="t" r="r" b="b"/>
              <a:pathLst>
                <a:path w="5149" h="5216">
                  <a:moveTo>
                    <a:pt x="5149" y="5216"/>
                  </a:moveTo>
                  <a:lnTo>
                    <a:pt x="4119" y="3129"/>
                  </a:lnTo>
                  <a:lnTo>
                    <a:pt x="2059" y="2086"/>
                  </a:lnTo>
                  <a:lnTo>
                    <a:pt x="0" y="0"/>
                  </a:lnTo>
                  <a:lnTo>
                    <a:pt x="2059" y="2086"/>
                  </a:lnTo>
                  <a:lnTo>
                    <a:pt x="4119" y="3129"/>
                  </a:lnTo>
                  <a:lnTo>
                    <a:pt x="5149" y="5216"/>
                  </a:lnTo>
                  <a:close/>
                </a:path>
              </a:pathLst>
            </a:custGeom>
            <a:solidFill>
              <a:srgbClr val="4D4D4D"/>
            </a:solidFill>
          </p:spPr>
          <p:txBody>
            <a:bodyPr wrap="square" lIns="0" tIns="0" rIns="0" bIns="0" rtlCol="0">
              <a:noAutofit/>
            </a:bodyPr>
            <a:lstStyle/>
            <a:p>
              <a:endParaRPr sz="1758"/>
            </a:p>
          </p:txBody>
        </p:sp>
        <p:sp>
          <p:nvSpPr>
            <p:cNvPr id="350" name="object 937"/>
            <p:cNvSpPr/>
            <p:nvPr/>
          </p:nvSpPr>
          <p:spPr>
            <a:xfrm>
              <a:off x="10008733" y="2010372"/>
              <a:ext cx="15085" cy="5093"/>
            </a:xfrm>
            <a:custGeom>
              <a:avLst/>
              <a:gdLst/>
              <a:ahLst/>
              <a:cxnLst/>
              <a:rect l="l" t="t" r="r" b="b"/>
              <a:pathLst>
                <a:path w="15448" h="5216">
                  <a:moveTo>
                    <a:pt x="0" y="0"/>
                  </a:moveTo>
                  <a:lnTo>
                    <a:pt x="5149" y="2086"/>
                  </a:lnTo>
                  <a:lnTo>
                    <a:pt x="10299" y="4172"/>
                  </a:lnTo>
                  <a:lnTo>
                    <a:pt x="15448" y="5216"/>
                  </a:lnTo>
                  <a:lnTo>
                    <a:pt x="10299" y="4172"/>
                  </a:lnTo>
                  <a:lnTo>
                    <a:pt x="5149" y="2086"/>
                  </a:lnTo>
                  <a:lnTo>
                    <a:pt x="0" y="0"/>
                  </a:lnTo>
                  <a:close/>
                </a:path>
              </a:pathLst>
            </a:custGeom>
            <a:solidFill>
              <a:srgbClr val="4D4D4D"/>
            </a:solidFill>
          </p:spPr>
          <p:txBody>
            <a:bodyPr wrap="square" lIns="0" tIns="0" rIns="0" bIns="0" rtlCol="0">
              <a:noAutofit/>
            </a:bodyPr>
            <a:lstStyle/>
            <a:p>
              <a:endParaRPr sz="1758"/>
            </a:p>
          </p:txBody>
        </p:sp>
        <p:sp>
          <p:nvSpPr>
            <p:cNvPr id="351" name="object 938"/>
            <p:cNvSpPr/>
            <p:nvPr/>
          </p:nvSpPr>
          <p:spPr>
            <a:xfrm>
              <a:off x="10205879" y="2440256"/>
              <a:ext cx="1005" cy="7130"/>
            </a:xfrm>
            <a:custGeom>
              <a:avLst/>
              <a:gdLst/>
              <a:ahLst/>
              <a:cxnLst/>
              <a:rect l="l" t="t" r="r" b="b"/>
              <a:pathLst>
                <a:path w="1029" h="7302">
                  <a:moveTo>
                    <a:pt x="1029" y="0"/>
                  </a:moveTo>
                  <a:lnTo>
                    <a:pt x="1029" y="5216"/>
                  </a:lnTo>
                  <a:lnTo>
                    <a:pt x="0" y="7302"/>
                  </a:lnTo>
                  <a:lnTo>
                    <a:pt x="1029" y="5216"/>
                  </a:lnTo>
                  <a:lnTo>
                    <a:pt x="1029" y="0"/>
                  </a:lnTo>
                  <a:close/>
                </a:path>
              </a:pathLst>
            </a:custGeom>
            <a:solidFill>
              <a:srgbClr val="4D4D4D"/>
            </a:solidFill>
          </p:spPr>
          <p:txBody>
            <a:bodyPr wrap="square" lIns="0" tIns="0" rIns="0" bIns="0" rtlCol="0">
              <a:noAutofit/>
            </a:bodyPr>
            <a:lstStyle/>
            <a:p>
              <a:endParaRPr sz="1758"/>
            </a:p>
          </p:txBody>
        </p:sp>
        <p:sp>
          <p:nvSpPr>
            <p:cNvPr id="352" name="object 939"/>
            <p:cNvSpPr/>
            <p:nvPr/>
          </p:nvSpPr>
          <p:spPr>
            <a:xfrm>
              <a:off x="10052005" y="2837559"/>
              <a:ext cx="5028" cy="6112"/>
            </a:xfrm>
            <a:custGeom>
              <a:avLst/>
              <a:gdLst/>
              <a:ahLst/>
              <a:cxnLst/>
              <a:rect l="l" t="t" r="r" b="b"/>
              <a:pathLst>
                <a:path w="5149" h="6259">
                  <a:moveTo>
                    <a:pt x="5149" y="0"/>
                  </a:moveTo>
                  <a:lnTo>
                    <a:pt x="3089" y="2086"/>
                  </a:lnTo>
                  <a:lnTo>
                    <a:pt x="1029" y="4172"/>
                  </a:lnTo>
                  <a:lnTo>
                    <a:pt x="0" y="6259"/>
                  </a:lnTo>
                  <a:lnTo>
                    <a:pt x="1029" y="4172"/>
                  </a:lnTo>
                  <a:lnTo>
                    <a:pt x="3089" y="2086"/>
                  </a:lnTo>
                  <a:lnTo>
                    <a:pt x="5149" y="0"/>
                  </a:lnTo>
                  <a:close/>
                </a:path>
              </a:pathLst>
            </a:custGeom>
            <a:solidFill>
              <a:srgbClr val="4D4D4D"/>
            </a:solidFill>
          </p:spPr>
          <p:txBody>
            <a:bodyPr wrap="square" lIns="0" tIns="0" rIns="0" bIns="0" rtlCol="0">
              <a:noAutofit/>
            </a:bodyPr>
            <a:lstStyle/>
            <a:p>
              <a:endParaRPr sz="1758"/>
            </a:p>
          </p:txBody>
        </p:sp>
        <p:sp>
          <p:nvSpPr>
            <p:cNvPr id="353" name="object 940"/>
            <p:cNvSpPr/>
            <p:nvPr/>
          </p:nvSpPr>
          <p:spPr>
            <a:xfrm>
              <a:off x="10073119" y="2810042"/>
              <a:ext cx="4022" cy="6112"/>
            </a:xfrm>
            <a:custGeom>
              <a:avLst/>
              <a:gdLst/>
              <a:ahLst/>
              <a:cxnLst/>
              <a:rect l="l" t="t" r="r" b="b"/>
              <a:pathLst>
                <a:path w="4119" h="6259">
                  <a:moveTo>
                    <a:pt x="4119" y="0"/>
                  </a:moveTo>
                  <a:lnTo>
                    <a:pt x="3089" y="2086"/>
                  </a:lnTo>
                  <a:lnTo>
                    <a:pt x="1029" y="4172"/>
                  </a:lnTo>
                  <a:lnTo>
                    <a:pt x="0" y="6259"/>
                  </a:lnTo>
                  <a:lnTo>
                    <a:pt x="1029" y="4172"/>
                  </a:lnTo>
                  <a:lnTo>
                    <a:pt x="3089" y="2086"/>
                  </a:lnTo>
                  <a:lnTo>
                    <a:pt x="4119" y="0"/>
                  </a:lnTo>
                  <a:close/>
                </a:path>
              </a:pathLst>
            </a:custGeom>
            <a:solidFill>
              <a:srgbClr val="4D4D4D"/>
            </a:solidFill>
          </p:spPr>
          <p:txBody>
            <a:bodyPr wrap="square" lIns="0" tIns="0" rIns="0" bIns="0" rtlCol="0">
              <a:noAutofit/>
            </a:bodyPr>
            <a:lstStyle/>
            <a:p>
              <a:endParaRPr sz="1758"/>
            </a:p>
          </p:txBody>
        </p:sp>
        <p:sp>
          <p:nvSpPr>
            <p:cNvPr id="354" name="object 941"/>
            <p:cNvSpPr/>
            <p:nvPr/>
          </p:nvSpPr>
          <p:spPr>
            <a:xfrm>
              <a:off x="10062055" y="2824322"/>
              <a:ext cx="5028" cy="6112"/>
            </a:xfrm>
            <a:custGeom>
              <a:avLst/>
              <a:gdLst/>
              <a:ahLst/>
              <a:cxnLst/>
              <a:rect l="l" t="t" r="r" b="b"/>
              <a:pathLst>
                <a:path w="5149" h="6259">
                  <a:moveTo>
                    <a:pt x="5149" y="0"/>
                  </a:moveTo>
                  <a:lnTo>
                    <a:pt x="3089" y="2086"/>
                  </a:lnTo>
                  <a:lnTo>
                    <a:pt x="2059" y="4172"/>
                  </a:lnTo>
                  <a:lnTo>
                    <a:pt x="0" y="6259"/>
                  </a:lnTo>
                  <a:lnTo>
                    <a:pt x="2059" y="4172"/>
                  </a:lnTo>
                  <a:lnTo>
                    <a:pt x="3089" y="2086"/>
                  </a:lnTo>
                  <a:lnTo>
                    <a:pt x="5149" y="0"/>
                  </a:lnTo>
                  <a:close/>
                </a:path>
              </a:pathLst>
            </a:custGeom>
            <a:solidFill>
              <a:srgbClr val="4D4D4D"/>
            </a:solidFill>
          </p:spPr>
          <p:txBody>
            <a:bodyPr wrap="square" lIns="0" tIns="0" rIns="0" bIns="0" rtlCol="0">
              <a:noAutofit/>
            </a:bodyPr>
            <a:lstStyle/>
            <a:p>
              <a:endParaRPr sz="1758"/>
            </a:p>
          </p:txBody>
        </p:sp>
        <p:sp>
          <p:nvSpPr>
            <p:cNvPr id="355" name="object 942"/>
            <p:cNvSpPr/>
            <p:nvPr/>
          </p:nvSpPr>
          <p:spPr>
            <a:xfrm>
              <a:off x="10040935" y="2850795"/>
              <a:ext cx="5028" cy="6112"/>
            </a:xfrm>
            <a:custGeom>
              <a:avLst/>
              <a:gdLst/>
              <a:ahLst/>
              <a:cxnLst/>
              <a:rect l="l" t="t" r="r" b="b"/>
              <a:pathLst>
                <a:path w="5149" h="6259">
                  <a:moveTo>
                    <a:pt x="5149" y="0"/>
                  </a:moveTo>
                  <a:lnTo>
                    <a:pt x="3089" y="2086"/>
                  </a:lnTo>
                  <a:lnTo>
                    <a:pt x="1029" y="4172"/>
                  </a:lnTo>
                  <a:lnTo>
                    <a:pt x="0" y="6259"/>
                  </a:lnTo>
                  <a:lnTo>
                    <a:pt x="1029" y="4172"/>
                  </a:lnTo>
                  <a:lnTo>
                    <a:pt x="3089" y="2086"/>
                  </a:lnTo>
                  <a:lnTo>
                    <a:pt x="5149" y="0"/>
                  </a:lnTo>
                  <a:close/>
                </a:path>
              </a:pathLst>
            </a:custGeom>
            <a:solidFill>
              <a:srgbClr val="4D4D4D"/>
            </a:solidFill>
          </p:spPr>
          <p:txBody>
            <a:bodyPr wrap="square" lIns="0" tIns="0" rIns="0" bIns="0" rtlCol="0">
              <a:noAutofit/>
            </a:bodyPr>
            <a:lstStyle/>
            <a:p>
              <a:endParaRPr sz="1758"/>
            </a:p>
          </p:txBody>
        </p:sp>
        <p:sp>
          <p:nvSpPr>
            <p:cNvPr id="356" name="object 943"/>
            <p:cNvSpPr/>
            <p:nvPr/>
          </p:nvSpPr>
          <p:spPr>
            <a:xfrm>
              <a:off x="10207887" y="2423957"/>
              <a:ext cx="1005" cy="7130"/>
            </a:xfrm>
            <a:custGeom>
              <a:avLst/>
              <a:gdLst/>
              <a:ahLst/>
              <a:cxnLst/>
              <a:rect l="l" t="t" r="r" b="b"/>
              <a:pathLst>
                <a:path w="1029" h="7302">
                  <a:moveTo>
                    <a:pt x="1029" y="0"/>
                  </a:moveTo>
                  <a:lnTo>
                    <a:pt x="1029" y="5216"/>
                  </a:lnTo>
                  <a:lnTo>
                    <a:pt x="0" y="7302"/>
                  </a:lnTo>
                  <a:lnTo>
                    <a:pt x="1029" y="5216"/>
                  </a:lnTo>
                  <a:lnTo>
                    <a:pt x="1029" y="0"/>
                  </a:lnTo>
                  <a:close/>
                </a:path>
              </a:pathLst>
            </a:custGeom>
            <a:solidFill>
              <a:srgbClr val="4D4D4D"/>
            </a:solidFill>
          </p:spPr>
          <p:txBody>
            <a:bodyPr wrap="square" lIns="0" tIns="0" rIns="0" bIns="0" rtlCol="0">
              <a:noAutofit/>
            </a:bodyPr>
            <a:lstStyle/>
            <a:p>
              <a:endParaRPr sz="1758"/>
            </a:p>
          </p:txBody>
        </p:sp>
        <p:sp>
          <p:nvSpPr>
            <p:cNvPr id="357" name="object 944"/>
            <p:cNvSpPr/>
            <p:nvPr/>
          </p:nvSpPr>
          <p:spPr>
            <a:xfrm>
              <a:off x="10028871" y="2863032"/>
              <a:ext cx="6034" cy="6112"/>
            </a:xfrm>
            <a:custGeom>
              <a:avLst/>
              <a:gdLst/>
              <a:ahLst/>
              <a:cxnLst/>
              <a:rect l="l" t="t" r="r" b="b"/>
              <a:pathLst>
                <a:path w="6179" h="6259">
                  <a:moveTo>
                    <a:pt x="6179" y="0"/>
                  </a:moveTo>
                  <a:lnTo>
                    <a:pt x="0" y="6259"/>
                  </a:lnTo>
                  <a:lnTo>
                    <a:pt x="6179" y="0"/>
                  </a:lnTo>
                  <a:close/>
                </a:path>
              </a:pathLst>
            </a:custGeom>
            <a:solidFill>
              <a:srgbClr val="4D4D4D"/>
            </a:solidFill>
          </p:spPr>
          <p:txBody>
            <a:bodyPr wrap="square" lIns="0" tIns="0" rIns="0" bIns="0" rtlCol="0">
              <a:noAutofit/>
            </a:bodyPr>
            <a:lstStyle/>
            <a:p>
              <a:endParaRPr sz="1758"/>
            </a:p>
          </p:txBody>
        </p:sp>
        <p:sp>
          <p:nvSpPr>
            <p:cNvPr id="358" name="object 945"/>
            <p:cNvSpPr/>
            <p:nvPr/>
          </p:nvSpPr>
          <p:spPr>
            <a:xfrm>
              <a:off x="10203862" y="2457573"/>
              <a:ext cx="1005" cy="5093"/>
            </a:xfrm>
            <a:custGeom>
              <a:avLst/>
              <a:gdLst/>
              <a:ahLst/>
              <a:cxnLst/>
              <a:rect l="l" t="t" r="r" b="b"/>
              <a:pathLst>
                <a:path w="1029" h="5216">
                  <a:moveTo>
                    <a:pt x="1029" y="0"/>
                  </a:moveTo>
                  <a:lnTo>
                    <a:pt x="1029" y="2086"/>
                  </a:lnTo>
                  <a:lnTo>
                    <a:pt x="0" y="4172"/>
                  </a:lnTo>
                  <a:lnTo>
                    <a:pt x="0" y="5216"/>
                  </a:lnTo>
                  <a:lnTo>
                    <a:pt x="0" y="4172"/>
                  </a:lnTo>
                  <a:lnTo>
                    <a:pt x="1029" y="2086"/>
                  </a:lnTo>
                  <a:lnTo>
                    <a:pt x="1029" y="0"/>
                  </a:lnTo>
                  <a:close/>
                </a:path>
              </a:pathLst>
            </a:custGeom>
            <a:solidFill>
              <a:srgbClr val="4D4D4D"/>
            </a:solidFill>
          </p:spPr>
          <p:txBody>
            <a:bodyPr wrap="square" lIns="0" tIns="0" rIns="0" bIns="0" rtlCol="0">
              <a:noAutofit/>
            </a:bodyPr>
            <a:lstStyle/>
            <a:p>
              <a:endParaRPr sz="1758"/>
            </a:p>
          </p:txBody>
        </p:sp>
        <p:sp>
          <p:nvSpPr>
            <p:cNvPr id="359" name="object 946"/>
            <p:cNvSpPr/>
            <p:nvPr/>
          </p:nvSpPr>
          <p:spPr>
            <a:xfrm>
              <a:off x="10197828" y="2494247"/>
              <a:ext cx="1005" cy="7130"/>
            </a:xfrm>
            <a:custGeom>
              <a:avLst/>
              <a:gdLst/>
              <a:ahLst/>
              <a:cxnLst/>
              <a:rect l="l" t="t" r="r" b="b"/>
              <a:pathLst>
                <a:path w="1029" h="7302">
                  <a:moveTo>
                    <a:pt x="1029" y="0"/>
                  </a:moveTo>
                  <a:lnTo>
                    <a:pt x="1029" y="2086"/>
                  </a:lnTo>
                  <a:lnTo>
                    <a:pt x="0" y="4172"/>
                  </a:lnTo>
                  <a:lnTo>
                    <a:pt x="0" y="7302"/>
                  </a:lnTo>
                  <a:lnTo>
                    <a:pt x="0" y="4172"/>
                  </a:lnTo>
                  <a:lnTo>
                    <a:pt x="1029" y="2086"/>
                  </a:lnTo>
                  <a:lnTo>
                    <a:pt x="1029" y="0"/>
                  </a:lnTo>
                  <a:close/>
                </a:path>
              </a:pathLst>
            </a:custGeom>
            <a:solidFill>
              <a:srgbClr val="4D4D4D"/>
            </a:solidFill>
          </p:spPr>
          <p:txBody>
            <a:bodyPr wrap="square" lIns="0" tIns="0" rIns="0" bIns="0" rtlCol="0">
              <a:noAutofit/>
            </a:bodyPr>
            <a:lstStyle/>
            <a:p>
              <a:endParaRPr sz="1758"/>
            </a:p>
          </p:txBody>
        </p:sp>
        <p:sp>
          <p:nvSpPr>
            <p:cNvPr id="360" name="object 947"/>
            <p:cNvSpPr/>
            <p:nvPr/>
          </p:nvSpPr>
          <p:spPr>
            <a:xfrm>
              <a:off x="10200844" y="2477960"/>
              <a:ext cx="1005" cy="6112"/>
            </a:xfrm>
            <a:custGeom>
              <a:avLst/>
              <a:gdLst/>
              <a:ahLst/>
              <a:cxnLst/>
              <a:rect l="l" t="t" r="r" b="b"/>
              <a:pathLst>
                <a:path w="1029" h="6259">
                  <a:moveTo>
                    <a:pt x="1029" y="0"/>
                  </a:moveTo>
                  <a:lnTo>
                    <a:pt x="0" y="2086"/>
                  </a:lnTo>
                  <a:lnTo>
                    <a:pt x="0" y="6259"/>
                  </a:lnTo>
                  <a:lnTo>
                    <a:pt x="0" y="2086"/>
                  </a:lnTo>
                  <a:lnTo>
                    <a:pt x="1029" y="0"/>
                  </a:lnTo>
                  <a:close/>
                </a:path>
              </a:pathLst>
            </a:custGeom>
            <a:solidFill>
              <a:srgbClr val="4D4D4D"/>
            </a:solidFill>
          </p:spPr>
          <p:txBody>
            <a:bodyPr wrap="square" lIns="0" tIns="0" rIns="0" bIns="0" rtlCol="0">
              <a:noAutofit/>
            </a:bodyPr>
            <a:lstStyle/>
            <a:p>
              <a:endParaRPr sz="1758"/>
            </a:p>
          </p:txBody>
        </p:sp>
        <p:sp>
          <p:nvSpPr>
            <p:cNvPr id="361" name="object 948"/>
            <p:cNvSpPr/>
            <p:nvPr/>
          </p:nvSpPr>
          <p:spPr>
            <a:xfrm>
              <a:off x="10083176" y="2796799"/>
              <a:ext cx="4022" cy="6112"/>
            </a:xfrm>
            <a:custGeom>
              <a:avLst/>
              <a:gdLst/>
              <a:ahLst/>
              <a:cxnLst/>
              <a:rect l="l" t="t" r="r" b="b"/>
              <a:pathLst>
                <a:path w="4119" h="6259">
                  <a:moveTo>
                    <a:pt x="4119" y="0"/>
                  </a:moveTo>
                  <a:lnTo>
                    <a:pt x="3089" y="2086"/>
                  </a:lnTo>
                  <a:lnTo>
                    <a:pt x="1029" y="4172"/>
                  </a:lnTo>
                  <a:lnTo>
                    <a:pt x="0" y="6259"/>
                  </a:lnTo>
                  <a:lnTo>
                    <a:pt x="1029" y="4172"/>
                  </a:lnTo>
                  <a:lnTo>
                    <a:pt x="3089" y="2086"/>
                  </a:lnTo>
                  <a:lnTo>
                    <a:pt x="4119" y="0"/>
                  </a:lnTo>
                  <a:close/>
                </a:path>
              </a:pathLst>
            </a:custGeom>
            <a:solidFill>
              <a:srgbClr val="4D4D4D"/>
            </a:solidFill>
          </p:spPr>
          <p:txBody>
            <a:bodyPr wrap="square" lIns="0" tIns="0" rIns="0" bIns="0" rtlCol="0">
              <a:noAutofit/>
            </a:bodyPr>
            <a:lstStyle/>
            <a:p>
              <a:endParaRPr sz="1758"/>
            </a:p>
          </p:txBody>
        </p:sp>
        <p:sp>
          <p:nvSpPr>
            <p:cNvPr id="362" name="object 949"/>
            <p:cNvSpPr/>
            <p:nvPr/>
          </p:nvSpPr>
          <p:spPr>
            <a:xfrm>
              <a:off x="10194807" y="2510546"/>
              <a:ext cx="1005" cy="6112"/>
            </a:xfrm>
            <a:custGeom>
              <a:avLst/>
              <a:gdLst/>
              <a:ahLst/>
              <a:cxnLst/>
              <a:rect l="l" t="t" r="r" b="b"/>
              <a:pathLst>
                <a:path w="1029" h="6259">
                  <a:moveTo>
                    <a:pt x="1029" y="0"/>
                  </a:moveTo>
                  <a:lnTo>
                    <a:pt x="1029" y="2086"/>
                  </a:lnTo>
                  <a:lnTo>
                    <a:pt x="0" y="4172"/>
                  </a:lnTo>
                  <a:lnTo>
                    <a:pt x="0" y="6259"/>
                  </a:lnTo>
                  <a:lnTo>
                    <a:pt x="0" y="4172"/>
                  </a:lnTo>
                  <a:lnTo>
                    <a:pt x="1029" y="2086"/>
                  </a:lnTo>
                  <a:lnTo>
                    <a:pt x="1029" y="0"/>
                  </a:lnTo>
                  <a:close/>
                </a:path>
              </a:pathLst>
            </a:custGeom>
            <a:solidFill>
              <a:srgbClr val="4D4D4D"/>
            </a:solidFill>
          </p:spPr>
          <p:txBody>
            <a:bodyPr wrap="square" lIns="0" tIns="0" rIns="0" bIns="0" rtlCol="0">
              <a:noAutofit/>
            </a:bodyPr>
            <a:lstStyle/>
            <a:p>
              <a:endParaRPr sz="1758"/>
            </a:p>
          </p:txBody>
        </p:sp>
        <p:sp>
          <p:nvSpPr>
            <p:cNvPr id="363" name="object 950"/>
            <p:cNvSpPr/>
            <p:nvPr/>
          </p:nvSpPr>
          <p:spPr>
            <a:xfrm>
              <a:off x="10211902" y="2391377"/>
              <a:ext cx="1005" cy="8149"/>
            </a:xfrm>
            <a:custGeom>
              <a:avLst/>
              <a:gdLst/>
              <a:ahLst/>
              <a:cxnLst/>
              <a:rect l="l" t="t" r="r" b="b"/>
              <a:pathLst>
                <a:path w="1029" h="8345">
                  <a:moveTo>
                    <a:pt x="1029" y="0"/>
                  </a:moveTo>
                  <a:lnTo>
                    <a:pt x="0" y="3129"/>
                  </a:lnTo>
                  <a:lnTo>
                    <a:pt x="0" y="8345"/>
                  </a:lnTo>
                  <a:lnTo>
                    <a:pt x="0" y="3129"/>
                  </a:lnTo>
                  <a:lnTo>
                    <a:pt x="1029" y="0"/>
                  </a:lnTo>
                  <a:close/>
                </a:path>
              </a:pathLst>
            </a:custGeom>
            <a:solidFill>
              <a:srgbClr val="4D4D4D"/>
            </a:solidFill>
          </p:spPr>
          <p:txBody>
            <a:bodyPr wrap="square" lIns="0" tIns="0" rIns="0" bIns="0" rtlCol="0">
              <a:noAutofit/>
            </a:bodyPr>
            <a:lstStyle/>
            <a:p>
              <a:endParaRPr sz="1758"/>
            </a:p>
          </p:txBody>
        </p:sp>
        <p:sp>
          <p:nvSpPr>
            <p:cNvPr id="364" name="object 951"/>
            <p:cNvSpPr/>
            <p:nvPr/>
          </p:nvSpPr>
          <p:spPr>
            <a:xfrm>
              <a:off x="10092222" y="2781519"/>
              <a:ext cx="4022" cy="7130"/>
            </a:xfrm>
            <a:custGeom>
              <a:avLst/>
              <a:gdLst/>
              <a:ahLst/>
              <a:cxnLst/>
              <a:rect l="l" t="t" r="r" b="b"/>
              <a:pathLst>
                <a:path w="4119" h="7302">
                  <a:moveTo>
                    <a:pt x="4119" y="0"/>
                  </a:moveTo>
                  <a:lnTo>
                    <a:pt x="3089" y="3129"/>
                  </a:lnTo>
                  <a:lnTo>
                    <a:pt x="2059" y="5216"/>
                  </a:lnTo>
                  <a:lnTo>
                    <a:pt x="0" y="7302"/>
                  </a:lnTo>
                  <a:lnTo>
                    <a:pt x="2059" y="5216"/>
                  </a:lnTo>
                  <a:lnTo>
                    <a:pt x="3089" y="3129"/>
                  </a:lnTo>
                  <a:lnTo>
                    <a:pt x="4119" y="0"/>
                  </a:lnTo>
                  <a:close/>
                </a:path>
              </a:pathLst>
            </a:custGeom>
            <a:solidFill>
              <a:srgbClr val="4D4D4D"/>
            </a:solidFill>
          </p:spPr>
          <p:txBody>
            <a:bodyPr wrap="square" lIns="0" tIns="0" rIns="0" bIns="0" rtlCol="0">
              <a:noAutofit/>
            </a:bodyPr>
            <a:lstStyle/>
            <a:p>
              <a:endParaRPr sz="1758"/>
            </a:p>
          </p:txBody>
        </p:sp>
        <p:sp>
          <p:nvSpPr>
            <p:cNvPr id="365" name="object 952"/>
            <p:cNvSpPr/>
            <p:nvPr/>
          </p:nvSpPr>
          <p:spPr>
            <a:xfrm>
              <a:off x="10209888" y="2407676"/>
              <a:ext cx="1005" cy="8149"/>
            </a:xfrm>
            <a:custGeom>
              <a:avLst/>
              <a:gdLst/>
              <a:ahLst/>
              <a:cxnLst/>
              <a:rect l="l" t="t" r="r" b="b"/>
              <a:pathLst>
                <a:path w="1029" h="8345">
                  <a:moveTo>
                    <a:pt x="1029" y="0"/>
                  </a:moveTo>
                  <a:lnTo>
                    <a:pt x="1029" y="3129"/>
                  </a:lnTo>
                  <a:lnTo>
                    <a:pt x="0" y="5216"/>
                  </a:lnTo>
                  <a:lnTo>
                    <a:pt x="0" y="8345"/>
                  </a:lnTo>
                  <a:lnTo>
                    <a:pt x="0" y="5216"/>
                  </a:lnTo>
                  <a:lnTo>
                    <a:pt x="1029" y="3129"/>
                  </a:lnTo>
                  <a:lnTo>
                    <a:pt x="1029" y="0"/>
                  </a:lnTo>
                  <a:close/>
                </a:path>
              </a:pathLst>
            </a:custGeom>
            <a:solidFill>
              <a:srgbClr val="4D4D4D"/>
            </a:solidFill>
          </p:spPr>
          <p:txBody>
            <a:bodyPr wrap="square" lIns="0" tIns="0" rIns="0" bIns="0" rtlCol="0">
              <a:noAutofit/>
            </a:bodyPr>
            <a:lstStyle/>
            <a:p>
              <a:endParaRPr sz="1758"/>
            </a:p>
          </p:txBody>
        </p:sp>
        <p:sp>
          <p:nvSpPr>
            <p:cNvPr id="366" name="object 953"/>
            <p:cNvSpPr/>
            <p:nvPr/>
          </p:nvSpPr>
          <p:spPr>
            <a:xfrm>
              <a:off x="10017791" y="2875250"/>
              <a:ext cx="5028" cy="6112"/>
            </a:xfrm>
            <a:custGeom>
              <a:avLst/>
              <a:gdLst/>
              <a:ahLst/>
              <a:cxnLst/>
              <a:rect l="l" t="t" r="r" b="b"/>
              <a:pathLst>
                <a:path w="5149" h="6259">
                  <a:moveTo>
                    <a:pt x="5149" y="0"/>
                  </a:moveTo>
                  <a:lnTo>
                    <a:pt x="3089" y="2086"/>
                  </a:lnTo>
                  <a:lnTo>
                    <a:pt x="2059" y="4172"/>
                  </a:lnTo>
                  <a:lnTo>
                    <a:pt x="0" y="6259"/>
                  </a:lnTo>
                  <a:lnTo>
                    <a:pt x="2059" y="4172"/>
                  </a:lnTo>
                  <a:lnTo>
                    <a:pt x="3089" y="2086"/>
                  </a:lnTo>
                  <a:lnTo>
                    <a:pt x="5149" y="0"/>
                  </a:lnTo>
                  <a:close/>
                </a:path>
              </a:pathLst>
            </a:custGeom>
            <a:solidFill>
              <a:srgbClr val="4D4D4D"/>
            </a:solidFill>
          </p:spPr>
          <p:txBody>
            <a:bodyPr wrap="square" lIns="0" tIns="0" rIns="0" bIns="0" rtlCol="0">
              <a:noAutofit/>
            </a:bodyPr>
            <a:lstStyle/>
            <a:p>
              <a:endParaRPr sz="1758"/>
            </a:p>
          </p:txBody>
        </p:sp>
        <p:sp>
          <p:nvSpPr>
            <p:cNvPr id="367" name="object 954"/>
            <p:cNvSpPr/>
            <p:nvPr/>
          </p:nvSpPr>
          <p:spPr>
            <a:xfrm>
              <a:off x="9993659" y="2899687"/>
              <a:ext cx="6034" cy="6112"/>
            </a:xfrm>
            <a:custGeom>
              <a:avLst/>
              <a:gdLst/>
              <a:ahLst/>
              <a:cxnLst/>
              <a:rect l="l" t="t" r="r" b="b"/>
              <a:pathLst>
                <a:path w="6179" h="6259">
                  <a:moveTo>
                    <a:pt x="6179" y="0"/>
                  </a:moveTo>
                  <a:lnTo>
                    <a:pt x="0" y="6259"/>
                  </a:lnTo>
                  <a:lnTo>
                    <a:pt x="6179" y="0"/>
                  </a:lnTo>
                  <a:close/>
                </a:path>
              </a:pathLst>
            </a:custGeom>
            <a:solidFill>
              <a:srgbClr val="4D4D4D"/>
            </a:solidFill>
          </p:spPr>
          <p:txBody>
            <a:bodyPr wrap="square" lIns="0" tIns="0" rIns="0" bIns="0" rtlCol="0">
              <a:noAutofit/>
            </a:bodyPr>
            <a:lstStyle/>
            <a:p>
              <a:endParaRPr sz="1758"/>
            </a:p>
          </p:txBody>
        </p:sp>
        <p:sp>
          <p:nvSpPr>
            <p:cNvPr id="368" name="object 955"/>
            <p:cNvSpPr/>
            <p:nvPr/>
          </p:nvSpPr>
          <p:spPr>
            <a:xfrm>
              <a:off x="10161611" y="2642989"/>
              <a:ext cx="1005" cy="3055"/>
            </a:xfrm>
            <a:custGeom>
              <a:avLst/>
              <a:gdLst/>
              <a:ahLst/>
              <a:cxnLst/>
              <a:rect l="l" t="t" r="r" b="b"/>
              <a:pathLst>
                <a:path w="1029" h="3129">
                  <a:moveTo>
                    <a:pt x="1029" y="0"/>
                  </a:moveTo>
                  <a:lnTo>
                    <a:pt x="0" y="1043"/>
                  </a:lnTo>
                  <a:lnTo>
                    <a:pt x="0" y="3129"/>
                  </a:lnTo>
                  <a:lnTo>
                    <a:pt x="0" y="1043"/>
                  </a:lnTo>
                  <a:lnTo>
                    <a:pt x="1029" y="0"/>
                  </a:lnTo>
                  <a:close/>
                </a:path>
              </a:pathLst>
            </a:custGeom>
            <a:solidFill>
              <a:srgbClr val="4D4D4D"/>
            </a:solidFill>
          </p:spPr>
          <p:txBody>
            <a:bodyPr wrap="square" lIns="0" tIns="0" rIns="0" bIns="0" rtlCol="0">
              <a:noAutofit/>
            </a:bodyPr>
            <a:lstStyle/>
            <a:p>
              <a:endParaRPr sz="1758"/>
            </a:p>
          </p:txBody>
        </p:sp>
        <p:sp>
          <p:nvSpPr>
            <p:cNvPr id="369" name="object 956"/>
            <p:cNvSpPr/>
            <p:nvPr/>
          </p:nvSpPr>
          <p:spPr>
            <a:xfrm>
              <a:off x="10165633" y="2625670"/>
              <a:ext cx="2011" cy="6112"/>
            </a:xfrm>
            <a:custGeom>
              <a:avLst/>
              <a:gdLst/>
              <a:ahLst/>
              <a:cxnLst/>
              <a:rect l="l" t="t" r="r" b="b"/>
              <a:pathLst>
                <a:path w="2059" h="6259">
                  <a:moveTo>
                    <a:pt x="2059" y="0"/>
                  </a:moveTo>
                  <a:lnTo>
                    <a:pt x="2059" y="2086"/>
                  </a:lnTo>
                  <a:lnTo>
                    <a:pt x="1029" y="4172"/>
                  </a:lnTo>
                  <a:lnTo>
                    <a:pt x="0" y="6259"/>
                  </a:lnTo>
                  <a:lnTo>
                    <a:pt x="1029" y="4172"/>
                  </a:lnTo>
                  <a:lnTo>
                    <a:pt x="2059" y="2086"/>
                  </a:lnTo>
                  <a:lnTo>
                    <a:pt x="2059" y="0"/>
                  </a:lnTo>
                  <a:close/>
                </a:path>
              </a:pathLst>
            </a:custGeom>
            <a:solidFill>
              <a:srgbClr val="4D4D4D"/>
            </a:solidFill>
          </p:spPr>
          <p:txBody>
            <a:bodyPr wrap="square" lIns="0" tIns="0" rIns="0" bIns="0" rtlCol="0">
              <a:noAutofit/>
            </a:bodyPr>
            <a:lstStyle/>
            <a:p>
              <a:endParaRPr sz="1758"/>
            </a:p>
          </p:txBody>
        </p:sp>
        <p:sp>
          <p:nvSpPr>
            <p:cNvPr id="370" name="object 957"/>
            <p:cNvSpPr/>
            <p:nvPr/>
          </p:nvSpPr>
          <p:spPr>
            <a:xfrm>
              <a:off x="10154569" y="2661331"/>
              <a:ext cx="1005" cy="3055"/>
            </a:xfrm>
            <a:custGeom>
              <a:avLst/>
              <a:gdLst/>
              <a:ahLst/>
              <a:cxnLst/>
              <a:rect l="l" t="t" r="r" b="b"/>
              <a:pathLst>
                <a:path w="1029" h="3129">
                  <a:moveTo>
                    <a:pt x="1029" y="0"/>
                  </a:moveTo>
                  <a:lnTo>
                    <a:pt x="1029" y="1043"/>
                  </a:lnTo>
                  <a:lnTo>
                    <a:pt x="0" y="2086"/>
                  </a:lnTo>
                  <a:lnTo>
                    <a:pt x="0" y="3129"/>
                  </a:lnTo>
                  <a:lnTo>
                    <a:pt x="0" y="2086"/>
                  </a:lnTo>
                  <a:lnTo>
                    <a:pt x="1029" y="1043"/>
                  </a:lnTo>
                  <a:lnTo>
                    <a:pt x="1029" y="0"/>
                  </a:lnTo>
                  <a:close/>
                </a:path>
              </a:pathLst>
            </a:custGeom>
            <a:solidFill>
              <a:srgbClr val="4D4D4D"/>
            </a:solidFill>
          </p:spPr>
          <p:txBody>
            <a:bodyPr wrap="square" lIns="0" tIns="0" rIns="0" bIns="0" rtlCol="0">
              <a:noAutofit/>
            </a:bodyPr>
            <a:lstStyle/>
            <a:p>
              <a:endParaRPr sz="1758"/>
            </a:p>
          </p:txBody>
        </p:sp>
        <p:sp>
          <p:nvSpPr>
            <p:cNvPr id="371" name="object 958"/>
            <p:cNvSpPr/>
            <p:nvPr/>
          </p:nvSpPr>
          <p:spPr>
            <a:xfrm>
              <a:off x="10111324" y="2753001"/>
              <a:ext cx="3016" cy="5093"/>
            </a:xfrm>
            <a:custGeom>
              <a:avLst/>
              <a:gdLst/>
              <a:ahLst/>
              <a:cxnLst/>
              <a:rect l="l" t="t" r="r" b="b"/>
              <a:pathLst>
                <a:path w="3089" h="5216">
                  <a:moveTo>
                    <a:pt x="3089" y="0"/>
                  </a:moveTo>
                  <a:lnTo>
                    <a:pt x="2059" y="1043"/>
                  </a:lnTo>
                  <a:lnTo>
                    <a:pt x="1029" y="3129"/>
                  </a:lnTo>
                  <a:lnTo>
                    <a:pt x="0" y="5216"/>
                  </a:lnTo>
                  <a:lnTo>
                    <a:pt x="1029" y="3129"/>
                  </a:lnTo>
                  <a:lnTo>
                    <a:pt x="2059" y="1043"/>
                  </a:lnTo>
                  <a:lnTo>
                    <a:pt x="3089" y="0"/>
                  </a:lnTo>
                  <a:close/>
                </a:path>
              </a:pathLst>
            </a:custGeom>
            <a:solidFill>
              <a:srgbClr val="4D4D4D"/>
            </a:solidFill>
          </p:spPr>
          <p:txBody>
            <a:bodyPr wrap="square" lIns="0" tIns="0" rIns="0" bIns="0" rtlCol="0">
              <a:noAutofit/>
            </a:bodyPr>
            <a:lstStyle/>
            <a:p>
              <a:endParaRPr sz="1758"/>
            </a:p>
          </p:txBody>
        </p:sp>
        <p:sp>
          <p:nvSpPr>
            <p:cNvPr id="372" name="object 959"/>
            <p:cNvSpPr/>
            <p:nvPr/>
          </p:nvSpPr>
          <p:spPr>
            <a:xfrm>
              <a:off x="10129425" y="2719383"/>
              <a:ext cx="2011" cy="4074"/>
            </a:xfrm>
            <a:custGeom>
              <a:avLst/>
              <a:gdLst/>
              <a:ahLst/>
              <a:cxnLst/>
              <a:rect l="l" t="t" r="r" b="b"/>
              <a:pathLst>
                <a:path w="2059" h="4172">
                  <a:moveTo>
                    <a:pt x="2059" y="0"/>
                  </a:moveTo>
                  <a:lnTo>
                    <a:pt x="1029" y="1043"/>
                  </a:lnTo>
                  <a:lnTo>
                    <a:pt x="1029" y="3129"/>
                  </a:lnTo>
                  <a:lnTo>
                    <a:pt x="0" y="4172"/>
                  </a:lnTo>
                  <a:lnTo>
                    <a:pt x="1029" y="3129"/>
                  </a:lnTo>
                  <a:lnTo>
                    <a:pt x="1029" y="1043"/>
                  </a:lnTo>
                  <a:lnTo>
                    <a:pt x="2059" y="0"/>
                  </a:lnTo>
                  <a:close/>
                </a:path>
              </a:pathLst>
            </a:custGeom>
            <a:solidFill>
              <a:srgbClr val="4D4D4D"/>
            </a:solidFill>
          </p:spPr>
          <p:txBody>
            <a:bodyPr wrap="square" lIns="0" tIns="0" rIns="0" bIns="0" rtlCol="0">
              <a:noAutofit/>
            </a:bodyPr>
            <a:lstStyle/>
            <a:p>
              <a:endParaRPr sz="1758"/>
            </a:p>
          </p:txBody>
        </p:sp>
        <p:sp>
          <p:nvSpPr>
            <p:cNvPr id="373" name="object 960"/>
            <p:cNvSpPr/>
            <p:nvPr/>
          </p:nvSpPr>
          <p:spPr>
            <a:xfrm>
              <a:off x="10142499" y="2689848"/>
              <a:ext cx="2011" cy="6112"/>
            </a:xfrm>
            <a:custGeom>
              <a:avLst/>
              <a:gdLst/>
              <a:ahLst/>
              <a:cxnLst/>
              <a:rect l="l" t="t" r="r" b="b"/>
              <a:pathLst>
                <a:path w="2059" h="6259">
                  <a:moveTo>
                    <a:pt x="2059" y="0"/>
                  </a:moveTo>
                  <a:lnTo>
                    <a:pt x="1029" y="2086"/>
                  </a:lnTo>
                  <a:lnTo>
                    <a:pt x="0" y="4172"/>
                  </a:lnTo>
                  <a:lnTo>
                    <a:pt x="0" y="6259"/>
                  </a:lnTo>
                  <a:lnTo>
                    <a:pt x="0" y="4172"/>
                  </a:lnTo>
                  <a:lnTo>
                    <a:pt x="1029" y="2086"/>
                  </a:lnTo>
                  <a:lnTo>
                    <a:pt x="2059" y="0"/>
                  </a:lnTo>
                  <a:close/>
                </a:path>
              </a:pathLst>
            </a:custGeom>
            <a:solidFill>
              <a:srgbClr val="4D4D4D"/>
            </a:solidFill>
          </p:spPr>
          <p:txBody>
            <a:bodyPr wrap="square" lIns="0" tIns="0" rIns="0" bIns="0" rtlCol="0">
              <a:noAutofit/>
            </a:bodyPr>
            <a:lstStyle/>
            <a:p>
              <a:endParaRPr sz="1758"/>
            </a:p>
          </p:txBody>
        </p:sp>
        <p:sp>
          <p:nvSpPr>
            <p:cNvPr id="374" name="object 961"/>
            <p:cNvSpPr/>
            <p:nvPr/>
          </p:nvSpPr>
          <p:spPr>
            <a:xfrm>
              <a:off x="10135458" y="2704109"/>
              <a:ext cx="3016" cy="6112"/>
            </a:xfrm>
            <a:custGeom>
              <a:avLst/>
              <a:gdLst/>
              <a:ahLst/>
              <a:cxnLst/>
              <a:rect l="l" t="t" r="r" b="b"/>
              <a:pathLst>
                <a:path w="3089" h="6259">
                  <a:moveTo>
                    <a:pt x="3089" y="0"/>
                  </a:moveTo>
                  <a:lnTo>
                    <a:pt x="2059" y="2086"/>
                  </a:lnTo>
                  <a:lnTo>
                    <a:pt x="1029" y="4172"/>
                  </a:lnTo>
                  <a:lnTo>
                    <a:pt x="0" y="6259"/>
                  </a:lnTo>
                  <a:lnTo>
                    <a:pt x="1029" y="4172"/>
                  </a:lnTo>
                  <a:lnTo>
                    <a:pt x="2059" y="2086"/>
                  </a:lnTo>
                  <a:lnTo>
                    <a:pt x="3089" y="0"/>
                  </a:lnTo>
                  <a:close/>
                </a:path>
              </a:pathLst>
            </a:custGeom>
            <a:solidFill>
              <a:srgbClr val="4D4D4D"/>
            </a:solidFill>
          </p:spPr>
          <p:txBody>
            <a:bodyPr wrap="square" lIns="0" tIns="0" rIns="0" bIns="0" rtlCol="0">
              <a:noAutofit/>
            </a:bodyPr>
            <a:lstStyle/>
            <a:p>
              <a:endParaRPr sz="1758"/>
            </a:p>
          </p:txBody>
        </p:sp>
        <p:sp>
          <p:nvSpPr>
            <p:cNvPr id="375" name="object 962"/>
            <p:cNvSpPr/>
            <p:nvPr/>
          </p:nvSpPr>
          <p:spPr>
            <a:xfrm>
              <a:off x="9969516" y="2922103"/>
              <a:ext cx="6034" cy="6112"/>
            </a:xfrm>
            <a:custGeom>
              <a:avLst/>
              <a:gdLst/>
              <a:ahLst/>
              <a:cxnLst/>
              <a:rect l="l" t="t" r="r" b="b"/>
              <a:pathLst>
                <a:path w="6179" h="6259">
                  <a:moveTo>
                    <a:pt x="6179" y="0"/>
                  </a:moveTo>
                  <a:lnTo>
                    <a:pt x="0" y="6259"/>
                  </a:lnTo>
                  <a:lnTo>
                    <a:pt x="6179" y="0"/>
                  </a:lnTo>
                  <a:close/>
                </a:path>
              </a:pathLst>
            </a:custGeom>
            <a:solidFill>
              <a:srgbClr val="4D4D4D"/>
            </a:solidFill>
          </p:spPr>
          <p:txBody>
            <a:bodyPr wrap="square" lIns="0" tIns="0" rIns="0" bIns="0" rtlCol="0">
              <a:noAutofit/>
            </a:bodyPr>
            <a:lstStyle/>
            <a:p>
              <a:endParaRPr sz="1758"/>
            </a:p>
          </p:txBody>
        </p:sp>
        <p:sp>
          <p:nvSpPr>
            <p:cNvPr id="376" name="object 963"/>
            <p:cNvSpPr/>
            <p:nvPr/>
          </p:nvSpPr>
          <p:spPr>
            <a:xfrm>
              <a:off x="10148530" y="2675580"/>
              <a:ext cx="2011" cy="5093"/>
            </a:xfrm>
            <a:custGeom>
              <a:avLst/>
              <a:gdLst/>
              <a:ahLst/>
              <a:cxnLst/>
              <a:rect l="l" t="t" r="r" b="b"/>
              <a:pathLst>
                <a:path w="2059" h="5216">
                  <a:moveTo>
                    <a:pt x="2059" y="0"/>
                  </a:moveTo>
                  <a:lnTo>
                    <a:pt x="1029" y="2086"/>
                  </a:lnTo>
                  <a:lnTo>
                    <a:pt x="0" y="3129"/>
                  </a:lnTo>
                  <a:lnTo>
                    <a:pt x="0" y="5216"/>
                  </a:lnTo>
                  <a:lnTo>
                    <a:pt x="0" y="3129"/>
                  </a:lnTo>
                  <a:lnTo>
                    <a:pt x="1029" y="2086"/>
                  </a:lnTo>
                  <a:lnTo>
                    <a:pt x="2059" y="0"/>
                  </a:lnTo>
                  <a:close/>
                </a:path>
              </a:pathLst>
            </a:custGeom>
            <a:solidFill>
              <a:srgbClr val="4D4D4D"/>
            </a:solidFill>
          </p:spPr>
          <p:txBody>
            <a:bodyPr wrap="square" lIns="0" tIns="0" rIns="0" bIns="0" rtlCol="0">
              <a:noAutofit/>
            </a:bodyPr>
            <a:lstStyle/>
            <a:p>
              <a:endParaRPr sz="1758"/>
            </a:p>
          </p:txBody>
        </p:sp>
        <p:sp>
          <p:nvSpPr>
            <p:cNvPr id="377" name="object 964"/>
            <p:cNvSpPr/>
            <p:nvPr/>
          </p:nvSpPr>
          <p:spPr>
            <a:xfrm>
              <a:off x="10005719" y="2887462"/>
              <a:ext cx="6034" cy="6112"/>
            </a:xfrm>
            <a:custGeom>
              <a:avLst/>
              <a:gdLst/>
              <a:ahLst/>
              <a:cxnLst/>
              <a:rect l="l" t="t" r="r" b="b"/>
              <a:pathLst>
                <a:path w="6179" h="6259">
                  <a:moveTo>
                    <a:pt x="6179" y="0"/>
                  </a:moveTo>
                  <a:lnTo>
                    <a:pt x="0" y="6259"/>
                  </a:lnTo>
                  <a:lnTo>
                    <a:pt x="6179" y="0"/>
                  </a:lnTo>
                  <a:close/>
                </a:path>
              </a:pathLst>
            </a:custGeom>
            <a:solidFill>
              <a:srgbClr val="4D4D4D"/>
            </a:solidFill>
          </p:spPr>
          <p:txBody>
            <a:bodyPr wrap="square" lIns="0" tIns="0" rIns="0" bIns="0" rtlCol="0">
              <a:noAutofit/>
            </a:bodyPr>
            <a:lstStyle/>
            <a:p>
              <a:endParaRPr sz="1758"/>
            </a:p>
          </p:txBody>
        </p:sp>
        <p:sp>
          <p:nvSpPr>
            <p:cNvPr id="378" name="object 965"/>
            <p:cNvSpPr/>
            <p:nvPr/>
          </p:nvSpPr>
          <p:spPr>
            <a:xfrm>
              <a:off x="10170654" y="2610390"/>
              <a:ext cx="2011" cy="6112"/>
            </a:xfrm>
            <a:custGeom>
              <a:avLst/>
              <a:gdLst/>
              <a:ahLst/>
              <a:cxnLst/>
              <a:rect l="l" t="t" r="r" b="b"/>
              <a:pathLst>
                <a:path w="2059" h="6259">
                  <a:moveTo>
                    <a:pt x="2059" y="0"/>
                  </a:moveTo>
                  <a:lnTo>
                    <a:pt x="1029" y="2086"/>
                  </a:lnTo>
                  <a:lnTo>
                    <a:pt x="1029" y="4172"/>
                  </a:lnTo>
                  <a:lnTo>
                    <a:pt x="0" y="6259"/>
                  </a:lnTo>
                  <a:lnTo>
                    <a:pt x="1029" y="4172"/>
                  </a:lnTo>
                  <a:lnTo>
                    <a:pt x="1029" y="2086"/>
                  </a:lnTo>
                  <a:lnTo>
                    <a:pt x="2059" y="0"/>
                  </a:lnTo>
                  <a:close/>
                </a:path>
              </a:pathLst>
            </a:custGeom>
            <a:solidFill>
              <a:srgbClr val="4D4D4D"/>
            </a:solidFill>
          </p:spPr>
          <p:txBody>
            <a:bodyPr wrap="square" lIns="0" tIns="0" rIns="0" bIns="0" rtlCol="0">
              <a:noAutofit/>
            </a:bodyPr>
            <a:lstStyle/>
            <a:p>
              <a:endParaRPr sz="1758"/>
            </a:p>
          </p:txBody>
        </p:sp>
        <p:sp>
          <p:nvSpPr>
            <p:cNvPr id="379" name="object 966"/>
            <p:cNvSpPr/>
            <p:nvPr/>
          </p:nvSpPr>
          <p:spPr>
            <a:xfrm>
              <a:off x="10188756" y="2543144"/>
              <a:ext cx="1005" cy="5093"/>
            </a:xfrm>
            <a:custGeom>
              <a:avLst/>
              <a:gdLst/>
              <a:ahLst/>
              <a:cxnLst/>
              <a:rect l="l" t="t" r="r" b="b"/>
              <a:pathLst>
                <a:path w="1029" h="5216">
                  <a:moveTo>
                    <a:pt x="1029" y="0"/>
                  </a:moveTo>
                  <a:lnTo>
                    <a:pt x="0" y="2086"/>
                  </a:lnTo>
                  <a:lnTo>
                    <a:pt x="0" y="5216"/>
                  </a:lnTo>
                  <a:lnTo>
                    <a:pt x="0" y="2086"/>
                  </a:lnTo>
                  <a:lnTo>
                    <a:pt x="1029" y="0"/>
                  </a:lnTo>
                  <a:close/>
                </a:path>
              </a:pathLst>
            </a:custGeom>
            <a:solidFill>
              <a:srgbClr val="4D4D4D"/>
            </a:solidFill>
          </p:spPr>
          <p:txBody>
            <a:bodyPr wrap="square" lIns="0" tIns="0" rIns="0" bIns="0" rtlCol="0">
              <a:noAutofit/>
            </a:bodyPr>
            <a:lstStyle/>
            <a:p>
              <a:endParaRPr sz="1758"/>
            </a:p>
          </p:txBody>
        </p:sp>
        <p:sp>
          <p:nvSpPr>
            <p:cNvPr id="380" name="object 967"/>
            <p:cNvSpPr/>
            <p:nvPr/>
          </p:nvSpPr>
          <p:spPr>
            <a:xfrm>
              <a:off x="10179704" y="2579823"/>
              <a:ext cx="1005" cy="5093"/>
            </a:xfrm>
            <a:custGeom>
              <a:avLst/>
              <a:gdLst/>
              <a:ahLst/>
              <a:cxnLst/>
              <a:rect l="l" t="t" r="r" b="b"/>
              <a:pathLst>
                <a:path w="1029" h="5216">
                  <a:moveTo>
                    <a:pt x="1029" y="0"/>
                  </a:moveTo>
                  <a:lnTo>
                    <a:pt x="1029" y="1043"/>
                  </a:lnTo>
                  <a:lnTo>
                    <a:pt x="0" y="3129"/>
                  </a:lnTo>
                  <a:lnTo>
                    <a:pt x="0" y="5216"/>
                  </a:lnTo>
                  <a:lnTo>
                    <a:pt x="0" y="3129"/>
                  </a:lnTo>
                  <a:lnTo>
                    <a:pt x="1029" y="1043"/>
                  </a:lnTo>
                  <a:lnTo>
                    <a:pt x="1029" y="0"/>
                  </a:lnTo>
                  <a:close/>
                </a:path>
              </a:pathLst>
            </a:custGeom>
            <a:solidFill>
              <a:srgbClr val="4D4D4D"/>
            </a:solidFill>
          </p:spPr>
          <p:txBody>
            <a:bodyPr wrap="square" lIns="0" tIns="0" rIns="0" bIns="0" rtlCol="0">
              <a:noAutofit/>
            </a:bodyPr>
            <a:lstStyle/>
            <a:p>
              <a:endParaRPr sz="1758"/>
            </a:p>
          </p:txBody>
        </p:sp>
        <p:sp>
          <p:nvSpPr>
            <p:cNvPr id="381" name="object 968"/>
            <p:cNvSpPr/>
            <p:nvPr/>
          </p:nvSpPr>
          <p:spPr>
            <a:xfrm>
              <a:off x="10191771" y="2526863"/>
              <a:ext cx="1005" cy="6112"/>
            </a:xfrm>
            <a:custGeom>
              <a:avLst/>
              <a:gdLst/>
              <a:ahLst/>
              <a:cxnLst/>
              <a:rect l="l" t="t" r="r" b="b"/>
              <a:pathLst>
                <a:path w="1029" h="6259">
                  <a:moveTo>
                    <a:pt x="1029" y="0"/>
                  </a:moveTo>
                  <a:lnTo>
                    <a:pt x="1029" y="2086"/>
                  </a:lnTo>
                  <a:lnTo>
                    <a:pt x="0" y="4172"/>
                  </a:lnTo>
                  <a:lnTo>
                    <a:pt x="0" y="6259"/>
                  </a:lnTo>
                  <a:lnTo>
                    <a:pt x="0" y="4172"/>
                  </a:lnTo>
                  <a:lnTo>
                    <a:pt x="1029" y="2086"/>
                  </a:lnTo>
                  <a:lnTo>
                    <a:pt x="1029" y="0"/>
                  </a:lnTo>
                  <a:close/>
                </a:path>
              </a:pathLst>
            </a:custGeom>
            <a:solidFill>
              <a:srgbClr val="4D4D4D"/>
            </a:solidFill>
          </p:spPr>
          <p:txBody>
            <a:bodyPr wrap="square" lIns="0" tIns="0" rIns="0" bIns="0" rtlCol="0">
              <a:noAutofit/>
            </a:bodyPr>
            <a:lstStyle/>
            <a:p>
              <a:endParaRPr sz="1758"/>
            </a:p>
          </p:txBody>
        </p:sp>
        <p:sp>
          <p:nvSpPr>
            <p:cNvPr id="382" name="object 969"/>
            <p:cNvSpPr/>
            <p:nvPr/>
          </p:nvSpPr>
          <p:spPr>
            <a:xfrm>
              <a:off x="10175680" y="2595112"/>
              <a:ext cx="1005" cy="6112"/>
            </a:xfrm>
            <a:custGeom>
              <a:avLst/>
              <a:gdLst/>
              <a:ahLst/>
              <a:cxnLst/>
              <a:rect l="l" t="t" r="r" b="b"/>
              <a:pathLst>
                <a:path w="1029" h="6259">
                  <a:moveTo>
                    <a:pt x="1029" y="0"/>
                  </a:moveTo>
                  <a:lnTo>
                    <a:pt x="1029" y="2086"/>
                  </a:lnTo>
                  <a:lnTo>
                    <a:pt x="0" y="4172"/>
                  </a:lnTo>
                  <a:lnTo>
                    <a:pt x="0" y="6259"/>
                  </a:lnTo>
                  <a:lnTo>
                    <a:pt x="0" y="4172"/>
                  </a:lnTo>
                  <a:lnTo>
                    <a:pt x="1029" y="2086"/>
                  </a:lnTo>
                  <a:lnTo>
                    <a:pt x="1029" y="0"/>
                  </a:lnTo>
                  <a:close/>
                </a:path>
              </a:pathLst>
            </a:custGeom>
            <a:solidFill>
              <a:srgbClr val="4D4D4D"/>
            </a:solidFill>
          </p:spPr>
          <p:txBody>
            <a:bodyPr wrap="square" lIns="0" tIns="0" rIns="0" bIns="0" rtlCol="0">
              <a:noAutofit/>
            </a:bodyPr>
            <a:lstStyle/>
            <a:p>
              <a:endParaRPr sz="1758"/>
            </a:p>
          </p:txBody>
        </p:sp>
        <p:sp>
          <p:nvSpPr>
            <p:cNvPr id="383" name="object 970"/>
            <p:cNvSpPr/>
            <p:nvPr/>
          </p:nvSpPr>
          <p:spPr>
            <a:xfrm>
              <a:off x="10183724" y="2563530"/>
              <a:ext cx="1005" cy="3055"/>
            </a:xfrm>
            <a:custGeom>
              <a:avLst/>
              <a:gdLst/>
              <a:ahLst/>
              <a:cxnLst/>
              <a:rect l="l" t="t" r="r" b="b"/>
              <a:pathLst>
                <a:path w="1029" h="3129">
                  <a:moveTo>
                    <a:pt x="1029" y="0"/>
                  </a:moveTo>
                  <a:lnTo>
                    <a:pt x="1029" y="2086"/>
                  </a:lnTo>
                  <a:lnTo>
                    <a:pt x="0" y="3129"/>
                  </a:lnTo>
                  <a:lnTo>
                    <a:pt x="1029" y="2086"/>
                  </a:lnTo>
                  <a:lnTo>
                    <a:pt x="1029" y="0"/>
                  </a:lnTo>
                  <a:close/>
                </a:path>
              </a:pathLst>
            </a:custGeom>
            <a:solidFill>
              <a:srgbClr val="4D4D4D"/>
            </a:solidFill>
          </p:spPr>
          <p:txBody>
            <a:bodyPr wrap="square" lIns="0" tIns="0" rIns="0" bIns="0" rtlCol="0">
              <a:noAutofit/>
            </a:bodyPr>
            <a:lstStyle/>
            <a:p>
              <a:endParaRPr sz="1758"/>
            </a:p>
          </p:txBody>
        </p:sp>
        <p:sp>
          <p:nvSpPr>
            <p:cNvPr id="384" name="object 971"/>
            <p:cNvSpPr/>
            <p:nvPr/>
          </p:nvSpPr>
          <p:spPr>
            <a:xfrm>
              <a:off x="9279597" y="3059622"/>
              <a:ext cx="495811" cy="1092040"/>
            </a:xfrm>
            <a:custGeom>
              <a:avLst/>
              <a:gdLst/>
              <a:ahLst/>
              <a:cxnLst/>
              <a:rect l="l" t="t" r="r" b="b"/>
              <a:pathLst>
                <a:path w="507747" h="1118330">
                  <a:moveTo>
                    <a:pt x="499813" y="4000"/>
                  </a:moveTo>
                  <a:lnTo>
                    <a:pt x="507747" y="0"/>
                  </a:lnTo>
                  <a:lnTo>
                    <a:pt x="503628" y="2086"/>
                  </a:lnTo>
                  <a:lnTo>
                    <a:pt x="500538" y="4172"/>
                  </a:lnTo>
                  <a:lnTo>
                    <a:pt x="496418" y="6259"/>
                  </a:lnTo>
                  <a:lnTo>
                    <a:pt x="496012" y="5845"/>
                  </a:lnTo>
                  <a:lnTo>
                    <a:pt x="499813" y="4000"/>
                  </a:lnTo>
                  <a:close/>
                </a:path>
                <a:path w="507747" h="1118330">
                  <a:moveTo>
                    <a:pt x="169935" y="-351564"/>
                  </a:moveTo>
                  <a:lnTo>
                    <a:pt x="171995" y="-349478"/>
                  </a:lnTo>
                  <a:lnTo>
                    <a:pt x="173025" y="-346348"/>
                  </a:lnTo>
                  <a:lnTo>
                    <a:pt x="175085" y="-344262"/>
                  </a:lnTo>
                  <a:lnTo>
                    <a:pt x="176115" y="-342175"/>
                  </a:lnTo>
                  <a:lnTo>
                    <a:pt x="176115" y="-341132"/>
                  </a:lnTo>
                  <a:lnTo>
                    <a:pt x="177145" y="-339046"/>
                  </a:lnTo>
                  <a:lnTo>
                    <a:pt x="179205" y="-336959"/>
                  </a:lnTo>
                  <a:lnTo>
                    <a:pt x="180234" y="-334873"/>
                  </a:lnTo>
                  <a:lnTo>
                    <a:pt x="182294" y="-331743"/>
                  </a:lnTo>
                  <a:lnTo>
                    <a:pt x="183324" y="-330700"/>
                  </a:lnTo>
                  <a:lnTo>
                    <a:pt x="184354" y="-328613"/>
                  </a:lnTo>
                  <a:lnTo>
                    <a:pt x="185384" y="-327570"/>
                  </a:lnTo>
                  <a:lnTo>
                    <a:pt x="186414" y="-325484"/>
                  </a:lnTo>
                  <a:lnTo>
                    <a:pt x="187444" y="-323397"/>
                  </a:lnTo>
                  <a:lnTo>
                    <a:pt x="189504" y="-320268"/>
                  </a:lnTo>
                  <a:lnTo>
                    <a:pt x="190534" y="-319224"/>
                  </a:lnTo>
                  <a:lnTo>
                    <a:pt x="191564" y="-317138"/>
                  </a:lnTo>
                  <a:lnTo>
                    <a:pt x="192593" y="-316095"/>
                  </a:lnTo>
                  <a:lnTo>
                    <a:pt x="193623" y="-314008"/>
                  </a:lnTo>
                  <a:lnTo>
                    <a:pt x="195683" y="-311922"/>
                  </a:lnTo>
                  <a:lnTo>
                    <a:pt x="196713" y="-309835"/>
                  </a:lnTo>
                  <a:lnTo>
                    <a:pt x="197743" y="-307749"/>
                  </a:lnTo>
                  <a:lnTo>
                    <a:pt x="199803" y="-306706"/>
                  </a:lnTo>
                  <a:lnTo>
                    <a:pt x="200833" y="-304619"/>
                  </a:lnTo>
                  <a:lnTo>
                    <a:pt x="201863" y="-302533"/>
                  </a:lnTo>
                  <a:lnTo>
                    <a:pt x="203922" y="-300446"/>
                  </a:lnTo>
                  <a:lnTo>
                    <a:pt x="204952" y="-298360"/>
                  </a:lnTo>
                  <a:lnTo>
                    <a:pt x="205982" y="-296274"/>
                  </a:lnTo>
                  <a:lnTo>
                    <a:pt x="207012" y="-295230"/>
                  </a:lnTo>
                  <a:lnTo>
                    <a:pt x="209072" y="-293144"/>
                  </a:lnTo>
                  <a:lnTo>
                    <a:pt x="210102" y="-291058"/>
                  </a:lnTo>
                  <a:lnTo>
                    <a:pt x="212162" y="-290014"/>
                  </a:lnTo>
                  <a:lnTo>
                    <a:pt x="213192" y="-287928"/>
                  </a:lnTo>
                  <a:lnTo>
                    <a:pt x="214222" y="-285841"/>
                  </a:lnTo>
                  <a:lnTo>
                    <a:pt x="216281" y="-283755"/>
                  </a:lnTo>
                  <a:lnTo>
                    <a:pt x="217311" y="-282712"/>
                  </a:lnTo>
                  <a:lnTo>
                    <a:pt x="218341" y="-280625"/>
                  </a:lnTo>
                  <a:lnTo>
                    <a:pt x="220401" y="-278539"/>
                  </a:lnTo>
                  <a:lnTo>
                    <a:pt x="221431" y="-276452"/>
                  </a:lnTo>
                  <a:lnTo>
                    <a:pt x="223491" y="-275409"/>
                  </a:lnTo>
                  <a:lnTo>
                    <a:pt x="224521" y="-273323"/>
                  </a:lnTo>
                  <a:lnTo>
                    <a:pt x="225551" y="-272280"/>
                  </a:lnTo>
                  <a:lnTo>
                    <a:pt x="227611" y="-270193"/>
                  </a:lnTo>
                  <a:lnTo>
                    <a:pt x="228640" y="-268107"/>
                  </a:lnTo>
                  <a:lnTo>
                    <a:pt x="230700" y="-266020"/>
                  </a:lnTo>
                  <a:lnTo>
                    <a:pt x="231730" y="-264977"/>
                  </a:lnTo>
                  <a:lnTo>
                    <a:pt x="233790" y="-262891"/>
                  </a:lnTo>
                  <a:lnTo>
                    <a:pt x="234820" y="-261847"/>
                  </a:lnTo>
                  <a:lnTo>
                    <a:pt x="235850" y="-259761"/>
                  </a:lnTo>
                  <a:lnTo>
                    <a:pt x="237910" y="-257675"/>
                  </a:lnTo>
                  <a:lnTo>
                    <a:pt x="239969" y="-255588"/>
                  </a:lnTo>
                  <a:lnTo>
                    <a:pt x="240999" y="-254545"/>
                  </a:lnTo>
                  <a:lnTo>
                    <a:pt x="242029" y="-252458"/>
                  </a:lnTo>
                  <a:lnTo>
                    <a:pt x="244089" y="-251415"/>
                  </a:lnTo>
                  <a:lnTo>
                    <a:pt x="245119" y="-249329"/>
                  </a:lnTo>
                  <a:lnTo>
                    <a:pt x="247179" y="-247242"/>
                  </a:lnTo>
                  <a:lnTo>
                    <a:pt x="249239" y="-246199"/>
                  </a:lnTo>
                  <a:lnTo>
                    <a:pt x="250269" y="-244113"/>
                  </a:lnTo>
                  <a:lnTo>
                    <a:pt x="251299" y="-242026"/>
                  </a:lnTo>
                  <a:lnTo>
                    <a:pt x="253358" y="-240983"/>
                  </a:lnTo>
                  <a:lnTo>
                    <a:pt x="258508" y="-235767"/>
                  </a:lnTo>
                  <a:lnTo>
                    <a:pt x="259538" y="-234724"/>
                  </a:lnTo>
                  <a:lnTo>
                    <a:pt x="261598" y="-232637"/>
                  </a:lnTo>
                  <a:lnTo>
                    <a:pt x="262628" y="-230551"/>
                  </a:lnTo>
                  <a:lnTo>
                    <a:pt x="264687" y="-229508"/>
                  </a:lnTo>
                  <a:lnTo>
                    <a:pt x="265717" y="-227421"/>
                  </a:lnTo>
                  <a:lnTo>
                    <a:pt x="267777" y="-226378"/>
                  </a:lnTo>
                  <a:lnTo>
                    <a:pt x="272927" y="-221162"/>
                  </a:lnTo>
                  <a:lnTo>
                    <a:pt x="496012" y="5845"/>
                  </a:lnTo>
                  <a:lnTo>
                    <a:pt x="488332" y="9574"/>
                  </a:lnTo>
                  <a:lnTo>
                    <a:pt x="476850" y="14605"/>
                  </a:lnTo>
                  <a:lnTo>
                    <a:pt x="434410" y="-6328"/>
                  </a:lnTo>
                  <a:lnTo>
                    <a:pt x="397630" y="-27524"/>
                  </a:lnTo>
                  <a:lnTo>
                    <a:pt x="359617" y="-51720"/>
                  </a:lnTo>
                  <a:lnTo>
                    <a:pt x="321032" y="-78875"/>
                  </a:lnTo>
                  <a:lnTo>
                    <a:pt x="282536" y="-108942"/>
                  </a:lnTo>
                  <a:lnTo>
                    <a:pt x="244792" y="-141880"/>
                  </a:lnTo>
                  <a:lnTo>
                    <a:pt x="208459" y="-177644"/>
                  </a:lnTo>
                  <a:lnTo>
                    <a:pt x="174200" y="-216190"/>
                  </a:lnTo>
                  <a:lnTo>
                    <a:pt x="142675" y="-257475"/>
                  </a:lnTo>
                  <a:lnTo>
                    <a:pt x="114546" y="-301454"/>
                  </a:lnTo>
                  <a:lnTo>
                    <a:pt x="90082" y="-348561"/>
                  </a:lnTo>
                  <a:lnTo>
                    <a:pt x="69097" y="-398638"/>
                  </a:lnTo>
                  <a:lnTo>
                    <a:pt x="51560" y="-450784"/>
                  </a:lnTo>
                  <a:lnTo>
                    <a:pt x="37174" y="-504542"/>
                  </a:lnTo>
                  <a:lnTo>
                    <a:pt x="25643" y="-559455"/>
                  </a:lnTo>
                  <a:lnTo>
                    <a:pt x="16670" y="-615065"/>
                  </a:lnTo>
                  <a:lnTo>
                    <a:pt x="9959" y="-670917"/>
                  </a:lnTo>
                  <a:lnTo>
                    <a:pt x="5213" y="-726552"/>
                  </a:lnTo>
                  <a:lnTo>
                    <a:pt x="2136" y="-781515"/>
                  </a:lnTo>
                  <a:lnTo>
                    <a:pt x="431" y="-835348"/>
                  </a:lnTo>
                  <a:lnTo>
                    <a:pt x="0" y="-861698"/>
                  </a:lnTo>
                  <a:lnTo>
                    <a:pt x="3854" y="-862285"/>
                  </a:lnTo>
                  <a:lnTo>
                    <a:pt x="17163" y="-865144"/>
                  </a:lnTo>
                  <a:lnTo>
                    <a:pt x="29728" y="-869151"/>
                  </a:lnTo>
                  <a:lnTo>
                    <a:pt x="41495" y="-874243"/>
                  </a:lnTo>
                  <a:lnTo>
                    <a:pt x="52413" y="-880360"/>
                  </a:lnTo>
                  <a:lnTo>
                    <a:pt x="62427" y="-887437"/>
                  </a:lnTo>
                  <a:lnTo>
                    <a:pt x="71486" y="-895413"/>
                  </a:lnTo>
                  <a:lnTo>
                    <a:pt x="79536" y="-904226"/>
                  </a:lnTo>
                  <a:lnTo>
                    <a:pt x="86524" y="-913812"/>
                  </a:lnTo>
                  <a:lnTo>
                    <a:pt x="92397" y="-924110"/>
                  </a:lnTo>
                  <a:lnTo>
                    <a:pt x="97102" y="-935057"/>
                  </a:lnTo>
                  <a:lnTo>
                    <a:pt x="100587" y="-946590"/>
                  </a:lnTo>
                  <a:lnTo>
                    <a:pt x="102797" y="-958649"/>
                  </a:lnTo>
                  <a:lnTo>
                    <a:pt x="103681" y="-971169"/>
                  </a:lnTo>
                  <a:lnTo>
                    <a:pt x="103185" y="-984089"/>
                  </a:lnTo>
                  <a:lnTo>
                    <a:pt x="101256" y="-997346"/>
                  </a:lnTo>
                  <a:lnTo>
                    <a:pt x="97841" y="-1010878"/>
                  </a:lnTo>
                  <a:lnTo>
                    <a:pt x="114914" y="-1021498"/>
                  </a:lnTo>
                  <a:lnTo>
                    <a:pt x="150368" y="-1040768"/>
                  </a:lnTo>
                  <a:lnTo>
                    <a:pt x="187347" y="-1057497"/>
                  </a:lnTo>
                  <a:lnTo>
                    <a:pt x="225594" y="-1071785"/>
                  </a:lnTo>
                  <a:lnTo>
                    <a:pt x="264847" y="-1083732"/>
                  </a:lnTo>
                  <a:lnTo>
                    <a:pt x="304849" y="-1093438"/>
                  </a:lnTo>
                  <a:lnTo>
                    <a:pt x="345338" y="-1101004"/>
                  </a:lnTo>
                  <a:lnTo>
                    <a:pt x="386056" y="-1106528"/>
                  </a:lnTo>
                  <a:lnTo>
                    <a:pt x="426744" y="-1110113"/>
                  </a:lnTo>
                  <a:lnTo>
                    <a:pt x="467140" y="-1111857"/>
                  </a:lnTo>
                  <a:lnTo>
                    <a:pt x="487149" y="-1112071"/>
                  </a:lnTo>
                  <a:lnTo>
                    <a:pt x="504348" y="-1111913"/>
                  </a:lnTo>
                  <a:lnTo>
                    <a:pt x="538993" y="-1110631"/>
                  </a:lnTo>
                  <a:lnTo>
                    <a:pt x="573839" y="-1108012"/>
                  </a:lnTo>
                  <a:lnTo>
                    <a:pt x="608731" y="-1104000"/>
                  </a:lnTo>
                  <a:lnTo>
                    <a:pt x="643515" y="-1098540"/>
                  </a:lnTo>
                  <a:lnTo>
                    <a:pt x="678036" y="-1091574"/>
                  </a:lnTo>
                  <a:lnTo>
                    <a:pt x="712141" y="-1083047"/>
                  </a:lnTo>
                  <a:lnTo>
                    <a:pt x="745673" y="-1072901"/>
                  </a:lnTo>
                  <a:lnTo>
                    <a:pt x="778480" y="-1061081"/>
                  </a:lnTo>
                  <a:lnTo>
                    <a:pt x="810406" y="-1047530"/>
                  </a:lnTo>
                  <a:lnTo>
                    <a:pt x="833916" y="-1035919"/>
                  </a:lnTo>
                  <a:lnTo>
                    <a:pt x="855865" y="-1022870"/>
                  </a:lnTo>
                  <a:lnTo>
                    <a:pt x="866157" y="-1016094"/>
                  </a:lnTo>
                  <a:lnTo>
                    <a:pt x="865494" y="-1014203"/>
                  </a:lnTo>
                  <a:lnTo>
                    <a:pt x="862115" y="-1002568"/>
                  </a:lnTo>
                  <a:lnTo>
                    <a:pt x="859804" y="-989919"/>
                  </a:lnTo>
                  <a:lnTo>
                    <a:pt x="858948" y="-976452"/>
                  </a:lnTo>
                  <a:lnTo>
                    <a:pt x="859010" y="-972792"/>
                  </a:lnTo>
                  <a:lnTo>
                    <a:pt x="860394" y="-958916"/>
                  </a:lnTo>
                  <a:lnTo>
                    <a:pt x="863504" y="-945574"/>
                  </a:lnTo>
                  <a:lnTo>
                    <a:pt x="868226" y="-932900"/>
                  </a:lnTo>
                  <a:lnTo>
                    <a:pt x="874441" y="-921028"/>
                  </a:lnTo>
                  <a:lnTo>
                    <a:pt x="882032" y="-910092"/>
                  </a:lnTo>
                  <a:lnTo>
                    <a:pt x="890884" y="-900226"/>
                  </a:lnTo>
                  <a:lnTo>
                    <a:pt x="900879" y="-891564"/>
                  </a:lnTo>
                  <a:lnTo>
                    <a:pt x="911901" y="-884241"/>
                  </a:lnTo>
                  <a:lnTo>
                    <a:pt x="923832" y="-878390"/>
                  </a:lnTo>
                  <a:lnTo>
                    <a:pt x="924148" y="-878209"/>
                  </a:lnTo>
                  <a:lnTo>
                    <a:pt x="935990" y="-873514"/>
                  </a:lnTo>
                  <a:lnTo>
                    <a:pt x="948550" y="-871087"/>
                  </a:lnTo>
                  <a:lnTo>
                    <a:pt x="950610" y="-870044"/>
                  </a:lnTo>
                  <a:lnTo>
                    <a:pt x="959879" y="-870044"/>
                  </a:lnTo>
                  <a:lnTo>
                    <a:pt x="960909" y="-869001"/>
                  </a:lnTo>
                  <a:lnTo>
                    <a:pt x="965029" y="-869001"/>
                  </a:lnTo>
                  <a:lnTo>
                    <a:pt x="965029" y="-864828"/>
                  </a:lnTo>
                  <a:lnTo>
                    <a:pt x="964989" y="-863830"/>
                  </a:lnTo>
                  <a:lnTo>
                    <a:pt x="964566" y="-851385"/>
                  </a:lnTo>
                  <a:lnTo>
                    <a:pt x="964251" y="-838801"/>
                  </a:lnTo>
                  <a:lnTo>
                    <a:pt x="963989" y="-826105"/>
                  </a:lnTo>
                  <a:lnTo>
                    <a:pt x="963724" y="-813327"/>
                  </a:lnTo>
                  <a:lnTo>
                    <a:pt x="963403" y="-800492"/>
                  </a:lnTo>
                  <a:lnTo>
                    <a:pt x="962969" y="-787630"/>
                  </a:lnTo>
                  <a:lnTo>
                    <a:pt x="779644" y="-973322"/>
                  </a:lnTo>
                  <a:lnTo>
                    <a:pt x="766970" y="-979292"/>
                  </a:lnTo>
                  <a:lnTo>
                    <a:pt x="740686" y="-990416"/>
                  </a:lnTo>
                  <a:lnTo>
                    <a:pt x="713215" y="-1000430"/>
                  </a:lnTo>
                  <a:lnTo>
                    <a:pt x="684632" y="-1009301"/>
                  </a:lnTo>
                  <a:lnTo>
                    <a:pt x="655010" y="-1016999"/>
                  </a:lnTo>
                  <a:lnTo>
                    <a:pt x="624425" y="-1023492"/>
                  </a:lnTo>
                  <a:lnTo>
                    <a:pt x="592950" y="-1028748"/>
                  </a:lnTo>
                  <a:lnTo>
                    <a:pt x="560659" y="-1032737"/>
                  </a:lnTo>
                  <a:lnTo>
                    <a:pt x="527627" y="-1035427"/>
                  </a:lnTo>
                  <a:lnTo>
                    <a:pt x="493927" y="-1036787"/>
                  </a:lnTo>
                  <a:lnTo>
                    <a:pt x="476850" y="-1036959"/>
                  </a:lnTo>
                  <a:lnTo>
                    <a:pt x="459912" y="-1036787"/>
                  </a:lnTo>
                  <a:lnTo>
                    <a:pt x="426411" y="-1035427"/>
                  </a:lnTo>
                  <a:lnTo>
                    <a:pt x="393491" y="-1032737"/>
                  </a:lnTo>
                  <a:lnTo>
                    <a:pt x="361251" y="-1028748"/>
                  </a:lnTo>
                  <a:lnTo>
                    <a:pt x="329789" y="-1023492"/>
                  </a:lnTo>
                  <a:lnTo>
                    <a:pt x="299204" y="-1016999"/>
                  </a:lnTo>
                  <a:lnTo>
                    <a:pt x="269597" y="-1009301"/>
                  </a:lnTo>
                  <a:lnTo>
                    <a:pt x="241064" y="-1000430"/>
                  </a:lnTo>
                  <a:lnTo>
                    <a:pt x="213705" y="-990416"/>
                  </a:lnTo>
                  <a:lnTo>
                    <a:pt x="187619" y="-979292"/>
                  </a:lnTo>
                  <a:lnTo>
                    <a:pt x="174795" y="-966923"/>
                  </a:lnTo>
                  <a:lnTo>
                    <a:pt x="173445" y="-953176"/>
                  </a:lnTo>
                  <a:lnTo>
                    <a:pt x="171138" y="-939698"/>
                  </a:lnTo>
                  <a:lnTo>
                    <a:pt x="167909" y="-926530"/>
                  </a:lnTo>
                  <a:lnTo>
                    <a:pt x="163794" y="-913712"/>
                  </a:lnTo>
                  <a:lnTo>
                    <a:pt x="158826" y="-901284"/>
                  </a:lnTo>
                  <a:lnTo>
                    <a:pt x="153042" y="-889288"/>
                  </a:lnTo>
                  <a:lnTo>
                    <a:pt x="146477" y="-877765"/>
                  </a:lnTo>
                  <a:lnTo>
                    <a:pt x="139165" y="-866754"/>
                  </a:lnTo>
                  <a:lnTo>
                    <a:pt x="131142" y="-856296"/>
                  </a:lnTo>
                  <a:lnTo>
                    <a:pt x="122442" y="-846433"/>
                  </a:lnTo>
                  <a:lnTo>
                    <a:pt x="113102" y="-837204"/>
                  </a:lnTo>
                  <a:lnTo>
                    <a:pt x="103156" y="-828651"/>
                  </a:lnTo>
                  <a:lnTo>
                    <a:pt x="92639" y="-820814"/>
                  </a:lnTo>
                  <a:lnTo>
                    <a:pt x="81587" y="-813734"/>
                  </a:lnTo>
                  <a:lnTo>
                    <a:pt x="70034" y="-807451"/>
                  </a:lnTo>
                  <a:lnTo>
                    <a:pt x="70911" y="-786688"/>
                  </a:lnTo>
                  <a:lnTo>
                    <a:pt x="72016" y="-765436"/>
                  </a:lnTo>
                  <a:lnTo>
                    <a:pt x="73376" y="-743756"/>
                  </a:lnTo>
                  <a:lnTo>
                    <a:pt x="75018" y="-721707"/>
                  </a:lnTo>
                  <a:lnTo>
                    <a:pt x="76969" y="-699347"/>
                  </a:lnTo>
                  <a:lnTo>
                    <a:pt x="79257" y="-676738"/>
                  </a:lnTo>
                  <a:lnTo>
                    <a:pt x="81907" y="-653937"/>
                  </a:lnTo>
                  <a:lnTo>
                    <a:pt x="84947" y="-631005"/>
                  </a:lnTo>
                  <a:lnTo>
                    <a:pt x="88404" y="-608001"/>
                  </a:lnTo>
                  <a:lnTo>
                    <a:pt x="92306" y="-584984"/>
                  </a:lnTo>
                  <a:lnTo>
                    <a:pt x="96678" y="-562015"/>
                  </a:lnTo>
                  <a:lnTo>
                    <a:pt x="101549" y="-539152"/>
                  </a:lnTo>
                  <a:lnTo>
                    <a:pt x="106945" y="-516454"/>
                  </a:lnTo>
                  <a:lnTo>
                    <a:pt x="112894" y="-493982"/>
                  </a:lnTo>
                  <a:lnTo>
                    <a:pt x="119421" y="-471795"/>
                  </a:lnTo>
                  <a:lnTo>
                    <a:pt x="126555" y="-449952"/>
                  </a:lnTo>
                  <a:lnTo>
                    <a:pt x="134323" y="-428513"/>
                  </a:lnTo>
                  <a:lnTo>
                    <a:pt x="142751" y="-407537"/>
                  </a:lnTo>
                  <a:lnTo>
                    <a:pt x="151866" y="-387084"/>
                  </a:lnTo>
                  <a:lnTo>
                    <a:pt x="161696" y="-367212"/>
                  </a:lnTo>
                  <a:lnTo>
                    <a:pt x="163756" y="-363040"/>
                  </a:lnTo>
                  <a:lnTo>
                    <a:pt x="165816" y="-359910"/>
                  </a:lnTo>
                  <a:lnTo>
                    <a:pt x="167876" y="-355737"/>
                  </a:lnTo>
                  <a:lnTo>
                    <a:pt x="168905" y="-354694"/>
                  </a:lnTo>
                  <a:lnTo>
                    <a:pt x="169935" y="-352607"/>
                  </a:lnTo>
                  <a:lnTo>
                    <a:pt x="169935" y="-351564"/>
                  </a:lnTo>
                  <a:close/>
                </a:path>
              </a:pathLst>
            </a:custGeom>
            <a:solidFill>
              <a:srgbClr val="4D4D4D"/>
            </a:solidFill>
          </p:spPr>
          <p:txBody>
            <a:bodyPr wrap="square" lIns="0" tIns="0" rIns="0" bIns="0" rtlCol="0">
              <a:noAutofit/>
            </a:bodyPr>
            <a:lstStyle/>
            <a:p>
              <a:endParaRPr sz="1758"/>
            </a:p>
          </p:txBody>
        </p:sp>
        <p:sp>
          <p:nvSpPr>
            <p:cNvPr id="385" name="object 972"/>
            <p:cNvSpPr/>
            <p:nvPr/>
          </p:nvSpPr>
          <p:spPr>
            <a:xfrm>
              <a:off x="9269516" y="2040260"/>
              <a:ext cx="816630" cy="1093059"/>
            </a:xfrm>
            <a:custGeom>
              <a:avLst/>
              <a:gdLst/>
              <a:ahLst/>
              <a:cxnLst/>
              <a:rect l="l" t="t" r="r" b="b"/>
              <a:pathLst>
                <a:path w="836290" h="1119373">
                  <a:moveTo>
                    <a:pt x="828279" y="0"/>
                  </a:moveTo>
                  <a:lnTo>
                    <a:pt x="831140" y="1738"/>
                  </a:lnTo>
                  <a:lnTo>
                    <a:pt x="836290" y="3825"/>
                  </a:lnTo>
                  <a:lnTo>
                    <a:pt x="828279" y="0"/>
                  </a:lnTo>
                  <a:close/>
                </a:path>
                <a:path w="836290" h="1119373">
                  <a:moveTo>
                    <a:pt x="444710" y="1037585"/>
                  </a:moveTo>
                  <a:lnTo>
                    <a:pt x="407929" y="1016390"/>
                  </a:lnTo>
                  <a:lnTo>
                    <a:pt x="369916" y="992193"/>
                  </a:lnTo>
                  <a:lnTo>
                    <a:pt x="331331" y="965039"/>
                  </a:lnTo>
                  <a:lnTo>
                    <a:pt x="292835" y="934971"/>
                  </a:lnTo>
                  <a:lnTo>
                    <a:pt x="255091" y="902033"/>
                  </a:lnTo>
                  <a:lnTo>
                    <a:pt x="218758" y="866269"/>
                  </a:lnTo>
                  <a:lnTo>
                    <a:pt x="184499" y="827723"/>
                  </a:lnTo>
                  <a:lnTo>
                    <a:pt x="152974" y="786438"/>
                  </a:lnTo>
                  <a:lnTo>
                    <a:pt x="124845" y="742459"/>
                  </a:lnTo>
                  <a:lnTo>
                    <a:pt x="100382" y="695353"/>
                  </a:lnTo>
                  <a:lnTo>
                    <a:pt x="79396" y="645275"/>
                  </a:lnTo>
                  <a:lnTo>
                    <a:pt x="61859" y="593129"/>
                  </a:lnTo>
                  <a:lnTo>
                    <a:pt x="47473" y="539371"/>
                  </a:lnTo>
                  <a:lnTo>
                    <a:pt x="35942" y="484459"/>
                  </a:lnTo>
                  <a:lnTo>
                    <a:pt x="26969" y="428848"/>
                  </a:lnTo>
                  <a:lnTo>
                    <a:pt x="20258" y="372996"/>
                  </a:lnTo>
                  <a:lnTo>
                    <a:pt x="15513" y="317361"/>
                  </a:lnTo>
                  <a:lnTo>
                    <a:pt x="12435" y="262398"/>
                  </a:lnTo>
                  <a:lnTo>
                    <a:pt x="10730" y="208565"/>
                  </a:lnTo>
                  <a:lnTo>
                    <a:pt x="10299" y="182215"/>
                  </a:lnTo>
                  <a:lnTo>
                    <a:pt x="23806" y="179689"/>
                  </a:lnTo>
                  <a:lnTo>
                    <a:pt x="36584" y="175997"/>
                  </a:lnTo>
                  <a:lnTo>
                    <a:pt x="48581" y="171202"/>
                  </a:lnTo>
                  <a:lnTo>
                    <a:pt x="59742" y="165367"/>
                  </a:lnTo>
                  <a:lnTo>
                    <a:pt x="70015" y="158552"/>
                  </a:lnTo>
                  <a:lnTo>
                    <a:pt x="79347" y="150822"/>
                  </a:lnTo>
                  <a:lnTo>
                    <a:pt x="87685" y="142237"/>
                  </a:lnTo>
                  <a:lnTo>
                    <a:pt x="94976" y="132862"/>
                  </a:lnTo>
                  <a:lnTo>
                    <a:pt x="101166" y="122757"/>
                  </a:lnTo>
                  <a:lnTo>
                    <a:pt x="106204" y="111986"/>
                  </a:lnTo>
                  <a:lnTo>
                    <a:pt x="110036" y="100610"/>
                  </a:lnTo>
                  <a:lnTo>
                    <a:pt x="112609" y="88692"/>
                  </a:lnTo>
                  <a:lnTo>
                    <a:pt x="113870" y="76295"/>
                  </a:lnTo>
                  <a:lnTo>
                    <a:pt x="113765" y="63481"/>
                  </a:lnTo>
                  <a:lnTo>
                    <a:pt x="112243" y="50312"/>
                  </a:lnTo>
                  <a:lnTo>
                    <a:pt x="109250" y="36850"/>
                  </a:lnTo>
                  <a:lnTo>
                    <a:pt x="108140" y="33035"/>
                  </a:lnTo>
                  <a:lnTo>
                    <a:pt x="125214" y="22415"/>
                  </a:lnTo>
                  <a:lnTo>
                    <a:pt x="160667" y="3145"/>
                  </a:lnTo>
                  <a:lnTo>
                    <a:pt x="197646" y="-13583"/>
                  </a:lnTo>
                  <a:lnTo>
                    <a:pt x="235893" y="-27871"/>
                  </a:lnTo>
                  <a:lnTo>
                    <a:pt x="275146" y="-39818"/>
                  </a:lnTo>
                  <a:lnTo>
                    <a:pt x="315148" y="-49524"/>
                  </a:lnTo>
                  <a:lnTo>
                    <a:pt x="355637" y="-57089"/>
                  </a:lnTo>
                  <a:lnTo>
                    <a:pt x="396356" y="-62614"/>
                  </a:lnTo>
                  <a:lnTo>
                    <a:pt x="437043" y="-66199"/>
                  </a:lnTo>
                  <a:lnTo>
                    <a:pt x="477440" y="-67943"/>
                  </a:lnTo>
                  <a:lnTo>
                    <a:pt x="497448" y="-68156"/>
                  </a:lnTo>
                  <a:lnTo>
                    <a:pt x="514647" y="-67999"/>
                  </a:lnTo>
                  <a:lnTo>
                    <a:pt x="549292" y="-66716"/>
                  </a:lnTo>
                  <a:lnTo>
                    <a:pt x="584138" y="-64098"/>
                  </a:lnTo>
                  <a:lnTo>
                    <a:pt x="619030" y="-60086"/>
                  </a:lnTo>
                  <a:lnTo>
                    <a:pt x="653814" y="-54626"/>
                  </a:lnTo>
                  <a:lnTo>
                    <a:pt x="688336" y="-47660"/>
                  </a:lnTo>
                  <a:lnTo>
                    <a:pt x="722440" y="-39132"/>
                  </a:lnTo>
                  <a:lnTo>
                    <a:pt x="755973" y="-28987"/>
                  </a:lnTo>
                  <a:lnTo>
                    <a:pt x="788779" y="-17167"/>
                  </a:lnTo>
                  <a:lnTo>
                    <a:pt x="820705" y="-3616"/>
                  </a:lnTo>
                  <a:lnTo>
                    <a:pt x="828279" y="0"/>
                  </a:lnTo>
                  <a:lnTo>
                    <a:pt x="825991" y="-1390"/>
                  </a:lnTo>
                  <a:lnTo>
                    <a:pt x="819811" y="-4520"/>
                  </a:lnTo>
                  <a:lnTo>
                    <a:pt x="818781" y="-4520"/>
                  </a:lnTo>
                  <a:lnTo>
                    <a:pt x="816721" y="-5563"/>
                  </a:lnTo>
                  <a:lnTo>
                    <a:pt x="815691" y="-6606"/>
                  </a:lnTo>
                  <a:lnTo>
                    <a:pt x="810542" y="-8693"/>
                  </a:lnTo>
                  <a:lnTo>
                    <a:pt x="805392" y="-10779"/>
                  </a:lnTo>
                  <a:lnTo>
                    <a:pt x="800243" y="-13909"/>
                  </a:lnTo>
                  <a:lnTo>
                    <a:pt x="798183" y="-13909"/>
                  </a:lnTo>
                  <a:lnTo>
                    <a:pt x="796123" y="-14952"/>
                  </a:lnTo>
                  <a:lnTo>
                    <a:pt x="794063" y="-15995"/>
                  </a:lnTo>
                  <a:lnTo>
                    <a:pt x="778615" y="-22255"/>
                  </a:lnTo>
                  <a:lnTo>
                    <a:pt x="772435" y="-25384"/>
                  </a:lnTo>
                  <a:lnTo>
                    <a:pt x="767286" y="-26428"/>
                  </a:lnTo>
                  <a:lnTo>
                    <a:pt x="762136" y="-28514"/>
                  </a:lnTo>
                  <a:lnTo>
                    <a:pt x="756986" y="-30601"/>
                  </a:lnTo>
                  <a:lnTo>
                    <a:pt x="753897" y="-31644"/>
                  </a:lnTo>
                  <a:lnTo>
                    <a:pt x="751837" y="-31644"/>
                  </a:lnTo>
                  <a:lnTo>
                    <a:pt x="749777" y="-32687"/>
                  </a:lnTo>
                  <a:lnTo>
                    <a:pt x="744627" y="-34773"/>
                  </a:lnTo>
                  <a:lnTo>
                    <a:pt x="739478" y="-36860"/>
                  </a:lnTo>
                  <a:lnTo>
                    <a:pt x="734328" y="-37903"/>
                  </a:lnTo>
                  <a:lnTo>
                    <a:pt x="732268" y="-38946"/>
                  </a:lnTo>
                  <a:lnTo>
                    <a:pt x="730209" y="-38946"/>
                  </a:lnTo>
                  <a:lnTo>
                    <a:pt x="727119" y="-39989"/>
                  </a:lnTo>
                  <a:lnTo>
                    <a:pt x="721969" y="-42076"/>
                  </a:lnTo>
                  <a:lnTo>
                    <a:pt x="716820" y="-43119"/>
                  </a:lnTo>
                  <a:lnTo>
                    <a:pt x="711670" y="-45206"/>
                  </a:lnTo>
                  <a:lnTo>
                    <a:pt x="708580" y="-45206"/>
                  </a:lnTo>
                  <a:lnTo>
                    <a:pt x="706521" y="-46249"/>
                  </a:lnTo>
                  <a:lnTo>
                    <a:pt x="694462" y="-49088"/>
                  </a:lnTo>
                  <a:lnTo>
                    <a:pt x="682158" y="-51927"/>
                  </a:lnTo>
                  <a:lnTo>
                    <a:pt x="669680" y="-54766"/>
                  </a:lnTo>
                  <a:lnTo>
                    <a:pt x="657101" y="-57604"/>
                  </a:lnTo>
                  <a:lnTo>
                    <a:pt x="651935" y="-58767"/>
                  </a:lnTo>
                  <a:lnTo>
                    <a:pt x="648845" y="-58767"/>
                  </a:lnTo>
                  <a:lnTo>
                    <a:pt x="645756" y="-59811"/>
                  </a:lnTo>
                  <a:lnTo>
                    <a:pt x="642666" y="-59811"/>
                  </a:lnTo>
                  <a:lnTo>
                    <a:pt x="638546" y="-60854"/>
                  </a:lnTo>
                  <a:lnTo>
                    <a:pt x="634427" y="-61897"/>
                  </a:lnTo>
                  <a:lnTo>
                    <a:pt x="629277" y="-61897"/>
                  </a:lnTo>
                  <a:lnTo>
                    <a:pt x="626187" y="-62940"/>
                  </a:lnTo>
                  <a:lnTo>
                    <a:pt x="622068" y="-63984"/>
                  </a:lnTo>
                  <a:lnTo>
                    <a:pt x="618978" y="-63984"/>
                  </a:lnTo>
                  <a:lnTo>
                    <a:pt x="614858" y="-65027"/>
                  </a:lnTo>
                  <a:lnTo>
                    <a:pt x="610739" y="-65027"/>
                  </a:lnTo>
                  <a:lnTo>
                    <a:pt x="606619" y="-66070"/>
                  </a:lnTo>
                  <a:lnTo>
                    <a:pt x="602499" y="-66070"/>
                  </a:lnTo>
                  <a:lnTo>
                    <a:pt x="598380" y="-67113"/>
                  </a:lnTo>
                  <a:lnTo>
                    <a:pt x="594260" y="-67113"/>
                  </a:lnTo>
                  <a:lnTo>
                    <a:pt x="590140" y="-68156"/>
                  </a:lnTo>
                  <a:lnTo>
                    <a:pt x="586021" y="-68156"/>
                  </a:lnTo>
                  <a:lnTo>
                    <a:pt x="582931" y="-69200"/>
                  </a:lnTo>
                  <a:lnTo>
                    <a:pt x="573662" y="-69200"/>
                  </a:lnTo>
                  <a:lnTo>
                    <a:pt x="569542" y="-70243"/>
                  </a:lnTo>
                  <a:lnTo>
                    <a:pt x="562333" y="-70243"/>
                  </a:lnTo>
                  <a:lnTo>
                    <a:pt x="558219" y="-71285"/>
                  </a:lnTo>
                  <a:lnTo>
                    <a:pt x="442948" y="-71285"/>
                  </a:lnTo>
                  <a:lnTo>
                    <a:pt x="426744" y="-70435"/>
                  </a:lnTo>
                  <a:lnTo>
                    <a:pt x="406420" y="-68924"/>
                  </a:lnTo>
                  <a:lnTo>
                    <a:pt x="386056" y="-66950"/>
                  </a:lnTo>
                  <a:lnTo>
                    <a:pt x="365685" y="-64499"/>
                  </a:lnTo>
                  <a:lnTo>
                    <a:pt x="345338" y="-61556"/>
                  </a:lnTo>
                  <a:lnTo>
                    <a:pt x="325049" y="-58108"/>
                  </a:lnTo>
                  <a:lnTo>
                    <a:pt x="304849" y="-54140"/>
                  </a:lnTo>
                  <a:lnTo>
                    <a:pt x="284771" y="-49639"/>
                  </a:lnTo>
                  <a:lnTo>
                    <a:pt x="264847" y="-44590"/>
                  </a:lnTo>
                  <a:lnTo>
                    <a:pt x="245111" y="-38980"/>
                  </a:lnTo>
                  <a:lnTo>
                    <a:pt x="225594" y="-32793"/>
                  </a:lnTo>
                  <a:lnTo>
                    <a:pt x="206328" y="-26017"/>
                  </a:lnTo>
                  <a:lnTo>
                    <a:pt x="187347" y="-18636"/>
                  </a:lnTo>
                  <a:lnTo>
                    <a:pt x="168683" y="-10637"/>
                  </a:lnTo>
                  <a:lnTo>
                    <a:pt x="150368" y="-2007"/>
                  </a:lnTo>
                  <a:lnTo>
                    <a:pt x="132434" y="7269"/>
                  </a:lnTo>
                  <a:lnTo>
                    <a:pt x="114914" y="17207"/>
                  </a:lnTo>
                  <a:lnTo>
                    <a:pt x="97841" y="27819"/>
                  </a:lnTo>
                  <a:lnTo>
                    <a:pt x="101822" y="39259"/>
                  </a:lnTo>
                  <a:lnTo>
                    <a:pt x="104155" y="51747"/>
                  </a:lnTo>
                  <a:lnTo>
                    <a:pt x="105032" y="65086"/>
                  </a:lnTo>
                  <a:lnTo>
                    <a:pt x="105051" y="67461"/>
                  </a:lnTo>
                  <a:lnTo>
                    <a:pt x="104058" y="82027"/>
                  </a:lnTo>
                  <a:lnTo>
                    <a:pt x="101169" y="96014"/>
                  </a:lnTo>
                  <a:lnTo>
                    <a:pt x="96519" y="109290"/>
                  </a:lnTo>
                  <a:lnTo>
                    <a:pt x="90241" y="121721"/>
                  </a:lnTo>
                  <a:lnTo>
                    <a:pt x="82469" y="133177"/>
                  </a:lnTo>
                  <a:lnTo>
                    <a:pt x="73339" y="143524"/>
                  </a:lnTo>
                  <a:lnTo>
                    <a:pt x="62985" y="152631"/>
                  </a:lnTo>
                  <a:lnTo>
                    <a:pt x="51540" y="160365"/>
                  </a:lnTo>
                  <a:lnTo>
                    <a:pt x="39139" y="166594"/>
                  </a:lnTo>
                  <a:lnTo>
                    <a:pt x="25916" y="171186"/>
                  </a:lnTo>
                  <a:lnTo>
                    <a:pt x="12006" y="174008"/>
                  </a:lnTo>
                  <a:lnTo>
                    <a:pt x="71" y="174907"/>
                  </a:lnTo>
                  <a:lnTo>
                    <a:pt x="71" y="179327"/>
                  </a:lnTo>
                  <a:lnTo>
                    <a:pt x="423" y="201136"/>
                  </a:lnTo>
                  <a:lnTo>
                    <a:pt x="1102" y="227814"/>
                  </a:lnTo>
                  <a:lnTo>
                    <a:pt x="2073" y="254883"/>
                  </a:lnTo>
                  <a:lnTo>
                    <a:pt x="3378" y="282281"/>
                  </a:lnTo>
                  <a:lnTo>
                    <a:pt x="5053" y="309944"/>
                  </a:lnTo>
                  <a:lnTo>
                    <a:pt x="7137" y="337811"/>
                  </a:lnTo>
                  <a:lnTo>
                    <a:pt x="9669" y="365819"/>
                  </a:lnTo>
                  <a:lnTo>
                    <a:pt x="12688" y="393905"/>
                  </a:lnTo>
                  <a:lnTo>
                    <a:pt x="16232" y="422007"/>
                  </a:lnTo>
                  <a:lnTo>
                    <a:pt x="20340" y="450061"/>
                  </a:lnTo>
                  <a:lnTo>
                    <a:pt x="25051" y="478007"/>
                  </a:lnTo>
                  <a:lnTo>
                    <a:pt x="30403" y="505780"/>
                  </a:lnTo>
                  <a:lnTo>
                    <a:pt x="36434" y="533318"/>
                  </a:lnTo>
                  <a:lnTo>
                    <a:pt x="43184" y="560559"/>
                  </a:lnTo>
                  <a:lnTo>
                    <a:pt x="50691" y="587440"/>
                  </a:lnTo>
                  <a:lnTo>
                    <a:pt x="58993" y="613899"/>
                  </a:lnTo>
                  <a:lnTo>
                    <a:pt x="68130" y="639872"/>
                  </a:lnTo>
                  <a:lnTo>
                    <a:pt x="78139" y="665298"/>
                  </a:lnTo>
                  <a:lnTo>
                    <a:pt x="89060" y="690114"/>
                  </a:lnTo>
                  <a:lnTo>
                    <a:pt x="100931" y="714257"/>
                  </a:lnTo>
                  <a:lnTo>
                    <a:pt x="104021" y="719473"/>
                  </a:lnTo>
                  <a:lnTo>
                    <a:pt x="107111" y="724689"/>
                  </a:lnTo>
                  <a:lnTo>
                    <a:pt x="109170" y="729905"/>
                  </a:lnTo>
                  <a:lnTo>
                    <a:pt x="110200" y="730948"/>
                  </a:lnTo>
                  <a:lnTo>
                    <a:pt x="111230" y="733035"/>
                  </a:lnTo>
                  <a:lnTo>
                    <a:pt x="112260" y="734078"/>
                  </a:lnTo>
                  <a:lnTo>
                    <a:pt x="114320" y="738251"/>
                  </a:lnTo>
                  <a:lnTo>
                    <a:pt x="116380" y="741380"/>
                  </a:lnTo>
                  <a:lnTo>
                    <a:pt x="118440" y="744510"/>
                  </a:lnTo>
                  <a:lnTo>
                    <a:pt x="121529" y="750769"/>
                  </a:lnTo>
                  <a:lnTo>
                    <a:pt x="123589" y="753899"/>
                  </a:lnTo>
                  <a:lnTo>
                    <a:pt x="125649" y="755985"/>
                  </a:lnTo>
                  <a:lnTo>
                    <a:pt x="127709" y="759115"/>
                  </a:lnTo>
                  <a:lnTo>
                    <a:pt x="128739" y="761201"/>
                  </a:lnTo>
                  <a:lnTo>
                    <a:pt x="129769" y="763288"/>
                  </a:lnTo>
                  <a:lnTo>
                    <a:pt x="131829" y="765374"/>
                  </a:lnTo>
                  <a:lnTo>
                    <a:pt x="133888" y="768504"/>
                  </a:lnTo>
                  <a:lnTo>
                    <a:pt x="134918" y="771634"/>
                  </a:lnTo>
                  <a:lnTo>
                    <a:pt x="136978" y="773720"/>
                  </a:lnTo>
                  <a:lnTo>
                    <a:pt x="139038" y="775806"/>
                  </a:lnTo>
                  <a:lnTo>
                    <a:pt x="140068" y="777893"/>
                  </a:lnTo>
                  <a:lnTo>
                    <a:pt x="141098" y="779979"/>
                  </a:lnTo>
                  <a:lnTo>
                    <a:pt x="143158" y="783109"/>
                  </a:lnTo>
                  <a:lnTo>
                    <a:pt x="145217" y="785195"/>
                  </a:lnTo>
                  <a:lnTo>
                    <a:pt x="147277" y="788325"/>
                  </a:lnTo>
                  <a:lnTo>
                    <a:pt x="148307" y="790412"/>
                  </a:lnTo>
                  <a:lnTo>
                    <a:pt x="150367" y="792498"/>
                  </a:lnTo>
                  <a:lnTo>
                    <a:pt x="151397" y="794584"/>
                  </a:lnTo>
                  <a:lnTo>
                    <a:pt x="153457" y="796671"/>
                  </a:lnTo>
                  <a:lnTo>
                    <a:pt x="155517" y="799801"/>
                  </a:lnTo>
                  <a:lnTo>
                    <a:pt x="157576" y="801887"/>
                  </a:lnTo>
                  <a:lnTo>
                    <a:pt x="159636" y="803973"/>
                  </a:lnTo>
                  <a:lnTo>
                    <a:pt x="160666" y="806060"/>
                  </a:lnTo>
                  <a:lnTo>
                    <a:pt x="162726" y="808146"/>
                  </a:lnTo>
                  <a:lnTo>
                    <a:pt x="164786" y="811276"/>
                  </a:lnTo>
                  <a:lnTo>
                    <a:pt x="166846" y="813362"/>
                  </a:lnTo>
                  <a:lnTo>
                    <a:pt x="168905" y="815449"/>
                  </a:lnTo>
                  <a:lnTo>
                    <a:pt x="169935" y="817535"/>
                  </a:lnTo>
                  <a:lnTo>
                    <a:pt x="171995" y="819622"/>
                  </a:lnTo>
                  <a:lnTo>
                    <a:pt x="173025" y="821708"/>
                  </a:lnTo>
                  <a:lnTo>
                    <a:pt x="175085" y="824838"/>
                  </a:lnTo>
                  <a:lnTo>
                    <a:pt x="177145" y="826924"/>
                  </a:lnTo>
                  <a:lnTo>
                    <a:pt x="179205" y="829011"/>
                  </a:lnTo>
                  <a:lnTo>
                    <a:pt x="181264" y="831097"/>
                  </a:lnTo>
                  <a:lnTo>
                    <a:pt x="183324" y="833184"/>
                  </a:lnTo>
                  <a:lnTo>
                    <a:pt x="184354" y="835270"/>
                  </a:lnTo>
                  <a:lnTo>
                    <a:pt x="186414" y="837356"/>
                  </a:lnTo>
                  <a:lnTo>
                    <a:pt x="188474" y="839443"/>
                  </a:lnTo>
                  <a:lnTo>
                    <a:pt x="190534" y="842572"/>
                  </a:lnTo>
                  <a:lnTo>
                    <a:pt x="192593" y="844659"/>
                  </a:lnTo>
                  <a:lnTo>
                    <a:pt x="194653" y="845702"/>
                  </a:lnTo>
                  <a:lnTo>
                    <a:pt x="195683" y="847789"/>
                  </a:lnTo>
                  <a:lnTo>
                    <a:pt x="197743" y="850918"/>
                  </a:lnTo>
                  <a:lnTo>
                    <a:pt x="200833" y="853005"/>
                  </a:lnTo>
                  <a:lnTo>
                    <a:pt x="202893" y="855091"/>
                  </a:lnTo>
                  <a:lnTo>
                    <a:pt x="203922" y="857178"/>
                  </a:lnTo>
                  <a:lnTo>
                    <a:pt x="205982" y="859264"/>
                  </a:lnTo>
                  <a:lnTo>
                    <a:pt x="208042" y="860307"/>
                  </a:lnTo>
                  <a:lnTo>
                    <a:pt x="210102" y="863437"/>
                  </a:lnTo>
                  <a:lnTo>
                    <a:pt x="212162" y="865523"/>
                  </a:lnTo>
                  <a:lnTo>
                    <a:pt x="214222" y="867610"/>
                  </a:lnTo>
                  <a:lnTo>
                    <a:pt x="216281" y="869696"/>
                  </a:lnTo>
                  <a:lnTo>
                    <a:pt x="218341" y="870739"/>
                  </a:lnTo>
                  <a:lnTo>
                    <a:pt x="219371" y="872826"/>
                  </a:lnTo>
                  <a:lnTo>
                    <a:pt x="222461" y="874912"/>
                  </a:lnTo>
                  <a:lnTo>
                    <a:pt x="224521" y="878042"/>
                  </a:lnTo>
                  <a:lnTo>
                    <a:pt x="226581" y="880128"/>
                  </a:lnTo>
                  <a:lnTo>
                    <a:pt x="228640" y="881172"/>
                  </a:lnTo>
                  <a:lnTo>
                    <a:pt x="229670" y="883258"/>
                  </a:lnTo>
                  <a:lnTo>
                    <a:pt x="231730" y="885344"/>
                  </a:lnTo>
                  <a:lnTo>
                    <a:pt x="234820" y="887431"/>
                  </a:lnTo>
                  <a:lnTo>
                    <a:pt x="236880" y="889517"/>
                  </a:lnTo>
                  <a:lnTo>
                    <a:pt x="239969" y="892647"/>
                  </a:lnTo>
                  <a:lnTo>
                    <a:pt x="240999" y="893690"/>
                  </a:lnTo>
                  <a:lnTo>
                    <a:pt x="243059" y="894733"/>
                  </a:lnTo>
                  <a:lnTo>
                    <a:pt x="244089" y="896820"/>
                  </a:lnTo>
                  <a:lnTo>
                    <a:pt x="247179" y="899950"/>
                  </a:lnTo>
                  <a:lnTo>
                    <a:pt x="251299" y="903079"/>
                  </a:lnTo>
                  <a:lnTo>
                    <a:pt x="254388" y="906209"/>
                  </a:lnTo>
                  <a:lnTo>
                    <a:pt x="257478" y="909338"/>
                  </a:lnTo>
                  <a:lnTo>
                    <a:pt x="261598" y="912468"/>
                  </a:lnTo>
                  <a:lnTo>
                    <a:pt x="265717" y="915598"/>
                  </a:lnTo>
                  <a:lnTo>
                    <a:pt x="268807" y="918727"/>
                  </a:lnTo>
                  <a:lnTo>
                    <a:pt x="270867" y="919771"/>
                  </a:lnTo>
                  <a:lnTo>
                    <a:pt x="272927" y="921857"/>
                  </a:lnTo>
                  <a:lnTo>
                    <a:pt x="273957" y="922900"/>
                  </a:lnTo>
                  <a:lnTo>
                    <a:pt x="277046" y="924987"/>
                  </a:lnTo>
                  <a:lnTo>
                    <a:pt x="279106" y="927073"/>
                  </a:lnTo>
                  <a:lnTo>
                    <a:pt x="282196" y="929160"/>
                  </a:lnTo>
                  <a:lnTo>
                    <a:pt x="284256" y="931246"/>
                  </a:lnTo>
                  <a:lnTo>
                    <a:pt x="286316" y="932289"/>
                  </a:lnTo>
                  <a:lnTo>
                    <a:pt x="287346" y="934376"/>
                  </a:lnTo>
                  <a:lnTo>
                    <a:pt x="290435" y="936462"/>
                  </a:lnTo>
                  <a:lnTo>
                    <a:pt x="292495" y="937505"/>
                  </a:lnTo>
                  <a:lnTo>
                    <a:pt x="294555" y="939592"/>
                  </a:lnTo>
                  <a:lnTo>
                    <a:pt x="296615" y="941678"/>
                  </a:lnTo>
                  <a:lnTo>
                    <a:pt x="298675" y="942721"/>
                  </a:lnTo>
                  <a:lnTo>
                    <a:pt x="300734" y="944808"/>
                  </a:lnTo>
                  <a:lnTo>
                    <a:pt x="302794" y="946894"/>
                  </a:lnTo>
                  <a:lnTo>
                    <a:pt x="304854" y="947938"/>
                  </a:lnTo>
                  <a:lnTo>
                    <a:pt x="307944" y="950024"/>
                  </a:lnTo>
                  <a:lnTo>
                    <a:pt x="310004" y="951067"/>
                  </a:lnTo>
                  <a:lnTo>
                    <a:pt x="312063" y="953154"/>
                  </a:lnTo>
                  <a:lnTo>
                    <a:pt x="314123" y="955240"/>
                  </a:lnTo>
                  <a:lnTo>
                    <a:pt x="316183" y="956283"/>
                  </a:lnTo>
                  <a:lnTo>
                    <a:pt x="318243" y="958370"/>
                  </a:lnTo>
                  <a:lnTo>
                    <a:pt x="320303" y="959413"/>
                  </a:lnTo>
                  <a:lnTo>
                    <a:pt x="322363" y="961499"/>
                  </a:lnTo>
                  <a:lnTo>
                    <a:pt x="324422" y="962543"/>
                  </a:lnTo>
                  <a:lnTo>
                    <a:pt x="327512" y="964629"/>
                  </a:lnTo>
                  <a:lnTo>
                    <a:pt x="329572" y="965672"/>
                  </a:lnTo>
                  <a:lnTo>
                    <a:pt x="331632" y="967759"/>
                  </a:lnTo>
                  <a:lnTo>
                    <a:pt x="333692" y="968802"/>
                  </a:lnTo>
                  <a:lnTo>
                    <a:pt x="335752" y="970888"/>
                  </a:lnTo>
                  <a:lnTo>
                    <a:pt x="337811" y="971932"/>
                  </a:lnTo>
                  <a:lnTo>
                    <a:pt x="339871" y="974018"/>
                  </a:lnTo>
                  <a:lnTo>
                    <a:pt x="341931" y="975061"/>
                  </a:lnTo>
                  <a:lnTo>
                    <a:pt x="343991" y="976104"/>
                  </a:lnTo>
                  <a:lnTo>
                    <a:pt x="346051" y="978191"/>
                  </a:lnTo>
                  <a:lnTo>
                    <a:pt x="348110" y="979234"/>
                  </a:lnTo>
                  <a:lnTo>
                    <a:pt x="351200" y="981321"/>
                  </a:lnTo>
                  <a:lnTo>
                    <a:pt x="353260" y="982364"/>
                  </a:lnTo>
                  <a:lnTo>
                    <a:pt x="355320" y="984450"/>
                  </a:lnTo>
                  <a:lnTo>
                    <a:pt x="357380" y="985493"/>
                  </a:lnTo>
                  <a:lnTo>
                    <a:pt x="359440" y="986537"/>
                  </a:lnTo>
                  <a:lnTo>
                    <a:pt x="361499" y="988623"/>
                  </a:lnTo>
                  <a:lnTo>
                    <a:pt x="363559" y="989666"/>
                  </a:lnTo>
                  <a:lnTo>
                    <a:pt x="365619" y="991753"/>
                  </a:lnTo>
                  <a:lnTo>
                    <a:pt x="371798" y="994882"/>
                  </a:lnTo>
                  <a:lnTo>
                    <a:pt x="373858" y="996969"/>
                  </a:lnTo>
                  <a:lnTo>
                    <a:pt x="375918" y="998012"/>
                  </a:lnTo>
                  <a:lnTo>
                    <a:pt x="379008" y="999055"/>
                  </a:lnTo>
                  <a:lnTo>
                    <a:pt x="380038" y="1001142"/>
                  </a:lnTo>
                  <a:lnTo>
                    <a:pt x="382098" y="1002185"/>
                  </a:lnTo>
                  <a:lnTo>
                    <a:pt x="384157" y="1003228"/>
                  </a:lnTo>
                  <a:lnTo>
                    <a:pt x="386217" y="1004271"/>
                  </a:lnTo>
                  <a:lnTo>
                    <a:pt x="389307" y="1006358"/>
                  </a:lnTo>
                  <a:lnTo>
                    <a:pt x="391367" y="1007401"/>
                  </a:lnTo>
                  <a:lnTo>
                    <a:pt x="393427" y="1008444"/>
                  </a:lnTo>
                  <a:lnTo>
                    <a:pt x="394457" y="1009487"/>
                  </a:lnTo>
                  <a:lnTo>
                    <a:pt x="396516" y="1010531"/>
                  </a:lnTo>
                  <a:lnTo>
                    <a:pt x="399606" y="1012617"/>
                  </a:lnTo>
                  <a:lnTo>
                    <a:pt x="401666" y="1013660"/>
                  </a:lnTo>
                  <a:lnTo>
                    <a:pt x="403726" y="1014704"/>
                  </a:lnTo>
                  <a:lnTo>
                    <a:pt x="405786" y="1015747"/>
                  </a:lnTo>
                  <a:lnTo>
                    <a:pt x="406816" y="1016790"/>
                  </a:lnTo>
                  <a:lnTo>
                    <a:pt x="408875" y="1017833"/>
                  </a:lnTo>
                  <a:lnTo>
                    <a:pt x="410935" y="1018876"/>
                  </a:lnTo>
                  <a:lnTo>
                    <a:pt x="414025" y="1020963"/>
                  </a:lnTo>
                  <a:lnTo>
                    <a:pt x="416085" y="1022006"/>
                  </a:lnTo>
                  <a:lnTo>
                    <a:pt x="417115" y="1023049"/>
                  </a:lnTo>
                  <a:lnTo>
                    <a:pt x="419175" y="1024093"/>
                  </a:lnTo>
                  <a:lnTo>
                    <a:pt x="420204" y="1024093"/>
                  </a:lnTo>
                  <a:lnTo>
                    <a:pt x="431770" y="1030675"/>
                  </a:lnTo>
                  <a:lnTo>
                    <a:pt x="443002" y="1036795"/>
                  </a:lnTo>
                  <a:lnTo>
                    <a:pt x="448840" y="1039789"/>
                  </a:lnTo>
                  <a:lnTo>
                    <a:pt x="444710" y="1037585"/>
                  </a:lnTo>
                  <a:close/>
                </a:path>
                <a:path w="836290" h="1119373">
                  <a:moveTo>
                    <a:pt x="461401" y="1046000"/>
                  </a:moveTo>
                  <a:lnTo>
                    <a:pt x="454026" y="1042450"/>
                  </a:lnTo>
                  <a:lnTo>
                    <a:pt x="448840" y="1039789"/>
                  </a:lnTo>
                  <a:lnTo>
                    <a:pt x="461401" y="1046494"/>
                  </a:lnTo>
                  <a:lnTo>
                    <a:pt x="461401" y="1046000"/>
                  </a:lnTo>
                  <a:close/>
                </a:path>
                <a:path w="836290" h="1119373">
                  <a:moveTo>
                    <a:pt x="461401" y="1046494"/>
                  </a:moveTo>
                  <a:lnTo>
                    <a:pt x="461401" y="1047043"/>
                  </a:lnTo>
                  <a:lnTo>
                    <a:pt x="462431" y="1047043"/>
                  </a:lnTo>
                  <a:lnTo>
                    <a:pt x="461401" y="1046494"/>
                  </a:lnTo>
                  <a:close/>
                </a:path>
              </a:pathLst>
            </a:custGeom>
            <a:solidFill>
              <a:srgbClr val="6B6B6B"/>
            </a:solidFill>
          </p:spPr>
          <p:txBody>
            <a:bodyPr wrap="square" lIns="0" tIns="0" rIns="0" bIns="0" rtlCol="0">
              <a:noAutofit/>
            </a:bodyPr>
            <a:lstStyle/>
            <a:p>
              <a:endParaRPr sz="1758"/>
            </a:p>
          </p:txBody>
        </p:sp>
        <p:sp>
          <p:nvSpPr>
            <p:cNvPr id="386" name="object 973"/>
            <p:cNvSpPr/>
            <p:nvPr/>
          </p:nvSpPr>
          <p:spPr>
            <a:xfrm>
              <a:off x="9546078" y="2109186"/>
              <a:ext cx="673820" cy="956554"/>
            </a:xfrm>
            <a:custGeom>
              <a:avLst/>
              <a:gdLst/>
              <a:ahLst/>
              <a:cxnLst/>
              <a:rect l="l" t="t" r="r" b="b"/>
              <a:pathLst>
                <a:path w="690042" h="979582">
                  <a:moveTo>
                    <a:pt x="227611" y="977495"/>
                  </a:moveTo>
                  <a:lnTo>
                    <a:pt x="230700" y="975409"/>
                  </a:lnTo>
                  <a:lnTo>
                    <a:pt x="234820" y="973322"/>
                  </a:lnTo>
                  <a:lnTo>
                    <a:pt x="238940" y="971236"/>
                  </a:lnTo>
                  <a:lnTo>
                    <a:pt x="242029" y="970193"/>
                  </a:lnTo>
                  <a:lnTo>
                    <a:pt x="246149" y="968106"/>
                  </a:lnTo>
                  <a:lnTo>
                    <a:pt x="246149" y="967063"/>
                  </a:lnTo>
                  <a:lnTo>
                    <a:pt x="247179" y="967063"/>
                  </a:lnTo>
                  <a:lnTo>
                    <a:pt x="250269" y="964977"/>
                  </a:lnTo>
                  <a:lnTo>
                    <a:pt x="253358" y="963934"/>
                  </a:lnTo>
                  <a:lnTo>
                    <a:pt x="257478" y="961847"/>
                  </a:lnTo>
                  <a:lnTo>
                    <a:pt x="258508" y="960804"/>
                  </a:lnTo>
                  <a:lnTo>
                    <a:pt x="259538" y="960804"/>
                  </a:lnTo>
                  <a:lnTo>
                    <a:pt x="262628" y="958717"/>
                  </a:lnTo>
                  <a:lnTo>
                    <a:pt x="265717" y="956631"/>
                  </a:lnTo>
                  <a:lnTo>
                    <a:pt x="268807" y="955588"/>
                  </a:lnTo>
                  <a:lnTo>
                    <a:pt x="269837" y="954545"/>
                  </a:lnTo>
                  <a:lnTo>
                    <a:pt x="270867" y="954545"/>
                  </a:lnTo>
                  <a:lnTo>
                    <a:pt x="270867" y="953501"/>
                  </a:lnTo>
                  <a:lnTo>
                    <a:pt x="274987" y="952458"/>
                  </a:lnTo>
                  <a:lnTo>
                    <a:pt x="278076" y="950372"/>
                  </a:lnTo>
                  <a:lnTo>
                    <a:pt x="281166" y="948285"/>
                  </a:lnTo>
                  <a:lnTo>
                    <a:pt x="282196" y="948285"/>
                  </a:lnTo>
                  <a:lnTo>
                    <a:pt x="283226" y="947242"/>
                  </a:lnTo>
                  <a:lnTo>
                    <a:pt x="287346" y="945156"/>
                  </a:lnTo>
                  <a:lnTo>
                    <a:pt x="290435" y="943069"/>
                  </a:lnTo>
                  <a:lnTo>
                    <a:pt x="293525" y="940983"/>
                  </a:lnTo>
                  <a:lnTo>
                    <a:pt x="294555" y="940983"/>
                  </a:lnTo>
                  <a:lnTo>
                    <a:pt x="295585" y="939939"/>
                  </a:lnTo>
                  <a:lnTo>
                    <a:pt x="296615" y="938896"/>
                  </a:lnTo>
                  <a:lnTo>
                    <a:pt x="299705" y="937853"/>
                  </a:lnTo>
                  <a:lnTo>
                    <a:pt x="302794" y="935767"/>
                  </a:lnTo>
                  <a:lnTo>
                    <a:pt x="305884" y="933680"/>
                  </a:lnTo>
                  <a:lnTo>
                    <a:pt x="306914" y="932637"/>
                  </a:lnTo>
                  <a:lnTo>
                    <a:pt x="307944" y="931594"/>
                  </a:lnTo>
                  <a:lnTo>
                    <a:pt x="308974" y="931594"/>
                  </a:lnTo>
                  <a:lnTo>
                    <a:pt x="318243" y="925334"/>
                  </a:lnTo>
                  <a:lnTo>
                    <a:pt x="319273" y="924291"/>
                  </a:lnTo>
                  <a:lnTo>
                    <a:pt x="320303" y="924291"/>
                  </a:lnTo>
                  <a:lnTo>
                    <a:pt x="321333" y="923248"/>
                  </a:lnTo>
                  <a:lnTo>
                    <a:pt x="330602" y="916989"/>
                  </a:lnTo>
                  <a:lnTo>
                    <a:pt x="332662" y="915945"/>
                  </a:lnTo>
                  <a:lnTo>
                    <a:pt x="333692" y="915945"/>
                  </a:lnTo>
                  <a:lnTo>
                    <a:pt x="334722" y="914902"/>
                  </a:lnTo>
                  <a:lnTo>
                    <a:pt x="343991" y="908643"/>
                  </a:lnTo>
                  <a:lnTo>
                    <a:pt x="345021" y="907600"/>
                  </a:lnTo>
                  <a:lnTo>
                    <a:pt x="346051" y="906556"/>
                  </a:lnTo>
                  <a:lnTo>
                    <a:pt x="347081" y="906556"/>
                  </a:lnTo>
                  <a:lnTo>
                    <a:pt x="350170" y="903427"/>
                  </a:lnTo>
                  <a:lnTo>
                    <a:pt x="353260" y="901340"/>
                  </a:lnTo>
                  <a:lnTo>
                    <a:pt x="356350" y="899254"/>
                  </a:lnTo>
                  <a:lnTo>
                    <a:pt x="357380" y="899254"/>
                  </a:lnTo>
                  <a:lnTo>
                    <a:pt x="358410" y="898211"/>
                  </a:lnTo>
                  <a:lnTo>
                    <a:pt x="359440" y="897168"/>
                  </a:lnTo>
                  <a:lnTo>
                    <a:pt x="362529" y="895081"/>
                  </a:lnTo>
                  <a:lnTo>
                    <a:pt x="366649" y="892995"/>
                  </a:lnTo>
                  <a:lnTo>
                    <a:pt x="369739" y="889865"/>
                  </a:lnTo>
                  <a:lnTo>
                    <a:pt x="379980" y="882271"/>
                  </a:lnTo>
                  <a:lnTo>
                    <a:pt x="390052" y="874503"/>
                  </a:lnTo>
                  <a:lnTo>
                    <a:pt x="399782" y="866391"/>
                  </a:lnTo>
                  <a:lnTo>
                    <a:pt x="402696" y="863785"/>
                  </a:lnTo>
                  <a:lnTo>
                    <a:pt x="404756" y="862741"/>
                  </a:lnTo>
                  <a:lnTo>
                    <a:pt x="405786" y="861698"/>
                  </a:lnTo>
                  <a:lnTo>
                    <a:pt x="407845" y="860655"/>
                  </a:lnTo>
                  <a:lnTo>
                    <a:pt x="409905" y="858568"/>
                  </a:lnTo>
                  <a:lnTo>
                    <a:pt x="412995" y="856482"/>
                  </a:lnTo>
                  <a:lnTo>
                    <a:pt x="415055" y="854396"/>
                  </a:lnTo>
                  <a:lnTo>
                    <a:pt x="417115" y="852309"/>
                  </a:lnTo>
                  <a:lnTo>
                    <a:pt x="419175" y="851266"/>
                  </a:lnTo>
                  <a:lnTo>
                    <a:pt x="420204" y="849179"/>
                  </a:lnTo>
                  <a:lnTo>
                    <a:pt x="423294" y="848136"/>
                  </a:lnTo>
                  <a:lnTo>
                    <a:pt x="425354" y="846050"/>
                  </a:lnTo>
                  <a:lnTo>
                    <a:pt x="427414" y="843963"/>
                  </a:lnTo>
                  <a:lnTo>
                    <a:pt x="429474" y="841877"/>
                  </a:lnTo>
                  <a:lnTo>
                    <a:pt x="431534" y="840834"/>
                  </a:lnTo>
                  <a:lnTo>
                    <a:pt x="433593" y="838747"/>
                  </a:lnTo>
                  <a:lnTo>
                    <a:pt x="439773" y="832488"/>
                  </a:lnTo>
                  <a:lnTo>
                    <a:pt x="441833" y="831445"/>
                  </a:lnTo>
                  <a:lnTo>
                    <a:pt x="443892" y="829358"/>
                  </a:lnTo>
                  <a:lnTo>
                    <a:pt x="445952" y="827272"/>
                  </a:lnTo>
                  <a:lnTo>
                    <a:pt x="452132" y="821013"/>
                  </a:lnTo>
                  <a:lnTo>
                    <a:pt x="454192" y="818926"/>
                  </a:lnTo>
                  <a:lnTo>
                    <a:pt x="456251" y="817883"/>
                  </a:lnTo>
                  <a:lnTo>
                    <a:pt x="458311" y="815796"/>
                  </a:lnTo>
                  <a:lnTo>
                    <a:pt x="464491" y="809537"/>
                  </a:lnTo>
                  <a:lnTo>
                    <a:pt x="470670" y="803278"/>
                  </a:lnTo>
                  <a:lnTo>
                    <a:pt x="476850" y="797019"/>
                  </a:lnTo>
                  <a:lnTo>
                    <a:pt x="483029" y="790759"/>
                  </a:lnTo>
                  <a:lnTo>
                    <a:pt x="485089" y="788673"/>
                  </a:lnTo>
                  <a:lnTo>
                    <a:pt x="486119" y="786586"/>
                  </a:lnTo>
                  <a:lnTo>
                    <a:pt x="488179" y="784500"/>
                  </a:lnTo>
                  <a:lnTo>
                    <a:pt x="494358" y="778241"/>
                  </a:lnTo>
                  <a:lnTo>
                    <a:pt x="500538" y="771981"/>
                  </a:lnTo>
                  <a:lnTo>
                    <a:pt x="506717" y="765722"/>
                  </a:lnTo>
                  <a:lnTo>
                    <a:pt x="507747" y="763636"/>
                  </a:lnTo>
                  <a:lnTo>
                    <a:pt x="509807" y="761549"/>
                  </a:lnTo>
                  <a:lnTo>
                    <a:pt x="511867" y="759463"/>
                  </a:lnTo>
                  <a:lnTo>
                    <a:pt x="513927" y="756333"/>
                  </a:lnTo>
                  <a:lnTo>
                    <a:pt x="515986" y="754247"/>
                  </a:lnTo>
                  <a:lnTo>
                    <a:pt x="518046" y="752160"/>
                  </a:lnTo>
                  <a:lnTo>
                    <a:pt x="519076" y="750074"/>
                  </a:lnTo>
                  <a:lnTo>
                    <a:pt x="521136" y="747987"/>
                  </a:lnTo>
                  <a:lnTo>
                    <a:pt x="523196" y="745901"/>
                  </a:lnTo>
                  <a:lnTo>
                    <a:pt x="524226" y="742771"/>
                  </a:lnTo>
                  <a:lnTo>
                    <a:pt x="526286" y="740685"/>
                  </a:lnTo>
                  <a:lnTo>
                    <a:pt x="528345" y="738598"/>
                  </a:lnTo>
                  <a:lnTo>
                    <a:pt x="530405" y="736512"/>
                  </a:lnTo>
                  <a:lnTo>
                    <a:pt x="531435" y="734425"/>
                  </a:lnTo>
                  <a:lnTo>
                    <a:pt x="533495" y="732339"/>
                  </a:lnTo>
                  <a:lnTo>
                    <a:pt x="535555" y="729209"/>
                  </a:lnTo>
                  <a:lnTo>
                    <a:pt x="537615" y="727123"/>
                  </a:lnTo>
                  <a:lnTo>
                    <a:pt x="539674" y="723993"/>
                  </a:lnTo>
                  <a:lnTo>
                    <a:pt x="540704" y="721907"/>
                  </a:lnTo>
                  <a:lnTo>
                    <a:pt x="542764" y="719820"/>
                  </a:lnTo>
                  <a:lnTo>
                    <a:pt x="543794" y="717734"/>
                  </a:lnTo>
                  <a:lnTo>
                    <a:pt x="545854" y="715647"/>
                  </a:lnTo>
                  <a:lnTo>
                    <a:pt x="547914" y="712518"/>
                  </a:lnTo>
                  <a:lnTo>
                    <a:pt x="549974" y="710431"/>
                  </a:lnTo>
                  <a:lnTo>
                    <a:pt x="551004" y="708345"/>
                  </a:lnTo>
                  <a:lnTo>
                    <a:pt x="553063" y="706259"/>
                  </a:lnTo>
                  <a:lnTo>
                    <a:pt x="554093" y="704172"/>
                  </a:lnTo>
                  <a:lnTo>
                    <a:pt x="556153" y="701042"/>
                  </a:lnTo>
                  <a:lnTo>
                    <a:pt x="558213" y="697913"/>
                  </a:lnTo>
                  <a:lnTo>
                    <a:pt x="559243" y="695826"/>
                  </a:lnTo>
                  <a:lnTo>
                    <a:pt x="561303" y="693740"/>
                  </a:lnTo>
                  <a:lnTo>
                    <a:pt x="562333" y="691653"/>
                  </a:lnTo>
                  <a:lnTo>
                    <a:pt x="563363" y="688524"/>
                  </a:lnTo>
                  <a:lnTo>
                    <a:pt x="565422" y="686437"/>
                  </a:lnTo>
                  <a:lnTo>
                    <a:pt x="567482" y="683308"/>
                  </a:lnTo>
                  <a:lnTo>
                    <a:pt x="569542" y="680178"/>
                  </a:lnTo>
                  <a:lnTo>
                    <a:pt x="572632" y="673919"/>
                  </a:lnTo>
                  <a:lnTo>
                    <a:pt x="578811" y="664530"/>
                  </a:lnTo>
                  <a:lnTo>
                    <a:pt x="579841" y="662443"/>
                  </a:lnTo>
                  <a:lnTo>
                    <a:pt x="580871" y="660357"/>
                  </a:lnTo>
                  <a:lnTo>
                    <a:pt x="581901" y="659314"/>
                  </a:lnTo>
                  <a:lnTo>
                    <a:pt x="584991" y="654098"/>
                  </a:lnTo>
                  <a:lnTo>
                    <a:pt x="587051" y="648881"/>
                  </a:lnTo>
                  <a:lnTo>
                    <a:pt x="590140" y="643665"/>
                  </a:lnTo>
                  <a:lnTo>
                    <a:pt x="592200" y="638449"/>
                  </a:lnTo>
                  <a:lnTo>
                    <a:pt x="595290" y="634276"/>
                  </a:lnTo>
                  <a:lnTo>
                    <a:pt x="597350" y="629060"/>
                  </a:lnTo>
                  <a:lnTo>
                    <a:pt x="598380" y="628017"/>
                  </a:lnTo>
                  <a:lnTo>
                    <a:pt x="598380" y="625931"/>
                  </a:lnTo>
                  <a:lnTo>
                    <a:pt x="599410" y="624887"/>
                  </a:lnTo>
                  <a:lnTo>
                    <a:pt x="601469" y="621758"/>
                  </a:lnTo>
                  <a:lnTo>
                    <a:pt x="602499" y="618628"/>
                  </a:lnTo>
                  <a:lnTo>
                    <a:pt x="603529" y="615498"/>
                  </a:lnTo>
                  <a:lnTo>
                    <a:pt x="604559" y="613412"/>
                  </a:lnTo>
                  <a:lnTo>
                    <a:pt x="605589" y="611326"/>
                  </a:lnTo>
                  <a:lnTo>
                    <a:pt x="606619" y="609239"/>
                  </a:lnTo>
                  <a:lnTo>
                    <a:pt x="607649" y="607153"/>
                  </a:lnTo>
                  <a:lnTo>
                    <a:pt x="608679" y="604023"/>
                  </a:lnTo>
                  <a:lnTo>
                    <a:pt x="610739" y="600893"/>
                  </a:lnTo>
                  <a:lnTo>
                    <a:pt x="610739" y="598807"/>
                  </a:lnTo>
                  <a:lnTo>
                    <a:pt x="611768" y="596721"/>
                  </a:lnTo>
                  <a:lnTo>
                    <a:pt x="612798" y="594634"/>
                  </a:lnTo>
                  <a:lnTo>
                    <a:pt x="613828" y="591504"/>
                  </a:lnTo>
                  <a:lnTo>
                    <a:pt x="615888" y="588375"/>
                  </a:lnTo>
                  <a:lnTo>
                    <a:pt x="616918" y="585245"/>
                  </a:lnTo>
                  <a:lnTo>
                    <a:pt x="616918" y="583159"/>
                  </a:lnTo>
                  <a:lnTo>
                    <a:pt x="617948" y="582116"/>
                  </a:lnTo>
                  <a:lnTo>
                    <a:pt x="618978" y="580029"/>
                  </a:lnTo>
                  <a:lnTo>
                    <a:pt x="620008" y="576899"/>
                  </a:lnTo>
                  <a:lnTo>
                    <a:pt x="622068" y="572727"/>
                  </a:lnTo>
                  <a:lnTo>
                    <a:pt x="623098" y="568554"/>
                  </a:lnTo>
                  <a:lnTo>
                    <a:pt x="623098" y="567510"/>
                  </a:lnTo>
                  <a:lnTo>
                    <a:pt x="624127" y="566467"/>
                  </a:lnTo>
                  <a:lnTo>
                    <a:pt x="624127" y="565424"/>
                  </a:lnTo>
                  <a:lnTo>
                    <a:pt x="630307" y="549776"/>
                  </a:lnTo>
                  <a:lnTo>
                    <a:pt x="630307" y="547689"/>
                  </a:lnTo>
                  <a:lnTo>
                    <a:pt x="631337" y="546646"/>
                  </a:lnTo>
                  <a:lnTo>
                    <a:pt x="632367" y="542473"/>
                  </a:lnTo>
                  <a:lnTo>
                    <a:pt x="633397" y="538300"/>
                  </a:lnTo>
                  <a:lnTo>
                    <a:pt x="634427" y="535171"/>
                  </a:lnTo>
                  <a:lnTo>
                    <a:pt x="635457" y="533084"/>
                  </a:lnTo>
                  <a:lnTo>
                    <a:pt x="636486" y="530998"/>
                  </a:lnTo>
                  <a:lnTo>
                    <a:pt x="636486" y="528911"/>
                  </a:lnTo>
                  <a:lnTo>
                    <a:pt x="639576" y="519522"/>
                  </a:lnTo>
                  <a:lnTo>
                    <a:pt x="640606" y="517436"/>
                  </a:lnTo>
                  <a:lnTo>
                    <a:pt x="640606" y="515350"/>
                  </a:lnTo>
                  <a:lnTo>
                    <a:pt x="641636" y="513263"/>
                  </a:lnTo>
                  <a:lnTo>
                    <a:pt x="644726" y="503874"/>
                  </a:lnTo>
                  <a:lnTo>
                    <a:pt x="644726" y="501788"/>
                  </a:lnTo>
                  <a:lnTo>
                    <a:pt x="645756" y="499701"/>
                  </a:lnTo>
                  <a:lnTo>
                    <a:pt x="645756" y="497615"/>
                  </a:lnTo>
                  <a:lnTo>
                    <a:pt x="646786" y="493442"/>
                  </a:lnTo>
                  <a:lnTo>
                    <a:pt x="647815" y="490312"/>
                  </a:lnTo>
                  <a:lnTo>
                    <a:pt x="648845" y="487183"/>
                  </a:lnTo>
                  <a:lnTo>
                    <a:pt x="648845" y="485096"/>
                  </a:lnTo>
                  <a:lnTo>
                    <a:pt x="649875" y="483010"/>
                  </a:lnTo>
                  <a:lnTo>
                    <a:pt x="649875" y="481967"/>
                  </a:lnTo>
                  <a:lnTo>
                    <a:pt x="650905" y="476750"/>
                  </a:lnTo>
                  <a:lnTo>
                    <a:pt x="651935" y="472578"/>
                  </a:lnTo>
                  <a:lnTo>
                    <a:pt x="652965" y="468405"/>
                  </a:lnTo>
                  <a:lnTo>
                    <a:pt x="653995" y="467361"/>
                  </a:lnTo>
                  <a:lnTo>
                    <a:pt x="653995" y="465275"/>
                  </a:lnTo>
                  <a:lnTo>
                    <a:pt x="655025" y="460059"/>
                  </a:lnTo>
                  <a:lnTo>
                    <a:pt x="656055" y="454843"/>
                  </a:lnTo>
                  <a:lnTo>
                    <a:pt x="658115" y="449627"/>
                  </a:lnTo>
                  <a:lnTo>
                    <a:pt x="658115" y="446497"/>
                  </a:lnTo>
                  <a:lnTo>
                    <a:pt x="659145" y="444411"/>
                  </a:lnTo>
                  <a:lnTo>
                    <a:pt x="659145" y="440238"/>
                  </a:lnTo>
                  <a:lnTo>
                    <a:pt x="660174" y="437108"/>
                  </a:lnTo>
                  <a:lnTo>
                    <a:pt x="661204" y="433978"/>
                  </a:lnTo>
                  <a:lnTo>
                    <a:pt x="661204" y="431892"/>
                  </a:lnTo>
                  <a:lnTo>
                    <a:pt x="662234" y="429806"/>
                  </a:lnTo>
                  <a:lnTo>
                    <a:pt x="662234" y="427719"/>
                  </a:lnTo>
                  <a:lnTo>
                    <a:pt x="663264" y="423546"/>
                  </a:lnTo>
                  <a:lnTo>
                    <a:pt x="663264" y="420417"/>
                  </a:lnTo>
                  <a:lnTo>
                    <a:pt x="664294" y="417287"/>
                  </a:lnTo>
                  <a:lnTo>
                    <a:pt x="664294" y="415201"/>
                  </a:lnTo>
                  <a:lnTo>
                    <a:pt x="665324" y="413114"/>
                  </a:lnTo>
                  <a:lnTo>
                    <a:pt x="665324" y="411028"/>
                  </a:lnTo>
                  <a:lnTo>
                    <a:pt x="666354" y="407898"/>
                  </a:lnTo>
                  <a:lnTo>
                    <a:pt x="666354" y="404768"/>
                  </a:lnTo>
                  <a:lnTo>
                    <a:pt x="667384" y="401639"/>
                  </a:lnTo>
                  <a:lnTo>
                    <a:pt x="667384" y="398509"/>
                  </a:lnTo>
                  <a:lnTo>
                    <a:pt x="668414" y="396423"/>
                  </a:lnTo>
                  <a:lnTo>
                    <a:pt x="668414" y="394336"/>
                  </a:lnTo>
                  <a:lnTo>
                    <a:pt x="669444" y="391206"/>
                  </a:lnTo>
                  <a:lnTo>
                    <a:pt x="669444" y="388077"/>
                  </a:lnTo>
                  <a:lnTo>
                    <a:pt x="670474" y="383904"/>
                  </a:lnTo>
                  <a:lnTo>
                    <a:pt x="670474" y="379731"/>
                  </a:lnTo>
                  <a:lnTo>
                    <a:pt x="671504" y="377645"/>
                  </a:lnTo>
                  <a:lnTo>
                    <a:pt x="672533" y="372429"/>
                  </a:lnTo>
                  <a:lnTo>
                    <a:pt x="672533" y="367212"/>
                  </a:lnTo>
                  <a:lnTo>
                    <a:pt x="673563" y="361996"/>
                  </a:lnTo>
                  <a:lnTo>
                    <a:pt x="673563" y="360953"/>
                  </a:lnTo>
                  <a:lnTo>
                    <a:pt x="674593" y="358867"/>
                  </a:lnTo>
                  <a:lnTo>
                    <a:pt x="674593" y="352607"/>
                  </a:lnTo>
                  <a:lnTo>
                    <a:pt x="675623" y="349478"/>
                  </a:lnTo>
                  <a:lnTo>
                    <a:pt x="675623" y="346348"/>
                  </a:lnTo>
                  <a:lnTo>
                    <a:pt x="676653" y="344262"/>
                  </a:lnTo>
                  <a:lnTo>
                    <a:pt x="676653" y="339046"/>
                  </a:lnTo>
                  <a:lnTo>
                    <a:pt x="677683" y="335916"/>
                  </a:lnTo>
                  <a:lnTo>
                    <a:pt x="677683" y="329657"/>
                  </a:lnTo>
                  <a:lnTo>
                    <a:pt x="678713" y="327570"/>
                  </a:lnTo>
                  <a:lnTo>
                    <a:pt x="678713" y="319224"/>
                  </a:lnTo>
                  <a:lnTo>
                    <a:pt x="679743" y="316095"/>
                  </a:lnTo>
                  <a:lnTo>
                    <a:pt x="679743" y="310879"/>
                  </a:lnTo>
                  <a:lnTo>
                    <a:pt x="680773" y="308792"/>
                  </a:lnTo>
                  <a:lnTo>
                    <a:pt x="680773" y="302533"/>
                  </a:lnTo>
                  <a:lnTo>
                    <a:pt x="681803" y="300446"/>
                  </a:lnTo>
                  <a:lnTo>
                    <a:pt x="681803" y="292101"/>
                  </a:lnTo>
                  <a:lnTo>
                    <a:pt x="682833" y="288971"/>
                  </a:lnTo>
                  <a:lnTo>
                    <a:pt x="682833" y="280625"/>
                  </a:lnTo>
                  <a:lnTo>
                    <a:pt x="683862" y="276452"/>
                  </a:lnTo>
                  <a:lnTo>
                    <a:pt x="683862" y="272280"/>
                  </a:lnTo>
                  <a:lnTo>
                    <a:pt x="684826" y="267397"/>
                  </a:lnTo>
                  <a:lnTo>
                    <a:pt x="684826" y="180410"/>
                  </a:lnTo>
                  <a:lnTo>
                    <a:pt x="506717" y="0"/>
                  </a:lnTo>
                  <a:lnTo>
                    <a:pt x="507436" y="14009"/>
                  </a:lnTo>
                  <a:lnTo>
                    <a:pt x="509157" y="27709"/>
                  </a:lnTo>
                  <a:lnTo>
                    <a:pt x="511844" y="41066"/>
                  </a:lnTo>
                  <a:lnTo>
                    <a:pt x="515460" y="54046"/>
                  </a:lnTo>
                  <a:lnTo>
                    <a:pt x="519970" y="66617"/>
                  </a:lnTo>
                  <a:lnTo>
                    <a:pt x="525337" y="78745"/>
                  </a:lnTo>
                  <a:lnTo>
                    <a:pt x="531524" y="90398"/>
                  </a:lnTo>
                  <a:lnTo>
                    <a:pt x="538495" y="101541"/>
                  </a:lnTo>
                  <a:lnTo>
                    <a:pt x="546214" y="112143"/>
                  </a:lnTo>
                  <a:lnTo>
                    <a:pt x="554645" y="122170"/>
                  </a:lnTo>
                  <a:lnTo>
                    <a:pt x="563750" y="131588"/>
                  </a:lnTo>
                  <a:lnTo>
                    <a:pt x="573494" y="140365"/>
                  </a:lnTo>
                  <a:lnTo>
                    <a:pt x="583841" y="148467"/>
                  </a:lnTo>
                  <a:lnTo>
                    <a:pt x="594754" y="155862"/>
                  </a:lnTo>
                  <a:lnTo>
                    <a:pt x="606196" y="162515"/>
                  </a:lnTo>
                  <a:lnTo>
                    <a:pt x="606619" y="162742"/>
                  </a:lnTo>
                  <a:lnTo>
                    <a:pt x="605589" y="162742"/>
                  </a:lnTo>
                  <a:lnTo>
                    <a:pt x="607649" y="163785"/>
                  </a:lnTo>
                  <a:lnTo>
                    <a:pt x="608679" y="164828"/>
                  </a:lnTo>
                  <a:lnTo>
                    <a:pt x="610739" y="165871"/>
                  </a:lnTo>
                  <a:lnTo>
                    <a:pt x="608757" y="207886"/>
                  </a:lnTo>
                  <a:lnTo>
                    <a:pt x="605762" y="251615"/>
                  </a:lnTo>
                  <a:lnTo>
                    <a:pt x="601543" y="296584"/>
                  </a:lnTo>
                  <a:lnTo>
                    <a:pt x="595891" y="342317"/>
                  </a:lnTo>
                  <a:lnTo>
                    <a:pt x="588595" y="388338"/>
                  </a:lnTo>
                  <a:lnTo>
                    <a:pt x="579446" y="434170"/>
                  </a:lnTo>
                  <a:lnTo>
                    <a:pt x="568232" y="479340"/>
                  </a:lnTo>
                  <a:lnTo>
                    <a:pt x="554744" y="523370"/>
                  </a:lnTo>
                  <a:lnTo>
                    <a:pt x="538772" y="565785"/>
                  </a:lnTo>
                  <a:lnTo>
                    <a:pt x="520106" y="606110"/>
                  </a:lnTo>
                  <a:lnTo>
                    <a:pt x="497544" y="644653"/>
                  </a:lnTo>
                  <a:lnTo>
                    <a:pt x="471601" y="681363"/>
                  </a:lnTo>
                  <a:lnTo>
                    <a:pt x="442792" y="716158"/>
                  </a:lnTo>
                  <a:lnTo>
                    <a:pt x="411627" y="748955"/>
                  </a:lnTo>
                  <a:lnTo>
                    <a:pt x="378622" y="779675"/>
                  </a:lnTo>
                  <a:lnTo>
                    <a:pt x="344287" y="808235"/>
                  </a:lnTo>
                  <a:lnTo>
                    <a:pt x="309137" y="834555"/>
                  </a:lnTo>
                  <a:lnTo>
                    <a:pt x="273685" y="858552"/>
                  </a:lnTo>
                  <a:lnTo>
                    <a:pt x="238442" y="880145"/>
                  </a:lnTo>
                  <a:lnTo>
                    <a:pt x="203922" y="899254"/>
                  </a:lnTo>
                  <a:lnTo>
                    <a:pt x="192989" y="893232"/>
                  </a:lnTo>
                  <a:lnTo>
                    <a:pt x="181841" y="886863"/>
                  </a:lnTo>
                  <a:lnTo>
                    <a:pt x="175085" y="882562"/>
                  </a:lnTo>
                  <a:lnTo>
                    <a:pt x="174055" y="882562"/>
                  </a:lnTo>
                  <a:lnTo>
                    <a:pt x="170965" y="880476"/>
                  </a:lnTo>
                  <a:lnTo>
                    <a:pt x="167876" y="879433"/>
                  </a:lnTo>
                  <a:lnTo>
                    <a:pt x="164786" y="877346"/>
                  </a:lnTo>
                  <a:lnTo>
                    <a:pt x="163756" y="876303"/>
                  </a:lnTo>
                  <a:lnTo>
                    <a:pt x="160666" y="875260"/>
                  </a:lnTo>
                  <a:lnTo>
                    <a:pt x="157576" y="873174"/>
                  </a:lnTo>
                  <a:lnTo>
                    <a:pt x="155517" y="871087"/>
                  </a:lnTo>
                  <a:lnTo>
                    <a:pt x="154487" y="871087"/>
                  </a:lnTo>
                  <a:lnTo>
                    <a:pt x="153457" y="870044"/>
                  </a:lnTo>
                  <a:lnTo>
                    <a:pt x="150367" y="867957"/>
                  </a:lnTo>
                  <a:lnTo>
                    <a:pt x="147277" y="866914"/>
                  </a:lnTo>
                  <a:lnTo>
                    <a:pt x="145217" y="864828"/>
                  </a:lnTo>
                  <a:lnTo>
                    <a:pt x="144187" y="864828"/>
                  </a:lnTo>
                  <a:lnTo>
                    <a:pt x="143158" y="863785"/>
                  </a:lnTo>
                  <a:lnTo>
                    <a:pt x="142128" y="863785"/>
                  </a:lnTo>
                  <a:lnTo>
                    <a:pt x="140068" y="861698"/>
                  </a:lnTo>
                  <a:lnTo>
                    <a:pt x="136978" y="860655"/>
                  </a:lnTo>
                  <a:lnTo>
                    <a:pt x="133888" y="858568"/>
                  </a:lnTo>
                  <a:lnTo>
                    <a:pt x="133888" y="857525"/>
                  </a:lnTo>
                  <a:lnTo>
                    <a:pt x="132858" y="857525"/>
                  </a:lnTo>
                  <a:lnTo>
                    <a:pt x="131829" y="856482"/>
                  </a:lnTo>
                  <a:lnTo>
                    <a:pt x="128739" y="855439"/>
                  </a:lnTo>
                  <a:lnTo>
                    <a:pt x="126679" y="853352"/>
                  </a:lnTo>
                  <a:lnTo>
                    <a:pt x="123589" y="851266"/>
                  </a:lnTo>
                  <a:lnTo>
                    <a:pt x="122559" y="851266"/>
                  </a:lnTo>
                  <a:lnTo>
                    <a:pt x="121529" y="850223"/>
                  </a:lnTo>
                  <a:lnTo>
                    <a:pt x="120499" y="850223"/>
                  </a:lnTo>
                  <a:lnTo>
                    <a:pt x="118440" y="848136"/>
                  </a:lnTo>
                  <a:lnTo>
                    <a:pt x="115350" y="846050"/>
                  </a:lnTo>
                  <a:lnTo>
                    <a:pt x="113290" y="845007"/>
                  </a:lnTo>
                  <a:lnTo>
                    <a:pt x="112260" y="843963"/>
                  </a:lnTo>
                  <a:lnTo>
                    <a:pt x="111230" y="842920"/>
                  </a:lnTo>
                  <a:lnTo>
                    <a:pt x="110200" y="842920"/>
                  </a:lnTo>
                  <a:lnTo>
                    <a:pt x="108140" y="840834"/>
                  </a:lnTo>
                  <a:lnTo>
                    <a:pt x="105051" y="838747"/>
                  </a:lnTo>
                  <a:lnTo>
                    <a:pt x="102991" y="837704"/>
                  </a:lnTo>
                  <a:lnTo>
                    <a:pt x="99901" y="834574"/>
                  </a:lnTo>
                  <a:lnTo>
                    <a:pt x="96811" y="833531"/>
                  </a:lnTo>
                  <a:lnTo>
                    <a:pt x="94752" y="831445"/>
                  </a:lnTo>
                  <a:lnTo>
                    <a:pt x="91662" y="829358"/>
                  </a:lnTo>
                  <a:lnTo>
                    <a:pt x="90632" y="829358"/>
                  </a:lnTo>
                  <a:lnTo>
                    <a:pt x="89602" y="828315"/>
                  </a:lnTo>
                  <a:lnTo>
                    <a:pt x="88572" y="827272"/>
                  </a:lnTo>
                  <a:lnTo>
                    <a:pt x="86512" y="825185"/>
                  </a:lnTo>
                  <a:lnTo>
                    <a:pt x="83423" y="824142"/>
                  </a:lnTo>
                  <a:lnTo>
                    <a:pt x="81363" y="822056"/>
                  </a:lnTo>
                  <a:lnTo>
                    <a:pt x="80333" y="821013"/>
                  </a:lnTo>
                  <a:lnTo>
                    <a:pt x="79303" y="819969"/>
                  </a:lnTo>
                  <a:lnTo>
                    <a:pt x="78273" y="819969"/>
                  </a:lnTo>
                  <a:lnTo>
                    <a:pt x="76213" y="817883"/>
                  </a:lnTo>
                  <a:lnTo>
                    <a:pt x="73123" y="815796"/>
                  </a:lnTo>
                  <a:lnTo>
                    <a:pt x="71064" y="813710"/>
                  </a:lnTo>
                  <a:lnTo>
                    <a:pt x="70034" y="812667"/>
                  </a:lnTo>
                  <a:lnTo>
                    <a:pt x="69004" y="812667"/>
                  </a:lnTo>
                  <a:lnTo>
                    <a:pt x="67974" y="811624"/>
                  </a:lnTo>
                  <a:lnTo>
                    <a:pt x="64884" y="809537"/>
                  </a:lnTo>
                  <a:lnTo>
                    <a:pt x="62824" y="807451"/>
                  </a:lnTo>
                  <a:lnTo>
                    <a:pt x="60764" y="805364"/>
                  </a:lnTo>
                  <a:lnTo>
                    <a:pt x="59735" y="805364"/>
                  </a:lnTo>
                  <a:lnTo>
                    <a:pt x="58705" y="804321"/>
                  </a:lnTo>
                  <a:lnTo>
                    <a:pt x="57675" y="803278"/>
                  </a:lnTo>
                  <a:lnTo>
                    <a:pt x="55615" y="801191"/>
                  </a:lnTo>
                  <a:lnTo>
                    <a:pt x="52525" y="799105"/>
                  </a:lnTo>
                  <a:lnTo>
                    <a:pt x="50465" y="797019"/>
                  </a:lnTo>
                  <a:lnTo>
                    <a:pt x="49435" y="797019"/>
                  </a:lnTo>
                  <a:lnTo>
                    <a:pt x="49435" y="795975"/>
                  </a:lnTo>
                  <a:lnTo>
                    <a:pt x="39370" y="788479"/>
                  </a:lnTo>
                  <a:lnTo>
                    <a:pt x="29850" y="780100"/>
                  </a:lnTo>
                  <a:lnTo>
                    <a:pt x="23688" y="774068"/>
                  </a:lnTo>
                  <a:lnTo>
                    <a:pt x="22658" y="773025"/>
                  </a:lnTo>
                  <a:lnTo>
                    <a:pt x="20598" y="771981"/>
                  </a:lnTo>
                  <a:lnTo>
                    <a:pt x="19568" y="770938"/>
                  </a:lnTo>
                  <a:lnTo>
                    <a:pt x="17508" y="768852"/>
                  </a:lnTo>
                  <a:lnTo>
                    <a:pt x="15448" y="767808"/>
                  </a:lnTo>
                  <a:lnTo>
                    <a:pt x="14418" y="765722"/>
                  </a:lnTo>
                  <a:lnTo>
                    <a:pt x="12358" y="764679"/>
                  </a:lnTo>
                  <a:lnTo>
                    <a:pt x="11329" y="762592"/>
                  </a:lnTo>
                  <a:lnTo>
                    <a:pt x="9269" y="761549"/>
                  </a:lnTo>
                  <a:lnTo>
                    <a:pt x="8239" y="759463"/>
                  </a:lnTo>
                  <a:lnTo>
                    <a:pt x="6179" y="758419"/>
                  </a:lnTo>
                  <a:lnTo>
                    <a:pt x="4119" y="756333"/>
                  </a:lnTo>
                  <a:lnTo>
                    <a:pt x="3089" y="755290"/>
                  </a:lnTo>
                  <a:lnTo>
                    <a:pt x="1029" y="753203"/>
                  </a:lnTo>
                  <a:lnTo>
                    <a:pt x="0" y="752160"/>
                  </a:lnTo>
                  <a:lnTo>
                    <a:pt x="223491" y="979582"/>
                  </a:lnTo>
                  <a:lnTo>
                    <a:pt x="227611" y="977495"/>
                  </a:lnTo>
                  <a:close/>
                </a:path>
              </a:pathLst>
            </a:custGeom>
            <a:solidFill>
              <a:srgbClr val="404040"/>
            </a:solidFill>
          </p:spPr>
          <p:txBody>
            <a:bodyPr wrap="square" lIns="0" tIns="0" rIns="0" bIns="0" rtlCol="0">
              <a:noAutofit/>
            </a:bodyPr>
            <a:lstStyle/>
            <a:p>
              <a:endParaRPr sz="1758"/>
            </a:p>
          </p:txBody>
        </p:sp>
        <p:sp>
          <p:nvSpPr>
            <p:cNvPr id="387" name="object 974"/>
            <p:cNvSpPr/>
            <p:nvPr/>
          </p:nvSpPr>
          <p:spPr>
            <a:xfrm>
              <a:off x="9495815" y="2789667"/>
              <a:ext cx="4022" cy="4074"/>
            </a:xfrm>
            <a:custGeom>
              <a:avLst/>
              <a:gdLst/>
              <a:ahLst/>
              <a:cxnLst/>
              <a:rect l="l" t="t" r="r" b="b"/>
              <a:pathLst>
                <a:path w="4119" h="4172">
                  <a:moveTo>
                    <a:pt x="4119" y="4172"/>
                  </a:moveTo>
                  <a:lnTo>
                    <a:pt x="3089" y="3129"/>
                  </a:lnTo>
                  <a:lnTo>
                    <a:pt x="2059" y="1043"/>
                  </a:lnTo>
                  <a:lnTo>
                    <a:pt x="0" y="0"/>
                  </a:lnTo>
                  <a:lnTo>
                    <a:pt x="2059" y="1043"/>
                  </a:lnTo>
                  <a:lnTo>
                    <a:pt x="3089" y="3129"/>
                  </a:lnTo>
                  <a:lnTo>
                    <a:pt x="4119" y="4172"/>
                  </a:lnTo>
                  <a:close/>
                </a:path>
              </a:pathLst>
            </a:custGeom>
            <a:solidFill>
              <a:srgbClr val="FFAF00"/>
            </a:solidFill>
          </p:spPr>
          <p:txBody>
            <a:bodyPr wrap="square" lIns="0" tIns="0" rIns="0" bIns="0" rtlCol="0">
              <a:noAutofit/>
            </a:bodyPr>
            <a:lstStyle/>
            <a:p>
              <a:endParaRPr sz="1758"/>
            </a:p>
          </p:txBody>
        </p:sp>
        <p:sp>
          <p:nvSpPr>
            <p:cNvPr id="388" name="object 975"/>
            <p:cNvSpPr/>
            <p:nvPr/>
          </p:nvSpPr>
          <p:spPr>
            <a:xfrm>
              <a:off x="9471677" y="2757075"/>
              <a:ext cx="4022" cy="5093"/>
            </a:xfrm>
            <a:custGeom>
              <a:avLst/>
              <a:gdLst/>
              <a:ahLst/>
              <a:cxnLst/>
              <a:rect l="l" t="t" r="r" b="b"/>
              <a:pathLst>
                <a:path w="4119" h="5216">
                  <a:moveTo>
                    <a:pt x="4119" y="5216"/>
                  </a:moveTo>
                  <a:lnTo>
                    <a:pt x="3089" y="3129"/>
                  </a:lnTo>
                  <a:lnTo>
                    <a:pt x="1029" y="2086"/>
                  </a:lnTo>
                  <a:lnTo>
                    <a:pt x="0" y="0"/>
                  </a:lnTo>
                  <a:lnTo>
                    <a:pt x="1029" y="2086"/>
                  </a:lnTo>
                  <a:lnTo>
                    <a:pt x="3089" y="3129"/>
                  </a:lnTo>
                  <a:lnTo>
                    <a:pt x="4119" y="5216"/>
                  </a:lnTo>
                  <a:close/>
                </a:path>
              </a:pathLst>
            </a:custGeom>
            <a:solidFill>
              <a:srgbClr val="FFAF00"/>
            </a:solidFill>
          </p:spPr>
          <p:txBody>
            <a:bodyPr wrap="square" lIns="0" tIns="0" rIns="0" bIns="0" rtlCol="0">
              <a:noAutofit/>
            </a:bodyPr>
            <a:lstStyle/>
            <a:p>
              <a:endParaRPr sz="1758"/>
            </a:p>
          </p:txBody>
        </p:sp>
        <p:sp>
          <p:nvSpPr>
            <p:cNvPr id="389" name="object 976"/>
            <p:cNvSpPr/>
            <p:nvPr/>
          </p:nvSpPr>
          <p:spPr>
            <a:xfrm>
              <a:off x="9479723" y="2768277"/>
              <a:ext cx="4022" cy="5093"/>
            </a:xfrm>
            <a:custGeom>
              <a:avLst/>
              <a:gdLst/>
              <a:ahLst/>
              <a:cxnLst/>
              <a:rect l="l" t="t" r="r" b="b"/>
              <a:pathLst>
                <a:path w="4119" h="5216">
                  <a:moveTo>
                    <a:pt x="4119" y="5216"/>
                  </a:moveTo>
                  <a:lnTo>
                    <a:pt x="2059" y="3129"/>
                  </a:lnTo>
                  <a:lnTo>
                    <a:pt x="1029" y="2086"/>
                  </a:lnTo>
                  <a:lnTo>
                    <a:pt x="0" y="0"/>
                  </a:lnTo>
                  <a:lnTo>
                    <a:pt x="1029" y="2086"/>
                  </a:lnTo>
                  <a:lnTo>
                    <a:pt x="2059" y="3129"/>
                  </a:lnTo>
                  <a:lnTo>
                    <a:pt x="4119" y="5216"/>
                  </a:lnTo>
                  <a:close/>
                </a:path>
              </a:pathLst>
            </a:custGeom>
            <a:solidFill>
              <a:srgbClr val="FFAF00"/>
            </a:solidFill>
          </p:spPr>
          <p:txBody>
            <a:bodyPr wrap="square" lIns="0" tIns="0" rIns="0" bIns="0" rtlCol="0">
              <a:noAutofit/>
            </a:bodyPr>
            <a:lstStyle/>
            <a:p>
              <a:endParaRPr sz="1758"/>
            </a:p>
          </p:txBody>
        </p:sp>
        <p:sp>
          <p:nvSpPr>
            <p:cNvPr id="390" name="object 977"/>
            <p:cNvSpPr/>
            <p:nvPr/>
          </p:nvSpPr>
          <p:spPr>
            <a:xfrm>
              <a:off x="9487767" y="2778468"/>
              <a:ext cx="4022" cy="5093"/>
            </a:xfrm>
            <a:custGeom>
              <a:avLst/>
              <a:gdLst/>
              <a:ahLst/>
              <a:cxnLst/>
              <a:rect l="l" t="t" r="r" b="b"/>
              <a:pathLst>
                <a:path w="4119" h="5216">
                  <a:moveTo>
                    <a:pt x="4119" y="5216"/>
                  </a:moveTo>
                  <a:lnTo>
                    <a:pt x="3089" y="4172"/>
                  </a:lnTo>
                  <a:lnTo>
                    <a:pt x="1029" y="2086"/>
                  </a:lnTo>
                  <a:lnTo>
                    <a:pt x="0" y="0"/>
                  </a:lnTo>
                  <a:lnTo>
                    <a:pt x="1029" y="2086"/>
                  </a:lnTo>
                  <a:lnTo>
                    <a:pt x="3089" y="4172"/>
                  </a:lnTo>
                  <a:lnTo>
                    <a:pt x="4119" y="5216"/>
                  </a:lnTo>
                  <a:close/>
                </a:path>
              </a:pathLst>
            </a:custGeom>
            <a:solidFill>
              <a:srgbClr val="FFAF00"/>
            </a:solidFill>
          </p:spPr>
          <p:txBody>
            <a:bodyPr wrap="square" lIns="0" tIns="0" rIns="0" bIns="0" rtlCol="0">
              <a:noAutofit/>
            </a:bodyPr>
            <a:lstStyle/>
            <a:p>
              <a:endParaRPr sz="1758"/>
            </a:p>
          </p:txBody>
        </p:sp>
        <p:sp>
          <p:nvSpPr>
            <p:cNvPr id="391" name="object 978"/>
            <p:cNvSpPr/>
            <p:nvPr/>
          </p:nvSpPr>
          <p:spPr>
            <a:xfrm>
              <a:off x="9355996" y="2051127"/>
              <a:ext cx="389206" cy="936179"/>
            </a:xfrm>
            <a:custGeom>
              <a:avLst/>
              <a:gdLst/>
              <a:ahLst/>
              <a:cxnLst/>
              <a:rect l="l" t="t" r="r" b="b"/>
              <a:pathLst>
                <a:path w="398576" h="958717">
                  <a:moveTo>
                    <a:pt x="391820" y="954984"/>
                  </a:moveTo>
                  <a:lnTo>
                    <a:pt x="380672" y="948786"/>
                  </a:lnTo>
                  <a:lnTo>
                    <a:pt x="369739" y="942026"/>
                  </a:lnTo>
                  <a:lnTo>
                    <a:pt x="379008" y="948285"/>
                  </a:lnTo>
                  <a:lnTo>
                    <a:pt x="346881" y="929050"/>
                  </a:lnTo>
                  <a:lnTo>
                    <a:pt x="314420" y="907700"/>
                  </a:lnTo>
                  <a:lnTo>
                    <a:pt x="282033" y="884309"/>
                  </a:lnTo>
                  <a:lnTo>
                    <a:pt x="250129" y="858952"/>
                  </a:lnTo>
                  <a:lnTo>
                    <a:pt x="219114" y="831706"/>
                  </a:lnTo>
                  <a:lnTo>
                    <a:pt x="189397" y="802644"/>
                  </a:lnTo>
                  <a:lnTo>
                    <a:pt x="161385" y="771842"/>
                  </a:lnTo>
                  <a:lnTo>
                    <a:pt x="135487" y="739374"/>
                  </a:lnTo>
                  <a:lnTo>
                    <a:pt x="112110" y="705318"/>
                  </a:lnTo>
                  <a:lnTo>
                    <a:pt x="91662" y="669746"/>
                  </a:lnTo>
                  <a:lnTo>
                    <a:pt x="72717" y="629421"/>
                  </a:lnTo>
                  <a:lnTo>
                    <a:pt x="56521" y="587006"/>
                  </a:lnTo>
                  <a:lnTo>
                    <a:pt x="42859" y="542976"/>
                  </a:lnTo>
                  <a:lnTo>
                    <a:pt x="31515" y="497807"/>
                  </a:lnTo>
                  <a:lnTo>
                    <a:pt x="22271" y="451974"/>
                  </a:lnTo>
                  <a:lnTo>
                    <a:pt x="14913" y="405953"/>
                  </a:lnTo>
                  <a:lnTo>
                    <a:pt x="9222" y="360221"/>
                  </a:lnTo>
                  <a:lnTo>
                    <a:pt x="4984" y="315252"/>
                  </a:lnTo>
                  <a:lnTo>
                    <a:pt x="1982" y="271522"/>
                  </a:lnTo>
                  <a:lnTo>
                    <a:pt x="0" y="229508"/>
                  </a:lnTo>
                  <a:lnTo>
                    <a:pt x="4884" y="226985"/>
                  </a:lnTo>
                  <a:lnTo>
                    <a:pt x="16263" y="220366"/>
                  </a:lnTo>
                  <a:lnTo>
                    <a:pt x="27121" y="212981"/>
                  </a:lnTo>
                  <a:lnTo>
                    <a:pt x="37421" y="204867"/>
                  </a:lnTo>
                  <a:lnTo>
                    <a:pt x="47126" y="196059"/>
                  </a:lnTo>
                  <a:lnTo>
                    <a:pt x="56200" y="186593"/>
                  </a:lnTo>
                  <a:lnTo>
                    <a:pt x="64605" y="176505"/>
                  </a:lnTo>
                  <a:lnTo>
                    <a:pt x="72303" y="165830"/>
                  </a:lnTo>
                  <a:lnTo>
                    <a:pt x="79259" y="154606"/>
                  </a:lnTo>
                  <a:lnTo>
                    <a:pt x="85434" y="142866"/>
                  </a:lnTo>
                  <a:lnTo>
                    <a:pt x="90792" y="130649"/>
                  </a:lnTo>
                  <a:lnTo>
                    <a:pt x="95295" y="117988"/>
                  </a:lnTo>
                  <a:lnTo>
                    <a:pt x="98907" y="104921"/>
                  </a:lnTo>
                  <a:lnTo>
                    <a:pt x="101589" y="91482"/>
                  </a:lnTo>
                  <a:lnTo>
                    <a:pt x="103307" y="77709"/>
                  </a:lnTo>
                  <a:lnTo>
                    <a:pt x="104021" y="63636"/>
                  </a:lnTo>
                  <a:lnTo>
                    <a:pt x="116378" y="57815"/>
                  </a:lnTo>
                  <a:lnTo>
                    <a:pt x="155220" y="41895"/>
                  </a:lnTo>
                  <a:lnTo>
                    <a:pt x="196536" y="28369"/>
                  </a:lnTo>
                  <a:lnTo>
                    <a:pt x="240098" y="17343"/>
                  </a:lnTo>
                  <a:lnTo>
                    <a:pt x="285676" y="8922"/>
                  </a:lnTo>
                  <a:lnTo>
                    <a:pt x="333041" y="3213"/>
                  </a:lnTo>
                  <a:lnTo>
                    <a:pt x="365496" y="964"/>
                  </a:lnTo>
                  <a:lnTo>
                    <a:pt x="398576" y="0"/>
                  </a:lnTo>
                  <a:lnTo>
                    <a:pt x="398576" y="958717"/>
                  </a:lnTo>
                  <a:lnTo>
                    <a:pt x="391820" y="954984"/>
                  </a:lnTo>
                  <a:close/>
                </a:path>
              </a:pathLst>
            </a:custGeom>
            <a:solidFill>
              <a:srgbClr val="D1D2D3"/>
            </a:solidFill>
          </p:spPr>
          <p:txBody>
            <a:bodyPr wrap="square" lIns="0" tIns="0" rIns="0" bIns="0" rtlCol="0">
              <a:noAutofit/>
            </a:bodyPr>
            <a:lstStyle/>
            <a:p>
              <a:endParaRPr sz="1758"/>
            </a:p>
          </p:txBody>
        </p:sp>
        <p:sp>
          <p:nvSpPr>
            <p:cNvPr id="392" name="object 979"/>
            <p:cNvSpPr/>
            <p:nvPr/>
          </p:nvSpPr>
          <p:spPr>
            <a:xfrm>
              <a:off x="9541074" y="2838565"/>
              <a:ext cx="5028" cy="5093"/>
            </a:xfrm>
            <a:custGeom>
              <a:avLst/>
              <a:gdLst/>
              <a:ahLst/>
              <a:cxnLst/>
              <a:rect l="l" t="t" r="r" b="b"/>
              <a:pathLst>
                <a:path w="5149" h="5216">
                  <a:moveTo>
                    <a:pt x="5149" y="5216"/>
                  </a:moveTo>
                  <a:lnTo>
                    <a:pt x="0" y="0"/>
                  </a:lnTo>
                  <a:lnTo>
                    <a:pt x="5149" y="5216"/>
                  </a:lnTo>
                  <a:close/>
                </a:path>
              </a:pathLst>
            </a:custGeom>
            <a:solidFill>
              <a:srgbClr val="FFAF00"/>
            </a:solidFill>
          </p:spPr>
          <p:txBody>
            <a:bodyPr wrap="square" lIns="0" tIns="0" rIns="0" bIns="0" rtlCol="0">
              <a:noAutofit/>
            </a:bodyPr>
            <a:lstStyle/>
            <a:p>
              <a:endParaRPr sz="1758"/>
            </a:p>
          </p:txBody>
        </p:sp>
        <p:sp>
          <p:nvSpPr>
            <p:cNvPr id="393" name="object 980"/>
            <p:cNvSpPr/>
            <p:nvPr/>
          </p:nvSpPr>
          <p:spPr>
            <a:xfrm>
              <a:off x="9504868" y="2799855"/>
              <a:ext cx="4022" cy="4074"/>
            </a:xfrm>
            <a:custGeom>
              <a:avLst/>
              <a:gdLst/>
              <a:ahLst/>
              <a:cxnLst/>
              <a:rect l="l" t="t" r="r" b="b"/>
              <a:pathLst>
                <a:path w="4119" h="4172">
                  <a:moveTo>
                    <a:pt x="4119" y="4172"/>
                  </a:moveTo>
                  <a:lnTo>
                    <a:pt x="3089" y="3129"/>
                  </a:lnTo>
                  <a:lnTo>
                    <a:pt x="1029" y="1043"/>
                  </a:lnTo>
                  <a:lnTo>
                    <a:pt x="0" y="0"/>
                  </a:lnTo>
                  <a:lnTo>
                    <a:pt x="1029" y="1043"/>
                  </a:lnTo>
                  <a:lnTo>
                    <a:pt x="3089" y="3129"/>
                  </a:lnTo>
                  <a:lnTo>
                    <a:pt x="4119" y="4172"/>
                  </a:lnTo>
                  <a:close/>
                </a:path>
              </a:pathLst>
            </a:custGeom>
            <a:solidFill>
              <a:srgbClr val="FFAF00"/>
            </a:solidFill>
          </p:spPr>
          <p:txBody>
            <a:bodyPr wrap="square" lIns="0" tIns="0" rIns="0" bIns="0" rtlCol="0">
              <a:noAutofit/>
            </a:bodyPr>
            <a:lstStyle/>
            <a:p>
              <a:endParaRPr sz="1758"/>
            </a:p>
          </p:txBody>
        </p:sp>
        <p:sp>
          <p:nvSpPr>
            <p:cNvPr id="394" name="object 981"/>
            <p:cNvSpPr/>
            <p:nvPr/>
          </p:nvSpPr>
          <p:spPr>
            <a:xfrm>
              <a:off x="9532016" y="2829397"/>
              <a:ext cx="4022" cy="5093"/>
            </a:xfrm>
            <a:custGeom>
              <a:avLst/>
              <a:gdLst/>
              <a:ahLst/>
              <a:cxnLst/>
              <a:rect l="l" t="t" r="r" b="b"/>
              <a:pathLst>
                <a:path w="4119" h="5216">
                  <a:moveTo>
                    <a:pt x="4119" y="5216"/>
                  </a:moveTo>
                  <a:lnTo>
                    <a:pt x="3089" y="3129"/>
                  </a:lnTo>
                  <a:lnTo>
                    <a:pt x="1029" y="1043"/>
                  </a:lnTo>
                  <a:lnTo>
                    <a:pt x="0" y="0"/>
                  </a:lnTo>
                  <a:lnTo>
                    <a:pt x="1029" y="1043"/>
                  </a:lnTo>
                  <a:lnTo>
                    <a:pt x="3089" y="3129"/>
                  </a:lnTo>
                  <a:lnTo>
                    <a:pt x="4119" y="5216"/>
                  </a:lnTo>
                  <a:close/>
                </a:path>
              </a:pathLst>
            </a:custGeom>
            <a:solidFill>
              <a:srgbClr val="FFAF00"/>
            </a:solidFill>
          </p:spPr>
          <p:txBody>
            <a:bodyPr wrap="square" lIns="0" tIns="0" rIns="0" bIns="0" rtlCol="0">
              <a:noAutofit/>
            </a:bodyPr>
            <a:lstStyle/>
            <a:p>
              <a:endParaRPr sz="1758"/>
            </a:p>
          </p:txBody>
        </p:sp>
        <p:sp>
          <p:nvSpPr>
            <p:cNvPr id="395" name="object 982"/>
            <p:cNvSpPr/>
            <p:nvPr/>
          </p:nvSpPr>
          <p:spPr>
            <a:xfrm>
              <a:off x="9522964" y="2819216"/>
              <a:ext cx="4022" cy="5093"/>
            </a:xfrm>
            <a:custGeom>
              <a:avLst/>
              <a:gdLst/>
              <a:ahLst/>
              <a:cxnLst/>
              <a:rect l="l" t="t" r="r" b="b"/>
              <a:pathLst>
                <a:path w="4119" h="5216">
                  <a:moveTo>
                    <a:pt x="4119" y="5216"/>
                  </a:moveTo>
                  <a:lnTo>
                    <a:pt x="2059" y="4172"/>
                  </a:lnTo>
                  <a:lnTo>
                    <a:pt x="1029" y="2086"/>
                  </a:lnTo>
                  <a:lnTo>
                    <a:pt x="0" y="0"/>
                  </a:lnTo>
                  <a:lnTo>
                    <a:pt x="1029" y="2086"/>
                  </a:lnTo>
                  <a:lnTo>
                    <a:pt x="2059" y="4172"/>
                  </a:lnTo>
                  <a:lnTo>
                    <a:pt x="4119" y="5216"/>
                  </a:lnTo>
                  <a:close/>
                </a:path>
              </a:pathLst>
            </a:custGeom>
            <a:solidFill>
              <a:srgbClr val="FFAF00"/>
            </a:solidFill>
          </p:spPr>
          <p:txBody>
            <a:bodyPr wrap="square" lIns="0" tIns="0" rIns="0" bIns="0" rtlCol="0">
              <a:noAutofit/>
            </a:bodyPr>
            <a:lstStyle/>
            <a:p>
              <a:endParaRPr sz="1758"/>
            </a:p>
          </p:txBody>
        </p:sp>
        <p:sp>
          <p:nvSpPr>
            <p:cNvPr id="396" name="object 983"/>
            <p:cNvSpPr/>
            <p:nvPr/>
          </p:nvSpPr>
          <p:spPr>
            <a:xfrm>
              <a:off x="9513917" y="2810048"/>
              <a:ext cx="4022" cy="4074"/>
            </a:xfrm>
            <a:custGeom>
              <a:avLst/>
              <a:gdLst/>
              <a:ahLst/>
              <a:cxnLst/>
              <a:rect l="l" t="t" r="r" b="b"/>
              <a:pathLst>
                <a:path w="4119" h="4172">
                  <a:moveTo>
                    <a:pt x="4119" y="4172"/>
                  </a:moveTo>
                  <a:lnTo>
                    <a:pt x="2059" y="3129"/>
                  </a:lnTo>
                  <a:lnTo>
                    <a:pt x="1029" y="1043"/>
                  </a:lnTo>
                  <a:lnTo>
                    <a:pt x="0" y="0"/>
                  </a:lnTo>
                  <a:lnTo>
                    <a:pt x="1029" y="1043"/>
                  </a:lnTo>
                  <a:lnTo>
                    <a:pt x="2059" y="3129"/>
                  </a:lnTo>
                  <a:lnTo>
                    <a:pt x="4119" y="4172"/>
                  </a:lnTo>
                  <a:close/>
                </a:path>
              </a:pathLst>
            </a:custGeom>
            <a:solidFill>
              <a:srgbClr val="FFAF00"/>
            </a:solidFill>
          </p:spPr>
          <p:txBody>
            <a:bodyPr wrap="square" lIns="0" tIns="0" rIns="0" bIns="0" rtlCol="0">
              <a:noAutofit/>
            </a:bodyPr>
            <a:lstStyle/>
            <a:p>
              <a:endParaRPr sz="1758"/>
            </a:p>
          </p:txBody>
        </p:sp>
        <p:sp>
          <p:nvSpPr>
            <p:cNvPr id="397" name="object 984"/>
            <p:cNvSpPr/>
            <p:nvPr/>
          </p:nvSpPr>
          <p:spPr>
            <a:xfrm>
              <a:off x="9443517" y="2712247"/>
              <a:ext cx="2011" cy="4074"/>
            </a:xfrm>
            <a:custGeom>
              <a:avLst/>
              <a:gdLst/>
              <a:ahLst/>
              <a:cxnLst/>
              <a:rect l="l" t="t" r="r" b="b"/>
              <a:pathLst>
                <a:path w="2059" h="4172">
                  <a:moveTo>
                    <a:pt x="2059" y="4172"/>
                  </a:moveTo>
                  <a:lnTo>
                    <a:pt x="2059" y="3129"/>
                  </a:lnTo>
                  <a:lnTo>
                    <a:pt x="1029" y="1043"/>
                  </a:lnTo>
                  <a:lnTo>
                    <a:pt x="0" y="0"/>
                  </a:lnTo>
                  <a:lnTo>
                    <a:pt x="1029" y="1043"/>
                  </a:lnTo>
                  <a:lnTo>
                    <a:pt x="2059" y="3129"/>
                  </a:lnTo>
                  <a:lnTo>
                    <a:pt x="2059" y="4172"/>
                  </a:lnTo>
                  <a:close/>
                </a:path>
              </a:pathLst>
            </a:custGeom>
            <a:solidFill>
              <a:srgbClr val="FFAF00"/>
            </a:solidFill>
          </p:spPr>
          <p:txBody>
            <a:bodyPr wrap="square" lIns="0" tIns="0" rIns="0" bIns="0" rtlCol="0">
              <a:noAutofit/>
            </a:bodyPr>
            <a:lstStyle/>
            <a:p>
              <a:endParaRPr sz="1758"/>
            </a:p>
          </p:txBody>
        </p:sp>
        <p:sp>
          <p:nvSpPr>
            <p:cNvPr id="398" name="object 985"/>
            <p:cNvSpPr/>
            <p:nvPr/>
          </p:nvSpPr>
          <p:spPr>
            <a:xfrm>
              <a:off x="9450555" y="2723460"/>
              <a:ext cx="2011" cy="5093"/>
            </a:xfrm>
            <a:custGeom>
              <a:avLst/>
              <a:gdLst/>
              <a:ahLst/>
              <a:cxnLst/>
              <a:rect l="l" t="t" r="r" b="b"/>
              <a:pathLst>
                <a:path w="2059" h="5216">
                  <a:moveTo>
                    <a:pt x="2059" y="5216"/>
                  </a:moveTo>
                  <a:lnTo>
                    <a:pt x="1029" y="3129"/>
                  </a:lnTo>
                  <a:lnTo>
                    <a:pt x="1029" y="2086"/>
                  </a:lnTo>
                  <a:lnTo>
                    <a:pt x="0" y="0"/>
                  </a:lnTo>
                  <a:lnTo>
                    <a:pt x="1029" y="2086"/>
                  </a:lnTo>
                  <a:lnTo>
                    <a:pt x="1029" y="3129"/>
                  </a:lnTo>
                  <a:lnTo>
                    <a:pt x="2059" y="5216"/>
                  </a:lnTo>
                  <a:close/>
                </a:path>
              </a:pathLst>
            </a:custGeom>
            <a:solidFill>
              <a:srgbClr val="FFAF00"/>
            </a:solidFill>
          </p:spPr>
          <p:txBody>
            <a:bodyPr wrap="square" lIns="0" tIns="0" rIns="0" bIns="0" rtlCol="0">
              <a:noAutofit/>
            </a:bodyPr>
            <a:lstStyle/>
            <a:p>
              <a:endParaRPr sz="1758"/>
            </a:p>
          </p:txBody>
        </p:sp>
        <p:sp>
          <p:nvSpPr>
            <p:cNvPr id="399" name="object 986"/>
            <p:cNvSpPr/>
            <p:nvPr/>
          </p:nvSpPr>
          <p:spPr>
            <a:xfrm>
              <a:off x="9457595" y="2735683"/>
              <a:ext cx="3016" cy="4074"/>
            </a:xfrm>
            <a:custGeom>
              <a:avLst/>
              <a:gdLst/>
              <a:ahLst/>
              <a:cxnLst/>
              <a:rect l="l" t="t" r="r" b="b"/>
              <a:pathLst>
                <a:path w="3089" h="4172">
                  <a:moveTo>
                    <a:pt x="3089" y="4172"/>
                  </a:moveTo>
                  <a:lnTo>
                    <a:pt x="2059" y="3129"/>
                  </a:lnTo>
                  <a:lnTo>
                    <a:pt x="1029" y="1043"/>
                  </a:lnTo>
                  <a:lnTo>
                    <a:pt x="0" y="0"/>
                  </a:lnTo>
                  <a:lnTo>
                    <a:pt x="1029" y="1043"/>
                  </a:lnTo>
                  <a:lnTo>
                    <a:pt x="2059" y="3129"/>
                  </a:lnTo>
                  <a:lnTo>
                    <a:pt x="3089" y="4172"/>
                  </a:lnTo>
                  <a:close/>
                </a:path>
              </a:pathLst>
            </a:custGeom>
            <a:solidFill>
              <a:srgbClr val="FFAF00"/>
            </a:solidFill>
          </p:spPr>
          <p:txBody>
            <a:bodyPr wrap="square" lIns="0" tIns="0" rIns="0" bIns="0" rtlCol="0">
              <a:noAutofit/>
            </a:bodyPr>
            <a:lstStyle/>
            <a:p>
              <a:endParaRPr sz="1758"/>
            </a:p>
          </p:txBody>
        </p:sp>
        <p:sp>
          <p:nvSpPr>
            <p:cNvPr id="400" name="object 987"/>
            <p:cNvSpPr/>
            <p:nvPr/>
          </p:nvSpPr>
          <p:spPr>
            <a:xfrm>
              <a:off x="9464635" y="2746882"/>
              <a:ext cx="3016" cy="4074"/>
            </a:xfrm>
            <a:custGeom>
              <a:avLst/>
              <a:gdLst/>
              <a:ahLst/>
              <a:cxnLst/>
              <a:rect l="l" t="t" r="r" b="b"/>
              <a:pathLst>
                <a:path w="3089" h="4172">
                  <a:moveTo>
                    <a:pt x="3089" y="4172"/>
                  </a:moveTo>
                  <a:lnTo>
                    <a:pt x="2059" y="3129"/>
                  </a:lnTo>
                  <a:lnTo>
                    <a:pt x="1029" y="1043"/>
                  </a:lnTo>
                  <a:lnTo>
                    <a:pt x="0" y="0"/>
                  </a:lnTo>
                  <a:lnTo>
                    <a:pt x="1029" y="1043"/>
                  </a:lnTo>
                  <a:lnTo>
                    <a:pt x="2059" y="3129"/>
                  </a:lnTo>
                  <a:lnTo>
                    <a:pt x="3089" y="4172"/>
                  </a:lnTo>
                  <a:close/>
                </a:path>
              </a:pathLst>
            </a:custGeom>
            <a:solidFill>
              <a:srgbClr val="FFAF00"/>
            </a:solidFill>
          </p:spPr>
          <p:txBody>
            <a:bodyPr wrap="square" lIns="0" tIns="0" rIns="0" bIns="0" rtlCol="0">
              <a:noAutofit/>
            </a:bodyPr>
            <a:lstStyle/>
            <a:p>
              <a:endParaRPr sz="1758"/>
            </a:p>
          </p:txBody>
        </p:sp>
        <p:sp>
          <p:nvSpPr>
            <p:cNvPr id="401" name="object 988"/>
            <p:cNvSpPr/>
            <p:nvPr/>
          </p:nvSpPr>
          <p:spPr>
            <a:xfrm>
              <a:off x="9635597" y="2919054"/>
              <a:ext cx="8045" cy="5093"/>
            </a:xfrm>
            <a:custGeom>
              <a:avLst/>
              <a:gdLst/>
              <a:ahLst/>
              <a:cxnLst/>
              <a:rect l="l" t="t" r="r" b="b"/>
              <a:pathLst>
                <a:path w="8239" h="5216">
                  <a:moveTo>
                    <a:pt x="8239" y="5216"/>
                  </a:moveTo>
                  <a:lnTo>
                    <a:pt x="5149" y="4172"/>
                  </a:lnTo>
                  <a:lnTo>
                    <a:pt x="3089" y="2086"/>
                  </a:lnTo>
                  <a:lnTo>
                    <a:pt x="0" y="0"/>
                  </a:lnTo>
                  <a:lnTo>
                    <a:pt x="3089" y="2086"/>
                  </a:lnTo>
                  <a:lnTo>
                    <a:pt x="5149" y="4172"/>
                  </a:lnTo>
                  <a:lnTo>
                    <a:pt x="8239" y="5216"/>
                  </a:lnTo>
                  <a:close/>
                </a:path>
              </a:pathLst>
            </a:custGeom>
            <a:solidFill>
              <a:srgbClr val="FFAF00"/>
            </a:solidFill>
          </p:spPr>
          <p:txBody>
            <a:bodyPr wrap="square" lIns="0" tIns="0" rIns="0" bIns="0" rtlCol="0">
              <a:noAutofit/>
            </a:bodyPr>
            <a:lstStyle/>
            <a:p>
              <a:endParaRPr sz="1758"/>
            </a:p>
          </p:txBody>
        </p:sp>
        <p:sp>
          <p:nvSpPr>
            <p:cNvPr id="402" name="object 989"/>
            <p:cNvSpPr/>
            <p:nvPr/>
          </p:nvSpPr>
          <p:spPr>
            <a:xfrm>
              <a:off x="9560169" y="2856920"/>
              <a:ext cx="5028" cy="5093"/>
            </a:xfrm>
            <a:custGeom>
              <a:avLst/>
              <a:gdLst/>
              <a:ahLst/>
              <a:cxnLst/>
              <a:rect l="l" t="t" r="r" b="b"/>
              <a:pathLst>
                <a:path w="5149" h="5216">
                  <a:moveTo>
                    <a:pt x="5149" y="5216"/>
                  </a:moveTo>
                  <a:lnTo>
                    <a:pt x="3089" y="3129"/>
                  </a:lnTo>
                  <a:lnTo>
                    <a:pt x="1029" y="2086"/>
                  </a:lnTo>
                  <a:lnTo>
                    <a:pt x="0" y="0"/>
                  </a:lnTo>
                  <a:lnTo>
                    <a:pt x="1029" y="2086"/>
                  </a:lnTo>
                  <a:lnTo>
                    <a:pt x="3089" y="3129"/>
                  </a:lnTo>
                  <a:lnTo>
                    <a:pt x="5149" y="5216"/>
                  </a:lnTo>
                  <a:close/>
                </a:path>
              </a:pathLst>
            </a:custGeom>
            <a:solidFill>
              <a:srgbClr val="FFAF00"/>
            </a:solidFill>
          </p:spPr>
          <p:txBody>
            <a:bodyPr wrap="square" lIns="0" tIns="0" rIns="0" bIns="0" rtlCol="0">
              <a:noAutofit/>
            </a:bodyPr>
            <a:lstStyle/>
            <a:p>
              <a:endParaRPr sz="1758"/>
            </a:p>
          </p:txBody>
        </p:sp>
        <p:sp>
          <p:nvSpPr>
            <p:cNvPr id="403" name="object 990"/>
            <p:cNvSpPr/>
            <p:nvPr/>
          </p:nvSpPr>
          <p:spPr>
            <a:xfrm>
              <a:off x="9550117" y="2847743"/>
              <a:ext cx="5028" cy="5093"/>
            </a:xfrm>
            <a:custGeom>
              <a:avLst/>
              <a:gdLst/>
              <a:ahLst/>
              <a:cxnLst/>
              <a:rect l="l" t="t" r="r" b="b"/>
              <a:pathLst>
                <a:path w="5149" h="5216">
                  <a:moveTo>
                    <a:pt x="5149" y="5216"/>
                  </a:moveTo>
                  <a:lnTo>
                    <a:pt x="4119" y="3129"/>
                  </a:lnTo>
                  <a:lnTo>
                    <a:pt x="2059" y="2086"/>
                  </a:lnTo>
                  <a:lnTo>
                    <a:pt x="0" y="0"/>
                  </a:lnTo>
                  <a:lnTo>
                    <a:pt x="2059" y="2086"/>
                  </a:lnTo>
                  <a:lnTo>
                    <a:pt x="4119" y="3129"/>
                  </a:lnTo>
                  <a:lnTo>
                    <a:pt x="5149" y="5216"/>
                  </a:lnTo>
                  <a:close/>
                </a:path>
              </a:pathLst>
            </a:custGeom>
            <a:solidFill>
              <a:srgbClr val="FFAF00"/>
            </a:solidFill>
          </p:spPr>
          <p:txBody>
            <a:bodyPr wrap="square" lIns="0" tIns="0" rIns="0" bIns="0" rtlCol="0">
              <a:noAutofit/>
            </a:bodyPr>
            <a:lstStyle/>
            <a:p>
              <a:endParaRPr sz="1758"/>
            </a:p>
          </p:txBody>
        </p:sp>
        <p:sp>
          <p:nvSpPr>
            <p:cNvPr id="404" name="object 991"/>
            <p:cNvSpPr/>
            <p:nvPr/>
          </p:nvSpPr>
          <p:spPr>
            <a:xfrm>
              <a:off x="9666778" y="2940447"/>
              <a:ext cx="8045" cy="5093"/>
            </a:xfrm>
            <a:custGeom>
              <a:avLst/>
              <a:gdLst/>
              <a:ahLst/>
              <a:cxnLst/>
              <a:rect l="l" t="t" r="r" b="b"/>
              <a:pathLst>
                <a:path w="8239" h="5216">
                  <a:moveTo>
                    <a:pt x="8239" y="5216"/>
                  </a:moveTo>
                  <a:lnTo>
                    <a:pt x="5149" y="4172"/>
                  </a:lnTo>
                  <a:lnTo>
                    <a:pt x="3089" y="2086"/>
                  </a:lnTo>
                  <a:lnTo>
                    <a:pt x="0" y="0"/>
                  </a:lnTo>
                  <a:lnTo>
                    <a:pt x="3089" y="2086"/>
                  </a:lnTo>
                  <a:lnTo>
                    <a:pt x="5149" y="4172"/>
                  </a:lnTo>
                  <a:lnTo>
                    <a:pt x="8239" y="5216"/>
                  </a:lnTo>
                  <a:close/>
                </a:path>
              </a:pathLst>
            </a:custGeom>
            <a:solidFill>
              <a:srgbClr val="FFAF00"/>
            </a:solidFill>
          </p:spPr>
          <p:txBody>
            <a:bodyPr wrap="square" lIns="0" tIns="0" rIns="0" bIns="0" rtlCol="0">
              <a:noAutofit/>
            </a:bodyPr>
            <a:lstStyle/>
            <a:p>
              <a:endParaRPr sz="1758"/>
            </a:p>
          </p:txBody>
        </p:sp>
        <p:sp>
          <p:nvSpPr>
            <p:cNvPr id="405" name="object 992"/>
            <p:cNvSpPr/>
            <p:nvPr/>
          </p:nvSpPr>
          <p:spPr>
            <a:xfrm>
              <a:off x="9697954" y="2959808"/>
              <a:ext cx="8045" cy="5093"/>
            </a:xfrm>
            <a:custGeom>
              <a:avLst/>
              <a:gdLst/>
              <a:ahLst/>
              <a:cxnLst/>
              <a:rect l="l" t="t" r="r" b="b"/>
              <a:pathLst>
                <a:path w="8239" h="5216">
                  <a:moveTo>
                    <a:pt x="8239" y="5216"/>
                  </a:moveTo>
                  <a:lnTo>
                    <a:pt x="5149" y="4172"/>
                  </a:lnTo>
                  <a:lnTo>
                    <a:pt x="2059" y="2086"/>
                  </a:lnTo>
                  <a:lnTo>
                    <a:pt x="0" y="0"/>
                  </a:lnTo>
                  <a:lnTo>
                    <a:pt x="2059" y="2086"/>
                  </a:lnTo>
                  <a:lnTo>
                    <a:pt x="5149" y="4172"/>
                  </a:lnTo>
                  <a:lnTo>
                    <a:pt x="8239" y="5216"/>
                  </a:lnTo>
                  <a:close/>
                </a:path>
              </a:pathLst>
            </a:custGeom>
            <a:solidFill>
              <a:srgbClr val="FFAF00"/>
            </a:solidFill>
          </p:spPr>
          <p:txBody>
            <a:bodyPr wrap="square" lIns="0" tIns="0" rIns="0" bIns="0" rtlCol="0">
              <a:noAutofit/>
            </a:bodyPr>
            <a:lstStyle/>
            <a:p>
              <a:endParaRPr sz="1758"/>
            </a:p>
          </p:txBody>
        </p:sp>
        <p:sp>
          <p:nvSpPr>
            <p:cNvPr id="406" name="object 993"/>
            <p:cNvSpPr/>
            <p:nvPr/>
          </p:nvSpPr>
          <p:spPr>
            <a:xfrm>
              <a:off x="9595371" y="2887462"/>
              <a:ext cx="7040" cy="6112"/>
            </a:xfrm>
            <a:custGeom>
              <a:avLst/>
              <a:gdLst/>
              <a:ahLst/>
              <a:cxnLst/>
              <a:rect l="l" t="t" r="r" b="b"/>
              <a:pathLst>
                <a:path w="7209" h="6259">
                  <a:moveTo>
                    <a:pt x="7209" y="6259"/>
                  </a:moveTo>
                  <a:lnTo>
                    <a:pt x="5149" y="4172"/>
                  </a:lnTo>
                  <a:lnTo>
                    <a:pt x="2059" y="2086"/>
                  </a:lnTo>
                  <a:lnTo>
                    <a:pt x="0" y="0"/>
                  </a:lnTo>
                  <a:lnTo>
                    <a:pt x="2059" y="2086"/>
                  </a:lnTo>
                  <a:lnTo>
                    <a:pt x="5149" y="4172"/>
                  </a:lnTo>
                  <a:lnTo>
                    <a:pt x="7209" y="6259"/>
                  </a:lnTo>
                  <a:close/>
                </a:path>
              </a:pathLst>
            </a:custGeom>
            <a:solidFill>
              <a:srgbClr val="FFAF00"/>
            </a:solidFill>
          </p:spPr>
          <p:txBody>
            <a:bodyPr wrap="square" lIns="0" tIns="0" rIns="0" bIns="0" rtlCol="0">
              <a:noAutofit/>
            </a:bodyPr>
            <a:lstStyle/>
            <a:p>
              <a:endParaRPr sz="1758"/>
            </a:p>
          </p:txBody>
        </p:sp>
        <p:sp>
          <p:nvSpPr>
            <p:cNvPr id="407" name="object 994"/>
            <p:cNvSpPr/>
            <p:nvPr/>
          </p:nvSpPr>
          <p:spPr>
            <a:xfrm>
              <a:off x="9707004" y="2965917"/>
              <a:ext cx="9051" cy="5093"/>
            </a:xfrm>
            <a:custGeom>
              <a:avLst/>
              <a:gdLst/>
              <a:ahLst/>
              <a:cxnLst/>
              <a:rect l="l" t="t" r="r" b="b"/>
              <a:pathLst>
                <a:path w="9269" h="5216">
                  <a:moveTo>
                    <a:pt x="9269" y="5216"/>
                  </a:moveTo>
                  <a:lnTo>
                    <a:pt x="6179" y="3129"/>
                  </a:lnTo>
                  <a:lnTo>
                    <a:pt x="3089" y="2086"/>
                  </a:lnTo>
                  <a:lnTo>
                    <a:pt x="0" y="0"/>
                  </a:lnTo>
                  <a:lnTo>
                    <a:pt x="3089" y="2086"/>
                  </a:lnTo>
                  <a:lnTo>
                    <a:pt x="6179" y="3129"/>
                  </a:lnTo>
                  <a:lnTo>
                    <a:pt x="9269" y="5216"/>
                  </a:lnTo>
                  <a:close/>
                </a:path>
              </a:pathLst>
            </a:custGeom>
            <a:solidFill>
              <a:srgbClr val="FFAF00"/>
            </a:solidFill>
          </p:spPr>
          <p:txBody>
            <a:bodyPr wrap="square" lIns="0" tIns="0" rIns="0" bIns="0" rtlCol="0">
              <a:noAutofit/>
            </a:bodyPr>
            <a:lstStyle/>
            <a:p>
              <a:endParaRPr sz="1758"/>
            </a:p>
          </p:txBody>
        </p:sp>
        <p:sp>
          <p:nvSpPr>
            <p:cNvPr id="408" name="object 995"/>
            <p:cNvSpPr/>
            <p:nvPr/>
          </p:nvSpPr>
          <p:spPr>
            <a:xfrm>
              <a:off x="9656711" y="2934334"/>
              <a:ext cx="7040" cy="5093"/>
            </a:xfrm>
            <a:custGeom>
              <a:avLst/>
              <a:gdLst/>
              <a:ahLst/>
              <a:cxnLst/>
              <a:rect l="l" t="t" r="r" b="b"/>
              <a:pathLst>
                <a:path w="7209" h="5216">
                  <a:moveTo>
                    <a:pt x="7209" y="5216"/>
                  </a:moveTo>
                  <a:lnTo>
                    <a:pt x="5149" y="3129"/>
                  </a:lnTo>
                  <a:lnTo>
                    <a:pt x="2059" y="1043"/>
                  </a:lnTo>
                  <a:lnTo>
                    <a:pt x="0" y="0"/>
                  </a:lnTo>
                  <a:lnTo>
                    <a:pt x="2059" y="1043"/>
                  </a:lnTo>
                  <a:lnTo>
                    <a:pt x="5149" y="3129"/>
                  </a:lnTo>
                  <a:lnTo>
                    <a:pt x="7209" y="5216"/>
                  </a:lnTo>
                  <a:close/>
                </a:path>
              </a:pathLst>
            </a:custGeom>
            <a:solidFill>
              <a:srgbClr val="FFAF00"/>
            </a:solidFill>
          </p:spPr>
          <p:txBody>
            <a:bodyPr wrap="square" lIns="0" tIns="0" rIns="0" bIns="0" rtlCol="0">
              <a:noAutofit/>
            </a:bodyPr>
            <a:lstStyle/>
            <a:p>
              <a:endParaRPr sz="1758"/>
            </a:p>
          </p:txBody>
        </p:sp>
        <p:sp>
          <p:nvSpPr>
            <p:cNvPr id="409" name="object 996"/>
            <p:cNvSpPr/>
            <p:nvPr/>
          </p:nvSpPr>
          <p:spPr>
            <a:xfrm>
              <a:off x="9569215" y="2865058"/>
              <a:ext cx="7469" cy="7168"/>
            </a:xfrm>
            <a:custGeom>
              <a:avLst/>
              <a:gdLst/>
              <a:ahLst/>
              <a:cxnLst/>
              <a:rect l="l" t="t" r="r" b="b"/>
              <a:pathLst>
                <a:path w="7649" h="7341">
                  <a:moveTo>
                    <a:pt x="7649" y="7341"/>
                  </a:moveTo>
                  <a:lnTo>
                    <a:pt x="6162" y="6032"/>
                  </a:lnTo>
                  <a:lnTo>
                    <a:pt x="0" y="0"/>
                  </a:lnTo>
                  <a:lnTo>
                    <a:pt x="7649" y="7341"/>
                  </a:lnTo>
                  <a:close/>
                </a:path>
              </a:pathLst>
            </a:custGeom>
            <a:solidFill>
              <a:srgbClr val="FFAF00"/>
            </a:solidFill>
          </p:spPr>
          <p:txBody>
            <a:bodyPr wrap="square" lIns="0" tIns="0" rIns="0" bIns="0" rtlCol="0">
              <a:noAutofit/>
            </a:bodyPr>
            <a:lstStyle/>
            <a:p>
              <a:endParaRPr sz="1758"/>
            </a:p>
          </p:txBody>
        </p:sp>
        <p:sp>
          <p:nvSpPr>
            <p:cNvPr id="410" name="object 997"/>
            <p:cNvSpPr/>
            <p:nvPr/>
          </p:nvSpPr>
          <p:spPr>
            <a:xfrm>
              <a:off x="9576666" y="2872239"/>
              <a:ext cx="4617" cy="4063"/>
            </a:xfrm>
            <a:custGeom>
              <a:avLst/>
              <a:gdLst/>
              <a:ahLst/>
              <a:cxnLst/>
              <a:rect l="l" t="t" r="r" b="b"/>
              <a:pathLst>
                <a:path w="4728" h="4161">
                  <a:moveTo>
                    <a:pt x="4728" y="4161"/>
                  </a:moveTo>
                  <a:lnTo>
                    <a:pt x="1691" y="1622"/>
                  </a:lnTo>
                  <a:lnTo>
                    <a:pt x="0" y="0"/>
                  </a:lnTo>
                  <a:lnTo>
                    <a:pt x="4728" y="4161"/>
                  </a:lnTo>
                  <a:close/>
                </a:path>
              </a:pathLst>
            </a:custGeom>
            <a:solidFill>
              <a:srgbClr val="FFAF00"/>
            </a:solidFill>
          </p:spPr>
          <p:txBody>
            <a:bodyPr wrap="square" lIns="0" tIns="0" rIns="0" bIns="0" rtlCol="0">
              <a:noAutofit/>
            </a:bodyPr>
            <a:lstStyle/>
            <a:p>
              <a:endParaRPr sz="1758"/>
            </a:p>
          </p:txBody>
        </p:sp>
        <p:sp>
          <p:nvSpPr>
            <p:cNvPr id="411" name="object 998"/>
            <p:cNvSpPr/>
            <p:nvPr/>
          </p:nvSpPr>
          <p:spPr>
            <a:xfrm>
              <a:off x="9581307" y="2876283"/>
              <a:ext cx="4798" cy="4009"/>
            </a:xfrm>
            <a:custGeom>
              <a:avLst/>
              <a:gdLst/>
              <a:ahLst/>
              <a:cxnLst/>
              <a:rect l="l" t="t" r="r" b="b"/>
              <a:pathLst>
                <a:path w="4913" h="4106">
                  <a:moveTo>
                    <a:pt x="4913" y="4106"/>
                  </a:moveTo>
                  <a:lnTo>
                    <a:pt x="3305" y="2909"/>
                  </a:lnTo>
                  <a:lnTo>
                    <a:pt x="0" y="0"/>
                  </a:lnTo>
                  <a:lnTo>
                    <a:pt x="4913" y="4106"/>
                  </a:lnTo>
                  <a:close/>
                </a:path>
              </a:pathLst>
            </a:custGeom>
            <a:solidFill>
              <a:srgbClr val="FFAF00"/>
            </a:solidFill>
          </p:spPr>
          <p:txBody>
            <a:bodyPr wrap="square" lIns="0" tIns="0" rIns="0" bIns="0" rtlCol="0">
              <a:noAutofit/>
            </a:bodyPr>
            <a:lstStyle/>
            <a:p>
              <a:endParaRPr sz="1758"/>
            </a:p>
          </p:txBody>
        </p:sp>
        <p:sp>
          <p:nvSpPr>
            <p:cNvPr id="412" name="object 999"/>
            <p:cNvSpPr/>
            <p:nvPr/>
          </p:nvSpPr>
          <p:spPr>
            <a:xfrm>
              <a:off x="9586076" y="2880294"/>
              <a:ext cx="8257" cy="6150"/>
            </a:xfrm>
            <a:custGeom>
              <a:avLst/>
              <a:gdLst/>
              <a:ahLst/>
              <a:cxnLst/>
              <a:rect l="l" t="t" r="r" b="b"/>
              <a:pathLst>
                <a:path w="8456" h="6298">
                  <a:moveTo>
                    <a:pt x="8456" y="6298"/>
                  </a:moveTo>
                  <a:lnTo>
                    <a:pt x="1717" y="1435"/>
                  </a:lnTo>
                  <a:lnTo>
                    <a:pt x="0" y="0"/>
                  </a:lnTo>
                  <a:lnTo>
                    <a:pt x="8456" y="6298"/>
                  </a:lnTo>
                  <a:close/>
                </a:path>
              </a:pathLst>
            </a:custGeom>
            <a:solidFill>
              <a:srgbClr val="FFAF00"/>
            </a:solidFill>
          </p:spPr>
          <p:txBody>
            <a:bodyPr wrap="square" lIns="0" tIns="0" rIns="0" bIns="0" rtlCol="0">
              <a:noAutofit/>
            </a:bodyPr>
            <a:lstStyle/>
            <a:p>
              <a:endParaRPr sz="1758"/>
            </a:p>
          </p:txBody>
        </p:sp>
        <p:sp>
          <p:nvSpPr>
            <p:cNvPr id="413" name="object 1000"/>
            <p:cNvSpPr/>
            <p:nvPr/>
          </p:nvSpPr>
          <p:spPr>
            <a:xfrm>
              <a:off x="9605419" y="2895612"/>
              <a:ext cx="7040" cy="6112"/>
            </a:xfrm>
            <a:custGeom>
              <a:avLst/>
              <a:gdLst/>
              <a:ahLst/>
              <a:cxnLst/>
              <a:rect l="l" t="t" r="r" b="b"/>
              <a:pathLst>
                <a:path w="7209" h="6259">
                  <a:moveTo>
                    <a:pt x="7209" y="6259"/>
                  </a:moveTo>
                  <a:lnTo>
                    <a:pt x="4119" y="4172"/>
                  </a:lnTo>
                  <a:lnTo>
                    <a:pt x="2059" y="2086"/>
                  </a:lnTo>
                  <a:lnTo>
                    <a:pt x="0" y="0"/>
                  </a:lnTo>
                  <a:lnTo>
                    <a:pt x="2059" y="2086"/>
                  </a:lnTo>
                  <a:lnTo>
                    <a:pt x="4119" y="4172"/>
                  </a:lnTo>
                  <a:lnTo>
                    <a:pt x="7209" y="6259"/>
                  </a:lnTo>
                  <a:close/>
                </a:path>
              </a:pathLst>
            </a:custGeom>
            <a:solidFill>
              <a:srgbClr val="FFAF00"/>
            </a:solidFill>
          </p:spPr>
          <p:txBody>
            <a:bodyPr wrap="square" lIns="0" tIns="0" rIns="0" bIns="0" rtlCol="0">
              <a:noAutofit/>
            </a:bodyPr>
            <a:lstStyle/>
            <a:p>
              <a:endParaRPr sz="1758"/>
            </a:p>
          </p:txBody>
        </p:sp>
        <p:sp>
          <p:nvSpPr>
            <p:cNvPr id="414" name="object 1001"/>
            <p:cNvSpPr/>
            <p:nvPr/>
          </p:nvSpPr>
          <p:spPr>
            <a:xfrm>
              <a:off x="9676830" y="2947571"/>
              <a:ext cx="8045" cy="5093"/>
            </a:xfrm>
            <a:custGeom>
              <a:avLst/>
              <a:gdLst/>
              <a:ahLst/>
              <a:cxnLst/>
              <a:rect l="l" t="t" r="r" b="b"/>
              <a:pathLst>
                <a:path w="8239" h="5216">
                  <a:moveTo>
                    <a:pt x="8239" y="5216"/>
                  </a:moveTo>
                  <a:lnTo>
                    <a:pt x="6179" y="3129"/>
                  </a:lnTo>
                  <a:lnTo>
                    <a:pt x="3089" y="2086"/>
                  </a:lnTo>
                  <a:lnTo>
                    <a:pt x="0" y="0"/>
                  </a:lnTo>
                  <a:lnTo>
                    <a:pt x="3089" y="2086"/>
                  </a:lnTo>
                  <a:lnTo>
                    <a:pt x="6179" y="3129"/>
                  </a:lnTo>
                  <a:lnTo>
                    <a:pt x="8239" y="5216"/>
                  </a:lnTo>
                  <a:close/>
                </a:path>
              </a:pathLst>
            </a:custGeom>
            <a:solidFill>
              <a:srgbClr val="FFAF00"/>
            </a:solidFill>
          </p:spPr>
          <p:txBody>
            <a:bodyPr wrap="square" lIns="0" tIns="0" rIns="0" bIns="0" rtlCol="0">
              <a:noAutofit/>
            </a:bodyPr>
            <a:lstStyle/>
            <a:p>
              <a:endParaRPr sz="1758"/>
            </a:p>
          </p:txBody>
        </p:sp>
        <p:sp>
          <p:nvSpPr>
            <p:cNvPr id="415" name="object 1002"/>
            <p:cNvSpPr/>
            <p:nvPr/>
          </p:nvSpPr>
          <p:spPr>
            <a:xfrm>
              <a:off x="9646657" y="2927203"/>
              <a:ext cx="7040" cy="5093"/>
            </a:xfrm>
            <a:custGeom>
              <a:avLst/>
              <a:gdLst/>
              <a:ahLst/>
              <a:cxnLst/>
              <a:rect l="l" t="t" r="r" b="b"/>
              <a:pathLst>
                <a:path w="7209" h="5216">
                  <a:moveTo>
                    <a:pt x="7209" y="5216"/>
                  </a:moveTo>
                  <a:lnTo>
                    <a:pt x="5149" y="3129"/>
                  </a:lnTo>
                  <a:lnTo>
                    <a:pt x="2059" y="1043"/>
                  </a:lnTo>
                  <a:lnTo>
                    <a:pt x="0" y="0"/>
                  </a:lnTo>
                  <a:lnTo>
                    <a:pt x="2059" y="1043"/>
                  </a:lnTo>
                  <a:lnTo>
                    <a:pt x="5149" y="3129"/>
                  </a:lnTo>
                  <a:lnTo>
                    <a:pt x="7209" y="5216"/>
                  </a:lnTo>
                  <a:close/>
                </a:path>
              </a:pathLst>
            </a:custGeom>
            <a:solidFill>
              <a:srgbClr val="FFAF00"/>
            </a:solidFill>
          </p:spPr>
          <p:txBody>
            <a:bodyPr wrap="square" lIns="0" tIns="0" rIns="0" bIns="0" rtlCol="0">
              <a:noAutofit/>
            </a:bodyPr>
            <a:lstStyle/>
            <a:p>
              <a:endParaRPr sz="1758"/>
            </a:p>
          </p:txBody>
        </p:sp>
        <p:sp>
          <p:nvSpPr>
            <p:cNvPr id="416" name="object 1003"/>
            <p:cNvSpPr/>
            <p:nvPr/>
          </p:nvSpPr>
          <p:spPr>
            <a:xfrm>
              <a:off x="9615480" y="2903762"/>
              <a:ext cx="7040" cy="6112"/>
            </a:xfrm>
            <a:custGeom>
              <a:avLst/>
              <a:gdLst/>
              <a:ahLst/>
              <a:cxnLst/>
              <a:rect l="l" t="t" r="r" b="b"/>
              <a:pathLst>
                <a:path w="7209" h="6259">
                  <a:moveTo>
                    <a:pt x="7209" y="6259"/>
                  </a:moveTo>
                  <a:lnTo>
                    <a:pt x="5149" y="4172"/>
                  </a:lnTo>
                  <a:lnTo>
                    <a:pt x="2059" y="2086"/>
                  </a:lnTo>
                  <a:lnTo>
                    <a:pt x="0" y="0"/>
                  </a:lnTo>
                  <a:lnTo>
                    <a:pt x="2059" y="2086"/>
                  </a:lnTo>
                  <a:lnTo>
                    <a:pt x="5149" y="4172"/>
                  </a:lnTo>
                  <a:lnTo>
                    <a:pt x="7209" y="6259"/>
                  </a:lnTo>
                  <a:close/>
                </a:path>
              </a:pathLst>
            </a:custGeom>
            <a:solidFill>
              <a:srgbClr val="FFAF00"/>
            </a:solidFill>
          </p:spPr>
          <p:txBody>
            <a:bodyPr wrap="square" lIns="0" tIns="0" rIns="0" bIns="0" rtlCol="0">
              <a:noAutofit/>
            </a:bodyPr>
            <a:lstStyle/>
            <a:p>
              <a:endParaRPr sz="1758"/>
            </a:p>
          </p:txBody>
        </p:sp>
        <p:sp>
          <p:nvSpPr>
            <p:cNvPr id="417" name="object 1004"/>
            <p:cNvSpPr/>
            <p:nvPr/>
          </p:nvSpPr>
          <p:spPr>
            <a:xfrm>
              <a:off x="9687884" y="2953678"/>
              <a:ext cx="8045" cy="5093"/>
            </a:xfrm>
            <a:custGeom>
              <a:avLst/>
              <a:gdLst/>
              <a:ahLst/>
              <a:cxnLst/>
              <a:rect l="l" t="t" r="r" b="b"/>
              <a:pathLst>
                <a:path w="8239" h="5216">
                  <a:moveTo>
                    <a:pt x="8239" y="5216"/>
                  </a:moveTo>
                  <a:lnTo>
                    <a:pt x="5149" y="3129"/>
                  </a:lnTo>
                  <a:lnTo>
                    <a:pt x="2059" y="2086"/>
                  </a:lnTo>
                  <a:lnTo>
                    <a:pt x="0" y="0"/>
                  </a:lnTo>
                  <a:lnTo>
                    <a:pt x="2059" y="2086"/>
                  </a:lnTo>
                  <a:lnTo>
                    <a:pt x="5149" y="3129"/>
                  </a:lnTo>
                  <a:lnTo>
                    <a:pt x="8239" y="5216"/>
                  </a:lnTo>
                  <a:close/>
                </a:path>
              </a:pathLst>
            </a:custGeom>
            <a:solidFill>
              <a:srgbClr val="FFAF00"/>
            </a:solidFill>
          </p:spPr>
          <p:txBody>
            <a:bodyPr wrap="square" lIns="0" tIns="0" rIns="0" bIns="0" rtlCol="0">
              <a:noAutofit/>
            </a:bodyPr>
            <a:lstStyle/>
            <a:p>
              <a:endParaRPr sz="1758"/>
            </a:p>
          </p:txBody>
        </p:sp>
        <p:sp>
          <p:nvSpPr>
            <p:cNvPr id="418" name="object 1005"/>
            <p:cNvSpPr/>
            <p:nvPr/>
          </p:nvSpPr>
          <p:spPr>
            <a:xfrm>
              <a:off x="9625535" y="2911917"/>
              <a:ext cx="7040" cy="5093"/>
            </a:xfrm>
            <a:custGeom>
              <a:avLst/>
              <a:gdLst/>
              <a:ahLst/>
              <a:cxnLst/>
              <a:rect l="l" t="t" r="r" b="b"/>
              <a:pathLst>
                <a:path w="7209" h="5216">
                  <a:moveTo>
                    <a:pt x="7209" y="5216"/>
                  </a:moveTo>
                  <a:lnTo>
                    <a:pt x="5149" y="3129"/>
                  </a:lnTo>
                  <a:lnTo>
                    <a:pt x="2059" y="2086"/>
                  </a:lnTo>
                  <a:lnTo>
                    <a:pt x="0" y="0"/>
                  </a:lnTo>
                  <a:lnTo>
                    <a:pt x="2059" y="2086"/>
                  </a:lnTo>
                  <a:lnTo>
                    <a:pt x="5149" y="3129"/>
                  </a:lnTo>
                  <a:lnTo>
                    <a:pt x="7209" y="5216"/>
                  </a:lnTo>
                  <a:close/>
                </a:path>
              </a:pathLst>
            </a:custGeom>
            <a:solidFill>
              <a:srgbClr val="FFAF00"/>
            </a:solidFill>
          </p:spPr>
          <p:txBody>
            <a:bodyPr wrap="square" lIns="0" tIns="0" rIns="0" bIns="0" rtlCol="0">
              <a:noAutofit/>
            </a:bodyPr>
            <a:lstStyle/>
            <a:p>
              <a:endParaRPr sz="1758"/>
            </a:p>
          </p:txBody>
        </p:sp>
        <p:sp>
          <p:nvSpPr>
            <p:cNvPr id="419" name="object 1006"/>
            <p:cNvSpPr/>
            <p:nvPr/>
          </p:nvSpPr>
          <p:spPr>
            <a:xfrm>
              <a:off x="10137437" y="2268103"/>
              <a:ext cx="2011" cy="1018"/>
            </a:xfrm>
            <a:custGeom>
              <a:avLst/>
              <a:gdLst/>
              <a:ahLst/>
              <a:cxnLst/>
              <a:rect l="l" t="t" r="r" b="b"/>
              <a:pathLst>
                <a:path w="2059" h="1043">
                  <a:moveTo>
                    <a:pt x="2059" y="1043"/>
                  </a:moveTo>
                  <a:lnTo>
                    <a:pt x="0" y="0"/>
                  </a:lnTo>
                  <a:lnTo>
                    <a:pt x="1029" y="0"/>
                  </a:lnTo>
                  <a:lnTo>
                    <a:pt x="2059" y="1043"/>
                  </a:lnTo>
                  <a:close/>
                </a:path>
              </a:pathLst>
            </a:custGeom>
            <a:solidFill>
              <a:srgbClr val="FFD26D"/>
            </a:solidFill>
          </p:spPr>
          <p:txBody>
            <a:bodyPr wrap="square" lIns="0" tIns="0" rIns="0" bIns="0" rtlCol="0">
              <a:noAutofit/>
            </a:bodyPr>
            <a:lstStyle/>
            <a:p>
              <a:endParaRPr sz="1758"/>
            </a:p>
          </p:txBody>
        </p:sp>
        <p:sp>
          <p:nvSpPr>
            <p:cNvPr id="420" name="object 1007"/>
            <p:cNvSpPr/>
            <p:nvPr/>
          </p:nvSpPr>
          <p:spPr>
            <a:xfrm>
              <a:off x="9745183" y="2051127"/>
              <a:ext cx="397253" cy="936179"/>
            </a:xfrm>
            <a:custGeom>
              <a:avLst/>
              <a:gdLst/>
              <a:ahLst/>
              <a:cxnLst/>
              <a:rect l="l" t="t" r="r" b="b"/>
              <a:pathLst>
                <a:path w="406816" h="958717">
                  <a:moveTo>
                    <a:pt x="8239" y="0"/>
                  </a:moveTo>
                  <a:lnTo>
                    <a:pt x="24706" y="163"/>
                  </a:lnTo>
                  <a:lnTo>
                    <a:pt x="41041" y="652"/>
                  </a:lnTo>
                  <a:lnTo>
                    <a:pt x="57235" y="1461"/>
                  </a:lnTo>
                  <a:lnTo>
                    <a:pt x="73280" y="2587"/>
                  </a:lnTo>
                  <a:lnTo>
                    <a:pt x="89168" y="4026"/>
                  </a:lnTo>
                  <a:lnTo>
                    <a:pt x="104889" y="5774"/>
                  </a:lnTo>
                  <a:lnTo>
                    <a:pt x="120436" y="7827"/>
                  </a:lnTo>
                  <a:lnTo>
                    <a:pt x="135800" y="10181"/>
                  </a:lnTo>
                  <a:lnTo>
                    <a:pt x="150972" y="12833"/>
                  </a:lnTo>
                  <a:lnTo>
                    <a:pt x="165944" y="15778"/>
                  </a:lnTo>
                  <a:lnTo>
                    <a:pt x="180708" y="19013"/>
                  </a:lnTo>
                  <a:lnTo>
                    <a:pt x="195255" y="22533"/>
                  </a:lnTo>
                  <a:lnTo>
                    <a:pt x="209576" y="26335"/>
                  </a:lnTo>
                  <a:lnTo>
                    <a:pt x="223663" y="30415"/>
                  </a:lnTo>
                  <a:lnTo>
                    <a:pt x="237507" y="34768"/>
                  </a:lnTo>
                  <a:lnTo>
                    <a:pt x="251101" y="39391"/>
                  </a:lnTo>
                  <a:lnTo>
                    <a:pt x="264435" y="44281"/>
                  </a:lnTo>
                  <a:lnTo>
                    <a:pt x="277501" y="49432"/>
                  </a:lnTo>
                  <a:lnTo>
                    <a:pt x="290290" y="54842"/>
                  </a:lnTo>
                  <a:lnTo>
                    <a:pt x="302794" y="60506"/>
                  </a:lnTo>
                  <a:lnTo>
                    <a:pt x="302794" y="59463"/>
                  </a:lnTo>
                  <a:lnTo>
                    <a:pt x="303558" y="73973"/>
                  </a:lnTo>
                  <a:lnTo>
                    <a:pt x="305315" y="87661"/>
                  </a:lnTo>
                  <a:lnTo>
                    <a:pt x="308036" y="101005"/>
                  </a:lnTo>
                  <a:lnTo>
                    <a:pt x="311685" y="113971"/>
                  </a:lnTo>
                  <a:lnTo>
                    <a:pt x="316226" y="126526"/>
                  </a:lnTo>
                  <a:lnTo>
                    <a:pt x="321623" y="138638"/>
                  </a:lnTo>
                  <a:lnTo>
                    <a:pt x="327839" y="150273"/>
                  </a:lnTo>
                  <a:lnTo>
                    <a:pt x="334838" y="161398"/>
                  </a:lnTo>
                  <a:lnTo>
                    <a:pt x="342584" y="171979"/>
                  </a:lnTo>
                  <a:lnTo>
                    <a:pt x="351039" y="181984"/>
                  </a:lnTo>
                  <a:lnTo>
                    <a:pt x="360168" y="191380"/>
                  </a:lnTo>
                  <a:lnTo>
                    <a:pt x="369935" y="200133"/>
                  </a:lnTo>
                  <a:lnTo>
                    <a:pt x="380303" y="208210"/>
                  </a:lnTo>
                  <a:lnTo>
                    <a:pt x="391235" y="215579"/>
                  </a:lnTo>
                  <a:lnTo>
                    <a:pt x="402696" y="222205"/>
                  </a:lnTo>
                  <a:lnTo>
                    <a:pt x="403726" y="223248"/>
                  </a:lnTo>
                  <a:lnTo>
                    <a:pt x="404756" y="224292"/>
                  </a:lnTo>
                  <a:lnTo>
                    <a:pt x="406816" y="225335"/>
                  </a:lnTo>
                  <a:lnTo>
                    <a:pt x="405938" y="246098"/>
                  </a:lnTo>
                  <a:lnTo>
                    <a:pt x="403476" y="289029"/>
                  </a:lnTo>
                  <a:lnTo>
                    <a:pt x="399896" y="333438"/>
                  </a:lnTo>
                  <a:lnTo>
                    <a:pt x="394987" y="378849"/>
                  </a:lnTo>
                  <a:lnTo>
                    <a:pt x="388539" y="424785"/>
                  </a:lnTo>
                  <a:lnTo>
                    <a:pt x="380342" y="470771"/>
                  </a:lnTo>
                  <a:lnTo>
                    <a:pt x="370187" y="516331"/>
                  </a:lnTo>
                  <a:lnTo>
                    <a:pt x="357862" y="560990"/>
                  </a:lnTo>
                  <a:lnTo>
                    <a:pt x="343159" y="604272"/>
                  </a:lnTo>
                  <a:lnTo>
                    <a:pt x="325866" y="645702"/>
                  </a:lnTo>
                  <a:lnTo>
                    <a:pt x="305357" y="685069"/>
                  </a:lnTo>
                  <a:lnTo>
                    <a:pt x="281040" y="722706"/>
                  </a:lnTo>
                  <a:lnTo>
                    <a:pt x="253600" y="758468"/>
                  </a:lnTo>
                  <a:lnTo>
                    <a:pt x="223549" y="792275"/>
                  </a:lnTo>
                  <a:lnTo>
                    <a:pt x="191400" y="824044"/>
                  </a:lnTo>
                  <a:lnTo>
                    <a:pt x="157666" y="853694"/>
                  </a:lnTo>
                  <a:lnTo>
                    <a:pt x="122859" y="881144"/>
                  </a:lnTo>
                  <a:lnTo>
                    <a:pt x="87494" y="906312"/>
                  </a:lnTo>
                  <a:lnTo>
                    <a:pt x="52082" y="929118"/>
                  </a:lnTo>
                  <a:lnTo>
                    <a:pt x="17137" y="949479"/>
                  </a:lnTo>
                  <a:lnTo>
                    <a:pt x="0" y="958717"/>
                  </a:lnTo>
                  <a:lnTo>
                    <a:pt x="0" y="0"/>
                  </a:lnTo>
                  <a:lnTo>
                    <a:pt x="8239" y="0"/>
                  </a:lnTo>
                  <a:close/>
                </a:path>
              </a:pathLst>
            </a:custGeom>
            <a:solidFill>
              <a:srgbClr val="BBBDC0"/>
            </a:solidFill>
          </p:spPr>
          <p:txBody>
            <a:bodyPr wrap="square" lIns="0" tIns="0" rIns="0" bIns="0" rtlCol="0">
              <a:noAutofit/>
            </a:bodyPr>
            <a:lstStyle/>
            <a:p>
              <a:endParaRPr sz="1758"/>
            </a:p>
          </p:txBody>
        </p:sp>
        <p:sp>
          <p:nvSpPr>
            <p:cNvPr id="421" name="object 1008"/>
            <p:cNvSpPr/>
            <p:nvPr/>
          </p:nvSpPr>
          <p:spPr>
            <a:xfrm>
              <a:off x="9348965" y="2047047"/>
              <a:ext cx="377138" cy="930067"/>
            </a:xfrm>
            <a:custGeom>
              <a:avLst/>
              <a:gdLst/>
              <a:ahLst/>
              <a:cxnLst/>
              <a:rect l="l" t="t" r="r" b="b"/>
              <a:pathLst>
                <a:path w="386217" h="952458">
                  <a:moveTo>
                    <a:pt x="345021" y="927421"/>
                  </a:moveTo>
                  <a:lnTo>
                    <a:pt x="343991" y="927421"/>
                  </a:lnTo>
                  <a:lnTo>
                    <a:pt x="342142" y="925548"/>
                  </a:lnTo>
                  <a:lnTo>
                    <a:pt x="346681" y="928464"/>
                  </a:lnTo>
                  <a:lnTo>
                    <a:pt x="346051" y="928464"/>
                  </a:lnTo>
                  <a:lnTo>
                    <a:pt x="345021" y="927421"/>
                  </a:lnTo>
                  <a:close/>
                </a:path>
                <a:path w="386217" h="952458">
                  <a:moveTo>
                    <a:pt x="337876" y="922808"/>
                  </a:moveTo>
                  <a:lnTo>
                    <a:pt x="341675" y="925248"/>
                  </a:lnTo>
                  <a:lnTo>
                    <a:pt x="338841" y="924291"/>
                  </a:lnTo>
                  <a:lnTo>
                    <a:pt x="335752" y="922205"/>
                  </a:lnTo>
                  <a:lnTo>
                    <a:pt x="335752" y="921378"/>
                  </a:lnTo>
                  <a:lnTo>
                    <a:pt x="337876" y="922808"/>
                  </a:lnTo>
                  <a:close/>
                </a:path>
                <a:path w="386217" h="952458">
                  <a:moveTo>
                    <a:pt x="335752" y="921378"/>
                  </a:moveTo>
                  <a:lnTo>
                    <a:pt x="335430" y="921162"/>
                  </a:lnTo>
                  <a:lnTo>
                    <a:pt x="335752" y="921162"/>
                  </a:lnTo>
                  <a:lnTo>
                    <a:pt x="335752" y="921378"/>
                  </a:lnTo>
                  <a:close/>
                </a:path>
                <a:path w="386217" h="952458">
                  <a:moveTo>
                    <a:pt x="342142" y="925548"/>
                  </a:moveTo>
                  <a:lnTo>
                    <a:pt x="341675" y="925248"/>
                  </a:lnTo>
                  <a:lnTo>
                    <a:pt x="341931" y="925334"/>
                  </a:lnTo>
                  <a:lnTo>
                    <a:pt x="342142" y="925548"/>
                  </a:lnTo>
                  <a:close/>
                </a:path>
                <a:path w="386217" h="952458">
                  <a:moveTo>
                    <a:pt x="347773" y="929165"/>
                  </a:moveTo>
                  <a:lnTo>
                    <a:pt x="346681" y="928464"/>
                  </a:lnTo>
                  <a:lnTo>
                    <a:pt x="347081" y="928464"/>
                  </a:lnTo>
                  <a:lnTo>
                    <a:pt x="347773" y="929165"/>
                  </a:lnTo>
                  <a:close/>
                </a:path>
                <a:path w="386217" h="952458">
                  <a:moveTo>
                    <a:pt x="350804" y="931112"/>
                  </a:moveTo>
                  <a:lnTo>
                    <a:pt x="349140" y="930551"/>
                  </a:lnTo>
                  <a:lnTo>
                    <a:pt x="347773" y="929165"/>
                  </a:lnTo>
                  <a:lnTo>
                    <a:pt x="350804" y="931112"/>
                  </a:lnTo>
                  <a:close/>
                </a:path>
                <a:path w="386217" h="952458">
                  <a:moveTo>
                    <a:pt x="356538" y="934723"/>
                  </a:moveTo>
                  <a:lnTo>
                    <a:pt x="356350" y="934723"/>
                  </a:lnTo>
                  <a:lnTo>
                    <a:pt x="356062" y="934432"/>
                  </a:lnTo>
                  <a:lnTo>
                    <a:pt x="356538" y="934723"/>
                  </a:lnTo>
                  <a:close/>
                </a:path>
                <a:path w="386217" h="952458">
                  <a:moveTo>
                    <a:pt x="358670" y="936030"/>
                  </a:moveTo>
                  <a:lnTo>
                    <a:pt x="356538" y="934723"/>
                  </a:lnTo>
                  <a:lnTo>
                    <a:pt x="357380" y="934723"/>
                  </a:lnTo>
                  <a:lnTo>
                    <a:pt x="358670" y="936030"/>
                  </a:lnTo>
                  <a:close/>
                </a:path>
                <a:path w="386217" h="952458">
                  <a:moveTo>
                    <a:pt x="366494" y="940825"/>
                  </a:moveTo>
                  <a:lnTo>
                    <a:pt x="364348" y="939510"/>
                  </a:lnTo>
                  <a:lnTo>
                    <a:pt x="365619" y="939939"/>
                  </a:lnTo>
                  <a:lnTo>
                    <a:pt x="366494" y="940825"/>
                  </a:lnTo>
                  <a:close/>
                </a:path>
                <a:path w="386217" h="952458">
                  <a:moveTo>
                    <a:pt x="4803" y="226983"/>
                  </a:moveTo>
                  <a:lnTo>
                    <a:pt x="16005" y="220342"/>
                  </a:lnTo>
                  <a:lnTo>
                    <a:pt x="26712" y="212917"/>
                  </a:lnTo>
                  <a:lnTo>
                    <a:pt x="36888" y="204747"/>
                  </a:lnTo>
                  <a:lnTo>
                    <a:pt x="46495" y="195876"/>
                  </a:lnTo>
                  <a:lnTo>
                    <a:pt x="55496" y="186342"/>
                  </a:lnTo>
                  <a:lnTo>
                    <a:pt x="63854" y="176188"/>
                  </a:lnTo>
                  <a:lnTo>
                    <a:pt x="71532" y="165455"/>
                  </a:lnTo>
                  <a:lnTo>
                    <a:pt x="78493" y="154182"/>
                  </a:lnTo>
                  <a:lnTo>
                    <a:pt x="84699" y="142412"/>
                  </a:lnTo>
                  <a:lnTo>
                    <a:pt x="90115" y="130185"/>
                  </a:lnTo>
                  <a:lnTo>
                    <a:pt x="94701" y="117543"/>
                  </a:lnTo>
                  <a:lnTo>
                    <a:pt x="98422" y="104525"/>
                  </a:lnTo>
                  <a:lnTo>
                    <a:pt x="101241" y="91175"/>
                  </a:lnTo>
                  <a:lnTo>
                    <a:pt x="103119" y="77531"/>
                  </a:lnTo>
                  <a:lnTo>
                    <a:pt x="104021" y="63636"/>
                  </a:lnTo>
                  <a:lnTo>
                    <a:pt x="116555" y="57667"/>
                  </a:lnTo>
                  <a:lnTo>
                    <a:pt x="142641" y="46542"/>
                  </a:lnTo>
                  <a:lnTo>
                    <a:pt x="170000" y="36528"/>
                  </a:lnTo>
                  <a:lnTo>
                    <a:pt x="198532" y="27657"/>
                  </a:lnTo>
                  <a:lnTo>
                    <a:pt x="228140" y="19960"/>
                  </a:lnTo>
                  <a:lnTo>
                    <a:pt x="258725" y="13467"/>
                  </a:lnTo>
                  <a:lnTo>
                    <a:pt x="290187" y="8210"/>
                  </a:lnTo>
                  <a:lnTo>
                    <a:pt x="322427" y="4221"/>
                  </a:lnTo>
                  <a:lnTo>
                    <a:pt x="355347" y="1531"/>
                  </a:lnTo>
                  <a:lnTo>
                    <a:pt x="388848" y="171"/>
                  </a:lnTo>
                  <a:lnTo>
                    <a:pt x="405786" y="0"/>
                  </a:lnTo>
                  <a:lnTo>
                    <a:pt x="422863" y="171"/>
                  </a:lnTo>
                  <a:lnTo>
                    <a:pt x="456562" y="1531"/>
                  </a:lnTo>
                  <a:lnTo>
                    <a:pt x="489595" y="4221"/>
                  </a:lnTo>
                  <a:lnTo>
                    <a:pt x="521886" y="8210"/>
                  </a:lnTo>
                  <a:lnTo>
                    <a:pt x="553361" y="13467"/>
                  </a:lnTo>
                  <a:lnTo>
                    <a:pt x="583946" y="19960"/>
                  </a:lnTo>
                  <a:lnTo>
                    <a:pt x="613568" y="27657"/>
                  </a:lnTo>
                  <a:lnTo>
                    <a:pt x="642151" y="36528"/>
                  </a:lnTo>
                  <a:lnTo>
                    <a:pt x="669622" y="46542"/>
                  </a:lnTo>
                  <a:lnTo>
                    <a:pt x="695906" y="57667"/>
                  </a:lnTo>
                  <a:lnTo>
                    <a:pt x="708580" y="63636"/>
                  </a:lnTo>
                  <a:lnTo>
                    <a:pt x="708580" y="64679"/>
                  </a:lnTo>
                  <a:lnTo>
                    <a:pt x="696076" y="59015"/>
                  </a:lnTo>
                  <a:lnTo>
                    <a:pt x="683287" y="53605"/>
                  </a:lnTo>
                  <a:lnTo>
                    <a:pt x="656887" y="43564"/>
                  </a:lnTo>
                  <a:lnTo>
                    <a:pt x="629449" y="34587"/>
                  </a:lnTo>
                  <a:lnTo>
                    <a:pt x="601041" y="26706"/>
                  </a:lnTo>
                  <a:lnTo>
                    <a:pt x="571731" y="19951"/>
                  </a:lnTo>
                  <a:lnTo>
                    <a:pt x="541586" y="14354"/>
                  </a:lnTo>
                  <a:lnTo>
                    <a:pt x="510675" y="9947"/>
                  </a:lnTo>
                  <a:lnTo>
                    <a:pt x="479066" y="6760"/>
                  </a:lnTo>
                  <a:lnTo>
                    <a:pt x="446827" y="4824"/>
                  </a:lnTo>
                  <a:lnTo>
                    <a:pt x="414025" y="4172"/>
                  </a:lnTo>
                  <a:lnTo>
                    <a:pt x="405786" y="4172"/>
                  </a:lnTo>
                  <a:lnTo>
                    <a:pt x="372706" y="5137"/>
                  </a:lnTo>
                  <a:lnTo>
                    <a:pt x="340250" y="7385"/>
                  </a:lnTo>
                  <a:lnTo>
                    <a:pt x="308487" y="10885"/>
                  </a:lnTo>
                  <a:lnTo>
                    <a:pt x="277483" y="15606"/>
                  </a:lnTo>
                  <a:lnTo>
                    <a:pt x="247308" y="21516"/>
                  </a:lnTo>
                  <a:lnTo>
                    <a:pt x="218028" y="28584"/>
                  </a:lnTo>
                  <a:lnTo>
                    <a:pt x="189713" y="36778"/>
                  </a:lnTo>
                  <a:lnTo>
                    <a:pt x="162429" y="46068"/>
                  </a:lnTo>
                  <a:lnTo>
                    <a:pt x="136246" y="56422"/>
                  </a:lnTo>
                  <a:lnTo>
                    <a:pt x="111230" y="67809"/>
                  </a:lnTo>
                  <a:lnTo>
                    <a:pt x="111057" y="73705"/>
                  </a:lnTo>
                  <a:lnTo>
                    <a:pt x="109920" y="87657"/>
                  </a:lnTo>
                  <a:lnTo>
                    <a:pt x="107796" y="101296"/>
                  </a:lnTo>
                  <a:lnTo>
                    <a:pt x="104722" y="114584"/>
                  </a:lnTo>
                  <a:lnTo>
                    <a:pt x="100735" y="127486"/>
                  </a:lnTo>
                  <a:lnTo>
                    <a:pt x="95871" y="139967"/>
                  </a:lnTo>
                  <a:lnTo>
                    <a:pt x="90168" y="151990"/>
                  </a:lnTo>
                  <a:lnTo>
                    <a:pt x="83663" y="163519"/>
                  </a:lnTo>
                  <a:lnTo>
                    <a:pt x="76394" y="174519"/>
                  </a:lnTo>
                  <a:lnTo>
                    <a:pt x="68397" y="184953"/>
                  </a:lnTo>
                  <a:lnTo>
                    <a:pt x="59709" y="194787"/>
                  </a:lnTo>
                  <a:lnTo>
                    <a:pt x="50368" y="203983"/>
                  </a:lnTo>
                  <a:lnTo>
                    <a:pt x="40410" y="212507"/>
                  </a:lnTo>
                  <a:lnTo>
                    <a:pt x="29873" y="220321"/>
                  </a:lnTo>
                  <a:lnTo>
                    <a:pt x="18793" y="227391"/>
                  </a:lnTo>
                  <a:lnTo>
                    <a:pt x="7209" y="233680"/>
                  </a:lnTo>
                  <a:lnTo>
                    <a:pt x="8086" y="254444"/>
                  </a:lnTo>
                  <a:lnTo>
                    <a:pt x="10552" y="297375"/>
                  </a:lnTo>
                  <a:lnTo>
                    <a:pt x="14145" y="341784"/>
                  </a:lnTo>
                  <a:lnTo>
                    <a:pt x="16432" y="364394"/>
                  </a:lnTo>
                  <a:lnTo>
                    <a:pt x="19082" y="387194"/>
                  </a:lnTo>
                  <a:lnTo>
                    <a:pt x="22122" y="410126"/>
                  </a:lnTo>
                  <a:lnTo>
                    <a:pt x="25579" y="433130"/>
                  </a:lnTo>
                  <a:lnTo>
                    <a:pt x="29481" y="456147"/>
                  </a:lnTo>
                  <a:lnTo>
                    <a:pt x="33853" y="479116"/>
                  </a:lnTo>
                  <a:lnTo>
                    <a:pt x="38724" y="501980"/>
                  </a:lnTo>
                  <a:lnTo>
                    <a:pt x="44120" y="524677"/>
                  </a:lnTo>
                  <a:lnTo>
                    <a:pt x="50069" y="547149"/>
                  </a:lnTo>
                  <a:lnTo>
                    <a:pt x="56596" y="569336"/>
                  </a:lnTo>
                  <a:lnTo>
                    <a:pt x="63731" y="591179"/>
                  </a:lnTo>
                  <a:lnTo>
                    <a:pt x="71498" y="612618"/>
                  </a:lnTo>
                  <a:lnTo>
                    <a:pt x="79926" y="633594"/>
                  </a:lnTo>
                  <a:lnTo>
                    <a:pt x="89041" y="654048"/>
                  </a:lnTo>
                  <a:lnTo>
                    <a:pt x="108704" y="691889"/>
                  </a:lnTo>
                  <a:lnTo>
                    <a:pt x="130667" y="726713"/>
                  </a:lnTo>
                  <a:lnTo>
                    <a:pt x="155356" y="759984"/>
                  </a:lnTo>
                  <a:lnTo>
                    <a:pt x="182362" y="791628"/>
                  </a:lnTo>
                  <a:lnTo>
                    <a:pt x="211277" y="821570"/>
                  </a:lnTo>
                  <a:lnTo>
                    <a:pt x="241694" y="849733"/>
                  </a:lnTo>
                  <a:lnTo>
                    <a:pt x="273205" y="876044"/>
                  </a:lnTo>
                  <a:lnTo>
                    <a:pt x="305401" y="900428"/>
                  </a:lnTo>
                  <a:lnTo>
                    <a:pt x="335430" y="921162"/>
                  </a:lnTo>
                  <a:lnTo>
                    <a:pt x="334722" y="921162"/>
                  </a:lnTo>
                  <a:lnTo>
                    <a:pt x="333692" y="920118"/>
                  </a:lnTo>
                  <a:lnTo>
                    <a:pt x="330602" y="919075"/>
                  </a:lnTo>
                  <a:lnTo>
                    <a:pt x="328542" y="916989"/>
                  </a:lnTo>
                  <a:lnTo>
                    <a:pt x="325452" y="914902"/>
                  </a:lnTo>
                  <a:lnTo>
                    <a:pt x="324422" y="914902"/>
                  </a:lnTo>
                  <a:lnTo>
                    <a:pt x="323393" y="913859"/>
                  </a:lnTo>
                  <a:lnTo>
                    <a:pt x="322363" y="913859"/>
                  </a:lnTo>
                  <a:lnTo>
                    <a:pt x="320303" y="911773"/>
                  </a:lnTo>
                  <a:lnTo>
                    <a:pt x="317213" y="909686"/>
                  </a:lnTo>
                  <a:lnTo>
                    <a:pt x="315153" y="908643"/>
                  </a:lnTo>
                  <a:lnTo>
                    <a:pt x="314123" y="907600"/>
                  </a:lnTo>
                  <a:lnTo>
                    <a:pt x="313093" y="906556"/>
                  </a:lnTo>
                  <a:lnTo>
                    <a:pt x="312063" y="906556"/>
                  </a:lnTo>
                  <a:lnTo>
                    <a:pt x="310004" y="904470"/>
                  </a:lnTo>
                  <a:lnTo>
                    <a:pt x="306914" y="902384"/>
                  </a:lnTo>
                  <a:lnTo>
                    <a:pt x="304854" y="901340"/>
                  </a:lnTo>
                  <a:lnTo>
                    <a:pt x="301764" y="898211"/>
                  </a:lnTo>
                  <a:lnTo>
                    <a:pt x="298675" y="897168"/>
                  </a:lnTo>
                  <a:lnTo>
                    <a:pt x="296615" y="895081"/>
                  </a:lnTo>
                  <a:lnTo>
                    <a:pt x="293525" y="892995"/>
                  </a:lnTo>
                  <a:lnTo>
                    <a:pt x="292495" y="892995"/>
                  </a:lnTo>
                  <a:lnTo>
                    <a:pt x="291465" y="891951"/>
                  </a:lnTo>
                  <a:lnTo>
                    <a:pt x="290435" y="890908"/>
                  </a:lnTo>
                  <a:lnTo>
                    <a:pt x="288375" y="888822"/>
                  </a:lnTo>
                  <a:lnTo>
                    <a:pt x="285286" y="887779"/>
                  </a:lnTo>
                  <a:lnTo>
                    <a:pt x="283226" y="885692"/>
                  </a:lnTo>
                  <a:lnTo>
                    <a:pt x="282196" y="884649"/>
                  </a:lnTo>
                  <a:lnTo>
                    <a:pt x="281166" y="883606"/>
                  </a:lnTo>
                  <a:lnTo>
                    <a:pt x="280136" y="883606"/>
                  </a:lnTo>
                  <a:lnTo>
                    <a:pt x="278076" y="881519"/>
                  </a:lnTo>
                  <a:lnTo>
                    <a:pt x="274987" y="879433"/>
                  </a:lnTo>
                  <a:lnTo>
                    <a:pt x="272927" y="877346"/>
                  </a:lnTo>
                  <a:lnTo>
                    <a:pt x="271897" y="876303"/>
                  </a:lnTo>
                  <a:lnTo>
                    <a:pt x="270867" y="876303"/>
                  </a:lnTo>
                  <a:lnTo>
                    <a:pt x="269837" y="875260"/>
                  </a:lnTo>
                  <a:lnTo>
                    <a:pt x="266747" y="873174"/>
                  </a:lnTo>
                  <a:lnTo>
                    <a:pt x="264687" y="871087"/>
                  </a:lnTo>
                  <a:lnTo>
                    <a:pt x="262628" y="869001"/>
                  </a:lnTo>
                  <a:lnTo>
                    <a:pt x="261598" y="869001"/>
                  </a:lnTo>
                  <a:lnTo>
                    <a:pt x="260568" y="867957"/>
                  </a:lnTo>
                  <a:lnTo>
                    <a:pt x="259538" y="866914"/>
                  </a:lnTo>
                  <a:lnTo>
                    <a:pt x="257478" y="864828"/>
                  </a:lnTo>
                  <a:lnTo>
                    <a:pt x="254388" y="862741"/>
                  </a:lnTo>
                  <a:lnTo>
                    <a:pt x="252328" y="860655"/>
                  </a:lnTo>
                  <a:lnTo>
                    <a:pt x="251299" y="860655"/>
                  </a:lnTo>
                  <a:lnTo>
                    <a:pt x="251299" y="859612"/>
                  </a:lnTo>
                  <a:lnTo>
                    <a:pt x="244559" y="854749"/>
                  </a:lnTo>
                  <a:lnTo>
                    <a:pt x="234891" y="846668"/>
                  </a:lnTo>
                  <a:lnTo>
                    <a:pt x="225551" y="837704"/>
                  </a:lnTo>
                  <a:lnTo>
                    <a:pt x="224521" y="836661"/>
                  </a:lnTo>
                  <a:lnTo>
                    <a:pt x="222461" y="835618"/>
                  </a:lnTo>
                  <a:lnTo>
                    <a:pt x="221431" y="834574"/>
                  </a:lnTo>
                  <a:lnTo>
                    <a:pt x="219371" y="832488"/>
                  </a:lnTo>
                  <a:lnTo>
                    <a:pt x="217311" y="831445"/>
                  </a:lnTo>
                  <a:lnTo>
                    <a:pt x="216281" y="829358"/>
                  </a:lnTo>
                  <a:lnTo>
                    <a:pt x="214222" y="828315"/>
                  </a:lnTo>
                  <a:lnTo>
                    <a:pt x="213192" y="826229"/>
                  </a:lnTo>
                  <a:lnTo>
                    <a:pt x="211132" y="825185"/>
                  </a:lnTo>
                  <a:lnTo>
                    <a:pt x="210102" y="823099"/>
                  </a:lnTo>
                  <a:lnTo>
                    <a:pt x="208042" y="822056"/>
                  </a:lnTo>
                  <a:lnTo>
                    <a:pt x="205982" y="819969"/>
                  </a:lnTo>
                  <a:lnTo>
                    <a:pt x="204952" y="818926"/>
                  </a:lnTo>
                  <a:lnTo>
                    <a:pt x="202893" y="816840"/>
                  </a:lnTo>
                  <a:lnTo>
                    <a:pt x="201863" y="815796"/>
                  </a:lnTo>
                  <a:lnTo>
                    <a:pt x="196713" y="810580"/>
                  </a:lnTo>
                  <a:lnTo>
                    <a:pt x="194653" y="809537"/>
                  </a:lnTo>
                  <a:lnTo>
                    <a:pt x="193623" y="807451"/>
                  </a:lnTo>
                  <a:lnTo>
                    <a:pt x="191564" y="806408"/>
                  </a:lnTo>
                  <a:lnTo>
                    <a:pt x="190534" y="804321"/>
                  </a:lnTo>
                  <a:lnTo>
                    <a:pt x="188474" y="802235"/>
                  </a:lnTo>
                  <a:lnTo>
                    <a:pt x="187444" y="801191"/>
                  </a:lnTo>
                  <a:lnTo>
                    <a:pt x="182294" y="795975"/>
                  </a:lnTo>
                  <a:lnTo>
                    <a:pt x="180234" y="794932"/>
                  </a:lnTo>
                  <a:lnTo>
                    <a:pt x="179205" y="792846"/>
                  </a:lnTo>
                  <a:lnTo>
                    <a:pt x="178175" y="790759"/>
                  </a:lnTo>
                  <a:lnTo>
                    <a:pt x="176115" y="789716"/>
                  </a:lnTo>
                  <a:lnTo>
                    <a:pt x="174055" y="787630"/>
                  </a:lnTo>
                  <a:lnTo>
                    <a:pt x="173025" y="785543"/>
                  </a:lnTo>
                  <a:lnTo>
                    <a:pt x="170965" y="784500"/>
                  </a:lnTo>
                  <a:lnTo>
                    <a:pt x="169935" y="782413"/>
                  </a:lnTo>
                  <a:lnTo>
                    <a:pt x="168905" y="781370"/>
                  </a:lnTo>
                  <a:lnTo>
                    <a:pt x="166846" y="779284"/>
                  </a:lnTo>
                  <a:lnTo>
                    <a:pt x="165816" y="777197"/>
                  </a:lnTo>
                  <a:lnTo>
                    <a:pt x="163756" y="775111"/>
                  </a:lnTo>
                  <a:lnTo>
                    <a:pt x="162726" y="774068"/>
                  </a:lnTo>
                  <a:lnTo>
                    <a:pt x="160666" y="771981"/>
                  </a:lnTo>
                  <a:lnTo>
                    <a:pt x="159636" y="770938"/>
                  </a:lnTo>
                  <a:lnTo>
                    <a:pt x="157576" y="768852"/>
                  </a:lnTo>
                  <a:lnTo>
                    <a:pt x="156546" y="766765"/>
                  </a:lnTo>
                  <a:lnTo>
                    <a:pt x="154487" y="764679"/>
                  </a:lnTo>
                  <a:lnTo>
                    <a:pt x="153457" y="763636"/>
                  </a:lnTo>
                  <a:lnTo>
                    <a:pt x="152427" y="761549"/>
                  </a:lnTo>
                  <a:lnTo>
                    <a:pt x="150367" y="760506"/>
                  </a:lnTo>
                  <a:lnTo>
                    <a:pt x="149337" y="758419"/>
                  </a:lnTo>
                  <a:lnTo>
                    <a:pt x="147277" y="756333"/>
                  </a:lnTo>
                  <a:lnTo>
                    <a:pt x="146247" y="754247"/>
                  </a:lnTo>
                  <a:lnTo>
                    <a:pt x="145217" y="753203"/>
                  </a:lnTo>
                  <a:lnTo>
                    <a:pt x="143158" y="751117"/>
                  </a:lnTo>
                  <a:lnTo>
                    <a:pt x="142128" y="749030"/>
                  </a:lnTo>
                  <a:lnTo>
                    <a:pt x="141098" y="746944"/>
                  </a:lnTo>
                  <a:lnTo>
                    <a:pt x="139038" y="745901"/>
                  </a:lnTo>
                  <a:lnTo>
                    <a:pt x="138008" y="743814"/>
                  </a:lnTo>
                  <a:lnTo>
                    <a:pt x="135948" y="741728"/>
                  </a:lnTo>
                  <a:lnTo>
                    <a:pt x="134918" y="740685"/>
                  </a:lnTo>
                  <a:lnTo>
                    <a:pt x="133888" y="738598"/>
                  </a:lnTo>
                  <a:lnTo>
                    <a:pt x="132858" y="736512"/>
                  </a:lnTo>
                  <a:lnTo>
                    <a:pt x="130799" y="734425"/>
                  </a:lnTo>
                  <a:lnTo>
                    <a:pt x="129769" y="732339"/>
                  </a:lnTo>
                  <a:lnTo>
                    <a:pt x="128739" y="730253"/>
                  </a:lnTo>
                  <a:lnTo>
                    <a:pt x="126679" y="729209"/>
                  </a:lnTo>
                  <a:lnTo>
                    <a:pt x="125649" y="727123"/>
                  </a:lnTo>
                  <a:lnTo>
                    <a:pt x="124619" y="725036"/>
                  </a:lnTo>
                  <a:lnTo>
                    <a:pt x="122559" y="722950"/>
                  </a:lnTo>
                  <a:lnTo>
                    <a:pt x="121529" y="720864"/>
                  </a:lnTo>
                  <a:lnTo>
                    <a:pt x="120499" y="719820"/>
                  </a:lnTo>
                  <a:lnTo>
                    <a:pt x="119470" y="717734"/>
                  </a:lnTo>
                  <a:lnTo>
                    <a:pt x="118440" y="716691"/>
                  </a:lnTo>
                  <a:lnTo>
                    <a:pt x="116380" y="713561"/>
                  </a:lnTo>
                  <a:lnTo>
                    <a:pt x="115350" y="711475"/>
                  </a:lnTo>
                  <a:lnTo>
                    <a:pt x="114320" y="709388"/>
                  </a:lnTo>
                  <a:lnTo>
                    <a:pt x="113290" y="708345"/>
                  </a:lnTo>
                  <a:lnTo>
                    <a:pt x="112260" y="706259"/>
                  </a:lnTo>
                  <a:lnTo>
                    <a:pt x="111230" y="705215"/>
                  </a:lnTo>
                  <a:lnTo>
                    <a:pt x="109170" y="702086"/>
                  </a:lnTo>
                  <a:lnTo>
                    <a:pt x="108140" y="699999"/>
                  </a:lnTo>
                  <a:lnTo>
                    <a:pt x="106081" y="697913"/>
                  </a:lnTo>
                  <a:lnTo>
                    <a:pt x="105051" y="695826"/>
                  </a:lnTo>
                  <a:lnTo>
                    <a:pt x="105051" y="694783"/>
                  </a:lnTo>
                  <a:lnTo>
                    <a:pt x="104021" y="692697"/>
                  </a:lnTo>
                  <a:lnTo>
                    <a:pt x="101961" y="690610"/>
                  </a:lnTo>
                  <a:lnTo>
                    <a:pt x="100931" y="687481"/>
                  </a:lnTo>
                  <a:lnTo>
                    <a:pt x="98871" y="685394"/>
                  </a:lnTo>
                  <a:lnTo>
                    <a:pt x="98871" y="684351"/>
                  </a:lnTo>
                  <a:lnTo>
                    <a:pt x="97841" y="682264"/>
                  </a:lnTo>
                  <a:lnTo>
                    <a:pt x="96811" y="681221"/>
                  </a:lnTo>
                  <a:lnTo>
                    <a:pt x="94752" y="677048"/>
                  </a:lnTo>
                  <a:lnTo>
                    <a:pt x="92692" y="673919"/>
                  </a:lnTo>
                  <a:lnTo>
                    <a:pt x="90632" y="669746"/>
                  </a:lnTo>
                  <a:lnTo>
                    <a:pt x="80802" y="649875"/>
                  </a:lnTo>
                  <a:lnTo>
                    <a:pt x="71688" y="629421"/>
                  </a:lnTo>
                  <a:lnTo>
                    <a:pt x="63262" y="608445"/>
                  </a:lnTo>
                  <a:lnTo>
                    <a:pt x="55500" y="587006"/>
                  </a:lnTo>
                  <a:lnTo>
                    <a:pt x="48373" y="565163"/>
                  </a:lnTo>
                  <a:lnTo>
                    <a:pt x="41857" y="542976"/>
                  </a:lnTo>
                  <a:lnTo>
                    <a:pt x="35925" y="520504"/>
                  </a:lnTo>
                  <a:lnTo>
                    <a:pt x="30551" y="497807"/>
                  </a:lnTo>
                  <a:lnTo>
                    <a:pt x="25708" y="474944"/>
                  </a:lnTo>
                  <a:lnTo>
                    <a:pt x="21370" y="451974"/>
                  </a:lnTo>
                  <a:lnTo>
                    <a:pt x="17511" y="428957"/>
                  </a:lnTo>
                  <a:lnTo>
                    <a:pt x="14105" y="405953"/>
                  </a:lnTo>
                  <a:lnTo>
                    <a:pt x="11125" y="383021"/>
                  </a:lnTo>
                  <a:lnTo>
                    <a:pt x="8546" y="360221"/>
                  </a:lnTo>
                  <a:lnTo>
                    <a:pt x="6340" y="337611"/>
                  </a:lnTo>
                  <a:lnTo>
                    <a:pt x="4482" y="315252"/>
                  </a:lnTo>
                  <a:lnTo>
                    <a:pt x="2945" y="293202"/>
                  </a:lnTo>
                  <a:lnTo>
                    <a:pt x="1703" y="271522"/>
                  </a:lnTo>
                  <a:lnTo>
                    <a:pt x="730" y="250271"/>
                  </a:lnTo>
                  <a:lnTo>
                    <a:pt x="0" y="229508"/>
                  </a:lnTo>
                  <a:lnTo>
                    <a:pt x="4803" y="226983"/>
                  </a:lnTo>
                  <a:close/>
                </a:path>
                <a:path w="386217" h="952458">
                  <a:moveTo>
                    <a:pt x="375918" y="946199"/>
                  </a:moveTo>
                  <a:lnTo>
                    <a:pt x="376948" y="946199"/>
                  </a:lnTo>
                  <a:lnTo>
                    <a:pt x="386217" y="952458"/>
                  </a:lnTo>
                  <a:lnTo>
                    <a:pt x="370716" y="943399"/>
                  </a:lnTo>
                  <a:lnTo>
                    <a:pt x="372828" y="944112"/>
                  </a:lnTo>
                  <a:lnTo>
                    <a:pt x="375918" y="946199"/>
                  </a:lnTo>
                  <a:close/>
                </a:path>
                <a:path w="386217" h="952458">
                  <a:moveTo>
                    <a:pt x="370221" y="943110"/>
                  </a:moveTo>
                  <a:lnTo>
                    <a:pt x="370716" y="943399"/>
                  </a:lnTo>
                  <a:lnTo>
                    <a:pt x="369739" y="943069"/>
                  </a:lnTo>
                  <a:lnTo>
                    <a:pt x="366649" y="940983"/>
                  </a:lnTo>
                  <a:lnTo>
                    <a:pt x="366494" y="940825"/>
                  </a:lnTo>
                  <a:lnTo>
                    <a:pt x="370221" y="943110"/>
                  </a:lnTo>
                  <a:close/>
                </a:path>
                <a:path w="386217" h="952458">
                  <a:moveTo>
                    <a:pt x="359440" y="936810"/>
                  </a:moveTo>
                  <a:lnTo>
                    <a:pt x="358670" y="936030"/>
                  </a:lnTo>
                  <a:lnTo>
                    <a:pt x="364348" y="939510"/>
                  </a:lnTo>
                  <a:lnTo>
                    <a:pt x="362529" y="938896"/>
                  </a:lnTo>
                  <a:lnTo>
                    <a:pt x="359440" y="936810"/>
                  </a:lnTo>
                  <a:close/>
                </a:path>
                <a:path w="386217" h="952458">
                  <a:moveTo>
                    <a:pt x="354090" y="933223"/>
                  </a:moveTo>
                  <a:lnTo>
                    <a:pt x="350804" y="931112"/>
                  </a:lnTo>
                  <a:lnTo>
                    <a:pt x="352230" y="931594"/>
                  </a:lnTo>
                  <a:lnTo>
                    <a:pt x="355320" y="933680"/>
                  </a:lnTo>
                  <a:lnTo>
                    <a:pt x="356062" y="934432"/>
                  </a:lnTo>
                  <a:lnTo>
                    <a:pt x="354090" y="933223"/>
                  </a:lnTo>
                  <a:close/>
                </a:path>
              </a:pathLst>
            </a:custGeom>
            <a:solidFill>
              <a:srgbClr val="D1D2D3"/>
            </a:solidFill>
          </p:spPr>
          <p:txBody>
            <a:bodyPr wrap="square" lIns="0" tIns="0" rIns="0" bIns="0" rtlCol="0">
              <a:noAutofit/>
            </a:bodyPr>
            <a:lstStyle/>
            <a:p>
              <a:endParaRPr sz="1758"/>
            </a:p>
          </p:txBody>
        </p:sp>
        <p:sp>
          <p:nvSpPr>
            <p:cNvPr id="422" name="object 1009"/>
            <p:cNvSpPr/>
            <p:nvPr/>
          </p:nvSpPr>
          <p:spPr>
            <a:xfrm>
              <a:off x="9458833" y="2197347"/>
              <a:ext cx="561896" cy="580990"/>
            </a:xfrm>
            <a:prstGeom prst="rect">
              <a:avLst/>
            </a:prstGeom>
            <a:blipFill>
              <a:blip r:embed="rId3" cstate="print"/>
              <a:stretch>
                <a:fillRect/>
              </a:stretch>
            </a:blipFill>
          </p:spPr>
          <p:txBody>
            <a:bodyPr wrap="square" lIns="0" tIns="0" rIns="0" bIns="0" rtlCol="0">
              <a:noAutofit/>
            </a:bodyPr>
            <a:lstStyle/>
            <a:p>
              <a:endParaRPr sz="1758"/>
            </a:p>
          </p:txBody>
        </p:sp>
        <p:sp>
          <p:nvSpPr>
            <p:cNvPr id="423" name="object 811"/>
            <p:cNvSpPr/>
            <p:nvPr/>
          </p:nvSpPr>
          <p:spPr>
            <a:xfrm>
              <a:off x="760476" y="4229000"/>
              <a:ext cx="3602905" cy="2222203"/>
            </a:xfrm>
            <a:custGeom>
              <a:avLst/>
              <a:gdLst/>
              <a:ahLst/>
              <a:cxnLst/>
              <a:rect l="l" t="t" r="r" b="b"/>
              <a:pathLst>
                <a:path w="3689642" h="2275700">
                  <a:moveTo>
                    <a:pt x="0" y="0"/>
                  </a:moveTo>
                  <a:lnTo>
                    <a:pt x="0" y="2275700"/>
                  </a:lnTo>
                  <a:lnTo>
                    <a:pt x="3689642" y="2275700"/>
                  </a:lnTo>
                  <a:lnTo>
                    <a:pt x="3689642" y="0"/>
                  </a:lnTo>
                  <a:lnTo>
                    <a:pt x="0" y="0"/>
                  </a:lnTo>
                  <a:close/>
                </a:path>
              </a:pathLst>
            </a:custGeom>
            <a:solidFill>
              <a:srgbClr val="D9D9D9"/>
            </a:solidFill>
          </p:spPr>
          <p:txBody>
            <a:bodyPr wrap="square" lIns="0" tIns="0" rIns="0" bIns="0" rtlCol="0">
              <a:noAutofit/>
            </a:bodyPr>
            <a:lstStyle/>
            <a:p>
              <a:endParaRPr sz="1758"/>
            </a:p>
          </p:txBody>
        </p:sp>
        <p:sp>
          <p:nvSpPr>
            <p:cNvPr id="424" name="object 812"/>
            <p:cNvSpPr/>
            <p:nvPr/>
          </p:nvSpPr>
          <p:spPr>
            <a:xfrm>
              <a:off x="1853434" y="4995854"/>
              <a:ext cx="1301882" cy="779879"/>
            </a:xfrm>
            <a:custGeom>
              <a:avLst/>
              <a:gdLst/>
              <a:ahLst/>
              <a:cxnLst/>
              <a:rect l="l" t="t" r="r" b="b"/>
              <a:pathLst>
                <a:path w="1333224" h="798654">
                  <a:moveTo>
                    <a:pt x="0" y="0"/>
                  </a:moveTo>
                  <a:lnTo>
                    <a:pt x="1333224" y="0"/>
                  </a:lnTo>
                  <a:lnTo>
                    <a:pt x="1333224" y="798654"/>
                  </a:lnTo>
                  <a:lnTo>
                    <a:pt x="0" y="798654"/>
                  </a:lnTo>
                  <a:lnTo>
                    <a:pt x="0" y="0"/>
                  </a:lnTo>
                  <a:close/>
                </a:path>
              </a:pathLst>
            </a:custGeom>
            <a:solidFill>
              <a:srgbClr val="CCCCCC"/>
            </a:solidFill>
          </p:spPr>
          <p:txBody>
            <a:bodyPr wrap="square" lIns="0" tIns="0" rIns="0" bIns="0" rtlCol="0">
              <a:noAutofit/>
            </a:bodyPr>
            <a:lstStyle/>
            <a:p>
              <a:endParaRPr sz="1758"/>
            </a:p>
          </p:txBody>
        </p:sp>
        <p:sp>
          <p:nvSpPr>
            <p:cNvPr id="425" name="object 813"/>
            <p:cNvSpPr/>
            <p:nvPr/>
          </p:nvSpPr>
          <p:spPr>
            <a:xfrm>
              <a:off x="1799471" y="5068273"/>
              <a:ext cx="36247" cy="635020"/>
            </a:xfrm>
            <a:custGeom>
              <a:avLst/>
              <a:gdLst/>
              <a:ahLst/>
              <a:cxnLst/>
              <a:rect l="l" t="t" r="r" b="b"/>
              <a:pathLst>
                <a:path w="37120" h="650308">
                  <a:moveTo>
                    <a:pt x="0" y="0"/>
                  </a:moveTo>
                  <a:lnTo>
                    <a:pt x="37120" y="0"/>
                  </a:lnTo>
                  <a:lnTo>
                    <a:pt x="37120"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26" name="object 814"/>
            <p:cNvSpPr/>
            <p:nvPr/>
          </p:nvSpPr>
          <p:spPr>
            <a:xfrm>
              <a:off x="1869489"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27" name="object 815"/>
            <p:cNvSpPr/>
            <p:nvPr/>
          </p:nvSpPr>
          <p:spPr>
            <a:xfrm>
              <a:off x="1834483"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1F1F1"/>
            </a:solidFill>
          </p:spPr>
          <p:txBody>
            <a:bodyPr wrap="square" lIns="0" tIns="0" rIns="0" bIns="0" rtlCol="0">
              <a:noAutofit/>
            </a:bodyPr>
            <a:lstStyle/>
            <a:p>
              <a:endParaRPr sz="1758"/>
            </a:p>
          </p:txBody>
        </p:sp>
        <p:sp>
          <p:nvSpPr>
            <p:cNvPr id="428" name="object 816"/>
            <p:cNvSpPr/>
            <p:nvPr/>
          </p:nvSpPr>
          <p:spPr>
            <a:xfrm>
              <a:off x="1790096" y="5058166"/>
              <a:ext cx="125020" cy="0"/>
            </a:xfrm>
            <a:custGeom>
              <a:avLst/>
              <a:gdLst/>
              <a:ahLst/>
              <a:cxnLst/>
              <a:rect l="l" t="t" r="r" b="b"/>
              <a:pathLst>
                <a:path w="128030">
                  <a:moveTo>
                    <a:pt x="0" y="0"/>
                  </a:moveTo>
                  <a:lnTo>
                    <a:pt x="128030" y="0"/>
                  </a:lnTo>
                </a:path>
              </a:pathLst>
            </a:custGeom>
            <a:ln w="21971">
              <a:solidFill>
                <a:srgbClr val="FFFFFF"/>
              </a:solidFill>
              <a:prstDash val="dash"/>
            </a:ln>
          </p:spPr>
          <p:txBody>
            <a:bodyPr wrap="square" lIns="0" tIns="0" rIns="0" bIns="0" rtlCol="0">
              <a:noAutofit/>
            </a:bodyPr>
            <a:lstStyle/>
            <a:p>
              <a:endParaRPr sz="1758"/>
            </a:p>
          </p:txBody>
        </p:sp>
        <p:sp>
          <p:nvSpPr>
            <p:cNvPr id="429" name="object 817"/>
            <p:cNvSpPr/>
            <p:nvPr/>
          </p:nvSpPr>
          <p:spPr>
            <a:xfrm>
              <a:off x="1771767" y="5021950"/>
              <a:ext cx="163358" cy="0"/>
            </a:xfrm>
            <a:custGeom>
              <a:avLst/>
              <a:gdLst/>
              <a:ahLst/>
              <a:cxnLst/>
              <a:rect l="l" t="t" r="r" b="b"/>
              <a:pathLst>
                <a:path w="167291">
                  <a:moveTo>
                    <a:pt x="0" y="0"/>
                  </a:moveTo>
                  <a:lnTo>
                    <a:pt x="167291" y="0"/>
                  </a:lnTo>
                </a:path>
              </a:pathLst>
            </a:custGeom>
            <a:ln w="54743">
              <a:solidFill>
                <a:srgbClr val="F1F1F1"/>
              </a:solidFill>
              <a:prstDash val="dash"/>
            </a:ln>
          </p:spPr>
          <p:txBody>
            <a:bodyPr wrap="square" lIns="0" tIns="0" rIns="0" bIns="0" rtlCol="0">
              <a:noAutofit/>
            </a:bodyPr>
            <a:lstStyle/>
            <a:p>
              <a:endParaRPr sz="1758"/>
            </a:p>
          </p:txBody>
        </p:sp>
        <p:sp>
          <p:nvSpPr>
            <p:cNvPr id="430" name="object 818"/>
            <p:cNvSpPr/>
            <p:nvPr/>
          </p:nvSpPr>
          <p:spPr>
            <a:xfrm>
              <a:off x="1790096" y="5714243"/>
              <a:ext cx="125020" cy="0"/>
            </a:xfrm>
            <a:custGeom>
              <a:avLst/>
              <a:gdLst/>
              <a:ahLst/>
              <a:cxnLst/>
              <a:rect l="l" t="t" r="r" b="b"/>
              <a:pathLst>
                <a:path w="128030">
                  <a:moveTo>
                    <a:pt x="0" y="0"/>
                  </a:moveTo>
                  <a:lnTo>
                    <a:pt x="128030" y="0"/>
                  </a:lnTo>
                </a:path>
              </a:pathLst>
            </a:custGeom>
            <a:ln w="23694">
              <a:solidFill>
                <a:srgbClr val="FFFFFF"/>
              </a:solidFill>
              <a:prstDash val="dash"/>
            </a:ln>
          </p:spPr>
          <p:txBody>
            <a:bodyPr wrap="square" lIns="0" tIns="0" rIns="0" bIns="0" rtlCol="0">
              <a:noAutofit/>
            </a:bodyPr>
            <a:lstStyle/>
            <a:p>
              <a:endParaRPr sz="1758"/>
            </a:p>
          </p:txBody>
        </p:sp>
        <p:sp>
          <p:nvSpPr>
            <p:cNvPr id="431" name="object 819"/>
            <p:cNvSpPr/>
            <p:nvPr/>
          </p:nvSpPr>
          <p:spPr>
            <a:xfrm>
              <a:off x="1771767" y="5750456"/>
              <a:ext cx="163358" cy="0"/>
            </a:xfrm>
            <a:custGeom>
              <a:avLst/>
              <a:gdLst/>
              <a:ahLst/>
              <a:cxnLst/>
              <a:rect l="l" t="t" r="r" b="b"/>
              <a:pathLst>
                <a:path w="167291">
                  <a:moveTo>
                    <a:pt x="0" y="0"/>
                  </a:moveTo>
                  <a:lnTo>
                    <a:pt x="167291" y="0"/>
                  </a:lnTo>
                </a:path>
              </a:pathLst>
            </a:custGeom>
            <a:ln w="53018">
              <a:solidFill>
                <a:srgbClr val="F1F1F1"/>
              </a:solidFill>
              <a:prstDash val="dash"/>
            </a:ln>
          </p:spPr>
          <p:txBody>
            <a:bodyPr wrap="square" lIns="0" tIns="0" rIns="0" bIns="0" rtlCol="0">
              <a:noAutofit/>
            </a:bodyPr>
            <a:lstStyle/>
            <a:p>
              <a:endParaRPr sz="1758"/>
            </a:p>
          </p:txBody>
        </p:sp>
        <p:sp>
          <p:nvSpPr>
            <p:cNvPr id="432" name="object 820"/>
            <p:cNvSpPr/>
            <p:nvPr/>
          </p:nvSpPr>
          <p:spPr>
            <a:xfrm>
              <a:off x="1986170"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33" name="object 821"/>
            <p:cNvSpPr/>
            <p:nvPr/>
          </p:nvSpPr>
          <p:spPr>
            <a:xfrm>
              <a:off x="2056182"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34" name="object 822"/>
            <p:cNvSpPr/>
            <p:nvPr/>
          </p:nvSpPr>
          <p:spPr>
            <a:xfrm>
              <a:off x="2021181" y="5068273"/>
              <a:ext cx="36247" cy="635020"/>
            </a:xfrm>
            <a:custGeom>
              <a:avLst/>
              <a:gdLst/>
              <a:ahLst/>
              <a:cxnLst/>
              <a:rect l="l" t="t" r="r" b="b"/>
              <a:pathLst>
                <a:path w="37120" h="650308">
                  <a:moveTo>
                    <a:pt x="0" y="0"/>
                  </a:moveTo>
                  <a:lnTo>
                    <a:pt x="37120" y="0"/>
                  </a:lnTo>
                  <a:lnTo>
                    <a:pt x="37120" y="650308"/>
                  </a:lnTo>
                  <a:lnTo>
                    <a:pt x="0" y="650308"/>
                  </a:lnTo>
                  <a:lnTo>
                    <a:pt x="0" y="0"/>
                  </a:lnTo>
                  <a:close/>
                </a:path>
              </a:pathLst>
            </a:custGeom>
            <a:solidFill>
              <a:srgbClr val="F1F1F1"/>
            </a:solidFill>
          </p:spPr>
          <p:txBody>
            <a:bodyPr wrap="square" lIns="0" tIns="0" rIns="0" bIns="0" rtlCol="0">
              <a:noAutofit/>
            </a:bodyPr>
            <a:lstStyle/>
            <a:p>
              <a:endParaRPr sz="1758"/>
            </a:p>
          </p:txBody>
        </p:sp>
        <p:sp>
          <p:nvSpPr>
            <p:cNvPr id="435" name="object 823"/>
            <p:cNvSpPr/>
            <p:nvPr/>
          </p:nvSpPr>
          <p:spPr>
            <a:xfrm>
              <a:off x="1976793" y="5058166"/>
              <a:ext cx="125022" cy="0"/>
            </a:xfrm>
            <a:custGeom>
              <a:avLst/>
              <a:gdLst/>
              <a:ahLst/>
              <a:cxnLst/>
              <a:rect l="l" t="t" r="r" b="b"/>
              <a:pathLst>
                <a:path w="128032">
                  <a:moveTo>
                    <a:pt x="0" y="0"/>
                  </a:moveTo>
                  <a:lnTo>
                    <a:pt x="128032" y="0"/>
                  </a:lnTo>
                </a:path>
              </a:pathLst>
            </a:custGeom>
            <a:ln w="21971">
              <a:solidFill>
                <a:srgbClr val="FFFFFF"/>
              </a:solidFill>
              <a:prstDash val="dash"/>
            </a:ln>
          </p:spPr>
          <p:txBody>
            <a:bodyPr wrap="square" lIns="0" tIns="0" rIns="0" bIns="0" rtlCol="0">
              <a:noAutofit/>
            </a:bodyPr>
            <a:lstStyle/>
            <a:p>
              <a:endParaRPr sz="1758"/>
            </a:p>
          </p:txBody>
        </p:sp>
        <p:sp>
          <p:nvSpPr>
            <p:cNvPr id="436" name="object 824"/>
            <p:cNvSpPr/>
            <p:nvPr/>
          </p:nvSpPr>
          <p:spPr>
            <a:xfrm>
              <a:off x="1958451" y="5021950"/>
              <a:ext cx="161693" cy="0"/>
            </a:xfrm>
            <a:custGeom>
              <a:avLst/>
              <a:gdLst/>
              <a:ahLst/>
              <a:cxnLst/>
              <a:rect l="l" t="t" r="r" b="b"/>
              <a:pathLst>
                <a:path w="165586">
                  <a:moveTo>
                    <a:pt x="0" y="0"/>
                  </a:moveTo>
                  <a:lnTo>
                    <a:pt x="165586" y="0"/>
                  </a:lnTo>
                </a:path>
              </a:pathLst>
            </a:custGeom>
            <a:ln w="54743">
              <a:solidFill>
                <a:srgbClr val="F1F1F1"/>
              </a:solidFill>
              <a:prstDash val="dash"/>
            </a:ln>
          </p:spPr>
          <p:txBody>
            <a:bodyPr wrap="square" lIns="0" tIns="0" rIns="0" bIns="0" rtlCol="0">
              <a:noAutofit/>
            </a:bodyPr>
            <a:lstStyle/>
            <a:p>
              <a:endParaRPr sz="1758"/>
            </a:p>
          </p:txBody>
        </p:sp>
        <p:sp>
          <p:nvSpPr>
            <p:cNvPr id="437" name="object 825"/>
            <p:cNvSpPr/>
            <p:nvPr/>
          </p:nvSpPr>
          <p:spPr>
            <a:xfrm>
              <a:off x="1976793" y="5714243"/>
              <a:ext cx="125022" cy="0"/>
            </a:xfrm>
            <a:custGeom>
              <a:avLst/>
              <a:gdLst/>
              <a:ahLst/>
              <a:cxnLst/>
              <a:rect l="l" t="t" r="r" b="b"/>
              <a:pathLst>
                <a:path w="128032">
                  <a:moveTo>
                    <a:pt x="0" y="0"/>
                  </a:moveTo>
                  <a:lnTo>
                    <a:pt x="128032" y="0"/>
                  </a:lnTo>
                </a:path>
              </a:pathLst>
            </a:custGeom>
            <a:ln w="23694">
              <a:solidFill>
                <a:srgbClr val="FFFFFF"/>
              </a:solidFill>
              <a:prstDash val="dash"/>
            </a:ln>
          </p:spPr>
          <p:txBody>
            <a:bodyPr wrap="square" lIns="0" tIns="0" rIns="0" bIns="0" rtlCol="0">
              <a:noAutofit/>
            </a:bodyPr>
            <a:lstStyle/>
            <a:p>
              <a:endParaRPr sz="1758"/>
            </a:p>
          </p:txBody>
        </p:sp>
        <p:sp>
          <p:nvSpPr>
            <p:cNvPr id="438" name="object 826"/>
            <p:cNvSpPr/>
            <p:nvPr/>
          </p:nvSpPr>
          <p:spPr>
            <a:xfrm>
              <a:off x="1958451" y="5750456"/>
              <a:ext cx="161693" cy="0"/>
            </a:xfrm>
            <a:custGeom>
              <a:avLst/>
              <a:gdLst/>
              <a:ahLst/>
              <a:cxnLst/>
              <a:rect l="l" t="t" r="r" b="b"/>
              <a:pathLst>
                <a:path w="165586">
                  <a:moveTo>
                    <a:pt x="0" y="0"/>
                  </a:moveTo>
                  <a:lnTo>
                    <a:pt x="165586" y="0"/>
                  </a:lnTo>
                </a:path>
              </a:pathLst>
            </a:custGeom>
            <a:ln w="53018">
              <a:solidFill>
                <a:srgbClr val="F1F1F1"/>
              </a:solidFill>
              <a:prstDash val="dash"/>
            </a:ln>
          </p:spPr>
          <p:txBody>
            <a:bodyPr wrap="square" lIns="0" tIns="0" rIns="0" bIns="0" rtlCol="0">
              <a:noAutofit/>
            </a:bodyPr>
            <a:lstStyle/>
            <a:p>
              <a:endParaRPr sz="1758"/>
            </a:p>
          </p:txBody>
        </p:sp>
        <p:sp>
          <p:nvSpPr>
            <p:cNvPr id="439" name="object 827"/>
            <p:cNvSpPr/>
            <p:nvPr/>
          </p:nvSpPr>
          <p:spPr>
            <a:xfrm>
              <a:off x="2172873" y="5068273"/>
              <a:ext cx="36247" cy="635020"/>
            </a:xfrm>
            <a:custGeom>
              <a:avLst/>
              <a:gdLst/>
              <a:ahLst/>
              <a:cxnLst/>
              <a:rect l="l" t="t" r="r" b="b"/>
              <a:pathLst>
                <a:path w="37120" h="650308">
                  <a:moveTo>
                    <a:pt x="0" y="0"/>
                  </a:moveTo>
                  <a:lnTo>
                    <a:pt x="37120" y="0"/>
                  </a:lnTo>
                  <a:lnTo>
                    <a:pt x="37120"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40" name="object 828"/>
            <p:cNvSpPr/>
            <p:nvPr/>
          </p:nvSpPr>
          <p:spPr>
            <a:xfrm>
              <a:off x="2242879"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41" name="object 829"/>
            <p:cNvSpPr/>
            <p:nvPr/>
          </p:nvSpPr>
          <p:spPr>
            <a:xfrm>
              <a:off x="2207880"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1F1F1"/>
            </a:solidFill>
          </p:spPr>
          <p:txBody>
            <a:bodyPr wrap="square" lIns="0" tIns="0" rIns="0" bIns="0" rtlCol="0">
              <a:noAutofit/>
            </a:bodyPr>
            <a:lstStyle/>
            <a:p>
              <a:endParaRPr sz="1758"/>
            </a:p>
          </p:txBody>
        </p:sp>
        <p:sp>
          <p:nvSpPr>
            <p:cNvPr id="442" name="object 830"/>
            <p:cNvSpPr/>
            <p:nvPr/>
          </p:nvSpPr>
          <p:spPr>
            <a:xfrm>
              <a:off x="2163493" y="5058166"/>
              <a:ext cx="125020" cy="0"/>
            </a:xfrm>
            <a:custGeom>
              <a:avLst/>
              <a:gdLst/>
              <a:ahLst/>
              <a:cxnLst/>
              <a:rect l="l" t="t" r="r" b="b"/>
              <a:pathLst>
                <a:path w="128030">
                  <a:moveTo>
                    <a:pt x="0" y="0"/>
                  </a:moveTo>
                  <a:lnTo>
                    <a:pt x="128030" y="0"/>
                  </a:lnTo>
                </a:path>
              </a:pathLst>
            </a:custGeom>
            <a:ln w="21971">
              <a:solidFill>
                <a:srgbClr val="FFFFFF"/>
              </a:solidFill>
              <a:prstDash val="dash"/>
            </a:ln>
          </p:spPr>
          <p:txBody>
            <a:bodyPr wrap="square" lIns="0" tIns="0" rIns="0" bIns="0" rtlCol="0">
              <a:noAutofit/>
            </a:bodyPr>
            <a:lstStyle/>
            <a:p>
              <a:endParaRPr sz="1758"/>
            </a:p>
          </p:txBody>
        </p:sp>
        <p:sp>
          <p:nvSpPr>
            <p:cNvPr id="443" name="object 831"/>
            <p:cNvSpPr/>
            <p:nvPr/>
          </p:nvSpPr>
          <p:spPr>
            <a:xfrm>
              <a:off x="2145148" y="5021950"/>
              <a:ext cx="161693" cy="0"/>
            </a:xfrm>
            <a:custGeom>
              <a:avLst/>
              <a:gdLst/>
              <a:ahLst/>
              <a:cxnLst/>
              <a:rect l="l" t="t" r="r" b="b"/>
              <a:pathLst>
                <a:path w="165586">
                  <a:moveTo>
                    <a:pt x="0" y="0"/>
                  </a:moveTo>
                  <a:lnTo>
                    <a:pt x="165586" y="0"/>
                  </a:lnTo>
                </a:path>
              </a:pathLst>
            </a:custGeom>
            <a:ln w="54743">
              <a:solidFill>
                <a:srgbClr val="F1F1F1"/>
              </a:solidFill>
              <a:prstDash val="dash"/>
            </a:ln>
          </p:spPr>
          <p:txBody>
            <a:bodyPr wrap="square" lIns="0" tIns="0" rIns="0" bIns="0" rtlCol="0">
              <a:noAutofit/>
            </a:bodyPr>
            <a:lstStyle/>
            <a:p>
              <a:endParaRPr sz="1758"/>
            </a:p>
          </p:txBody>
        </p:sp>
        <p:sp>
          <p:nvSpPr>
            <p:cNvPr id="444" name="object 832"/>
            <p:cNvSpPr/>
            <p:nvPr/>
          </p:nvSpPr>
          <p:spPr>
            <a:xfrm>
              <a:off x="2163493" y="5714243"/>
              <a:ext cx="125020" cy="0"/>
            </a:xfrm>
            <a:custGeom>
              <a:avLst/>
              <a:gdLst/>
              <a:ahLst/>
              <a:cxnLst/>
              <a:rect l="l" t="t" r="r" b="b"/>
              <a:pathLst>
                <a:path w="128030">
                  <a:moveTo>
                    <a:pt x="0" y="0"/>
                  </a:moveTo>
                  <a:lnTo>
                    <a:pt x="128030" y="0"/>
                  </a:lnTo>
                </a:path>
              </a:pathLst>
            </a:custGeom>
            <a:ln w="23694">
              <a:solidFill>
                <a:srgbClr val="FFFFFF"/>
              </a:solidFill>
              <a:prstDash val="dash"/>
            </a:ln>
          </p:spPr>
          <p:txBody>
            <a:bodyPr wrap="square" lIns="0" tIns="0" rIns="0" bIns="0" rtlCol="0">
              <a:noAutofit/>
            </a:bodyPr>
            <a:lstStyle/>
            <a:p>
              <a:endParaRPr sz="1758"/>
            </a:p>
          </p:txBody>
        </p:sp>
        <p:sp>
          <p:nvSpPr>
            <p:cNvPr id="445" name="object 833"/>
            <p:cNvSpPr/>
            <p:nvPr/>
          </p:nvSpPr>
          <p:spPr>
            <a:xfrm>
              <a:off x="2145148" y="5750456"/>
              <a:ext cx="161693" cy="0"/>
            </a:xfrm>
            <a:custGeom>
              <a:avLst/>
              <a:gdLst/>
              <a:ahLst/>
              <a:cxnLst/>
              <a:rect l="l" t="t" r="r" b="b"/>
              <a:pathLst>
                <a:path w="165586">
                  <a:moveTo>
                    <a:pt x="0" y="0"/>
                  </a:moveTo>
                  <a:lnTo>
                    <a:pt x="165586" y="0"/>
                  </a:lnTo>
                </a:path>
              </a:pathLst>
            </a:custGeom>
            <a:ln w="53018">
              <a:solidFill>
                <a:srgbClr val="F1F1F1"/>
              </a:solidFill>
              <a:prstDash val="dash"/>
            </a:ln>
          </p:spPr>
          <p:txBody>
            <a:bodyPr wrap="square" lIns="0" tIns="0" rIns="0" bIns="0" rtlCol="0">
              <a:noAutofit/>
            </a:bodyPr>
            <a:lstStyle/>
            <a:p>
              <a:endParaRPr sz="1758"/>
            </a:p>
          </p:txBody>
        </p:sp>
        <p:sp>
          <p:nvSpPr>
            <p:cNvPr id="446" name="object 834"/>
            <p:cNvSpPr/>
            <p:nvPr/>
          </p:nvSpPr>
          <p:spPr>
            <a:xfrm>
              <a:off x="2328519" y="5093545"/>
              <a:ext cx="175028" cy="682184"/>
            </a:xfrm>
            <a:custGeom>
              <a:avLst/>
              <a:gdLst/>
              <a:ahLst/>
              <a:cxnLst/>
              <a:rect l="l" t="t" r="r" b="b"/>
              <a:pathLst>
                <a:path w="179242" h="698607">
                  <a:moveTo>
                    <a:pt x="179242" y="0"/>
                  </a:moveTo>
                  <a:lnTo>
                    <a:pt x="179242" y="698607"/>
                  </a:lnTo>
                  <a:lnTo>
                    <a:pt x="0" y="698607"/>
                  </a:lnTo>
                  <a:lnTo>
                    <a:pt x="0" y="181120"/>
                  </a:lnTo>
                  <a:lnTo>
                    <a:pt x="594" y="166263"/>
                  </a:lnTo>
                  <a:lnTo>
                    <a:pt x="5208" y="137589"/>
                  </a:lnTo>
                  <a:lnTo>
                    <a:pt x="14083" y="110612"/>
                  </a:lnTo>
                  <a:lnTo>
                    <a:pt x="26850" y="85706"/>
                  </a:lnTo>
                  <a:lnTo>
                    <a:pt x="43141" y="63242"/>
                  </a:lnTo>
                  <a:lnTo>
                    <a:pt x="62586" y="43593"/>
                  </a:lnTo>
                  <a:lnTo>
                    <a:pt x="84817" y="27131"/>
                  </a:lnTo>
                  <a:lnTo>
                    <a:pt x="109466" y="14230"/>
                  </a:lnTo>
                  <a:lnTo>
                    <a:pt x="136162" y="5262"/>
                  </a:lnTo>
                  <a:lnTo>
                    <a:pt x="164539" y="600"/>
                  </a:lnTo>
                  <a:lnTo>
                    <a:pt x="179242" y="0"/>
                  </a:lnTo>
                  <a:close/>
                </a:path>
              </a:pathLst>
            </a:custGeom>
            <a:solidFill>
              <a:srgbClr val="C59C6C"/>
            </a:solidFill>
          </p:spPr>
          <p:txBody>
            <a:bodyPr wrap="square" lIns="0" tIns="0" rIns="0" bIns="0" rtlCol="0">
              <a:noAutofit/>
            </a:bodyPr>
            <a:lstStyle/>
            <a:p>
              <a:endParaRPr sz="1758"/>
            </a:p>
          </p:txBody>
        </p:sp>
        <p:sp>
          <p:nvSpPr>
            <p:cNvPr id="447" name="object 835"/>
            <p:cNvSpPr/>
            <p:nvPr/>
          </p:nvSpPr>
          <p:spPr>
            <a:xfrm>
              <a:off x="2358547" y="5125556"/>
              <a:ext cx="116686" cy="149912"/>
            </a:xfrm>
            <a:custGeom>
              <a:avLst/>
              <a:gdLst/>
              <a:ahLst/>
              <a:cxnLst/>
              <a:rect l="l" t="t" r="r" b="b"/>
              <a:pathLst>
                <a:path w="119495" h="153521">
                  <a:moveTo>
                    <a:pt x="119495" y="153521"/>
                  </a:moveTo>
                  <a:lnTo>
                    <a:pt x="0" y="153521"/>
                  </a:lnTo>
                  <a:lnTo>
                    <a:pt x="0" y="148346"/>
                  </a:lnTo>
                  <a:lnTo>
                    <a:pt x="671" y="134018"/>
                  </a:lnTo>
                  <a:lnTo>
                    <a:pt x="2648" y="120020"/>
                  </a:lnTo>
                  <a:lnTo>
                    <a:pt x="5869" y="106432"/>
                  </a:lnTo>
                  <a:lnTo>
                    <a:pt x="10274" y="93324"/>
                  </a:lnTo>
                  <a:lnTo>
                    <a:pt x="15802" y="80761"/>
                  </a:lnTo>
                  <a:lnTo>
                    <a:pt x="22392" y="68811"/>
                  </a:lnTo>
                  <a:lnTo>
                    <a:pt x="29984" y="57542"/>
                  </a:lnTo>
                  <a:lnTo>
                    <a:pt x="38517" y="47022"/>
                  </a:lnTo>
                  <a:lnTo>
                    <a:pt x="47930" y="37317"/>
                  </a:lnTo>
                  <a:lnTo>
                    <a:pt x="58163" y="28496"/>
                  </a:lnTo>
                  <a:lnTo>
                    <a:pt x="69155" y="20625"/>
                  </a:lnTo>
                  <a:lnTo>
                    <a:pt x="80844" y="13773"/>
                  </a:lnTo>
                  <a:lnTo>
                    <a:pt x="93171" y="8006"/>
                  </a:lnTo>
                  <a:lnTo>
                    <a:pt x="106075" y="3392"/>
                  </a:lnTo>
                  <a:lnTo>
                    <a:pt x="119495" y="0"/>
                  </a:lnTo>
                  <a:lnTo>
                    <a:pt x="119495" y="153521"/>
                  </a:lnTo>
                  <a:close/>
                </a:path>
              </a:pathLst>
            </a:custGeom>
            <a:solidFill>
              <a:srgbClr val="A67B52"/>
            </a:solidFill>
          </p:spPr>
          <p:txBody>
            <a:bodyPr wrap="square" lIns="0" tIns="0" rIns="0" bIns="0" rtlCol="0">
              <a:noAutofit/>
            </a:bodyPr>
            <a:lstStyle/>
            <a:p>
              <a:endParaRPr sz="1758"/>
            </a:p>
          </p:txBody>
        </p:sp>
        <p:sp>
          <p:nvSpPr>
            <p:cNvPr id="448" name="object 836"/>
            <p:cNvSpPr/>
            <p:nvPr/>
          </p:nvSpPr>
          <p:spPr>
            <a:xfrm>
              <a:off x="2358547" y="5320933"/>
              <a:ext cx="116686" cy="205497"/>
            </a:xfrm>
            <a:custGeom>
              <a:avLst/>
              <a:gdLst/>
              <a:ahLst/>
              <a:cxnLst/>
              <a:rect l="l" t="t" r="r" b="b"/>
              <a:pathLst>
                <a:path w="119495" h="210444">
                  <a:moveTo>
                    <a:pt x="119495" y="0"/>
                  </a:moveTo>
                  <a:lnTo>
                    <a:pt x="119495" y="210444"/>
                  </a:lnTo>
                  <a:lnTo>
                    <a:pt x="0" y="210444"/>
                  </a:lnTo>
                  <a:lnTo>
                    <a:pt x="0" y="0"/>
                  </a:lnTo>
                  <a:lnTo>
                    <a:pt x="119495" y="0"/>
                  </a:lnTo>
                  <a:close/>
                </a:path>
              </a:pathLst>
            </a:custGeom>
            <a:solidFill>
              <a:srgbClr val="A67B52"/>
            </a:solidFill>
          </p:spPr>
          <p:txBody>
            <a:bodyPr wrap="square" lIns="0" tIns="0" rIns="0" bIns="0" rtlCol="0">
              <a:noAutofit/>
            </a:bodyPr>
            <a:lstStyle/>
            <a:p>
              <a:endParaRPr sz="1758"/>
            </a:p>
          </p:txBody>
        </p:sp>
        <p:sp>
          <p:nvSpPr>
            <p:cNvPr id="449" name="object 837"/>
            <p:cNvSpPr/>
            <p:nvPr/>
          </p:nvSpPr>
          <p:spPr>
            <a:xfrm>
              <a:off x="2358547" y="5571922"/>
              <a:ext cx="116686" cy="175178"/>
            </a:xfrm>
            <a:custGeom>
              <a:avLst/>
              <a:gdLst/>
              <a:ahLst/>
              <a:cxnLst/>
              <a:rect l="l" t="t" r="r" b="b"/>
              <a:pathLst>
                <a:path w="119495" h="179395">
                  <a:moveTo>
                    <a:pt x="0" y="179395"/>
                  </a:moveTo>
                  <a:lnTo>
                    <a:pt x="0" y="0"/>
                  </a:lnTo>
                  <a:lnTo>
                    <a:pt x="119495" y="0"/>
                  </a:lnTo>
                  <a:lnTo>
                    <a:pt x="119495" y="179395"/>
                  </a:lnTo>
                  <a:lnTo>
                    <a:pt x="0" y="179395"/>
                  </a:lnTo>
                  <a:close/>
                </a:path>
              </a:pathLst>
            </a:custGeom>
            <a:solidFill>
              <a:srgbClr val="A67B52"/>
            </a:solidFill>
          </p:spPr>
          <p:txBody>
            <a:bodyPr wrap="square" lIns="0" tIns="0" rIns="0" bIns="0" rtlCol="0">
              <a:noAutofit/>
            </a:bodyPr>
            <a:lstStyle/>
            <a:p>
              <a:endParaRPr sz="1758"/>
            </a:p>
          </p:txBody>
        </p:sp>
        <p:sp>
          <p:nvSpPr>
            <p:cNvPr id="450" name="object 838"/>
            <p:cNvSpPr/>
            <p:nvPr/>
          </p:nvSpPr>
          <p:spPr>
            <a:xfrm>
              <a:off x="3171366"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51" name="object 839"/>
            <p:cNvSpPr/>
            <p:nvPr/>
          </p:nvSpPr>
          <p:spPr>
            <a:xfrm>
              <a:off x="3101360"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52" name="object 840"/>
            <p:cNvSpPr/>
            <p:nvPr/>
          </p:nvSpPr>
          <p:spPr>
            <a:xfrm>
              <a:off x="3136360"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1F1F1"/>
            </a:solidFill>
          </p:spPr>
          <p:txBody>
            <a:bodyPr wrap="square" lIns="0" tIns="0" rIns="0" bIns="0" rtlCol="0">
              <a:noAutofit/>
            </a:bodyPr>
            <a:lstStyle/>
            <a:p>
              <a:endParaRPr sz="1758"/>
            </a:p>
          </p:txBody>
        </p:sp>
        <p:sp>
          <p:nvSpPr>
            <p:cNvPr id="453" name="object 841"/>
            <p:cNvSpPr/>
            <p:nvPr/>
          </p:nvSpPr>
          <p:spPr>
            <a:xfrm>
              <a:off x="3091972" y="5058166"/>
              <a:ext cx="125020" cy="0"/>
            </a:xfrm>
            <a:custGeom>
              <a:avLst/>
              <a:gdLst/>
              <a:ahLst/>
              <a:cxnLst/>
              <a:rect l="l" t="t" r="r" b="b"/>
              <a:pathLst>
                <a:path w="128030">
                  <a:moveTo>
                    <a:pt x="0" y="0"/>
                  </a:moveTo>
                  <a:lnTo>
                    <a:pt x="128030" y="0"/>
                  </a:lnTo>
                </a:path>
              </a:pathLst>
            </a:custGeom>
            <a:ln w="21969">
              <a:solidFill>
                <a:srgbClr val="FFFFFF"/>
              </a:solidFill>
              <a:prstDash val="dash"/>
            </a:ln>
          </p:spPr>
          <p:txBody>
            <a:bodyPr wrap="square" lIns="0" tIns="0" rIns="0" bIns="0" rtlCol="0">
              <a:noAutofit/>
            </a:bodyPr>
            <a:lstStyle/>
            <a:p>
              <a:endParaRPr sz="1758"/>
            </a:p>
          </p:txBody>
        </p:sp>
        <p:sp>
          <p:nvSpPr>
            <p:cNvPr id="454" name="object 842"/>
            <p:cNvSpPr/>
            <p:nvPr/>
          </p:nvSpPr>
          <p:spPr>
            <a:xfrm>
              <a:off x="3073636" y="5021951"/>
              <a:ext cx="161693" cy="0"/>
            </a:xfrm>
            <a:custGeom>
              <a:avLst/>
              <a:gdLst/>
              <a:ahLst/>
              <a:cxnLst/>
              <a:rect l="l" t="t" r="r" b="b"/>
              <a:pathLst>
                <a:path w="165586">
                  <a:moveTo>
                    <a:pt x="0" y="0"/>
                  </a:moveTo>
                  <a:lnTo>
                    <a:pt x="165586" y="0"/>
                  </a:lnTo>
                </a:path>
              </a:pathLst>
            </a:custGeom>
            <a:ln w="54743">
              <a:solidFill>
                <a:srgbClr val="F1F1F1"/>
              </a:solidFill>
              <a:prstDash val="dash"/>
            </a:ln>
          </p:spPr>
          <p:txBody>
            <a:bodyPr wrap="square" lIns="0" tIns="0" rIns="0" bIns="0" rtlCol="0">
              <a:noAutofit/>
            </a:bodyPr>
            <a:lstStyle/>
            <a:p>
              <a:endParaRPr sz="1758"/>
            </a:p>
          </p:txBody>
        </p:sp>
        <p:sp>
          <p:nvSpPr>
            <p:cNvPr id="455" name="object 843"/>
            <p:cNvSpPr/>
            <p:nvPr/>
          </p:nvSpPr>
          <p:spPr>
            <a:xfrm>
              <a:off x="3091972" y="5714242"/>
              <a:ext cx="125020" cy="0"/>
            </a:xfrm>
            <a:custGeom>
              <a:avLst/>
              <a:gdLst/>
              <a:ahLst/>
              <a:cxnLst/>
              <a:rect l="l" t="t" r="r" b="b"/>
              <a:pathLst>
                <a:path w="128030">
                  <a:moveTo>
                    <a:pt x="0" y="0"/>
                  </a:moveTo>
                  <a:lnTo>
                    <a:pt x="128030" y="0"/>
                  </a:lnTo>
                </a:path>
              </a:pathLst>
            </a:custGeom>
            <a:ln w="23694">
              <a:solidFill>
                <a:srgbClr val="FFFFFF"/>
              </a:solidFill>
              <a:prstDash val="dash"/>
            </a:ln>
          </p:spPr>
          <p:txBody>
            <a:bodyPr wrap="square" lIns="0" tIns="0" rIns="0" bIns="0" rtlCol="0">
              <a:noAutofit/>
            </a:bodyPr>
            <a:lstStyle/>
            <a:p>
              <a:endParaRPr sz="1758"/>
            </a:p>
          </p:txBody>
        </p:sp>
        <p:sp>
          <p:nvSpPr>
            <p:cNvPr id="456" name="object 844"/>
            <p:cNvSpPr/>
            <p:nvPr/>
          </p:nvSpPr>
          <p:spPr>
            <a:xfrm>
              <a:off x="3073636" y="5750457"/>
              <a:ext cx="161693" cy="0"/>
            </a:xfrm>
            <a:custGeom>
              <a:avLst/>
              <a:gdLst/>
              <a:ahLst/>
              <a:cxnLst/>
              <a:rect l="l" t="t" r="r" b="b"/>
              <a:pathLst>
                <a:path w="165586">
                  <a:moveTo>
                    <a:pt x="0" y="0"/>
                  </a:moveTo>
                  <a:lnTo>
                    <a:pt x="165586" y="0"/>
                  </a:lnTo>
                </a:path>
              </a:pathLst>
            </a:custGeom>
            <a:ln w="53018">
              <a:solidFill>
                <a:srgbClr val="F1F1F1"/>
              </a:solidFill>
              <a:prstDash val="dash"/>
            </a:ln>
          </p:spPr>
          <p:txBody>
            <a:bodyPr wrap="square" lIns="0" tIns="0" rIns="0" bIns="0" rtlCol="0">
              <a:noAutofit/>
            </a:bodyPr>
            <a:lstStyle/>
            <a:p>
              <a:endParaRPr sz="1758"/>
            </a:p>
          </p:txBody>
        </p:sp>
        <p:sp>
          <p:nvSpPr>
            <p:cNvPr id="457" name="object 845"/>
            <p:cNvSpPr/>
            <p:nvPr/>
          </p:nvSpPr>
          <p:spPr>
            <a:xfrm>
              <a:off x="2984669"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58" name="object 846"/>
            <p:cNvSpPr/>
            <p:nvPr/>
          </p:nvSpPr>
          <p:spPr>
            <a:xfrm>
              <a:off x="2914663"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59" name="object 847"/>
            <p:cNvSpPr/>
            <p:nvPr/>
          </p:nvSpPr>
          <p:spPr>
            <a:xfrm>
              <a:off x="2949668"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1F1F1"/>
            </a:solidFill>
          </p:spPr>
          <p:txBody>
            <a:bodyPr wrap="square" lIns="0" tIns="0" rIns="0" bIns="0" rtlCol="0">
              <a:noAutofit/>
            </a:bodyPr>
            <a:lstStyle/>
            <a:p>
              <a:endParaRPr sz="1758"/>
            </a:p>
          </p:txBody>
        </p:sp>
        <p:sp>
          <p:nvSpPr>
            <p:cNvPr id="460" name="object 848"/>
            <p:cNvSpPr/>
            <p:nvPr/>
          </p:nvSpPr>
          <p:spPr>
            <a:xfrm>
              <a:off x="2905299" y="5058166"/>
              <a:ext cx="126687" cy="0"/>
            </a:xfrm>
            <a:custGeom>
              <a:avLst/>
              <a:gdLst/>
              <a:ahLst/>
              <a:cxnLst/>
              <a:rect l="l" t="t" r="r" b="b"/>
              <a:pathLst>
                <a:path w="129737">
                  <a:moveTo>
                    <a:pt x="0" y="0"/>
                  </a:moveTo>
                  <a:lnTo>
                    <a:pt x="129737" y="0"/>
                  </a:lnTo>
                </a:path>
              </a:pathLst>
            </a:custGeom>
            <a:ln w="21969">
              <a:solidFill>
                <a:srgbClr val="FFFFFF"/>
              </a:solidFill>
              <a:prstDash val="dash"/>
            </a:ln>
          </p:spPr>
          <p:txBody>
            <a:bodyPr wrap="square" lIns="0" tIns="0" rIns="0" bIns="0" rtlCol="0">
              <a:noAutofit/>
            </a:bodyPr>
            <a:lstStyle/>
            <a:p>
              <a:endParaRPr sz="1758"/>
            </a:p>
          </p:txBody>
        </p:sp>
        <p:sp>
          <p:nvSpPr>
            <p:cNvPr id="461" name="object 849"/>
            <p:cNvSpPr/>
            <p:nvPr/>
          </p:nvSpPr>
          <p:spPr>
            <a:xfrm>
              <a:off x="2886968" y="5021951"/>
              <a:ext cx="163360" cy="0"/>
            </a:xfrm>
            <a:custGeom>
              <a:avLst/>
              <a:gdLst/>
              <a:ahLst/>
              <a:cxnLst/>
              <a:rect l="l" t="t" r="r" b="b"/>
              <a:pathLst>
                <a:path w="167293">
                  <a:moveTo>
                    <a:pt x="0" y="0"/>
                  </a:moveTo>
                  <a:lnTo>
                    <a:pt x="167293" y="0"/>
                  </a:lnTo>
                </a:path>
              </a:pathLst>
            </a:custGeom>
            <a:ln w="54743">
              <a:solidFill>
                <a:srgbClr val="F1F1F1"/>
              </a:solidFill>
              <a:prstDash val="dash"/>
            </a:ln>
          </p:spPr>
          <p:txBody>
            <a:bodyPr wrap="square" lIns="0" tIns="0" rIns="0" bIns="0" rtlCol="0">
              <a:noAutofit/>
            </a:bodyPr>
            <a:lstStyle/>
            <a:p>
              <a:endParaRPr sz="1758"/>
            </a:p>
          </p:txBody>
        </p:sp>
        <p:sp>
          <p:nvSpPr>
            <p:cNvPr id="462" name="object 850"/>
            <p:cNvSpPr/>
            <p:nvPr/>
          </p:nvSpPr>
          <p:spPr>
            <a:xfrm>
              <a:off x="2905299" y="5714242"/>
              <a:ext cx="126687" cy="0"/>
            </a:xfrm>
            <a:custGeom>
              <a:avLst/>
              <a:gdLst/>
              <a:ahLst/>
              <a:cxnLst/>
              <a:rect l="l" t="t" r="r" b="b"/>
              <a:pathLst>
                <a:path w="129737">
                  <a:moveTo>
                    <a:pt x="0" y="0"/>
                  </a:moveTo>
                  <a:lnTo>
                    <a:pt x="129737" y="0"/>
                  </a:lnTo>
                </a:path>
              </a:pathLst>
            </a:custGeom>
            <a:ln w="23694">
              <a:solidFill>
                <a:srgbClr val="FFFFFF"/>
              </a:solidFill>
              <a:prstDash val="dash"/>
            </a:ln>
          </p:spPr>
          <p:txBody>
            <a:bodyPr wrap="square" lIns="0" tIns="0" rIns="0" bIns="0" rtlCol="0">
              <a:noAutofit/>
            </a:bodyPr>
            <a:lstStyle/>
            <a:p>
              <a:endParaRPr sz="1758"/>
            </a:p>
          </p:txBody>
        </p:sp>
        <p:sp>
          <p:nvSpPr>
            <p:cNvPr id="463" name="object 851"/>
            <p:cNvSpPr/>
            <p:nvPr/>
          </p:nvSpPr>
          <p:spPr>
            <a:xfrm>
              <a:off x="2886968" y="5750457"/>
              <a:ext cx="163360" cy="0"/>
            </a:xfrm>
            <a:custGeom>
              <a:avLst/>
              <a:gdLst/>
              <a:ahLst/>
              <a:cxnLst/>
              <a:rect l="l" t="t" r="r" b="b"/>
              <a:pathLst>
                <a:path w="167293">
                  <a:moveTo>
                    <a:pt x="0" y="0"/>
                  </a:moveTo>
                  <a:lnTo>
                    <a:pt x="167293" y="0"/>
                  </a:lnTo>
                </a:path>
              </a:pathLst>
            </a:custGeom>
            <a:ln w="53018">
              <a:solidFill>
                <a:srgbClr val="F1F1F1"/>
              </a:solidFill>
              <a:prstDash val="dash"/>
            </a:ln>
          </p:spPr>
          <p:txBody>
            <a:bodyPr wrap="square" lIns="0" tIns="0" rIns="0" bIns="0" rtlCol="0">
              <a:noAutofit/>
            </a:bodyPr>
            <a:lstStyle/>
            <a:p>
              <a:endParaRPr sz="1758"/>
            </a:p>
          </p:txBody>
        </p:sp>
        <p:sp>
          <p:nvSpPr>
            <p:cNvPr id="464" name="object 852"/>
            <p:cNvSpPr/>
            <p:nvPr/>
          </p:nvSpPr>
          <p:spPr>
            <a:xfrm>
              <a:off x="2799644"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65" name="object 853"/>
            <p:cNvSpPr/>
            <p:nvPr/>
          </p:nvSpPr>
          <p:spPr>
            <a:xfrm>
              <a:off x="2727965" y="5068273"/>
              <a:ext cx="36245" cy="635020"/>
            </a:xfrm>
            <a:custGeom>
              <a:avLst/>
              <a:gdLst/>
              <a:ahLst/>
              <a:cxnLst/>
              <a:rect l="l" t="t" r="r" b="b"/>
              <a:pathLst>
                <a:path w="37118" h="650308">
                  <a:moveTo>
                    <a:pt x="0" y="0"/>
                  </a:moveTo>
                  <a:lnTo>
                    <a:pt x="37118" y="0"/>
                  </a:lnTo>
                  <a:lnTo>
                    <a:pt x="37118" y="650308"/>
                  </a:lnTo>
                  <a:lnTo>
                    <a:pt x="0" y="650308"/>
                  </a:lnTo>
                  <a:lnTo>
                    <a:pt x="0" y="0"/>
                  </a:lnTo>
                  <a:close/>
                </a:path>
              </a:pathLst>
            </a:custGeom>
            <a:solidFill>
              <a:srgbClr val="FFFFFF"/>
            </a:solidFill>
          </p:spPr>
          <p:txBody>
            <a:bodyPr wrap="square" lIns="0" tIns="0" rIns="0" bIns="0" rtlCol="0">
              <a:noAutofit/>
            </a:bodyPr>
            <a:lstStyle/>
            <a:p>
              <a:endParaRPr sz="1758"/>
            </a:p>
          </p:txBody>
        </p:sp>
        <p:sp>
          <p:nvSpPr>
            <p:cNvPr id="466" name="object 854"/>
            <p:cNvSpPr/>
            <p:nvPr/>
          </p:nvSpPr>
          <p:spPr>
            <a:xfrm>
              <a:off x="2762989" y="5068273"/>
              <a:ext cx="37912" cy="635020"/>
            </a:xfrm>
            <a:custGeom>
              <a:avLst/>
              <a:gdLst/>
              <a:ahLst/>
              <a:cxnLst/>
              <a:rect l="l" t="t" r="r" b="b"/>
              <a:pathLst>
                <a:path w="38825" h="650308">
                  <a:moveTo>
                    <a:pt x="0" y="0"/>
                  </a:moveTo>
                  <a:lnTo>
                    <a:pt x="38825" y="0"/>
                  </a:lnTo>
                  <a:lnTo>
                    <a:pt x="38825" y="650308"/>
                  </a:lnTo>
                  <a:lnTo>
                    <a:pt x="0" y="650308"/>
                  </a:lnTo>
                  <a:lnTo>
                    <a:pt x="0" y="0"/>
                  </a:lnTo>
                  <a:close/>
                </a:path>
              </a:pathLst>
            </a:custGeom>
            <a:solidFill>
              <a:srgbClr val="F1F1F1"/>
            </a:solidFill>
          </p:spPr>
          <p:txBody>
            <a:bodyPr wrap="square" lIns="0" tIns="0" rIns="0" bIns="0" rtlCol="0">
              <a:noAutofit/>
            </a:bodyPr>
            <a:lstStyle/>
            <a:p>
              <a:endParaRPr sz="1758"/>
            </a:p>
          </p:txBody>
        </p:sp>
        <p:sp>
          <p:nvSpPr>
            <p:cNvPr id="471" name="object 855"/>
            <p:cNvSpPr/>
            <p:nvPr/>
          </p:nvSpPr>
          <p:spPr>
            <a:xfrm>
              <a:off x="2718601" y="5058166"/>
              <a:ext cx="126687" cy="0"/>
            </a:xfrm>
            <a:custGeom>
              <a:avLst/>
              <a:gdLst/>
              <a:ahLst/>
              <a:cxnLst/>
              <a:rect l="l" t="t" r="r" b="b"/>
              <a:pathLst>
                <a:path w="129737">
                  <a:moveTo>
                    <a:pt x="0" y="0"/>
                  </a:moveTo>
                  <a:lnTo>
                    <a:pt x="129737" y="0"/>
                  </a:lnTo>
                </a:path>
              </a:pathLst>
            </a:custGeom>
            <a:ln w="21969">
              <a:solidFill>
                <a:srgbClr val="FFFFFF"/>
              </a:solidFill>
              <a:prstDash val="dash"/>
            </a:ln>
          </p:spPr>
          <p:txBody>
            <a:bodyPr wrap="square" lIns="0" tIns="0" rIns="0" bIns="0" rtlCol="0">
              <a:noAutofit/>
            </a:bodyPr>
            <a:lstStyle/>
            <a:p>
              <a:endParaRPr sz="1758"/>
            </a:p>
          </p:txBody>
        </p:sp>
        <p:sp>
          <p:nvSpPr>
            <p:cNvPr id="480" name="object 856"/>
            <p:cNvSpPr/>
            <p:nvPr/>
          </p:nvSpPr>
          <p:spPr>
            <a:xfrm>
              <a:off x="2700271" y="5021951"/>
              <a:ext cx="163360" cy="0"/>
            </a:xfrm>
            <a:custGeom>
              <a:avLst/>
              <a:gdLst/>
              <a:ahLst/>
              <a:cxnLst/>
              <a:rect l="l" t="t" r="r" b="b"/>
              <a:pathLst>
                <a:path w="167293">
                  <a:moveTo>
                    <a:pt x="0" y="0"/>
                  </a:moveTo>
                  <a:lnTo>
                    <a:pt x="167293" y="0"/>
                  </a:lnTo>
                </a:path>
              </a:pathLst>
            </a:custGeom>
            <a:ln w="54743">
              <a:solidFill>
                <a:srgbClr val="F1F1F1"/>
              </a:solidFill>
              <a:prstDash val="dash"/>
            </a:ln>
          </p:spPr>
          <p:txBody>
            <a:bodyPr wrap="square" lIns="0" tIns="0" rIns="0" bIns="0" rtlCol="0">
              <a:noAutofit/>
            </a:bodyPr>
            <a:lstStyle/>
            <a:p>
              <a:endParaRPr sz="1758"/>
            </a:p>
          </p:txBody>
        </p:sp>
        <p:sp>
          <p:nvSpPr>
            <p:cNvPr id="482" name="object 857"/>
            <p:cNvSpPr/>
            <p:nvPr/>
          </p:nvSpPr>
          <p:spPr>
            <a:xfrm>
              <a:off x="2718601" y="5714242"/>
              <a:ext cx="126687" cy="0"/>
            </a:xfrm>
            <a:custGeom>
              <a:avLst/>
              <a:gdLst/>
              <a:ahLst/>
              <a:cxnLst/>
              <a:rect l="l" t="t" r="r" b="b"/>
              <a:pathLst>
                <a:path w="129737">
                  <a:moveTo>
                    <a:pt x="0" y="0"/>
                  </a:moveTo>
                  <a:lnTo>
                    <a:pt x="129737" y="0"/>
                  </a:lnTo>
                </a:path>
              </a:pathLst>
            </a:custGeom>
            <a:ln w="23694">
              <a:solidFill>
                <a:srgbClr val="FFFFFF"/>
              </a:solidFill>
              <a:prstDash val="dash"/>
            </a:ln>
          </p:spPr>
          <p:txBody>
            <a:bodyPr wrap="square" lIns="0" tIns="0" rIns="0" bIns="0" rtlCol="0">
              <a:noAutofit/>
            </a:bodyPr>
            <a:lstStyle/>
            <a:p>
              <a:endParaRPr sz="1758"/>
            </a:p>
          </p:txBody>
        </p:sp>
        <p:sp>
          <p:nvSpPr>
            <p:cNvPr id="483" name="object 858"/>
            <p:cNvSpPr/>
            <p:nvPr/>
          </p:nvSpPr>
          <p:spPr>
            <a:xfrm>
              <a:off x="2700271" y="5750457"/>
              <a:ext cx="163360" cy="0"/>
            </a:xfrm>
            <a:custGeom>
              <a:avLst/>
              <a:gdLst/>
              <a:ahLst/>
              <a:cxnLst/>
              <a:rect l="l" t="t" r="r" b="b"/>
              <a:pathLst>
                <a:path w="167293">
                  <a:moveTo>
                    <a:pt x="0" y="0"/>
                  </a:moveTo>
                  <a:lnTo>
                    <a:pt x="167293" y="0"/>
                  </a:lnTo>
                </a:path>
              </a:pathLst>
            </a:custGeom>
            <a:ln w="53018">
              <a:solidFill>
                <a:srgbClr val="F1F1F1"/>
              </a:solidFill>
              <a:prstDash val="dash"/>
            </a:ln>
          </p:spPr>
          <p:txBody>
            <a:bodyPr wrap="square" lIns="0" tIns="0" rIns="0" bIns="0" rtlCol="0">
              <a:noAutofit/>
            </a:bodyPr>
            <a:lstStyle/>
            <a:p>
              <a:endParaRPr sz="1758"/>
            </a:p>
          </p:txBody>
        </p:sp>
        <p:sp>
          <p:nvSpPr>
            <p:cNvPr id="484" name="object 859"/>
            <p:cNvSpPr/>
            <p:nvPr/>
          </p:nvSpPr>
          <p:spPr>
            <a:xfrm>
              <a:off x="2503542" y="5093545"/>
              <a:ext cx="175028" cy="682184"/>
            </a:xfrm>
            <a:custGeom>
              <a:avLst/>
              <a:gdLst/>
              <a:ahLst/>
              <a:cxnLst/>
              <a:rect l="l" t="t" r="r" b="b"/>
              <a:pathLst>
                <a:path w="179242" h="698607">
                  <a:moveTo>
                    <a:pt x="0" y="0"/>
                  </a:moveTo>
                  <a:lnTo>
                    <a:pt x="14703" y="600"/>
                  </a:lnTo>
                  <a:lnTo>
                    <a:pt x="29078" y="2370"/>
                  </a:lnTo>
                  <a:lnTo>
                    <a:pt x="56661" y="9231"/>
                  </a:lnTo>
                  <a:lnTo>
                    <a:pt x="82379" y="20213"/>
                  </a:lnTo>
                  <a:lnTo>
                    <a:pt x="105865" y="34940"/>
                  </a:lnTo>
                  <a:lnTo>
                    <a:pt x="126750" y="53042"/>
                  </a:lnTo>
                  <a:lnTo>
                    <a:pt x="144664" y="74145"/>
                  </a:lnTo>
                  <a:lnTo>
                    <a:pt x="159239" y="97877"/>
                  </a:lnTo>
                  <a:lnTo>
                    <a:pt x="170106" y="123865"/>
                  </a:lnTo>
                  <a:lnTo>
                    <a:pt x="176897" y="151737"/>
                  </a:lnTo>
                  <a:lnTo>
                    <a:pt x="179242" y="181120"/>
                  </a:lnTo>
                  <a:lnTo>
                    <a:pt x="179242" y="698607"/>
                  </a:lnTo>
                  <a:lnTo>
                    <a:pt x="0" y="698607"/>
                  </a:lnTo>
                  <a:lnTo>
                    <a:pt x="0" y="0"/>
                  </a:lnTo>
                  <a:close/>
                </a:path>
              </a:pathLst>
            </a:custGeom>
            <a:solidFill>
              <a:srgbClr val="A67B52"/>
            </a:solidFill>
          </p:spPr>
          <p:txBody>
            <a:bodyPr wrap="square" lIns="0" tIns="0" rIns="0" bIns="0" rtlCol="0">
              <a:noAutofit/>
            </a:bodyPr>
            <a:lstStyle/>
            <a:p>
              <a:endParaRPr sz="1758"/>
            </a:p>
          </p:txBody>
        </p:sp>
        <p:sp>
          <p:nvSpPr>
            <p:cNvPr id="485" name="object 860"/>
            <p:cNvSpPr/>
            <p:nvPr/>
          </p:nvSpPr>
          <p:spPr>
            <a:xfrm>
              <a:off x="2533576" y="5125556"/>
              <a:ext cx="116686" cy="149912"/>
            </a:xfrm>
            <a:custGeom>
              <a:avLst/>
              <a:gdLst/>
              <a:ahLst/>
              <a:cxnLst/>
              <a:rect l="l" t="t" r="r" b="b"/>
              <a:pathLst>
                <a:path w="119495" h="153521">
                  <a:moveTo>
                    <a:pt x="0" y="153521"/>
                  </a:moveTo>
                  <a:lnTo>
                    <a:pt x="0" y="0"/>
                  </a:lnTo>
                  <a:lnTo>
                    <a:pt x="13419" y="3392"/>
                  </a:lnTo>
                  <a:lnTo>
                    <a:pt x="26323" y="8006"/>
                  </a:lnTo>
                  <a:lnTo>
                    <a:pt x="38650" y="13773"/>
                  </a:lnTo>
                  <a:lnTo>
                    <a:pt x="50340" y="20625"/>
                  </a:lnTo>
                  <a:lnTo>
                    <a:pt x="61331" y="28496"/>
                  </a:lnTo>
                  <a:lnTo>
                    <a:pt x="71564" y="37317"/>
                  </a:lnTo>
                  <a:lnTo>
                    <a:pt x="80977" y="47022"/>
                  </a:lnTo>
                  <a:lnTo>
                    <a:pt x="89510" y="57542"/>
                  </a:lnTo>
                  <a:lnTo>
                    <a:pt x="97102" y="68811"/>
                  </a:lnTo>
                  <a:lnTo>
                    <a:pt x="103692" y="80761"/>
                  </a:lnTo>
                  <a:lnTo>
                    <a:pt x="109220" y="93324"/>
                  </a:lnTo>
                  <a:lnTo>
                    <a:pt x="113625" y="106432"/>
                  </a:lnTo>
                  <a:lnTo>
                    <a:pt x="116846" y="120020"/>
                  </a:lnTo>
                  <a:lnTo>
                    <a:pt x="118823" y="134018"/>
                  </a:lnTo>
                  <a:lnTo>
                    <a:pt x="119495" y="148346"/>
                  </a:lnTo>
                  <a:lnTo>
                    <a:pt x="119495" y="153521"/>
                  </a:lnTo>
                  <a:lnTo>
                    <a:pt x="0" y="153521"/>
                  </a:lnTo>
                  <a:close/>
                </a:path>
              </a:pathLst>
            </a:custGeom>
            <a:solidFill>
              <a:srgbClr val="8B6139"/>
            </a:solidFill>
          </p:spPr>
          <p:txBody>
            <a:bodyPr wrap="square" lIns="0" tIns="0" rIns="0" bIns="0" rtlCol="0">
              <a:noAutofit/>
            </a:bodyPr>
            <a:lstStyle/>
            <a:p>
              <a:endParaRPr sz="1758"/>
            </a:p>
          </p:txBody>
        </p:sp>
        <p:sp>
          <p:nvSpPr>
            <p:cNvPr id="486" name="object 861"/>
            <p:cNvSpPr/>
            <p:nvPr/>
          </p:nvSpPr>
          <p:spPr>
            <a:xfrm>
              <a:off x="2533576" y="5320933"/>
              <a:ext cx="116686" cy="205497"/>
            </a:xfrm>
            <a:custGeom>
              <a:avLst/>
              <a:gdLst/>
              <a:ahLst/>
              <a:cxnLst/>
              <a:rect l="l" t="t" r="r" b="b"/>
              <a:pathLst>
                <a:path w="119495" h="210444">
                  <a:moveTo>
                    <a:pt x="0" y="0"/>
                  </a:moveTo>
                  <a:lnTo>
                    <a:pt x="119495" y="0"/>
                  </a:lnTo>
                  <a:lnTo>
                    <a:pt x="119495" y="210444"/>
                  </a:lnTo>
                  <a:lnTo>
                    <a:pt x="0" y="210444"/>
                  </a:lnTo>
                  <a:lnTo>
                    <a:pt x="0" y="0"/>
                  </a:lnTo>
                  <a:close/>
                </a:path>
              </a:pathLst>
            </a:custGeom>
            <a:solidFill>
              <a:srgbClr val="8B6139"/>
            </a:solidFill>
          </p:spPr>
          <p:txBody>
            <a:bodyPr wrap="square" lIns="0" tIns="0" rIns="0" bIns="0" rtlCol="0">
              <a:noAutofit/>
            </a:bodyPr>
            <a:lstStyle/>
            <a:p>
              <a:endParaRPr sz="1758"/>
            </a:p>
          </p:txBody>
        </p:sp>
        <p:sp>
          <p:nvSpPr>
            <p:cNvPr id="550" name="object 862"/>
            <p:cNvSpPr/>
            <p:nvPr/>
          </p:nvSpPr>
          <p:spPr>
            <a:xfrm>
              <a:off x="2533576" y="5571922"/>
              <a:ext cx="116686" cy="175178"/>
            </a:xfrm>
            <a:custGeom>
              <a:avLst/>
              <a:gdLst/>
              <a:ahLst/>
              <a:cxnLst/>
              <a:rect l="l" t="t" r="r" b="b"/>
              <a:pathLst>
                <a:path w="119495" h="179395">
                  <a:moveTo>
                    <a:pt x="119495" y="179395"/>
                  </a:moveTo>
                  <a:lnTo>
                    <a:pt x="0" y="179395"/>
                  </a:lnTo>
                  <a:lnTo>
                    <a:pt x="0" y="0"/>
                  </a:lnTo>
                  <a:lnTo>
                    <a:pt x="119495" y="0"/>
                  </a:lnTo>
                  <a:lnTo>
                    <a:pt x="119495" y="179395"/>
                  </a:lnTo>
                  <a:close/>
                </a:path>
              </a:pathLst>
            </a:custGeom>
            <a:solidFill>
              <a:srgbClr val="8B6139"/>
            </a:solidFill>
          </p:spPr>
          <p:txBody>
            <a:bodyPr wrap="square" lIns="0" tIns="0" rIns="0" bIns="0" rtlCol="0">
              <a:noAutofit/>
            </a:bodyPr>
            <a:lstStyle/>
            <a:p>
              <a:endParaRPr sz="1758"/>
            </a:p>
          </p:txBody>
        </p:sp>
        <p:sp>
          <p:nvSpPr>
            <p:cNvPr id="551" name="object 863"/>
            <p:cNvSpPr/>
            <p:nvPr/>
          </p:nvSpPr>
          <p:spPr>
            <a:xfrm>
              <a:off x="1771759" y="5775729"/>
              <a:ext cx="1463576" cy="77482"/>
            </a:xfrm>
            <a:custGeom>
              <a:avLst/>
              <a:gdLst/>
              <a:ahLst/>
              <a:cxnLst/>
              <a:rect l="l" t="t" r="r" b="b"/>
              <a:pathLst>
                <a:path w="1498810" h="79347">
                  <a:moveTo>
                    <a:pt x="1498810" y="79347"/>
                  </a:moveTo>
                  <a:lnTo>
                    <a:pt x="0" y="79347"/>
                  </a:lnTo>
                  <a:lnTo>
                    <a:pt x="0" y="0"/>
                  </a:lnTo>
                  <a:lnTo>
                    <a:pt x="1498810" y="0"/>
                  </a:lnTo>
                  <a:lnTo>
                    <a:pt x="1498810" y="79347"/>
                  </a:lnTo>
                  <a:close/>
                </a:path>
              </a:pathLst>
            </a:custGeom>
            <a:solidFill>
              <a:srgbClr val="FFFFFF"/>
            </a:solidFill>
          </p:spPr>
          <p:txBody>
            <a:bodyPr wrap="square" lIns="0" tIns="0" rIns="0" bIns="0" rtlCol="0">
              <a:noAutofit/>
            </a:bodyPr>
            <a:lstStyle/>
            <a:p>
              <a:endParaRPr sz="1758"/>
            </a:p>
          </p:txBody>
        </p:sp>
        <p:sp>
          <p:nvSpPr>
            <p:cNvPr id="552" name="object 864"/>
            <p:cNvSpPr/>
            <p:nvPr/>
          </p:nvSpPr>
          <p:spPr>
            <a:xfrm>
              <a:off x="1750089" y="4918367"/>
              <a:ext cx="1506916" cy="77482"/>
            </a:xfrm>
            <a:custGeom>
              <a:avLst/>
              <a:gdLst/>
              <a:ahLst/>
              <a:cxnLst/>
              <a:rect l="l" t="t" r="r" b="b"/>
              <a:pathLst>
                <a:path w="1543194" h="79347">
                  <a:moveTo>
                    <a:pt x="1543194" y="79347"/>
                  </a:moveTo>
                  <a:lnTo>
                    <a:pt x="0" y="79347"/>
                  </a:lnTo>
                  <a:lnTo>
                    <a:pt x="0" y="0"/>
                  </a:lnTo>
                  <a:lnTo>
                    <a:pt x="1543194" y="0"/>
                  </a:lnTo>
                  <a:lnTo>
                    <a:pt x="1543194" y="79347"/>
                  </a:lnTo>
                  <a:close/>
                </a:path>
              </a:pathLst>
            </a:custGeom>
            <a:solidFill>
              <a:srgbClr val="FFFFFF"/>
            </a:solidFill>
          </p:spPr>
          <p:txBody>
            <a:bodyPr wrap="square" lIns="0" tIns="0" rIns="0" bIns="0" rtlCol="0">
              <a:noAutofit/>
            </a:bodyPr>
            <a:lstStyle/>
            <a:p>
              <a:endParaRPr sz="1758"/>
            </a:p>
          </p:txBody>
        </p:sp>
        <p:sp>
          <p:nvSpPr>
            <p:cNvPr id="553" name="object 865"/>
            <p:cNvSpPr/>
            <p:nvPr/>
          </p:nvSpPr>
          <p:spPr>
            <a:xfrm>
              <a:off x="1750089" y="4892474"/>
              <a:ext cx="1506916" cy="26506"/>
            </a:xfrm>
            <a:custGeom>
              <a:avLst/>
              <a:gdLst/>
              <a:ahLst/>
              <a:cxnLst/>
              <a:rect l="l" t="t" r="r" b="b"/>
              <a:pathLst>
                <a:path w="1543194" h="27144">
                  <a:moveTo>
                    <a:pt x="0" y="0"/>
                  </a:moveTo>
                  <a:lnTo>
                    <a:pt x="1543194" y="0"/>
                  </a:lnTo>
                  <a:lnTo>
                    <a:pt x="1543194" y="27144"/>
                  </a:lnTo>
                  <a:lnTo>
                    <a:pt x="0" y="27144"/>
                  </a:lnTo>
                  <a:lnTo>
                    <a:pt x="0" y="0"/>
                  </a:lnTo>
                  <a:close/>
                </a:path>
              </a:pathLst>
            </a:custGeom>
            <a:solidFill>
              <a:srgbClr val="F1F1F1"/>
            </a:solidFill>
          </p:spPr>
          <p:txBody>
            <a:bodyPr wrap="square" lIns="0" tIns="0" rIns="0" bIns="0" rtlCol="0">
              <a:noAutofit/>
            </a:bodyPr>
            <a:lstStyle/>
            <a:p>
              <a:endParaRPr sz="1758"/>
            </a:p>
          </p:txBody>
        </p:sp>
        <p:sp>
          <p:nvSpPr>
            <p:cNvPr id="554" name="object 866"/>
            <p:cNvSpPr/>
            <p:nvPr/>
          </p:nvSpPr>
          <p:spPr>
            <a:xfrm>
              <a:off x="1740092" y="5853206"/>
              <a:ext cx="1528586" cy="79166"/>
            </a:xfrm>
            <a:custGeom>
              <a:avLst/>
              <a:gdLst/>
              <a:ahLst/>
              <a:cxnLst/>
              <a:rect l="l" t="t" r="r" b="b"/>
              <a:pathLst>
                <a:path w="1565385" h="81072">
                  <a:moveTo>
                    <a:pt x="1554946" y="0"/>
                  </a:moveTo>
                  <a:lnTo>
                    <a:pt x="9" y="0"/>
                  </a:lnTo>
                  <a:lnTo>
                    <a:pt x="9" y="80928"/>
                  </a:lnTo>
                  <a:lnTo>
                    <a:pt x="1554946" y="80928"/>
                  </a:lnTo>
                  <a:lnTo>
                    <a:pt x="1554946" y="0"/>
                  </a:lnTo>
                  <a:close/>
                </a:path>
              </a:pathLst>
            </a:custGeom>
            <a:solidFill>
              <a:srgbClr val="F1F1F1"/>
            </a:solidFill>
          </p:spPr>
          <p:txBody>
            <a:bodyPr wrap="square" lIns="0" tIns="0" rIns="0" bIns="0" rtlCol="0">
              <a:noAutofit/>
            </a:bodyPr>
            <a:lstStyle/>
            <a:p>
              <a:endParaRPr sz="1758"/>
            </a:p>
          </p:txBody>
        </p:sp>
        <p:sp>
          <p:nvSpPr>
            <p:cNvPr id="555" name="object 867"/>
            <p:cNvSpPr/>
            <p:nvPr/>
          </p:nvSpPr>
          <p:spPr>
            <a:xfrm>
              <a:off x="1770087" y="4441674"/>
              <a:ext cx="1466910" cy="451420"/>
            </a:xfrm>
            <a:custGeom>
              <a:avLst/>
              <a:gdLst/>
              <a:ahLst/>
              <a:cxnLst/>
              <a:rect l="l" t="t" r="r" b="b"/>
              <a:pathLst>
                <a:path w="1502224" h="462288">
                  <a:moveTo>
                    <a:pt x="756709" y="3444"/>
                  </a:moveTo>
                  <a:lnTo>
                    <a:pt x="745515" y="3444"/>
                  </a:lnTo>
                  <a:lnTo>
                    <a:pt x="0" y="462288"/>
                  </a:lnTo>
                  <a:lnTo>
                    <a:pt x="1502224" y="462288"/>
                  </a:lnTo>
                  <a:lnTo>
                    <a:pt x="756709" y="3444"/>
                  </a:lnTo>
                  <a:close/>
                </a:path>
              </a:pathLst>
            </a:custGeom>
            <a:solidFill>
              <a:srgbClr val="FFFFFF"/>
            </a:solidFill>
          </p:spPr>
          <p:txBody>
            <a:bodyPr wrap="square" lIns="0" tIns="0" rIns="0" bIns="0" rtlCol="0">
              <a:noAutofit/>
            </a:bodyPr>
            <a:lstStyle/>
            <a:p>
              <a:endParaRPr sz="1758"/>
            </a:p>
          </p:txBody>
        </p:sp>
        <p:sp>
          <p:nvSpPr>
            <p:cNvPr id="556" name="object 868"/>
            <p:cNvSpPr/>
            <p:nvPr/>
          </p:nvSpPr>
          <p:spPr>
            <a:xfrm>
              <a:off x="1975127" y="4509050"/>
              <a:ext cx="1056842" cy="325090"/>
            </a:xfrm>
            <a:custGeom>
              <a:avLst/>
              <a:gdLst/>
              <a:ahLst/>
              <a:cxnLst/>
              <a:rect l="l" t="t" r="r" b="b"/>
              <a:pathLst>
                <a:path w="1082284" h="332916">
                  <a:moveTo>
                    <a:pt x="0" y="332916"/>
                  </a:moveTo>
                  <a:lnTo>
                    <a:pt x="541142" y="0"/>
                  </a:lnTo>
                  <a:lnTo>
                    <a:pt x="1082284" y="332916"/>
                  </a:lnTo>
                  <a:lnTo>
                    <a:pt x="0" y="332916"/>
                  </a:lnTo>
                  <a:close/>
                </a:path>
              </a:pathLst>
            </a:custGeom>
            <a:solidFill>
              <a:srgbClr val="F1F1F1"/>
            </a:solidFill>
          </p:spPr>
          <p:txBody>
            <a:bodyPr wrap="square" lIns="0" tIns="0" rIns="0" bIns="0" rtlCol="0">
              <a:noAutofit/>
            </a:bodyPr>
            <a:lstStyle/>
            <a:p>
              <a:endParaRPr sz="1758"/>
            </a:p>
          </p:txBody>
        </p:sp>
        <p:sp>
          <p:nvSpPr>
            <p:cNvPr id="557" name="object 747"/>
            <p:cNvSpPr/>
            <p:nvPr/>
          </p:nvSpPr>
          <p:spPr>
            <a:xfrm>
              <a:off x="4501192" y="4229000"/>
              <a:ext cx="3505678" cy="2222203"/>
            </a:xfrm>
            <a:custGeom>
              <a:avLst/>
              <a:gdLst/>
              <a:ahLst/>
              <a:cxnLst/>
              <a:rect l="l" t="t" r="r" b="b"/>
              <a:pathLst>
                <a:path w="3590074" h="2275700">
                  <a:moveTo>
                    <a:pt x="0" y="0"/>
                  </a:moveTo>
                  <a:lnTo>
                    <a:pt x="0" y="2275700"/>
                  </a:lnTo>
                  <a:lnTo>
                    <a:pt x="3590074" y="2275700"/>
                  </a:lnTo>
                  <a:lnTo>
                    <a:pt x="3590074" y="0"/>
                  </a:lnTo>
                  <a:lnTo>
                    <a:pt x="0" y="0"/>
                  </a:lnTo>
                  <a:close/>
                </a:path>
              </a:pathLst>
            </a:custGeom>
            <a:solidFill>
              <a:srgbClr val="D9D9D9"/>
            </a:solidFill>
          </p:spPr>
          <p:txBody>
            <a:bodyPr wrap="square" lIns="0" tIns="0" rIns="0" bIns="0" rtlCol="0">
              <a:noAutofit/>
            </a:bodyPr>
            <a:lstStyle/>
            <a:p>
              <a:endParaRPr sz="1758"/>
            </a:p>
          </p:txBody>
        </p:sp>
        <p:sp>
          <p:nvSpPr>
            <p:cNvPr id="558" name="object 748"/>
            <p:cNvSpPr/>
            <p:nvPr/>
          </p:nvSpPr>
          <p:spPr>
            <a:xfrm>
              <a:off x="6378890" y="5821349"/>
              <a:ext cx="4524" cy="7636"/>
            </a:xfrm>
            <a:custGeom>
              <a:avLst/>
              <a:gdLst/>
              <a:ahLst/>
              <a:cxnLst/>
              <a:rect l="l" t="t" r="r" b="b"/>
              <a:pathLst>
                <a:path w="4633" h="7820">
                  <a:moveTo>
                    <a:pt x="1544" y="1564"/>
                  </a:moveTo>
                  <a:lnTo>
                    <a:pt x="1544" y="0"/>
                  </a:lnTo>
                  <a:lnTo>
                    <a:pt x="3088" y="3128"/>
                  </a:lnTo>
                  <a:lnTo>
                    <a:pt x="4633" y="7820"/>
                  </a:lnTo>
                  <a:lnTo>
                    <a:pt x="0" y="7820"/>
                  </a:lnTo>
                  <a:lnTo>
                    <a:pt x="1544" y="1564"/>
                  </a:lnTo>
                  <a:close/>
                </a:path>
              </a:pathLst>
            </a:custGeom>
            <a:solidFill>
              <a:srgbClr val="A6A38A"/>
            </a:solidFill>
          </p:spPr>
          <p:txBody>
            <a:bodyPr wrap="square" lIns="0" tIns="0" rIns="0" bIns="0" rtlCol="0">
              <a:noAutofit/>
            </a:bodyPr>
            <a:lstStyle/>
            <a:p>
              <a:endParaRPr sz="1758"/>
            </a:p>
          </p:txBody>
        </p:sp>
        <p:sp>
          <p:nvSpPr>
            <p:cNvPr id="559" name="object 749"/>
            <p:cNvSpPr/>
            <p:nvPr/>
          </p:nvSpPr>
          <p:spPr>
            <a:xfrm>
              <a:off x="5608285" y="5697648"/>
              <a:ext cx="754020" cy="41237"/>
            </a:xfrm>
            <a:custGeom>
              <a:avLst/>
              <a:gdLst/>
              <a:ahLst/>
              <a:cxnLst/>
              <a:rect l="l" t="t" r="r" b="b"/>
              <a:pathLst>
                <a:path w="772172" h="42230">
                  <a:moveTo>
                    <a:pt x="761362" y="42230"/>
                  </a:moveTo>
                  <a:lnTo>
                    <a:pt x="0" y="42230"/>
                  </a:lnTo>
                  <a:lnTo>
                    <a:pt x="0" y="0"/>
                  </a:lnTo>
                  <a:lnTo>
                    <a:pt x="772172" y="0"/>
                  </a:lnTo>
                  <a:lnTo>
                    <a:pt x="770628" y="7820"/>
                  </a:lnTo>
                  <a:lnTo>
                    <a:pt x="770628" y="14076"/>
                  </a:lnTo>
                  <a:lnTo>
                    <a:pt x="769084" y="18769"/>
                  </a:lnTo>
                  <a:lnTo>
                    <a:pt x="769084" y="21897"/>
                  </a:lnTo>
                  <a:lnTo>
                    <a:pt x="767539" y="23461"/>
                  </a:lnTo>
                  <a:lnTo>
                    <a:pt x="767539" y="26589"/>
                  </a:lnTo>
                  <a:lnTo>
                    <a:pt x="765995" y="26589"/>
                  </a:lnTo>
                  <a:lnTo>
                    <a:pt x="765995" y="32846"/>
                  </a:lnTo>
                  <a:lnTo>
                    <a:pt x="761362" y="37538"/>
                  </a:lnTo>
                  <a:lnTo>
                    <a:pt x="761362" y="42230"/>
                  </a:lnTo>
                  <a:close/>
                </a:path>
              </a:pathLst>
            </a:custGeom>
            <a:solidFill>
              <a:srgbClr val="F8EFDF"/>
            </a:solidFill>
          </p:spPr>
          <p:txBody>
            <a:bodyPr wrap="square" lIns="0" tIns="0" rIns="0" bIns="0" rtlCol="0">
              <a:noAutofit/>
            </a:bodyPr>
            <a:lstStyle/>
            <a:p>
              <a:endParaRPr sz="1758"/>
            </a:p>
          </p:txBody>
        </p:sp>
        <p:sp>
          <p:nvSpPr>
            <p:cNvPr id="560" name="object 750"/>
            <p:cNvSpPr/>
            <p:nvPr/>
          </p:nvSpPr>
          <p:spPr>
            <a:xfrm>
              <a:off x="5608279" y="5555576"/>
              <a:ext cx="960622" cy="183309"/>
            </a:xfrm>
            <a:custGeom>
              <a:avLst/>
              <a:gdLst/>
              <a:ahLst/>
              <a:cxnLst/>
              <a:rect l="l" t="t" r="r" b="b"/>
              <a:pathLst>
                <a:path w="983748" h="187722">
                  <a:moveTo>
                    <a:pt x="878732" y="42261"/>
                  </a:moveTo>
                  <a:lnTo>
                    <a:pt x="779894" y="82927"/>
                  </a:lnTo>
                  <a:lnTo>
                    <a:pt x="10810" y="82927"/>
                  </a:lnTo>
                  <a:lnTo>
                    <a:pt x="10810" y="42261"/>
                  </a:lnTo>
                  <a:lnTo>
                    <a:pt x="875643" y="30"/>
                  </a:lnTo>
                  <a:lnTo>
                    <a:pt x="875933" y="19"/>
                  </a:lnTo>
                  <a:lnTo>
                    <a:pt x="879653" y="0"/>
                  </a:lnTo>
                  <a:lnTo>
                    <a:pt x="887020" y="317"/>
                  </a:lnTo>
                  <a:lnTo>
                    <a:pt x="884909" y="45389"/>
                  </a:lnTo>
                  <a:lnTo>
                    <a:pt x="884909" y="37568"/>
                  </a:lnTo>
                  <a:lnTo>
                    <a:pt x="881821" y="42261"/>
                  </a:lnTo>
                  <a:lnTo>
                    <a:pt x="878732" y="42261"/>
                  </a:lnTo>
                  <a:close/>
                </a:path>
                <a:path w="983748" h="187722">
                  <a:moveTo>
                    <a:pt x="0" y="30"/>
                  </a:moveTo>
                  <a:lnTo>
                    <a:pt x="875643" y="30"/>
                  </a:lnTo>
                  <a:lnTo>
                    <a:pt x="10810" y="42261"/>
                  </a:lnTo>
                  <a:lnTo>
                    <a:pt x="10810" y="82927"/>
                  </a:lnTo>
                  <a:lnTo>
                    <a:pt x="0" y="82927"/>
                  </a:lnTo>
                  <a:lnTo>
                    <a:pt x="0" y="30"/>
                  </a:lnTo>
                  <a:close/>
                </a:path>
                <a:path w="983748" h="187722">
                  <a:moveTo>
                    <a:pt x="884909" y="97004"/>
                  </a:moveTo>
                  <a:lnTo>
                    <a:pt x="884909" y="90748"/>
                  </a:lnTo>
                  <a:lnTo>
                    <a:pt x="881821" y="82927"/>
                  </a:lnTo>
                  <a:lnTo>
                    <a:pt x="779894" y="82927"/>
                  </a:lnTo>
                  <a:lnTo>
                    <a:pt x="878732" y="42261"/>
                  </a:lnTo>
                  <a:lnTo>
                    <a:pt x="881821" y="42261"/>
                  </a:lnTo>
                  <a:lnTo>
                    <a:pt x="884909" y="45389"/>
                  </a:lnTo>
                  <a:lnTo>
                    <a:pt x="887020" y="317"/>
                  </a:lnTo>
                  <a:lnTo>
                    <a:pt x="897225" y="1381"/>
                  </a:lnTo>
                  <a:lnTo>
                    <a:pt x="909456" y="3603"/>
                  </a:lnTo>
                  <a:lnTo>
                    <a:pt x="922904" y="7394"/>
                  </a:lnTo>
                  <a:lnTo>
                    <a:pt x="936758" y="13163"/>
                  </a:lnTo>
                  <a:lnTo>
                    <a:pt x="950207" y="21322"/>
                  </a:lnTo>
                  <a:lnTo>
                    <a:pt x="962441" y="32280"/>
                  </a:lnTo>
                  <a:lnTo>
                    <a:pt x="972649" y="46448"/>
                  </a:lnTo>
                  <a:lnTo>
                    <a:pt x="980022" y="64236"/>
                  </a:lnTo>
                  <a:lnTo>
                    <a:pt x="983748" y="86055"/>
                  </a:lnTo>
                  <a:lnTo>
                    <a:pt x="983364" y="90765"/>
                  </a:lnTo>
                  <a:lnTo>
                    <a:pt x="980972" y="104586"/>
                  </a:lnTo>
                  <a:lnTo>
                    <a:pt x="976811" y="117946"/>
                  </a:lnTo>
                  <a:lnTo>
                    <a:pt x="971016" y="130666"/>
                  </a:lnTo>
                  <a:lnTo>
                    <a:pt x="963719" y="142565"/>
                  </a:lnTo>
                  <a:lnTo>
                    <a:pt x="955054" y="153463"/>
                  </a:lnTo>
                  <a:lnTo>
                    <a:pt x="945154" y="163180"/>
                  </a:lnTo>
                  <a:lnTo>
                    <a:pt x="934155" y="171534"/>
                  </a:lnTo>
                  <a:lnTo>
                    <a:pt x="922188" y="178345"/>
                  </a:lnTo>
                  <a:lnTo>
                    <a:pt x="909387" y="183434"/>
                  </a:lnTo>
                  <a:lnTo>
                    <a:pt x="895887" y="186620"/>
                  </a:lnTo>
                  <a:lnTo>
                    <a:pt x="881821" y="187722"/>
                  </a:lnTo>
                  <a:lnTo>
                    <a:pt x="810781" y="187722"/>
                  </a:lnTo>
                  <a:lnTo>
                    <a:pt x="810781" y="167389"/>
                  </a:lnTo>
                  <a:lnTo>
                    <a:pt x="812325" y="159568"/>
                  </a:lnTo>
                  <a:lnTo>
                    <a:pt x="812325" y="145491"/>
                  </a:lnTo>
                  <a:lnTo>
                    <a:pt x="881821" y="145491"/>
                  </a:lnTo>
                  <a:lnTo>
                    <a:pt x="884909" y="139235"/>
                  </a:lnTo>
                  <a:lnTo>
                    <a:pt x="884909" y="131414"/>
                  </a:lnTo>
                  <a:lnTo>
                    <a:pt x="881821" y="125158"/>
                  </a:lnTo>
                  <a:lnTo>
                    <a:pt x="813870" y="125158"/>
                  </a:lnTo>
                  <a:lnTo>
                    <a:pt x="813870" y="123594"/>
                  </a:lnTo>
                  <a:lnTo>
                    <a:pt x="815414" y="122030"/>
                  </a:lnTo>
                  <a:lnTo>
                    <a:pt x="815414" y="117337"/>
                  </a:lnTo>
                  <a:lnTo>
                    <a:pt x="818503" y="104825"/>
                  </a:lnTo>
                  <a:lnTo>
                    <a:pt x="881821" y="104825"/>
                  </a:lnTo>
                  <a:lnTo>
                    <a:pt x="884909" y="97004"/>
                  </a:lnTo>
                  <a:close/>
                </a:path>
              </a:pathLst>
            </a:custGeom>
            <a:solidFill>
              <a:srgbClr val="F8EFDF"/>
            </a:solidFill>
          </p:spPr>
          <p:txBody>
            <a:bodyPr wrap="square" lIns="0" tIns="0" rIns="0" bIns="0" rtlCol="0">
              <a:noAutofit/>
            </a:bodyPr>
            <a:lstStyle/>
            <a:p>
              <a:endParaRPr sz="1758"/>
            </a:p>
          </p:txBody>
        </p:sp>
        <p:sp>
          <p:nvSpPr>
            <p:cNvPr id="561" name="object 751"/>
            <p:cNvSpPr/>
            <p:nvPr/>
          </p:nvSpPr>
          <p:spPr>
            <a:xfrm>
              <a:off x="5608280" y="5657925"/>
              <a:ext cx="760052" cy="21382"/>
            </a:xfrm>
            <a:custGeom>
              <a:avLst/>
              <a:gdLst/>
              <a:ahLst/>
              <a:cxnLst/>
              <a:rect l="l" t="t" r="r" b="b"/>
              <a:pathLst>
                <a:path w="778350" h="21897">
                  <a:moveTo>
                    <a:pt x="0" y="20333"/>
                  </a:moveTo>
                  <a:lnTo>
                    <a:pt x="0" y="0"/>
                  </a:lnTo>
                  <a:lnTo>
                    <a:pt x="776805" y="0"/>
                  </a:lnTo>
                  <a:lnTo>
                    <a:pt x="778350" y="12512"/>
                  </a:lnTo>
                  <a:lnTo>
                    <a:pt x="776805" y="20333"/>
                  </a:lnTo>
                  <a:lnTo>
                    <a:pt x="778350" y="21897"/>
                  </a:lnTo>
                  <a:lnTo>
                    <a:pt x="773717" y="20333"/>
                  </a:lnTo>
                  <a:lnTo>
                    <a:pt x="0" y="20333"/>
                  </a:lnTo>
                  <a:close/>
                </a:path>
              </a:pathLst>
            </a:custGeom>
            <a:solidFill>
              <a:srgbClr val="F8EFDF"/>
            </a:solidFill>
          </p:spPr>
          <p:txBody>
            <a:bodyPr wrap="square" lIns="0" tIns="0" rIns="0" bIns="0" rtlCol="0">
              <a:noAutofit/>
            </a:bodyPr>
            <a:lstStyle/>
            <a:p>
              <a:endParaRPr sz="1758"/>
            </a:p>
          </p:txBody>
        </p:sp>
        <p:sp>
          <p:nvSpPr>
            <p:cNvPr id="562" name="object 752"/>
            <p:cNvSpPr/>
            <p:nvPr/>
          </p:nvSpPr>
          <p:spPr>
            <a:xfrm>
              <a:off x="6568983" y="5608225"/>
              <a:ext cx="4444" cy="31371"/>
            </a:xfrm>
            <a:custGeom>
              <a:avLst/>
              <a:gdLst/>
              <a:ahLst/>
              <a:cxnLst/>
              <a:rect l="l" t="t" r="r" b="b"/>
              <a:pathLst>
                <a:path w="4551" h="32126">
                  <a:moveTo>
                    <a:pt x="3006" y="32126"/>
                  </a:moveTo>
                  <a:lnTo>
                    <a:pt x="1968" y="20046"/>
                  </a:lnTo>
                  <a:lnTo>
                    <a:pt x="69" y="500"/>
                  </a:lnTo>
                  <a:lnTo>
                    <a:pt x="0" y="0"/>
                  </a:lnTo>
                  <a:lnTo>
                    <a:pt x="415" y="1091"/>
                  </a:lnTo>
                  <a:lnTo>
                    <a:pt x="3491" y="14768"/>
                  </a:lnTo>
                  <a:lnTo>
                    <a:pt x="4551" y="28998"/>
                  </a:lnTo>
                  <a:lnTo>
                    <a:pt x="4551" y="32126"/>
                  </a:lnTo>
                  <a:lnTo>
                    <a:pt x="3006" y="30562"/>
                  </a:lnTo>
                  <a:lnTo>
                    <a:pt x="3006" y="32126"/>
                  </a:lnTo>
                  <a:close/>
                </a:path>
              </a:pathLst>
            </a:custGeom>
            <a:solidFill>
              <a:srgbClr val="CDBEAB"/>
            </a:solidFill>
          </p:spPr>
          <p:txBody>
            <a:bodyPr wrap="square" lIns="0" tIns="0" rIns="0" bIns="0" rtlCol="0">
              <a:noAutofit/>
            </a:bodyPr>
            <a:lstStyle/>
            <a:p>
              <a:endParaRPr sz="1758"/>
            </a:p>
          </p:txBody>
        </p:sp>
        <p:sp>
          <p:nvSpPr>
            <p:cNvPr id="563" name="object 753"/>
            <p:cNvSpPr/>
            <p:nvPr/>
          </p:nvSpPr>
          <p:spPr>
            <a:xfrm>
              <a:off x="6529739" y="5555180"/>
              <a:ext cx="39247" cy="53060"/>
            </a:xfrm>
            <a:custGeom>
              <a:avLst/>
              <a:gdLst/>
              <a:ahLst/>
              <a:cxnLst/>
              <a:rect l="l" t="t" r="r" b="b"/>
              <a:pathLst>
                <a:path w="40192" h="54337">
                  <a:moveTo>
                    <a:pt x="35672" y="42447"/>
                  </a:moveTo>
                  <a:lnTo>
                    <a:pt x="29035" y="30303"/>
                  </a:lnTo>
                  <a:lnTo>
                    <a:pt x="20853" y="19136"/>
                  </a:lnTo>
                  <a:lnTo>
                    <a:pt x="11284" y="9088"/>
                  </a:lnTo>
                  <a:lnTo>
                    <a:pt x="482" y="300"/>
                  </a:lnTo>
                  <a:lnTo>
                    <a:pt x="0" y="0"/>
                  </a:lnTo>
                  <a:lnTo>
                    <a:pt x="6951" y="835"/>
                  </a:lnTo>
                  <a:lnTo>
                    <a:pt x="17284" y="3984"/>
                  </a:lnTo>
                  <a:lnTo>
                    <a:pt x="25126" y="9025"/>
                  </a:lnTo>
                  <a:lnTo>
                    <a:pt x="30910" y="16295"/>
                  </a:lnTo>
                  <a:lnTo>
                    <a:pt x="35071" y="26130"/>
                  </a:lnTo>
                  <a:lnTo>
                    <a:pt x="38043" y="38865"/>
                  </a:lnTo>
                  <a:lnTo>
                    <a:pt x="40192" y="54337"/>
                  </a:lnTo>
                  <a:lnTo>
                    <a:pt x="35672" y="42447"/>
                  </a:lnTo>
                  <a:close/>
                </a:path>
              </a:pathLst>
            </a:custGeom>
            <a:solidFill>
              <a:srgbClr val="CDBEAB"/>
            </a:solidFill>
          </p:spPr>
          <p:txBody>
            <a:bodyPr wrap="square" lIns="0" tIns="0" rIns="0" bIns="0" rtlCol="0">
              <a:noAutofit/>
            </a:bodyPr>
            <a:lstStyle/>
            <a:p>
              <a:endParaRPr sz="1758"/>
            </a:p>
          </p:txBody>
        </p:sp>
        <p:sp>
          <p:nvSpPr>
            <p:cNvPr id="564" name="object 754"/>
            <p:cNvSpPr/>
            <p:nvPr/>
          </p:nvSpPr>
          <p:spPr>
            <a:xfrm>
              <a:off x="5608303" y="5535756"/>
              <a:ext cx="921454" cy="19855"/>
            </a:xfrm>
            <a:custGeom>
              <a:avLst/>
              <a:gdLst/>
              <a:ahLst/>
              <a:cxnLst/>
              <a:rect l="l" t="t" r="r" b="b"/>
              <a:pathLst>
                <a:path w="943637" h="20333">
                  <a:moveTo>
                    <a:pt x="875643" y="20333"/>
                  </a:moveTo>
                  <a:lnTo>
                    <a:pt x="0" y="20333"/>
                  </a:lnTo>
                  <a:lnTo>
                    <a:pt x="0" y="0"/>
                  </a:lnTo>
                  <a:lnTo>
                    <a:pt x="881821" y="0"/>
                  </a:lnTo>
                  <a:lnTo>
                    <a:pt x="891743" y="472"/>
                  </a:lnTo>
                  <a:lnTo>
                    <a:pt x="905899" y="2806"/>
                  </a:lnTo>
                  <a:lnTo>
                    <a:pt x="919452" y="6965"/>
                  </a:lnTo>
                  <a:lnTo>
                    <a:pt x="932245" y="12809"/>
                  </a:lnTo>
                  <a:lnTo>
                    <a:pt x="943637" y="19895"/>
                  </a:lnTo>
                  <a:lnTo>
                    <a:pt x="937328" y="19137"/>
                  </a:lnTo>
                  <a:lnTo>
                    <a:pt x="920707" y="18764"/>
                  </a:lnTo>
                  <a:lnTo>
                    <a:pt x="900290" y="19274"/>
                  </a:lnTo>
                  <a:lnTo>
                    <a:pt x="875643" y="20333"/>
                  </a:lnTo>
                  <a:close/>
                </a:path>
              </a:pathLst>
            </a:custGeom>
            <a:solidFill>
              <a:srgbClr val="CDBEAB"/>
            </a:solidFill>
          </p:spPr>
          <p:txBody>
            <a:bodyPr wrap="square" lIns="0" tIns="0" rIns="0" bIns="0" rtlCol="0">
              <a:noAutofit/>
            </a:bodyPr>
            <a:lstStyle/>
            <a:p>
              <a:endParaRPr sz="1758"/>
            </a:p>
          </p:txBody>
        </p:sp>
        <p:sp>
          <p:nvSpPr>
            <p:cNvPr id="565" name="object 755"/>
            <p:cNvSpPr/>
            <p:nvPr/>
          </p:nvSpPr>
          <p:spPr>
            <a:xfrm>
              <a:off x="5600763" y="5396765"/>
              <a:ext cx="277479" cy="80948"/>
            </a:xfrm>
            <a:custGeom>
              <a:avLst/>
              <a:gdLst/>
              <a:ahLst/>
              <a:cxnLst/>
              <a:rect l="l" t="t" r="r" b="b"/>
              <a:pathLst>
                <a:path w="284159" h="82897">
                  <a:moveTo>
                    <a:pt x="274893" y="25025"/>
                  </a:moveTo>
                  <a:lnTo>
                    <a:pt x="274893" y="0"/>
                  </a:lnTo>
                  <a:lnTo>
                    <a:pt x="274893" y="17205"/>
                  </a:lnTo>
                  <a:lnTo>
                    <a:pt x="284159" y="17205"/>
                  </a:lnTo>
                  <a:lnTo>
                    <a:pt x="274893" y="25025"/>
                  </a:lnTo>
                  <a:close/>
                </a:path>
                <a:path w="284159" h="82897">
                  <a:moveTo>
                    <a:pt x="7721" y="104794"/>
                  </a:moveTo>
                  <a:lnTo>
                    <a:pt x="15443" y="103230"/>
                  </a:lnTo>
                  <a:lnTo>
                    <a:pt x="316590" y="-57871"/>
                  </a:lnTo>
                  <a:lnTo>
                    <a:pt x="316590" y="-25025"/>
                  </a:lnTo>
                  <a:lnTo>
                    <a:pt x="310413" y="-25025"/>
                  </a:lnTo>
                  <a:lnTo>
                    <a:pt x="304982" y="-24666"/>
                  </a:lnTo>
                  <a:lnTo>
                    <a:pt x="291197" y="-20864"/>
                  </a:lnTo>
                  <a:lnTo>
                    <a:pt x="279702" y="-12720"/>
                  </a:lnTo>
                  <a:lnTo>
                    <a:pt x="274893" y="0"/>
                  </a:lnTo>
                  <a:lnTo>
                    <a:pt x="274893" y="25025"/>
                  </a:lnTo>
                  <a:lnTo>
                    <a:pt x="284159" y="17205"/>
                  </a:lnTo>
                  <a:lnTo>
                    <a:pt x="758273" y="142333"/>
                  </a:lnTo>
                  <a:lnTo>
                    <a:pt x="18532" y="142333"/>
                  </a:lnTo>
                  <a:lnTo>
                    <a:pt x="15796" y="142170"/>
                  </a:lnTo>
                  <a:lnTo>
                    <a:pt x="3949" y="135393"/>
                  </a:lnTo>
                  <a:lnTo>
                    <a:pt x="0" y="121999"/>
                  </a:lnTo>
                  <a:lnTo>
                    <a:pt x="0" y="112615"/>
                  </a:lnTo>
                  <a:lnTo>
                    <a:pt x="7721" y="104794"/>
                  </a:lnTo>
                  <a:close/>
                </a:path>
              </a:pathLst>
            </a:custGeom>
            <a:solidFill>
              <a:srgbClr val="333644"/>
            </a:solidFill>
          </p:spPr>
          <p:txBody>
            <a:bodyPr wrap="square" lIns="0" tIns="0" rIns="0" bIns="0" rtlCol="0">
              <a:noAutofit/>
            </a:bodyPr>
            <a:lstStyle/>
            <a:p>
              <a:endParaRPr sz="1758"/>
            </a:p>
          </p:txBody>
        </p:sp>
        <p:sp>
          <p:nvSpPr>
            <p:cNvPr id="566" name="object 756"/>
            <p:cNvSpPr/>
            <p:nvPr/>
          </p:nvSpPr>
          <p:spPr>
            <a:xfrm>
              <a:off x="6683512" y="5306639"/>
              <a:ext cx="1508" cy="0"/>
            </a:xfrm>
            <a:custGeom>
              <a:avLst/>
              <a:gdLst/>
              <a:ahLst/>
              <a:cxnLst/>
              <a:rect l="l" t="t" r="r" b="b"/>
              <a:pathLst>
                <a:path w="1544">
                  <a:moveTo>
                    <a:pt x="1544" y="0"/>
                  </a:moveTo>
                  <a:lnTo>
                    <a:pt x="1544" y="0"/>
                  </a:lnTo>
                  <a:lnTo>
                    <a:pt x="0" y="0"/>
                  </a:lnTo>
                </a:path>
              </a:pathLst>
            </a:custGeom>
            <a:ln w="1564">
              <a:solidFill>
                <a:srgbClr val="333644"/>
              </a:solidFill>
            </a:ln>
          </p:spPr>
          <p:txBody>
            <a:bodyPr wrap="square" lIns="0" tIns="0" rIns="0" bIns="0" rtlCol="0">
              <a:noAutofit/>
            </a:bodyPr>
            <a:lstStyle/>
            <a:p>
              <a:endParaRPr sz="1758"/>
            </a:p>
          </p:txBody>
        </p:sp>
        <p:sp>
          <p:nvSpPr>
            <p:cNvPr id="567" name="object 757"/>
            <p:cNvSpPr/>
            <p:nvPr/>
          </p:nvSpPr>
          <p:spPr>
            <a:xfrm>
              <a:off x="6485959" y="5306644"/>
              <a:ext cx="194537" cy="4582"/>
            </a:xfrm>
            <a:custGeom>
              <a:avLst/>
              <a:gdLst/>
              <a:ahLst/>
              <a:cxnLst/>
              <a:rect l="l" t="t" r="r" b="b"/>
              <a:pathLst>
                <a:path w="199220" h="4692">
                  <a:moveTo>
                    <a:pt x="199220" y="4692"/>
                  </a:moveTo>
                  <a:lnTo>
                    <a:pt x="0" y="4692"/>
                  </a:lnTo>
                  <a:lnTo>
                    <a:pt x="1544" y="3128"/>
                  </a:lnTo>
                  <a:lnTo>
                    <a:pt x="1544" y="1564"/>
                  </a:lnTo>
                  <a:lnTo>
                    <a:pt x="145168" y="1564"/>
                  </a:lnTo>
                  <a:lnTo>
                    <a:pt x="146712" y="0"/>
                  </a:lnTo>
                  <a:lnTo>
                    <a:pt x="151345" y="0"/>
                  </a:lnTo>
                  <a:lnTo>
                    <a:pt x="199220" y="4692"/>
                  </a:lnTo>
                  <a:close/>
                </a:path>
              </a:pathLst>
            </a:custGeom>
            <a:solidFill>
              <a:srgbClr val="333644"/>
            </a:solidFill>
          </p:spPr>
          <p:txBody>
            <a:bodyPr wrap="square" lIns="0" tIns="0" rIns="0" bIns="0" rtlCol="0">
              <a:noAutofit/>
            </a:bodyPr>
            <a:lstStyle/>
            <a:p>
              <a:endParaRPr sz="1758"/>
            </a:p>
          </p:txBody>
        </p:sp>
        <p:sp>
          <p:nvSpPr>
            <p:cNvPr id="568" name="object 758"/>
            <p:cNvSpPr/>
            <p:nvPr/>
          </p:nvSpPr>
          <p:spPr>
            <a:xfrm>
              <a:off x="6469371" y="5592250"/>
              <a:ext cx="3015" cy="7636"/>
            </a:xfrm>
            <a:custGeom>
              <a:avLst/>
              <a:gdLst/>
              <a:ahLst/>
              <a:cxnLst/>
              <a:rect l="l" t="t" r="r" b="b"/>
              <a:pathLst>
                <a:path w="3088" h="7820">
                  <a:moveTo>
                    <a:pt x="3088" y="7820"/>
                  </a:moveTo>
                  <a:lnTo>
                    <a:pt x="0" y="4692"/>
                  </a:lnTo>
                  <a:lnTo>
                    <a:pt x="3088" y="0"/>
                  </a:lnTo>
                  <a:lnTo>
                    <a:pt x="3088" y="7820"/>
                  </a:lnTo>
                  <a:close/>
                </a:path>
              </a:pathLst>
            </a:custGeom>
            <a:solidFill>
              <a:srgbClr val="C3B6A0"/>
            </a:solidFill>
          </p:spPr>
          <p:txBody>
            <a:bodyPr wrap="square" lIns="0" tIns="0" rIns="0" bIns="0" rtlCol="0">
              <a:noAutofit/>
            </a:bodyPr>
            <a:lstStyle/>
            <a:p>
              <a:endParaRPr sz="1758"/>
            </a:p>
          </p:txBody>
        </p:sp>
        <p:sp>
          <p:nvSpPr>
            <p:cNvPr id="569" name="object 759"/>
            <p:cNvSpPr/>
            <p:nvPr/>
          </p:nvSpPr>
          <p:spPr>
            <a:xfrm>
              <a:off x="5608279" y="5592263"/>
              <a:ext cx="10556" cy="13745"/>
            </a:xfrm>
            <a:custGeom>
              <a:avLst/>
              <a:gdLst/>
              <a:ahLst/>
              <a:cxnLst/>
              <a:rect l="l" t="t" r="r" b="b"/>
              <a:pathLst>
                <a:path w="10810" h="14076">
                  <a:moveTo>
                    <a:pt x="10810" y="4692"/>
                  </a:moveTo>
                  <a:lnTo>
                    <a:pt x="0" y="14076"/>
                  </a:lnTo>
                  <a:lnTo>
                    <a:pt x="0" y="0"/>
                  </a:lnTo>
                  <a:lnTo>
                    <a:pt x="10810" y="4692"/>
                  </a:lnTo>
                  <a:close/>
                </a:path>
              </a:pathLst>
            </a:custGeom>
            <a:solidFill>
              <a:srgbClr val="C3B6A0"/>
            </a:solidFill>
          </p:spPr>
          <p:txBody>
            <a:bodyPr wrap="square" lIns="0" tIns="0" rIns="0" bIns="0" rtlCol="0">
              <a:noAutofit/>
            </a:bodyPr>
            <a:lstStyle/>
            <a:p>
              <a:endParaRPr sz="1758"/>
            </a:p>
          </p:txBody>
        </p:sp>
        <p:sp>
          <p:nvSpPr>
            <p:cNvPr id="570" name="object 760"/>
            <p:cNvSpPr/>
            <p:nvPr/>
          </p:nvSpPr>
          <p:spPr>
            <a:xfrm>
              <a:off x="5608309" y="5636543"/>
              <a:ext cx="764577" cy="21382"/>
            </a:xfrm>
            <a:custGeom>
              <a:avLst/>
              <a:gdLst/>
              <a:ahLst/>
              <a:cxnLst/>
              <a:rect l="l" t="t" r="r" b="b"/>
              <a:pathLst>
                <a:path w="782983" h="21897">
                  <a:moveTo>
                    <a:pt x="779894" y="0"/>
                  </a:moveTo>
                  <a:lnTo>
                    <a:pt x="782983" y="6256"/>
                  </a:lnTo>
                  <a:lnTo>
                    <a:pt x="782983" y="12512"/>
                  </a:lnTo>
                  <a:lnTo>
                    <a:pt x="779894" y="15640"/>
                  </a:lnTo>
                  <a:lnTo>
                    <a:pt x="779894" y="18769"/>
                  </a:lnTo>
                  <a:lnTo>
                    <a:pt x="778350" y="21897"/>
                  </a:lnTo>
                  <a:lnTo>
                    <a:pt x="10810" y="21897"/>
                  </a:lnTo>
                  <a:lnTo>
                    <a:pt x="0" y="15640"/>
                  </a:lnTo>
                  <a:lnTo>
                    <a:pt x="0" y="1564"/>
                  </a:lnTo>
                  <a:lnTo>
                    <a:pt x="10810" y="0"/>
                  </a:lnTo>
                  <a:lnTo>
                    <a:pt x="779894" y="0"/>
                  </a:lnTo>
                  <a:close/>
                </a:path>
              </a:pathLst>
            </a:custGeom>
            <a:solidFill>
              <a:srgbClr val="C3B6A0"/>
            </a:solidFill>
          </p:spPr>
          <p:txBody>
            <a:bodyPr wrap="square" lIns="0" tIns="0" rIns="0" bIns="0" rtlCol="0">
              <a:noAutofit/>
            </a:bodyPr>
            <a:lstStyle/>
            <a:p>
              <a:endParaRPr sz="1758"/>
            </a:p>
          </p:txBody>
        </p:sp>
        <p:sp>
          <p:nvSpPr>
            <p:cNvPr id="571" name="object 761"/>
            <p:cNvSpPr/>
            <p:nvPr/>
          </p:nvSpPr>
          <p:spPr>
            <a:xfrm>
              <a:off x="6407541" y="5636543"/>
              <a:ext cx="64845" cy="21382"/>
            </a:xfrm>
            <a:custGeom>
              <a:avLst/>
              <a:gdLst/>
              <a:ahLst/>
              <a:cxnLst/>
              <a:rect l="l" t="t" r="r" b="b"/>
              <a:pathLst>
                <a:path w="66406" h="21897">
                  <a:moveTo>
                    <a:pt x="60229" y="21897"/>
                  </a:moveTo>
                  <a:lnTo>
                    <a:pt x="0" y="21897"/>
                  </a:lnTo>
                  <a:lnTo>
                    <a:pt x="1544" y="0"/>
                  </a:lnTo>
                  <a:lnTo>
                    <a:pt x="63318" y="0"/>
                  </a:lnTo>
                  <a:lnTo>
                    <a:pt x="66406" y="7820"/>
                  </a:lnTo>
                  <a:lnTo>
                    <a:pt x="66406" y="14076"/>
                  </a:lnTo>
                  <a:lnTo>
                    <a:pt x="63318" y="21897"/>
                  </a:lnTo>
                  <a:lnTo>
                    <a:pt x="60229" y="21897"/>
                  </a:lnTo>
                  <a:close/>
                </a:path>
              </a:pathLst>
            </a:custGeom>
            <a:solidFill>
              <a:srgbClr val="C3B6A0"/>
            </a:solidFill>
          </p:spPr>
          <p:txBody>
            <a:bodyPr wrap="square" lIns="0" tIns="0" rIns="0" bIns="0" rtlCol="0">
              <a:noAutofit/>
            </a:bodyPr>
            <a:lstStyle/>
            <a:p>
              <a:endParaRPr sz="1758"/>
            </a:p>
          </p:txBody>
        </p:sp>
        <p:sp>
          <p:nvSpPr>
            <p:cNvPr id="572" name="object 762"/>
            <p:cNvSpPr/>
            <p:nvPr/>
          </p:nvSpPr>
          <p:spPr>
            <a:xfrm>
              <a:off x="6401514" y="5677798"/>
              <a:ext cx="70878" cy="19855"/>
            </a:xfrm>
            <a:custGeom>
              <a:avLst/>
              <a:gdLst/>
              <a:ahLst/>
              <a:cxnLst/>
              <a:rect l="l" t="t" r="r" b="b"/>
              <a:pathLst>
                <a:path w="72584" h="20333">
                  <a:moveTo>
                    <a:pt x="66406" y="20333"/>
                  </a:moveTo>
                  <a:lnTo>
                    <a:pt x="0" y="20333"/>
                  </a:lnTo>
                  <a:lnTo>
                    <a:pt x="1544" y="14076"/>
                  </a:lnTo>
                  <a:lnTo>
                    <a:pt x="1544" y="0"/>
                  </a:lnTo>
                  <a:lnTo>
                    <a:pt x="69495" y="0"/>
                  </a:lnTo>
                  <a:lnTo>
                    <a:pt x="72584" y="6256"/>
                  </a:lnTo>
                  <a:lnTo>
                    <a:pt x="72584" y="14076"/>
                  </a:lnTo>
                  <a:lnTo>
                    <a:pt x="69495" y="20333"/>
                  </a:lnTo>
                  <a:lnTo>
                    <a:pt x="66406" y="20333"/>
                  </a:lnTo>
                  <a:close/>
                </a:path>
              </a:pathLst>
            </a:custGeom>
            <a:solidFill>
              <a:srgbClr val="C3B6A0"/>
            </a:solidFill>
          </p:spPr>
          <p:txBody>
            <a:bodyPr wrap="square" lIns="0" tIns="0" rIns="0" bIns="0" rtlCol="0">
              <a:noAutofit/>
            </a:bodyPr>
            <a:lstStyle/>
            <a:p>
              <a:endParaRPr sz="1758"/>
            </a:p>
          </p:txBody>
        </p:sp>
        <p:sp>
          <p:nvSpPr>
            <p:cNvPr id="573" name="object 763"/>
            <p:cNvSpPr/>
            <p:nvPr/>
          </p:nvSpPr>
          <p:spPr>
            <a:xfrm>
              <a:off x="5608304" y="5677786"/>
              <a:ext cx="755528" cy="21382"/>
            </a:xfrm>
            <a:custGeom>
              <a:avLst/>
              <a:gdLst/>
              <a:ahLst/>
              <a:cxnLst/>
              <a:rect l="l" t="t" r="r" b="b"/>
              <a:pathLst>
                <a:path w="773717" h="21897">
                  <a:moveTo>
                    <a:pt x="10810" y="20333"/>
                  </a:moveTo>
                  <a:lnTo>
                    <a:pt x="0" y="21897"/>
                  </a:lnTo>
                  <a:lnTo>
                    <a:pt x="0" y="7820"/>
                  </a:lnTo>
                  <a:lnTo>
                    <a:pt x="10810" y="0"/>
                  </a:lnTo>
                  <a:lnTo>
                    <a:pt x="773717" y="0"/>
                  </a:lnTo>
                  <a:lnTo>
                    <a:pt x="772172" y="9384"/>
                  </a:lnTo>
                  <a:lnTo>
                    <a:pt x="772172" y="20333"/>
                  </a:lnTo>
                  <a:lnTo>
                    <a:pt x="10810" y="20333"/>
                  </a:lnTo>
                  <a:close/>
                </a:path>
              </a:pathLst>
            </a:custGeom>
            <a:solidFill>
              <a:srgbClr val="C3B6A0"/>
            </a:solidFill>
          </p:spPr>
          <p:txBody>
            <a:bodyPr wrap="square" lIns="0" tIns="0" rIns="0" bIns="0" rtlCol="0">
              <a:noAutofit/>
            </a:bodyPr>
            <a:lstStyle/>
            <a:p>
              <a:endParaRPr sz="1758"/>
            </a:p>
          </p:txBody>
        </p:sp>
        <p:sp>
          <p:nvSpPr>
            <p:cNvPr id="574" name="object 764"/>
            <p:cNvSpPr/>
            <p:nvPr/>
          </p:nvSpPr>
          <p:spPr>
            <a:xfrm>
              <a:off x="5599236" y="5738873"/>
              <a:ext cx="760052" cy="41237"/>
            </a:xfrm>
            <a:custGeom>
              <a:avLst/>
              <a:gdLst/>
              <a:ahLst/>
              <a:cxnLst/>
              <a:rect l="l" t="t" r="r" b="b"/>
              <a:pathLst>
                <a:path w="778350" h="42230">
                  <a:moveTo>
                    <a:pt x="778350" y="31281"/>
                  </a:moveTo>
                  <a:lnTo>
                    <a:pt x="773717" y="31281"/>
                  </a:lnTo>
                  <a:lnTo>
                    <a:pt x="773717" y="28153"/>
                  </a:lnTo>
                  <a:lnTo>
                    <a:pt x="770628" y="25025"/>
                  </a:lnTo>
                  <a:lnTo>
                    <a:pt x="770628" y="18769"/>
                  </a:lnTo>
                  <a:lnTo>
                    <a:pt x="773717" y="15640"/>
                  </a:lnTo>
                  <a:lnTo>
                    <a:pt x="773717" y="12512"/>
                  </a:lnTo>
                  <a:lnTo>
                    <a:pt x="775261" y="10948"/>
                  </a:lnTo>
                  <a:lnTo>
                    <a:pt x="776805" y="9384"/>
                  </a:lnTo>
                  <a:lnTo>
                    <a:pt x="776805" y="3128"/>
                  </a:lnTo>
                  <a:lnTo>
                    <a:pt x="778350" y="0"/>
                  </a:lnTo>
                  <a:lnTo>
                    <a:pt x="20076" y="0"/>
                  </a:lnTo>
                  <a:lnTo>
                    <a:pt x="6619" y="4874"/>
                  </a:lnTo>
                  <a:lnTo>
                    <a:pt x="281" y="16752"/>
                  </a:lnTo>
                  <a:lnTo>
                    <a:pt x="4" y="20280"/>
                  </a:lnTo>
                  <a:lnTo>
                    <a:pt x="4480" y="33726"/>
                  </a:lnTo>
                  <a:lnTo>
                    <a:pt x="16099" y="40504"/>
                  </a:lnTo>
                  <a:lnTo>
                    <a:pt x="18532" y="40666"/>
                  </a:lnTo>
                  <a:lnTo>
                    <a:pt x="20076" y="42230"/>
                  </a:lnTo>
                  <a:lnTo>
                    <a:pt x="778350" y="42230"/>
                  </a:lnTo>
                  <a:lnTo>
                    <a:pt x="778350" y="31281"/>
                  </a:lnTo>
                  <a:close/>
                </a:path>
              </a:pathLst>
            </a:custGeom>
            <a:solidFill>
              <a:srgbClr val="1F1F2E"/>
            </a:solidFill>
          </p:spPr>
          <p:txBody>
            <a:bodyPr wrap="square" lIns="0" tIns="0" rIns="0" bIns="0" rtlCol="0">
              <a:noAutofit/>
            </a:bodyPr>
            <a:lstStyle/>
            <a:p>
              <a:endParaRPr sz="1758"/>
            </a:p>
          </p:txBody>
        </p:sp>
        <p:sp>
          <p:nvSpPr>
            <p:cNvPr id="575" name="object 765"/>
            <p:cNvSpPr/>
            <p:nvPr/>
          </p:nvSpPr>
          <p:spPr>
            <a:xfrm>
              <a:off x="5878231" y="5306638"/>
              <a:ext cx="610793" cy="473472"/>
            </a:xfrm>
            <a:custGeom>
              <a:avLst/>
              <a:gdLst/>
              <a:ahLst/>
              <a:cxnLst/>
              <a:rect l="l" t="t" r="r" b="b"/>
              <a:pathLst>
                <a:path w="625497" h="484870">
                  <a:moveTo>
                    <a:pt x="625497" y="17"/>
                  </a:moveTo>
                  <a:lnTo>
                    <a:pt x="623915" y="0"/>
                  </a:lnTo>
                  <a:lnTo>
                    <a:pt x="625459" y="0"/>
                  </a:lnTo>
                  <a:close/>
                </a:path>
                <a:path w="625497" h="484870">
                  <a:moveTo>
                    <a:pt x="825603" y="3128"/>
                  </a:moveTo>
                  <a:lnTo>
                    <a:pt x="837918" y="3802"/>
                  </a:lnTo>
                  <a:lnTo>
                    <a:pt x="850934" y="7820"/>
                  </a:lnTo>
                  <a:lnTo>
                    <a:pt x="851775" y="8066"/>
                  </a:lnTo>
                  <a:lnTo>
                    <a:pt x="869027" y="14086"/>
                  </a:lnTo>
                  <a:lnTo>
                    <a:pt x="887339" y="22858"/>
                  </a:lnTo>
                  <a:lnTo>
                    <a:pt x="905274" y="34794"/>
                  </a:lnTo>
                  <a:lnTo>
                    <a:pt x="921393" y="50307"/>
                  </a:lnTo>
                  <a:lnTo>
                    <a:pt x="934259" y="69812"/>
                  </a:lnTo>
                  <a:lnTo>
                    <a:pt x="942434" y="93722"/>
                  </a:lnTo>
                  <a:lnTo>
                    <a:pt x="944481" y="122450"/>
                  </a:lnTo>
                  <a:lnTo>
                    <a:pt x="942757" y="138750"/>
                  </a:lnTo>
                  <a:lnTo>
                    <a:pt x="938962" y="156409"/>
                  </a:lnTo>
                  <a:lnTo>
                    <a:pt x="930555" y="176695"/>
                  </a:lnTo>
                  <a:lnTo>
                    <a:pt x="923518" y="189255"/>
                  </a:lnTo>
                  <a:lnTo>
                    <a:pt x="907548" y="211965"/>
                  </a:lnTo>
                  <a:lnTo>
                    <a:pt x="898182" y="224354"/>
                  </a:lnTo>
                  <a:lnTo>
                    <a:pt x="888048" y="237292"/>
                  </a:lnTo>
                  <a:lnTo>
                    <a:pt x="877260" y="250671"/>
                  </a:lnTo>
                  <a:lnTo>
                    <a:pt x="865934" y="264384"/>
                  </a:lnTo>
                  <a:lnTo>
                    <a:pt x="854184" y="278324"/>
                  </a:lnTo>
                  <a:lnTo>
                    <a:pt x="842125" y="292386"/>
                  </a:lnTo>
                  <a:lnTo>
                    <a:pt x="829871" y="306461"/>
                  </a:lnTo>
                  <a:lnTo>
                    <a:pt x="817537" y="320444"/>
                  </a:lnTo>
                  <a:lnTo>
                    <a:pt x="805238" y="334228"/>
                  </a:lnTo>
                  <a:lnTo>
                    <a:pt x="793089" y="347705"/>
                  </a:lnTo>
                  <a:lnTo>
                    <a:pt x="781203" y="360769"/>
                  </a:lnTo>
                  <a:lnTo>
                    <a:pt x="769697" y="373314"/>
                  </a:lnTo>
                  <a:lnTo>
                    <a:pt x="758683" y="385232"/>
                  </a:lnTo>
                  <a:lnTo>
                    <a:pt x="748278" y="396417"/>
                  </a:lnTo>
                  <a:lnTo>
                    <a:pt x="738596" y="406762"/>
                  </a:lnTo>
                  <a:lnTo>
                    <a:pt x="721858" y="424506"/>
                  </a:lnTo>
                  <a:lnTo>
                    <a:pt x="715031" y="431691"/>
                  </a:lnTo>
                  <a:lnTo>
                    <a:pt x="713289" y="433848"/>
                  </a:lnTo>
                  <a:lnTo>
                    <a:pt x="704567" y="443391"/>
                  </a:lnTo>
                  <a:lnTo>
                    <a:pt x="694964" y="452007"/>
                  </a:lnTo>
                  <a:lnTo>
                    <a:pt x="684561" y="459658"/>
                  </a:lnTo>
                  <a:lnTo>
                    <a:pt x="673443" y="466310"/>
                  </a:lnTo>
                  <a:lnTo>
                    <a:pt x="661692" y="471925"/>
                  </a:lnTo>
                  <a:lnTo>
                    <a:pt x="649390" y="476468"/>
                  </a:lnTo>
                  <a:lnTo>
                    <a:pt x="636622" y="479904"/>
                  </a:lnTo>
                  <a:lnTo>
                    <a:pt x="623470" y="482195"/>
                  </a:lnTo>
                  <a:lnTo>
                    <a:pt x="610016" y="483306"/>
                  </a:lnTo>
                  <a:lnTo>
                    <a:pt x="608472" y="484870"/>
                  </a:lnTo>
                  <a:lnTo>
                    <a:pt x="532799" y="484870"/>
                  </a:lnTo>
                  <a:lnTo>
                    <a:pt x="532799" y="480865"/>
                  </a:lnTo>
                  <a:lnTo>
                    <a:pt x="532881" y="465645"/>
                  </a:lnTo>
                  <a:lnTo>
                    <a:pt x="533301" y="454756"/>
                  </a:lnTo>
                  <a:lnTo>
                    <a:pt x="534343" y="444204"/>
                  </a:lnTo>
                  <a:lnTo>
                    <a:pt x="534343" y="442640"/>
                  </a:lnTo>
                  <a:lnTo>
                    <a:pt x="605383" y="442640"/>
                  </a:lnTo>
                  <a:lnTo>
                    <a:pt x="607790" y="442611"/>
                  </a:lnTo>
                  <a:lnTo>
                    <a:pt x="621980" y="441246"/>
                  </a:lnTo>
                  <a:lnTo>
                    <a:pt x="635569" y="437946"/>
                  </a:lnTo>
                  <a:lnTo>
                    <a:pt x="648423" y="432860"/>
                  </a:lnTo>
                  <a:lnTo>
                    <a:pt x="660411" y="426137"/>
                  </a:lnTo>
                  <a:lnTo>
                    <a:pt x="671397" y="417924"/>
                  </a:lnTo>
                  <a:lnTo>
                    <a:pt x="681251" y="408369"/>
                  </a:lnTo>
                  <a:lnTo>
                    <a:pt x="689837" y="397621"/>
                  </a:lnTo>
                  <a:lnTo>
                    <a:pt x="697024" y="385829"/>
                  </a:lnTo>
                  <a:lnTo>
                    <a:pt x="702678" y="373140"/>
                  </a:lnTo>
                  <a:lnTo>
                    <a:pt x="706665" y="359702"/>
                  </a:lnTo>
                  <a:lnTo>
                    <a:pt x="708854" y="345665"/>
                  </a:lnTo>
                  <a:lnTo>
                    <a:pt x="708854" y="339409"/>
                  </a:lnTo>
                  <a:lnTo>
                    <a:pt x="711943" y="339409"/>
                  </a:lnTo>
                  <a:lnTo>
                    <a:pt x="711943" y="337845"/>
                  </a:lnTo>
                  <a:lnTo>
                    <a:pt x="711446" y="328085"/>
                  </a:lnTo>
                  <a:lnTo>
                    <a:pt x="708993" y="314217"/>
                  </a:lnTo>
                  <a:lnTo>
                    <a:pt x="704632" y="301000"/>
                  </a:lnTo>
                  <a:lnTo>
                    <a:pt x="698520" y="288574"/>
                  </a:lnTo>
                  <a:lnTo>
                    <a:pt x="690812" y="277081"/>
                  </a:lnTo>
                  <a:lnTo>
                    <a:pt x="681666" y="266662"/>
                  </a:lnTo>
                  <a:lnTo>
                    <a:pt x="671240" y="257458"/>
                  </a:lnTo>
                  <a:lnTo>
                    <a:pt x="659689" y="249611"/>
                  </a:lnTo>
                  <a:lnTo>
                    <a:pt x="647171" y="243262"/>
                  </a:lnTo>
                  <a:lnTo>
                    <a:pt x="633843" y="238552"/>
                  </a:lnTo>
                  <a:lnTo>
                    <a:pt x="619861" y="235622"/>
                  </a:lnTo>
                  <a:lnTo>
                    <a:pt x="605383" y="234614"/>
                  </a:lnTo>
                  <a:lnTo>
                    <a:pt x="474114" y="234614"/>
                  </a:lnTo>
                  <a:lnTo>
                    <a:pt x="0" y="109486"/>
                  </a:lnTo>
                  <a:lnTo>
                    <a:pt x="670245" y="109486"/>
                  </a:lnTo>
                  <a:lnTo>
                    <a:pt x="670245" y="92281"/>
                  </a:lnTo>
                  <a:lnTo>
                    <a:pt x="668406" y="79225"/>
                  </a:lnTo>
                  <a:lnTo>
                    <a:pt x="661100" y="68117"/>
                  </a:lnTo>
                  <a:lnTo>
                    <a:pt x="648625" y="64128"/>
                  </a:lnTo>
                  <a:lnTo>
                    <a:pt x="650169" y="64128"/>
                  </a:lnTo>
                  <a:lnTo>
                    <a:pt x="650169" y="28153"/>
                  </a:lnTo>
                  <a:lnTo>
                    <a:pt x="646740" y="15687"/>
                  </a:lnTo>
                  <a:lnTo>
                    <a:pt x="637544" y="5695"/>
                  </a:lnTo>
                  <a:lnTo>
                    <a:pt x="625497" y="17"/>
                  </a:lnTo>
                  <a:lnTo>
                    <a:pt x="764450" y="1564"/>
                  </a:lnTo>
                  <a:lnTo>
                    <a:pt x="764450" y="0"/>
                  </a:lnTo>
                  <a:lnTo>
                    <a:pt x="765995" y="0"/>
                  </a:lnTo>
                  <a:lnTo>
                    <a:pt x="821591" y="1564"/>
                  </a:lnTo>
                  <a:lnTo>
                    <a:pt x="823136" y="4692"/>
                  </a:lnTo>
                  <a:lnTo>
                    <a:pt x="824680" y="4692"/>
                  </a:lnTo>
                  <a:lnTo>
                    <a:pt x="824680" y="3128"/>
                  </a:lnTo>
                  <a:lnTo>
                    <a:pt x="825603" y="3128"/>
                  </a:lnTo>
                  <a:close/>
                </a:path>
              </a:pathLst>
            </a:custGeom>
            <a:solidFill>
              <a:srgbClr val="1F1F2E"/>
            </a:solidFill>
          </p:spPr>
          <p:txBody>
            <a:bodyPr wrap="square" lIns="0" tIns="0" rIns="0" bIns="0" rtlCol="0">
              <a:noAutofit/>
            </a:bodyPr>
            <a:lstStyle/>
            <a:p>
              <a:endParaRPr sz="1758"/>
            </a:p>
          </p:txBody>
        </p:sp>
        <p:sp>
          <p:nvSpPr>
            <p:cNvPr id="576" name="object 766"/>
            <p:cNvSpPr/>
            <p:nvPr/>
          </p:nvSpPr>
          <p:spPr>
            <a:xfrm>
              <a:off x="6365322" y="5645709"/>
              <a:ext cx="4524" cy="29018"/>
            </a:xfrm>
            <a:custGeom>
              <a:avLst/>
              <a:gdLst/>
              <a:ahLst/>
              <a:cxnLst/>
              <a:rect l="l" t="t" r="r" b="b"/>
              <a:pathLst>
                <a:path w="4633" h="29717">
                  <a:moveTo>
                    <a:pt x="4633" y="0"/>
                  </a:moveTo>
                  <a:lnTo>
                    <a:pt x="0" y="29717"/>
                  </a:lnTo>
                  <a:lnTo>
                    <a:pt x="0" y="23461"/>
                  </a:lnTo>
                  <a:lnTo>
                    <a:pt x="1544" y="15640"/>
                  </a:lnTo>
                  <a:lnTo>
                    <a:pt x="3088" y="7820"/>
                  </a:lnTo>
                  <a:lnTo>
                    <a:pt x="3088" y="3128"/>
                  </a:lnTo>
                  <a:lnTo>
                    <a:pt x="4633" y="0"/>
                  </a:lnTo>
                  <a:close/>
                </a:path>
              </a:pathLst>
            </a:custGeom>
            <a:solidFill>
              <a:srgbClr val="333644"/>
            </a:solidFill>
          </p:spPr>
          <p:txBody>
            <a:bodyPr wrap="square" lIns="0" tIns="0" rIns="0" bIns="0" rtlCol="0">
              <a:noAutofit/>
            </a:bodyPr>
            <a:lstStyle/>
            <a:p>
              <a:endParaRPr sz="1758"/>
            </a:p>
          </p:txBody>
        </p:sp>
        <p:sp>
          <p:nvSpPr>
            <p:cNvPr id="577" name="object 767"/>
            <p:cNvSpPr/>
            <p:nvPr/>
          </p:nvSpPr>
          <p:spPr>
            <a:xfrm>
              <a:off x="6351743" y="5668622"/>
              <a:ext cx="54289" cy="187861"/>
            </a:xfrm>
            <a:custGeom>
              <a:avLst/>
              <a:gdLst/>
              <a:ahLst/>
              <a:cxnLst/>
              <a:rect l="l" t="t" r="r" b="b"/>
              <a:pathLst>
                <a:path w="55596" h="192384">
                  <a:moveTo>
                    <a:pt x="39124" y="178190"/>
                  </a:moveTo>
                  <a:lnTo>
                    <a:pt x="29342" y="162666"/>
                  </a:lnTo>
                  <a:lnTo>
                    <a:pt x="27798" y="157973"/>
                  </a:lnTo>
                  <a:lnTo>
                    <a:pt x="24709" y="154845"/>
                  </a:lnTo>
                  <a:lnTo>
                    <a:pt x="24709" y="150153"/>
                  </a:lnTo>
                  <a:lnTo>
                    <a:pt x="21620" y="151717"/>
                  </a:lnTo>
                  <a:lnTo>
                    <a:pt x="21620" y="156409"/>
                  </a:lnTo>
                  <a:lnTo>
                    <a:pt x="23165" y="159538"/>
                  </a:lnTo>
                  <a:lnTo>
                    <a:pt x="23165" y="162666"/>
                  </a:lnTo>
                  <a:lnTo>
                    <a:pt x="23125" y="166983"/>
                  </a:lnTo>
                  <a:lnTo>
                    <a:pt x="21608" y="179019"/>
                  </a:lnTo>
                  <a:lnTo>
                    <a:pt x="15443" y="192384"/>
                  </a:lnTo>
                  <a:lnTo>
                    <a:pt x="15060" y="191419"/>
                  </a:lnTo>
                  <a:lnTo>
                    <a:pt x="11909" y="181720"/>
                  </a:lnTo>
                  <a:lnTo>
                    <a:pt x="7721" y="162666"/>
                  </a:lnTo>
                  <a:lnTo>
                    <a:pt x="5885" y="151871"/>
                  </a:lnTo>
                  <a:lnTo>
                    <a:pt x="3297" y="140063"/>
                  </a:lnTo>
                  <a:lnTo>
                    <a:pt x="994" y="127076"/>
                  </a:lnTo>
                  <a:lnTo>
                    <a:pt x="0" y="112615"/>
                  </a:lnTo>
                  <a:lnTo>
                    <a:pt x="0" y="111051"/>
                  </a:lnTo>
                  <a:lnTo>
                    <a:pt x="3088" y="109486"/>
                  </a:lnTo>
                  <a:lnTo>
                    <a:pt x="3088" y="107922"/>
                  </a:lnTo>
                  <a:lnTo>
                    <a:pt x="6177" y="106358"/>
                  </a:lnTo>
                  <a:lnTo>
                    <a:pt x="6177" y="103230"/>
                  </a:lnTo>
                  <a:lnTo>
                    <a:pt x="3088" y="103230"/>
                  </a:lnTo>
                  <a:lnTo>
                    <a:pt x="3088" y="100102"/>
                  </a:lnTo>
                  <a:lnTo>
                    <a:pt x="0" y="96974"/>
                  </a:lnTo>
                  <a:lnTo>
                    <a:pt x="0" y="90717"/>
                  </a:lnTo>
                  <a:lnTo>
                    <a:pt x="3088" y="87589"/>
                  </a:lnTo>
                  <a:lnTo>
                    <a:pt x="3088" y="82897"/>
                  </a:lnTo>
                  <a:lnTo>
                    <a:pt x="6177" y="81333"/>
                  </a:lnTo>
                  <a:lnTo>
                    <a:pt x="6177" y="78204"/>
                  </a:lnTo>
                  <a:lnTo>
                    <a:pt x="3088" y="76640"/>
                  </a:lnTo>
                  <a:lnTo>
                    <a:pt x="4633" y="75076"/>
                  </a:lnTo>
                  <a:lnTo>
                    <a:pt x="0" y="73512"/>
                  </a:lnTo>
                  <a:lnTo>
                    <a:pt x="0" y="67256"/>
                  </a:lnTo>
                  <a:lnTo>
                    <a:pt x="4633" y="62563"/>
                  </a:lnTo>
                  <a:lnTo>
                    <a:pt x="4633" y="56307"/>
                  </a:lnTo>
                  <a:lnTo>
                    <a:pt x="9266" y="56307"/>
                  </a:lnTo>
                  <a:lnTo>
                    <a:pt x="9266" y="39102"/>
                  </a:lnTo>
                  <a:lnTo>
                    <a:pt x="10810" y="34410"/>
                  </a:lnTo>
                  <a:lnTo>
                    <a:pt x="10810" y="31281"/>
                  </a:lnTo>
                  <a:lnTo>
                    <a:pt x="12354" y="29717"/>
                  </a:lnTo>
                  <a:lnTo>
                    <a:pt x="12354" y="25025"/>
                  </a:lnTo>
                  <a:lnTo>
                    <a:pt x="13899" y="23461"/>
                  </a:lnTo>
                  <a:lnTo>
                    <a:pt x="15443" y="20333"/>
                  </a:lnTo>
                  <a:lnTo>
                    <a:pt x="15443" y="17205"/>
                  </a:lnTo>
                  <a:lnTo>
                    <a:pt x="16987" y="15640"/>
                  </a:lnTo>
                  <a:lnTo>
                    <a:pt x="21620" y="14076"/>
                  </a:lnTo>
                  <a:lnTo>
                    <a:pt x="21620" y="9384"/>
                  </a:lnTo>
                  <a:lnTo>
                    <a:pt x="52507" y="9384"/>
                  </a:lnTo>
                  <a:lnTo>
                    <a:pt x="54052" y="0"/>
                  </a:lnTo>
                  <a:lnTo>
                    <a:pt x="54052" y="7820"/>
                  </a:lnTo>
                  <a:lnTo>
                    <a:pt x="52507" y="10948"/>
                  </a:lnTo>
                  <a:lnTo>
                    <a:pt x="52507" y="26589"/>
                  </a:lnTo>
                  <a:lnTo>
                    <a:pt x="50963" y="28153"/>
                  </a:lnTo>
                  <a:lnTo>
                    <a:pt x="50963" y="45358"/>
                  </a:lnTo>
                  <a:lnTo>
                    <a:pt x="49419" y="53179"/>
                  </a:lnTo>
                  <a:lnTo>
                    <a:pt x="49419" y="71948"/>
                  </a:lnTo>
                  <a:lnTo>
                    <a:pt x="44786" y="71948"/>
                  </a:lnTo>
                  <a:lnTo>
                    <a:pt x="44786" y="73512"/>
                  </a:lnTo>
                  <a:lnTo>
                    <a:pt x="44016" y="85736"/>
                  </a:lnTo>
                  <a:lnTo>
                    <a:pt x="42513" y="98393"/>
                  </a:lnTo>
                  <a:lnTo>
                    <a:pt x="41697" y="111051"/>
                  </a:lnTo>
                  <a:lnTo>
                    <a:pt x="41697" y="112615"/>
                  </a:lnTo>
                  <a:lnTo>
                    <a:pt x="42174" y="125084"/>
                  </a:lnTo>
                  <a:lnTo>
                    <a:pt x="43403" y="137958"/>
                  </a:lnTo>
                  <a:lnTo>
                    <a:pt x="44938" y="150536"/>
                  </a:lnTo>
                  <a:lnTo>
                    <a:pt x="46330" y="162666"/>
                  </a:lnTo>
                  <a:lnTo>
                    <a:pt x="47467" y="167987"/>
                  </a:lnTo>
                  <a:lnTo>
                    <a:pt x="51359" y="180329"/>
                  </a:lnTo>
                  <a:lnTo>
                    <a:pt x="55596" y="192384"/>
                  </a:lnTo>
                  <a:lnTo>
                    <a:pt x="49775" y="188285"/>
                  </a:lnTo>
                  <a:lnTo>
                    <a:pt x="39124" y="178190"/>
                  </a:lnTo>
                  <a:close/>
                </a:path>
              </a:pathLst>
            </a:custGeom>
            <a:solidFill>
              <a:srgbClr val="333644"/>
            </a:solidFill>
          </p:spPr>
          <p:txBody>
            <a:bodyPr wrap="square" lIns="0" tIns="0" rIns="0" bIns="0" rtlCol="0">
              <a:noAutofit/>
            </a:bodyPr>
            <a:lstStyle/>
            <a:p>
              <a:endParaRPr sz="1758"/>
            </a:p>
          </p:txBody>
        </p:sp>
        <p:sp>
          <p:nvSpPr>
            <p:cNvPr id="578" name="object 768"/>
            <p:cNvSpPr/>
            <p:nvPr/>
          </p:nvSpPr>
          <p:spPr>
            <a:xfrm>
              <a:off x="6366841" y="5636542"/>
              <a:ext cx="42224" cy="44292"/>
            </a:xfrm>
            <a:custGeom>
              <a:avLst/>
              <a:gdLst/>
              <a:ahLst/>
              <a:cxnLst/>
              <a:rect l="l" t="t" r="r" b="b"/>
              <a:pathLst>
                <a:path w="43241" h="45358">
                  <a:moveTo>
                    <a:pt x="6177" y="42230"/>
                  </a:moveTo>
                  <a:lnTo>
                    <a:pt x="6177" y="45358"/>
                  </a:lnTo>
                  <a:lnTo>
                    <a:pt x="1544" y="43794"/>
                  </a:lnTo>
                  <a:lnTo>
                    <a:pt x="1029" y="42230"/>
                  </a:lnTo>
                  <a:lnTo>
                    <a:pt x="0" y="39102"/>
                  </a:lnTo>
                  <a:lnTo>
                    <a:pt x="6177" y="9384"/>
                  </a:lnTo>
                  <a:lnTo>
                    <a:pt x="3088" y="0"/>
                  </a:lnTo>
                  <a:lnTo>
                    <a:pt x="43241" y="0"/>
                  </a:lnTo>
                  <a:lnTo>
                    <a:pt x="41697" y="15640"/>
                  </a:lnTo>
                  <a:lnTo>
                    <a:pt x="38608" y="32846"/>
                  </a:lnTo>
                  <a:lnTo>
                    <a:pt x="37064" y="42230"/>
                  </a:lnTo>
                  <a:lnTo>
                    <a:pt x="6177" y="42230"/>
                  </a:lnTo>
                  <a:close/>
                </a:path>
              </a:pathLst>
            </a:custGeom>
            <a:solidFill>
              <a:srgbClr val="1F1F2E"/>
            </a:solidFill>
          </p:spPr>
          <p:txBody>
            <a:bodyPr wrap="square" lIns="0" tIns="0" rIns="0" bIns="0" rtlCol="0">
              <a:noAutofit/>
            </a:bodyPr>
            <a:lstStyle/>
            <a:p>
              <a:endParaRPr sz="1758"/>
            </a:p>
          </p:txBody>
        </p:sp>
        <p:sp>
          <p:nvSpPr>
            <p:cNvPr id="579" name="object 769"/>
            <p:cNvSpPr/>
            <p:nvPr/>
          </p:nvSpPr>
          <p:spPr>
            <a:xfrm>
              <a:off x="6166255" y="4361228"/>
              <a:ext cx="45241" cy="74838"/>
            </a:xfrm>
            <a:custGeom>
              <a:avLst/>
              <a:gdLst/>
              <a:ahLst/>
              <a:cxnLst/>
              <a:rect l="l" t="t" r="r" b="b"/>
              <a:pathLst>
                <a:path w="46330" h="76640">
                  <a:moveTo>
                    <a:pt x="46330" y="0"/>
                  </a:moveTo>
                  <a:lnTo>
                    <a:pt x="46330" y="76640"/>
                  </a:lnTo>
                  <a:lnTo>
                    <a:pt x="15443" y="76640"/>
                  </a:lnTo>
                  <a:lnTo>
                    <a:pt x="14587" y="76597"/>
                  </a:lnTo>
                  <a:lnTo>
                    <a:pt x="6272" y="70201"/>
                  </a:lnTo>
                  <a:lnTo>
                    <a:pt x="1515" y="56515"/>
                  </a:lnTo>
                  <a:lnTo>
                    <a:pt x="0" y="40666"/>
                  </a:lnTo>
                  <a:lnTo>
                    <a:pt x="2261" y="28923"/>
                  </a:lnTo>
                  <a:lnTo>
                    <a:pt x="9683" y="17131"/>
                  </a:lnTo>
                  <a:lnTo>
                    <a:pt x="20636" y="7996"/>
                  </a:lnTo>
                  <a:lnTo>
                    <a:pt x="33419" y="2094"/>
                  </a:lnTo>
                  <a:lnTo>
                    <a:pt x="46330" y="0"/>
                  </a:lnTo>
                  <a:close/>
                </a:path>
              </a:pathLst>
            </a:custGeom>
            <a:solidFill>
              <a:srgbClr val="943E2C"/>
            </a:solidFill>
          </p:spPr>
          <p:txBody>
            <a:bodyPr wrap="square" lIns="0" tIns="0" rIns="0" bIns="0" rtlCol="0">
              <a:noAutofit/>
            </a:bodyPr>
            <a:lstStyle/>
            <a:p>
              <a:endParaRPr sz="1758"/>
            </a:p>
          </p:txBody>
        </p:sp>
        <p:sp>
          <p:nvSpPr>
            <p:cNvPr id="580" name="object 770"/>
            <p:cNvSpPr/>
            <p:nvPr/>
          </p:nvSpPr>
          <p:spPr>
            <a:xfrm>
              <a:off x="6211501" y="4361228"/>
              <a:ext cx="39208" cy="74838"/>
            </a:xfrm>
            <a:custGeom>
              <a:avLst/>
              <a:gdLst/>
              <a:ahLst/>
              <a:cxnLst/>
              <a:rect l="l" t="t" r="r" b="b"/>
              <a:pathLst>
                <a:path w="40152" h="76640">
                  <a:moveTo>
                    <a:pt x="20076" y="76640"/>
                  </a:moveTo>
                  <a:lnTo>
                    <a:pt x="0" y="76640"/>
                  </a:lnTo>
                  <a:lnTo>
                    <a:pt x="0" y="0"/>
                  </a:lnTo>
                  <a:lnTo>
                    <a:pt x="6663" y="622"/>
                  </a:lnTo>
                  <a:lnTo>
                    <a:pt x="19332" y="5329"/>
                  </a:lnTo>
                  <a:lnTo>
                    <a:pt x="30018" y="14052"/>
                  </a:lnTo>
                  <a:lnTo>
                    <a:pt x="37398" y="26072"/>
                  </a:lnTo>
                  <a:lnTo>
                    <a:pt x="40152" y="40666"/>
                  </a:lnTo>
                  <a:lnTo>
                    <a:pt x="39999" y="44263"/>
                  </a:lnTo>
                  <a:lnTo>
                    <a:pt x="36500" y="59318"/>
                  </a:lnTo>
                  <a:lnTo>
                    <a:pt x="29407" y="71577"/>
                  </a:lnTo>
                  <a:lnTo>
                    <a:pt x="20076" y="76640"/>
                  </a:lnTo>
                  <a:close/>
                </a:path>
              </a:pathLst>
            </a:custGeom>
            <a:solidFill>
              <a:srgbClr val="64241A"/>
            </a:solidFill>
          </p:spPr>
          <p:txBody>
            <a:bodyPr wrap="square" lIns="0" tIns="0" rIns="0" bIns="0" rtlCol="0">
              <a:noAutofit/>
            </a:bodyPr>
            <a:lstStyle/>
            <a:p>
              <a:endParaRPr sz="1758"/>
            </a:p>
          </p:txBody>
        </p:sp>
        <p:sp>
          <p:nvSpPr>
            <p:cNvPr id="581" name="object 771"/>
            <p:cNvSpPr/>
            <p:nvPr/>
          </p:nvSpPr>
          <p:spPr>
            <a:xfrm>
              <a:off x="6211511" y="5047012"/>
              <a:ext cx="301608" cy="305465"/>
            </a:xfrm>
            <a:custGeom>
              <a:avLst/>
              <a:gdLst/>
              <a:ahLst/>
              <a:cxnLst/>
              <a:rect l="l" t="t" r="r" b="b"/>
              <a:pathLst>
                <a:path w="308869" h="312819">
                  <a:moveTo>
                    <a:pt x="24709" y="262768"/>
                  </a:moveTo>
                  <a:lnTo>
                    <a:pt x="24709" y="264332"/>
                  </a:lnTo>
                  <a:lnTo>
                    <a:pt x="20076" y="264332"/>
                  </a:lnTo>
                  <a:lnTo>
                    <a:pt x="20076" y="270589"/>
                  </a:lnTo>
                  <a:lnTo>
                    <a:pt x="277982" y="270589"/>
                  </a:lnTo>
                  <a:lnTo>
                    <a:pt x="281070" y="269025"/>
                  </a:lnTo>
                  <a:lnTo>
                    <a:pt x="282615" y="269025"/>
                  </a:lnTo>
                  <a:lnTo>
                    <a:pt x="284159" y="265896"/>
                  </a:lnTo>
                  <a:lnTo>
                    <a:pt x="295679" y="271192"/>
                  </a:lnTo>
                  <a:lnTo>
                    <a:pt x="305090" y="280994"/>
                  </a:lnTo>
                  <a:lnTo>
                    <a:pt x="308869" y="294050"/>
                  </a:lnTo>
                  <a:lnTo>
                    <a:pt x="308869" y="312819"/>
                  </a:lnTo>
                  <a:lnTo>
                    <a:pt x="0" y="312819"/>
                  </a:lnTo>
                  <a:lnTo>
                    <a:pt x="0" y="0"/>
                  </a:lnTo>
                  <a:lnTo>
                    <a:pt x="26253" y="0"/>
                  </a:lnTo>
                  <a:lnTo>
                    <a:pt x="28476" y="3509"/>
                  </a:lnTo>
                  <a:lnTo>
                    <a:pt x="34695" y="14527"/>
                  </a:lnTo>
                  <a:lnTo>
                    <a:pt x="42300" y="30499"/>
                  </a:lnTo>
                  <a:lnTo>
                    <a:pt x="46254" y="40203"/>
                  </a:lnTo>
                  <a:lnTo>
                    <a:pt x="50113" y="50977"/>
                  </a:lnTo>
                  <a:lnTo>
                    <a:pt x="53730" y="62764"/>
                  </a:lnTo>
                  <a:lnTo>
                    <a:pt x="56958" y="75508"/>
                  </a:lnTo>
                  <a:lnTo>
                    <a:pt x="59650" y="89153"/>
                  </a:lnTo>
                  <a:lnTo>
                    <a:pt x="61658" y="103643"/>
                  </a:lnTo>
                  <a:lnTo>
                    <a:pt x="62836" y="118921"/>
                  </a:lnTo>
                  <a:lnTo>
                    <a:pt x="63036" y="134931"/>
                  </a:lnTo>
                  <a:lnTo>
                    <a:pt x="62112" y="151617"/>
                  </a:lnTo>
                  <a:lnTo>
                    <a:pt x="59915" y="168922"/>
                  </a:lnTo>
                  <a:lnTo>
                    <a:pt x="56300" y="186790"/>
                  </a:lnTo>
                  <a:lnTo>
                    <a:pt x="51119" y="205165"/>
                  </a:lnTo>
                  <a:lnTo>
                    <a:pt x="44225" y="223991"/>
                  </a:lnTo>
                  <a:lnTo>
                    <a:pt x="35471" y="243211"/>
                  </a:lnTo>
                  <a:lnTo>
                    <a:pt x="24709" y="262768"/>
                  </a:lnTo>
                  <a:close/>
                </a:path>
              </a:pathLst>
            </a:custGeom>
            <a:solidFill>
              <a:srgbClr val="461611"/>
            </a:solidFill>
          </p:spPr>
          <p:txBody>
            <a:bodyPr wrap="square" lIns="0" tIns="0" rIns="0" bIns="0" rtlCol="0">
              <a:noAutofit/>
            </a:bodyPr>
            <a:lstStyle/>
            <a:p>
              <a:endParaRPr sz="1758"/>
            </a:p>
          </p:txBody>
        </p:sp>
        <p:sp>
          <p:nvSpPr>
            <p:cNvPr id="582" name="object 772"/>
            <p:cNvSpPr/>
            <p:nvPr/>
          </p:nvSpPr>
          <p:spPr>
            <a:xfrm>
              <a:off x="6170791" y="5026374"/>
              <a:ext cx="40717" cy="0"/>
            </a:xfrm>
            <a:custGeom>
              <a:avLst/>
              <a:gdLst/>
              <a:ahLst/>
              <a:cxnLst/>
              <a:rect l="l" t="t" r="r" b="b"/>
              <a:pathLst>
                <a:path w="41697">
                  <a:moveTo>
                    <a:pt x="0" y="0"/>
                  </a:moveTo>
                  <a:lnTo>
                    <a:pt x="41697" y="0"/>
                  </a:lnTo>
                </a:path>
              </a:pathLst>
            </a:custGeom>
            <a:ln w="43500">
              <a:solidFill>
                <a:srgbClr val="FFC200"/>
              </a:solidFill>
            </a:ln>
          </p:spPr>
          <p:txBody>
            <a:bodyPr wrap="square" lIns="0" tIns="0" rIns="0" bIns="0" rtlCol="0">
              <a:noAutofit/>
            </a:bodyPr>
            <a:lstStyle/>
            <a:p>
              <a:endParaRPr sz="1758"/>
            </a:p>
          </p:txBody>
        </p:sp>
        <p:sp>
          <p:nvSpPr>
            <p:cNvPr id="583" name="object 773"/>
            <p:cNvSpPr/>
            <p:nvPr/>
          </p:nvSpPr>
          <p:spPr>
            <a:xfrm>
              <a:off x="6211496" y="5026374"/>
              <a:ext cx="19604" cy="0"/>
            </a:xfrm>
            <a:custGeom>
              <a:avLst/>
              <a:gdLst/>
              <a:ahLst/>
              <a:cxnLst/>
              <a:rect l="l" t="t" r="r" b="b"/>
              <a:pathLst>
                <a:path w="20076">
                  <a:moveTo>
                    <a:pt x="0" y="0"/>
                  </a:moveTo>
                  <a:lnTo>
                    <a:pt x="20076" y="0"/>
                  </a:lnTo>
                </a:path>
              </a:pathLst>
            </a:custGeom>
            <a:ln w="43500">
              <a:solidFill>
                <a:srgbClr val="EF9700"/>
              </a:solidFill>
            </a:ln>
          </p:spPr>
          <p:txBody>
            <a:bodyPr wrap="square" lIns="0" tIns="0" rIns="0" bIns="0" rtlCol="0">
              <a:noAutofit/>
            </a:bodyPr>
            <a:lstStyle/>
            <a:p>
              <a:endParaRPr sz="1758"/>
            </a:p>
          </p:txBody>
        </p:sp>
        <p:sp>
          <p:nvSpPr>
            <p:cNvPr id="584" name="object 774"/>
            <p:cNvSpPr/>
            <p:nvPr/>
          </p:nvSpPr>
          <p:spPr>
            <a:xfrm>
              <a:off x="5909917" y="5047012"/>
              <a:ext cx="294068" cy="305465"/>
            </a:xfrm>
            <a:custGeom>
              <a:avLst/>
              <a:gdLst/>
              <a:ahLst/>
              <a:cxnLst/>
              <a:rect l="l" t="t" r="r" b="b"/>
              <a:pathLst>
                <a:path w="301147" h="312819">
                  <a:moveTo>
                    <a:pt x="231736" y="134725"/>
                  </a:moveTo>
                  <a:lnTo>
                    <a:pt x="232232" y="118133"/>
                  </a:lnTo>
                  <a:lnTo>
                    <a:pt x="233738" y="102333"/>
                  </a:lnTo>
                  <a:lnTo>
                    <a:pt x="236091" y="87394"/>
                  </a:lnTo>
                  <a:lnTo>
                    <a:pt x="239128" y="73381"/>
                  </a:lnTo>
                  <a:lnTo>
                    <a:pt x="242684" y="60361"/>
                  </a:lnTo>
                  <a:lnTo>
                    <a:pt x="246597" y="48402"/>
                  </a:lnTo>
                  <a:lnTo>
                    <a:pt x="250704" y="37571"/>
                  </a:lnTo>
                  <a:lnTo>
                    <a:pt x="254841" y="27933"/>
                  </a:lnTo>
                  <a:lnTo>
                    <a:pt x="258844" y="19557"/>
                  </a:lnTo>
                  <a:lnTo>
                    <a:pt x="265798" y="6855"/>
                  </a:lnTo>
                  <a:lnTo>
                    <a:pt x="270260" y="0"/>
                  </a:lnTo>
                  <a:lnTo>
                    <a:pt x="301147" y="0"/>
                  </a:lnTo>
                  <a:lnTo>
                    <a:pt x="271804" y="270589"/>
                  </a:lnTo>
                  <a:lnTo>
                    <a:pt x="270260" y="270589"/>
                  </a:lnTo>
                  <a:lnTo>
                    <a:pt x="270260" y="267460"/>
                  </a:lnTo>
                  <a:lnTo>
                    <a:pt x="259113" y="247189"/>
                  </a:lnTo>
                  <a:lnTo>
                    <a:pt x="250120" y="227243"/>
                  </a:lnTo>
                  <a:lnTo>
                    <a:pt x="243117" y="207688"/>
                  </a:lnTo>
                  <a:lnTo>
                    <a:pt x="237940" y="188592"/>
                  </a:lnTo>
                  <a:lnTo>
                    <a:pt x="234426" y="170022"/>
                  </a:lnTo>
                  <a:lnTo>
                    <a:pt x="232413" y="152044"/>
                  </a:lnTo>
                  <a:lnTo>
                    <a:pt x="231736" y="134725"/>
                  </a:lnTo>
                  <a:close/>
                </a:path>
                <a:path w="301147" h="312819">
                  <a:moveTo>
                    <a:pt x="308869" y="312819"/>
                  </a:moveTo>
                  <a:lnTo>
                    <a:pt x="0" y="312819"/>
                  </a:lnTo>
                  <a:lnTo>
                    <a:pt x="0" y="294050"/>
                  </a:lnTo>
                  <a:lnTo>
                    <a:pt x="472" y="286463"/>
                  </a:lnTo>
                  <a:lnTo>
                    <a:pt x="6077" y="274557"/>
                  </a:lnTo>
                  <a:lnTo>
                    <a:pt x="20076" y="270589"/>
                  </a:lnTo>
                  <a:lnTo>
                    <a:pt x="271804" y="270589"/>
                  </a:lnTo>
                  <a:lnTo>
                    <a:pt x="301147" y="0"/>
                  </a:lnTo>
                  <a:lnTo>
                    <a:pt x="308869" y="0"/>
                  </a:lnTo>
                  <a:lnTo>
                    <a:pt x="308869" y="312819"/>
                  </a:lnTo>
                  <a:close/>
                </a:path>
              </a:pathLst>
            </a:custGeom>
            <a:solidFill>
              <a:srgbClr val="64241A"/>
            </a:solidFill>
          </p:spPr>
          <p:txBody>
            <a:bodyPr wrap="square" lIns="0" tIns="0" rIns="0" bIns="0" rtlCol="0">
              <a:noAutofit/>
            </a:bodyPr>
            <a:lstStyle/>
            <a:p>
              <a:endParaRPr sz="1758"/>
            </a:p>
          </p:txBody>
        </p:sp>
        <p:sp>
          <p:nvSpPr>
            <p:cNvPr id="585" name="object 775"/>
            <p:cNvSpPr/>
            <p:nvPr/>
          </p:nvSpPr>
          <p:spPr>
            <a:xfrm>
              <a:off x="5869171" y="5372320"/>
              <a:ext cx="342325" cy="41237"/>
            </a:xfrm>
            <a:custGeom>
              <a:avLst/>
              <a:gdLst/>
              <a:ahLst/>
              <a:cxnLst/>
              <a:rect l="l" t="t" r="r" b="b"/>
              <a:pathLst>
                <a:path w="350566" h="42230">
                  <a:moveTo>
                    <a:pt x="928" y="19093"/>
                  </a:moveTo>
                  <a:lnTo>
                    <a:pt x="9090" y="8329"/>
                  </a:lnTo>
                  <a:lnTo>
                    <a:pt x="22086" y="2043"/>
                  </a:lnTo>
                  <a:lnTo>
                    <a:pt x="35519" y="0"/>
                  </a:lnTo>
                  <a:lnTo>
                    <a:pt x="350566" y="0"/>
                  </a:lnTo>
                  <a:lnTo>
                    <a:pt x="350566" y="42230"/>
                  </a:lnTo>
                  <a:lnTo>
                    <a:pt x="0" y="42230"/>
                  </a:lnTo>
                  <a:lnTo>
                    <a:pt x="0" y="25025"/>
                  </a:lnTo>
                  <a:lnTo>
                    <a:pt x="928" y="19093"/>
                  </a:lnTo>
                  <a:close/>
                </a:path>
              </a:pathLst>
            </a:custGeom>
            <a:solidFill>
              <a:srgbClr val="461611"/>
            </a:solidFill>
          </p:spPr>
          <p:txBody>
            <a:bodyPr wrap="square" lIns="0" tIns="0" rIns="0" bIns="0" rtlCol="0">
              <a:noAutofit/>
            </a:bodyPr>
            <a:lstStyle/>
            <a:p>
              <a:endParaRPr sz="1758"/>
            </a:p>
          </p:txBody>
        </p:sp>
        <p:sp>
          <p:nvSpPr>
            <p:cNvPr id="586" name="object 776"/>
            <p:cNvSpPr/>
            <p:nvPr/>
          </p:nvSpPr>
          <p:spPr>
            <a:xfrm>
              <a:off x="5909917" y="5362387"/>
              <a:ext cx="301608" cy="0"/>
            </a:xfrm>
            <a:custGeom>
              <a:avLst/>
              <a:gdLst/>
              <a:ahLst/>
              <a:cxnLst/>
              <a:rect l="l" t="t" r="r" b="b"/>
              <a:pathLst>
                <a:path w="308869">
                  <a:moveTo>
                    <a:pt x="0" y="0"/>
                  </a:moveTo>
                  <a:lnTo>
                    <a:pt x="308869" y="0"/>
                  </a:lnTo>
                </a:path>
              </a:pathLst>
            </a:custGeom>
            <a:ln w="21603">
              <a:solidFill>
                <a:srgbClr val="FFC200"/>
              </a:solidFill>
            </a:ln>
          </p:spPr>
          <p:txBody>
            <a:bodyPr wrap="square" lIns="0" tIns="0" rIns="0" bIns="0" rtlCol="0">
              <a:noAutofit/>
            </a:bodyPr>
            <a:lstStyle/>
            <a:p>
              <a:endParaRPr sz="1758"/>
            </a:p>
          </p:txBody>
        </p:sp>
        <p:sp>
          <p:nvSpPr>
            <p:cNvPr id="587" name="object 777"/>
            <p:cNvSpPr/>
            <p:nvPr/>
          </p:nvSpPr>
          <p:spPr>
            <a:xfrm>
              <a:off x="6211506" y="5370787"/>
              <a:ext cx="321212" cy="42764"/>
            </a:xfrm>
            <a:custGeom>
              <a:avLst/>
              <a:gdLst/>
              <a:ahLst/>
              <a:cxnLst/>
              <a:rect l="l" t="t" r="r" b="b"/>
              <a:pathLst>
                <a:path w="328945" h="43794">
                  <a:moveTo>
                    <a:pt x="328945" y="43794"/>
                  </a:moveTo>
                  <a:lnTo>
                    <a:pt x="0" y="43794"/>
                  </a:lnTo>
                  <a:lnTo>
                    <a:pt x="0" y="1564"/>
                  </a:lnTo>
                  <a:lnTo>
                    <a:pt x="305780" y="1564"/>
                  </a:lnTo>
                  <a:lnTo>
                    <a:pt x="305780" y="0"/>
                  </a:lnTo>
                  <a:lnTo>
                    <a:pt x="316255" y="2168"/>
                  </a:lnTo>
                  <a:lnTo>
                    <a:pt x="325556" y="11117"/>
                  </a:lnTo>
                  <a:lnTo>
                    <a:pt x="328945" y="26589"/>
                  </a:lnTo>
                  <a:lnTo>
                    <a:pt x="328945" y="43794"/>
                  </a:lnTo>
                  <a:close/>
                </a:path>
              </a:pathLst>
            </a:custGeom>
            <a:solidFill>
              <a:srgbClr val="2F0A07"/>
            </a:solidFill>
          </p:spPr>
          <p:txBody>
            <a:bodyPr wrap="square" lIns="0" tIns="0" rIns="0" bIns="0" rtlCol="0">
              <a:noAutofit/>
            </a:bodyPr>
            <a:lstStyle/>
            <a:p>
              <a:endParaRPr sz="1758"/>
            </a:p>
          </p:txBody>
        </p:sp>
        <p:sp>
          <p:nvSpPr>
            <p:cNvPr id="588" name="object 778"/>
            <p:cNvSpPr/>
            <p:nvPr/>
          </p:nvSpPr>
          <p:spPr>
            <a:xfrm>
              <a:off x="6211511" y="5362387"/>
              <a:ext cx="301608" cy="0"/>
            </a:xfrm>
            <a:custGeom>
              <a:avLst/>
              <a:gdLst/>
              <a:ahLst/>
              <a:cxnLst/>
              <a:rect l="l" t="t" r="r" b="b"/>
              <a:pathLst>
                <a:path w="308869">
                  <a:moveTo>
                    <a:pt x="0" y="0"/>
                  </a:moveTo>
                  <a:lnTo>
                    <a:pt x="308869" y="0"/>
                  </a:lnTo>
                </a:path>
              </a:pathLst>
            </a:custGeom>
            <a:ln w="21603">
              <a:solidFill>
                <a:srgbClr val="EF9700"/>
              </a:solidFill>
            </a:ln>
          </p:spPr>
          <p:txBody>
            <a:bodyPr wrap="square" lIns="0" tIns="0" rIns="0" bIns="0" rtlCol="0">
              <a:noAutofit/>
            </a:bodyPr>
            <a:lstStyle/>
            <a:p>
              <a:endParaRPr sz="1758"/>
            </a:p>
          </p:txBody>
        </p:sp>
        <p:sp>
          <p:nvSpPr>
            <p:cNvPr id="589" name="object 779"/>
            <p:cNvSpPr/>
            <p:nvPr/>
          </p:nvSpPr>
          <p:spPr>
            <a:xfrm>
              <a:off x="6265276" y="4732249"/>
              <a:ext cx="18044" cy="52925"/>
            </a:xfrm>
            <a:custGeom>
              <a:avLst/>
              <a:gdLst/>
              <a:ahLst/>
              <a:cxnLst/>
              <a:rect l="l" t="t" r="r" b="b"/>
              <a:pathLst>
                <a:path w="18478" h="54199">
                  <a:moveTo>
                    <a:pt x="9822" y="45105"/>
                  </a:moveTo>
                  <a:lnTo>
                    <a:pt x="0" y="54199"/>
                  </a:lnTo>
                  <a:lnTo>
                    <a:pt x="512" y="22926"/>
                  </a:lnTo>
                  <a:lnTo>
                    <a:pt x="6759" y="12023"/>
                  </a:lnTo>
                  <a:lnTo>
                    <a:pt x="10530" y="0"/>
                  </a:lnTo>
                  <a:lnTo>
                    <a:pt x="18478" y="34887"/>
                  </a:lnTo>
                  <a:lnTo>
                    <a:pt x="9822" y="45105"/>
                  </a:lnTo>
                  <a:close/>
                </a:path>
              </a:pathLst>
            </a:custGeom>
            <a:solidFill>
              <a:srgbClr val="64241A"/>
            </a:solidFill>
          </p:spPr>
          <p:txBody>
            <a:bodyPr wrap="square" lIns="0" tIns="0" rIns="0" bIns="0" rtlCol="0">
              <a:noAutofit/>
            </a:bodyPr>
            <a:lstStyle/>
            <a:p>
              <a:endParaRPr sz="1758"/>
            </a:p>
          </p:txBody>
        </p:sp>
        <p:sp>
          <p:nvSpPr>
            <p:cNvPr id="590" name="object 780"/>
            <p:cNvSpPr/>
            <p:nvPr/>
          </p:nvSpPr>
          <p:spPr>
            <a:xfrm>
              <a:off x="6211512" y="4619341"/>
              <a:ext cx="397914" cy="386414"/>
            </a:xfrm>
            <a:custGeom>
              <a:avLst/>
              <a:gdLst/>
              <a:ahLst/>
              <a:cxnLst/>
              <a:rect l="l" t="t" r="r" b="b"/>
              <a:pathLst>
                <a:path w="407493" h="395717">
                  <a:moveTo>
                    <a:pt x="91044" y="114197"/>
                  </a:moveTo>
                  <a:lnTo>
                    <a:pt x="86773" y="127128"/>
                  </a:lnTo>
                  <a:lnTo>
                    <a:pt x="80894" y="139264"/>
                  </a:lnTo>
                  <a:lnTo>
                    <a:pt x="73553" y="150495"/>
                  </a:lnTo>
                  <a:lnTo>
                    <a:pt x="65605" y="115607"/>
                  </a:lnTo>
                  <a:lnTo>
                    <a:pt x="67457" y="102702"/>
                  </a:lnTo>
                  <a:lnTo>
                    <a:pt x="67951" y="89153"/>
                  </a:lnTo>
                  <a:lnTo>
                    <a:pt x="67951" y="78204"/>
                  </a:lnTo>
                  <a:lnTo>
                    <a:pt x="58045" y="75639"/>
                  </a:lnTo>
                  <a:lnTo>
                    <a:pt x="46864" y="73474"/>
                  </a:lnTo>
                  <a:lnTo>
                    <a:pt x="34938" y="72301"/>
                  </a:lnTo>
                  <a:lnTo>
                    <a:pt x="20076" y="71948"/>
                  </a:lnTo>
                  <a:lnTo>
                    <a:pt x="20076" y="161102"/>
                  </a:lnTo>
                  <a:lnTo>
                    <a:pt x="33429" y="156026"/>
                  </a:lnTo>
                  <a:lnTo>
                    <a:pt x="46305" y="148078"/>
                  </a:lnTo>
                  <a:lnTo>
                    <a:pt x="55587" y="138534"/>
                  </a:lnTo>
                  <a:lnTo>
                    <a:pt x="55075" y="169807"/>
                  </a:lnTo>
                  <a:lnTo>
                    <a:pt x="44232" y="177668"/>
                  </a:lnTo>
                  <a:lnTo>
                    <a:pt x="32517" y="184188"/>
                  </a:lnTo>
                  <a:lnTo>
                    <a:pt x="20076" y="189255"/>
                  </a:lnTo>
                  <a:lnTo>
                    <a:pt x="20076" y="395717"/>
                  </a:lnTo>
                  <a:lnTo>
                    <a:pt x="0" y="395717"/>
                  </a:lnTo>
                  <a:lnTo>
                    <a:pt x="0" y="0"/>
                  </a:lnTo>
                  <a:lnTo>
                    <a:pt x="37726" y="0"/>
                  </a:lnTo>
                  <a:lnTo>
                    <a:pt x="32431" y="9384"/>
                  </a:lnTo>
                  <a:lnTo>
                    <a:pt x="39712" y="11104"/>
                  </a:lnTo>
                  <a:lnTo>
                    <a:pt x="51413" y="14246"/>
                  </a:lnTo>
                  <a:lnTo>
                    <a:pt x="63325" y="17845"/>
                  </a:lnTo>
                  <a:lnTo>
                    <a:pt x="75416" y="21827"/>
                  </a:lnTo>
                  <a:lnTo>
                    <a:pt x="87650" y="26119"/>
                  </a:lnTo>
                  <a:lnTo>
                    <a:pt x="99993" y="30648"/>
                  </a:lnTo>
                  <a:lnTo>
                    <a:pt x="112411" y="35340"/>
                  </a:lnTo>
                  <a:lnTo>
                    <a:pt x="124871" y="40121"/>
                  </a:lnTo>
                  <a:lnTo>
                    <a:pt x="137337" y="44919"/>
                  </a:lnTo>
                  <a:lnTo>
                    <a:pt x="149775" y="49660"/>
                  </a:lnTo>
                  <a:lnTo>
                    <a:pt x="162151" y="54270"/>
                  </a:lnTo>
                  <a:lnTo>
                    <a:pt x="174432" y="58676"/>
                  </a:lnTo>
                  <a:lnTo>
                    <a:pt x="186582" y="62804"/>
                  </a:lnTo>
                  <a:lnTo>
                    <a:pt x="198568" y="66582"/>
                  </a:lnTo>
                  <a:lnTo>
                    <a:pt x="210355" y="69936"/>
                  </a:lnTo>
                  <a:lnTo>
                    <a:pt x="221909" y="72791"/>
                  </a:lnTo>
                  <a:lnTo>
                    <a:pt x="233196" y="75076"/>
                  </a:lnTo>
                  <a:lnTo>
                    <a:pt x="241382" y="76327"/>
                  </a:lnTo>
                  <a:lnTo>
                    <a:pt x="258079" y="77394"/>
                  </a:lnTo>
                  <a:lnTo>
                    <a:pt x="273563" y="76497"/>
                  </a:lnTo>
                  <a:lnTo>
                    <a:pt x="287915" y="73950"/>
                  </a:lnTo>
                  <a:lnTo>
                    <a:pt x="301213" y="70066"/>
                  </a:lnTo>
                  <a:lnTo>
                    <a:pt x="313539" y="65158"/>
                  </a:lnTo>
                  <a:lnTo>
                    <a:pt x="324971" y="59539"/>
                  </a:lnTo>
                  <a:lnTo>
                    <a:pt x="335589" y="53523"/>
                  </a:lnTo>
                  <a:lnTo>
                    <a:pt x="345472" y="47422"/>
                  </a:lnTo>
                  <a:lnTo>
                    <a:pt x="354701" y="41551"/>
                  </a:lnTo>
                  <a:lnTo>
                    <a:pt x="363354" y="36221"/>
                  </a:lnTo>
                  <a:lnTo>
                    <a:pt x="371512" y="31747"/>
                  </a:lnTo>
                  <a:lnTo>
                    <a:pt x="379254" y="28442"/>
                  </a:lnTo>
                  <a:lnTo>
                    <a:pt x="386659" y="26618"/>
                  </a:lnTo>
                  <a:lnTo>
                    <a:pt x="393808" y="26589"/>
                  </a:lnTo>
                  <a:lnTo>
                    <a:pt x="395352" y="26589"/>
                  </a:lnTo>
                  <a:lnTo>
                    <a:pt x="398108" y="27101"/>
                  </a:lnTo>
                  <a:lnTo>
                    <a:pt x="406868" y="34548"/>
                  </a:lnTo>
                  <a:lnTo>
                    <a:pt x="407493" y="45763"/>
                  </a:lnTo>
                  <a:lnTo>
                    <a:pt x="399985" y="54743"/>
                  </a:lnTo>
                  <a:lnTo>
                    <a:pt x="398441" y="43794"/>
                  </a:lnTo>
                  <a:lnTo>
                    <a:pt x="396896" y="39102"/>
                  </a:lnTo>
                  <a:lnTo>
                    <a:pt x="393808" y="37538"/>
                  </a:lnTo>
                  <a:lnTo>
                    <a:pt x="384542" y="37538"/>
                  </a:lnTo>
                  <a:lnTo>
                    <a:pt x="381453" y="39102"/>
                  </a:lnTo>
                  <a:lnTo>
                    <a:pt x="379908" y="43794"/>
                  </a:lnTo>
                  <a:lnTo>
                    <a:pt x="376820" y="60999"/>
                  </a:lnTo>
                  <a:lnTo>
                    <a:pt x="374943" y="61584"/>
                  </a:lnTo>
                  <a:lnTo>
                    <a:pt x="364287" y="66350"/>
                  </a:lnTo>
                  <a:lnTo>
                    <a:pt x="353395" y="73552"/>
                  </a:lnTo>
                  <a:lnTo>
                    <a:pt x="342844" y="82897"/>
                  </a:lnTo>
                  <a:lnTo>
                    <a:pt x="334019" y="90709"/>
                  </a:lnTo>
                  <a:lnTo>
                    <a:pt x="324880" y="97561"/>
                  </a:lnTo>
                  <a:lnTo>
                    <a:pt x="315487" y="103419"/>
                  </a:lnTo>
                  <a:lnTo>
                    <a:pt x="305831" y="108322"/>
                  </a:lnTo>
                  <a:lnTo>
                    <a:pt x="295901" y="112305"/>
                  </a:lnTo>
                  <a:lnTo>
                    <a:pt x="285685" y="115407"/>
                  </a:lnTo>
                  <a:lnTo>
                    <a:pt x="275174" y="117663"/>
                  </a:lnTo>
                  <a:lnTo>
                    <a:pt x="264355" y="119111"/>
                  </a:lnTo>
                  <a:lnTo>
                    <a:pt x="253219" y="119788"/>
                  </a:lnTo>
                  <a:lnTo>
                    <a:pt x="241754" y="119731"/>
                  </a:lnTo>
                  <a:lnTo>
                    <a:pt x="229950" y="118976"/>
                  </a:lnTo>
                  <a:lnTo>
                    <a:pt x="217796" y="117562"/>
                  </a:lnTo>
                  <a:lnTo>
                    <a:pt x="205281" y="115524"/>
                  </a:lnTo>
                  <a:lnTo>
                    <a:pt x="192394" y="112900"/>
                  </a:lnTo>
                  <a:lnTo>
                    <a:pt x="179124" y="109727"/>
                  </a:lnTo>
                  <a:lnTo>
                    <a:pt x="165461" y="106041"/>
                  </a:lnTo>
                  <a:lnTo>
                    <a:pt x="151394" y="101880"/>
                  </a:lnTo>
                  <a:lnTo>
                    <a:pt x="136911" y="97282"/>
                  </a:lnTo>
                  <a:lnTo>
                    <a:pt x="122003" y="92281"/>
                  </a:lnTo>
                  <a:lnTo>
                    <a:pt x="119980" y="91599"/>
                  </a:lnTo>
                  <a:lnTo>
                    <a:pt x="107330" y="87489"/>
                  </a:lnTo>
                  <a:lnTo>
                    <a:pt x="95749" y="84461"/>
                  </a:lnTo>
                  <a:lnTo>
                    <a:pt x="95749" y="86025"/>
                  </a:lnTo>
                  <a:lnTo>
                    <a:pt x="94205" y="87589"/>
                  </a:lnTo>
                  <a:lnTo>
                    <a:pt x="94205" y="89153"/>
                  </a:lnTo>
                  <a:lnTo>
                    <a:pt x="93557" y="100581"/>
                  </a:lnTo>
                  <a:lnTo>
                    <a:pt x="91044" y="114197"/>
                  </a:lnTo>
                  <a:close/>
                </a:path>
              </a:pathLst>
            </a:custGeom>
            <a:solidFill>
              <a:srgbClr val="64241A"/>
            </a:solidFill>
          </p:spPr>
          <p:txBody>
            <a:bodyPr wrap="square" lIns="0" tIns="0" rIns="0" bIns="0" rtlCol="0">
              <a:noAutofit/>
            </a:bodyPr>
            <a:lstStyle/>
            <a:p>
              <a:endParaRPr sz="1758"/>
            </a:p>
          </p:txBody>
        </p:sp>
        <p:sp>
          <p:nvSpPr>
            <p:cNvPr id="591" name="object 781"/>
            <p:cNvSpPr/>
            <p:nvPr/>
          </p:nvSpPr>
          <p:spPr>
            <a:xfrm>
              <a:off x="6248335" y="4617815"/>
              <a:ext cx="11417" cy="1527"/>
            </a:xfrm>
            <a:custGeom>
              <a:avLst/>
              <a:gdLst/>
              <a:ahLst/>
              <a:cxnLst/>
              <a:rect l="l" t="t" r="r" b="b"/>
              <a:pathLst>
                <a:path w="11692" h="1564">
                  <a:moveTo>
                    <a:pt x="11692" y="1564"/>
                  </a:moveTo>
                  <a:lnTo>
                    <a:pt x="0" y="1564"/>
                  </a:lnTo>
                  <a:lnTo>
                    <a:pt x="882" y="0"/>
                  </a:lnTo>
                  <a:lnTo>
                    <a:pt x="11692" y="1564"/>
                  </a:lnTo>
                  <a:close/>
                </a:path>
              </a:pathLst>
            </a:custGeom>
            <a:solidFill>
              <a:srgbClr val="64241A"/>
            </a:solidFill>
          </p:spPr>
          <p:txBody>
            <a:bodyPr wrap="square" lIns="0" tIns="0" rIns="0" bIns="0" rtlCol="0">
              <a:noAutofit/>
            </a:bodyPr>
            <a:lstStyle/>
            <a:p>
              <a:endParaRPr sz="1758"/>
            </a:p>
          </p:txBody>
        </p:sp>
        <p:sp>
          <p:nvSpPr>
            <p:cNvPr id="592" name="object 782"/>
            <p:cNvSpPr/>
            <p:nvPr/>
          </p:nvSpPr>
          <p:spPr>
            <a:xfrm>
              <a:off x="6191908" y="4513973"/>
              <a:ext cx="13572" cy="27491"/>
            </a:xfrm>
            <a:custGeom>
              <a:avLst/>
              <a:gdLst/>
              <a:ahLst/>
              <a:cxnLst/>
              <a:rect l="l" t="t" r="r" b="b"/>
              <a:pathLst>
                <a:path w="13899" h="28153">
                  <a:moveTo>
                    <a:pt x="13899" y="10948"/>
                  </a:moveTo>
                  <a:lnTo>
                    <a:pt x="13899" y="28153"/>
                  </a:lnTo>
                  <a:lnTo>
                    <a:pt x="10810" y="28153"/>
                  </a:lnTo>
                  <a:lnTo>
                    <a:pt x="10810" y="26589"/>
                  </a:lnTo>
                  <a:lnTo>
                    <a:pt x="4633" y="25025"/>
                  </a:lnTo>
                  <a:lnTo>
                    <a:pt x="0" y="20333"/>
                  </a:lnTo>
                  <a:lnTo>
                    <a:pt x="0" y="7820"/>
                  </a:lnTo>
                  <a:lnTo>
                    <a:pt x="3088" y="3128"/>
                  </a:lnTo>
                  <a:lnTo>
                    <a:pt x="7721" y="1564"/>
                  </a:lnTo>
                  <a:lnTo>
                    <a:pt x="9266" y="0"/>
                  </a:lnTo>
                  <a:lnTo>
                    <a:pt x="13899" y="0"/>
                  </a:lnTo>
                  <a:lnTo>
                    <a:pt x="13899" y="10948"/>
                  </a:lnTo>
                  <a:close/>
                </a:path>
              </a:pathLst>
            </a:custGeom>
            <a:solidFill>
              <a:srgbClr val="943E2C"/>
            </a:solidFill>
          </p:spPr>
          <p:txBody>
            <a:bodyPr wrap="square" lIns="0" tIns="0" rIns="0" bIns="0" rtlCol="0">
              <a:noAutofit/>
            </a:bodyPr>
            <a:lstStyle/>
            <a:p>
              <a:endParaRPr sz="1758"/>
            </a:p>
          </p:txBody>
        </p:sp>
        <p:sp>
          <p:nvSpPr>
            <p:cNvPr id="593" name="object 783"/>
            <p:cNvSpPr/>
            <p:nvPr/>
          </p:nvSpPr>
          <p:spPr>
            <a:xfrm>
              <a:off x="6152682" y="4617815"/>
              <a:ext cx="11417" cy="1527"/>
            </a:xfrm>
            <a:custGeom>
              <a:avLst/>
              <a:gdLst/>
              <a:ahLst/>
              <a:cxnLst/>
              <a:rect l="l" t="t" r="r" b="b"/>
              <a:pathLst>
                <a:path w="11692" h="1564">
                  <a:moveTo>
                    <a:pt x="11692" y="1564"/>
                  </a:moveTo>
                  <a:lnTo>
                    <a:pt x="0" y="1564"/>
                  </a:lnTo>
                  <a:lnTo>
                    <a:pt x="10810" y="0"/>
                  </a:lnTo>
                  <a:lnTo>
                    <a:pt x="11692" y="1564"/>
                  </a:lnTo>
                  <a:close/>
                </a:path>
              </a:pathLst>
            </a:custGeom>
            <a:solidFill>
              <a:srgbClr val="943E2C"/>
            </a:solidFill>
          </p:spPr>
          <p:txBody>
            <a:bodyPr wrap="square" lIns="0" tIns="0" rIns="0" bIns="0" rtlCol="0">
              <a:noAutofit/>
            </a:bodyPr>
            <a:lstStyle/>
            <a:p>
              <a:endParaRPr sz="1758"/>
            </a:p>
          </p:txBody>
        </p:sp>
        <p:sp>
          <p:nvSpPr>
            <p:cNvPr id="594" name="object 784"/>
            <p:cNvSpPr/>
            <p:nvPr/>
          </p:nvSpPr>
          <p:spPr>
            <a:xfrm>
              <a:off x="6132208" y="4727996"/>
              <a:ext cx="31398" cy="73314"/>
            </a:xfrm>
            <a:custGeom>
              <a:avLst/>
              <a:gdLst/>
              <a:ahLst/>
              <a:cxnLst/>
              <a:rect l="l" t="t" r="r" b="b"/>
              <a:pathLst>
                <a:path w="32154" h="75079">
                  <a:moveTo>
                    <a:pt x="0" y="0"/>
                  </a:moveTo>
                  <a:lnTo>
                    <a:pt x="5475" y="12702"/>
                  </a:lnTo>
                  <a:lnTo>
                    <a:pt x="12708" y="24296"/>
                  </a:lnTo>
                  <a:lnTo>
                    <a:pt x="21153" y="34523"/>
                  </a:lnTo>
                  <a:lnTo>
                    <a:pt x="32154" y="75079"/>
                  </a:lnTo>
                  <a:lnTo>
                    <a:pt x="20452" y="68967"/>
                  </a:lnTo>
                  <a:lnTo>
                    <a:pt x="9656" y="61410"/>
                  </a:lnTo>
                  <a:lnTo>
                    <a:pt x="0" y="0"/>
                  </a:lnTo>
                  <a:close/>
                </a:path>
              </a:pathLst>
            </a:custGeom>
            <a:solidFill>
              <a:srgbClr val="943E2C"/>
            </a:solidFill>
          </p:spPr>
          <p:txBody>
            <a:bodyPr wrap="square" lIns="0" tIns="0" rIns="0" bIns="0" rtlCol="0">
              <a:noAutofit/>
            </a:bodyPr>
            <a:lstStyle/>
            <a:p>
              <a:endParaRPr sz="1758"/>
            </a:p>
          </p:txBody>
        </p:sp>
        <p:sp>
          <p:nvSpPr>
            <p:cNvPr id="595" name="object 785"/>
            <p:cNvSpPr/>
            <p:nvPr/>
          </p:nvSpPr>
          <p:spPr>
            <a:xfrm>
              <a:off x="5802532" y="4619341"/>
              <a:ext cx="408987" cy="386414"/>
            </a:xfrm>
            <a:custGeom>
              <a:avLst/>
              <a:gdLst/>
              <a:ahLst/>
              <a:cxnLst/>
              <a:rect l="l" t="t" r="r" b="b"/>
              <a:pathLst>
                <a:path w="418833" h="395717">
                  <a:moveTo>
                    <a:pt x="418833" y="395717"/>
                  </a:moveTo>
                  <a:lnTo>
                    <a:pt x="377136" y="395717"/>
                  </a:lnTo>
                  <a:lnTo>
                    <a:pt x="377136" y="189255"/>
                  </a:lnTo>
                  <a:lnTo>
                    <a:pt x="369791" y="186350"/>
                  </a:lnTo>
                  <a:lnTo>
                    <a:pt x="358790" y="145794"/>
                  </a:lnTo>
                  <a:lnTo>
                    <a:pt x="367902" y="154392"/>
                  </a:lnTo>
                  <a:lnTo>
                    <a:pt x="377136" y="161102"/>
                  </a:lnTo>
                  <a:lnTo>
                    <a:pt x="377136" y="71948"/>
                  </a:lnTo>
                  <a:lnTo>
                    <a:pt x="375854" y="72095"/>
                  </a:lnTo>
                  <a:lnTo>
                    <a:pt x="365465" y="73363"/>
                  </a:lnTo>
                  <a:lnTo>
                    <a:pt x="349506" y="75553"/>
                  </a:lnTo>
                  <a:lnTo>
                    <a:pt x="333894" y="78204"/>
                  </a:lnTo>
                  <a:lnTo>
                    <a:pt x="332350" y="81333"/>
                  </a:lnTo>
                  <a:lnTo>
                    <a:pt x="333894" y="86025"/>
                  </a:lnTo>
                  <a:lnTo>
                    <a:pt x="333894" y="89153"/>
                  </a:lnTo>
                  <a:lnTo>
                    <a:pt x="334465" y="97720"/>
                  </a:lnTo>
                  <a:lnTo>
                    <a:pt x="337637" y="111271"/>
                  </a:lnTo>
                  <a:lnTo>
                    <a:pt x="347293" y="172681"/>
                  </a:lnTo>
                  <a:lnTo>
                    <a:pt x="337528" y="163796"/>
                  </a:lnTo>
                  <a:lnTo>
                    <a:pt x="328920" y="153701"/>
                  </a:lnTo>
                  <a:lnTo>
                    <a:pt x="321595" y="142512"/>
                  </a:lnTo>
                  <a:lnTo>
                    <a:pt x="315679" y="130346"/>
                  </a:lnTo>
                  <a:lnTo>
                    <a:pt x="311297" y="117319"/>
                  </a:lnTo>
                  <a:lnTo>
                    <a:pt x="308575" y="103549"/>
                  </a:lnTo>
                  <a:lnTo>
                    <a:pt x="307640" y="89153"/>
                  </a:lnTo>
                  <a:lnTo>
                    <a:pt x="307640" y="87589"/>
                  </a:lnTo>
                  <a:lnTo>
                    <a:pt x="309184" y="86025"/>
                  </a:lnTo>
                  <a:lnTo>
                    <a:pt x="309184" y="84461"/>
                  </a:lnTo>
                  <a:lnTo>
                    <a:pt x="301463" y="86025"/>
                  </a:lnTo>
                  <a:lnTo>
                    <a:pt x="293741" y="89153"/>
                  </a:lnTo>
                  <a:lnTo>
                    <a:pt x="286019" y="92281"/>
                  </a:lnTo>
                  <a:lnTo>
                    <a:pt x="271233" y="97242"/>
                  </a:lnTo>
                  <a:lnTo>
                    <a:pt x="256747" y="101844"/>
                  </a:lnTo>
                  <a:lnTo>
                    <a:pt x="242676" y="106009"/>
                  </a:lnTo>
                  <a:lnTo>
                    <a:pt x="229010" y="109698"/>
                  </a:lnTo>
                  <a:lnTo>
                    <a:pt x="215737" y="112876"/>
                  </a:lnTo>
                  <a:lnTo>
                    <a:pt x="202847" y="115504"/>
                  </a:lnTo>
                  <a:lnTo>
                    <a:pt x="190328" y="117547"/>
                  </a:lnTo>
                  <a:lnTo>
                    <a:pt x="178171" y="118967"/>
                  </a:lnTo>
                  <a:lnTo>
                    <a:pt x="166364" y="119727"/>
                  </a:lnTo>
                  <a:lnTo>
                    <a:pt x="154897" y="119790"/>
                  </a:lnTo>
                  <a:lnTo>
                    <a:pt x="143758" y="119120"/>
                  </a:lnTo>
                  <a:lnTo>
                    <a:pt x="132937" y="117678"/>
                  </a:lnTo>
                  <a:lnTo>
                    <a:pt x="122423" y="115429"/>
                  </a:lnTo>
                  <a:lnTo>
                    <a:pt x="112205" y="112335"/>
                  </a:lnTo>
                  <a:lnTo>
                    <a:pt x="102272" y="108359"/>
                  </a:lnTo>
                  <a:lnTo>
                    <a:pt x="92614" y="103464"/>
                  </a:lnTo>
                  <a:lnTo>
                    <a:pt x="83219" y="97613"/>
                  </a:lnTo>
                  <a:lnTo>
                    <a:pt x="74078" y="90770"/>
                  </a:lnTo>
                  <a:lnTo>
                    <a:pt x="65178" y="82897"/>
                  </a:lnTo>
                  <a:lnTo>
                    <a:pt x="63301" y="81042"/>
                  </a:lnTo>
                  <a:lnTo>
                    <a:pt x="52645" y="72067"/>
                  </a:lnTo>
                  <a:lnTo>
                    <a:pt x="41754" y="65289"/>
                  </a:lnTo>
                  <a:lnTo>
                    <a:pt x="31202" y="60999"/>
                  </a:lnTo>
                  <a:lnTo>
                    <a:pt x="26569" y="43794"/>
                  </a:lnTo>
                  <a:lnTo>
                    <a:pt x="26569" y="40666"/>
                  </a:lnTo>
                  <a:lnTo>
                    <a:pt x="25025" y="37538"/>
                  </a:lnTo>
                  <a:lnTo>
                    <a:pt x="21936" y="34410"/>
                  </a:lnTo>
                  <a:lnTo>
                    <a:pt x="15759" y="34410"/>
                  </a:lnTo>
                  <a:lnTo>
                    <a:pt x="12670" y="37538"/>
                  </a:lnTo>
                  <a:lnTo>
                    <a:pt x="11126" y="40666"/>
                  </a:lnTo>
                  <a:lnTo>
                    <a:pt x="11126" y="42230"/>
                  </a:lnTo>
                  <a:lnTo>
                    <a:pt x="9581" y="43794"/>
                  </a:lnTo>
                  <a:lnTo>
                    <a:pt x="9581" y="45358"/>
                  </a:lnTo>
                  <a:lnTo>
                    <a:pt x="8037" y="54743"/>
                  </a:lnTo>
                  <a:lnTo>
                    <a:pt x="5865" y="53399"/>
                  </a:lnTo>
                  <a:lnTo>
                    <a:pt x="0" y="43484"/>
                  </a:lnTo>
                  <a:lnTo>
                    <a:pt x="2268" y="32546"/>
                  </a:lnTo>
                  <a:lnTo>
                    <a:pt x="12670" y="26589"/>
                  </a:lnTo>
                  <a:lnTo>
                    <a:pt x="14215" y="26589"/>
                  </a:lnTo>
                  <a:lnTo>
                    <a:pt x="17507" y="26359"/>
                  </a:lnTo>
                  <a:lnTo>
                    <a:pt x="24765" y="27260"/>
                  </a:lnTo>
                  <a:lnTo>
                    <a:pt x="32317" y="29811"/>
                  </a:lnTo>
                  <a:lnTo>
                    <a:pt x="40242" y="33698"/>
                  </a:lnTo>
                  <a:lnTo>
                    <a:pt x="48620" y="38608"/>
                  </a:lnTo>
                  <a:lnTo>
                    <a:pt x="57530" y="44229"/>
                  </a:lnTo>
                  <a:lnTo>
                    <a:pt x="67053" y="50245"/>
                  </a:lnTo>
                  <a:lnTo>
                    <a:pt x="77267" y="56346"/>
                  </a:lnTo>
                  <a:lnTo>
                    <a:pt x="88253" y="62216"/>
                  </a:lnTo>
                  <a:lnTo>
                    <a:pt x="100090" y="67544"/>
                  </a:lnTo>
                  <a:lnTo>
                    <a:pt x="112858" y="72016"/>
                  </a:lnTo>
                  <a:lnTo>
                    <a:pt x="126636" y="75318"/>
                  </a:lnTo>
                  <a:lnTo>
                    <a:pt x="141503" y="77138"/>
                  </a:lnTo>
                  <a:lnTo>
                    <a:pt x="157540" y="77161"/>
                  </a:lnTo>
                  <a:lnTo>
                    <a:pt x="174826" y="75076"/>
                  </a:lnTo>
                  <a:lnTo>
                    <a:pt x="181938" y="73700"/>
                  </a:lnTo>
                  <a:lnTo>
                    <a:pt x="193398" y="71045"/>
                  </a:lnTo>
                  <a:lnTo>
                    <a:pt x="205104" y="67866"/>
                  </a:lnTo>
                  <a:lnTo>
                    <a:pt x="217020" y="64235"/>
                  </a:lnTo>
                  <a:lnTo>
                    <a:pt x="229114" y="60227"/>
                  </a:lnTo>
                  <a:lnTo>
                    <a:pt x="241351" y="55914"/>
                  </a:lnTo>
                  <a:lnTo>
                    <a:pt x="253696" y="51371"/>
                  </a:lnTo>
                  <a:lnTo>
                    <a:pt x="266116" y="46669"/>
                  </a:lnTo>
                  <a:lnTo>
                    <a:pt x="278576" y="41884"/>
                  </a:lnTo>
                  <a:lnTo>
                    <a:pt x="291041" y="37088"/>
                  </a:lnTo>
                  <a:lnTo>
                    <a:pt x="303479" y="32355"/>
                  </a:lnTo>
                  <a:lnTo>
                    <a:pt x="315854" y="27758"/>
                  </a:lnTo>
                  <a:lnTo>
                    <a:pt x="328132" y="23370"/>
                  </a:lnTo>
                  <a:lnTo>
                    <a:pt x="340279" y="19266"/>
                  </a:lnTo>
                  <a:lnTo>
                    <a:pt x="352260" y="15517"/>
                  </a:lnTo>
                  <a:lnTo>
                    <a:pt x="364043" y="12199"/>
                  </a:lnTo>
                  <a:lnTo>
                    <a:pt x="375591" y="9384"/>
                  </a:lnTo>
                  <a:lnTo>
                    <a:pt x="370296" y="0"/>
                  </a:lnTo>
                  <a:lnTo>
                    <a:pt x="418833" y="0"/>
                  </a:lnTo>
                  <a:lnTo>
                    <a:pt x="418833" y="395717"/>
                  </a:lnTo>
                  <a:close/>
                </a:path>
              </a:pathLst>
            </a:custGeom>
            <a:solidFill>
              <a:srgbClr val="943E2C"/>
            </a:solidFill>
          </p:spPr>
          <p:txBody>
            <a:bodyPr wrap="square" lIns="0" tIns="0" rIns="0" bIns="0" rtlCol="0">
              <a:noAutofit/>
            </a:bodyPr>
            <a:lstStyle/>
            <a:p>
              <a:endParaRPr sz="1758"/>
            </a:p>
          </p:txBody>
        </p:sp>
        <p:sp>
          <p:nvSpPr>
            <p:cNvPr id="596" name="object 786"/>
            <p:cNvSpPr/>
            <p:nvPr/>
          </p:nvSpPr>
          <p:spPr>
            <a:xfrm>
              <a:off x="6145154" y="4455929"/>
              <a:ext cx="66354" cy="142041"/>
            </a:xfrm>
            <a:custGeom>
              <a:avLst/>
              <a:gdLst/>
              <a:ahLst/>
              <a:cxnLst/>
              <a:rect l="l" t="t" r="r" b="b"/>
              <a:pathLst>
                <a:path w="67951" h="145461">
                  <a:moveTo>
                    <a:pt x="29342" y="0"/>
                  </a:moveTo>
                  <a:lnTo>
                    <a:pt x="67951" y="0"/>
                  </a:lnTo>
                  <a:lnTo>
                    <a:pt x="67951" y="42230"/>
                  </a:lnTo>
                  <a:lnTo>
                    <a:pt x="61773" y="42230"/>
                  </a:lnTo>
                  <a:lnTo>
                    <a:pt x="60229" y="43794"/>
                  </a:lnTo>
                  <a:lnTo>
                    <a:pt x="59575" y="43868"/>
                  </a:lnTo>
                  <a:lnTo>
                    <a:pt x="46649" y="49310"/>
                  </a:lnTo>
                  <a:lnTo>
                    <a:pt x="38411" y="60079"/>
                  </a:lnTo>
                  <a:lnTo>
                    <a:pt x="35519" y="73512"/>
                  </a:lnTo>
                  <a:lnTo>
                    <a:pt x="38297" y="87332"/>
                  </a:lnTo>
                  <a:lnTo>
                    <a:pt x="46772" y="97717"/>
                  </a:lnTo>
                  <a:lnTo>
                    <a:pt x="60229" y="101666"/>
                  </a:lnTo>
                  <a:lnTo>
                    <a:pt x="61773" y="104794"/>
                  </a:lnTo>
                  <a:lnTo>
                    <a:pt x="67951" y="104794"/>
                  </a:lnTo>
                  <a:lnTo>
                    <a:pt x="67951" y="145461"/>
                  </a:lnTo>
                  <a:lnTo>
                    <a:pt x="0" y="145461"/>
                  </a:lnTo>
                  <a:lnTo>
                    <a:pt x="29342" y="0"/>
                  </a:lnTo>
                  <a:close/>
                </a:path>
              </a:pathLst>
            </a:custGeom>
            <a:solidFill>
              <a:srgbClr val="943E2C"/>
            </a:solidFill>
          </p:spPr>
          <p:txBody>
            <a:bodyPr wrap="square" lIns="0" tIns="0" rIns="0" bIns="0" rtlCol="0">
              <a:noAutofit/>
            </a:bodyPr>
            <a:lstStyle/>
            <a:p>
              <a:endParaRPr sz="1758"/>
            </a:p>
          </p:txBody>
        </p:sp>
        <p:sp>
          <p:nvSpPr>
            <p:cNvPr id="597" name="object 787"/>
            <p:cNvSpPr/>
            <p:nvPr/>
          </p:nvSpPr>
          <p:spPr>
            <a:xfrm>
              <a:off x="6205483" y="4510906"/>
              <a:ext cx="13572" cy="32074"/>
            </a:xfrm>
            <a:custGeom>
              <a:avLst/>
              <a:gdLst/>
              <a:ahLst/>
              <a:cxnLst/>
              <a:rect l="l" t="t" r="r" b="b"/>
              <a:pathLst>
                <a:path w="13899" h="32846">
                  <a:moveTo>
                    <a:pt x="0" y="14076"/>
                  </a:moveTo>
                  <a:lnTo>
                    <a:pt x="0" y="0"/>
                  </a:lnTo>
                  <a:lnTo>
                    <a:pt x="7721" y="0"/>
                  </a:lnTo>
                  <a:lnTo>
                    <a:pt x="13899" y="9384"/>
                  </a:lnTo>
                  <a:lnTo>
                    <a:pt x="13899" y="25025"/>
                  </a:lnTo>
                  <a:lnTo>
                    <a:pt x="7721" y="32846"/>
                  </a:lnTo>
                  <a:lnTo>
                    <a:pt x="0" y="32846"/>
                  </a:lnTo>
                  <a:lnTo>
                    <a:pt x="0" y="14076"/>
                  </a:lnTo>
                  <a:close/>
                </a:path>
              </a:pathLst>
            </a:custGeom>
            <a:solidFill>
              <a:srgbClr val="64241A"/>
            </a:solidFill>
          </p:spPr>
          <p:txBody>
            <a:bodyPr wrap="square" lIns="0" tIns="0" rIns="0" bIns="0" rtlCol="0">
              <a:noAutofit/>
            </a:bodyPr>
            <a:lstStyle/>
            <a:p>
              <a:endParaRPr sz="1758"/>
            </a:p>
          </p:txBody>
        </p:sp>
        <p:sp>
          <p:nvSpPr>
            <p:cNvPr id="598" name="object 788"/>
            <p:cNvSpPr/>
            <p:nvPr/>
          </p:nvSpPr>
          <p:spPr>
            <a:xfrm>
              <a:off x="6179843" y="4497167"/>
              <a:ext cx="31669" cy="61092"/>
            </a:xfrm>
            <a:custGeom>
              <a:avLst/>
              <a:gdLst/>
              <a:ahLst/>
              <a:cxnLst/>
              <a:rect l="l" t="t" r="r" b="b"/>
              <a:pathLst>
                <a:path w="32431" h="62563">
                  <a:moveTo>
                    <a:pt x="0" y="29717"/>
                  </a:moveTo>
                  <a:lnTo>
                    <a:pt x="3103" y="16921"/>
                  </a:lnTo>
                  <a:lnTo>
                    <a:pt x="11938" y="6564"/>
                  </a:lnTo>
                  <a:lnTo>
                    <a:pt x="24709" y="1564"/>
                  </a:lnTo>
                  <a:lnTo>
                    <a:pt x="26253" y="0"/>
                  </a:lnTo>
                  <a:lnTo>
                    <a:pt x="32431" y="3128"/>
                  </a:lnTo>
                  <a:lnTo>
                    <a:pt x="32431" y="17205"/>
                  </a:lnTo>
                  <a:lnTo>
                    <a:pt x="21620" y="17205"/>
                  </a:lnTo>
                  <a:lnTo>
                    <a:pt x="20076" y="18769"/>
                  </a:lnTo>
                  <a:lnTo>
                    <a:pt x="15443" y="20333"/>
                  </a:lnTo>
                  <a:lnTo>
                    <a:pt x="13899" y="25025"/>
                  </a:lnTo>
                  <a:lnTo>
                    <a:pt x="13899" y="37538"/>
                  </a:lnTo>
                  <a:lnTo>
                    <a:pt x="18532" y="42230"/>
                  </a:lnTo>
                  <a:lnTo>
                    <a:pt x="24709" y="43794"/>
                  </a:lnTo>
                  <a:lnTo>
                    <a:pt x="24709" y="45358"/>
                  </a:lnTo>
                  <a:lnTo>
                    <a:pt x="32431" y="45358"/>
                  </a:lnTo>
                  <a:lnTo>
                    <a:pt x="32431" y="57871"/>
                  </a:lnTo>
                  <a:lnTo>
                    <a:pt x="26253" y="62563"/>
                  </a:lnTo>
                  <a:lnTo>
                    <a:pt x="24709" y="59435"/>
                  </a:lnTo>
                  <a:lnTo>
                    <a:pt x="24119" y="59426"/>
                  </a:lnTo>
                  <a:lnTo>
                    <a:pt x="11815" y="54614"/>
                  </a:lnTo>
                  <a:lnTo>
                    <a:pt x="3227" y="43491"/>
                  </a:lnTo>
                  <a:lnTo>
                    <a:pt x="0" y="29717"/>
                  </a:lnTo>
                  <a:close/>
                </a:path>
              </a:pathLst>
            </a:custGeom>
            <a:solidFill>
              <a:srgbClr val="FFC200"/>
            </a:solidFill>
          </p:spPr>
          <p:txBody>
            <a:bodyPr wrap="square" lIns="0" tIns="0" rIns="0" bIns="0" rtlCol="0">
              <a:noAutofit/>
            </a:bodyPr>
            <a:lstStyle/>
            <a:p>
              <a:endParaRPr sz="1758"/>
            </a:p>
          </p:txBody>
        </p:sp>
        <p:sp>
          <p:nvSpPr>
            <p:cNvPr id="599" name="object 789"/>
            <p:cNvSpPr/>
            <p:nvPr/>
          </p:nvSpPr>
          <p:spPr>
            <a:xfrm>
              <a:off x="6208479" y="4552818"/>
              <a:ext cx="3015" cy="848"/>
            </a:xfrm>
            <a:custGeom>
              <a:avLst/>
              <a:gdLst/>
              <a:ahLst/>
              <a:cxnLst/>
              <a:rect l="l" t="t" r="r" b="b"/>
              <a:pathLst>
                <a:path w="3088" h="868">
                  <a:moveTo>
                    <a:pt x="3088" y="868"/>
                  </a:moveTo>
                  <a:lnTo>
                    <a:pt x="0" y="868"/>
                  </a:lnTo>
                  <a:lnTo>
                    <a:pt x="3088" y="0"/>
                  </a:lnTo>
                  <a:lnTo>
                    <a:pt x="3088" y="868"/>
                  </a:lnTo>
                  <a:close/>
                </a:path>
              </a:pathLst>
            </a:custGeom>
            <a:solidFill>
              <a:srgbClr val="EF9700"/>
            </a:solidFill>
          </p:spPr>
          <p:txBody>
            <a:bodyPr wrap="square" lIns="0" tIns="0" rIns="0" bIns="0" rtlCol="0">
              <a:noAutofit/>
            </a:bodyPr>
            <a:lstStyle/>
            <a:p>
              <a:endParaRPr sz="1758"/>
            </a:p>
          </p:txBody>
        </p:sp>
        <p:sp>
          <p:nvSpPr>
            <p:cNvPr id="600" name="object 790"/>
            <p:cNvSpPr/>
            <p:nvPr/>
          </p:nvSpPr>
          <p:spPr>
            <a:xfrm>
              <a:off x="6211511" y="4500651"/>
              <a:ext cx="22620" cy="52166"/>
            </a:xfrm>
            <a:custGeom>
              <a:avLst/>
              <a:gdLst/>
              <a:ahLst/>
              <a:cxnLst/>
              <a:rect l="l" t="t" r="r" b="b"/>
              <a:pathLst>
                <a:path w="23165" h="53422">
                  <a:moveTo>
                    <a:pt x="23165" y="27701"/>
                  </a:moveTo>
                  <a:lnTo>
                    <a:pt x="20041" y="40384"/>
                  </a:lnTo>
                  <a:lnTo>
                    <a:pt x="10809" y="50384"/>
                  </a:lnTo>
                  <a:lnTo>
                    <a:pt x="0" y="53422"/>
                  </a:lnTo>
                  <a:lnTo>
                    <a:pt x="0" y="37085"/>
                  </a:lnTo>
                  <a:lnTo>
                    <a:pt x="1544" y="37085"/>
                  </a:lnTo>
                  <a:lnTo>
                    <a:pt x="7721" y="35521"/>
                  </a:lnTo>
                  <a:lnTo>
                    <a:pt x="7721" y="19880"/>
                  </a:lnTo>
                  <a:lnTo>
                    <a:pt x="1544" y="16752"/>
                  </a:lnTo>
                  <a:lnTo>
                    <a:pt x="0" y="16752"/>
                  </a:lnTo>
                  <a:lnTo>
                    <a:pt x="0" y="0"/>
                  </a:lnTo>
                  <a:lnTo>
                    <a:pt x="10661" y="3124"/>
                  </a:lnTo>
                  <a:lnTo>
                    <a:pt x="19738" y="13237"/>
                  </a:lnTo>
                  <a:lnTo>
                    <a:pt x="23165" y="27701"/>
                  </a:lnTo>
                  <a:close/>
                </a:path>
              </a:pathLst>
            </a:custGeom>
            <a:solidFill>
              <a:srgbClr val="EF9700"/>
            </a:solidFill>
          </p:spPr>
          <p:txBody>
            <a:bodyPr wrap="square" lIns="0" tIns="0" rIns="0" bIns="0" rtlCol="0">
              <a:noAutofit/>
            </a:bodyPr>
            <a:lstStyle/>
            <a:p>
              <a:endParaRPr sz="1758"/>
            </a:p>
          </p:txBody>
        </p:sp>
        <p:sp>
          <p:nvSpPr>
            <p:cNvPr id="601" name="object 791"/>
            <p:cNvSpPr/>
            <p:nvPr/>
          </p:nvSpPr>
          <p:spPr>
            <a:xfrm>
              <a:off x="6209988" y="4500221"/>
              <a:ext cx="1508" cy="441"/>
            </a:xfrm>
            <a:custGeom>
              <a:avLst/>
              <a:gdLst/>
              <a:ahLst/>
              <a:cxnLst/>
              <a:rect l="l" t="t" r="r" b="b"/>
              <a:pathLst>
                <a:path w="1544" h="452">
                  <a:moveTo>
                    <a:pt x="1544" y="452"/>
                  </a:moveTo>
                  <a:lnTo>
                    <a:pt x="0" y="0"/>
                  </a:lnTo>
                  <a:lnTo>
                    <a:pt x="1544" y="0"/>
                  </a:lnTo>
                  <a:lnTo>
                    <a:pt x="1544" y="452"/>
                  </a:lnTo>
                  <a:close/>
                </a:path>
              </a:pathLst>
            </a:custGeom>
            <a:solidFill>
              <a:srgbClr val="EF9700"/>
            </a:solidFill>
          </p:spPr>
          <p:txBody>
            <a:bodyPr wrap="square" lIns="0" tIns="0" rIns="0" bIns="0" rtlCol="0">
              <a:noAutofit/>
            </a:bodyPr>
            <a:lstStyle/>
            <a:p>
              <a:endParaRPr sz="1758"/>
            </a:p>
          </p:txBody>
        </p:sp>
        <p:sp>
          <p:nvSpPr>
            <p:cNvPr id="602" name="object 792"/>
            <p:cNvSpPr/>
            <p:nvPr/>
          </p:nvSpPr>
          <p:spPr>
            <a:xfrm>
              <a:off x="6104425" y="4436073"/>
              <a:ext cx="107070" cy="19855"/>
            </a:xfrm>
            <a:custGeom>
              <a:avLst/>
              <a:gdLst/>
              <a:ahLst/>
              <a:cxnLst/>
              <a:rect l="l" t="t" r="r" b="b"/>
              <a:pathLst>
                <a:path w="109648" h="20333">
                  <a:moveTo>
                    <a:pt x="109648" y="9384"/>
                  </a:moveTo>
                  <a:lnTo>
                    <a:pt x="109648" y="20333"/>
                  </a:lnTo>
                  <a:lnTo>
                    <a:pt x="6177" y="20333"/>
                  </a:lnTo>
                  <a:lnTo>
                    <a:pt x="0" y="17205"/>
                  </a:lnTo>
                  <a:lnTo>
                    <a:pt x="0" y="3128"/>
                  </a:lnTo>
                  <a:lnTo>
                    <a:pt x="6177" y="0"/>
                  </a:lnTo>
                  <a:lnTo>
                    <a:pt x="109648" y="0"/>
                  </a:lnTo>
                  <a:lnTo>
                    <a:pt x="109648" y="9384"/>
                  </a:lnTo>
                  <a:close/>
                </a:path>
              </a:pathLst>
            </a:custGeom>
            <a:solidFill>
              <a:srgbClr val="64241A"/>
            </a:solidFill>
          </p:spPr>
          <p:txBody>
            <a:bodyPr wrap="square" lIns="0" tIns="0" rIns="0" bIns="0" rtlCol="0">
              <a:noAutofit/>
            </a:bodyPr>
            <a:lstStyle/>
            <a:p>
              <a:endParaRPr sz="1758"/>
            </a:p>
          </p:txBody>
        </p:sp>
        <p:sp>
          <p:nvSpPr>
            <p:cNvPr id="603" name="object 793"/>
            <p:cNvSpPr/>
            <p:nvPr/>
          </p:nvSpPr>
          <p:spPr>
            <a:xfrm>
              <a:off x="6104425" y="4597977"/>
              <a:ext cx="107070" cy="21382"/>
            </a:xfrm>
            <a:custGeom>
              <a:avLst/>
              <a:gdLst/>
              <a:ahLst/>
              <a:cxnLst/>
              <a:rect l="l" t="t" r="r" b="b"/>
              <a:pathLst>
                <a:path w="109648" h="21897">
                  <a:moveTo>
                    <a:pt x="109648" y="21897"/>
                  </a:moveTo>
                  <a:lnTo>
                    <a:pt x="6177" y="21897"/>
                  </a:lnTo>
                  <a:lnTo>
                    <a:pt x="0" y="18769"/>
                  </a:lnTo>
                  <a:lnTo>
                    <a:pt x="0" y="3128"/>
                  </a:lnTo>
                  <a:lnTo>
                    <a:pt x="6177" y="0"/>
                  </a:lnTo>
                  <a:lnTo>
                    <a:pt x="109648" y="0"/>
                  </a:lnTo>
                  <a:lnTo>
                    <a:pt x="109648" y="21897"/>
                  </a:lnTo>
                  <a:close/>
                </a:path>
              </a:pathLst>
            </a:custGeom>
            <a:solidFill>
              <a:srgbClr val="64241A"/>
            </a:solidFill>
          </p:spPr>
          <p:txBody>
            <a:bodyPr wrap="square" lIns="0" tIns="0" rIns="0" bIns="0" rtlCol="0">
              <a:noAutofit/>
            </a:bodyPr>
            <a:lstStyle/>
            <a:p>
              <a:endParaRPr sz="1758"/>
            </a:p>
          </p:txBody>
        </p:sp>
        <p:sp>
          <p:nvSpPr>
            <p:cNvPr id="604" name="object 794"/>
            <p:cNvSpPr/>
            <p:nvPr/>
          </p:nvSpPr>
          <p:spPr>
            <a:xfrm>
              <a:off x="6205479" y="4455929"/>
              <a:ext cx="60321" cy="142041"/>
            </a:xfrm>
            <a:custGeom>
              <a:avLst/>
              <a:gdLst/>
              <a:ahLst/>
              <a:cxnLst/>
              <a:rect l="l" t="t" r="r" b="b"/>
              <a:pathLst>
                <a:path w="61773" h="145461">
                  <a:moveTo>
                    <a:pt x="16215" y="98055"/>
                  </a:moveTo>
                  <a:lnTo>
                    <a:pt x="24643" y="86624"/>
                  </a:lnTo>
                  <a:lnTo>
                    <a:pt x="27798" y="73512"/>
                  </a:lnTo>
                  <a:lnTo>
                    <a:pt x="27507" y="69320"/>
                  </a:lnTo>
                  <a:lnTo>
                    <a:pt x="22634" y="56019"/>
                  </a:lnTo>
                  <a:lnTo>
                    <a:pt x="12947" y="46114"/>
                  </a:lnTo>
                  <a:lnTo>
                    <a:pt x="6177" y="44083"/>
                  </a:lnTo>
                  <a:lnTo>
                    <a:pt x="6177" y="0"/>
                  </a:lnTo>
                  <a:lnTo>
                    <a:pt x="32431" y="0"/>
                  </a:lnTo>
                  <a:lnTo>
                    <a:pt x="61773" y="145461"/>
                  </a:lnTo>
                  <a:lnTo>
                    <a:pt x="6177" y="145461"/>
                  </a:lnTo>
                  <a:lnTo>
                    <a:pt x="6177" y="103294"/>
                  </a:lnTo>
                  <a:lnTo>
                    <a:pt x="16215" y="98055"/>
                  </a:lnTo>
                  <a:close/>
                </a:path>
                <a:path w="61773" h="145461">
                  <a:moveTo>
                    <a:pt x="6177" y="44083"/>
                  </a:moveTo>
                  <a:lnTo>
                    <a:pt x="6177" y="45358"/>
                  </a:lnTo>
                  <a:lnTo>
                    <a:pt x="3088" y="45358"/>
                  </a:lnTo>
                  <a:lnTo>
                    <a:pt x="1544" y="43794"/>
                  </a:lnTo>
                  <a:lnTo>
                    <a:pt x="0" y="42230"/>
                  </a:lnTo>
                  <a:lnTo>
                    <a:pt x="6177" y="44083"/>
                  </a:lnTo>
                  <a:close/>
                </a:path>
                <a:path w="61773" h="145461">
                  <a:moveTo>
                    <a:pt x="4069" y="104395"/>
                  </a:moveTo>
                  <a:lnTo>
                    <a:pt x="0" y="104794"/>
                  </a:lnTo>
                  <a:lnTo>
                    <a:pt x="0" y="103230"/>
                  </a:lnTo>
                  <a:lnTo>
                    <a:pt x="3088" y="101666"/>
                  </a:lnTo>
                  <a:lnTo>
                    <a:pt x="6177" y="100102"/>
                  </a:lnTo>
                  <a:lnTo>
                    <a:pt x="6177" y="103294"/>
                  </a:lnTo>
                  <a:lnTo>
                    <a:pt x="4069" y="104395"/>
                  </a:lnTo>
                  <a:close/>
                </a:path>
              </a:pathLst>
            </a:custGeom>
            <a:solidFill>
              <a:srgbClr val="64241A"/>
            </a:solidFill>
          </p:spPr>
          <p:txBody>
            <a:bodyPr wrap="square" lIns="0" tIns="0" rIns="0" bIns="0" rtlCol="0">
              <a:noAutofit/>
            </a:bodyPr>
            <a:lstStyle/>
            <a:p>
              <a:endParaRPr sz="1758"/>
            </a:p>
          </p:txBody>
        </p:sp>
        <p:sp>
          <p:nvSpPr>
            <p:cNvPr id="605" name="object 795"/>
            <p:cNvSpPr/>
            <p:nvPr/>
          </p:nvSpPr>
          <p:spPr>
            <a:xfrm>
              <a:off x="6211509" y="4436073"/>
              <a:ext cx="95006" cy="19855"/>
            </a:xfrm>
            <a:custGeom>
              <a:avLst/>
              <a:gdLst/>
              <a:ahLst/>
              <a:cxnLst/>
              <a:rect l="l" t="t" r="r" b="b"/>
              <a:pathLst>
                <a:path w="97293" h="20333">
                  <a:moveTo>
                    <a:pt x="97293" y="9384"/>
                  </a:moveTo>
                  <a:lnTo>
                    <a:pt x="97293" y="17205"/>
                  </a:lnTo>
                  <a:lnTo>
                    <a:pt x="91116" y="20333"/>
                  </a:lnTo>
                  <a:lnTo>
                    <a:pt x="0" y="20333"/>
                  </a:lnTo>
                  <a:lnTo>
                    <a:pt x="0" y="0"/>
                  </a:lnTo>
                  <a:lnTo>
                    <a:pt x="91116" y="0"/>
                  </a:lnTo>
                  <a:lnTo>
                    <a:pt x="97293" y="3128"/>
                  </a:lnTo>
                  <a:lnTo>
                    <a:pt x="97293" y="9384"/>
                  </a:lnTo>
                  <a:close/>
                </a:path>
              </a:pathLst>
            </a:custGeom>
            <a:solidFill>
              <a:srgbClr val="461611"/>
            </a:solidFill>
          </p:spPr>
          <p:txBody>
            <a:bodyPr wrap="square" lIns="0" tIns="0" rIns="0" bIns="0" rtlCol="0">
              <a:noAutofit/>
            </a:bodyPr>
            <a:lstStyle/>
            <a:p>
              <a:endParaRPr sz="1758"/>
            </a:p>
          </p:txBody>
        </p:sp>
        <p:sp>
          <p:nvSpPr>
            <p:cNvPr id="606" name="object 796"/>
            <p:cNvSpPr/>
            <p:nvPr/>
          </p:nvSpPr>
          <p:spPr>
            <a:xfrm>
              <a:off x="6211509" y="4597977"/>
              <a:ext cx="95006" cy="21382"/>
            </a:xfrm>
            <a:custGeom>
              <a:avLst/>
              <a:gdLst/>
              <a:ahLst/>
              <a:cxnLst/>
              <a:rect l="l" t="t" r="r" b="b"/>
              <a:pathLst>
                <a:path w="97293" h="21897">
                  <a:moveTo>
                    <a:pt x="0" y="0"/>
                  </a:moveTo>
                  <a:lnTo>
                    <a:pt x="91116" y="0"/>
                  </a:lnTo>
                  <a:lnTo>
                    <a:pt x="97293" y="3128"/>
                  </a:lnTo>
                  <a:lnTo>
                    <a:pt x="97293" y="18769"/>
                  </a:lnTo>
                  <a:lnTo>
                    <a:pt x="91116" y="21897"/>
                  </a:lnTo>
                  <a:lnTo>
                    <a:pt x="0" y="21897"/>
                  </a:lnTo>
                  <a:lnTo>
                    <a:pt x="0" y="0"/>
                  </a:lnTo>
                  <a:close/>
                </a:path>
              </a:pathLst>
            </a:custGeom>
            <a:solidFill>
              <a:srgbClr val="461611"/>
            </a:solidFill>
          </p:spPr>
          <p:txBody>
            <a:bodyPr wrap="square" lIns="0" tIns="0" rIns="0" bIns="0" rtlCol="0">
              <a:noAutofit/>
            </a:bodyPr>
            <a:lstStyle/>
            <a:p>
              <a:endParaRPr sz="1758"/>
            </a:p>
          </p:txBody>
        </p:sp>
        <p:sp>
          <p:nvSpPr>
            <p:cNvPr id="607" name="object 797"/>
            <p:cNvSpPr/>
            <p:nvPr/>
          </p:nvSpPr>
          <p:spPr>
            <a:xfrm>
              <a:off x="5813403" y="4652950"/>
              <a:ext cx="15080" cy="6109"/>
            </a:xfrm>
            <a:custGeom>
              <a:avLst/>
              <a:gdLst/>
              <a:ahLst/>
              <a:cxnLst/>
              <a:rect l="l" t="t" r="r" b="b"/>
              <a:pathLst>
                <a:path w="15443" h="6256">
                  <a:moveTo>
                    <a:pt x="7721" y="3128"/>
                  </a:moveTo>
                  <a:lnTo>
                    <a:pt x="3088" y="3128"/>
                  </a:lnTo>
                  <a:lnTo>
                    <a:pt x="1544" y="4692"/>
                  </a:lnTo>
                  <a:lnTo>
                    <a:pt x="0" y="6256"/>
                  </a:lnTo>
                  <a:lnTo>
                    <a:pt x="1544" y="3128"/>
                  </a:lnTo>
                  <a:lnTo>
                    <a:pt x="4633" y="0"/>
                  </a:lnTo>
                  <a:lnTo>
                    <a:pt x="10810" y="0"/>
                  </a:lnTo>
                  <a:lnTo>
                    <a:pt x="13899" y="3128"/>
                  </a:lnTo>
                  <a:lnTo>
                    <a:pt x="15443" y="6256"/>
                  </a:lnTo>
                  <a:lnTo>
                    <a:pt x="13899" y="6256"/>
                  </a:lnTo>
                  <a:lnTo>
                    <a:pt x="13899" y="4692"/>
                  </a:lnTo>
                  <a:lnTo>
                    <a:pt x="12354" y="3128"/>
                  </a:lnTo>
                  <a:lnTo>
                    <a:pt x="7721" y="3128"/>
                  </a:lnTo>
                  <a:close/>
                </a:path>
              </a:pathLst>
            </a:custGeom>
            <a:solidFill>
              <a:srgbClr val="64241A"/>
            </a:solidFill>
          </p:spPr>
          <p:txBody>
            <a:bodyPr wrap="square" lIns="0" tIns="0" rIns="0" bIns="0" rtlCol="0">
              <a:noAutofit/>
            </a:bodyPr>
            <a:lstStyle/>
            <a:p>
              <a:endParaRPr sz="1758"/>
            </a:p>
          </p:txBody>
        </p:sp>
        <p:sp>
          <p:nvSpPr>
            <p:cNvPr id="608" name="object 798"/>
            <p:cNvSpPr/>
            <p:nvPr/>
          </p:nvSpPr>
          <p:spPr>
            <a:xfrm>
              <a:off x="5710855" y="4656008"/>
              <a:ext cx="119135" cy="430706"/>
            </a:xfrm>
            <a:custGeom>
              <a:avLst/>
              <a:gdLst/>
              <a:ahLst/>
              <a:cxnLst/>
              <a:rect l="l" t="t" r="r" b="b"/>
              <a:pathLst>
                <a:path w="122003" h="441075">
                  <a:moveTo>
                    <a:pt x="122003" y="45358"/>
                  </a:moveTo>
                  <a:lnTo>
                    <a:pt x="18532" y="441075"/>
                  </a:lnTo>
                  <a:lnTo>
                    <a:pt x="0" y="441075"/>
                  </a:lnTo>
                  <a:lnTo>
                    <a:pt x="101926" y="21897"/>
                  </a:lnTo>
                  <a:lnTo>
                    <a:pt x="105015" y="7820"/>
                  </a:lnTo>
                  <a:lnTo>
                    <a:pt x="105015" y="4692"/>
                  </a:lnTo>
                  <a:lnTo>
                    <a:pt x="106559" y="4692"/>
                  </a:lnTo>
                  <a:lnTo>
                    <a:pt x="108104" y="3128"/>
                  </a:lnTo>
                  <a:lnTo>
                    <a:pt x="109648" y="3128"/>
                  </a:lnTo>
                  <a:lnTo>
                    <a:pt x="109159" y="1955"/>
                  </a:lnTo>
                  <a:lnTo>
                    <a:pt x="109030" y="569"/>
                  </a:lnTo>
                  <a:lnTo>
                    <a:pt x="122003" y="0"/>
                  </a:lnTo>
                  <a:lnTo>
                    <a:pt x="122003" y="45358"/>
                  </a:lnTo>
                  <a:close/>
                </a:path>
              </a:pathLst>
            </a:custGeom>
            <a:solidFill>
              <a:srgbClr val="4E4E4E"/>
            </a:solidFill>
          </p:spPr>
          <p:txBody>
            <a:bodyPr wrap="square" lIns="0" tIns="0" rIns="0" bIns="0" rtlCol="0">
              <a:noAutofit/>
            </a:bodyPr>
            <a:lstStyle/>
            <a:p>
              <a:endParaRPr sz="1758"/>
            </a:p>
          </p:txBody>
        </p:sp>
        <p:sp>
          <p:nvSpPr>
            <p:cNvPr id="609" name="object 799"/>
            <p:cNvSpPr/>
            <p:nvPr/>
          </p:nvSpPr>
          <p:spPr>
            <a:xfrm>
              <a:off x="5820943" y="4657542"/>
              <a:ext cx="110087" cy="429179"/>
            </a:xfrm>
            <a:custGeom>
              <a:avLst/>
              <a:gdLst/>
              <a:ahLst/>
              <a:cxnLst/>
              <a:rect l="l" t="t" r="r" b="b"/>
              <a:pathLst>
                <a:path w="112737" h="439511">
                  <a:moveTo>
                    <a:pt x="12354" y="26589"/>
                  </a:moveTo>
                  <a:lnTo>
                    <a:pt x="112737" y="439511"/>
                  </a:lnTo>
                  <a:lnTo>
                    <a:pt x="94205" y="439511"/>
                  </a:lnTo>
                  <a:lnTo>
                    <a:pt x="9266" y="43794"/>
                  </a:lnTo>
                  <a:lnTo>
                    <a:pt x="9266" y="13034"/>
                  </a:lnTo>
                  <a:lnTo>
                    <a:pt x="12354" y="26589"/>
                  </a:lnTo>
                  <a:close/>
                </a:path>
                <a:path w="112737" h="439511">
                  <a:moveTo>
                    <a:pt x="9266" y="1564"/>
                  </a:moveTo>
                  <a:lnTo>
                    <a:pt x="9266" y="13034"/>
                  </a:lnTo>
                  <a:lnTo>
                    <a:pt x="7721" y="6256"/>
                  </a:lnTo>
                  <a:lnTo>
                    <a:pt x="7721" y="3128"/>
                  </a:lnTo>
                  <a:lnTo>
                    <a:pt x="6177" y="1564"/>
                  </a:lnTo>
                  <a:lnTo>
                    <a:pt x="9266" y="1564"/>
                  </a:lnTo>
                  <a:close/>
                </a:path>
                <a:path w="112737" h="439511">
                  <a:moveTo>
                    <a:pt x="6177" y="1564"/>
                  </a:moveTo>
                  <a:lnTo>
                    <a:pt x="0" y="1564"/>
                  </a:lnTo>
                  <a:lnTo>
                    <a:pt x="0" y="0"/>
                  </a:lnTo>
                  <a:lnTo>
                    <a:pt x="4633" y="0"/>
                  </a:lnTo>
                  <a:lnTo>
                    <a:pt x="6177" y="1564"/>
                  </a:lnTo>
                  <a:close/>
                </a:path>
              </a:pathLst>
            </a:custGeom>
            <a:solidFill>
              <a:srgbClr val="2F2F2F"/>
            </a:solidFill>
          </p:spPr>
          <p:txBody>
            <a:bodyPr wrap="square" lIns="0" tIns="0" rIns="0" bIns="0" rtlCol="0">
              <a:noAutofit/>
            </a:bodyPr>
            <a:lstStyle/>
            <a:p>
              <a:endParaRPr sz="1758"/>
            </a:p>
          </p:txBody>
        </p:sp>
        <p:sp>
          <p:nvSpPr>
            <p:cNvPr id="610" name="object 800"/>
            <p:cNvSpPr/>
            <p:nvPr/>
          </p:nvSpPr>
          <p:spPr>
            <a:xfrm>
              <a:off x="5682100" y="5086703"/>
              <a:ext cx="147860" cy="157315"/>
            </a:xfrm>
            <a:custGeom>
              <a:avLst/>
              <a:gdLst/>
              <a:ahLst/>
              <a:cxnLst/>
              <a:rect l="l" t="t" r="r" b="b"/>
              <a:pathLst>
                <a:path w="151420" h="161102">
                  <a:moveTo>
                    <a:pt x="151420" y="0"/>
                  </a:moveTo>
                  <a:lnTo>
                    <a:pt x="151420" y="161102"/>
                  </a:lnTo>
                  <a:lnTo>
                    <a:pt x="149743" y="161093"/>
                  </a:lnTo>
                  <a:lnTo>
                    <a:pt x="134567" y="160250"/>
                  </a:lnTo>
                  <a:lnTo>
                    <a:pt x="120002" y="158069"/>
                  </a:lnTo>
                  <a:lnTo>
                    <a:pt x="106083" y="154614"/>
                  </a:lnTo>
                  <a:lnTo>
                    <a:pt x="92846" y="149951"/>
                  </a:lnTo>
                  <a:lnTo>
                    <a:pt x="80325" y="144145"/>
                  </a:lnTo>
                  <a:lnTo>
                    <a:pt x="68557" y="137261"/>
                  </a:lnTo>
                  <a:lnTo>
                    <a:pt x="57578" y="129364"/>
                  </a:lnTo>
                  <a:lnTo>
                    <a:pt x="47421" y="120520"/>
                  </a:lnTo>
                  <a:lnTo>
                    <a:pt x="38124" y="110793"/>
                  </a:lnTo>
                  <a:lnTo>
                    <a:pt x="29721" y="100249"/>
                  </a:lnTo>
                  <a:lnTo>
                    <a:pt x="22248" y="88952"/>
                  </a:lnTo>
                  <a:lnTo>
                    <a:pt x="15741" y="76968"/>
                  </a:lnTo>
                  <a:lnTo>
                    <a:pt x="10234" y="64361"/>
                  </a:lnTo>
                  <a:lnTo>
                    <a:pt x="5764" y="51198"/>
                  </a:lnTo>
                  <a:lnTo>
                    <a:pt x="2366" y="37543"/>
                  </a:lnTo>
                  <a:lnTo>
                    <a:pt x="74" y="23461"/>
                  </a:lnTo>
                  <a:lnTo>
                    <a:pt x="0" y="22986"/>
                  </a:lnTo>
                  <a:lnTo>
                    <a:pt x="520" y="7976"/>
                  </a:lnTo>
                  <a:lnTo>
                    <a:pt x="7796" y="0"/>
                  </a:lnTo>
                  <a:lnTo>
                    <a:pt x="151420" y="0"/>
                  </a:lnTo>
                  <a:close/>
                </a:path>
              </a:pathLst>
            </a:custGeom>
            <a:solidFill>
              <a:srgbClr val="FFC200"/>
            </a:solidFill>
          </p:spPr>
          <p:txBody>
            <a:bodyPr wrap="square" lIns="0" tIns="0" rIns="0" bIns="0" rtlCol="0">
              <a:noAutofit/>
            </a:bodyPr>
            <a:lstStyle/>
            <a:p>
              <a:endParaRPr sz="1758"/>
            </a:p>
          </p:txBody>
        </p:sp>
        <p:sp>
          <p:nvSpPr>
            <p:cNvPr id="611" name="object 801"/>
            <p:cNvSpPr/>
            <p:nvPr/>
          </p:nvSpPr>
          <p:spPr>
            <a:xfrm>
              <a:off x="5829992" y="5086703"/>
              <a:ext cx="137231" cy="157315"/>
            </a:xfrm>
            <a:custGeom>
              <a:avLst/>
              <a:gdLst/>
              <a:ahLst/>
              <a:cxnLst/>
              <a:rect l="l" t="t" r="r" b="b"/>
              <a:pathLst>
                <a:path w="140535" h="161102">
                  <a:moveTo>
                    <a:pt x="0" y="0"/>
                  </a:moveTo>
                  <a:lnTo>
                    <a:pt x="125091" y="0"/>
                  </a:lnTo>
                  <a:lnTo>
                    <a:pt x="128639" y="891"/>
                  </a:lnTo>
                  <a:lnTo>
                    <a:pt x="137598" y="10400"/>
                  </a:lnTo>
                  <a:lnTo>
                    <a:pt x="140535" y="23461"/>
                  </a:lnTo>
                  <a:lnTo>
                    <a:pt x="139479" y="30672"/>
                  </a:lnTo>
                  <a:lnTo>
                    <a:pt x="136253" y="45091"/>
                  </a:lnTo>
                  <a:lnTo>
                    <a:pt x="131684" y="59009"/>
                  </a:lnTo>
                  <a:lnTo>
                    <a:pt x="125881" y="72354"/>
                  </a:lnTo>
                  <a:lnTo>
                    <a:pt x="118956" y="85052"/>
                  </a:lnTo>
                  <a:lnTo>
                    <a:pt x="111016" y="97030"/>
                  </a:lnTo>
                  <a:lnTo>
                    <a:pt x="102172" y="108215"/>
                  </a:lnTo>
                  <a:lnTo>
                    <a:pt x="92534" y="118533"/>
                  </a:lnTo>
                  <a:lnTo>
                    <a:pt x="82211" y="127912"/>
                  </a:lnTo>
                  <a:lnTo>
                    <a:pt x="71314" y="136278"/>
                  </a:lnTo>
                  <a:lnTo>
                    <a:pt x="59951" y="143558"/>
                  </a:lnTo>
                  <a:lnTo>
                    <a:pt x="48233" y="149678"/>
                  </a:lnTo>
                  <a:lnTo>
                    <a:pt x="36269" y="154566"/>
                  </a:lnTo>
                  <a:lnTo>
                    <a:pt x="24169" y="158148"/>
                  </a:lnTo>
                  <a:lnTo>
                    <a:pt x="12042" y="160351"/>
                  </a:lnTo>
                  <a:lnTo>
                    <a:pt x="0" y="161102"/>
                  </a:lnTo>
                  <a:lnTo>
                    <a:pt x="0" y="0"/>
                  </a:lnTo>
                  <a:close/>
                </a:path>
              </a:pathLst>
            </a:custGeom>
            <a:solidFill>
              <a:srgbClr val="EF9700"/>
            </a:solidFill>
          </p:spPr>
          <p:txBody>
            <a:bodyPr wrap="square" lIns="0" tIns="0" rIns="0" bIns="0" rtlCol="0">
              <a:noAutofit/>
            </a:bodyPr>
            <a:lstStyle/>
            <a:p>
              <a:endParaRPr sz="1758"/>
            </a:p>
          </p:txBody>
        </p:sp>
        <p:sp>
          <p:nvSpPr>
            <p:cNvPr id="612" name="object 802"/>
            <p:cNvSpPr/>
            <p:nvPr/>
          </p:nvSpPr>
          <p:spPr>
            <a:xfrm>
              <a:off x="5680666" y="5083649"/>
              <a:ext cx="3015" cy="7636"/>
            </a:xfrm>
            <a:custGeom>
              <a:avLst/>
              <a:gdLst/>
              <a:ahLst/>
              <a:cxnLst/>
              <a:rect l="l" t="t" r="r" b="b"/>
              <a:pathLst>
                <a:path w="3088" h="7820">
                  <a:moveTo>
                    <a:pt x="0" y="3128"/>
                  </a:moveTo>
                  <a:lnTo>
                    <a:pt x="0" y="0"/>
                  </a:lnTo>
                  <a:lnTo>
                    <a:pt x="3088" y="3128"/>
                  </a:lnTo>
                  <a:lnTo>
                    <a:pt x="0" y="7820"/>
                  </a:lnTo>
                  <a:lnTo>
                    <a:pt x="0" y="3128"/>
                  </a:lnTo>
                  <a:close/>
                </a:path>
              </a:pathLst>
            </a:custGeom>
            <a:solidFill>
              <a:srgbClr val="64241A"/>
            </a:solidFill>
          </p:spPr>
          <p:txBody>
            <a:bodyPr wrap="square" lIns="0" tIns="0" rIns="0" bIns="0" rtlCol="0">
              <a:noAutofit/>
            </a:bodyPr>
            <a:lstStyle/>
            <a:p>
              <a:endParaRPr sz="1758"/>
            </a:p>
          </p:txBody>
        </p:sp>
        <p:sp>
          <p:nvSpPr>
            <p:cNvPr id="613" name="object 803"/>
            <p:cNvSpPr/>
            <p:nvPr/>
          </p:nvSpPr>
          <p:spPr>
            <a:xfrm>
              <a:off x="5958145" y="5083649"/>
              <a:ext cx="3015" cy="7636"/>
            </a:xfrm>
            <a:custGeom>
              <a:avLst/>
              <a:gdLst/>
              <a:ahLst/>
              <a:cxnLst/>
              <a:rect l="l" t="t" r="r" b="b"/>
              <a:pathLst>
                <a:path w="3088" h="7820">
                  <a:moveTo>
                    <a:pt x="3088" y="7820"/>
                  </a:moveTo>
                  <a:lnTo>
                    <a:pt x="0" y="3128"/>
                  </a:lnTo>
                  <a:lnTo>
                    <a:pt x="3088" y="0"/>
                  </a:lnTo>
                  <a:lnTo>
                    <a:pt x="3088" y="7820"/>
                  </a:lnTo>
                  <a:close/>
                </a:path>
              </a:pathLst>
            </a:custGeom>
            <a:solidFill>
              <a:srgbClr val="461611"/>
            </a:solidFill>
          </p:spPr>
          <p:txBody>
            <a:bodyPr wrap="square" lIns="0" tIns="0" rIns="0" bIns="0" rtlCol="0">
              <a:noAutofit/>
            </a:bodyPr>
            <a:lstStyle/>
            <a:p>
              <a:endParaRPr sz="1758"/>
            </a:p>
          </p:txBody>
        </p:sp>
        <p:sp>
          <p:nvSpPr>
            <p:cNvPr id="614" name="object 804"/>
            <p:cNvSpPr/>
            <p:nvPr/>
          </p:nvSpPr>
          <p:spPr>
            <a:xfrm>
              <a:off x="6593030" y="4656008"/>
              <a:ext cx="108578" cy="430706"/>
            </a:xfrm>
            <a:custGeom>
              <a:avLst/>
              <a:gdLst/>
              <a:ahLst/>
              <a:cxnLst/>
              <a:rect l="l" t="t" r="r" b="b"/>
              <a:pathLst>
                <a:path w="111192" h="441075">
                  <a:moveTo>
                    <a:pt x="92660" y="441075"/>
                  </a:moveTo>
                  <a:lnTo>
                    <a:pt x="0" y="45358"/>
                  </a:lnTo>
                  <a:lnTo>
                    <a:pt x="0" y="0"/>
                  </a:lnTo>
                  <a:lnTo>
                    <a:pt x="3088" y="0"/>
                  </a:lnTo>
                  <a:lnTo>
                    <a:pt x="6177" y="4692"/>
                  </a:lnTo>
                  <a:lnTo>
                    <a:pt x="6177" y="7820"/>
                  </a:lnTo>
                  <a:lnTo>
                    <a:pt x="9266" y="21897"/>
                  </a:lnTo>
                  <a:lnTo>
                    <a:pt x="111192" y="441075"/>
                  </a:lnTo>
                  <a:lnTo>
                    <a:pt x="92660" y="441075"/>
                  </a:lnTo>
                  <a:close/>
                </a:path>
              </a:pathLst>
            </a:custGeom>
            <a:solidFill>
              <a:srgbClr val="4E4E4E"/>
            </a:solidFill>
          </p:spPr>
          <p:txBody>
            <a:bodyPr wrap="square" lIns="0" tIns="0" rIns="0" bIns="0" rtlCol="0">
              <a:noAutofit/>
            </a:bodyPr>
            <a:lstStyle/>
            <a:p>
              <a:endParaRPr sz="1758"/>
            </a:p>
          </p:txBody>
        </p:sp>
        <p:sp>
          <p:nvSpPr>
            <p:cNvPr id="615" name="object 805"/>
            <p:cNvSpPr/>
            <p:nvPr/>
          </p:nvSpPr>
          <p:spPr>
            <a:xfrm>
              <a:off x="6481447" y="4656008"/>
              <a:ext cx="111594" cy="430706"/>
            </a:xfrm>
            <a:custGeom>
              <a:avLst/>
              <a:gdLst/>
              <a:ahLst/>
              <a:cxnLst/>
              <a:rect l="l" t="t" r="r" b="b"/>
              <a:pathLst>
                <a:path w="114281" h="441075">
                  <a:moveTo>
                    <a:pt x="114281" y="45358"/>
                  </a:moveTo>
                  <a:lnTo>
                    <a:pt x="18532" y="441075"/>
                  </a:lnTo>
                  <a:lnTo>
                    <a:pt x="0" y="441075"/>
                  </a:lnTo>
                  <a:lnTo>
                    <a:pt x="100382" y="28153"/>
                  </a:lnTo>
                  <a:lnTo>
                    <a:pt x="100382" y="23461"/>
                  </a:lnTo>
                  <a:lnTo>
                    <a:pt x="105015" y="6256"/>
                  </a:lnTo>
                  <a:lnTo>
                    <a:pt x="106559" y="1564"/>
                  </a:lnTo>
                  <a:lnTo>
                    <a:pt x="114281" y="0"/>
                  </a:lnTo>
                  <a:lnTo>
                    <a:pt x="114281" y="45358"/>
                  </a:lnTo>
                  <a:close/>
                </a:path>
              </a:pathLst>
            </a:custGeom>
            <a:solidFill>
              <a:srgbClr val="2F2F2F"/>
            </a:solidFill>
          </p:spPr>
          <p:txBody>
            <a:bodyPr wrap="square" lIns="0" tIns="0" rIns="0" bIns="0" rtlCol="0">
              <a:noAutofit/>
            </a:bodyPr>
            <a:lstStyle/>
            <a:p>
              <a:endParaRPr sz="1758"/>
            </a:p>
          </p:txBody>
        </p:sp>
        <p:sp>
          <p:nvSpPr>
            <p:cNvPr id="616" name="object 806"/>
            <p:cNvSpPr/>
            <p:nvPr/>
          </p:nvSpPr>
          <p:spPr>
            <a:xfrm>
              <a:off x="6591522" y="5086703"/>
              <a:ext cx="143263" cy="157315"/>
            </a:xfrm>
            <a:custGeom>
              <a:avLst/>
              <a:gdLst/>
              <a:ahLst/>
              <a:cxnLst/>
              <a:rect l="l" t="t" r="r" b="b"/>
              <a:pathLst>
                <a:path w="146712" h="161102">
                  <a:moveTo>
                    <a:pt x="98838" y="0"/>
                  </a:moveTo>
                  <a:lnTo>
                    <a:pt x="134358" y="0"/>
                  </a:lnTo>
                  <a:lnTo>
                    <a:pt x="136527" y="370"/>
                  </a:lnTo>
                  <a:lnTo>
                    <a:pt x="144642" y="9588"/>
                  </a:lnTo>
                  <a:lnTo>
                    <a:pt x="146712" y="23461"/>
                  </a:lnTo>
                  <a:lnTo>
                    <a:pt x="144951" y="34322"/>
                  </a:lnTo>
                  <a:lnTo>
                    <a:pt x="141321" y="48388"/>
                  </a:lnTo>
                  <a:lnTo>
                    <a:pt x="136329" y="61953"/>
                  </a:lnTo>
                  <a:lnTo>
                    <a:pt x="130096" y="74949"/>
                  </a:lnTo>
                  <a:lnTo>
                    <a:pt x="122739" y="87305"/>
                  </a:lnTo>
                  <a:lnTo>
                    <a:pt x="114376" y="98952"/>
                  </a:lnTo>
                  <a:lnTo>
                    <a:pt x="105127" y="109821"/>
                  </a:lnTo>
                  <a:lnTo>
                    <a:pt x="95110" y="119841"/>
                  </a:lnTo>
                  <a:lnTo>
                    <a:pt x="84443" y="128942"/>
                  </a:lnTo>
                  <a:lnTo>
                    <a:pt x="73245" y="137057"/>
                  </a:lnTo>
                  <a:lnTo>
                    <a:pt x="61634" y="144114"/>
                  </a:lnTo>
                  <a:lnTo>
                    <a:pt x="49730" y="150044"/>
                  </a:lnTo>
                  <a:lnTo>
                    <a:pt x="37650" y="154777"/>
                  </a:lnTo>
                  <a:lnTo>
                    <a:pt x="25514" y="158244"/>
                  </a:lnTo>
                  <a:lnTo>
                    <a:pt x="13439" y="160376"/>
                  </a:lnTo>
                  <a:lnTo>
                    <a:pt x="1544" y="161102"/>
                  </a:lnTo>
                  <a:lnTo>
                    <a:pt x="1544" y="6256"/>
                  </a:lnTo>
                  <a:lnTo>
                    <a:pt x="0" y="0"/>
                  </a:lnTo>
                  <a:lnTo>
                    <a:pt x="98838" y="0"/>
                  </a:lnTo>
                  <a:close/>
                </a:path>
              </a:pathLst>
            </a:custGeom>
            <a:solidFill>
              <a:srgbClr val="EF9700"/>
            </a:solidFill>
          </p:spPr>
          <p:txBody>
            <a:bodyPr wrap="square" lIns="0" tIns="0" rIns="0" bIns="0" rtlCol="0">
              <a:noAutofit/>
            </a:bodyPr>
            <a:lstStyle/>
            <a:p>
              <a:endParaRPr sz="1758"/>
            </a:p>
          </p:txBody>
        </p:sp>
        <p:sp>
          <p:nvSpPr>
            <p:cNvPr id="617" name="object 807"/>
            <p:cNvSpPr/>
            <p:nvPr/>
          </p:nvSpPr>
          <p:spPr>
            <a:xfrm>
              <a:off x="6449540" y="5086703"/>
              <a:ext cx="143490" cy="157315"/>
            </a:xfrm>
            <a:custGeom>
              <a:avLst/>
              <a:gdLst/>
              <a:ahLst/>
              <a:cxnLst/>
              <a:rect l="l" t="t" r="r" b="b"/>
              <a:pathLst>
                <a:path w="146944" h="161102">
                  <a:moveTo>
                    <a:pt x="146944" y="0"/>
                  </a:moveTo>
                  <a:lnTo>
                    <a:pt x="146944" y="161102"/>
                  </a:lnTo>
                  <a:lnTo>
                    <a:pt x="134144" y="160594"/>
                  </a:lnTo>
                  <a:lnTo>
                    <a:pt x="119512" y="158703"/>
                  </a:lnTo>
                  <a:lnTo>
                    <a:pt x="105564" y="155480"/>
                  </a:lnTo>
                  <a:lnTo>
                    <a:pt x="92329" y="150992"/>
                  </a:lnTo>
                  <a:lnTo>
                    <a:pt x="79839" y="145309"/>
                  </a:lnTo>
                  <a:lnTo>
                    <a:pt x="68123" y="138499"/>
                  </a:lnTo>
                  <a:lnTo>
                    <a:pt x="57212" y="130630"/>
                  </a:lnTo>
                  <a:lnTo>
                    <a:pt x="47136" y="121770"/>
                  </a:lnTo>
                  <a:lnTo>
                    <a:pt x="37926" y="111989"/>
                  </a:lnTo>
                  <a:lnTo>
                    <a:pt x="29611" y="101354"/>
                  </a:lnTo>
                  <a:lnTo>
                    <a:pt x="22223" y="89935"/>
                  </a:lnTo>
                  <a:lnTo>
                    <a:pt x="15790" y="77799"/>
                  </a:lnTo>
                  <a:lnTo>
                    <a:pt x="10345" y="65015"/>
                  </a:lnTo>
                  <a:lnTo>
                    <a:pt x="5916" y="51652"/>
                  </a:lnTo>
                  <a:lnTo>
                    <a:pt x="2535" y="37778"/>
                  </a:lnTo>
                  <a:lnTo>
                    <a:pt x="231" y="23461"/>
                  </a:lnTo>
                  <a:lnTo>
                    <a:pt x="0" y="21471"/>
                  </a:lnTo>
                  <a:lnTo>
                    <a:pt x="2575" y="7263"/>
                  </a:lnTo>
                  <a:lnTo>
                    <a:pt x="11041" y="0"/>
                  </a:lnTo>
                  <a:lnTo>
                    <a:pt x="146944" y="0"/>
                  </a:lnTo>
                  <a:close/>
                </a:path>
              </a:pathLst>
            </a:custGeom>
            <a:solidFill>
              <a:srgbClr val="FFC200"/>
            </a:solidFill>
          </p:spPr>
          <p:txBody>
            <a:bodyPr wrap="square" lIns="0" tIns="0" rIns="0" bIns="0" rtlCol="0">
              <a:noAutofit/>
            </a:bodyPr>
            <a:lstStyle/>
            <a:p>
              <a:endParaRPr sz="1758"/>
            </a:p>
          </p:txBody>
        </p:sp>
        <p:sp>
          <p:nvSpPr>
            <p:cNvPr id="618" name="object 808"/>
            <p:cNvSpPr/>
            <p:nvPr/>
          </p:nvSpPr>
          <p:spPr>
            <a:xfrm>
              <a:off x="6591522" y="5086709"/>
              <a:ext cx="1508" cy="6109"/>
            </a:xfrm>
            <a:custGeom>
              <a:avLst/>
              <a:gdLst/>
              <a:ahLst/>
              <a:cxnLst/>
              <a:rect l="l" t="t" r="r" b="b"/>
              <a:pathLst>
                <a:path w="1544" h="6256">
                  <a:moveTo>
                    <a:pt x="1544" y="6256"/>
                  </a:moveTo>
                  <a:lnTo>
                    <a:pt x="0" y="0"/>
                  </a:lnTo>
                  <a:lnTo>
                    <a:pt x="1544" y="0"/>
                  </a:lnTo>
                  <a:lnTo>
                    <a:pt x="1544" y="6256"/>
                  </a:lnTo>
                  <a:close/>
                </a:path>
              </a:pathLst>
            </a:custGeom>
            <a:solidFill>
              <a:srgbClr val="64241A"/>
            </a:solidFill>
          </p:spPr>
          <p:txBody>
            <a:bodyPr wrap="square" lIns="0" tIns="0" rIns="0" bIns="0" rtlCol="0">
              <a:noAutofit/>
            </a:bodyPr>
            <a:lstStyle/>
            <a:p>
              <a:endParaRPr sz="1758"/>
            </a:p>
          </p:txBody>
        </p:sp>
        <p:sp>
          <p:nvSpPr>
            <p:cNvPr id="619" name="object 809"/>
            <p:cNvSpPr/>
            <p:nvPr/>
          </p:nvSpPr>
          <p:spPr>
            <a:xfrm>
              <a:off x="6728753" y="5083649"/>
              <a:ext cx="3015" cy="7636"/>
            </a:xfrm>
            <a:custGeom>
              <a:avLst/>
              <a:gdLst/>
              <a:ahLst/>
              <a:cxnLst/>
              <a:rect l="l" t="t" r="r" b="b"/>
              <a:pathLst>
                <a:path w="3088" h="7820">
                  <a:moveTo>
                    <a:pt x="3088" y="7820"/>
                  </a:moveTo>
                  <a:lnTo>
                    <a:pt x="0" y="3128"/>
                  </a:lnTo>
                  <a:lnTo>
                    <a:pt x="3088" y="0"/>
                  </a:lnTo>
                  <a:lnTo>
                    <a:pt x="3088" y="7820"/>
                  </a:lnTo>
                  <a:close/>
                </a:path>
              </a:pathLst>
            </a:custGeom>
            <a:solidFill>
              <a:srgbClr val="64241A"/>
            </a:solidFill>
          </p:spPr>
          <p:txBody>
            <a:bodyPr wrap="square" lIns="0" tIns="0" rIns="0" bIns="0" rtlCol="0">
              <a:noAutofit/>
            </a:bodyPr>
            <a:lstStyle/>
            <a:p>
              <a:endParaRPr sz="1758"/>
            </a:p>
          </p:txBody>
        </p:sp>
        <p:sp>
          <p:nvSpPr>
            <p:cNvPr id="620" name="object 810"/>
            <p:cNvSpPr/>
            <p:nvPr/>
          </p:nvSpPr>
          <p:spPr>
            <a:xfrm>
              <a:off x="6451274" y="5083649"/>
              <a:ext cx="3015" cy="7636"/>
            </a:xfrm>
            <a:custGeom>
              <a:avLst/>
              <a:gdLst/>
              <a:ahLst/>
              <a:cxnLst/>
              <a:rect l="l" t="t" r="r" b="b"/>
              <a:pathLst>
                <a:path w="3088" h="7820">
                  <a:moveTo>
                    <a:pt x="0" y="3128"/>
                  </a:moveTo>
                  <a:lnTo>
                    <a:pt x="0" y="0"/>
                  </a:lnTo>
                  <a:lnTo>
                    <a:pt x="3088" y="3128"/>
                  </a:lnTo>
                  <a:lnTo>
                    <a:pt x="0" y="7820"/>
                  </a:lnTo>
                  <a:lnTo>
                    <a:pt x="0" y="3128"/>
                  </a:lnTo>
                  <a:close/>
                </a:path>
              </a:pathLst>
            </a:custGeom>
            <a:solidFill>
              <a:srgbClr val="461611"/>
            </a:solidFill>
          </p:spPr>
          <p:txBody>
            <a:bodyPr wrap="square" lIns="0" tIns="0" rIns="0" bIns="0" rtlCol="0">
              <a:noAutofit/>
            </a:bodyPr>
            <a:lstStyle/>
            <a:p>
              <a:endParaRPr sz="1758"/>
            </a:p>
          </p:txBody>
        </p:sp>
        <p:sp>
          <p:nvSpPr>
            <p:cNvPr id="621" name="object 50"/>
            <p:cNvSpPr/>
            <p:nvPr/>
          </p:nvSpPr>
          <p:spPr>
            <a:xfrm>
              <a:off x="8144669" y="4229000"/>
              <a:ext cx="3505678" cy="2222203"/>
            </a:xfrm>
            <a:custGeom>
              <a:avLst/>
              <a:gdLst/>
              <a:ahLst/>
              <a:cxnLst/>
              <a:rect l="l" t="t" r="r" b="b"/>
              <a:pathLst>
                <a:path w="3590074" h="2275700">
                  <a:moveTo>
                    <a:pt x="0" y="0"/>
                  </a:moveTo>
                  <a:lnTo>
                    <a:pt x="0" y="2275700"/>
                  </a:lnTo>
                  <a:lnTo>
                    <a:pt x="3590074" y="2275700"/>
                  </a:lnTo>
                  <a:lnTo>
                    <a:pt x="3590074" y="0"/>
                  </a:lnTo>
                  <a:lnTo>
                    <a:pt x="0" y="0"/>
                  </a:lnTo>
                  <a:close/>
                </a:path>
              </a:pathLst>
            </a:custGeom>
            <a:solidFill>
              <a:srgbClr val="D9D9D9"/>
            </a:solidFill>
          </p:spPr>
          <p:txBody>
            <a:bodyPr wrap="square" lIns="0" tIns="0" rIns="0" bIns="0" rtlCol="0">
              <a:noAutofit/>
            </a:bodyPr>
            <a:lstStyle/>
            <a:p>
              <a:endParaRPr sz="1758"/>
            </a:p>
          </p:txBody>
        </p:sp>
        <p:sp>
          <p:nvSpPr>
            <p:cNvPr id="622" name="object 51"/>
            <p:cNvSpPr/>
            <p:nvPr/>
          </p:nvSpPr>
          <p:spPr>
            <a:xfrm>
              <a:off x="9338433" y="5409749"/>
              <a:ext cx="567" cy="6406"/>
            </a:xfrm>
            <a:custGeom>
              <a:avLst/>
              <a:gdLst/>
              <a:ahLst/>
              <a:cxnLst/>
              <a:rect l="l" t="t" r="r" b="b"/>
              <a:pathLst>
                <a:path w="581" h="6560">
                  <a:moveTo>
                    <a:pt x="0" y="6560"/>
                  </a:moveTo>
                  <a:lnTo>
                    <a:pt x="0" y="4174"/>
                  </a:lnTo>
                  <a:lnTo>
                    <a:pt x="581" y="2385"/>
                  </a:lnTo>
                  <a:lnTo>
                    <a:pt x="581" y="0"/>
                  </a:lnTo>
                  <a:lnTo>
                    <a:pt x="581" y="2385"/>
                  </a:lnTo>
                  <a:lnTo>
                    <a:pt x="0" y="4174"/>
                  </a:lnTo>
                  <a:lnTo>
                    <a:pt x="0" y="6560"/>
                  </a:lnTo>
                  <a:close/>
                </a:path>
              </a:pathLst>
            </a:custGeom>
            <a:solidFill>
              <a:srgbClr val="F09137"/>
            </a:solidFill>
          </p:spPr>
          <p:txBody>
            <a:bodyPr wrap="square" lIns="0" tIns="0" rIns="0" bIns="0" rtlCol="0">
              <a:noAutofit/>
            </a:bodyPr>
            <a:lstStyle/>
            <a:p>
              <a:endParaRPr sz="1758"/>
            </a:p>
          </p:txBody>
        </p:sp>
        <p:sp>
          <p:nvSpPr>
            <p:cNvPr id="623" name="object 52"/>
            <p:cNvSpPr/>
            <p:nvPr/>
          </p:nvSpPr>
          <p:spPr>
            <a:xfrm>
              <a:off x="9336730" y="5328792"/>
              <a:ext cx="280901" cy="198009"/>
            </a:xfrm>
            <a:custGeom>
              <a:avLst/>
              <a:gdLst/>
              <a:ahLst/>
              <a:cxnLst/>
              <a:rect l="l" t="t" r="r" b="b"/>
              <a:pathLst>
                <a:path w="287663" h="202776">
                  <a:moveTo>
                    <a:pt x="73226" y="4629"/>
                  </a:moveTo>
                  <a:lnTo>
                    <a:pt x="81160" y="16029"/>
                  </a:lnTo>
                  <a:lnTo>
                    <a:pt x="90936" y="25325"/>
                  </a:lnTo>
                  <a:lnTo>
                    <a:pt x="102133" y="32530"/>
                  </a:lnTo>
                  <a:lnTo>
                    <a:pt x="114331" y="37660"/>
                  </a:lnTo>
                  <a:lnTo>
                    <a:pt x="127112" y="40728"/>
                  </a:lnTo>
                  <a:lnTo>
                    <a:pt x="140053" y="41748"/>
                  </a:lnTo>
                  <a:lnTo>
                    <a:pt x="140635" y="41748"/>
                  </a:lnTo>
                  <a:lnTo>
                    <a:pt x="151235" y="41160"/>
                  </a:lnTo>
                  <a:lnTo>
                    <a:pt x="164319" y="38769"/>
                  </a:lnTo>
                  <a:lnTo>
                    <a:pt x="176884" y="34561"/>
                  </a:lnTo>
                  <a:lnTo>
                    <a:pt x="188642" y="28557"/>
                  </a:lnTo>
                  <a:lnTo>
                    <a:pt x="199304" y="20780"/>
                  </a:lnTo>
                  <a:lnTo>
                    <a:pt x="208580" y="11253"/>
                  </a:lnTo>
                  <a:lnTo>
                    <a:pt x="216183" y="0"/>
                  </a:lnTo>
                  <a:lnTo>
                    <a:pt x="221994" y="4174"/>
                  </a:lnTo>
                  <a:lnTo>
                    <a:pt x="227806" y="7753"/>
                  </a:lnTo>
                  <a:lnTo>
                    <a:pt x="233036" y="10735"/>
                  </a:lnTo>
                  <a:lnTo>
                    <a:pt x="234198" y="11331"/>
                  </a:lnTo>
                  <a:lnTo>
                    <a:pt x="234779" y="11928"/>
                  </a:lnTo>
                  <a:lnTo>
                    <a:pt x="235941" y="12524"/>
                  </a:lnTo>
                  <a:lnTo>
                    <a:pt x="239992" y="14746"/>
                  </a:lnTo>
                  <a:lnTo>
                    <a:pt x="253379" y="21859"/>
                  </a:lnTo>
                  <a:lnTo>
                    <a:pt x="265097" y="28543"/>
                  </a:lnTo>
                  <a:lnTo>
                    <a:pt x="274436" y="35527"/>
                  </a:lnTo>
                  <a:lnTo>
                    <a:pt x="280689" y="43537"/>
                  </a:lnTo>
                  <a:lnTo>
                    <a:pt x="281851" y="44730"/>
                  </a:lnTo>
                  <a:lnTo>
                    <a:pt x="282433" y="47712"/>
                  </a:lnTo>
                  <a:lnTo>
                    <a:pt x="283014" y="51290"/>
                  </a:lnTo>
                  <a:lnTo>
                    <a:pt x="283014" y="54272"/>
                  </a:lnTo>
                  <a:lnTo>
                    <a:pt x="283365" y="57897"/>
                  </a:lnTo>
                  <a:lnTo>
                    <a:pt x="284023" y="66512"/>
                  </a:lnTo>
                  <a:lnTo>
                    <a:pt x="284603" y="76620"/>
                  </a:lnTo>
                  <a:lnTo>
                    <a:pt x="285107" y="88049"/>
                  </a:lnTo>
                  <a:lnTo>
                    <a:pt x="285533" y="100627"/>
                  </a:lnTo>
                  <a:lnTo>
                    <a:pt x="285881" y="114182"/>
                  </a:lnTo>
                  <a:lnTo>
                    <a:pt x="286152" y="128543"/>
                  </a:lnTo>
                  <a:lnTo>
                    <a:pt x="286346" y="143538"/>
                  </a:lnTo>
                  <a:lnTo>
                    <a:pt x="286462" y="158996"/>
                  </a:lnTo>
                  <a:lnTo>
                    <a:pt x="286501" y="174745"/>
                  </a:lnTo>
                  <a:lnTo>
                    <a:pt x="286501" y="174149"/>
                  </a:lnTo>
                  <a:lnTo>
                    <a:pt x="287082" y="153871"/>
                  </a:lnTo>
                  <a:lnTo>
                    <a:pt x="287082" y="174745"/>
                  </a:lnTo>
                  <a:lnTo>
                    <a:pt x="287231" y="177284"/>
                  </a:lnTo>
                  <a:lnTo>
                    <a:pt x="287609" y="189864"/>
                  </a:lnTo>
                  <a:lnTo>
                    <a:pt x="287663" y="202776"/>
                  </a:lnTo>
                  <a:lnTo>
                    <a:pt x="238847" y="202776"/>
                  </a:lnTo>
                  <a:lnTo>
                    <a:pt x="241753" y="72760"/>
                  </a:lnTo>
                  <a:lnTo>
                    <a:pt x="241753" y="72164"/>
                  </a:lnTo>
                  <a:lnTo>
                    <a:pt x="235360" y="88863"/>
                  </a:lnTo>
                  <a:lnTo>
                    <a:pt x="234779" y="90056"/>
                  </a:lnTo>
                  <a:lnTo>
                    <a:pt x="234198" y="91249"/>
                  </a:lnTo>
                  <a:lnTo>
                    <a:pt x="231292" y="87074"/>
                  </a:lnTo>
                  <a:lnTo>
                    <a:pt x="231292" y="87670"/>
                  </a:lnTo>
                  <a:lnTo>
                    <a:pt x="233617" y="202776"/>
                  </a:lnTo>
                  <a:lnTo>
                    <a:pt x="54045" y="202776"/>
                  </a:lnTo>
                  <a:lnTo>
                    <a:pt x="56370" y="88863"/>
                  </a:lnTo>
                  <a:lnTo>
                    <a:pt x="56370" y="87670"/>
                  </a:lnTo>
                  <a:lnTo>
                    <a:pt x="53464" y="91845"/>
                  </a:lnTo>
                  <a:lnTo>
                    <a:pt x="52883" y="90056"/>
                  </a:lnTo>
                  <a:lnTo>
                    <a:pt x="52302" y="88863"/>
                  </a:lnTo>
                  <a:lnTo>
                    <a:pt x="45328" y="72164"/>
                  </a:lnTo>
                  <a:lnTo>
                    <a:pt x="45910" y="73953"/>
                  </a:lnTo>
                  <a:lnTo>
                    <a:pt x="45328" y="73953"/>
                  </a:lnTo>
                  <a:lnTo>
                    <a:pt x="48815" y="202776"/>
                  </a:lnTo>
                  <a:lnTo>
                    <a:pt x="0" y="202776"/>
                  </a:lnTo>
                  <a:lnTo>
                    <a:pt x="0" y="184884"/>
                  </a:lnTo>
                  <a:lnTo>
                    <a:pt x="34" y="178217"/>
                  </a:lnTo>
                  <a:lnTo>
                    <a:pt x="231" y="165362"/>
                  </a:lnTo>
                  <a:lnTo>
                    <a:pt x="467" y="152592"/>
                  </a:lnTo>
                  <a:lnTo>
                    <a:pt x="581" y="140154"/>
                  </a:lnTo>
                  <a:lnTo>
                    <a:pt x="581" y="124051"/>
                  </a:lnTo>
                  <a:lnTo>
                    <a:pt x="1162" y="116298"/>
                  </a:lnTo>
                  <a:lnTo>
                    <a:pt x="1162" y="104966"/>
                  </a:lnTo>
                  <a:lnTo>
                    <a:pt x="1743" y="99598"/>
                  </a:lnTo>
                  <a:lnTo>
                    <a:pt x="1743" y="87074"/>
                  </a:lnTo>
                  <a:lnTo>
                    <a:pt x="2324" y="85285"/>
                  </a:lnTo>
                  <a:lnTo>
                    <a:pt x="2324" y="75742"/>
                  </a:lnTo>
                  <a:lnTo>
                    <a:pt x="2905" y="73953"/>
                  </a:lnTo>
                  <a:lnTo>
                    <a:pt x="2905" y="66200"/>
                  </a:lnTo>
                  <a:lnTo>
                    <a:pt x="3486" y="63814"/>
                  </a:lnTo>
                  <a:lnTo>
                    <a:pt x="3486" y="59043"/>
                  </a:lnTo>
                  <a:lnTo>
                    <a:pt x="4067" y="57254"/>
                  </a:lnTo>
                  <a:lnTo>
                    <a:pt x="4649" y="51886"/>
                  </a:lnTo>
                  <a:lnTo>
                    <a:pt x="5230" y="48308"/>
                  </a:lnTo>
                  <a:lnTo>
                    <a:pt x="5811" y="45326"/>
                  </a:lnTo>
                  <a:lnTo>
                    <a:pt x="5811" y="44730"/>
                  </a:lnTo>
                  <a:lnTo>
                    <a:pt x="6392" y="44133"/>
                  </a:lnTo>
                  <a:lnTo>
                    <a:pt x="6392" y="43537"/>
                  </a:lnTo>
                  <a:lnTo>
                    <a:pt x="6973" y="42344"/>
                  </a:lnTo>
                  <a:lnTo>
                    <a:pt x="7554" y="41151"/>
                  </a:lnTo>
                  <a:lnTo>
                    <a:pt x="8135" y="40555"/>
                  </a:lnTo>
                  <a:lnTo>
                    <a:pt x="8717" y="39958"/>
                  </a:lnTo>
                  <a:lnTo>
                    <a:pt x="10460" y="37573"/>
                  </a:lnTo>
                  <a:lnTo>
                    <a:pt x="12203" y="35784"/>
                  </a:lnTo>
                  <a:lnTo>
                    <a:pt x="14528" y="33994"/>
                  </a:lnTo>
                  <a:lnTo>
                    <a:pt x="16271" y="32205"/>
                  </a:lnTo>
                  <a:lnTo>
                    <a:pt x="16853" y="32205"/>
                  </a:lnTo>
                  <a:lnTo>
                    <a:pt x="19177" y="30416"/>
                  </a:lnTo>
                  <a:lnTo>
                    <a:pt x="21502" y="29223"/>
                  </a:lnTo>
                  <a:lnTo>
                    <a:pt x="23826" y="27434"/>
                  </a:lnTo>
                  <a:lnTo>
                    <a:pt x="24988" y="26838"/>
                  </a:lnTo>
                  <a:lnTo>
                    <a:pt x="26151" y="26241"/>
                  </a:lnTo>
                  <a:lnTo>
                    <a:pt x="27313" y="25645"/>
                  </a:lnTo>
                  <a:lnTo>
                    <a:pt x="31381" y="23259"/>
                  </a:lnTo>
                  <a:lnTo>
                    <a:pt x="36030" y="20874"/>
                  </a:lnTo>
                  <a:lnTo>
                    <a:pt x="40679" y="18488"/>
                  </a:lnTo>
                  <a:lnTo>
                    <a:pt x="44747" y="16102"/>
                  </a:lnTo>
                  <a:lnTo>
                    <a:pt x="49396" y="13717"/>
                  </a:lnTo>
                  <a:lnTo>
                    <a:pt x="53464" y="11331"/>
                  </a:lnTo>
                  <a:lnTo>
                    <a:pt x="59276" y="8349"/>
                  </a:lnTo>
                  <a:lnTo>
                    <a:pt x="65087" y="4174"/>
                  </a:lnTo>
                  <a:lnTo>
                    <a:pt x="70898" y="0"/>
                  </a:lnTo>
                  <a:lnTo>
                    <a:pt x="73226" y="4629"/>
                  </a:lnTo>
                  <a:close/>
                </a:path>
              </a:pathLst>
            </a:custGeom>
            <a:solidFill>
              <a:srgbClr val="F09137"/>
            </a:solidFill>
          </p:spPr>
          <p:txBody>
            <a:bodyPr wrap="square" lIns="0" tIns="0" rIns="0" bIns="0" rtlCol="0">
              <a:noAutofit/>
            </a:bodyPr>
            <a:lstStyle/>
            <a:p>
              <a:endParaRPr sz="1758"/>
            </a:p>
          </p:txBody>
        </p:sp>
        <p:sp>
          <p:nvSpPr>
            <p:cNvPr id="624" name="object 53"/>
            <p:cNvSpPr/>
            <p:nvPr/>
          </p:nvSpPr>
          <p:spPr>
            <a:xfrm>
              <a:off x="9575069" y="5244366"/>
              <a:ext cx="1702" cy="1747"/>
            </a:xfrm>
            <a:custGeom>
              <a:avLst/>
              <a:gdLst/>
              <a:ahLst/>
              <a:cxnLst/>
              <a:rect l="l" t="t" r="r" b="b"/>
              <a:pathLst>
                <a:path w="1743" h="1789">
                  <a:moveTo>
                    <a:pt x="0" y="0"/>
                  </a:moveTo>
                  <a:lnTo>
                    <a:pt x="1743" y="0"/>
                  </a:lnTo>
                  <a:lnTo>
                    <a:pt x="1162" y="596"/>
                  </a:lnTo>
                  <a:lnTo>
                    <a:pt x="581" y="1192"/>
                  </a:lnTo>
                  <a:lnTo>
                    <a:pt x="0" y="1789"/>
                  </a:lnTo>
                  <a:lnTo>
                    <a:pt x="0" y="0"/>
                  </a:lnTo>
                  <a:close/>
                </a:path>
              </a:pathLst>
            </a:custGeom>
            <a:solidFill>
              <a:srgbClr val="FFFFFF"/>
            </a:solidFill>
          </p:spPr>
          <p:txBody>
            <a:bodyPr wrap="square" lIns="0" tIns="0" rIns="0" bIns="0" rtlCol="0">
              <a:noAutofit/>
            </a:bodyPr>
            <a:lstStyle/>
            <a:p>
              <a:endParaRPr sz="1758"/>
            </a:p>
          </p:txBody>
        </p:sp>
        <p:sp>
          <p:nvSpPr>
            <p:cNvPr id="625" name="object 54"/>
            <p:cNvSpPr/>
            <p:nvPr/>
          </p:nvSpPr>
          <p:spPr>
            <a:xfrm>
              <a:off x="9611387" y="4826793"/>
              <a:ext cx="34616" cy="48919"/>
            </a:xfrm>
            <a:custGeom>
              <a:avLst/>
              <a:gdLst/>
              <a:ahLst/>
              <a:cxnLst/>
              <a:rect l="l" t="t" r="r" b="b"/>
              <a:pathLst>
                <a:path w="35449" h="50097">
                  <a:moveTo>
                    <a:pt x="7016" y="7117"/>
                  </a:moveTo>
                  <a:lnTo>
                    <a:pt x="19468" y="4555"/>
                  </a:lnTo>
                  <a:lnTo>
                    <a:pt x="31381" y="0"/>
                  </a:lnTo>
                  <a:lnTo>
                    <a:pt x="32543" y="1789"/>
                  </a:lnTo>
                  <a:lnTo>
                    <a:pt x="33706" y="2385"/>
                  </a:lnTo>
                  <a:lnTo>
                    <a:pt x="34868" y="3578"/>
                  </a:lnTo>
                  <a:lnTo>
                    <a:pt x="34868" y="4771"/>
                  </a:lnTo>
                  <a:lnTo>
                    <a:pt x="35449" y="5367"/>
                  </a:lnTo>
                  <a:lnTo>
                    <a:pt x="35449" y="6560"/>
                  </a:lnTo>
                  <a:lnTo>
                    <a:pt x="34868" y="7156"/>
                  </a:lnTo>
                  <a:lnTo>
                    <a:pt x="34868" y="10735"/>
                  </a:lnTo>
                  <a:lnTo>
                    <a:pt x="34287" y="11928"/>
                  </a:lnTo>
                  <a:lnTo>
                    <a:pt x="34287" y="14313"/>
                  </a:lnTo>
                  <a:lnTo>
                    <a:pt x="33706" y="14910"/>
                  </a:lnTo>
                  <a:lnTo>
                    <a:pt x="33706" y="16699"/>
                  </a:lnTo>
                  <a:lnTo>
                    <a:pt x="33124" y="17295"/>
                  </a:lnTo>
                  <a:lnTo>
                    <a:pt x="33124" y="18488"/>
                  </a:lnTo>
                  <a:lnTo>
                    <a:pt x="32543" y="19084"/>
                  </a:lnTo>
                  <a:lnTo>
                    <a:pt x="32543" y="20277"/>
                  </a:lnTo>
                  <a:lnTo>
                    <a:pt x="31962" y="20874"/>
                  </a:lnTo>
                  <a:lnTo>
                    <a:pt x="31962" y="21470"/>
                  </a:lnTo>
                  <a:lnTo>
                    <a:pt x="31381" y="22663"/>
                  </a:lnTo>
                  <a:lnTo>
                    <a:pt x="30800" y="23259"/>
                  </a:lnTo>
                  <a:lnTo>
                    <a:pt x="30800" y="23856"/>
                  </a:lnTo>
                  <a:lnTo>
                    <a:pt x="30219" y="24452"/>
                  </a:lnTo>
                  <a:lnTo>
                    <a:pt x="30219" y="25048"/>
                  </a:lnTo>
                  <a:lnTo>
                    <a:pt x="29638" y="25645"/>
                  </a:lnTo>
                  <a:lnTo>
                    <a:pt x="29638" y="26241"/>
                  </a:lnTo>
                  <a:lnTo>
                    <a:pt x="29056" y="26838"/>
                  </a:lnTo>
                  <a:lnTo>
                    <a:pt x="28475" y="27434"/>
                  </a:lnTo>
                  <a:lnTo>
                    <a:pt x="27894" y="28627"/>
                  </a:lnTo>
                  <a:lnTo>
                    <a:pt x="27313" y="29223"/>
                  </a:lnTo>
                  <a:lnTo>
                    <a:pt x="26151" y="30416"/>
                  </a:lnTo>
                  <a:lnTo>
                    <a:pt x="25570" y="31012"/>
                  </a:lnTo>
                  <a:lnTo>
                    <a:pt x="24988" y="31609"/>
                  </a:lnTo>
                  <a:lnTo>
                    <a:pt x="24407" y="32205"/>
                  </a:lnTo>
                  <a:lnTo>
                    <a:pt x="24407" y="32802"/>
                  </a:lnTo>
                  <a:lnTo>
                    <a:pt x="23826" y="33398"/>
                  </a:lnTo>
                  <a:lnTo>
                    <a:pt x="23245" y="33994"/>
                  </a:lnTo>
                  <a:lnTo>
                    <a:pt x="22083" y="34591"/>
                  </a:lnTo>
                  <a:lnTo>
                    <a:pt x="21502" y="35187"/>
                  </a:lnTo>
                  <a:lnTo>
                    <a:pt x="20921" y="34591"/>
                  </a:lnTo>
                  <a:lnTo>
                    <a:pt x="20339" y="33994"/>
                  </a:lnTo>
                  <a:lnTo>
                    <a:pt x="17434" y="33994"/>
                  </a:lnTo>
                  <a:lnTo>
                    <a:pt x="15690" y="35784"/>
                  </a:lnTo>
                  <a:lnTo>
                    <a:pt x="15690" y="38766"/>
                  </a:lnTo>
                  <a:lnTo>
                    <a:pt x="16271" y="39362"/>
                  </a:lnTo>
                  <a:lnTo>
                    <a:pt x="16271" y="39958"/>
                  </a:lnTo>
                  <a:lnTo>
                    <a:pt x="15690" y="40555"/>
                  </a:lnTo>
                  <a:lnTo>
                    <a:pt x="13366" y="42344"/>
                  </a:lnTo>
                  <a:lnTo>
                    <a:pt x="10460" y="44730"/>
                  </a:lnTo>
                  <a:lnTo>
                    <a:pt x="7554" y="46519"/>
                  </a:lnTo>
                  <a:lnTo>
                    <a:pt x="6392" y="47712"/>
                  </a:lnTo>
                  <a:lnTo>
                    <a:pt x="4649" y="48904"/>
                  </a:lnTo>
                  <a:lnTo>
                    <a:pt x="2905" y="50097"/>
                  </a:lnTo>
                  <a:lnTo>
                    <a:pt x="2565" y="45374"/>
                  </a:lnTo>
                  <a:lnTo>
                    <a:pt x="1711" y="32032"/>
                  </a:lnTo>
                  <a:lnTo>
                    <a:pt x="918" y="19460"/>
                  </a:lnTo>
                  <a:lnTo>
                    <a:pt x="0" y="7753"/>
                  </a:lnTo>
                  <a:lnTo>
                    <a:pt x="7016" y="7117"/>
                  </a:lnTo>
                  <a:close/>
                </a:path>
              </a:pathLst>
            </a:custGeom>
            <a:solidFill>
              <a:srgbClr val="FFFFFF"/>
            </a:solidFill>
          </p:spPr>
          <p:txBody>
            <a:bodyPr wrap="square" lIns="0" tIns="0" rIns="0" bIns="0" rtlCol="0">
              <a:noAutofit/>
            </a:bodyPr>
            <a:lstStyle/>
            <a:p>
              <a:endParaRPr sz="1758"/>
            </a:p>
          </p:txBody>
        </p:sp>
        <p:sp>
          <p:nvSpPr>
            <p:cNvPr id="626" name="object 55"/>
            <p:cNvSpPr/>
            <p:nvPr/>
          </p:nvSpPr>
          <p:spPr>
            <a:xfrm>
              <a:off x="10162377" y="4758643"/>
              <a:ext cx="26104" cy="26789"/>
            </a:xfrm>
            <a:custGeom>
              <a:avLst/>
              <a:gdLst/>
              <a:ahLst/>
              <a:cxnLst/>
              <a:rect l="l" t="t" r="r" b="b"/>
              <a:pathLst>
                <a:path w="26732" h="27434">
                  <a:moveTo>
                    <a:pt x="23826" y="26241"/>
                  </a:moveTo>
                  <a:lnTo>
                    <a:pt x="22664" y="26838"/>
                  </a:lnTo>
                  <a:lnTo>
                    <a:pt x="22083" y="27434"/>
                  </a:lnTo>
                  <a:lnTo>
                    <a:pt x="19495" y="25605"/>
                  </a:lnTo>
                  <a:lnTo>
                    <a:pt x="8479" y="17540"/>
                  </a:lnTo>
                  <a:lnTo>
                    <a:pt x="0" y="10138"/>
                  </a:lnTo>
                  <a:lnTo>
                    <a:pt x="3456" y="9296"/>
                  </a:lnTo>
                  <a:lnTo>
                    <a:pt x="16165" y="5158"/>
                  </a:lnTo>
                  <a:lnTo>
                    <a:pt x="26732" y="0"/>
                  </a:lnTo>
                  <a:lnTo>
                    <a:pt x="26635" y="1397"/>
                  </a:lnTo>
                  <a:lnTo>
                    <a:pt x="25812" y="13718"/>
                  </a:lnTo>
                  <a:lnTo>
                    <a:pt x="24988" y="26838"/>
                  </a:lnTo>
                  <a:lnTo>
                    <a:pt x="23826" y="26241"/>
                  </a:lnTo>
                  <a:close/>
                </a:path>
              </a:pathLst>
            </a:custGeom>
            <a:solidFill>
              <a:srgbClr val="FFFFFF"/>
            </a:solidFill>
          </p:spPr>
          <p:txBody>
            <a:bodyPr wrap="square" lIns="0" tIns="0" rIns="0" bIns="0" rtlCol="0">
              <a:noAutofit/>
            </a:bodyPr>
            <a:lstStyle/>
            <a:p>
              <a:endParaRPr sz="1758"/>
            </a:p>
          </p:txBody>
        </p:sp>
        <p:sp>
          <p:nvSpPr>
            <p:cNvPr id="627" name="object 56"/>
            <p:cNvSpPr/>
            <p:nvPr/>
          </p:nvSpPr>
          <p:spPr>
            <a:xfrm>
              <a:off x="10333217" y="4622366"/>
              <a:ext cx="46533" cy="70468"/>
            </a:xfrm>
            <a:custGeom>
              <a:avLst/>
              <a:gdLst/>
              <a:ahLst/>
              <a:cxnLst/>
              <a:rect l="l" t="t" r="r" b="b"/>
              <a:pathLst>
                <a:path w="47653" h="72164">
                  <a:moveTo>
                    <a:pt x="6392" y="10735"/>
                  </a:moveTo>
                  <a:lnTo>
                    <a:pt x="6862" y="10733"/>
                  </a:lnTo>
                  <a:lnTo>
                    <a:pt x="17567" y="9743"/>
                  </a:lnTo>
                  <a:lnTo>
                    <a:pt x="29890" y="6418"/>
                  </a:lnTo>
                  <a:lnTo>
                    <a:pt x="43585" y="0"/>
                  </a:lnTo>
                  <a:lnTo>
                    <a:pt x="44747" y="1192"/>
                  </a:lnTo>
                  <a:lnTo>
                    <a:pt x="45910" y="1789"/>
                  </a:lnTo>
                  <a:lnTo>
                    <a:pt x="47653" y="2982"/>
                  </a:lnTo>
                  <a:lnTo>
                    <a:pt x="44738" y="6334"/>
                  </a:lnTo>
                  <a:lnTo>
                    <a:pt x="37745" y="12202"/>
                  </a:lnTo>
                  <a:lnTo>
                    <a:pt x="28992" y="19189"/>
                  </a:lnTo>
                  <a:lnTo>
                    <a:pt x="19660" y="27986"/>
                  </a:lnTo>
                  <a:lnTo>
                    <a:pt x="10930" y="39286"/>
                  </a:lnTo>
                  <a:lnTo>
                    <a:pt x="3983" y="53781"/>
                  </a:lnTo>
                  <a:lnTo>
                    <a:pt x="0" y="72164"/>
                  </a:lnTo>
                  <a:lnTo>
                    <a:pt x="0" y="10735"/>
                  </a:lnTo>
                  <a:lnTo>
                    <a:pt x="6392" y="10735"/>
                  </a:lnTo>
                  <a:close/>
                </a:path>
              </a:pathLst>
            </a:custGeom>
            <a:solidFill>
              <a:srgbClr val="FBDEB6"/>
            </a:solidFill>
          </p:spPr>
          <p:txBody>
            <a:bodyPr wrap="square" lIns="0" tIns="0" rIns="0" bIns="0" rtlCol="0">
              <a:noAutofit/>
            </a:bodyPr>
            <a:lstStyle/>
            <a:p>
              <a:endParaRPr sz="1758"/>
            </a:p>
          </p:txBody>
        </p:sp>
        <p:sp>
          <p:nvSpPr>
            <p:cNvPr id="628" name="object 57"/>
            <p:cNvSpPr/>
            <p:nvPr/>
          </p:nvSpPr>
          <p:spPr>
            <a:xfrm>
              <a:off x="10333217" y="4603736"/>
              <a:ext cx="42560" cy="29119"/>
            </a:xfrm>
            <a:custGeom>
              <a:avLst/>
              <a:gdLst/>
              <a:ahLst/>
              <a:cxnLst/>
              <a:rect l="l" t="t" r="r" b="b"/>
              <a:pathLst>
                <a:path w="43585" h="29820">
                  <a:moveTo>
                    <a:pt x="0" y="29820"/>
                  </a:moveTo>
                  <a:lnTo>
                    <a:pt x="0" y="15506"/>
                  </a:lnTo>
                  <a:lnTo>
                    <a:pt x="13212" y="13594"/>
                  </a:lnTo>
                  <a:lnTo>
                    <a:pt x="24812" y="8250"/>
                  </a:lnTo>
                  <a:lnTo>
                    <a:pt x="34868" y="0"/>
                  </a:lnTo>
                  <a:lnTo>
                    <a:pt x="34868" y="3578"/>
                  </a:lnTo>
                  <a:lnTo>
                    <a:pt x="35449" y="5964"/>
                  </a:lnTo>
                  <a:lnTo>
                    <a:pt x="36030" y="8946"/>
                  </a:lnTo>
                  <a:lnTo>
                    <a:pt x="36030" y="9542"/>
                  </a:lnTo>
                  <a:lnTo>
                    <a:pt x="36611" y="10138"/>
                  </a:lnTo>
                  <a:lnTo>
                    <a:pt x="36611" y="10735"/>
                  </a:lnTo>
                  <a:lnTo>
                    <a:pt x="37774" y="13717"/>
                  </a:lnTo>
                  <a:lnTo>
                    <a:pt x="40098" y="16102"/>
                  </a:lnTo>
                  <a:lnTo>
                    <a:pt x="43585" y="19084"/>
                  </a:lnTo>
                  <a:lnTo>
                    <a:pt x="42898" y="19475"/>
                  </a:lnTo>
                  <a:lnTo>
                    <a:pt x="29263" y="25728"/>
                  </a:lnTo>
                  <a:lnTo>
                    <a:pt x="17013" y="28923"/>
                  </a:lnTo>
                  <a:lnTo>
                    <a:pt x="6392" y="29820"/>
                  </a:lnTo>
                  <a:lnTo>
                    <a:pt x="0" y="29820"/>
                  </a:lnTo>
                  <a:close/>
                </a:path>
              </a:pathLst>
            </a:custGeom>
            <a:solidFill>
              <a:srgbClr val="FAD9AA"/>
            </a:solidFill>
          </p:spPr>
          <p:txBody>
            <a:bodyPr wrap="square" lIns="0" tIns="0" rIns="0" bIns="0" rtlCol="0">
              <a:noAutofit/>
            </a:bodyPr>
            <a:lstStyle/>
            <a:p>
              <a:endParaRPr sz="1758"/>
            </a:p>
          </p:txBody>
        </p:sp>
        <p:sp>
          <p:nvSpPr>
            <p:cNvPr id="629" name="object 58"/>
            <p:cNvSpPr/>
            <p:nvPr/>
          </p:nvSpPr>
          <p:spPr>
            <a:xfrm>
              <a:off x="10367802" y="4609573"/>
              <a:ext cx="1135" cy="4659"/>
            </a:xfrm>
            <a:custGeom>
              <a:avLst/>
              <a:gdLst/>
              <a:ahLst/>
              <a:cxnLst/>
              <a:rect l="l" t="t" r="r" b="b"/>
              <a:pathLst>
                <a:path w="1162" h="4771">
                  <a:moveTo>
                    <a:pt x="1162" y="4771"/>
                  </a:moveTo>
                  <a:lnTo>
                    <a:pt x="968" y="3976"/>
                  </a:lnTo>
                  <a:lnTo>
                    <a:pt x="1162" y="4174"/>
                  </a:lnTo>
                  <a:lnTo>
                    <a:pt x="1162" y="4771"/>
                  </a:lnTo>
                  <a:close/>
                </a:path>
                <a:path w="1162" h="4771">
                  <a:moveTo>
                    <a:pt x="581" y="2982"/>
                  </a:moveTo>
                  <a:lnTo>
                    <a:pt x="0" y="1192"/>
                  </a:lnTo>
                  <a:lnTo>
                    <a:pt x="0" y="0"/>
                  </a:lnTo>
                  <a:lnTo>
                    <a:pt x="581" y="2385"/>
                  </a:lnTo>
                  <a:lnTo>
                    <a:pt x="968" y="3976"/>
                  </a:lnTo>
                  <a:lnTo>
                    <a:pt x="581" y="3578"/>
                  </a:lnTo>
                  <a:lnTo>
                    <a:pt x="581" y="2982"/>
                  </a:lnTo>
                  <a:close/>
                </a:path>
              </a:pathLst>
            </a:custGeom>
            <a:solidFill>
              <a:srgbClr val="FBDEB6"/>
            </a:solidFill>
          </p:spPr>
          <p:txBody>
            <a:bodyPr wrap="square" lIns="0" tIns="0" rIns="0" bIns="0" rtlCol="0">
              <a:noAutofit/>
            </a:bodyPr>
            <a:lstStyle/>
            <a:p>
              <a:endParaRPr sz="1758"/>
            </a:p>
          </p:txBody>
        </p:sp>
        <p:sp>
          <p:nvSpPr>
            <p:cNvPr id="630" name="object 59"/>
            <p:cNvSpPr/>
            <p:nvPr/>
          </p:nvSpPr>
          <p:spPr>
            <a:xfrm>
              <a:off x="10367264" y="4603737"/>
              <a:ext cx="567" cy="2912"/>
            </a:xfrm>
            <a:custGeom>
              <a:avLst/>
              <a:gdLst/>
              <a:ahLst/>
              <a:cxnLst/>
              <a:rect l="l" t="t" r="r" b="b"/>
              <a:pathLst>
                <a:path w="581" h="2982">
                  <a:moveTo>
                    <a:pt x="0" y="2385"/>
                  </a:moveTo>
                  <a:lnTo>
                    <a:pt x="0" y="1192"/>
                  </a:lnTo>
                  <a:lnTo>
                    <a:pt x="581" y="2385"/>
                  </a:lnTo>
                  <a:lnTo>
                    <a:pt x="581" y="2982"/>
                  </a:lnTo>
                  <a:lnTo>
                    <a:pt x="0" y="2385"/>
                  </a:lnTo>
                  <a:close/>
                </a:path>
                <a:path w="581" h="2982">
                  <a:moveTo>
                    <a:pt x="581" y="0"/>
                  </a:moveTo>
                  <a:lnTo>
                    <a:pt x="0" y="1192"/>
                  </a:lnTo>
                  <a:lnTo>
                    <a:pt x="0" y="0"/>
                  </a:lnTo>
                  <a:lnTo>
                    <a:pt x="581" y="0"/>
                  </a:lnTo>
                  <a:close/>
                </a:path>
              </a:pathLst>
            </a:custGeom>
            <a:solidFill>
              <a:srgbClr val="FBDEB6"/>
            </a:solidFill>
          </p:spPr>
          <p:txBody>
            <a:bodyPr wrap="square" lIns="0" tIns="0" rIns="0" bIns="0" rtlCol="0">
              <a:noAutofit/>
            </a:bodyPr>
            <a:lstStyle/>
            <a:p>
              <a:endParaRPr sz="1758"/>
            </a:p>
          </p:txBody>
        </p:sp>
        <p:sp>
          <p:nvSpPr>
            <p:cNvPr id="631" name="object 60"/>
            <p:cNvSpPr/>
            <p:nvPr/>
          </p:nvSpPr>
          <p:spPr>
            <a:xfrm>
              <a:off x="10333209" y="4469802"/>
              <a:ext cx="82284" cy="149089"/>
            </a:xfrm>
            <a:custGeom>
              <a:avLst/>
              <a:gdLst/>
              <a:ahLst/>
              <a:cxnLst/>
              <a:rect l="l" t="t" r="r" b="b"/>
              <a:pathLst>
                <a:path w="84265" h="152678">
                  <a:moveTo>
                    <a:pt x="78453" y="35187"/>
                  </a:moveTo>
                  <a:lnTo>
                    <a:pt x="80778" y="38169"/>
                  </a:lnTo>
                  <a:lnTo>
                    <a:pt x="84265" y="42940"/>
                  </a:lnTo>
                  <a:lnTo>
                    <a:pt x="83684" y="51886"/>
                  </a:lnTo>
                  <a:lnTo>
                    <a:pt x="83102" y="57850"/>
                  </a:lnTo>
                  <a:lnTo>
                    <a:pt x="81304" y="65774"/>
                  </a:lnTo>
                  <a:lnTo>
                    <a:pt x="75119" y="78492"/>
                  </a:lnTo>
                  <a:lnTo>
                    <a:pt x="63925" y="84688"/>
                  </a:lnTo>
                  <a:lnTo>
                    <a:pt x="61004" y="93906"/>
                  </a:lnTo>
                  <a:lnTo>
                    <a:pt x="56114" y="106178"/>
                  </a:lnTo>
                  <a:lnTo>
                    <a:pt x="50172" y="117660"/>
                  </a:lnTo>
                  <a:lnTo>
                    <a:pt x="43112" y="128082"/>
                  </a:lnTo>
                  <a:lnTo>
                    <a:pt x="34868" y="137172"/>
                  </a:lnTo>
                  <a:lnTo>
                    <a:pt x="24502" y="145455"/>
                  </a:lnTo>
                  <a:lnTo>
                    <a:pt x="13023" y="150784"/>
                  </a:lnTo>
                  <a:lnTo>
                    <a:pt x="0" y="152678"/>
                  </a:lnTo>
                  <a:lnTo>
                    <a:pt x="0" y="12524"/>
                  </a:lnTo>
                  <a:lnTo>
                    <a:pt x="2324" y="12524"/>
                  </a:lnTo>
                  <a:lnTo>
                    <a:pt x="4649" y="11928"/>
                  </a:lnTo>
                  <a:lnTo>
                    <a:pt x="6973" y="11331"/>
                  </a:lnTo>
                  <a:lnTo>
                    <a:pt x="11242" y="10163"/>
                  </a:lnTo>
                  <a:lnTo>
                    <a:pt x="23603" y="5676"/>
                  </a:lnTo>
                  <a:lnTo>
                    <a:pt x="34868" y="1192"/>
                  </a:lnTo>
                  <a:lnTo>
                    <a:pt x="28960" y="26583"/>
                  </a:lnTo>
                  <a:lnTo>
                    <a:pt x="19177" y="27434"/>
                  </a:lnTo>
                  <a:lnTo>
                    <a:pt x="16271" y="26241"/>
                  </a:lnTo>
                  <a:lnTo>
                    <a:pt x="16271" y="28030"/>
                  </a:lnTo>
                  <a:lnTo>
                    <a:pt x="12785" y="26241"/>
                  </a:lnTo>
                  <a:lnTo>
                    <a:pt x="13366" y="27434"/>
                  </a:lnTo>
                  <a:lnTo>
                    <a:pt x="13947" y="29223"/>
                  </a:lnTo>
                  <a:lnTo>
                    <a:pt x="13947" y="31012"/>
                  </a:lnTo>
                  <a:lnTo>
                    <a:pt x="14528" y="32802"/>
                  </a:lnTo>
                  <a:lnTo>
                    <a:pt x="15109" y="33994"/>
                  </a:lnTo>
                  <a:lnTo>
                    <a:pt x="16271" y="33994"/>
                  </a:lnTo>
                  <a:lnTo>
                    <a:pt x="17656" y="33823"/>
                  </a:lnTo>
                  <a:lnTo>
                    <a:pt x="26196" y="32369"/>
                  </a:lnTo>
                  <a:lnTo>
                    <a:pt x="39912" y="32706"/>
                  </a:lnTo>
                  <a:lnTo>
                    <a:pt x="55789" y="38766"/>
                  </a:lnTo>
                  <a:lnTo>
                    <a:pt x="54828" y="36938"/>
                  </a:lnTo>
                  <a:lnTo>
                    <a:pt x="43748" y="29714"/>
                  </a:lnTo>
                  <a:lnTo>
                    <a:pt x="44747" y="0"/>
                  </a:lnTo>
                  <a:lnTo>
                    <a:pt x="45910" y="596"/>
                  </a:lnTo>
                  <a:lnTo>
                    <a:pt x="47712" y="1174"/>
                  </a:lnTo>
                  <a:lnTo>
                    <a:pt x="54805" y="6008"/>
                  </a:lnTo>
                  <a:lnTo>
                    <a:pt x="60680" y="14311"/>
                  </a:lnTo>
                  <a:lnTo>
                    <a:pt x="65080" y="25611"/>
                  </a:lnTo>
                  <a:lnTo>
                    <a:pt x="67744" y="39434"/>
                  </a:lnTo>
                  <a:lnTo>
                    <a:pt x="68414" y="55308"/>
                  </a:lnTo>
                  <a:lnTo>
                    <a:pt x="66831" y="72760"/>
                  </a:lnTo>
                  <a:lnTo>
                    <a:pt x="68574" y="70971"/>
                  </a:lnTo>
                  <a:lnTo>
                    <a:pt x="70432" y="66301"/>
                  </a:lnTo>
                  <a:lnTo>
                    <a:pt x="72628" y="54120"/>
                  </a:lnTo>
                  <a:lnTo>
                    <a:pt x="73804" y="38169"/>
                  </a:lnTo>
                  <a:lnTo>
                    <a:pt x="76129" y="36380"/>
                  </a:lnTo>
                  <a:lnTo>
                    <a:pt x="78453" y="35187"/>
                  </a:lnTo>
                  <a:close/>
                </a:path>
              </a:pathLst>
            </a:custGeom>
            <a:solidFill>
              <a:srgbClr val="FBDEB6"/>
            </a:solidFill>
          </p:spPr>
          <p:txBody>
            <a:bodyPr wrap="square" lIns="0" tIns="0" rIns="0" bIns="0" rtlCol="0">
              <a:noAutofit/>
            </a:bodyPr>
            <a:lstStyle/>
            <a:p>
              <a:endParaRPr sz="1758"/>
            </a:p>
          </p:txBody>
        </p:sp>
        <p:sp>
          <p:nvSpPr>
            <p:cNvPr id="632" name="object 61"/>
            <p:cNvSpPr/>
            <p:nvPr/>
          </p:nvSpPr>
          <p:spPr>
            <a:xfrm>
              <a:off x="10361494" y="4469790"/>
              <a:ext cx="15416" cy="29015"/>
            </a:xfrm>
            <a:custGeom>
              <a:avLst/>
              <a:gdLst/>
              <a:ahLst/>
              <a:cxnLst/>
              <a:rect l="l" t="t" r="r" b="b"/>
              <a:pathLst>
                <a:path w="15787" h="29714">
                  <a:moveTo>
                    <a:pt x="14788" y="29714"/>
                  </a:moveTo>
                  <a:lnTo>
                    <a:pt x="0" y="26583"/>
                  </a:lnTo>
                  <a:lnTo>
                    <a:pt x="5908" y="1192"/>
                  </a:lnTo>
                  <a:lnTo>
                    <a:pt x="8232" y="596"/>
                  </a:lnTo>
                  <a:lnTo>
                    <a:pt x="11138" y="0"/>
                  </a:lnTo>
                  <a:lnTo>
                    <a:pt x="15787" y="0"/>
                  </a:lnTo>
                  <a:lnTo>
                    <a:pt x="14788" y="29714"/>
                  </a:lnTo>
                  <a:close/>
                </a:path>
              </a:pathLst>
            </a:custGeom>
            <a:solidFill>
              <a:srgbClr val="FBDEB6"/>
            </a:solidFill>
          </p:spPr>
          <p:txBody>
            <a:bodyPr wrap="square" lIns="0" tIns="0" rIns="0" bIns="0" rtlCol="0">
              <a:noAutofit/>
            </a:bodyPr>
            <a:lstStyle/>
            <a:p>
              <a:endParaRPr sz="1758"/>
            </a:p>
          </p:txBody>
        </p:sp>
        <p:sp>
          <p:nvSpPr>
            <p:cNvPr id="633" name="object 62"/>
            <p:cNvSpPr/>
            <p:nvPr/>
          </p:nvSpPr>
          <p:spPr>
            <a:xfrm>
              <a:off x="10287218" y="4625862"/>
              <a:ext cx="45965" cy="67556"/>
            </a:xfrm>
            <a:custGeom>
              <a:avLst/>
              <a:gdLst/>
              <a:ahLst/>
              <a:cxnLst/>
              <a:rect l="l" t="t" r="r" b="b"/>
              <a:pathLst>
                <a:path w="47072" h="69182">
                  <a:moveTo>
                    <a:pt x="2324" y="0"/>
                  </a:moveTo>
                  <a:lnTo>
                    <a:pt x="7554" y="0"/>
                  </a:lnTo>
                  <a:lnTo>
                    <a:pt x="17789" y="1121"/>
                  </a:lnTo>
                  <a:lnTo>
                    <a:pt x="30002" y="3946"/>
                  </a:lnTo>
                  <a:lnTo>
                    <a:pt x="43585" y="6560"/>
                  </a:lnTo>
                  <a:lnTo>
                    <a:pt x="44747" y="6560"/>
                  </a:lnTo>
                  <a:lnTo>
                    <a:pt x="45910" y="7156"/>
                  </a:lnTo>
                  <a:lnTo>
                    <a:pt x="47072" y="7156"/>
                  </a:lnTo>
                  <a:lnTo>
                    <a:pt x="47072" y="68586"/>
                  </a:lnTo>
                  <a:lnTo>
                    <a:pt x="46491" y="69182"/>
                  </a:lnTo>
                  <a:lnTo>
                    <a:pt x="46491" y="68586"/>
                  </a:lnTo>
                  <a:lnTo>
                    <a:pt x="45910" y="69182"/>
                  </a:lnTo>
                  <a:lnTo>
                    <a:pt x="44398" y="59712"/>
                  </a:lnTo>
                  <a:lnTo>
                    <a:pt x="39091" y="43775"/>
                  </a:lnTo>
                  <a:lnTo>
                    <a:pt x="31591" y="31280"/>
                  </a:lnTo>
                  <a:lnTo>
                    <a:pt x="22916" y="21471"/>
                  </a:lnTo>
                  <a:lnTo>
                    <a:pt x="14081" y="13591"/>
                  </a:lnTo>
                  <a:lnTo>
                    <a:pt x="6104" y="6885"/>
                  </a:lnTo>
                  <a:lnTo>
                    <a:pt x="0" y="596"/>
                  </a:lnTo>
                  <a:lnTo>
                    <a:pt x="2324" y="0"/>
                  </a:lnTo>
                  <a:close/>
                </a:path>
              </a:pathLst>
            </a:custGeom>
            <a:solidFill>
              <a:srgbClr val="FBD7A6"/>
            </a:solidFill>
          </p:spPr>
          <p:txBody>
            <a:bodyPr wrap="square" lIns="0" tIns="0" rIns="0" bIns="0" rtlCol="0">
              <a:noAutofit/>
            </a:bodyPr>
            <a:lstStyle/>
            <a:p>
              <a:endParaRPr sz="1758"/>
            </a:p>
          </p:txBody>
        </p:sp>
        <p:sp>
          <p:nvSpPr>
            <p:cNvPr id="634" name="object 63"/>
            <p:cNvSpPr/>
            <p:nvPr/>
          </p:nvSpPr>
          <p:spPr>
            <a:xfrm>
              <a:off x="10284947" y="4603738"/>
              <a:ext cx="48235" cy="29119"/>
            </a:xfrm>
            <a:custGeom>
              <a:avLst/>
              <a:gdLst/>
              <a:ahLst/>
              <a:cxnLst/>
              <a:rect l="l" t="t" r="r" b="b"/>
              <a:pathLst>
                <a:path w="49396" h="29820">
                  <a:moveTo>
                    <a:pt x="14376" y="435"/>
                  </a:moveTo>
                  <a:lnTo>
                    <a:pt x="24647" y="8470"/>
                  </a:lnTo>
                  <a:lnTo>
                    <a:pt x="36525" y="13663"/>
                  </a:lnTo>
                  <a:lnTo>
                    <a:pt x="49396" y="15506"/>
                  </a:lnTo>
                  <a:lnTo>
                    <a:pt x="49396" y="29820"/>
                  </a:lnTo>
                  <a:lnTo>
                    <a:pt x="48234" y="29820"/>
                  </a:lnTo>
                  <a:lnTo>
                    <a:pt x="47072" y="29223"/>
                  </a:lnTo>
                  <a:lnTo>
                    <a:pt x="45910" y="29223"/>
                  </a:lnTo>
                  <a:lnTo>
                    <a:pt x="33936" y="26961"/>
                  </a:lnTo>
                  <a:lnTo>
                    <a:pt x="21745" y="24061"/>
                  </a:lnTo>
                  <a:lnTo>
                    <a:pt x="9879" y="22663"/>
                  </a:lnTo>
                  <a:lnTo>
                    <a:pt x="4649" y="22663"/>
                  </a:lnTo>
                  <a:lnTo>
                    <a:pt x="2324" y="23259"/>
                  </a:lnTo>
                  <a:lnTo>
                    <a:pt x="1743" y="23259"/>
                  </a:lnTo>
                  <a:lnTo>
                    <a:pt x="1162" y="23856"/>
                  </a:lnTo>
                  <a:lnTo>
                    <a:pt x="1162" y="23259"/>
                  </a:lnTo>
                  <a:lnTo>
                    <a:pt x="581" y="23259"/>
                  </a:lnTo>
                  <a:lnTo>
                    <a:pt x="581" y="22663"/>
                  </a:lnTo>
                  <a:lnTo>
                    <a:pt x="0" y="22663"/>
                  </a:lnTo>
                  <a:lnTo>
                    <a:pt x="0" y="22066"/>
                  </a:lnTo>
                  <a:lnTo>
                    <a:pt x="5230" y="18488"/>
                  </a:lnTo>
                  <a:lnTo>
                    <a:pt x="8717" y="16102"/>
                  </a:lnTo>
                  <a:lnTo>
                    <a:pt x="10460" y="11928"/>
                  </a:lnTo>
                  <a:lnTo>
                    <a:pt x="11041" y="10735"/>
                  </a:lnTo>
                  <a:lnTo>
                    <a:pt x="11622" y="9542"/>
                  </a:lnTo>
                  <a:lnTo>
                    <a:pt x="11622" y="8946"/>
                  </a:lnTo>
                  <a:lnTo>
                    <a:pt x="12203" y="8349"/>
                  </a:lnTo>
                  <a:lnTo>
                    <a:pt x="12203" y="6560"/>
                  </a:lnTo>
                  <a:lnTo>
                    <a:pt x="12785" y="5367"/>
                  </a:lnTo>
                  <a:lnTo>
                    <a:pt x="12785" y="2982"/>
                  </a:lnTo>
                  <a:lnTo>
                    <a:pt x="13366" y="2385"/>
                  </a:lnTo>
                  <a:lnTo>
                    <a:pt x="13366" y="1789"/>
                  </a:lnTo>
                  <a:lnTo>
                    <a:pt x="13947" y="1192"/>
                  </a:lnTo>
                  <a:lnTo>
                    <a:pt x="13947" y="0"/>
                  </a:lnTo>
                  <a:lnTo>
                    <a:pt x="14376" y="435"/>
                  </a:lnTo>
                  <a:close/>
                </a:path>
              </a:pathLst>
            </a:custGeom>
            <a:solidFill>
              <a:srgbClr val="FBD196"/>
            </a:solidFill>
          </p:spPr>
          <p:txBody>
            <a:bodyPr wrap="square" lIns="0" tIns="0" rIns="0" bIns="0" rtlCol="0">
              <a:noAutofit/>
            </a:bodyPr>
            <a:lstStyle/>
            <a:p>
              <a:endParaRPr sz="1758"/>
            </a:p>
          </p:txBody>
        </p:sp>
        <p:sp>
          <p:nvSpPr>
            <p:cNvPr id="635" name="object 64"/>
            <p:cNvSpPr/>
            <p:nvPr/>
          </p:nvSpPr>
          <p:spPr>
            <a:xfrm>
              <a:off x="10249787" y="4467468"/>
              <a:ext cx="83419" cy="151419"/>
            </a:xfrm>
            <a:custGeom>
              <a:avLst/>
              <a:gdLst/>
              <a:ahLst/>
              <a:cxnLst/>
              <a:rect l="l" t="t" r="r" b="b"/>
              <a:pathLst>
                <a:path w="85427" h="155064">
                  <a:moveTo>
                    <a:pt x="12929" y="84330"/>
                  </a:moveTo>
                  <a:lnTo>
                    <a:pt x="4950" y="73339"/>
                  </a:lnTo>
                  <a:lnTo>
                    <a:pt x="1162" y="59640"/>
                  </a:lnTo>
                  <a:lnTo>
                    <a:pt x="581" y="54272"/>
                  </a:lnTo>
                  <a:lnTo>
                    <a:pt x="0" y="45326"/>
                  </a:lnTo>
                  <a:lnTo>
                    <a:pt x="4067" y="40555"/>
                  </a:lnTo>
                  <a:lnTo>
                    <a:pt x="5811" y="38766"/>
                  </a:lnTo>
                  <a:lnTo>
                    <a:pt x="9298" y="38766"/>
                  </a:lnTo>
                  <a:lnTo>
                    <a:pt x="10043" y="56757"/>
                  </a:lnTo>
                  <a:lnTo>
                    <a:pt x="12662" y="70148"/>
                  </a:lnTo>
                  <a:lnTo>
                    <a:pt x="17434" y="75146"/>
                  </a:lnTo>
                  <a:lnTo>
                    <a:pt x="15690" y="60832"/>
                  </a:lnTo>
                  <a:lnTo>
                    <a:pt x="16236" y="47547"/>
                  </a:lnTo>
                  <a:lnTo>
                    <a:pt x="17830" y="34800"/>
                  </a:lnTo>
                  <a:lnTo>
                    <a:pt x="20339" y="23259"/>
                  </a:lnTo>
                  <a:lnTo>
                    <a:pt x="22502" y="17977"/>
                  </a:lnTo>
                  <a:lnTo>
                    <a:pt x="29950" y="5916"/>
                  </a:lnTo>
                  <a:lnTo>
                    <a:pt x="38936" y="0"/>
                  </a:lnTo>
                  <a:lnTo>
                    <a:pt x="37505" y="33844"/>
                  </a:lnTo>
                  <a:lnTo>
                    <a:pt x="27894" y="41748"/>
                  </a:lnTo>
                  <a:lnTo>
                    <a:pt x="35172" y="38278"/>
                  </a:lnTo>
                  <a:lnTo>
                    <a:pt x="50795" y="35356"/>
                  </a:lnTo>
                  <a:lnTo>
                    <a:pt x="62516" y="36386"/>
                  </a:lnTo>
                  <a:lnTo>
                    <a:pt x="67412" y="37573"/>
                  </a:lnTo>
                  <a:lnTo>
                    <a:pt x="68574" y="37573"/>
                  </a:lnTo>
                  <a:lnTo>
                    <a:pt x="69155" y="36380"/>
                  </a:lnTo>
                  <a:lnTo>
                    <a:pt x="69736" y="34591"/>
                  </a:lnTo>
                  <a:lnTo>
                    <a:pt x="69736" y="32802"/>
                  </a:lnTo>
                  <a:lnTo>
                    <a:pt x="70317" y="31012"/>
                  </a:lnTo>
                  <a:lnTo>
                    <a:pt x="70898" y="29223"/>
                  </a:lnTo>
                  <a:lnTo>
                    <a:pt x="67412" y="31609"/>
                  </a:lnTo>
                  <a:lnTo>
                    <a:pt x="67412" y="29820"/>
                  </a:lnTo>
                  <a:lnTo>
                    <a:pt x="64506" y="31012"/>
                  </a:lnTo>
                  <a:lnTo>
                    <a:pt x="63657" y="30587"/>
                  </a:lnTo>
                  <a:lnTo>
                    <a:pt x="57422" y="5267"/>
                  </a:lnTo>
                  <a:lnTo>
                    <a:pt x="70434" y="10975"/>
                  </a:lnTo>
                  <a:lnTo>
                    <a:pt x="84265" y="13717"/>
                  </a:lnTo>
                  <a:lnTo>
                    <a:pt x="84265" y="14910"/>
                  </a:lnTo>
                  <a:lnTo>
                    <a:pt x="85427" y="14910"/>
                  </a:lnTo>
                  <a:lnTo>
                    <a:pt x="85427" y="155064"/>
                  </a:lnTo>
                  <a:lnTo>
                    <a:pt x="84813" y="155060"/>
                  </a:lnTo>
                  <a:lnTo>
                    <a:pt x="71975" y="153049"/>
                  </a:lnTo>
                  <a:lnTo>
                    <a:pt x="60158" y="147713"/>
                  </a:lnTo>
                  <a:lnTo>
                    <a:pt x="49977" y="139557"/>
                  </a:lnTo>
                  <a:lnTo>
                    <a:pt x="49396" y="139557"/>
                  </a:lnTo>
                  <a:lnTo>
                    <a:pt x="43087" y="132541"/>
                  </a:lnTo>
                  <a:lnTo>
                    <a:pt x="35886" y="122275"/>
                  </a:lnTo>
                  <a:lnTo>
                    <a:pt x="29597" y="110893"/>
                  </a:lnTo>
                  <a:lnTo>
                    <a:pt x="24221" y="98819"/>
                  </a:lnTo>
                  <a:lnTo>
                    <a:pt x="19758" y="86478"/>
                  </a:lnTo>
                  <a:lnTo>
                    <a:pt x="12929" y="84330"/>
                  </a:lnTo>
                  <a:close/>
                </a:path>
              </a:pathLst>
            </a:custGeom>
            <a:solidFill>
              <a:srgbClr val="FBD7A6"/>
            </a:solidFill>
          </p:spPr>
          <p:txBody>
            <a:bodyPr wrap="square" lIns="0" tIns="0" rIns="0" bIns="0" rtlCol="0">
              <a:noAutofit/>
            </a:bodyPr>
            <a:lstStyle/>
            <a:p>
              <a:endParaRPr sz="1758"/>
            </a:p>
          </p:txBody>
        </p:sp>
        <p:sp>
          <p:nvSpPr>
            <p:cNvPr id="636" name="object 65"/>
            <p:cNvSpPr/>
            <p:nvPr/>
          </p:nvSpPr>
          <p:spPr>
            <a:xfrm>
              <a:off x="10286392" y="4466873"/>
              <a:ext cx="25537" cy="33630"/>
            </a:xfrm>
            <a:custGeom>
              <a:avLst/>
              <a:gdLst/>
              <a:ahLst/>
              <a:cxnLst/>
              <a:rect l="l" t="t" r="r" b="b"/>
              <a:pathLst>
                <a:path w="26152" h="34440">
                  <a:moveTo>
                    <a:pt x="14990" y="30833"/>
                  </a:moveTo>
                  <a:lnTo>
                    <a:pt x="0" y="34440"/>
                  </a:lnTo>
                  <a:lnTo>
                    <a:pt x="1431" y="596"/>
                  </a:lnTo>
                  <a:lnTo>
                    <a:pt x="2012" y="0"/>
                  </a:lnTo>
                  <a:lnTo>
                    <a:pt x="3174" y="0"/>
                  </a:lnTo>
                  <a:lnTo>
                    <a:pt x="8807" y="965"/>
                  </a:lnTo>
                  <a:lnTo>
                    <a:pt x="19917" y="5863"/>
                  </a:lnTo>
                  <a:lnTo>
                    <a:pt x="26152" y="31184"/>
                  </a:lnTo>
                  <a:lnTo>
                    <a:pt x="14990" y="30833"/>
                  </a:lnTo>
                  <a:close/>
                </a:path>
              </a:pathLst>
            </a:custGeom>
            <a:solidFill>
              <a:srgbClr val="FBD7A6"/>
            </a:solidFill>
          </p:spPr>
          <p:txBody>
            <a:bodyPr wrap="square" lIns="0" tIns="0" rIns="0" bIns="0" rtlCol="0">
              <a:noAutofit/>
            </a:bodyPr>
            <a:lstStyle/>
            <a:p>
              <a:endParaRPr sz="1758"/>
            </a:p>
          </p:txBody>
        </p:sp>
        <p:sp>
          <p:nvSpPr>
            <p:cNvPr id="637" name="object 66"/>
            <p:cNvSpPr/>
            <p:nvPr/>
          </p:nvSpPr>
          <p:spPr>
            <a:xfrm>
              <a:off x="10393931" y="4880370"/>
              <a:ext cx="33481" cy="86192"/>
            </a:xfrm>
            <a:custGeom>
              <a:avLst/>
              <a:gdLst/>
              <a:ahLst/>
              <a:cxnLst/>
              <a:rect l="l" t="t" r="r" b="b"/>
              <a:pathLst>
                <a:path w="34287" h="88267">
                  <a:moveTo>
                    <a:pt x="12390" y="75993"/>
                  </a:moveTo>
                  <a:lnTo>
                    <a:pt x="4649" y="70375"/>
                  </a:lnTo>
                  <a:lnTo>
                    <a:pt x="4067" y="69778"/>
                  </a:lnTo>
                  <a:lnTo>
                    <a:pt x="4067" y="69182"/>
                  </a:lnTo>
                  <a:lnTo>
                    <a:pt x="3486" y="68586"/>
                  </a:lnTo>
                  <a:lnTo>
                    <a:pt x="2905" y="68586"/>
                  </a:lnTo>
                  <a:lnTo>
                    <a:pt x="2905" y="67989"/>
                  </a:lnTo>
                  <a:lnTo>
                    <a:pt x="2324" y="67393"/>
                  </a:lnTo>
                  <a:lnTo>
                    <a:pt x="1743" y="66200"/>
                  </a:lnTo>
                  <a:lnTo>
                    <a:pt x="1162" y="65007"/>
                  </a:lnTo>
                  <a:lnTo>
                    <a:pt x="581" y="63814"/>
                  </a:lnTo>
                  <a:lnTo>
                    <a:pt x="581" y="63218"/>
                  </a:lnTo>
                  <a:lnTo>
                    <a:pt x="0" y="62025"/>
                  </a:lnTo>
                  <a:lnTo>
                    <a:pt x="0" y="53676"/>
                  </a:lnTo>
                  <a:lnTo>
                    <a:pt x="5492" y="47419"/>
                  </a:lnTo>
                  <a:lnTo>
                    <a:pt x="12538" y="37312"/>
                  </a:lnTo>
                  <a:lnTo>
                    <a:pt x="18695" y="26055"/>
                  </a:lnTo>
                  <a:lnTo>
                    <a:pt x="23996" y="13923"/>
                  </a:lnTo>
                  <a:lnTo>
                    <a:pt x="28475" y="1192"/>
                  </a:lnTo>
                  <a:lnTo>
                    <a:pt x="30800" y="1192"/>
                  </a:lnTo>
                  <a:lnTo>
                    <a:pt x="32543" y="596"/>
                  </a:lnTo>
                  <a:lnTo>
                    <a:pt x="34287" y="0"/>
                  </a:lnTo>
                  <a:lnTo>
                    <a:pt x="34079" y="13189"/>
                  </a:lnTo>
                  <a:lnTo>
                    <a:pt x="33922" y="26927"/>
                  </a:lnTo>
                  <a:lnTo>
                    <a:pt x="33816" y="40374"/>
                  </a:lnTo>
                  <a:lnTo>
                    <a:pt x="33752" y="53380"/>
                  </a:lnTo>
                  <a:lnTo>
                    <a:pt x="33719" y="65798"/>
                  </a:lnTo>
                  <a:lnTo>
                    <a:pt x="33707" y="77476"/>
                  </a:lnTo>
                  <a:lnTo>
                    <a:pt x="33706" y="88267"/>
                  </a:lnTo>
                  <a:lnTo>
                    <a:pt x="23816" y="82339"/>
                  </a:lnTo>
                  <a:lnTo>
                    <a:pt x="12390" y="75993"/>
                  </a:lnTo>
                  <a:close/>
                </a:path>
              </a:pathLst>
            </a:custGeom>
            <a:solidFill>
              <a:srgbClr val="762C3A"/>
            </a:solidFill>
          </p:spPr>
          <p:txBody>
            <a:bodyPr wrap="square" lIns="0" tIns="0" rIns="0" bIns="0" rtlCol="0">
              <a:noAutofit/>
            </a:bodyPr>
            <a:lstStyle/>
            <a:p>
              <a:endParaRPr sz="1758"/>
            </a:p>
          </p:txBody>
        </p:sp>
        <p:sp>
          <p:nvSpPr>
            <p:cNvPr id="638" name="object 67"/>
            <p:cNvSpPr/>
            <p:nvPr/>
          </p:nvSpPr>
          <p:spPr>
            <a:xfrm>
              <a:off x="10332642" y="4697788"/>
              <a:ext cx="567" cy="0"/>
            </a:xfrm>
            <a:custGeom>
              <a:avLst/>
              <a:gdLst/>
              <a:ahLst/>
              <a:cxnLst/>
              <a:rect l="l" t="t" r="r" b="b"/>
              <a:pathLst>
                <a:path w="581">
                  <a:moveTo>
                    <a:pt x="0" y="0"/>
                  </a:moveTo>
                  <a:lnTo>
                    <a:pt x="581" y="0"/>
                  </a:lnTo>
                </a:path>
              </a:pathLst>
            </a:custGeom>
            <a:ln w="1866">
              <a:solidFill>
                <a:srgbClr val="762C3A"/>
              </a:solidFill>
              <a:prstDash val="dash"/>
            </a:ln>
          </p:spPr>
          <p:txBody>
            <a:bodyPr wrap="square" lIns="0" tIns="0" rIns="0" bIns="0" rtlCol="0">
              <a:noAutofit/>
            </a:bodyPr>
            <a:lstStyle/>
            <a:p>
              <a:endParaRPr sz="1758"/>
            </a:p>
          </p:txBody>
        </p:sp>
        <p:sp>
          <p:nvSpPr>
            <p:cNvPr id="639" name="object 68"/>
            <p:cNvSpPr/>
            <p:nvPr/>
          </p:nvSpPr>
          <p:spPr>
            <a:xfrm>
              <a:off x="10268707" y="4979369"/>
              <a:ext cx="2647" cy="1553"/>
            </a:xfrm>
            <a:custGeom>
              <a:avLst/>
              <a:gdLst/>
              <a:ahLst/>
              <a:cxnLst/>
              <a:rect l="l" t="t" r="r" b="b"/>
              <a:pathLst>
                <a:path w="2711" h="1590">
                  <a:moveTo>
                    <a:pt x="2711" y="0"/>
                  </a:moveTo>
                  <a:lnTo>
                    <a:pt x="0" y="1590"/>
                  </a:lnTo>
                  <a:lnTo>
                    <a:pt x="387" y="1192"/>
                  </a:lnTo>
                  <a:lnTo>
                    <a:pt x="1549" y="596"/>
                  </a:lnTo>
                  <a:lnTo>
                    <a:pt x="2711" y="0"/>
                  </a:lnTo>
                  <a:close/>
                </a:path>
              </a:pathLst>
            </a:custGeom>
            <a:solidFill>
              <a:srgbClr val="762C3A"/>
            </a:solidFill>
          </p:spPr>
          <p:txBody>
            <a:bodyPr wrap="square" lIns="0" tIns="0" rIns="0" bIns="0" rtlCol="0">
              <a:noAutofit/>
            </a:bodyPr>
            <a:lstStyle/>
            <a:p>
              <a:endParaRPr sz="1758"/>
            </a:p>
          </p:txBody>
        </p:sp>
        <p:sp>
          <p:nvSpPr>
            <p:cNvPr id="640" name="object 69"/>
            <p:cNvSpPr/>
            <p:nvPr/>
          </p:nvSpPr>
          <p:spPr>
            <a:xfrm>
              <a:off x="10277567" y="4971804"/>
              <a:ext cx="5107" cy="3494"/>
            </a:xfrm>
            <a:custGeom>
              <a:avLst/>
              <a:gdLst/>
              <a:ahLst/>
              <a:cxnLst/>
              <a:rect l="l" t="t" r="r" b="b"/>
              <a:pathLst>
                <a:path w="5230" h="3578">
                  <a:moveTo>
                    <a:pt x="5230" y="0"/>
                  </a:moveTo>
                  <a:lnTo>
                    <a:pt x="4067" y="1192"/>
                  </a:lnTo>
                  <a:lnTo>
                    <a:pt x="2324" y="2385"/>
                  </a:lnTo>
                  <a:lnTo>
                    <a:pt x="581" y="3578"/>
                  </a:lnTo>
                  <a:lnTo>
                    <a:pt x="0" y="3578"/>
                  </a:lnTo>
                  <a:lnTo>
                    <a:pt x="1162" y="2982"/>
                  </a:lnTo>
                  <a:lnTo>
                    <a:pt x="2905" y="1789"/>
                  </a:lnTo>
                  <a:lnTo>
                    <a:pt x="5230" y="0"/>
                  </a:lnTo>
                  <a:close/>
                </a:path>
              </a:pathLst>
            </a:custGeom>
            <a:solidFill>
              <a:srgbClr val="762C3A"/>
            </a:solidFill>
          </p:spPr>
          <p:txBody>
            <a:bodyPr wrap="square" lIns="0" tIns="0" rIns="0" bIns="0" rtlCol="0">
              <a:noAutofit/>
            </a:bodyPr>
            <a:lstStyle/>
            <a:p>
              <a:endParaRPr sz="1758"/>
            </a:p>
          </p:txBody>
        </p:sp>
        <p:sp>
          <p:nvSpPr>
            <p:cNvPr id="641" name="object 70"/>
            <p:cNvSpPr/>
            <p:nvPr/>
          </p:nvSpPr>
          <p:spPr>
            <a:xfrm>
              <a:off x="10274760" y="4975311"/>
              <a:ext cx="2837" cy="1747"/>
            </a:xfrm>
            <a:custGeom>
              <a:avLst/>
              <a:gdLst/>
              <a:ahLst/>
              <a:cxnLst/>
              <a:rect l="l" t="t" r="r" b="b"/>
              <a:pathLst>
                <a:path w="2905" h="1789">
                  <a:moveTo>
                    <a:pt x="1743" y="1192"/>
                  </a:moveTo>
                  <a:lnTo>
                    <a:pt x="581" y="1789"/>
                  </a:lnTo>
                  <a:lnTo>
                    <a:pt x="0" y="1789"/>
                  </a:lnTo>
                  <a:lnTo>
                    <a:pt x="1162" y="1192"/>
                  </a:lnTo>
                  <a:lnTo>
                    <a:pt x="1743" y="596"/>
                  </a:lnTo>
                  <a:lnTo>
                    <a:pt x="2905" y="0"/>
                  </a:lnTo>
                  <a:lnTo>
                    <a:pt x="2324" y="596"/>
                  </a:lnTo>
                  <a:lnTo>
                    <a:pt x="1743" y="1192"/>
                  </a:lnTo>
                  <a:close/>
                </a:path>
              </a:pathLst>
            </a:custGeom>
            <a:solidFill>
              <a:srgbClr val="762C3A"/>
            </a:solidFill>
          </p:spPr>
          <p:txBody>
            <a:bodyPr wrap="square" lIns="0" tIns="0" rIns="0" bIns="0" rtlCol="0">
              <a:noAutofit/>
            </a:bodyPr>
            <a:lstStyle/>
            <a:p>
              <a:endParaRPr sz="1758"/>
            </a:p>
          </p:txBody>
        </p:sp>
        <p:sp>
          <p:nvSpPr>
            <p:cNvPr id="642" name="object 71"/>
            <p:cNvSpPr/>
            <p:nvPr/>
          </p:nvSpPr>
          <p:spPr>
            <a:xfrm>
              <a:off x="10267382" y="4980930"/>
              <a:ext cx="1323" cy="776"/>
            </a:xfrm>
            <a:custGeom>
              <a:avLst/>
              <a:gdLst/>
              <a:ahLst/>
              <a:cxnLst/>
              <a:rect l="l" t="t" r="r" b="b"/>
              <a:pathLst>
                <a:path w="1355" h="795">
                  <a:moveTo>
                    <a:pt x="1355" y="0"/>
                  </a:moveTo>
                  <a:lnTo>
                    <a:pt x="1162" y="198"/>
                  </a:lnTo>
                  <a:lnTo>
                    <a:pt x="0" y="795"/>
                  </a:lnTo>
                  <a:lnTo>
                    <a:pt x="1355" y="0"/>
                  </a:lnTo>
                  <a:close/>
                </a:path>
              </a:pathLst>
            </a:custGeom>
            <a:solidFill>
              <a:srgbClr val="762C3A"/>
            </a:solidFill>
          </p:spPr>
          <p:txBody>
            <a:bodyPr wrap="square" lIns="0" tIns="0" rIns="0" bIns="0" rtlCol="0">
              <a:noAutofit/>
            </a:bodyPr>
            <a:lstStyle/>
            <a:p>
              <a:endParaRPr sz="1758"/>
            </a:p>
          </p:txBody>
        </p:sp>
        <p:sp>
          <p:nvSpPr>
            <p:cNvPr id="643" name="object 72"/>
            <p:cNvSpPr/>
            <p:nvPr/>
          </p:nvSpPr>
          <p:spPr>
            <a:xfrm>
              <a:off x="10273057" y="4977040"/>
              <a:ext cx="1702" cy="1164"/>
            </a:xfrm>
            <a:custGeom>
              <a:avLst/>
              <a:gdLst/>
              <a:ahLst/>
              <a:cxnLst/>
              <a:rect l="l" t="t" r="r" b="b"/>
              <a:pathLst>
                <a:path w="1743" h="1192">
                  <a:moveTo>
                    <a:pt x="1743" y="0"/>
                  </a:moveTo>
                  <a:lnTo>
                    <a:pt x="1162" y="596"/>
                  </a:lnTo>
                  <a:lnTo>
                    <a:pt x="0" y="1192"/>
                  </a:lnTo>
                  <a:lnTo>
                    <a:pt x="1743" y="0"/>
                  </a:lnTo>
                  <a:close/>
                </a:path>
              </a:pathLst>
            </a:custGeom>
            <a:solidFill>
              <a:srgbClr val="762C3A"/>
            </a:solidFill>
          </p:spPr>
          <p:txBody>
            <a:bodyPr wrap="square" lIns="0" tIns="0" rIns="0" bIns="0" rtlCol="0">
              <a:noAutofit/>
            </a:bodyPr>
            <a:lstStyle/>
            <a:p>
              <a:endParaRPr sz="1758"/>
            </a:p>
          </p:txBody>
        </p:sp>
        <p:sp>
          <p:nvSpPr>
            <p:cNvPr id="644" name="object 73"/>
            <p:cNvSpPr/>
            <p:nvPr/>
          </p:nvSpPr>
          <p:spPr>
            <a:xfrm>
              <a:off x="10256003" y="4985199"/>
              <a:ext cx="5107" cy="2912"/>
            </a:xfrm>
            <a:custGeom>
              <a:avLst/>
              <a:gdLst/>
              <a:ahLst/>
              <a:cxnLst/>
              <a:rect l="l" t="t" r="r" b="b"/>
              <a:pathLst>
                <a:path w="5230" h="2982">
                  <a:moveTo>
                    <a:pt x="2905" y="1192"/>
                  </a:moveTo>
                  <a:lnTo>
                    <a:pt x="0" y="2982"/>
                  </a:lnTo>
                  <a:lnTo>
                    <a:pt x="2324" y="1192"/>
                  </a:lnTo>
                  <a:lnTo>
                    <a:pt x="5230" y="0"/>
                  </a:lnTo>
                  <a:lnTo>
                    <a:pt x="2905" y="1192"/>
                  </a:lnTo>
                  <a:close/>
                </a:path>
              </a:pathLst>
            </a:custGeom>
            <a:solidFill>
              <a:srgbClr val="762C3A"/>
            </a:solidFill>
          </p:spPr>
          <p:txBody>
            <a:bodyPr wrap="square" lIns="0" tIns="0" rIns="0" bIns="0" rtlCol="0">
              <a:noAutofit/>
            </a:bodyPr>
            <a:lstStyle/>
            <a:p>
              <a:endParaRPr sz="1758"/>
            </a:p>
          </p:txBody>
        </p:sp>
        <p:sp>
          <p:nvSpPr>
            <p:cNvPr id="645" name="object 74"/>
            <p:cNvSpPr/>
            <p:nvPr/>
          </p:nvSpPr>
          <p:spPr>
            <a:xfrm>
              <a:off x="10186769" y="4694634"/>
              <a:ext cx="291116" cy="52414"/>
            </a:xfrm>
            <a:custGeom>
              <a:avLst/>
              <a:gdLst/>
              <a:ahLst/>
              <a:cxnLst/>
              <a:rect l="l" t="t" r="r" b="b"/>
              <a:pathLst>
                <a:path w="298124" h="53676">
                  <a:moveTo>
                    <a:pt x="149933" y="4125"/>
                  </a:moveTo>
                  <a:lnTo>
                    <a:pt x="149352" y="4125"/>
                  </a:lnTo>
                  <a:lnTo>
                    <a:pt x="149933" y="3528"/>
                  </a:lnTo>
                  <a:lnTo>
                    <a:pt x="152617" y="0"/>
                  </a:lnTo>
                  <a:lnTo>
                    <a:pt x="149933" y="4125"/>
                  </a:lnTo>
                  <a:close/>
                </a:path>
                <a:path w="298124" h="53676">
                  <a:moveTo>
                    <a:pt x="581" y="92392"/>
                  </a:moveTo>
                  <a:lnTo>
                    <a:pt x="0" y="92392"/>
                  </a:lnTo>
                  <a:lnTo>
                    <a:pt x="96" y="90807"/>
                  </a:lnTo>
                  <a:lnTo>
                    <a:pt x="920" y="77781"/>
                  </a:lnTo>
                  <a:lnTo>
                    <a:pt x="1743" y="65554"/>
                  </a:lnTo>
                  <a:lnTo>
                    <a:pt x="5811" y="62572"/>
                  </a:lnTo>
                  <a:lnTo>
                    <a:pt x="9298" y="60186"/>
                  </a:lnTo>
                  <a:lnTo>
                    <a:pt x="11622" y="57204"/>
                  </a:lnTo>
                  <a:lnTo>
                    <a:pt x="16031" y="51177"/>
                  </a:lnTo>
                  <a:lnTo>
                    <a:pt x="20428" y="41972"/>
                  </a:lnTo>
                  <a:lnTo>
                    <a:pt x="23678" y="30997"/>
                  </a:lnTo>
                  <a:lnTo>
                    <a:pt x="25771" y="18469"/>
                  </a:lnTo>
                  <a:lnTo>
                    <a:pt x="26694" y="4601"/>
                  </a:lnTo>
                  <a:lnTo>
                    <a:pt x="26437" y="-10390"/>
                  </a:lnTo>
                  <a:lnTo>
                    <a:pt x="24988" y="-26291"/>
                  </a:lnTo>
                  <a:lnTo>
                    <a:pt x="25570" y="-26291"/>
                  </a:lnTo>
                  <a:lnTo>
                    <a:pt x="26151" y="-26887"/>
                  </a:lnTo>
                  <a:lnTo>
                    <a:pt x="26732" y="-27483"/>
                  </a:lnTo>
                  <a:lnTo>
                    <a:pt x="27894" y="-28080"/>
                  </a:lnTo>
                  <a:lnTo>
                    <a:pt x="30219" y="-28676"/>
                  </a:lnTo>
                  <a:lnTo>
                    <a:pt x="30219" y="-29273"/>
                  </a:lnTo>
                  <a:lnTo>
                    <a:pt x="32224" y="-30347"/>
                  </a:lnTo>
                  <a:lnTo>
                    <a:pt x="42866" y="-35893"/>
                  </a:lnTo>
                  <a:lnTo>
                    <a:pt x="53979" y="-41876"/>
                  </a:lnTo>
                  <a:lnTo>
                    <a:pt x="65668" y="-48954"/>
                  </a:lnTo>
                  <a:lnTo>
                    <a:pt x="64506" y="140104"/>
                  </a:lnTo>
                  <a:lnTo>
                    <a:pt x="63925" y="139508"/>
                  </a:lnTo>
                  <a:lnTo>
                    <a:pt x="63925" y="138315"/>
                  </a:lnTo>
                  <a:lnTo>
                    <a:pt x="63344" y="138315"/>
                  </a:lnTo>
                  <a:lnTo>
                    <a:pt x="62181" y="135333"/>
                  </a:lnTo>
                  <a:lnTo>
                    <a:pt x="59857" y="132947"/>
                  </a:lnTo>
                  <a:lnTo>
                    <a:pt x="57532" y="130562"/>
                  </a:lnTo>
                  <a:lnTo>
                    <a:pt x="57526" y="129934"/>
                  </a:lnTo>
                  <a:lnTo>
                    <a:pt x="57336" y="111735"/>
                  </a:lnTo>
                  <a:lnTo>
                    <a:pt x="57194" y="97479"/>
                  </a:lnTo>
                  <a:lnTo>
                    <a:pt x="57091" y="85985"/>
                  </a:lnTo>
                  <a:lnTo>
                    <a:pt x="57023" y="76070"/>
                  </a:lnTo>
                  <a:lnTo>
                    <a:pt x="56981" y="66553"/>
                  </a:lnTo>
                  <a:lnTo>
                    <a:pt x="56960" y="56254"/>
                  </a:lnTo>
                  <a:lnTo>
                    <a:pt x="56952" y="43989"/>
                  </a:lnTo>
                  <a:lnTo>
                    <a:pt x="56951" y="28577"/>
                  </a:lnTo>
                  <a:lnTo>
                    <a:pt x="56951" y="129965"/>
                  </a:lnTo>
                  <a:lnTo>
                    <a:pt x="56370" y="129965"/>
                  </a:lnTo>
                  <a:lnTo>
                    <a:pt x="51721" y="125791"/>
                  </a:lnTo>
                  <a:lnTo>
                    <a:pt x="45910" y="122212"/>
                  </a:lnTo>
                  <a:lnTo>
                    <a:pt x="38936" y="118037"/>
                  </a:lnTo>
                  <a:lnTo>
                    <a:pt x="34868" y="115652"/>
                  </a:lnTo>
                  <a:lnTo>
                    <a:pt x="29638" y="113266"/>
                  </a:lnTo>
                  <a:lnTo>
                    <a:pt x="24988" y="110881"/>
                  </a:lnTo>
                  <a:lnTo>
                    <a:pt x="19177" y="107302"/>
                  </a:lnTo>
                  <a:lnTo>
                    <a:pt x="12785" y="103724"/>
                  </a:lnTo>
                  <a:lnTo>
                    <a:pt x="6973" y="100145"/>
                  </a:lnTo>
                  <a:lnTo>
                    <a:pt x="6973" y="98953"/>
                  </a:lnTo>
                  <a:lnTo>
                    <a:pt x="4649" y="98953"/>
                  </a:lnTo>
                  <a:lnTo>
                    <a:pt x="4067" y="98356"/>
                  </a:lnTo>
                  <a:lnTo>
                    <a:pt x="2905" y="97760"/>
                  </a:lnTo>
                  <a:lnTo>
                    <a:pt x="2324" y="97163"/>
                  </a:lnTo>
                  <a:lnTo>
                    <a:pt x="1162" y="96567"/>
                  </a:lnTo>
                  <a:lnTo>
                    <a:pt x="1162" y="95971"/>
                  </a:lnTo>
                  <a:lnTo>
                    <a:pt x="2324" y="94778"/>
                  </a:lnTo>
                  <a:lnTo>
                    <a:pt x="1743" y="92988"/>
                  </a:lnTo>
                  <a:lnTo>
                    <a:pt x="581" y="92392"/>
                  </a:lnTo>
                  <a:close/>
                </a:path>
                <a:path w="298124" h="53676">
                  <a:moveTo>
                    <a:pt x="288245" y="94778"/>
                  </a:moveTo>
                  <a:lnTo>
                    <a:pt x="284177" y="97760"/>
                  </a:lnTo>
                  <a:lnTo>
                    <a:pt x="283595" y="97760"/>
                  </a:lnTo>
                  <a:lnTo>
                    <a:pt x="282433" y="98356"/>
                  </a:lnTo>
                  <a:lnTo>
                    <a:pt x="281852" y="98953"/>
                  </a:lnTo>
                  <a:lnTo>
                    <a:pt x="280690" y="99549"/>
                  </a:lnTo>
                  <a:lnTo>
                    <a:pt x="280690" y="100145"/>
                  </a:lnTo>
                  <a:lnTo>
                    <a:pt x="279528" y="100145"/>
                  </a:lnTo>
                  <a:lnTo>
                    <a:pt x="278946" y="100742"/>
                  </a:lnTo>
                  <a:lnTo>
                    <a:pt x="278365" y="101338"/>
                  </a:lnTo>
                  <a:lnTo>
                    <a:pt x="277203" y="101935"/>
                  </a:lnTo>
                  <a:lnTo>
                    <a:pt x="277203" y="102531"/>
                  </a:lnTo>
                  <a:lnTo>
                    <a:pt x="276041" y="102531"/>
                  </a:lnTo>
                  <a:lnTo>
                    <a:pt x="274297" y="104320"/>
                  </a:lnTo>
                  <a:lnTo>
                    <a:pt x="274297" y="104917"/>
                  </a:lnTo>
                  <a:lnTo>
                    <a:pt x="273716" y="104917"/>
                  </a:lnTo>
                  <a:lnTo>
                    <a:pt x="273135" y="105513"/>
                  </a:lnTo>
                  <a:lnTo>
                    <a:pt x="272554" y="106109"/>
                  </a:lnTo>
                  <a:lnTo>
                    <a:pt x="271973" y="106109"/>
                  </a:lnTo>
                  <a:lnTo>
                    <a:pt x="271392" y="106706"/>
                  </a:lnTo>
                  <a:lnTo>
                    <a:pt x="271392" y="107302"/>
                  </a:lnTo>
                  <a:lnTo>
                    <a:pt x="270810" y="107302"/>
                  </a:lnTo>
                  <a:lnTo>
                    <a:pt x="270810" y="107899"/>
                  </a:lnTo>
                  <a:lnTo>
                    <a:pt x="269067" y="109688"/>
                  </a:lnTo>
                  <a:lnTo>
                    <a:pt x="269067" y="110284"/>
                  </a:lnTo>
                  <a:lnTo>
                    <a:pt x="268486" y="110284"/>
                  </a:lnTo>
                  <a:lnTo>
                    <a:pt x="268486" y="110881"/>
                  </a:lnTo>
                  <a:lnTo>
                    <a:pt x="267905" y="111477"/>
                  </a:lnTo>
                  <a:lnTo>
                    <a:pt x="267324" y="112670"/>
                  </a:lnTo>
                  <a:lnTo>
                    <a:pt x="265877" y="115526"/>
                  </a:lnTo>
                  <a:lnTo>
                    <a:pt x="264037" y="126179"/>
                  </a:lnTo>
                  <a:lnTo>
                    <a:pt x="262093" y="143683"/>
                  </a:lnTo>
                  <a:lnTo>
                    <a:pt x="261512" y="150243"/>
                  </a:lnTo>
                  <a:lnTo>
                    <a:pt x="260931" y="157996"/>
                  </a:lnTo>
                  <a:lnTo>
                    <a:pt x="260350" y="165749"/>
                  </a:lnTo>
                  <a:lnTo>
                    <a:pt x="260195" y="169127"/>
                  </a:lnTo>
                  <a:lnTo>
                    <a:pt x="259630" y="181253"/>
                  </a:lnTo>
                  <a:lnTo>
                    <a:pt x="258940" y="194110"/>
                  </a:lnTo>
                  <a:lnTo>
                    <a:pt x="258025" y="207497"/>
                  </a:lnTo>
                  <a:lnTo>
                    <a:pt x="258025" y="212865"/>
                  </a:lnTo>
                  <a:lnTo>
                    <a:pt x="257444" y="217636"/>
                  </a:lnTo>
                  <a:lnTo>
                    <a:pt x="257444" y="225389"/>
                  </a:lnTo>
                  <a:lnTo>
                    <a:pt x="256863" y="228371"/>
                  </a:lnTo>
                  <a:lnTo>
                    <a:pt x="256863" y="230757"/>
                  </a:lnTo>
                  <a:lnTo>
                    <a:pt x="256282" y="239107"/>
                  </a:lnTo>
                  <a:lnTo>
                    <a:pt x="256282" y="247456"/>
                  </a:lnTo>
                  <a:lnTo>
                    <a:pt x="255701" y="255806"/>
                  </a:lnTo>
                  <a:lnTo>
                    <a:pt x="255701" y="261174"/>
                  </a:lnTo>
                  <a:lnTo>
                    <a:pt x="255120" y="266541"/>
                  </a:lnTo>
                  <a:lnTo>
                    <a:pt x="255120" y="272505"/>
                  </a:lnTo>
                  <a:lnTo>
                    <a:pt x="254539" y="276680"/>
                  </a:lnTo>
                  <a:lnTo>
                    <a:pt x="254539" y="285030"/>
                  </a:lnTo>
                  <a:lnTo>
                    <a:pt x="253957" y="284433"/>
                  </a:lnTo>
                  <a:lnTo>
                    <a:pt x="253376" y="284433"/>
                  </a:lnTo>
                  <a:lnTo>
                    <a:pt x="252795" y="283837"/>
                  </a:lnTo>
                  <a:lnTo>
                    <a:pt x="253376" y="283837"/>
                  </a:lnTo>
                  <a:lnTo>
                    <a:pt x="253376" y="280258"/>
                  </a:lnTo>
                  <a:lnTo>
                    <a:pt x="252214" y="279662"/>
                  </a:lnTo>
                  <a:lnTo>
                    <a:pt x="251052" y="279066"/>
                  </a:lnTo>
                  <a:lnTo>
                    <a:pt x="249308" y="279662"/>
                  </a:lnTo>
                  <a:lnTo>
                    <a:pt x="248727" y="280855"/>
                  </a:lnTo>
                  <a:lnTo>
                    <a:pt x="248146" y="280258"/>
                  </a:lnTo>
                  <a:lnTo>
                    <a:pt x="247565" y="280258"/>
                  </a:lnTo>
                  <a:lnTo>
                    <a:pt x="246984" y="279662"/>
                  </a:lnTo>
                  <a:lnTo>
                    <a:pt x="246984" y="189605"/>
                  </a:lnTo>
                  <a:lnTo>
                    <a:pt x="248906" y="188179"/>
                  </a:lnTo>
                  <a:lnTo>
                    <a:pt x="256220" y="177187"/>
                  </a:lnTo>
                  <a:lnTo>
                    <a:pt x="259188" y="164557"/>
                  </a:lnTo>
                  <a:lnTo>
                    <a:pt x="260350" y="159189"/>
                  </a:lnTo>
                  <a:lnTo>
                    <a:pt x="260931" y="149647"/>
                  </a:lnTo>
                  <a:lnTo>
                    <a:pt x="256863" y="144875"/>
                  </a:lnTo>
                  <a:lnTo>
                    <a:pt x="256282" y="143683"/>
                  </a:lnTo>
                  <a:lnTo>
                    <a:pt x="255120" y="143086"/>
                  </a:lnTo>
                  <a:lnTo>
                    <a:pt x="252795" y="143086"/>
                  </a:lnTo>
                  <a:lnTo>
                    <a:pt x="251633" y="143683"/>
                  </a:lnTo>
                  <a:lnTo>
                    <a:pt x="251052" y="144279"/>
                  </a:lnTo>
                  <a:lnTo>
                    <a:pt x="251052" y="143086"/>
                  </a:lnTo>
                  <a:lnTo>
                    <a:pt x="251633" y="141893"/>
                  </a:lnTo>
                  <a:lnTo>
                    <a:pt x="251633" y="140701"/>
                  </a:lnTo>
                  <a:lnTo>
                    <a:pt x="252214" y="138911"/>
                  </a:lnTo>
                  <a:lnTo>
                    <a:pt x="252214" y="137122"/>
                  </a:lnTo>
                  <a:lnTo>
                    <a:pt x="252795" y="135333"/>
                  </a:lnTo>
                  <a:lnTo>
                    <a:pt x="252795" y="134140"/>
                  </a:lnTo>
                  <a:lnTo>
                    <a:pt x="253376" y="131755"/>
                  </a:lnTo>
                  <a:lnTo>
                    <a:pt x="253957" y="129965"/>
                  </a:lnTo>
                  <a:lnTo>
                    <a:pt x="253957" y="128176"/>
                  </a:lnTo>
                  <a:lnTo>
                    <a:pt x="254539" y="125194"/>
                  </a:lnTo>
                  <a:lnTo>
                    <a:pt x="255120" y="122809"/>
                  </a:lnTo>
                  <a:lnTo>
                    <a:pt x="255120" y="120423"/>
                  </a:lnTo>
                  <a:lnTo>
                    <a:pt x="256401" y="107532"/>
                  </a:lnTo>
                  <a:lnTo>
                    <a:pt x="256544" y="94790"/>
                  </a:lnTo>
                  <a:lnTo>
                    <a:pt x="255120" y="82850"/>
                  </a:lnTo>
                  <a:lnTo>
                    <a:pt x="254539" y="80464"/>
                  </a:lnTo>
                  <a:lnTo>
                    <a:pt x="254539" y="78675"/>
                  </a:lnTo>
                  <a:lnTo>
                    <a:pt x="253957" y="76289"/>
                  </a:lnTo>
                  <a:lnTo>
                    <a:pt x="252795" y="72711"/>
                  </a:lnTo>
                  <a:lnTo>
                    <a:pt x="251052" y="68536"/>
                  </a:lnTo>
                  <a:lnTo>
                    <a:pt x="248727" y="64958"/>
                  </a:lnTo>
                  <a:lnTo>
                    <a:pt x="248146" y="63765"/>
                  </a:lnTo>
                  <a:lnTo>
                    <a:pt x="248146" y="63168"/>
                  </a:lnTo>
                  <a:lnTo>
                    <a:pt x="247565" y="61976"/>
                  </a:lnTo>
                  <a:lnTo>
                    <a:pt x="247565" y="28577"/>
                  </a:lnTo>
                  <a:lnTo>
                    <a:pt x="247481" y="30755"/>
                  </a:lnTo>
                  <a:lnTo>
                    <a:pt x="247172" y="42278"/>
                  </a:lnTo>
                  <a:lnTo>
                    <a:pt x="246984" y="61976"/>
                  </a:lnTo>
                  <a:lnTo>
                    <a:pt x="246403" y="61379"/>
                  </a:lnTo>
                  <a:lnTo>
                    <a:pt x="246403" y="60186"/>
                  </a:lnTo>
                  <a:lnTo>
                    <a:pt x="245821" y="59590"/>
                  </a:lnTo>
                  <a:lnTo>
                    <a:pt x="242916" y="56012"/>
                  </a:lnTo>
                  <a:lnTo>
                    <a:pt x="240010" y="53030"/>
                  </a:lnTo>
                  <a:lnTo>
                    <a:pt x="236523" y="50048"/>
                  </a:lnTo>
                  <a:lnTo>
                    <a:pt x="235942" y="49451"/>
                  </a:lnTo>
                  <a:lnTo>
                    <a:pt x="234780" y="48855"/>
                  </a:lnTo>
                  <a:lnTo>
                    <a:pt x="233617" y="47662"/>
                  </a:lnTo>
                  <a:lnTo>
                    <a:pt x="233036" y="47066"/>
                  </a:lnTo>
                  <a:lnTo>
                    <a:pt x="232455" y="47066"/>
                  </a:lnTo>
                  <a:lnTo>
                    <a:pt x="231293" y="46469"/>
                  </a:lnTo>
                  <a:lnTo>
                    <a:pt x="231293" y="45873"/>
                  </a:lnTo>
                  <a:lnTo>
                    <a:pt x="230131" y="45873"/>
                  </a:lnTo>
                  <a:lnTo>
                    <a:pt x="229550" y="45276"/>
                  </a:lnTo>
                  <a:lnTo>
                    <a:pt x="228387" y="44680"/>
                  </a:lnTo>
                  <a:lnTo>
                    <a:pt x="227225" y="44084"/>
                  </a:lnTo>
                  <a:lnTo>
                    <a:pt x="227225" y="43487"/>
                  </a:lnTo>
                  <a:lnTo>
                    <a:pt x="222808" y="41235"/>
                  </a:lnTo>
                  <a:lnTo>
                    <a:pt x="211634" y="36652"/>
                  </a:lnTo>
                  <a:lnTo>
                    <a:pt x="199577" y="33352"/>
                  </a:lnTo>
                  <a:lnTo>
                    <a:pt x="186922" y="31364"/>
                  </a:lnTo>
                  <a:lnTo>
                    <a:pt x="173953" y="30716"/>
                  </a:lnTo>
                  <a:lnTo>
                    <a:pt x="160953" y="31438"/>
                  </a:lnTo>
                  <a:lnTo>
                    <a:pt x="148206" y="33559"/>
                  </a:lnTo>
                  <a:lnTo>
                    <a:pt x="135997" y="37107"/>
                  </a:lnTo>
                  <a:lnTo>
                    <a:pt x="124609" y="42111"/>
                  </a:lnTo>
                  <a:lnTo>
                    <a:pt x="114326" y="48601"/>
                  </a:lnTo>
                  <a:lnTo>
                    <a:pt x="105433" y="56604"/>
                  </a:lnTo>
                  <a:lnTo>
                    <a:pt x="98212" y="66150"/>
                  </a:lnTo>
                  <a:lnTo>
                    <a:pt x="95194" y="71922"/>
                  </a:lnTo>
                  <a:lnTo>
                    <a:pt x="91366" y="84146"/>
                  </a:lnTo>
                  <a:lnTo>
                    <a:pt x="89285" y="97529"/>
                  </a:lnTo>
                  <a:lnTo>
                    <a:pt x="88316" y="111081"/>
                  </a:lnTo>
                  <a:lnTo>
                    <a:pt x="87823" y="123813"/>
                  </a:lnTo>
                  <a:lnTo>
                    <a:pt x="87170" y="134737"/>
                  </a:lnTo>
                  <a:lnTo>
                    <a:pt x="86589" y="135929"/>
                  </a:lnTo>
                  <a:lnTo>
                    <a:pt x="86589" y="138315"/>
                  </a:lnTo>
                  <a:lnTo>
                    <a:pt x="87752" y="137719"/>
                  </a:lnTo>
                  <a:lnTo>
                    <a:pt x="88914" y="136526"/>
                  </a:lnTo>
                  <a:lnTo>
                    <a:pt x="89106" y="142558"/>
                  </a:lnTo>
                  <a:lnTo>
                    <a:pt x="88271" y="154085"/>
                  </a:lnTo>
                  <a:lnTo>
                    <a:pt x="83102" y="165153"/>
                  </a:lnTo>
                  <a:lnTo>
                    <a:pt x="88914" y="165153"/>
                  </a:lnTo>
                  <a:lnTo>
                    <a:pt x="92401" y="164557"/>
                  </a:lnTo>
                  <a:lnTo>
                    <a:pt x="92765" y="166979"/>
                  </a:lnTo>
                  <a:lnTo>
                    <a:pt x="96645" y="179840"/>
                  </a:lnTo>
                  <a:lnTo>
                    <a:pt x="104605" y="189605"/>
                  </a:lnTo>
                  <a:lnTo>
                    <a:pt x="105767" y="190202"/>
                  </a:lnTo>
                  <a:lnTo>
                    <a:pt x="108091" y="191395"/>
                  </a:lnTo>
                  <a:lnTo>
                    <a:pt x="109835" y="191395"/>
                  </a:lnTo>
                  <a:lnTo>
                    <a:pt x="112981" y="200452"/>
                  </a:lnTo>
                  <a:lnTo>
                    <a:pt x="118050" y="212772"/>
                  </a:lnTo>
                  <a:lnTo>
                    <a:pt x="124013" y="224433"/>
                  </a:lnTo>
                  <a:lnTo>
                    <a:pt x="130939" y="234960"/>
                  </a:lnTo>
                  <a:lnTo>
                    <a:pt x="138892" y="243878"/>
                  </a:lnTo>
                  <a:lnTo>
                    <a:pt x="138892" y="245071"/>
                  </a:lnTo>
                  <a:lnTo>
                    <a:pt x="139473" y="246264"/>
                  </a:lnTo>
                  <a:lnTo>
                    <a:pt x="139473" y="251631"/>
                  </a:lnTo>
                  <a:lnTo>
                    <a:pt x="138892" y="252824"/>
                  </a:lnTo>
                  <a:lnTo>
                    <a:pt x="138892" y="254017"/>
                  </a:lnTo>
                  <a:lnTo>
                    <a:pt x="138311" y="254613"/>
                  </a:lnTo>
                  <a:lnTo>
                    <a:pt x="138311" y="255210"/>
                  </a:lnTo>
                  <a:lnTo>
                    <a:pt x="137730" y="256402"/>
                  </a:lnTo>
                  <a:lnTo>
                    <a:pt x="137730" y="256999"/>
                  </a:lnTo>
                  <a:lnTo>
                    <a:pt x="137148" y="257595"/>
                  </a:lnTo>
                  <a:lnTo>
                    <a:pt x="136567" y="258192"/>
                  </a:lnTo>
                  <a:lnTo>
                    <a:pt x="136567" y="258788"/>
                  </a:lnTo>
                  <a:lnTo>
                    <a:pt x="135986" y="259384"/>
                  </a:lnTo>
                  <a:lnTo>
                    <a:pt x="135405" y="259981"/>
                  </a:lnTo>
                  <a:lnTo>
                    <a:pt x="134824" y="260577"/>
                  </a:lnTo>
                  <a:lnTo>
                    <a:pt x="134243" y="260577"/>
                  </a:lnTo>
                  <a:lnTo>
                    <a:pt x="134243" y="261174"/>
                  </a:lnTo>
                  <a:lnTo>
                    <a:pt x="133662" y="261770"/>
                  </a:lnTo>
                  <a:lnTo>
                    <a:pt x="133080" y="262366"/>
                  </a:lnTo>
                  <a:lnTo>
                    <a:pt x="132499" y="262366"/>
                  </a:lnTo>
                  <a:lnTo>
                    <a:pt x="132499" y="262963"/>
                  </a:lnTo>
                  <a:lnTo>
                    <a:pt x="131918" y="262963"/>
                  </a:lnTo>
                  <a:lnTo>
                    <a:pt x="131337" y="263559"/>
                  </a:lnTo>
                  <a:lnTo>
                    <a:pt x="130756" y="264156"/>
                  </a:lnTo>
                  <a:lnTo>
                    <a:pt x="130175" y="264156"/>
                  </a:lnTo>
                  <a:lnTo>
                    <a:pt x="129594" y="264752"/>
                  </a:lnTo>
                  <a:lnTo>
                    <a:pt x="129012" y="264752"/>
                  </a:lnTo>
                  <a:lnTo>
                    <a:pt x="128431" y="265348"/>
                  </a:lnTo>
                  <a:lnTo>
                    <a:pt x="127850" y="265945"/>
                  </a:lnTo>
                  <a:lnTo>
                    <a:pt x="127269" y="265945"/>
                  </a:lnTo>
                  <a:lnTo>
                    <a:pt x="126688" y="266541"/>
                  </a:lnTo>
                  <a:lnTo>
                    <a:pt x="125526" y="267138"/>
                  </a:lnTo>
                  <a:lnTo>
                    <a:pt x="124944" y="267138"/>
                  </a:lnTo>
                  <a:lnTo>
                    <a:pt x="124944" y="267734"/>
                  </a:lnTo>
                  <a:lnTo>
                    <a:pt x="123782" y="267734"/>
                  </a:lnTo>
                  <a:lnTo>
                    <a:pt x="123782" y="268330"/>
                  </a:lnTo>
                  <a:lnTo>
                    <a:pt x="121458" y="269523"/>
                  </a:lnTo>
                  <a:lnTo>
                    <a:pt x="119714" y="270120"/>
                  </a:lnTo>
                  <a:lnTo>
                    <a:pt x="117390" y="271909"/>
                  </a:lnTo>
                  <a:lnTo>
                    <a:pt x="116227" y="272505"/>
                  </a:lnTo>
                  <a:lnTo>
                    <a:pt x="114484" y="273102"/>
                  </a:lnTo>
                  <a:lnTo>
                    <a:pt x="113322" y="274294"/>
                  </a:lnTo>
                  <a:lnTo>
                    <a:pt x="112741" y="274294"/>
                  </a:lnTo>
                  <a:lnTo>
                    <a:pt x="109835" y="276084"/>
                  </a:lnTo>
                  <a:lnTo>
                    <a:pt x="106929" y="277873"/>
                  </a:lnTo>
                  <a:lnTo>
                    <a:pt x="103442" y="280258"/>
                  </a:lnTo>
                  <a:lnTo>
                    <a:pt x="102861" y="280855"/>
                  </a:lnTo>
                  <a:lnTo>
                    <a:pt x="102280" y="280258"/>
                  </a:lnTo>
                  <a:lnTo>
                    <a:pt x="99374" y="280258"/>
                  </a:lnTo>
                  <a:lnTo>
                    <a:pt x="98793" y="280855"/>
                  </a:lnTo>
                  <a:lnTo>
                    <a:pt x="98212" y="281451"/>
                  </a:lnTo>
                  <a:lnTo>
                    <a:pt x="98212" y="283837"/>
                  </a:lnTo>
                  <a:lnTo>
                    <a:pt x="95887" y="285626"/>
                  </a:lnTo>
                  <a:lnTo>
                    <a:pt x="94144" y="286819"/>
                  </a:lnTo>
                  <a:lnTo>
                    <a:pt x="91820" y="288012"/>
                  </a:lnTo>
                  <a:lnTo>
                    <a:pt x="91238" y="288608"/>
                  </a:lnTo>
                  <a:lnTo>
                    <a:pt x="90076" y="289204"/>
                  </a:lnTo>
                  <a:lnTo>
                    <a:pt x="89495" y="289801"/>
                  </a:lnTo>
                  <a:lnTo>
                    <a:pt x="88333" y="290397"/>
                  </a:lnTo>
                  <a:lnTo>
                    <a:pt x="86589" y="291590"/>
                  </a:lnTo>
                  <a:lnTo>
                    <a:pt x="85427" y="292186"/>
                  </a:lnTo>
                  <a:lnTo>
                    <a:pt x="84265" y="292783"/>
                  </a:lnTo>
                  <a:lnTo>
                    <a:pt x="83684" y="293379"/>
                  </a:lnTo>
                  <a:lnTo>
                    <a:pt x="82521" y="293976"/>
                  </a:lnTo>
                  <a:lnTo>
                    <a:pt x="81359" y="294572"/>
                  </a:lnTo>
                  <a:lnTo>
                    <a:pt x="80197" y="295168"/>
                  </a:lnTo>
                  <a:lnTo>
                    <a:pt x="79034" y="295765"/>
                  </a:lnTo>
                  <a:lnTo>
                    <a:pt x="76129" y="297554"/>
                  </a:lnTo>
                  <a:lnTo>
                    <a:pt x="73804" y="298747"/>
                  </a:lnTo>
                  <a:lnTo>
                    <a:pt x="70898" y="300536"/>
                  </a:lnTo>
                  <a:lnTo>
                    <a:pt x="70898" y="299940"/>
                  </a:lnTo>
                  <a:lnTo>
                    <a:pt x="70317" y="299940"/>
                  </a:lnTo>
                  <a:lnTo>
                    <a:pt x="70310" y="293661"/>
                  </a:lnTo>
                  <a:lnTo>
                    <a:pt x="70238" y="279498"/>
                  </a:lnTo>
                  <a:lnTo>
                    <a:pt x="70094" y="265483"/>
                  </a:lnTo>
                  <a:lnTo>
                    <a:pt x="69882" y="251716"/>
                  </a:lnTo>
                  <a:lnTo>
                    <a:pt x="69606" y="238301"/>
                  </a:lnTo>
                  <a:lnTo>
                    <a:pt x="69270" y="225339"/>
                  </a:lnTo>
                  <a:lnTo>
                    <a:pt x="68879" y="212932"/>
                  </a:lnTo>
                  <a:lnTo>
                    <a:pt x="68436" y="201182"/>
                  </a:lnTo>
                  <a:lnTo>
                    <a:pt x="67945" y="190192"/>
                  </a:lnTo>
                  <a:lnTo>
                    <a:pt x="67412" y="180063"/>
                  </a:lnTo>
                  <a:lnTo>
                    <a:pt x="67993" y="178870"/>
                  </a:lnTo>
                  <a:lnTo>
                    <a:pt x="67993" y="171117"/>
                  </a:lnTo>
                  <a:lnTo>
                    <a:pt x="66831" y="165749"/>
                  </a:lnTo>
                  <a:lnTo>
                    <a:pt x="66831" y="160382"/>
                  </a:lnTo>
                  <a:lnTo>
                    <a:pt x="65668" y="158593"/>
                  </a:lnTo>
                  <a:lnTo>
                    <a:pt x="65668" y="157996"/>
                  </a:lnTo>
                  <a:lnTo>
                    <a:pt x="66249" y="157996"/>
                  </a:lnTo>
                  <a:lnTo>
                    <a:pt x="65668" y="149647"/>
                  </a:lnTo>
                  <a:lnTo>
                    <a:pt x="65087" y="143683"/>
                  </a:lnTo>
                  <a:lnTo>
                    <a:pt x="64506" y="141297"/>
                  </a:lnTo>
                  <a:lnTo>
                    <a:pt x="64506" y="140701"/>
                  </a:lnTo>
                  <a:lnTo>
                    <a:pt x="63925" y="140104"/>
                  </a:lnTo>
                  <a:lnTo>
                    <a:pt x="63925" y="139508"/>
                  </a:lnTo>
                  <a:lnTo>
                    <a:pt x="64506" y="140104"/>
                  </a:lnTo>
                  <a:lnTo>
                    <a:pt x="65668" y="-48954"/>
                  </a:lnTo>
                  <a:lnTo>
                    <a:pt x="66249" y="-48358"/>
                  </a:lnTo>
                  <a:lnTo>
                    <a:pt x="66249" y="-48954"/>
                  </a:lnTo>
                  <a:lnTo>
                    <a:pt x="104023" y="-29273"/>
                  </a:lnTo>
                  <a:lnTo>
                    <a:pt x="111578" y="-29273"/>
                  </a:lnTo>
                  <a:lnTo>
                    <a:pt x="111578" y="-23905"/>
                  </a:lnTo>
                  <a:lnTo>
                    <a:pt x="113367" y="-23155"/>
                  </a:lnTo>
                  <a:lnTo>
                    <a:pt x="122772" y="-18519"/>
                  </a:lnTo>
                  <a:lnTo>
                    <a:pt x="136138" y="-9918"/>
                  </a:lnTo>
                  <a:lnTo>
                    <a:pt x="148771" y="2336"/>
                  </a:lnTo>
                  <a:lnTo>
                    <a:pt x="149352" y="2932"/>
                  </a:lnTo>
                  <a:lnTo>
                    <a:pt x="149352" y="4125"/>
                  </a:lnTo>
                  <a:lnTo>
                    <a:pt x="149933" y="4125"/>
                  </a:lnTo>
                  <a:lnTo>
                    <a:pt x="152617" y="0"/>
                  </a:lnTo>
                  <a:lnTo>
                    <a:pt x="162043" y="-8950"/>
                  </a:lnTo>
                  <a:lnTo>
                    <a:pt x="172598" y="-16152"/>
                  </a:lnTo>
                  <a:lnTo>
                    <a:pt x="180734" y="-20923"/>
                  </a:lnTo>
                  <a:lnTo>
                    <a:pt x="187707" y="-23905"/>
                  </a:lnTo>
                  <a:lnTo>
                    <a:pt x="187707" y="-29273"/>
                  </a:lnTo>
                  <a:lnTo>
                    <a:pt x="194100" y="-29273"/>
                  </a:lnTo>
                  <a:lnTo>
                    <a:pt x="231874" y="-49550"/>
                  </a:lnTo>
                  <a:lnTo>
                    <a:pt x="238717" y="-45273"/>
                  </a:lnTo>
                  <a:lnTo>
                    <a:pt x="250468" y="-38703"/>
                  </a:lnTo>
                  <a:lnTo>
                    <a:pt x="261462" y="-32957"/>
                  </a:lnTo>
                  <a:lnTo>
                    <a:pt x="271392" y="-27483"/>
                  </a:lnTo>
                  <a:lnTo>
                    <a:pt x="271973" y="-26887"/>
                  </a:lnTo>
                  <a:lnTo>
                    <a:pt x="272554" y="-26291"/>
                  </a:lnTo>
                  <a:lnTo>
                    <a:pt x="273716" y="-25694"/>
                  </a:lnTo>
                  <a:lnTo>
                    <a:pt x="274878" y="-25098"/>
                  </a:lnTo>
                  <a:lnTo>
                    <a:pt x="275460" y="-24501"/>
                  </a:lnTo>
                  <a:lnTo>
                    <a:pt x="276622" y="-23905"/>
                  </a:lnTo>
                  <a:lnTo>
                    <a:pt x="277203" y="-23309"/>
                  </a:lnTo>
                  <a:lnTo>
                    <a:pt x="277784" y="-22712"/>
                  </a:lnTo>
                  <a:lnTo>
                    <a:pt x="278365" y="-22712"/>
                  </a:lnTo>
                  <a:lnTo>
                    <a:pt x="278946" y="-22116"/>
                  </a:lnTo>
                  <a:lnTo>
                    <a:pt x="280690" y="-20327"/>
                  </a:lnTo>
                  <a:lnTo>
                    <a:pt x="281271" y="-20327"/>
                  </a:lnTo>
                  <a:lnTo>
                    <a:pt x="281852" y="-19730"/>
                  </a:lnTo>
                  <a:lnTo>
                    <a:pt x="283595" y="-17941"/>
                  </a:lnTo>
                  <a:lnTo>
                    <a:pt x="284177" y="-17941"/>
                  </a:lnTo>
                  <a:lnTo>
                    <a:pt x="284177" y="-17345"/>
                  </a:lnTo>
                  <a:lnTo>
                    <a:pt x="284758" y="-17345"/>
                  </a:lnTo>
                  <a:lnTo>
                    <a:pt x="285339" y="-16748"/>
                  </a:lnTo>
                  <a:lnTo>
                    <a:pt x="285920" y="-15555"/>
                  </a:lnTo>
                  <a:lnTo>
                    <a:pt x="286501" y="-14959"/>
                  </a:lnTo>
                  <a:lnTo>
                    <a:pt x="286501" y="-14363"/>
                  </a:lnTo>
                  <a:lnTo>
                    <a:pt x="287082" y="-14363"/>
                  </a:lnTo>
                  <a:lnTo>
                    <a:pt x="287663" y="-13170"/>
                  </a:lnTo>
                  <a:lnTo>
                    <a:pt x="288245" y="-12573"/>
                  </a:lnTo>
                  <a:lnTo>
                    <a:pt x="288826" y="-11381"/>
                  </a:lnTo>
                  <a:lnTo>
                    <a:pt x="289957" y="-7581"/>
                  </a:lnTo>
                  <a:lnTo>
                    <a:pt x="291111" y="-632"/>
                  </a:lnTo>
                  <a:lnTo>
                    <a:pt x="292291" y="9178"/>
                  </a:lnTo>
                  <a:lnTo>
                    <a:pt x="293485" y="21534"/>
                  </a:lnTo>
                  <a:lnTo>
                    <a:pt x="294679" y="36114"/>
                  </a:lnTo>
                  <a:lnTo>
                    <a:pt x="295859" y="52599"/>
                  </a:lnTo>
                  <a:lnTo>
                    <a:pt x="297012" y="70670"/>
                  </a:lnTo>
                  <a:lnTo>
                    <a:pt x="298124" y="90006"/>
                  </a:lnTo>
                  <a:lnTo>
                    <a:pt x="292894" y="92392"/>
                  </a:lnTo>
                  <a:lnTo>
                    <a:pt x="288245" y="94778"/>
                  </a:lnTo>
                  <a:close/>
                </a:path>
              </a:pathLst>
            </a:custGeom>
            <a:solidFill>
              <a:srgbClr val="762C3A"/>
            </a:solidFill>
          </p:spPr>
          <p:txBody>
            <a:bodyPr wrap="square" lIns="0" tIns="0" rIns="0" bIns="0" rtlCol="0">
              <a:noAutofit/>
            </a:bodyPr>
            <a:lstStyle/>
            <a:p>
              <a:endParaRPr sz="1758"/>
            </a:p>
          </p:txBody>
        </p:sp>
        <p:sp>
          <p:nvSpPr>
            <p:cNvPr id="646" name="object 75"/>
            <p:cNvSpPr/>
            <p:nvPr/>
          </p:nvSpPr>
          <p:spPr>
            <a:xfrm>
              <a:off x="10294590" y="4881531"/>
              <a:ext cx="28941" cy="52414"/>
            </a:xfrm>
            <a:custGeom>
              <a:avLst/>
              <a:gdLst/>
              <a:ahLst/>
              <a:cxnLst/>
              <a:rect l="l" t="t" r="r" b="b"/>
              <a:pathLst>
                <a:path w="29638" h="53676">
                  <a:moveTo>
                    <a:pt x="581" y="0"/>
                  </a:moveTo>
                  <a:lnTo>
                    <a:pt x="3536" y="9253"/>
                  </a:lnTo>
                  <a:lnTo>
                    <a:pt x="8539" y="21640"/>
                  </a:lnTo>
                  <a:lnTo>
                    <a:pt x="14579" y="33223"/>
                  </a:lnTo>
                  <a:lnTo>
                    <a:pt x="21623" y="43628"/>
                  </a:lnTo>
                  <a:lnTo>
                    <a:pt x="29638" y="52483"/>
                  </a:lnTo>
                  <a:lnTo>
                    <a:pt x="29638" y="53676"/>
                  </a:lnTo>
                  <a:lnTo>
                    <a:pt x="29056" y="53079"/>
                  </a:lnTo>
                  <a:lnTo>
                    <a:pt x="28475" y="52483"/>
                  </a:lnTo>
                  <a:lnTo>
                    <a:pt x="22761" y="46385"/>
                  </a:lnTo>
                  <a:lnTo>
                    <a:pt x="15534" y="36233"/>
                  </a:lnTo>
                  <a:lnTo>
                    <a:pt x="9353" y="24797"/>
                  </a:lnTo>
                  <a:lnTo>
                    <a:pt x="4186" y="12558"/>
                  </a:lnTo>
                  <a:lnTo>
                    <a:pt x="0" y="0"/>
                  </a:lnTo>
                  <a:lnTo>
                    <a:pt x="581" y="0"/>
                  </a:lnTo>
                  <a:close/>
                </a:path>
              </a:pathLst>
            </a:custGeom>
            <a:solidFill>
              <a:srgbClr val="762C3A"/>
            </a:solidFill>
          </p:spPr>
          <p:txBody>
            <a:bodyPr wrap="square" lIns="0" tIns="0" rIns="0" bIns="0" rtlCol="0">
              <a:noAutofit/>
            </a:bodyPr>
            <a:lstStyle/>
            <a:p>
              <a:endParaRPr sz="1758"/>
            </a:p>
          </p:txBody>
        </p:sp>
        <p:sp>
          <p:nvSpPr>
            <p:cNvPr id="647" name="object 76"/>
            <p:cNvSpPr/>
            <p:nvPr/>
          </p:nvSpPr>
          <p:spPr>
            <a:xfrm>
              <a:off x="10332640" y="4698081"/>
              <a:ext cx="567" cy="582"/>
            </a:xfrm>
            <a:custGeom>
              <a:avLst/>
              <a:gdLst/>
              <a:ahLst/>
              <a:cxnLst/>
              <a:rect l="l" t="t" r="r" b="b"/>
              <a:pathLst>
                <a:path w="581" h="596">
                  <a:moveTo>
                    <a:pt x="0" y="0"/>
                  </a:moveTo>
                  <a:lnTo>
                    <a:pt x="0" y="596"/>
                  </a:lnTo>
                  <a:lnTo>
                    <a:pt x="581" y="596"/>
                  </a:lnTo>
                  <a:lnTo>
                    <a:pt x="0" y="596"/>
                  </a:lnTo>
                  <a:lnTo>
                    <a:pt x="0" y="0"/>
                  </a:lnTo>
                  <a:close/>
                </a:path>
              </a:pathLst>
            </a:custGeom>
            <a:solidFill>
              <a:srgbClr val="F5F5F5"/>
            </a:solidFill>
          </p:spPr>
          <p:txBody>
            <a:bodyPr wrap="square" lIns="0" tIns="0" rIns="0" bIns="0" rtlCol="0">
              <a:noAutofit/>
            </a:bodyPr>
            <a:lstStyle/>
            <a:p>
              <a:endParaRPr sz="1758"/>
            </a:p>
          </p:txBody>
        </p:sp>
        <p:sp>
          <p:nvSpPr>
            <p:cNvPr id="648" name="object 77"/>
            <p:cNvSpPr/>
            <p:nvPr/>
          </p:nvSpPr>
          <p:spPr>
            <a:xfrm>
              <a:off x="10251460" y="4643920"/>
              <a:ext cx="161730" cy="53578"/>
            </a:xfrm>
            <a:custGeom>
              <a:avLst/>
              <a:gdLst/>
              <a:ahLst/>
              <a:cxnLst/>
              <a:rect l="l" t="t" r="r" b="b"/>
              <a:pathLst>
                <a:path w="165624" h="54868">
                  <a:moveTo>
                    <a:pt x="0" y="2385"/>
                  </a:moveTo>
                  <a:lnTo>
                    <a:pt x="1162" y="0"/>
                  </a:lnTo>
                  <a:lnTo>
                    <a:pt x="38355" y="20874"/>
                  </a:lnTo>
                  <a:lnTo>
                    <a:pt x="45910" y="21470"/>
                  </a:lnTo>
                  <a:lnTo>
                    <a:pt x="45910" y="25645"/>
                  </a:lnTo>
                  <a:lnTo>
                    <a:pt x="47481" y="26316"/>
                  </a:lnTo>
                  <a:lnTo>
                    <a:pt x="56613" y="30892"/>
                  </a:lnTo>
                  <a:lnTo>
                    <a:pt x="69856" y="39522"/>
                  </a:lnTo>
                  <a:lnTo>
                    <a:pt x="82521" y="51886"/>
                  </a:lnTo>
                  <a:lnTo>
                    <a:pt x="82521" y="51290"/>
                  </a:lnTo>
                  <a:lnTo>
                    <a:pt x="83102" y="51290"/>
                  </a:lnTo>
                  <a:lnTo>
                    <a:pt x="83102" y="50694"/>
                  </a:lnTo>
                  <a:lnTo>
                    <a:pt x="83684" y="50097"/>
                  </a:lnTo>
                  <a:lnTo>
                    <a:pt x="86847" y="45683"/>
                  </a:lnTo>
                  <a:lnTo>
                    <a:pt x="93949" y="37292"/>
                  </a:lnTo>
                  <a:lnTo>
                    <a:pt x="102668" y="31910"/>
                  </a:lnTo>
                  <a:lnTo>
                    <a:pt x="118552" y="25645"/>
                  </a:lnTo>
                  <a:lnTo>
                    <a:pt x="118552" y="20874"/>
                  </a:lnTo>
                  <a:lnTo>
                    <a:pt x="126688" y="20277"/>
                  </a:lnTo>
                  <a:lnTo>
                    <a:pt x="164462" y="0"/>
                  </a:lnTo>
                  <a:lnTo>
                    <a:pt x="165624" y="2385"/>
                  </a:lnTo>
                  <a:lnTo>
                    <a:pt x="127850" y="22663"/>
                  </a:lnTo>
                  <a:lnTo>
                    <a:pt x="121458" y="22663"/>
                  </a:lnTo>
                  <a:lnTo>
                    <a:pt x="121458" y="28030"/>
                  </a:lnTo>
                  <a:lnTo>
                    <a:pt x="114484" y="31012"/>
                  </a:lnTo>
                  <a:lnTo>
                    <a:pt x="106348" y="35784"/>
                  </a:lnTo>
                  <a:lnTo>
                    <a:pt x="102808" y="37715"/>
                  </a:lnTo>
                  <a:lnTo>
                    <a:pt x="92239" y="45165"/>
                  </a:lnTo>
                  <a:lnTo>
                    <a:pt x="83684" y="54868"/>
                  </a:lnTo>
                  <a:lnTo>
                    <a:pt x="83102" y="54868"/>
                  </a:lnTo>
                  <a:lnTo>
                    <a:pt x="82521" y="54272"/>
                  </a:lnTo>
                  <a:lnTo>
                    <a:pt x="77128" y="47324"/>
                  </a:lnTo>
                  <a:lnTo>
                    <a:pt x="69850" y="39650"/>
                  </a:lnTo>
                  <a:lnTo>
                    <a:pt x="60866" y="34359"/>
                  </a:lnTo>
                  <a:lnTo>
                    <a:pt x="45328" y="28030"/>
                  </a:lnTo>
                  <a:lnTo>
                    <a:pt x="45328" y="22663"/>
                  </a:lnTo>
                  <a:lnTo>
                    <a:pt x="37774" y="22663"/>
                  </a:lnTo>
                  <a:lnTo>
                    <a:pt x="0" y="2385"/>
                  </a:lnTo>
                  <a:close/>
                </a:path>
              </a:pathLst>
            </a:custGeom>
            <a:solidFill>
              <a:srgbClr val="F5F5F5"/>
            </a:solidFill>
          </p:spPr>
          <p:txBody>
            <a:bodyPr wrap="square" lIns="0" tIns="0" rIns="0" bIns="0" rtlCol="0">
              <a:noAutofit/>
            </a:bodyPr>
            <a:lstStyle/>
            <a:p>
              <a:endParaRPr sz="1758"/>
            </a:p>
          </p:txBody>
        </p:sp>
        <p:sp>
          <p:nvSpPr>
            <p:cNvPr id="649" name="object 78"/>
            <p:cNvSpPr/>
            <p:nvPr/>
          </p:nvSpPr>
          <p:spPr>
            <a:xfrm>
              <a:off x="10242410" y="4722553"/>
              <a:ext cx="567" cy="99587"/>
            </a:xfrm>
            <a:custGeom>
              <a:avLst/>
              <a:gdLst/>
              <a:ahLst/>
              <a:cxnLst/>
              <a:rect l="l" t="t" r="r" b="b"/>
              <a:pathLst>
                <a:path w="581" h="101984">
                  <a:moveTo>
                    <a:pt x="0" y="101388"/>
                  </a:moveTo>
                  <a:lnTo>
                    <a:pt x="0" y="0"/>
                  </a:lnTo>
                  <a:lnTo>
                    <a:pt x="1" y="2218"/>
                  </a:lnTo>
                  <a:lnTo>
                    <a:pt x="9" y="8314"/>
                  </a:lnTo>
                  <a:lnTo>
                    <a:pt x="31" y="17854"/>
                  </a:lnTo>
                  <a:lnTo>
                    <a:pt x="73" y="30403"/>
                  </a:lnTo>
                  <a:lnTo>
                    <a:pt x="142" y="45526"/>
                  </a:lnTo>
                  <a:lnTo>
                    <a:pt x="246" y="62788"/>
                  </a:lnTo>
                  <a:lnTo>
                    <a:pt x="389" y="81752"/>
                  </a:lnTo>
                  <a:lnTo>
                    <a:pt x="581" y="101984"/>
                  </a:lnTo>
                  <a:lnTo>
                    <a:pt x="0" y="101388"/>
                  </a:lnTo>
                  <a:close/>
                </a:path>
              </a:pathLst>
            </a:custGeom>
            <a:solidFill>
              <a:srgbClr val="622733"/>
            </a:solidFill>
          </p:spPr>
          <p:txBody>
            <a:bodyPr wrap="square" lIns="0" tIns="0" rIns="0" bIns="0" rtlCol="0">
              <a:noAutofit/>
            </a:bodyPr>
            <a:lstStyle/>
            <a:p>
              <a:endParaRPr sz="1758"/>
            </a:p>
          </p:txBody>
        </p:sp>
        <p:sp>
          <p:nvSpPr>
            <p:cNvPr id="650" name="object 79"/>
            <p:cNvSpPr/>
            <p:nvPr/>
          </p:nvSpPr>
          <p:spPr>
            <a:xfrm>
              <a:off x="10427973" y="4722542"/>
              <a:ext cx="567" cy="32613"/>
            </a:xfrm>
            <a:custGeom>
              <a:avLst/>
              <a:gdLst/>
              <a:ahLst/>
              <a:cxnLst/>
              <a:rect l="l" t="t" r="r" b="b"/>
              <a:pathLst>
                <a:path w="581" h="33398">
                  <a:moveTo>
                    <a:pt x="581" y="0"/>
                  </a:moveTo>
                  <a:lnTo>
                    <a:pt x="581" y="33398"/>
                  </a:lnTo>
                  <a:lnTo>
                    <a:pt x="0" y="33398"/>
                  </a:lnTo>
                  <a:lnTo>
                    <a:pt x="7" y="21855"/>
                  </a:lnTo>
                  <a:lnTo>
                    <a:pt x="138" y="11111"/>
                  </a:lnTo>
                  <a:lnTo>
                    <a:pt x="581" y="0"/>
                  </a:lnTo>
                  <a:close/>
                </a:path>
              </a:pathLst>
            </a:custGeom>
            <a:solidFill>
              <a:srgbClr val="622733"/>
            </a:solidFill>
          </p:spPr>
          <p:txBody>
            <a:bodyPr wrap="square" lIns="0" tIns="0" rIns="0" bIns="0" rtlCol="0">
              <a:noAutofit/>
            </a:bodyPr>
            <a:lstStyle/>
            <a:p>
              <a:endParaRPr sz="1758"/>
            </a:p>
          </p:txBody>
        </p:sp>
        <p:sp>
          <p:nvSpPr>
            <p:cNvPr id="651" name="object 80"/>
            <p:cNvSpPr/>
            <p:nvPr/>
          </p:nvSpPr>
          <p:spPr>
            <a:xfrm>
              <a:off x="10426808" y="4879792"/>
              <a:ext cx="1135" cy="87939"/>
            </a:xfrm>
            <a:custGeom>
              <a:avLst/>
              <a:gdLst/>
              <a:ahLst/>
              <a:cxnLst/>
              <a:rect l="l" t="t" r="r" b="b"/>
              <a:pathLst>
                <a:path w="1162" h="90056">
                  <a:moveTo>
                    <a:pt x="581" y="89460"/>
                  </a:moveTo>
                  <a:lnTo>
                    <a:pt x="0" y="88863"/>
                  </a:lnTo>
                  <a:lnTo>
                    <a:pt x="1" y="78631"/>
                  </a:lnTo>
                  <a:lnTo>
                    <a:pt x="12" y="66993"/>
                  </a:lnTo>
                  <a:lnTo>
                    <a:pt x="44" y="54609"/>
                  </a:lnTo>
                  <a:lnTo>
                    <a:pt x="106" y="41628"/>
                  </a:lnTo>
                  <a:lnTo>
                    <a:pt x="209" y="28199"/>
                  </a:lnTo>
                  <a:lnTo>
                    <a:pt x="364" y="14472"/>
                  </a:lnTo>
                  <a:lnTo>
                    <a:pt x="581" y="596"/>
                  </a:lnTo>
                  <a:lnTo>
                    <a:pt x="581" y="0"/>
                  </a:lnTo>
                  <a:lnTo>
                    <a:pt x="1162" y="0"/>
                  </a:lnTo>
                  <a:lnTo>
                    <a:pt x="1162" y="90056"/>
                  </a:lnTo>
                  <a:lnTo>
                    <a:pt x="581" y="90056"/>
                  </a:lnTo>
                  <a:lnTo>
                    <a:pt x="581" y="89460"/>
                  </a:lnTo>
                  <a:close/>
                </a:path>
              </a:pathLst>
            </a:custGeom>
            <a:solidFill>
              <a:srgbClr val="622733"/>
            </a:solidFill>
          </p:spPr>
          <p:txBody>
            <a:bodyPr wrap="square" lIns="0" tIns="0" rIns="0" bIns="0" rtlCol="0">
              <a:noAutofit/>
            </a:bodyPr>
            <a:lstStyle/>
            <a:p>
              <a:endParaRPr sz="1758"/>
            </a:p>
          </p:txBody>
        </p:sp>
        <p:sp>
          <p:nvSpPr>
            <p:cNvPr id="652" name="object 81"/>
            <p:cNvSpPr/>
            <p:nvPr/>
          </p:nvSpPr>
          <p:spPr>
            <a:xfrm>
              <a:off x="10254891" y="4379539"/>
              <a:ext cx="156056" cy="161319"/>
            </a:xfrm>
            <a:custGeom>
              <a:avLst/>
              <a:gdLst/>
              <a:ahLst/>
              <a:cxnLst/>
              <a:rect l="l" t="t" r="r" b="b"/>
              <a:pathLst>
                <a:path w="159813" h="165203">
                  <a:moveTo>
                    <a:pt x="148771" y="163413"/>
                  </a:moveTo>
                  <a:lnTo>
                    <a:pt x="151594" y="154646"/>
                  </a:lnTo>
                  <a:lnTo>
                    <a:pt x="153398" y="140754"/>
                  </a:lnTo>
                  <a:lnTo>
                    <a:pt x="154001" y="130611"/>
                  </a:lnTo>
                  <a:lnTo>
                    <a:pt x="154488" y="115107"/>
                  </a:lnTo>
                  <a:lnTo>
                    <a:pt x="154661" y="98828"/>
                  </a:lnTo>
                  <a:lnTo>
                    <a:pt x="154721" y="82713"/>
                  </a:lnTo>
                  <a:lnTo>
                    <a:pt x="154868" y="67700"/>
                  </a:lnTo>
                  <a:lnTo>
                    <a:pt x="155303" y="54726"/>
                  </a:lnTo>
                  <a:lnTo>
                    <a:pt x="156225" y="44729"/>
                  </a:lnTo>
                  <a:lnTo>
                    <a:pt x="157836" y="38647"/>
                  </a:lnTo>
                  <a:lnTo>
                    <a:pt x="158651" y="37573"/>
                  </a:lnTo>
                  <a:lnTo>
                    <a:pt x="159813" y="36976"/>
                  </a:lnTo>
                  <a:lnTo>
                    <a:pt x="155164" y="36380"/>
                  </a:lnTo>
                  <a:lnTo>
                    <a:pt x="152258" y="39362"/>
                  </a:lnTo>
                  <a:lnTo>
                    <a:pt x="150515" y="37573"/>
                  </a:lnTo>
                  <a:lnTo>
                    <a:pt x="153420" y="32205"/>
                  </a:lnTo>
                  <a:lnTo>
                    <a:pt x="156326" y="28030"/>
                  </a:lnTo>
                  <a:lnTo>
                    <a:pt x="155164" y="16102"/>
                  </a:lnTo>
                  <a:lnTo>
                    <a:pt x="154583" y="16699"/>
                  </a:lnTo>
                  <a:lnTo>
                    <a:pt x="150515" y="20277"/>
                  </a:lnTo>
                  <a:lnTo>
                    <a:pt x="146447" y="22663"/>
                  </a:lnTo>
                  <a:lnTo>
                    <a:pt x="141216" y="23259"/>
                  </a:lnTo>
                  <a:lnTo>
                    <a:pt x="144985" y="10798"/>
                  </a:lnTo>
                  <a:lnTo>
                    <a:pt x="143973" y="2972"/>
                  </a:lnTo>
                  <a:lnTo>
                    <a:pt x="139920" y="2972"/>
                  </a:lnTo>
                  <a:lnTo>
                    <a:pt x="135517" y="6586"/>
                  </a:lnTo>
                  <a:lnTo>
                    <a:pt x="126424" y="11563"/>
                  </a:lnTo>
                  <a:lnTo>
                    <a:pt x="116455" y="15230"/>
                  </a:lnTo>
                  <a:lnTo>
                    <a:pt x="105805" y="17889"/>
                  </a:lnTo>
                  <a:lnTo>
                    <a:pt x="94668" y="19840"/>
                  </a:lnTo>
                  <a:lnTo>
                    <a:pt x="83239" y="21383"/>
                  </a:lnTo>
                  <a:lnTo>
                    <a:pt x="71712" y="22819"/>
                  </a:lnTo>
                  <a:lnTo>
                    <a:pt x="60281" y="24449"/>
                  </a:lnTo>
                  <a:lnTo>
                    <a:pt x="49142" y="26573"/>
                  </a:lnTo>
                  <a:lnTo>
                    <a:pt x="38488" y="29491"/>
                  </a:lnTo>
                  <a:lnTo>
                    <a:pt x="28513" y="33505"/>
                  </a:lnTo>
                  <a:lnTo>
                    <a:pt x="19413" y="38915"/>
                  </a:lnTo>
                  <a:lnTo>
                    <a:pt x="11382" y="46021"/>
                  </a:lnTo>
                  <a:lnTo>
                    <a:pt x="4613" y="55125"/>
                  </a:lnTo>
                  <a:lnTo>
                    <a:pt x="4067" y="56061"/>
                  </a:lnTo>
                  <a:lnTo>
                    <a:pt x="0" y="53676"/>
                  </a:lnTo>
                  <a:lnTo>
                    <a:pt x="0" y="54868"/>
                  </a:lnTo>
                  <a:lnTo>
                    <a:pt x="105" y="65388"/>
                  </a:lnTo>
                  <a:lnTo>
                    <a:pt x="433" y="77539"/>
                  </a:lnTo>
                  <a:lnTo>
                    <a:pt x="1001" y="90745"/>
                  </a:lnTo>
                  <a:lnTo>
                    <a:pt x="1827" y="104429"/>
                  </a:lnTo>
                  <a:lnTo>
                    <a:pt x="2929" y="118013"/>
                  </a:lnTo>
                  <a:lnTo>
                    <a:pt x="4067" y="128822"/>
                  </a:lnTo>
                  <a:lnTo>
                    <a:pt x="4923" y="147886"/>
                  </a:lnTo>
                  <a:lnTo>
                    <a:pt x="7673" y="160807"/>
                  </a:lnTo>
                  <a:lnTo>
                    <a:pt x="12203" y="165203"/>
                  </a:lnTo>
                  <a:lnTo>
                    <a:pt x="10460" y="150889"/>
                  </a:lnTo>
                  <a:lnTo>
                    <a:pt x="11027" y="137354"/>
                  </a:lnTo>
                  <a:lnTo>
                    <a:pt x="12639" y="124626"/>
                  </a:lnTo>
                  <a:lnTo>
                    <a:pt x="15109" y="113316"/>
                  </a:lnTo>
                  <a:lnTo>
                    <a:pt x="21719" y="99709"/>
                  </a:lnTo>
                  <a:lnTo>
                    <a:pt x="30417" y="91490"/>
                  </a:lnTo>
                  <a:lnTo>
                    <a:pt x="33706" y="90056"/>
                  </a:lnTo>
                  <a:lnTo>
                    <a:pt x="35449" y="90056"/>
                  </a:lnTo>
                  <a:lnTo>
                    <a:pt x="44900" y="92646"/>
                  </a:lnTo>
                  <a:lnTo>
                    <a:pt x="57000" y="98060"/>
                  </a:lnTo>
                  <a:lnTo>
                    <a:pt x="70625" y="102763"/>
                  </a:lnTo>
                  <a:lnTo>
                    <a:pt x="79034" y="103773"/>
                  </a:lnTo>
                  <a:lnTo>
                    <a:pt x="79034" y="104370"/>
                  </a:lnTo>
                  <a:lnTo>
                    <a:pt x="79616" y="104966"/>
                  </a:lnTo>
                  <a:lnTo>
                    <a:pt x="81940" y="104966"/>
                  </a:lnTo>
                  <a:lnTo>
                    <a:pt x="84846" y="104370"/>
                  </a:lnTo>
                  <a:lnTo>
                    <a:pt x="87170" y="103773"/>
                  </a:lnTo>
                  <a:lnTo>
                    <a:pt x="99716" y="99540"/>
                  </a:lnTo>
                  <a:lnTo>
                    <a:pt x="111442" y="94835"/>
                  </a:lnTo>
                  <a:lnTo>
                    <a:pt x="115065" y="93634"/>
                  </a:lnTo>
                  <a:lnTo>
                    <a:pt x="117390" y="93038"/>
                  </a:lnTo>
                  <a:lnTo>
                    <a:pt x="120295" y="92442"/>
                  </a:lnTo>
                  <a:lnTo>
                    <a:pt x="124944" y="92442"/>
                  </a:lnTo>
                  <a:lnTo>
                    <a:pt x="133446" y="96995"/>
                  </a:lnTo>
                  <a:lnTo>
                    <a:pt x="139629" y="104531"/>
                  </a:lnTo>
                  <a:lnTo>
                    <a:pt x="144396" y="115174"/>
                  </a:lnTo>
                  <a:lnTo>
                    <a:pt x="147489" y="128450"/>
                  </a:lnTo>
                  <a:lnTo>
                    <a:pt x="148647" y="143888"/>
                  </a:lnTo>
                  <a:lnTo>
                    <a:pt x="147612" y="161014"/>
                  </a:lnTo>
                  <a:lnTo>
                    <a:pt x="147028" y="165203"/>
                  </a:lnTo>
                  <a:lnTo>
                    <a:pt x="148771" y="163413"/>
                  </a:lnTo>
                  <a:close/>
                </a:path>
              </a:pathLst>
            </a:custGeom>
            <a:solidFill>
              <a:srgbClr val="3B3B3A"/>
            </a:solidFill>
          </p:spPr>
          <p:txBody>
            <a:bodyPr wrap="square" lIns="0" tIns="0" rIns="0" bIns="0" rtlCol="0">
              <a:noAutofit/>
            </a:bodyPr>
            <a:lstStyle/>
            <a:p>
              <a:endParaRPr sz="1758"/>
            </a:p>
          </p:txBody>
        </p:sp>
        <p:sp>
          <p:nvSpPr>
            <p:cNvPr id="653" name="object 82"/>
            <p:cNvSpPr/>
            <p:nvPr/>
          </p:nvSpPr>
          <p:spPr>
            <a:xfrm>
              <a:off x="10276993" y="4496003"/>
              <a:ext cx="41993" cy="12230"/>
            </a:xfrm>
            <a:custGeom>
              <a:avLst/>
              <a:gdLst/>
              <a:ahLst/>
              <a:cxnLst/>
              <a:rect l="l" t="t" r="r" b="b"/>
              <a:pathLst>
                <a:path w="43004" h="12524">
                  <a:moveTo>
                    <a:pt x="848" y="10876"/>
                  </a:moveTo>
                  <a:lnTo>
                    <a:pt x="12011" y="3720"/>
                  </a:lnTo>
                  <a:lnTo>
                    <a:pt x="27001" y="804"/>
                  </a:lnTo>
                  <a:lnTo>
                    <a:pt x="36611" y="1789"/>
                  </a:lnTo>
                  <a:lnTo>
                    <a:pt x="39517" y="596"/>
                  </a:lnTo>
                  <a:lnTo>
                    <a:pt x="39517" y="2385"/>
                  </a:lnTo>
                  <a:lnTo>
                    <a:pt x="43004" y="0"/>
                  </a:lnTo>
                  <a:lnTo>
                    <a:pt x="42423" y="1789"/>
                  </a:lnTo>
                  <a:lnTo>
                    <a:pt x="41842" y="3578"/>
                  </a:lnTo>
                  <a:lnTo>
                    <a:pt x="41842" y="5367"/>
                  </a:lnTo>
                  <a:lnTo>
                    <a:pt x="41260" y="7156"/>
                  </a:lnTo>
                  <a:lnTo>
                    <a:pt x="40679" y="8349"/>
                  </a:lnTo>
                  <a:lnTo>
                    <a:pt x="39517" y="8349"/>
                  </a:lnTo>
                  <a:lnTo>
                    <a:pt x="38412" y="8057"/>
                  </a:lnTo>
                  <a:lnTo>
                    <a:pt x="30186" y="6472"/>
                  </a:lnTo>
                  <a:lnTo>
                    <a:pt x="16407" y="6696"/>
                  </a:lnTo>
                  <a:lnTo>
                    <a:pt x="0" y="12524"/>
                  </a:lnTo>
                  <a:lnTo>
                    <a:pt x="848" y="10876"/>
                  </a:lnTo>
                  <a:close/>
                </a:path>
              </a:pathLst>
            </a:custGeom>
            <a:solidFill>
              <a:srgbClr val="3B3B3A"/>
            </a:solidFill>
          </p:spPr>
          <p:txBody>
            <a:bodyPr wrap="square" lIns="0" tIns="0" rIns="0" bIns="0" rtlCol="0">
              <a:noAutofit/>
            </a:bodyPr>
            <a:lstStyle/>
            <a:p>
              <a:endParaRPr sz="1758"/>
            </a:p>
          </p:txBody>
        </p:sp>
        <p:sp>
          <p:nvSpPr>
            <p:cNvPr id="654" name="object 83"/>
            <p:cNvSpPr/>
            <p:nvPr/>
          </p:nvSpPr>
          <p:spPr>
            <a:xfrm>
              <a:off x="10345656" y="4495421"/>
              <a:ext cx="41993" cy="12230"/>
            </a:xfrm>
            <a:custGeom>
              <a:avLst/>
              <a:gdLst/>
              <a:ahLst/>
              <a:cxnLst/>
              <a:rect l="l" t="t" r="r" b="b"/>
              <a:pathLst>
                <a:path w="43004" h="12524">
                  <a:moveTo>
                    <a:pt x="6392" y="1192"/>
                  </a:moveTo>
                  <a:lnTo>
                    <a:pt x="7449" y="733"/>
                  </a:lnTo>
                  <a:lnTo>
                    <a:pt x="18840" y="623"/>
                  </a:lnTo>
                  <a:lnTo>
                    <a:pt x="33597" y="4516"/>
                  </a:lnTo>
                  <a:lnTo>
                    <a:pt x="43004" y="12524"/>
                  </a:lnTo>
                  <a:lnTo>
                    <a:pt x="35026" y="8549"/>
                  </a:lnTo>
                  <a:lnTo>
                    <a:pt x="19847" y="5826"/>
                  </a:lnTo>
                  <a:lnTo>
                    <a:pt x="8328" y="6872"/>
                  </a:lnTo>
                  <a:lnTo>
                    <a:pt x="3486" y="7753"/>
                  </a:lnTo>
                  <a:lnTo>
                    <a:pt x="2324" y="7753"/>
                  </a:lnTo>
                  <a:lnTo>
                    <a:pt x="1743" y="6560"/>
                  </a:lnTo>
                  <a:lnTo>
                    <a:pt x="1162" y="4771"/>
                  </a:lnTo>
                  <a:lnTo>
                    <a:pt x="1162" y="2982"/>
                  </a:lnTo>
                  <a:lnTo>
                    <a:pt x="581" y="1192"/>
                  </a:lnTo>
                  <a:lnTo>
                    <a:pt x="0" y="0"/>
                  </a:lnTo>
                  <a:lnTo>
                    <a:pt x="3486" y="1789"/>
                  </a:lnTo>
                  <a:lnTo>
                    <a:pt x="3486" y="0"/>
                  </a:lnTo>
                  <a:lnTo>
                    <a:pt x="6392" y="1192"/>
                  </a:lnTo>
                  <a:close/>
                </a:path>
              </a:pathLst>
            </a:custGeom>
            <a:solidFill>
              <a:srgbClr val="3B3B3A"/>
            </a:solidFill>
          </p:spPr>
          <p:txBody>
            <a:bodyPr wrap="square" lIns="0" tIns="0" rIns="0" bIns="0" rtlCol="0">
              <a:noAutofit/>
            </a:bodyPr>
            <a:lstStyle/>
            <a:p>
              <a:endParaRPr sz="1758"/>
            </a:p>
          </p:txBody>
        </p:sp>
        <p:sp>
          <p:nvSpPr>
            <p:cNvPr id="655" name="object 84"/>
            <p:cNvSpPr/>
            <p:nvPr/>
          </p:nvSpPr>
          <p:spPr>
            <a:xfrm>
              <a:off x="9933691" y="4696337"/>
              <a:ext cx="6809" cy="5824"/>
            </a:xfrm>
            <a:custGeom>
              <a:avLst/>
              <a:gdLst/>
              <a:ahLst/>
              <a:cxnLst/>
              <a:rect l="l" t="t" r="r" b="b"/>
              <a:pathLst>
                <a:path w="6973" h="5964">
                  <a:moveTo>
                    <a:pt x="6973" y="0"/>
                  </a:moveTo>
                  <a:lnTo>
                    <a:pt x="6973" y="5964"/>
                  </a:lnTo>
                  <a:lnTo>
                    <a:pt x="5811" y="5964"/>
                  </a:lnTo>
                  <a:lnTo>
                    <a:pt x="5230" y="5367"/>
                  </a:lnTo>
                  <a:lnTo>
                    <a:pt x="4067" y="4771"/>
                  </a:lnTo>
                  <a:lnTo>
                    <a:pt x="3486" y="4174"/>
                  </a:lnTo>
                  <a:lnTo>
                    <a:pt x="2905" y="2982"/>
                  </a:lnTo>
                  <a:lnTo>
                    <a:pt x="1743" y="2385"/>
                  </a:lnTo>
                  <a:lnTo>
                    <a:pt x="1162" y="1192"/>
                  </a:lnTo>
                  <a:lnTo>
                    <a:pt x="581" y="596"/>
                  </a:lnTo>
                  <a:lnTo>
                    <a:pt x="0" y="0"/>
                  </a:lnTo>
                  <a:lnTo>
                    <a:pt x="6973" y="0"/>
                  </a:lnTo>
                  <a:close/>
                </a:path>
                <a:path w="6973" h="5964">
                  <a:moveTo>
                    <a:pt x="5230" y="5367"/>
                  </a:moveTo>
                  <a:lnTo>
                    <a:pt x="4649" y="5964"/>
                  </a:lnTo>
                  <a:lnTo>
                    <a:pt x="4649" y="5367"/>
                  </a:lnTo>
                  <a:lnTo>
                    <a:pt x="5230" y="5367"/>
                  </a:lnTo>
                  <a:close/>
                </a:path>
              </a:pathLst>
            </a:custGeom>
            <a:solidFill>
              <a:srgbClr val="EBEBEB"/>
            </a:solidFill>
          </p:spPr>
          <p:txBody>
            <a:bodyPr wrap="square" lIns="0" tIns="0" rIns="0" bIns="0" rtlCol="0">
              <a:noAutofit/>
            </a:bodyPr>
            <a:lstStyle/>
            <a:p>
              <a:endParaRPr sz="1758"/>
            </a:p>
          </p:txBody>
        </p:sp>
        <p:sp>
          <p:nvSpPr>
            <p:cNvPr id="656" name="object 85"/>
            <p:cNvSpPr/>
            <p:nvPr/>
          </p:nvSpPr>
          <p:spPr>
            <a:xfrm>
              <a:off x="9847409" y="4696355"/>
              <a:ext cx="10214" cy="8153"/>
            </a:xfrm>
            <a:custGeom>
              <a:avLst/>
              <a:gdLst/>
              <a:ahLst/>
              <a:cxnLst/>
              <a:rect l="l" t="t" r="r" b="b"/>
              <a:pathLst>
                <a:path w="10460" h="8349">
                  <a:moveTo>
                    <a:pt x="10460" y="0"/>
                  </a:moveTo>
                  <a:lnTo>
                    <a:pt x="8717" y="2385"/>
                  </a:lnTo>
                  <a:lnTo>
                    <a:pt x="6392" y="4174"/>
                  </a:lnTo>
                  <a:lnTo>
                    <a:pt x="3486" y="6560"/>
                  </a:lnTo>
                  <a:lnTo>
                    <a:pt x="2324" y="7156"/>
                  </a:lnTo>
                  <a:lnTo>
                    <a:pt x="2905" y="7753"/>
                  </a:lnTo>
                  <a:lnTo>
                    <a:pt x="0" y="8349"/>
                  </a:lnTo>
                  <a:lnTo>
                    <a:pt x="0" y="0"/>
                  </a:lnTo>
                  <a:lnTo>
                    <a:pt x="10460" y="0"/>
                  </a:lnTo>
                  <a:close/>
                </a:path>
              </a:pathLst>
            </a:custGeom>
            <a:solidFill>
              <a:srgbClr val="EBEBEB"/>
            </a:solidFill>
          </p:spPr>
          <p:txBody>
            <a:bodyPr wrap="square" lIns="0" tIns="0" rIns="0" bIns="0" rtlCol="0">
              <a:noAutofit/>
            </a:bodyPr>
            <a:lstStyle/>
            <a:p>
              <a:endParaRPr sz="1758"/>
            </a:p>
          </p:txBody>
        </p:sp>
        <p:sp>
          <p:nvSpPr>
            <p:cNvPr id="657" name="object 86"/>
            <p:cNvSpPr/>
            <p:nvPr/>
          </p:nvSpPr>
          <p:spPr>
            <a:xfrm>
              <a:off x="9895107" y="4701587"/>
              <a:ext cx="45398" cy="40767"/>
            </a:xfrm>
            <a:custGeom>
              <a:avLst/>
              <a:gdLst/>
              <a:ahLst/>
              <a:cxnLst/>
              <a:rect l="l" t="t" r="r" b="b"/>
              <a:pathLst>
                <a:path w="46491" h="41748">
                  <a:moveTo>
                    <a:pt x="0" y="41748"/>
                  </a:moveTo>
                  <a:lnTo>
                    <a:pt x="0" y="10735"/>
                  </a:lnTo>
                  <a:lnTo>
                    <a:pt x="2905" y="10735"/>
                  </a:lnTo>
                  <a:lnTo>
                    <a:pt x="5230" y="11331"/>
                  </a:lnTo>
                  <a:lnTo>
                    <a:pt x="7601" y="11329"/>
                  </a:lnTo>
                  <a:lnTo>
                    <a:pt x="18757" y="10000"/>
                  </a:lnTo>
                  <a:lnTo>
                    <a:pt x="30688" y="6686"/>
                  </a:lnTo>
                  <a:lnTo>
                    <a:pt x="44166" y="596"/>
                  </a:lnTo>
                  <a:lnTo>
                    <a:pt x="44747" y="0"/>
                  </a:lnTo>
                  <a:lnTo>
                    <a:pt x="45328" y="596"/>
                  </a:lnTo>
                  <a:lnTo>
                    <a:pt x="46491" y="596"/>
                  </a:lnTo>
                  <a:lnTo>
                    <a:pt x="46491" y="12524"/>
                  </a:lnTo>
                  <a:lnTo>
                    <a:pt x="11041" y="41748"/>
                  </a:lnTo>
                  <a:lnTo>
                    <a:pt x="0" y="41748"/>
                  </a:lnTo>
                  <a:close/>
                </a:path>
              </a:pathLst>
            </a:custGeom>
            <a:solidFill>
              <a:srgbClr val="FBDEB6"/>
            </a:solidFill>
          </p:spPr>
          <p:txBody>
            <a:bodyPr wrap="square" lIns="0" tIns="0" rIns="0" bIns="0" rtlCol="0">
              <a:noAutofit/>
            </a:bodyPr>
            <a:lstStyle/>
            <a:p>
              <a:endParaRPr sz="1758"/>
            </a:p>
          </p:txBody>
        </p:sp>
        <p:sp>
          <p:nvSpPr>
            <p:cNvPr id="658" name="object 87"/>
            <p:cNvSpPr/>
            <p:nvPr/>
          </p:nvSpPr>
          <p:spPr>
            <a:xfrm>
              <a:off x="9931395" y="4691678"/>
              <a:ext cx="283" cy="873"/>
            </a:xfrm>
            <a:custGeom>
              <a:avLst/>
              <a:gdLst/>
              <a:ahLst/>
              <a:cxnLst/>
              <a:rect l="l" t="t" r="r" b="b"/>
              <a:pathLst>
                <a:path w="290" h="894">
                  <a:moveTo>
                    <a:pt x="0" y="298"/>
                  </a:moveTo>
                  <a:lnTo>
                    <a:pt x="0" y="0"/>
                  </a:lnTo>
                  <a:lnTo>
                    <a:pt x="290" y="894"/>
                  </a:lnTo>
                  <a:lnTo>
                    <a:pt x="0" y="596"/>
                  </a:lnTo>
                  <a:lnTo>
                    <a:pt x="0" y="298"/>
                  </a:lnTo>
                  <a:close/>
                </a:path>
              </a:pathLst>
            </a:custGeom>
            <a:solidFill>
              <a:srgbClr val="FAD9AA"/>
            </a:solidFill>
          </p:spPr>
          <p:txBody>
            <a:bodyPr wrap="square" lIns="0" tIns="0" rIns="0" bIns="0" rtlCol="0">
              <a:noAutofit/>
            </a:bodyPr>
            <a:lstStyle/>
            <a:p>
              <a:endParaRPr sz="1758"/>
            </a:p>
          </p:txBody>
        </p:sp>
        <p:sp>
          <p:nvSpPr>
            <p:cNvPr id="659" name="object 88"/>
            <p:cNvSpPr/>
            <p:nvPr/>
          </p:nvSpPr>
          <p:spPr>
            <a:xfrm>
              <a:off x="9930857" y="4688784"/>
              <a:ext cx="567" cy="2329"/>
            </a:xfrm>
            <a:custGeom>
              <a:avLst/>
              <a:gdLst/>
              <a:ahLst/>
              <a:cxnLst/>
              <a:rect l="l" t="t" r="r" b="b"/>
              <a:pathLst>
                <a:path w="581" h="2385">
                  <a:moveTo>
                    <a:pt x="0" y="1192"/>
                  </a:moveTo>
                  <a:lnTo>
                    <a:pt x="0" y="0"/>
                  </a:lnTo>
                  <a:lnTo>
                    <a:pt x="581" y="1789"/>
                  </a:lnTo>
                  <a:lnTo>
                    <a:pt x="581" y="2385"/>
                  </a:lnTo>
                  <a:lnTo>
                    <a:pt x="0" y="1192"/>
                  </a:lnTo>
                  <a:close/>
                </a:path>
              </a:pathLst>
            </a:custGeom>
            <a:solidFill>
              <a:srgbClr val="FAD9AA"/>
            </a:solidFill>
          </p:spPr>
          <p:txBody>
            <a:bodyPr wrap="square" lIns="0" tIns="0" rIns="0" bIns="0" rtlCol="0">
              <a:noAutofit/>
            </a:bodyPr>
            <a:lstStyle/>
            <a:p>
              <a:endParaRPr sz="1758"/>
            </a:p>
          </p:txBody>
        </p:sp>
        <p:sp>
          <p:nvSpPr>
            <p:cNvPr id="660" name="object 89"/>
            <p:cNvSpPr/>
            <p:nvPr/>
          </p:nvSpPr>
          <p:spPr>
            <a:xfrm>
              <a:off x="9931679" y="4692552"/>
              <a:ext cx="283" cy="291"/>
            </a:xfrm>
            <a:custGeom>
              <a:avLst/>
              <a:gdLst/>
              <a:ahLst/>
              <a:cxnLst/>
              <a:rect l="l" t="t" r="r" b="b"/>
              <a:pathLst>
                <a:path w="290" h="298">
                  <a:moveTo>
                    <a:pt x="290" y="298"/>
                  </a:moveTo>
                  <a:lnTo>
                    <a:pt x="96" y="298"/>
                  </a:lnTo>
                  <a:lnTo>
                    <a:pt x="0" y="0"/>
                  </a:lnTo>
                  <a:lnTo>
                    <a:pt x="290" y="298"/>
                  </a:lnTo>
                  <a:close/>
                </a:path>
              </a:pathLst>
            </a:custGeom>
            <a:solidFill>
              <a:srgbClr val="FAD9AA"/>
            </a:solidFill>
          </p:spPr>
          <p:txBody>
            <a:bodyPr wrap="square" lIns="0" tIns="0" rIns="0" bIns="0" rtlCol="0">
              <a:noAutofit/>
            </a:bodyPr>
            <a:lstStyle/>
            <a:p>
              <a:endParaRPr sz="1758"/>
            </a:p>
          </p:txBody>
        </p:sp>
        <p:sp>
          <p:nvSpPr>
            <p:cNvPr id="661" name="object 90"/>
            <p:cNvSpPr/>
            <p:nvPr/>
          </p:nvSpPr>
          <p:spPr>
            <a:xfrm>
              <a:off x="9895106" y="4684126"/>
              <a:ext cx="43695" cy="28536"/>
            </a:xfrm>
            <a:custGeom>
              <a:avLst/>
              <a:gdLst/>
              <a:ahLst/>
              <a:cxnLst/>
              <a:rect l="l" t="t" r="r" b="b"/>
              <a:pathLst>
                <a:path w="44747" h="29223">
                  <a:moveTo>
                    <a:pt x="7554" y="29223"/>
                  </a:moveTo>
                  <a:lnTo>
                    <a:pt x="5230" y="29223"/>
                  </a:lnTo>
                  <a:lnTo>
                    <a:pt x="2905" y="28627"/>
                  </a:lnTo>
                  <a:lnTo>
                    <a:pt x="0" y="28627"/>
                  </a:lnTo>
                  <a:lnTo>
                    <a:pt x="0" y="14910"/>
                  </a:lnTo>
                  <a:lnTo>
                    <a:pt x="581" y="14910"/>
                  </a:lnTo>
                  <a:lnTo>
                    <a:pt x="13251" y="13066"/>
                  </a:lnTo>
                  <a:lnTo>
                    <a:pt x="24937" y="7872"/>
                  </a:lnTo>
                  <a:lnTo>
                    <a:pt x="35449" y="0"/>
                  </a:lnTo>
                  <a:lnTo>
                    <a:pt x="35449" y="3578"/>
                  </a:lnTo>
                  <a:lnTo>
                    <a:pt x="36611" y="6560"/>
                  </a:lnTo>
                  <a:lnTo>
                    <a:pt x="37192" y="8051"/>
                  </a:lnTo>
                  <a:lnTo>
                    <a:pt x="37192" y="8349"/>
                  </a:lnTo>
                  <a:lnTo>
                    <a:pt x="37386" y="8548"/>
                  </a:lnTo>
                  <a:lnTo>
                    <a:pt x="37541" y="8946"/>
                  </a:lnTo>
                  <a:lnTo>
                    <a:pt x="37192" y="8946"/>
                  </a:lnTo>
                  <a:lnTo>
                    <a:pt x="37580" y="8946"/>
                  </a:lnTo>
                  <a:lnTo>
                    <a:pt x="37774" y="9542"/>
                  </a:lnTo>
                  <a:lnTo>
                    <a:pt x="37774" y="8946"/>
                  </a:lnTo>
                  <a:lnTo>
                    <a:pt x="38355" y="9542"/>
                  </a:lnTo>
                  <a:lnTo>
                    <a:pt x="38355" y="10735"/>
                  </a:lnTo>
                  <a:lnTo>
                    <a:pt x="38936" y="11331"/>
                  </a:lnTo>
                  <a:lnTo>
                    <a:pt x="39517" y="11928"/>
                  </a:lnTo>
                  <a:lnTo>
                    <a:pt x="39517" y="12524"/>
                  </a:lnTo>
                  <a:lnTo>
                    <a:pt x="40098" y="13120"/>
                  </a:lnTo>
                  <a:lnTo>
                    <a:pt x="40679" y="13717"/>
                  </a:lnTo>
                  <a:lnTo>
                    <a:pt x="41260" y="14910"/>
                  </a:lnTo>
                  <a:lnTo>
                    <a:pt x="42423" y="15506"/>
                  </a:lnTo>
                  <a:lnTo>
                    <a:pt x="43004" y="16699"/>
                  </a:lnTo>
                  <a:lnTo>
                    <a:pt x="43585" y="17295"/>
                  </a:lnTo>
                  <a:lnTo>
                    <a:pt x="44747" y="17892"/>
                  </a:lnTo>
                  <a:lnTo>
                    <a:pt x="44166" y="17892"/>
                  </a:lnTo>
                  <a:lnTo>
                    <a:pt x="43910" y="18038"/>
                  </a:lnTo>
                  <a:lnTo>
                    <a:pt x="30523" y="24464"/>
                  </a:lnTo>
                  <a:lnTo>
                    <a:pt x="18658" y="27889"/>
                  </a:lnTo>
                  <a:lnTo>
                    <a:pt x="7554" y="29223"/>
                  </a:lnTo>
                  <a:close/>
                </a:path>
              </a:pathLst>
            </a:custGeom>
            <a:solidFill>
              <a:srgbClr val="FAD9AA"/>
            </a:solidFill>
          </p:spPr>
          <p:txBody>
            <a:bodyPr wrap="square" lIns="0" tIns="0" rIns="0" bIns="0" rtlCol="0">
              <a:noAutofit/>
            </a:bodyPr>
            <a:lstStyle/>
            <a:p>
              <a:endParaRPr sz="1758"/>
            </a:p>
          </p:txBody>
        </p:sp>
        <p:sp>
          <p:nvSpPr>
            <p:cNvPr id="662" name="object 91"/>
            <p:cNvSpPr/>
            <p:nvPr/>
          </p:nvSpPr>
          <p:spPr>
            <a:xfrm>
              <a:off x="9931424" y="4692844"/>
              <a:ext cx="567" cy="582"/>
            </a:xfrm>
            <a:custGeom>
              <a:avLst/>
              <a:gdLst/>
              <a:ahLst/>
              <a:cxnLst/>
              <a:rect l="l" t="t" r="r" b="b"/>
              <a:pathLst>
                <a:path w="581" h="596">
                  <a:moveTo>
                    <a:pt x="581" y="596"/>
                  </a:moveTo>
                  <a:lnTo>
                    <a:pt x="0" y="0"/>
                  </a:lnTo>
                  <a:lnTo>
                    <a:pt x="348" y="0"/>
                  </a:lnTo>
                  <a:lnTo>
                    <a:pt x="581" y="596"/>
                  </a:lnTo>
                  <a:close/>
                </a:path>
              </a:pathLst>
            </a:custGeom>
            <a:solidFill>
              <a:srgbClr val="FBDEB6"/>
            </a:solidFill>
          </p:spPr>
          <p:txBody>
            <a:bodyPr wrap="square" lIns="0" tIns="0" rIns="0" bIns="0" rtlCol="0">
              <a:noAutofit/>
            </a:bodyPr>
            <a:lstStyle/>
            <a:p>
              <a:endParaRPr sz="1758"/>
            </a:p>
          </p:txBody>
        </p:sp>
        <p:sp>
          <p:nvSpPr>
            <p:cNvPr id="663" name="object 92"/>
            <p:cNvSpPr/>
            <p:nvPr/>
          </p:nvSpPr>
          <p:spPr>
            <a:xfrm>
              <a:off x="9895082" y="4548997"/>
              <a:ext cx="83986" cy="149672"/>
            </a:xfrm>
            <a:custGeom>
              <a:avLst/>
              <a:gdLst/>
              <a:ahLst/>
              <a:cxnLst/>
              <a:rect l="l" t="t" r="r" b="b"/>
              <a:pathLst>
                <a:path w="86008" h="153275">
                  <a:moveTo>
                    <a:pt x="2905" y="47712"/>
                  </a:moveTo>
                  <a:lnTo>
                    <a:pt x="6973" y="47712"/>
                  </a:lnTo>
                  <a:lnTo>
                    <a:pt x="10460" y="49501"/>
                  </a:lnTo>
                  <a:lnTo>
                    <a:pt x="10539" y="50454"/>
                  </a:lnTo>
                  <a:lnTo>
                    <a:pt x="16896" y="62549"/>
                  </a:lnTo>
                  <a:lnTo>
                    <a:pt x="29638" y="67393"/>
                  </a:lnTo>
                  <a:lnTo>
                    <a:pt x="55789" y="67393"/>
                  </a:lnTo>
                  <a:lnTo>
                    <a:pt x="62763" y="60832"/>
                  </a:lnTo>
                  <a:lnTo>
                    <a:pt x="62763" y="39362"/>
                  </a:lnTo>
                  <a:lnTo>
                    <a:pt x="60438" y="36380"/>
                  </a:lnTo>
                  <a:lnTo>
                    <a:pt x="13947" y="36380"/>
                  </a:lnTo>
                  <a:lnTo>
                    <a:pt x="11041" y="39362"/>
                  </a:lnTo>
                  <a:lnTo>
                    <a:pt x="11041" y="47115"/>
                  </a:lnTo>
                  <a:lnTo>
                    <a:pt x="10460" y="46519"/>
                  </a:lnTo>
                  <a:lnTo>
                    <a:pt x="9298" y="46519"/>
                  </a:lnTo>
                  <a:lnTo>
                    <a:pt x="6973" y="45326"/>
                  </a:lnTo>
                  <a:lnTo>
                    <a:pt x="4067" y="44730"/>
                  </a:lnTo>
                  <a:lnTo>
                    <a:pt x="0" y="44730"/>
                  </a:lnTo>
                  <a:lnTo>
                    <a:pt x="0" y="12524"/>
                  </a:lnTo>
                  <a:lnTo>
                    <a:pt x="4067" y="12524"/>
                  </a:lnTo>
                  <a:lnTo>
                    <a:pt x="8135" y="11331"/>
                  </a:lnTo>
                  <a:lnTo>
                    <a:pt x="11622" y="10138"/>
                  </a:lnTo>
                  <a:lnTo>
                    <a:pt x="18596" y="8349"/>
                  </a:lnTo>
                  <a:lnTo>
                    <a:pt x="25570" y="4771"/>
                  </a:lnTo>
                  <a:lnTo>
                    <a:pt x="31962" y="2385"/>
                  </a:lnTo>
                  <a:lnTo>
                    <a:pt x="28883" y="23455"/>
                  </a:lnTo>
                  <a:lnTo>
                    <a:pt x="19177" y="24452"/>
                  </a:lnTo>
                  <a:lnTo>
                    <a:pt x="16271" y="23259"/>
                  </a:lnTo>
                  <a:lnTo>
                    <a:pt x="16271" y="23856"/>
                  </a:lnTo>
                  <a:lnTo>
                    <a:pt x="16853" y="24452"/>
                  </a:lnTo>
                  <a:lnTo>
                    <a:pt x="16853" y="25048"/>
                  </a:lnTo>
                  <a:lnTo>
                    <a:pt x="13366" y="22663"/>
                  </a:lnTo>
                  <a:lnTo>
                    <a:pt x="13947" y="24452"/>
                  </a:lnTo>
                  <a:lnTo>
                    <a:pt x="14528" y="26241"/>
                  </a:lnTo>
                  <a:lnTo>
                    <a:pt x="14528" y="28030"/>
                  </a:lnTo>
                  <a:lnTo>
                    <a:pt x="15109" y="29820"/>
                  </a:lnTo>
                  <a:lnTo>
                    <a:pt x="15109" y="30416"/>
                  </a:lnTo>
                  <a:lnTo>
                    <a:pt x="16271" y="31012"/>
                  </a:lnTo>
                  <a:lnTo>
                    <a:pt x="16853" y="31012"/>
                  </a:lnTo>
                  <a:lnTo>
                    <a:pt x="18596" y="30416"/>
                  </a:lnTo>
                  <a:lnTo>
                    <a:pt x="21502" y="29820"/>
                  </a:lnTo>
                  <a:lnTo>
                    <a:pt x="29855" y="28987"/>
                  </a:lnTo>
                  <a:lnTo>
                    <a:pt x="42431" y="29952"/>
                  </a:lnTo>
                  <a:lnTo>
                    <a:pt x="56370" y="35187"/>
                  </a:lnTo>
                  <a:lnTo>
                    <a:pt x="55171" y="33177"/>
                  </a:lnTo>
                  <a:lnTo>
                    <a:pt x="43692" y="26256"/>
                  </a:lnTo>
                  <a:lnTo>
                    <a:pt x="44747" y="0"/>
                  </a:lnTo>
                  <a:lnTo>
                    <a:pt x="45910" y="596"/>
                  </a:lnTo>
                  <a:lnTo>
                    <a:pt x="46491" y="596"/>
                  </a:lnTo>
                  <a:lnTo>
                    <a:pt x="47653" y="1192"/>
                  </a:lnTo>
                  <a:lnTo>
                    <a:pt x="48815" y="1789"/>
                  </a:lnTo>
                  <a:lnTo>
                    <a:pt x="49396" y="1789"/>
                  </a:lnTo>
                  <a:lnTo>
                    <a:pt x="49977" y="2385"/>
                  </a:lnTo>
                  <a:lnTo>
                    <a:pt x="50559" y="2385"/>
                  </a:lnTo>
                  <a:lnTo>
                    <a:pt x="51140" y="2982"/>
                  </a:lnTo>
                  <a:lnTo>
                    <a:pt x="51721" y="3578"/>
                  </a:lnTo>
                  <a:lnTo>
                    <a:pt x="52302" y="4174"/>
                  </a:lnTo>
                  <a:lnTo>
                    <a:pt x="53464" y="4771"/>
                  </a:lnTo>
                  <a:lnTo>
                    <a:pt x="54045" y="5367"/>
                  </a:lnTo>
                  <a:lnTo>
                    <a:pt x="54627" y="5367"/>
                  </a:lnTo>
                  <a:lnTo>
                    <a:pt x="55208" y="6560"/>
                  </a:lnTo>
                  <a:lnTo>
                    <a:pt x="55789" y="7156"/>
                  </a:lnTo>
                  <a:lnTo>
                    <a:pt x="56370" y="7753"/>
                  </a:lnTo>
                  <a:lnTo>
                    <a:pt x="56951" y="8349"/>
                  </a:lnTo>
                  <a:lnTo>
                    <a:pt x="56951" y="8946"/>
                  </a:lnTo>
                  <a:lnTo>
                    <a:pt x="57532" y="8946"/>
                  </a:lnTo>
                  <a:lnTo>
                    <a:pt x="57532" y="9542"/>
                  </a:lnTo>
                  <a:lnTo>
                    <a:pt x="58113" y="10138"/>
                  </a:lnTo>
                  <a:lnTo>
                    <a:pt x="58695" y="10735"/>
                  </a:lnTo>
                  <a:lnTo>
                    <a:pt x="58695" y="11331"/>
                  </a:lnTo>
                  <a:lnTo>
                    <a:pt x="59276" y="11928"/>
                  </a:lnTo>
                  <a:lnTo>
                    <a:pt x="59276" y="12524"/>
                  </a:lnTo>
                  <a:lnTo>
                    <a:pt x="59857" y="13120"/>
                  </a:lnTo>
                  <a:lnTo>
                    <a:pt x="59857" y="13717"/>
                  </a:lnTo>
                  <a:lnTo>
                    <a:pt x="60438" y="14313"/>
                  </a:lnTo>
                  <a:lnTo>
                    <a:pt x="60438" y="14910"/>
                  </a:lnTo>
                  <a:lnTo>
                    <a:pt x="61019" y="15506"/>
                  </a:lnTo>
                  <a:lnTo>
                    <a:pt x="61019" y="16102"/>
                  </a:lnTo>
                  <a:lnTo>
                    <a:pt x="61600" y="16102"/>
                  </a:lnTo>
                  <a:lnTo>
                    <a:pt x="61600" y="16699"/>
                  </a:lnTo>
                  <a:lnTo>
                    <a:pt x="62181" y="18488"/>
                  </a:lnTo>
                  <a:lnTo>
                    <a:pt x="62763" y="20277"/>
                  </a:lnTo>
                  <a:lnTo>
                    <a:pt x="63925" y="22066"/>
                  </a:lnTo>
                  <a:lnTo>
                    <a:pt x="63925" y="23259"/>
                  </a:lnTo>
                  <a:lnTo>
                    <a:pt x="64506" y="23856"/>
                  </a:lnTo>
                  <a:lnTo>
                    <a:pt x="64506" y="25048"/>
                  </a:lnTo>
                  <a:lnTo>
                    <a:pt x="65087" y="26241"/>
                  </a:lnTo>
                  <a:lnTo>
                    <a:pt x="65087" y="26838"/>
                  </a:lnTo>
                  <a:lnTo>
                    <a:pt x="66249" y="32205"/>
                  </a:lnTo>
                  <a:lnTo>
                    <a:pt x="67412" y="37573"/>
                  </a:lnTo>
                  <a:lnTo>
                    <a:pt x="67993" y="42940"/>
                  </a:lnTo>
                  <a:lnTo>
                    <a:pt x="67993" y="64411"/>
                  </a:lnTo>
                  <a:lnTo>
                    <a:pt x="66831" y="72760"/>
                  </a:lnTo>
                  <a:lnTo>
                    <a:pt x="68574" y="71568"/>
                  </a:lnTo>
                  <a:lnTo>
                    <a:pt x="69736" y="69182"/>
                  </a:lnTo>
                  <a:lnTo>
                    <a:pt x="70898" y="66200"/>
                  </a:lnTo>
                  <a:lnTo>
                    <a:pt x="71480" y="63814"/>
                  </a:lnTo>
                  <a:lnTo>
                    <a:pt x="72061" y="60832"/>
                  </a:lnTo>
                  <a:lnTo>
                    <a:pt x="72061" y="57850"/>
                  </a:lnTo>
                  <a:lnTo>
                    <a:pt x="72642" y="55465"/>
                  </a:lnTo>
                  <a:lnTo>
                    <a:pt x="72642" y="51886"/>
                  </a:lnTo>
                  <a:lnTo>
                    <a:pt x="73727" y="39638"/>
                  </a:lnTo>
                  <a:lnTo>
                    <a:pt x="74060" y="26975"/>
                  </a:lnTo>
                  <a:lnTo>
                    <a:pt x="74385" y="14313"/>
                  </a:lnTo>
                  <a:lnTo>
                    <a:pt x="74385" y="10138"/>
                  </a:lnTo>
                  <a:lnTo>
                    <a:pt x="74966" y="15506"/>
                  </a:lnTo>
                  <a:lnTo>
                    <a:pt x="75548" y="21470"/>
                  </a:lnTo>
                  <a:lnTo>
                    <a:pt x="75548" y="30416"/>
                  </a:lnTo>
                  <a:lnTo>
                    <a:pt x="74966" y="34591"/>
                  </a:lnTo>
                  <a:lnTo>
                    <a:pt x="74966" y="38766"/>
                  </a:lnTo>
                  <a:lnTo>
                    <a:pt x="77291" y="36380"/>
                  </a:lnTo>
                  <a:lnTo>
                    <a:pt x="79616" y="35187"/>
                  </a:lnTo>
                  <a:lnTo>
                    <a:pt x="81940" y="38169"/>
                  </a:lnTo>
                  <a:lnTo>
                    <a:pt x="86008" y="42940"/>
                  </a:lnTo>
                  <a:lnTo>
                    <a:pt x="84846" y="52483"/>
                  </a:lnTo>
                  <a:lnTo>
                    <a:pt x="84265" y="57850"/>
                  </a:lnTo>
                  <a:lnTo>
                    <a:pt x="82790" y="65493"/>
                  </a:lnTo>
                  <a:lnTo>
                    <a:pt x="76661" y="78383"/>
                  </a:lnTo>
                  <a:lnTo>
                    <a:pt x="65668" y="84688"/>
                  </a:lnTo>
                  <a:lnTo>
                    <a:pt x="62487" y="93906"/>
                  </a:lnTo>
                  <a:lnTo>
                    <a:pt x="57306" y="106178"/>
                  </a:lnTo>
                  <a:lnTo>
                    <a:pt x="51244" y="117660"/>
                  </a:lnTo>
                  <a:lnTo>
                    <a:pt x="44335" y="128082"/>
                  </a:lnTo>
                  <a:lnTo>
                    <a:pt x="36611" y="137172"/>
                  </a:lnTo>
                  <a:lnTo>
                    <a:pt x="36611" y="144329"/>
                  </a:lnTo>
                  <a:lnTo>
                    <a:pt x="37192" y="145521"/>
                  </a:lnTo>
                  <a:lnTo>
                    <a:pt x="37192" y="146416"/>
                  </a:lnTo>
                  <a:lnTo>
                    <a:pt x="36611" y="144925"/>
                  </a:lnTo>
                  <a:lnTo>
                    <a:pt x="35449" y="141943"/>
                  </a:lnTo>
                  <a:lnTo>
                    <a:pt x="35449" y="137172"/>
                  </a:lnTo>
                  <a:lnTo>
                    <a:pt x="34918" y="137782"/>
                  </a:lnTo>
                  <a:lnTo>
                    <a:pt x="25263" y="145892"/>
                  </a:lnTo>
                  <a:lnTo>
                    <a:pt x="13301" y="151305"/>
                  </a:lnTo>
                  <a:lnTo>
                    <a:pt x="0" y="153275"/>
                  </a:lnTo>
                  <a:lnTo>
                    <a:pt x="0" y="108544"/>
                  </a:lnTo>
                  <a:lnTo>
                    <a:pt x="2324" y="110334"/>
                  </a:lnTo>
                  <a:lnTo>
                    <a:pt x="5230" y="111526"/>
                  </a:lnTo>
                  <a:lnTo>
                    <a:pt x="8135" y="112123"/>
                  </a:lnTo>
                  <a:lnTo>
                    <a:pt x="9879" y="112123"/>
                  </a:lnTo>
                  <a:lnTo>
                    <a:pt x="9879" y="112719"/>
                  </a:lnTo>
                  <a:lnTo>
                    <a:pt x="18015" y="112719"/>
                  </a:lnTo>
                  <a:lnTo>
                    <a:pt x="23245" y="111526"/>
                  </a:lnTo>
                  <a:lnTo>
                    <a:pt x="30219" y="109141"/>
                  </a:lnTo>
                  <a:lnTo>
                    <a:pt x="31962" y="103773"/>
                  </a:lnTo>
                  <a:lnTo>
                    <a:pt x="32543" y="103177"/>
                  </a:lnTo>
                  <a:lnTo>
                    <a:pt x="31962" y="102580"/>
                  </a:lnTo>
                  <a:lnTo>
                    <a:pt x="30219" y="102580"/>
                  </a:lnTo>
                  <a:lnTo>
                    <a:pt x="28475" y="103773"/>
                  </a:lnTo>
                  <a:lnTo>
                    <a:pt x="26151" y="104370"/>
                  </a:lnTo>
                  <a:lnTo>
                    <a:pt x="20339" y="104370"/>
                  </a:lnTo>
                  <a:lnTo>
                    <a:pt x="19177" y="103773"/>
                  </a:lnTo>
                  <a:lnTo>
                    <a:pt x="17434" y="103177"/>
                  </a:lnTo>
                  <a:lnTo>
                    <a:pt x="16271" y="101388"/>
                  </a:lnTo>
                  <a:lnTo>
                    <a:pt x="15109" y="100195"/>
                  </a:lnTo>
                  <a:lnTo>
                    <a:pt x="13947" y="97809"/>
                  </a:lnTo>
                  <a:lnTo>
                    <a:pt x="13947" y="95424"/>
                  </a:lnTo>
                  <a:lnTo>
                    <a:pt x="11622" y="93634"/>
                  </a:lnTo>
                  <a:lnTo>
                    <a:pt x="9879" y="92442"/>
                  </a:lnTo>
                  <a:lnTo>
                    <a:pt x="7554" y="91845"/>
                  </a:lnTo>
                  <a:lnTo>
                    <a:pt x="3486" y="91845"/>
                  </a:lnTo>
                  <a:lnTo>
                    <a:pt x="1743" y="92442"/>
                  </a:lnTo>
                  <a:lnTo>
                    <a:pt x="0" y="93634"/>
                  </a:lnTo>
                  <a:lnTo>
                    <a:pt x="0" y="47712"/>
                  </a:lnTo>
                  <a:lnTo>
                    <a:pt x="2905" y="47712"/>
                  </a:lnTo>
                  <a:close/>
                </a:path>
              </a:pathLst>
            </a:custGeom>
            <a:solidFill>
              <a:srgbClr val="FBDEB6"/>
            </a:solidFill>
          </p:spPr>
          <p:txBody>
            <a:bodyPr wrap="square" lIns="0" tIns="0" rIns="0" bIns="0" rtlCol="0">
              <a:noAutofit/>
            </a:bodyPr>
            <a:lstStyle/>
            <a:p>
              <a:endParaRPr sz="1758"/>
            </a:p>
          </p:txBody>
        </p:sp>
        <p:sp>
          <p:nvSpPr>
            <p:cNvPr id="664" name="object 93"/>
            <p:cNvSpPr/>
            <p:nvPr/>
          </p:nvSpPr>
          <p:spPr>
            <a:xfrm>
              <a:off x="9923311" y="4548996"/>
              <a:ext cx="15490" cy="25639"/>
            </a:xfrm>
            <a:custGeom>
              <a:avLst/>
              <a:gdLst/>
              <a:ahLst/>
              <a:cxnLst/>
              <a:rect l="l" t="t" r="r" b="b"/>
              <a:pathLst>
                <a:path w="15863" h="26256">
                  <a:moveTo>
                    <a:pt x="14808" y="26256"/>
                  </a:moveTo>
                  <a:lnTo>
                    <a:pt x="0" y="23455"/>
                  </a:lnTo>
                  <a:lnTo>
                    <a:pt x="3078" y="2385"/>
                  </a:lnTo>
                  <a:lnTo>
                    <a:pt x="6565" y="1192"/>
                  </a:lnTo>
                  <a:lnTo>
                    <a:pt x="10052" y="0"/>
                  </a:lnTo>
                  <a:lnTo>
                    <a:pt x="15863" y="0"/>
                  </a:lnTo>
                  <a:lnTo>
                    <a:pt x="14808" y="26256"/>
                  </a:lnTo>
                  <a:close/>
                </a:path>
              </a:pathLst>
            </a:custGeom>
            <a:solidFill>
              <a:srgbClr val="FBDEB6"/>
            </a:solidFill>
          </p:spPr>
          <p:txBody>
            <a:bodyPr wrap="square" lIns="0" tIns="0" rIns="0" bIns="0" rtlCol="0">
              <a:noAutofit/>
            </a:bodyPr>
            <a:lstStyle/>
            <a:p>
              <a:endParaRPr sz="1758"/>
            </a:p>
          </p:txBody>
        </p:sp>
        <p:sp>
          <p:nvSpPr>
            <p:cNvPr id="665" name="object 94"/>
            <p:cNvSpPr/>
            <p:nvPr/>
          </p:nvSpPr>
          <p:spPr>
            <a:xfrm>
              <a:off x="9931424" y="4691989"/>
              <a:ext cx="188" cy="485"/>
            </a:xfrm>
            <a:custGeom>
              <a:avLst/>
              <a:gdLst/>
              <a:ahLst/>
              <a:cxnLst/>
              <a:rect l="l" t="t" r="r" b="b"/>
              <a:pathLst>
                <a:path w="193" h="497">
                  <a:moveTo>
                    <a:pt x="193" y="497"/>
                  </a:moveTo>
                  <a:lnTo>
                    <a:pt x="0" y="298"/>
                  </a:lnTo>
                  <a:lnTo>
                    <a:pt x="0" y="0"/>
                  </a:lnTo>
                  <a:lnTo>
                    <a:pt x="193" y="497"/>
                  </a:lnTo>
                  <a:close/>
                </a:path>
              </a:pathLst>
            </a:custGeom>
            <a:solidFill>
              <a:srgbClr val="FBDEB6"/>
            </a:solidFill>
          </p:spPr>
          <p:txBody>
            <a:bodyPr wrap="square" lIns="0" tIns="0" rIns="0" bIns="0" rtlCol="0">
              <a:noAutofit/>
            </a:bodyPr>
            <a:lstStyle/>
            <a:p>
              <a:endParaRPr sz="1758"/>
            </a:p>
          </p:txBody>
        </p:sp>
        <p:sp>
          <p:nvSpPr>
            <p:cNvPr id="666" name="object 95"/>
            <p:cNvSpPr/>
            <p:nvPr/>
          </p:nvSpPr>
          <p:spPr>
            <a:xfrm>
              <a:off x="9931613" y="4692468"/>
              <a:ext cx="378" cy="388"/>
            </a:xfrm>
            <a:custGeom>
              <a:avLst/>
              <a:gdLst/>
              <a:ahLst/>
              <a:cxnLst/>
              <a:rect l="l" t="t" r="r" b="b"/>
              <a:pathLst>
                <a:path w="387" h="397">
                  <a:moveTo>
                    <a:pt x="387" y="397"/>
                  </a:moveTo>
                  <a:lnTo>
                    <a:pt x="154" y="397"/>
                  </a:lnTo>
                  <a:lnTo>
                    <a:pt x="0" y="0"/>
                  </a:lnTo>
                  <a:lnTo>
                    <a:pt x="387" y="397"/>
                  </a:lnTo>
                  <a:close/>
                </a:path>
              </a:pathLst>
            </a:custGeom>
            <a:solidFill>
              <a:srgbClr val="FBDEB6"/>
            </a:solidFill>
          </p:spPr>
          <p:txBody>
            <a:bodyPr wrap="square" lIns="0" tIns="0" rIns="0" bIns="0" rtlCol="0">
              <a:noAutofit/>
            </a:bodyPr>
            <a:lstStyle/>
            <a:p>
              <a:endParaRPr sz="1758"/>
            </a:p>
          </p:txBody>
        </p:sp>
        <p:sp>
          <p:nvSpPr>
            <p:cNvPr id="667" name="object 96"/>
            <p:cNvSpPr/>
            <p:nvPr/>
          </p:nvSpPr>
          <p:spPr>
            <a:xfrm>
              <a:off x="9836156" y="4643815"/>
              <a:ext cx="3275" cy="7668"/>
            </a:xfrm>
            <a:custGeom>
              <a:avLst/>
              <a:gdLst/>
              <a:ahLst/>
              <a:cxnLst/>
              <a:rect l="l" t="t" r="r" b="b"/>
              <a:pathLst>
                <a:path w="3354" h="7853">
                  <a:moveTo>
                    <a:pt x="479" y="1311"/>
                  </a:moveTo>
                  <a:lnTo>
                    <a:pt x="0" y="0"/>
                  </a:lnTo>
                  <a:lnTo>
                    <a:pt x="3354" y="7853"/>
                  </a:lnTo>
                  <a:lnTo>
                    <a:pt x="1321" y="3433"/>
                  </a:lnTo>
                  <a:lnTo>
                    <a:pt x="479" y="1311"/>
                  </a:lnTo>
                  <a:close/>
                </a:path>
              </a:pathLst>
            </a:custGeom>
            <a:solidFill>
              <a:srgbClr val="FBDEB6"/>
            </a:solidFill>
          </p:spPr>
          <p:txBody>
            <a:bodyPr wrap="square" lIns="0" tIns="0" rIns="0" bIns="0" rtlCol="0">
              <a:noAutofit/>
            </a:bodyPr>
            <a:lstStyle/>
            <a:p>
              <a:endParaRPr sz="1758"/>
            </a:p>
          </p:txBody>
        </p:sp>
        <p:sp>
          <p:nvSpPr>
            <p:cNvPr id="668" name="object 97"/>
            <p:cNvSpPr/>
            <p:nvPr/>
          </p:nvSpPr>
          <p:spPr>
            <a:xfrm>
              <a:off x="9834471" y="4638589"/>
              <a:ext cx="1574" cy="4925"/>
            </a:xfrm>
            <a:custGeom>
              <a:avLst/>
              <a:gdLst/>
              <a:ahLst/>
              <a:cxnLst/>
              <a:rect l="l" t="t" r="r" b="b"/>
              <a:pathLst>
                <a:path w="1612" h="5044">
                  <a:moveTo>
                    <a:pt x="1612" y="5044"/>
                  </a:moveTo>
                  <a:lnTo>
                    <a:pt x="462" y="1896"/>
                  </a:lnTo>
                  <a:lnTo>
                    <a:pt x="0" y="0"/>
                  </a:lnTo>
                  <a:lnTo>
                    <a:pt x="1612" y="5044"/>
                  </a:lnTo>
                  <a:close/>
                </a:path>
              </a:pathLst>
            </a:custGeom>
            <a:solidFill>
              <a:srgbClr val="FBDEB6"/>
            </a:solidFill>
          </p:spPr>
          <p:txBody>
            <a:bodyPr wrap="square" lIns="0" tIns="0" rIns="0" bIns="0" rtlCol="0">
              <a:noAutofit/>
            </a:bodyPr>
            <a:lstStyle/>
            <a:p>
              <a:endParaRPr sz="1758"/>
            </a:p>
          </p:txBody>
        </p:sp>
        <p:sp>
          <p:nvSpPr>
            <p:cNvPr id="669" name="object 98"/>
            <p:cNvSpPr/>
            <p:nvPr/>
          </p:nvSpPr>
          <p:spPr>
            <a:xfrm>
              <a:off x="9836076" y="4643510"/>
              <a:ext cx="110" cy="304"/>
            </a:xfrm>
            <a:custGeom>
              <a:avLst/>
              <a:gdLst/>
              <a:ahLst/>
              <a:cxnLst/>
              <a:rect l="l" t="t" r="r" b="b"/>
              <a:pathLst>
                <a:path w="113" h="311">
                  <a:moveTo>
                    <a:pt x="113" y="311"/>
                  </a:moveTo>
                  <a:lnTo>
                    <a:pt x="57" y="178"/>
                  </a:lnTo>
                  <a:lnTo>
                    <a:pt x="0" y="0"/>
                  </a:lnTo>
                  <a:lnTo>
                    <a:pt x="113" y="311"/>
                  </a:lnTo>
                  <a:close/>
                </a:path>
              </a:pathLst>
            </a:custGeom>
            <a:solidFill>
              <a:srgbClr val="FBDEB6"/>
            </a:solidFill>
          </p:spPr>
          <p:txBody>
            <a:bodyPr wrap="square" lIns="0" tIns="0" rIns="0" bIns="0" rtlCol="0">
              <a:noAutofit/>
            </a:bodyPr>
            <a:lstStyle/>
            <a:p>
              <a:endParaRPr sz="1758"/>
            </a:p>
          </p:txBody>
        </p:sp>
        <p:sp>
          <p:nvSpPr>
            <p:cNvPr id="670" name="object 99"/>
            <p:cNvSpPr/>
            <p:nvPr/>
          </p:nvSpPr>
          <p:spPr>
            <a:xfrm>
              <a:off x="9839462" y="4651477"/>
              <a:ext cx="2276" cy="4950"/>
            </a:xfrm>
            <a:custGeom>
              <a:avLst/>
              <a:gdLst/>
              <a:ahLst/>
              <a:cxnLst/>
              <a:rect l="l" t="t" r="r" b="b"/>
              <a:pathLst>
                <a:path w="2331" h="5069">
                  <a:moveTo>
                    <a:pt x="2331" y="5069"/>
                  </a:moveTo>
                  <a:lnTo>
                    <a:pt x="1635" y="3829"/>
                  </a:lnTo>
                  <a:lnTo>
                    <a:pt x="0" y="0"/>
                  </a:lnTo>
                  <a:lnTo>
                    <a:pt x="2331" y="5069"/>
                  </a:lnTo>
                  <a:close/>
                </a:path>
              </a:pathLst>
            </a:custGeom>
            <a:solidFill>
              <a:srgbClr val="FBDEB6"/>
            </a:solidFill>
          </p:spPr>
          <p:txBody>
            <a:bodyPr wrap="square" lIns="0" tIns="0" rIns="0" bIns="0" rtlCol="0">
              <a:noAutofit/>
            </a:bodyPr>
            <a:lstStyle/>
            <a:p>
              <a:endParaRPr sz="1758"/>
            </a:p>
          </p:txBody>
        </p:sp>
        <p:sp>
          <p:nvSpPr>
            <p:cNvPr id="671" name="object 100"/>
            <p:cNvSpPr/>
            <p:nvPr/>
          </p:nvSpPr>
          <p:spPr>
            <a:xfrm>
              <a:off x="9841708" y="4656434"/>
              <a:ext cx="3414" cy="6088"/>
            </a:xfrm>
            <a:custGeom>
              <a:avLst/>
              <a:gdLst/>
              <a:ahLst/>
              <a:cxnLst/>
              <a:rect l="l" t="t" r="r" b="b"/>
              <a:pathLst>
                <a:path w="3496" h="6235">
                  <a:moveTo>
                    <a:pt x="3496" y="6235"/>
                  </a:moveTo>
                  <a:lnTo>
                    <a:pt x="1038" y="2258"/>
                  </a:lnTo>
                  <a:lnTo>
                    <a:pt x="0" y="0"/>
                  </a:lnTo>
                  <a:lnTo>
                    <a:pt x="3496" y="6235"/>
                  </a:lnTo>
                  <a:close/>
                </a:path>
              </a:pathLst>
            </a:custGeom>
            <a:solidFill>
              <a:srgbClr val="FBDEB6"/>
            </a:solidFill>
          </p:spPr>
          <p:txBody>
            <a:bodyPr wrap="square" lIns="0" tIns="0" rIns="0" bIns="0" rtlCol="0">
              <a:noAutofit/>
            </a:bodyPr>
            <a:lstStyle/>
            <a:p>
              <a:endParaRPr sz="1758"/>
            </a:p>
          </p:txBody>
        </p:sp>
        <p:sp>
          <p:nvSpPr>
            <p:cNvPr id="672" name="object 101"/>
            <p:cNvSpPr/>
            <p:nvPr/>
          </p:nvSpPr>
          <p:spPr>
            <a:xfrm>
              <a:off x="9845129" y="4662520"/>
              <a:ext cx="3986" cy="6450"/>
            </a:xfrm>
            <a:custGeom>
              <a:avLst/>
              <a:gdLst/>
              <a:ahLst/>
              <a:cxnLst/>
              <a:rect l="l" t="t" r="r" b="b"/>
              <a:pathLst>
                <a:path w="4082" h="6605">
                  <a:moveTo>
                    <a:pt x="4082" y="6605"/>
                  </a:moveTo>
                  <a:lnTo>
                    <a:pt x="1789" y="3190"/>
                  </a:lnTo>
                  <a:lnTo>
                    <a:pt x="0" y="0"/>
                  </a:lnTo>
                  <a:lnTo>
                    <a:pt x="4082" y="6605"/>
                  </a:lnTo>
                  <a:close/>
                </a:path>
              </a:pathLst>
            </a:custGeom>
            <a:solidFill>
              <a:srgbClr val="FBDEB6"/>
            </a:solidFill>
          </p:spPr>
          <p:txBody>
            <a:bodyPr wrap="square" lIns="0" tIns="0" rIns="0" bIns="0" rtlCol="0">
              <a:noAutofit/>
            </a:bodyPr>
            <a:lstStyle/>
            <a:p>
              <a:endParaRPr sz="1758"/>
            </a:p>
          </p:txBody>
        </p:sp>
        <p:sp>
          <p:nvSpPr>
            <p:cNvPr id="673" name="object 102"/>
            <p:cNvSpPr/>
            <p:nvPr/>
          </p:nvSpPr>
          <p:spPr>
            <a:xfrm>
              <a:off x="9832114" y="4631131"/>
              <a:ext cx="2386" cy="7465"/>
            </a:xfrm>
            <a:custGeom>
              <a:avLst/>
              <a:gdLst/>
              <a:ahLst/>
              <a:cxnLst/>
              <a:rect l="l" t="t" r="r" b="b"/>
              <a:pathLst>
                <a:path w="2443" h="7645">
                  <a:moveTo>
                    <a:pt x="2443" y="7645"/>
                  </a:moveTo>
                  <a:lnTo>
                    <a:pt x="0" y="0"/>
                  </a:lnTo>
                  <a:lnTo>
                    <a:pt x="1743" y="4771"/>
                  </a:lnTo>
                  <a:lnTo>
                    <a:pt x="2443" y="7645"/>
                  </a:lnTo>
                  <a:close/>
                </a:path>
              </a:pathLst>
            </a:custGeom>
            <a:solidFill>
              <a:srgbClr val="FBDEB6"/>
            </a:solidFill>
          </p:spPr>
          <p:txBody>
            <a:bodyPr wrap="square" lIns="0" tIns="0" rIns="0" bIns="0" rtlCol="0">
              <a:noAutofit/>
            </a:bodyPr>
            <a:lstStyle/>
            <a:p>
              <a:endParaRPr sz="1758"/>
            </a:p>
          </p:txBody>
        </p:sp>
        <p:sp>
          <p:nvSpPr>
            <p:cNvPr id="674" name="object 103"/>
            <p:cNvSpPr/>
            <p:nvPr/>
          </p:nvSpPr>
          <p:spPr>
            <a:xfrm>
              <a:off x="9856516" y="4678868"/>
              <a:ext cx="3971" cy="4076"/>
            </a:xfrm>
            <a:custGeom>
              <a:avLst/>
              <a:gdLst/>
              <a:ahLst/>
              <a:cxnLst/>
              <a:rect l="l" t="t" r="r" b="b"/>
              <a:pathLst>
                <a:path w="4067" h="4174">
                  <a:moveTo>
                    <a:pt x="4067" y="4174"/>
                  </a:moveTo>
                  <a:lnTo>
                    <a:pt x="2324" y="2982"/>
                  </a:lnTo>
                  <a:lnTo>
                    <a:pt x="1162" y="1192"/>
                  </a:lnTo>
                  <a:lnTo>
                    <a:pt x="0" y="0"/>
                  </a:lnTo>
                  <a:lnTo>
                    <a:pt x="1162" y="1192"/>
                  </a:lnTo>
                  <a:lnTo>
                    <a:pt x="2324" y="2982"/>
                  </a:lnTo>
                  <a:lnTo>
                    <a:pt x="4067" y="4174"/>
                  </a:lnTo>
                  <a:close/>
                </a:path>
              </a:pathLst>
            </a:custGeom>
            <a:solidFill>
              <a:srgbClr val="FBDEB6"/>
            </a:solidFill>
          </p:spPr>
          <p:txBody>
            <a:bodyPr wrap="square" lIns="0" tIns="0" rIns="0" bIns="0" rtlCol="0">
              <a:noAutofit/>
            </a:bodyPr>
            <a:lstStyle/>
            <a:p>
              <a:endParaRPr sz="1758"/>
            </a:p>
          </p:txBody>
        </p:sp>
        <p:sp>
          <p:nvSpPr>
            <p:cNvPr id="675" name="object 104"/>
            <p:cNvSpPr/>
            <p:nvPr/>
          </p:nvSpPr>
          <p:spPr>
            <a:xfrm>
              <a:off x="9850840" y="4671297"/>
              <a:ext cx="1702" cy="2912"/>
            </a:xfrm>
            <a:custGeom>
              <a:avLst/>
              <a:gdLst/>
              <a:ahLst/>
              <a:cxnLst/>
              <a:rect l="l" t="t" r="r" b="b"/>
              <a:pathLst>
                <a:path w="1743" h="2982">
                  <a:moveTo>
                    <a:pt x="1743" y="2982"/>
                  </a:moveTo>
                  <a:lnTo>
                    <a:pt x="1162" y="1789"/>
                  </a:lnTo>
                  <a:lnTo>
                    <a:pt x="581" y="1192"/>
                  </a:lnTo>
                  <a:lnTo>
                    <a:pt x="0" y="0"/>
                  </a:lnTo>
                  <a:lnTo>
                    <a:pt x="581" y="1192"/>
                  </a:lnTo>
                  <a:lnTo>
                    <a:pt x="1162" y="1789"/>
                  </a:lnTo>
                  <a:lnTo>
                    <a:pt x="1743" y="2982"/>
                  </a:lnTo>
                  <a:close/>
                </a:path>
              </a:pathLst>
            </a:custGeom>
            <a:solidFill>
              <a:srgbClr val="FBDEB6"/>
            </a:solidFill>
          </p:spPr>
          <p:txBody>
            <a:bodyPr wrap="square" lIns="0" tIns="0" rIns="0" bIns="0" rtlCol="0">
              <a:noAutofit/>
            </a:bodyPr>
            <a:lstStyle/>
            <a:p>
              <a:endParaRPr sz="1758"/>
            </a:p>
          </p:txBody>
        </p:sp>
        <p:sp>
          <p:nvSpPr>
            <p:cNvPr id="676" name="object 105"/>
            <p:cNvSpPr/>
            <p:nvPr/>
          </p:nvSpPr>
          <p:spPr>
            <a:xfrm>
              <a:off x="9849136" y="4668980"/>
              <a:ext cx="1702" cy="2329"/>
            </a:xfrm>
            <a:custGeom>
              <a:avLst/>
              <a:gdLst/>
              <a:ahLst/>
              <a:cxnLst/>
              <a:rect l="l" t="t" r="r" b="b"/>
              <a:pathLst>
                <a:path w="1743" h="2385">
                  <a:moveTo>
                    <a:pt x="1743" y="2385"/>
                  </a:moveTo>
                  <a:lnTo>
                    <a:pt x="1162" y="1789"/>
                  </a:lnTo>
                  <a:lnTo>
                    <a:pt x="581" y="1192"/>
                  </a:lnTo>
                  <a:lnTo>
                    <a:pt x="0" y="0"/>
                  </a:lnTo>
                  <a:lnTo>
                    <a:pt x="581" y="1192"/>
                  </a:lnTo>
                  <a:lnTo>
                    <a:pt x="1162" y="1789"/>
                  </a:lnTo>
                  <a:lnTo>
                    <a:pt x="1743" y="2385"/>
                  </a:lnTo>
                  <a:close/>
                </a:path>
              </a:pathLst>
            </a:custGeom>
            <a:solidFill>
              <a:srgbClr val="FBDEB6"/>
            </a:solidFill>
          </p:spPr>
          <p:txBody>
            <a:bodyPr wrap="square" lIns="0" tIns="0" rIns="0" bIns="0" rtlCol="0">
              <a:noAutofit/>
            </a:bodyPr>
            <a:lstStyle/>
            <a:p>
              <a:endParaRPr sz="1758"/>
            </a:p>
          </p:txBody>
        </p:sp>
        <p:sp>
          <p:nvSpPr>
            <p:cNvPr id="677" name="object 106"/>
            <p:cNvSpPr/>
            <p:nvPr/>
          </p:nvSpPr>
          <p:spPr>
            <a:xfrm>
              <a:off x="9852511" y="4674216"/>
              <a:ext cx="2269" cy="2912"/>
            </a:xfrm>
            <a:custGeom>
              <a:avLst/>
              <a:gdLst/>
              <a:ahLst/>
              <a:cxnLst/>
              <a:rect l="l" t="t" r="r" b="b"/>
              <a:pathLst>
                <a:path w="2324" h="2982">
                  <a:moveTo>
                    <a:pt x="2324" y="2982"/>
                  </a:moveTo>
                  <a:lnTo>
                    <a:pt x="1743" y="1789"/>
                  </a:lnTo>
                  <a:lnTo>
                    <a:pt x="581" y="596"/>
                  </a:lnTo>
                  <a:lnTo>
                    <a:pt x="0" y="0"/>
                  </a:lnTo>
                  <a:lnTo>
                    <a:pt x="581" y="596"/>
                  </a:lnTo>
                  <a:lnTo>
                    <a:pt x="1743" y="1789"/>
                  </a:lnTo>
                  <a:lnTo>
                    <a:pt x="2324" y="2982"/>
                  </a:lnTo>
                  <a:close/>
                </a:path>
              </a:pathLst>
            </a:custGeom>
            <a:solidFill>
              <a:srgbClr val="FBDEB6"/>
            </a:solidFill>
          </p:spPr>
          <p:txBody>
            <a:bodyPr wrap="square" lIns="0" tIns="0" rIns="0" bIns="0" rtlCol="0">
              <a:noAutofit/>
            </a:bodyPr>
            <a:lstStyle/>
            <a:p>
              <a:endParaRPr sz="1758"/>
            </a:p>
          </p:txBody>
        </p:sp>
        <p:sp>
          <p:nvSpPr>
            <p:cNvPr id="678" name="object 107"/>
            <p:cNvSpPr/>
            <p:nvPr/>
          </p:nvSpPr>
          <p:spPr>
            <a:xfrm>
              <a:off x="9854810" y="4677140"/>
              <a:ext cx="1702" cy="1747"/>
            </a:xfrm>
            <a:custGeom>
              <a:avLst/>
              <a:gdLst/>
              <a:ahLst/>
              <a:cxnLst/>
              <a:rect l="l" t="t" r="r" b="b"/>
              <a:pathLst>
                <a:path w="1743" h="1789">
                  <a:moveTo>
                    <a:pt x="1743" y="1789"/>
                  </a:moveTo>
                  <a:lnTo>
                    <a:pt x="0" y="0"/>
                  </a:lnTo>
                  <a:lnTo>
                    <a:pt x="1743" y="1789"/>
                  </a:lnTo>
                  <a:close/>
                </a:path>
              </a:pathLst>
            </a:custGeom>
            <a:solidFill>
              <a:srgbClr val="FBDEB6"/>
            </a:solidFill>
          </p:spPr>
          <p:txBody>
            <a:bodyPr wrap="square" lIns="0" tIns="0" rIns="0" bIns="0" rtlCol="0">
              <a:noAutofit/>
            </a:bodyPr>
            <a:lstStyle/>
            <a:p>
              <a:endParaRPr sz="1758"/>
            </a:p>
          </p:txBody>
        </p:sp>
        <p:sp>
          <p:nvSpPr>
            <p:cNvPr id="679" name="object 108"/>
            <p:cNvSpPr/>
            <p:nvPr/>
          </p:nvSpPr>
          <p:spPr>
            <a:xfrm>
              <a:off x="9847432" y="4705188"/>
              <a:ext cx="47667" cy="37159"/>
            </a:xfrm>
            <a:custGeom>
              <a:avLst/>
              <a:gdLst/>
              <a:ahLst/>
              <a:cxnLst/>
              <a:rect l="l" t="t" r="r" b="b"/>
              <a:pathLst>
                <a:path w="48815" h="38054">
                  <a:moveTo>
                    <a:pt x="48815" y="38054"/>
                  </a:moveTo>
                  <a:lnTo>
                    <a:pt x="36030" y="38054"/>
                  </a:lnTo>
                  <a:lnTo>
                    <a:pt x="0" y="8831"/>
                  </a:lnTo>
                  <a:lnTo>
                    <a:pt x="0" y="1078"/>
                  </a:lnTo>
                  <a:lnTo>
                    <a:pt x="11843" y="0"/>
                  </a:lnTo>
                  <a:lnTo>
                    <a:pt x="23350" y="1831"/>
                  </a:lnTo>
                  <a:lnTo>
                    <a:pt x="35403" y="4772"/>
                  </a:lnTo>
                  <a:lnTo>
                    <a:pt x="48815" y="7042"/>
                  </a:lnTo>
                  <a:lnTo>
                    <a:pt x="48815" y="38054"/>
                  </a:lnTo>
                  <a:close/>
                </a:path>
              </a:pathLst>
            </a:custGeom>
            <a:solidFill>
              <a:srgbClr val="FBD7A6"/>
            </a:solidFill>
          </p:spPr>
          <p:txBody>
            <a:bodyPr wrap="square" lIns="0" tIns="0" rIns="0" bIns="0" rtlCol="0">
              <a:noAutofit/>
            </a:bodyPr>
            <a:lstStyle/>
            <a:p>
              <a:endParaRPr sz="1758"/>
            </a:p>
          </p:txBody>
        </p:sp>
        <p:sp>
          <p:nvSpPr>
            <p:cNvPr id="680" name="object 109"/>
            <p:cNvSpPr/>
            <p:nvPr/>
          </p:nvSpPr>
          <p:spPr>
            <a:xfrm>
              <a:off x="9847431" y="4682946"/>
              <a:ext cx="47667" cy="29119"/>
            </a:xfrm>
            <a:custGeom>
              <a:avLst/>
              <a:gdLst/>
              <a:ahLst/>
              <a:cxnLst/>
              <a:rect l="l" t="t" r="r" b="b"/>
              <a:pathLst>
                <a:path w="48815" h="29820">
                  <a:moveTo>
                    <a:pt x="13366" y="5367"/>
                  </a:moveTo>
                  <a:lnTo>
                    <a:pt x="13366" y="0"/>
                  </a:lnTo>
                  <a:lnTo>
                    <a:pt x="14528" y="1192"/>
                  </a:lnTo>
                  <a:lnTo>
                    <a:pt x="15690" y="1789"/>
                  </a:lnTo>
                  <a:lnTo>
                    <a:pt x="16853" y="2385"/>
                  </a:lnTo>
                  <a:lnTo>
                    <a:pt x="24496" y="7988"/>
                  </a:lnTo>
                  <a:lnTo>
                    <a:pt x="36035" y="13478"/>
                  </a:lnTo>
                  <a:lnTo>
                    <a:pt x="48815" y="15506"/>
                  </a:lnTo>
                  <a:lnTo>
                    <a:pt x="48815" y="29820"/>
                  </a:lnTo>
                  <a:lnTo>
                    <a:pt x="35333" y="27534"/>
                  </a:lnTo>
                  <a:lnTo>
                    <a:pt x="23285" y="24594"/>
                  </a:lnTo>
                  <a:lnTo>
                    <a:pt x="11779" y="22774"/>
                  </a:lnTo>
                  <a:lnTo>
                    <a:pt x="0" y="23856"/>
                  </a:lnTo>
                  <a:lnTo>
                    <a:pt x="0" y="22066"/>
                  </a:lnTo>
                  <a:lnTo>
                    <a:pt x="2905" y="21470"/>
                  </a:lnTo>
                  <a:lnTo>
                    <a:pt x="2324" y="20874"/>
                  </a:lnTo>
                  <a:lnTo>
                    <a:pt x="3486" y="20277"/>
                  </a:lnTo>
                  <a:lnTo>
                    <a:pt x="6392" y="17892"/>
                  </a:lnTo>
                  <a:lnTo>
                    <a:pt x="8717" y="16102"/>
                  </a:lnTo>
                  <a:lnTo>
                    <a:pt x="10460" y="13717"/>
                  </a:lnTo>
                  <a:lnTo>
                    <a:pt x="10460" y="13120"/>
                  </a:lnTo>
                  <a:lnTo>
                    <a:pt x="11041" y="12524"/>
                  </a:lnTo>
                  <a:lnTo>
                    <a:pt x="12203" y="10138"/>
                  </a:lnTo>
                  <a:lnTo>
                    <a:pt x="13366" y="7753"/>
                  </a:lnTo>
                  <a:lnTo>
                    <a:pt x="13366" y="5367"/>
                  </a:lnTo>
                  <a:close/>
                </a:path>
              </a:pathLst>
            </a:custGeom>
            <a:solidFill>
              <a:srgbClr val="FBD196"/>
            </a:solidFill>
          </p:spPr>
          <p:txBody>
            <a:bodyPr wrap="square" lIns="0" tIns="0" rIns="0" bIns="0" rtlCol="0">
              <a:noAutofit/>
            </a:bodyPr>
            <a:lstStyle/>
            <a:p>
              <a:endParaRPr sz="1758"/>
            </a:p>
          </p:txBody>
        </p:sp>
        <p:sp>
          <p:nvSpPr>
            <p:cNvPr id="681" name="object 110"/>
            <p:cNvSpPr/>
            <p:nvPr/>
          </p:nvSpPr>
          <p:spPr>
            <a:xfrm>
              <a:off x="9839456" y="4579627"/>
              <a:ext cx="11571" cy="4915"/>
            </a:xfrm>
            <a:custGeom>
              <a:avLst/>
              <a:gdLst/>
              <a:ahLst/>
              <a:cxnLst/>
              <a:rect l="l" t="t" r="r" b="b"/>
              <a:pathLst>
                <a:path w="11850" h="5033">
                  <a:moveTo>
                    <a:pt x="11850" y="0"/>
                  </a:moveTo>
                  <a:lnTo>
                    <a:pt x="1743" y="5033"/>
                  </a:lnTo>
                  <a:lnTo>
                    <a:pt x="0" y="5033"/>
                  </a:lnTo>
                  <a:lnTo>
                    <a:pt x="11850" y="0"/>
                  </a:lnTo>
                  <a:close/>
                </a:path>
              </a:pathLst>
            </a:custGeom>
            <a:solidFill>
              <a:srgbClr val="FBD7A6"/>
            </a:solidFill>
          </p:spPr>
          <p:txBody>
            <a:bodyPr wrap="square" lIns="0" tIns="0" rIns="0" bIns="0" rtlCol="0">
              <a:noAutofit/>
            </a:bodyPr>
            <a:lstStyle/>
            <a:p>
              <a:endParaRPr sz="1758"/>
            </a:p>
          </p:txBody>
        </p:sp>
        <p:sp>
          <p:nvSpPr>
            <p:cNvPr id="682" name="object 111"/>
            <p:cNvSpPr/>
            <p:nvPr/>
          </p:nvSpPr>
          <p:spPr>
            <a:xfrm>
              <a:off x="9812815" y="4546688"/>
              <a:ext cx="82284" cy="151419"/>
            </a:xfrm>
            <a:custGeom>
              <a:avLst/>
              <a:gdLst/>
              <a:ahLst/>
              <a:cxnLst/>
              <a:rect l="l" t="t" r="r" b="b"/>
              <a:pathLst>
                <a:path w="84265" h="155064">
                  <a:moveTo>
                    <a:pt x="21502" y="91249"/>
                  </a:moveTo>
                  <a:lnTo>
                    <a:pt x="19758" y="86478"/>
                  </a:lnTo>
                  <a:lnTo>
                    <a:pt x="13146" y="84472"/>
                  </a:lnTo>
                  <a:lnTo>
                    <a:pt x="5138" y="73477"/>
                  </a:lnTo>
                  <a:lnTo>
                    <a:pt x="1743" y="59640"/>
                  </a:lnTo>
                  <a:lnTo>
                    <a:pt x="581" y="54272"/>
                  </a:lnTo>
                  <a:lnTo>
                    <a:pt x="0" y="45326"/>
                  </a:lnTo>
                  <a:lnTo>
                    <a:pt x="4067" y="40555"/>
                  </a:lnTo>
                  <a:lnTo>
                    <a:pt x="4067" y="39958"/>
                  </a:lnTo>
                  <a:lnTo>
                    <a:pt x="4649" y="39362"/>
                  </a:lnTo>
                  <a:lnTo>
                    <a:pt x="5230" y="39362"/>
                  </a:lnTo>
                  <a:lnTo>
                    <a:pt x="7549" y="56948"/>
                  </a:lnTo>
                  <a:lnTo>
                    <a:pt x="11210" y="70172"/>
                  </a:lnTo>
                  <a:lnTo>
                    <a:pt x="15690" y="75146"/>
                  </a:lnTo>
                  <a:lnTo>
                    <a:pt x="16271" y="75146"/>
                  </a:lnTo>
                  <a:lnTo>
                    <a:pt x="14528" y="66796"/>
                  </a:lnTo>
                  <a:lnTo>
                    <a:pt x="14528" y="47712"/>
                  </a:lnTo>
                  <a:lnTo>
                    <a:pt x="15109" y="46519"/>
                  </a:lnTo>
                  <a:lnTo>
                    <a:pt x="15109" y="41151"/>
                  </a:lnTo>
                  <a:lnTo>
                    <a:pt x="15690" y="39958"/>
                  </a:lnTo>
                  <a:lnTo>
                    <a:pt x="15690" y="38169"/>
                  </a:lnTo>
                  <a:lnTo>
                    <a:pt x="16271" y="36976"/>
                  </a:lnTo>
                  <a:lnTo>
                    <a:pt x="16271" y="33994"/>
                  </a:lnTo>
                  <a:lnTo>
                    <a:pt x="16853" y="32205"/>
                  </a:lnTo>
                  <a:lnTo>
                    <a:pt x="17434" y="29223"/>
                  </a:lnTo>
                  <a:lnTo>
                    <a:pt x="18015" y="26838"/>
                  </a:lnTo>
                  <a:lnTo>
                    <a:pt x="19177" y="24452"/>
                  </a:lnTo>
                  <a:lnTo>
                    <a:pt x="19177" y="23856"/>
                  </a:lnTo>
                  <a:lnTo>
                    <a:pt x="19758" y="21470"/>
                  </a:lnTo>
                  <a:lnTo>
                    <a:pt x="20921" y="19084"/>
                  </a:lnTo>
                  <a:lnTo>
                    <a:pt x="21502" y="17295"/>
                  </a:lnTo>
                  <a:lnTo>
                    <a:pt x="22083" y="16699"/>
                  </a:lnTo>
                  <a:lnTo>
                    <a:pt x="22083" y="15506"/>
                  </a:lnTo>
                  <a:lnTo>
                    <a:pt x="22664" y="14313"/>
                  </a:lnTo>
                  <a:lnTo>
                    <a:pt x="23245" y="13717"/>
                  </a:lnTo>
                  <a:lnTo>
                    <a:pt x="23826" y="12524"/>
                  </a:lnTo>
                  <a:lnTo>
                    <a:pt x="24407" y="11928"/>
                  </a:lnTo>
                  <a:lnTo>
                    <a:pt x="24988" y="10735"/>
                  </a:lnTo>
                  <a:lnTo>
                    <a:pt x="25570" y="9542"/>
                  </a:lnTo>
                  <a:lnTo>
                    <a:pt x="26151" y="8946"/>
                  </a:lnTo>
                  <a:lnTo>
                    <a:pt x="26732" y="8349"/>
                  </a:lnTo>
                  <a:lnTo>
                    <a:pt x="27313" y="7753"/>
                  </a:lnTo>
                  <a:lnTo>
                    <a:pt x="27894" y="7156"/>
                  </a:lnTo>
                  <a:lnTo>
                    <a:pt x="27894" y="6560"/>
                  </a:lnTo>
                  <a:lnTo>
                    <a:pt x="28475" y="5964"/>
                  </a:lnTo>
                  <a:lnTo>
                    <a:pt x="29056" y="5367"/>
                  </a:lnTo>
                  <a:lnTo>
                    <a:pt x="29638" y="4771"/>
                  </a:lnTo>
                  <a:lnTo>
                    <a:pt x="30219" y="4771"/>
                  </a:lnTo>
                  <a:lnTo>
                    <a:pt x="30800" y="4174"/>
                  </a:lnTo>
                  <a:lnTo>
                    <a:pt x="31381" y="3578"/>
                  </a:lnTo>
                  <a:lnTo>
                    <a:pt x="31962" y="2982"/>
                  </a:lnTo>
                  <a:lnTo>
                    <a:pt x="32543" y="2982"/>
                  </a:lnTo>
                  <a:lnTo>
                    <a:pt x="33124" y="2385"/>
                  </a:lnTo>
                  <a:lnTo>
                    <a:pt x="33706" y="1789"/>
                  </a:lnTo>
                  <a:lnTo>
                    <a:pt x="34287" y="1192"/>
                  </a:lnTo>
                  <a:lnTo>
                    <a:pt x="35449" y="1192"/>
                  </a:lnTo>
                  <a:lnTo>
                    <a:pt x="36030" y="596"/>
                  </a:lnTo>
                  <a:lnTo>
                    <a:pt x="36611" y="596"/>
                  </a:lnTo>
                  <a:lnTo>
                    <a:pt x="37774" y="0"/>
                  </a:lnTo>
                  <a:lnTo>
                    <a:pt x="44166" y="0"/>
                  </a:lnTo>
                  <a:lnTo>
                    <a:pt x="50559" y="3578"/>
                  </a:lnTo>
                  <a:lnTo>
                    <a:pt x="58113" y="7753"/>
                  </a:lnTo>
                  <a:lnTo>
                    <a:pt x="70069" y="12962"/>
                  </a:lnTo>
                  <a:lnTo>
                    <a:pt x="82521" y="14910"/>
                  </a:lnTo>
                  <a:lnTo>
                    <a:pt x="84265" y="14910"/>
                  </a:lnTo>
                  <a:lnTo>
                    <a:pt x="84265" y="47115"/>
                  </a:lnTo>
                  <a:lnTo>
                    <a:pt x="83102" y="47115"/>
                  </a:lnTo>
                  <a:lnTo>
                    <a:pt x="81359" y="47712"/>
                  </a:lnTo>
                  <a:lnTo>
                    <a:pt x="79616" y="47712"/>
                  </a:lnTo>
                  <a:lnTo>
                    <a:pt x="77291" y="48308"/>
                  </a:lnTo>
                  <a:lnTo>
                    <a:pt x="76129" y="48904"/>
                  </a:lnTo>
                  <a:lnTo>
                    <a:pt x="76129" y="41748"/>
                  </a:lnTo>
                  <a:lnTo>
                    <a:pt x="72061" y="38766"/>
                  </a:lnTo>
                  <a:lnTo>
                    <a:pt x="29056" y="38766"/>
                  </a:lnTo>
                  <a:lnTo>
                    <a:pt x="39163" y="33732"/>
                  </a:lnTo>
                  <a:lnTo>
                    <a:pt x="51984" y="32385"/>
                  </a:lnTo>
                  <a:lnTo>
                    <a:pt x="61600" y="33398"/>
                  </a:lnTo>
                  <a:lnTo>
                    <a:pt x="64506" y="33994"/>
                  </a:lnTo>
                  <a:lnTo>
                    <a:pt x="66249" y="34591"/>
                  </a:lnTo>
                  <a:lnTo>
                    <a:pt x="66831" y="33994"/>
                  </a:lnTo>
                  <a:lnTo>
                    <a:pt x="67412" y="34591"/>
                  </a:lnTo>
                  <a:lnTo>
                    <a:pt x="67993" y="33994"/>
                  </a:lnTo>
                  <a:lnTo>
                    <a:pt x="68574" y="33398"/>
                  </a:lnTo>
                  <a:lnTo>
                    <a:pt x="69155" y="31609"/>
                  </a:lnTo>
                  <a:lnTo>
                    <a:pt x="69155" y="29820"/>
                  </a:lnTo>
                  <a:lnTo>
                    <a:pt x="69736" y="28030"/>
                  </a:lnTo>
                  <a:lnTo>
                    <a:pt x="70317" y="26241"/>
                  </a:lnTo>
                  <a:lnTo>
                    <a:pt x="66831" y="28627"/>
                  </a:lnTo>
                  <a:lnTo>
                    <a:pt x="66831" y="26838"/>
                  </a:lnTo>
                  <a:lnTo>
                    <a:pt x="63925" y="28030"/>
                  </a:lnTo>
                  <a:lnTo>
                    <a:pt x="62993" y="27605"/>
                  </a:lnTo>
                  <a:lnTo>
                    <a:pt x="51657" y="27254"/>
                  </a:lnTo>
                  <a:lnTo>
                    <a:pt x="36805" y="30862"/>
                  </a:lnTo>
                  <a:lnTo>
                    <a:pt x="27313" y="38766"/>
                  </a:lnTo>
                  <a:lnTo>
                    <a:pt x="25570" y="38766"/>
                  </a:lnTo>
                  <a:lnTo>
                    <a:pt x="22083" y="41748"/>
                  </a:lnTo>
                  <a:lnTo>
                    <a:pt x="22083" y="63218"/>
                  </a:lnTo>
                  <a:lnTo>
                    <a:pt x="29638" y="69778"/>
                  </a:lnTo>
                  <a:lnTo>
                    <a:pt x="56835" y="69773"/>
                  </a:lnTo>
                  <a:lnTo>
                    <a:pt x="69312" y="64482"/>
                  </a:lnTo>
                  <a:lnTo>
                    <a:pt x="74966" y="51886"/>
                  </a:lnTo>
                  <a:lnTo>
                    <a:pt x="75548" y="51290"/>
                  </a:lnTo>
                  <a:lnTo>
                    <a:pt x="76129" y="51290"/>
                  </a:lnTo>
                  <a:lnTo>
                    <a:pt x="76710" y="50694"/>
                  </a:lnTo>
                  <a:lnTo>
                    <a:pt x="78453" y="50694"/>
                  </a:lnTo>
                  <a:lnTo>
                    <a:pt x="80778" y="50097"/>
                  </a:lnTo>
                  <a:lnTo>
                    <a:pt x="84265" y="50097"/>
                  </a:lnTo>
                  <a:lnTo>
                    <a:pt x="84265" y="96616"/>
                  </a:lnTo>
                  <a:lnTo>
                    <a:pt x="83102" y="97213"/>
                  </a:lnTo>
                  <a:lnTo>
                    <a:pt x="81940" y="98406"/>
                  </a:lnTo>
                  <a:lnTo>
                    <a:pt x="80197" y="96020"/>
                  </a:lnTo>
                  <a:lnTo>
                    <a:pt x="77291" y="94231"/>
                  </a:lnTo>
                  <a:lnTo>
                    <a:pt x="72642" y="94231"/>
                  </a:lnTo>
                  <a:lnTo>
                    <a:pt x="70898" y="94827"/>
                  </a:lnTo>
                  <a:lnTo>
                    <a:pt x="69155" y="96020"/>
                  </a:lnTo>
                  <a:lnTo>
                    <a:pt x="66831" y="97809"/>
                  </a:lnTo>
                  <a:lnTo>
                    <a:pt x="66831" y="100195"/>
                  </a:lnTo>
                  <a:lnTo>
                    <a:pt x="65087" y="102580"/>
                  </a:lnTo>
                  <a:lnTo>
                    <a:pt x="63925" y="103773"/>
                  </a:lnTo>
                  <a:lnTo>
                    <a:pt x="62763" y="105562"/>
                  </a:lnTo>
                  <a:lnTo>
                    <a:pt x="61019" y="106159"/>
                  </a:lnTo>
                  <a:lnTo>
                    <a:pt x="59857" y="106755"/>
                  </a:lnTo>
                  <a:lnTo>
                    <a:pt x="54045" y="106755"/>
                  </a:lnTo>
                  <a:lnTo>
                    <a:pt x="51721" y="106159"/>
                  </a:lnTo>
                  <a:lnTo>
                    <a:pt x="49977" y="104966"/>
                  </a:lnTo>
                  <a:lnTo>
                    <a:pt x="48234" y="104966"/>
                  </a:lnTo>
                  <a:lnTo>
                    <a:pt x="47653" y="105562"/>
                  </a:lnTo>
                  <a:lnTo>
                    <a:pt x="48234" y="106159"/>
                  </a:lnTo>
                  <a:lnTo>
                    <a:pt x="49977" y="111526"/>
                  </a:lnTo>
                  <a:lnTo>
                    <a:pt x="57532" y="113912"/>
                  </a:lnTo>
                  <a:lnTo>
                    <a:pt x="62181" y="115105"/>
                  </a:lnTo>
                  <a:lnTo>
                    <a:pt x="72642" y="115105"/>
                  </a:lnTo>
                  <a:lnTo>
                    <a:pt x="79034" y="112719"/>
                  </a:lnTo>
                  <a:lnTo>
                    <a:pt x="81940" y="108544"/>
                  </a:lnTo>
                  <a:lnTo>
                    <a:pt x="83102" y="109737"/>
                  </a:lnTo>
                  <a:lnTo>
                    <a:pt x="84265" y="110334"/>
                  </a:lnTo>
                  <a:lnTo>
                    <a:pt x="84265" y="155064"/>
                  </a:lnTo>
                  <a:lnTo>
                    <a:pt x="74924" y="153990"/>
                  </a:lnTo>
                  <a:lnTo>
                    <a:pt x="63055" y="149377"/>
                  </a:lnTo>
                  <a:lnTo>
                    <a:pt x="52302" y="141943"/>
                  </a:lnTo>
                  <a:lnTo>
                    <a:pt x="51140" y="141347"/>
                  </a:lnTo>
                  <a:lnTo>
                    <a:pt x="49977" y="140154"/>
                  </a:lnTo>
                  <a:lnTo>
                    <a:pt x="48815" y="138961"/>
                  </a:lnTo>
                  <a:lnTo>
                    <a:pt x="44037" y="134141"/>
                  </a:lnTo>
                  <a:lnTo>
                    <a:pt x="36562" y="124412"/>
                  </a:lnTo>
                  <a:lnTo>
                    <a:pt x="30095" y="113243"/>
                  </a:lnTo>
                  <a:lnTo>
                    <a:pt x="24407" y="100791"/>
                  </a:lnTo>
                  <a:lnTo>
                    <a:pt x="22664" y="96020"/>
                  </a:lnTo>
                  <a:lnTo>
                    <a:pt x="21502" y="91249"/>
                  </a:lnTo>
                  <a:close/>
                </a:path>
              </a:pathLst>
            </a:custGeom>
            <a:solidFill>
              <a:srgbClr val="FBD7A6"/>
            </a:solidFill>
          </p:spPr>
          <p:txBody>
            <a:bodyPr wrap="square" lIns="0" tIns="0" rIns="0" bIns="0" rtlCol="0">
              <a:noAutofit/>
            </a:bodyPr>
            <a:lstStyle/>
            <a:p>
              <a:endParaRPr sz="1758"/>
            </a:p>
          </p:txBody>
        </p:sp>
        <p:sp>
          <p:nvSpPr>
            <p:cNvPr id="683" name="object 112"/>
            <p:cNvSpPr/>
            <p:nvPr/>
          </p:nvSpPr>
          <p:spPr>
            <a:xfrm>
              <a:off x="9956385" y="4726638"/>
              <a:ext cx="79446" cy="78621"/>
            </a:xfrm>
            <a:custGeom>
              <a:avLst/>
              <a:gdLst/>
              <a:ahLst/>
              <a:cxnLst/>
              <a:rect l="l" t="t" r="r" b="b"/>
              <a:pathLst>
                <a:path w="81359" h="80514">
                  <a:moveTo>
                    <a:pt x="70317" y="28627"/>
                  </a:moveTo>
                  <a:lnTo>
                    <a:pt x="70898" y="28627"/>
                  </a:lnTo>
                  <a:lnTo>
                    <a:pt x="72642" y="30416"/>
                  </a:lnTo>
                  <a:lnTo>
                    <a:pt x="72642" y="31012"/>
                  </a:lnTo>
                  <a:lnTo>
                    <a:pt x="73223" y="31012"/>
                  </a:lnTo>
                  <a:lnTo>
                    <a:pt x="73223" y="31609"/>
                  </a:lnTo>
                  <a:lnTo>
                    <a:pt x="74966" y="33398"/>
                  </a:lnTo>
                  <a:lnTo>
                    <a:pt x="75548" y="33398"/>
                  </a:lnTo>
                  <a:lnTo>
                    <a:pt x="75548" y="33994"/>
                  </a:lnTo>
                  <a:lnTo>
                    <a:pt x="76710" y="35187"/>
                  </a:lnTo>
                  <a:lnTo>
                    <a:pt x="77291" y="35784"/>
                  </a:lnTo>
                  <a:lnTo>
                    <a:pt x="77872" y="36976"/>
                  </a:lnTo>
                  <a:lnTo>
                    <a:pt x="78466" y="38957"/>
                  </a:lnTo>
                  <a:lnTo>
                    <a:pt x="79913" y="49638"/>
                  </a:lnTo>
                  <a:lnTo>
                    <a:pt x="81359" y="67393"/>
                  </a:lnTo>
                  <a:lnTo>
                    <a:pt x="78453" y="69182"/>
                  </a:lnTo>
                  <a:lnTo>
                    <a:pt x="75548" y="70971"/>
                  </a:lnTo>
                  <a:lnTo>
                    <a:pt x="72642" y="73357"/>
                  </a:lnTo>
                  <a:lnTo>
                    <a:pt x="58695" y="80514"/>
                  </a:lnTo>
                  <a:lnTo>
                    <a:pt x="55181" y="74972"/>
                  </a:lnTo>
                  <a:lnTo>
                    <a:pt x="46205" y="64992"/>
                  </a:lnTo>
                  <a:lnTo>
                    <a:pt x="37192" y="58447"/>
                  </a:lnTo>
                  <a:lnTo>
                    <a:pt x="31381" y="54868"/>
                  </a:lnTo>
                  <a:lnTo>
                    <a:pt x="26151" y="53079"/>
                  </a:lnTo>
                  <a:lnTo>
                    <a:pt x="23245" y="51886"/>
                  </a:lnTo>
                  <a:lnTo>
                    <a:pt x="18015" y="50097"/>
                  </a:lnTo>
                  <a:lnTo>
                    <a:pt x="15109" y="44730"/>
                  </a:lnTo>
                  <a:lnTo>
                    <a:pt x="11622" y="42344"/>
                  </a:lnTo>
                  <a:lnTo>
                    <a:pt x="11041" y="41748"/>
                  </a:lnTo>
                  <a:lnTo>
                    <a:pt x="9879" y="41748"/>
                  </a:lnTo>
                  <a:lnTo>
                    <a:pt x="9298" y="41151"/>
                  </a:lnTo>
                  <a:lnTo>
                    <a:pt x="8717" y="41748"/>
                  </a:lnTo>
                  <a:lnTo>
                    <a:pt x="8717" y="42344"/>
                  </a:lnTo>
                  <a:lnTo>
                    <a:pt x="8135" y="43537"/>
                  </a:lnTo>
                  <a:lnTo>
                    <a:pt x="6973" y="45326"/>
                  </a:lnTo>
                  <a:lnTo>
                    <a:pt x="5811" y="46519"/>
                  </a:lnTo>
                  <a:lnTo>
                    <a:pt x="5230" y="43537"/>
                  </a:lnTo>
                  <a:lnTo>
                    <a:pt x="3486" y="39362"/>
                  </a:lnTo>
                  <a:lnTo>
                    <a:pt x="1162" y="36976"/>
                  </a:lnTo>
                  <a:lnTo>
                    <a:pt x="581" y="36976"/>
                  </a:lnTo>
                  <a:lnTo>
                    <a:pt x="0" y="36380"/>
                  </a:lnTo>
                  <a:lnTo>
                    <a:pt x="581" y="35784"/>
                  </a:lnTo>
                  <a:lnTo>
                    <a:pt x="22083" y="0"/>
                  </a:lnTo>
                  <a:lnTo>
                    <a:pt x="23195" y="671"/>
                  </a:lnTo>
                  <a:lnTo>
                    <a:pt x="35152" y="7588"/>
                  </a:lnTo>
                  <a:lnTo>
                    <a:pt x="46250" y="13645"/>
                  </a:lnTo>
                  <a:lnTo>
                    <a:pt x="56370" y="19084"/>
                  </a:lnTo>
                  <a:lnTo>
                    <a:pt x="59857" y="20874"/>
                  </a:lnTo>
                  <a:lnTo>
                    <a:pt x="60438" y="21470"/>
                  </a:lnTo>
                  <a:lnTo>
                    <a:pt x="61600" y="22066"/>
                  </a:lnTo>
                  <a:lnTo>
                    <a:pt x="62763" y="22663"/>
                  </a:lnTo>
                  <a:lnTo>
                    <a:pt x="63344" y="23259"/>
                  </a:lnTo>
                  <a:lnTo>
                    <a:pt x="63925" y="23259"/>
                  </a:lnTo>
                  <a:lnTo>
                    <a:pt x="63925" y="23856"/>
                  </a:lnTo>
                  <a:lnTo>
                    <a:pt x="64506" y="23856"/>
                  </a:lnTo>
                  <a:lnTo>
                    <a:pt x="65087" y="24452"/>
                  </a:lnTo>
                  <a:lnTo>
                    <a:pt x="66249" y="25048"/>
                  </a:lnTo>
                  <a:lnTo>
                    <a:pt x="66831" y="25645"/>
                  </a:lnTo>
                  <a:lnTo>
                    <a:pt x="67412" y="26241"/>
                  </a:lnTo>
                  <a:lnTo>
                    <a:pt x="67993" y="26241"/>
                  </a:lnTo>
                  <a:lnTo>
                    <a:pt x="69736" y="28030"/>
                  </a:lnTo>
                  <a:lnTo>
                    <a:pt x="70317" y="28030"/>
                  </a:lnTo>
                  <a:lnTo>
                    <a:pt x="70317" y="28627"/>
                  </a:lnTo>
                  <a:close/>
                </a:path>
              </a:pathLst>
            </a:custGeom>
            <a:solidFill>
              <a:srgbClr val="CAC399"/>
            </a:solidFill>
          </p:spPr>
          <p:txBody>
            <a:bodyPr wrap="square" lIns="0" tIns="0" rIns="0" bIns="0" rtlCol="0">
              <a:noAutofit/>
            </a:bodyPr>
            <a:lstStyle/>
            <a:p>
              <a:endParaRPr sz="1758"/>
            </a:p>
          </p:txBody>
        </p:sp>
        <p:sp>
          <p:nvSpPr>
            <p:cNvPr id="684" name="object 113"/>
            <p:cNvSpPr/>
            <p:nvPr/>
          </p:nvSpPr>
          <p:spPr>
            <a:xfrm>
              <a:off x="9900174" y="4962502"/>
              <a:ext cx="11349" cy="15723"/>
            </a:xfrm>
            <a:custGeom>
              <a:avLst/>
              <a:gdLst/>
              <a:ahLst/>
              <a:cxnLst/>
              <a:rect l="l" t="t" r="r" b="b"/>
              <a:pathLst>
                <a:path w="11622" h="16102">
                  <a:moveTo>
                    <a:pt x="11622" y="16102"/>
                  </a:moveTo>
                  <a:lnTo>
                    <a:pt x="7554" y="11331"/>
                  </a:lnTo>
                  <a:lnTo>
                    <a:pt x="3486" y="5964"/>
                  </a:lnTo>
                  <a:lnTo>
                    <a:pt x="0" y="0"/>
                  </a:lnTo>
                  <a:lnTo>
                    <a:pt x="3486" y="5964"/>
                  </a:lnTo>
                  <a:lnTo>
                    <a:pt x="7554" y="11331"/>
                  </a:lnTo>
                  <a:lnTo>
                    <a:pt x="11622" y="16102"/>
                  </a:lnTo>
                  <a:close/>
                </a:path>
              </a:pathLst>
            </a:custGeom>
            <a:solidFill>
              <a:srgbClr val="CAC399"/>
            </a:solidFill>
          </p:spPr>
          <p:txBody>
            <a:bodyPr wrap="square" lIns="0" tIns="0" rIns="0" bIns="0" rtlCol="0">
              <a:noAutofit/>
            </a:bodyPr>
            <a:lstStyle/>
            <a:p>
              <a:endParaRPr sz="1758"/>
            </a:p>
          </p:txBody>
        </p:sp>
        <p:sp>
          <p:nvSpPr>
            <p:cNvPr id="685" name="object 114"/>
            <p:cNvSpPr/>
            <p:nvPr/>
          </p:nvSpPr>
          <p:spPr>
            <a:xfrm>
              <a:off x="9751524" y="4728383"/>
              <a:ext cx="181025" cy="323221"/>
            </a:xfrm>
            <a:custGeom>
              <a:avLst/>
              <a:gdLst/>
              <a:ahLst/>
              <a:cxnLst/>
              <a:rect l="l" t="t" r="r" b="b"/>
              <a:pathLst>
                <a:path w="185383" h="331002">
                  <a:moveTo>
                    <a:pt x="1162" y="151485"/>
                  </a:moveTo>
                  <a:lnTo>
                    <a:pt x="581" y="151485"/>
                  </a:lnTo>
                  <a:lnTo>
                    <a:pt x="581" y="149100"/>
                  </a:lnTo>
                  <a:lnTo>
                    <a:pt x="0" y="146714"/>
                  </a:lnTo>
                  <a:lnTo>
                    <a:pt x="0" y="143732"/>
                  </a:lnTo>
                  <a:lnTo>
                    <a:pt x="581" y="137768"/>
                  </a:lnTo>
                  <a:lnTo>
                    <a:pt x="581" y="126436"/>
                  </a:lnTo>
                  <a:lnTo>
                    <a:pt x="1162" y="121069"/>
                  </a:lnTo>
                  <a:lnTo>
                    <a:pt x="1162" y="116298"/>
                  </a:lnTo>
                  <a:lnTo>
                    <a:pt x="1743" y="110930"/>
                  </a:lnTo>
                  <a:lnTo>
                    <a:pt x="1743" y="109141"/>
                  </a:lnTo>
                  <a:lnTo>
                    <a:pt x="4067" y="109141"/>
                  </a:lnTo>
                  <a:lnTo>
                    <a:pt x="5230" y="108544"/>
                  </a:lnTo>
                  <a:lnTo>
                    <a:pt x="9298" y="108544"/>
                  </a:lnTo>
                  <a:lnTo>
                    <a:pt x="13947" y="107948"/>
                  </a:lnTo>
                  <a:lnTo>
                    <a:pt x="15690" y="105562"/>
                  </a:lnTo>
                  <a:lnTo>
                    <a:pt x="17434" y="104370"/>
                  </a:lnTo>
                  <a:lnTo>
                    <a:pt x="17434" y="102580"/>
                  </a:lnTo>
                  <a:lnTo>
                    <a:pt x="16271" y="99598"/>
                  </a:lnTo>
                  <a:lnTo>
                    <a:pt x="14428" y="95500"/>
                  </a:lnTo>
                  <a:lnTo>
                    <a:pt x="11640" y="83509"/>
                  </a:lnTo>
                  <a:lnTo>
                    <a:pt x="12050" y="71518"/>
                  </a:lnTo>
                  <a:lnTo>
                    <a:pt x="14528" y="59043"/>
                  </a:lnTo>
                  <a:lnTo>
                    <a:pt x="14569" y="58822"/>
                  </a:lnTo>
                  <a:lnTo>
                    <a:pt x="16902" y="46372"/>
                  </a:lnTo>
                  <a:lnTo>
                    <a:pt x="19364" y="33921"/>
                  </a:lnTo>
                  <a:lnTo>
                    <a:pt x="22083" y="21470"/>
                  </a:lnTo>
                  <a:lnTo>
                    <a:pt x="22083" y="20874"/>
                  </a:lnTo>
                  <a:lnTo>
                    <a:pt x="23826" y="20277"/>
                  </a:lnTo>
                  <a:lnTo>
                    <a:pt x="24988" y="19681"/>
                  </a:lnTo>
                  <a:lnTo>
                    <a:pt x="25570" y="19084"/>
                  </a:lnTo>
                  <a:lnTo>
                    <a:pt x="26812" y="18345"/>
                  </a:lnTo>
                  <a:lnTo>
                    <a:pt x="37096" y="12718"/>
                  </a:lnTo>
                  <a:lnTo>
                    <a:pt x="48418" y="6798"/>
                  </a:lnTo>
                  <a:lnTo>
                    <a:pt x="60438" y="0"/>
                  </a:lnTo>
                  <a:lnTo>
                    <a:pt x="95887" y="60236"/>
                  </a:lnTo>
                  <a:lnTo>
                    <a:pt x="117971" y="33994"/>
                  </a:lnTo>
                  <a:lnTo>
                    <a:pt x="174341" y="33994"/>
                  </a:lnTo>
                  <a:lnTo>
                    <a:pt x="185383" y="47712"/>
                  </a:lnTo>
                  <a:lnTo>
                    <a:pt x="183058" y="48308"/>
                  </a:lnTo>
                  <a:lnTo>
                    <a:pt x="181315" y="49501"/>
                  </a:lnTo>
                  <a:lnTo>
                    <a:pt x="169621" y="54322"/>
                  </a:lnTo>
                  <a:lnTo>
                    <a:pt x="159412" y="60820"/>
                  </a:lnTo>
                  <a:lnTo>
                    <a:pt x="149913" y="69316"/>
                  </a:lnTo>
                  <a:lnTo>
                    <a:pt x="141423" y="79994"/>
                  </a:lnTo>
                  <a:lnTo>
                    <a:pt x="134243" y="93038"/>
                  </a:lnTo>
                  <a:lnTo>
                    <a:pt x="130241" y="104583"/>
                  </a:lnTo>
                  <a:lnTo>
                    <a:pt x="127894" y="116929"/>
                  </a:lnTo>
                  <a:lnTo>
                    <a:pt x="126643" y="130210"/>
                  </a:lnTo>
                  <a:lnTo>
                    <a:pt x="126303" y="143745"/>
                  </a:lnTo>
                  <a:lnTo>
                    <a:pt x="126688" y="156853"/>
                  </a:lnTo>
                  <a:lnTo>
                    <a:pt x="125526" y="156257"/>
                  </a:lnTo>
                  <a:lnTo>
                    <a:pt x="123782" y="156257"/>
                  </a:lnTo>
                  <a:lnTo>
                    <a:pt x="122039" y="158642"/>
                  </a:lnTo>
                  <a:lnTo>
                    <a:pt x="119133" y="161624"/>
                  </a:lnTo>
                  <a:lnTo>
                    <a:pt x="118552" y="166395"/>
                  </a:lnTo>
                  <a:lnTo>
                    <a:pt x="119133" y="170570"/>
                  </a:lnTo>
                  <a:lnTo>
                    <a:pt x="119133" y="175938"/>
                  </a:lnTo>
                  <a:lnTo>
                    <a:pt x="119714" y="178323"/>
                  </a:lnTo>
                  <a:lnTo>
                    <a:pt x="121122" y="185966"/>
                  </a:lnTo>
                  <a:lnTo>
                    <a:pt x="127064" y="198856"/>
                  </a:lnTo>
                  <a:lnTo>
                    <a:pt x="138311" y="205161"/>
                  </a:lnTo>
                  <a:lnTo>
                    <a:pt x="139473" y="209336"/>
                  </a:lnTo>
                  <a:lnTo>
                    <a:pt x="140635" y="213511"/>
                  </a:lnTo>
                  <a:lnTo>
                    <a:pt x="142379" y="217089"/>
                  </a:lnTo>
                  <a:lnTo>
                    <a:pt x="145837" y="226281"/>
                  </a:lnTo>
                  <a:lnTo>
                    <a:pt x="151419" y="238183"/>
                  </a:lnTo>
                  <a:lnTo>
                    <a:pt x="158094" y="248661"/>
                  </a:lnTo>
                  <a:lnTo>
                    <a:pt x="166205" y="257645"/>
                  </a:lnTo>
                  <a:lnTo>
                    <a:pt x="166205" y="258241"/>
                  </a:lnTo>
                  <a:lnTo>
                    <a:pt x="166786" y="258837"/>
                  </a:lnTo>
                  <a:lnTo>
                    <a:pt x="166786" y="260627"/>
                  </a:lnTo>
                  <a:lnTo>
                    <a:pt x="167368" y="261223"/>
                  </a:lnTo>
                  <a:lnTo>
                    <a:pt x="166786" y="262416"/>
                  </a:lnTo>
                  <a:lnTo>
                    <a:pt x="167368" y="262416"/>
                  </a:lnTo>
                  <a:lnTo>
                    <a:pt x="166786" y="263012"/>
                  </a:lnTo>
                  <a:lnTo>
                    <a:pt x="166786" y="265994"/>
                  </a:lnTo>
                  <a:lnTo>
                    <a:pt x="166205" y="266591"/>
                  </a:lnTo>
                  <a:lnTo>
                    <a:pt x="166205" y="267783"/>
                  </a:lnTo>
                  <a:lnTo>
                    <a:pt x="165624" y="268380"/>
                  </a:lnTo>
                  <a:lnTo>
                    <a:pt x="165624" y="268976"/>
                  </a:lnTo>
                  <a:lnTo>
                    <a:pt x="165043" y="269573"/>
                  </a:lnTo>
                  <a:lnTo>
                    <a:pt x="165043" y="270766"/>
                  </a:lnTo>
                  <a:lnTo>
                    <a:pt x="164462" y="270766"/>
                  </a:lnTo>
                  <a:lnTo>
                    <a:pt x="164462" y="271362"/>
                  </a:lnTo>
                  <a:lnTo>
                    <a:pt x="163881" y="271958"/>
                  </a:lnTo>
                  <a:lnTo>
                    <a:pt x="163300" y="272555"/>
                  </a:lnTo>
                  <a:lnTo>
                    <a:pt x="163300" y="273151"/>
                  </a:lnTo>
                  <a:lnTo>
                    <a:pt x="162719" y="273748"/>
                  </a:lnTo>
                  <a:lnTo>
                    <a:pt x="162137" y="274344"/>
                  </a:lnTo>
                  <a:lnTo>
                    <a:pt x="161556" y="274940"/>
                  </a:lnTo>
                  <a:lnTo>
                    <a:pt x="160975" y="275537"/>
                  </a:lnTo>
                  <a:lnTo>
                    <a:pt x="160394" y="275537"/>
                  </a:lnTo>
                  <a:lnTo>
                    <a:pt x="160394" y="276133"/>
                  </a:lnTo>
                  <a:lnTo>
                    <a:pt x="159813" y="276133"/>
                  </a:lnTo>
                  <a:lnTo>
                    <a:pt x="159813" y="276730"/>
                  </a:lnTo>
                  <a:lnTo>
                    <a:pt x="159232" y="276730"/>
                  </a:lnTo>
                  <a:lnTo>
                    <a:pt x="158651" y="277326"/>
                  </a:lnTo>
                  <a:lnTo>
                    <a:pt x="158069" y="277922"/>
                  </a:lnTo>
                  <a:lnTo>
                    <a:pt x="157488" y="277922"/>
                  </a:lnTo>
                  <a:lnTo>
                    <a:pt x="156907" y="278519"/>
                  </a:lnTo>
                  <a:lnTo>
                    <a:pt x="156326" y="278519"/>
                  </a:lnTo>
                  <a:lnTo>
                    <a:pt x="156326" y="279115"/>
                  </a:lnTo>
                  <a:lnTo>
                    <a:pt x="155745" y="279115"/>
                  </a:lnTo>
                  <a:lnTo>
                    <a:pt x="155164" y="279712"/>
                  </a:lnTo>
                  <a:lnTo>
                    <a:pt x="154583" y="279712"/>
                  </a:lnTo>
                  <a:lnTo>
                    <a:pt x="154001" y="280308"/>
                  </a:lnTo>
                  <a:lnTo>
                    <a:pt x="153420" y="280308"/>
                  </a:lnTo>
                  <a:lnTo>
                    <a:pt x="152839" y="280904"/>
                  </a:lnTo>
                  <a:lnTo>
                    <a:pt x="152258" y="281501"/>
                  </a:lnTo>
                  <a:lnTo>
                    <a:pt x="151096" y="281501"/>
                  </a:lnTo>
                  <a:lnTo>
                    <a:pt x="150515" y="282097"/>
                  </a:lnTo>
                  <a:lnTo>
                    <a:pt x="149933" y="282097"/>
                  </a:lnTo>
                  <a:lnTo>
                    <a:pt x="148771" y="283290"/>
                  </a:lnTo>
                  <a:lnTo>
                    <a:pt x="147609" y="283886"/>
                  </a:lnTo>
                  <a:lnTo>
                    <a:pt x="145865" y="284483"/>
                  </a:lnTo>
                  <a:lnTo>
                    <a:pt x="141216" y="287465"/>
                  </a:lnTo>
                  <a:lnTo>
                    <a:pt x="134824" y="291043"/>
                  </a:lnTo>
                  <a:lnTo>
                    <a:pt x="127850" y="296411"/>
                  </a:lnTo>
                  <a:lnTo>
                    <a:pt x="124263" y="298947"/>
                  </a:lnTo>
                  <a:lnTo>
                    <a:pt x="111781" y="306763"/>
                  </a:lnTo>
                  <a:lnTo>
                    <a:pt x="99720" y="313344"/>
                  </a:lnTo>
                  <a:lnTo>
                    <a:pt x="88506" y="319222"/>
                  </a:lnTo>
                  <a:lnTo>
                    <a:pt x="78563" y="324930"/>
                  </a:lnTo>
                  <a:lnTo>
                    <a:pt x="70317" y="331002"/>
                  </a:lnTo>
                  <a:lnTo>
                    <a:pt x="70230" y="321833"/>
                  </a:lnTo>
                  <a:lnTo>
                    <a:pt x="69999" y="303225"/>
                  </a:lnTo>
                  <a:lnTo>
                    <a:pt x="69701" y="285363"/>
                  </a:lnTo>
                  <a:lnTo>
                    <a:pt x="69332" y="268485"/>
                  </a:lnTo>
                  <a:lnTo>
                    <a:pt x="68889" y="252831"/>
                  </a:lnTo>
                  <a:lnTo>
                    <a:pt x="68369" y="238640"/>
                  </a:lnTo>
                  <a:lnTo>
                    <a:pt x="67768" y="226151"/>
                  </a:lnTo>
                  <a:lnTo>
                    <a:pt x="67085" y="215604"/>
                  </a:lnTo>
                  <a:lnTo>
                    <a:pt x="66315" y="207238"/>
                  </a:lnTo>
                  <a:lnTo>
                    <a:pt x="65457" y="201292"/>
                  </a:lnTo>
                  <a:lnTo>
                    <a:pt x="62763" y="195023"/>
                  </a:lnTo>
                  <a:lnTo>
                    <a:pt x="58695" y="190251"/>
                  </a:lnTo>
                  <a:lnTo>
                    <a:pt x="59857" y="91249"/>
                  </a:lnTo>
                  <a:lnTo>
                    <a:pt x="58113" y="94827"/>
                  </a:lnTo>
                  <a:lnTo>
                    <a:pt x="57532" y="93634"/>
                  </a:lnTo>
                  <a:lnTo>
                    <a:pt x="56951" y="92442"/>
                  </a:lnTo>
                  <a:lnTo>
                    <a:pt x="55208" y="75742"/>
                  </a:lnTo>
                  <a:lnTo>
                    <a:pt x="55789" y="187269"/>
                  </a:lnTo>
                  <a:lnTo>
                    <a:pt x="48549" y="182526"/>
                  </a:lnTo>
                  <a:lnTo>
                    <a:pt x="38309" y="176941"/>
                  </a:lnTo>
                  <a:lnTo>
                    <a:pt x="26937" y="171041"/>
                  </a:lnTo>
                  <a:lnTo>
                    <a:pt x="14960" y="164315"/>
                  </a:lnTo>
                  <a:lnTo>
                    <a:pt x="2905" y="156257"/>
                  </a:lnTo>
                  <a:lnTo>
                    <a:pt x="2324" y="155660"/>
                  </a:lnTo>
                  <a:lnTo>
                    <a:pt x="2905" y="155660"/>
                  </a:lnTo>
                  <a:lnTo>
                    <a:pt x="2905" y="153871"/>
                  </a:lnTo>
                  <a:lnTo>
                    <a:pt x="2324" y="152678"/>
                  </a:lnTo>
                  <a:lnTo>
                    <a:pt x="1743" y="152082"/>
                  </a:lnTo>
                  <a:lnTo>
                    <a:pt x="1162" y="151485"/>
                  </a:lnTo>
                  <a:close/>
                </a:path>
                <a:path w="185383" h="331002">
                  <a:moveTo>
                    <a:pt x="149933" y="282694"/>
                  </a:moveTo>
                  <a:lnTo>
                    <a:pt x="148771" y="283290"/>
                  </a:lnTo>
                  <a:lnTo>
                    <a:pt x="149933" y="282097"/>
                  </a:lnTo>
                  <a:lnTo>
                    <a:pt x="150515" y="282097"/>
                  </a:lnTo>
                  <a:lnTo>
                    <a:pt x="149933" y="282694"/>
                  </a:lnTo>
                  <a:close/>
                </a:path>
              </a:pathLst>
            </a:custGeom>
            <a:solidFill>
              <a:srgbClr val="CAC399"/>
            </a:solidFill>
          </p:spPr>
          <p:txBody>
            <a:bodyPr wrap="square" lIns="0" tIns="0" rIns="0" bIns="0" rtlCol="0">
              <a:noAutofit/>
            </a:bodyPr>
            <a:lstStyle/>
            <a:p>
              <a:endParaRPr sz="1758"/>
            </a:p>
          </p:txBody>
        </p:sp>
        <p:sp>
          <p:nvSpPr>
            <p:cNvPr id="686" name="object 115"/>
            <p:cNvSpPr/>
            <p:nvPr/>
          </p:nvSpPr>
          <p:spPr>
            <a:xfrm>
              <a:off x="9805434" y="4802336"/>
              <a:ext cx="4540" cy="111816"/>
            </a:xfrm>
            <a:custGeom>
              <a:avLst/>
              <a:gdLst/>
              <a:ahLst/>
              <a:cxnLst/>
              <a:rect l="l" t="t" r="r" b="b"/>
              <a:pathLst>
                <a:path w="4649" h="114508">
                  <a:moveTo>
                    <a:pt x="3486" y="114508"/>
                  </a:moveTo>
                  <a:lnTo>
                    <a:pt x="2324" y="113912"/>
                  </a:lnTo>
                  <a:lnTo>
                    <a:pt x="1162" y="112719"/>
                  </a:lnTo>
                  <a:lnTo>
                    <a:pt x="0" y="111526"/>
                  </a:lnTo>
                  <a:lnTo>
                    <a:pt x="0" y="0"/>
                  </a:lnTo>
                  <a:lnTo>
                    <a:pt x="1743" y="16699"/>
                  </a:lnTo>
                  <a:lnTo>
                    <a:pt x="2324" y="17892"/>
                  </a:lnTo>
                  <a:lnTo>
                    <a:pt x="2905" y="19084"/>
                  </a:lnTo>
                  <a:lnTo>
                    <a:pt x="4649" y="15506"/>
                  </a:lnTo>
                  <a:lnTo>
                    <a:pt x="3486" y="114508"/>
                  </a:lnTo>
                  <a:close/>
                </a:path>
              </a:pathLst>
            </a:custGeom>
            <a:solidFill>
              <a:srgbClr val="AEA884"/>
            </a:solidFill>
          </p:spPr>
          <p:txBody>
            <a:bodyPr wrap="square" lIns="0" tIns="0" rIns="0" bIns="0" rtlCol="0">
              <a:noAutofit/>
            </a:bodyPr>
            <a:lstStyle/>
            <a:p>
              <a:endParaRPr sz="1758"/>
            </a:p>
          </p:txBody>
        </p:sp>
        <p:sp>
          <p:nvSpPr>
            <p:cNvPr id="687" name="object 116"/>
            <p:cNvSpPr/>
            <p:nvPr/>
          </p:nvSpPr>
          <p:spPr>
            <a:xfrm>
              <a:off x="9866715" y="4742370"/>
              <a:ext cx="54478" cy="19218"/>
            </a:xfrm>
            <a:custGeom>
              <a:avLst/>
              <a:gdLst/>
              <a:ahLst/>
              <a:cxnLst/>
              <a:rect l="l" t="t" r="r" b="b"/>
              <a:pathLst>
                <a:path w="55789" h="19681">
                  <a:moveTo>
                    <a:pt x="40098" y="596"/>
                  </a:moveTo>
                  <a:lnTo>
                    <a:pt x="55789" y="19681"/>
                  </a:lnTo>
                  <a:lnTo>
                    <a:pt x="0" y="19681"/>
                  </a:lnTo>
                  <a:lnTo>
                    <a:pt x="14528" y="2385"/>
                  </a:lnTo>
                  <a:lnTo>
                    <a:pt x="16271" y="0"/>
                  </a:lnTo>
                  <a:lnTo>
                    <a:pt x="40098" y="0"/>
                  </a:lnTo>
                  <a:lnTo>
                    <a:pt x="40098" y="596"/>
                  </a:lnTo>
                  <a:close/>
                </a:path>
              </a:pathLst>
            </a:custGeom>
            <a:solidFill>
              <a:srgbClr val="C4BB92"/>
            </a:solidFill>
          </p:spPr>
          <p:txBody>
            <a:bodyPr wrap="square" lIns="0" tIns="0" rIns="0" bIns="0" rtlCol="0">
              <a:noAutofit/>
            </a:bodyPr>
            <a:lstStyle/>
            <a:p>
              <a:endParaRPr sz="1758"/>
            </a:p>
          </p:txBody>
        </p:sp>
        <p:sp>
          <p:nvSpPr>
            <p:cNvPr id="688" name="object 117"/>
            <p:cNvSpPr/>
            <p:nvPr/>
          </p:nvSpPr>
          <p:spPr>
            <a:xfrm>
              <a:off x="9809942" y="4695185"/>
              <a:ext cx="72069" cy="92016"/>
            </a:xfrm>
            <a:custGeom>
              <a:avLst/>
              <a:gdLst/>
              <a:ahLst/>
              <a:cxnLst/>
              <a:rect l="l" t="t" r="r" b="b"/>
              <a:pathLst>
                <a:path w="73804" h="94231">
                  <a:moveTo>
                    <a:pt x="36030" y="94231"/>
                  </a:moveTo>
                  <a:lnTo>
                    <a:pt x="581" y="33994"/>
                  </a:lnTo>
                  <a:lnTo>
                    <a:pt x="0" y="32802"/>
                  </a:lnTo>
                  <a:lnTo>
                    <a:pt x="38355" y="0"/>
                  </a:lnTo>
                  <a:lnTo>
                    <a:pt x="38355" y="19084"/>
                  </a:lnTo>
                  <a:lnTo>
                    <a:pt x="73804" y="48904"/>
                  </a:lnTo>
                  <a:lnTo>
                    <a:pt x="72642" y="50694"/>
                  </a:lnTo>
                  <a:lnTo>
                    <a:pt x="58113" y="67989"/>
                  </a:lnTo>
                  <a:lnTo>
                    <a:pt x="36030" y="94231"/>
                  </a:lnTo>
                  <a:close/>
                </a:path>
              </a:pathLst>
            </a:custGeom>
            <a:solidFill>
              <a:srgbClr val="F5F5F5"/>
            </a:solidFill>
          </p:spPr>
          <p:txBody>
            <a:bodyPr wrap="square" lIns="0" tIns="0" rIns="0" bIns="0" rtlCol="0">
              <a:noAutofit/>
            </a:bodyPr>
            <a:lstStyle/>
            <a:p>
              <a:endParaRPr sz="1758"/>
            </a:p>
          </p:txBody>
        </p:sp>
        <p:sp>
          <p:nvSpPr>
            <p:cNvPr id="689" name="object 118"/>
            <p:cNvSpPr/>
            <p:nvPr/>
          </p:nvSpPr>
          <p:spPr>
            <a:xfrm>
              <a:off x="9905846" y="4695179"/>
              <a:ext cx="72069" cy="79785"/>
            </a:xfrm>
            <a:custGeom>
              <a:avLst/>
              <a:gdLst/>
              <a:ahLst/>
              <a:cxnLst/>
              <a:rect l="l" t="t" r="r" b="b"/>
              <a:pathLst>
                <a:path w="73804" h="81706">
                  <a:moveTo>
                    <a:pt x="35449" y="19084"/>
                  </a:moveTo>
                  <a:lnTo>
                    <a:pt x="35449" y="0"/>
                  </a:lnTo>
                  <a:lnTo>
                    <a:pt x="70898" y="30416"/>
                  </a:lnTo>
                  <a:lnTo>
                    <a:pt x="70898" y="29820"/>
                  </a:lnTo>
                  <a:lnTo>
                    <a:pt x="73804" y="32205"/>
                  </a:lnTo>
                  <a:lnTo>
                    <a:pt x="52302" y="67989"/>
                  </a:lnTo>
                  <a:lnTo>
                    <a:pt x="49856" y="70163"/>
                  </a:lnTo>
                  <a:lnTo>
                    <a:pt x="38768" y="76664"/>
                  </a:lnTo>
                  <a:lnTo>
                    <a:pt x="27313" y="81706"/>
                  </a:lnTo>
                  <a:lnTo>
                    <a:pt x="16271" y="67989"/>
                  </a:lnTo>
                  <a:lnTo>
                    <a:pt x="15690" y="67989"/>
                  </a:lnTo>
                  <a:lnTo>
                    <a:pt x="0" y="48904"/>
                  </a:lnTo>
                  <a:lnTo>
                    <a:pt x="35449" y="19084"/>
                  </a:lnTo>
                  <a:close/>
                </a:path>
              </a:pathLst>
            </a:custGeom>
            <a:solidFill>
              <a:srgbClr val="F5F5F5"/>
            </a:solidFill>
          </p:spPr>
          <p:txBody>
            <a:bodyPr wrap="square" lIns="0" tIns="0" rIns="0" bIns="0" rtlCol="0">
              <a:noAutofit/>
            </a:bodyPr>
            <a:lstStyle/>
            <a:p>
              <a:endParaRPr sz="1758"/>
            </a:p>
          </p:txBody>
        </p:sp>
        <p:sp>
          <p:nvSpPr>
            <p:cNvPr id="690" name="object 119"/>
            <p:cNvSpPr/>
            <p:nvPr/>
          </p:nvSpPr>
          <p:spPr>
            <a:xfrm>
              <a:off x="9939923" y="4549585"/>
              <a:ext cx="2837" cy="1164"/>
            </a:xfrm>
            <a:custGeom>
              <a:avLst/>
              <a:gdLst/>
              <a:ahLst/>
              <a:cxnLst/>
              <a:rect l="l" t="t" r="r" b="b"/>
              <a:pathLst>
                <a:path w="2905" h="1192">
                  <a:moveTo>
                    <a:pt x="2905" y="1192"/>
                  </a:moveTo>
                  <a:lnTo>
                    <a:pt x="1743" y="596"/>
                  </a:lnTo>
                  <a:lnTo>
                    <a:pt x="1162" y="0"/>
                  </a:lnTo>
                  <a:lnTo>
                    <a:pt x="0" y="0"/>
                  </a:lnTo>
                  <a:lnTo>
                    <a:pt x="1162" y="0"/>
                  </a:lnTo>
                  <a:lnTo>
                    <a:pt x="1743" y="596"/>
                  </a:lnTo>
                  <a:lnTo>
                    <a:pt x="2905" y="1192"/>
                  </a:lnTo>
                  <a:close/>
                </a:path>
              </a:pathLst>
            </a:custGeom>
            <a:solidFill>
              <a:srgbClr val="EBEBEB"/>
            </a:solidFill>
          </p:spPr>
          <p:txBody>
            <a:bodyPr wrap="square" lIns="0" tIns="0" rIns="0" bIns="0" rtlCol="0">
              <a:noAutofit/>
            </a:bodyPr>
            <a:lstStyle/>
            <a:p>
              <a:endParaRPr sz="1758"/>
            </a:p>
          </p:txBody>
        </p:sp>
        <p:sp>
          <p:nvSpPr>
            <p:cNvPr id="691" name="object 120"/>
            <p:cNvSpPr/>
            <p:nvPr/>
          </p:nvSpPr>
          <p:spPr>
            <a:xfrm>
              <a:off x="9817573" y="4476104"/>
              <a:ext cx="150126" cy="143967"/>
            </a:xfrm>
            <a:custGeom>
              <a:avLst/>
              <a:gdLst/>
              <a:ahLst/>
              <a:cxnLst/>
              <a:rect l="l" t="t" r="r" b="b"/>
              <a:pathLst>
                <a:path w="153740" h="147433">
                  <a:moveTo>
                    <a:pt x="151997" y="130137"/>
                  </a:moveTo>
                  <a:lnTo>
                    <a:pt x="151416" y="132523"/>
                  </a:lnTo>
                  <a:lnTo>
                    <a:pt x="151416" y="135505"/>
                  </a:lnTo>
                  <a:lnTo>
                    <a:pt x="150835" y="138487"/>
                  </a:lnTo>
                  <a:lnTo>
                    <a:pt x="150254" y="140872"/>
                  </a:lnTo>
                  <a:lnTo>
                    <a:pt x="149091" y="143854"/>
                  </a:lnTo>
                  <a:lnTo>
                    <a:pt x="147929" y="146240"/>
                  </a:lnTo>
                  <a:lnTo>
                    <a:pt x="146186" y="147433"/>
                  </a:lnTo>
                  <a:lnTo>
                    <a:pt x="147348" y="139083"/>
                  </a:lnTo>
                  <a:lnTo>
                    <a:pt x="147929" y="130734"/>
                  </a:lnTo>
                  <a:lnTo>
                    <a:pt x="147348" y="122980"/>
                  </a:lnTo>
                  <a:lnTo>
                    <a:pt x="147312" y="111989"/>
                  </a:lnTo>
                  <a:lnTo>
                    <a:pt x="145326" y="96544"/>
                  </a:lnTo>
                  <a:lnTo>
                    <a:pt x="141264" y="83701"/>
                  </a:lnTo>
                  <a:lnTo>
                    <a:pt x="135441" y="74032"/>
                  </a:lnTo>
                  <a:lnTo>
                    <a:pt x="128170" y="68111"/>
                  </a:lnTo>
                  <a:lnTo>
                    <a:pt x="127008" y="67515"/>
                  </a:lnTo>
                  <a:lnTo>
                    <a:pt x="126427" y="66919"/>
                  </a:lnTo>
                  <a:lnTo>
                    <a:pt x="125265" y="66919"/>
                  </a:lnTo>
                  <a:lnTo>
                    <a:pt x="124102" y="66322"/>
                  </a:lnTo>
                  <a:lnTo>
                    <a:pt x="121197" y="66322"/>
                  </a:lnTo>
                  <a:lnTo>
                    <a:pt x="115719" y="67180"/>
                  </a:lnTo>
                  <a:lnTo>
                    <a:pt x="104274" y="71461"/>
                  </a:lnTo>
                  <a:lnTo>
                    <a:pt x="91266" y="76450"/>
                  </a:lnTo>
                  <a:lnTo>
                    <a:pt x="77611" y="78847"/>
                  </a:lnTo>
                  <a:lnTo>
                    <a:pt x="73796" y="78728"/>
                  </a:lnTo>
                  <a:lnTo>
                    <a:pt x="61141" y="75201"/>
                  </a:lnTo>
                  <a:lnTo>
                    <a:pt x="49176" y="69374"/>
                  </a:lnTo>
                  <a:lnTo>
                    <a:pt x="38675" y="64533"/>
                  </a:lnTo>
                  <a:lnTo>
                    <a:pt x="36931" y="63937"/>
                  </a:lnTo>
                  <a:lnTo>
                    <a:pt x="32282" y="63937"/>
                  </a:lnTo>
                  <a:lnTo>
                    <a:pt x="24282" y="68759"/>
                  </a:lnTo>
                  <a:lnTo>
                    <a:pt x="17939" y="77807"/>
                  </a:lnTo>
                  <a:lnTo>
                    <a:pt x="13139" y="90444"/>
                  </a:lnTo>
                  <a:lnTo>
                    <a:pt x="10098" y="105943"/>
                  </a:lnTo>
                  <a:lnTo>
                    <a:pt x="9037" y="123577"/>
                  </a:lnTo>
                  <a:lnTo>
                    <a:pt x="9037" y="131330"/>
                  </a:lnTo>
                  <a:lnTo>
                    <a:pt x="9618" y="139083"/>
                  </a:lnTo>
                  <a:lnTo>
                    <a:pt x="10780" y="147433"/>
                  </a:lnTo>
                  <a:lnTo>
                    <a:pt x="6569" y="143055"/>
                  </a:lnTo>
                  <a:lnTo>
                    <a:pt x="2842" y="130286"/>
                  </a:lnTo>
                  <a:lnTo>
                    <a:pt x="320" y="111649"/>
                  </a:lnTo>
                  <a:lnTo>
                    <a:pt x="236" y="109950"/>
                  </a:lnTo>
                  <a:lnTo>
                    <a:pt x="0" y="96601"/>
                  </a:lnTo>
                  <a:lnTo>
                    <a:pt x="542" y="83019"/>
                  </a:lnTo>
                  <a:lnTo>
                    <a:pt x="1966" y="69841"/>
                  </a:lnTo>
                  <a:lnTo>
                    <a:pt x="4376" y="57702"/>
                  </a:lnTo>
                  <a:lnTo>
                    <a:pt x="7874" y="47237"/>
                  </a:lnTo>
                  <a:lnTo>
                    <a:pt x="18169" y="29931"/>
                  </a:lnTo>
                  <a:lnTo>
                    <a:pt x="27773" y="19465"/>
                  </a:lnTo>
                  <a:lnTo>
                    <a:pt x="38429" y="11422"/>
                  </a:lnTo>
                  <a:lnTo>
                    <a:pt x="49820" y="5629"/>
                  </a:lnTo>
                  <a:lnTo>
                    <a:pt x="61628" y="1910"/>
                  </a:lnTo>
                  <a:lnTo>
                    <a:pt x="73534" y="92"/>
                  </a:lnTo>
                  <a:lnTo>
                    <a:pt x="85222" y="0"/>
                  </a:lnTo>
                  <a:lnTo>
                    <a:pt x="96372" y="1459"/>
                  </a:lnTo>
                  <a:lnTo>
                    <a:pt x="106668" y="4297"/>
                  </a:lnTo>
                  <a:lnTo>
                    <a:pt x="115756" y="8018"/>
                  </a:lnTo>
                  <a:lnTo>
                    <a:pt x="123940" y="12733"/>
                  </a:lnTo>
                  <a:lnTo>
                    <a:pt x="132602" y="19882"/>
                  </a:lnTo>
                  <a:lnTo>
                    <a:pt x="140829" y="30064"/>
                  </a:lnTo>
                  <a:lnTo>
                    <a:pt x="147704" y="43880"/>
                  </a:lnTo>
                  <a:lnTo>
                    <a:pt x="152313" y="61928"/>
                  </a:lnTo>
                  <a:lnTo>
                    <a:pt x="153740" y="84811"/>
                  </a:lnTo>
                  <a:lnTo>
                    <a:pt x="153740" y="88985"/>
                  </a:lnTo>
                  <a:lnTo>
                    <a:pt x="153422" y="101234"/>
                  </a:lnTo>
                  <a:lnTo>
                    <a:pt x="153101" y="113897"/>
                  </a:lnTo>
                  <a:lnTo>
                    <a:pt x="151997" y="126559"/>
                  </a:lnTo>
                  <a:lnTo>
                    <a:pt x="151997" y="130137"/>
                  </a:lnTo>
                  <a:close/>
                </a:path>
              </a:pathLst>
            </a:custGeom>
            <a:solidFill>
              <a:srgbClr val="EBEBEB"/>
            </a:solidFill>
          </p:spPr>
          <p:txBody>
            <a:bodyPr wrap="square" lIns="0" tIns="0" rIns="0" bIns="0" rtlCol="0">
              <a:noAutofit/>
            </a:bodyPr>
            <a:lstStyle/>
            <a:p>
              <a:endParaRPr sz="1758"/>
            </a:p>
          </p:txBody>
        </p:sp>
        <p:sp>
          <p:nvSpPr>
            <p:cNvPr id="692" name="object 121"/>
            <p:cNvSpPr/>
            <p:nvPr/>
          </p:nvSpPr>
          <p:spPr>
            <a:xfrm>
              <a:off x="9826426" y="4594765"/>
              <a:ext cx="85" cy="2011"/>
            </a:xfrm>
            <a:custGeom>
              <a:avLst/>
              <a:gdLst/>
              <a:ahLst/>
              <a:cxnLst/>
              <a:rect l="l" t="t" r="r" b="b"/>
              <a:pathLst>
                <a:path w="87" h="2059">
                  <a:moveTo>
                    <a:pt x="1" y="1319"/>
                  </a:moveTo>
                  <a:lnTo>
                    <a:pt x="0" y="2059"/>
                  </a:lnTo>
                  <a:lnTo>
                    <a:pt x="0" y="270"/>
                  </a:lnTo>
                  <a:lnTo>
                    <a:pt x="87" y="0"/>
                  </a:lnTo>
                  <a:lnTo>
                    <a:pt x="1" y="1319"/>
                  </a:lnTo>
                  <a:close/>
                </a:path>
              </a:pathLst>
            </a:custGeom>
            <a:solidFill>
              <a:srgbClr val="D9D9D9"/>
            </a:solidFill>
          </p:spPr>
          <p:txBody>
            <a:bodyPr wrap="square" lIns="0" tIns="0" rIns="0" bIns="0" rtlCol="0">
              <a:noAutofit/>
            </a:bodyPr>
            <a:lstStyle/>
            <a:p>
              <a:endParaRPr sz="1758"/>
            </a:p>
          </p:txBody>
        </p:sp>
        <p:sp>
          <p:nvSpPr>
            <p:cNvPr id="693" name="object 122"/>
            <p:cNvSpPr/>
            <p:nvPr/>
          </p:nvSpPr>
          <p:spPr>
            <a:xfrm>
              <a:off x="9826512" y="4538527"/>
              <a:ext cx="134622" cy="56226"/>
            </a:xfrm>
            <a:custGeom>
              <a:avLst/>
              <a:gdLst/>
              <a:ahLst/>
              <a:cxnLst/>
              <a:rect l="l" t="t" r="r" b="b"/>
              <a:pathLst>
                <a:path w="137863" h="57580">
                  <a:moveTo>
                    <a:pt x="493" y="56061"/>
                  </a:moveTo>
                  <a:lnTo>
                    <a:pt x="1059" y="41337"/>
                  </a:lnTo>
                  <a:lnTo>
                    <a:pt x="4174" y="25939"/>
                  </a:lnTo>
                  <a:lnTo>
                    <a:pt x="9040" y="13433"/>
                  </a:lnTo>
                  <a:lnTo>
                    <a:pt x="15441" y="4544"/>
                  </a:lnTo>
                  <a:lnTo>
                    <a:pt x="23157" y="0"/>
                  </a:lnTo>
                  <a:lnTo>
                    <a:pt x="27806" y="0"/>
                  </a:lnTo>
                  <a:lnTo>
                    <a:pt x="29550" y="596"/>
                  </a:lnTo>
                  <a:lnTo>
                    <a:pt x="32500" y="1749"/>
                  </a:lnTo>
                  <a:lnTo>
                    <a:pt x="43522" y="7231"/>
                  </a:lnTo>
                  <a:lnTo>
                    <a:pt x="55776" y="12713"/>
                  </a:lnTo>
                  <a:lnTo>
                    <a:pt x="68486" y="14910"/>
                  </a:lnTo>
                  <a:lnTo>
                    <a:pt x="69067" y="14910"/>
                  </a:lnTo>
                  <a:lnTo>
                    <a:pt x="76152" y="14155"/>
                  </a:lnTo>
                  <a:lnTo>
                    <a:pt x="89486" y="9900"/>
                  </a:lnTo>
                  <a:lnTo>
                    <a:pt x="101804" y="4835"/>
                  </a:lnTo>
                  <a:lnTo>
                    <a:pt x="112072" y="2385"/>
                  </a:lnTo>
                  <a:lnTo>
                    <a:pt x="114977" y="2385"/>
                  </a:lnTo>
                  <a:lnTo>
                    <a:pt x="116140" y="2982"/>
                  </a:lnTo>
                  <a:lnTo>
                    <a:pt x="117302" y="2982"/>
                  </a:lnTo>
                  <a:lnTo>
                    <a:pt x="117883" y="3578"/>
                  </a:lnTo>
                  <a:lnTo>
                    <a:pt x="119045" y="4174"/>
                  </a:lnTo>
                  <a:lnTo>
                    <a:pt x="120771" y="5147"/>
                  </a:lnTo>
                  <a:lnTo>
                    <a:pt x="127680" y="12227"/>
                  </a:lnTo>
                  <a:lnTo>
                    <a:pt x="133077" y="23250"/>
                  </a:lnTo>
                  <a:lnTo>
                    <a:pt x="136684" y="37502"/>
                  </a:lnTo>
                  <a:lnTo>
                    <a:pt x="137863" y="50356"/>
                  </a:lnTo>
                  <a:lnTo>
                    <a:pt x="137642" y="48308"/>
                  </a:lnTo>
                  <a:lnTo>
                    <a:pt x="136479" y="42940"/>
                  </a:lnTo>
                  <a:lnTo>
                    <a:pt x="135317" y="37573"/>
                  </a:lnTo>
                  <a:lnTo>
                    <a:pt x="135317" y="36976"/>
                  </a:lnTo>
                  <a:lnTo>
                    <a:pt x="134736" y="35784"/>
                  </a:lnTo>
                  <a:lnTo>
                    <a:pt x="134736" y="34591"/>
                  </a:lnTo>
                  <a:lnTo>
                    <a:pt x="134155" y="33994"/>
                  </a:lnTo>
                  <a:lnTo>
                    <a:pt x="134155" y="32802"/>
                  </a:lnTo>
                  <a:lnTo>
                    <a:pt x="132993" y="31012"/>
                  </a:lnTo>
                  <a:lnTo>
                    <a:pt x="132411" y="29223"/>
                  </a:lnTo>
                  <a:lnTo>
                    <a:pt x="131830" y="27434"/>
                  </a:lnTo>
                  <a:lnTo>
                    <a:pt x="131830" y="26838"/>
                  </a:lnTo>
                  <a:lnTo>
                    <a:pt x="131249" y="26838"/>
                  </a:lnTo>
                  <a:lnTo>
                    <a:pt x="131249" y="26241"/>
                  </a:lnTo>
                  <a:lnTo>
                    <a:pt x="130668" y="25645"/>
                  </a:lnTo>
                  <a:lnTo>
                    <a:pt x="130668" y="25048"/>
                  </a:lnTo>
                  <a:lnTo>
                    <a:pt x="130087" y="24452"/>
                  </a:lnTo>
                  <a:lnTo>
                    <a:pt x="130087" y="23856"/>
                  </a:lnTo>
                  <a:lnTo>
                    <a:pt x="129506" y="23259"/>
                  </a:lnTo>
                  <a:lnTo>
                    <a:pt x="129506" y="22663"/>
                  </a:lnTo>
                  <a:lnTo>
                    <a:pt x="128925" y="22066"/>
                  </a:lnTo>
                  <a:lnTo>
                    <a:pt x="128925" y="21470"/>
                  </a:lnTo>
                  <a:lnTo>
                    <a:pt x="128343" y="20874"/>
                  </a:lnTo>
                  <a:lnTo>
                    <a:pt x="127762" y="20277"/>
                  </a:lnTo>
                  <a:lnTo>
                    <a:pt x="127762" y="19681"/>
                  </a:lnTo>
                  <a:lnTo>
                    <a:pt x="127181" y="19681"/>
                  </a:lnTo>
                  <a:lnTo>
                    <a:pt x="127181" y="19084"/>
                  </a:lnTo>
                  <a:lnTo>
                    <a:pt x="126600" y="18488"/>
                  </a:lnTo>
                  <a:lnTo>
                    <a:pt x="126019" y="17892"/>
                  </a:lnTo>
                  <a:lnTo>
                    <a:pt x="125438" y="17295"/>
                  </a:lnTo>
                  <a:lnTo>
                    <a:pt x="124857" y="16102"/>
                  </a:lnTo>
                  <a:lnTo>
                    <a:pt x="124275" y="16102"/>
                  </a:lnTo>
                  <a:lnTo>
                    <a:pt x="123694" y="15506"/>
                  </a:lnTo>
                  <a:lnTo>
                    <a:pt x="122532" y="14910"/>
                  </a:lnTo>
                  <a:lnTo>
                    <a:pt x="121951" y="14313"/>
                  </a:lnTo>
                  <a:lnTo>
                    <a:pt x="121370" y="13717"/>
                  </a:lnTo>
                  <a:lnTo>
                    <a:pt x="120789" y="13120"/>
                  </a:lnTo>
                  <a:lnTo>
                    <a:pt x="120208" y="13120"/>
                  </a:lnTo>
                  <a:lnTo>
                    <a:pt x="119626" y="12524"/>
                  </a:lnTo>
                  <a:lnTo>
                    <a:pt x="119045" y="12524"/>
                  </a:lnTo>
                  <a:lnTo>
                    <a:pt x="117883" y="11928"/>
                  </a:lnTo>
                  <a:lnTo>
                    <a:pt x="117302" y="11331"/>
                  </a:lnTo>
                  <a:lnTo>
                    <a:pt x="116140" y="11331"/>
                  </a:lnTo>
                  <a:lnTo>
                    <a:pt x="114977" y="10735"/>
                  </a:lnTo>
                  <a:lnTo>
                    <a:pt x="109166" y="10735"/>
                  </a:lnTo>
                  <a:lnTo>
                    <a:pt x="105679" y="11928"/>
                  </a:lnTo>
                  <a:lnTo>
                    <a:pt x="102192" y="13120"/>
                  </a:lnTo>
                  <a:lnTo>
                    <a:pt x="95800" y="15506"/>
                  </a:lnTo>
                  <a:lnTo>
                    <a:pt x="88826" y="19084"/>
                  </a:lnTo>
                  <a:lnTo>
                    <a:pt x="81852" y="20874"/>
                  </a:lnTo>
                  <a:lnTo>
                    <a:pt x="78365" y="22066"/>
                  </a:lnTo>
                  <a:lnTo>
                    <a:pt x="74298" y="23259"/>
                  </a:lnTo>
                  <a:lnTo>
                    <a:pt x="68452" y="23259"/>
                  </a:lnTo>
                  <a:lnTo>
                    <a:pt x="56047" y="21017"/>
                  </a:lnTo>
                  <a:lnTo>
                    <a:pt x="44078" y="16102"/>
                  </a:lnTo>
                  <a:lnTo>
                    <a:pt x="36523" y="11928"/>
                  </a:lnTo>
                  <a:lnTo>
                    <a:pt x="30131" y="7753"/>
                  </a:lnTo>
                  <a:lnTo>
                    <a:pt x="25482" y="8349"/>
                  </a:lnTo>
                  <a:lnTo>
                    <a:pt x="23738" y="8349"/>
                  </a:lnTo>
                  <a:lnTo>
                    <a:pt x="22576" y="8946"/>
                  </a:lnTo>
                  <a:lnTo>
                    <a:pt x="21995" y="8946"/>
                  </a:lnTo>
                  <a:lnTo>
                    <a:pt x="21414" y="9542"/>
                  </a:lnTo>
                  <a:lnTo>
                    <a:pt x="20252" y="9542"/>
                  </a:lnTo>
                  <a:lnTo>
                    <a:pt x="19670" y="10138"/>
                  </a:lnTo>
                  <a:lnTo>
                    <a:pt x="19089" y="10735"/>
                  </a:lnTo>
                  <a:lnTo>
                    <a:pt x="18508" y="11331"/>
                  </a:lnTo>
                  <a:lnTo>
                    <a:pt x="17927" y="11331"/>
                  </a:lnTo>
                  <a:lnTo>
                    <a:pt x="17346" y="11928"/>
                  </a:lnTo>
                  <a:lnTo>
                    <a:pt x="16765" y="12524"/>
                  </a:lnTo>
                  <a:lnTo>
                    <a:pt x="16184" y="13120"/>
                  </a:lnTo>
                  <a:lnTo>
                    <a:pt x="15602" y="13120"/>
                  </a:lnTo>
                  <a:lnTo>
                    <a:pt x="15021" y="13717"/>
                  </a:lnTo>
                  <a:lnTo>
                    <a:pt x="14440" y="14313"/>
                  </a:lnTo>
                  <a:lnTo>
                    <a:pt x="13859" y="14910"/>
                  </a:lnTo>
                  <a:lnTo>
                    <a:pt x="13859" y="15506"/>
                  </a:lnTo>
                  <a:lnTo>
                    <a:pt x="13278" y="16102"/>
                  </a:lnTo>
                  <a:lnTo>
                    <a:pt x="12697" y="16699"/>
                  </a:lnTo>
                  <a:lnTo>
                    <a:pt x="12116" y="17295"/>
                  </a:lnTo>
                  <a:lnTo>
                    <a:pt x="11534" y="17892"/>
                  </a:lnTo>
                  <a:lnTo>
                    <a:pt x="10953" y="19084"/>
                  </a:lnTo>
                  <a:lnTo>
                    <a:pt x="10372" y="20277"/>
                  </a:lnTo>
                  <a:lnTo>
                    <a:pt x="9791" y="20874"/>
                  </a:lnTo>
                  <a:lnTo>
                    <a:pt x="9210" y="22066"/>
                  </a:lnTo>
                  <a:lnTo>
                    <a:pt x="8629" y="22663"/>
                  </a:lnTo>
                  <a:lnTo>
                    <a:pt x="8048" y="23856"/>
                  </a:lnTo>
                  <a:lnTo>
                    <a:pt x="8048" y="25048"/>
                  </a:lnTo>
                  <a:lnTo>
                    <a:pt x="7467" y="25645"/>
                  </a:lnTo>
                  <a:lnTo>
                    <a:pt x="6885" y="27434"/>
                  </a:lnTo>
                  <a:lnTo>
                    <a:pt x="5723" y="29820"/>
                  </a:lnTo>
                  <a:lnTo>
                    <a:pt x="5142" y="32205"/>
                  </a:lnTo>
                  <a:lnTo>
                    <a:pt x="5142" y="32802"/>
                  </a:lnTo>
                  <a:lnTo>
                    <a:pt x="3980" y="35187"/>
                  </a:lnTo>
                  <a:lnTo>
                    <a:pt x="3399" y="37573"/>
                  </a:lnTo>
                  <a:lnTo>
                    <a:pt x="2817" y="40555"/>
                  </a:lnTo>
                  <a:lnTo>
                    <a:pt x="2236" y="42344"/>
                  </a:lnTo>
                  <a:lnTo>
                    <a:pt x="2236" y="45326"/>
                  </a:lnTo>
                  <a:lnTo>
                    <a:pt x="1655" y="45326"/>
                  </a:lnTo>
                  <a:lnTo>
                    <a:pt x="1655" y="48308"/>
                  </a:lnTo>
                  <a:lnTo>
                    <a:pt x="1074" y="49501"/>
                  </a:lnTo>
                  <a:lnTo>
                    <a:pt x="1074" y="51290"/>
                  </a:lnTo>
                  <a:lnTo>
                    <a:pt x="493" y="53079"/>
                  </a:lnTo>
                  <a:lnTo>
                    <a:pt x="493" y="56061"/>
                  </a:lnTo>
                  <a:close/>
                </a:path>
              </a:pathLst>
            </a:custGeom>
            <a:solidFill>
              <a:srgbClr val="D9D9D9"/>
            </a:solidFill>
          </p:spPr>
          <p:txBody>
            <a:bodyPr wrap="square" lIns="0" tIns="0" rIns="0" bIns="0" rtlCol="0">
              <a:noAutofit/>
            </a:bodyPr>
            <a:lstStyle/>
            <a:p>
              <a:endParaRPr sz="1758"/>
            </a:p>
          </p:txBody>
        </p:sp>
        <p:sp>
          <p:nvSpPr>
            <p:cNvPr id="694" name="object 123"/>
            <p:cNvSpPr/>
            <p:nvPr/>
          </p:nvSpPr>
          <p:spPr>
            <a:xfrm>
              <a:off x="9961135" y="4587693"/>
              <a:ext cx="351" cy="3824"/>
            </a:xfrm>
            <a:custGeom>
              <a:avLst/>
              <a:gdLst/>
              <a:ahLst/>
              <a:cxnLst/>
              <a:rect l="l" t="t" r="r" b="b"/>
              <a:pathLst>
                <a:path w="359" h="3916">
                  <a:moveTo>
                    <a:pt x="359" y="3916"/>
                  </a:moveTo>
                  <a:lnTo>
                    <a:pt x="0" y="0"/>
                  </a:lnTo>
                  <a:lnTo>
                    <a:pt x="359" y="3319"/>
                  </a:lnTo>
                  <a:lnTo>
                    <a:pt x="359" y="3916"/>
                  </a:lnTo>
                  <a:close/>
                </a:path>
              </a:pathLst>
            </a:custGeom>
            <a:solidFill>
              <a:srgbClr val="D9D9D9"/>
            </a:solidFill>
          </p:spPr>
          <p:txBody>
            <a:bodyPr wrap="square" lIns="0" tIns="0" rIns="0" bIns="0" rtlCol="0">
              <a:noAutofit/>
            </a:bodyPr>
            <a:lstStyle/>
            <a:p>
              <a:endParaRPr sz="1758"/>
            </a:p>
          </p:txBody>
        </p:sp>
        <p:sp>
          <p:nvSpPr>
            <p:cNvPr id="695" name="object 124"/>
            <p:cNvSpPr/>
            <p:nvPr/>
          </p:nvSpPr>
          <p:spPr>
            <a:xfrm>
              <a:off x="9859333" y="4638708"/>
              <a:ext cx="67529" cy="20383"/>
            </a:xfrm>
            <a:custGeom>
              <a:avLst/>
              <a:gdLst/>
              <a:ahLst/>
              <a:cxnLst/>
              <a:rect l="l" t="t" r="r" b="b"/>
              <a:pathLst>
                <a:path w="69155" h="20874">
                  <a:moveTo>
                    <a:pt x="31381" y="18488"/>
                  </a:moveTo>
                  <a:lnTo>
                    <a:pt x="24988" y="20874"/>
                  </a:lnTo>
                  <a:lnTo>
                    <a:pt x="14528" y="20874"/>
                  </a:lnTo>
                  <a:lnTo>
                    <a:pt x="9879" y="19681"/>
                  </a:lnTo>
                  <a:lnTo>
                    <a:pt x="2324" y="17295"/>
                  </a:lnTo>
                  <a:lnTo>
                    <a:pt x="581" y="11928"/>
                  </a:lnTo>
                  <a:lnTo>
                    <a:pt x="0" y="11331"/>
                  </a:lnTo>
                  <a:lnTo>
                    <a:pt x="581" y="10735"/>
                  </a:lnTo>
                  <a:lnTo>
                    <a:pt x="2324" y="10735"/>
                  </a:lnTo>
                  <a:lnTo>
                    <a:pt x="4067" y="11928"/>
                  </a:lnTo>
                  <a:lnTo>
                    <a:pt x="6392" y="12524"/>
                  </a:lnTo>
                  <a:lnTo>
                    <a:pt x="12203" y="12524"/>
                  </a:lnTo>
                  <a:lnTo>
                    <a:pt x="13366" y="11928"/>
                  </a:lnTo>
                  <a:lnTo>
                    <a:pt x="15109" y="11331"/>
                  </a:lnTo>
                  <a:lnTo>
                    <a:pt x="16271" y="9542"/>
                  </a:lnTo>
                  <a:lnTo>
                    <a:pt x="17434" y="8349"/>
                  </a:lnTo>
                  <a:lnTo>
                    <a:pt x="19177" y="5964"/>
                  </a:lnTo>
                  <a:lnTo>
                    <a:pt x="19177" y="3578"/>
                  </a:lnTo>
                  <a:lnTo>
                    <a:pt x="21502" y="1789"/>
                  </a:lnTo>
                  <a:lnTo>
                    <a:pt x="22664" y="596"/>
                  </a:lnTo>
                  <a:lnTo>
                    <a:pt x="24988" y="0"/>
                  </a:lnTo>
                  <a:lnTo>
                    <a:pt x="29638" y="0"/>
                  </a:lnTo>
                  <a:lnTo>
                    <a:pt x="32543" y="1789"/>
                  </a:lnTo>
                  <a:lnTo>
                    <a:pt x="34287" y="4174"/>
                  </a:lnTo>
                  <a:lnTo>
                    <a:pt x="34868" y="4174"/>
                  </a:lnTo>
                  <a:lnTo>
                    <a:pt x="35449" y="2982"/>
                  </a:lnTo>
                  <a:lnTo>
                    <a:pt x="36030" y="2385"/>
                  </a:lnTo>
                  <a:lnTo>
                    <a:pt x="37192" y="1789"/>
                  </a:lnTo>
                  <a:lnTo>
                    <a:pt x="38936" y="596"/>
                  </a:lnTo>
                  <a:lnTo>
                    <a:pt x="40679" y="0"/>
                  </a:lnTo>
                  <a:lnTo>
                    <a:pt x="44166" y="0"/>
                  </a:lnTo>
                  <a:lnTo>
                    <a:pt x="46491" y="596"/>
                  </a:lnTo>
                  <a:lnTo>
                    <a:pt x="48234" y="1789"/>
                  </a:lnTo>
                  <a:lnTo>
                    <a:pt x="50559" y="3578"/>
                  </a:lnTo>
                  <a:lnTo>
                    <a:pt x="50559" y="5964"/>
                  </a:lnTo>
                  <a:lnTo>
                    <a:pt x="51721" y="8349"/>
                  </a:lnTo>
                  <a:lnTo>
                    <a:pt x="52883" y="9542"/>
                  </a:lnTo>
                  <a:lnTo>
                    <a:pt x="54045" y="11331"/>
                  </a:lnTo>
                  <a:lnTo>
                    <a:pt x="55789" y="11928"/>
                  </a:lnTo>
                  <a:lnTo>
                    <a:pt x="56951" y="12524"/>
                  </a:lnTo>
                  <a:lnTo>
                    <a:pt x="62763" y="12524"/>
                  </a:lnTo>
                  <a:lnTo>
                    <a:pt x="65668" y="11928"/>
                  </a:lnTo>
                  <a:lnTo>
                    <a:pt x="67412" y="10735"/>
                  </a:lnTo>
                  <a:lnTo>
                    <a:pt x="68574" y="10735"/>
                  </a:lnTo>
                  <a:lnTo>
                    <a:pt x="69155" y="11331"/>
                  </a:lnTo>
                  <a:lnTo>
                    <a:pt x="68574" y="11928"/>
                  </a:lnTo>
                  <a:lnTo>
                    <a:pt x="66831" y="17295"/>
                  </a:lnTo>
                  <a:lnTo>
                    <a:pt x="59857" y="19681"/>
                  </a:lnTo>
                  <a:lnTo>
                    <a:pt x="54627" y="20874"/>
                  </a:lnTo>
                  <a:lnTo>
                    <a:pt x="46491" y="20874"/>
                  </a:lnTo>
                  <a:lnTo>
                    <a:pt x="46491" y="20277"/>
                  </a:lnTo>
                  <a:lnTo>
                    <a:pt x="44747" y="20277"/>
                  </a:lnTo>
                  <a:lnTo>
                    <a:pt x="41842" y="19681"/>
                  </a:lnTo>
                  <a:lnTo>
                    <a:pt x="39517" y="18488"/>
                  </a:lnTo>
                  <a:lnTo>
                    <a:pt x="37192" y="16699"/>
                  </a:lnTo>
                  <a:lnTo>
                    <a:pt x="36030" y="16102"/>
                  </a:lnTo>
                  <a:lnTo>
                    <a:pt x="35449" y="15506"/>
                  </a:lnTo>
                  <a:lnTo>
                    <a:pt x="34868" y="14313"/>
                  </a:lnTo>
                  <a:lnTo>
                    <a:pt x="34287" y="14313"/>
                  </a:lnTo>
                  <a:lnTo>
                    <a:pt x="31381" y="18488"/>
                  </a:lnTo>
                  <a:close/>
                </a:path>
              </a:pathLst>
            </a:custGeom>
            <a:solidFill>
              <a:srgbClr val="F5F5F5"/>
            </a:solidFill>
          </p:spPr>
          <p:txBody>
            <a:bodyPr wrap="square" lIns="0" tIns="0" rIns="0" bIns="0" rtlCol="0">
              <a:noAutofit/>
            </a:bodyPr>
            <a:lstStyle/>
            <a:p>
              <a:endParaRPr sz="1758"/>
            </a:p>
          </p:txBody>
        </p:sp>
        <p:sp>
          <p:nvSpPr>
            <p:cNvPr id="696" name="object 125"/>
            <p:cNvSpPr/>
            <p:nvPr/>
          </p:nvSpPr>
          <p:spPr>
            <a:xfrm>
              <a:off x="9839447" y="4572299"/>
              <a:ext cx="41993" cy="12230"/>
            </a:xfrm>
            <a:custGeom>
              <a:avLst/>
              <a:gdLst/>
              <a:ahLst/>
              <a:cxnLst/>
              <a:rect l="l" t="t" r="r" b="b"/>
              <a:pathLst>
                <a:path w="43004" h="12524">
                  <a:moveTo>
                    <a:pt x="844" y="10876"/>
                  </a:moveTo>
                  <a:lnTo>
                    <a:pt x="11861" y="3720"/>
                  </a:lnTo>
                  <a:lnTo>
                    <a:pt x="26743" y="804"/>
                  </a:lnTo>
                  <a:lnTo>
                    <a:pt x="36611" y="1789"/>
                  </a:lnTo>
                  <a:lnTo>
                    <a:pt x="39517" y="596"/>
                  </a:lnTo>
                  <a:lnTo>
                    <a:pt x="39517" y="2385"/>
                  </a:lnTo>
                  <a:lnTo>
                    <a:pt x="43004" y="0"/>
                  </a:lnTo>
                  <a:lnTo>
                    <a:pt x="42423" y="1789"/>
                  </a:lnTo>
                  <a:lnTo>
                    <a:pt x="41842" y="3578"/>
                  </a:lnTo>
                  <a:lnTo>
                    <a:pt x="41842" y="5367"/>
                  </a:lnTo>
                  <a:lnTo>
                    <a:pt x="41260" y="7156"/>
                  </a:lnTo>
                  <a:lnTo>
                    <a:pt x="40679" y="7753"/>
                  </a:lnTo>
                  <a:lnTo>
                    <a:pt x="40098" y="8349"/>
                  </a:lnTo>
                  <a:lnTo>
                    <a:pt x="39517" y="7753"/>
                  </a:lnTo>
                  <a:lnTo>
                    <a:pt x="38133" y="7645"/>
                  </a:lnTo>
                  <a:lnTo>
                    <a:pt x="29627" y="6341"/>
                  </a:lnTo>
                  <a:lnTo>
                    <a:pt x="15958" y="6695"/>
                  </a:lnTo>
                  <a:lnTo>
                    <a:pt x="0" y="12524"/>
                  </a:lnTo>
                  <a:lnTo>
                    <a:pt x="844" y="10876"/>
                  </a:lnTo>
                  <a:close/>
                </a:path>
              </a:pathLst>
            </a:custGeom>
            <a:solidFill>
              <a:srgbClr val="F5F5F5"/>
            </a:solidFill>
          </p:spPr>
          <p:txBody>
            <a:bodyPr wrap="square" lIns="0" tIns="0" rIns="0" bIns="0" rtlCol="0">
              <a:noAutofit/>
            </a:bodyPr>
            <a:lstStyle/>
            <a:p>
              <a:endParaRPr sz="1758"/>
            </a:p>
          </p:txBody>
        </p:sp>
        <p:sp>
          <p:nvSpPr>
            <p:cNvPr id="697" name="object 126"/>
            <p:cNvSpPr/>
            <p:nvPr/>
          </p:nvSpPr>
          <p:spPr>
            <a:xfrm>
              <a:off x="9908111" y="4571134"/>
              <a:ext cx="41993" cy="12230"/>
            </a:xfrm>
            <a:custGeom>
              <a:avLst/>
              <a:gdLst/>
              <a:ahLst/>
              <a:cxnLst/>
              <a:rect l="l" t="t" r="r" b="b"/>
              <a:pathLst>
                <a:path w="43004" h="12524">
                  <a:moveTo>
                    <a:pt x="5811" y="1789"/>
                  </a:moveTo>
                  <a:lnTo>
                    <a:pt x="7010" y="1280"/>
                  </a:lnTo>
                  <a:lnTo>
                    <a:pt x="18489" y="1055"/>
                  </a:lnTo>
                  <a:lnTo>
                    <a:pt x="33297" y="4695"/>
                  </a:lnTo>
                  <a:lnTo>
                    <a:pt x="43004" y="12524"/>
                  </a:lnTo>
                  <a:lnTo>
                    <a:pt x="35726" y="9055"/>
                  </a:lnTo>
                  <a:lnTo>
                    <a:pt x="20103" y="6132"/>
                  </a:lnTo>
                  <a:lnTo>
                    <a:pt x="8382" y="7162"/>
                  </a:lnTo>
                  <a:lnTo>
                    <a:pt x="3486" y="8349"/>
                  </a:lnTo>
                  <a:lnTo>
                    <a:pt x="2905" y="8349"/>
                  </a:lnTo>
                  <a:lnTo>
                    <a:pt x="1743" y="7753"/>
                  </a:lnTo>
                  <a:lnTo>
                    <a:pt x="1743" y="7156"/>
                  </a:lnTo>
                  <a:lnTo>
                    <a:pt x="1162" y="5367"/>
                  </a:lnTo>
                  <a:lnTo>
                    <a:pt x="1162" y="3578"/>
                  </a:lnTo>
                  <a:lnTo>
                    <a:pt x="581" y="1789"/>
                  </a:lnTo>
                  <a:lnTo>
                    <a:pt x="0" y="0"/>
                  </a:lnTo>
                  <a:lnTo>
                    <a:pt x="3486" y="2385"/>
                  </a:lnTo>
                  <a:lnTo>
                    <a:pt x="3486" y="1789"/>
                  </a:lnTo>
                  <a:lnTo>
                    <a:pt x="2905" y="1192"/>
                  </a:lnTo>
                  <a:lnTo>
                    <a:pt x="2905" y="596"/>
                  </a:lnTo>
                  <a:lnTo>
                    <a:pt x="5811" y="1789"/>
                  </a:lnTo>
                  <a:close/>
                </a:path>
              </a:pathLst>
            </a:custGeom>
            <a:solidFill>
              <a:srgbClr val="F5F5F5"/>
            </a:solidFill>
          </p:spPr>
          <p:txBody>
            <a:bodyPr wrap="square" lIns="0" tIns="0" rIns="0" bIns="0" rtlCol="0">
              <a:noAutofit/>
            </a:bodyPr>
            <a:lstStyle/>
            <a:p>
              <a:endParaRPr sz="1758"/>
            </a:p>
          </p:txBody>
        </p:sp>
        <p:sp>
          <p:nvSpPr>
            <p:cNvPr id="698" name="object 127"/>
            <p:cNvSpPr/>
            <p:nvPr/>
          </p:nvSpPr>
          <p:spPr>
            <a:xfrm>
              <a:off x="9938186" y="4596760"/>
              <a:ext cx="15321" cy="15723"/>
            </a:xfrm>
            <a:custGeom>
              <a:avLst/>
              <a:gdLst/>
              <a:ahLst/>
              <a:cxnLst/>
              <a:rect l="l" t="t" r="r" b="b"/>
              <a:pathLst>
                <a:path w="15690" h="16102">
                  <a:moveTo>
                    <a:pt x="15690" y="0"/>
                  </a:moveTo>
                  <a:lnTo>
                    <a:pt x="15690" y="4174"/>
                  </a:lnTo>
                  <a:lnTo>
                    <a:pt x="4067" y="16102"/>
                  </a:lnTo>
                  <a:lnTo>
                    <a:pt x="3486" y="16102"/>
                  </a:lnTo>
                  <a:lnTo>
                    <a:pt x="3486" y="15506"/>
                  </a:lnTo>
                  <a:lnTo>
                    <a:pt x="0" y="15506"/>
                  </a:lnTo>
                  <a:lnTo>
                    <a:pt x="15690" y="0"/>
                  </a:lnTo>
                  <a:close/>
                </a:path>
              </a:pathLst>
            </a:custGeom>
            <a:solidFill>
              <a:srgbClr val="FBDEB6"/>
            </a:solidFill>
          </p:spPr>
          <p:txBody>
            <a:bodyPr wrap="square" lIns="0" tIns="0" rIns="0" bIns="0" rtlCol="0">
              <a:noAutofit/>
            </a:bodyPr>
            <a:lstStyle/>
            <a:p>
              <a:endParaRPr sz="1758"/>
            </a:p>
          </p:txBody>
        </p:sp>
        <p:sp>
          <p:nvSpPr>
            <p:cNvPr id="699" name="object 128"/>
            <p:cNvSpPr/>
            <p:nvPr/>
          </p:nvSpPr>
          <p:spPr>
            <a:xfrm>
              <a:off x="9938186" y="4596760"/>
              <a:ext cx="15321" cy="15723"/>
            </a:xfrm>
            <a:custGeom>
              <a:avLst/>
              <a:gdLst/>
              <a:ahLst/>
              <a:cxnLst/>
              <a:rect l="l" t="t" r="r" b="b"/>
              <a:pathLst>
                <a:path w="15690" h="16102">
                  <a:moveTo>
                    <a:pt x="15690" y="0"/>
                  </a:moveTo>
                  <a:lnTo>
                    <a:pt x="15690" y="4174"/>
                  </a:lnTo>
                  <a:lnTo>
                    <a:pt x="4067" y="16102"/>
                  </a:lnTo>
                  <a:lnTo>
                    <a:pt x="3486" y="16102"/>
                  </a:lnTo>
                  <a:lnTo>
                    <a:pt x="3486" y="15506"/>
                  </a:lnTo>
                  <a:lnTo>
                    <a:pt x="0" y="15506"/>
                  </a:lnTo>
                  <a:lnTo>
                    <a:pt x="15690" y="0"/>
                  </a:lnTo>
                  <a:close/>
                </a:path>
              </a:pathLst>
            </a:custGeom>
            <a:solidFill>
              <a:srgbClr val="FCE9CF"/>
            </a:solidFill>
          </p:spPr>
          <p:txBody>
            <a:bodyPr wrap="square" lIns="0" tIns="0" rIns="0" bIns="0" rtlCol="0">
              <a:noAutofit/>
            </a:bodyPr>
            <a:lstStyle/>
            <a:p>
              <a:endParaRPr sz="1758"/>
            </a:p>
          </p:txBody>
        </p:sp>
        <p:sp>
          <p:nvSpPr>
            <p:cNvPr id="700" name="object 129"/>
            <p:cNvSpPr/>
            <p:nvPr/>
          </p:nvSpPr>
          <p:spPr>
            <a:xfrm>
              <a:off x="9908676" y="4587449"/>
              <a:ext cx="44831" cy="24459"/>
            </a:xfrm>
            <a:custGeom>
              <a:avLst/>
              <a:gdLst/>
              <a:ahLst/>
              <a:cxnLst/>
              <a:rect l="l" t="t" r="r" b="b"/>
              <a:pathLst>
                <a:path w="45910" h="25048">
                  <a:moveTo>
                    <a:pt x="8717" y="0"/>
                  </a:moveTo>
                  <a:lnTo>
                    <a:pt x="12203" y="0"/>
                  </a:lnTo>
                  <a:lnTo>
                    <a:pt x="0" y="12524"/>
                  </a:lnTo>
                  <a:lnTo>
                    <a:pt x="0" y="8946"/>
                  </a:lnTo>
                  <a:lnTo>
                    <a:pt x="8717" y="0"/>
                  </a:lnTo>
                  <a:close/>
                </a:path>
                <a:path w="45910" h="25048">
                  <a:moveTo>
                    <a:pt x="45910" y="4174"/>
                  </a:moveTo>
                  <a:lnTo>
                    <a:pt x="25570" y="25048"/>
                  </a:lnTo>
                  <a:lnTo>
                    <a:pt x="6973" y="25048"/>
                  </a:lnTo>
                  <a:lnTo>
                    <a:pt x="0" y="18488"/>
                  </a:lnTo>
                  <a:lnTo>
                    <a:pt x="0" y="13120"/>
                  </a:lnTo>
                  <a:lnTo>
                    <a:pt x="581" y="13717"/>
                  </a:lnTo>
                  <a:lnTo>
                    <a:pt x="581" y="14313"/>
                  </a:lnTo>
                  <a:lnTo>
                    <a:pt x="14528" y="0"/>
                  </a:lnTo>
                  <a:lnTo>
                    <a:pt x="44747" y="0"/>
                  </a:lnTo>
                  <a:lnTo>
                    <a:pt x="45910" y="1789"/>
                  </a:lnTo>
                  <a:lnTo>
                    <a:pt x="45910" y="4174"/>
                  </a:lnTo>
                  <a:close/>
                </a:path>
              </a:pathLst>
            </a:custGeom>
            <a:solidFill>
              <a:srgbClr val="FBDEB6"/>
            </a:solidFill>
          </p:spPr>
          <p:txBody>
            <a:bodyPr wrap="square" lIns="0" tIns="0" rIns="0" bIns="0" rtlCol="0">
              <a:noAutofit/>
            </a:bodyPr>
            <a:lstStyle/>
            <a:p>
              <a:endParaRPr sz="1758"/>
            </a:p>
          </p:txBody>
        </p:sp>
        <p:sp>
          <p:nvSpPr>
            <p:cNvPr id="701" name="object 130"/>
            <p:cNvSpPr/>
            <p:nvPr/>
          </p:nvSpPr>
          <p:spPr>
            <a:xfrm>
              <a:off x="9908675" y="4587449"/>
              <a:ext cx="44831" cy="24459"/>
            </a:xfrm>
            <a:custGeom>
              <a:avLst/>
              <a:gdLst/>
              <a:ahLst/>
              <a:cxnLst/>
              <a:rect l="l" t="t" r="r" b="b"/>
              <a:pathLst>
                <a:path w="45910" h="25048">
                  <a:moveTo>
                    <a:pt x="8717" y="0"/>
                  </a:moveTo>
                  <a:lnTo>
                    <a:pt x="12203" y="0"/>
                  </a:lnTo>
                  <a:lnTo>
                    <a:pt x="0" y="12524"/>
                  </a:lnTo>
                  <a:lnTo>
                    <a:pt x="0" y="8946"/>
                  </a:lnTo>
                  <a:lnTo>
                    <a:pt x="8717" y="0"/>
                  </a:lnTo>
                  <a:close/>
                </a:path>
                <a:path w="45910" h="25048">
                  <a:moveTo>
                    <a:pt x="45910" y="4174"/>
                  </a:moveTo>
                  <a:lnTo>
                    <a:pt x="25570" y="25048"/>
                  </a:lnTo>
                  <a:lnTo>
                    <a:pt x="6973" y="25048"/>
                  </a:lnTo>
                  <a:lnTo>
                    <a:pt x="0" y="18488"/>
                  </a:lnTo>
                  <a:lnTo>
                    <a:pt x="0" y="13120"/>
                  </a:lnTo>
                  <a:lnTo>
                    <a:pt x="581" y="13717"/>
                  </a:lnTo>
                  <a:lnTo>
                    <a:pt x="581" y="14313"/>
                  </a:lnTo>
                  <a:lnTo>
                    <a:pt x="14528" y="0"/>
                  </a:lnTo>
                  <a:lnTo>
                    <a:pt x="44747" y="0"/>
                  </a:lnTo>
                  <a:lnTo>
                    <a:pt x="45910" y="1789"/>
                  </a:lnTo>
                  <a:lnTo>
                    <a:pt x="45910" y="4174"/>
                  </a:lnTo>
                  <a:close/>
                </a:path>
              </a:pathLst>
            </a:custGeom>
            <a:solidFill>
              <a:srgbClr val="FCE9CF"/>
            </a:solidFill>
          </p:spPr>
          <p:txBody>
            <a:bodyPr wrap="square" lIns="0" tIns="0" rIns="0" bIns="0" rtlCol="0">
              <a:noAutofit/>
            </a:bodyPr>
            <a:lstStyle/>
            <a:p>
              <a:endParaRPr sz="1758"/>
            </a:p>
          </p:txBody>
        </p:sp>
        <p:sp>
          <p:nvSpPr>
            <p:cNvPr id="702" name="object 131"/>
            <p:cNvSpPr/>
            <p:nvPr/>
          </p:nvSpPr>
          <p:spPr>
            <a:xfrm>
              <a:off x="9908704" y="4587443"/>
              <a:ext cx="8512" cy="8736"/>
            </a:xfrm>
            <a:custGeom>
              <a:avLst/>
              <a:gdLst/>
              <a:ahLst/>
              <a:cxnLst/>
              <a:rect l="l" t="t" r="r" b="b"/>
              <a:pathLst>
                <a:path w="8717" h="8946">
                  <a:moveTo>
                    <a:pt x="3486" y="0"/>
                  </a:moveTo>
                  <a:lnTo>
                    <a:pt x="8717" y="0"/>
                  </a:lnTo>
                  <a:lnTo>
                    <a:pt x="0" y="8946"/>
                  </a:lnTo>
                  <a:lnTo>
                    <a:pt x="0" y="1789"/>
                  </a:lnTo>
                  <a:lnTo>
                    <a:pt x="1162" y="0"/>
                  </a:lnTo>
                  <a:lnTo>
                    <a:pt x="3486" y="0"/>
                  </a:lnTo>
                  <a:close/>
                </a:path>
              </a:pathLst>
            </a:custGeom>
            <a:solidFill>
              <a:srgbClr val="FBDEB6"/>
            </a:solidFill>
          </p:spPr>
          <p:txBody>
            <a:bodyPr wrap="square" lIns="0" tIns="0" rIns="0" bIns="0" rtlCol="0">
              <a:noAutofit/>
            </a:bodyPr>
            <a:lstStyle/>
            <a:p>
              <a:endParaRPr sz="1758"/>
            </a:p>
          </p:txBody>
        </p:sp>
        <p:sp>
          <p:nvSpPr>
            <p:cNvPr id="703" name="object 132"/>
            <p:cNvSpPr/>
            <p:nvPr/>
          </p:nvSpPr>
          <p:spPr>
            <a:xfrm>
              <a:off x="9908703" y="4587443"/>
              <a:ext cx="8512" cy="8736"/>
            </a:xfrm>
            <a:custGeom>
              <a:avLst/>
              <a:gdLst/>
              <a:ahLst/>
              <a:cxnLst/>
              <a:rect l="l" t="t" r="r" b="b"/>
              <a:pathLst>
                <a:path w="8717" h="8946">
                  <a:moveTo>
                    <a:pt x="8717" y="0"/>
                  </a:moveTo>
                  <a:lnTo>
                    <a:pt x="0" y="8946"/>
                  </a:lnTo>
                  <a:lnTo>
                    <a:pt x="0" y="1789"/>
                  </a:lnTo>
                  <a:lnTo>
                    <a:pt x="1162" y="0"/>
                  </a:lnTo>
                  <a:lnTo>
                    <a:pt x="8717" y="0"/>
                  </a:lnTo>
                  <a:close/>
                </a:path>
              </a:pathLst>
            </a:custGeom>
            <a:solidFill>
              <a:srgbClr val="FDF0DF"/>
            </a:solidFill>
          </p:spPr>
          <p:txBody>
            <a:bodyPr wrap="square" lIns="0" tIns="0" rIns="0" bIns="0" rtlCol="0">
              <a:noAutofit/>
            </a:bodyPr>
            <a:lstStyle/>
            <a:p>
              <a:endParaRPr sz="1758"/>
            </a:p>
          </p:txBody>
        </p:sp>
        <p:sp>
          <p:nvSpPr>
            <p:cNvPr id="704" name="object 133"/>
            <p:cNvSpPr/>
            <p:nvPr/>
          </p:nvSpPr>
          <p:spPr>
            <a:xfrm>
              <a:off x="9933672" y="4591527"/>
              <a:ext cx="19861" cy="20383"/>
            </a:xfrm>
            <a:custGeom>
              <a:avLst/>
              <a:gdLst/>
              <a:ahLst/>
              <a:cxnLst/>
              <a:rect l="l" t="t" r="r" b="b"/>
              <a:pathLst>
                <a:path w="20339" h="20874">
                  <a:moveTo>
                    <a:pt x="4649" y="20874"/>
                  </a:moveTo>
                  <a:lnTo>
                    <a:pt x="0" y="20874"/>
                  </a:lnTo>
                  <a:lnTo>
                    <a:pt x="20339" y="0"/>
                  </a:lnTo>
                  <a:lnTo>
                    <a:pt x="20339" y="5367"/>
                  </a:lnTo>
                  <a:lnTo>
                    <a:pt x="4649" y="20874"/>
                  </a:lnTo>
                  <a:close/>
                </a:path>
              </a:pathLst>
            </a:custGeom>
            <a:solidFill>
              <a:srgbClr val="FBDEB6"/>
            </a:solidFill>
          </p:spPr>
          <p:txBody>
            <a:bodyPr wrap="square" lIns="0" tIns="0" rIns="0" bIns="0" rtlCol="0">
              <a:noAutofit/>
            </a:bodyPr>
            <a:lstStyle/>
            <a:p>
              <a:endParaRPr sz="1758"/>
            </a:p>
          </p:txBody>
        </p:sp>
        <p:sp>
          <p:nvSpPr>
            <p:cNvPr id="705" name="object 134"/>
            <p:cNvSpPr/>
            <p:nvPr/>
          </p:nvSpPr>
          <p:spPr>
            <a:xfrm>
              <a:off x="9933671" y="4591527"/>
              <a:ext cx="19861" cy="20383"/>
            </a:xfrm>
            <a:custGeom>
              <a:avLst/>
              <a:gdLst/>
              <a:ahLst/>
              <a:cxnLst/>
              <a:rect l="l" t="t" r="r" b="b"/>
              <a:pathLst>
                <a:path w="20339" h="20874">
                  <a:moveTo>
                    <a:pt x="20339" y="0"/>
                  </a:moveTo>
                  <a:lnTo>
                    <a:pt x="20339" y="5367"/>
                  </a:lnTo>
                  <a:lnTo>
                    <a:pt x="4649" y="20874"/>
                  </a:lnTo>
                  <a:lnTo>
                    <a:pt x="0" y="20874"/>
                  </a:lnTo>
                  <a:lnTo>
                    <a:pt x="20339" y="0"/>
                  </a:lnTo>
                  <a:close/>
                </a:path>
              </a:pathLst>
            </a:custGeom>
            <a:solidFill>
              <a:srgbClr val="FDF0DF"/>
            </a:solidFill>
          </p:spPr>
          <p:txBody>
            <a:bodyPr wrap="square" lIns="0" tIns="0" rIns="0" bIns="0" rtlCol="0">
              <a:noAutofit/>
            </a:bodyPr>
            <a:lstStyle/>
            <a:p>
              <a:endParaRPr sz="1758"/>
            </a:p>
          </p:txBody>
        </p:sp>
        <p:sp>
          <p:nvSpPr>
            <p:cNvPr id="706" name="object 135"/>
            <p:cNvSpPr/>
            <p:nvPr/>
          </p:nvSpPr>
          <p:spPr>
            <a:xfrm>
              <a:off x="9942152" y="4601440"/>
              <a:ext cx="11349" cy="11065"/>
            </a:xfrm>
            <a:custGeom>
              <a:avLst/>
              <a:gdLst/>
              <a:ahLst/>
              <a:cxnLst/>
              <a:rect l="l" t="t" r="r" b="b"/>
              <a:pathLst>
                <a:path w="11622" h="11331">
                  <a:moveTo>
                    <a:pt x="6392" y="10735"/>
                  </a:moveTo>
                  <a:lnTo>
                    <a:pt x="639" y="11271"/>
                  </a:lnTo>
                  <a:lnTo>
                    <a:pt x="11622" y="0"/>
                  </a:lnTo>
                  <a:lnTo>
                    <a:pt x="10460" y="5964"/>
                  </a:lnTo>
                  <a:lnTo>
                    <a:pt x="6392" y="10735"/>
                  </a:lnTo>
                  <a:close/>
                </a:path>
                <a:path w="11622" h="11331">
                  <a:moveTo>
                    <a:pt x="639" y="11271"/>
                  </a:moveTo>
                  <a:lnTo>
                    <a:pt x="0" y="11331"/>
                  </a:lnTo>
                  <a:lnTo>
                    <a:pt x="639" y="11271"/>
                  </a:lnTo>
                  <a:close/>
                </a:path>
              </a:pathLst>
            </a:custGeom>
            <a:solidFill>
              <a:srgbClr val="FBDEB6"/>
            </a:solidFill>
          </p:spPr>
          <p:txBody>
            <a:bodyPr wrap="square" lIns="0" tIns="0" rIns="0" bIns="0" rtlCol="0">
              <a:noAutofit/>
            </a:bodyPr>
            <a:lstStyle/>
            <a:p>
              <a:endParaRPr sz="1758"/>
            </a:p>
          </p:txBody>
        </p:sp>
        <p:sp>
          <p:nvSpPr>
            <p:cNvPr id="707" name="object 136"/>
            <p:cNvSpPr/>
            <p:nvPr/>
          </p:nvSpPr>
          <p:spPr>
            <a:xfrm>
              <a:off x="9942151" y="4601440"/>
              <a:ext cx="11349" cy="11065"/>
            </a:xfrm>
            <a:custGeom>
              <a:avLst/>
              <a:gdLst/>
              <a:ahLst/>
              <a:cxnLst/>
              <a:rect l="l" t="t" r="r" b="b"/>
              <a:pathLst>
                <a:path w="11622" h="11331">
                  <a:moveTo>
                    <a:pt x="6392" y="10735"/>
                  </a:moveTo>
                  <a:lnTo>
                    <a:pt x="639" y="11271"/>
                  </a:lnTo>
                  <a:lnTo>
                    <a:pt x="11622" y="0"/>
                  </a:lnTo>
                  <a:lnTo>
                    <a:pt x="10460" y="5964"/>
                  </a:lnTo>
                  <a:lnTo>
                    <a:pt x="6392" y="10735"/>
                  </a:lnTo>
                  <a:close/>
                </a:path>
                <a:path w="11622" h="11331">
                  <a:moveTo>
                    <a:pt x="639" y="11271"/>
                  </a:moveTo>
                  <a:lnTo>
                    <a:pt x="0" y="11331"/>
                  </a:lnTo>
                  <a:lnTo>
                    <a:pt x="639" y="11271"/>
                  </a:lnTo>
                  <a:close/>
                </a:path>
              </a:pathLst>
            </a:custGeom>
            <a:solidFill>
              <a:srgbClr val="FDF0DF"/>
            </a:solidFill>
          </p:spPr>
          <p:txBody>
            <a:bodyPr wrap="square" lIns="0" tIns="0" rIns="0" bIns="0" rtlCol="0">
              <a:noAutofit/>
            </a:bodyPr>
            <a:lstStyle/>
            <a:p>
              <a:endParaRPr sz="1758"/>
            </a:p>
          </p:txBody>
        </p:sp>
        <p:sp>
          <p:nvSpPr>
            <p:cNvPr id="708" name="object 137"/>
            <p:cNvSpPr/>
            <p:nvPr/>
          </p:nvSpPr>
          <p:spPr>
            <a:xfrm>
              <a:off x="9908670" y="4587463"/>
              <a:ext cx="14186" cy="13977"/>
            </a:xfrm>
            <a:custGeom>
              <a:avLst/>
              <a:gdLst/>
              <a:ahLst/>
              <a:cxnLst/>
              <a:rect l="l" t="t" r="r" b="b"/>
              <a:pathLst>
                <a:path w="14528" h="14313">
                  <a:moveTo>
                    <a:pt x="12203" y="0"/>
                  </a:moveTo>
                  <a:lnTo>
                    <a:pt x="14528" y="0"/>
                  </a:lnTo>
                  <a:lnTo>
                    <a:pt x="581" y="14313"/>
                  </a:lnTo>
                  <a:lnTo>
                    <a:pt x="581" y="13717"/>
                  </a:lnTo>
                  <a:lnTo>
                    <a:pt x="0" y="13120"/>
                  </a:lnTo>
                  <a:lnTo>
                    <a:pt x="0" y="12524"/>
                  </a:lnTo>
                  <a:lnTo>
                    <a:pt x="12203" y="0"/>
                  </a:lnTo>
                  <a:close/>
                </a:path>
              </a:pathLst>
            </a:custGeom>
            <a:solidFill>
              <a:srgbClr val="FBDEB6"/>
            </a:solidFill>
          </p:spPr>
          <p:txBody>
            <a:bodyPr wrap="square" lIns="0" tIns="0" rIns="0" bIns="0" rtlCol="0">
              <a:noAutofit/>
            </a:bodyPr>
            <a:lstStyle/>
            <a:p>
              <a:endParaRPr sz="1758"/>
            </a:p>
          </p:txBody>
        </p:sp>
        <p:sp>
          <p:nvSpPr>
            <p:cNvPr id="709" name="object 138"/>
            <p:cNvSpPr/>
            <p:nvPr/>
          </p:nvSpPr>
          <p:spPr>
            <a:xfrm>
              <a:off x="9908670" y="4587463"/>
              <a:ext cx="14186" cy="13977"/>
            </a:xfrm>
            <a:custGeom>
              <a:avLst/>
              <a:gdLst/>
              <a:ahLst/>
              <a:cxnLst/>
              <a:rect l="l" t="t" r="r" b="b"/>
              <a:pathLst>
                <a:path w="14528" h="14313">
                  <a:moveTo>
                    <a:pt x="14528" y="0"/>
                  </a:moveTo>
                  <a:lnTo>
                    <a:pt x="581" y="14313"/>
                  </a:lnTo>
                  <a:lnTo>
                    <a:pt x="581" y="13717"/>
                  </a:lnTo>
                  <a:lnTo>
                    <a:pt x="0" y="13120"/>
                  </a:lnTo>
                  <a:lnTo>
                    <a:pt x="0" y="12524"/>
                  </a:lnTo>
                  <a:lnTo>
                    <a:pt x="12203" y="0"/>
                  </a:lnTo>
                  <a:lnTo>
                    <a:pt x="14528" y="0"/>
                  </a:lnTo>
                  <a:close/>
                </a:path>
              </a:pathLst>
            </a:custGeom>
            <a:solidFill>
              <a:srgbClr val="FDF0DF"/>
            </a:solidFill>
          </p:spPr>
          <p:txBody>
            <a:bodyPr wrap="square" lIns="0" tIns="0" rIns="0" bIns="0" rtlCol="0">
              <a:noAutofit/>
            </a:bodyPr>
            <a:lstStyle/>
            <a:p>
              <a:endParaRPr sz="1758"/>
            </a:p>
          </p:txBody>
        </p:sp>
        <p:sp>
          <p:nvSpPr>
            <p:cNvPr id="710" name="object 139"/>
            <p:cNvSpPr/>
            <p:nvPr/>
          </p:nvSpPr>
          <p:spPr>
            <a:xfrm>
              <a:off x="9836628" y="4587464"/>
              <a:ext cx="14754" cy="13395"/>
            </a:xfrm>
            <a:custGeom>
              <a:avLst/>
              <a:gdLst/>
              <a:ahLst/>
              <a:cxnLst/>
              <a:rect l="l" t="t" r="r" b="b"/>
              <a:pathLst>
                <a:path w="15109" h="13717">
                  <a:moveTo>
                    <a:pt x="11041" y="0"/>
                  </a:moveTo>
                  <a:lnTo>
                    <a:pt x="15109" y="0"/>
                  </a:lnTo>
                  <a:lnTo>
                    <a:pt x="10460" y="5367"/>
                  </a:lnTo>
                  <a:lnTo>
                    <a:pt x="5811" y="9542"/>
                  </a:lnTo>
                  <a:lnTo>
                    <a:pt x="1162" y="13717"/>
                  </a:lnTo>
                  <a:lnTo>
                    <a:pt x="581" y="13717"/>
                  </a:lnTo>
                  <a:lnTo>
                    <a:pt x="581" y="13120"/>
                  </a:lnTo>
                  <a:lnTo>
                    <a:pt x="0" y="13120"/>
                  </a:lnTo>
                  <a:lnTo>
                    <a:pt x="0" y="10735"/>
                  </a:lnTo>
                  <a:lnTo>
                    <a:pt x="11041" y="0"/>
                  </a:lnTo>
                  <a:close/>
                </a:path>
              </a:pathLst>
            </a:custGeom>
            <a:solidFill>
              <a:srgbClr val="FBD7A6"/>
            </a:solidFill>
          </p:spPr>
          <p:txBody>
            <a:bodyPr wrap="square" lIns="0" tIns="0" rIns="0" bIns="0" rtlCol="0">
              <a:noAutofit/>
            </a:bodyPr>
            <a:lstStyle/>
            <a:p>
              <a:endParaRPr sz="1758"/>
            </a:p>
          </p:txBody>
        </p:sp>
        <p:sp>
          <p:nvSpPr>
            <p:cNvPr id="711" name="object 140"/>
            <p:cNvSpPr/>
            <p:nvPr/>
          </p:nvSpPr>
          <p:spPr>
            <a:xfrm>
              <a:off x="9836627" y="4587464"/>
              <a:ext cx="14754" cy="13395"/>
            </a:xfrm>
            <a:custGeom>
              <a:avLst/>
              <a:gdLst/>
              <a:ahLst/>
              <a:cxnLst/>
              <a:rect l="l" t="t" r="r" b="b"/>
              <a:pathLst>
                <a:path w="15109" h="13717">
                  <a:moveTo>
                    <a:pt x="11041" y="0"/>
                  </a:moveTo>
                  <a:lnTo>
                    <a:pt x="15109" y="0"/>
                  </a:lnTo>
                  <a:lnTo>
                    <a:pt x="10460" y="5367"/>
                  </a:lnTo>
                  <a:lnTo>
                    <a:pt x="5811" y="9542"/>
                  </a:lnTo>
                  <a:lnTo>
                    <a:pt x="1162" y="13717"/>
                  </a:lnTo>
                  <a:lnTo>
                    <a:pt x="581" y="13717"/>
                  </a:lnTo>
                  <a:lnTo>
                    <a:pt x="581" y="13120"/>
                  </a:lnTo>
                  <a:lnTo>
                    <a:pt x="0" y="13120"/>
                  </a:lnTo>
                  <a:lnTo>
                    <a:pt x="0" y="10735"/>
                  </a:lnTo>
                  <a:lnTo>
                    <a:pt x="11041" y="0"/>
                  </a:lnTo>
                  <a:close/>
                </a:path>
              </a:pathLst>
            </a:custGeom>
            <a:solidFill>
              <a:srgbClr val="FCE4C4"/>
            </a:solidFill>
          </p:spPr>
          <p:txBody>
            <a:bodyPr wrap="square" lIns="0" tIns="0" rIns="0" bIns="0" rtlCol="0">
              <a:noAutofit/>
            </a:bodyPr>
            <a:lstStyle/>
            <a:p>
              <a:endParaRPr sz="1758"/>
            </a:p>
          </p:txBody>
        </p:sp>
        <p:sp>
          <p:nvSpPr>
            <p:cNvPr id="712" name="object 141"/>
            <p:cNvSpPr/>
            <p:nvPr/>
          </p:nvSpPr>
          <p:spPr>
            <a:xfrm>
              <a:off x="9838300" y="4587449"/>
              <a:ext cx="45965" cy="24459"/>
            </a:xfrm>
            <a:custGeom>
              <a:avLst/>
              <a:gdLst/>
              <a:ahLst/>
              <a:cxnLst/>
              <a:rect l="l" t="t" r="r" b="b"/>
              <a:pathLst>
                <a:path w="47072" h="25048">
                  <a:moveTo>
                    <a:pt x="42423" y="0"/>
                  </a:moveTo>
                  <a:lnTo>
                    <a:pt x="44166" y="0"/>
                  </a:lnTo>
                  <a:lnTo>
                    <a:pt x="47072" y="1789"/>
                  </a:lnTo>
                  <a:lnTo>
                    <a:pt x="47072" y="4174"/>
                  </a:lnTo>
                  <a:lnTo>
                    <a:pt x="43155" y="7981"/>
                  </a:lnTo>
                  <a:lnTo>
                    <a:pt x="33817" y="17242"/>
                  </a:lnTo>
                  <a:lnTo>
                    <a:pt x="24988" y="25048"/>
                  </a:lnTo>
                  <a:lnTo>
                    <a:pt x="6973" y="25048"/>
                  </a:lnTo>
                  <a:lnTo>
                    <a:pt x="2324" y="21470"/>
                  </a:lnTo>
                  <a:lnTo>
                    <a:pt x="0" y="16699"/>
                  </a:lnTo>
                  <a:lnTo>
                    <a:pt x="5811" y="11331"/>
                  </a:lnTo>
                  <a:lnTo>
                    <a:pt x="11041" y="5367"/>
                  </a:lnTo>
                  <a:lnTo>
                    <a:pt x="16853" y="0"/>
                  </a:lnTo>
                  <a:lnTo>
                    <a:pt x="42423" y="0"/>
                  </a:lnTo>
                  <a:close/>
                </a:path>
              </a:pathLst>
            </a:custGeom>
            <a:solidFill>
              <a:srgbClr val="FBD7A6"/>
            </a:solidFill>
          </p:spPr>
          <p:txBody>
            <a:bodyPr wrap="square" lIns="0" tIns="0" rIns="0" bIns="0" rtlCol="0">
              <a:noAutofit/>
            </a:bodyPr>
            <a:lstStyle/>
            <a:p>
              <a:endParaRPr sz="1758"/>
            </a:p>
          </p:txBody>
        </p:sp>
        <p:sp>
          <p:nvSpPr>
            <p:cNvPr id="713" name="object 142"/>
            <p:cNvSpPr/>
            <p:nvPr/>
          </p:nvSpPr>
          <p:spPr>
            <a:xfrm>
              <a:off x="9838299" y="4587449"/>
              <a:ext cx="45965" cy="24459"/>
            </a:xfrm>
            <a:custGeom>
              <a:avLst/>
              <a:gdLst/>
              <a:ahLst/>
              <a:cxnLst/>
              <a:rect l="l" t="t" r="r" b="b"/>
              <a:pathLst>
                <a:path w="47072" h="25048">
                  <a:moveTo>
                    <a:pt x="42423" y="0"/>
                  </a:moveTo>
                  <a:lnTo>
                    <a:pt x="44166" y="0"/>
                  </a:lnTo>
                  <a:lnTo>
                    <a:pt x="47072" y="1789"/>
                  </a:lnTo>
                  <a:lnTo>
                    <a:pt x="47072" y="4174"/>
                  </a:lnTo>
                  <a:lnTo>
                    <a:pt x="43155" y="7981"/>
                  </a:lnTo>
                  <a:lnTo>
                    <a:pt x="33817" y="17242"/>
                  </a:lnTo>
                  <a:lnTo>
                    <a:pt x="24988" y="25048"/>
                  </a:lnTo>
                  <a:lnTo>
                    <a:pt x="6973" y="25048"/>
                  </a:lnTo>
                  <a:lnTo>
                    <a:pt x="2324" y="21470"/>
                  </a:lnTo>
                  <a:lnTo>
                    <a:pt x="0" y="16699"/>
                  </a:lnTo>
                  <a:lnTo>
                    <a:pt x="5811" y="11331"/>
                  </a:lnTo>
                  <a:lnTo>
                    <a:pt x="11041" y="5367"/>
                  </a:lnTo>
                  <a:lnTo>
                    <a:pt x="16853" y="0"/>
                  </a:lnTo>
                  <a:lnTo>
                    <a:pt x="42423" y="0"/>
                  </a:lnTo>
                  <a:close/>
                </a:path>
              </a:pathLst>
            </a:custGeom>
            <a:solidFill>
              <a:srgbClr val="FCE4C4"/>
            </a:solidFill>
          </p:spPr>
          <p:txBody>
            <a:bodyPr wrap="square" lIns="0" tIns="0" rIns="0" bIns="0" rtlCol="0">
              <a:noAutofit/>
            </a:bodyPr>
            <a:lstStyle/>
            <a:p>
              <a:endParaRPr sz="1758"/>
            </a:p>
          </p:txBody>
        </p:sp>
        <p:sp>
          <p:nvSpPr>
            <p:cNvPr id="714" name="object 143"/>
            <p:cNvSpPr/>
            <p:nvPr/>
          </p:nvSpPr>
          <p:spPr>
            <a:xfrm>
              <a:off x="9868404" y="4597348"/>
              <a:ext cx="14754" cy="15141"/>
            </a:xfrm>
            <a:custGeom>
              <a:avLst/>
              <a:gdLst/>
              <a:ahLst/>
              <a:cxnLst/>
              <a:rect l="l" t="t" r="r" b="b"/>
              <a:pathLst>
                <a:path w="15109" h="15506">
                  <a:moveTo>
                    <a:pt x="15109" y="0"/>
                  </a:moveTo>
                  <a:lnTo>
                    <a:pt x="15109" y="2982"/>
                  </a:lnTo>
                  <a:lnTo>
                    <a:pt x="14528" y="4174"/>
                  </a:lnTo>
                  <a:lnTo>
                    <a:pt x="4067" y="14910"/>
                  </a:lnTo>
                  <a:lnTo>
                    <a:pt x="2324" y="15506"/>
                  </a:lnTo>
                  <a:lnTo>
                    <a:pt x="0" y="15506"/>
                  </a:lnTo>
                  <a:lnTo>
                    <a:pt x="8717" y="6560"/>
                  </a:lnTo>
                  <a:lnTo>
                    <a:pt x="15109" y="0"/>
                  </a:lnTo>
                  <a:close/>
                </a:path>
              </a:pathLst>
            </a:custGeom>
            <a:solidFill>
              <a:srgbClr val="FBD7A6"/>
            </a:solidFill>
          </p:spPr>
          <p:txBody>
            <a:bodyPr wrap="square" lIns="0" tIns="0" rIns="0" bIns="0" rtlCol="0">
              <a:noAutofit/>
            </a:bodyPr>
            <a:lstStyle/>
            <a:p>
              <a:endParaRPr sz="1758"/>
            </a:p>
          </p:txBody>
        </p:sp>
        <p:sp>
          <p:nvSpPr>
            <p:cNvPr id="715" name="object 144"/>
            <p:cNvSpPr/>
            <p:nvPr/>
          </p:nvSpPr>
          <p:spPr>
            <a:xfrm>
              <a:off x="9868403" y="4597348"/>
              <a:ext cx="14754" cy="15141"/>
            </a:xfrm>
            <a:custGeom>
              <a:avLst/>
              <a:gdLst/>
              <a:ahLst/>
              <a:cxnLst/>
              <a:rect l="l" t="t" r="r" b="b"/>
              <a:pathLst>
                <a:path w="15109" h="15506">
                  <a:moveTo>
                    <a:pt x="15109" y="0"/>
                  </a:moveTo>
                  <a:lnTo>
                    <a:pt x="15109" y="2982"/>
                  </a:lnTo>
                  <a:lnTo>
                    <a:pt x="14528" y="4174"/>
                  </a:lnTo>
                  <a:lnTo>
                    <a:pt x="4067" y="14910"/>
                  </a:lnTo>
                  <a:lnTo>
                    <a:pt x="2905" y="15506"/>
                  </a:lnTo>
                  <a:lnTo>
                    <a:pt x="0" y="15506"/>
                  </a:lnTo>
                  <a:lnTo>
                    <a:pt x="8717" y="6560"/>
                  </a:lnTo>
                  <a:lnTo>
                    <a:pt x="15109" y="0"/>
                  </a:lnTo>
                  <a:close/>
                </a:path>
              </a:pathLst>
            </a:custGeom>
            <a:solidFill>
              <a:srgbClr val="FCE4C4"/>
            </a:solidFill>
          </p:spPr>
          <p:txBody>
            <a:bodyPr wrap="square" lIns="0" tIns="0" rIns="0" bIns="0" rtlCol="0">
              <a:noAutofit/>
            </a:bodyPr>
            <a:lstStyle/>
            <a:p>
              <a:endParaRPr sz="1758"/>
            </a:p>
          </p:txBody>
        </p:sp>
        <p:sp>
          <p:nvSpPr>
            <p:cNvPr id="716" name="object 145"/>
            <p:cNvSpPr/>
            <p:nvPr/>
          </p:nvSpPr>
          <p:spPr>
            <a:xfrm>
              <a:off x="9836619" y="4587466"/>
              <a:ext cx="10781" cy="10483"/>
            </a:xfrm>
            <a:custGeom>
              <a:avLst/>
              <a:gdLst/>
              <a:ahLst/>
              <a:cxnLst/>
              <a:rect l="l" t="t" r="r" b="b"/>
              <a:pathLst>
                <a:path w="11041" h="10735">
                  <a:moveTo>
                    <a:pt x="4649" y="0"/>
                  </a:moveTo>
                  <a:lnTo>
                    <a:pt x="11041" y="0"/>
                  </a:lnTo>
                  <a:lnTo>
                    <a:pt x="0" y="10735"/>
                  </a:lnTo>
                  <a:lnTo>
                    <a:pt x="0" y="1789"/>
                  </a:lnTo>
                  <a:lnTo>
                    <a:pt x="2324" y="0"/>
                  </a:lnTo>
                  <a:lnTo>
                    <a:pt x="4649" y="0"/>
                  </a:lnTo>
                  <a:close/>
                </a:path>
              </a:pathLst>
            </a:custGeom>
            <a:solidFill>
              <a:srgbClr val="FBD7A6"/>
            </a:solidFill>
          </p:spPr>
          <p:txBody>
            <a:bodyPr wrap="square" lIns="0" tIns="0" rIns="0" bIns="0" rtlCol="0">
              <a:noAutofit/>
            </a:bodyPr>
            <a:lstStyle/>
            <a:p>
              <a:endParaRPr sz="1758"/>
            </a:p>
          </p:txBody>
        </p:sp>
        <p:sp>
          <p:nvSpPr>
            <p:cNvPr id="717" name="object 146"/>
            <p:cNvSpPr/>
            <p:nvPr/>
          </p:nvSpPr>
          <p:spPr>
            <a:xfrm>
              <a:off x="9836618" y="4587466"/>
              <a:ext cx="10781" cy="10483"/>
            </a:xfrm>
            <a:custGeom>
              <a:avLst/>
              <a:gdLst/>
              <a:ahLst/>
              <a:cxnLst/>
              <a:rect l="l" t="t" r="r" b="b"/>
              <a:pathLst>
                <a:path w="11041" h="10735">
                  <a:moveTo>
                    <a:pt x="11041" y="0"/>
                  </a:moveTo>
                  <a:lnTo>
                    <a:pt x="0" y="10735"/>
                  </a:lnTo>
                  <a:lnTo>
                    <a:pt x="0" y="1789"/>
                  </a:lnTo>
                  <a:lnTo>
                    <a:pt x="2324" y="0"/>
                  </a:lnTo>
                  <a:lnTo>
                    <a:pt x="11041" y="0"/>
                  </a:lnTo>
                  <a:close/>
                </a:path>
              </a:pathLst>
            </a:custGeom>
            <a:solidFill>
              <a:srgbClr val="FDEDD7"/>
            </a:solidFill>
          </p:spPr>
          <p:txBody>
            <a:bodyPr wrap="square" lIns="0" tIns="0" rIns="0" bIns="0" rtlCol="0">
              <a:noAutofit/>
            </a:bodyPr>
            <a:lstStyle/>
            <a:p>
              <a:endParaRPr sz="1758"/>
            </a:p>
          </p:txBody>
        </p:sp>
        <p:sp>
          <p:nvSpPr>
            <p:cNvPr id="718" name="object 147"/>
            <p:cNvSpPr/>
            <p:nvPr/>
          </p:nvSpPr>
          <p:spPr>
            <a:xfrm>
              <a:off x="9862726" y="4591532"/>
              <a:ext cx="21564" cy="20965"/>
            </a:xfrm>
            <a:custGeom>
              <a:avLst/>
              <a:gdLst/>
              <a:ahLst/>
              <a:cxnLst/>
              <a:rect l="l" t="t" r="r" b="b"/>
              <a:pathLst>
                <a:path w="22083" h="21470">
                  <a:moveTo>
                    <a:pt x="22083" y="0"/>
                  </a:moveTo>
                  <a:lnTo>
                    <a:pt x="22083" y="5367"/>
                  </a:lnTo>
                  <a:lnTo>
                    <a:pt x="21502" y="5367"/>
                  </a:lnTo>
                  <a:lnTo>
                    <a:pt x="20921" y="5964"/>
                  </a:lnTo>
                  <a:lnTo>
                    <a:pt x="14528" y="12524"/>
                  </a:lnTo>
                  <a:lnTo>
                    <a:pt x="5230" y="21470"/>
                  </a:lnTo>
                  <a:lnTo>
                    <a:pt x="5230" y="20874"/>
                  </a:lnTo>
                  <a:lnTo>
                    <a:pt x="0" y="20874"/>
                  </a:lnTo>
                  <a:lnTo>
                    <a:pt x="3438" y="18048"/>
                  </a:lnTo>
                  <a:lnTo>
                    <a:pt x="12406" y="9546"/>
                  </a:lnTo>
                  <a:lnTo>
                    <a:pt x="22083" y="0"/>
                  </a:lnTo>
                  <a:close/>
                </a:path>
              </a:pathLst>
            </a:custGeom>
            <a:solidFill>
              <a:srgbClr val="FBD7A6"/>
            </a:solidFill>
          </p:spPr>
          <p:txBody>
            <a:bodyPr wrap="square" lIns="0" tIns="0" rIns="0" bIns="0" rtlCol="0">
              <a:noAutofit/>
            </a:bodyPr>
            <a:lstStyle/>
            <a:p>
              <a:endParaRPr sz="1758"/>
            </a:p>
          </p:txBody>
        </p:sp>
        <p:sp>
          <p:nvSpPr>
            <p:cNvPr id="719" name="object 148"/>
            <p:cNvSpPr/>
            <p:nvPr/>
          </p:nvSpPr>
          <p:spPr>
            <a:xfrm>
              <a:off x="9862726" y="4591532"/>
              <a:ext cx="21564" cy="20965"/>
            </a:xfrm>
            <a:custGeom>
              <a:avLst/>
              <a:gdLst/>
              <a:ahLst/>
              <a:cxnLst/>
              <a:rect l="l" t="t" r="r" b="b"/>
              <a:pathLst>
                <a:path w="22083" h="21470">
                  <a:moveTo>
                    <a:pt x="22083" y="0"/>
                  </a:moveTo>
                  <a:lnTo>
                    <a:pt x="22083" y="5367"/>
                  </a:lnTo>
                  <a:lnTo>
                    <a:pt x="21502" y="5367"/>
                  </a:lnTo>
                  <a:lnTo>
                    <a:pt x="20921" y="5964"/>
                  </a:lnTo>
                  <a:lnTo>
                    <a:pt x="14528" y="12524"/>
                  </a:lnTo>
                  <a:lnTo>
                    <a:pt x="5230" y="21470"/>
                  </a:lnTo>
                  <a:lnTo>
                    <a:pt x="5230" y="20874"/>
                  </a:lnTo>
                  <a:lnTo>
                    <a:pt x="0" y="20874"/>
                  </a:lnTo>
                  <a:lnTo>
                    <a:pt x="3438" y="18048"/>
                  </a:lnTo>
                  <a:lnTo>
                    <a:pt x="12406" y="9546"/>
                  </a:lnTo>
                  <a:lnTo>
                    <a:pt x="22083" y="0"/>
                  </a:lnTo>
                  <a:close/>
                </a:path>
              </a:pathLst>
            </a:custGeom>
            <a:solidFill>
              <a:srgbClr val="FDEDD7"/>
            </a:solidFill>
          </p:spPr>
          <p:txBody>
            <a:bodyPr wrap="square" lIns="0" tIns="0" rIns="0" bIns="0" rtlCol="0">
              <a:noAutofit/>
            </a:bodyPr>
            <a:lstStyle/>
            <a:p>
              <a:endParaRPr sz="1758"/>
            </a:p>
          </p:txBody>
        </p:sp>
        <p:sp>
          <p:nvSpPr>
            <p:cNvPr id="720" name="object 149"/>
            <p:cNvSpPr/>
            <p:nvPr/>
          </p:nvSpPr>
          <p:spPr>
            <a:xfrm>
              <a:off x="9872348" y="4601445"/>
              <a:ext cx="10214" cy="10483"/>
            </a:xfrm>
            <a:custGeom>
              <a:avLst/>
              <a:gdLst/>
              <a:ahLst/>
              <a:cxnLst/>
              <a:rect l="l" t="t" r="r" b="b"/>
              <a:pathLst>
                <a:path w="10460" h="10735">
                  <a:moveTo>
                    <a:pt x="10460" y="0"/>
                  </a:moveTo>
                  <a:lnTo>
                    <a:pt x="10460" y="596"/>
                  </a:lnTo>
                  <a:lnTo>
                    <a:pt x="9879" y="1192"/>
                  </a:lnTo>
                  <a:lnTo>
                    <a:pt x="9879" y="1789"/>
                  </a:lnTo>
                  <a:lnTo>
                    <a:pt x="9298" y="2385"/>
                  </a:lnTo>
                  <a:lnTo>
                    <a:pt x="9298" y="2982"/>
                  </a:lnTo>
                  <a:lnTo>
                    <a:pt x="8717" y="3578"/>
                  </a:lnTo>
                  <a:lnTo>
                    <a:pt x="8717" y="4174"/>
                  </a:lnTo>
                  <a:lnTo>
                    <a:pt x="8135" y="4771"/>
                  </a:lnTo>
                  <a:lnTo>
                    <a:pt x="8135" y="5367"/>
                  </a:lnTo>
                  <a:lnTo>
                    <a:pt x="7554" y="5367"/>
                  </a:lnTo>
                  <a:lnTo>
                    <a:pt x="6973" y="6560"/>
                  </a:lnTo>
                  <a:lnTo>
                    <a:pt x="5811" y="7156"/>
                  </a:lnTo>
                  <a:lnTo>
                    <a:pt x="5230" y="8349"/>
                  </a:lnTo>
                  <a:lnTo>
                    <a:pt x="4649" y="8349"/>
                  </a:lnTo>
                  <a:lnTo>
                    <a:pt x="4649" y="8946"/>
                  </a:lnTo>
                  <a:lnTo>
                    <a:pt x="3486" y="8946"/>
                  </a:lnTo>
                  <a:lnTo>
                    <a:pt x="3486" y="9542"/>
                  </a:lnTo>
                  <a:lnTo>
                    <a:pt x="2905" y="9542"/>
                  </a:lnTo>
                  <a:lnTo>
                    <a:pt x="2324" y="10138"/>
                  </a:lnTo>
                  <a:lnTo>
                    <a:pt x="1743" y="10138"/>
                  </a:lnTo>
                  <a:lnTo>
                    <a:pt x="1162" y="10735"/>
                  </a:lnTo>
                  <a:lnTo>
                    <a:pt x="0" y="10735"/>
                  </a:lnTo>
                  <a:lnTo>
                    <a:pt x="10460" y="0"/>
                  </a:lnTo>
                  <a:close/>
                </a:path>
              </a:pathLst>
            </a:custGeom>
            <a:solidFill>
              <a:srgbClr val="FBD7A6"/>
            </a:solidFill>
          </p:spPr>
          <p:txBody>
            <a:bodyPr wrap="square" lIns="0" tIns="0" rIns="0" bIns="0" rtlCol="0">
              <a:noAutofit/>
            </a:bodyPr>
            <a:lstStyle/>
            <a:p>
              <a:endParaRPr sz="1758"/>
            </a:p>
          </p:txBody>
        </p:sp>
        <p:sp>
          <p:nvSpPr>
            <p:cNvPr id="721" name="object 150"/>
            <p:cNvSpPr/>
            <p:nvPr/>
          </p:nvSpPr>
          <p:spPr>
            <a:xfrm>
              <a:off x="9872347" y="4601446"/>
              <a:ext cx="10214" cy="10483"/>
            </a:xfrm>
            <a:custGeom>
              <a:avLst/>
              <a:gdLst/>
              <a:ahLst/>
              <a:cxnLst/>
              <a:rect l="l" t="t" r="r" b="b"/>
              <a:pathLst>
                <a:path w="10460" h="10735">
                  <a:moveTo>
                    <a:pt x="10460" y="0"/>
                  </a:moveTo>
                  <a:lnTo>
                    <a:pt x="10460" y="596"/>
                  </a:lnTo>
                  <a:lnTo>
                    <a:pt x="9879" y="1192"/>
                  </a:lnTo>
                  <a:lnTo>
                    <a:pt x="9879" y="1789"/>
                  </a:lnTo>
                  <a:lnTo>
                    <a:pt x="9298" y="2385"/>
                  </a:lnTo>
                  <a:lnTo>
                    <a:pt x="9298" y="2982"/>
                  </a:lnTo>
                  <a:lnTo>
                    <a:pt x="8717" y="3578"/>
                  </a:lnTo>
                  <a:lnTo>
                    <a:pt x="8717" y="4174"/>
                  </a:lnTo>
                  <a:lnTo>
                    <a:pt x="8135" y="4771"/>
                  </a:lnTo>
                  <a:lnTo>
                    <a:pt x="8135" y="5367"/>
                  </a:lnTo>
                  <a:lnTo>
                    <a:pt x="7554" y="5367"/>
                  </a:lnTo>
                  <a:lnTo>
                    <a:pt x="6973" y="6560"/>
                  </a:lnTo>
                  <a:lnTo>
                    <a:pt x="5811" y="7156"/>
                  </a:lnTo>
                  <a:lnTo>
                    <a:pt x="5230" y="8349"/>
                  </a:lnTo>
                  <a:lnTo>
                    <a:pt x="4649" y="8349"/>
                  </a:lnTo>
                  <a:lnTo>
                    <a:pt x="4649" y="8946"/>
                  </a:lnTo>
                  <a:lnTo>
                    <a:pt x="3486" y="8946"/>
                  </a:lnTo>
                  <a:lnTo>
                    <a:pt x="2905" y="9542"/>
                  </a:lnTo>
                  <a:lnTo>
                    <a:pt x="2324" y="10138"/>
                  </a:lnTo>
                  <a:lnTo>
                    <a:pt x="1743" y="10138"/>
                  </a:lnTo>
                  <a:lnTo>
                    <a:pt x="1162" y="10735"/>
                  </a:lnTo>
                  <a:lnTo>
                    <a:pt x="0" y="10735"/>
                  </a:lnTo>
                  <a:lnTo>
                    <a:pt x="10460" y="0"/>
                  </a:lnTo>
                  <a:close/>
                </a:path>
              </a:pathLst>
            </a:custGeom>
            <a:solidFill>
              <a:srgbClr val="FDEDD7"/>
            </a:solidFill>
          </p:spPr>
          <p:txBody>
            <a:bodyPr wrap="square" lIns="0" tIns="0" rIns="0" bIns="0" rtlCol="0">
              <a:noAutofit/>
            </a:bodyPr>
            <a:lstStyle/>
            <a:p>
              <a:endParaRPr sz="1758"/>
            </a:p>
          </p:txBody>
        </p:sp>
        <p:sp>
          <p:nvSpPr>
            <p:cNvPr id="722" name="object 151"/>
            <p:cNvSpPr/>
            <p:nvPr/>
          </p:nvSpPr>
          <p:spPr>
            <a:xfrm>
              <a:off x="9837725" y="4587463"/>
              <a:ext cx="17024" cy="16306"/>
            </a:xfrm>
            <a:custGeom>
              <a:avLst/>
              <a:gdLst/>
              <a:ahLst/>
              <a:cxnLst/>
              <a:rect l="l" t="t" r="r" b="b"/>
              <a:pathLst>
                <a:path w="17434" h="16699">
                  <a:moveTo>
                    <a:pt x="581" y="16699"/>
                  </a:moveTo>
                  <a:lnTo>
                    <a:pt x="581" y="16102"/>
                  </a:lnTo>
                  <a:lnTo>
                    <a:pt x="0" y="14910"/>
                  </a:lnTo>
                  <a:lnTo>
                    <a:pt x="0" y="14313"/>
                  </a:lnTo>
                  <a:lnTo>
                    <a:pt x="4649" y="9542"/>
                  </a:lnTo>
                  <a:lnTo>
                    <a:pt x="9298" y="5367"/>
                  </a:lnTo>
                  <a:lnTo>
                    <a:pt x="13947" y="0"/>
                  </a:lnTo>
                  <a:lnTo>
                    <a:pt x="17434" y="0"/>
                  </a:lnTo>
                  <a:lnTo>
                    <a:pt x="11622" y="5367"/>
                  </a:lnTo>
                  <a:lnTo>
                    <a:pt x="6392" y="11331"/>
                  </a:lnTo>
                  <a:lnTo>
                    <a:pt x="581" y="16699"/>
                  </a:lnTo>
                  <a:close/>
                </a:path>
              </a:pathLst>
            </a:custGeom>
            <a:solidFill>
              <a:srgbClr val="FBD7A6"/>
            </a:solidFill>
          </p:spPr>
          <p:txBody>
            <a:bodyPr wrap="square" lIns="0" tIns="0" rIns="0" bIns="0" rtlCol="0">
              <a:noAutofit/>
            </a:bodyPr>
            <a:lstStyle/>
            <a:p>
              <a:endParaRPr sz="1758"/>
            </a:p>
          </p:txBody>
        </p:sp>
        <p:sp>
          <p:nvSpPr>
            <p:cNvPr id="723" name="object 152"/>
            <p:cNvSpPr/>
            <p:nvPr/>
          </p:nvSpPr>
          <p:spPr>
            <a:xfrm>
              <a:off x="9837724" y="4587469"/>
              <a:ext cx="17024" cy="16306"/>
            </a:xfrm>
            <a:custGeom>
              <a:avLst/>
              <a:gdLst/>
              <a:ahLst/>
              <a:cxnLst/>
              <a:rect l="l" t="t" r="r" b="b"/>
              <a:pathLst>
                <a:path w="17434" h="16699">
                  <a:moveTo>
                    <a:pt x="581" y="16699"/>
                  </a:moveTo>
                  <a:lnTo>
                    <a:pt x="581" y="16102"/>
                  </a:lnTo>
                  <a:lnTo>
                    <a:pt x="0" y="14910"/>
                  </a:lnTo>
                  <a:lnTo>
                    <a:pt x="0" y="14313"/>
                  </a:lnTo>
                  <a:lnTo>
                    <a:pt x="4649" y="9542"/>
                  </a:lnTo>
                  <a:lnTo>
                    <a:pt x="9298" y="5367"/>
                  </a:lnTo>
                  <a:lnTo>
                    <a:pt x="13947" y="0"/>
                  </a:lnTo>
                  <a:lnTo>
                    <a:pt x="17434" y="0"/>
                  </a:lnTo>
                  <a:lnTo>
                    <a:pt x="11622" y="5367"/>
                  </a:lnTo>
                  <a:lnTo>
                    <a:pt x="6392" y="11331"/>
                  </a:lnTo>
                  <a:lnTo>
                    <a:pt x="581" y="16699"/>
                  </a:lnTo>
                  <a:close/>
                </a:path>
              </a:pathLst>
            </a:custGeom>
            <a:solidFill>
              <a:srgbClr val="FDEDD7"/>
            </a:solidFill>
          </p:spPr>
          <p:txBody>
            <a:bodyPr wrap="square" lIns="0" tIns="0" rIns="0" bIns="0" rtlCol="0">
              <a:noAutofit/>
            </a:bodyPr>
            <a:lstStyle/>
            <a:p>
              <a:endParaRPr sz="1758"/>
            </a:p>
          </p:txBody>
        </p:sp>
        <p:sp>
          <p:nvSpPr>
            <p:cNvPr id="724" name="object 153"/>
            <p:cNvSpPr/>
            <p:nvPr/>
          </p:nvSpPr>
          <p:spPr>
            <a:xfrm>
              <a:off x="9910112" y="4606852"/>
              <a:ext cx="4397" cy="4136"/>
            </a:xfrm>
            <a:custGeom>
              <a:avLst/>
              <a:gdLst/>
              <a:ahLst/>
              <a:cxnLst/>
              <a:rect l="l" t="t" r="r" b="b"/>
              <a:pathLst>
                <a:path w="4503" h="4236">
                  <a:moveTo>
                    <a:pt x="4503" y="4236"/>
                  </a:moveTo>
                  <a:lnTo>
                    <a:pt x="1290" y="2874"/>
                  </a:lnTo>
                  <a:lnTo>
                    <a:pt x="0" y="0"/>
                  </a:lnTo>
                  <a:lnTo>
                    <a:pt x="4503" y="4236"/>
                  </a:lnTo>
                  <a:close/>
                </a:path>
              </a:pathLst>
            </a:custGeom>
            <a:solidFill>
              <a:srgbClr val="3B3B3A"/>
            </a:solidFill>
          </p:spPr>
          <p:txBody>
            <a:bodyPr wrap="square" lIns="0" tIns="0" rIns="0" bIns="0" rtlCol="0">
              <a:noAutofit/>
            </a:bodyPr>
            <a:lstStyle/>
            <a:p>
              <a:endParaRPr sz="1758"/>
            </a:p>
          </p:txBody>
        </p:sp>
        <p:sp>
          <p:nvSpPr>
            <p:cNvPr id="725" name="object 154"/>
            <p:cNvSpPr/>
            <p:nvPr/>
          </p:nvSpPr>
          <p:spPr>
            <a:xfrm>
              <a:off x="9914480" y="4611000"/>
              <a:ext cx="2191" cy="929"/>
            </a:xfrm>
            <a:custGeom>
              <a:avLst/>
              <a:gdLst/>
              <a:ahLst/>
              <a:cxnLst/>
              <a:rect l="l" t="t" r="r" b="b"/>
              <a:pathLst>
                <a:path w="2244" h="951">
                  <a:moveTo>
                    <a:pt x="2244" y="951"/>
                  </a:moveTo>
                  <a:lnTo>
                    <a:pt x="1011" y="951"/>
                  </a:lnTo>
                  <a:lnTo>
                    <a:pt x="0" y="0"/>
                  </a:lnTo>
                  <a:lnTo>
                    <a:pt x="2244" y="951"/>
                  </a:lnTo>
                  <a:close/>
                </a:path>
              </a:pathLst>
            </a:custGeom>
            <a:solidFill>
              <a:srgbClr val="3B3B3A"/>
            </a:solidFill>
          </p:spPr>
          <p:txBody>
            <a:bodyPr wrap="square" lIns="0" tIns="0" rIns="0" bIns="0" rtlCol="0">
              <a:noAutofit/>
            </a:bodyPr>
            <a:lstStyle/>
            <a:p>
              <a:endParaRPr sz="1758"/>
            </a:p>
          </p:txBody>
        </p:sp>
        <p:sp>
          <p:nvSpPr>
            <p:cNvPr id="726" name="object 155"/>
            <p:cNvSpPr/>
            <p:nvPr/>
          </p:nvSpPr>
          <p:spPr>
            <a:xfrm>
              <a:off x="9908658" y="4603685"/>
              <a:ext cx="1424" cy="3173"/>
            </a:xfrm>
            <a:custGeom>
              <a:avLst/>
              <a:gdLst/>
              <a:ahLst/>
              <a:cxnLst/>
              <a:rect l="l" t="t" r="r" b="b"/>
              <a:pathLst>
                <a:path w="1458" h="3249">
                  <a:moveTo>
                    <a:pt x="1458" y="3249"/>
                  </a:moveTo>
                  <a:lnTo>
                    <a:pt x="0" y="1876"/>
                  </a:lnTo>
                  <a:lnTo>
                    <a:pt x="0" y="0"/>
                  </a:lnTo>
                  <a:lnTo>
                    <a:pt x="1458" y="3249"/>
                  </a:lnTo>
                  <a:close/>
                </a:path>
              </a:pathLst>
            </a:custGeom>
            <a:solidFill>
              <a:srgbClr val="3B3B3A"/>
            </a:solidFill>
          </p:spPr>
          <p:txBody>
            <a:bodyPr wrap="square" lIns="0" tIns="0" rIns="0" bIns="0" rtlCol="0">
              <a:noAutofit/>
            </a:bodyPr>
            <a:lstStyle/>
            <a:p>
              <a:endParaRPr sz="1758"/>
            </a:p>
          </p:txBody>
        </p:sp>
        <p:sp>
          <p:nvSpPr>
            <p:cNvPr id="727" name="object 156"/>
            <p:cNvSpPr/>
            <p:nvPr/>
          </p:nvSpPr>
          <p:spPr>
            <a:xfrm>
              <a:off x="9834318" y="4584542"/>
              <a:ext cx="49938" cy="23877"/>
            </a:xfrm>
            <a:custGeom>
              <a:avLst/>
              <a:gdLst/>
              <a:ahLst/>
              <a:cxnLst/>
              <a:rect l="l" t="t" r="r" b="b"/>
              <a:pathLst>
                <a:path w="51140" h="24452">
                  <a:moveTo>
                    <a:pt x="0" y="15506"/>
                  </a:moveTo>
                  <a:lnTo>
                    <a:pt x="0" y="2982"/>
                  </a:lnTo>
                  <a:lnTo>
                    <a:pt x="3486" y="0"/>
                  </a:lnTo>
                  <a:lnTo>
                    <a:pt x="49977" y="0"/>
                  </a:lnTo>
                  <a:lnTo>
                    <a:pt x="51140" y="4771"/>
                  </a:lnTo>
                  <a:lnTo>
                    <a:pt x="48234" y="2982"/>
                  </a:lnTo>
                  <a:lnTo>
                    <a:pt x="4649" y="2982"/>
                  </a:lnTo>
                  <a:lnTo>
                    <a:pt x="2324" y="4771"/>
                  </a:lnTo>
                  <a:lnTo>
                    <a:pt x="0" y="24452"/>
                  </a:lnTo>
                  <a:lnTo>
                    <a:pt x="0" y="15506"/>
                  </a:lnTo>
                  <a:close/>
                </a:path>
              </a:pathLst>
            </a:custGeom>
            <a:solidFill>
              <a:srgbClr val="3B3B3A"/>
            </a:solidFill>
          </p:spPr>
          <p:txBody>
            <a:bodyPr wrap="square" lIns="0" tIns="0" rIns="0" bIns="0" rtlCol="0">
              <a:noAutofit/>
            </a:bodyPr>
            <a:lstStyle/>
            <a:p>
              <a:endParaRPr sz="1758"/>
            </a:p>
          </p:txBody>
        </p:sp>
        <p:sp>
          <p:nvSpPr>
            <p:cNvPr id="728" name="object 157"/>
            <p:cNvSpPr/>
            <p:nvPr/>
          </p:nvSpPr>
          <p:spPr>
            <a:xfrm>
              <a:off x="9834318" y="4584539"/>
              <a:ext cx="122007" cy="30283"/>
            </a:xfrm>
            <a:custGeom>
              <a:avLst/>
              <a:gdLst/>
              <a:ahLst/>
              <a:cxnLst/>
              <a:rect l="l" t="t" r="r" b="b"/>
              <a:pathLst>
                <a:path w="124944" h="31012">
                  <a:moveTo>
                    <a:pt x="59276" y="10735"/>
                  </a:moveTo>
                  <a:lnTo>
                    <a:pt x="56951" y="11331"/>
                  </a:lnTo>
                  <a:lnTo>
                    <a:pt x="54627" y="11928"/>
                  </a:lnTo>
                  <a:lnTo>
                    <a:pt x="54045" y="12524"/>
                  </a:lnTo>
                  <a:lnTo>
                    <a:pt x="53464" y="12524"/>
                  </a:lnTo>
                  <a:lnTo>
                    <a:pt x="52883" y="13120"/>
                  </a:lnTo>
                  <a:lnTo>
                    <a:pt x="52850" y="13597"/>
                  </a:lnTo>
                  <a:lnTo>
                    <a:pt x="46913" y="26019"/>
                  </a:lnTo>
                  <a:lnTo>
                    <a:pt x="34287" y="31012"/>
                  </a:lnTo>
                  <a:lnTo>
                    <a:pt x="7554" y="31012"/>
                  </a:lnTo>
                  <a:lnTo>
                    <a:pt x="0" y="24452"/>
                  </a:lnTo>
                  <a:lnTo>
                    <a:pt x="2324" y="4771"/>
                  </a:lnTo>
                  <a:lnTo>
                    <a:pt x="2324" y="16102"/>
                  </a:lnTo>
                  <a:lnTo>
                    <a:pt x="2905" y="16102"/>
                  </a:lnTo>
                  <a:lnTo>
                    <a:pt x="2905" y="16699"/>
                  </a:lnTo>
                  <a:lnTo>
                    <a:pt x="3486" y="16699"/>
                  </a:lnTo>
                  <a:lnTo>
                    <a:pt x="3486" y="17892"/>
                  </a:lnTo>
                  <a:lnTo>
                    <a:pt x="4067" y="19084"/>
                  </a:lnTo>
                  <a:lnTo>
                    <a:pt x="4067" y="19681"/>
                  </a:lnTo>
                  <a:lnTo>
                    <a:pt x="6392" y="24452"/>
                  </a:lnTo>
                  <a:lnTo>
                    <a:pt x="11041" y="28030"/>
                  </a:lnTo>
                  <a:lnTo>
                    <a:pt x="34287" y="28030"/>
                  </a:lnTo>
                  <a:lnTo>
                    <a:pt x="34287" y="28627"/>
                  </a:lnTo>
                  <a:lnTo>
                    <a:pt x="37192" y="28627"/>
                  </a:lnTo>
                  <a:lnTo>
                    <a:pt x="38936" y="28030"/>
                  </a:lnTo>
                  <a:lnTo>
                    <a:pt x="40098" y="28030"/>
                  </a:lnTo>
                  <a:lnTo>
                    <a:pt x="40679" y="27434"/>
                  </a:lnTo>
                  <a:lnTo>
                    <a:pt x="41260" y="27434"/>
                  </a:lnTo>
                  <a:lnTo>
                    <a:pt x="41842" y="26838"/>
                  </a:lnTo>
                  <a:lnTo>
                    <a:pt x="42423" y="26838"/>
                  </a:lnTo>
                  <a:lnTo>
                    <a:pt x="42423" y="26241"/>
                  </a:lnTo>
                  <a:lnTo>
                    <a:pt x="43585" y="26241"/>
                  </a:lnTo>
                  <a:lnTo>
                    <a:pt x="43585" y="25645"/>
                  </a:lnTo>
                  <a:lnTo>
                    <a:pt x="44166" y="25645"/>
                  </a:lnTo>
                  <a:lnTo>
                    <a:pt x="44747" y="24452"/>
                  </a:lnTo>
                  <a:lnTo>
                    <a:pt x="45910" y="23856"/>
                  </a:lnTo>
                  <a:lnTo>
                    <a:pt x="46491" y="22663"/>
                  </a:lnTo>
                  <a:lnTo>
                    <a:pt x="47072" y="22663"/>
                  </a:lnTo>
                  <a:lnTo>
                    <a:pt x="47072" y="22066"/>
                  </a:lnTo>
                  <a:lnTo>
                    <a:pt x="47653" y="21470"/>
                  </a:lnTo>
                  <a:lnTo>
                    <a:pt x="48234" y="20874"/>
                  </a:lnTo>
                  <a:lnTo>
                    <a:pt x="48234" y="20277"/>
                  </a:lnTo>
                  <a:lnTo>
                    <a:pt x="48815" y="19681"/>
                  </a:lnTo>
                  <a:lnTo>
                    <a:pt x="48815" y="19084"/>
                  </a:lnTo>
                  <a:lnTo>
                    <a:pt x="49396" y="19084"/>
                  </a:lnTo>
                  <a:lnTo>
                    <a:pt x="49977" y="17295"/>
                  </a:lnTo>
                  <a:lnTo>
                    <a:pt x="51140" y="14910"/>
                  </a:lnTo>
                  <a:lnTo>
                    <a:pt x="51140" y="4771"/>
                  </a:lnTo>
                  <a:lnTo>
                    <a:pt x="49977" y="0"/>
                  </a:lnTo>
                  <a:lnTo>
                    <a:pt x="54045" y="2982"/>
                  </a:lnTo>
                  <a:lnTo>
                    <a:pt x="54045" y="10138"/>
                  </a:lnTo>
                  <a:lnTo>
                    <a:pt x="55208" y="9542"/>
                  </a:lnTo>
                  <a:lnTo>
                    <a:pt x="57532" y="8946"/>
                  </a:lnTo>
                  <a:lnTo>
                    <a:pt x="59276" y="8946"/>
                  </a:lnTo>
                  <a:lnTo>
                    <a:pt x="61019" y="8349"/>
                  </a:lnTo>
                  <a:lnTo>
                    <a:pt x="66249" y="8349"/>
                  </a:lnTo>
                  <a:lnTo>
                    <a:pt x="69155" y="8946"/>
                  </a:lnTo>
                  <a:lnTo>
                    <a:pt x="71480" y="10138"/>
                  </a:lnTo>
                  <a:lnTo>
                    <a:pt x="72642" y="10138"/>
                  </a:lnTo>
                  <a:lnTo>
                    <a:pt x="73223" y="10735"/>
                  </a:lnTo>
                  <a:lnTo>
                    <a:pt x="73223" y="2982"/>
                  </a:lnTo>
                  <a:lnTo>
                    <a:pt x="76129" y="0"/>
                  </a:lnTo>
                  <a:lnTo>
                    <a:pt x="122620" y="0"/>
                  </a:lnTo>
                  <a:lnTo>
                    <a:pt x="124944" y="2982"/>
                  </a:lnTo>
                  <a:lnTo>
                    <a:pt x="124944" y="24452"/>
                  </a:lnTo>
                  <a:lnTo>
                    <a:pt x="117971" y="31012"/>
                  </a:lnTo>
                  <a:lnTo>
                    <a:pt x="91354" y="31007"/>
                  </a:lnTo>
                  <a:lnTo>
                    <a:pt x="84335" y="28030"/>
                  </a:lnTo>
                  <a:lnTo>
                    <a:pt x="109835" y="28030"/>
                  </a:lnTo>
                  <a:lnTo>
                    <a:pt x="109835" y="28627"/>
                  </a:lnTo>
                  <a:lnTo>
                    <a:pt x="110416" y="28627"/>
                  </a:lnTo>
                  <a:lnTo>
                    <a:pt x="116808" y="28030"/>
                  </a:lnTo>
                  <a:lnTo>
                    <a:pt x="120876" y="23259"/>
                  </a:lnTo>
                  <a:lnTo>
                    <a:pt x="122039" y="17295"/>
                  </a:lnTo>
                  <a:lnTo>
                    <a:pt x="122039" y="4771"/>
                  </a:lnTo>
                  <a:lnTo>
                    <a:pt x="120876" y="2982"/>
                  </a:lnTo>
                  <a:lnTo>
                    <a:pt x="77291" y="2982"/>
                  </a:lnTo>
                  <a:lnTo>
                    <a:pt x="76129" y="4771"/>
                  </a:lnTo>
                  <a:lnTo>
                    <a:pt x="76129" y="19593"/>
                  </a:lnTo>
                  <a:lnTo>
                    <a:pt x="73223" y="13120"/>
                  </a:lnTo>
                  <a:lnTo>
                    <a:pt x="69736" y="11331"/>
                  </a:lnTo>
                  <a:lnTo>
                    <a:pt x="65668" y="10735"/>
                  </a:lnTo>
                  <a:lnTo>
                    <a:pt x="59276" y="10735"/>
                  </a:lnTo>
                  <a:close/>
                </a:path>
              </a:pathLst>
            </a:custGeom>
            <a:solidFill>
              <a:srgbClr val="3B3B3A"/>
            </a:solidFill>
          </p:spPr>
          <p:txBody>
            <a:bodyPr wrap="square" lIns="0" tIns="0" rIns="0" bIns="0" rtlCol="0">
              <a:noAutofit/>
            </a:bodyPr>
            <a:lstStyle/>
            <a:p>
              <a:endParaRPr sz="1758"/>
            </a:p>
          </p:txBody>
        </p:sp>
        <p:sp>
          <p:nvSpPr>
            <p:cNvPr id="729" name="object 158"/>
            <p:cNvSpPr/>
            <p:nvPr/>
          </p:nvSpPr>
          <p:spPr>
            <a:xfrm>
              <a:off x="10020158" y="4538538"/>
              <a:ext cx="192670" cy="230040"/>
            </a:xfrm>
            <a:custGeom>
              <a:avLst/>
              <a:gdLst/>
              <a:ahLst/>
              <a:cxnLst/>
              <a:rect l="l" t="t" r="r" b="b"/>
              <a:pathLst>
                <a:path w="197308" h="235578">
                  <a:moveTo>
                    <a:pt x="60155" y="217686"/>
                  </a:moveTo>
                  <a:lnTo>
                    <a:pt x="59574" y="218282"/>
                  </a:lnTo>
                  <a:lnTo>
                    <a:pt x="59574" y="219475"/>
                  </a:lnTo>
                  <a:lnTo>
                    <a:pt x="58993" y="220071"/>
                  </a:lnTo>
                  <a:lnTo>
                    <a:pt x="58993" y="220668"/>
                  </a:lnTo>
                  <a:lnTo>
                    <a:pt x="58412" y="221264"/>
                  </a:lnTo>
                  <a:lnTo>
                    <a:pt x="58412" y="221861"/>
                  </a:lnTo>
                  <a:lnTo>
                    <a:pt x="57831" y="223053"/>
                  </a:lnTo>
                  <a:lnTo>
                    <a:pt x="57831" y="223650"/>
                  </a:lnTo>
                  <a:lnTo>
                    <a:pt x="57250" y="224246"/>
                  </a:lnTo>
                  <a:lnTo>
                    <a:pt x="57250" y="224843"/>
                  </a:lnTo>
                  <a:lnTo>
                    <a:pt x="56669" y="225439"/>
                  </a:lnTo>
                  <a:lnTo>
                    <a:pt x="56669" y="226035"/>
                  </a:lnTo>
                  <a:lnTo>
                    <a:pt x="56088" y="226035"/>
                  </a:lnTo>
                  <a:lnTo>
                    <a:pt x="56088" y="226632"/>
                  </a:lnTo>
                  <a:lnTo>
                    <a:pt x="55506" y="227228"/>
                  </a:lnTo>
                  <a:lnTo>
                    <a:pt x="55506" y="227825"/>
                  </a:lnTo>
                  <a:lnTo>
                    <a:pt x="54925" y="227825"/>
                  </a:lnTo>
                  <a:lnTo>
                    <a:pt x="54925" y="228421"/>
                  </a:lnTo>
                  <a:lnTo>
                    <a:pt x="54344" y="229614"/>
                  </a:lnTo>
                  <a:lnTo>
                    <a:pt x="53182" y="230807"/>
                  </a:lnTo>
                  <a:lnTo>
                    <a:pt x="52601" y="231403"/>
                  </a:lnTo>
                  <a:lnTo>
                    <a:pt x="52020" y="231999"/>
                  </a:lnTo>
                  <a:lnTo>
                    <a:pt x="50276" y="233789"/>
                  </a:lnTo>
                  <a:lnTo>
                    <a:pt x="49695" y="234385"/>
                  </a:lnTo>
                  <a:lnTo>
                    <a:pt x="49695" y="234981"/>
                  </a:lnTo>
                  <a:lnTo>
                    <a:pt x="49114" y="234981"/>
                  </a:lnTo>
                  <a:lnTo>
                    <a:pt x="31055" y="229868"/>
                  </a:lnTo>
                  <a:lnTo>
                    <a:pt x="19817" y="224096"/>
                  </a:lnTo>
                  <a:lnTo>
                    <a:pt x="11340" y="217089"/>
                  </a:lnTo>
                  <a:lnTo>
                    <a:pt x="7547" y="210696"/>
                  </a:lnTo>
                  <a:lnTo>
                    <a:pt x="5175" y="203955"/>
                  </a:lnTo>
                  <a:lnTo>
                    <a:pt x="3155" y="195585"/>
                  </a:lnTo>
                  <a:lnTo>
                    <a:pt x="1567" y="185768"/>
                  </a:lnTo>
                  <a:lnTo>
                    <a:pt x="488" y="174685"/>
                  </a:lnTo>
                  <a:lnTo>
                    <a:pt x="0" y="162516"/>
                  </a:lnTo>
                  <a:lnTo>
                    <a:pt x="179" y="149443"/>
                  </a:lnTo>
                  <a:lnTo>
                    <a:pt x="1106" y="135646"/>
                  </a:lnTo>
                  <a:lnTo>
                    <a:pt x="2860" y="121306"/>
                  </a:lnTo>
                  <a:lnTo>
                    <a:pt x="5519" y="106604"/>
                  </a:lnTo>
                  <a:lnTo>
                    <a:pt x="9163" y="91721"/>
                  </a:lnTo>
                  <a:lnTo>
                    <a:pt x="13870" y="76837"/>
                  </a:lnTo>
                  <a:lnTo>
                    <a:pt x="19721" y="62135"/>
                  </a:lnTo>
                  <a:lnTo>
                    <a:pt x="26793" y="47793"/>
                  </a:lnTo>
                  <a:lnTo>
                    <a:pt x="35166" y="33994"/>
                  </a:lnTo>
                  <a:lnTo>
                    <a:pt x="35748" y="33398"/>
                  </a:lnTo>
                  <a:lnTo>
                    <a:pt x="35748" y="32802"/>
                  </a:lnTo>
                  <a:lnTo>
                    <a:pt x="37491" y="30416"/>
                  </a:lnTo>
                  <a:lnTo>
                    <a:pt x="38653" y="28627"/>
                  </a:lnTo>
                  <a:lnTo>
                    <a:pt x="40397" y="26241"/>
                  </a:lnTo>
                  <a:lnTo>
                    <a:pt x="48003" y="18244"/>
                  </a:lnTo>
                  <a:lnTo>
                    <a:pt x="57898" y="10719"/>
                  </a:lnTo>
                  <a:lnTo>
                    <a:pt x="69304" y="4967"/>
                  </a:lnTo>
                  <a:lnTo>
                    <a:pt x="82250" y="1292"/>
                  </a:lnTo>
                  <a:lnTo>
                    <a:pt x="96767" y="0"/>
                  </a:lnTo>
                  <a:lnTo>
                    <a:pt x="98501" y="13"/>
                  </a:lnTo>
                  <a:lnTo>
                    <a:pt x="113898" y="1447"/>
                  </a:lnTo>
                  <a:lnTo>
                    <a:pt x="127193" y="5055"/>
                  </a:lnTo>
                  <a:lnTo>
                    <a:pt x="138544" y="10570"/>
                  </a:lnTo>
                  <a:lnTo>
                    <a:pt x="148109" y="17722"/>
                  </a:lnTo>
                  <a:lnTo>
                    <a:pt x="156043" y="26241"/>
                  </a:lnTo>
                  <a:lnTo>
                    <a:pt x="160693" y="33398"/>
                  </a:lnTo>
                  <a:lnTo>
                    <a:pt x="169355" y="49155"/>
                  </a:lnTo>
                  <a:lnTo>
                    <a:pt x="175143" y="61145"/>
                  </a:lnTo>
                  <a:lnTo>
                    <a:pt x="180261" y="73277"/>
                  </a:lnTo>
                  <a:lnTo>
                    <a:pt x="184703" y="85480"/>
                  </a:lnTo>
                  <a:lnTo>
                    <a:pt x="188460" y="97683"/>
                  </a:lnTo>
                  <a:lnTo>
                    <a:pt x="191527" y="109817"/>
                  </a:lnTo>
                  <a:lnTo>
                    <a:pt x="193896" y="121810"/>
                  </a:lnTo>
                  <a:lnTo>
                    <a:pt x="195561" y="133593"/>
                  </a:lnTo>
                  <a:lnTo>
                    <a:pt x="196828" y="146574"/>
                  </a:lnTo>
                  <a:lnTo>
                    <a:pt x="197308" y="161753"/>
                  </a:lnTo>
                  <a:lnTo>
                    <a:pt x="196606" y="175848"/>
                  </a:lnTo>
                  <a:lnTo>
                    <a:pt x="194732" y="188644"/>
                  </a:lnTo>
                  <a:lnTo>
                    <a:pt x="191698" y="199926"/>
                  </a:lnTo>
                  <a:lnTo>
                    <a:pt x="187516" y="209480"/>
                  </a:lnTo>
                  <a:lnTo>
                    <a:pt x="182195" y="217089"/>
                  </a:lnTo>
                  <a:lnTo>
                    <a:pt x="176383" y="222457"/>
                  </a:lnTo>
                  <a:lnTo>
                    <a:pt x="172315" y="225439"/>
                  </a:lnTo>
                  <a:lnTo>
                    <a:pt x="169895" y="226814"/>
                  </a:lnTo>
                  <a:lnTo>
                    <a:pt x="158733" y="231745"/>
                  </a:lnTo>
                  <a:lnTo>
                    <a:pt x="145583" y="235578"/>
                  </a:lnTo>
                  <a:lnTo>
                    <a:pt x="142096" y="232596"/>
                  </a:lnTo>
                  <a:lnTo>
                    <a:pt x="139772" y="229017"/>
                  </a:lnTo>
                  <a:lnTo>
                    <a:pt x="137447" y="226035"/>
                  </a:lnTo>
                  <a:lnTo>
                    <a:pt x="138028" y="225439"/>
                  </a:lnTo>
                  <a:lnTo>
                    <a:pt x="136285" y="223053"/>
                  </a:lnTo>
                  <a:lnTo>
                    <a:pt x="135122" y="220668"/>
                  </a:lnTo>
                  <a:lnTo>
                    <a:pt x="134541" y="217686"/>
                  </a:lnTo>
                  <a:lnTo>
                    <a:pt x="133960" y="217686"/>
                  </a:lnTo>
                  <a:lnTo>
                    <a:pt x="133960" y="216493"/>
                  </a:lnTo>
                  <a:lnTo>
                    <a:pt x="133379" y="215897"/>
                  </a:lnTo>
                  <a:lnTo>
                    <a:pt x="133379" y="212318"/>
                  </a:lnTo>
                  <a:lnTo>
                    <a:pt x="132798" y="211722"/>
                  </a:lnTo>
                  <a:lnTo>
                    <a:pt x="132798" y="204565"/>
                  </a:lnTo>
                  <a:lnTo>
                    <a:pt x="138387" y="198654"/>
                  </a:lnTo>
                  <a:lnTo>
                    <a:pt x="145685" y="188624"/>
                  </a:lnTo>
                  <a:lnTo>
                    <a:pt x="151983" y="177339"/>
                  </a:lnTo>
                  <a:lnTo>
                    <a:pt x="157350" y="165218"/>
                  </a:lnTo>
                  <a:lnTo>
                    <a:pt x="161855" y="152678"/>
                  </a:lnTo>
                  <a:lnTo>
                    <a:pt x="169064" y="149742"/>
                  </a:lnTo>
                  <a:lnTo>
                    <a:pt x="177002" y="138612"/>
                  </a:lnTo>
                  <a:lnTo>
                    <a:pt x="180451" y="125244"/>
                  </a:lnTo>
                  <a:lnTo>
                    <a:pt x="181032" y="122262"/>
                  </a:lnTo>
                  <a:lnTo>
                    <a:pt x="181032" y="111526"/>
                  </a:lnTo>
                  <a:lnTo>
                    <a:pt x="180451" y="107948"/>
                  </a:lnTo>
                  <a:lnTo>
                    <a:pt x="178127" y="105562"/>
                  </a:lnTo>
                  <a:lnTo>
                    <a:pt x="175802" y="102580"/>
                  </a:lnTo>
                  <a:lnTo>
                    <a:pt x="173478" y="103773"/>
                  </a:lnTo>
                  <a:lnTo>
                    <a:pt x="171153" y="105562"/>
                  </a:lnTo>
                  <a:lnTo>
                    <a:pt x="171153" y="100195"/>
                  </a:lnTo>
                  <a:lnTo>
                    <a:pt x="151975" y="100195"/>
                  </a:lnTo>
                  <a:lnTo>
                    <a:pt x="151394" y="83496"/>
                  </a:lnTo>
                  <a:lnTo>
                    <a:pt x="149651" y="100195"/>
                  </a:lnTo>
                  <a:lnTo>
                    <a:pt x="129892" y="100195"/>
                  </a:lnTo>
                  <a:lnTo>
                    <a:pt x="128730" y="93038"/>
                  </a:lnTo>
                  <a:lnTo>
                    <a:pt x="128149" y="100195"/>
                  </a:lnTo>
                  <a:lnTo>
                    <a:pt x="95024" y="100195"/>
                  </a:lnTo>
                  <a:lnTo>
                    <a:pt x="95024" y="91249"/>
                  </a:lnTo>
                  <a:lnTo>
                    <a:pt x="92699" y="100195"/>
                  </a:lnTo>
                  <a:lnTo>
                    <a:pt x="60737" y="100195"/>
                  </a:lnTo>
                  <a:lnTo>
                    <a:pt x="58412" y="79917"/>
                  </a:lnTo>
                  <a:lnTo>
                    <a:pt x="56669" y="100195"/>
                  </a:lnTo>
                  <a:lnTo>
                    <a:pt x="22381" y="100195"/>
                  </a:lnTo>
                  <a:lnTo>
                    <a:pt x="22963" y="101388"/>
                  </a:lnTo>
                  <a:lnTo>
                    <a:pt x="22963" y="106159"/>
                  </a:lnTo>
                  <a:lnTo>
                    <a:pt x="20638" y="103773"/>
                  </a:lnTo>
                  <a:lnTo>
                    <a:pt x="18313" y="102580"/>
                  </a:lnTo>
                  <a:lnTo>
                    <a:pt x="15408" y="105562"/>
                  </a:lnTo>
                  <a:lnTo>
                    <a:pt x="14827" y="106755"/>
                  </a:lnTo>
                  <a:lnTo>
                    <a:pt x="14245" y="107352"/>
                  </a:lnTo>
                  <a:lnTo>
                    <a:pt x="14245" y="108544"/>
                  </a:lnTo>
                  <a:lnTo>
                    <a:pt x="13083" y="111526"/>
                  </a:lnTo>
                  <a:lnTo>
                    <a:pt x="12502" y="114508"/>
                  </a:lnTo>
                  <a:lnTo>
                    <a:pt x="12502" y="121069"/>
                  </a:lnTo>
                  <a:lnTo>
                    <a:pt x="13083" y="123454"/>
                  </a:lnTo>
                  <a:lnTo>
                    <a:pt x="13083" y="125840"/>
                  </a:lnTo>
                  <a:lnTo>
                    <a:pt x="13664" y="129418"/>
                  </a:lnTo>
                  <a:lnTo>
                    <a:pt x="14827" y="133593"/>
                  </a:lnTo>
                  <a:lnTo>
                    <a:pt x="16570" y="137768"/>
                  </a:lnTo>
                  <a:lnTo>
                    <a:pt x="18313" y="143136"/>
                  </a:lnTo>
                  <a:lnTo>
                    <a:pt x="21800" y="147907"/>
                  </a:lnTo>
                  <a:lnTo>
                    <a:pt x="25868" y="150293"/>
                  </a:lnTo>
                  <a:lnTo>
                    <a:pt x="27612" y="151485"/>
                  </a:lnTo>
                  <a:lnTo>
                    <a:pt x="29936" y="152678"/>
                  </a:lnTo>
                  <a:lnTo>
                    <a:pt x="31680" y="153275"/>
                  </a:lnTo>
                  <a:lnTo>
                    <a:pt x="32261" y="153275"/>
                  </a:lnTo>
                  <a:lnTo>
                    <a:pt x="32842" y="155660"/>
                  </a:lnTo>
                  <a:lnTo>
                    <a:pt x="33423" y="156853"/>
                  </a:lnTo>
                  <a:lnTo>
                    <a:pt x="35166" y="161624"/>
                  </a:lnTo>
                  <a:lnTo>
                    <a:pt x="36910" y="166992"/>
                  </a:lnTo>
                  <a:lnTo>
                    <a:pt x="39234" y="171763"/>
                  </a:lnTo>
                  <a:lnTo>
                    <a:pt x="40087" y="173657"/>
                  </a:lnTo>
                  <a:lnTo>
                    <a:pt x="46132" y="185408"/>
                  </a:lnTo>
                  <a:lnTo>
                    <a:pt x="53134" y="195948"/>
                  </a:lnTo>
                  <a:lnTo>
                    <a:pt x="61318" y="205161"/>
                  </a:lnTo>
                  <a:lnTo>
                    <a:pt x="61318" y="209933"/>
                  </a:lnTo>
                  <a:lnTo>
                    <a:pt x="60737" y="211125"/>
                  </a:lnTo>
                  <a:lnTo>
                    <a:pt x="60737" y="214704"/>
                  </a:lnTo>
                  <a:lnTo>
                    <a:pt x="60155" y="215300"/>
                  </a:lnTo>
                  <a:lnTo>
                    <a:pt x="60155" y="217686"/>
                  </a:lnTo>
                  <a:close/>
                </a:path>
              </a:pathLst>
            </a:custGeom>
            <a:solidFill>
              <a:srgbClr val="785B4E"/>
            </a:solidFill>
          </p:spPr>
          <p:txBody>
            <a:bodyPr wrap="square" lIns="0" tIns="0" rIns="0" bIns="0" rtlCol="0">
              <a:noAutofit/>
            </a:bodyPr>
            <a:lstStyle/>
            <a:p>
              <a:endParaRPr sz="1758"/>
            </a:p>
          </p:txBody>
        </p:sp>
        <p:sp>
          <p:nvSpPr>
            <p:cNvPr id="730" name="object 159"/>
            <p:cNvSpPr/>
            <p:nvPr/>
          </p:nvSpPr>
          <p:spPr>
            <a:xfrm>
              <a:off x="10055657" y="4773250"/>
              <a:ext cx="6809" cy="5241"/>
            </a:xfrm>
            <a:custGeom>
              <a:avLst/>
              <a:gdLst/>
              <a:ahLst/>
              <a:cxnLst/>
              <a:rect l="l" t="t" r="r" b="b"/>
              <a:pathLst>
                <a:path w="6973" h="5367">
                  <a:moveTo>
                    <a:pt x="0" y="5367"/>
                  </a:moveTo>
                  <a:lnTo>
                    <a:pt x="2905" y="3578"/>
                  </a:lnTo>
                  <a:lnTo>
                    <a:pt x="5230" y="1789"/>
                  </a:lnTo>
                  <a:lnTo>
                    <a:pt x="6973" y="0"/>
                  </a:lnTo>
                  <a:lnTo>
                    <a:pt x="5230" y="1789"/>
                  </a:lnTo>
                  <a:lnTo>
                    <a:pt x="2905" y="3578"/>
                  </a:lnTo>
                  <a:lnTo>
                    <a:pt x="0" y="5367"/>
                  </a:lnTo>
                  <a:close/>
                </a:path>
              </a:pathLst>
            </a:custGeom>
            <a:solidFill>
              <a:srgbClr val="FBDEB6"/>
            </a:solidFill>
          </p:spPr>
          <p:txBody>
            <a:bodyPr wrap="square" lIns="0" tIns="0" rIns="0" bIns="0" rtlCol="0">
              <a:noAutofit/>
            </a:bodyPr>
            <a:lstStyle/>
            <a:p>
              <a:endParaRPr sz="1758"/>
            </a:p>
          </p:txBody>
        </p:sp>
        <p:sp>
          <p:nvSpPr>
            <p:cNvPr id="731" name="object 160"/>
            <p:cNvSpPr/>
            <p:nvPr/>
          </p:nvSpPr>
          <p:spPr>
            <a:xfrm>
              <a:off x="10112954" y="4759261"/>
              <a:ext cx="70934" cy="65226"/>
            </a:xfrm>
            <a:custGeom>
              <a:avLst/>
              <a:gdLst/>
              <a:ahLst/>
              <a:cxnLst/>
              <a:rect l="l" t="t" r="r" b="b"/>
              <a:pathLst>
                <a:path w="72642" h="66796">
                  <a:moveTo>
                    <a:pt x="42423" y="0"/>
                  </a:moveTo>
                  <a:lnTo>
                    <a:pt x="44747" y="2982"/>
                  </a:lnTo>
                  <a:lnTo>
                    <a:pt x="47072" y="6560"/>
                  </a:lnTo>
                  <a:lnTo>
                    <a:pt x="50559" y="9542"/>
                  </a:lnTo>
                  <a:lnTo>
                    <a:pt x="52103" y="11064"/>
                  </a:lnTo>
                  <a:lnTo>
                    <a:pt x="61138" y="18549"/>
                  </a:lnTo>
                  <a:lnTo>
                    <a:pt x="72642" y="26838"/>
                  </a:lnTo>
                  <a:lnTo>
                    <a:pt x="72061" y="27434"/>
                  </a:lnTo>
                  <a:lnTo>
                    <a:pt x="68944" y="32564"/>
                  </a:lnTo>
                  <a:lnTo>
                    <a:pt x="60799" y="42528"/>
                  </a:lnTo>
                  <a:lnTo>
                    <a:pt x="50920" y="50947"/>
                  </a:lnTo>
                  <a:lnTo>
                    <a:pt x="39604" y="57702"/>
                  </a:lnTo>
                  <a:lnTo>
                    <a:pt x="27147" y="62675"/>
                  </a:lnTo>
                  <a:lnTo>
                    <a:pt x="13847" y="65746"/>
                  </a:lnTo>
                  <a:lnTo>
                    <a:pt x="0" y="66796"/>
                  </a:lnTo>
                  <a:lnTo>
                    <a:pt x="0" y="11928"/>
                  </a:lnTo>
                  <a:lnTo>
                    <a:pt x="4608" y="12018"/>
                  </a:lnTo>
                  <a:lnTo>
                    <a:pt x="15027" y="10868"/>
                  </a:lnTo>
                  <a:lnTo>
                    <a:pt x="27442" y="7169"/>
                  </a:lnTo>
                  <a:lnTo>
                    <a:pt x="42423" y="0"/>
                  </a:lnTo>
                  <a:close/>
                </a:path>
              </a:pathLst>
            </a:custGeom>
            <a:solidFill>
              <a:srgbClr val="FBDEB6"/>
            </a:solidFill>
          </p:spPr>
          <p:txBody>
            <a:bodyPr wrap="square" lIns="0" tIns="0" rIns="0" bIns="0" rtlCol="0">
              <a:noAutofit/>
            </a:bodyPr>
            <a:lstStyle/>
            <a:p>
              <a:endParaRPr sz="1758"/>
            </a:p>
          </p:txBody>
        </p:sp>
        <p:sp>
          <p:nvSpPr>
            <p:cNvPr id="732" name="object 161"/>
            <p:cNvSpPr/>
            <p:nvPr/>
          </p:nvSpPr>
          <p:spPr>
            <a:xfrm>
              <a:off x="10112947" y="4738289"/>
              <a:ext cx="41993" cy="32613"/>
            </a:xfrm>
            <a:custGeom>
              <a:avLst/>
              <a:gdLst/>
              <a:ahLst/>
              <a:cxnLst/>
              <a:rect l="l" t="t" r="r" b="b"/>
              <a:pathLst>
                <a:path w="43004" h="33398">
                  <a:moveTo>
                    <a:pt x="0" y="33398"/>
                  </a:moveTo>
                  <a:lnTo>
                    <a:pt x="0" y="15506"/>
                  </a:lnTo>
                  <a:lnTo>
                    <a:pt x="2962" y="15502"/>
                  </a:lnTo>
                  <a:lnTo>
                    <a:pt x="15629" y="13491"/>
                  </a:lnTo>
                  <a:lnTo>
                    <a:pt x="26945" y="8155"/>
                  </a:lnTo>
                  <a:lnTo>
                    <a:pt x="37774" y="0"/>
                  </a:lnTo>
                  <a:lnTo>
                    <a:pt x="37774" y="7156"/>
                  </a:lnTo>
                  <a:lnTo>
                    <a:pt x="38355" y="7753"/>
                  </a:lnTo>
                  <a:lnTo>
                    <a:pt x="38355" y="11331"/>
                  </a:lnTo>
                  <a:lnTo>
                    <a:pt x="38936" y="11928"/>
                  </a:lnTo>
                  <a:lnTo>
                    <a:pt x="38936" y="13120"/>
                  </a:lnTo>
                  <a:lnTo>
                    <a:pt x="39517" y="13120"/>
                  </a:lnTo>
                  <a:lnTo>
                    <a:pt x="40098" y="16102"/>
                  </a:lnTo>
                  <a:lnTo>
                    <a:pt x="41260" y="18488"/>
                  </a:lnTo>
                  <a:lnTo>
                    <a:pt x="43004" y="20874"/>
                  </a:lnTo>
                  <a:lnTo>
                    <a:pt x="42423" y="21470"/>
                  </a:lnTo>
                  <a:lnTo>
                    <a:pt x="34628" y="25521"/>
                  </a:lnTo>
                  <a:lnTo>
                    <a:pt x="20993" y="30852"/>
                  </a:lnTo>
                  <a:lnTo>
                    <a:pt x="9640" y="33171"/>
                  </a:lnTo>
                  <a:lnTo>
                    <a:pt x="0" y="33398"/>
                  </a:lnTo>
                  <a:close/>
                </a:path>
              </a:pathLst>
            </a:custGeom>
            <a:solidFill>
              <a:srgbClr val="FAD9AA"/>
            </a:solidFill>
          </p:spPr>
          <p:txBody>
            <a:bodyPr wrap="square" lIns="0" tIns="0" rIns="0" bIns="0" rtlCol="0">
              <a:noAutofit/>
            </a:bodyPr>
            <a:lstStyle/>
            <a:p>
              <a:endParaRPr sz="1758"/>
            </a:p>
          </p:txBody>
        </p:sp>
        <p:sp>
          <p:nvSpPr>
            <p:cNvPr id="733" name="object 162"/>
            <p:cNvSpPr/>
            <p:nvPr/>
          </p:nvSpPr>
          <p:spPr>
            <a:xfrm>
              <a:off x="10112952" y="4629387"/>
              <a:ext cx="83986" cy="132782"/>
            </a:xfrm>
            <a:custGeom>
              <a:avLst/>
              <a:gdLst/>
              <a:ahLst/>
              <a:cxnLst/>
              <a:rect l="l" t="t" r="r" b="b"/>
              <a:pathLst>
                <a:path w="86008" h="135979">
                  <a:moveTo>
                    <a:pt x="45188" y="12764"/>
                  </a:moveTo>
                  <a:lnTo>
                    <a:pt x="32086" y="10827"/>
                  </a:lnTo>
                  <a:lnTo>
                    <a:pt x="22083" y="11928"/>
                  </a:lnTo>
                  <a:lnTo>
                    <a:pt x="19758" y="14910"/>
                  </a:lnTo>
                  <a:lnTo>
                    <a:pt x="0" y="126436"/>
                  </a:lnTo>
                  <a:lnTo>
                    <a:pt x="0" y="7156"/>
                  </a:lnTo>
                  <a:lnTo>
                    <a:pt x="33124" y="7156"/>
                  </a:lnTo>
                  <a:lnTo>
                    <a:pt x="33706" y="0"/>
                  </a:lnTo>
                  <a:lnTo>
                    <a:pt x="34868" y="7156"/>
                  </a:lnTo>
                  <a:lnTo>
                    <a:pt x="54627" y="7156"/>
                  </a:lnTo>
                  <a:lnTo>
                    <a:pt x="45188" y="12764"/>
                  </a:lnTo>
                  <a:close/>
                </a:path>
                <a:path w="86008" h="135979">
                  <a:moveTo>
                    <a:pt x="56951" y="7156"/>
                  </a:moveTo>
                  <a:lnTo>
                    <a:pt x="76129" y="7156"/>
                  </a:lnTo>
                  <a:lnTo>
                    <a:pt x="76129" y="12524"/>
                  </a:lnTo>
                  <a:lnTo>
                    <a:pt x="78453" y="10735"/>
                  </a:lnTo>
                  <a:lnTo>
                    <a:pt x="80778" y="9542"/>
                  </a:lnTo>
                  <a:lnTo>
                    <a:pt x="83102" y="12524"/>
                  </a:lnTo>
                  <a:lnTo>
                    <a:pt x="85427" y="14910"/>
                  </a:lnTo>
                  <a:lnTo>
                    <a:pt x="86008" y="18488"/>
                  </a:lnTo>
                  <a:lnTo>
                    <a:pt x="86008" y="29223"/>
                  </a:lnTo>
                  <a:lnTo>
                    <a:pt x="85427" y="32205"/>
                  </a:lnTo>
                  <a:lnTo>
                    <a:pt x="83836" y="40267"/>
                  </a:lnTo>
                  <a:lnTo>
                    <a:pt x="77697" y="53037"/>
                  </a:lnTo>
                  <a:lnTo>
                    <a:pt x="66831" y="59640"/>
                  </a:lnTo>
                  <a:lnTo>
                    <a:pt x="63846" y="68224"/>
                  </a:lnTo>
                  <a:lnTo>
                    <a:pt x="58760" y="80524"/>
                  </a:lnTo>
                  <a:lnTo>
                    <a:pt x="52764" y="92119"/>
                  </a:lnTo>
                  <a:lnTo>
                    <a:pt x="45792" y="102593"/>
                  </a:lnTo>
                  <a:lnTo>
                    <a:pt x="37774" y="111526"/>
                  </a:lnTo>
                  <a:lnTo>
                    <a:pt x="26435" y="119997"/>
                  </a:lnTo>
                  <a:lnTo>
                    <a:pt x="15075" y="125190"/>
                  </a:lnTo>
                  <a:lnTo>
                    <a:pt x="2324" y="127033"/>
                  </a:lnTo>
                  <a:lnTo>
                    <a:pt x="0" y="127033"/>
                  </a:lnTo>
                  <a:lnTo>
                    <a:pt x="0" y="126436"/>
                  </a:lnTo>
                  <a:lnTo>
                    <a:pt x="19758" y="14910"/>
                  </a:lnTo>
                  <a:lnTo>
                    <a:pt x="20339" y="17295"/>
                  </a:lnTo>
                  <a:lnTo>
                    <a:pt x="20538" y="17279"/>
                  </a:lnTo>
                  <a:lnTo>
                    <a:pt x="24445" y="15262"/>
                  </a:lnTo>
                  <a:lnTo>
                    <a:pt x="32903" y="12897"/>
                  </a:lnTo>
                  <a:lnTo>
                    <a:pt x="45444" y="14068"/>
                  </a:lnTo>
                  <a:lnTo>
                    <a:pt x="61600" y="22663"/>
                  </a:lnTo>
                  <a:lnTo>
                    <a:pt x="57935" y="19178"/>
                  </a:lnTo>
                  <a:lnTo>
                    <a:pt x="45188" y="12764"/>
                  </a:lnTo>
                  <a:lnTo>
                    <a:pt x="54627" y="7156"/>
                  </a:lnTo>
                  <a:lnTo>
                    <a:pt x="56370" y="-9542"/>
                  </a:lnTo>
                  <a:lnTo>
                    <a:pt x="56951" y="7156"/>
                  </a:lnTo>
                  <a:close/>
                </a:path>
              </a:pathLst>
            </a:custGeom>
            <a:solidFill>
              <a:srgbClr val="FBDEB6"/>
            </a:solidFill>
          </p:spPr>
          <p:txBody>
            <a:bodyPr wrap="square" lIns="0" tIns="0" rIns="0" bIns="0" rtlCol="0">
              <a:noAutofit/>
            </a:bodyPr>
            <a:lstStyle/>
            <a:p>
              <a:endParaRPr sz="1758"/>
            </a:p>
          </p:txBody>
        </p:sp>
        <p:sp>
          <p:nvSpPr>
            <p:cNvPr id="734" name="object 163"/>
            <p:cNvSpPr/>
            <p:nvPr/>
          </p:nvSpPr>
          <p:spPr>
            <a:xfrm>
              <a:off x="10046574" y="4766840"/>
              <a:ext cx="66395" cy="57655"/>
            </a:xfrm>
            <a:custGeom>
              <a:avLst/>
              <a:gdLst/>
              <a:ahLst/>
              <a:cxnLst/>
              <a:rect l="l" t="t" r="r" b="b"/>
              <a:pathLst>
                <a:path w="67993" h="59043">
                  <a:moveTo>
                    <a:pt x="0" y="19681"/>
                  </a:moveTo>
                  <a:lnTo>
                    <a:pt x="0" y="19084"/>
                  </a:lnTo>
                  <a:lnTo>
                    <a:pt x="6973" y="13717"/>
                  </a:lnTo>
                  <a:lnTo>
                    <a:pt x="10460" y="11331"/>
                  </a:lnTo>
                  <a:lnTo>
                    <a:pt x="13947" y="8946"/>
                  </a:lnTo>
                  <a:lnTo>
                    <a:pt x="16853" y="6560"/>
                  </a:lnTo>
                  <a:lnTo>
                    <a:pt x="23245" y="2385"/>
                  </a:lnTo>
                  <a:lnTo>
                    <a:pt x="29056" y="596"/>
                  </a:lnTo>
                  <a:lnTo>
                    <a:pt x="34287" y="0"/>
                  </a:lnTo>
                  <a:lnTo>
                    <a:pt x="41260" y="0"/>
                  </a:lnTo>
                  <a:lnTo>
                    <a:pt x="44747" y="596"/>
                  </a:lnTo>
                  <a:lnTo>
                    <a:pt x="51721" y="1192"/>
                  </a:lnTo>
                  <a:lnTo>
                    <a:pt x="58695" y="3578"/>
                  </a:lnTo>
                  <a:lnTo>
                    <a:pt x="67993" y="4174"/>
                  </a:lnTo>
                  <a:lnTo>
                    <a:pt x="67993" y="59043"/>
                  </a:lnTo>
                  <a:lnTo>
                    <a:pt x="64506" y="59043"/>
                  </a:lnTo>
                  <a:lnTo>
                    <a:pt x="50976" y="57886"/>
                  </a:lnTo>
                  <a:lnTo>
                    <a:pt x="37740" y="54298"/>
                  </a:lnTo>
                  <a:lnTo>
                    <a:pt x="25776" y="48479"/>
                  </a:lnTo>
                  <a:lnTo>
                    <a:pt x="15333" y="40635"/>
                  </a:lnTo>
                  <a:lnTo>
                    <a:pt x="6658" y="30967"/>
                  </a:lnTo>
                  <a:lnTo>
                    <a:pt x="0" y="19681"/>
                  </a:lnTo>
                  <a:close/>
                </a:path>
              </a:pathLst>
            </a:custGeom>
            <a:solidFill>
              <a:srgbClr val="FBD7A6"/>
            </a:solidFill>
          </p:spPr>
          <p:txBody>
            <a:bodyPr wrap="square" lIns="0" tIns="0" rIns="0" bIns="0" rtlCol="0">
              <a:noAutofit/>
            </a:bodyPr>
            <a:lstStyle/>
            <a:p>
              <a:endParaRPr sz="1758"/>
            </a:p>
          </p:txBody>
        </p:sp>
        <p:sp>
          <p:nvSpPr>
            <p:cNvPr id="735" name="object 164"/>
            <p:cNvSpPr/>
            <p:nvPr/>
          </p:nvSpPr>
          <p:spPr>
            <a:xfrm>
              <a:off x="10068711" y="4766827"/>
              <a:ext cx="567" cy="582"/>
            </a:xfrm>
            <a:custGeom>
              <a:avLst/>
              <a:gdLst/>
              <a:ahLst/>
              <a:cxnLst/>
              <a:rect l="l" t="t" r="r" b="b"/>
              <a:pathLst>
                <a:path w="581" h="596">
                  <a:moveTo>
                    <a:pt x="0" y="596"/>
                  </a:moveTo>
                  <a:lnTo>
                    <a:pt x="581" y="0"/>
                  </a:lnTo>
                  <a:lnTo>
                    <a:pt x="581" y="596"/>
                  </a:lnTo>
                  <a:lnTo>
                    <a:pt x="0" y="596"/>
                  </a:lnTo>
                  <a:close/>
                </a:path>
              </a:pathLst>
            </a:custGeom>
            <a:solidFill>
              <a:srgbClr val="FBD7A6"/>
            </a:solidFill>
          </p:spPr>
          <p:txBody>
            <a:bodyPr wrap="square" lIns="0" tIns="0" rIns="0" bIns="0" rtlCol="0">
              <a:noAutofit/>
            </a:bodyPr>
            <a:lstStyle/>
            <a:p>
              <a:endParaRPr sz="1758"/>
            </a:p>
          </p:txBody>
        </p:sp>
        <p:sp>
          <p:nvSpPr>
            <p:cNvPr id="736" name="object 165"/>
            <p:cNvSpPr/>
            <p:nvPr/>
          </p:nvSpPr>
          <p:spPr>
            <a:xfrm>
              <a:off x="10079493" y="4743533"/>
              <a:ext cx="567" cy="3494"/>
            </a:xfrm>
            <a:custGeom>
              <a:avLst/>
              <a:gdLst/>
              <a:ahLst/>
              <a:cxnLst/>
              <a:rect l="l" t="t" r="r" b="b"/>
              <a:pathLst>
                <a:path w="581" h="3578">
                  <a:moveTo>
                    <a:pt x="581" y="0"/>
                  </a:moveTo>
                  <a:lnTo>
                    <a:pt x="0" y="1192"/>
                  </a:lnTo>
                  <a:lnTo>
                    <a:pt x="0" y="3578"/>
                  </a:lnTo>
                  <a:lnTo>
                    <a:pt x="0" y="1192"/>
                  </a:lnTo>
                  <a:lnTo>
                    <a:pt x="581" y="0"/>
                  </a:lnTo>
                  <a:close/>
                </a:path>
              </a:pathLst>
            </a:custGeom>
            <a:solidFill>
              <a:srgbClr val="FBD7A6"/>
            </a:solidFill>
          </p:spPr>
          <p:txBody>
            <a:bodyPr wrap="square" lIns="0" tIns="0" rIns="0" bIns="0" rtlCol="0">
              <a:noAutofit/>
            </a:bodyPr>
            <a:lstStyle/>
            <a:p>
              <a:endParaRPr sz="1758"/>
            </a:p>
          </p:txBody>
        </p:sp>
        <p:sp>
          <p:nvSpPr>
            <p:cNvPr id="737" name="object 166"/>
            <p:cNvSpPr/>
            <p:nvPr/>
          </p:nvSpPr>
          <p:spPr>
            <a:xfrm>
              <a:off x="10063035" y="4771487"/>
              <a:ext cx="1702" cy="1164"/>
            </a:xfrm>
            <a:custGeom>
              <a:avLst/>
              <a:gdLst/>
              <a:ahLst/>
              <a:cxnLst/>
              <a:rect l="l" t="t" r="r" b="b"/>
              <a:pathLst>
                <a:path w="1743" h="1192">
                  <a:moveTo>
                    <a:pt x="1743" y="0"/>
                  </a:moveTo>
                  <a:lnTo>
                    <a:pt x="1162" y="596"/>
                  </a:lnTo>
                  <a:lnTo>
                    <a:pt x="581" y="596"/>
                  </a:lnTo>
                  <a:lnTo>
                    <a:pt x="0" y="1192"/>
                  </a:lnTo>
                  <a:lnTo>
                    <a:pt x="581" y="596"/>
                  </a:lnTo>
                  <a:lnTo>
                    <a:pt x="1162" y="596"/>
                  </a:lnTo>
                  <a:lnTo>
                    <a:pt x="1743" y="0"/>
                  </a:lnTo>
                  <a:close/>
                </a:path>
              </a:pathLst>
            </a:custGeom>
            <a:solidFill>
              <a:srgbClr val="FBD196"/>
            </a:solidFill>
          </p:spPr>
          <p:txBody>
            <a:bodyPr wrap="square" lIns="0" tIns="0" rIns="0" bIns="0" rtlCol="0">
              <a:noAutofit/>
            </a:bodyPr>
            <a:lstStyle/>
            <a:p>
              <a:endParaRPr sz="1758"/>
            </a:p>
          </p:txBody>
        </p:sp>
        <p:sp>
          <p:nvSpPr>
            <p:cNvPr id="738" name="object 167"/>
            <p:cNvSpPr/>
            <p:nvPr/>
          </p:nvSpPr>
          <p:spPr>
            <a:xfrm>
              <a:off x="10065842" y="4738886"/>
              <a:ext cx="47100" cy="32031"/>
            </a:xfrm>
            <a:custGeom>
              <a:avLst/>
              <a:gdLst/>
              <a:ahLst/>
              <a:cxnLst/>
              <a:rect l="l" t="t" r="r" b="b"/>
              <a:pathLst>
                <a:path w="48234" h="32802">
                  <a:moveTo>
                    <a:pt x="10460" y="19681"/>
                  </a:moveTo>
                  <a:lnTo>
                    <a:pt x="10460" y="19084"/>
                  </a:lnTo>
                  <a:lnTo>
                    <a:pt x="11041" y="18488"/>
                  </a:lnTo>
                  <a:lnTo>
                    <a:pt x="11041" y="17892"/>
                  </a:lnTo>
                  <a:lnTo>
                    <a:pt x="11622" y="16699"/>
                  </a:lnTo>
                  <a:lnTo>
                    <a:pt x="11622" y="16102"/>
                  </a:lnTo>
                  <a:lnTo>
                    <a:pt x="12203" y="15506"/>
                  </a:lnTo>
                  <a:lnTo>
                    <a:pt x="12203" y="14910"/>
                  </a:lnTo>
                  <a:lnTo>
                    <a:pt x="12785" y="14313"/>
                  </a:lnTo>
                  <a:lnTo>
                    <a:pt x="12785" y="13120"/>
                  </a:lnTo>
                  <a:lnTo>
                    <a:pt x="13366" y="12524"/>
                  </a:lnTo>
                  <a:lnTo>
                    <a:pt x="13366" y="10138"/>
                  </a:lnTo>
                  <a:lnTo>
                    <a:pt x="13947" y="9542"/>
                  </a:lnTo>
                  <a:lnTo>
                    <a:pt x="13947" y="7156"/>
                  </a:lnTo>
                  <a:lnTo>
                    <a:pt x="14528" y="5964"/>
                  </a:lnTo>
                  <a:lnTo>
                    <a:pt x="14528" y="2982"/>
                  </a:lnTo>
                  <a:lnTo>
                    <a:pt x="15109" y="1789"/>
                  </a:lnTo>
                  <a:lnTo>
                    <a:pt x="15109" y="0"/>
                  </a:lnTo>
                  <a:lnTo>
                    <a:pt x="23862" y="7068"/>
                  </a:lnTo>
                  <a:lnTo>
                    <a:pt x="35206" y="12585"/>
                  </a:lnTo>
                  <a:lnTo>
                    <a:pt x="48234" y="14910"/>
                  </a:lnTo>
                  <a:lnTo>
                    <a:pt x="48234" y="31609"/>
                  </a:lnTo>
                  <a:lnTo>
                    <a:pt x="38936" y="31609"/>
                  </a:lnTo>
                  <a:lnTo>
                    <a:pt x="31962" y="29820"/>
                  </a:lnTo>
                  <a:lnTo>
                    <a:pt x="24988" y="29223"/>
                  </a:lnTo>
                  <a:lnTo>
                    <a:pt x="21502" y="28627"/>
                  </a:lnTo>
                  <a:lnTo>
                    <a:pt x="14528" y="28627"/>
                  </a:lnTo>
                  <a:lnTo>
                    <a:pt x="9879" y="29223"/>
                  </a:lnTo>
                  <a:lnTo>
                    <a:pt x="4649" y="30416"/>
                  </a:lnTo>
                  <a:lnTo>
                    <a:pt x="0" y="32802"/>
                  </a:lnTo>
                  <a:lnTo>
                    <a:pt x="581" y="31012"/>
                  </a:lnTo>
                  <a:lnTo>
                    <a:pt x="1743" y="30416"/>
                  </a:lnTo>
                  <a:lnTo>
                    <a:pt x="2324" y="29820"/>
                  </a:lnTo>
                  <a:lnTo>
                    <a:pt x="2905" y="29820"/>
                  </a:lnTo>
                  <a:lnTo>
                    <a:pt x="2905" y="29223"/>
                  </a:lnTo>
                  <a:lnTo>
                    <a:pt x="3486" y="29223"/>
                  </a:lnTo>
                  <a:lnTo>
                    <a:pt x="3486" y="28627"/>
                  </a:lnTo>
                  <a:lnTo>
                    <a:pt x="5230" y="26838"/>
                  </a:lnTo>
                  <a:lnTo>
                    <a:pt x="5811" y="26241"/>
                  </a:lnTo>
                  <a:lnTo>
                    <a:pt x="6392" y="25645"/>
                  </a:lnTo>
                  <a:lnTo>
                    <a:pt x="7554" y="24452"/>
                  </a:lnTo>
                  <a:lnTo>
                    <a:pt x="8135" y="23259"/>
                  </a:lnTo>
                  <a:lnTo>
                    <a:pt x="8135" y="22663"/>
                  </a:lnTo>
                  <a:lnTo>
                    <a:pt x="8717" y="22663"/>
                  </a:lnTo>
                  <a:lnTo>
                    <a:pt x="8717" y="22066"/>
                  </a:lnTo>
                  <a:lnTo>
                    <a:pt x="9298" y="21470"/>
                  </a:lnTo>
                  <a:lnTo>
                    <a:pt x="9298" y="20874"/>
                  </a:lnTo>
                  <a:lnTo>
                    <a:pt x="9879" y="20874"/>
                  </a:lnTo>
                  <a:lnTo>
                    <a:pt x="9879" y="20277"/>
                  </a:lnTo>
                  <a:lnTo>
                    <a:pt x="10460" y="19681"/>
                  </a:lnTo>
                  <a:close/>
                </a:path>
              </a:pathLst>
            </a:custGeom>
            <a:solidFill>
              <a:srgbClr val="FBD196"/>
            </a:solidFill>
          </p:spPr>
          <p:txBody>
            <a:bodyPr wrap="square" lIns="0" tIns="0" rIns="0" bIns="0" rtlCol="0">
              <a:noAutofit/>
            </a:bodyPr>
            <a:lstStyle/>
            <a:p>
              <a:endParaRPr sz="1758"/>
            </a:p>
          </p:txBody>
        </p:sp>
        <p:sp>
          <p:nvSpPr>
            <p:cNvPr id="739" name="object 168"/>
            <p:cNvSpPr/>
            <p:nvPr/>
          </p:nvSpPr>
          <p:spPr>
            <a:xfrm>
              <a:off x="10032360" y="4616574"/>
              <a:ext cx="48407" cy="136859"/>
            </a:xfrm>
            <a:custGeom>
              <a:avLst/>
              <a:gdLst/>
              <a:ahLst/>
              <a:cxnLst/>
              <a:rect l="l" t="t" r="r" b="b"/>
              <a:pathLst>
                <a:path w="49572" h="140154">
                  <a:moveTo>
                    <a:pt x="44166" y="20277"/>
                  </a:moveTo>
                  <a:lnTo>
                    <a:pt x="45910" y="0"/>
                  </a:lnTo>
                  <a:lnTo>
                    <a:pt x="48234" y="20277"/>
                  </a:lnTo>
                  <a:lnTo>
                    <a:pt x="49572" y="24231"/>
                  </a:lnTo>
                  <a:lnTo>
                    <a:pt x="36343" y="27576"/>
                  </a:lnTo>
                  <a:lnTo>
                    <a:pt x="28414" y="33029"/>
                  </a:lnTo>
                  <a:lnTo>
                    <a:pt x="28073" y="33176"/>
                  </a:lnTo>
                  <a:lnTo>
                    <a:pt x="44166" y="20277"/>
                  </a:lnTo>
                  <a:close/>
                </a:path>
                <a:path w="49572" h="140154">
                  <a:moveTo>
                    <a:pt x="581" y="31609"/>
                  </a:moveTo>
                  <a:lnTo>
                    <a:pt x="1743" y="28627"/>
                  </a:lnTo>
                  <a:lnTo>
                    <a:pt x="1743" y="27434"/>
                  </a:lnTo>
                  <a:lnTo>
                    <a:pt x="2324" y="26838"/>
                  </a:lnTo>
                  <a:lnTo>
                    <a:pt x="2905" y="25645"/>
                  </a:lnTo>
                  <a:lnTo>
                    <a:pt x="5811" y="22663"/>
                  </a:lnTo>
                  <a:lnTo>
                    <a:pt x="8135" y="23856"/>
                  </a:lnTo>
                  <a:lnTo>
                    <a:pt x="10460" y="26241"/>
                  </a:lnTo>
                  <a:lnTo>
                    <a:pt x="10460" y="21470"/>
                  </a:lnTo>
                  <a:lnTo>
                    <a:pt x="9879" y="20277"/>
                  </a:lnTo>
                  <a:lnTo>
                    <a:pt x="44166" y="20277"/>
                  </a:lnTo>
                  <a:lnTo>
                    <a:pt x="28073" y="33176"/>
                  </a:lnTo>
                  <a:lnTo>
                    <a:pt x="28414" y="33029"/>
                  </a:lnTo>
                  <a:lnTo>
                    <a:pt x="24407" y="35784"/>
                  </a:lnTo>
                  <a:lnTo>
                    <a:pt x="28414" y="33029"/>
                  </a:lnTo>
                  <a:lnTo>
                    <a:pt x="43610" y="26459"/>
                  </a:lnTo>
                  <a:lnTo>
                    <a:pt x="55459" y="26350"/>
                  </a:lnTo>
                  <a:lnTo>
                    <a:pt x="63015" y="28964"/>
                  </a:lnTo>
                  <a:lnTo>
                    <a:pt x="65668" y="30416"/>
                  </a:lnTo>
                  <a:lnTo>
                    <a:pt x="66831" y="28030"/>
                  </a:lnTo>
                  <a:lnTo>
                    <a:pt x="64506" y="25048"/>
                  </a:lnTo>
                  <a:lnTo>
                    <a:pt x="61129" y="24363"/>
                  </a:lnTo>
                  <a:lnTo>
                    <a:pt x="49572" y="24231"/>
                  </a:lnTo>
                  <a:lnTo>
                    <a:pt x="48234" y="20277"/>
                  </a:lnTo>
                  <a:lnTo>
                    <a:pt x="80197" y="20277"/>
                  </a:lnTo>
                  <a:lnTo>
                    <a:pt x="82521" y="11331"/>
                  </a:lnTo>
                  <a:lnTo>
                    <a:pt x="82521" y="140154"/>
                  </a:lnTo>
                  <a:lnTo>
                    <a:pt x="71202" y="138353"/>
                  </a:lnTo>
                  <a:lnTo>
                    <a:pt x="59649" y="133263"/>
                  </a:lnTo>
                  <a:lnTo>
                    <a:pt x="49396" y="125244"/>
                  </a:lnTo>
                  <a:lnTo>
                    <a:pt x="48815" y="125244"/>
                  </a:lnTo>
                  <a:lnTo>
                    <a:pt x="47557" y="123927"/>
                  </a:lnTo>
                  <a:lnTo>
                    <a:pt x="39748" y="114504"/>
                  </a:lnTo>
                  <a:lnTo>
                    <a:pt x="32770" y="103772"/>
                  </a:lnTo>
                  <a:lnTo>
                    <a:pt x="26732" y="91845"/>
                  </a:lnTo>
                  <a:lnTo>
                    <a:pt x="24407" y="87074"/>
                  </a:lnTo>
                  <a:lnTo>
                    <a:pt x="22664" y="81706"/>
                  </a:lnTo>
                  <a:lnTo>
                    <a:pt x="20921" y="76935"/>
                  </a:lnTo>
                  <a:lnTo>
                    <a:pt x="20339" y="75742"/>
                  </a:lnTo>
                  <a:lnTo>
                    <a:pt x="19758" y="73357"/>
                  </a:lnTo>
                  <a:lnTo>
                    <a:pt x="19177" y="73357"/>
                  </a:lnTo>
                  <a:lnTo>
                    <a:pt x="17434" y="72760"/>
                  </a:lnTo>
                  <a:lnTo>
                    <a:pt x="15109" y="71568"/>
                  </a:lnTo>
                  <a:lnTo>
                    <a:pt x="13366" y="70375"/>
                  </a:lnTo>
                  <a:lnTo>
                    <a:pt x="9298" y="67393"/>
                  </a:lnTo>
                  <a:lnTo>
                    <a:pt x="5811" y="62622"/>
                  </a:lnTo>
                  <a:lnTo>
                    <a:pt x="4067" y="57850"/>
                  </a:lnTo>
                  <a:lnTo>
                    <a:pt x="2324" y="53676"/>
                  </a:lnTo>
                  <a:lnTo>
                    <a:pt x="1162" y="49501"/>
                  </a:lnTo>
                  <a:lnTo>
                    <a:pt x="581" y="45922"/>
                  </a:lnTo>
                  <a:lnTo>
                    <a:pt x="581" y="43537"/>
                  </a:lnTo>
                  <a:lnTo>
                    <a:pt x="0" y="41151"/>
                  </a:lnTo>
                  <a:lnTo>
                    <a:pt x="0" y="34591"/>
                  </a:lnTo>
                  <a:lnTo>
                    <a:pt x="581" y="31609"/>
                  </a:lnTo>
                  <a:close/>
                </a:path>
              </a:pathLst>
            </a:custGeom>
            <a:solidFill>
              <a:srgbClr val="FBD7A6"/>
            </a:solidFill>
          </p:spPr>
          <p:txBody>
            <a:bodyPr wrap="square" lIns="0" tIns="0" rIns="0" bIns="0" rtlCol="0">
              <a:noAutofit/>
            </a:bodyPr>
            <a:lstStyle/>
            <a:p>
              <a:endParaRPr sz="1758"/>
            </a:p>
          </p:txBody>
        </p:sp>
        <p:sp>
          <p:nvSpPr>
            <p:cNvPr id="740" name="object 169"/>
            <p:cNvSpPr/>
            <p:nvPr/>
          </p:nvSpPr>
          <p:spPr>
            <a:xfrm>
              <a:off x="10039169" y="4788978"/>
              <a:ext cx="3404" cy="1747"/>
            </a:xfrm>
            <a:custGeom>
              <a:avLst/>
              <a:gdLst/>
              <a:ahLst/>
              <a:cxnLst/>
              <a:rect l="l" t="t" r="r" b="b"/>
              <a:pathLst>
                <a:path w="3486" h="1789">
                  <a:moveTo>
                    <a:pt x="0" y="1789"/>
                  </a:moveTo>
                  <a:lnTo>
                    <a:pt x="1162" y="1192"/>
                  </a:lnTo>
                  <a:lnTo>
                    <a:pt x="1743" y="596"/>
                  </a:lnTo>
                  <a:lnTo>
                    <a:pt x="2324" y="0"/>
                  </a:lnTo>
                  <a:lnTo>
                    <a:pt x="2905" y="596"/>
                  </a:lnTo>
                  <a:lnTo>
                    <a:pt x="2905" y="1192"/>
                  </a:lnTo>
                  <a:lnTo>
                    <a:pt x="3486" y="1789"/>
                  </a:lnTo>
                  <a:lnTo>
                    <a:pt x="0" y="1789"/>
                  </a:lnTo>
                  <a:close/>
                </a:path>
              </a:pathLst>
            </a:custGeom>
            <a:solidFill>
              <a:srgbClr val="6778B8"/>
            </a:solidFill>
          </p:spPr>
          <p:txBody>
            <a:bodyPr wrap="square" lIns="0" tIns="0" rIns="0" bIns="0" rtlCol="0">
              <a:noAutofit/>
            </a:bodyPr>
            <a:lstStyle/>
            <a:p>
              <a:endParaRPr sz="1758"/>
            </a:p>
          </p:txBody>
        </p:sp>
        <p:sp>
          <p:nvSpPr>
            <p:cNvPr id="741" name="object 170"/>
            <p:cNvSpPr/>
            <p:nvPr/>
          </p:nvSpPr>
          <p:spPr>
            <a:xfrm>
              <a:off x="10091376" y="5107522"/>
              <a:ext cx="31211" cy="75709"/>
            </a:xfrm>
            <a:custGeom>
              <a:avLst/>
              <a:gdLst/>
              <a:ahLst/>
              <a:cxnLst/>
              <a:rect l="l" t="t" r="r" b="b"/>
              <a:pathLst>
                <a:path w="31962" h="77532">
                  <a:moveTo>
                    <a:pt x="611" y="10954"/>
                  </a:moveTo>
                  <a:lnTo>
                    <a:pt x="0" y="0"/>
                  </a:lnTo>
                  <a:lnTo>
                    <a:pt x="581" y="596"/>
                  </a:lnTo>
                  <a:lnTo>
                    <a:pt x="2324" y="596"/>
                  </a:lnTo>
                  <a:lnTo>
                    <a:pt x="3486" y="4174"/>
                  </a:lnTo>
                  <a:lnTo>
                    <a:pt x="4649" y="7156"/>
                  </a:lnTo>
                  <a:lnTo>
                    <a:pt x="5811" y="10735"/>
                  </a:lnTo>
                  <a:lnTo>
                    <a:pt x="7314" y="14424"/>
                  </a:lnTo>
                  <a:lnTo>
                    <a:pt x="12781" y="25889"/>
                  </a:lnTo>
                  <a:lnTo>
                    <a:pt x="19177" y="36976"/>
                  </a:lnTo>
                  <a:lnTo>
                    <a:pt x="22664" y="42940"/>
                  </a:lnTo>
                  <a:lnTo>
                    <a:pt x="27313" y="48308"/>
                  </a:lnTo>
                  <a:lnTo>
                    <a:pt x="31962" y="52483"/>
                  </a:lnTo>
                  <a:lnTo>
                    <a:pt x="31962" y="57850"/>
                  </a:lnTo>
                  <a:lnTo>
                    <a:pt x="30800" y="61429"/>
                  </a:lnTo>
                  <a:lnTo>
                    <a:pt x="29056" y="63814"/>
                  </a:lnTo>
                  <a:lnTo>
                    <a:pt x="19177" y="63814"/>
                  </a:lnTo>
                  <a:lnTo>
                    <a:pt x="19177" y="65007"/>
                  </a:lnTo>
                  <a:lnTo>
                    <a:pt x="18596" y="65007"/>
                  </a:lnTo>
                  <a:lnTo>
                    <a:pt x="4067" y="77532"/>
                  </a:lnTo>
                  <a:lnTo>
                    <a:pt x="4002" y="75909"/>
                  </a:lnTo>
                  <a:lnTo>
                    <a:pt x="3382" y="61821"/>
                  </a:lnTo>
                  <a:lnTo>
                    <a:pt x="2702" y="48203"/>
                  </a:lnTo>
                  <a:lnTo>
                    <a:pt x="1993" y="35134"/>
                  </a:lnTo>
                  <a:lnTo>
                    <a:pt x="1286" y="22691"/>
                  </a:lnTo>
                  <a:lnTo>
                    <a:pt x="611" y="10954"/>
                  </a:lnTo>
                  <a:close/>
                </a:path>
              </a:pathLst>
            </a:custGeom>
            <a:solidFill>
              <a:srgbClr val="6778B8"/>
            </a:solidFill>
          </p:spPr>
          <p:txBody>
            <a:bodyPr wrap="square" lIns="0" tIns="0" rIns="0" bIns="0" rtlCol="0">
              <a:noAutofit/>
            </a:bodyPr>
            <a:lstStyle/>
            <a:p>
              <a:endParaRPr sz="1758"/>
            </a:p>
          </p:txBody>
        </p:sp>
        <p:sp>
          <p:nvSpPr>
            <p:cNvPr id="742" name="object 171"/>
            <p:cNvSpPr/>
            <p:nvPr/>
          </p:nvSpPr>
          <p:spPr>
            <a:xfrm>
              <a:off x="10204895" y="5127924"/>
              <a:ext cx="8512" cy="51249"/>
            </a:xfrm>
            <a:custGeom>
              <a:avLst/>
              <a:gdLst/>
              <a:ahLst/>
              <a:cxnLst/>
              <a:rect l="l" t="t" r="r" b="b"/>
              <a:pathLst>
                <a:path w="8717" h="52483">
                  <a:moveTo>
                    <a:pt x="6392" y="48904"/>
                  </a:moveTo>
                  <a:lnTo>
                    <a:pt x="6392" y="52483"/>
                  </a:lnTo>
                  <a:lnTo>
                    <a:pt x="0" y="47115"/>
                  </a:lnTo>
                  <a:lnTo>
                    <a:pt x="581" y="14910"/>
                  </a:lnTo>
                  <a:lnTo>
                    <a:pt x="3486" y="10138"/>
                  </a:lnTo>
                  <a:lnTo>
                    <a:pt x="6392" y="5367"/>
                  </a:lnTo>
                  <a:lnTo>
                    <a:pt x="8717" y="0"/>
                  </a:lnTo>
                  <a:lnTo>
                    <a:pt x="8135" y="5964"/>
                  </a:lnTo>
                  <a:lnTo>
                    <a:pt x="8135" y="17892"/>
                  </a:lnTo>
                  <a:lnTo>
                    <a:pt x="7907" y="21658"/>
                  </a:lnTo>
                  <a:lnTo>
                    <a:pt x="7254" y="34196"/>
                  </a:lnTo>
                  <a:lnTo>
                    <a:pt x="6973" y="47115"/>
                  </a:lnTo>
                  <a:lnTo>
                    <a:pt x="6392" y="48904"/>
                  </a:lnTo>
                  <a:close/>
                </a:path>
              </a:pathLst>
            </a:custGeom>
            <a:solidFill>
              <a:srgbClr val="6778B8"/>
            </a:solidFill>
          </p:spPr>
          <p:txBody>
            <a:bodyPr wrap="square" lIns="0" tIns="0" rIns="0" bIns="0" rtlCol="0">
              <a:noAutofit/>
            </a:bodyPr>
            <a:lstStyle/>
            <a:p>
              <a:endParaRPr sz="1758"/>
            </a:p>
          </p:txBody>
        </p:sp>
        <p:sp>
          <p:nvSpPr>
            <p:cNvPr id="743" name="object 172"/>
            <p:cNvSpPr/>
            <p:nvPr/>
          </p:nvSpPr>
          <p:spPr>
            <a:xfrm>
              <a:off x="10192415" y="5144802"/>
              <a:ext cx="11916" cy="27954"/>
            </a:xfrm>
            <a:custGeom>
              <a:avLst/>
              <a:gdLst/>
              <a:ahLst/>
              <a:cxnLst/>
              <a:rect l="l" t="t" r="r" b="b"/>
              <a:pathLst>
                <a:path w="12203" h="28627">
                  <a:moveTo>
                    <a:pt x="1162" y="23856"/>
                  </a:moveTo>
                  <a:lnTo>
                    <a:pt x="581" y="22066"/>
                  </a:lnTo>
                  <a:lnTo>
                    <a:pt x="581" y="20277"/>
                  </a:lnTo>
                  <a:lnTo>
                    <a:pt x="0" y="19681"/>
                  </a:lnTo>
                  <a:lnTo>
                    <a:pt x="0" y="13717"/>
                  </a:lnTo>
                  <a:lnTo>
                    <a:pt x="1162" y="13120"/>
                  </a:lnTo>
                  <a:lnTo>
                    <a:pt x="1743" y="12524"/>
                  </a:lnTo>
                  <a:lnTo>
                    <a:pt x="5230" y="8946"/>
                  </a:lnTo>
                  <a:lnTo>
                    <a:pt x="8717" y="4771"/>
                  </a:lnTo>
                  <a:lnTo>
                    <a:pt x="12203" y="0"/>
                  </a:lnTo>
                  <a:lnTo>
                    <a:pt x="12203" y="28627"/>
                  </a:lnTo>
                  <a:lnTo>
                    <a:pt x="11041" y="26838"/>
                  </a:lnTo>
                  <a:lnTo>
                    <a:pt x="11041" y="25645"/>
                  </a:lnTo>
                  <a:lnTo>
                    <a:pt x="1743" y="25645"/>
                  </a:lnTo>
                  <a:lnTo>
                    <a:pt x="1743" y="25048"/>
                  </a:lnTo>
                  <a:lnTo>
                    <a:pt x="1162" y="23856"/>
                  </a:lnTo>
                  <a:close/>
                </a:path>
              </a:pathLst>
            </a:custGeom>
            <a:solidFill>
              <a:srgbClr val="6778B8"/>
            </a:solidFill>
          </p:spPr>
          <p:txBody>
            <a:bodyPr wrap="square" lIns="0" tIns="0" rIns="0" bIns="0" rtlCol="0">
              <a:noAutofit/>
            </a:bodyPr>
            <a:lstStyle/>
            <a:p>
              <a:endParaRPr sz="1758"/>
            </a:p>
          </p:txBody>
        </p:sp>
        <p:sp>
          <p:nvSpPr>
            <p:cNvPr id="744" name="object 173"/>
            <p:cNvSpPr/>
            <p:nvPr/>
          </p:nvSpPr>
          <p:spPr>
            <a:xfrm>
              <a:off x="10170283" y="4791303"/>
              <a:ext cx="54478" cy="19218"/>
            </a:xfrm>
            <a:custGeom>
              <a:avLst/>
              <a:gdLst/>
              <a:ahLst/>
              <a:cxnLst/>
              <a:rect l="l" t="t" r="r" b="b"/>
              <a:pathLst>
                <a:path w="55789" h="19681">
                  <a:moveTo>
                    <a:pt x="16271" y="596"/>
                  </a:moveTo>
                  <a:lnTo>
                    <a:pt x="16271" y="0"/>
                  </a:lnTo>
                  <a:lnTo>
                    <a:pt x="21502" y="0"/>
                  </a:lnTo>
                  <a:lnTo>
                    <a:pt x="22664" y="596"/>
                  </a:lnTo>
                  <a:lnTo>
                    <a:pt x="23826" y="1192"/>
                  </a:lnTo>
                  <a:lnTo>
                    <a:pt x="29638" y="4771"/>
                  </a:lnTo>
                  <a:lnTo>
                    <a:pt x="36030" y="8349"/>
                  </a:lnTo>
                  <a:lnTo>
                    <a:pt x="41842" y="11928"/>
                  </a:lnTo>
                  <a:lnTo>
                    <a:pt x="46491" y="14313"/>
                  </a:lnTo>
                  <a:lnTo>
                    <a:pt x="51721" y="17295"/>
                  </a:lnTo>
                  <a:lnTo>
                    <a:pt x="55789" y="19681"/>
                  </a:lnTo>
                  <a:lnTo>
                    <a:pt x="0" y="19681"/>
                  </a:lnTo>
                  <a:lnTo>
                    <a:pt x="4067" y="16102"/>
                  </a:lnTo>
                  <a:lnTo>
                    <a:pt x="8135" y="11928"/>
                  </a:lnTo>
                  <a:lnTo>
                    <a:pt x="11622" y="7156"/>
                  </a:lnTo>
                  <a:lnTo>
                    <a:pt x="12785" y="5367"/>
                  </a:lnTo>
                  <a:lnTo>
                    <a:pt x="14528" y="3578"/>
                  </a:lnTo>
                  <a:lnTo>
                    <a:pt x="15690" y="1192"/>
                  </a:lnTo>
                  <a:lnTo>
                    <a:pt x="16271" y="1192"/>
                  </a:lnTo>
                  <a:lnTo>
                    <a:pt x="16271" y="596"/>
                  </a:lnTo>
                  <a:close/>
                </a:path>
              </a:pathLst>
            </a:custGeom>
            <a:solidFill>
              <a:srgbClr val="6778B8"/>
            </a:solidFill>
          </p:spPr>
          <p:txBody>
            <a:bodyPr wrap="square" lIns="0" tIns="0" rIns="0" bIns="0" rtlCol="0">
              <a:noAutofit/>
            </a:bodyPr>
            <a:lstStyle/>
            <a:p>
              <a:endParaRPr sz="1758"/>
            </a:p>
          </p:txBody>
        </p:sp>
        <p:sp>
          <p:nvSpPr>
            <p:cNvPr id="745" name="object 174"/>
            <p:cNvSpPr/>
            <p:nvPr/>
          </p:nvSpPr>
          <p:spPr>
            <a:xfrm>
              <a:off x="10125989" y="4812260"/>
              <a:ext cx="122575" cy="17471"/>
            </a:xfrm>
            <a:custGeom>
              <a:avLst/>
              <a:gdLst/>
              <a:ahLst/>
              <a:cxnLst/>
              <a:rect l="l" t="t" r="r" b="b"/>
              <a:pathLst>
                <a:path w="125526" h="17892">
                  <a:moveTo>
                    <a:pt x="97631" y="17892"/>
                  </a:moveTo>
                  <a:lnTo>
                    <a:pt x="0" y="17892"/>
                  </a:lnTo>
                  <a:lnTo>
                    <a:pt x="8135" y="16699"/>
                  </a:lnTo>
                  <a:lnTo>
                    <a:pt x="15690" y="14313"/>
                  </a:lnTo>
                  <a:lnTo>
                    <a:pt x="23245" y="11331"/>
                  </a:lnTo>
                  <a:lnTo>
                    <a:pt x="30219" y="8349"/>
                  </a:lnTo>
                  <a:lnTo>
                    <a:pt x="36611" y="5367"/>
                  </a:lnTo>
                  <a:lnTo>
                    <a:pt x="42423" y="1192"/>
                  </a:lnTo>
                  <a:lnTo>
                    <a:pt x="104605" y="1192"/>
                  </a:lnTo>
                  <a:lnTo>
                    <a:pt x="104605" y="0"/>
                  </a:lnTo>
                  <a:lnTo>
                    <a:pt x="109835" y="2982"/>
                  </a:lnTo>
                  <a:lnTo>
                    <a:pt x="115065" y="5964"/>
                  </a:lnTo>
                  <a:lnTo>
                    <a:pt x="118552" y="9542"/>
                  </a:lnTo>
                  <a:lnTo>
                    <a:pt x="119133" y="9542"/>
                  </a:lnTo>
                  <a:lnTo>
                    <a:pt x="119714" y="10138"/>
                  </a:lnTo>
                  <a:lnTo>
                    <a:pt x="122039" y="12524"/>
                  </a:lnTo>
                  <a:lnTo>
                    <a:pt x="124363" y="14910"/>
                  </a:lnTo>
                  <a:lnTo>
                    <a:pt x="125526" y="17892"/>
                  </a:lnTo>
                  <a:lnTo>
                    <a:pt x="97631" y="17892"/>
                  </a:lnTo>
                  <a:close/>
                </a:path>
              </a:pathLst>
            </a:custGeom>
            <a:solidFill>
              <a:srgbClr val="6778B8"/>
            </a:solidFill>
          </p:spPr>
          <p:txBody>
            <a:bodyPr wrap="square" lIns="0" tIns="0" rIns="0" bIns="0" rtlCol="0">
              <a:noAutofit/>
            </a:bodyPr>
            <a:lstStyle/>
            <a:p>
              <a:endParaRPr sz="1758"/>
            </a:p>
          </p:txBody>
        </p:sp>
        <p:sp>
          <p:nvSpPr>
            <p:cNvPr id="746" name="object 175"/>
            <p:cNvSpPr/>
            <p:nvPr/>
          </p:nvSpPr>
          <p:spPr>
            <a:xfrm>
              <a:off x="10224730" y="4811092"/>
              <a:ext cx="3404" cy="1164"/>
            </a:xfrm>
            <a:custGeom>
              <a:avLst/>
              <a:gdLst/>
              <a:ahLst/>
              <a:cxnLst/>
              <a:rect l="l" t="t" r="r" b="b"/>
              <a:pathLst>
                <a:path w="3486" h="1192">
                  <a:moveTo>
                    <a:pt x="0" y="0"/>
                  </a:moveTo>
                  <a:lnTo>
                    <a:pt x="2324" y="0"/>
                  </a:lnTo>
                  <a:lnTo>
                    <a:pt x="3486" y="1192"/>
                  </a:lnTo>
                  <a:lnTo>
                    <a:pt x="2324" y="0"/>
                  </a:lnTo>
                  <a:lnTo>
                    <a:pt x="0" y="0"/>
                  </a:lnTo>
                  <a:close/>
                </a:path>
              </a:pathLst>
            </a:custGeom>
            <a:solidFill>
              <a:srgbClr val="6778B8"/>
            </a:solidFill>
          </p:spPr>
          <p:txBody>
            <a:bodyPr wrap="square" lIns="0" tIns="0" rIns="0" bIns="0" rtlCol="0">
              <a:noAutofit/>
            </a:bodyPr>
            <a:lstStyle/>
            <a:p>
              <a:endParaRPr sz="1758"/>
            </a:p>
          </p:txBody>
        </p:sp>
        <p:sp>
          <p:nvSpPr>
            <p:cNvPr id="747" name="object 176"/>
            <p:cNvSpPr/>
            <p:nvPr/>
          </p:nvSpPr>
          <p:spPr>
            <a:xfrm>
              <a:off x="10186738" y="4788981"/>
              <a:ext cx="3971" cy="1747"/>
            </a:xfrm>
            <a:custGeom>
              <a:avLst/>
              <a:gdLst/>
              <a:ahLst/>
              <a:cxnLst/>
              <a:rect l="l" t="t" r="r" b="b"/>
              <a:pathLst>
                <a:path w="4067" h="1789">
                  <a:moveTo>
                    <a:pt x="1162" y="596"/>
                  </a:moveTo>
                  <a:lnTo>
                    <a:pt x="1162" y="0"/>
                  </a:lnTo>
                  <a:lnTo>
                    <a:pt x="2324" y="596"/>
                  </a:lnTo>
                  <a:lnTo>
                    <a:pt x="2905" y="1192"/>
                  </a:lnTo>
                  <a:lnTo>
                    <a:pt x="4067" y="1789"/>
                  </a:lnTo>
                  <a:lnTo>
                    <a:pt x="0" y="1789"/>
                  </a:lnTo>
                  <a:lnTo>
                    <a:pt x="581" y="1192"/>
                  </a:lnTo>
                  <a:lnTo>
                    <a:pt x="1162" y="596"/>
                  </a:lnTo>
                  <a:close/>
                </a:path>
              </a:pathLst>
            </a:custGeom>
            <a:solidFill>
              <a:srgbClr val="6778B8"/>
            </a:solidFill>
          </p:spPr>
          <p:txBody>
            <a:bodyPr wrap="square" lIns="0" tIns="0" rIns="0" bIns="0" rtlCol="0">
              <a:noAutofit/>
            </a:bodyPr>
            <a:lstStyle/>
            <a:p>
              <a:endParaRPr sz="1758"/>
            </a:p>
          </p:txBody>
        </p:sp>
        <p:sp>
          <p:nvSpPr>
            <p:cNvPr id="748" name="object 177"/>
            <p:cNvSpPr/>
            <p:nvPr/>
          </p:nvSpPr>
          <p:spPr>
            <a:xfrm>
              <a:off x="10249159" y="4829748"/>
              <a:ext cx="567" cy="1747"/>
            </a:xfrm>
            <a:custGeom>
              <a:avLst/>
              <a:gdLst/>
              <a:ahLst/>
              <a:cxnLst/>
              <a:rect l="l" t="t" r="r" b="b"/>
              <a:pathLst>
                <a:path w="581" h="1789">
                  <a:moveTo>
                    <a:pt x="0" y="596"/>
                  </a:moveTo>
                  <a:lnTo>
                    <a:pt x="0" y="1192"/>
                  </a:lnTo>
                  <a:lnTo>
                    <a:pt x="581" y="1789"/>
                  </a:lnTo>
                  <a:lnTo>
                    <a:pt x="0" y="1192"/>
                  </a:lnTo>
                  <a:lnTo>
                    <a:pt x="0" y="0"/>
                  </a:lnTo>
                  <a:lnTo>
                    <a:pt x="0" y="596"/>
                  </a:lnTo>
                  <a:close/>
                </a:path>
              </a:pathLst>
            </a:custGeom>
            <a:solidFill>
              <a:srgbClr val="6778B8"/>
            </a:solidFill>
          </p:spPr>
          <p:txBody>
            <a:bodyPr wrap="square" lIns="0" tIns="0" rIns="0" bIns="0" rtlCol="0">
              <a:noAutofit/>
            </a:bodyPr>
            <a:lstStyle/>
            <a:p>
              <a:endParaRPr sz="1758"/>
            </a:p>
          </p:txBody>
        </p:sp>
        <p:sp>
          <p:nvSpPr>
            <p:cNvPr id="749" name="object 178"/>
            <p:cNvSpPr/>
            <p:nvPr/>
          </p:nvSpPr>
          <p:spPr>
            <a:xfrm>
              <a:off x="10024437" y="4851289"/>
              <a:ext cx="228125" cy="16306"/>
            </a:xfrm>
            <a:custGeom>
              <a:avLst/>
              <a:gdLst/>
              <a:ahLst/>
              <a:cxnLst/>
              <a:rect l="l" t="t" r="r" b="b"/>
              <a:pathLst>
                <a:path w="233617" h="16699">
                  <a:moveTo>
                    <a:pt x="581" y="11331"/>
                  </a:moveTo>
                  <a:lnTo>
                    <a:pt x="581" y="0"/>
                  </a:lnTo>
                  <a:lnTo>
                    <a:pt x="233036" y="0"/>
                  </a:lnTo>
                  <a:lnTo>
                    <a:pt x="233036" y="5964"/>
                  </a:lnTo>
                  <a:lnTo>
                    <a:pt x="233617" y="11331"/>
                  </a:lnTo>
                  <a:lnTo>
                    <a:pt x="233617" y="16699"/>
                  </a:lnTo>
                  <a:lnTo>
                    <a:pt x="190613" y="16699"/>
                  </a:lnTo>
                  <a:lnTo>
                    <a:pt x="190613" y="5964"/>
                  </a:lnTo>
                  <a:lnTo>
                    <a:pt x="188289" y="14313"/>
                  </a:lnTo>
                  <a:lnTo>
                    <a:pt x="186545" y="16699"/>
                  </a:lnTo>
                  <a:lnTo>
                    <a:pt x="0" y="16699"/>
                  </a:lnTo>
                  <a:lnTo>
                    <a:pt x="0" y="14313"/>
                  </a:lnTo>
                  <a:lnTo>
                    <a:pt x="581" y="11331"/>
                  </a:lnTo>
                  <a:close/>
                </a:path>
              </a:pathLst>
            </a:custGeom>
            <a:solidFill>
              <a:srgbClr val="6778B8"/>
            </a:solidFill>
          </p:spPr>
          <p:txBody>
            <a:bodyPr wrap="square" lIns="0" tIns="0" rIns="0" bIns="0" rtlCol="0">
              <a:noAutofit/>
            </a:bodyPr>
            <a:lstStyle/>
            <a:p>
              <a:endParaRPr sz="1758"/>
            </a:p>
          </p:txBody>
        </p:sp>
        <p:sp>
          <p:nvSpPr>
            <p:cNvPr id="750" name="object 179"/>
            <p:cNvSpPr/>
            <p:nvPr/>
          </p:nvSpPr>
          <p:spPr>
            <a:xfrm>
              <a:off x="10208837" y="4870514"/>
              <a:ext cx="45965" cy="130452"/>
            </a:xfrm>
            <a:custGeom>
              <a:avLst/>
              <a:gdLst/>
              <a:ahLst/>
              <a:cxnLst/>
              <a:rect l="l" t="t" r="r" b="b"/>
              <a:pathLst>
                <a:path w="47072" h="133593">
                  <a:moveTo>
                    <a:pt x="12785" y="0"/>
                  </a:moveTo>
                  <a:lnTo>
                    <a:pt x="44747" y="0"/>
                  </a:lnTo>
                  <a:lnTo>
                    <a:pt x="45007" y="4803"/>
                  </a:lnTo>
                  <a:lnTo>
                    <a:pt x="45484" y="15312"/>
                  </a:lnTo>
                  <a:lnTo>
                    <a:pt x="45889" y="26631"/>
                  </a:lnTo>
                  <a:lnTo>
                    <a:pt x="46228" y="38665"/>
                  </a:lnTo>
                  <a:lnTo>
                    <a:pt x="46503" y="51317"/>
                  </a:lnTo>
                  <a:lnTo>
                    <a:pt x="46718" y="64490"/>
                  </a:lnTo>
                  <a:lnTo>
                    <a:pt x="46879" y="78089"/>
                  </a:lnTo>
                  <a:lnTo>
                    <a:pt x="46989" y="92016"/>
                  </a:lnTo>
                  <a:lnTo>
                    <a:pt x="47052" y="106176"/>
                  </a:lnTo>
                  <a:lnTo>
                    <a:pt x="47072" y="120472"/>
                  </a:lnTo>
                  <a:lnTo>
                    <a:pt x="43004" y="122858"/>
                  </a:lnTo>
                  <a:lnTo>
                    <a:pt x="38355" y="125244"/>
                  </a:lnTo>
                  <a:lnTo>
                    <a:pt x="34287" y="127629"/>
                  </a:lnTo>
                  <a:lnTo>
                    <a:pt x="30800" y="129418"/>
                  </a:lnTo>
                  <a:lnTo>
                    <a:pt x="27894" y="131804"/>
                  </a:lnTo>
                  <a:lnTo>
                    <a:pt x="24988" y="133593"/>
                  </a:lnTo>
                  <a:lnTo>
                    <a:pt x="22562" y="126731"/>
                  </a:lnTo>
                  <a:lnTo>
                    <a:pt x="16845" y="115024"/>
                  </a:lnTo>
                  <a:lnTo>
                    <a:pt x="9350" y="104628"/>
                  </a:lnTo>
                  <a:lnTo>
                    <a:pt x="0" y="96020"/>
                  </a:lnTo>
                  <a:lnTo>
                    <a:pt x="1743" y="596"/>
                  </a:lnTo>
                  <a:lnTo>
                    <a:pt x="1743" y="0"/>
                  </a:lnTo>
                  <a:lnTo>
                    <a:pt x="12785" y="0"/>
                  </a:lnTo>
                  <a:close/>
                </a:path>
              </a:pathLst>
            </a:custGeom>
            <a:solidFill>
              <a:srgbClr val="6778B8"/>
            </a:solidFill>
          </p:spPr>
          <p:txBody>
            <a:bodyPr wrap="square" lIns="0" tIns="0" rIns="0" bIns="0" rtlCol="0">
              <a:noAutofit/>
            </a:bodyPr>
            <a:lstStyle/>
            <a:p>
              <a:endParaRPr sz="1758"/>
            </a:p>
          </p:txBody>
        </p:sp>
        <p:sp>
          <p:nvSpPr>
            <p:cNvPr id="751" name="object 180"/>
            <p:cNvSpPr/>
            <p:nvPr/>
          </p:nvSpPr>
          <p:spPr>
            <a:xfrm>
              <a:off x="10023300" y="4832649"/>
              <a:ext cx="228125" cy="16306"/>
            </a:xfrm>
            <a:custGeom>
              <a:avLst/>
              <a:gdLst/>
              <a:ahLst/>
              <a:cxnLst/>
              <a:rect l="l" t="t" r="r" b="b"/>
              <a:pathLst>
                <a:path w="233617" h="16699">
                  <a:moveTo>
                    <a:pt x="8717" y="16699"/>
                  </a:moveTo>
                  <a:lnTo>
                    <a:pt x="1743" y="16699"/>
                  </a:lnTo>
                  <a:lnTo>
                    <a:pt x="1743" y="14910"/>
                  </a:lnTo>
                  <a:lnTo>
                    <a:pt x="1162" y="13717"/>
                  </a:lnTo>
                  <a:lnTo>
                    <a:pt x="1162" y="7753"/>
                  </a:lnTo>
                  <a:lnTo>
                    <a:pt x="581" y="3578"/>
                  </a:lnTo>
                  <a:lnTo>
                    <a:pt x="0" y="0"/>
                  </a:lnTo>
                  <a:lnTo>
                    <a:pt x="231874" y="0"/>
                  </a:lnTo>
                  <a:lnTo>
                    <a:pt x="232455" y="2385"/>
                  </a:lnTo>
                  <a:lnTo>
                    <a:pt x="233036" y="8349"/>
                  </a:lnTo>
                  <a:lnTo>
                    <a:pt x="233617" y="16699"/>
                  </a:lnTo>
                  <a:lnTo>
                    <a:pt x="8717" y="16699"/>
                  </a:lnTo>
                  <a:close/>
                </a:path>
              </a:pathLst>
            </a:custGeom>
            <a:solidFill>
              <a:srgbClr val="6778B8"/>
            </a:solidFill>
          </p:spPr>
          <p:txBody>
            <a:bodyPr wrap="square" lIns="0" tIns="0" rIns="0" bIns="0" rtlCol="0">
              <a:noAutofit/>
            </a:bodyPr>
            <a:lstStyle/>
            <a:p>
              <a:endParaRPr sz="1758"/>
            </a:p>
          </p:txBody>
        </p:sp>
        <p:sp>
          <p:nvSpPr>
            <p:cNvPr id="752" name="object 181"/>
            <p:cNvSpPr/>
            <p:nvPr/>
          </p:nvSpPr>
          <p:spPr>
            <a:xfrm>
              <a:off x="10013653" y="4791306"/>
              <a:ext cx="43695" cy="19218"/>
            </a:xfrm>
            <a:custGeom>
              <a:avLst/>
              <a:gdLst/>
              <a:ahLst/>
              <a:cxnLst/>
              <a:rect l="l" t="t" r="r" b="b"/>
              <a:pathLst>
                <a:path w="44747" h="19681">
                  <a:moveTo>
                    <a:pt x="16853" y="19681"/>
                  </a:moveTo>
                  <a:lnTo>
                    <a:pt x="2905" y="19681"/>
                  </a:lnTo>
                  <a:lnTo>
                    <a:pt x="2905" y="19084"/>
                  </a:lnTo>
                  <a:lnTo>
                    <a:pt x="2324" y="19084"/>
                  </a:lnTo>
                  <a:lnTo>
                    <a:pt x="2324" y="18488"/>
                  </a:lnTo>
                  <a:lnTo>
                    <a:pt x="1743" y="17295"/>
                  </a:lnTo>
                  <a:lnTo>
                    <a:pt x="1162" y="16699"/>
                  </a:lnTo>
                  <a:lnTo>
                    <a:pt x="1162" y="16102"/>
                  </a:lnTo>
                  <a:lnTo>
                    <a:pt x="581" y="15506"/>
                  </a:lnTo>
                  <a:lnTo>
                    <a:pt x="581" y="14910"/>
                  </a:lnTo>
                  <a:lnTo>
                    <a:pt x="0" y="14313"/>
                  </a:lnTo>
                  <a:lnTo>
                    <a:pt x="4649" y="12524"/>
                  </a:lnTo>
                  <a:lnTo>
                    <a:pt x="9298" y="9542"/>
                  </a:lnTo>
                  <a:lnTo>
                    <a:pt x="13947" y="7156"/>
                  </a:lnTo>
                  <a:lnTo>
                    <a:pt x="16853" y="4771"/>
                  </a:lnTo>
                  <a:lnTo>
                    <a:pt x="19758" y="2982"/>
                  </a:lnTo>
                  <a:lnTo>
                    <a:pt x="22664" y="1192"/>
                  </a:lnTo>
                  <a:lnTo>
                    <a:pt x="23245" y="596"/>
                  </a:lnTo>
                  <a:lnTo>
                    <a:pt x="23245" y="0"/>
                  </a:lnTo>
                  <a:lnTo>
                    <a:pt x="30219" y="0"/>
                  </a:lnTo>
                  <a:lnTo>
                    <a:pt x="30219" y="1192"/>
                  </a:lnTo>
                  <a:lnTo>
                    <a:pt x="30800" y="1192"/>
                  </a:lnTo>
                  <a:lnTo>
                    <a:pt x="31962" y="3578"/>
                  </a:lnTo>
                  <a:lnTo>
                    <a:pt x="33124" y="5367"/>
                  </a:lnTo>
                  <a:lnTo>
                    <a:pt x="34287" y="7156"/>
                  </a:lnTo>
                  <a:lnTo>
                    <a:pt x="37192" y="11928"/>
                  </a:lnTo>
                  <a:lnTo>
                    <a:pt x="40679" y="16102"/>
                  </a:lnTo>
                  <a:lnTo>
                    <a:pt x="44747" y="19681"/>
                  </a:lnTo>
                  <a:lnTo>
                    <a:pt x="16853" y="19681"/>
                  </a:lnTo>
                  <a:close/>
                </a:path>
              </a:pathLst>
            </a:custGeom>
            <a:solidFill>
              <a:srgbClr val="6778B8"/>
            </a:solidFill>
          </p:spPr>
          <p:txBody>
            <a:bodyPr wrap="square" lIns="0" tIns="0" rIns="0" bIns="0" rtlCol="0">
              <a:noAutofit/>
            </a:bodyPr>
            <a:lstStyle/>
            <a:p>
              <a:endParaRPr sz="1758"/>
            </a:p>
          </p:txBody>
        </p:sp>
        <p:sp>
          <p:nvSpPr>
            <p:cNvPr id="753" name="object 182"/>
            <p:cNvSpPr/>
            <p:nvPr/>
          </p:nvSpPr>
          <p:spPr>
            <a:xfrm>
              <a:off x="10024434" y="4870498"/>
              <a:ext cx="181025" cy="184032"/>
            </a:xfrm>
            <a:custGeom>
              <a:avLst/>
              <a:gdLst/>
              <a:ahLst/>
              <a:cxnLst/>
              <a:rect l="l" t="t" r="r" b="b"/>
              <a:pathLst>
                <a:path w="185383" h="188462">
                  <a:moveTo>
                    <a:pt x="49864" y="180696"/>
                  </a:moveTo>
                  <a:lnTo>
                    <a:pt x="39852" y="174680"/>
                  </a:lnTo>
                  <a:lnTo>
                    <a:pt x="28359" y="168525"/>
                  </a:lnTo>
                  <a:lnTo>
                    <a:pt x="15879" y="161749"/>
                  </a:lnTo>
                  <a:lnTo>
                    <a:pt x="2905" y="153871"/>
                  </a:lnTo>
                  <a:lnTo>
                    <a:pt x="4649" y="44133"/>
                  </a:lnTo>
                  <a:lnTo>
                    <a:pt x="5811" y="40555"/>
                  </a:lnTo>
                  <a:lnTo>
                    <a:pt x="6973" y="36380"/>
                  </a:lnTo>
                  <a:lnTo>
                    <a:pt x="6973" y="32802"/>
                  </a:lnTo>
                  <a:lnTo>
                    <a:pt x="7554" y="31012"/>
                  </a:lnTo>
                  <a:lnTo>
                    <a:pt x="7554" y="28030"/>
                  </a:lnTo>
                  <a:lnTo>
                    <a:pt x="8135" y="25645"/>
                  </a:lnTo>
                  <a:lnTo>
                    <a:pt x="8135" y="20874"/>
                  </a:lnTo>
                  <a:lnTo>
                    <a:pt x="7554" y="16102"/>
                  </a:lnTo>
                  <a:lnTo>
                    <a:pt x="5230" y="13120"/>
                  </a:lnTo>
                  <a:lnTo>
                    <a:pt x="5230" y="12524"/>
                  </a:lnTo>
                  <a:lnTo>
                    <a:pt x="5811" y="13120"/>
                  </a:lnTo>
                  <a:lnTo>
                    <a:pt x="6392" y="13120"/>
                  </a:lnTo>
                  <a:lnTo>
                    <a:pt x="5811" y="2982"/>
                  </a:lnTo>
                  <a:lnTo>
                    <a:pt x="5230" y="2982"/>
                  </a:lnTo>
                  <a:lnTo>
                    <a:pt x="4067" y="4771"/>
                  </a:lnTo>
                  <a:lnTo>
                    <a:pt x="2905" y="5367"/>
                  </a:lnTo>
                  <a:lnTo>
                    <a:pt x="2324" y="5367"/>
                  </a:lnTo>
                  <a:lnTo>
                    <a:pt x="2324" y="4771"/>
                  </a:lnTo>
                  <a:lnTo>
                    <a:pt x="1162" y="4174"/>
                  </a:lnTo>
                  <a:lnTo>
                    <a:pt x="581" y="2982"/>
                  </a:lnTo>
                  <a:lnTo>
                    <a:pt x="581" y="596"/>
                  </a:lnTo>
                  <a:lnTo>
                    <a:pt x="0" y="0"/>
                  </a:lnTo>
                  <a:lnTo>
                    <a:pt x="185383" y="0"/>
                  </a:lnTo>
                  <a:lnTo>
                    <a:pt x="184802" y="2982"/>
                  </a:lnTo>
                  <a:lnTo>
                    <a:pt x="183640" y="4174"/>
                  </a:lnTo>
                  <a:lnTo>
                    <a:pt x="183640" y="4771"/>
                  </a:lnTo>
                  <a:lnTo>
                    <a:pt x="183058" y="5964"/>
                  </a:lnTo>
                  <a:lnTo>
                    <a:pt x="180153" y="2385"/>
                  </a:lnTo>
                  <a:lnTo>
                    <a:pt x="181315" y="91845"/>
                  </a:lnTo>
                  <a:lnTo>
                    <a:pt x="176085" y="88863"/>
                  </a:lnTo>
                  <a:lnTo>
                    <a:pt x="170854" y="87074"/>
                  </a:lnTo>
                  <a:lnTo>
                    <a:pt x="165624" y="85881"/>
                  </a:lnTo>
                  <a:lnTo>
                    <a:pt x="158069" y="84092"/>
                  </a:lnTo>
                  <a:lnTo>
                    <a:pt x="149933" y="83496"/>
                  </a:lnTo>
                  <a:lnTo>
                    <a:pt x="130175" y="83496"/>
                  </a:lnTo>
                  <a:lnTo>
                    <a:pt x="123292" y="83706"/>
                  </a:lnTo>
                  <a:lnTo>
                    <a:pt x="110452" y="85328"/>
                  </a:lnTo>
                  <a:lnTo>
                    <a:pt x="98060" y="88755"/>
                  </a:lnTo>
                  <a:lnTo>
                    <a:pt x="86589" y="94231"/>
                  </a:lnTo>
                  <a:lnTo>
                    <a:pt x="81029" y="98590"/>
                  </a:lnTo>
                  <a:lnTo>
                    <a:pt x="72222" y="108020"/>
                  </a:lnTo>
                  <a:lnTo>
                    <a:pt x="65273" y="118941"/>
                  </a:lnTo>
                  <a:lnTo>
                    <a:pt x="60183" y="130972"/>
                  </a:lnTo>
                  <a:lnTo>
                    <a:pt x="56951" y="143732"/>
                  </a:lnTo>
                  <a:lnTo>
                    <a:pt x="56370" y="147311"/>
                  </a:lnTo>
                  <a:lnTo>
                    <a:pt x="56370" y="151485"/>
                  </a:lnTo>
                  <a:lnTo>
                    <a:pt x="55789" y="155064"/>
                  </a:lnTo>
                  <a:lnTo>
                    <a:pt x="55789" y="161028"/>
                  </a:lnTo>
                  <a:lnTo>
                    <a:pt x="55812" y="163351"/>
                  </a:lnTo>
                  <a:lnTo>
                    <a:pt x="56809" y="176080"/>
                  </a:lnTo>
                  <a:lnTo>
                    <a:pt x="59276" y="188462"/>
                  </a:lnTo>
                  <a:lnTo>
                    <a:pt x="57900" y="187054"/>
                  </a:lnTo>
                  <a:lnTo>
                    <a:pt x="49864" y="180696"/>
                  </a:lnTo>
                  <a:close/>
                </a:path>
              </a:pathLst>
            </a:custGeom>
            <a:solidFill>
              <a:srgbClr val="6778B8"/>
            </a:solidFill>
          </p:spPr>
          <p:txBody>
            <a:bodyPr wrap="square" lIns="0" tIns="0" rIns="0" bIns="0" rtlCol="0">
              <a:noAutofit/>
            </a:bodyPr>
            <a:lstStyle/>
            <a:p>
              <a:endParaRPr sz="1758"/>
            </a:p>
          </p:txBody>
        </p:sp>
        <p:sp>
          <p:nvSpPr>
            <p:cNvPr id="754" name="object 183"/>
            <p:cNvSpPr/>
            <p:nvPr/>
          </p:nvSpPr>
          <p:spPr>
            <a:xfrm>
              <a:off x="10017600" y="4813444"/>
              <a:ext cx="81148" cy="16306"/>
            </a:xfrm>
            <a:custGeom>
              <a:avLst/>
              <a:gdLst/>
              <a:ahLst/>
              <a:cxnLst/>
              <a:rect l="l" t="t" r="r" b="b"/>
              <a:pathLst>
                <a:path w="83102" h="16699">
                  <a:moveTo>
                    <a:pt x="12785" y="16699"/>
                  </a:moveTo>
                  <a:lnTo>
                    <a:pt x="5230" y="16699"/>
                  </a:lnTo>
                  <a:lnTo>
                    <a:pt x="5230" y="16102"/>
                  </a:lnTo>
                  <a:lnTo>
                    <a:pt x="4649" y="15506"/>
                  </a:lnTo>
                  <a:lnTo>
                    <a:pt x="3486" y="9542"/>
                  </a:lnTo>
                  <a:lnTo>
                    <a:pt x="1743" y="4771"/>
                  </a:lnTo>
                  <a:lnTo>
                    <a:pt x="0" y="0"/>
                  </a:lnTo>
                  <a:lnTo>
                    <a:pt x="43004" y="0"/>
                  </a:lnTo>
                  <a:lnTo>
                    <a:pt x="48234" y="3578"/>
                  </a:lnTo>
                  <a:lnTo>
                    <a:pt x="54045" y="7156"/>
                  </a:lnTo>
                  <a:lnTo>
                    <a:pt x="60438" y="9542"/>
                  </a:lnTo>
                  <a:lnTo>
                    <a:pt x="67412" y="13120"/>
                  </a:lnTo>
                  <a:lnTo>
                    <a:pt x="74966" y="15506"/>
                  </a:lnTo>
                  <a:lnTo>
                    <a:pt x="83102" y="16699"/>
                  </a:lnTo>
                  <a:lnTo>
                    <a:pt x="12785" y="16699"/>
                  </a:lnTo>
                  <a:close/>
                </a:path>
              </a:pathLst>
            </a:custGeom>
            <a:solidFill>
              <a:srgbClr val="6778B8"/>
            </a:solidFill>
          </p:spPr>
          <p:txBody>
            <a:bodyPr wrap="square" lIns="0" tIns="0" rIns="0" bIns="0" rtlCol="0">
              <a:noAutofit/>
            </a:bodyPr>
            <a:lstStyle/>
            <a:p>
              <a:endParaRPr sz="1758"/>
            </a:p>
          </p:txBody>
        </p:sp>
        <p:sp>
          <p:nvSpPr>
            <p:cNvPr id="755" name="object 184"/>
            <p:cNvSpPr/>
            <p:nvPr/>
          </p:nvSpPr>
          <p:spPr>
            <a:xfrm>
              <a:off x="9984710" y="4926407"/>
              <a:ext cx="37453" cy="90269"/>
            </a:xfrm>
            <a:custGeom>
              <a:avLst/>
              <a:gdLst/>
              <a:ahLst/>
              <a:cxnLst/>
              <a:rect l="l" t="t" r="r" b="b"/>
              <a:pathLst>
                <a:path w="38355" h="92442">
                  <a:moveTo>
                    <a:pt x="5860" y="48436"/>
                  </a:moveTo>
                  <a:lnTo>
                    <a:pt x="13063" y="38355"/>
                  </a:lnTo>
                  <a:lnTo>
                    <a:pt x="19286" y="27138"/>
                  </a:lnTo>
                  <a:lnTo>
                    <a:pt x="24595" y="15058"/>
                  </a:lnTo>
                  <a:lnTo>
                    <a:pt x="29056" y="2385"/>
                  </a:lnTo>
                  <a:lnTo>
                    <a:pt x="31962" y="2385"/>
                  </a:lnTo>
                  <a:lnTo>
                    <a:pt x="34287" y="1789"/>
                  </a:lnTo>
                  <a:lnTo>
                    <a:pt x="36611" y="0"/>
                  </a:lnTo>
                  <a:lnTo>
                    <a:pt x="38355" y="92442"/>
                  </a:lnTo>
                  <a:lnTo>
                    <a:pt x="34630" y="89967"/>
                  </a:lnTo>
                  <a:lnTo>
                    <a:pt x="20952" y="81924"/>
                  </a:lnTo>
                  <a:lnTo>
                    <a:pt x="10730" y="76004"/>
                  </a:lnTo>
                  <a:lnTo>
                    <a:pt x="4067" y="69778"/>
                  </a:lnTo>
                  <a:lnTo>
                    <a:pt x="2905" y="68586"/>
                  </a:lnTo>
                  <a:lnTo>
                    <a:pt x="2324" y="67989"/>
                  </a:lnTo>
                  <a:lnTo>
                    <a:pt x="1743" y="66796"/>
                  </a:lnTo>
                  <a:lnTo>
                    <a:pt x="1743" y="66200"/>
                  </a:lnTo>
                  <a:lnTo>
                    <a:pt x="1162" y="65007"/>
                  </a:lnTo>
                  <a:lnTo>
                    <a:pt x="1162" y="63814"/>
                  </a:lnTo>
                  <a:lnTo>
                    <a:pt x="581" y="62622"/>
                  </a:lnTo>
                  <a:lnTo>
                    <a:pt x="581" y="60236"/>
                  </a:lnTo>
                  <a:lnTo>
                    <a:pt x="0" y="59640"/>
                  </a:lnTo>
                  <a:lnTo>
                    <a:pt x="0" y="54868"/>
                  </a:lnTo>
                  <a:lnTo>
                    <a:pt x="5860" y="48436"/>
                  </a:lnTo>
                  <a:close/>
                </a:path>
              </a:pathLst>
            </a:custGeom>
            <a:solidFill>
              <a:srgbClr val="6778B8"/>
            </a:solidFill>
          </p:spPr>
          <p:txBody>
            <a:bodyPr wrap="square" lIns="0" tIns="0" rIns="0" bIns="0" rtlCol="0">
              <a:noAutofit/>
            </a:bodyPr>
            <a:lstStyle/>
            <a:p>
              <a:endParaRPr sz="1758"/>
            </a:p>
          </p:txBody>
        </p:sp>
        <p:sp>
          <p:nvSpPr>
            <p:cNvPr id="756" name="object 185"/>
            <p:cNvSpPr/>
            <p:nvPr/>
          </p:nvSpPr>
          <p:spPr>
            <a:xfrm>
              <a:off x="10025000" y="4848969"/>
              <a:ext cx="226990" cy="2329"/>
            </a:xfrm>
            <a:custGeom>
              <a:avLst/>
              <a:gdLst/>
              <a:ahLst/>
              <a:cxnLst/>
              <a:rect l="l" t="t" r="r" b="b"/>
              <a:pathLst>
                <a:path w="232455" h="2385">
                  <a:moveTo>
                    <a:pt x="6973" y="2385"/>
                  </a:moveTo>
                  <a:lnTo>
                    <a:pt x="0" y="2385"/>
                  </a:lnTo>
                  <a:lnTo>
                    <a:pt x="0" y="0"/>
                  </a:lnTo>
                  <a:lnTo>
                    <a:pt x="231293" y="0"/>
                  </a:lnTo>
                  <a:lnTo>
                    <a:pt x="231293" y="596"/>
                  </a:lnTo>
                  <a:lnTo>
                    <a:pt x="232455" y="2385"/>
                  </a:lnTo>
                  <a:lnTo>
                    <a:pt x="6973" y="2385"/>
                  </a:lnTo>
                  <a:close/>
                </a:path>
              </a:pathLst>
            </a:custGeom>
            <a:solidFill>
              <a:srgbClr val="FFFFFF"/>
            </a:solidFill>
          </p:spPr>
          <p:txBody>
            <a:bodyPr wrap="square" lIns="0" tIns="0" rIns="0" bIns="0" rtlCol="0">
              <a:noAutofit/>
            </a:bodyPr>
            <a:lstStyle/>
            <a:p>
              <a:endParaRPr sz="1758"/>
            </a:p>
          </p:txBody>
        </p:sp>
        <p:sp>
          <p:nvSpPr>
            <p:cNvPr id="757" name="object 186"/>
            <p:cNvSpPr/>
            <p:nvPr/>
          </p:nvSpPr>
          <p:spPr>
            <a:xfrm>
              <a:off x="10167436" y="4810520"/>
              <a:ext cx="60719" cy="2912"/>
            </a:xfrm>
            <a:custGeom>
              <a:avLst/>
              <a:gdLst/>
              <a:ahLst/>
              <a:cxnLst/>
              <a:rect l="l" t="t" r="r" b="b"/>
              <a:pathLst>
                <a:path w="62181" h="2982">
                  <a:moveTo>
                    <a:pt x="55208" y="2982"/>
                  </a:moveTo>
                  <a:lnTo>
                    <a:pt x="0" y="2982"/>
                  </a:lnTo>
                  <a:lnTo>
                    <a:pt x="581" y="1789"/>
                  </a:lnTo>
                  <a:lnTo>
                    <a:pt x="581" y="1192"/>
                  </a:lnTo>
                  <a:lnTo>
                    <a:pt x="1162" y="1192"/>
                  </a:lnTo>
                  <a:lnTo>
                    <a:pt x="1162" y="596"/>
                  </a:lnTo>
                  <a:lnTo>
                    <a:pt x="1743" y="596"/>
                  </a:lnTo>
                  <a:lnTo>
                    <a:pt x="2324" y="0"/>
                  </a:lnTo>
                  <a:lnTo>
                    <a:pt x="58113" y="0"/>
                  </a:lnTo>
                  <a:lnTo>
                    <a:pt x="58695" y="596"/>
                  </a:lnTo>
                  <a:lnTo>
                    <a:pt x="61019" y="596"/>
                  </a:lnTo>
                  <a:lnTo>
                    <a:pt x="62181" y="1789"/>
                  </a:lnTo>
                  <a:lnTo>
                    <a:pt x="62181" y="2982"/>
                  </a:lnTo>
                  <a:lnTo>
                    <a:pt x="55208" y="2982"/>
                  </a:lnTo>
                  <a:close/>
                </a:path>
              </a:pathLst>
            </a:custGeom>
            <a:solidFill>
              <a:srgbClr val="FFFFFF"/>
            </a:solidFill>
          </p:spPr>
          <p:txBody>
            <a:bodyPr wrap="square" lIns="0" tIns="0" rIns="0" bIns="0" rtlCol="0">
              <a:noAutofit/>
            </a:bodyPr>
            <a:lstStyle/>
            <a:p>
              <a:endParaRPr sz="1758"/>
            </a:p>
          </p:txBody>
        </p:sp>
        <p:sp>
          <p:nvSpPr>
            <p:cNvPr id="758" name="object 187"/>
            <p:cNvSpPr/>
            <p:nvPr/>
          </p:nvSpPr>
          <p:spPr>
            <a:xfrm>
              <a:off x="10022728" y="4829739"/>
              <a:ext cx="226990" cy="2912"/>
            </a:xfrm>
            <a:custGeom>
              <a:avLst/>
              <a:gdLst/>
              <a:ahLst/>
              <a:cxnLst/>
              <a:rect l="l" t="t" r="r" b="b"/>
              <a:pathLst>
                <a:path w="232455" h="2982">
                  <a:moveTo>
                    <a:pt x="77872" y="0"/>
                  </a:moveTo>
                  <a:lnTo>
                    <a:pt x="78453" y="0"/>
                  </a:lnTo>
                  <a:lnTo>
                    <a:pt x="81359" y="596"/>
                  </a:lnTo>
                  <a:lnTo>
                    <a:pt x="84846" y="596"/>
                  </a:lnTo>
                  <a:lnTo>
                    <a:pt x="88333" y="1192"/>
                  </a:lnTo>
                  <a:lnTo>
                    <a:pt x="96469" y="1192"/>
                  </a:lnTo>
                  <a:lnTo>
                    <a:pt x="100537" y="596"/>
                  </a:lnTo>
                  <a:lnTo>
                    <a:pt x="105186" y="0"/>
                  </a:lnTo>
                  <a:lnTo>
                    <a:pt x="231874" y="0"/>
                  </a:lnTo>
                  <a:lnTo>
                    <a:pt x="231874" y="1789"/>
                  </a:lnTo>
                  <a:lnTo>
                    <a:pt x="232455" y="2385"/>
                  </a:lnTo>
                  <a:lnTo>
                    <a:pt x="232455" y="2982"/>
                  </a:lnTo>
                  <a:lnTo>
                    <a:pt x="581" y="2982"/>
                  </a:lnTo>
                  <a:lnTo>
                    <a:pt x="0" y="1789"/>
                  </a:lnTo>
                  <a:lnTo>
                    <a:pt x="0" y="0"/>
                  </a:lnTo>
                  <a:lnTo>
                    <a:pt x="77872" y="0"/>
                  </a:lnTo>
                  <a:close/>
                </a:path>
              </a:pathLst>
            </a:custGeom>
            <a:solidFill>
              <a:srgbClr val="FFFFFF"/>
            </a:solidFill>
          </p:spPr>
          <p:txBody>
            <a:bodyPr wrap="square" lIns="0" tIns="0" rIns="0" bIns="0" rtlCol="0">
              <a:noAutofit/>
            </a:bodyPr>
            <a:lstStyle/>
            <a:p>
              <a:endParaRPr sz="1758"/>
            </a:p>
          </p:txBody>
        </p:sp>
        <p:sp>
          <p:nvSpPr>
            <p:cNvPr id="759" name="object 188"/>
            <p:cNvSpPr/>
            <p:nvPr/>
          </p:nvSpPr>
          <p:spPr>
            <a:xfrm>
              <a:off x="10210562" y="4867594"/>
              <a:ext cx="42560" cy="2912"/>
            </a:xfrm>
            <a:custGeom>
              <a:avLst/>
              <a:gdLst/>
              <a:ahLst/>
              <a:cxnLst/>
              <a:rect l="l" t="t" r="r" b="b"/>
              <a:pathLst>
                <a:path w="43585" h="2982">
                  <a:moveTo>
                    <a:pt x="12203" y="0"/>
                  </a:moveTo>
                  <a:lnTo>
                    <a:pt x="43585" y="0"/>
                  </a:lnTo>
                  <a:lnTo>
                    <a:pt x="43585" y="1789"/>
                  </a:lnTo>
                  <a:lnTo>
                    <a:pt x="43004" y="2982"/>
                  </a:lnTo>
                  <a:lnTo>
                    <a:pt x="0" y="2982"/>
                  </a:lnTo>
                  <a:lnTo>
                    <a:pt x="0" y="0"/>
                  </a:lnTo>
                  <a:lnTo>
                    <a:pt x="12203" y="0"/>
                  </a:lnTo>
                  <a:close/>
                </a:path>
              </a:pathLst>
            </a:custGeom>
            <a:solidFill>
              <a:srgbClr val="FFFFFF"/>
            </a:solidFill>
          </p:spPr>
          <p:txBody>
            <a:bodyPr wrap="square" lIns="0" tIns="0" rIns="0" bIns="0" rtlCol="0">
              <a:noAutofit/>
            </a:bodyPr>
            <a:lstStyle/>
            <a:p>
              <a:endParaRPr sz="1758"/>
            </a:p>
          </p:txBody>
        </p:sp>
        <p:sp>
          <p:nvSpPr>
            <p:cNvPr id="760" name="object 189"/>
            <p:cNvSpPr/>
            <p:nvPr/>
          </p:nvSpPr>
          <p:spPr>
            <a:xfrm>
              <a:off x="10024429" y="4867594"/>
              <a:ext cx="182160" cy="2912"/>
            </a:xfrm>
            <a:custGeom>
              <a:avLst/>
              <a:gdLst/>
              <a:ahLst/>
              <a:cxnLst/>
              <a:rect l="l" t="t" r="r" b="b"/>
              <a:pathLst>
                <a:path w="186545" h="2982">
                  <a:moveTo>
                    <a:pt x="7554" y="2982"/>
                  </a:moveTo>
                  <a:lnTo>
                    <a:pt x="0" y="2982"/>
                  </a:lnTo>
                  <a:lnTo>
                    <a:pt x="0" y="0"/>
                  </a:lnTo>
                  <a:lnTo>
                    <a:pt x="186545" y="0"/>
                  </a:lnTo>
                  <a:lnTo>
                    <a:pt x="185964" y="1192"/>
                  </a:lnTo>
                  <a:lnTo>
                    <a:pt x="185964" y="2982"/>
                  </a:lnTo>
                  <a:lnTo>
                    <a:pt x="7554" y="2982"/>
                  </a:lnTo>
                  <a:close/>
                </a:path>
              </a:pathLst>
            </a:custGeom>
            <a:solidFill>
              <a:srgbClr val="FFFFFF"/>
            </a:solidFill>
          </p:spPr>
          <p:txBody>
            <a:bodyPr wrap="square" lIns="0" tIns="0" rIns="0" bIns="0" rtlCol="0">
              <a:noAutofit/>
            </a:bodyPr>
            <a:lstStyle/>
            <a:p>
              <a:endParaRPr sz="1758"/>
            </a:p>
          </p:txBody>
        </p:sp>
        <p:sp>
          <p:nvSpPr>
            <p:cNvPr id="761" name="object 190"/>
            <p:cNvSpPr/>
            <p:nvPr/>
          </p:nvSpPr>
          <p:spPr>
            <a:xfrm>
              <a:off x="10191237" y="4791297"/>
              <a:ext cx="2269" cy="1164"/>
            </a:xfrm>
            <a:custGeom>
              <a:avLst/>
              <a:gdLst/>
              <a:ahLst/>
              <a:cxnLst/>
              <a:rect l="l" t="t" r="r" b="b"/>
              <a:pathLst>
                <a:path w="2324" h="1192">
                  <a:moveTo>
                    <a:pt x="1162" y="596"/>
                  </a:moveTo>
                  <a:lnTo>
                    <a:pt x="0" y="0"/>
                  </a:lnTo>
                  <a:lnTo>
                    <a:pt x="2324" y="0"/>
                  </a:lnTo>
                  <a:lnTo>
                    <a:pt x="2324" y="1192"/>
                  </a:lnTo>
                  <a:lnTo>
                    <a:pt x="1162" y="596"/>
                  </a:lnTo>
                  <a:close/>
                </a:path>
              </a:pathLst>
            </a:custGeom>
            <a:solidFill>
              <a:srgbClr val="FFFFFF"/>
            </a:solidFill>
          </p:spPr>
          <p:txBody>
            <a:bodyPr wrap="square" lIns="0" tIns="0" rIns="0" bIns="0" rtlCol="0">
              <a:noAutofit/>
            </a:bodyPr>
            <a:lstStyle/>
            <a:p>
              <a:endParaRPr sz="1758"/>
            </a:p>
          </p:txBody>
        </p:sp>
        <p:sp>
          <p:nvSpPr>
            <p:cNvPr id="762" name="object 191"/>
            <p:cNvSpPr/>
            <p:nvPr/>
          </p:nvSpPr>
          <p:spPr>
            <a:xfrm>
              <a:off x="10016453" y="4810522"/>
              <a:ext cx="43128" cy="2912"/>
            </a:xfrm>
            <a:custGeom>
              <a:avLst/>
              <a:gdLst/>
              <a:ahLst/>
              <a:cxnLst/>
              <a:rect l="l" t="t" r="r" b="b"/>
              <a:pathLst>
                <a:path w="44166" h="2982">
                  <a:moveTo>
                    <a:pt x="14528" y="0"/>
                  </a:moveTo>
                  <a:lnTo>
                    <a:pt x="42423" y="0"/>
                  </a:lnTo>
                  <a:lnTo>
                    <a:pt x="42423" y="596"/>
                  </a:lnTo>
                  <a:lnTo>
                    <a:pt x="43004" y="596"/>
                  </a:lnTo>
                  <a:lnTo>
                    <a:pt x="43004" y="1192"/>
                  </a:lnTo>
                  <a:lnTo>
                    <a:pt x="43585" y="1192"/>
                  </a:lnTo>
                  <a:lnTo>
                    <a:pt x="43585" y="1789"/>
                  </a:lnTo>
                  <a:lnTo>
                    <a:pt x="44166" y="2982"/>
                  </a:lnTo>
                  <a:lnTo>
                    <a:pt x="1162" y="2982"/>
                  </a:lnTo>
                  <a:lnTo>
                    <a:pt x="1162" y="1789"/>
                  </a:lnTo>
                  <a:lnTo>
                    <a:pt x="581" y="1789"/>
                  </a:lnTo>
                  <a:lnTo>
                    <a:pt x="581" y="596"/>
                  </a:lnTo>
                  <a:lnTo>
                    <a:pt x="0" y="0"/>
                  </a:lnTo>
                  <a:lnTo>
                    <a:pt x="14528" y="0"/>
                  </a:lnTo>
                  <a:close/>
                </a:path>
              </a:pathLst>
            </a:custGeom>
            <a:solidFill>
              <a:srgbClr val="FFFFFF"/>
            </a:solidFill>
          </p:spPr>
          <p:txBody>
            <a:bodyPr wrap="square" lIns="0" tIns="0" rIns="0" bIns="0" rtlCol="0">
              <a:noAutofit/>
            </a:bodyPr>
            <a:lstStyle/>
            <a:p>
              <a:endParaRPr sz="1758"/>
            </a:p>
          </p:txBody>
        </p:sp>
        <p:sp>
          <p:nvSpPr>
            <p:cNvPr id="763" name="object 192"/>
            <p:cNvSpPr/>
            <p:nvPr/>
          </p:nvSpPr>
          <p:spPr>
            <a:xfrm>
              <a:off x="10040883" y="4784315"/>
              <a:ext cx="148111" cy="46590"/>
            </a:xfrm>
            <a:custGeom>
              <a:avLst/>
              <a:gdLst/>
              <a:ahLst/>
              <a:cxnLst/>
              <a:rect l="l" t="t" r="r" b="b"/>
              <a:pathLst>
                <a:path w="151677" h="47712">
                  <a:moveTo>
                    <a:pt x="581" y="1192"/>
                  </a:moveTo>
                  <a:lnTo>
                    <a:pt x="2324" y="596"/>
                  </a:lnTo>
                  <a:lnTo>
                    <a:pt x="3486" y="0"/>
                  </a:lnTo>
                  <a:lnTo>
                    <a:pt x="5230" y="0"/>
                  </a:lnTo>
                  <a:lnTo>
                    <a:pt x="5811" y="1192"/>
                  </a:lnTo>
                  <a:lnTo>
                    <a:pt x="5811" y="1789"/>
                  </a:lnTo>
                  <a:lnTo>
                    <a:pt x="11958" y="12387"/>
                  </a:lnTo>
                  <a:lnTo>
                    <a:pt x="20432" y="22110"/>
                  </a:lnTo>
                  <a:lnTo>
                    <a:pt x="30664" y="30044"/>
                  </a:lnTo>
                  <a:lnTo>
                    <a:pt x="42436" y="36053"/>
                  </a:lnTo>
                  <a:lnTo>
                    <a:pt x="55532" y="40000"/>
                  </a:lnTo>
                  <a:lnTo>
                    <a:pt x="69736" y="41748"/>
                  </a:lnTo>
                  <a:lnTo>
                    <a:pt x="70317" y="41151"/>
                  </a:lnTo>
                  <a:lnTo>
                    <a:pt x="73804" y="41151"/>
                  </a:lnTo>
                  <a:lnTo>
                    <a:pt x="80298" y="40921"/>
                  </a:lnTo>
                  <a:lnTo>
                    <a:pt x="93928" y="38916"/>
                  </a:lnTo>
                  <a:lnTo>
                    <a:pt x="106873" y="34945"/>
                  </a:lnTo>
                  <a:lnTo>
                    <a:pt x="118835" y="29127"/>
                  </a:lnTo>
                  <a:lnTo>
                    <a:pt x="129520" y="21583"/>
                  </a:lnTo>
                  <a:lnTo>
                    <a:pt x="138629" y="12430"/>
                  </a:lnTo>
                  <a:lnTo>
                    <a:pt x="145865" y="1789"/>
                  </a:lnTo>
                  <a:lnTo>
                    <a:pt x="146447" y="1192"/>
                  </a:lnTo>
                  <a:lnTo>
                    <a:pt x="147028" y="596"/>
                  </a:lnTo>
                  <a:lnTo>
                    <a:pt x="148190" y="0"/>
                  </a:lnTo>
                  <a:lnTo>
                    <a:pt x="149352" y="596"/>
                  </a:lnTo>
                  <a:lnTo>
                    <a:pt x="149933" y="596"/>
                  </a:lnTo>
                  <a:lnTo>
                    <a:pt x="151096" y="1192"/>
                  </a:lnTo>
                  <a:lnTo>
                    <a:pt x="151677" y="2982"/>
                  </a:lnTo>
                  <a:lnTo>
                    <a:pt x="150515" y="4174"/>
                  </a:lnTo>
                  <a:lnTo>
                    <a:pt x="150515" y="5367"/>
                  </a:lnTo>
                  <a:lnTo>
                    <a:pt x="149933" y="5964"/>
                  </a:lnTo>
                  <a:lnTo>
                    <a:pt x="149352" y="6560"/>
                  </a:lnTo>
                  <a:lnTo>
                    <a:pt x="149352" y="7156"/>
                  </a:lnTo>
                  <a:lnTo>
                    <a:pt x="148771" y="7156"/>
                  </a:lnTo>
                  <a:lnTo>
                    <a:pt x="148771" y="8349"/>
                  </a:lnTo>
                  <a:lnTo>
                    <a:pt x="148190" y="8349"/>
                  </a:lnTo>
                  <a:lnTo>
                    <a:pt x="147028" y="10735"/>
                  </a:lnTo>
                  <a:lnTo>
                    <a:pt x="145284" y="12524"/>
                  </a:lnTo>
                  <a:lnTo>
                    <a:pt x="144122" y="14313"/>
                  </a:lnTo>
                  <a:lnTo>
                    <a:pt x="140635" y="18488"/>
                  </a:lnTo>
                  <a:lnTo>
                    <a:pt x="136567" y="22663"/>
                  </a:lnTo>
                  <a:lnTo>
                    <a:pt x="132499" y="26241"/>
                  </a:lnTo>
                  <a:lnTo>
                    <a:pt x="131918" y="26838"/>
                  </a:lnTo>
                  <a:lnTo>
                    <a:pt x="131337" y="27434"/>
                  </a:lnTo>
                  <a:lnTo>
                    <a:pt x="130756" y="27434"/>
                  </a:lnTo>
                  <a:lnTo>
                    <a:pt x="130756" y="28030"/>
                  </a:lnTo>
                  <a:lnTo>
                    <a:pt x="130175" y="28030"/>
                  </a:lnTo>
                  <a:lnTo>
                    <a:pt x="129594" y="28627"/>
                  </a:lnTo>
                  <a:lnTo>
                    <a:pt x="123782" y="32802"/>
                  </a:lnTo>
                  <a:lnTo>
                    <a:pt x="117390" y="36976"/>
                  </a:lnTo>
                  <a:lnTo>
                    <a:pt x="110416" y="39958"/>
                  </a:lnTo>
                  <a:lnTo>
                    <a:pt x="102861" y="42940"/>
                  </a:lnTo>
                  <a:lnTo>
                    <a:pt x="95306" y="45326"/>
                  </a:lnTo>
                  <a:lnTo>
                    <a:pt x="87170" y="46519"/>
                  </a:lnTo>
                  <a:lnTo>
                    <a:pt x="86589" y="46519"/>
                  </a:lnTo>
                  <a:lnTo>
                    <a:pt x="81940" y="47115"/>
                  </a:lnTo>
                  <a:lnTo>
                    <a:pt x="77872" y="47712"/>
                  </a:lnTo>
                  <a:lnTo>
                    <a:pt x="69736" y="47712"/>
                  </a:lnTo>
                  <a:lnTo>
                    <a:pt x="66249" y="47115"/>
                  </a:lnTo>
                  <a:lnTo>
                    <a:pt x="62763" y="47115"/>
                  </a:lnTo>
                  <a:lnTo>
                    <a:pt x="59857" y="46519"/>
                  </a:lnTo>
                  <a:lnTo>
                    <a:pt x="59276" y="46519"/>
                  </a:lnTo>
                  <a:lnTo>
                    <a:pt x="51140" y="45326"/>
                  </a:lnTo>
                  <a:lnTo>
                    <a:pt x="43585" y="42940"/>
                  </a:lnTo>
                  <a:lnTo>
                    <a:pt x="36611" y="39362"/>
                  </a:lnTo>
                  <a:lnTo>
                    <a:pt x="30219" y="36380"/>
                  </a:lnTo>
                  <a:lnTo>
                    <a:pt x="24407" y="32802"/>
                  </a:lnTo>
                  <a:lnTo>
                    <a:pt x="19177" y="28627"/>
                  </a:lnTo>
                  <a:lnTo>
                    <a:pt x="18596" y="28030"/>
                  </a:lnTo>
                  <a:lnTo>
                    <a:pt x="18015" y="28030"/>
                  </a:lnTo>
                  <a:lnTo>
                    <a:pt x="18015" y="27434"/>
                  </a:lnTo>
                  <a:lnTo>
                    <a:pt x="17434" y="27434"/>
                  </a:lnTo>
                  <a:lnTo>
                    <a:pt x="17434" y="26838"/>
                  </a:lnTo>
                  <a:lnTo>
                    <a:pt x="16853" y="26241"/>
                  </a:lnTo>
                  <a:lnTo>
                    <a:pt x="12785" y="22663"/>
                  </a:lnTo>
                  <a:lnTo>
                    <a:pt x="9298" y="19084"/>
                  </a:lnTo>
                  <a:lnTo>
                    <a:pt x="6392" y="14313"/>
                  </a:lnTo>
                  <a:lnTo>
                    <a:pt x="5230" y="12524"/>
                  </a:lnTo>
                  <a:lnTo>
                    <a:pt x="4067" y="10735"/>
                  </a:lnTo>
                  <a:lnTo>
                    <a:pt x="2905" y="8349"/>
                  </a:lnTo>
                  <a:lnTo>
                    <a:pt x="2324" y="8349"/>
                  </a:lnTo>
                  <a:lnTo>
                    <a:pt x="2324" y="7156"/>
                  </a:lnTo>
                  <a:lnTo>
                    <a:pt x="1743" y="6560"/>
                  </a:lnTo>
                  <a:lnTo>
                    <a:pt x="1743" y="5964"/>
                  </a:lnTo>
                  <a:lnTo>
                    <a:pt x="1162" y="5367"/>
                  </a:lnTo>
                  <a:lnTo>
                    <a:pt x="1162" y="4771"/>
                  </a:lnTo>
                  <a:lnTo>
                    <a:pt x="581" y="4174"/>
                  </a:lnTo>
                  <a:lnTo>
                    <a:pt x="0" y="2982"/>
                  </a:lnTo>
                  <a:lnTo>
                    <a:pt x="581" y="1192"/>
                  </a:lnTo>
                  <a:close/>
                </a:path>
              </a:pathLst>
            </a:custGeom>
            <a:solidFill>
              <a:srgbClr val="EA5C6B"/>
            </a:solidFill>
          </p:spPr>
          <p:txBody>
            <a:bodyPr wrap="square" lIns="0" tIns="0" rIns="0" bIns="0" rtlCol="0">
              <a:noAutofit/>
            </a:bodyPr>
            <a:lstStyle/>
            <a:p>
              <a:endParaRPr sz="1758"/>
            </a:p>
          </p:txBody>
        </p:sp>
        <p:sp>
          <p:nvSpPr>
            <p:cNvPr id="764" name="object 193"/>
            <p:cNvSpPr/>
            <p:nvPr/>
          </p:nvSpPr>
          <p:spPr>
            <a:xfrm>
              <a:off x="10020454" y="4913617"/>
              <a:ext cx="8512" cy="107157"/>
            </a:xfrm>
            <a:custGeom>
              <a:avLst/>
              <a:gdLst/>
              <a:ahLst/>
              <a:cxnLst/>
              <a:rect l="l" t="t" r="r" b="b"/>
              <a:pathLst>
                <a:path w="8717" h="109737">
                  <a:moveTo>
                    <a:pt x="6392" y="5367"/>
                  </a:moveTo>
                  <a:lnTo>
                    <a:pt x="8717" y="0"/>
                  </a:lnTo>
                  <a:lnTo>
                    <a:pt x="6973" y="109737"/>
                  </a:lnTo>
                  <a:lnTo>
                    <a:pt x="5811" y="108544"/>
                  </a:lnTo>
                  <a:lnTo>
                    <a:pt x="4067" y="107352"/>
                  </a:lnTo>
                  <a:lnTo>
                    <a:pt x="2905" y="106755"/>
                  </a:lnTo>
                  <a:lnTo>
                    <a:pt x="2324" y="106159"/>
                  </a:lnTo>
                  <a:lnTo>
                    <a:pt x="1743" y="106159"/>
                  </a:lnTo>
                  <a:lnTo>
                    <a:pt x="1743" y="105562"/>
                  </a:lnTo>
                  <a:lnTo>
                    <a:pt x="0" y="13120"/>
                  </a:lnTo>
                  <a:lnTo>
                    <a:pt x="3486" y="10138"/>
                  </a:lnTo>
                  <a:lnTo>
                    <a:pt x="6392" y="5367"/>
                  </a:lnTo>
                  <a:close/>
                </a:path>
              </a:pathLst>
            </a:custGeom>
            <a:solidFill>
              <a:srgbClr val="58679E"/>
            </a:solidFill>
          </p:spPr>
          <p:txBody>
            <a:bodyPr wrap="square" lIns="0" tIns="0" rIns="0" bIns="0" rtlCol="0">
              <a:noAutofit/>
            </a:bodyPr>
            <a:lstStyle/>
            <a:p>
              <a:endParaRPr sz="1758"/>
            </a:p>
          </p:txBody>
        </p:sp>
        <p:sp>
          <p:nvSpPr>
            <p:cNvPr id="765" name="object 194"/>
            <p:cNvSpPr/>
            <p:nvPr/>
          </p:nvSpPr>
          <p:spPr>
            <a:xfrm>
              <a:off x="10024987" y="4873414"/>
              <a:ext cx="5674" cy="9900"/>
            </a:xfrm>
            <a:custGeom>
              <a:avLst/>
              <a:gdLst/>
              <a:ahLst/>
              <a:cxnLst/>
              <a:rect l="l" t="t" r="r" b="b"/>
              <a:pathLst>
                <a:path w="5811" h="10138">
                  <a:moveTo>
                    <a:pt x="581" y="1192"/>
                  </a:moveTo>
                  <a:lnTo>
                    <a:pt x="1162" y="1789"/>
                  </a:lnTo>
                  <a:lnTo>
                    <a:pt x="1162" y="2385"/>
                  </a:lnTo>
                  <a:lnTo>
                    <a:pt x="2324" y="2385"/>
                  </a:lnTo>
                  <a:lnTo>
                    <a:pt x="3486" y="1789"/>
                  </a:lnTo>
                  <a:lnTo>
                    <a:pt x="4649" y="0"/>
                  </a:lnTo>
                  <a:lnTo>
                    <a:pt x="5230" y="0"/>
                  </a:lnTo>
                  <a:lnTo>
                    <a:pt x="5811" y="10138"/>
                  </a:lnTo>
                  <a:lnTo>
                    <a:pt x="5230" y="10138"/>
                  </a:lnTo>
                  <a:lnTo>
                    <a:pt x="4649" y="9542"/>
                  </a:lnTo>
                  <a:lnTo>
                    <a:pt x="3486" y="8946"/>
                  </a:lnTo>
                  <a:lnTo>
                    <a:pt x="2324" y="8349"/>
                  </a:lnTo>
                  <a:lnTo>
                    <a:pt x="581" y="8349"/>
                  </a:lnTo>
                  <a:lnTo>
                    <a:pt x="0" y="8946"/>
                  </a:lnTo>
                  <a:lnTo>
                    <a:pt x="0" y="0"/>
                  </a:lnTo>
                  <a:lnTo>
                    <a:pt x="581" y="1192"/>
                  </a:lnTo>
                  <a:close/>
                </a:path>
              </a:pathLst>
            </a:custGeom>
            <a:solidFill>
              <a:srgbClr val="58679E"/>
            </a:solidFill>
          </p:spPr>
          <p:txBody>
            <a:bodyPr wrap="square" lIns="0" tIns="0" rIns="0" bIns="0" rtlCol="0">
              <a:noAutofit/>
            </a:bodyPr>
            <a:lstStyle/>
            <a:p>
              <a:endParaRPr sz="1758"/>
            </a:p>
          </p:txBody>
        </p:sp>
        <p:sp>
          <p:nvSpPr>
            <p:cNvPr id="766" name="object 195"/>
            <p:cNvSpPr/>
            <p:nvPr/>
          </p:nvSpPr>
          <p:spPr>
            <a:xfrm>
              <a:off x="10204285" y="5142475"/>
              <a:ext cx="1135" cy="31448"/>
            </a:xfrm>
            <a:custGeom>
              <a:avLst/>
              <a:gdLst/>
              <a:ahLst/>
              <a:cxnLst/>
              <a:rect l="l" t="t" r="r" b="b"/>
              <a:pathLst>
                <a:path w="1162" h="32205">
                  <a:moveTo>
                    <a:pt x="0" y="2385"/>
                  </a:moveTo>
                  <a:lnTo>
                    <a:pt x="0" y="1789"/>
                  </a:lnTo>
                  <a:lnTo>
                    <a:pt x="581" y="596"/>
                  </a:lnTo>
                  <a:lnTo>
                    <a:pt x="1162" y="0"/>
                  </a:lnTo>
                  <a:lnTo>
                    <a:pt x="581" y="32205"/>
                  </a:lnTo>
                  <a:lnTo>
                    <a:pt x="0" y="32205"/>
                  </a:lnTo>
                  <a:lnTo>
                    <a:pt x="0" y="2385"/>
                  </a:lnTo>
                  <a:close/>
                </a:path>
              </a:pathLst>
            </a:custGeom>
            <a:solidFill>
              <a:srgbClr val="58679E"/>
            </a:solidFill>
          </p:spPr>
          <p:txBody>
            <a:bodyPr wrap="square" lIns="0" tIns="0" rIns="0" bIns="0" rtlCol="0">
              <a:noAutofit/>
            </a:bodyPr>
            <a:lstStyle/>
            <a:p>
              <a:endParaRPr sz="1758"/>
            </a:p>
          </p:txBody>
        </p:sp>
        <p:sp>
          <p:nvSpPr>
            <p:cNvPr id="767" name="object 196"/>
            <p:cNvSpPr/>
            <p:nvPr/>
          </p:nvSpPr>
          <p:spPr>
            <a:xfrm>
              <a:off x="10200312" y="4858856"/>
              <a:ext cx="10214" cy="105410"/>
            </a:xfrm>
            <a:custGeom>
              <a:avLst/>
              <a:gdLst/>
              <a:ahLst/>
              <a:cxnLst/>
              <a:rect l="l" t="t" r="r" b="b"/>
              <a:pathLst>
                <a:path w="10460" h="107948">
                  <a:moveTo>
                    <a:pt x="10460" y="12524"/>
                  </a:moveTo>
                  <a:lnTo>
                    <a:pt x="8717" y="107948"/>
                  </a:lnTo>
                  <a:lnTo>
                    <a:pt x="7554" y="107352"/>
                  </a:lnTo>
                  <a:lnTo>
                    <a:pt x="6973" y="106755"/>
                  </a:lnTo>
                  <a:lnTo>
                    <a:pt x="5811" y="106159"/>
                  </a:lnTo>
                  <a:lnTo>
                    <a:pt x="4649" y="105562"/>
                  </a:lnTo>
                  <a:lnTo>
                    <a:pt x="2905" y="104370"/>
                  </a:lnTo>
                  <a:lnTo>
                    <a:pt x="1162" y="103773"/>
                  </a:lnTo>
                  <a:lnTo>
                    <a:pt x="0" y="14313"/>
                  </a:lnTo>
                  <a:lnTo>
                    <a:pt x="2905" y="18488"/>
                  </a:lnTo>
                  <a:lnTo>
                    <a:pt x="3486" y="16699"/>
                  </a:lnTo>
                  <a:lnTo>
                    <a:pt x="4649" y="14910"/>
                  </a:lnTo>
                  <a:lnTo>
                    <a:pt x="5230" y="12524"/>
                  </a:lnTo>
                  <a:lnTo>
                    <a:pt x="5811" y="11928"/>
                  </a:lnTo>
                  <a:lnTo>
                    <a:pt x="5811" y="10735"/>
                  </a:lnTo>
                  <a:lnTo>
                    <a:pt x="6392" y="10138"/>
                  </a:lnTo>
                  <a:lnTo>
                    <a:pt x="8135" y="5367"/>
                  </a:lnTo>
                  <a:lnTo>
                    <a:pt x="10460" y="0"/>
                  </a:lnTo>
                  <a:lnTo>
                    <a:pt x="10460" y="12524"/>
                  </a:lnTo>
                  <a:close/>
                </a:path>
              </a:pathLst>
            </a:custGeom>
            <a:solidFill>
              <a:srgbClr val="58679E"/>
            </a:solidFill>
          </p:spPr>
          <p:txBody>
            <a:bodyPr wrap="square" lIns="0" tIns="0" rIns="0" bIns="0" rtlCol="0">
              <a:noAutofit/>
            </a:bodyPr>
            <a:lstStyle/>
            <a:p>
              <a:endParaRPr sz="1758"/>
            </a:p>
          </p:txBody>
        </p:sp>
        <p:sp>
          <p:nvSpPr>
            <p:cNvPr id="768" name="object 197"/>
            <p:cNvSpPr/>
            <p:nvPr/>
          </p:nvSpPr>
          <p:spPr>
            <a:xfrm>
              <a:off x="10056201" y="4639969"/>
              <a:ext cx="41426" cy="11560"/>
            </a:xfrm>
            <a:custGeom>
              <a:avLst/>
              <a:gdLst/>
              <a:ahLst/>
              <a:cxnLst/>
              <a:rect l="l" t="t" r="r" b="b"/>
              <a:pathLst>
                <a:path w="42423" h="11838">
                  <a:moveTo>
                    <a:pt x="0" y="11838"/>
                  </a:moveTo>
                  <a:lnTo>
                    <a:pt x="4255" y="8012"/>
                  </a:lnTo>
                  <a:lnTo>
                    <a:pt x="17040" y="1842"/>
                  </a:lnTo>
                  <a:lnTo>
                    <a:pt x="29977" y="0"/>
                  </a:lnTo>
                  <a:lnTo>
                    <a:pt x="40098" y="1102"/>
                  </a:lnTo>
                  <a:lnTo>
                    <a:pt x="42423" y="4084"/>
                  </a:lnTo>
                  <a:lnTo>
                    <a:pt x="41260" y="6470"/>
                  </a:lnTo>
                  <a:lnTo>
                    <a:pt x="37409" y="4437"/>
                  </a:lnTo>
                  <a:lnTo>
                    <a:pt x="28904" y="2072"/>
                  </a:lnTo>
                  <a:lnTo>
                    <a:pt x="16231" y="3243"/>
                  </a:lnTo>
                  <a:lnTo>
                    <a:pt x="0" y="11838"/>
                  </a:lnTo>
                  <a:close/>
                </a:path>
              </a:pathLst>
            </a:custGeom>
            <a:solidFill>
              <a:srgbClr val="785B4E"/>
            </a:solidFill>
          </p:spPr>
          <p:txBody>
            <a:bodyPr wrap="square" lIns="0" tIns="0" rIns="0" bIns="0" rtlCol="0">
              <a:noAutofit/>
            </a:bodyPr>
            <a:lstStyle/>
            <a:p>
              <a:endParaRPr sz="1758"/>
            </a:p>
          </p:txBody>
        </p:sp>
        <p:sp>
          <p:nvSpPr>
            <p:cNvPr id="769" name="object 198"/>
            <p:cNvSpPr/>
            <p:nvPr/>
          </p:nvSpPr>
          <p:spPr>
            <a:xfrm>
              <a:off x="10169327" y="4648921"/>
              <a:ext cx="3744" cy="2619"/>
            </a:xfrm>
            <a:custGeom>
              <a:avLst/>
              <a:gdLst/>
              <a:ahLst/>
              <a:cxnLst/>
              <a:rect l="l" t="t" r="r" b="b"/>
              <a:pathLst>
                <a:path w="3834" h="2682">
                  <a:moveTo>
                    <a:pt x="3834" y="2682"/>
                  </a:moveTo>
                  <a:lnTo>
                    <a:pt x="0" y="0"/>
                  </a:lnTo>
                  <a:lnTo>
                    <a:pt x="172" y="75"/>
                  </a:lnTo>
                  <a:lnTo>
                    <a:pt x="3834" y="2682"/>
                  </a:lnTo>
                  <a:close/>
                </a:path>
              </a:pathLst>
            </a:custGeom>
            <a:solidFill>
              <a:srgbClr val="785B4E"/>
            </a:solidFill>
          </p:spPr>
          <p:txBody>
            <a:bodyPr wrap="square" lIns="0" tIns="0" rIns="0" bIns="0" rtlCol="0">
              <a:noAutofit/>
            </a:bodyPr>
            <a:lstStyle/>
            <a:p>
              <a:endParaRPr sz="1758"/>
            </a:p>
          </p:txBody>
        </p:sp>
        <p:sp>
          <p:nvSpPr>
            <p:cNvPr id="770" name="object 199"/>
            <p:cNvSpPr/>
            <p:nvPr/>
          </p:nvSpPr>
          <p:spPr>
            <a:xfrm>
              <a:off x="10132242" y="4640220"/>
              <a:ext cx="37114" cy="8694"/>
            </a:xfrm>
            <a:custGeom>
              <a:avLst/>
              <a:gdLst/>
              <a:ahLst/>
              <a:cxnLst/>
              <a:rect l="l" t="t" r="r" b="b"/>
              <a:pathLst>
                <a:path w="38007" h="8903">
                  <a:moveTo>
                    <a:pt x="581" y="6219"/>
                  </a:moveTo>
                  <a:lnTo>
                    <a:pt x="0" y="3833"/>
                  </a:lnTo>
                  <a:lnTo>
                    <a:pt x="2324" y="851"/>
                  </a:lnTo>
                  <a:lnTo>
                    <a:pt x="5187" y="221"/>
                  </a:lnTo>
                  <a:lnTo>
                    <a:pt x="16641" y="0"/>
                  </a:lnTo>
                  <a:lnTo>
                    <a:pt x="30011" y="3309"/>
                  </a:lnTo>
                  <a:lnTo>
                    <a:pt x="38007" y="8903"/>
                  </a:lnTo>
                  <a:lnTo>
                    <a:pt x="22742" y="2261"/>
                  </a:lnTo>
                  <a:lnTo>
                    <a:pt x="11018" y="2153"/>
                  </a:lnTo>
                  <a:lnTo>
                    <a:pt x="3475" y="4767"/>
                  </a:lnTo>
                  <a:lnTo>
                    <a:pt x="581" y="6219"/>
                  </a:lnTo>
                  <a:close/>
                </a:path>
              </a:pathLst>
            </a:custGeom>
            <a:solidFill>
              <a:srgbClr val="785B4E"/>
            </a:solidFill>
          </p:spPr>
          <p:txBody>
            <a:bodyPr wrap="square" lIns="0" tIns="0" rIns="0" bIns="0" rtlCol="0">
              <a:noAutofit/>
            </a:bodyPr>
            <a:lstStyle/>
            <a:p>
              <a:endParaRPr sz="1758"/>
            </a:p>
          </p:txBody>
        </p:sp>
        <p:sp>
          <p:nvSpPr>
            <p:cNvPr id="771" name="object 200"/>
            <p:cNvSpPr/>
            <p:nvPr/>
          </p:nvSpPr>
          <p:spPr>
            <a:xfrm>
              <a:off x="9468293" y="4724327"/>
              <a:ext cx="71502" cy="69886"/>
            </a:xfrm>
            <a:custGeom>
              <a:avLst/>
              <a:gdLst/>
              <a:ahLst/>
              <a:cxnLst/>
              <a:rect l="l" t="t" r="r" b="b"/>
              <a:pathLst>
                <a:path w="73223" h="71568">
                  <a:moveTo>
                    <a:pt x="6973" y="7753"/>
                  </a:moveTo>
                  <a:lnTo>
                    <a:pt x="15109" y="6560"/>
                  </a:lnTo>
                  <a:lnTo>
                    <a:pt x="22664" y="4771"/>
                  </a:lnTo>
                  <a:lnTo>
                    <a:pt x="29056" y="4174"/>
                  </a:lnTo>
                  <a:lnTo>
                    <a:pt x="34868" y="2982"/>
                  </a:lnTo>
                  <a:lnTo>
                    <a:pt x="40679" y="0"/>
                  </a:lnTo>
                  <a:lnTo>
                    <a:pt x="41046" y="482"/>
                  </a:lnTo>
                  <a:lnTo>
                    <a:pt x="48241" y="6491"/>
                  </a:lnTo>
                  <a:lnTo>
                    <a:pt x="59007" y="12621"/>
                  </a:lnTo>
                  <a:lnTo>
                    <a:pt x="73223" y="21470"/>
                  </a:lnTo>
                  <a:lnTo>
                    <a:pt x="71041" y="25115"/>
                  </a:lnTo>
                  <a:lnTo>
                    <a:pt x="63822" y="35225"/>
                  </a:lnTo>
                  <a:lnTo>
                    <a:pt x="55106" y="44944"/>
                  </a:lnTo>
                  <a:lnTo>
                    <a:pt x="45124" y="53856"/>
                  </a:lnTo>
                  <a:lnTo>
                    <a:pt x="34105" y="61542"/>
                  </a:lnTo>
                  <a:lnTo>
                    <a:pt x="22279" y="67585"/>
                  </a:lnTo>
                  <a:lnTo>
                    <a:pt x="9879" y="71568"/>
                  </a:lnTo>
                  <a:lnTo>
                    <a:pt x="9298" y="70971"/>
                  </a:lnTo>
                  <a:lnTo>
                    <a:pt x="8135" y="70375"/>
                  </a:lnTo>
                  <a:lnTo>
                    <a:pt x="7554" y="69182"/>
                  </a:lnTo>
                  <a:lnTo>
                    <a:pt x="5811" y="67989"/>
                  </a:lnTo>
                  <a:lnTo>
                    <a:pt x="4067" y="66796"/>
                  </a:lnTo>
                  <a:lnTo>
                    <a:pt x="1162" y="66200"/>
                  </a:lnTo>
                  <a:lnTo>
                    <a:pt x="0" y="66200"/>
                  </a:lnTo>
                  <a:lnTo>
                    <a:pt x="0" y="7753"/>
                  </a:lnTo>
                  <a:lnTo>
                    <a:pt x="6973" y="7753"/>
                  </a:lnTo>
                  <a:close/>
                </a:path>
              </a:pathLst>
            </a:custGeom>
            <a:solidFill>
              <a:srgbClr val="F8BE85"/>
            </a:solidFill>
          </p:spPr>
          <p:txBody>
            <a:bodyPr wrap="square" lIns="0" tIns="0" rIns="0" bIns="0" rtlCol="0">
              <a:noAutofit/>
            </a:bodyPr>
            <a:lstStyle/>
            <a:p>
              <a:endParaRPr sz="1758"/>
            </a:p>
          </p:txBody>
        </p:sp>
        <p:sp>
          <p:nvSpPr>
            <p:cNvPr id="772" name="object 201"/>
            <p:cNvSpPr/>
            <p:nvPr/>
          </p:nvSpPr>
          <p:spPr>
            <a:xfrm>
              <a:off x="9468287" y="4709192"/>
              <a:ext cx="39723" cy="22712"/>
            </a:xfrm>
            <a:custGeom>
              <a:avLst/>
              <a:gdLst/>
              <a:ahLst/>
              <a:cxnLst/>
              <a:rect l="l" t="t" r="r" b="b"/>
              <a:pathLst>
                <a:path w="40679" h="23259">
                  <a:moveTo>
                    <a:pt x="37774" y="1789"/>
                  </a:moveTo>
                  <a:lnTo>
                    <a:pt x="37774" y="3578"/>
                  </a:lnTo>
                  <a:lnTo>
                    <a:pt x="37192" y="4174"/>
                  </a:lnTo>
                  <a:lnTo>
                    <a:pt x="37192" y="6560"/>
                  </a:lnTo>
                  <a:lnTo>
                    <a:pt x="37774" y="7156"/>
                  </a:lnTo>
                  <a:lnTo>
                    <a:pt x="37774" y="10735"/>
                  </a:lnTo>
                  <a:lnTo>
                    <a:pt x="38355" y="11928"/>
                  </a:lnTo>
                  <a:lnTo>
                    <a:pt x="38936" y="11928"/>
                  </a:lnTo>
                  <a:lnTo>
                    <a:pt x="38936" y="13120"/>
                  </a:lnTo>
                  <a:lnTo>
                    <a:pt x="39517" y="13717"/>
                  </a:lnTo>
                  <a:lnTo>
                    <a:pt x="40098" y="14313"/>
                  </a:lnTo>
                  <a:lnTo>
                    <a:pt x="40098" y="14910"/>
                  </a:lnTo>
                  <a:lnTo>
                    <a:pt x="40679" y="14910"/>
                  </a:lnTo>
                  <a:lnTo>
                    <a:pt x="34868" y="17295"/>
                  </a:lnTo>
                  <a:lnTo>
                    <a:pt x="29056" y="19084"/>
                  </a:lnTo>
                  <a:lnTo>
                    <a:pt x="22664" y="20277"/>
                  </a:lnTo>
                  <a:lnTo>
                    <a:pt x="15109" y="22066"/>
                  </a:lnTo>
                  <a:lnTo>
                    <a:pt x="6973" y="23259"/>
                  </a:lnTo>
                  <a:lnTo>
                    <a:pt x="0" y="23259"/>
                  </a:lnTo>
                  <a:lnTo>
                    <a:pt x="0" y="15506"/>
                  </a:lnTo>
                  <a:lnTo>
                    <a:pt x="581" y="15506"/>
                  </a:lnTo>
                  <a:lnTo>
                    <a:pt x="2322" y="15475"/>
                  </a:lnTo>
                  <a:lnTo>
                    <a:pt x="15156" y="13284"/>
                  </a:lnTo>
                  <a:lnTo>
                    <a:pt x="26893" y="7970"/>
                  </a:lnTo>
                  <a:lnTo>
                    <a:pt x="37192" y="0"/>
                  </a:lnTo>
                  <a:lnTo>
                    <a:pt x="37192" y="596"/>
                  </a:lnTo>
                  <a:lnTo>
                    <a:pt x="37774" y="1789"/>
                  </a:lnTo>
                  <a:close/>
                </a:path>
              </a:pathLst>
            </a:custGeom>
            <a:solidFill>
              <a:srgbClr val="F8B97A"/>
            </a:solidFill>
          </p:spPr>
          <p:txBody>
            <a:bodyPr wrap="square" lIns="0" tIns="0" rIns="0" bIns="0" rtlCol="0">
              <a:noAutofit/>
            </a:bodyPr>
            <a:lstStyle/>
            <a:p>
              <a:endParaRPr sz="1758"/>
            </a:p>
          </p:txBody>
        </p:sp>
        <p:sp>
          <p:nvSpPr>
            <p:cNvPr id="773" name="object 202"/>
            <p:cNvSpPr/>
            <p:nvPr/>
          </p:nvSpPr>
          <p:spPr>
            <a:xfrm>
              <a:off x="9405296" y="4657949"/>
              <a:ext cx="18822" cy="40172"/>
            </a:xfrm>
            <a:custGeom>
              <a:avLst/>
              <a:gdLst/>
              <a:ahLst/>
              <a:cxnLst/>
              <a:rect l="l" t="t" r="r" b="b"/>
              <a:pathLst>
                <a:path w="19275" h="41139">
                  <a:moveTo>
                    <a:pt x="0" y="0"/>
                  </a:moveTo>
                  <a:lnTo>
                    <a:pt x="3111" y="9057"/>
                  </a:lnTo>
                  <a:lnTo>
                    <a:pt x="8067" y="21377"/>
                  </a:lnTo>
                  <a:lnTo>
                    <a:pt x="13933" y="33038"/>
                  </a:lnTo>
                  <a:lnTo>
                    <a:pt x="19275" y="41139"/>
                  </a:lnTo>
                  <a:lnTo>
                    <a:pt x="15589" y="36081"/>
                  </a:lnTo>
                  <a:lnTo>
                    <a:pt x="9345" y="24686"/>
                  </a:lnTo>
                  <a:lnTo>
                    <a:pt x="4170" y="12500"/>
                  </a:lnTo>
                  <a:lnTo>
                    <a:pt x="0" y="0"/>
                  </a:lnTo>
                  <a:close/>
                </a:path>
              </a:pathLst>
            </a:custGeom>
            <a:solidFill>
              <a:srgbClr val="F8BE85"/>
            </a:solidFill>
          </p:spPr>
          <p:txBody>
            <a:bodyPr wrap="square" lIns="0" tIns="0" rIns="0" bIns="0" rtlCol="0">
              <a:noAutofit/>
            </a:bodyPr>
            <a:lstStyle/>
            <a:p>
              <a:endParaRPr sz="1758"/>
            </a:p>
          </p:txBody>
        </p:sp>
        <p:sp>
          <p:nvSpPr>
            <p:cNvPr id="774" name="object 203"/>
            <p:cNvSpPr/>
            <p:nvPr/>
          </p:nvSpPr>
          <p:spPr>
            <a:xfrm>
              <a:off x="9424094" y="4698115"/>
              <a:ext cx="2357" cy="3236"/>
            </a:xfrm>
            <a:custGeom>
              <a:avLst/>
              <a:gdLst/>
              <a:ahLst/>
              <a:cxnLst/>
              <a:rect l="l" t="t" r="r" b="b"/>
              <a:pathLst>
                <a:path w="2414" h="3314">
                  <a:moveTo>
                    <a:pt x="2414" y="3314"/>
                  </a:moveTo>
                  <a:lnTo>
                    <a:pt x="1599" y="2425"/>
                  </a:lnTo>
                  <a:lnTo>
                    <a:pt x="0" y="0"/>
                  </a:lnTo>
                  <a:lnTo>
                    <a:pt x="2414" y="3314"/>
                  </a:lnTo>
                  <a:close/>
                </a:path>
              </a:pathLst>
            </a:custGeom>
            <a:solidFill>
              <a:srgbClr val="F8BE85"/>
            </a:solidFill>
          </p:spPr>
          <p:txBody>
            <a:bodyPr wrap="square" lIns="0" tIns="0" rIns="0" bIns="0" rtlCol="0">
              <a:noAutofit/>
            </a:bodyPr>
            <a:lstStyle/>
            <a:p>
              <a:endParaRPr sz="1758"/>
            </a:p>
          </p:txBody>
        </p:sp>
        <p:sp>
          <p:nvSpPr>
            <p:cNvPr id="775" name="object 204"/>
            <p:cNvSpPr/>
            <p:nvPr/>
          </p:nvSpPr>
          <p:spPr>
            <a:xfrm>
              <a:off x="9426458" y="4701350"/>
              <a:ext cx="7193" cy="7839"/>
            </a:xfrm>
            <a:custGeom>
              <a:avLst/>
              <a:gdLst/>
              <a:ahLst/>
              <a:cxnLst/>
              <a:rect l="l" t="t" r="r" b="b"/>
              <a:pathLst>
                <a:path w="7366" h="8028">
                  <a:moveTo>
                    <a:pt x="7366" y="8028"/>
                  </a:moveTo>
                  <a:lnTo>
                    <a:pt x="1280" y="1757"/>
                  </a:lnTo>
                  <a:lnTo>
                    <a:pt x="0" y="0"/>
                  </a:lnTo>
                  <a:lnTo>
                    <a:pt x="7366" y="8028"/>
                  </a:lnTo>
                  <a:close/>
                </a:path>
              </a:pathLst>
            </a:custGeom>
            <a:solidFill>
              <a:srgbClr val="F8BE85"/>
            </a:solidFill>
          </p:spPr>
          <p:txBody>
            <a:bodyPr wrap="square" lIns="0" tIns="0" rIns="0" bIns="0" rtlCol="0">
              <a:noAutofit/>
            </a:bodyPr>
            <a:lstStyle/>
            <a:p>
              <a:endParaRPr sz="1758"/>
            </a:p>
          </p:txBody>
        </p:sp>
        <p:sp>
          <p:nvSpPr>
            <p:cNvPr id="776" name="object 205"/>
            <p:cNvSpPr/>
            <p:nvPr/>
          </p:nvSpPr>
          <p:spPr>
            <a:xfrm>
              <a:off x="9468267" y="4586886"/>
              <a:ext cx="83986" cy="136859"/>
            </a:xfrm>
            <a:custGeom>
              <a:avLst/>
              <a:gdLst/>
              <a:ahLst/>
              <a:cxnLst/>
              <a:rect l="l" t="t" r="r" b="b"/>
              <a:pathLst>
                <a:path w="86008" h="140154">
                  <a:moveTo>
                    <a:pt x="0" y="121069"/>
                  </a:moveTo>
                  <a:lnTo>
                    <a:pt x="0" y="28030"/>
                  </a:lnTo>
                  <a:lnTo>
                    <a:pt x="8450" y="25769"/>
                  </a:lnTo>
                  <a:lnTo>
                    <a:pt x="21214" y="20923"/>
                  </a:lnTo>
                  <a:lnTo>
                    <a:pt x="33392" y="14708"/>
                  </a:lnTo>
                  <a:lnTo>
                    <a:pt x="44063" y="7582"/>
                  </a:lnTo>
                  <a:lnTo>
                    <a:pt x="52302" y="0"/>
                  </a:lnTo>
                  <a:lnTo>
                    <a:pt x="52883" y="4174"/>
                  </a:lnTo>
                  <a:lnTo>
                    <a:pt x="50559" y="11331"/>
                  </a:lnTo>
                  <a:lnTo>
                    <a:pt x="51140" y="10735"/>
                  </a:lnTo>
                  <a:lnTo>
                    <a:pt x="52883" y="10138"/>
                  </a:lnTo>
                  <a:lnTo>
                    <a:pt x="55208" y="9542"/>
                  </a:lnTo>
                  <a:lnTo>
                    <a:pt x="56951" y="8946"/>
                  </a:lnTo>
                  <a:lnTo>
                    <a:pt x="59276" y="7753"/>
                  </a:lnTo>
                  <a:lnTo>
                    <a:pt x="61019" y="7156"/>
                  </a:lnTo>
                  <a:lnTo>
                    <a:pt x="63344" y="6560"/>
                  </a:lnTo>
                  <a:lnTo>
                    <a:pt x="66831" y="4771"/>
                  </a:lnTo>
                  <a:lnTo>
                    <a:pt x="69736" y="2982"/>
                  </a:lnTo>
                  <a:lnTo>
                    <a:pt x="72061" y="0"/>
                  </a:lnTo>
                  <a:lnTo>
                    <a:pt x="72642" y="596"/>
                  </a:lnTo>
                  <a:lnTo>
                    <a:pt x="72642" y="2982"/>
                  </a:lnTo>
                  <a:lnTo>
                    <a:pt x="73223" y="3578"/>
                  </a:lnTo>
                  <a:lnTo>
                    <a:pt x="73223" y="32205"/>
                  </a:lnTo>
                  <a:lnTo>
                    <a:pt x="73804" y="33994"/>
                  </a:lnTo>
                  <a:lnTo>
                    <a:pt x="74385" y="31609"/>
                  </a:lnTo>
                  <a:lnTo>
                    <a:pt x="74966" y="28627"/>
                  </a:lnTo>
                  <a:lnTo>
                    <a:pt x="75548" y="25645"/>
                  </a:lnTo>
                  <a:lnTo>
                    <a:pt x="77872" y="24452"/>
                  </a:lnTo>
                  <a:lnTo>
                    <a:pt x="79616" y="23856"/>
                  </a:lnTo>
                  <a:lnTo>
                    <a:pt x="81940" y="26241"/>
                  </a:lnTo>
                  <a:lnTo>
                    <a:pt x="86008" y="31012"/>
                  </a:lnTo>
                  <a:lnTo>
                    <a:pt x="84846" y="40555"/>
                  </a:lnTo>
                  <a:lnTo>
                    <a:pt x="84265" y="45922"/>
                  </a:lnTo>
                  <a:lnTo>
                    <a:pt x="82790" y="53565"/>
                  </a:lnTo>
                  <a:lnTo>
                    <a:pt x="76661" y="66455"/>
                  </a:lnTo>
                  <a:lnTo>
                    <a:pt x="65668" y="72760"/>
                  </a:lnTo>
                  <a:lnTo>
                    <a:pt x="62487" y="81978"/>
                  </a:lnTo>
                  <a:lnTo>
                    <a:pt x="57306" y="94250"/>
                  </a:lnTo>
                  <a:lnTo>
                    <a:pt x="51244" y="105732"/>
                  </a:lnTo>
                  <a:lnTo>
                    <a:pt x="44335" y="116154"/>
                  </a:lnTo>
                  <a:lnTo>
                    <a:pt x="36611" y="125244"/>
                  </a:lnTo>
                  <a:lnTo>
                    <a:pt x="25456" y="133651"/>
                  </a:lnTo>
                  <a:lnTo>
                    <a:pt x="13633" y="138487"/>
                  </a:lnTo>
                  <a:lnTo>
                    <a:pt x="581" y="140154"/>
                  </a:lnTo>
                  <a:lnTo>
                    <a:pt x="0" y="140154"/>
                  </a:lnTo>
                  <a:lnTo>
                    <a:pt x="0" y="121069"/>
                  </a:lnTo>
                  <a:close/>
                </a:path>
              </a:pathLst>
            </a:custGeom>
            <a:solidFill>
              <a:srgbClr val="F8BE85"/>
            </a:solidFill>
          </p:spPr>
          <p:txBody>
            <a:bodyPr wrap="square" lIns="0" tIns="0" rIns="0" bIns="0" rtlCol="0">
              <a:noAutofit/>
            </a:bodyPr>
            <a:lstStyle/>
            <a:p>
              <a:endParaRPr sz="1758"/>
            </a:p>
          </p:txBody>
        </p:sp>
        <p:sp>
          <p:nvSpPr>
            <p:cNvPr id="777" name="object 206"/>
            <p:cNvSpPr/>
            <p:nvPr/>
          </p:nvSpPr>
          <p:spPr>
            <a:xfrm>
              <a:off x="9357042" y="4764531"/>
              <a:ext cx="9079" cy="4659"/>
            </a:xfrm>
            <a:custGeom>
              <a:avLst/>
              <a:gdLst/>
              <a:ahLst/>
              <a:cxnLst/>
              <a:rect l="l" t="t" r="r" b="b"/>
              <a:pathLst>
                <a:path w="9298" h="4771">
                  <a:moveTo>
                    <a:pt x="0" y="4771"/>
                  </a:moveTo>
                  <a:lnTo>
                    <a:pt x="2905" y="2982"/>
                  </a:lnTo>
                  <a:lnTo>
                    <a:pt x="5811" y="1789"/>
                  </a:lnTo>
                  <a:lnTo>
                    <a:pt x="9298" y="0"/>
                  </a:lnTo>
                  <a:lnTo>
                    <a:pt x="5811" y="1789"/>
                  </a:lnTo>
                  <a:lnTo>
                    <a:pt x="2905" y="2982"/>
                  </a:lnTo>
                  <a:lnTo>
                    <a:pt x="0" y="4771"/>
                  </a:lnTo>
                  <a:close/>
                </a:path>
              </a:pathLst>
            </a:custGeom>
            <a:solidFill>
              <a:srgbClr val="F8B776"/>
            </a:solidFill>
          </p:spPr>
          <p:txBody>
            <a:bodyPr wrap="square" lIns="0" tIns="0" rIns="0" bIns="0" rtlCol="0">
              <a:noAutofit/>
            </a:bodyPr>
            <a:lstStyle/>
            <a:p>
              <a:endParaRPr sz="1758"/>
            </a:p>
          </p:txBody>
        </p:sp>
        <p:sp>
          <p:nvSpPr>
            <p:cNvPr id="778" name="object 207"/>
            <p:cNvSpPr/>
            <p:nvPr/>
          </p:nvSpPr>
          <p:spPr>
            <a:xfrm>
              <a:off x="9385982" y="4748224"/>
              <a:ext cx="7376" cy="5241"/>
            </a:xfrm>
            <a:custGeom>
              <a:avLst/>
              <a:gdLst/>
              <a:ahLst/>
              <a:cxnLst/>
              <a:rect l="l" t="t" r="r" b="b"/>
              <a:pathLst>
                <a:path w="7554" h="5367">
                  <a:moveTo>
                    <a:pt x="7554" y="0"/>
                  </a:moveTo>
                  <a:lnTo>
                    <a:pt x="4649" y="1789"/>
                  </a:lnTo>
                  <a:lnTo>
                    <a:pt x="2324" y="3578"/>
                  </a:lnTo>
                  <a:lnTo>
                    <a:pt x="0" y="5367"/>
                  </a:lnTo>
                  <a:lnTo>
                    <a:pt x="2324" y="3578"/>
                  </a:lnTo>
                  <a:lnTo>
                    <a:pt x="4649" y="1789"/>
                  </a:lnTo>
                  <a:lnTo>
                    <a:pt x="7554" y="0"/>
                  </a:lnTo>
                  <a:close/>
                </a:path>
              </a:pathLst>
            </a:custGeom>
            <a:solidFill>
              <a:srgbClr val="F8B776"/>
            </a:solidFill>
          </p:spPr>
          <p:txBody>
            <a:bodyPr wrap="square" lIns="0" tIns="0" rIns="0" bIns="0" rtlCol="0">
              <a:noAutofit/>
            </a:bodyPr>
            <a:lstStyle/>
            <a:p>
              <a:endParaRPr sz="1758"/>
            </a:p>
          </p:txBody>
        </p:sp>
        <p:sp>
          <p:nvSpPr>
            <p:cNvPr id="779" name="object 208"/>
            <p:cNvSpPr/>
            <p:nvPr/>
          </p:nvSpPr>
          <p:spPr>
            <a:xfrm>
              <a:off x="9410968" y="4733071"/>
              <a:ext cx="6809" cy="4076"/>
            </a:xfrm>
            <a:custGeom>
              <a:avLst/>
              <a:gdLst/>
              <a:ahLst/>
              <a:cxnLst/>
              <a:rect l="l" t="t" r="r" b="b"/>
              <a:pathLst>
                <a:path w="6973" h="4174">
                  <a:moveTo>
                    <a:pt x="6973" y="0"/>
                  </a:moveTo>
                  <a:lnTo>
                    <a:pt x="4649" y="1192"/>
                  </a:lnTo>
                  <a:lnTo>
                    <a:pt x="2324" y="2385"/>
                  </a:lnTo>
                  <a:lnTo>
                    <a:pt x="0" y="4174"/>
                  </a:lnTo>
                  <a:lnTo>
                    <a:pt x="2324" y="2385"/>
                  </a:lnTo>
                  <a:lnTo>
                    <a:pt x="4649" y="1192"/>
                  </a:lnTo>
                  <a:lnTo>
                    <a:pt x="6973" y="0"/>
                  </a:lnTo>
                  <a:close/>
                </a:path>
              </a:pathLst>
            </a:custGeom>
            <a:solidFill>
              <a:srgbClr val="F8B776"/>
            </a:solidFill>
          </p:spPr>
          <p:txBody>
            <a:bodyPr wrap="square" lIns="0" tIns="0" rIns="0" bIns="0" rtlCol="0">
              <a:noAutofit/>
            </a:bodyPr>
            <a:lstStyle/>
            <a:p>
              <a:endParaRPr sz="1758"/>
            </a:p>
          </p:txBody>
        </p:sp>
        <p:sp>
          <p:nvSpPr>
            <p:cNvPr id="780" name="object 209"/>
            <p:cNvSpPr/>
            <p:nvPr/>
          </p:nvSpPr>
          <p:spPr>
            <a:xfrm>
              <a:off x="9407568" y="4737160"/>
              <a:ext cx="2837" cy="1747"/>
            </a:xfrm>
            <a:custGeom>
              <a:avLst/>
              <a:gdLst/>
              <a:ahLst/>
              <a:cxnLst/>
              <a:rect l="l" t="t" r="r" b="b"/>
              <a:pathLst>
                <a:path w="2905" h="1789">
                  <a:moveTo>
                    <a:pt x="0" y="1789"/>
                  </a:moveTo>
                  <a:lnTo>
                    <a:pt x="1162" y="1192"/>
                  </a:lnTo>
                  <a:lnTo>
                    <a:pt x="2324" y="596"/>
                  </a:lnTo>
                  <a:lnTo>
                    <a:pt x="2905" y="0"/>
                  </a:lnTo>
                  <a:lnTo>
                    <a:pt x="2324" y="596"/>
                  </a:lnTo>
                  <a:lnTo>
                    <a:pt x="1162" y="1192"/>
                  </a:lnTo>
                  <a:lnTo>
                    <a:pt x="0" y="1789"/>
                  </a:lnTo>
                  <a:close/>
                </a:path>
              </a:pathLst>
            </a:custGeom>
            <a:solidFill>
              <a:srgbClr val="F8B776"/>
            </a:solidFill>
          </p:spPr>
          <p:txBody>
            <a:bodyPr wrap="square" lIns="0" tIns="0" rIns="0" bIns="0" rtlCol="0">
              <a:noAutofit/>
            </a:bodyPr>
            <a:lstStyle/>
            <a:p>
              <a:endParaRPr sz="1758"/>
            </a:p>
          </p:txBody>
        </p:sp>
        <p:sp>
          <p:nvSpPr>
            <p:cNvPr id="781" name="object 210"/>
            <p:cNvSpPr/>
            <p:nvPr/>
          </p:nvSpPr>
          <p:spPr>
            <a:xfrm>
              <a:off x="9407538" y="4739472"/>
              <a:ext cx="2269" cy="582"/>
            </a:xfrm>
            <a:custGeom>
              <a:avLst/>
              <a:gdLst/>
              <a:ahLst/>
              <a:cxnLst/>
              <a:rect l="l" t="t" r="r" b="b"/>
              <a:pathLst>
                <a:path w="2324" h="596">
                  <a:moveTo>
                    <a:pt x="2324" y="0"/>
                  </a:moveTo>
                  <a:lnTo>
                    <a:pt x="0" y="596"/>
                  </a:lnTo>
                  <a:lnTo>
                    <a:pt x="2324" y="0"/>
                  </a:lnTo>
                  <a:close/>
                </a:path>
              </a:pathLst>
            </a:custGeom>
            <a:solidFill>
              <a:srgbClr val="F8B776"/>
            </a:solidFill>
          </p:spPr>
          <p:txBody>
            <a:bodyPr wrap="square" lIns="0" tIns="0" rIns="0" bIns="0" rtlCol="0">
              <a:noAutofit/>
            </a:bodyPr>
            <a:lstStyle/>
            <a:p>
              <a:endParaRPr sz="1758"/>
            </a:p>
          </p:txBody>
        </p:sp>
        <p:sp>
          <p:nvSpPr>
            <p:cNvPr id="782" name="object 211"/>
            <p:cNvSpPr/>
            <p:nvPr/>
          </p:nvSpPr>
          <p:spPr>
            <a:xfrm>
              <a:off x="9406970" y="4730754"/>
              <a:ext cx="61287" cy="63479"/>
            </a:xfrm>
            <a:custGeom>
              <a:avLst/>
              <a:gdLst/>
              <a:ahLst/>
              <a:cxnLst/>
              <a:rect l="l" t="t" r="r" b="b"/>
              <a:pathLst>
                <a:path w="62762" h="65007">
                  <a:moveTo>
                    <a:pt x="1162" y="8349"/>
                  </a:moveTo>
                  <a:lnTo>
                    <a:pt x="581" y="8946"/>
                  </a:lnTo>
                  <a:lnTo>
                    <a:pt x="581" y="9542"/>
                  </a:lnTo>
                  <a:lnTo>
                    <a:pt x="2905" y="8946"/>
                  </a:lnTo>
                  <a:lnTo>
                    <a:pt x="2324" y="8349"/>
                  </a:lnTo>
                  <a:lnTo>
                    <a:pt x="2905" y="8349"/>
                  </a:lnTo>
                  <a:lnTo>
                    <a:pt x="4649" y="7753"/>
                  </a:lnTo>
                  <a:lnTo>
                    <a:pt x="5811" y="7156"/>
                  </a:lnTo>
                  <a:lnTo>
                    <a:pt x="6973" y="6560"/>
                  </a:lnTo>
                  <a:lnTo>
                    <a:pt x="8717" y="5964"/>
                  </a:lnTo>
                  <a:lnTo>
                    <a:pt x="9879" y="5367"/>
                  </a:lnTo>
                  <a:lnTo>
                    <a:pt x="11041" y="4771"/>
                  </a:lnTo>
                  <a:lnTo>
                    <a:pt x="12785" y="4771"/>
                  </a:lnTo>
                  <a:lnTo>
                    <a:pt x="13947" y="4174"/>
                  </a:lnTo>
                  <a:lnTo>
                    <a:pt x="17087" y="3482"/>
                  </a:lnTo>
                  <a:lnTo>
                    <a:pt x="29300" y="1479"/>
                  </a:lnTo>
                  <a:lnTo>
                    <a:pt x="42040" y="352"/>
                  </a:lnTo>
                  <a:lnTo>
                    <a:pt x="55207" y="0"/>
                  </a:lnTo>
                  <a:lnTo>
                    <a:pt x="57532" y="0"/>
                  </a:lnTo>
                  <a:lnTo>
                    <a:pt x="59856" y="596"/>
                  </a:lnTo>
                  <a:lnTo>
                    <a:pt x="62762" y="1192"/>
                  </a:lnTo>
                  <a:lnTo>
                    <a:pt x="62762" y="59043"/>
                  </a:lnTo>
                  <a:lnTo>
                    <a:pt x="58694" y="59043"/>
                  </a:lnTo>
                  <a:lnTo>
                    <a:pt x="58694" y="59640"/>
                  </a:lnTo>
                  <a:lnTo>
                    <a:pt x="52883" y="59640"/>
                  </a:lnTo>
                  <a:lnTo>
                    <a:pt x="48233" y="61429"/>
                  </a:lnTo>
                  <a:lnTo>
                    <a:pt x="45328" y="65007"/>
                  </a:lnTo>
                  <a:lnTo>
                    <a:pt x="44747" y="64411"/>
                  </a:lnTo>
                  <a:lnTo>
                    <a:pt x="43584" y="64411"/>
                  </a:lnTo>
                  <a:lnTo>
                    <a:pt x="41260" y="60832"/>
                  </a:lnTo>
                  <a:lnTo>
                    <a:pt x="37192" y="58447"/>
                  </a:lnTo>
                  <a:lnTo>
                    <a:pt x="29638" y="58447"/>
                  </a:lnTo>
                  <a:lnTo>
                    <a:pt x="23180" y="54139"/>
                  </a:lnTo>
                  <a:lnTo>
                    <a:pt x="13097" y="45626"/>
                  </a:lnTo>
                  <a:lnTo>
                    <a:pt x="4131" y="35907"/>
                  </a:lnTo>
                  <a:lnTo>
                    <a:pt x="0" y="9542"/>
                  </a:lnTo>
                  <a:lnTo>
                    <a:pt x="581" y="8349"/>
                  </a:lnTo>
                  <a:lnTo>
                    <a:pt x="1162" y="8349"/>
                  </a:lnTo>
                  <a:close/>
                </a:path>
              </a:pathLst>
            </a:custGeom>
            <a:solidFill>
              <a:srgbClr val="F8B776"/>
            </a:solidFill>
          </p:spPr>
          <p:txBody>
            <a:bodyPr wrap="square" lIns="0" tIns="0" rIns="0" bIns="0" rtlCol="0">
              <a:noAutofit/>
            </a:bodyPr>
            <a:lstStyle/>
            <a:p>
              <a:endParaRPr sz="1758"/>
            </a:p>
          </p:txBody>
        </p:sp>
        <p:sp>
          <p:nvSpPr>
            <p:cNvPr id="783" name="object 212"/>
            <p:cNvSpPr/>
            <p:nvPr/>
          </p:nvSpPr>
          <p:spPr>
            <a:xfrm>
              <a:off x="9397890" y="4738890"/>
              <a:ext cx="13114" cy="26910"/>
            </a:xfrm>
            <a:custGeom>
              <a:avLst/>
              <a:gdLst/>
              <a:ahLst/>
              <a:cxnLst/>
              <a:rect l="l" t="t" r="r" b="b"/>
              <a:pathLst>
                <a:path w="13430" h="27558">
                  <a:moveTo>
                    <a:pt x="6973" y="1789"/>
                  </a:moveTo>
                  <a:lnTo>
                    <a:pt x="9879" y="0"/>
                  </a:lnTo>
                  <a:lnTo>
                    <a:pt x="9298" y="1192"/>
                  </a:lnTo>
                  <a:lnTo>
                    <a:pt x="13430" y="27558"/>
                  </a:lnTo>
                  <a:lnTo>
                    <a:pt x="5869" y="17147"/>
                  </a:lnTo>
                  <a:lnTo>
                    <a:pt x="0" y="6560"/>
                  </a:lnTo>
                  <a:lnTo>
                    <a:pt x="3486" y="4174"/>
                  </a:lnTo>
                  <a:lnTo>
                    <a:pt x="6973" y="1789"/>
                  </a:lnTo>
                  <a:close/>
                </a:path>
              </a:pathLst>
            </a:custGeom>
            <a:solidFill>
              <a:srgbClr val="F8B776"/>
            </a:solidFill>
          </p:spPr>
          <p:txBody>
            <a:bodyPr wrap="square" lIns="0" tIns="0" rIns="0" bIns="0" rtlCol="0">
              <a:noAutofit/>
            </a:bodyPr>
            <a:lstStyle/>
            <a:p>
              <a:endParaRPr sz="1758"/>
            </a:p>
          </p:txBody>
        </p:sp>
        <p:sp>
          <p:nvSpPr>
            <p:cNvPr id="784" name="object 213"/>
            <p:cNvSpPr/>
            <p:nvPr/>
          </p:nvSpPr>
          <p:spPr>
            <a:xfrm>
              <a:off x="9407567" y="4709201"/>
              <a:ext cx="60719" cy="30866"/>
            </a:xfrm>
            <a:custGeom>
              <a:avLst/>
              <a:gdLst/>
              <a:ahLst/>
              <a:cxnLst/>
              <a:rect l="l" t="t" r="r" b="b"/>
              <a:pathLst>
                <a:path w="62181" h="31609">
                  <a:moveTo>
                    <a:pt x="26732" y="7156"/>
                  </a:moveTo>
                  <a:lnTo>
                    <a:pt x="26732" y="0"/>
                  </a:lnTo>
                  <a:lnTo>
                    <a:pt x="28475" y="1789"/>
                  </a:lnTo>
                  <a:lnTo>
                    <a:pt x="37503" y="8472"/>
                  </a:lnTo>
                  <a:lnTo>
                    <a:pt x="49269" y="13646"/>
                  </a:lnTo>
                  <a:lnTo>
                    <a:pt x="62181" y="15506"/>
                  </a:lnTo>
                  <a:lnTo>
                    <a:pt x="62181" y="21470"/>
                  </a:lnTo>
                  <a:lnTo>
                    <a:pt x="59275" y="21470"/>
                  </a:lnTo>
                  <a:lnTo>
                    <a:pt x="56951" y="22066"/>
                  </a:lnTo>
                  <a:lnTo>
                    <a:pt x="54626" y="22066"/>
                  </a:lnTo>
                  <a:lnTo>
                    <a:pt x="50975" y="22079"/>
                  </a:lnTo>
                  <a:lnTo>
                    <a:pt x="37778" y="22474"/>
                  </a:lnTo>
                  <a:lnTo>
                    <a:pt x="25308" y="23724"/>
                  </a:lnTo>
                  <a:lnTo>
                    <a:pt x="13366" y="26241"/>
                  </a:lnTo>
                  <a:lnTo>
                    <a:pt x="12203" y="26838"/>
                  </a:lnTo>
                  <a:lnTo>
                    <a:pt x="10460" y="26838"/>
                  </a:lnTo>
                  <a:lnTo>
                    <a:pt x="9298" y="27434"/>
                  </a:lnTo>
                  <a:lnTo>
                    <a:pt x="8135" y="28030"/>
                  </a:lnTo>
                  <a:lnTo>
                    <a:pt x="6392" y="28627"/>
                  </a:lnTo>
                  <a:lnTo>
                    <a:pt x="2905" y="30416"/>
                  </a:lnTo>
                  <a:lnTo>
                    <a:pt x="1743" y="30416"/>
                  </a:lnTo>
                  <a:lnTo>
                    <a:pt x="1162" y="31012"/>
                  </a:lnTo>
                  <a:lnTo>
                    <a:pt x="0" y="31609"/>
                  </a:lnTo>
                  <a:lnTo>
                    <a:pt x="0" y="31012"/>
                  </a:lnTo>
                  <a:lnTo>
                    <a:pt x="581" y="30416"/>
                  </a:lnTo>
                  <a:lnTo>
                    <a:pt x="1162" y="30416"/>
                  </a:lnTo>
                  <a:lnTo>
                    <a:pt x="4649" y="28030"/>
                  </a:lnTo>
                  <a:lnTo>
                    <a:pt x="7554" y="26241"/>
                  </a:lnTo>
                  <a:lnTo>
                    <a:pt x="10460" y="24452"/>
                  </a:lnTo>
                  <a:lnTo>
                    <a:pt x="11041" y="23856"/>
                  </a:lnTo>
                  <a:lnTo>
                    <a:pt x="11622" y="23856"/>
                  </a:lnTo>
                  <a:lnTo>
                    <a:pt x="12203" y="23259"/>
                  </a:lnTo>
                  <a:lnTo>
                    <a:pt x="12785" y="23259"/>
                  </a:lnTo>
                  <a:lnTo>
                    <a:pt x="13366" y="22663"/>
                  </a:lnTo>
                  <a:lnTo>
                    <a:pt x="13947" y="22066"/>
                  </a:lnTo>
                  <a:lnTo>
                    <a:pt x="14528" y="22066"/>
                  </a:lnTo>
                  <a:lnTo>
                    <a:pt x="15109" y="21470"/>
                  </a:lnTo>
                  <a:lnTo>
                    <a:pt x="16271" y="20874"/>
                  </a:lnTo>
                  <a:lnTo>
                    <a:pt x="16853" y="20874"/>
                  </a:lnTo>
                  <a:lnTo>
                    <a:pt x="17434" y="20277"/>
                  </a:lnTo>
                  <a:lnTo>
                    <a:pt x="18015" y="19681"/>
                  </a:lnTo>
                  <a:lnTo>
                    <a:pt x="18596" y="19084"/>
                  </a:lnTo>
                  <a:lnTo>
                    <a:pt x="19177" y="19084"/>
                  </a:lnTo>
                  <a:lnTo>
                    <a:pt x="19758" y="18488"/>
                  </a:lnTo>
                  <a:lnTo>
                    <a:pt x="20339" y="18488"/>
                  </a:lnTo>
                  <a:lnTo>
                    <a:pt x="20339" y="17892"/>
                  </a:lnTo>
                  <a:lnTo>
                    <a:pt x="20921" y="17295"/>
                  </a:lnTo>
                  <a:lnTo>
                    <a:pt x="21502" y="16699"/>
                  </a:lnTo>
                  <a:lnTo>
                    <a:pt x="22083" y="16699"/>
                  </a:lnTo>
                  <a:lnTo>
                    <a:pt x="22083" y="16102"/>
                  </a:lnTo>
                  <a:lnTo>
                    <a:pt x="22664" y="15506"/>
                  </a:lnTo>
                  <a:lnTo>
                    <a:pt x="23245" y="15506"/>
                  </a:lnTo>
                  <a:lnTo>
                    <a:pt x="23245" y="14910"/>
                  </a:lnTo>
                  <a:lnTo>
                    <a:pt x="23826" y="14313"/>
                  </a:lnTo>
                  <a:lnTo>
                    <a:pt x="24407" y="13717"/>
                  </a:lnTo>
                  <a:lnTo>
                    <a:pt x="24407" y="13120"/>
                  </a:lnTo>
                  <a:lnTo>
                    <a:pt x="24988" y="12524"/>
                  </a:lnTo>
                  <a:lnTo>
                    <a:pt x="24988" y="11331"/>
                  </a:lnTo>
                  <a:lnTo>
                    <a:pt x="25570" y="10735"/>
                  </a:lnTo>
                  <a:lnTo>
                    <a:pt x="25570" y="10138"/>
                  </a:lnTo>
                  <a:lnTo>
                    <a:pt x="26151" y="8946"/>
                  </a:lnTo>
                  <a:lnTo>
                    <a:pt x="26151" y="7753"/>
                  </a:lnTo>
                  <a:lnTo>
                    <a:pt x="26732" y="7156"/>
                  </a:lnTo>
                  <a:close/>
                </a:path>
              </a:pathLst>
            </a:custGeom>
            <a:solidFill>
              <a:srgbClr val="F7AE68"/>
            </a:solidFill>
          </p:spPr>
          <p:txBody>
            <a:bodyPr wrap="square" lIns="0" tIns="0" rIns="0" bIns="0" rtlCol="0">
              <a:noAutofit/>
            </a:bodyPr>
            <a:lstStyle/>
            <a:p>
              <a:endParaRPr sz="1758"/>
            </a:p>
          </p:txBody>
        </p:sp>
        <p:sp>
          <p:nvSpPr>
            <p:cNvPr id="785" name="object 214"/>
            <p:cNvSpPr/>
            <p:nvPr/>
          </p:nvSpPr>
          <p:spPr>
            <a:xfrm>
              <a:off x="9387113" y="4605538"/>
              <a:ext cx="81148" cy="118805"/>
            </a:xfrm>
            <a:custGeom>
              <a:avLst/>
              <a:gdLst/>
              <a:ahLst/>
              <a:cxnLst/>
              <a:rect l="l" t="t" r="r" b="b"/>
              <a:pathLst>
                <a:path w="83102" h="121665">
                  <a:moveTo>
                    <a:pt x="79615" y="2982"/>
                  </a:moveTo>
                  <a:lnTo>
                    <a:pt x="73804" y="7156"/>
                  </a:lnTo>
                  <a:lnTo>
                    <a:pt x="71479" y="8946"/>
                  </a:lnTo>
                  <a:lnTo>
                    <a:pt x="70317" y="10138"/>
                  </a:lnTo>
                  <a:lnTo>
                    <a:pt x="70898" y="10735"/>
                  </a:lnTo>
                  <a:lnTo>
                    <a:pt x="72060" y="10138"/>
                  </a:lnTo>
                  <a:lnTo>
                    <a:pt x="79034" y="10138"/>
                  </a:lnTo>
                  <a:lnTo>
                    <a:pt x="83102" y="8946"/>
                  </a:lnTo>
                  <a:lnTo>
                    <a:pt x="83102" y="121665"/>
                  </a:lnTo>
                  <a:lnTo>
                    <a:pt x="71868" y="120262"/>
                  </a:lnTo>
                  <a:lnTo>
                    <a:pt x="59931" y="115499"/>
                  </a:lnTo>
                  <a:lnTo>
                    <a:pt x="49396" y="107948"/>
                  </a:lnTo>
                  <a:lnTo>
                    <a:pt x="41792" y="99887"/>
                  </a:lnTo>
                  <a:lnTo>
                    <a:pt x="34590" y="89757"/>
                  </a:lnTo>
                  <a:lnTo>
                    <a:pt x="28367" y="78362"/>
                  </a:lnTo>
                  <a:lnTo>
                    <a:pt x="23058" y="66176"/>
                  </a:lnTo>
                  <a:lnTo>
                    <a:pt x="18596" y="53676"/>
                  </a:lnTo>
                  <a:lnTo>
                    <a:pt x="11459" y="51230"/>
                  </a:lnTo>
                  <a:lnTo>
                    <a:pt x="3703" y="39934"/>
                  </a:lnTo>
                  <a:lnTo>
                    <a:pt x="0" y="26241"/>
                  </a:lnTo>
                  <a:lnTo>
                    <a:pt x="8750" y="25805"/>
                  </a:lnTo>
                  <a:lnTo>
                    <a:pt x="21818" y="23775"/>
                  </a:lnTo>
                  <a:lnTo>
                    <a:pt x="34958" y="20390"/>
                  </a:lnTo>
                  <a:lnTo>
                    <a:pt x="47797" y="15985"/>
                  </a:lnTo>
                  <a:lnTo>
                    <a:pt x="59962" y="10894"/>
                  </a:lnTo>
                  <a:lnTo>
                    <a:pt x="71079" y="5454"/>
                  </a:lnTo>
                  <a:lnTo>
                    <a:pt x="80777" y="0"/>
                  </a:lnTo>
                  <a:lnTo>
                    <a:pt x="79615" y="2982"/>
                  </a:lnTo>
                  <a:close/>
                </a:path>
              </a:pathLst>
            </a:custGeom>
            <a:solidFill>
              <a:srgbClr val="F8B776"/>
            </a:solidFill>
          </p:spPr>
          <p:txBody>
            <a:bodyPr wrap="square" lIns="0" tIns="0" rIns="0" bIns="0" rtlCol="0">
              <a:noAutofit/>
            </a:bodyPr>
            <a:lstStyle/>
            <a:p>
              <a:endParaRPr sz="1758"/>
            </a:p>
          </p:txBody>
        </p:sp>
        <p:sp>
          <p:nvSpPr>
            <p:cNvPr id="786" name="object 215"/>
            <p:cNvSpPr/>
            <p:nvPr/>
          </p:nvSpPr>
          <p:spPr>
            <a:xfrm>
              <a:off x="9470530" y="4748215"/>
              <a:ext cx="143572" cy="327880"/>
            </a:xfrm>
            <a:custGeom>
              <a:avLst/>
              <a:gdLst/>
              <a:ahLst/>
              <a:cxnLst/>
              <a:rect l="l" t="t" r="r" b="b"/>
              <a:pathLst>
                <a:path w="147028" h="335773">
                  <a:moveTo>
                    <a:pt x="138892" y="134190"/>
                  </a:moveTo>
                  <a:lnTo>
                    <a:pt x="139473" y="135383"/>
                  </a:lnTo>
                  <a:lnTo>
                    <a:pt x="139473" y="135979"/>
                  </a:lnTo>
                  <a:lnTo>
                    <a:pt x="128490" y="142985"/>
                  </a:lnTo>
                  <a:lnTo>
                    <a:pt x="116903" y="149594"/>
                  </a:lnTo>
                  <a:lnTo>
                    <a:pt x="106094" y="155489"/>
                  </a:lnTo>
                  <a:lnTo>
                    <a:pt x="96469" y="161028"/>
                  </a:lnTo>
                  <a:lnTo>
                    <a:pt x="96469" y="82303"/>
                  </a:lnTo>
                  <a:lnTo>
                    <a:pt x="94725" y="99002"/>
                  </a:lnTo>
                  <a:lnTo>
                    <a:pt x="94144" y="100195"/>
                  </a:lnTo>
                  <a:lnTo>
                    <a:pt x="93563" y="101388"/>
                  </a:lnTo>
                  <a:lnTo>
                    <a:pt x="91820" y="97809"/>
                  </a:lnTo>
                  <a:lnTo>
                    <a:pt x="92982" y="162817"/>
                  </a:lnTo>
                  <a:lnTo>
                    <a:pt x="86008" y="167588"/>
                  </a:lnTo>
                  <a:lnTo>
                    <a:pt x="80778" y="171763"/>
                  </a:lnTo>
                  <a:lnTo>
                    <a:pt x="77291" y="177727"/>
                  </a:lnTo>
                  <a:lnTo>
                    <a:pt x="75148" y="189538"/>
                  </a:lnTo>
                  <a:lnTo>
                    <a:pt x="74418" y="198098"/>
                  </a:lnTo>
                  <a:lnTo>
                    <a:pt x="73765" y="208534"/>
                  </a:lnTo>
                  <a:lnTo>
                    <a:pt x="73186" y="220648"/>
                  </a:lnTo>
                  <a:lnTo>
                    <a:pt x="72678" y="234241"/>
                  </a:lnTo>
                  <a:lnTo>
                    <a:pt x="72236" y="249116"/>
                  </a:lnTo>
                  <a:lnTo>
                    <a:pt x="71857" y="265073"/>
                  </a:lnTo>
                  <a:lnTo>
                    <a:pt x="71537" y="281916"/>
                  </a:lnTo>
                  <a:lnTo>
                    <a:pt x="71273" y="299446"/>
                  </a:lnTo>
                  <a:lnTo>
                    <a:pt x="71062" y="317464"/>
                  </a:lnTo>
                  <a:lnTo>
                    <a:pt x="70898" y="335773"/>
                  </a:lnTo>
                  <a:lnTo>
                    <a:pt x="70317" y="335177"/>
                  </a:lnTo>
                  <a:lnTo>
                    <a:pt x="69155" y="334580"/>
                  </a:lnTo>
                  <a:lnTo>
                    <a:pt x="67993" y="333984"/>
                  </a:lnTo>
                  <a:lnTo>
                    <a:pt x="64506" y="332195"/>
                  </a:lnTo>
                  <a:lnTo>
                    <a:pt x="60438" y="329809"/>
                  </a:lnTo>
                  <a:lnTo>
                    <a:pt x="56951" y="328020"/>
                  </a:lnTo>
                  <a:lnTo>
                    <a:pt x="53464" y="326231"/>
                  </a:lnTo>
                  <a:lnTo>
                    <a:pt x="49977" y="323845"/>
                  </a:lnTo>
                  <a:lnTo>
                    <a:pt x="46491" y="322056"/>
                  </a:lnTo>
                  <a:lnTo>
                    <a:pt x="44747" y="320863"/>
                  </a:lnTo>
                  <a:lnTo>
                    <a:pt x="43004" y="319670"/>
                  </a:lnTo>
                  <a:lnTo>
                    <a:pt x="41260" y="318478"/>
                  </a:lnTo>
                  <a:lnTo>
                    <a:pt x="39517" y="317285"/>
                  </a:lnTo>
                  <a:lnTo>
                    <a:pt x="37774" y="316092"/>
                  </a:lnTo>
                  <a:lnTo>
                    <a:pt x="36030" y="314899"/>
                  </a:lnTo>
                  <a:lnTo>
                    <a:pt x="34868" y="314303"/>
                  </a:lnTo>
                  <a:lnTo>
                    <a:pt x="33706" y="313110"/>
                  </a:lnTo>
                  <a:lnTo>
                    <a:pt x="32543" y="312514"/>
                  </a:lnTo>
                  <a:lnTo>
                    <a:pt x="31962" y="311917"/>
                  </a:lnTo>
                  <a:lnTo>
                    <a:pt x="30800" y="311321"/>
                  </a:lnTo>
                  <a:lnTo>
                    <a:pt x="30219" y="310724"/>
                  </a:lnTo>
                  <a:lnTo>
                    <a:pt x="29638" y="310128"/>
                  </a:lnTo>
                  <a:lnTo>
                    <a:pt x="29056" y="309532"/>
                  </a:lnTo>
                  <a:lnTo>
                    <a:pt x="28475" y="309532"/>
                  </a:lnTo>
                  <a:lnTo>
                    <a:pt x="26732" y="307742"/>
                  </a:lnTo>
                  <a:lnTo>
                    <a:pt x="24988" y="306550"/>
                  </a:lnTo>
                  <a:lnTo>
                    <a:pt x="23245" y="305357"/>
                  </a:lnTo>
                  <a:lnTo>
                    <a:pt x="21671" y="304159"/>
                  </a:lnTo>
                  <a:lnTo>
                    <a:pt x="11333" y="295239"/>
                  </a:lnTo>
                  <a:lnTo>
                    <a:pt x="4067" y="286272"/>
                  </a:lnTo>
                  <a:lnTo>
                    <a:pt x="2905" y="283886"/>
                  </a:lnTo>
                  <a:lnTo>
                    <a:pt x="1743" y="281501"/>
                  </a:lnTo>
                  <a:lnTo>
                    <a:pt x="581" y="278519"/>
                  </a:lnTo>
                  <a:lnTo>
                    <a:pt x="581" y="276133"/>
                  </a:lnTo>
                  <a:lnTo>
                    <a:pt x="0" y="275537"/>
                  </a:lnTo>
                  <a:lnTo>
                    <a:pt x="0" y="264801"/>
                  </a:lnTo>
                  <a:lnTo>
                    <a:pt x="2469" y="262173"/>
                  </a:lnTo>
                  <a:lnTo>
                    <a:pt x="10177" y="252427"/>
                  </a:lnTo>
                  <a:lnTo>
                    <a:pt x="16853" y="240945"/>
                  </a:lnTo>
                  <a:lnTo>
                    <a:pt x="19177" y="242138"/>
                  </a:lnTo>
                  <a:lnTo>
                    <a:pt x="21502" y="242735"/>
                  </a:lnTo>
                  <a:lnTo>
                    <a:pt x="24407" y="242735"/>
                  </a:lnTo>
                  <a:lnTo>
                    <a:pt x="26583" y="242630"/>
                  </a:lnTo>
                  <a:lnTo>
                    <a:pt x="38925" y="236101"/>
                  </a:lnTo>
                  <a:lnTo>
                    <a:pt x="43585" y="223650"/>
                  </a:lnTo>
                  <a:lnTo>
                    <a:pt x="43882" y="223635"/>
                  </a:lnTo>
                  <a:lnTo>
                    <a:pt x="57003" y="219975"/>
                  </a:lnTo>
                  <a:lnTo>
                    <a:pt x="65944" y="211797"/>
                  </a:lnTo>
                  <a:lnTo>
                    <a:pt x="70677" y="200799"/>
                  </a:lnTo>
                  <a:lnTo>
                    <a:pt x="71176" y="188677"/>
                  </a:lnTo>
                  <a:lnTo>
                    <a:pt x="67412" y="177131"/>
                  </a:lnTo>
                  <a:lnTo>
                    <a:pt x="78065" y="170740"/>
                  </a:lnTo>
                  <a:lnTo>
                    <a:pt x="84324" y="160696"/>
                  </a:lnTo>
                  <a:lnTo>
                    <a:pt x="86298" y="148840"/>
                  </a:lnTo>
                  <a:lnTo>
                    <a:pt x="84019" y="137039"/>
                  </a:lnTo>
                  <a:lnTo>
                    <a:pt x="77519" y="127160"/>
                  </a:lnTo>
                  <a:lnTo>
                    <a:pt x="66831" y="121069"/>
                  </a:lnTo>
                  <a:lnTo>
                    <a:pt x="67887" y="118897"/>
                  </a:lnTo>
                  <a:lnTo>
                    <a:pt x="70219" y="106876"/>
                  </a:lnTo>
                  <a:lnTo>
                    <a:pt x="67493" y="94997"/>
                  </a:lnTo>
                  <a:lnTo>
                    <a:pt x="59615" y="85920"/>
                  </a:lnTo>
                  <a:lnTo>
                    <a:pt x="46491" y="82303"/>
                  </a:lnTo>
                  <a:lnTo>
                    <a:pt x="44747" y="82303"/>
                  </a:lnTo>
                  <a:lnTo>
                    <a:pt x="44917" y="81224"/>
                  </a:lnTo>
                  <a:lnTo>
                    <a:pt x="43701" y="68359"/>
                  </a:lnTo>
                  <a:lnTo>
                    <a:pt x="36363" y="57956"/>
                  </a:lnTo>
                  <a:lnTo>
                    <a:pt x="22664" y="53676"/>
                  </a:lnTo>
                  <a:lnTo>
                    <a:pt x="18596" y="53676"/>
                  </a:lnTo>
                  <a:lnTo>
                    <a:pt x="14528" y="54868"/>
                  </a:lnTo>
                  <a:lnTo>
                    <a:pt x="11622" y="56658"/>
                  </a:lnTo>
                  <a:lnTo>
                    <a:pt x="11622" y="54868"/>
                  </a:lnTo>
                  <a:lnTo>
                    <a:pt x="11041" y="53676"/>
                  </a:lnTo>
                  <a:lnTo>
                    <a:pt x="10460" y="52483"/>
                  </a:lnTo>
                  <a:lnTo>
                    <a:pt x="17662" y="50357"/>
                  </a:lnTo>
                  <a:lnTo>
                    <a:pt x="29629" y="45091"/>
                  </a:lnTo>
                  <a:lnTo>
                    <a:pt x="40945" y="38090"/>
                  </a:lnTo>
                  <a:lnTo>
                    <a:pt x="51403" y="29716"/>
                  </a:lnTo>
                  <a:lnTo>
                    <a:pt x="60794" y="20334"/>
                  </a:lnTo>
                  <a:lnTo>
                    <a:pt x="68912" y="10307"/>
                  </a:lnTo>
                  <a:lnTo>
                    <a:pt x="75548" y="0"/>
                  </a:lnTo>
                  <a:lnTo>
                    <a:pt x="81669" y="4130"/>
                  </a:lnTo>
                  <a:lnTo>
                    <a:pt x="93743" y="11377"/>
                  </a:lnTo>
                  <a:lnTo>
                    <a:pt x="105184" y="17561"/>
                  </a:lnTo>
                  <a:lnTo>
                    <a:pt x="115687" y="23153"/>
                  </a:lnTo>
                  <a:lnTo>
                    <a:pt x="124944" y="28627"/>
                  </a:lnTo>
                  <a:lnTo>
                    <a:pt x="125526" y="32205"/>
                  </a:lnTo>
                  <a:lnTo>
                    <a:pt x="126688" y="35784"/>
                  </a:lnTo>
                  <a:lnTo>
                    <a:pt x="127269" y="38766"/>
                  </a:lnTo>
                  <a:lnTo>
                    <a:pt x="128118" y="43025"/>
                  </a:lnTo>
                  <a:lnTo>
                    <a:pt x="129920" y="55284"/>
                  </a:lnTo>
                  <a:lnTo>
                    <a:pt x="129526" y="67222"/>
                  </a:lnTo>
                  <a:lnTo>
                    <a:pt x="125526" y="79321"/>
                  </a:lnTo>
                  <a:lnTo>
                    <a:pt x="122039" y="87074"/>
                  </a:lnTo>
                  <a:lnTo>
                    <a:pt x="130756" y="87670"/>
                  </a:lnTo>
                  <a:lnTo>
                    <a:pt x="136567" y="88267"/>
                  </a:lnTo>
                  <a:lnTo>
                    <a:pt x="144122" y="88267"/>
                  </a:lnTo>
                  <a:lnTo>
                    <a:pt x="144318" y="92168"/>
                  </a:lnTo>
                  <a:lnTo>
                    <a:pt x="145066" y="104182"/>
                  </a:lnTo>
                  <a:lnTo>
                    <a:pt x="146000" y="117028"/>
                  </a:lnTo>
                  <a:lnTo>
                    <a:pt x="147028" y="130611"/>
                  </a:lnTo>
                  <a:lnTo>
                    <a:pt x="145865" y="131208"/>
                  </a:lnTo>
                  <a:lnTo>
                    <a:pt x="145284" y="131804"/>
                  </a:lnTo>
                  <a:lnTo>
                    <a:pt x="144122" y="132400"/>
                  </a:lnTo>
                  <a:lnTo>
                    <a:pt x="143541" y="131208"/>
                  </a:lnTo>
                  <a:lnTo>
                    <a:pt x="141797" y="131208"/>
                  </a:lnTo>
                  <a:lnTo>
                    <a:pt x="140635" y="131804"/>
                  </a:lnTo>
                  <a:lnTo>
                    <a:pt x="139473" y="132400"/>
                  </a:lnTo>
                  <a:lnTo>
                    <a:pt x="138892" y="134190"/>
                  </a:lnTo>
                  <a:close/>
                </a:path>
              </a:pathLst>
            </a:custGeom>
            <a:solidFill>
              <a:srgbClr val="EB5E69"/>
            </a:solidFill>
          </p:spPr>
          <p:txBody>
            <a:bodyPr wrap="square" lIns="0" tIns="0" rIns="0" bIns="0" rtlCol="0">
              <a:noAutofit/>
            </a:bodyPr>
            <a:lstStyle/>
            <a:p>
              <a:endParaRPr sz="1758"/>
            </a:p>
          </p:txBody>
        </p:sp>
        <p:sp>
          <p:nvSpPr>
            <p:cNvPr id="787" name="object 216"/>
            <p:cNvSpPr/>
            <p:nvPr/>
          </p:nvSpPr>
          <p:spPr>
            <a:xfrm>
              <a:off x="9328685" y="4748209"/>
              <a:ext cx="100443" cy="79203"/>
            </a:xfrm>
            <a:custGeom>
              <a:avLst/>
              <a:gdLst/>
              <a:ahLst/>
              <a:cxnLst/>
              <a:rect l="l" t="t" r="r" b="b"/>
              <a:pathLst>
                <a:path w="102861" h="81110">
                  <a:moveTo>
                    <a:pt x="52883" y="53676"/>
                  </a:moveTo>
                  <a:lnTo>
                    <a:pt x="45157" y="54912"/>
                  </a:lnTo>
                  <a:lnTo>
                    <a:pt x="34664" y="63428"/>
                  </a:lnTo>
                  <a:lnTo>
                    <a:pt x="30800" y="76339"/>
                  </a:lnTo>
                  <a:lnTo>
                    <a:pt x="30800" y="81110"/>
                  </a:lnTo>
                  <a:lnTo>
                    <a:pt x="29638" y="80514"/>
                  </a:lnTo>
                  <a:lnTo>
                    <a:pt x="28475" y="79321"/>
                  </a:lnTo>
                  <a:lnTo>
                    <a:pt x="27313" y="78724"/>
                  </a:lnTo>
                  <a:lnTo>
                    <a:pt x="27894" y="76935"/>
                  </a:lnTo>
                  <a:lnTo>
                    <a:pt x="27313" y="75146"/>
                  </a:lnTo>
                  <a:lnTo>
                    <a:pt x="26151" y="74550"/>
                  </a:lnTo>
                  <a:lnTo>
                    <a:pt x="24988" y="73953"/>
                  </a:lnTo>
                  <a:lnTo>
                    <a:pt x="23245" y="74550"/>
                  </a:lnTo>
                  <a:lnTo>
                    <a:pt x="22664" y="75742"/>
                  </a:lnTo>
                  <a:lnTo>
                    <a:pt x="21523" y="74943"/>
                  </a:lnTo>
                  <a:lnTo>
                    <a:pt x="9559" y="67268"/>
                  </a:lnTo>
                  <a:lnTo>
                    <a:pt x="0" y="62025"/>
                  </a:lnTo>
                  <a:lnTo>
                    <a:pt x="1743" y="51290"/>
                  </a:lnTo>
                  <a:lnTo>
                    <a:pt x="2905" y="44133"/>
                  </a:lnTo>
                  <a:lnTo>
                    <a:pt x="4067" y="41748"/>
                  </a:lnTo>
                  <a:lnTo>
                    <a:pt x="7309" y="36827"/>
                  </a:lnTo>
                  <a:lnTo>
                    <a:pt x="16561" y="28936"/>
                  </a:lnTo>
                  <a:lnTo>
                    <a:pt x="29056" y="21470"/>
                  </a:lnTo>
                  <a:lnTo>
                    <a:pt x="31962" y="19681"/>
                  </a:lnTo>
                  <a:lnTo>
                    <a:pt x="34868" y="18488"/>
                  </a:lnTo>
                  <a:lnTo>
                    <a:pt x="38355" y="16699"/>
                  </a:lnTo>
                  <a:lnTo>
                    <a:pt x="40098" y="16102"/>
                  </a:lnTo>
                  <a:lnTo>
                    <a:pt x="41260" y="14910"/>
                  </a:lnTo>
                  <a:lnTo>
                    <a:pt x="43004" y="14313"/>
                  </a:lnTo>
                  <a:lnTo>
                    <a:pt x="45328" y="12524"/>
                  </a:lnTo>
                  <a:lnTo>
                    <a:pt x="48234" y="11331"/>
                  </a:lnTo>
                  <a:lnTo>
                    <a:pt x="50559" y="9542"/>
                  </a:lnTo>
                  <a:lnTo>
                    <a:pt x="53464" y="8349"/>
                  </a:lnTo>
                  <a:lnTo>
                    <a:pt x="55789" y="6560"/>
                  </a:lnTo>
                  <a:lnTo>
                    <a:pt x="58695" y="5367"/>
                  </a:lnTo>
                  <a:lnTo>
                    <a:pt x="61019" y="3578"/>
                  </a:lnTo>
                  <a:lnTo>
                    <a:pt x="63344" y="1789"/>
                  </a:lnTo>
                  <a:lnTo>
                    <a:pt x="66249" y="0"/>
                  </a:lnTo>
                  <a:lnTo>
                    <a:pt x="68479" y="4327"/>
                  </a:lnTo>
                  <a:lnTo>
                    <a:pt x="75031" y="14969"/>
                  </a:lnTo>
                  <a:lnTo>
                    <a:pt x="83027" y="25214"/>
                  </a:lnTo>
                  <a:lnTo>
                    <a:pt x="92345" y="34521"/>
                  </a:lnTo>
                  <a:lnTo>
                    <a:pt x="102861" y="42344"/>
                  </a:lnTo>
                  <a:lnTo>
                    <a:pt x="100537" y="44133"/>
                  </a:lnTo>
                  <a:lnTo>
                    <a:pt x="98793" y="46519"/>
                  </a:lnTo>
                  <a:lnTo>
                    <a:pt x="97631" y="48904"/>
                  </a:lnTo>
                  <a:lnTo>
                    <a:pt x="94725" y="44133"/>
                  </a:lnTo>
                  <a:lnTo>
                    <a:pt x="89495" y="41151"/>
                  </a:lnTo>
                  <a:lnTo>
                    <a:pt x="71480" y="41151"/>
                  </a:lnTo>
                  <a:lnTo>
                    <a:pt x="65668" y="48308"/>
                  </a:lnTo>
                  <a:lnTo>
                    <a:pt x="64506" y="56658"/>
                  </a:lnTo>
                  <a:lnTo>
                    <a:pt x="61019" y="54868"/>
                  </a:lnTo>
                  <a:lnTo>
                    <a:pt x="57532" y="53676"/>
                  </a:lnTo>
                  <a:lnTo>
                    <a:pt x="52883" y="53676"/>
                  </a:lnTo>
                  <a:close/>
                </a:path>
              </a:pathLst>
            </a:custGeom>
            <a:solidFill>
              <a:srgbClr val="EB5E69"/>
            </a:solidFill>
          </p:spPr>
          <p:txBody>
            <a:bodyPr wrap="square" lIns="0" tIns="0" rIns="0" bIns="0" rtlCol="0">
              <a:noAutofit/>
            </a:bodyPr>
            <a:lstStyle/>
            <a:p>
              <a:endParaRPr sz="1758"/>
            </a:p>
          </p:txBody>
        </p:sp>
        <p:sp>
          <p:nvSpPr>
            <p:cNvPr id="788" name="object 217"/>
            <p:cNvSpPr/>
            <p:nvPr/>
          </p:nvSpPr>
          <p:spPr>
            <a:xfrm>
              <a:off x="9477907" y="4743550"/>
              <a:ext cx="66962" cy="55908"/>
            </a:xfrm>
            <a:custGeom>
              <a:avLst/>
              <a:gdLst/>
              <a:ahLst/>
              <a:cxnLst/>
              <a:rect l="l" t="t" r="r" b="b"/>
              <a:pathLst>
                <a:path w="68574" h="57254">
                  <a:moveTo>
                    <a:pt x="2905" y="57254"/>
                  </a:moveTo>
                  <a:lnTo>
                    <a:pt x="2324" y="55465"/>
                  </a:lnTo>
                  <a:lnTo>
                    <a:pt x="1162" y="53676"/>
                  </a:lnTo>
                  <a:lnTo>
                    <a:pt x="0" y="51886"/>
                  </a:lnTo>
                  <a:lnTo>
                    <a:pt x="4504" y="50719"/>
                  </a:lnTo>
                  <a:lnTo>
                    <a:pt x="16725" y="45949"/>
                  </a:lnTo>
                  <a:lnTo>
                    <a:pt x="28287" y="39268"/>
                  </a:lnTo>
                  <a:lnTo>
                    <a:pt x="38960" y="31094"/>
                  </a:lnTo>
                  <a:lnTo>
                    <a:pt x="48515" y="21844"/>
                  </a:lnTo>
                  <a:lnTo>
                    <a:pt x="56719" y="11937"/>
                  </a:lnTo>
                  <a:lnTo>
                    <a:pt x="63344" y="1789"/>
                  </a:lnTo>
                  <a:lnTo>
                    <a:pt x="64506" y="596"/>
                  </a:lnTo>
                  <a:lnTo>
                    <a:pt x="65668" y="0"/>
                  </a:lnTo>
                  <a:lnTo>
                    <a:pt x="66831" y="596"/>
                  </a:lnTo>
                  <a:lnTo>
                    <a:pt x="68574" y="1789"/>
                  </a:lnTo>
                  <a:lnTo>
                    <a:pt x="68574" y="3578"/>
                  </a:lnTo>
                  <a:lnTo>
                    <a:pt x="67993" y="4771"/>
                  </a:lnTo>
                  <a:lnTo>
                    <a:pt x="64312" y="10800"/>
                  </a:lnTo>
                  <a:lnTo>
                    <a:pt x="56786" y="20987"/>
                  </a:lnTo>
                  <a:lnTo>
                    <a:pt x="47900" y="30682"/>
                  </a:lnTo>
                  <a:lnTo>
                    <a:pt x="37861" y="39520"/>
                  </a:lnTo>
                  <a:lnTo>
                    <a:pt x="26877" y="47137"/>
                  </a:lnTo>
                  <a:lnTo>
                    <a:pt x="15156" y="53169"/>
                  </a:lnTo>
                  <a:lnTo>
                    <a:pt x="2905" y="57254"/>
                  </a:lnTo>
                  <a:close/>
                </a:path>
              </a:pathLst>
            </a:custGeom>
            <a:solidFill>
              <a:srgbClr val="E84452"/>
            </a:solidFill>
          </p:spPr>
          <p:txBody>
            <a:bodyPr wrap="square" lIns="0" tIns="0" rIns="0" bIns="0" rtlCol="0">
              <a:noAutofit/>
            </a:bodyPr>
            <a:lstStyle/>
            <a:p>
              <a:endParaRPr sz="1758"/>
            </a:p>
          </p:txBody>
        </p:sp>
        <p:sp>
          <p:nvSpPr>
            <p:cNvPr id="789" name="object 218"/>
            <p:cNvSpPr/>
            <p:nvPr/>
          </p:nvSpPr>
          <p:spPr>
            <a:xfrm>
              <a:off x="9449556" y="4793636"/>
              <a:ext cx="1702" cy="1164"/>
            </a:xfrm>
            <a:custGeom>
              <a:avLst/>
              <a:gdLst/>
              <a:ahLst/>
              <a:cxnLst/>
              <a:rect l="l" t="t" r="r" b="b"/>
              <a:pathLst>
                <a:path w="1743" h="1192">
                  <a:moveTo>
                    <a:pt x="1743" y="596"/>
                  </a:moveTo>
                  <a:lnTo>
                    <a:pt x="1162" y="1192"/>
                  </a:lnTo>
                  <a:lnTo>
                    <a:pt x="0" y="0"/>
                  </a:lnTo>
                  <a:lnTo>
                    <a:pt x="1162" y="0"/>
                  </a:lnTo>
                  <a:lnTo>
                    <a:pt x="1743" y="596"/>
                  </a:lnTo>
                  <a:close/>
                </a:path>
              </a:pathLst>
            </a:custGeom>
            <a:solidFill>
              <a:srgbClr val="E84452"/>
            </a:solidFill>
          </p:spPr>
          <p:txBody>
            <a:bodyPr wrap="square" lIns="0" tIns="0" rIns="0" bIns="0" rtlCol="0">
              <a:noAutofit/>
            </a:bodyPr>
            <a:lstStyle/>
            <a:p>
              <a:endParaRPr sz="1758"/>
            </a:p>
          </p:txBody>
        </p:sp>
        <p:sp>
          <p:nvSpPr>
            <p:cNvPr id="790" name="object 219"/>
            <p:cNvSpPr/>
            <p:nvPr/>
          </p:nvSpPr>
          <p:spPr>
            <a:xfrm>
              <a:off x="9392778" y="4743570"/>
              <a:ext cx="43128" cy="46007"/>
            </a:xfrm>
            <a:custGeom>
              <a:avLst/>
              <a:gdLst/>
              <a:ahLst/>
              <a:cxnLst/>
              <a:rect l="l" t="t" r="r" b="b"/>
              <a:pathLst>
                <a:path w="44166" h="47115">
                  <a:moveTo>
                    <a:pt x="6510" y="15419"/>
                  </a:moveTo>
                  <a:lnTo>
                    <a:pt x="581" y="4771"/>
                  </a:lnTo>
                  <a:lnTo>
                    <a:pt x="581" y="4174"/>
                  </a:lnTo>
                  <a:lnTo>
                    <a:pt x="0" y="2982"/>
                  </a:lnTo>
                  <a:lnTo>
                    <a:pt x="581" y="1192"/>
                  </a:lnTo>
                  <a:lnTo>
                    <a:pt x="1743" y="596"/>
                  </a:lnTo>
                  <a:lnTo>
                    <a:pt x="2905" y="0"/>
                  </a:lnTo>
                  <a:lnTo>
                    <a:pt x="4067" y="596"/>
                  </a:lnTo>
                  <a:lnTo>
                    <a:pt x="5230" y="1789"/>
                  </a:lnTo>
                  <a:lnTo>
                    <a:pt x="8527" y="8124"/>
                  </a:lnTo>
                  <a:lnTo>
                    <a:pt x="15444" y="18667"/>
                  </a:lnTo>
                  <a:lnTo>
                    <a:pt x="23881" y="28725"/>
                  </a:lnTo>
                  <a:lnTo>
                    <a:pt x="33550" y="37783"/>
                  </a:lnTo>
                  <a:lnTo>
                    <a:pt x="44166" y="45326"/>
                  </a:lnTo>
                  <a:lnTo>
                    <a:pt x="41842" y="45326"/>
                  </a:lnTo>
                  <a:lnTo>
                    <a:pt x="39517" y="45922"/>
                  </a:lnTo>
                  <a:lnTo>
                    <a:pt x="37192" y="47115"/>
                  </a:lnTo>
                  <a:lnTo>
                    <a:pt x="32768" y="44140"/>
                  </a:lnTo>
                  <a:lnTo>
                    <a:pt x="22726" y="35646"/>
                  </a:lnTo>
                  <a:lnTo>
                    <a:pt x="13932" y="25891"/>
                  </a:lnTo>
                  <a:lnTo>
                    <a:pt x="6510" y="15419"/>
                  </a:lnTo>
                  <a:close/>
                </a:path>
              </a:pathLst>
            </a:custGeom>
            <a:solidFill>
              <a:srgbClr val="E84452"/>
            </a:solidFill>
          </p:spPr>
          <p:txBody>
            <a:bodyPr wrap="square" lIns="0" tIns="0" rIns="0" bIns="0" rtlCol="0">
              <a:noAutofit/>
            </a:bodyPr>
            <a:lstStyle/>
            <a:p>
              <a:endParaRPr sz="1758"/>
            </a:p>
          </p:txBody>
        </p:sp>
        <p:sp>
          <p:nvSpPr>
            <p:cNvPr id="791" name="object 220"/>
            <p:cNvSpPr/>
            <p:nvPr/>
          </p:nvSpPr>
          <p:spPr>
            <a:xfrm>
              <a:off x="9560207" y="4828582"/>
              <a:ext cx="4540" cy="78621"/>
            </a:xfrm>
            <a:custGeom>
              <a:avLst/>
              <a:gdLst/>
              <a:ahLst/>
              <a:cxnLst/>
              <a:rect l="l" t="t" r="r" b="b"/>
              <a:pathLst>
                <a:path w="4649" h="80514">
                  <a:moveTo>
                    <a:pt x="1743" y="19084"/>
                  </a:moveTo>
                  <a:lnTo>
                    <a:pt x="2324" y="17892"/>
                  </a:lnTo>
                  <a:lnTo>
                    <a:pt x="2905" y="16699"/>
                  </a:lnTo>
                  <a:lnTo>
                    <a:pt x="4649" y="0"/>
                  </a:lnTo>
                  <a:lnTo>
                    <a:pt x="4649" y="78724"/>
                  </a:lnTo>
                  <a:lnTo>
                    <a:pt x="3486" y="79321"/>
                  </a:lnTo>
                  <a:lnTo>
                    <a:pt x="2324" y="79917"/>
                  </a:lnTo>
                  <a:lnTo>
                    <a:pt x="1162" y="80514"/>
                  </a:lnTo>
                  <a:lnTo>
                    <a:pt x="0" y="15506"/>
                  </a:lnTo>
                  <a:lnTo>
                    <a:pt x="1743" y="19084"/>
                  </a:lnTo>
                  <a:close/>
                </a:path>
              </a:pathLst>
            </a:custGeom>
            <a:solidFill>
              <a:srgbClr val="E84452"/>
            </a:solidFill>
          </p:spPr>
          <p:txBody>
            <a:bodyPr wrap="square" lIns="0" tIns="0" rIns="0" bIns="0" rtlCol="0">
              <a:noAutofit/>
            </a:bodyPr>
            <a:lstStyle/>
            <a:p>
              <a:endParaRPr sz="1758"/>
            </a:p>
          </p:txBody>
        </p:sp>
        <p:sp>
          <p:nvSpPr>
            <p:cNvPr id="792" name="object 221"/>
            <p:cNvSpPr/>
            <p:nvPr/>
          </p:nvSpPr>
          <p:spPr>
            <a:xfrm>
              <a:off x="9540350" y="4611351"/>
              <a:ext cx="1702" cy="8736"/>
            </a:xfrm>
            <a:custGeom>
              <a:avLst/>
              <a:gdLst/>
              <a:ahLst/>
              <a:cxnLst/>
              <a:rect l="l" t="t" r="r" b="b"/>
              <a:pathLst>
                <a:path w="1743" h="8946">
                  <a:moveTo>
                    <a:pt x="0" y="8946"/>
                  </a:moveTo>
                  <a:lnTo>
                    <a:pt x="1743" y="0"/>
                  </a:lnTo>
                  <a:lnTo>
                    <a:pt x="1743" y="596"/>
                  </a:lnTo>
                  <a:lnTo>
                    <a:pt x="1162" y="3578"/>
                  </a:lnTo>
                  <a:lnTo>
                    <a:pt x="581" y="6560"/>
                  </a:lnTo>
                  <a:lnTo>
                    <a:pt x="0" y="8946"/>
                  </a:lnTo>
                  <a:close/>
                </a:path>
              </a:pathLst>
            </a:custGeom>
            <a:solidFill>
              <a:srgbClr val="7D502E"/>
            </a:solidFill>
          </p:spPr>
          <p:txBody>
            <a:bodyPr wrap="square" lIns="0" tIns="0" rIns="0" bIns="0" rtlCol="0">
              <a:noAutofit/>
            </a:bodyPr>
            <a:lstStyle/>
            <a:p>
              <a:endParaRPr sz="1758"/>
            </a:p>
          </p:txBody>
        </p:sp>
        <p:sp>
          <p:nvSpPr>
            <p:cNvPr id="793" name="object 222"/>
            <p:cNvSpPr/>
            <p:nvPr/>
          </p:nvSpPr>
          <p:spPr>
            <a:xfrm>
              <a:off x="9545994" y="4581650"/>
              <a:ext cx="1135" cy="8736"/>
            </a:xfrm>
            <a:custGeom>
              <a:avLst/>
              <a:gdLst/>
              <a:ahLst/>
              <a:cxnLst/>
              <a:rect l="l" t="t" r="r" b="b"/>
              <a:pathLst>
                <a:path w="1162" h="8946">
                  <a:moveTo>
                    <a:pt x="1162" y="0"/>
                  </a:moveTo>
                  <a:lnTo>
                    <a:pt x="1162" y="2982"/>
                  </a:lnTo>
                  <a:lnTo>
                    <a:pt x="581" y="5964"/>
                  </a:lnTo>
                  <a:lnTo>
                    <a:pt x="0" y="8946"/>
                  </a:lnTo>
                  <a:lnTo>
                    <a:pt x="581" y="5964"/>
                  </a:lnTo>
                  <a:lnTo>
                    <a:pt x="1162" y="2982"/>
                  </a:lnTo>
                  <a:lnTo>
                    <a:pt x="1162" y="0"/>
                  </a:lnTo>
                  <a:close/>
                </a:path>
              </a:pathLst>
            </a:custGeom>
            <a:solidFill>
              <a:srgbClr val="7D502E"/>
            </a:solidFill>
          </p:spPr>
          <p:txBody>
            <a:bodyPr wrap="square" lIns="0" tIns="0" rIns="0" bIns="0" rtlCol="0">
              <a:noAutofit/>
            </a:bodyPr>
            <a:lstStyle/>
            <a:p>
              <a:endParaRPr sz="1758"/>
            </a:p>
          </p:txBody>
        </p:sp>
        <p:sp>
          <p:nvSpPr>
            <p:cNvPr id="794" name="object 223"/>
            <p:cNvSpPr/>
            <p:nvPr/>
          </p:nvSpPr>
          <p:spPr>
            <a:xfrm>
              <a:off x="9530110" y="4586892"/>
              <a:ext cx="9079" cy="6406"/>
            </a:xfrm>
            <a:custGeom>
              <a:avLst/>
              <a:gdLst/>
              <a:ahLst/>
              <a:cxnLst/>
              <a:rect l="l" t="t" r="r" b="b"/>
              <a:pathLst>
                <a:path w="9298" h="6560">
                  <a:moveTo>
                    <a:pt x="0" y="6560"/>
                  </a:moveTo>
                  <a:lnTo>
                    <a:pt x="3486" y="4771"/>
                  </a:lnTo>
                  <a:lnTo>
                    <a:pt x="6392" y="2982"/>
                  </a:lnTo>
                  <a:lnTo>
                    <a:pt x="8717" y="0"/>
                  </a:lnTo>
                  <a:lnTo>
                    <a:pt x="9298" y="596"/>
                  </a:lnTo>
                  <a:lnTo>
                    <a:pt x="9298" y="2982"/>
                  </a:lnTo>
                  <a:lnTo>
                    <a:pt x="9298" y="596"/>
                  </a:lnTo>
                  <a:lnTo>
                    <a:pt x="8717" y="0"/>
                  </a:lnTo>
                  <a:lnTo>
                    <a:pt x="6392" y="2982"/>
                  </a:lnTo>
                  <a:lnTo>
                    <a:pt x="3486" y="4771"/>
                  </a:lnTo>
                  <a:lnTo>
                    <a:pt x="0" y="6560"/>
                  </a:lnTo>
                  <a:close/>
                </a:path>
              </a:pathLst>
            </a:custGeom>
            <a:solidFill>
              <a:srgbClr val="7D502E"/>
            </a:solidFill>
          </p:spPr>
          <p:txBody>
            <a:bodyPr wrap="square" lIns="0" tIns="0" rIns="0" bIns="0" rtlCol="0">
              <a:noAutofit/>
            </a:bodyPr>
            <a:lstStyle/>
            <a:p>
              <a:endParaRPr sz="1758"/>
            </a:p>
          </p:txBody>
        </p:sp>
        <p:sp>
          <p:nvSpPr>
            <p:cNvPr id="795" name="object 224"/>
            <p:cNvSpPr/>
            <p:nvPr/>
          </p:nvSpPr>
          <p:spPr>
            <a:xfrm>
              <a:off x="9378616" y="4631736"/>
              <a:ext cx="2837" cy="582"/>
            </a:xfrm>
            <a:custGeom>
              <a:avLst/>
              <a:gdLst/>
              <a:ahLst/>
              <a:cxnLst/>
              <a:rect l="l" t="t" r="r" b="b"/>
              <a:pathLst>
                <a:path w="2905" h="596">
                  <a:moveTo>
                    <a:pt x="0" y="596"/>
                  </a:moveTo>
                  <a:lnTo>
                    <a:pt x="0" y="0"/>
                  </a:lnTo>
                  <a:lnTo>
                    <a:pt x="2905" y="0"/>
                  </a:lnTo>
                  <a:lnTo>
                    <a:pt x="1162" y="596"/>
                  </a:lnTo>
                  <a:lnTo>
                    <a:pt x="0" y="596"/>
                  </a:lnTo>
                  <a:close/>
                </a:path>
              </a:pathLst>
            </a:custGeom>
            <a:solidFill>
              <a:srgbClr val="7D502E"/>
            </a:solidFill>
          </p:spPr>
          <p:txBody>
            <a:bodyPr wrap="square" lIns="0" tIns="0" rIns="0" bIns="0" rtlCol="0">
              <a:noAutofit/>
            </a:bodyPr>
            <a:lstStyle/>
            <a:p>
              <a:endParaRPr sz="1758"/>
            </a:p>
          </p:txBody>
        </p:sp>
        <p:sp>
          <p:nvSpPr>
            <p:cNvPr id="796" name="object 225"/>
            <p:cNvSpPr/>
            <p:nvPr/>
          </p:nvSpPr>
          <p:spPr>
            <a:xfrm>
              <a:off x="9522754" y="4576329"/>
              <a:ext cx="2296" cy="2992"/>
            </a:xfrm>
            <a:custGeom>
              <a:avLst/>
              <a:gdLst/>
              <a:ahLst/>
              <a:cxnLst/>
              <a:rect l="l" t="t" r="r" b="b"/>
              <a:pathLst>
                <a:path w="2351" h="3064">
                  <a:moveTo>
                    <a:pt x="2351" y="0"/>
                  </a:moveTo>
                  <a:lnTo>
                    <a:pt x="0" y="3064"/>
                  </a:lnTo>
                  <a:lnTo>
                    <a:pt x="2351" y="0"/>
                  </a:lnTo>
                  <a:close/>
                </a:path>
              </a:pathLst>
            </a:custGeom>
            <a:solidFill>
              <a:srgbClr val="7D502E"/>
            </a:solidFill>
          </p:spPr>
          <p:txBody>
            <a:bodyPr wrap="square" lIns="0" tIns="0" rIns="0" bIns="0" rtlCol="0">
              <a:noAutofit/>
            </a:bodyPr>
            <a:lstStyle/>
            <a:p>
              <a:endParaRPr sz="1758"/>
            </a:p>
          </p:txBody>
        </p:sp>
        <p:sp>
          <p:nvSpPr>
            <p:cNvPr id="797" name="object 226"/>
            <p:cNvSpPr/>
            <p:nvPr/>
          </p:nvSpPr>
          <p:spPr>
            <a:xfrm>
              <a:off x="9378592" y="4501198"/>
              <a:ext cx="158729" cy="130546"/>
            </a:xfrm>
            <a:custGeom>
              <a:avLst/>
              <a:gdLst/>
              <a:ahLst/>
              <a:cxnLst/>
              <a:rect l="l" t="t" r="r" b="b"/>
              <a:pathLst>
                <a:path w="162550" h="133689">
                  <a:moveTo>
                    <a:pt x="4322" y="132587"/>
                  </a:moveTo>
                  <a:lnTo>
                    <a:pt x="0" y="133689"/>
                  </a:lnTo>
                  <a:lnTo>
                    <a:pt x="514" y="132550"/>
                  </a:lnTo>
                  <a:lnTo>
                    <a:pt x="3776" y="122427"/>
                  </a:lnTo>
                  <a:lnTo>
                    <a:pt x="5811" y="105658"/>
                  </a:lnTo>
                  <a:lnTo>
                    <a:pt x="8135" y="103272"/>
                  </a:lnTo>
                  <a:lnTo>
                    <a:pt x="15690" y="97308"/>
                  </a:lnTo>
                  <a:lnTo>
                    <a:pt x="18015" y="90152"/>
                  </a:lnTo>
                  <a:lnTo>
                    <a:pt x="14528" y="95519"/>
                  </a:lnTo>
                  <a:lnTo>
                    <a:pt x="9298" y="99694"/>
                  </a:lnTo>
                  <a:lnTo>
                    <a:pt x="3486" y="103869"/>
                  </a:lnTo>
                  <a:lnTo>
                    <a:pt x="4051" y="98044"/>
                  </a:lnTo>
                  <a:lnTo>
                    <a:pt x="4645" y="86037"/>
                  </a:lnTo>
                  <a:lnTo>
                    <a:pt x="5300" y="72779"/>
                  </a:lnTo>
                  <a:lnTo>
                    <a:pt x="6706" y="59249"/>
                  </a:lnTo>
                  <a:lnTo>
                    <a:pt x="9552" y="46424"/>
                  </a:lnTo>
                  <a:lnTo>
                    <a:pt x="14528" y="35283"/>
                  </a:lnTo>
                  <a:lnTo>
                    <a:pt x="22621" y="25115"/>
                  </a:lnTo>
                  <a:lnTo>
                    <a:pt x="31760" y="17325"/>
                  </a:lnTo>
                  <a:lnTo>
                    <a:pt x="42235" y="11004"/>
                  </a:lnTo>
                  <a:lnTo>
                    <a:pt x="53762" y="6132"/>
                  </a:lnTo>
                  <a:lnTo>
                    <a:pt x="66057" y="2688"/>
                  </a:lnTo>
                  <a:lnTo>
                    <a:pt x="78836" y="651"/>
                  </a:lnTo>
                  <a:lnTo>
                    <a:pt x="91815" y="0"/>
                  </a:lnTo>
                  <a:lnTo>
                    <a:pt x="104710" y="713"/>
                  </a:lnTo>
                  <a:lnTo>
                    <a:pt x="117238" y="2769"/>
                  </a:lnTo>
                  <a:lnTo>
                    <a:pt x="129113" y="6149"/>
                  </a:lnTo>
                  <a:lnTo>
                    <a:pt x="140053" y="10830"/>
                  </a:lnTo>
                  <a:lnTo>
                    <a:pt x="147449" y="15630"/>
                  </a:lnTo>
                  <a:lnTo>
                    <a:pt x="156936" y="24815"/>
                  </a:lnTo>
                  <a:lnTo>
                    <a:pt x="162137" y="37072"/>
                  </a:lnTo>
                  <a:lnTo>
                    <a:pt x="162550" y="46207"/>
                  </a:lnTo>
                  <a:lnTo>
                    <a:pt x="160265" y="58767"/>
                  </a:lnTo>
                  <a:lnTo>
                    <a:pt x="155101" y="70247"/>
                  </a:lnTo>
                  <a:lnTo>
                    <a:pt x="149960" y="76948"/>
                  </a:lnTo>
                  <a:lnTo>
                    <a:pt x="151095" y="73452"/>
                  </a:lnTo>
                  <a:lnTo>
                    <a:pt x="151095" y="71067"/>
                  </a:lnTo>
                  <a:lnTo>
                    <a:pt x="143145" y="77558"/>
                  </a:lnTo>
                  <a:lnTo>
                    <a:pt x="132020" y="84255"/>
                  </a:lnTo>
                  <a:lnTo>
                    <a:pt x="119677" y="90002"/>
                  </a:lnTo>
                  <a:lnTo>
                    <a:pt x="107108" y="94613"/>
                  </a:lnTo>
                  <a:lnTo>
                    <a:pt x="95306" y="97905"/>
                  </a:lnTo>
                  <a:lnTo>
                    <a:pt x="97630" y="94923"/>
                  </a:lnTo>
                  <a:lnTo>
                    <a:pt x="98793" y="92537"/>
                  </a:lnTo>
                  <a:lnTo>
                    <a:pt x="99955" y="90152"/>
                  </a:lnTo>
                  <a:lnTo>
                    <a:pt x="94467" y="94947"/>
                  </a:lnTo>
                  <a:lnTo>
                    <a:pt x="82657" y="102739"/>
                  </a:lnTo>
                  <a:lnTo>
                    <a:pt x="68709" y="109914"/>
                  </a:lnTo>
                  <a:lnTo>
                    <a:pt x="53693" y="116360"/>
                  </a:lnTo>
                  <a:lnTo>
                    <a:pt x="38677" y="121963"/>
                  </a:lnTo>
                  <a:lnTo>
                    <a:pt x="24730" y="126611"/>
                  </a:lnTo>
                  <a:lnTo>
                    <a:pt x="12922" y="130190"/>
                  </a:lnTo>
                  <a:lnTo>
                    <a:pt x="4322" y="132587"/>
                  </a:lnTo>
                  <a:close/>
                </a:path>
              </a:pathLst>
            </a:custGeom>
            <a:solidFill>
              <a:srgbClr val="7D502E"/>
            </a:solidFill>
          </p:spPr>
          <p:txBody>
            <a:bodyPr wrap="square" lIns="0" tIns="0" rIns="0" bIns="0" rtlCol="0">
              <a:noAutofit/>
            </a:bodyPr>
            <a:lstStyle/>
            <a:p>
              <a:endParaRPr sz="1758"/>
            </a:p>
          </p:txBody>
        </p:sp>
        <p:sp>
          <p:nvSpPr>
            <p:cNvPr id="798" name="object 227"/>
            <p:cNvSpPr/>
            <p:nvPr/>
          </p:nvSpPr>
          <p:spPr>
            <a:xfrm>
              <a:off x="9381453" y="4589229"/>
              <a:ext cx="14754" cy="16888"/>
            </a:xfrm>
            <a:custGeom>
              <a:avLst/>
              <a:gdLst/>
              <a:ahLst/>
              <a:cxnLst/>
              <a:rect l="l" t="t" r="r" b="b"/>
              <a:pathLst>
                <a:path w="15109" h="17295">
                  <a:moveTo>
                    <a:pt x="5230" y="13120"/>
                  </a:moveTo>
                  <a:lnTo>
                    <a:pt x="2905" y="15506"/>
                  </a:lnTo>
                  <a:lnTo>
                    <a:pt x="1743" y="16699"/>
                  </a:lnTo>
                  <a:lnTo>
                    <a:pt x="0" y="17295"/>
                  </a:lnTo>
                  <a:lnTo>
                    <a:pt x="581" y="16102"/>
                  </a:lnTo>
                  <a:lnTo>
                    <a:pt x="581" y="13717"/>
                  </a:lnTo>
                  <a:lnTo>
                    <a:pt x="6392" y="9542"/>
                  </a:lnTo>
                  <a:lnTo>
                    <a:pt x="11622" y="5367"/>
                  </a:lnTo>
                  <a:lnTo>
                    <a:pt x="15109" y="0"/>
                  </a:lnTo>
                  <a:lnTo>
                    <a:pt x="12785" y="7156"/>
                  </a:lnTo>
                  <a:lnTo>
                    <a:pt x="5230" y="13120"/>
                  </a:lnTo>
                  <a:close/>
                </a:path>
              </a:pathLst>
            </a:custGeom>
            <a:solidFill>
              <a:srgbClr val="91582C"/>
            </a:solidFill>
          </p:spPr>
          <p:txBody>
            <a:bodyPr wrap="square" lIns="0" tIns="0" rIns="0" bIns="0" rtlCol="0">
              <a:noAutofit/>
            </a:bodyPr>
            <a:lstStyle/>
            <a:p>
              <a:endParaRPr sz="1758"/>
            </a:p>
          </p:txBody>
        </p:sp>
        <p:sp>
          <p:nvSpPr>
            <p:cNvPr id="799" name="object 228"/>
            <p:cNvSpPr/>
            <p:nvPr/>
          </p:nvSpPr>
          <p:spPr>
            <a:xfrm>
              <a:off x="9378585" y="4511766"/>
              <a:ext cx="169107" cy="119970"/>
            </a:xfrm>
            <a:custGeom>
              <a:avLst/>
              <a:gdLst/>
              <a:ahLst/>
              <a:cxnLst/>
              <a:rect l="l" t="t" r="r" b="b"/>
              <a:pathLst>
                <a:path w="173178" h="122858">
                  <a:moveTo>
                    <a:pt x="168529" y="99002"/>
                  </a:moveTo>
                  <a:lnTo>
                    <a:pt x="167948" y="100195"/>
                  </a:lnTo>
                  <a:lnTo>
                    <a:pt x="167948" y="100791"/>
                  </a:lnTo>
                  <a:lnTo>
                    <a:pt x="167367" y="101984"/>
                  </a:lnTo>
                  <a:lnTo>
                    <a:pt x="165624" y="110930"/>
                  </a:lnTo>
                  <a:lnTo>
                    <a:pt x="165042" y="109141"/>
                  </a:lnTo>
                  <a:lnTo>
                    <a:pt x="165042" y="80514"/>
                  </a:lnTo>
                  <a:lnTo>
                    <a:pt x="164461" y="79917"/>
                  </a:lnTo>
                  <a:lnTo>
                    <a:pt x="164461" y="77532"/>
                  </a:lnTo>
                  <a:lnTo>
                    <a:pt x="163880" y="76935"/>
                  </a:lnTo>
                  <a:lnTo>
                    <a:pt x="161556" y="79917"/>
                  </a:lnTo>
                  <a:lnTo>
                    <a:pt x="158650" y="81706"/>
                  </a:lnTo>
                  <a:lnTo>
                    <a:pt x="155163" y="83496"/>
                  </a:lnTo>
                  <a:lnTo>
                    <a:pt x="152839" y="84092"/>
                  </a:lnTo>
                  <a:lnTo>
                    <a:pt x="151095" y="84688"/>
                  </a:lnTo>
                  <a:lnTo>
                    <a:pt x="148771" y="85881"/>
                  </a:lnTo>
                  <a:lnTo>
                    <a:pt x="147027" y="86478"/>
                  </a:lnTo>
                  <a:lnTo>
                    <a:pt x="144703" y="87074"/>
                  </a:lnTo>
                  <a:lnTo>
                    <a:pt x="142959" y="87670"/>
                  </a:lnTo>
                  <a:lnTo>
                    <a:pt x="142378" y="88267"/>
                  </a:lnTo>
                  <a:lnTo>
                    <a:pt x="145284" y="81110"/>
                  </a:lnTo>
                  <a:lnTo>
                    <a:pt x="144121" y="76339"/>
                  </a:lnTo>
                  <a:lnTo>
                    <a:pt x="144121" y="76935"/>
                  </a:lnTo>
                  <a:lnTo>
                    <a:pt x="138893" y="82062"/>
                  </a:lnTo>
                  <a:lnTo>
                    <a:pt x="128918" y="89388"/>
                  </a:lnTo>
                  <a:lnTo>
                    <a:pt x="117131" y="95952"/>
                  </a:lnTo>
                  <a:lnTo>
                    <a:pt x="104457" y="101296"/>
                  </a:lnTo>
                  <a:lnTo>
                    <a:pt x="91819" y="104966"/>
                  </a:lnTo>
                  <a:lnTo>
                    <a:pt x="87751" y="106159"/>
                  </a:lnTo>
                  <a:lnTo>
                    <a:pt x="79034" y="106159"/>
                  </a:lnTo>
                  <a:lnTo>
                    <a:pt x="80196" y="104966"/>
                  </a:lnTo>
                  <a:lnTo>
                    <a:pt x="82521" y="103177"/>
                  </a:lnTo>
                  <a:lnTo>
                    <a:pt x="88332" y="99002"/>
                  </a:lnTo>
                  <a:lnTo>
                    <a:pt x="89494" y="96616"/>
                  </a:lnTo>
                  <a:lnTo>
                    <a:pt x="89494" y="96020"/>
                  </a:lnTo>
                  <a:lnTo>
                    <a:pt x="82996" y="99757"/>
                  </a:lnTo>
                  <a:lnTo>
                    <a:pt x="72281" y="105238"/>
                  </a:lnTo>
                  <a:lnTo>
                    <a:pt x="60403" y="110473"/>
                  </a:lnTo>
                  <a:lnTo>
                    <a:pt x="47735" y="115128"/>
                  </a:lnTo>
                  <a:lnTo>
                    <a:pt x="34649" y="118868"/>
                  </a:lnTo>
                  <a:lnTo>
                    <a:pt x="21518" y="121357"/>
                  </a:lnTo>
                  <a:lnTo>
                    <a:pt x="8717" y="122262"/>
                  </a:lnTo>
                  <a:lnTo>
                    <a:pt x="4649" y="122262"/>
                  </a:lnTo>
                  <a:lnTo>
                    <a:pt x="2905" y="122858"/>
                  </a:lnTo>
                  <a:lnTo>
                    <a:pt x="0" y="122858"/>
                  </a:lnTo>
                  <a:lnTo>
                    <a:pt x="1946" y="122377"/>
                  </a:lnTo>
                  <a:lnTo>
                    <a:pt x="8900" y="120504"/>
                  </a:lnTo>
                  <a:lnTo>
                    <a:pt x="19505" y="117403"/>
                  </a:lnTo>
                  <a:lnTo>
                    <a:pt x="32693" y="113185"/>
                  </a:lnTo>
                  <a:lnTo>
                    <a:pt x="47395" y="107965"/>
                  </a:lnTo>
                  <a:lnTo>
                    <a:pt x="62541" y="101855"/>
                  </a:lnTo>
                  <a:lnTo>
                    <a:pt x="77063" y="94969"/>
                  </a:lnTo>
                  <a:lnTo>
                    <a:pt x="89890" y="87420"/>
                  </a:lnTo>
                  <a:lnTo>
                    <a:pt x="99955" y="79321"/>
                  </a:lnTo>
                  <a:lnTo>
                    <a:pt x="98793" y="81706"/>
                  </a:lnTo>
                  <a:lnTo>
                    <a:pt x="97630" y="84092"/>
                  </a:lnTo>
                  <a:lnTo>
                    <a:pt x="95306" y="87074"/>
                  </a:lnTo>
                  <a:lnTo>
                    <a:pt x="105567" y="84271"/>
                  </a:lnTo>
                  <a:lnTo>
                    <a:pt x="118094" y="79815"/>
                  </a:lnTo>
                  <a:lnTo>
                    <a:pt x="130520" y="74200"/>
                  </a:lnTo>
                  <a:lnTo>
                    <a:pt x="141852" y="67612"/>
                  </a:lnTo>
                  <a:lnTo>
                    <a:pt x="151095" y="60236"/>
                  </a:lnTo>
                  <a:lnTo>
                    <a:pt x="151095" y="62622"/>
                  </a:lnTo>
                  <a:lnTo>
                    <a:pt x="149933" y="66200"/>
                  </a:lnTo>
                  <a:lnTo>
                    <a:pt x="147608" y="69182"/>
                  </a:lnTo>
                  <a:lnTo>
                    <a:pt x="153095" y="62524"/>
                  </a:lnTo>
                  <a:lnTo>
                    <a:pt x="159007" y="51487"/>
                  </a:lnTo>
                  <a:lnTo>
                    <a:pt x="162204" y="39181"/>
                  </a:lnTo>
                  <a:lnTo>
                    <a:pt x="162137" y="26241"/>
                  </a:lnTo>
                  <a:lnTo>
                    <a:pt x="159096" y="17316"/>
                  </a:lnTo>
                  <a:lnTo>
                    <a:pt x="150539" y="7249"/>
                  </a:lnTo>
                  <a:lnTo>
                    <a:pt x="140053" y="0"/>
                  </a:lnTo>
                  <a:lnTo>
                    <a:pt x="143540" y="1789"/>
                  </a:lnTo>
                  <a:lnTo>
                    <a:pt x="144121" y="2385"/>
                  </a:lnTo>
                  <a:lnTo>
                    <a:pt x="145284" y="2982"/>
                  </a:lnTo>
                  <a:lnTo>
                    <a:pt x="145865" y="3578"/>
                  </a:lnTo>
                  <a:lnTo>
                    <a:pt x="147027" y="4174"/>
                  </a:lnTo>
                  <a:lnTo>
                    <a:pt x="147608" y="4174"/>
                  </a:lnTo>
                  <a:lnTo>
                    <a:pt x="148189" y="4771"/>
                  </a:lnTo>
                  <a:lnTo>
                    <a:pt x="148771" y="5367"/>
                  </a:lnTo>
                  <a:lnTo>
                    <a:pt x="149352" y="5367"/>
                  </a:lnTo>
                  <a:lnTo>
                    <a:pt x="150514" y="5964"/>
                  </a:lnTo>
                  <a:lnTo>
                    <a:pt x="151095" y="7156"/>
                  </a:lnTo>
                  <a:lnTo>
                    <a:pt x="152257" y="7753"/>
                  </a:lnTo>
                  <a:lnTo>
                    <a:pt x="153420" y="8349"/>
                  </a:lnTo>
                  <a:lnTo>
                    <a:pt x="156907" y="11331"/>
                  </a:lnTo>
                  <a:lnTo>
                    <a:pt x="159812" y="14910"/>
                  </a:lnTo>
                  <a:lnTo>
                    <a:pt x="162137" y="17892"/>
                  </a:lnTo>
                  <a:lnTo>
                    <a:pt x="165624" y="23259"/>
                  </a:lnTo>
                  <a:lnTo>
                    <a:pt x="169110" y="29820"/>
                  </a:lnTo>
                  <a:lnTo>
                    <a:pt x="171435" y="36380"/>
                  </a:lnTo>
                  <a:lnTo>
                    <a:pt x="172597" y="44133"/>
                  </a:lnTo>
                  <a:lnTo>
                    <a:pt x="172597" y="46519"/>
                  </a:lnTo>
                  <a:lnTo>
                    <a:pt x="173178" y="48308"/>
                  </a:lnTo>
                  <a:lnTo>
                    <a:pt x="173178" y="67989"/>
                  </a:lnTo>
                  <a:lnTo>
                    <a:pt x="172597" y="71568"/>
                  </a:lnTo>
                  <a:lnTo>
                    <a:pt x="172597" y="74550"/>
                  </a:lnTo>
                  <a:lnTo>
                    <a:pt x="172016" y="77532"/>
                  </a:lnTo>
                  <a:lnTo>
                    <a:pt x="171435" y="80514"/>
                  </a:lnTo>
                  <a:lnTo>
                    <a:pt x="171435" y="83496"/>
                  </a:lnTo>
                  <a:lnTo>
                    <a:pt x="170854" y="85285"/>
                  </a:lnTo>
                  <a:lnTo>
                    <a:pt x="170854" y="87670"/>
                  </a:lnTo>
                  <a:lnTo>
                    <a:pt x="170273" y="89460"/>
                  </a:lnTo>
                  <a:lnTo>
                    <a:pt x="170273" y="90652"/>
                  </a:lnTo>
                  <a:lnTo>
                    <a:pt x="169692" y="91845"/>
                  </a:lnTo>
                  <a:lnTo>
                    <a:pt x="169692" y="93038"/>
                  </a:lnTo>
                  <a:lnTo>
                    <a:pt x="169110" y="94827"/>
                  </a:lnTo>
                  <a:lnTo>
                    <a:pt x="168529" y="97213"/>
                  </a:lnTo>
                  <a:lnTo>
                    <a:pt x="168529" y="99002"/>
                  </a:lnTo>
                  <a:close/>
                </a:path>
              </a:pathLst>
            </a:custGeom>
            <a:solidFill>
              <a:srgbClr val="91582C"/>
            </a:solidFill>
          </p:spPr>
          <p:txBody>
            <a:bodyPr wrap="square" lIns="0" tIns="0" rIns="0" bIns="0" rtlCol="0">
              <a:noAutofit/>
            </a:bodyPr>
            <a:lstStyle/>
            <a:p>
              <a:endParaRPr sz="1758"/>
            </a:p>
          </p:txBody>
        </p:sp>
        <p:sp>
          <p:nvSpPr>
            <p:cNvPr id="800" name="object 229"/>
            <p:cNvSpPr/>
            <p:nvPr/>
          </p:nvSpPr>
          <p:spPr>
            <a:xfrm>
              <a:off x="9279849" y="4804704"/>
              <a:ext cx="70934" cy="68138"/>
            </a:xfrm>
            <a:custGeom>
              <a:avLst/>
              <a:gdLst/>
              <a:ahLst/>
              <a:cxnLst/>
              <a:rect l="l" t="t" r="r" b="b"/>
              <a:pathLst>
                <a:path w="72642" h="69778">
                  <a:moveTo>
                    <a:pt x="8074" y="7613"/>
                  </a:moveTo>
                  <a:lnTo>
                    <a:pt x="20895" y="6729"/>
                  </a:lnTo>
                  <a:lnTo>
                    <a:pt x="33706" y="4174"/>
                  </a:lnTo>
                  <a:lnTo>
                    <a:pt x="44166" y="596"/>
                  </a:lnTo>
                  <a:lnTo>
                    <a:pt x="43585" y="596"/>
                  </a:lnTo>
                  <a:lnTo>
                    <a:pt x="43585" y="0"/>
                  </a:lnTo>
                  <a:lnTo>
                    <a:pt x="44166" y="0"/>
                  </a:lnTo>
                  <a:lnTo>
                    <a:pt x="45910" y="1192"/>
                  </a:lnTo>
                  <a:lnTo>
                    <a:pt x="47653" y="2385"/>
                  </a:lnTo>
                  <a:lnTo>
                    <a:pt x="49977" y="4174"/>
                  </a:lnTo>
                  <a:lnTo>
                    <a:pt x="50705" y="4549"/>
                  </a:lnTo>
                  <a:lnTo>
                    <a:pt x="60472" y="9970"/>
                  </a:lnTo>
                  <a:lnTo>
                    <a:pt x="72642" y="17892"/>
                  </a:lnTo>
                  <a:lnTo>
                    <a:pt x="70317" y="21470"/>
                  </a:lnTo>
                  <a:lnTo>
                    <a:pt x="68574" y="25048"/>
                  </a:lnTo>
                  <a:lnTo>
                    <a:pt x="65668" y="28030"/>
                  </a:lnTo>
                  <a:lnTo>
                    <a:pt x="62181" y="30416"/>
                  </a:lnTo>
                  <a:lnTo>
                    <a:pt x="59857" y="33994"/>
                  </a:lnTo>
                  <a:lnTo>
                    <a:pt x="58113" y="37573"/>
                  </a:lnTo>
                  <a:lnTo>
                    <a:pt x="56070" y="39772"/>
                  </a:lnTo>
                  <a:lnTo>
                    <a:pt x="46463" y="48754"/>
                  </a:lnTo>
                  <a:lnTo>
                    <a:pt x="35785" y="56620"/>
                  </a:lnTo>
                  <a:lnTo>
                    <a:pt x="24303" y="62996"/>
                  </a:lnTo>
                  <a:lnTo>
                    <a:pt x="12285" y="67507"/>
                  </a:lnTo>
                  <a:lnTo>
                    <a:pt x="0" y="69778"/>
                  </a:lnTo>
                  <a:lnTo>
                    <a:pt x="0" y="7156"/>
                  </a:lnTo>
                  <a:lnTo>
                    <a:pt x="8074" y="7613"/>
                  </a:lnTo>
                  <a:close/>
                </a:path>
              </a:pathLst>
            </a:custGeom>
            <a:solidFill>
              <a:srgbClr val="FBDEB6"/>
            </a:solidFill>
          </p:spPr>
          <p:txBody>
            <a:bodyPr wrap="square" lIns="0" tIns="0" rIns="0" bIns="0" rtlCol="0">
              <a:noAutofit/>
            </a:bodyPr>
            <a:lstStyle/>
            <a:p>
              <a:endParaRPr sz="1758"/>
            </a:p>
          </p:txBody>
        </p:sp>
        <p:sp>
          <p:nvSpPr>
            <p:cNvPr id="801" name="object 230"/>
            <p:cNvSpPr/>
            <p:nvPr/>
          </p:nvSpPr>
          <p:spPr>
            <a:xfrm>
              <a:off x="9279842" y="4786069"/>
              <a:ext cx="43128" cy="25986"/>
            </a:xfrm>
            <a:custGeom>
              <a:avLst/>
              <a:gdLst/>
              <a:ahLst/>
              <a:cxnLst/>
              <a:rect l="l" t="t" r="r" b="b"/>
              <a:pathLst>
                <a:path w="44166" h="26612">
                  <a:moveTo>
                    <a:pt x="38936" y="14313"/>
                  </a:moveTo>
                  <a:lnTo>
                    <a:pt x="39517" y="14910"/>
                  </a:lnTo>
                  <a:lnTo>
                    <a:pt x="40679" y="16102"/>
                  </a:lnTo>
                  <a:lnTo>
                    <a:pt x="40679" y="16699"/>
                  </a:lnTo>
                  <a:lnTo>
                    <a:pt x="41260" y="16699"/>
                  </a:lnTo>
                  <a:lnTo>
                    <a:pt x="41260" y="17295"/>
                  </a:lnTo>
                  <a:lnTo>
                    <a:pt x="41842" y="17295"/>
                  </a:lnTo>
                  <a:lnTo>
                    <a:pt x="42423" y="17892"/>
                  </a:lnTo>
                  <a:lnTo>
                    <a:pt x="42423" y="18488"/>
                  </a:lnTo>
                  <a:lnTo>
                    <a:pt x="43004" y="18488"/>
                  </a:lnTo>
                  <a:lnTo>
                    <a:pt x="43004" y="19084"/>
                  </a:lnTo>
                  <a:lnTo>
                    <a:pt x="43585" y="19084"/>
                  </a:lnTo>
                  <a:lnTo>
                    <a:pt x="43585" y="19681"/>
                  </a:lnTo>
                  <a:lnTo>
                    <a:pt x="44166" y="19681"/>
                  </a:lnTo>
                  <a:lnTo>
                    <a:pt x="33706" y="23259"/>
                  </a:lnTo>
                  <a:lnTo>
                    <a:pt x="24968" y="25186"/>
                  </a:lnTo>
                  <a:lnTo>
                    <a:pt x="11995" y="26612"/>
                  </a:lnTo>
                  <a:lnTo>
                    <a:pt x="0" y="26241"/>
                  </a:lnTo>
                  <a:lnTo>
                    <a:pt x="0" y="15506"/>
                  </a:lnTo>
                  <a:lnTo>
                    <a:pt x="647" y="15506"/>
                  </a:lnTo>
                  <a:lnTo>
                    <a:pt x="13793" y="13594"/>
                  </a:lnTo>
                  <a:lnTo>
                    <a:pt x="25393" y="8250"/>
                  </a:lnTo>
                  <a:lnTo>
                    <a:pt x="35449" y="0"/>
                  </a:lnTo>
                  <a:lnTo>
                    <a:pt x="35449" y="2385"/>
                  </a:lnTo>
                  <a:lnTo>
                    <a:pt x="36030" y="2982"/>
                  </a:lnTo>
                  <a:lnTo>
                    <a:pt x="36030" y="7156"/>
                  </a:lnTo>
                  <a:lnTo>
                    <a:pt x="36611" y="7753"/>
                  </a:lnTo>
                  <a:lnTo>
                    <a:pt x="36611" y="9542"/>
                  </a:lnTo>
                  <a:lnTo>
                    <a:pt x="37192" y="10138"/>
                  </a:lnTo>
                  <a:lnTo>
                    <a:pt x="37192" y="11331"/>
                  </a:lnTo>
                  <a:lnTo>
                    <a:pt x="37774" y="11331"/>
                  </a:lnTo>
                  <a:lnTo>
                    <a:pt x="37774" y="12524"/>
                  </a:lnTo>
                  <a:lnTo>
                    <a:pt x="38355" y="12524"/>
                  </a:lnTo>
                  <a:lnTo>
                    <a:pt x="38355" y="13717"/>
                  </a:lnTo>
                  <a:lnTo>
                    <a:pt x="38936" y="13717"/>
                  </a:lnTo>
                  <a:lnTo>
                    <a:pt x="38936" y="14313"/>
                  </a:lnTo>
                  <a:close/>
                </a:path>
              </a:pathLst>
            </a:custGeom>
            <a:solidFill>
              <a:srgbClr val="FAD9AA"/>
            </a:solidFill>
          </p:spPr>
          <p:txBody>
            <a:bodyPr wrap="square" lIns="0" tIns="0" rIns="0" bIns="0" rtlCol="0">
              <a:noAutofit/>
            </a:bodyPr>
            <a:lstStyle/>
            <a:p>
              <a:endParaRPr sz="1758"/>
            </a:p>
          </p:txBody>
        </p:sp>
        <p:sp>
          <p:nvSpPr>
            <p:cNvPr id="802" name="object 231"/>
            <p:cNvSpPr/>
            <p:nvPr/>
          </p:nvSpPr>
          <p:spPr>
            <a:xfrm>
              <a:off x="9216308" y="4734255"/>
              <a:ext cx="3794" cy="10690"/>
            </a:xfrm>
            <a:custGeom>
              <a:avLst/>
              <a:gdLst/>
              <a:ahLst/>
              <a:cxnLst/>
              <a:rect l="l" t="t" r="r" b="b"/>
              <a:pathLst>
                <a:path w="3885" h="10947">
                  <a:moveTo>
                    <a:pt x="3885" y="10947"/>
                  </a:moveTo>
                  <a:lnTo>
                    <a:pt x="3395" y="9760"/>
                  </a:lnTo>
                  <a:lnTo>
                    <a:pt x="0" y="0"/>
                  </a:lnTo>
                  <a:lnTo>
                    <a:pt x="3885" y="10947"/>
                  </a:lnTo>
                  <a:close/>
                </a:path>
              </a:pathLst>
            </a:custGeom>
            <a:solidFill>
              <a:srgbClr val="FBDEB6"/>
            </a:solidFill>
          </p:spPr>
          <p:txBody>
            <a:bodyPr wrap="square" lIns="0" tIns="0" rIns="0" bIns="0" rtlCol="0">
              <a:noAutofit/>
            </a:bodyPr>
            <a:lstStyle/>
            <a:p>
              <a:endParaRPr sz="1758"/>
            </a:p>
          </p:txBody>
        </p:sp>
        <p:sp>
          <p:nvSpPr>
            <p:cNvPr id="803" name="object 232"/>
            <p:cNvSpPr/>
            <p:nvPr/>
          </p:nvSpPr>
          <p:spPr>
            <a:xfrm>
              <a:off x="9220109" y="4744933"/>
              <a:ext cx="2405" cy="5830"/>
            </a:xfrm>
            <a:custGeom>
              <a:avLst/>
              <a:gdLst/>
              <a:ahLst/>
              <a:cxnLst/>
              <a:rect l="l" t="t" r="r" b="b"/>
              <a:pathLst>
                <a:path w="2463" h="5970">
                  <a:moveTo>
                    <a:pt x="2463" y="5970"/>
                  </a:moveTo>
                  <a:lnTo>
                    <a:pt x="516" y="1456"/>
                  </a:lnTo>
                  <a:lnTo>
                    <a:pt x="0" y="0"/>
                  </a:lnTo>
                  <a:lnTo>
                    <a:pt x="2463" y="5970"/>
                  </a:lnTo>
                  <a:close/>
                </a:path>
              </a:pathLst>
            </a:custGeom>
            <a:solidFill>
              <a:srgbClr val="FBDEB6"/>
            </a:solidFill>
          </p:spPr>
          <p:txBody>
            <a:bodyPr wrap="square" lIns="0" tIns="0" rIns="0" bIns="0" rtlCol="0">
              <a:noAutofit/>
            </a:bodyPr>
            <a:lstStyle/>
            <a:p>
              <a:endParaRPr sz="1758"/>
            </a:p>
          </p:txBody>
        </p:sp>
        <p:sp>
          <p:nvSpPr>
            <p:cNvPr id="804" name="object 233"/>
            <p:cNvSpPr/>
            <p:nvPr/>
          </p:nvSpPr>
          <p:spPr>
            <a:xfrm>
              <a:off x="9222485" y="4750766"/>
              <a:ext cx="2640" cy="6123"/>
            </a:xfrm>
            <a:custGeom>
              <a:avLst/>
              <a:gdLst/>
              <a:ahLst/>
              <a:cxnLst/>
              <a:rect l="l" t="t" r="r" b="b"/>
              <a:pathLst>
                <a:path w="2704" h="6270">
                  <a:moveTo>
                    <a:pt x="2704" y="6270"/>
                  </a:moveTo>
                  <a:lnTo>
                    <a:pt x="2114" y="5124"/>
                  </a:lnTo>
                  <a:lnTo>
                    <a:pt x="0" y="0"/>
                  </a:lnTo>
                  <a:lnTo>
                    <a:pt x="2704" y="6270"/>
                  </a:lnTo>
                  <a:close/>
                </a:path>
              </a:pathLst>
            </a:custGeom>
            <a:solidFill>
              <a:srgbClr val="FBDEB6"/>
            </a:solidFill>
          </p:spPr>
          <p:txBody>
            <a:bodyPr wrap="square" lIns="0" tIns="0" rIns="0" bIns="0" rtlCol="0">
              <a:noAutofit/>
            </a:bodyPr>
            <a:lstStyle/>
            <a:p>
              <a:endParaRPr sz="1758"/>
            </a:p>
          </p:txBody>
        </p:sp>
        <p:sp>
          <p:nvSpPr>
            <p:cNvPr id="805" name="object 234"/>
            <p:cNvSpPr/>
            <p:nvPr/>
          </p:nvSpPr>
          <p:spPr>
            <a:xfrm>
              <a:off x="9225125" y="4756882"/>
              <a:ext cx="2859" cy="5558"/>
            </a:xfrm>
            <a:custGeom>
              <a:avLst/>
              <a:gdLst/>
              <a:ahLst/>
              <a:cxnLst/>
              <a:rect l="l" t="t" r="r" b="b"/>
              <a:pathLst>
                <a:path w="2928" h="5692">
                  <a:moveTo>
                    <a:pt x="2928" y="5692"/>
                  </a:moveTo>
                  <a:lnTo>
                    <a:pt x="607" y="1408"/>
                  </a:lnTo>
                  <a:lnTo>
                    <a:pt x="0" y="0"/>
                  </a:lnTo>
                  <a:lnTo>
                    <a:pt x="2928" y="5692"/>
                  </a:lnTo>
                  <a:close/>
                </a:path>
              </a:pathLst>
            </a:custGeom>
            <a:solidFill>
              <a:srgbClr val="FBDEB6"/>
            </a:solidFill>
          </p:spPr>
          <p:txBody>
            <a:bodyPr wrap="square" lIns="0" tIns="0" rIns="0" bIns="0" rtlCol="0">
              <a:noAutofit/>
            </a:bodyPr>
            <a:lstStyle/>
            <a:p>
              <a:endParaRPr sz="1758"/>
            </a:p>
          </p:txBody>
        </p:sp>
        <p:sp>
          <p:nvSpPr>
            <p:cNvPr id="806" name="object 235"/>
            <p:cNvSpPr/>
            <p:nvPr/>
          </p:nvSpPr>
          <p:spPr>
            <a:xfrm>
              <a:off x="9228015" y="4762446"/>
              <a:ext cx="3104" cy="5730"/>
            </a:xfrm>
            <a:custGeom>
              <a:avLst/>
              <a:gdLst/>
              <a:ahLst/>
              <a:cxnLst/>
              <a:rect l="l" t="t" r="r" b="b"/>
              <a:pathLst>
                <a:path w="3179" h="5868">
                  <a:moveTo>
                    <a:pt x="3179" y="5868"/>
                  </a:moveTo>
                  <a:lnTo>
                    <a:pt x="2481" y="4822"/>
                  </a:lnTo>
                  <a:lnTo>
                    <a:pt x="0" y="0"/>
                  </a:lnTo>
                  <a:lnTo>
                    <a:pt x="3179" y="5868"/>
                  </a:lnTo>
                  <a:close/>
                </a:path>
              </a:pathLst>
            </a:custGeom>
            <a:solidFill>
              <a:srgbClr val="FBDEB6"/>
            </a:solidFill>
          </p:spPr>
          <p:txBody>
            <a:bodyPr wrap="square" lIns="0" tIns="0" rIns="0" bIns="0" rtlCol="0">
              <a:noAutofit/>
            </a:bodyPr>
            <a:lstStyle/>
            <a:p>
              <a:endParaRPr sz="1758"/>
            </a:p>
          </p:txBody>
        </p:sp>
        <p:sp>
          <p:nvSpPr>
            <p:cNvPr id="807" name="object 236"/>
            <p:cNvSpPr/>
            <p:nvPr/>
          </p:nvSpPr>
          <p:spPr>
            <a:xfrm>
              <a:off x="9231090" y="4768181"/>
              <a:ext cx="3359" cy="5029"/>
            </a:xfrm>
            <a:custGeom>
              <a:avLst/>
              <a:gdLst/>
              <a:ahLst/>
              <a:cxnLst/>
              <a:rect l="l" t="t" r="r" b="b"/>
              <a:pathLst>
                <a:path w="3440" h="5150">
                  <a:moveTo>
                    <a:pt x="3440" y="5150"/>
                  </a:moveTo>
                  <a:lnTo>
                    <a:pt x="709" y="1309"/>
                  </a:lnTo>
                  <a:lnTo>
                    <a:pt x="0" y="0"/>
                  </a:lnTo>
                  <a:lnTo>
                    <a:pt x="3440" y="5150"/>
                  </a:lnTo>
                  <a:close/>
                </a:path>
              </a:pathLst>
            </a:custGeom>
            <a:solidFill>
              <a:srgbClr val="FBDEB6"/>
            </a:solidFill>
          </p:spPr>
          <p:txBody>
            <a:bodyPr wrap="square" lIns="0" tIns="0" rIns="0" bIns="0" rtlCol="0">
              <a:noAutofit/>
            </a:bodyPr>
            <a:lstStyle/>
            <a:p>
              <a:endParaRPr sz="1758"/>
            </a:p>
          </p:txBody>
        </p:sp>
        <p:sp>
          <p:nvSpPr>
            <p:cNvPr id="808" name="object 237"/>
            <p:cNvSpPr/>
            <p:nvPr/>
          </p:nvSpPr>
          <p:spPr>
            <a:xfrm>
              <a:off x="9234450" y="4773200"/>
              <a:ext cx="3617" cy="5088"/>
            </a:xfrm>
            <a:custGeom>
              <a:avLst/>
              <a:gdLst/>
              <a:ahLst/>
              <a:cxnLst/>
              <a:rect l="l" t="t" r="r" b="b"/>
              <a:pathLst>
                <a:path w="3704" h="5210">
                  <a:moveTo>
                    <a:pt x="3704" y="5210"/>
                  </a:moveTo>
                  <a:lnTo>
                    <a:pt x="2887" y="4322"/>
                  </a:lnTo>
                  <a:lnTo>
                    <a:pt x="0" y="0"/>
                  </a:lnTo>
                  <a:lnTo>
                    <a:pt x="3704" y="5210"/>
                  </a:lnTo>
                  <a:close/>
                </a:path>
              </a:pathLst>
            </a:custGeom>
            <a:solidFill>
              <a:srgbClr val="FBDEB6"/>
            </a:solidFill>
          </p:spPr>
          <p:txBody>
            <a:bodyPr wrap="square" lIns="0" tIns="0" rIns="0" bIns="0" rtlCol="0">
              <a:noAutofit/>
            </a:bodyPr>
            <a:lstStyle/>
            <a:p>
              <a:endParaRPr sz="1758"/>
            </a:p>
          </p:txBody>
        </p:sp>
        <p:sp>
          <p:nvSpPr>
            <p:cNvPr id="809" name="object 238"/>
            <p:cNvSpPr/>
            <p:nvPr/>
          </p:nvSpPr>
          <p:spPr>
            <a:xfrm>
              <a:off x="9238090" y="4778295"/>
              <a:ext cx="7159" cy="7780"/>
            </a:xfrm>
            <a:custGeom>
              <a:avLst/>
              <a:gdLst/>
              <a:ahLst/>
              <a:cxnLst/>
              <a:rect l="l" t="t" r="r" b="b"/>
              <a:pathLst>
                <a:path w="7331" h="7967">
                  <a:moveTo>
                    <a:pt x="7331" y="7967"/>
                  </a:moveTo>
                  <a:lnTo>
                    <a:pt x="822" y="1156"/>
                  </a:lnTo>
                  <a:lnTo>
                    <a:pt x="0" y="0"/>
                  </a:lnTo>
                  <a:lnTo>
                    <a:pt x="7331" y="7967"/>
                  </a:lnTo>
                  <a:close/>
                </a:path>
              </a:pathLst>
            </a:custGeom>
            <a:solidFill>
              <a:srgbClr val="FBDEB6"/>
            </a:solidFill>
          </p:spPr>
          <p:txBody>
            <a:bodyPr wrap="square" lIns="0" tIns="0" rIns="0" bIns="0" rtlCol="0">
              <a:noAutofit/>
            </a:bodyPr>
            <a:lstStyle/>
            <a:p>
              <a:endParaRPr sz="1758"/>
            </a:p>
          </p:txBody>
        </p:sp>
        <p:sp>
          <p:nvSpPr>
            <p:cNvPr id="810" name="object 239"/>
            <p:cNvSpPr/>
            <p:nvPr/>
          </p:nvSpPr>
          <p:spPr>
            <a:xfrm>
              <a:off x="9309421" y="4652121"/>
              <a:ext cx="14683" cy="25795"/>
            </a:xfrm>
            <a:custGeom>
              <a:avLst/>
              <a:gdLst/>
              <a:ahLst/>
              <a:cxnLst/>
              <a:rect l="l" t="t" r="r" b="b"/>
              <a:pathLst>
                <a:path w="15036" h="26416">
                  <a:moveTo>
                    <a:pt x="14973" y="26416"/>
                  </a:moveTo>
                  <a:lnTo>
                    <a:pt x="0" y="23283"/>
                  </a:lnTo>
                  <a:lnTo>
                    <a:pt x="1834" y="2504"/>
                  </a:lnTo>
                  <a:lnTo>
                    <a:pt x="12130" y="0"/>
                  </a:lnTo>
                  <a:lnTo>
                    <a:pt x="15036" y="0"/>
                  </a:lnTo>
                  <a:lnTo>
                    <a:pt x="14973" y="26416"/>
                  </a:lnTo>
                  <a:close/>
                </a:path>
              </a:pathLst>
            </a:custGeom>
            <a:solidFill>
              <a:srgbClr val="FBDEB6"/>
            </a:solidFill>
          </p:spPr>
          <p:txBody>
            <a:bodyPr wrap="square" lIns="0" tIns="0" rIns="0" bIns="0" rtlCol="0">
              <a:noAutofit/>
            </a:bodyPr>
            <a:lstStyle/>
            <a:p>
              <a:endParaRPr sz="1758"/>
            </a:p>
          </p:txBody>
        </p:sp>
        <p:sp>
          <p:nvSpPr>
            <p:cNvPr id="811" name="object 240"/>
            <p:cNvSpPr/>
            <p:nvPr/>
          </p:nvSpPr>
          <p:spPr>
            <a:xfrm>
              <a:off x="9279871" y="4652127"/>
              <a:ext cx="83419" cy="149089"/>
            </a:xfrm>
            <a:custGeom>
              <a:avLst/>
              <a:gdLst/>
              <a:ahLst/>
              <a:cxnLst/>
              <a:rect l="l" t="t" r="r" b="b"/>
              <a:pathLst>
                <a:path w="85427" h="152678">
                  <a:moveTo>
                    <a:pt x="61600" y="14910"/>
                  </a:moveTo>
                  <a:lnTo>
                    <a:pt x="62181" y="16102"/>
                  </a:lnTo>
                  <a:lnTo>
                    <a:pt x="62181" y="16699"/>
                  </a:lnTo>
                  <a:lnTo>
                    <a:pt x="63344" y="18488"/>
                  </a:lnTo>
                  <a:lnTo>
                    <a:pt x="63925" y="19681"/>
                  </a:lnTo>
                  <a:lnTo>
                    <a:pt x="64506" y="22066"/>
                  </a:lnTo>
                  <a:lnTo>
                    <a:pt x="64506" y="22663"/>
                  </a:lnTo>
                  <a:lnTo>
                    <a:pt x="65087" y="23856"/>
                  </a:lnTo>
                  <a:lnTo>
                    <a:pt x="65668" y="25048"/>
                  </a:lnTo>
                  <a:lnTo>
                    <a:pt x="65668" y="26838"/>
                  </a:lnTo>
                  <a:lnTo>
                    <a:pt x="66249" y="26838"/>
                  </a:lnTo>
                  <a:lnTo>
                    <a:pt x="67412" y="31609"/>
                  </a:lnTo>
                  <a:lnTo>
                    <a:pt x="67993" y="36976"/>
                  </a:lnTo>
                  <a:lnTo>
                    <a:pt x="68574" y="42940"/>
                  </a:lnTo>
                  <a:lnTo>
                    <a:pt x="68574" y="45326"/>
                  </a:lnTo>
                  <a:lnTo>
                    <a:pt x="69155" y="46519"/>
                  </a:lnTo>
                  <a:lnTo>
                    <a:pt x="69155" y="56061"/>
                  </a:lnTo>
                  <a:lnTo>
                    <a:pt x="68574" y="64411"/>
                  </a:lnTo>
                  <a:lnTo>
                    <a:pt x="67412" y="72760"/>
                  </a:lnTo>
                  <a:lnTo>
                    <a:pt x="67993" y="72164"/>
                  </a:lnTo>
                  <a:lnTo>
                    <a:pt x="70765" y="66950"/>
                  </a:lnTo>
                  <a:lnTo>
                    <a:pt x="73218" y="54587"/>
                  </a:lnTo>
                  <a:lnTo>
                    <a:pt x="74385" y="38169"/>
                  </a:lnTo>
                  <a:lnTo>
                    <a:pt x="76710" y="36380"/>
                  </a:lnTo>
                  <a:lnTo>
                    <a:pt x="79034" y="35187"/>
                  </a:lnTo>
                  <a:lnTo>
                    <a:pt x="81359" y="38169"/>
                  </a:lnTo>
                  <a:lnTo>
                    <a:pt x="85427" y="42940"/>
                  </a:lnTo>
                  <a:lnTo>
                    <a:pt x="84265" y="51886"/>
                  </a:lnTo>
                  <a:lnTo>
                    <a:pt x="83684" y="57850"/>
                  </a:lnTo>
                  <a:lnTo>
                    <a:pt x="81974" y="65493"/>
                  </a:lnTo>
                  <a:lnTo>
                    <a:pt x="75919" y="78383"/>
                  </a:lnTo>
                  <a:lnTo>
                    <a:pt x="65087" y="84688"/>
                  </a:lnTo>
                  <a:lnTo>
                    <a:pt x="61906" y="93906"/>
                  </a:lnTo>
                  <a:lnTo>
                    <a:pt x="56725" y="106178"/>
                  </a:lnTo>
                  <a:lnTo>
                    <a:pt x="50663" y="117660"/>
                  </a:lnTo>
                  <a:lnTo>
                    <a:pt x="43754" y="128082"/>
                  </a:lnTo>
                  <a:lnTo>
                    <a:pt x="36030" y="137172"/>
                  </a:lnTo>
                  <a:lnTo>
                    <a:pt x="35449" y="137172"/>
                  </a:lnTo>
                  <a:lnTo>
                    <a:pt x="25341" y="145455"/>
                  </a:lnTo>
                  <a:lnTo>
                    <a:pt x="13733" y="150784"/>
                  </a:lnTo>
                  <a:lnTo>
                    <a:pt x="581" y="152678"/>
                  </a:lnTo>
                  <a:lnTo>
                    <a:pt x="0" y="152678"/>
                  </a:lnTo>
                  <a:lnTo>
                    <a:pt x="0" y="106755"/>
                  </a:lnTo>
                  <a:lnTo>
                    <a:pt x="2905" y="110930"/>
                  </a:lnTo>
                  <a:lnTo>
                    <a:pt x="8717" y="112719"/>
                  </a:lnTo>
                  <a:lnTo>
                    <a:pt x="17434" y="112719"/>
                  </a:lnTo>
                  <a:lnTo>
                    <a:pt x="19177" y="112123"/>
                  </a:lnTo>
                  <a:lnTo>
                    <a:pt x="23826" y="111526"/>
                  </a:lnTo>
                  <a:lnTo>
                    <a:pt x="30800" y="108544"/>
                  </a:lnTo>
                  <a:lnTo>
                    <a:pt x="33124" y="103773"/>
                  </a:lnTo>
                  <a:lnTo>
                    <a:pt x="33124" y="103177"/>
                  </a:lnTo>
                  <a:lnTo>
                    <a:pt x="32543" y="102580"/>
                  </a:lnTo>
                  <a:lnTo>
                    <a:pt x="31381" y="102580"/>
                  </a:lnTo>
                  <a:lnTo>
                    <a:pt x="29638" y="103773"/>
                  </a:lnTo>
                  <a:lnTo>
                    <a:pt x="26732" y="104370"/>
                  </a:lnTo>
                  <a:lnTo>
                    <a:pt x="21502" y="104370"/>
                  </a:lnTo>
                  <a:lnTo>
                    <a:pt x="20339" y="103773"/>
                  </a:lnTo>
                  <a:lnTo>
                    <a:pt x="18015" y="103177"/>
                  </a:lnTo>
                  <a:lnTo>
                    <a:pt x="17434" y="101388"/>
                  </a:lnTo>
                  <a:lnTo>
                    <a:pt x="16271" y="99598"/>
                  </a:lnTo>
                  <a:lnTo>
                    <a:pt x="14528" y="97809"/>
                  </a:lnTo>
                  <a:lnTo>
                    <a:pt x="14528" y="94827"/>
                  </a:lnTo>
                  <a:lnTo>
                    <a:pt x="12203" y="93634"/>
                  </a:lnTo>
                  <a:lnTo>
                    <a:pt x="10460" y="91845"/>
                  </a:lnTo>
                  <a:lnTo>
                    <a:pt x="4067" y="91845"/>
                  </a:lnTo>
                  <a:lnTo>
                    <a:pt x="1743" y="93038"/>
                  </a:lnTo>
                  <a:lnTo>
                    <a:pt x="0" y="94827"/>
                  </a:lnTo>
                  <a:lnTo>
                    <a:pt x="0" y="12524"/>
                  </a:lnTo>
                  <a:lnTo>
                    <a:pt x="6543" y="11868"/>
                  </a:lnTo>
                  <a:lnTo>
                    <a:pt x="19864" y="7646"/>
                  </a:lnTo>
                  <a:lnTo>
                    <a:pt x="32127" y="2504"/>
                  </a:lnTo>
                  <a:lnTo>
                    <a:pt x="30292" y="23283"/>
                  </a:lnTo>
                  <a:lnTo>
                    <a:pt x="20339" y="23856"/>
                  </a:lnTo>
                  <a:lnTo>
                    <a:pt x="17434" y="22663"/>
                  </a:lnTo>
                  <a:lnTo>
                    <a:pt x="17434" y="25048"/>
                  </a:lnTo>
                  <a:lnTo>
                    <a:pt x="13947" y="22663"/>
                  </a:lnTo>
                  <a:lnTo>
                    <a:pt x="14528" y="24452"/>
                  </a:lnTo>
                  <a:lnTo>
                    <a:pt x="15109" y="26241"/>
                  </a:lnTo>
                  <a:lnTo>
                    <a:pt x="15109" y="28030"/>
                  </a:lnTo>
                  <a:lnTo>
                    <a:pt x="15690" y="29820"/>
                  </a:lnTo>
                  <a:lnTo>
                    <a:pt x="16271" y="30416"/>
                  </a:lnTo>
                  <a:lnTo>
                    <a:pt x="16853" y="31012"/>
                  </a:lnTo>
                  <a:lnTo>
                    <a:pt x="17434" y="30416"/>
                  </a:lnTo>
                  <a:lnTo>
                    <a:pt x="18618" y="30308"/>
                  </a:lnTo>
                  <a:lnTo>
                    <a:pt x="26899" y="29004"/>
                  </a:lnTo>
                  <a:lnTo>
                    <a:pt x="40634" y="29358"/>
                  </a:lnTo>
                  <a:lnTo>
                    <a:pt x="56951" y="35187"/>
                  </a:lnTo>
                  <a:lnTo>
                    <a:pt x="56217" y="33712"/>
                  </a:lnTo>
                  <a:lnTo>
                    <a:pt x="45265" y="26416"/>
                  </a:lnTo>
                  <a:lnTo>
                    <a:pt x="45328" y="0"/>
                  </a:lnTo>
                  <a:lnTo>
                    <a:pt x="46491" y="596"/>
                  </a:lnTo>
                  <a:lnTo>
                    <a:pt x="47653" y="596"/>
                  </a:lnTo>
                  <a:lnTo>
                    <a:pt x="48234" y="1192"/>
                  </a:lnTo>
                  <a:lnTo>
                    <a:pt x="49396" y="1192"/>
                  </a:lnTo>
                  <a:lnTo>
                    <a:pt x="49396" y="1789"/>
                  </a:lnTo>
                  <a:lnTo>
                    <a:pt x="49977" y="1789"/>
                  </a:lnTo>
                  <a:lnTo>
                    <a:pt x="50559" y="2385"/>
                  </a:lnTo>
                  <a:lnTo>
                    <a:pt x="51140" y="2385"/>
                  </a:lnTo>
                  <a:lnTo>
                    <a:pt x="51721" y="2982"/>
                  </a:lnTo>
                  <a:lnTo>
                    <a:pt x="52302" y="2982"/>
                  </a:lnTo>
                  <a:lnTo>
                    <a:pt x="52883" y="3578"/>
                  </a:lnTo>
                  <a:lnTo>
                    <a:pt x="53464" y="4174"/>
                  </a:lnTo>
                  <a:lnTo>
                    <a:pt x="54045" y="4174"/>
                  </a:lnTo>
                  <a:lnTo>
                    <a:pt x="54627" y="4771"/>
                  </a:lnTo>
                  <a:lnTo>
                    <a:pt x="55208" y="5367"/>
                  </a:lnTo>
                  <a:lnTo>
                    <a:pt x="55789" y="6560"/>
                  </a:lnTo>
                  <a:lnTo>
                    <a:pt x="56370" y="7156"/>
                  </a:lnTo>
                  <a:lnTo>
                    <a:pt x="56951" y="7753"/>
                  </a:lnTo>
                  <a:lnTo>
                    <a:pt x="57532" y="8349"/>
                  </a:lnTo>
                  <a:lnTo>
                    <a:pt x="57532" y="8946"/>
                  </a:lnTo>
                  <a:lnTo>
                    <a:pt x="58113" y="8946"/>
                  </a:lnTo>
                  <a:lnTo>
                    <a:pt x="58695" y="9542"/>
                  </a:lnTo>
                  <a:lnTo>
                    <a:pt x="58695" y="10138"/>
                  </a:lnTo>
                  <a:lnTo>
                    <a:pt x="59276" y="10735"/>
                  </a:lnTo>
                  <a:lnTo>
                    <a:pt x="59276" y="11331"/>
                  </a:lnTo>
                  <a:lnTo>
                    <a:pt x="59857" y="11928"/>
                  </a:lnTo>
                  <a:lnTo>
                    <a:pt x="60438" y="12524"/>
                  </a:lnTo>
                  <a:lnTo>
                    <a:pt x="60438" y="13120"/>
                  </a:lnTo>
                  <a:lnTo>
                    <a:pt x="61019" y="13120"/>
                  </a:lnTo>
                  <a:lnTo>
                    <a:pt x="61019" y="13717"/>
                  </a:lnTo>
                  <a:lnTo>
                    <a:pt x="61600" y="14313"/>
                  </a:lnTo>
                  <a:lnTo>
                    <a:pt x="61600" y="14910"/>
                  </a:lnTo>
                  <a:close/>
                </a:path>
              </a:pathLst>
            </a:custGeom>
            <a:solidFill>
              <a:srgbClr val="FBDEB6"/>
            </a:solidFill>
          </p:spPr>
          <p:txBody>
            <a:bodyPr wrap="square" lIns="0" tIns="0" rIns="0" bIns="0" rtlCol="0">
              <a:noAutofit/>
            </a:bodyPr>
            <a:lstStyle/>
            <a:p>
              <a:endParaRPr sz="1758"/>
            </a:p>
          </p:txBody>
        </p:sp>
        <p:sp>
          <p:nvSpPr>
            <p:cNvPr id="812" name="object 241"/>
            <p:cNvSpPr/>
            <p:nvPr/>
          </p:nvSpPr>
          <p:spPr>
            <a:xfrm>
              <a:off x="9139673" y="4857135"/>
              <a:ext cx="11349" cy="27954"/>
            </a:xfrm>
            <a:custGeom>
              <a:avLst/>
              <a:gdLst/>
              <a:ahLst/>
              <a:cxnLst/>
              <a:rect l="l" t="t" r="r" b="b"/>
              <a:pathLst>
                <a:path w="11622" h="28627">
                  <a:moveTo>
                    <a:pt x="11622" y="0"/>
                  </a:moveTo>
                  <a:lnTo>
                    <a:pt x="8135" y="2385"/>
                  </a:lnTo>
                  <a:lnTo>
                    <a:pt x="5811" y="5367"/>
                  </a:lnTo>
                  <a:lnTo>
                    <a:pt x="3486" y="8946"/>
                  </a:lnTo>
                  <a:lnTo>
                    <a:pt x="2324" y="11331"/>
                  </a:lnTo>
                  <a:lnTo>
                    <a:pt x="1162" y="17892"/>
                  </a:lnTo>
                  <a:lnTo>
                    <a:pt x="0" y="28627"/>
                  </a:lnTo>
                  <a:lnTo>
                    <a:pt x="1162" y="17892"/>
                  </a:lnTo>
                  <a:lnTo>
                    <a:pt x="2324" y="11331"/>
                  </a:lnTo>
                  <a:lnTo>
                    <a:pt x="3486" y="8946"/>
                  </a:lnTo>
                  <a:lnTo>
                    <a:pt x="5811" y="5367"/>
                  </a:lnTo>
                  <a:lnTo>
                    <a:pt x="8135" y="2385"/>
                  </a:lnTo>
                  <a:lnTo>
                    <a:pt x="11622" y="0"/>
                  </a:lnTo>
                  <a:close/>
                </a:path>
              </a:pathLst>
            </a:custGeom>
            <a:solidFill>
              <a:srgbClr val="FBD7A6"/>
            </a:solidFill>
          </p:spPr>
          <p:txBody>
            <a:bodyPr wrap="square" lIns="0" tIns="0" rIns="0" bIns="0" rtlCol="0">
              <a:noAutofit/>
            </a:bodyPr>
            <a:lstStyle/>
            <a:p>
              <a:endParaRPr sz="1758"/>
            </a:p>
          </p:txBody>
        </p:sp>
        <p:sp>
          <p:nvSpPr>
            <p:cNvPr id="813" name="object 242"/>
            <p:cNvSpPr/>
            <p:nvPr/>
          </p:nvSpPr>
          <p:spPr>
            <a:xfrm>
              <a:off x="9208367" y="4809383"/>
              <a:ext cx="71502" cy="63479"/>
            </a:xfrm>
            <a:custGeom>
              <a:avLst/>
              <a:gdLst/>
              <a:ahLst/>
              <a:cxnLst/>
              <a:rect l="l" t="t" r="r" b="b"/>
              <a:pathLst>
                <a:path w="73223" h="65007">
                  <a:moveTo>
                    <a:pt x="6568" y="23968"/>
                  </a:moveTo>
                  <a:lnTo>
                    <a:pt x="581" y="13120"/>
                  </a:lnTo>
                  <a:lnTo>
                    <a:pt x="0" y="13120"/>
                  </a:lnTo>
                  <a:lnTo>
                    <a:pt x="581" y="12524"/>
                  </a:lnTo>
                  <a:lnTo>
                    <a:pt x="2324" y="11331"/>
                  </a:lnTo>
                  <a:lnTo>
                    <a:pt x="4067" y="10138"/>
                  </a:lnTo>
                  <a:lnTo>
                    <a:pt x="5230" y="9542"/>
                  </a:lnTo>
                  <a:lnTo>
                    <a:pt x="6392" y="8946"/>
                  </a:lnTo>
                  <a:lnTo>
                    <a:pt x="6973" y="8349"/>
                  </a:lnTo>
                  <a:lnTo>
                    <a:pt x="8135" y="7753"/>
                  </a:lnTo>
                  <a:lnTo>
                    <a:pt x="11041" y="5964"/>
                  </a:lnTo>
                  <a:lnTo>
                    <a:pt x="13947" y="4174"/>
                  </a:lnTo>
                  <a:lnTo>
                    <a:pt x="16271" y="2982"/>
                  </a:lnTo>
                  <a:lnTo>
                    <a:pt x="16853" y="2982"/>
                  </a:lnTo>
                  <a:lnTo>
                    <a:pt x="16853" y="3578"/>
                  </a:lnTo>
                  <a:lnTo>
                    <a:pt x="16271" y="3578"/>
                  </a:lnTo>
                  <a:lnTo>
                    <a:pt x="16271" y="4174"/>
                  </a:lnTo>
                  <a:lnTo>
                    <a:pt x="21502" y="2385"/>
                  </a:lnTo>
                  <a:lnTo>
                    <a:pt x="27313" y="1192"/>
                  </a:lnTo>
                  <a:lnTo>
                    <a:pt x="32543" y="596"/>
                  </a:lnTo>
                  <a:lnTo>
                    <a:pt x="34868" y="0"/>
                  </a:lnTo>
                  <a:lnTo>
                    <a:pt x="47653" y="0"/>
                  </a:lnTo>
                  <a:lnTo>
                    <a:pt x="56370" y="596"/>
                  </a:lnTo>
                  <a:lnTo>
                    <a:pt x="64506" y="1789"/>
                  </a:lnTo>
                  <a:lnTo>
                    <a:pt x="67412" y="2385"/>
                  </a:lnTo>
                  <a:lnTo>
                    <a:pt x="73223" y="2385"/>
                  </a:lnTo>
                  <a:lnTo>
                    <a:pt x="73223" y="65007"/>
                  </a:lnTo>
                  <a:lnTo>
                    <a:pt x="67412" y="65007"/>
                  </a:lnTo>
                  <a:lnTo>
                    <a:pt x="58830" y="63920"/>
                  </a:lnTo>
                  <a:lnTo>
                    <a:pt x="46305" y="59770"/>
                  </a:lnTo>
                  <a:lnTo>
                    <a:pt x="34545" y="53119"/>
                  </a:lnTo>
                  <a:lnTo>
                    <a:pt x="23822" y="44548"/>
                  </a:lnTo>
                  <a:lnTo>
                    <a:pt x="14406" y="34637"/>
                  </a:lnTo>
                  <a:lnTo>
                    <a:pt x="6568" y="23968"/>
                  </a:lnTo>
                  <a:close/>
                </a:path>
              </a:pathLst>
            </a:custGeom>
            <a:solidFill>
              <a:srgbClr val="FBD7A6"/>
            </a:solidFill>
          </p:spPr>
          <p:txBody>
            <a:bodyPr wrap="square" lIns="0" tIns="0" rIns="0" bIns="0" rtlCol="0">
              <a:noAutofit/>
            </a:bodyPr>
            <a:lstStyle/>
            <a:p>
              <a:endParaRPr sz="1758"/>
            </a:p>
          </p:txBody>
        </p:sp>
        <p:sp>
          <p:nvSpPr>
            <p:cNvPr id="814" name="object 243"/>
            <p:cNvSpPr/>
            <p:nvPr/>
          </p:nvSpPr>
          <p:spPr>
            <a:xfrm>
              <a:off x="9224256" y="4786083"/>
              <a:ext cx="55612" cy="27371"/>
            </a:xfrm>
            <a:custGeom>
              <a:avLst/>
              <a:gdLst/>
              <a:ahLst/>
              <a:cxnLst/>
              <a:rect l="l" t="t" r="r" b="b"/>
              <a:pathLst>
                <a:path w="56951" h="28030">
                  <a:moveTo>
                    <a:pt x="17434" y="14313"/>
                  </a:moveTo>
                  <a:lnTo>
                    <a:pt x="18015" y="14313"/>
                  </a:lnTo>
                  <a:lnTo>
                    <a:pt x="18015" y="13717"/>
                  </a:lnTo>
                  <a:lnTo>
                    <a:pt x="18596" y="13120"/>
                  </a:lnTo>
                  <a:lnTo>
                    <a:pt x="18596" y="12524"/>
                  </a:lnTo>
                  <a:lnTo>
                    <a:pt x="19177" y="11928"/>
                  </a:lnTo>
                  <a:lnTo>
                    <a:pt x="19177" y="10735"/>
                  </a:lnTo>
                  <a:lnTo>
                    <a:pt x="19758" y="10138"/>
                  </a:lnTo>
                  <a:lnTo>
                    <a:pt x="19758" y="8946"/>
                  </a:lnTo>
                  <a:lnTo>
                    <a:pt x="20339" y="8349"/>
                  </a:lnTo>
                  <a:lnTo>
                    <a:pt x="20339" y="7156"/>
                  </a:lnTo>
                  <a:lnTo>
                    <a:pt x="20921" y="6560"/>
                  </a:lnTo>
                  <a:lnTo>
                    <a:pt x="20921" y="4174"/>
                  </a:lnTo>
                  <a:lnTo>
                    <a:pt x="21502" y="3578"/>
                  </a:lnTo>
                  <a:lnTo>
                    <a:pt x="21502" y="0"/>
                  </a:lnTo>
                  <a:lnTo>
                    <a:pt x="22664" y="1789"/>
                  </a:lnTo>
                  <a:lnTo>
                    <a:pt x="24988" y="2982"/>
                  </a:lnTo>
                  <a:lnTo>
                    <a:pt x="27313" y="4771"/>
                  </a:lnTo>
                  <a:lnTo>
                    <a:pt x="32524" y="8030"/>
                  </a:lnTo>
                  <a:lnTo>
                    <a:pt x="44171" y="13160"/>
                  </a:lnTo>
                  <a:lnTo>
                    <a:pt x="56951" y="15506"/>
                  </a:lnTo>
                  <a:lnTo>
                    <a:pt x="56951" y="26241"/>
                  </a:lnTo>
                  <a:lnTo>
                    <a:pt x="51140" y="26241"/>
                  </a:lnTo>
                  <a:lnTo>
                    <a:pt x="48234" y="25645"/>
                  </a:lnTo>
                  <a:lnTo>
                    <a:pt x="40098" y="24452"/>
                  </a:lnTo>
                  <a:lnTo>
                    <a:pt x="31381" y="23856"/>
                  </a:lnTo>
                  <a:lnTo>
                    <a:pt x="18596" y="23856"/>
                  </a:lnTo>
                  <a:lnTo>
                    <a:pt x="16271" y="24452"/>
                  </a:lnTo>
                  <a:lnTo>
                    <a:pt x="11041" y="25048"/>
                  </a:lnTo>
                  <a:lnTo>
                    <a:pt x="5230" y="26241"/>
                  </a:lnTo>
                  <a:lnTo>
                    <a:pt x="0" y="28030"/>
                  </a:lnTo>
                  <a:lnTo>
                    <a:pt x="0" y="27434"/>
                  </a:lnTo>
                  <a:lnTo>
                    <a:pt x="581" y="27434"/>
                  </a:lnTo>
                  <a:lnTo>
                    <a:pt x="581" y="26838"/>
                  </a:lnTo>
                  <a:lnTo>
                    <a:pt x="1162" y="26838"/>
                  </a:lnTo>
                  <a:lnTo>
                    <a:pt x="2905" y="25048"/>
                  </a:lnTo>
                  <a:lnTo>
                    <a:pt x="3486" y="25048"/>
                  </a:lnTo>
                  <a:lnTo>
                    <a:pt x="4649" y="24452"/>
                  </a:lnTo>
                  <a:lnTo>
                    <a:pt x="5230" y="23856"/>
                  </a:lnTo>
                  <a:lnTo>
                    <a:pt x="5811" y="23259"/>
                  </a:lnTo>
                  <a:lnTo>
                    <a:pt x="6973" y="23259"/>
                  </a:lnTo>
                  <a:lnTo>
                    <a:pt x="7554" y="22663"/>
                  </a:lnTo>
                  <a:lnTo>
                    <a:pt x="8135" y="22663"/>
                  </a:lnTo>
                  <a:lnTo>
                    <a:pt x="8717" y="22066"/>
                  </a:lnTo>
                  <a:lnTo>
                    <a:pt x="9298" y="21470"/>
                  </a:lnTo>
                  <a:lnTo>
                    <a:pt x="9879" y="21470"/>
                  </a:lnTo>
                  <a:lnTo>
                    <a:pt x="9879" y="20874"/>
                  </a:lnTo>
                  <a:lnTo>
                    <a:pt x="10460" y="20874"/>
                  </a:lnTo>
                  <a:lnTo>
                    <a:pt x="11041" y="20277"/>
                  </a:lnTo>
                  <a:lnTo>
                    <a:pt x="11622" y="20277"/>
                  </a:lnTo>
                  <a:lnTo>
                    <a:pt x="12203" y="19681"/>
                  </a:lnTo>
                  <a:lnTo>
                    <a:pt x="12785" y="19084"/>
                  </a:lnTo>
                  <a:lnTo>
                    <a:pt x="13366" y="19084"/>
                  </a:lnTo>
                  <a:lnTo>
                    <a:pt x="13366" y="18488"/>
                  </a:lnTo>
                  <a:lnTo>
                    <a:pt x="13947" y="18488"/>
                  </a:lnTo>
                  <a:lnTo>
                    <a:pt x="13947" y="17892"/>
                  </a:lnTo>
                  <a:lnTo>
                    <a:pt x="14528" y="17892"/>
                  </a:lnTo>
                  <a:lnTo>
                    <a:pt x="15109" y="17295"/>
                  </a:lnTo>
                  <a:lnTo>
                    <a:pt x="15690" y="16699"/>
                  </a:lnTo>
                  <a:lnTo>
                    <a:pt x="16853" y="15506"/>
                  </a:lnTo>
                  <a:lnTo>
                    <a:pt x="16853" y="14910"/>
                  </a:lnTo>
                  <a:lnTo>
                    <a:pt x="17434" y="14313"/>
                  </a:lnTo>
                  <a:close/>
                </a:path>
              </a:pathLst>
            </a:custGeom>
            <a:solidFill>
              <a:srgbClr val="FBD196"/>
            </a:solidFill>
          </p:spPr>
          <p:txBody>
            <a:bodyPr wrap="square" lIns="0" tIns="0" rIns="0" bIns="0" rtlCol="0">
              <a:noAutofit/>
            </a:bodyPr>
            <a:lstStyle/>
            <a:p>
              <a:endParaRPr sz="1758"/>
            </a:p>
          </p:txBody>
        </p:sp>
        <p:sp>
          <p:nvSpPr>
            <p:cNvPr id="815" name="object 244"/>
            <p:cNvSpPr/>
            <p:nvPr/>
          </p:nvSpPr>
          <p:spPr>
            <a:xfrm>
              <a:off x="9196448" y="4649799"/>
              <a:ext cx="83419" cy="151419"/>
            </a:xfrm>
            <a:custGeom>
              <a:avLst/>
              <a:gdLst/>
              <a:ahLst/>
              <a:cxnLst/>
              <a:rect l="l" t="t" r="r" b="b"/>
              <a:pathLst>
                <a:path w="85427" h="155064">
                  <a:moveTo>
                    <a:pt x="19177" y="29223"/>
                  </a:moveTo>
                  <a:lnTo>
                    <a:pt x="20339" y="26838"/>
                  </a:lnTo>
                  <a:lnTo>
                    <a:pt x="20921" y="24452"/>
                  </a:lnTo>
                  <a:lnTo>
                    <a:pt x="20921" y="23856"/>
                  </a:lnTo>
                  <a:lnTo>
                    <a:pt x="21502" y="21470"/>
                  </a:lnTo>
                  <a:lnTo>
                    <a:pt x="22664" y="19084"/>
                  </a:lnTo>
                  <a:lnTo>
                    <a:pt x="23826" y="16699"/>
                  </a:lnTo>
                  <a:lnTo>
                    <a:pt x="24407" y="15506"/>
                  </a:lnTo>
                  <a:lnTo>
                    <a:pt x="24988" y="14313"/>
                  </a:lnTo>
                  <a:lnTo>
                    <a:pt x="24988" y="13717"/>
                  </a:lnTo>
                  <a:lnTo>
                    <a:pt x="25570" y="13120"/>
                  </a:lnTo>
                  <a:lnTo>
                    <a:pt x="25570" y="12524"/>
                  </a:lnTo>
                  <a:lnTo>
                    <a:pt x="26151" y="11928"/>
                  </a:lnTo>
                  <a:lnTo>
                    <a:pt x="26732" y="10735"/>
                  </a:lnTo>
                  <a:lnTo>
                    <a:pt x="27313" y="10138"/>
                  </a:lnTo>
                  <a:lnTo>
                    <a:pt x="27894" y="9542"/>
                  </a:lnTo>
                  <a:lnTo>
                    <a:pt x="27894" y="8946"/>
                  </a:lnTo>
                  <a:lnTo>
                    <a:pt x="28475" y="8349"/>
                  </a:lnTo>
                  <a:lnTo>
                    <a:pt x="29056" y="7753"/>
                  </a:lnTo>
                  <a:lnTo>
                    <a:pt x="29056" y="38766"/>
                  </a:lnTo>
                  <a:lnTo>
                    <a:pt x="36625" y="35188"/>
                  </a:lnTo>
                  <a:lnTo>
                    <a:pt x="52123" y="32326"/>
                  </a:lnTo>
                  <a:lnTo>
                    <a:pt x="63730" y="33200"/>
                  </a:lnTo>
                  <a:lnTo>
                    <a:pt x="68574" y="33994"/>
                  </a:lnTo>
                  <a:lnTo>
                    <a:pt x="69736" y="33994"/>
                  </a:lnTo>
                  <a:lnTo>
                    <a:pt x="70317" y="33398"/>
                  </a:lnTo>
                  <a:lnTo>
                    <a:pt x="70898" y="31609"/>
                  </a:lnTo>
                  <a:lnTo>
                    <a:pt x="70898" y="29820"/>
                  </a:lnTo>
                  <a:lnTo>
                    <a:pt x="71480" y="27434"/>
                  </a:lnTo>
                  <a:lnTo>
                    <a:pt x="72061" y="26241"/>
                  </a:lnTo>
                  <a:lnTo>
                    <a:pt x="68574" y="28627"/>
                  </a:lnTo>
                  <a:lnTo>
                    <a:pt x="68574" y="26241"/>
                  </a:lnTo>
                  <a:lnTo>
                    <a:pt x="65668" y="27434"/>
                  </a:lnTo>
                  <a:lnTo>
                    <a:pt x="64855" y="27131"/>
                  </a:lnTo>
                  <a:lnTo>
                    <a:pt x="53578" y="27083"/>
                  </a:lnTo>
                  <a:lnTo>
                    <a:pt x="38631" y="30808"/>
                  </a:lnTo>
                  <a:lnTo>
                    <a:pt x="38936" y="0"/>
                  </a:lnTo>
                  <a:lnTo>
                    <a:pt x="44747" y="0"/>
                  </a:lnTo>
                  <a:lnTo>
                    <a:pt x="47072" y="596"/>
                  </a:lnTo>
                  <a:lnTo>
                    <a:pt x="47653" y="1192"/>
                  </a:lnTo>
                  <a:lnTo>
                    <a:pt x="48234" y="1192"/>
                  </a:lnTo>
                  <a:lnTo>
                    <a:pt x="48815" y="1789"/>
                  </a:lnTo>
                  <a:lnTo>
                    <a:pt x="50559" y="2385"/>
                  </a:lnTo>
                  <a:lnTo>
                    <a:pt x="51721" y="2982"/>
                  </a:lnTo>
                  <a:lnTo>
                    <a:pt x="53464" y="4174"/>
                  </a:lnTo>
                  <a:lnTo>
                    <a:pt x="55208" y="4771"/>
                  </a:lnTo>
                  <a:lnTo>
                    <a:pt x="56951" y="5367"/>
                  </a:lnTo>
                  <a:lnTo>
                    <a:pt x="58695" y="6560"/>
                  </a:lnTo>
                  <a:lnTo>
                    <a:pt x="59968" y="7257"/>
                  </a:lnTo>
                  <a:lnTo>
                    <a:pt x="71544" y="12557"/>
                  </a:lnTo>
                  <a:lnTo>
                    <a:pt x="84265" y="14910"/>
                  </a:lnTo>
                  <a:lnTo>
                    <a:pt x="85427" y="14910"/>
                  </a:lnTo>
                  <a:lnTo>
                    <a:pt x="85427" y="97213"/>
                  </a:lnTo>
                  <a:lnTo>
                    <a:pt x="84846" y="97809"/>
                  </a:lnTo>
                  <a:lnTo>
                    <a:pt x="83102" y="95424"/>
                  </a:lnTo>
                  <a:lnTo>
                    <a:pt x="79616" y="94231"/>
                  </a:lnTo>
                  <a:lnTo>
                    <a:pt x="72642" y="94231"/>
                  </a:lnTo>
                  <a:lnTo>
                    <a:pt x="70898" y="96020"/>
                  </a:lnTo>
                  <a:lnTo>
                    <a:pt x="68574" y="97213"/>
                  </a:lnTo>
                  <a:lnTo>
                    <a:pt x="68574" y="100195"/>
                  </a:lnTo>
                  <a:lnTo>
                    <a:pt x="66831" y="101984"/>
                  </a:lnTo>
                  <a:lnTo>
                    <a:pt x="66249" y="103773"/>
                  </a:lnTo>
                  <a:lnTo>
                    <a:pt x="65087" y="105562"/>
                  </a:lnTo>
                  <a:lnTo>
                    <a:pt x="62763" y="106159"/>
                  </a:lnTo>
                  <a:lnTo>
                    <a:pt x="61600" y="106755"/>
                  </a:lnTo>
                  <a:lnTo>
                    <a:pt x="56370" y="106755"/>
                  </a:lnTo>
                  <a:lnTo>
                    <a:pt x="53464" y="106159"/>
                  </a:lnTo>
                  <a:lnTo>
                    <a:pt x="51721" y="104966"/>
                  </a:lnTo>
                  <a:lnTo>
                    <a:pt x="51140" y="104966"/>
                  </a:lnTo>
                  <a:lnTo>
                    <a:pt x="50559" y="104370"/>
                  </a:lnTo>
                  <a:lnTo>
                    <a:pt x="49977" y="105562"/>
                  </a:lnTo>
                  <a:lnTo>
                    <a:pt x="49977" y="106159"/>
                  </a:lnTo>
                  <a:lnTo>
                    <a:pt x="52302" y="110930"/>
                  </a:lnTo>
                  <a:lnTo>
                    <a:pt x="59276" y="113912"/>
                  </a:lnTo>
                  <a:lnTo>
                    <a:pt x="63925" y="114508"/>
                  </a:lnTo>
                  <a:lnTo>
                    <a:pt x="65668" y="115105"/>
                  </a:lnTo>
                  <a:lnTo>
                    <a:pt x="74385" y="115105"/>
                  </a:lnTo>
                  <a:lnTo>
                    <a:pt x="80778" y="113316"/>
                  </a:lnTo>
                  <a:lnTo>
                    <a:pt x="84846" y="109141"/>
                  </a:lnTo>
                  <a:lnTo>
                    <a:pt x="85427" y="109141"/>
                  </a:lnTo>
                  <a:lnTo>
                    <a:pt x="85427" y="155064"/>
                  </a:lnTo>
                  <a:lnTo>
                    <a:pt x="79125" y="154324"/>
                  </a:lnTo>
                  <a:lnTo>
                    <a:pt x="66891" y="150549"/>
                  </a:lnTo>
                  <a:lnTo>
                    <a:pt x="55789" y="144329"/>
                  </a:lnTo>
                  <a:lnTo>
                    <a:pt x="54045" y="142539"/>
                  </a:lnTo>
                  <a:lnTo>
                    <a:pt x="51721" y="141347"/>
                  </a:lnTo>
                  <a:lnTo>
                    <a:pt x="49977" y="139557"/>
                  </a:lnTo>
                  <a:lnTo>
                    <a:pt x="43668" y="132541"/>
                  </a:lnTo>
                  <a:lnTo>
                    <a:pt x="36467" y="122275"/>
                  </a:lnTo>
                  <a:lnTo>
                    <a:pt x="30178" y="110893"/>
                  </a:lnTo>
                  <a:lnTo>
                    <a:pt x="24802" y="98819"/>
                  </a:lnTo>
                  <a:lnTo>
                    <a:pt x="20339" y="86478"/>
                  </a:lnTo>
                  <a:lnTo>
                    <a:pt x="13443" y="84330"/>
                  </a:lnTo>
                  <a:lnTo>
                    <a:pt x="5278" y="73339"/>
                  </a:lnTo>
                  <a:lnTo>
                    <a:pt x="1743" y="59640"/>
                  </a:lnTo>
                  <a:lnTo>
                    <a:pt x="1162" y="54272"/>
                  </a:lnTo>
                  <a:lnTo>
                    <a:pt x="0" y="45326"/>
                  </a:lnTo>
                  <a:lnTo>
                    <a:pt x="4067" y="40555"/>
                  </a:lnTo>
                  <a:lnTo>
                    <a:pt x="5811" y="38766"/>
                  </a:lnTo>
                  <a:lnTo>
                    <a:pt x="8717" y="38766"/>
                  </a:lnTo>
                  <a:lnTo>
                    <a:pt x="9077" y="42235"/>
                  </a:lnTo>
                  <a:lnTo>
                    <a:pt x="10738" y="56029"/>
                  </a:lnTo>
                  <a:lnTo>
                    <a:pt x="12785" y="66796"/>
                  </a:lnTo>
                  <a:lnTo>
                    <a:pt x="12785" y="67393"/>
                  </a:lnTo>
                  <a:lnTo>
                    <a:pt x="13366" y="68586"/>
                  </a:lnTo>
                  <a:lnTo>
                    <a:pt x="13366" y="69182"/>
                  </a:lnTo>
                  <a:lnTo>
                    <a:pt x="14528" y="71568"/>
                  </a:lnTo>
                  <a:lnTo>
                    <a:pt x="15109" y="73357"/>
                  </a:lnTo>
                  <a:lnTo>
                    <a:pt x="16271" y="74550"/>
                  </a:lnTo>
                  <a:lnTo>
                    <a:pt x="16853" y="75146"/>
                  </a:lnTo>
                  <a:lnTo>
                    <a:pt x="18015" y="75146"/>
                  </a:lnTo>
                  <a:lnTo>
                    <a:pt x="16853" y="66796"/>
                  </a:lnTo>
                  <a:lnTo>
                    <a:pt x="16271" y="58447"/>
                  </a:lnTo>
                  <a:lnTo>
                    <a:pt x="16271" y="49501"/>
                  </a:lnTo>
                  <a:lnTo>
                    <a:pt x="16853" y="47712"/>
                  </a:lnTo>
                  <a:lnTo>
                    <a:pt x="16853" y="42940"/>
                  </a:lnTo>
                  <a:lnTo>
                    <a:pt x="17434" y="41151"/>
                  </a:lnTo>
                  <a:lnTo>
                    <a:pt x="17434" y="38169"/>
                  </a:lnTo>
                  <a:lnTo>
                    <a:pt x="18015" y="36380"/>
                  </a:lnTo>
                  <a:lnTo>
                    <a:pt x="18015" y="35187"/>
                  </a:lnTo>
                  <a:lnTo>
                    <a:pt x="18596" y="33994"/>
                  </a:lnTo>
                  <a:lnTo>
                    <a:pt x="18596" y="32205"/>
                  </a:lnTo>
                  <a:lnTo>
                    <a:pt x="19177" y="29223"/>
                  </a:lnTo>
                  <a:close/>
                </a:path>
              </a:pathLst>
            </a:custGeom>
            <a:solidFill>
              <a:srgbClr val="FBD7A6"/>
            </a:solidFill>
          </p:spPr>
          <p:txBody>
            <a:bodyPr wrap="square" lIns="0" tIns="0" rIns="0" bIns="0" rtlCol="0">
              <a:noAutofit/>
            </a:bodyPr>
            <a:lstStyle/>
            <a:p>
              <a:endParaRPr sz="1758"/>
            </a:p>
          </p:txBody>
        </p:sp>
        <p:sp>
          <p:nvSpPr>
            <p:cNvPr id="816" name="object 245"/>
            <p:cNvSpPr/>
            <p:nvPr/>
          </p:nvSpPr>
          <p:spPr>
            <a:xfrm>
              <a:off x="9224822" y="4649793"/>
              <a:ext cx="9647" cy="37855"/>
            </a:xfrm>
            <a:custGeom>
              <a:avLst/>
              <a:gdLst/>
              <a:ahLst/>
              <a:cxnLst/>
              <a:rect l="l" t="t" r="r" b="b"/>
              <a:pathLst>
                <a:path w="9879" h="38766">
                  <a:moveTo>
                    <a:pt x="9574" y="30808"/>
                  </a:moveTo>
                  <a:lnTo>
                    <a:pt x="0" y="38766"/>
                  </a:lnTo>
                  <a:lnTo>
                    <a:pt x="0" y="7753"/>
                  </a:lnTo>
                  <a:lnTo>
                    <a:pt x="1743" y="5964"/>
                  </a:lnTo>
                  <a:lnTo>
                    <a:pt x="1743" y="5367"/>
                  </a:lnTo>
                  <a:lnTo>
                    <a:pt x="3486" y="3578"/>
                  </a:lnTo>
                  <a:lnTo>
                    <a:pt x="4067" y="3578"/>
                  </a:lnTo>
                  <a:lnTo>
                    <a:pt x="4649" y="2982"/>
                  </a:lnTo>
                  <a:lnTo>
                    <a:pt x="5230" y="2385"/>
                  </a:lnTo>
                  <a:lnTo>
                    <a:pt x="5811" y="2385"/>
                  </a:lnTo>
                  <a:lnTo>
                    <a:pt x="5811" y="1789"/>
                  </a:lnTo>
                  <a:lnTo>
                    <a:pt x="6392" y="1789"/>
                  </a:lnTo>
                  <a:lnTo>
                    <a:pt x="6973" y="1192"/>
                  </a:lnTo>
                  <a:lnTo>
                    <a:pt x="8135" y="1192"/>
                  </a:lnTo>
                  <a:lnTo>
                    <a:pt x="8135" y="596"/>
                  </a:lnTo>
                  <a:lnTo>
                    <a:pt x="9298" y="596"/>
                  </a:lnTo>
                  <a:lnTo>
                    <a:pt x="9879" y="0"/>
                  </a:lnTo>
                  <a:lnTo>
                    <a:pt x="9574" y="30808"/>
                  </a:lnTo>
                  <a:close/>
                </a:path>
              </a:pathLst>
            </a:custGeom>
            <a:solidFill>
              <a:srgbClr val="FBD7A6"/>
            </a:solidFill>
          </p:spPr>
          <p:txBody>
            <a:bodyPr wrap="square" lIns="0" tIns="0" rIns="0" bIns="0" rtlCol="0">
              <a:noAutofit/>
            </a:bodyPr>
            <a:lstStyle/>
            <a:p>
              <a:endParaRPr sz="1758"/>
            </a:p>
          </p:txBody>
        </p:sp>
        <p:sp>
          <p:nvSpPr>
            <p:cNvPr id="817" name="object 246"/>
            <p:cNvSpPr/>
            <p:nvPr/>
          </p:nvSpPr>
          <p:spPr>
            <a:xfrm>
              <a:off x="9375173" y="4984675"/>
              <a:ext cx="24401" cy="62897"/>
            </a:xfrm>
            <a:custGeom>
              <a:avLst/>
              <a:gdLst/>
              <a:ahLst/>
              <a:cxnLst/>
              <a:rect l="l" t="t" r="r" b="b"/>
              <a:pathLst>
                <a:path w="24988" h="64411">
                  <a:moveTo>
                    <a:pt x="24988" y="32802"/>
                  </a:moveTo>
                  <a:lnTo>
                    <a:pt x="24407" y="33398"/>
                  </a:lnTo>
                  <a:lnTo>
                    <a:pt x="24407" y="35784"/>
                  </a:lnTo>
                  <a:lnTo>
                    <a:pt x="23826" y="36380"/>
                  </a:lnTo>
                  <a:lnTo>
                    <a:pt x="23826" y="37573"/>
                  </a:lnTo>
                  <a:lnTo>
                    <a:pt x="23245" y="38169"/>
                  </a:lnTo>
                  <a:lnTo>
                    <a:pt x="23245" y="38766"/>
                  </a:lnTo>
                  <a:lnTo>
                    <a:pt x="22664" y="39362"/>
                  </a:lnTo>
                  <a:lnTo>
                    <a:pt x="22664" y="39958"/>
                  </a:lnTo>
                  <a:lnTo>
                    <a:pt x="22083" y="41151"/>
                  </a:lnTo>
                  <a:lnTo>
                    <a:pt x="22083" y="41748"/>
                  </a:lnTo>
                  <a:lnTo>
                    <a:pt x="21502" y="42344"/>
                  </a:lnTo>
                  <a:lnTo>
                    <a:pt x="21502" y="42940"/>
                  </a:lnTo>
                  <a:lnTo>
                    <a:pt x="20921" y="43537"/>
                  </a:lnTo>
                  <a:lnTo>
                    <a:pt x="20921" y="44133"/>
                  </a:lnTo>
                  <a:lnTo>
                    <a:pt x="20339" y="44133"/>
                  </a:lnTo>
                  <a:lnTo>
                    <a:pt x="20339" y="44730"/>
                  </a:lnTo>
                  <a:lnTo>
                    <a:pt x="19758" y="45326"/>
                  </a:lnTo>
                  <a:lnTo>
                    <a:pt x="19758" y="45922"/>
                  </a:lnTo>
                  <a:lnTo>
                    <a:pt x="19177" y="46519"/>
                  </a:lnTo>
                  <a:lnTo>
                    <a:pt x="18596" y="47712"/>
                  </a:lnTo>
                  <a:lnTo>
                    <a:pt x="17434" y="48904"/>
                  </a:lnTo>
                  <a:lnTo>
                    <a:pt x="16853" y="49501"/>
                  </a:lnTo>
                  <a:lnTo>
                    <a:pt x="16271" y="50097"/>
                  </a:lnTo>
                  <a:lnTo>
                    <a:pt x="15690" y="50694"/>
                  </a:lnTo>
                  <a:lnTo>
                    <a:pt x="15109" y="51290"/>
                  </a:lnTo>
                  <a:lnTo>
                    <a:pt x="14528" y="51886"/>
                  </a:lnTo>
                  <a:lnTo>
                    <a:pt x="13947" y="52483"/>
                  </a:lnTo>
                  <a:lnTo>
                    <a:pt x="13366" y="53676"/>
                  </a:lnTo>
                  <a:lnTo>
                    <a:pt x="12203" y="54272"/>
                  </a:lnTo>
                  <a:lnTo>
                    <a:pt x="11622" y="55465"/>
                  </a:lnTo>
                  <a:lnTo>
                    <a:pt x="11041" y="55465"/>
                  </a:lnTo>
                  <a:lnTo>
                    <a:pt x="10460" y="56061"/>
                  </a:lnTo>
                  <a:lnTo>
                    <a:pt x="9298" y="56658"/>
                  </a:lnTo>
                  <a:lnTo>
                    <a:pt x="8717" y="57254"/>
                  </a:lnTo>
                  <a:lnTo>
                    <a:pt x="8135" y="57850"/>
                  </a:lnTo>
                  <a:lnTo>
                    <a:pt x="7554" y="58447"/>
                  </a:lnTo>
                  <a:lnTo>
                    <a:pt x="5811" y="59640"/>
                  </a:lnTo>
                  <a:lnTo>
                    <a:pt x="4067" y="61429"/>
                  </a:lnTo>
                  <a:lnTo>
                    <a:pt x="2324" y="62622"/>
                  </a:lnTo>
                  <a:lnTo>
                    <a:pt x="1743" y="63218"/>
                  </a:lnTo>
                  <a:lnTo>
                    <a:pt x="1162" y="63814"/>
                  </a:lnTo>
                  <a:lnTo>
                    <a:pt x="581" y="63814"/>
                  </a:lnTo>
                  <a:lnTo>
                    <a:pt x="0" y="64411"/>
                  </a:lnTo>
                  <a:lnTo>
                    <a:pt x="0" y="0"/>
                  </a:lnTo>
                  <a:lnTo>
                    <a:pt x="1743" y="0"/>
                  </a:lnTo>
                  <a:lnTo>
                    <a:pt x="2905" y="596"/>
                  </a:lnTo>
                  <a:lnTo>
                    <a:pt x="5230" y="596"/>
                  </a:lnTo>
                  <a:lnTo>
                    <a:pt x="6392" y="0"/>
                  </a:lnTo>
                  <a:lnTo>
                    <a:pt x="7554" y="0"/>
                  </a:lnTo>
                  <a:lnTo>
                    <a:pt x="8818" y="2362"/>
                  </a:lnTo>
                  <a:lnTo>
                    <a:pt x="15764" y="13221"/>
                  </a:lnTo>
                  <a:lnTo>
                    <a:pt x="23826" y="22663"/>
                  </a:lnTo>
                  <a:lnTo>
                    <a:pt x="24407" y="23259"/>
                  </a:lnTo>
                  <a:lnTo>
                    <a:pt x="24988" y="23856"/>
                  </a:lnTo>
                  <a:lnTo>
                    <a:pt x="24988" y="32802"/>
                  </a:lnTo>
                  <a:close/>
                </a:path>
              </a:pathLst>
            </a:custGeom>
            <a:solidFill>
              <a:srgbClr val="85C27E"/>
            </a:solidFill>
          </p:spPr>
          <p:txBody>
            <a:bodyPr wrap="square" lIns="0" tIns="0" rIns="0" bIns="0" rtlCol="0">
              <a:noAutofit/>
            </a:bodyPr>
            <a:lstStyle/>
            <a:p>
              <a:endParaRPr sz="1758"/>
            </a:p>
          </p:txBody>
        </p:sp>
        <p:sp>
          <p:nvSpPr>
            <p:cNvPr id="818" name="object 247"/>
            <p:cNvSpPr/>
            <p:nvPr/>
          </p:nvSpPr>
          <p:spPr>
            <a:xfrm>
              <a:off x="9383117" y="4984675"/>
              <a:ext cx="17024" cy="23295"/>
            </a:xfrm>
            <a:custGeom>
              <a:avLst/>
              <a:gdLst/>
              <a:ahLst/>
              <a:cxnLst/>
              <a:rect l="l" t="t" r="r" b="b"/>
              <a:pathLst>
                <a:path w="17434" h="23856">
                  <a:moveTo>
                    <a:pt x="4067" y="6560"/>
                  </a:moveTo>
                  <a:lnTo>
                    <a:pt x="6392" y="9542"/>
                  </a:lnTo>
                  <a:lnTo>
                    <a:pt x="9879" y="14910"/>
                  </a:lnTo>
                  <a:lnTo>
                    <a:pt x="13366" y="19084"/>
                  </a:lnTo>
                  <a:lnTo>
                    <a:pt x="17434" y="23259"/>
                  </a:lnTo>
                  <a:lnTo>
                    <a:pt x="17434" y="23856"/>
                  </a:lnTo>
                  <a:lnTo>
                    <a:pt x="16853" y="23259"/>
                  </a:lnTo>
                  <a:lnTo>
                    <a:pt x="16271" y="22663"/>
                  </a:lnTo>
                  <a:lnTo>
                    <a:pt x="15690" y="22663"/>
                  </a:lnTo>
                  <a:lnTo>
                    <a:pt x="14448" y="21215"/>
                  </a:lnTo>
                  <a:lnTo>
                    <a:pt x="6995" y="11307"/>
                  </a:lnTo>
                  <a:lnTo>
                    <a:pt x="0" y="0"/>
                  </a:lnTo>
                  <a:lnTo>
                    <a:pt x="2324" y="3578"/>
                  </a:lnTo>
                  <a:lnTo>
                    <a:pt x="4067" y="6560"/>
                  </a:lnTo>
                  <a:close/>
                </a:path>
              </a:pathLst>
            </a:custGeom>
            <a:solidFill>
              <a:srgbClr val="85C27E"/>
            </a:solidFill>
          </p:spPr>
          <p:txBody>
            <a:bodyPr wrap="square" lIns="0" tIns="0" rIns="0" bIns="0" rtlCol="0">
              <a:noAutofit/>
            </a:bodyPr>
            <a:lstStyle/>
            <a:p>
              <a:endParaRPr sz="1758"/>
            </a:p>
          </p:txBody>
        </p:sp>
        <p:sp>
          <p:nvSpPr>
            <p:cNvPr id="819" name="object 248"/>
            <p:cNvSpPr/>
            <p:nvPr/>
          </p:nvSpPr>
          <p:spPr>
            <a:xfrm>
              <a:off x="9353040" y="4825097"/>
              <a:ext cx="6242" cy="3494"/>
            </a:xfrm>
            <a:custGeom>
              <a:avLst/>
              <a:gdLst/>
              <a:ahLst/>
              <a:cxnLst/>
              <a:rect l="l" t="t" r="r" b="b"/>
              <a:pathLst>
                <a:path w="6392" h="3578">
                  <a:moveTo>
                    <a:pt x="4067" y="3578"/>
                  </a:moveTo>
                  <a:lnTo>
                    <a:pt x="0" y="3578"/>
                  </a:lnTo>
                  <a:lnTo>
                    <a:pt x="581" y="2385"/>
                  </a:lnTo>
                  <a:lnTo>
                    <a:pt x="1162" y="1192"/>
                  </a:lnTo>
                  <a:lnTo>
                    <a:pt x="2324" y="0"/>
                  </a:lnTo>
                  <a:lnTo>
                    <a:pt x="3486" y="596"/>
                  </a:lnTo>
                  <a:lnTo>
                    <a:pt x="4649" y="1789"/>
                  </a:lnTo>
                  <a:lnTo>
                    <a:pt x="5811" y="2385"/>
                  </a:lnTo>
                  <a:lnTo>
                    <a:pt x="6392" y="2982"/>
                  </a:lnTo>
                  <a:lnTo>
                    <a:pt x="6392" y="3578"/>
                  </a:lnTo>
                  <a:lnTo>
                    <a:pt x="4067" y="3578"/>
                  </a:lnTo>
                  <a:close/>
                </a:path>
              </a:pathLst>
            </a:custGeom>
            <a:solidFill>
              <a:srgbClr val="85C27E"/>
            </a:solidFill>
          </p:spPr>
          <p:txBody>
            <a:bodyPr wrap="square" lIns="0" tIns="0" rIns="0" bIns="0" rtlCol="0">
              <a:noAutofit/>
            </a:bodyPr>
            <a:lstStyle/>
            <a:p>
              <a:endParaRPr sz="1758"/>
            </a:p>
          </p:txBody>
        </p:sp>
        <p:sp>
          <p:nvSpPr>
            <p:cNvPr id="820" name="object 249"/>
            <p:cNvSpPr/>
            <p:nvPr/>
          </p:nvSpPr>
          <p:spPr>
            <a:xfrm>
              <a:off x="9124351" y="4825110"/>
              <a:ext cx="249123" cy="344769"/>
            </a:xfrm>
            <a:custGeom>
              <a:avLst/>
              <a:gdLst/>
              <a:ahLst/>
              <a:cxnLst/>
              <a:rect l="l" t="t" r="r" b="b"/>
              <a:pathLst>
                <a:path w="255120" h="353069">
                  <a:moveTo>
                    <a:pt x="206904" y="92022"/>
                  </a:moveTo>
                  <a:lnTo>
                    <a:pt x="217346" y="98406"/>
                  </a:lnTo>
                  <a:lnTo>
                    <a:pt x="213905" y="109581"/>
                  </a:lnTo>
                  <a:lnTo>
                    <a:pt x="214450" y="121859"/>
                  </a:lnTo>
                  <a:lnTo>
                    <a:pt x="219195" y="133017"/>
                  </a:lnTo>
                  <a:lnTo>
                    <a:pt x="228112" y="141293"/>
                  </a:lnTo>
                  <a:lnTo>
                    <a:pt x="241172" y="144925"/>
                  </a:lnTo>
                  <a:lnTo>
                    <a:pt x="241753" y="152678"/>
                  </a:lnTo>
                  <a:lnTo>
                    <a:pt x="245821" y="159835"/>
                  </a:lnTo>
                  <a:lnTo>
                    <a:pt x="253957" y="162817"/>
                  </a:lnTo>
                  <a:lnTo>
                    <a:pt x="255120" y="229614"/>
                  </a:lnTo>
                  <a:lnTo>
                    <a:pt x="254539" y="229614"/>
                  </a:lnTo>
                  <a:lnTo>
                    <a:pt x="253957" y="230210"/>
                  </a:lnTo>
                  <a:lnTo>
                    <a:pt x="252795" y="230807"/>
                  </a:lnTo>
                  <a:lnTo>
                    <a:pt x="252214" y="231403"/>
                  </a:lnTo>
                  <a:lnTo>
                    <a:pt x="251633" y="231999"/>
                  </a:lnTo>
                  <a:lnTo>
                    <a:pt x="251052" y="232596"/>
                  </a:lnTo>
                  <a:lnTo>
                    <a:pt x="249889" y="233192"/>
                  </a:lnTo>
                  <a:lnTo>
                    <a:pt x="249308" y="233789"/>
                  </a:lnTo>
                  <a:lnTo>
                    <a:pt x="248146" y="234385"/>
                  </a:lnTo>
                  <a:lnTo>
                    <a:pt x="246984" y="235578"/>
                  </a:lnTo>
                  <a:lnTo>
                    <a:pt x="245240" y="236174"/>
                  </a:lnTo>
                  <a:lnTo>
                    <a:pt x="240010" y="239753"/>
                  </a:lnTo>
                  <a:lnTo>
                    <a:pt x="235361" y="243331"/>
                  </a:lnTo>
                  <a:lnTo>
                    <a:pt x="230131" y="246313"/>
                  </a:lnTo>
                  <a:lnTo>
                    <a:pt x="227806" y="247506"/>
                  </a:lnTo>
                  <a:lnTo>
                    <a:pt x="226063" y="248699"/>
                  </a:lnTo>
                  <a:lnTo>
                    <a:pt x="223738" y="249891"/>
                  </a:lnTo>
                  <a:lnTo>
                    <a:pt x="220328" y="240636"/>
                  </a:lnTo>
                  <a:lnTo>
                    <a:pt x="215444" y="228929"/>
                  </a:lnTo>
                  <a:lnTo>
                    <a:pt x="209844" y="217458"/>
                  </a:lnTo>
                  <a:lnTo>
                    <a:pt x="203398" y="206354"/>
                  </a:lnTo>
                  <a:lnTo>
                    <a:pt x="201655" y="202776"/>
                  </a:lnTo>
                  <a:lnTo>
                    <a:pt x="199330" y="198601"/>
                  </a:lnTo>
                  <a:lnTo>
                    <a:pt x="196425" y="195619"/>
                  </a:lnTo>
                  <a:lnTo>
                    <a:pt x="196425" y="195023"/>
                  </a:lnTo>
                  <a:lnTo>
                    <a:pt x="195262" y="193233"/>
                  </a:lnTo>
                  <a:lnTo>
                    <a:pt x="193519" y="191444"/>
                  </a:lnTo>
                  <a:lnTo>
                    <a:pt x="191775" y="189655"/>
                  </a:lnTo>
                  <a:lnTo>
                    <a:pt x="190032" y="187866"/>
                  </a:lnTo>
                  <a:lnTo>
                    <a:pt x="188289" y="186077"/>
                  </a:lnTo>
                  <a:lnTo>
                    <a:pt x="186545" y="184287"/>
                  </a:lnTo>
                  <a:lnTo>
                    <a:pt x="183640" y="181902"/>
                  </a:lnTo>
                  <a:lnTo>
                    <a:pt x="180153" y="180113"/>
                  </a:lnTo>
                  <a:lnTo>
                    <a:pt x="176666" y="178323"/>
                  </a:lnTo>
                  <a:lnTo>
                    <a:pt x="173179" y="175938"/>
                  </a:lnTo>
                  <a:lnTo>
                    <a:pt x="169692" y="174745"/>
                  </a:lnTo>
                  <a:lnTo>
                    <a:pt x="165624" y="172956"/>
                  </a:lnTo>
                  <a:lnTo>
                    <a:pt x="164462" y="172956"/>
                  </a:lnTo>
                  <a:lnTo>
                    <a:pt x="162719" y="172359"/>
                  </a:lnTo>
                  <a:lnTo>
                    <a:pt x="161556" y="171763"/>
                  </a:lnTo>
                  <a:lnTo>
                    <a:pt x="154583" y="169974"/>
                  </a:lnTo>
                  <a:lnTo>
                    <a:pt x="146447" y="168781"/>
                  </a:lnTo>
                  <a:lnTo>
                    <a:pt x="137730" y="168781"/>
                  </a:lnTo>
                  <a:lnTo>
                    <a:pt x="124436" y="169823"/>
                  </a:lnTo>
                  <a:lnTo>
                    <a:pt x="111287" y="173264"/>
                  </a:lnTo>
                  <a:lnTo>
                    <a:pt x="99804" y="178815"/>
                  </a:lnTo>
                  <a:lnTo>
                    <a:pt x="89867" y="186169"/>
                  </a:lnTo>
                  <a:lnTo>
                    <a:pt x="81359" y="195023"/>
                  </a:lnTo>
                  <a:lnTo>
                    <a:pt x="81359" y="195619"/>
                  </a:lnTo>
                  <a:lnTo>
                    <a:pt x="79616" y="197408"/>
                  </a:lnTo>
                  <a:lnTo>
                    <a:pt x="77872" y="199794"/>
                  </a:lnTo>
                  <a:lnTo>
                    <a:pt x="76710" y="201583"/>
                  </a:lnTo>
                  <a:lnTo>
                    <a:pt x="76129" y="202179"/>
                  </a:lnTo>
                  <a:lnTo>
                    <a:pt x="76129" y="202776"/>
                  </a:lnTo>
                  <a:lnTo>
                    <a:pt x="73804" y="205758"/>
                  </a:lnTo>
                  <a:lnTo>
                    <a:pt x="71480" y="209336"/>
                  </a:lnTo>
                  <a:lnTo>
                    <a:pt x="69736" y="212318"/>
                  </a:lnTo>
                  <a:lnTo>
                    <a:pt x="72061" y="97809"/>
                  </a:lnTo>
                  <a:lnTo>
                    <a:pt x="69736" y="101388"/>
                  </a:lnTo>
                  <a:lnTo>
                    <a:pt x="69155" y="100195"/>
                  </a:lnTo>
                  <a:lnTo>
                    <a:pt x="68574" y="98406"/>
                  </a:lnTo>
                  <a:lnTo>
                    <a:pt x="66831" y="81706"/>
                  </a:lnTo>
                  <a:lnTo>
                    <a:pt x="66831" y="82899"/>
                  </a:lnTo>
                  <a:lnTo>
                    <a:pt x="66249" y="82899"/>
                  </a:lnTo>
                  <a:lnTo>
                    <a:pt x="66831" y="217686"/>
                  </a:lnTo>
                  <a:lnTo>
                    <a:pt x="63630" y="224162"/>
                  </a:lnTo>
                  <a:lnTo>
                    <a:pt x="58381" y="236064"/>
                  </a:lnTo>
                  <a:lnTo>
                    <a:pt x="53810" y="248151"/>
                  </a:lnTo>
                  <a:lnTo>
                    <a:pt x="49917" y="260320"/>
                  </a:lnTo>
                  <a:lnTo>
                    <a:pt x="46702" y="272465"/>
                  </a:lnTo>
                  <a:lnTo>
                    <a:pt x="44166" y="284483"/>
                  </a:lnTo>
                  <a:lnTo>
                    <a:pt x="42884" y="294100"/>
                  </a:lnTo>
                  <a:lnTo>
                    <a:pt x="41549" y="306890"/>
                  </a:lnTo>
                  <a:lnTo>
                    <a:pt x="40679" y="319074"/>
                  </a:lnTo>
                  <a:lnTo>
                    <a:pt x="40679" y="338755"/>
                  </a:lnTo>
                  <a:lnTo>
                    <a:pt x="41260" y="346508"/>
                  </a:lnTo>
                  <a:lnTo>
                    <a:pt x="41842" y="353069"/>
                  </a:lnTo>
                  <a:lnTo>
                    <a:pt x="0" y="353069"/>
                  </a:lnTo>
                  <a:lnTo>
                    <a:pt x="131" y="350124"/>
                  </a:lnTo>
                  <a:lnTo>
                    <a:pt x="515" y="341578"/>
                  </a:lnTo>
                  <a:lnTo>
                    <a:pt x="1124" y="328183"/>
                  </a:lnTo>
                  <a:lnTo>
                    <a:pt x="1931" y="310689"/>
                  </a:lnTo>
                  <a:lnTo>
                    <a:pt x="2905" y="289850"/>
                  </a:lnTo>
                  <a:lnTo>
                    <a:pt x="2905" y="277922"/>
                  </a:lnTo>
                  <a:lnTo>
                    <a:pt x="3486" y="271362"/>
                  </a:lnTo>
                  <a:lnTo>
                    <a:pt x="3486" y="264801"/>
                  </a:lnTo>
                  <a:lnTo>
                    <a:pt x="4067" y="258241"/>
                  </a:lnTo>
                  <a:lnTo>
                    <a:pt x="4073" y="256866"/>
                  </a:lnTo>
                  <a:lnTo>
                    <a:pt x="4467" y="244302"/>
                  </a:lnTo>
                  <a:lnTo>
                    <a:pt x="5230" y="231403"/>
                  </a:lnTo>
                  <a:lnTo>
                    <a:pt x="5380" y="228709"/>
                  </a:lnTo>
                  <a:lnTo>
                    <a:pt x="5852" y="216075"/>
                  </a:lnTo>
                  <a:lnTo>
                    <a:pt x="6392" y="203372"/>
                  </a:lnTo>
                  <a:lnTo>
                    <a:pt x="6973" y="198601"/>
                  </a:lnTo>
                  <a:lnTo>
                    <a:pt x="6973" y="189059"/>
                  </a:lnTo>
                  <a:lnTo>
                    <a:pt x="7554" y="184287"/>
                  </a:lnTo>
                  <a:lnTo>
                    <a:pt x="7554" y="179516"/>
                  </a:lnTo>
                  <a:lnTo>
                    <a:pt x="8135" y="174745"/>
                  </a:lnTo>
                  <a:lnTo>
                    <a:pt x="8578" y="166031"/>
                  </a:lnTo>
                  <a:lnTo>
                    <a:pt x="9228" y="153171"/>
                  </a:lnTo>
                  <a:lnTo>
                    <a:pt x="9879" y="140750"/>
                  </a:lnTo>
                  <a:lnTo>
                    <a:pt x="9879" y="135979"/>
                  </a:lnTo>
                  <a:lnTo>
                    <a:pt x="10460" y="131804"/>
                  </a:lnTo>
                  <a:lnTo>
                    <a:pt x="10460" y="127629"/>
                  </a:lnTo>
                  <a:lnTo>
                    <a:pt x="11041" y="122858"/>
                  </a:lnTo>
                  <a:lnTo>
                    <a:pt x="11041" y="118683"/>
                  </a:lnTo>
                  <a:lnTo>
                    <a:pt x="11622" y="115105"/>
                  </a:lnTo>
                  <a:lnTo>
                    <a:pt x="11622" y="108544"/>
                  </a:lnTo>
                  <a:lnTo>
                    <a:pt x="12203" y="102580"/>
                  </a:lnTo>
                  <a:lnTo>
                    <a:pt x="12785" y="97213"/>
                  </a:lnTo>
                  <a:lnTo>
                    <a:pt x="12785" y="91845"/>
                  </a:lnTo>
                  <a:lnTo>
                    <a:pt x="13366" y="90056"/>
                  </a:lnTo>
                  <a:lnTo>
                    <a:pt x="13366" y="86478"/>
                  </a:lnTo>
                  <a:lnTo>
                    <a:pt x="13947" y="83496"/>
                  </a:lnTo>
                  <a:lnTo>
                    <a:pt x="13947" y="80514"/>
                  </a:lnTo>
                  <a:lnTo>
                    <a:pt x="14528" y="77532"/>
                  </a:lnTo>
                  <a:lnTo>
                    <a:pt x="14528" y="71568"/>
                  </a:lnTo>
                  <a:lnTo>
                    <a:pt x="15109" y="69182"/>
                  </a:lnTo>
                  <a:lnTo>
                    <a:pt x="15109" y="66200"/>
                  </a:lnTo>
                  <a:lnTo>
                    <a:pt x="15690" y="63814"/>
                  </a:lnTo>
                  <a:lnTo>
                    <a:pt x="15690" y="61429"/>
                  </a:lnTo>
                  <a:lnTo>
                    <a:pt x="16853" y="50694"/>
                  </a:lnTo>
                  <a:lnTo>
                    <a:pt x="18015" y="44133"/>
                  </a:lnTo>
                  <a:lnTo>
                    <a:pt x="19177" y="41748"/>
                  </a:lnTo>
                  <a:lnTo>
                    <a:pt x="21502" y="38169"/>
                  </a:lnTo>
                  <a:lnTo>
                    <a:pt x="23826" y="35187"/>
                  </a:lnTo>
                  <a:lnTo>
                    <a:pt x="27313" y="32802"/>
                  </a:lnTo>
                  <a:lnTo>
                    <a:pt x="29056" y="31012"/>
                  </a:lnTo>
                  <a:lnTo>
                    <a:pt x="31381" y="29223"/>
                  </a:lnTo>
                  <a:lnTo>
                    <a:pt x="33706" y="28030"/>
                  </a:lnTo>
                  <a:lnTo>
                    <a:pt x="36030" y="26241"/>
                  </a:lnTo>
                  <a:lnTo>
                    <a:pt x="38355" y="25048"/>
                  </a:lnTo>
                  <a:lnTo>
                    <a:pt x="40679" y="23856"/>
                  </a:lnTo>
                  <a:lnTo>
                    <a:pt x="43004" y="22066"/>
                  </a:lnTo>
                  <a:lnTo>
                    <a:pt x="45910" y="20874"/>
                  </a:lnTo>
                  <a:lnTo>
                    <a:pt x="49396" y="19084"/>
                  </a:lnTo>
                  <a:lnTo>
                    <a:pt x="52302" y="17295"/>
                  </a:lnTo>
                  <a:lnTo>
                    <a:pt x="55208" y="15506"/>
                  </a:lnTo>
                  <a:lnTo>
                    <a:pt x="58695" y="13717"/>
                  </a:lnTo>
                  <a:lnTo>
                    <a:pt x="60438" y="13120"/>
                  </a:lnTo>
                  <a:lnTo>
                    <a:pt x="61600" y="11928"/>
                  </a:lnTo>
                  <a:lnTo>
                    <a:pt x="63344" y="11331"/>
                  </a:lnTo>
                  <a:lnTo>
                    <a:pt x="66831" y="9542"/>
                  </a:lnTo>
                  <a:lnTo>
                    <a:pt x="70317" y="7156"/>
                  </a:lnTo>
                  <a:lnTo>
                    <a:pt x="73804" y="5367"/>
                  </a:lnTo>
                  <a:lnTo>
                    <a:pt x="76129" y="3578"/>
                  </a:lnTo>
                  <a:lnTo>
                    <a:pt x="79034" y="1789"/>
                  </a:lnTo>
                  <a:lnTo>
                    <a:pt x="81940" y="0"/>
                  </a:lnTo>
                  <a:lnTo>
                    <a:pt x="88277" y="11303"/>
                  </a:lnTo>
                  <a:lnTo>
                    <a:pt x="96132" y="21992"/>
                  </a:lnTo>
                  <a:lnTo>
                    <a:pt x="105444" y="31915"/>
                  </a:lnTo>
                  <a:lnTo>
                    <a:pt x="115991" y="40588"/>
                  </a:lnTo>
                  <a:lnTo>
                    <a:pt x="127553" y="47528"/>
                  </a:lnTo>
                  <a:lnTo>
                    <a:pt x="139909" y="52251"/>
                  </a:lnTo>
                  <a:lnTo>
                    <a:pt x="152839" y="54272"/>
                  </a:lnTo>
                  <a:lnTo>
                    <a:pt x="156326" y="54272"/>
                  </a:lnTo>
                  <a:lnTo>
                    <a:pt x="169940" y="52800"/>
                  </a:lnTo>
                  <a:lnTo>
                    <a:pt x="182180" y="49059"/>
                  </a:lnTo>
                  <a:lnTo>
                    <a:pt x="193897" y="43366"/>
                  </a:lnTo>
                  <a:lnTo>
                    <a:pt x="204906" y="36048"/>
                  </a:lnTo>
                  <a:lnTo>
                    <a:pt x="215021" y="27434"/>
                  </a:lnTo>
                  <a:lnTo>
                    <a:pt x="214440" y="32205"/>
                  </a:lnTo>
                  <a:lnTo>
                    <a:pt x="215602" y="37573"/>
                  </a:lnTo>
                  <a:lnTo>
                    <a:pt x="218508" y="42344"/>
                  </a:lnTo>
                  <a:lnTo>
                    <a:pt x="207789" y="48271"/>
                  </a:lnTo>
                  <a:lnTo>
                    <a:pt x="201105" y="58150"/>
                  </a:lnTo>
                  <a:lnTo>
                    <a:pt x="198751" y="69999"/>
                  </a:lnTo>
                  <a:lnTo>
                    <a:pt x="200695" y="81921"/>
                  </a:lnTo>
                  <a:lnTo>
                    <a:pt x="206904" y="92022"/>
                  </a:lnTo>
                  <a:close/>
                </a:path>
              </a:pathLst>
            </a:custGeom>
            <a:solidFill>
              <a:srgbClr val="85C27E"/>
            </a:solidFill>
          </p:spPr>
          <p:txBody>
            <a:bodyPr wrap="square" lIns="0" tIns="0" rIns="0" bIns="0" rtlCol="0">
              <a:noAutofit/>
            </a:bodyPr>
            <a:lstStyle/>
            <a:p>
              <a:endParaRPr sz="1758"/>
            </a:p>
          </p:txBody>
        </p:sp>
        <p:sp>
          <p:nvSpPr>
            <p:cNvPr id="821" name="object 250"/>
            <p:cNvSpPr/>
            <p:nvPr/>
          </p:nvSpPr>
          <p:spPr>
            <a:xfrm>
              <a:off x="9343989" y="4820439"/>
              <a:ext cx="11916" cy="11648"/>
            </a:xfrm>
            <a:custGeom>
              <a:avLst/>
              <a:gdLst/>
              <a:ahLst/>
              <a:cxnLst/>
              <a:rect l="l" t="t" r="r" b="b"/>
              <a:pathLst>
                <a:path w="12203" h="11928">
                  <a:moveTo>
                    <a:pt x="0" y="11928"/>
                  </a:moveTo>
                  <a:lnTo>
                    <a:pt x="2905" y="8946"/>
                  </a:lnTo>
                  <a:lnTo>
                    <a:pt x="4649" y="5367"/>
                  </a:lnTo>
                  <a:lnTo>
                    <a:pt x="6973" y="1789"/>
                  </a:lnTo>
                  <a:lnTo>
                    <a:pt x="7554" y="596"/>
                  </a:lnTo>
                  <a:lnTo>
                    <a:pt x="9298" y="0"/>
                  </a:lnTo>
                  <a:lnTo>
                    <a:pt x="10460" y="596"/>
                  </a:lnTo>
                  <a:lnTo>
                    <a:pt x="11622" y="1192"/>
                  </a:lnTo>
                  <a:lnTo>
                    <a:pt x="12203" y="2982"/>
                  </a:lnTo>
                  <a:lnTo>
                    <a:pt x="11622" y="4771"/>
                  </a:lnTo>
                  <a:lnTo>
                    <a:pt x="10460" y="5964"/>
                  </a:lnTo>
                  <a:lnTo>
                    <a:pt x="9879" y="7156"/>
                  </a:lnTo>
                  <a:lnTo>
                    <a:pt x="9298" y="8349"/>
                  </a:lnTo>
                  <a:lnTo>
                    <a:pt x="5811" y="8946"/>
                  </a:lnTo>
                  <a:lnTo>
                    <a:pt x="2905" y="10138"/>
                  </a:lnTo>
                  <a:lnTo>
                    <a:pt x="0" y="11928"/>
                  </a:lnTo>
                  <a:close/>
                </a:path>
              </a:pathLst>
            </a:custGeom>
            <a:solidFill>
              <a:srgbClr val="6DB97A"/>
            </a:solidFill>
          </p:spPr>
          <p:txBody>
            <a:bodyPr wrap="square" lIns="0" tIns="0" rIns="0" bIns="0" rtlCol="0">
              <a:noAutofit/>
            </a:bodyPr>
            <a:lstStyle/>
            <a:p>
              <a:endParaRPr sz="1758"/>
            </a:p>
          </p:txBody>
        </p:sp>
        <p:sp>
          <p:nvSpPr>
            <p:cNvPr id="822" name="object 251"/>
            <p:cNvSpPr/>
            <p:nvPr/>
          </p:nvSpPr>
          <p:spPr>
            <a:xfrm>
              <a:off x="9203253" y="4820452"/>
              <a:ext cx="133357" cy="57655"/>
            </a:xfrm>
            <a:custGeom>
              <a:avLst/>
              <a:gdLst/>
              <a:ahLst/>
              <a:cxnLst/>
              <a:rect l="l" t="t" r="r" b="b"/>
              <a:pathLst>
                <a:path w="136567" h="59043">
                  <a:moveTo>
                    <a:pt x="7285" y="15742"/>
                  </a:moveTo>
                  <a:lnTo>
                    <a:pt x="1162" y="4771"/>
                  </a:lnTo>
                  <a:lnTo>
                    <a:pt x="581" y="4174"/>
                  </a:lnTo>
                  <a:lnTo>
                    <a:pt x="0" y="2982"/>
                  </a:lnTo>
                  <a:lnTo>
                    <a:pt x="581" y="1192"/>
                  </a:lnTo>
                  <a:lnTo>
                    <a:pt x="2324" y="596"/>
                  </a:lnTo>
                  <a:lnTo>
                    <a:pt x="3486" y="0"/>
                  </a:lnTo>
                  <a:lnTo>
                    <a:pt x="4649" y="596"/>
                  </a:lnTo>
                  <a:lnTo>
                    <a:pt x="5230" y="1789"/>
                  </a:lnTo>
                  <a:lnTo>
                    <a:pt x="5811" y="1789"/>
                  </a:lnTo>
                  <a:lnTo>
                    <a:pt x="9555" y="8962"/>
                  </a:lnTo>
                  <a:lnTo>
                    <a:pt x="16797" y="19756"/>
                  </a:lnTo>
                  <a:lnTo>
                    <a:pt x="25711" y="29988"/>
                  </a:lnTo>
                  <a:lnTo>
                    <a:pt x="36023" y="39077"/>
                  </a:lnTo>
                  <a:lnTo>
                    <a:pt x="47463" y="46442"/>
                  </a:lnTo>
                  <a:lnTo>
                    <a:pt x="59760" y="51502"/>
                  </a:lnTo>
                  <a:lnTo>
                    <a:pt x="72642" y="53676"/>
                  </a:lnTo>
                  <a:lnTo>
                    <a:pt x="78453" y="53676"/>
                  </a:lnTo>
                  <a:lnTo>
                    <a:pt x="93556" y="50546"/>
                  </a:lnTo>
                  <a:lnTo>
                    <a:pt x="105473" y="45569"/>
                  </a:lnTo>
                  <a:lnTo>
                    <a:pt x="116793" y="38815"/>
                  </a:lnTo>
                  <a:lnTo>
                    <a:pt x="127247" y="30657"/>
                  </a:lnTo>
                  <a:lnTo>
                    <a:pt x="136567" y="21470"/>
                  </a:lnTo>
                  <a:lnTo>
                    <a:pt x="135405" y="24452"/>
                  </a:lnTo>
                  <a:lnTo>
                    <a:pt x="134243" y="28030"/>
                  </a:lnTo>
                  <a:lnTo>
                    <a:pt x="134243" y="32205"/>
                  </a:lnTo>
                  <a:lnTo>
                    <a:pt x="133453" y="32951"/>
                  </a:lnTo>
                  <a:lnTo>
                    <a:pt x="123257" y="41472"/>
                  </a:lnTo>
                  <a:lnTo>
                    <a:pt x="112183" y="48669"/>
                  </a:lnTo>
                  <a:lnTo>
                    <a:pt x="100416" y="54214"/>
                  </a:lnTo>
                  <a:lnTo>
                    <a:pt x="88143" y="57781"/>
                  </a:lnTo>
                  <a:lnTo>
                    <a:pt x="75548" y="59043"/>
                  </a:lnTo>
                  <a:lnTo>
                    <a:pt x="72061" y="59043"/>
                  </a:lnTo>
                  <a:lnTo>
                    <a:pt x="58745" y="56916"/>
                  </a:lnTo>
                  <a:lnTo>
                    <a:pt x="46409" y="52118"/>
                  </a:lnTo>
                  <a:lnTo>
                    <a:pt x="34875" y="45118"/>
                  </a:lnTo>
                  <a:lnTo>
                    <a:pt x="24362" y="36400"/>
                  </a:lnTo>
                  <a:lnTo>
                    <a:pt x="15092" y="26446"/>
                  </a:lnTo>
                  <a:lnTo>
                    <a:pt x="7285" y="15742"/>
                  </a:lnTo>
                  <a:close/>
                </a:path>
              </a:pathLst>
            </a:custGeom>
            <a:solidFill>
              <a:srgbClr val="6DB97A"/>
            </a:solidFill>
          </p:spPr>
          <p:txBody>
            <a:bodyPr wrap="square" lIns="0" tIns="0" rIns="0" bIns="0" rtlCol="0">
              <a:noAutofit/>
            </a:bodyPr>
            <a:lstStyle/>
            <a:p>
              <a:endParaRPr sz="1758"/>
            </a:p>
          </p:txBody>
        </p:sp>
        <p:sp>
          <p:nvSpPr>
            <p:cNvPr id="823" name="object 252"/>
            <p:cNvSpPr/>
            <p:nvPr/>
          </p:nvSpPr>
          <p:spPr>
            <a:xfrm>
              <a:off x="9189603" y="4904886"/>
              <a:ext cx="5107" cy="132782"/>
            </a:xfrm>
            <a:custGeom>
              <a:avLst/>
              <a:gdLst/>
              <a:ahLst/>
              <a:cxnLst/>
              <a:rect l="l" t="t" r="r" b="b"/>
              <a:pathLst>
                <a:path w="5230" h="135979">
                  <a:moveTo>
                    <a:pt x="1162" y="134786"/>
                  </a:moveTo>
                  <a:lnTo>
                    <a:pt x="581" y="135383"/>
                  </a:lnTo>
                  <a:lnTo>
                    <a:pt x="0" y="135979"/>
                  </a:lnTo>
                  <a:lnTo>
                    <a:pt x="0" y="0"/>
                  </a:lnTo>
                  <a:lnTo>
                    <a:pt x="1743" y="16699"/>
                  </a:lnTo>
                  <a:lnTo>
                    <a:pt x="2324" y="18488"/>
                  </a:lnTo>
                  <a:lnTo>
                    <a:pt x="2905" y="19681"/>
                  </a:lnTo>
                  <a:lnTo>
                    <a:pt x="5230" y="16102"/>
                  </a:lnTo>
                  <a:lnTo>
                    <a:pt x="2905" y="130611"/>
                  </a:lnTo>
                  <a:lnTo>
                    <a:pt x="2905" y="131804"/>
                  </a:lnTo>
                  <a:lnTo>
                    <a:pt x="2324" y="132400"/>
                  </a:lnTo>
                  <a:lnTo>
                    <a:pt x="1743" y="132997"/>
                  </a:lnTo>
                  <a:lnTo>
                    <a:pt x="1162" y="134190"/>
                  </a:lnTo>
                  <a:lnTo>
                    <a:pt x="1162" y="134786"/>
                  </a:lnTo>
                  <a:close/>
                </a:path>
              </a:pathLst>
            </a:custGeom>
            <a:solidFill>
              <a:srgbClr val="6DB97A"/>
            </a:solidFill>
          </p:spPr>
          <p:txBody>
            <a:bodyPr wrap="square" lIns="0" tIns="0" rIns="0" bIns="0" rtlCol="0">
              <a:noAutofit/>
            </a:bodyPr>
            <a:lstStyle/>
            <a:p>
              <a:endParaRPr sz="1758"/>
            </a:p>
          </p:txBody>
        </p:sp>
        <p:sp>
          <p:nvSpPr>
            <p:cNvPr id="824" name="object 253"/>
            <p:cNvSpPr/>
            <p:nvPr/>
          </p:nvSpPr>
          <p:spPr>
            <a:xfrm>
              <a:off x="9372360" y="4984089"/>
              <a:ext cx="2837" cy="65226"/>
            </a:xfrm>
            <a:custGeom>
              <a:avLst/>
              <a:gdLst/>
              <a:ahLst/>
              <a:cxnLst/>
              <a:rect l="l" t="t" r="r" b="b"/>
              <a:pathLst>
                <a:path w="2905" h="66796">
                  <a:moveTo>
                    <a:pt x="0" y="0"/>
                  </a:moveTo>
                  <a:lnTo>
                    <a:pt x="581" y="0"/>
                  </a:lnTo>
                  <a:lnTo>
                    <a:pt x="1743" y="596"/>
                  </a:lnTo>
                  <a:lnTo>
                    <a:pt x="2905" y="596"/>
                  </a:lnTo>
                  <a:lnTo>
                    <a:pt x="2905" y="65007"/>
                  </a:lnTo>
                  <a:lnTo>
                    <a:pt x="2324" y="65604"/>
                  </a:lnTo>
                  <a:lnTo>
                    <a:pt x="1743" y="66200"/>
                  </a:lnTo>
                  <a:lnTo>
                    <a:pt x="1162" y="66796"/>
                  </a:lnTo>
                  <a:lnTo>
                    <a:pt x="0" y="0"/>
                  </a:lnTo>
                  <a:close/>
                </a:path>
              </a:pathLst>
            </a:custGeom>
            <a:solidFill>
              <a:srgbClr val="6DB97A"/>
            </a:solidFill>
          </p:spPr>
          <p:txBody>
            <a:bodyPr wrap="square" lIns="0" tIns="0" rIns="0" bIns="0" rtlCol="0">
              <a:noAutofit/>
            </a:bodyPr>
            <a:lstStyle/>
            <a:p>
              <a:endParaRPr sz="1758"/>
            </a:p>
          </p:txBody>
        </p:sp>
        <p:sp>
          <p:nvSpPr>
            <p:cNvPr id="825" name="object 254"/>
            <p:cNvSpPr/>
            <p:nvPr/>
          </p:nvSpPr>
          <p:spPr>
            <a:xfrm>
              <a:off x="9325259" y="4652709"/>
              <a:ext cx="2837" cy="582"/>
            </a:xfrm>
            <a:custGeom>
              <a:avLst/>
              <a:gdLst/>
              <a:ahLst/>
              <a:cxnLst/>
              <a:rect l="l" t="t" r="r" b="b"/>
              <a:pathLst>
                <a:path w="2905" h="596">
                  <a:moveTo>
                    <a:pt x="2905" y="596"/>
                  </a:moveTo>
                  <a:lnTo>
                    <a:pt x="1743" y="596"/>
                  </a:lnTo>
                  <a:lnTo>
                    <a:pt x="1162" y="0"/>
                  </a:lnTo>
                  <a:lnTo>
                    <a:pt x="0" y="0"/>
                  </a:lnTo>
                  <a:lnTo>
                    <a:pt x="1162" y="0"/>
                  </a:lnTo>
                  <a:lnTo>
                    <a:pt x="1743" y="596"/>
                  </a:lnTo>
                  <a:lnTo>
                    <a:pt x="2905" y="596"/>
                  </a:lnTo>
                  <a:close/>
                </a:path>
              </a:pathLst>
            </a:custGeom>
            <a:solidFill>
              <a:srgbClr val="F18F42"/>
            </a:solidFill>
          </p:spPr>
          <p:txBody>
            <a:bodyPr wrap="square" lIns="0" tIns="0" rIns="0" bIns="0" rtlCol="0">
              <a:noAutofit/>
            </a:bodyPr>
            <a:lstStyle/>
            <a:p>
              <a:endParaRPr sz="1758"/>
            </a:p>
          </p:txBody>
        </p:sp>
        <p:sp>
          <p:nvSpPr>
            <p:cNvPr id="826" name="object 255"/>
            <p:cNvSpPr/>
            <p:nvPr/>
          </p:nvSpPr>
          <p:spPr>
            <a:xfrm>
              <a:off x="9202086" y="4624344"/>
              <a:ext cx="3410" cy="16730"/>
            </a:xfrm>
            <a:custGeom>
              <a:avLst/>
              <a:gdLst/>
              <a:ahLst/>
              <a:cxnLst/>
              <a:rect l="l" t="t" r="r" b="b"/>
              <a:pathLst>
                <a:path w="3492" h="17133">
                  <a:moveTo>
                    <a:pt x="0" y="12958"/>
                  </a:moveTo>
                  <a:lnTo>
                    <a:pt x="581" y="11169"/>
                  </a:lnTo>
                  <a:lnTo>
                    <a:pt x="3492" y="0"/>
                  </a:lnTo>
                  <a:lnTo>
                    <a:pt x="581" y="17133"/>
                  </a:lnTo>
                  <a:lnTo>
                    <a:pt x="581" y="14747"/>
                  </a:lnTo>
                  <a:lnTo>
                    <a:pt x="0" y="12958"/>
                  </a:lnTo>
                  <a:close/>
                </a:path>
              </a:pathLst>
            </a:custGeom>
            <a:solidFill>
              <a:srgbClr val="F18F42"/>
            </a:solidFill>
          </p:spPr>
          <p:txBody>
            <a:bodyPr wrap="square" lIns="0" tIns="0" rIns="0" bIns="0" rtlCol="0">
              <a:noAutofit/>
            </a:bodyPr>
            <a:lstStyle/>
            <a:p>
              <a:endParaRPr sz="1758"/>
            </a:p>
          </p:txBody>
        </p:sp>
        <p:sp>
          <p:nvSpPr>
            <p:cNvPr id="827" name="object 256"/>
            <p:cNvSpPr/>
            <p:nvPr/>
          </p:nvSpPr>
          <p:spPr>
            <a:xfrm>
              <a:off x="9342282" y="4560706"/>
              <a:ext cx="567" cy="1972"/>
            </a:xfrm>
            <a:custGeom>
              <a:avLst/>
              <a:gdLst/>
              <a:ahLst/>
              <a:cxnLst/>
              <a:rect l="l" t="t" r="r" b="b"/>
              <a:pathLst>
                <a:path w="581" h="2019">
                  <a:moveTo>
                    <a:pt x="581" y="1789"/>
                  </a:moveTo>
                  <a:lnTo>
                    <a:pt x="468" y="2019"/>
                  </a:lnTo>
                  <a:lnTo>
                    <a:pt x="289" y="164"/>
                  </a:lnTo>
                  <a:lnTo>
                    <a:pt x="0" y="0"/>
                  </a:lnTo>
                  <a:lnTo>
                    <a:pt x="581" y="0"/>
                  </a:lnTo>
                  <a:lnTo>
                    <a:pt x="581" y="1789"/>
                  </a:lnTo>
                  <a:close/>
                </a:path>
              </a:pathLst>
            </a:custGeom>
            <a:solidFill>
              <a:srgbClr val="F18F42"/>
            </a:solidFill>
          </p:spPr>
          <p:txBody>
            <a:bodyPr wrap="square" lIns="0" tIns="0" rIns="0" bIns="0" rtlCol="0">
              <a:noAutofit/>
            </a:bodyPr>
            <a:lstStyle/>
            <a:p>
              <a:endParaRPr sz="1758"/>
            </a:p>
          </p:txBody>
        </p:sp>
        <p:sp>
          <p:nvSpPr>
            <p:cNvPr id="828" name="object 257"/>
            <p:cNvSpPr/>
            <p:nvPr/>
          </p:nvSpPr>
          <p:spPr>
            <a:xfrm>
              <a:off x="9202110" y="4562666"/>
              <a:ext cx="156056" cy="160512"/>
            </a:xfrm>
            <a:custGeom>
              <a:avLst/>
              <a:gdLst/>
              <a:ahLst/>
              <a:cxnLst/>
              <a:rect l="l" t="t" r="r" b="b"/>
              <a:pathLst>
                <a:path w="159813" h="164376">
                  <a:moveTo>
                    <a:pt x="2905" y="127995"/>
                  </a:moveTo>
                  <a:lnTo>
                    <a:pt x="1978" y="118658"/>
                  </a:lnTo>
                  <a:lnTo>
                    <a:pt x="1100" y="105891"/>
                  </a:lnTo>
                  <a:lnTo>
                    <a:pt x="485" y="92943"/>
                  </a:lnTo>
                  <a:lnTo>
                    <a:pt x="0" y="80283"/>
                  </a:lnTo>
                  <a:lnTo>
                    <a:pt x="0" y="78494"/>
                  </a:lnTo>
                  <a:lnTo>
                    <a:pt x="581" y="79687"/>
                  </a:lnTo>
                  <a:lnTo>
                    <a:pt x="581" y="80283"/>
                  </a:lnTo>
                  <a:lnTo>
                    <a:pt x="3492" y="63149"/>
                  </a:lnTo>
                  <a:lnTo>
                    <a:pt x="10427" y="52522"/>
                  </a:lnTo>
                  <a:lnTo>
                    <a:pt x="20339" y="44499"/>
                  </a:lnTo>
                  <a:lnTo>
                    <a:pt x="24175" y="42425"/>
                  </a:lnTo>
                  <a:lnTo>
                    <a:pt x="36222" y="38493"/>
                  </a:lnTo>
                  <a:lnTo>
                    <a:pt x="48815" y="36149"/>
                  </a:lnTo>
                  <a:lnTo>
                    <a:pt x="56370" y="34360"/>
                  </a:lnTo>
                  <a:lnTo>
                    <a:pt x="64506" y="33764"/>
                  </a:lnTo>
                  <a:lnTo>
                    <a:pt x="72642" y="33167"/>
                  </a:lnTo>
                  <a:lnTo>
                    <a:pt x="80778" y="32571"/>
                  </a:lnTo>
                  <a:lnTo>
                    <a:pt x="88333" y="31378"/>
                  </a:lnTo>
                  <a:lnTo>
                    <a:pt x="96469" y="31378"/>
                  </a:lnTo>
                  <a:lnTo>
                    <a:pt x="105232" y="30697"/>
                  </a:lnTo>
                  <a:lnTo>
                    <a:pt x="117516" y="27931"/>
                  </a:lnTo>
                  <a:lnTo>
                    <a:pt x="129012" y="21239"/>
                  </a:lnTo>
                  <a:lnTo>
                    <a:pt x="134824" y="16468"/>
                  </a:lnTo>
                  <a:lnTo>
                    <a:pt x="140635" y="9311"/>
                  </a:lnTo>
                  <a:lnTo>
                    <a:pt x="143541" y="1558"/>
                  </a:lnTo>
                  <a:lnTo>
                    <a:pt x="143541" y="962"/>
                  </a:lnTo>
                  <a:lnTo>
                    <a:pt x="144010" y="0"/>
                  </a:lnTo>
                  <a:lnTo>
                    <a:pt x="144938" y="9632"/>
                  </a:lnTo>
                  <a:lnTo>
                    <a:pt x="141216" y="21836"/>
                  </a:lnTo>
                  <a:lnTo>
                    <a:pt x="146447" y="21239"/>
                  </a:lnTo>
                  <a:lnTo>
                    <a:pt x="150515" y="18854"/>
                  </a:lnTo>
                  <a:lnTo>
                    <a:pt x="154583" y="15275"/>
                  </a:lnTo>
                  <a:lnTo>
                    <a:pt x="155164" y="17064"/>
                  </a:lnTo>
                  <a:lnTo>
                    <a:pt x="155164" y="27800"/>
                  </a:lnTo>
                  <a:lnTo>
                    <a:pt x="154583" y="30782"/>
                  </a:lnTo>
                  <a:lnTo>
                    <a:pt x="154001" y="30782"/>
                  </a:lnTo>
                  <a:lnTo>
                    <a:pt x="153420" y="31378"/>
                  </a:lnTo>
                  <a:lnTo>
                    <a:pt x="150515" y="36746"/>
                  </a:lnTo>
                  <a:lnTo>
                    <a:pt x="152258" y="38535"/>
                  </a:lnTo>
                  <a:lnTo>
                    <a:pt x="155164" y="35553"/>
                  </a:lnTo>
                  <a:lnTo>
                    <a:pt x="159813" y="36149"/>
                  </a:lnTo>
                  <a:lnTo>
                    <a:pt x="157836" y="37820"/>
                  </a:lnTo>
                  <a:lnTo>
                    <a:pt x="156225" y="43902"/>
                  </a:lnTo>
                  <a:lnTo>
                    <a:pt x="155303" y="53899"/>
                  </a:lnTo>
                  <a:lnTo>
                    <a:pt x="154868" y="66873"/>
                  </a:lnTo>
                  <a:lnTo>
                    <a:pt x="154721" y="81886"/>
                  </a:lnTo>
                  <a:lnTo>
                    <a:pt x="154661" y="98001"/>
                  </a:lnTo>
                  <a:lnTo>
                    <a:pt x="154488" y="114280"/>
                  </a:lnTo>
                  <a:lnTo>
                    <a:pt x="154001" y="129784"/>
                  </a:lnTo>
                  <a:lnTo>
                    <a:pt x="153270" y="141980"/>
                  </a:lnTo>
                  <a:lnTo>
                    <a:pt x="151207" y="155676"/>
                  </a:lnTo>
                  <a:lnTo>
                    <a:pt x="147609" y="163779"/>
                  </a:lnTo>
                  <a:lnTo>
                    <a:pt x="147028" y="164376"/>
                  </a:lnTo>
                  <a:lnTo>
                    <a:pt x="148190" y="156026"/>
                  </a:lnTo>
                  <a:lnTo>
                    <a:pt x="148771" y="147676"/>
                  </a:lnTo>
                  <a:lnTo>
                    <a:pt x="148771" y="139923"/>
                  </a:lnTo>
                  <a:lnTo>
                    <a:pt x="148227" y="125715"/>
                  </a:lnTo>
                  <a:lnTo>
                    <a:pt x="145388" y="110055"/>
                  </a:lnTo>
                  <a:lnTo>
                    <a:pt x="140503" y="97428"/>
                  </a:lnTo>
                  <a:lnTo>
                    <a:pt x="133949" y="88480"/>
                  </a:lnTo>
                  <a:lnTo>
                    <a:pt x="126107" y="83861"/>
                  </a:lnTo>
                  <a:lnTo>
                    <a:pt x="125842" y="83755"/>
                  </a:lnTo>
                  <a:lnTo>
                    <a:pt x="116840" y="84039"/>
                  </a:lnTo>
                  <a:lnTo>
                    <a:pt x="105401" y="88353"/>
                  </a:lnTo>
                  <a:lnTo>
                    <a:pt x="92481" y="93377"/>
                  </a:lnTo>
                  <a:lnTo>
                    <a:pt x="79034" y="95789"/>
                  </a:lnTo>
                  <a:lnTo>
                    <a:pt x="65881" y="93401"/>
                  </a:lnTo>
                  <a:lnTo>
                    <a:pt x="53067" y="87536"/>
                  </a:lnTo>
                  <a:lnTo>
                    <a:pt x="42007" y="82065"/>
                  </a:lnTo>
                  <a:lnTo>
                    <a:pt x="33706" y="80879"/>
                  </a:lnTo>
                  <a:lnTo>
                    <a:pt x="25700" y="85644"/>
                  </a:lnTo>
                  <a:lnTo>
                    <a:pt x="19225" y="94649"/>
                  </a:lnTo>
                  <a:lnTo>
                    <a:pt x="14325" y="107203"/>
                  </a:lnTo>
                  <a:lnTo>
                    <a:pt x="11303" y="122547"/>
                  </a:lnTo>
                  <a:lnTo>
                    <a:pt x="10460" y="139923"/>
                  </a:lnTo>
                  <a:lnTo>
                    <a:pt x="10460" y="147676"/>
                  </a:lnTo>
                  <a:lnTo>
                    <a:pt x="11041" y="156026"/>
                  </a:lnTo>
                  <a:lnTo>
                    <a:pt x="12203" y="164376"/>
                  </a:lnTo>
                  <a:lnTo>
                    <a:pt x="11041" y="164376"/>
                  </a:lnTo>
                  <a:lnTo>
                    <a:pt x="10460" y="163779"/>
                  </a:lnTo>
                  <a:lnTo>
                    <a:pt x="9298" y="162586"/>
                  </a:lnTo>
                  <a:lnTo>
                    <a:pt x="8717" y="160797"/>
                  </a:lnTo>
                  <a:lnTo>
                    <a:pt x="7554" y="158411"/>
                  </a:lnTo>
                  <a:lnTo>
                    <a:pt x="7554" y="157815"/>
                  </a:lnTo>
                  <a:lnTo>
                    <a:pt x="6973" y="156622"/>
                  </a:lnTo>
                  <a:lnTo>
                    <a:pt x="6973" y="156026"/>
                  </a:lnTo>
                  <a:lnTo>
                    <a:pt x="6451" y="153882"/>
                  </a:lnTo>
                  <a:lnTo>
                    <a:pt x="4521" y="142303"/>
                  </a:lnTo>
                  <a:lnTo>
                    <a:pt x="2905" y="127995"/>
                  </a:lnTo>
                  <a:close/>
                </a:path>
              </a:pathLst>
            </a:custGeom>
            <a:solidFill>
              <a:srgbClr val="F18F42"/>
            </a:solidFill>
          </p:spPr>
          <p:txBody>
            <a:bodyPr wrap="square" lIns="0" tIns="0" rIns="0" bIns="0" rtlCol="0">
              <a:noAutofit/>
            </a:bodyPr>
            <a:lstStyle/>
            <a:p>
              <a:endParaRPr sz="1758"/>
            </a:p>
          </p:txBody>
        </p:sp>
        <p:sp>
          <p:nvSpPr>
            <p:cNvPr id="829" name="object 258"/>
            <p:cNvSpPr/>
            <p:nvPr/>
          </p:nvSpPr>
          <p:spPr>
            <a:xfrm>
              <a:off x="9236726" y="4649798"/>
              <a:ext cx="5674" cy="582"/>
            </a:xfrm>
            <a:custGeom>
              <a:avLst/>
              <a:gdLst/>
              <a:ahLst/>
              <a:cxnLst/>
              <a:rect l="l" t="t" r="r" b="b"/>
              <a:pathLst>
                <a:path w="5811" h="596">
                  <a:moveTo>
                    <a:pt x="0" y="0"/>
                  </a:moveTo>
                  <a:lnTo>
                    <a:pt x="3486" y="0"/>
                  </a:lnTo>
                  <a:lnTo>
                    <a:pt x="5811" y="596"/>
                  </a:lnTo>
                  <a:lnTo>
                    <a:pt x="3486" y="0"/>
                  </a:lnTo>
                  <a:lnTo>
                    <a:pt x="0" y="0"/>
                  </a:lnTo>
                  <a:close/>
                </a:path>
              </a:pathLst>
            </a:custGeom>
            <a:solidFill>
              <a:srgbClr val="F18F42"/>
            </a:solidFill>
          </p:spPr>
          <p:txBody>
            <a:bodyPr wrap="square" lIns="0" tIns="0" rIns="0" bIns="0" rtlCol="0">
              <a:noAutofit/>
            </a:bodyPr>
            <a:lstStyle/>
            <a:p>
              <a:endParaRPr sz="1758"/>
            </a:p>
          </p:txBody>
        </p:sp>
        <p:sp>
          <p:nvSpPr>
            <p:cNvPr id="830" name="object 259"/>
            <p:cNvSpPr/>
            <p:nvPr/>
          </p:nvSpPr>
          <p:spPr>
            <a:xfrm>
              <a:off x="9202114" y="4636986"/>
              <a:ext cx="567" cy="3494"/>
            </a:xfrm>
            <a:custGeom>
              <a:avLst/>
              <a:gdLst/>
              <a:ahLst/>
              <a:cxnLst/>
              <a:rect l="l" t="t" r="r" b="b"/>
              <a:pathLst>
                <a:path w="581" h="3578">
                  <a:moveTo>
                    <a:pt x="581" y="1789"/>
                  </a:moveTo>
                  <a:lnTo>
                    <a:pt x="581" y="3578"/>
                  </a:lnTo>
                  <a:lnTo>
                    <a:pt x="0" y="2385"/>
                  </a:lnTo>
                  <a:lnTo>
                    <a:pt x="0" y="0"/>
                  </a:lnTo>
                  <a:lnTo>
                    <a:pt x="581" y="1789"/>
                  </a:lnTo>
                  <a:close/>
                </a:path>
              </a:pathLst>
            </a:custGeom>
            <a:solidFill>
              <a:srgbClr val="EF8531"/>
            </a:solidFill>
          </p:spPr>
          <p:txBody>
            <a:bodyPr wrap="square" lIns="0" tIns="0" rIns="0" bIns="0" rtlCol="0">
              <a:noAutofit/>
            </a:bodyPr>
            <a:lstStyle/>
            <a:p>
              <a:endParaRPr sz="1758"/>
            </a:p>
          </p:txBody>
        </p:sp>
        <p:sp>
          <p:nvSpPr>
            <p:cNvPr id="831" name="object 260"/>
            <p:cNvSpPr/>
            <p:nvPr/>
          </p:nvSpPr>
          <p:spPr>
            <a:xfrm>
              <a:off x="9201541" y="4561284"/>
              <a:ext cx="141301" cy="75709"/>
            </a:xfrm>
            <a:custGeom>
              <a:avLst/>
              <a:gdLst/>
              <a:ahLst/>
              <a:cxnLst/>
              <a:rect l="l" t="t" r="r" b="b"/>
              <a:pathLst>
                <a:path w="144703" h="77532">
                  <a:moveTo>
                    <a:pt x="4649" y="56658"/>
                  </a:moveTo>
                  <a:lnTo>
                    <a:pt x="6392" y="53676"/>
                  </a:lnTo>
                  <a:lnTo>
                    <a:pt x="8717" y="50694"/>
                  </a:lnTo>
                  <a:lnTo>
                    <a:pt x="10460" y="48308"/>
                  </a:lnTo>
                  <a:lnTo>
                    <a:pt x="20577" y="39025"/>
                  </a:lnTo>
                  <a:lnTo>
                    <a:pt x="31090" y="33036"/>
                  </a:lnTo>
                  <a:lnTo>
                    <a:pt x="42688" y="28774"/>
                  </a:lnTo>
                  <a:lnTo>
                    <a:pt x="55086" y="25795"/>
                  </a:lnTo>
                  <a:lnTo>
                    <a:pt x="67995" y="23658"/>
                  </a:lnTo>
                  <a:lnTo>
                    <a:pt x="81130" y="21923"/>
                  </a:lnTo>
                  <a:lnTo>
                    <a:pt x="94204" y="20148"/>
                  </a:lnTo>
                  <a:lnTo>
                    <a:pt x="106929" y="17892"/>
                  </a:lnTo>
                  <a:lnTo>
                    <a:pt x="110248" y="17161"/>
                  </a:lnTo>
                  <a:lnTo>
                    <a:pt x="122852" y="13291"/>
                  </a:lnTo>
                  <a:lnTo>
                    <a:pt x="134211" y="7675"/>
                  </a:lnTo>
                  <a:lnTo>
                    <a:pt x="144122" y="0"/>
                  </a:lnTo>
                  <a:lnTo>
                    <a:pt x="144703" y="0"/>
                  </a:lnTo>
                  <a:lnTo>
                    <a:pt x="144703" y="1192"/>
                  </a:lnTo>
                  <a:lnTo>
                    <a:pt x="144122" y="2385"/>
                  </a:lnTo>
                  <a:lnTo>
                    <a:pt x="144122" y="2982"/>
                  </a:lnTo>
                  <a:lnTo>
                    <a:pt x="141216" y="10735"/>
                  </a:lnTo>
                  <a:lnTo>
                    <a:pt x="135405" y="17892"/>
                  </a:lnTo>
                  <a:lnTo>
                    <a:pt x="129594" y="22663"/>
                  </a:lnTo>
                  <a:lnTo>
                    <a:pt x="121824" y="27760"/>
                  </a:lnTo>
                  <a:lnTo>
                    <a:pt x="109769" y="31547"/>
                  </a:lnTo>
                  <a:lnTo>
                    <a:pt x="97050" y="32802"/>
                  </a:lnTo>
                  <a:lnTo>
                    <a:pt x="88914" y="32802"/>
                  </a:lnTo>
                  <a:lnTo>
                    <a:pt x="81359" y="33994"/>
                  </a:lnTo>
                  <a:lnTo>
                    <a:pt x="73223" y="34591"/>
                  </a:lnTo>
                  <a:lnTo>
                    <a:pt x="65087" y="35187"/>
                  </a:lnTo>
                  <a:lnTo>
                    <a:pt x="56951" y="35784"/>
                  </a:lnTo>
                  <a:lnTo>
                    <a:pt x="49396" y="37573"/>
                  </a:lnTo>
                  <a:lnTo>
                    <a:pt x="45130" y="38323"/>
                  </a:lnTo>
                  <a:lnTo>
                    <a:pt x="32660" y="40951"/>
                  </a:lnTo>
                  <a:lnTo>
                    <a:pt x="20921" y="45922"/>
                  </a:lnTo>
                  <a:lnTo>
                    <a:pt x="12625" y="52303"/>
                  </a:lnTo>
                  <a:lnTo>
                    <a:pt x="5086" y="62394"/>
                  </a:lnTo>
                  <a:lnTo>
                    <a:pt x="1162" y="75742"/>
                  </a:lnTo>
                  <a:lnTo>
                    <a:pt x="581" y="77532"/>
                  </a:lnTo>
                  <a:lnTo>
                    <a:pt x="581" y="75742"/>
                  </a:lnTo>
                  <a:lnTo>
                    <a:pt x="0" y="73357"/>
                  </a:lnTo>
                  <a:lnTo>
                    <a:pt x="0" y="54272"/>
                  </a:lnTo>
                  <a:lnTo>
                    <a:pt x="4649" y="56658"/>
                  </a:lnTo>
                  <a:close/>
                </a:path>
              </a:pathLst>
            </a:custGeom>
            <a:solidFill>
              <a:srgbClr val="EF8531"/>
            </a:solidFill>
          </p:spPr>
          <p:txBody>
            <a:bodyPr wrap="square" lIns="0" tIns="0" rIns="0" bIns="0" rtlCol="0">
              <a:noAutofit/>
            </a:bodyPr>
            <a:lstStyle/>
            <a:p>
              <a:endParaRPr sz="1758"/>
            </a:p>
          </p:txBody>
        </p:sp>
        <p:sp>
          <p:nvSpPr>
            <p:cNvPr id="832" name="object 261"/>
            <p:cNvSpPr/>
            <p:nvPr/>
          </p:nvSpPr>
          <p:spPr>
            <a:xfrm>
              <a:off x="9212298" y="4698062"/>
              <a:ext cx="27" cy="533"/>
            </a:xfrm>
            <a:custGeom>
              <a:avLst/>
              <a:gdLst/>
              <a:ahLst/>
              <a:cxnLst/>
              <a:rect l="l" t="t" r="r" b="b"/>
              <a:pathLst>
                <a:path w="28" h="546">
                  <a:moveTo>
                    <a:pt x="28" y="0"/>
                  </a:moveTo>
                  <a:lnTo>
                    <a:pt x="0" y="546"/>
                  </a:lnTo>
                  <a:lnTo>
                    <a:pt x="0" y="88"/>
                  </a:lnTo>
                  <a:close/>
                </a:path>
              </a:pathLst>
            </a:custGeom>
            <a:solidFill>
              <a:srgbClr val="EF8531"/>
            </a:solidFill>
          </p:spPr>
          <p:txBody>
            <a:bodyPr wrap="square" lIns="0" tIns="0" rIns="0" bIns="0" rtlCol="0">
              <a:noAutofit/>
            </a:bodyPr>
            <a:lstStyle/>
            <a:p>
              <a:endParaRPr sz="1758"/>
            </a:p>
          </p:txBody>
        </p:sp>
        <p:sp>
          <p:nvSpPr>
            <p:cNvPr id="833" name="object 262"/>
            <p:cNvSpPr/>
            <p:nvPr/>
          </p:nvSpPr>
          <p:spPr>
            <a:xfrm>
              <a:off x="9212356" y="4641652"/>
              <a:ext cx="134927" cy="56404"/>
            </a:xfrm>
            <a:custGeom>
              <a:avLst/>
              <a:gdLst/>
              <a:ahLst/>
              <a:cxnLst/>
              <a:rect l="l" t="t" r="r" b="b"/>
              <a:pathLst>
                <a:path w="138175" h="57762">
                  <a:moveTo>
                    <a:pt x="129565" y="23259"/>
                  </a:moveTo>
                  <a:lnTo>
                    <a:pt x="128984" y="22663"/>
                  </a:lnTo>
                  <a:lnTo>
                    <a:pt x="128402" y="22066"/>
                  </a:lnTo>
                  <a:lnTo>
                    <a:pt x="128402" y="21470"/>
                  </a:lnTo>
                  <a:lnTo>
                    <a:pt x="127821" y="20874"/>
                  </a:lnTo>
                  <a:lnTo>
                    <a:pt x="127821" y="20277"/>
                  </a:lnTo>
                  <a:lnTo>
                    <a:pt x="127240" y="19681"/>
                  </a:lnTo>
                  <a:lnTo>
                    <a:pt x="126659" y="19681"/>
                  </a:lnTo>
                  <a:lnTo>
                    <a:pt x="126659" y="19084"/>
                  </a:lnTo>
                  <a:lnTo>
                    <a:pt x="126078" y="18488"/>
                  </a:lnTo>
                  <a:lnTo>
                    <a:pt x="125497" y="17892"/>
                  </a:lnTo>
                  <a:lnTo>
                    <a:pt x="124916" y="17295"/>
                  </a:lnTo>
                  <a:lnTo>
                    <a:pt x="124334" y="16102"/>
                  </a:lnTo>
                  <a:lnTo>
                    <a:pt x="123753" y="15506"/>
                  </a:lnTo>
                  <a:lnTo>
                    <a:pt x="123172" y="14910"/>
                  </a:lnTo>
                  <a:lnTo>
                    <a:pt x="122591" y="14910"/>
                  </a:lnTo>
                  <a:lnTo>
                    <a:pt x="122010" y="14313"/>
                  </a:lnTo>
                  <a:lnTo>
                    <a:pt x="121429" y="13717"/>
                  </a:lnTo>
                  <a:lnTo>
                    <a:pt x="120848" y="13717"/>
                  </a:lnTo>
                  <a:lnTo>
                    <a:pt x="120267" y="13120"/>
                  </a:lnTo>
                  <a:lnTo>
                    <a:pt x="119685" y="13120"/>
                  </a:lnTo>
                  <a:lnTo>
                    <a:pt x="119104" y="12524"/>
                  </a:lnTo>
                  <a:lnTo>
                    <a:pt x="118523" y="12524"/>
                  </a:lnTo>
                  <a:lnTo>
                    <a:pt x="118523" y="11928"/>
                  </a:lnTo>
                  <a:lnTo>
                    <a:pt x="117361" y="11928"/>
                  </a:lnTo>
                  <a:lnTo>
                    <a:pt x="116780" y="11331"/>
                  </a:lnTo>
                  <a:lnTo>
                    <a:pt x="115617" y="11331"/>
                  </a:lnTo>
                  <a:lnTo>
                    <a:pt x="114455" y="10735"/>
                  </a:lnTo>
                  <a:lnTo>
                    <a:pt x="111549" y="10735"/>
                  </a:lnTo>
                  <a:lnTo>
                    <a:pt x="106880" y="11361"/>
                  </a:lnTo>
                  <a:lnTo>
                    <a:pt x="95521" y="15426"/>
                  </a:lnTo>
                  <a:lnTo>
                    <a:pt x="82634" y="20494"/>
                  </a:lnTo>
                  <a:lnTo>
                    <a:pt x="69126" y="23259"/>
                  </a:lnTo>
                  <a:lnTo>
                    <a:pt x="67964" y="23259"/>
                  </a:lnTo>
                  <a:lnTo>
                    <a:pt x="66415" y="23221"/>
                  </a:lnTo>
                  <a:lnTo>
                    <a:pt x="53811" y="20383"/>
                  </a:lnTo>
                  <a:lnTo>
                    <a:pt x="42394" y="14910"/>
                  </a:lnTo>
                  <a:lnTo>
                    <a:pt x="40650" y="13717"/>
                  </a:lnTo>
                  <a:lnTo>
                    <a:pt x="38907" y="13120"/>
                  </a:lnTo>
                  <a:lnTo>
                    <a:pt x="37164" y="12524"/>
                  </a:lnTo>
                  <a:lnTo>
                    <a:pt x="35420" y="11331"/>
                  </a:lnTo>
                  <a:lnTo>
                    <a:pt x="34258" y="10735"/>
                  </a:lnTo>
                  <a:lnTo>
                    <a:pt x="32514" y="10138"/>
                  </a:lnTo>
                  <a:lnTo>
                    <a:pt x="31933" y="9542"/>
                  </a:lnTo>
                  <a:lnTo>
                    <a:pt x="31352" y="9542"/>
                  </a:lnTo>
                  <a:lnTo>
                    <a:pt x="30771" y="8946"/>
                  </a:lnTo>
                  <a:lnTo>
                    <a:pt x="28446" y="8349"/>
                  </a:lnTo>
                  <a:lnTo>
                    <a:pt x="22635" y="8349"/>
                  </a:lnTo>
                  <a:lnTo>
                    <a:pt x="21473" y="8946"/>
                  </a:lnTo>
                  <a:lnTo>
                    <a:pt x="20892" y="8946"/>
                  </a:lnTo>
                  <a:lnTo>
                    <a:pt x="20892" y="9542"/>
                  </a:lnTo>
                  <a:lnTo>
                    <a:pt x="19729" y="9542"/>
                  </a:lnTo>
                  <a:lnTo>
                    <a:pt x="19148" y="10138"/>
                  </a:lnTo>
                  <a:lnTo>
                    <a:pt x="18567" y="10138"/>
                  </a:lnTo>
                  <a:lnTo>
                    <a:pt x="18567" y="10735"/>
                  </a:lnTo>
                  <a:lnTo>
                    <a:pt x="17986" y="10735"/>
                  </a:lnTo>
                  <a:lnTo>
                    <a:pt x="17405" y="11331"/>
                  </a:lnTo>
                  <a:lnTo>
                    <a:pt x="16824" y="11928"/>
                  </a:lnTo>
                  <a:lnTo>
                    <a:pt x="16243" y="11928"/>
                  </a:lnTo>
                  <a:lnTo>
                    <a:pt x="14499" y="13717"/>
                  </a:lnTo>
                  <a:lnTo>
                    <a:pt x="14499" y="14313"/>
                  </a:lnTo>
                  <a:lnTo>
                    <a:pt x="12756" y="16102"/>
                  </a:lnTo>
                  <a:lnTo>
                    <a:pt x="12175" y="16699"/>
                  </a:lnTo>
                  <a:lnTo>
                    <a:pt x="11593" y="17295"/>
                  </a:lnTo>
                  <a:lnTo>
                    <a:pt x="11593" y="17892"/>
                  </a:lnTo>
                  <a:lnTo>
                    <a:pt x="11012" y="18488"/>
                  </a:lnTo>
                  <a:lnTo>
                    <a:pt x="10431" y="19084"/>
                  </a:lnTo>
                  <a:lnTo>
                    <a:pt x="9850" y="20277"/>
                  </a:lnTo>
                  <a:lnTo>
                    <a:pt x="9269" y="20874"/>
                  </a:lnTo>
                  <a:lnTo>
                    <a:pt x="9269" y="21470"/>
                  </a:lnTo>
                  <a:lnTo>
                    <a:pt x="8688" y="22066"/>
                  </a:lnTo>
                  <a:lnTo>
                    <a:pt x="8688" y="22663"/>
                  </a:lnTo>
                  <a:lnTo>
                    <a:pt x="8107" y="23856"/>
                  </a:lnTo>
                  <a:lnTo>
                    <a:pt x="7525" y="25048"/>
                  </a:lnTo>
                  <a:lnTo>
                    <a:pt x="6363" y="27434"/>
                  </a:lnTo>
                  <a:lnTo>
                    <a:pt x="5201" y="29820"/>
                  </a:lnTo>
                  <a:lnTo>
                    <a:pt x="4620" y="32205"/>
                  </a:lnTo>
                  <a:lnTo>
                    <a:pt x="4620" y="32802"/>
                  </a:lnTo>
                  <a:lnTo>
                    <a:pt x="4039" y="35187"/>
                  </a:lnTo>
                  <a:lnTo>
                    <a:pt x="2876" y="37573"/>
                  </a:lnTo>
                  <a:lnTo>
                    <a:pt x="2295" y="40555"/>
                  </a:lnTo>
                  <a:lnTo>
                    <a:pt x="2295" y="42344"/>
                  </a:lnTo>
                  <a:lnTo>
                    <a:pt x="1714" y="43537"/>
                  </a:lnTo>
                  <a:lnTo>
                    <a:pt x="1714" y="44730"/>
                  </a:lnTo>
                  <a:lnTo>
                    <a:pt x="1133" y="46519"/>
                  </a:lnTo>
                  <a:lnTo>
                    <a:pt x="1133" y="49501"/>
                  </a:lnTo>
                  <a:lnTo>
                    <a:pt x="552" y="51290"/>
                  </a:lnTo>
                  <a:lnTo>
                    <a:pt x="552" y="56061"/>
                  </a:lnTo>
                  <a:lnTo>
                    <a:pt x="0" y="57762"/>
                  </a:lnTo>
                  <a:lnTo>
                    <a:pt x="876" y="41162"/>
                  </a:lnTo>
                  <a:lnTo>
                    <a:pt x="3960" y="25892"/>
                  </a:lnTo>
                  <a:lnTo>
                    <a:pt x="8912" y="13436"/>
                  </a:lnTo>
                  <a:lnTo>
                    <a:pt x="15431" y="4552"/>
                  </a:lnTo>
                  <a:lnTo>
                    <a:pt x="23216" y="0"/>
                  </a:lnTo>
                  <a:lnTo>
                    <a:pt x="31142" y="1066"/>
                  </a:lnTo>
                  <a:lnTo>
                    <a:pt x="41995" y="6464"/>
                  </a:lnTo>
                  <a:lnTo>
                    <a:pt x="54741" y="12375"/>
                  </a:lnTo>
                  <a:lnTo>
                    <a:pt x="68545" y="14910"/>
                  </a:lnTo>
                  <a:lnTo>
                    <a:pt x="69024" y="14906"/>
                  </a:lnTo>
                  <a:lnTo>
                    <a:pt x="82469" y="12343"/>
                  </a:lnTo>
                  <a:lnTo>
                    <a:pt x="95352" y="7287"/>
                  </a:lnTo>
                  <a:lnTo>
                    <a:pt x="106720" y="3060"/>
                  </a:lnTo>
                  <a:lnTo>
                    <a:pt x="115617" y="2982"/>
                  </a:lnTo>
                  <a:lnTo>
                    <a:pt x="121955" y="6288"/>
                  </a:lnTo>
                  <a:lnTo>
                    <a:pt x="128802" y="14407"/>
                  </a:lnTo>
                  <a:lnTo>
                    <a:pt x="134058" y="26338"/>
                  </a:lnTo>
                  <a:lnTo>
                    <a:pt x="137344" y="41433"/>
                  </a:lnTo>
                  <a:lnTo>
                    <a:pt x="138175" y="57035"/>
                  </a:lnTo>
                  <a:lnTo>
                    <a:pt x="137701" y="56061"/>
                  </a:lnTo>
                  <a:lnTo>
                    <a:pt x="137701" y="53676"/>
                  </a:lnTo>
                  <a:lnTo>
                    <a:pt x="137120" y="47712"/>
                  </a:lnTo>
                  <a:lnTo>
                    <a:pt x="136538" y="42344"/>
                  </a:lnTo>
                  <a:lnTo>
                    <a:pt x="135376" y="37573"/>
                  </a:lnTo>
                  <a:lnTo>
                    <a:pt x="134795" y="37573"/>
                  </a:lnTo>
                  <a:lnTo>
                    <a:pt x="134795" y="35784"/>
                  </a:lnTo>
                  <a:lnTo>
                    <a:pt x="134214" y="34591"/>
                  </a:lnTo>
                  <a:lnTo>
                    <a:pt x="133633" y="33398"/>
                  </a:lnTo>
                  <a:lnTo>
                    <a:pt x="133633" y="32802"/>
                  </a:lnTo>
                  <a:lnTo>
                    <a:pt x="133052" y="30416"/>
                  </a:lnTo>
                  <a:lnTo>
                    <a:pt x="132470" y="29223"/>
                  </a:lnTo>
                  <a:lnTo>
                    <a:pt x="131308" y="27434"/>
                  </a:lnTo>
                  <a:lnTo>
                    <a:pt x="131308" y="26838"/>
                  </a:lnTo>
                  <a:lnTo>
                    <a:pt x="130727" y="25645"/>
                  </a:lnTo>
                  <a:lnTo>
                    <a:pt x="130727" y="25048"/>
                  </a:lnTo>
                  <a:lnTo>
                    <a:pt x="130146" y="24452"/>
                  </a:lnTo>
                  <a:lnTo>
                    <a:pt x="130146" y="23856"/>
                  </a:lnTo>
                  <a:lnTo>
                    <a:pt x="129565" y="23856"/>
                  </a:lnTo>
                  <a:lnTo>
                    <a:pt x="129565" y="23259"/>
                  </a:lnTo>
                  <a:close/>
                </a:path>
              </a:pathLst>
            </a:custGeom>
            <a:solidFill>
              <a:srgbClr val="EF8531"/>
            </a:solidFill>
          </p:spPr>
          <p:txBody>
            <a:bodyPr wrap="square" lIns="0" tIns="0" rIns="0" bIns="0" rtlCol="0">
              <a:noAutofit/>
            </a:bodyPr>
            <a:lstStyle/>
            <a:p>
              <a:endParaRPr sz="1758"/>
            </a:p>
          </p:txBody>
        </p:sp>
        <p:sp>
          <p:nvSpPr>
            <p:cNvPr id="834" name="object 263"/>
            <p:cNvSpPr/>
            <p:nvPr/>
          </p:nvSpPr>
          <p:spPr>
            <a:xfrm>
              <a:off x="9347253" y="4697352"/>
              <a:ext cx="104" cy="1961"/>
            </a:xfrm>
            <a:custGeom>
              <a:avLst/>
              <a:gdLst/>
              <a:ahLst/>
              <a:cxnLst/>
              <a:rect l="l" t="t" r="r" b="b"/>
              <a:pathLst>
                <a:path w="106" h="2008">
                  <a:moveTo>
                    <a:pt x="106" y="2008"/>
                  </a:moveTo>
                  <a:lnTo>
                    <a:pt x="0" y="0"/>
                  </a:lnTo>
                  <a:lnTo>
                    <a:pt x="106" y="219"/>
                  </a:lnTo>
                  <a:lnTo>
                    <a:pt x="106" y="2008"/>
                  </a:lnTo>
                  <a:close/>
                </a:path>
              </a:pathLst>
            </a:custGeom>
            <a:solidFill>
              <a:srgbClr val="EF8531"/>
            </a:solidFill>
          </p:spPr>
          <p:txBody>
            <a:bodyPr wrap="square" lIns="0" tIns="0" rIns="0" bIns="0" rtlCol="0">
              <a:noAutofit/>
            </a:bodyPr>
            <a:lstStyle/>
            <a:p>
              <a:endParaRPr sz="1758"/>
            </a:p>
          </p:txBody>
        </p:sp>
        <p:sp>
          <p:nvSpPr>
            <p:cNvPr id="835" name="object 264"/>
            <p:cNvSpPr/>
            <p:nvPr/>
          </p:nvSpPr>
          <p:spPr>
            <a:xfrm>
              <a:off x="9212319" y="4698589"/>
              <a:ext cx="9" cy="718"/>
            </a:xfrm>
            <a:custGeom>
              <a:avLst/>
              <a:gdLst/>
              <a:ahLst/>
              <a:cxnLst/>
              <a:rect l="l" t="t" r="r" b="b"/>
              <a:pathLst>
                <a:path w="9" h="735">
                  <a:moveTo>
                    <a:pt x="9" y="735"/>
                  </a:moveTo>
                  <a:lnTo>
                    <a:pt x="0" y="179"/>
                  </a:lnTo>
                  <a:lnTo>
                    <a:pt x="9" y="0"/>
                  </a:lnTo>
                  <a:lnTo>
                    <a:pt x="9" y="735"/>
                  </a:lnTo>
                  <a:close/>
                </a:path>
              </a:pathLst>
            </a:custGeom>
            <a:solidFill>
              <a:srgbClr val="EF8531"/>
            </a:solidFill>
          </p:spPr>
          <p:txBody>
            <a:bodyPr wrap="square" lIns="0" tIns="0" rIns="0" bIns="0" rtlCol="0">
              <a:noAutofit/>
            </a:bodyPr>
            <a:lstStyle/>
            <a:p>
              <a:endParaRPr sz="1758"/>
            </a:p>
          </p:txBody>
        </p:sp>
        <p:sp>
          <p:nvSpPr>
            <p:cNvPr id="836" name="object 265"/>
            <p:cNvSpPr/>
            <p:nvPr/>
          </p:nvSpPr>
          <p:spPr>
            <a:xfrm>
              <a:off x="9245217" y="4741821"/>
              <a:ext cx="66962" cy="20383"/>
            </a:xfrm>
            <a:custGeom>
              <a:avLst/>
              <a:gdLst/>
              <a:ahLst/>
              <a:cxnLst/>
              <a:rect l="l" t="t" r="r" b="b"/>
              <a:pathLst>
                <a:path w="68574" h="20874">
                  <a:moveTo>
                    <a:pt x="581" y="10138"/>
                  </a:moveTo>
                  <a:lnTo>
                    <a:pt x="1162" y="10735"/>
                  </a:lnTo>
                  <a:lnTo>
                    <a:pt x="1743" y="10735"/>
                  </a:lnTo>
                  <a:lnTo>
                    <a:pt x="3486" y="11928"/>
                  </a:lnTo>
                  <a:lnTo>
                    <a:pt x="6392" y="12524"/>
                  </a:lnTo>
                  <a:lnTo>
                    <a:pt x="11622" y="12524"/>
                  </a:lnTo>
                  <a:lnTo>
                    <a:pt x="12785" y="11928"/>
                  </a:lnTo>
                  <a:lnTo>
                    <a:pt x="15109" y="11331"/>
                  </a:lnTo>
                  <a:lnTo>
                    <a:pt x="16271" y="9542"/>
                  </a:lnTo>
                  <a:lnTo>
                    <a:pt x="16853" y="7753"/>
                  </a:lnTo>
                  <a:lnTo>
                    <a:pt x="18596" y="5964"/>
                  </a:lnTo>
                  <a:lnTo>
                    <a:pt x="18596" y="2982"/>
                  </a:lnTo>
                  <a:lnTo>
                    <a:pt x="20921" y="1789"/>
                  </a:lnTo>
                  <a:lnTo>
                    <a:pt x="22664" y="0"/>
                  </a:lnTo>
                  <a:lnTo>
                    <a:pt x="29638" y="0"/>
                  </a:lnTo>
                  <a:lnTo>
                    <a:pt x="32543" y="1789"/>
                  </a:lnTo>
                  <a:lnTo>
                    <a:pt x="34287" y="4174"/>
                  </a:lnTo>
                  <a:lnTo>
                    <a:pt x="34868" y="3578"/>
                  </a:lnTo>
                  <a:lnTo>
                    <a:pt x="35449" y="2982"/>
                  </a:lnTo>
                  <a:lnTo>
                    <a:pt x="37192" y="1192"/>
                  </a:lnTo>
                  <a:lnTo>
                    <a:pt x="39517" y="0"/>
                  </a:lnTo>
                  <a:lnTo>
                    <a:pt x="44166" y="0"/>
                  </a:lnTo>
                  <a:lnTo>
                    <a:pt x="45910" y="596"/>
                  </a:lnTo>
                  <a:lnTo>
                    <a:pt x="47653" y="1789"/>
                  </a:lnTo>
                  <a:lnTo>
                    <a:pt x="49977" y="2982"/>
                  </a:lnTo>
                  <a:lnTo>
                    <a:pt x="49977" y="5964"/>
                  </a:lnTo>
                  <a:lnTo>
                    <a:pt x="51721" y="7753"/>
                  </a:lnTo>
                  <a:lnTo>
                    <a:pt x="52302" y="9542"/>
                  </a:lnTo>
                  <a:lnTo>
                    <a:pt x="53464" y="11331"/>
                  </a:lnTo>
                  <a:lnTo>
                    <a:pt x="55789" y="11928"/>
                  </a:lnTo>
                  <a:lnTo>
                    <a:pt x="56951" y="12524"/>
                  </a:lnTo>
                  <a:lnTo>
                    <a:pt x="62181" y="12524"/>
                  </a:lnTo>
                  <a:lnTo>
                    <a:pt x="65087" y="11928"/>
                  </a:lnTo>
                  <a:lnTo>
                    <a:pt x="66831" y="10735"/>
                  </a:lnTo>
                  <a:lnTo>
                    <a:pt x="67993" y="10735"/>
                  </a:lnTo>
                  <a:lnTo>
                    <a:pt x="68574" y="11331"/>
                  </a:lnTo>
                  <a:lnTo>
                    <a:pt x="68574" y="11928"/>
                  </a:lnTo>
                  <a:lnTo>
                    <a:pt x="66249" y="16699"/>
                  </a:lnTo>
                  <a:lnTo>
                    <a:pt x="59276" y="19681"/>
                  </a:lnTo>
                  <a:lnTo>
                    <a:pt x="54627" y="20277"/>
                  </a:lnTo>
                  <a:lnTo>
                    <a:pt x="52883" y="20874"/>
                  </a:lnTo>
                  <a:lnTo>
                    <a:pt x="44166" y="20874"/>
                  </a:lnTo>
                  <a:lnTo>
                    <a:pt x="38355" y="19084"/>
                  </a:lnTo>
                  <a:lnTo>
                    <a:pt x="35449" y="14910"/>
                  </a:lnTo>
                  <a:lnTo>
                    <a:pt x="34868" y="14910"/>
                  </a:lnTo>
                  <a:lnTo>
                    <a:pt x="34287" y="14313"/>
                  </a:lnTo>
                  <a:lnTo>
                    <a:pt x="31381" y="18488"/>
                  </a:lnTo>
                  <a:lnTo>
                    <a:pt x="24988" y="20277"/>
                  </a:lnTo>
                  <a:lnTo>
                    <a:pt x="19177" y="20874"/>
                  </a:lnTo>
                  <a:lnTo>
                    <a:pt x="15690" y="20874"/>
                  </a:lnTo>
                  <a:lnTo>
                    <a:pt x="13947" y="20277"/>
                  </a:lnTo>
                  <a:lnTo>
                    <a:pt x="9298" y="19681"/>
                  </a:lnTo>
                  <a:lnTo>
                    <a:pt x="2324" y="16699"/>
                  </a:lnTo>
                  <a:lnTo>
                    <a:pt x="0" y="11928"/>
                  </a:lnTo>
                  <a:lnTo>
                    <a:pt x="0" y="11331"/>
                  </a:lnTo>
                  <a:lnTo>
                    <a:pt x="581" y="10138"/>
                  </a:lnTo>
                  <a:close/>
                </a:path>
              </a:pathLst>
            </a:custGeom>
            <a:solidFill>
              <a:srgbClr val="F18F42"/>
            </a:solidFill>
          </p:spPr>
          <p:txBody>
            <a:bodyPr wrap="square" lIns="0" tIns="0" rIns="0" bIns="0" rtlCol="0">
              <a:noAutofit/>
            </a:bodyPr>
            <a:lstStyle/>
            <a:p>
              <a:endParaRPr sz="1758"/>
            </a:p>
          </p:txBody>
        </p:sp>
        <p:sp>
          <p:nvSpPr>
            <p:cNvPr id="837" name="object 266"/>
            <p:cNvSpPr/>
            <p:nvPr/>
          </p:nvSpPr>
          <p:spPr>
            <a:xfrm>
              <a:off x="9224782" y="4675424"/>
              <a:ext cx="41993" cy="12230"/>
            </a:xfrm>
            <a:custGeom>
              <a:avLst/>
              <a:gdLst/>
              <a:ahLst/>
              <a:cxnLst/>
              <a:rect l="l" t="t" r="r" b="b"/>
              <a:pathLst>
                <a:path w="43004" h="12524">
                  <a:moveTo>
                    <a:pt x="734" y="11049"/>
                  </a:moveTo>
                  <a:lnTo>
                    <a:pt x="11685" y="3753"/>
                  </a:lnTo>
                  <a:lnTo>
                    <a:pt x="26658" y="620"/>
                  </a:lnTo>
                  <a:lnTo>
                    <a:pt x="36611" y="1192"/>
                  </a:lnTo>
                  <a:lnTo>
                    <a:pt x="39517" y="0"/>
                  </a:lnTo>
                  <a:lnTo>
                    <a:pt x="39517" y="2385"/>
                  </a:lnTo>
                  <a:lnTo>
                    <a:pt x="43004" y="0"/>
                  </a:lnTo>
                  <a:lnTo>
                    <a:pt x="42423" y="1192"/>
                  </a:lnTo>
                  <a:lnTo>
                    <a:pt x="41842" y="3578"/>
                  </a:lnTo>
                  <a:lnTo>
                    <a:pt x="41842" y="5367"/>
                  </a:lnTo>
                  <a:lnTo>
                    <a:pt x="41260" y="7156"/>
                  </a:lnTo>
                  <a:lnTo>
                    <a:pt x="40679" y="7753"/>
                  </a:lnTo>
                  <a:lnTo>
                    <a:pt x="39517" y="7753"/>
                  </a:lnTo>
                  <a:lnTo>
                    <a:pt x="38333" y="7645"/>
                  </a:lnTo>
                  <a:lnTo>
                    <a:pt x="30052" y="6341"/>
                  </a:lnTo>
                  <a:lnTo>
                    <a:pt x="16316" y="6695"/>
                  </a:lnTo>
                  <a:lnTo>
                    <a:pt x="0" y="12524"/>
                  </a:lnTo>
                  <a:lnTo>
                    <a:pt x="734" y="11049"/>
                  </a:lnTo>
                  <a:close/>
                </a:path>
              </a:pathLst>
            </a:custGeom>
            <a:solidFill>
              <a:srgbClr val="F18F42"/>
            </a:solidFill>
          </p:spPr>
          <p:txBody>
            <a:bodyPr wrap="square" lIns="0" tIns="0" rIns="0" bIns="0" rtlCol="0">
              <a:noAutofit/>
            </a:bodyPr>
            <a:lstStyle/>
            <a:p>
              <a:endParaRPr sz="1758"/>
            </a:p>
          </p:txBody>
        </p:sp>
        <p:sp>
          <p:nvSpPr>
            <p:cNvPr id="838" name="object 267"/>
            <p:cNvSpPr/>
            <p:nvPr/>
          </p:nvSpPr>
          <p:spPr>
            <a:xfrm>
              <a:off x="9293445" y="4674259"/>
              <a:ext cx="41993" cy="12230"/>
            </a:xfrm>
            <a:custGeom>
              <a:avLst/>
              <a:gdLst/>
              <a:ahLst/>
              <a:cxnLst/>
              <a:rect l="l" t="t" r="r" b="b"/>
              <a:pathLst>
                <a:path w="43004" h="12524">
                  <a:moveTo>
                    <a:pt x="6392" y="1192"/>
                  </a:moveTo>
                  <a:lnTo>
                    <a:pt x="7205" y="889"/>
                  </a:lnTo>
                  <a:lnTo>
                    <a:pt x="18482" y="841"/>
                  </a:lnTo>
                  <a:lnTo>
                    <a:pt x="33429" y="4566"/>
                  </a:lnTo>
                  <a:lnTo>
                    <a:pt x="43004" y="12524"/>
                  </a:lnTo>
                  <a:lnTo>
                    <a:pt x="35435" y="8947"/>
                  </a:lnTo>
                  <a:lnTo>
                    <a:pt x="19938" y="6084"/>
                  </a:lnTo>
                  <a:lnTo>
                    <a:pt x="8330" y="6959"/>
                  </a:lnTo>
                  <a:lnTo>
                    <a:pt x="3486" y="7753"/>
                  </a:lnTo>
                  <a:lnTo>
                    <a:pt x="2905" y="8349"/>
                  </a:lnTo>
                  <a:lnTo>
                    <a:pt x="2324" y="7753"/>
                  </a:lnTo>
                  <a:lnTo>
                    <a:pt x="1743" y="7156"/>
                  </a:lnTo>
                  <a:lnTo>
                    <a:pt x="1162" y="5367"/>
                  </a:lnTo>
                  <a:lnTo>
                    <a:pt x="1162" y="3578"/>
                  </a:lnTo>
                  <a:lnTo>
                    <a:pt x="581" y="1789"/>
                  </a:lnTo>
                  <a:lnTo>
                    <a:pt x="0" y="0"/>
                  </a:lnTo>
                  <a:lnTo>
                    <a:pt x="3486" y="2385"/>
                  </a:lnTo>
                  <a:lnTo>
                    <a:pt x="3486" y="0"/>
                  </a:lnTo>
                  <a:lnTo>
                    <a:pt x="6392" y="1192"/>
                  </a:lnTo>
                  <a:close/>
                </a:path>
              </a:pathLst>
            </a:custGeom>
            <a:solidFill>
              <a:srgbClr val="F18F42"/>
            </a:solidFill>
          </p:spPr>
          <p:txBody>
            <a:bodyPr wrap="square" lIns="0" tIns="0" rIns="0" bIns="0" rtlCol="0">
              <a:noAutofit/>
            </a:bodyPr>
            <a:lstStyle/>
            <a:p>
              <a:endParaRPr sz="1758"/>
            </a:p>
          </p:txBody>
        </p:sp>
        <p:sp>
          <p:nvSpPr>
            <p:cNvPr id="839" name="object 268"/>
            <p:cNvSpPr/>
            <p:nvPr/>
          </p:nvSpPr>
          <p:spPr>
            <a:xfrm>
              <a:off x="9584590" y="4624175"/>
              <a:ext cx="191239" cy="210239"/>
            </a:xfrm>
            <a:custGeom>
              <a:avLst/>
              <a:gdLst/>
              <a:ahLst/>
              <a:cxnLst/>
              <a:rect l="l" t="t" r="r" b="b"/>
              <a:pathLst>
                <a:path w="195843" h="215300">
                  <a:moveTo>
                    <a:pt x="30219" y="113316"/>
                  </a:moveTo>
                  <a:lnTo>
                    <a:pt x="22083" y="113316"/>
                  </a:lnTo>
                  <a:lnTo>
                    <a:pt x="15109" y="113912"/>
                  </a:lnTo>
                  <a:lnTo>
                    <a:pt x="13366" y="117490"/>
                  </a:lnTo>
                  <a:lnTo>
                    <a:pt x="13366" y="122858"/>
                  </a:lnTo>
                  <a:lnTo>
                    <a:pt x="13947" y="127033"/>
                  </a:lnTo>
                  <a:lnTo>
                    <a:pt x="13947" y="130611"/>
                  </a:lnTo>
                  <a:lnTo>
                    <a:pt x="14528" y="132400"/>
                  </a:lnTo>
                  <a:lnTo>
                    <a:pt x="15936" y="139975"/>
                  </a:lnTo>
                  <a:lnTo>
                    <a:pt x="21878" y="152674"/>
                  </a:lnTo>
                  <a:lnTo>
                    <a:pt x="33124" y="159239"/>
                  </a:lnTo>
                  <a:lnTo>
                    <a:pt x="34287" y="162817"/>
                  </a:lnTo>
                  <a:lnTo>
                    <a:pt x="35449" y="165799"/>
                  </a:lnTo>
                  <a:lnTo>
                    <a:pt x="36611" y="169377"/>
                  </a:lnTo>
                  <a:lnTo>
                    <a:pt x="37192" y="171763"/>
                  </a:lnTo>
                  <a:lnTo>
                    <a:pt x="37774" y="173552"/>
                  </a:lnTo>
                  <a:lnTo>
                    <a:pt x="38936" y="175341"/>
                  </a:lnTo>
                  <a:lnTo>
                    <a:pt x="38936" y="175938"/>
                  </a:lnTo>
                  <a:lnTo>
                    <a:pt x="39517" y="176534"/>
                  </a:lnTo>
                  <a:lnTo>
                    <a:pt x="39517" y="177131"/>
                  </a:lnTo>
                  <a:lnTo>
                    <a:pt x="41260" y="180709"/>
                  </a:lnTo>
                  <a:lnTo>
                    <a:pt x="41842" y="181305"/>
                  </a:lnTo>
                  <a:lnTo>
                    <a:pt x="41842" y="182498"/>
                  </a:lnTo>
                  <a:lnTo>
                    <a:pt x="42423" y="183095"/>
                  </a:lnTo>
                  <a:lnTo>
                    <a:pt x="43004" y="184287"/>
                  </a:lnTo>
                  <a:lnTo>
                    <a:pt x="43585" y="184884"/>
                  </a:lnTo>
                  <a:lnTo>
                    <a:pt x="44166" y="186077"/>
                  </a:lnTo>
                  <a:lnTo>
                    <a:pt x="44166" y="186673"/>
                  </a:lnTo>
                  <a:lnTo>
                    <a:pt x="44747" y="187866"/>
                  </a:lnTo>
                  <a:lnTo>
                    <a:pt x="45328" y="188462"/>
                  </a:lnTo>
                  <a:lnTo>
                    <a:pt x="45910" y="189655"/>
                  </a:lnTo>
                  <a:lnTo>
                    <a:pt x="46491" y="190251"/>
                  </a:lnTo>
                  <a:lnTo>
                    <a:pt x="47072" y="191444"/>
                  </a:lnTo>
                  <a:lnTo>
                    <a:pt x="47072" y="192041"/>
                  </a:lnTo>
                  <a:lnTo>
                    <a:pt x="47653" y="192637"/>
                  </a:lnTo>
                  <a:lnTo>
                    <a:pt x="48234" y="193830"/>
                  </a:lnTo>
                  <a:lnTo>
                    <a:pt x="48815" y="194426"/>
                  </a:lnTo>
                  <a:lnTo>
                    <a:pt x="49396" y="195619"/>
                  </a:lnTo>
                  <a:lnTo>
                    <a:pt x="49977" y="196215"/>
                  </a:lnTo>
                  <a:lnTo>
                    <a:pt x="50559" y="196812"/>
                  </a:lnTo>
                  <a:lnTo>
                    <a:pt x="50559" y="197408"/>
                  </a:lnTo>
                  <a:lnTo>
                    <a:pt x="51140" y="198005"/>
                  </a:lnTo>
                  <a:lnTo>
                    <a:pt x="51721" y="198601"/>
                  </a:lnTo>
                  <a:lnTo>
                    <a:pt x="52302" y="199197"/>
                  </a:lnTo>
                  <a:lnTo>
                    <a:pt x="52883" y="200390"/>
                  </a:lnTo>
                  <a:lnTo>
                    <a:pt x="53464" y="200987"/>
                  </a:lnTo>
                  <a:lnTo>
                    <a:pt x="54045" y="202179"/>
                  </a:lnTo>
                  <a:lnTo>
                    <a:pt x="54627" y="202776"/>
                  </a:lnTo>
                  <a:lnTo>
                    <a:pt x="54627" y="203372"/>
                  </a:lnTo>
                  <a:lnTo>
                    <a:pt x="55789" y="203969"/>
                  </a:lnTo>
                  <a:lnTo>
                    <a:pt x="56370" y="205161"/>
                  </a:lnTo>
                  <a:lnTo>
                    <a:pt x="56951" y="205758"/>
                  </a:lnTo>
                  <a:lnTo>
                    <a:pt x="58695" y="207547"/>
                  </a:lnTo>
                  <a:lnTo>
                    <a:pt x="52265" y="210291"/>
                  </a:lnTo>
                  <a:lnTo>
                    <a:pt x="40058" y="213733"/>
                  </a:lnTo>
                  <a:lnTo>
                    <a:pt x="27313" y="215300"/>
                  </a:lnTo>
                  <a:lnTo>
                    <a:pt x="19758" y="215300"/>
                  </a:lnTo>
                  <a:lnTo>
                    <a:pt x="13947" y="214704"/>
                  </a:lnTo>
                  <a:lnTo>
                    <a:pt x="5230" y="214107"/>
                  </a:lnTo>
                  <a:lnTo>
                    <a:pt x="8717" y="206354"/>
                  </a:lnTo>
                  <a:lnTo>
                    <a:pt x="10545" y="202256"/>
                  </a:lnTo>
                  <a:lnTo>
                    <a:pt x="13180" y="190265"/>
                  </a:lnTo>
                  <a:lnTo>
                    <a:pt x="12682" y="178273"/>
                  </a:lnTo>
                  <a:lnTo>
                    <a:pt x="10460" y="165799"/>
                  </a:lnTo>
                  <a:lnTo>
                    <a:pt x="9879" y="162817"/>
                  </a:lnTo>
                  <a:lnTo>
                    <a:pt x="8717" y="159239"/>
                  </a:lnTo>
                  <a:lnTo>
                    <a:pt x="8135" y="155660"/>
                  </a:lnTo>
                  <a:lnTo>
                    <a:pt x="7579" y="153176"/>
                  </a:lnTo>
                  <a:lnTo>
                    <a:pt x="4771" y="140851"/>
                  </a:lnTo>
                  <a:lnTo>
                    <a:pt x="2261" y="128396"/>
                  </a:lnTo>
                  <a:lnTo>
                    <a:pt x="581" y="115701"/>
                  </a:lnTo>
                  <a:lnTo>
                    <a:pt x="0" y="115701"/>
                  </a:lnTo>
                  <a:lnTo>
                    <a:pt x="0" y="115105"/>
                  </a:lnTo>
                  <a:lnTo>
                    <a:pt x="581" y="114508"/>
                  </a:lnTo>
                  <a:lnTo>
                    <a:pt x="0" y="113912"/>
                  </a:lnTo>
                  <a:lnTo>
                    <a:pt x="0" y="113316"/>
                  </a:lnTo>
                  <a:lnTo>
                    <a:pt x="581" y="112123"/>
                  </a:lnTo>
                  <a:lnTo>
                    <a:pt x="581" y="110334"/>
                  </a:lnTo>
                  <a:lnTo>
                    <a:pt x="0" y="109141"/>
                  </a:lnTo>
                  <a:lnTo>
                    <a:pt x="0" y="91845"/>
                  </a:lnTo>
                  <a:lnTo>
                    <a:pt x="581" y="91249"/>
                  </a:lnTo>
                  <a:lnTo>
                    <a:pt x="581" y="86478"/>
                  </a:lnTo>
                  <a:lnTo>
                    <a:pt x="1162" y="84688"/>
                  </a:lnTo>
                  <a:lnTo>
                    <a:pt x="1162" y="82303"/>
                  </a:lnTo>
                  <a:lnTo>
                    <a:pt x="1743" y="79917"/>
                  </a:lnTo>
                  <a:lnTo>
                    <a:pt x="2324" y="78128"/>
                  </a:lnTo>
                  <a:lnTo>
                    <a:pt x="3462" y="73216"/>
                  </a:lnTo>
                  <a:lnTo>
                    <a:pt x="7536" y="60946"/>
                  </a:lnTo>
                  <a:lnTo>
                    <a:pt x="13058" y="49371"/>
                  </a:lnTo>
                  <a:lnTo>
                    <a:pt x="19758" y="38766"/>
                  </a:lnTo>
                  <a:lnTo>
                    <a:pt x="21502" y="36976"/>
                  </a:lnTo>
                  <a:lnTo>
                    <a:pt x="22664" y="35187"/>
                  </a:lnTo>
                  <a:lnTo>
                    <a:pt x="24407" y="33398"/>
                  </a:lnTo>
                  <a:lnTo>
                    <a:pt x="27894" y="29223"/>
                  </a:lnTo>
                  <a:lnTo>
                    <a:pt x="31381" y="25645"/>
                  </a:lnTo>
                  <a:lnTo>
                    <a:pt x="34868" y="22663"/>
                  </a:lnTo>
                  <a:lnTo>
                    <a:pt x="38936" y="19084"/>
                  </a:lnTo>
                  <a:lnTo>
                    <a:pt x="43004" y="16699"/>
                  </a:lnTo>
                  <a:lnTo>
                    <a:pt x="46491" y="14313"/>
                  </a:lnTo>
                  <a:lnTo>
                    <a:pt x="48815" y="12524"/>
                  </a:lnTo>
                  <a:lnTo>
                    <a:pt x="50559" y="11331"/>
                  </a:lnTo>
                  <a:lnTo>
                    <a:pt x="52883" y="10735"/>
                  </a:lnTo>
                  <a:lnTo>
                    <a:pt x="56951" y="8349"/>
                  </a:lnTo>
                  <a:lnTo>
                    <a:pt x="61019" y="6560"/>
                  </a:lnTo>
                  <a:lnTo>
                    <a:pt x="65668" y="5367"/>
                  </a:lnTo>
                  <a:lnTo>
                    <a:pt x="69736" y="3578"/>
                  </a:lnTo>
                  <a:lnTo>
                    <a:pt x="74385" y="2385"/>
                  </a:lnTo>
                  <a:lnTo>
                    <a:pt x="79034" y="1789"/>
                  </a:lnTo>
                  <a:lnTo>
                    <a:pt x="85427" y="596"/>
                  </a:lnTo>
                  <a:lnTo>
                    <a:pt x="92401" y="0"/>
                  </a:lnTo>
                  <a:lnTo>
                    <a:pt x="98793" y="0"/>
                  </a:lnTo>
                  <a:lnTo>
                    <a:pt x="101185" y="132"/>
                  </a:lnTo>
                  <a:lnTo>
                    <a:pt x="113724" y="1663"/>
                  </a:lnTo>
                  <a:lnTo>
                    <a:pt x="126135" y="4601"/>
                  </a:lnTo>
                  <a:lnTo>
                    <a:pt x="138311" y="8946"/>
                  </a:lnTo>
                  <a:lnTo>
                    <a:pt x="151368" y="16080"/>
                  </a:lnTo>
                  <a:lnTo>
                    <a:pt x="161575" y="23797"/>
                  </a:lnTo>
                  <a:lnTo>
                    <a:pt x="170854" y="32802"/>
                  </a:lnTo>
                  <a:lnTo>
                    <a:pt x="173760" y="36380"/>
                  </a:lnTo>
                  <a:lnTo>
                    <a:pt x="176666" y="39958"/>
                  </a:lnTo>
                  <a:lnTo>
                    <a:pt x="179572" y="44133"/>
                  </a:lnTo>
                  <a:lnTo>
                    <a:pt x="182205" y="48302"/>
                  </a:lnTo>
                  <a:lnTo>
                    <a:pt x="187878" y="59356"/>
                  </a:lnTo>
                  <a:lnTo>
                    <a:pt x="192154" y="71515"/>
                  </a:lnTo>
                  <a:lnTo>
                    <a:pt x="194681" y="84688"/>
                  </a:lnTo>
                  <a:lnTo>
                    <a:pt x="195262" y="87074"/>
                  </a:lnTo>
                  <a:lnTo>
                    <a:pt x="195262" y="88863"/>
                  </a:lnTo>
                  <a:lnTo>
                    <a:pt x="195843" y="90652"/>
                  </a:lnTo>
                  <a:lnTo>
                    <a:pt x="195843" y="104966"/>
                  </a:lnTo>
                  <a:lnTo>
                    <a:pt x="195262" y="112719"/>
                  </a:lnTo>
                  <a:lnTo>
                    <a:pt x="195843" y="120472"/>
                  </a:lnTo>
                  <a:lnTo>
                    <a:pt x="192938" y="128226"/>
                  </a:lnTo>
                  <a:lnTo>
                    <a:pt x="192887" y="128447"/>
                  </a:lnTo>
                  <a:lnTo>
                    <a:pt x="190174" y="140897"/>
                  </a:lnTo>
                  <a:lnTo>
                    <a:pt x="187715" y="153348"/>
                  </a:lnTo>
                  <a:lnTo>
                    <a:pt x="185383" y="165799"/>
                  </a:lnTo>
                  <a:lnTo>
                    <a:pt x="184393" y="170059"/>
                  </a:lnTo>
                  <a:lnTo>
                    <a:pt x="182481" y="182318"/>
                  </a:lnTo>
                  <a:lnTo>
                    <a:pt x="183016" y="194255"/>
                  </a:lnTo>
                  <a:lnTo>
                    <a:pt x="187126" y="206354"/>
                  </a:lnTo>
                  <a:lnTo>
                    <a:pt x="188289" y="209336"/>
                  </a:lnTo>
                  <a:lnTo>
                    <a:pt x="188289" y="211125"/>
                  </a:lnTo>
                  <a:lnTo>
                    <a:pt x="187126" y="212318"/>
                  </a:lnTo>
                  <a:lnTo>
                    <a:pt x="184802" y="214704"/>
                  </a:lnTo>
                  <a:lnTo>
                    <a:pt x="180153" y="214704"/>
                  </a:lnTo>
                  <a:lnTo>
                    <a:pt x="176085" y="215300"/>
                  </a:lnTo>
                  <a:lnTo>
                    <a:pt x="172598" y="215300"/>
                  </a:lnTo>
                  <a:lnTo>
                    <a:pt x="161645" y="214640"/>
                  </a:lnTo>
                  <a:lnTo>
                    <a:pt x="149119" y="212113"/>
                  </a:lnTo>
                  <a:lnTo>
                    <a:pt x="137148" y="207547"/>
                  </a:lnTo>
                  <a:lnTo>
                    <a:pt x="139854" y="204461"/>
                  </a:lnTo>
                  <a:lnTo>
                    <a:pt x="146976" y="194512"/>
                  </a:lnTo>
                  <a:lnTo>
                    <a:pt x="153104" y="183326"/>
                  </a:lnTo>
                  <a:lnTo>
                    <a:pt x="158323" y="171253"/>
                  </a:lnTo>
                  <a:lnTo>
                    <a:pt x="162719" y="158642"/>
                  </a:lnTo>
                  <a:lnTo>
                    <a:pt x="169849" y="156254"/>
                  </a:lnTo>
                  <a:lnTo>
                    <a:pt x="177941" y="145338"/>
                  </a:lnTo>
                  <a:lnTo>
                    <a:pt x="181315" y="131804"/>
                  </a:lnTo>
                  <a:lnTo>
                    <a:pt x="182477" y="126436"/>
                  </a:lnTo>
                  <a:lnTo>
                    <a:pt x="183058" y="116894"/>
                  </a:lnTo>
                  <a:lnTo>
                    <a:pt x="178990" y="112123"/>
                  </a:lnTo>
                  <a:lnTo>
                    <a:pt x="178409" y="110930"/>
                  </a:lnTo>
                  <a:lnTo>
                    <a:pt x="177247" y="110334"/>
                  </a:lnTo>
                  <a:lnTo>
                    <a:pt x="174922" y="110334"/>
                  </a:lnTo>
                  <a:lnTo>
                    <a:pt x="173179" y="111526"/>
                  </a:lnTo>
                  <a:lnTo>
                    <a:pt x="172017" y="112719"/>
                  </a:lnTo>
                  <a:lnTo>
                    <a:pt x="172017" y="109141"/>
                  </a:lnTo>
                  <a:lnTo>
                    <a:pt x="172598" y="105562"/>
                  </a:lnTo>
                  <a:lnTo>
                    <a:pt x="172598" y="102580"/>
                  </a:lnTo>
                  <a:lnTo>
                    <a:pt x="173179" y="102580"/>
                  </a:lnTo>
                  <a:lnTo>
                    <a:pt x="173760" y="101984"/>
                  </a:lnTo>
                  <a:lnTo>
                    <a:pt x="174341" y="101388"/>
                  </a:lnTo>
                  <a:lnTo>
                    <a:pt x="178990" y="88267"/>
                  </a:lnTo>
                  <a:lnTo>
                    <a:pt x="179572" y="87074"/>
                  </a:lnTo>
                  <a:lnTo>
                    <a:pt x="178990" y="85881"/>
                  </a:lnTo>
                  <a:lnTo>
                    <a:pt x="177828" y="85285"/>
                  </a:lnTo>
                  <a:lnTo>
                    <a:pt x="176666" y="84688"/>
                  </a:lnTo>
                  <a:lnTo>
                    <a:pt x="175504" y="85285"/>
                  </a:lnTo>
                  <a:lnTo>
                    <a:pt x="174922" y="85881"/>
                  </a:lnTo>
                  <a:lnTo>
                    <a:pt x="167949" y="97809"/>
                  </a:lnTo>
                  <a:lnTo>
                    <a:pt x="165755" y="96206"/>
                  </a:lnTo>
                  <a:lnTo>
                    <a:pt x="156176" y="87710"/>
                  </a:lnTo>
                  <a:lnTo>
                    <a:pt x="147609" y="78053"/>
                  </a:lnTo>
                  <a:lnTo>
                    <a:pt x="140054" y="67989"/>
                  </a:lnTo>
                  <a:lnTo>
                    <a:pt x="137417" y="71198"/>
                  </a:lnTo>
                  <a:lnTo>
                    <a:pt x="129880" y="78600"/>
                  </a:lnTo>
                  <a:lnTo>
                    <a:pt x="116966" y="88305"/>
                  </a:lnTo>
                  <a:lnTo>
                    <a:pt x="98212" y="98406"/>
                  </a:lnTo>
                  <a:lnTo>
                    <a:pt x="92401" y="100791"/>
                  </a:lnTo>
                  <a:lnTo>
                    <a:pt x="86589" y="102580"/>
                  </a:lnTo>
                  <a:lnTo>
                    <a:pt x="79616" y="104370"/>
                  </a:lnTo>
                  <a:lnTo>
                    <a:pt x="79034" y="104966"/>
                  </a:lnTo>
                  <a:lnTo>
                    <a:pt x="77291" y="104966"/>
                  </a:lnTo>
                  <a:lnTo>
                    <a:pt x="77872" y="106159"/>
                  </a:lnTo>
                  <a:lnTo>
                    <a:pt x="77872" y="107352"/>
                  </a:lnTo>
                  <a:lnTo>
                    <a:pt x="77291" y="107352"/>
                  </a:lnTo>
                  <a:lnTo>
                    <a:pt x="76129" y="106755"/>
                  </a:lnTo>
                  <a:lnTo>
                    <a:pt x="74385" y="106159"/>
                  </a:lnTo>
                  <a:lnTo>
                    <a:pt x="73804" y="106159"/>
                  </a:lnTo>
                  <a:lnTo>
                    <a:pt x="65310" y="107949"/>
                  </a:lnTo>
                  <a:lnTo>
                    <a:pt x="52544" y="109977"/>
                  </a:lnTo>
                  <a:lnTo>
                    <a:pt x="39517" y="111526"/>
                  </a:lnTo>
                  <a:lnTo>
                    <a:pt x="38936" y="112123"/>
                  </a:lnTo>
                  <a:lnTo>
                    <a:pt x="38355" y="112123"/>
                  </a:lnTo>
                  <a:lnTo>
                    <a:pt x="30219" y="113316"/>
                  </a:lnTo>
                  <a:close/>
                </a:path>
              </a:pathLst>
            </a:custGeom>
            <a:solidFill>
              <a:srgbClr val="C4C4C4"/>
            </a:solidFill>
          </p:spPr>
          <p:txBody>
            <a:bodyPr wrap="square" lIns="0" tIns="0" rIns="0" bIns="0" rtlCol="0">
              <a:noAutofit/>
            </a:bodyPr>
            <a:lstStyle/>
            <a:p>
              <a:endParaRPr sz="1758"/>
            </a:p>
          </p:txBody>
        </p:sp>
        <p:sp>
          <p:nvSpPr>
            <p:cNvPr id="840" name="object 269"/>
            <p:cNvSpPr/>
            <p:nvPr/>
          </p:nvSpPr>
          <p:spPr>
            <a:xfrm>
              <a:off x="9680487" y="4851304"/>
              <a:ext cx="68664" cy="65226"/>
            </a:xfrm>
            <a:custGeom>
              <a:avLst/>
              <a:gdLst/>
              <a:ahLst/>
              <a:cxnLst/>
              <a:rect l="l" t="t" r="r" b="b"/>
              <a:pathLst>
                <a:path w="70317" h="66796">
                  <a:moveTo>
                    <a:pt x="581" y="32205"/>
                  </a:moveTo>
                  <a:lnTo>
                    <a:pt x="1743" y="32205"/>
                  </a:lnTo>
                  <a:lnTo>
                    <a:pt x="2324" y="31609"/>
                  </a:lnTo>
                  <a:lnTo>
                    <a:pt x="2905" y="31012"/>
                  </a:lnTo>
                  <a:lnTo>
                    <a:pt x="3486" y="30416"/>
                  </a:lnTo>
                  <a:lnTo>
                    <a:pt x="3486" y="27434"/>
                  </a:lnTo>
                  <a:lnTo>
                    <a:pt x="2905" y="26838"/>
                  </a:lnTo>
                  <a:lnTo>
                    <a:pt x="2324" y="26241"/>
                  </a:lnTo>
                  <a:lnTo>
                    <a:pt x="1743" y="25645"/>
                  </a:lnTo>
                  <a:lnTo>
                    <a:pt x="1162" y="25645"/>
                  </a:lnTo>
                  <a:lnTo>
                    <a:pt x="581" y="25048"/>
                  </a:lnTo>
                  <a:lnTo>
                    <a:pt x="0" y="25048"/>
                  </a:lnTo>
                  <a:lnTo>
                    <a:pt x="0" y="11928"/>
                  </a:lnTo>
                  <a:lnTo>
                    <a:pt x="1366" y="11917"/>
                  </a:lnTo>
                  <a:lnTo>
                    <a:pt x="11846" y="10968"/>
                  </a:lnTo>
                  <a:lnTo>
                    <a:pt x="23836" y="7741"/>
                  </a:lnTo>
                  <a:lnTo>
                    <a:pt x="38355" y="1192"/>
                  </a:lnTo>
                  <a:lnTo>
                    <a:pt x="38936" y="596"/>
                  </a:lnTo>
                  <a:lnTo>
                    <a:pt x="39517" y="596"/>
                  </a:lnTo>
                  <a:lnTo>
                    <a:pt x="40098" y="0"/>
                  </a:lnTo>
                  <a:lnTo>
                    <a:pt x="42423" y="3578"/>
                  </a:lnTo>
                  <a:lnTo>
                    <a:pt x="45328" y="7156"/>
                  </a:lnTo>
                  <a:lnTo>
                    <a:pt x="48815" y="10138"/>
                  </a:lnTo>
                  <a:lnTo>
                    <a:pt x="48234" y="10735"/>
                  </a:lnTo>
                  <a:lnTo>
                    <a:pt x="48234" y="11331"/>
                  </a:lnTo>
                  <a:lnTo>
                    <a:pt x="47653" y="11928"/>
                  </a:lnTo>
                  <a:lnTo>
                    <a:pt x="47653" y="14910"/>
                  </a:lnTo>
                  <a:lnTo>
                    <a:pt x="46491" y="13717"/>
                  </a:lnTo>
                  <a:lnTo>
                    <a:pt x="42423" y="13717"/>
                  </a:lnTo>
                  <a:lnTo>
                    <a:pt x="40679" y="15506"/>
                  </a:lnTo>
                  <a:lnTo>
                    <a:pt x="40679" y="18488"/>
                  </a:lnTo>
                  <a:lnTo>
                    <a:pt x="39517" y="17295"/>
                  </a:lnTo>
                  <a:lnTo>
                    <a:pt x="35449" y="17295"/>
                  </a:lnTo>
                  <a:lnTo>
                    <a:pt x="33706" y="19084"/>
                  </a:lnTo>
                  <a:lnTo>
                    <a:pt x="33706" y="22066"/>
                  </a:lnTo>
                  <a:lnTo>
                    <a:pt x="31962" y="20277"/>
                  </a:lnTo>
                  <a:lnTo>
                    <a:pt x="28475" y="20277"/>
                  </a:lnTo>
                  <a:lnTo>
                    <a:pt x="26732" y="22066"/>
                  </a:lnTo>
                  <a:lnTo>
                    <a:pt x="26732" y="26241"/>
                  </a:lnTo>
                  <a:lnTo>
                    <a:pt x="28475" y="27434"/>
                  </a:lnTo>
                  <a:lnTo>
                    <a:pt x="31962" y="27434"/>
                  </a:lnTo>
                  <a:lnTo>
                    <a:pt x="33706" y="26241"/>
                  </a:lnTo>
                  <a:lnTo>
                    <a:pt x="33706" y="23259"/>
                  </a:lnTo>
                  <a:lnTo>
                    <a:pt x="35449" y="24452"/>
                  </a:lnTo>
                  <a:lnTo>
                    <a:pt x="39517" y="24452"/>
                  </a:lnTo>
                  <a:lnTo>
                    <a:pt x="41260" y="23259"/>
                  </a:lnTo>
                  <a:lnTo>
                    <a:pt x="41260" y="20078"/>
                  </a:lnTo>
                  <a:lnTo>
                    <a:pt x="42423" y="20874"/>
                  </a:lnTo>
                  <a:lnTo>
                    <a:pt x="46491" y="20874"/>
                  </a:lnTo>
                  <a:lnTo>
                    <a:pt x="48234" y="19681"/>
                  </a:lnTo>
                  <a:lnTo>
                    <a:pt x="48234" y="15506"/>
                  </a:lnTo>
                  <a:lnTo>
                    <a:pt x="49396" y="16699"/>
                  </a:lnTo>
                  <a:lnTo>
                    <a:pt x="52883" y="16699"/>
                  </a:lnTo>
                  <a:lnTo>
                    <a:pt x="53464" y="16102"/>
                  </a:lnTo>
                  <a:lnTo>
                    <a:pt x="54045" y="14910"/>
                  </a:lnTo>
                  <a:lnTo>
                    <a:pt x="58113" y="18488"/>
                  </a:lnTo>
                  <a:lnTo>
                    <a:pt x="62763" y="21470"/>
                  </a:lnTo>
                  <a:lnTo>
                    <a:pt x="67993" y="25048"/>
                  </a:lnTo>
                  <a:lnTo>
                    <a:pt x="68574" y="25645"/>
                  </a:lnTo>
                  <a:lnTo>
                    <a:pt x="69155" y="26241"/>
                  </a:lnTo>
                  <a:lnTo>
                    <a:pt x="70317" y="26838"/>
                  </a:lnTo>
                  <a:lnTo>
                    <a:pt x="69736" y="26838"/>
                  </a:lnTo>
                  <a:lnTo>
                    <a:pt x="64067" y="35748"/>
                  </a:lnTo>
                  <a:lnTo>
                    <a:pt x="55573" y="45232"/>
                  </a:lnTo>
                  <a:lnTo>
                    <a:pt x="45328" y="53079"/>
                  </a:lnTo>
                  <a:lnTo>
                    <a:pt x="43594" y="54175"/>
                  </a:lnTo>
                  <a:lnTo>
                    <a:pt x="32460" y="59981"/>
                  </a:lnTo>
                  <a:lnTo>
                    <a:pt x="20411" y="64226"/>
                  </a:lnTo>
                  <a:lnTo>
                    <a:pt x="20921" y="29820"/>
                  </a:lnTo>
                  <a:lnTo>
                    <a:pt x="24988" y="29820"/>
                  </a:lnTo>
                  <a:lnTo>
                    <a:pt x="26151" y="28030"/>
                  </a:lnTo>
                  <a:lnTo>
                    <a:pt x="26151" y="24452"/>
                  </a:lnTo>
                  <a:lnTo>
                    <a:pt x="24988" y="22663"/>
                  </a:lnTo>
                  <a:lnTo>
                    <a:pt x="20921" y="22663"/>
                  </a:lnTo>
                  <a:lnTo>
                    <a:pt x="19177" y="24452"/>
                  </a:lnTo>
                  <a:lnTo>
                    <a:pt x="19177" y="25645"/>
                  </a:lnTo>
                  <a:lnTo>
                    <a:pt x="17434" y="23856"/>
                  </a:lnTo>
                  <a:lnTo>
                    <a:pt x="13366" y="23856"/>
                  </a:lnTo>
                  <a:lnTo>
                    <a:pt x="11622" y="25645"/>
                  </a:lnTo>
                  <a:lnTo>
                    <a:pt x="11041" y="31012"/>
                  </a:lnTo>
                  <a:lnTo>
                    <a:pt x="11041" y="26838"/>
                  </a:lnTo>
                  <a:lnTo>
                    <a:pt x="9879" y="25048"/>
                  </a:lnTo>
                  <a:lnTo>
                    <a:pt x="5811" y="25048"/>
                  </a:lnTo>
                  <a:lnTo>
                    <a:pt x="4067" y="26838"/>
                  </a:lnTo>
                  <a:lnTo>
                    <a:pt x="4067" y="31012"/>
                  </a:lnTo>
                  <a:lnTo>
                    <a:pt x="5811" y="32205"/>
                  </a:lnTo>
                  <a:lnTo>
                    <a:pt x="9879" y="32205"/>
                  </a:lnTo>
                  <a:lnTo>
                    <a:pt x="7554" y="66796"/>
                  </a:lnTo>
                  <a:lnTo>
                    <a:pt x="0" y="66796"/>
                  </a:lnTo>
                  <a:lnTo>
                    <a:pt x="0" y="32802"/>
                  </a:lnTo>
                  <a:lnTo>
                    <a:pt x="581" y="32205"/>
                  </a:lnTo>
                  <a:close/>
                </a:path>
              </a:pathLst>
            </a:custGeom>
            <a:solidFill>
              <a:srgbClr val="FBDEB6"/>
            </a:solidFill>
          </p:spPr>
          <p:txBody>
            <a:bodyPr wrap="square" lIns="0" tIns="0" rIns="0" bIns="0" rtlCol="0">
              <a:noAutofit/>
            </a:bodyPr>
            <a:lstStyle/>
            <a:p>
              <a:endParaRPr sz="1758"/>
            </a:p>
          </p:txBody>
        </p:sp>
        <p:sp>
          <p:nvSpPr>
            <p:cNvPr id="841" name="object 270"/>
            <p:cNvSpPr/>
            <p:nvPr/>
          </p:nvSpPr>
          <p:spPr>
            <a:xfrm>
              <a:off x="9720216" y="4869359"/>
              <a:ext cx="567" cy="1553"/>
            </a:xfrm>
            <a:custGeom>
              <a:avLst/>
              <a:gdLst/>
              <a:ahLst/>
              <a:cxnLst/>
              <a:rect l="l" t="t" r="r" b="b"/>
              <a:pathLst>
                <a:path w="581" h="1590">
                  <a:moveTo>
                    <a:pt x="0" y="1192"/>
                  </a:moveTo>
                  <a:lnTo>
                    <a:pt x="0" y="0"/>
                  </a:lnTo>
                  <a:lnTo>
                    <a:pt x="581" y="596"/>
                  </a:lnTo>
                  <a:lnTo>
                    <a:pt x="581" y="1590"/>
                  </a:lnTo>
                  <a:lnTo>
                    <a:pt x="0" y="1192"/>
                  </a:lnTo>
                  <a:close/>
                </a:path>
              </a:pathLst>
            </a:custGeom>
            <a:solidFill>
              <a:srgbClr val="FBDEB6"/>
            </a:solidFill>
          </p:spPr>
          <p:txBody>
            <a:bodyPr wrap="square" lIns="0" tIns="0" rIns="0" bIns="0" rtlCol="0">
              <a:noAutofit/>
            </a:bodyPr>
            <a:lstStyle/>
            <a:p>
              <a:endParaRPr sz="1758"/>
            </a:p>
          </p:txBody>
        </p:sp>
        <p:sp>
          <p:nvSpPr>
            <p:cNvPr id="842" name="object 271"/>
            <p:cNvSpPr/>
            <p:nvPr/>
          </p:nvSpPr>
          <p:spPr>
            <a:xfrm>
              <a:off x="9687840" y="4876358"/>
              <a:ext cx="13052" cy="40184"/>
            </a:xfrm>
            <a:custGeom>
              <a:avLst/>
              <a:gdLst/>
              <a:ahLst/>
              <a:cxnLst/>
              <a:rect l="l" t="t" r="r" b="b"/>
              <a:pathLst>
                <a:path w="13366" h="41151">
                  <a:moveTo>
                    <a:pt x="12856" y="38580"/>
                  </a:moveTo>
                  <a:lnTo>
                    <a:pt x="0" y="41151"/>
                  </a:lnTo>
                  <a:lnTo>
                    <a:pt x="2324" y="6560"/>
                  </a:lnTo>
                  <a:lnTo>
                    <a:pt x="3486" y="5367"/>
                  </a:lnTo>
                  <a:lnTo>
                    <a:pt x="4067" y="0"/>
                  </a:lnTo>
                  <a:lnTo>
                    <a:pt x="4067" y="4174"/>
                  </a:lnTo>
                  <a:lnTo>
                    <a:pt x="5811" y="5964"/>
                  </a:lnTo>
                  <a:lnTo>
                    <a:pt x="9879" y="5964"/>
                  </a:lnTo>
                  <a:lnTo>
                    <a:pt x="11622" y="4174"/>
                  </a:lnTo>
                  <a:lnTo>
                    <a:pt x="11622" y="2385"/>
                  </a:lnTo>
                  <a:lnTo>
                    <a:pt x="13366" y="4174"/>
                  </a:lnTo>
                  <a:lnTo>
                    <a:pt x="12856" y="38580"/>
                  </a:lnTo>
                  <a:close/>
                </a:path>
              </a:pathLst>
            </a:custGeom>
            <a:solidFill>
              <a:srgbClr val="FBDEB6"/>
            </a:solidFill>
          </p:spPr>
          <p:txBody>
            <a:bodyPr wrap="square" lIns="0" tIns="0" rIns="0" bIns="0" rtlCol="0">
              <a:noAutofit/>
            </a:bodyPr>
            <a:lstStyle/>
            <a:p>
              <a:endParaRPr sz="1758"/>
            </a:p>
          </p:txBody>
        </p:sp>
        <p:sp>
          <p:nvSpPr>
            <p:cNvPr id="843" name="object 272"/>
            <p:cNvSpPr/>
            <p:nvPr/>
          </p:nvSpPr>
          <p:spPr>
            <a:xfrm>
              <a:off x="9680468" y="4830351"/>
              <a:ext cx="39155" cy="32031"/>
            </a:xfrm>
            <a:custGeom>
              <a:avLst/>
              <a:gdLst/>
              <a:ahLst/>
              <a:cxnLst/>
              <a:rect l="l" t="t" r="r" b="b"/>
              <a:pathLst>
                <a:path w="40098" h="32802">
                  <a:moveTo>
                    <a:pt x="36439" y="23560"/>
                  </a:moveTo>
                  <a:lnTo>
                    <a:pt x="22291" y="29085"/>
                  </a:lnTo>
                  <a:lnTo>
                    <a:pt x="10259" y="31970"/>
                  </a:lnTo>
                  <a:lnTo>
                    <a:pt x="0" y="32802"/>
                  </a:lnTo>
                  <a:lnTo>
                    <a:pt x="0" y="16102"/>
                  </a:lnTo>
                  <a:lnTo>
                    <a:pt x="334" y="16101"/>
                  </a:lnTo>
                  <a:lnTo>
                    <a:pt x="13635" y="13984"/>
                  </a:lnTo>
                  <a:lnTo>
                    <a:pt x="25398" y="8358"/>
                  </a:lnTo>
                  <a:lnTo>
                    <a:pt x="34868" y="0"/>
                  </a:lnTo>
                  <a:lnTo>
                    <a:pt x="34868" y="4174"/>
                  </a:lnTo>
                  <a:lnTo>
                    <a:pt x="35449" y="4771"/>
                  </a:lnTo>
                  <a:lnTo>
                    <a:pt x="35449" y="5964"/>
                  </a:lnTo>
                  <a:lnTo>
                    <a:pt x="36030" y="6560"/>
                  </a:lnTo>
                  <a:lnTo>
                    <a:pt x="36030" y="10138"/>
                  </a:lnTo>
                  <a:lnTo>
                    <a:pt x="36611" y="10735"/>
                  </a:lnTo>
                  <a:lnTo>
                    <a:pt x="36611" y="12524"/>
                  </a:lnTo>
                  <a:lnTo>
                    <a:pt x="37192" y="13120"/>
                  </a:lnTo>
                  <a:lnTo>
                    <a:pt x="37192" y="13717"/>
                  </a:lnTo>
                  <a:lnTo>
                    <a:pt x="37774" y="16699"/>
                  </a:lnTo>
                  <a:lnTo>
                    <a:pt x="38936" y="19084"/>
                  </a:lnTo>
                  <a:lnTo>
                    <a:pt x="40098" y="21470"/>
                  </a:lnTo>
                  <a:lnTo>
                    <a:pt x="39517" y="22066"/>
                  </a:lnTo>
                  <a:lnTo>
                    <a:pt x="38936" y="22066"/>
                  </a:lnTo>
                  <a:lnTo>
                    <a:pt x="38355" y="22663"/>
                  </a:lnTo>
                  <a:lnTo>
                    <a:pt x="36439" y="23560"/>
                  </a:lnTo>
                  <a:close/>
                </a:path>
              </a:pathLst>
            </a:custGeom>
            <a:solidFill>
              <a:srgbClr val="FAD9AA"/>
            </a:solidFill>
          </p:spPr>
          <p:txBody>
            <a:bodyPr wrap="square" lIns="0" tIns="0" rIns="0" bIns="0" rtlCol="0">
              <a:noAutofit/>
            </a:bodyPr>
            <a:lstStyle/>
            <a:p>
              <a:endParaRPr sz="1758"/>
            </a:p>
          </p:txBody>
        </p:sp>
        <p:sp>
          <p:nvSpPr>
            <p:cNvPr id="844" name="object 273"/>
            <p:cNvSpPr/>
            <p:nvPr/>
          </p:nvSpPr>
          <p:spPr>
            <a:xfrm>
              <a:off x="9641873" y="4826864"/>
              <a:ext cx="2269" cy="2329"/>
            </a:xfrm>
            <a:custGeom>
              <a:avLst/>
              <a:gdLst/>
              <a:ahLst/>
              <a:cxnLst/>
              <a:rect l="l" t="t" r="r" b="b"/>
              <a:pathLst>
                <a:path w="2324" h="2385">
                  <a:moveTo>
                    <a:pt x="2324" y="2385"/>
                  </a:moveTo>
                  <a:lnTo>
                    <a:pt x="1162" y="1789"/>
                  </a:lnTo>
                  <a:lnTo>
                    <a:pt x="0" y="0"/>
                  </a:lnTo>
                  <a:lnTo>
                    <a:pt x="2324" y="2385"/>
                  </a:lnTo>
                  <a:close/>
                </a:path>
              </a:pathLst>
            </a:custGeom>
            <a:solidFill>
              <a:srgbClr val="FBDEB6"/>
            </a:solidFill>
          </p:spPr>
          <p:txBody>
            <a:bodyPr wrap="square" lIns="0" tIns="0" rIns="0" bIns="0" rtlCol="0">
              <a:noAutofit/>
            </a:bodyPr>
            <a:lstStyle/>
            <a:p>
              <a:endParaRPr sz="1758"/>
            </a:p>
          </p:txBody>
        </p:sp>
        <p:sp>
          <p:nvSpPr>
            <p:cNvPr id="845" name="object 274"/>
            <p:cNvSpPr/>
            <p:nvPr/>
          </p:nvSpPr>
          <p:spPr>
            <a:xfrm>
              <a:off x="9680461" y="4690575"/>
              <a:ext cx="40858" cy="155496"/>
            </a:xfrm>
            <a:custGeom>
              <a:avLst/>
              <a:gdLst/>
              <a:ahLst/>
              <a:cxnLst/>
              <a:rect l="l" t="t" r="r" b="b"/>
              <a:pathLst>
                <a:path w="41842" h="159239">
                  <a:moveTo>
                    <a:pt x="1568" y="29721"/>
                  </a:moveTo>
                  <a:lnTo>
                    <a:pt x="18019" y="22221"/>
                  </a:lnTo>
                  <a:lnTo>
                    <a:pt x="27738" y="16568"/>
                  </a:lnTo>
                  <a:lnTo>
                    <a:pt x="34441" y="10061"/>
                  </a:lnTo>
                  <a:lnTo>
                    <a:pt x="41842" y="0"/>
                  </a:lnTo>
                  <a:lnTo>
                    <a:pt x="41842" y="596"/>
                  </a:lnTo>
                  <a:lnTo>
                    <a:pt x="41587" y="35677"/>
                  </a:lnTo>
                  <a:lnTo>
                    <a:pt x="28550" y="33958"/>
                  </a:lnTo>
                  <a:lnTo>
                    <a:pt x="18596" y="35187"/>
                  </a:lnTo>
                  <a:lnTo>
                    <a:pt x="16271" y="38169"/>
                  </a:lnTo>
                  <a:lnTo>
                    <a:pt x="16853" y="39958"/>
                  </a:lnTo>
                  <a:lnTo>
                    <a:pt x="20704" y="37925"/>
                  </a:lnTo>
                  <a:lnTo>
                    <a:pt x="29209" y="35560"/>
                  </a:lnTo>
                  <a:lnTo>
                    <a:pt x="34672" y="143364"/>
                  </a:lnTo>
                  <a:lnTo>
                    <a:pt x="25138" y="151666"/>
                  </a:lnTo>
                  <a:lnTo>
                    <a:pt x="13328" y="157216"/>
                  </a:lnTo>
                  <a:lnTo>
                    <a:pt x="0" y="159239"/>
                  </a:lnTo>
                  <a:lnTo>
                    <a:pt x="0" y="30416"/>
                  </a:lnTo>
                  <a:lnTo>
                    <a:pt x="1568" y="29721"/>
                  </a:lnTo>
                  <a:close/>
                </a:path>
              </a:pathLst>
            </a:custGeom>
            <a:solidFill>
              <a:srgbClr val="FBDEB6"/>
            </a:solidFill>
          </p:spPr>
          <p:txBody>
            <a:bodyPr wrap="square" lIns="0" tIns="0" rIns="0" bIns="0" rtlCol="0">
              <a:noAutofit/>
            </a:bodyPr>
            <a:lstStyle/>
            <a:p>
              <a:endParaRPr sz="1758"/>
            </a:p>
          </p:txBody>
        </p:sp>
        <p:sp>
          <p:nvSpPr>
            <p:cNvPr id="846" name="object 275"/>
            <p:cNvSpPr/>
            <p:nvPr/>
          </p:nvSpPr>
          <p:spPr>
            <a:xfrm>
              <a:off x="9708990" y="4691151"/>
              <a:ext cx="54328" cy="139412"/>
            </a:xfrm>
            <a:custGeom>
              <a:avLst/>
              <a:gdLst/>
              <a:ahLst/>
              <a:cxnLst/>
              <a:rect l="l" t="t" r="r" b="b"/>
              <a:pathLst>
                <a:path w="55636" h="142768">
                  <a:moveTo>
                    <a:pt x="50987" y="42344"/>
                  </a:moveTo>
                  <a:lnTo>
                    <a:pt x="51568" y="43537"/>
                  </a:lnTo>
                  <a:lnTo>
                    <a:pt x="55636" y="48308"/>
                  </a:lnTo>
                  <a:lnTo>
                    <a:pt x="55055" y="57850"/>
                  </a:lnTo>
                  <a:lnTo>
                    <a:pt x="53893" y="63218"/>
                  </a:lnTo>
                  <a:lnTo>
                    <a:pt x="52485" y="70861"/>
                  </a:lnTo>
                  <a:lnTo>
                    <a:pt x="46543" y="83751"/>
                  </a:lnTo>
                  <a:lnTo>
                    <a:pt x="35296" y="90056"/>
                  </a:lnTo>
                  <a:lnTo>
                    <a:pt x="33856" y="94451"/>
                  </a:lnTo>
                  <a:lnTo>
                    <a:pt x="29080" y="106916"/>
                  </a:lnTo>
                  <a:lnTo>
                    <a:pt x="23438" y="118721"/>
                  </a:lnTo>
                  <a:lnTo>
                    <a:pt x="16973" y="129520"/>
                  </a:lnTo>
                  <a:lnTo>
                    <a:pt x="9726" y="138961"/>
                  </a:lnTo>
                  <a:lnTo>
                    <a:pt x="6239" y="142539"/>
                  </a:lnTo>
                  <a:lnTo>
                    <a:pt x="5658" y="142539"/>
                  </a:lnTo>
                  <a:lnTo>
                    <a:pt x="5462" y="142768"/>
                  </a:lnTo>
                  <a:lnTo>
                    <a:pt x="0" y="34964"/>
                  </a:lnTo>
                  <a:lnTo>
                    <a:pt x="12672" y="36135"/>
                  </a:lnTo>
                  <a:lnTo>
                    <a:pt x="28904" y="44730"/>
                  </a:lnTo>
                  <a:lnTo>
                    <a:pt x="25273" y="41400"/>
                  </a:lnTo>
                  <a:lnTo>
                    <a:pt x="12377" y="35080"/>
                  </a:lnTo>
                  <a:lnTo>
                    <a:pt x="12632" y="0"/>
                  </a:lnTo>
                  <a:lnTo>
                    <a:pt x="13939" y="1832"/>
                  </a:lnTo>
                  <a:lnTo>
                    <a:pt x="21768" y="11804"/>
                  </a:lnTo>
                  <a:lnTo>
                    <a:pt x="30630" y="21120"/>
                  </a:lnTo>
                  <a:lnTo>
                    <a:pt x="40527" y="29223"/>
                  </a:lnTo>
                  <a:lnTo>
                    <a:pt x="39364" y="30416"/>
                  </a:lnTo>
                  <a:lnTo>
                    <a:pt x="39945" y="31609"/>
                  </a:lnTo>
                  <a:lnTo>
                    <a:pt x="41108" y="32205"/>
                  </a:lnTo>
                  <a:lnTo>
                    <a:pt x="44013" y="33994"/>
                  </a:lnTo>
                  <a:lnTo>
                    <a:pt x="45176" y="33994"/>
                  </a:lnTo>
                  <a:lnTo>
                    <a:pt x="45176" y="36976"/>
                  </a:lnTo>
                  <a:lnTo>
                    <a:pt x="44594" y="40555"/>
                  </a:lnTo>
                  <a:lnTo>
                    <a:pt x="44594" y="44133"/>
                  </a:lnTo>
                  <a:lnTo>
                    <a:pt x="45757" y="42940"/>
                  </a:lnTo>
                  <a:lnTo>
                    <a:pt x="47500" y="41748"/>
                  </a:lnTo>
                  <a:lnTo>
                    <a:pt x="49825" y="41748"/>
                  </a:lnTo>
                  <a:lnTo>
                    <a:pt x="50987" y="42344"/>
                  </a:lnTo>
                  <a:close/>
                </a:path>
              </a:pathLst>
            </a:custGeom>
            <a:solidFill>
              <a:srgbClr val="FBDEB6"/>
            </a:solidFill>
          </p:spPr>
          <p:txBody>
            <a:bodyPr wrap="square" lIns="0" tIns="0" rIns="0" bIns="0" rtlCol="0">
              <a:noAutofit/>
            </a:bodyPr>
            <a:lstStyle/>
            <a:p>
              <a:endParaRPr sz="1758"/>
            </a:p>
          </p:txBody>
        </p:sp>
        <p:sp>
          <p:nvSpPr>
            <p:cNvPr id="847" name="object 276"/>
            <p:cNvSpPr/>
            <p:nvPr/>
          </p:nvSpPr>
          <p:spPr>
            <a:xfrm>
              <a:off x="9644739" y="4835582"/>
              <a:ext cx="567" cy="2912"/>
            </a:xfrm>
            <a:custGeom>
              <a:avLst/>
              <a:gdLst/>
              <a:ahLst/>
              <a:cxnLst/>
              <a:rect l="l" t="t" r="r" b="b"/>
              <a:pathLst>
                <a:path w="581" h="2982">
                  <a:moveTo>
                    <a:pt x="581" y="0"/>
                  </a:moveTo>
                  <a:lnTo>
                    <a:pt x="581" y="1789"/>
                  </a:lnTo>
                  <a:lnTo>
                    <a:pt x="0" y="2982"/>
                  </a:lnTo>
                  <a:lnTo>
                    <a:pt x="581" y="1789"/>
                  </a:lnTo>
                  <a:lnTo>
                    <a:pt x="581" y="0"/>
                  </a:lnTo>
                  <a:close/>
                </a:path>
              </a:pathLst>
            </a:custGeom>
            <a:solidFill>
              <a:srgbClr val="FBD7A6"/>
            </a:solidFill>
          </p:spPr>
          <p:txBody>
            <a:bodyPr wrap="square" lIns="0" tIns="0" rIns="0" bIns="0" rtlCol="0">
              <a:noAutofit/>
            </a:bodyPr>
            <a:lstStyle/>
            <a:p>
              <a:endParaRPr sz="1758"/>
            </a:p>
          </p:txBody>
        </p:sp>
        <p:sp>
          <p:nvSpPr>
            <p:cNvPr id="848" name="object 277"/>
            <p:cNvSpPr/>
            <p:nvPr/>
          </p:nvSpPr>
          <p:spPr>
            <a:xfrm>
              <a:off x="9633388" y="4865283"/>
              <a:ext cx="567" cy="1164"/>
            </a:xfrm>
            <a:custGeom>
              <a:avLst/>
              <a:gdLst/>
              <a:ahLst/>
              <a:cxnLst/>
              <a:rect l="l" t="t" r="r" b="b"/>
              <a:pathLst>
                <a:path w="581" h="1192">
                  <a:moveTo>
                    <a:pt x="0" y="1192"/>
                  </a:moveTo>
                  <a:lnTo>
                    <a:pt x="0" y="596"/>
                  </a:lnTo>
                  <a:lnTo>
                    <a:pt x="581" y="0"/>
                  </a:lnTo>
                  <a:lnTo>
                    <a:pt x="581" y="596"/>
                  </a:lnTo>
                  <a:lnTo>
                    <a:pt x="0" y="1192"/>
                  </a:lnTo>
                  <a:close/>
                </a:path>
              </a:pathLst>
            </a:custGeom>
            <a:solidFill>
              <a:srgbClr val="FBD7A6"/>
            </a:solidFill>
          </p:spPr>
          <p:txBody>
            <a:bodyPr wrap="square" lIns="0" tIns="0" rIns="0" bIns="0" rtlCol="0">
              <a:noAutofit/>
            </a:bodyPr>
            <a:lstStyle/>
            <a:p>
              <a:endParaRPr sz="1758"/>
            </a:p>
          </p:txBody>
        </p:sp>
        <p:sp>
          <p:nvSpPr>
            <p:cNvPr id="849" name="object 278"/>
            <p:cNvSpPr/>
            <p:nvPr/>
          </p:nvSpPr>
          <p:spPr>
            <a:xfrm>
              <a:off x="9611233" y="4858920"/>
              <a:ext cx="69231" cy="58202"/>
            </a:xfrm>
            <a:custGeom>
              <a:avLst/>
              <a:gdLst/>
              <a:ahLst/>
              <a:cxnLst/>
              <a:rect l="l" t="t" r="r" b="b"/>
              <a:pathLst>
                <a:path w="70898" h="59603">
                  <a:moveTo>
                    <a:pt x="44166" y="19644"/>
                  </a:moveTo>
                  <a:lnTo>
                    <a:pt x="45910" y="21433"/>
                  </a:lnTo>
                  <a:lnTo>
                    <a:pt x="49977" y="21433"/>
                  </a:lnTo>
                  <a:lnTo>
                    <a:pt x="51721" y="19644"/>
                  </a:lnTo>
                  <a:lnTo>
                    <a:pt x="51721" y="21433"/>
                  </a:lnTo>
                  <a:lnTo>
                    <a:pt x="53464" y="23222"/>
                  </a:lnTo>
                  <a:lnTo>
                    <a:pt x="57532" y="23222"/>
                  </a:lnTo>
                  <a:lnTo>
                    <a:pt x="59276" y="21433"/>
                  </a:lnTo>
                  <a:lnTo>
                    <a:pt x="59857" y="22626"/>
                  </a:lnTo>
                  <a:lnTo>
                    <a:pt x="61019" y="24415"/>
                  </a:lnTo>
                  <a:lnTo>
                    <a:pt x="65087" y="24415"/>
                  </a:lnTo>
                  <a:lnTo>
                    <a:pt x="66831" y="22626"/>
                  </a:lnTo>
                  <a:lnTo>
                    <a:pt x="66831" y="18451"/>
                  </a:lnTo>
                  <a:lnTo>
                    <a:pt x="65087" y="16662"/>
                  </a:lnTo>
                  <a:lnTo>
                    <a:pt x="61019" y="16662"/>
                  </a:lnTo>
                  <a:lnTo>
                    <a:pt x="59276" y="17258"/>
                  </a:lnTo>
                  <a:lnTo>
                    <a:pt x="57532" y="16065"/>
                  </a:lnTo>
                  <a:lnTo>
                    <a:pt x="53464" y="16065"/>
                  </a:lnTo>
                  <a:lnTo>
                    <a:pt x="51721" y="17258"/>
                  </a:lnTo>
                  <a:lnTo>
                    <a:pt x="51721" y="16065"/>
                  </a:lnTo>
                  <a:lnTo>
                    <a:pt x="49977" y="14276"/>
                  </a:lnTo>
                  <a:lnTo>
                    <a:pt x="45910" y="14276"/>
                  </a:lnTo>
                  <a:lnTo>
                    <a:pt x="44166" y="16065"/>
                  </a:lnTo>
                  <a:lnTo>
                    <a:pt x="44166" y="13680"/>
                  </a:lnTo>
                  <a:lnTo>
                    <a:pt x="42423" y="11891"/>
                  </a:lnTo>
                  <a:lnTo>
                    <a:pt x="38355" y="11891"/>
                  </a:lnTo>
                  <a:lnTo>
                    <a:pt x="37192" y="13680"/>
                  </a:lnTo>
                  <a:lnTo>
                    <a:pt x="37192" y="10698"/>
                  </a:lnTo>
                  <a:lnTo>
                    <a:pt x="35449" y="8909"/>
                  </a:lnTo>
                  <a:lnTo>
                    <a:pt x="31381" y="8909"/>
                  </a:lnTo>
                  <a:lnTo>
                    <a:pt x="29638" y="10698"/>
                  </a:lnTo>
                  <a:lnTo>
                    <a:pt x="29638" y="7119"/>
                  </a:lnTo>
                  <a:lnTo>
                    <a:pt x="28475" y="5330"/>
                  </a:lnTo>
                  <a:lnTo>
                    <a:pt x="24407" y="5330"/>
                  </a:lnTo>
                  <a:lnTo>
                    <a:pt x="23245" y="6523"/>
                  </a:lnTo>
                  <a:lnTo>
                    <a:pt x="23245" y="4734"/>
                  </a:lnTo>
                  <a:lnTo>
                    <a:pt x="22664" y="4734"/>
                  </a:lnTo>
                  <a:lnTo>
                    <a:pt x="22664" y="3541"/>
                  </a:lnTo>
                  <a:lnTo>
                    <a:pt x="23158" y="3329"/>
                  </a:lnTo>
                  <a:lnTo>
                    <a:pt x="35898" y="0"/>
                  </a:lnTo>
                  <a:lnTo>
                    <a:pt x="46969" y="514"/>
                  </a:lnTo>
                  <a:lnTo>
                    <a:pt x="58070" y="2637"/>
                  </a:lnTo>
                  <a:lnTo>
                    <a:pt x="70898" y="4137"/>
                  </a:lnTo>
                  <a:lnTo>
                    <a:pt x="70898" y="17258"/>
                  </a:lnTo>
                  <a:lnTo>
                    <a:pt x="68574" y="17258"/>
                  </a:lnTo>
                  <a:lnTo>
                    <a:pt x="67412" y="19047"/>
                  </a:lnTo>
                  <a:lnTo>
                    <a:pt x="67412" y="23222"/>
                  </a:lnTo>
                  <a:lnTo>
                    <a:pt x="68574" y="25011"/>
                  </a:lnTo>
                  <a:lnTo>
                    <a:pt x="70898" y="25011"/>
                  </a:lnTo>
                  <a:lnTo>
                    <a:pt x="70898" y="59006"/>
                  </a:lnTo>
                  <a:lnTo>
                    <a:pt x="68574" y="59006"/>
                  </a:lnTo>
                  <a:lnTo>
                    <a:pt x="66831" y="59603"/>
                  </a:lnTo>
                  <a:lnTo>
                    <a:pt x="64506" y="59603"/>
                  </a:lnTo>
                  <a:lnTo>
                    <a:pt x="58664" y="59074"/>
                  </a:lnTo>
                  <a:lnTo>
                    <a:pt x="45510" y="56442"/>
                  </a:lnTo>
                  <a:lnTo>
                    <a:pt x="33292" y="51920"/>
                  </a:lnTo>
                  <a:lnTo>
                    <a:pt x="22289" y="45591"/>
                  </a:lnTo>
                  <a:lnTo>
                    <a:pt x="12785" y="37536"/>
                  </a:lnTo>
                  <a:lnTo>
                    <a:pt x="8135" y="32168"/>
                  </a:lnTo>
                  <a:lnTo>
                    <a:pt x="3486" y="26204"/>
                  </a:lnTo>
                  <a:lnTo>
                    <a:pt x="581" y="19644"/>
                  </a:lnTo>
                  <a:lnTo>
                    <a:pt x="0" y="19047"/>
                  </a:lnTo>
                  <a:lnTo>
                    <a:pt x="1162" y="18451"/>
                  </a:lnTo>
                  <a:lnTo>
                    <a:pt x="1743" y="17855"/>
                  </a:lnTo>
                  <a:lnTo>
                    <a:pt x="2905" y="17258"/>
                  </a:lnTo>
                  <a:lnTo>
                    <a:pt x="4649" y="16065"/>
                  </a:lnTo>
                  <a:lnTo>
                    <a:pt x="6392" y="14873"/>
                  </a:lnTo>
                  <a:lnTo>
                    <a:pt x="7554" y="13680"/>
                  </a:lnTo>
                  <a:lnTo>
                    <a:pt x="10460" y="11891"/>
                  </a:lnTo>
                  <a:lnTo>
                    <a:pt x="13366" y="9505"/>
                  </a:lnTo>
                  <a:lnTo>
                    <a:pt x="15690" y="7716"/>
                  </a:lnTo>
                  <a:lnTo>
                    <a:pt x="16271" y="7119"/>
                  </a:lnTo>
                  <a:lnTo>
                    <a:pt x="16853" y="8312"/>
                  </a:lnTo>
                  <a:lnTo>
                    <a:pt x="18015" y="8909"/>
                  </a:lnTo>
                  <a:lnTo>
                    <a:pt x="21502" y="8909"/>
                  </a:lnTo>
                  <a:lnTo>
                    <a:pt x="22664" y="7716"/>
                  </a:lnTo>
                  <a:lnTo>
                    <a:pt x="22664" y="11294"/>
                  </a:lnTo>
                  <a:lnTo>
                    <a:pt x="24407" y="13083"/>
                  </a:lnTo>
                  <a:lnTo>
                    <a:pt x="28475" y="13083"/>
                  </a:lnTo>
                  <a:lnTo>
                    <a:pt x="29638" y="11294"/>
                  </a:lnTo>
                  <a:lnTo>
                    <a:pt x="29638" y="14873"/>
                  </a:lnTo>
                  <a:lnTo>
                    <a:pt x="31381" y="16662"/>
                  </a:lnTo>
                  <a:lnTo>
                    <a:pt x="35449" y="16662"/>
                  </a:lnTo>
                  <a:lnTo>
                    <a:pt x="37192" y="14873"/>
                  </a:lnTo>
                  <a:lnTo>
                    <a:pt x="37192" y="17855"/>
                  </a:lnTo>
                  <a:lnTo>
                    <a:pt x="38355" y="19047"/>
                  </a:lnTo>
                  <a:lnTo>
                    <a:pt x="42423" y="19047"/>
                  </a:lnTo>
                  <a:lnTo>
                    <a:pt x="44166" y="17855"/>
                  </a:lnTo>
                  <a:lnTo>
                    <a:pt x="44166" y="19644"/>
                  </a:lnTo>
                  <a:close/>
                </a:path>
              </a:pathLst>
            </a:custGeom>
            <a:solidFill>
              <a:srgbClr val="FBD7A6"/>
            </a:solidFill>
          </p:spPr>
          <p:txBody>
            <a:bodyPr wrap="square" lIns="0" tIns="0" rIns="0" bIns="0" rtlCol="0">
              <a:noAutofit/>
            </a:bodyPr>
            <a:lstStyle/>
            <a:p>
              <a:endParaRPr sz="1758"/>
            </a:p>
          </p:txBody>
        </p:sp>
        <p:sp>
          <p:nvSpPr>
            <p:cNvPr id="850" name="object 279"/>
            <p:cNvSpPr/>
            <p:nvPr/>
          </p:nvSpPr>
          <p:spPr>
            <a:xfrm>
              <a:off x="9669139" y="4875189"/>
              <a:ext cx="1702" cy="5824"/>
            </a:xfrm>
            <a:custGeom>
              <a:avLst/>
              <a:gdLst/>
              <a:ahLst/>
              <a:cxnLst/>
              <a:rect l="l" t="t" r="r" b="b"/>
              <a:pathLst>
                <a:path w="1743" h="5964">
                  <a:moveTo>
                    <a:pt x="581" y="1789"/>
                  </a:moveTo>
                  <a:lnTo>
                    <a:pt x="581" y="5964"/>
                  </a:lnTo>
                  <a:lnTo>
                    <a:pt x="0" y="4771"/>
                  </a:lnTo>
                  <a:lnTo>
                    <a:pt x="0" y="596"/>
                  </a:lnTo>
                  <a:lnTo>
                    <a:pt x="1743" y="0"/>
                  </a:lnTo>
                  <a:lnTo>
                    <a:pt x="581" y="1789"/>
                  </a:lnTo>
                  <a:close/>
                </a:path>
              </a:pathLst>
            </a:custGeom>
            <a:solidFill>
              <a:srgbClr val="FBD7A6"/>
            </a:solidFill>
          </p:spPr>
          <p:txBody>
            <a:bodyPr wrap="square" lIns="0" tIns="0" rIns="0" bIns="0" rtlCol="0">
              <a:noAutofit/>
            </a:bodyPr>
            <a:lstStyle/>
            <a:p>
              <a:endParaRPr sz="1758"/>
            </a:p>
          </p:txBody>
        </p:sp>
        <p:sp>
          <p:nvSpPr>
            <p:cNvPr id="851" name="object 280"/>
            <p:cNvSpPr/>
            <p:nvPr/>
          </p:nvSpPr>
          <p:spPr>
            <a:xfrm>
              <a:off x="9632223" y="4830353"/>
              <a:ext cx="48235" cy="32613"/>
            </a:xfrm>
            <a:custGeom>
              <a:avLst/>
              <a:gdLst/>
              <a:ahLst/>
              <a:cxnLst/>
              <a:rect l="l" t="t" r="r" b="b"/>
              <a:pathLst>
                <a:path w="49396" h="33398">
                  <a:moveTo>
                    <a:pt x="19177" y="5367"/>
                  </a:moveTo>
                  <a:lnTo>
                    <a:pt x="22083" y="7156"/>
                  </a:lnTo>
                  <a:lnTo>
                    <a:pt x="26151" y="10138"/>
                  </a:lnTo>
                  <a:lnTo>
                    <a:pt x="30800" y="12524"/>
                  </a:lnTo>
                  <a:lnTo>
                    <a:pt x="35449" y="13717"/>
                  </a:lnTo>
                  <a:lnTo>
                    <a:pt x="40098" y="14910"/>
                  </a:lnTo>
                  <a:lnTo>
                    <a:pt x="44166" y="15506"/>
                  </a:lnTo>
                  <a:lnTo>
                    <a:pt x="49396" y="15506"/>
                  </a:lnTo>
                  <a:lnTo>
                    <a:pt x="49396" y="33398"/>
                  </a:lnTo>
                  <a:lnTo>
                    <a:pt x="48902" y="33381"/>
                  </a:lnTo>
                  <a:lnTo>
                    <a:pt x="36162" y="31822"/>
                  </a:lnTo>
                  <a:lnTo>
                    <a:pt x="25091" y="29716"/>
                  </a:lnTo>
                  <a:lnTo>
                    <a:pt x="13991" y="29298"/>
                  </a:lnTo>
                  <a:lnTo>
                    <a:pt x="1162" y="32802"/>
                  </a:lnTo>
                  <a:lnTo>
                    <a:pt x="1162" y="32205"/>
                  </a:lnTo>
                  <a:lnTo>
                    <a:pt x="581" y="32205"/>
                  </a:lnTo>
                  <a:lnTo>
                    <a:pt x="0" y="31609"/>
                  </a:lnTo>
                  <a:lnTo>
                    <a:pt x="581" y="31012"/>
                  </a:lnTo>
                  <a:lnTo>
                    <a:pt x="1743" y="30416"/>
                  </a:lnTo>
                  <a:lnTo>
                    <a:pt x="2324" y="29820"/>
                  </a:lnTo>
                  <a:lnTo>
                    <a:pt x="2905" y="29223"/>
                  </a:lnTo>
                  <a:lnTo>
                    <a:pt x="2905" y="28627"/>
                  </a:lnTo>
                  <a:lnTo>
                    <a:pt x="3486" y="28030"/>
                  </a:lnTo>
                  <a:lnTo>
                    <a:pt x="4067" y="27434"/>
                  </a:lnTo>
                  <a:lnTo>
                    <a:pt x="4649" y="26838"/>
                  </a:lnTo>
                  <a:lnTo>
                    <a:pt x="5811" y="25645"/>
                  </a:lnTo>
                  <a:lnTo>
                    <a:pt x="6392" y="25048"/>
                  </a:lnTo>
                  <a:lnTo>
                    <a:pt x="6973" y="23856"/>
                  </a:lnTo>
                  <a:lnTo>
                    <a:pt x="7554" y="23259"/>
                  </a:lnTo>
                  <a:lnTo>
                    <a:pt x="8135" y="22663"/>
                  </a:lnTo>
                  <a:lnTo>
                    <a:pt x="8135" y="22066"/>
                  </a:lnTo>
                  <a:lnTo>
                    <a:pt x="8717" y="21470"/>
                  </a:lnTo>
                  <a:lnTo>
                    <a:pt x="8717" y="20874"/>
                  </a:lnTo>
                  <a:lnTo>
                    <a:pt x="9298" y="20277"/>
                  </a:lnTo>
                  <a:lnTo>
                    <a:pt x="9298" y="19681"/>
                  </a:lnTo>
                  <a:lnTo>
                    <a:pt x="9879" y="19084"/>
                  </a:lnTo>
                  <a:lnTo>
                    <a:pt x="10460" y="17892"/>
                  </a:lnTo>
                  <a:lnTo>
                    <a:pt x="10460" y="17295"/>
                  </a:lnTo>
                  <a:lnTo>
                    <a:pt x="11041" y="16699"/>
                  </a:lnTo>
                  <a:lnTo>
                    <a:pt x="11041" y="15506"/>
                  </a:lnTo>
                  <a:lnTo>
                    <a:pt x="11622" y="14910"/>
                  </a:lnTo>
                  <a:lnTo>
                    <a:pt x="11622" y="13717"/>
                  </a:lnTo>
                  <a:lnTo>
                    <a:pt x="12203" y="13120"/>
                  </a:lnTo>
                  <a:lnTo>
                    <a:pt x="12203" y="11331"/>
                  </a:lnTo>
                  <a:lnTo>
                    <a:pt x="12785" y="10735"/>
                  </a:lnTo>
                  <a:lnTo>
                    <a:pt x="12785" y="8349"/>
                  </a:lnTo>
                  <a:lnTo>
                    <a:pt x="13366" y="7156"/>
                  </a:lnTo>
                  <a:lnTo>
                    <a:pt x="13366" y="3578"/>
                  </a:lnTo>
                  <a:lnTo>
                    <a:pt x="13947" y="2982"/>
                  </a:lnTo>
                  <a:lnTo>
                    <a:pt x="13947" y="1789"/>
                  </a:lnTo>
                  <a:lnTo>
                    <a:pt x="13366" y="1192"/>
                  </a:lnTo>
                  <a:lnTo>
                    <a:pt x="13366" y="0"/>
                  </a:lnTo>
                  <a:lnTo>
                    <a:pt x="16271" y="2982"/>
                  </a:lnTo>
                  <a:lnTo>
                    <a:pt x="19177" y="5367"/>
                  </a:lnTo>
                  <a:close/>
                </a:path>
              </a:pathLst>
            </a:custGeom>
            <a:solidFill>
              <a:srgbClr val="FBD196"/>
            </a:solidFill>
          </p:spPr>
          <p:txBody>
            <a:bodyPr wrap="square" lIns="0" tIns="0" rIns="0" bIns="0" rtlCol="0">
              <a:noAutofit/>
            </a:bodyPr>
            <a:lstStyle/>
            <a:p>
              <a:endParaRPr sz="1758"/>
            </a:p>
          </p:txBody>
        </p:sp>
        <p:sp>
          <p:nvSpPr>
            <p:cNvPr id="852" name="object 281"/>
            <p:cNvSpPr/>
            <p:nvPr/>
          </p:nvSpPr>
          <p:spPr>
            <a:xfrm>
              <a:off x="9597612" y="4720278"/>
              <a:ext cx="82851" cy="125212"/>
            </a:xfrm>
            <a:custGeom>
              <a:avLst/>
              <a:gdLst/>
              <a:ahLst/>
              <a:cxnLst/>
              <a:rect l="l" t="t" r="r" b="b"/>
              <a:pathLst>
                <a:path w="84846" h="128226">
                  <a:moveTo>
                    <a:pt x="0" y="24452"/>
                  </a:moveTo>
                  <a:lnTo>
                    <a:pt x="581" y="19681"/>
                  </a:lnTo>
                  <a:lnTo>
                    <a:pt x="2324" y="16102"/>
                  </a:lnTo>
                  <a:lnTo>
                    <a:pt x="8135" y="15506"/>
                  </a:lnTo>
                  <a:lnTo>
                    <a:pt x="16271" y="14313"/>
                  </a:lnTo>
                  <a:lnTo>
                    <a:pt x="23826" y="14313"/>
                  </a:lnTo>
                  <a:lnTo>
                    <a:pt x="24988" y="13717"/>
                  </a:lnTo>
                  <a:lnTo>
                    <a:pt x="25570" y="13717"/>
                  </a:lnTo>
                  <a:lnTo>
                    <a:pt x="26151" y="13120"/>
                  </a:lnTo>
                  <a:lnTo>
                    <a:pt x="35672" y="12032"/>
                  </a:lnTo>
                  <a:lnTo>
                    <a:pt x="48624" y="10132"/>
                  </a:lnTo>
                  <a:lnTo>
                    <a:pt x="60438" y="7753"/>
                  </a:lnTo>
                  <a:lnTo>
                    <a:pt x="61019" y="7753"/>
                  </a:lnTo>
                  <a:lnTo>
                    <a:pt x="62763" y="8349"/>
                  </a:lnTo>
                  <a:lnTo>
                    <a:pt x="63925" y="8946"/>
                  </a:lnTo>
                  <a:lnTo>
                    <a:pt x="64506" y="8946"/>
                  </a:lnTo>
                  <a:lnTo>
                    <a:pt x="65087" y="9542"/>
                  </a:lnTo>
                  <a:lnTo>
                    <a:pt x="65668" y="9542"/>
                  </a:lnTo>
                  <a:lnTo>
                    <a:pt x="65668" y="8946"/>
                  </a:lnTo>
                  <a:lnTo>
                    <a:pt x="65087" y="7753"/>
                  </a:lnTo>
                  <a:lnTo>
                    <a:pt x="64506" y="6560"/>
                  </a:lnTo>
                  <a:lnTo>
                    <a:pt x="65668" y="6560"/>
                  </a:lnTo>
                  <a:lnTo>
                    <a:pt x="66249" y="5964"/>
                  </a:lnTo>
                  <a:lnTo>
                    <a:pt x="73223" y="4174"/>
                  </a:lnTo>
                  <a:lnTo>
                    <a:pt x="79034" y="2385"/>
                  </a:lnTo>
                  <a:lnTo>
                    <a:pt x="84846" y="0"/>
                  </a:lnTo>
                  <a:lnTo>
                    <a:pt x="84846" y="128226"/>
                  </a:lnTo>
                  <a:lnTo>
                    <a:pt x="79616" y="128226"/>
                  </a:lnTo>
                  <a:lnTo>
                    <a:pt x="75548" y="127629"/>
                  </a:lnTo>
                  <a:lnTo>
                    <a:pt x="70898" y="126436"/>
                  </a:lnTo>
                  <a:lnTo>
                    <a:pt x="66249" y="124647"/>
                  </a:lnTo>
                  <a:lnTo>
                    <a:pt x="61600" y="122858"/>
                  </a:lnTo>
                  <a:lnTo>
                    <a:pt x="57532" y="119876"/>
                  </a:lnTo>
                  <a:lnTo>
                    <a:pt x="54627" y="118087"/>
                  </a:lnTo>
                  <a:lnTo>
                    <a:pt x="51721" y="115701"/>
                  </a:lnTo>
                  <a:lnTo>
                    <a:pt x="48815" y="112719"/>
                  </a:lnTo>
                  <a:lnTo>
                    <a:pt x="45328" y="109141"/>
                  </a:lnTo>
                  <a:lnTo>
                    <a:pt x="43585" y="107352"/>
                  </a:lnTo>
                  <a:lnTo>
                    <a:pt x="43004" y="106755"/>
                  </a:lnTo>
                  <a:lnTo>
                    <a:pt x="42423" y="105562"/>
                  </a:lnTo>
                  <a:lnTo>
                    <a:pt x="41260" y="104966"/>
                  </a:lnTo>
                  <a:lnTo>
                    <a:pt x="41260" y="104370"/>
                  </a:lnTo>
                  <a:lnTo>
                    <a:pt x="40679" y="103773"/>
                  </a:lnTo>
                  <a:lnTo>
                    <a:pt x="40098" y="102580"/>
                  </a:lnTo>
                  <a:lnTo>
                    <a:pt x="39517" y="101984"/>
                  </a:lnTo>
                  <a:lnTo>
                    <a:pt x="38936" y="100791"/>
                  </a:lnTo>
                  <a:lnTo>
                    <a:pt x="38355" y="100195"/>
                  </a:lnTo>
                  <a:lnTo>
                    <a:pt x="37774" y="99598"/>
                  </a:lnTo>
                  <a:lnTo>
                    <a:pt x="37192" y="99002"/>
                  </a:lnTo>
                  <a:lnTo>
                    <a:pt x="37192" y="98406"/>
                  </a:lnTo>
                  <a:lnTo>
                    <a:pt x="36611" y="97809"/>
                  </a:lnTo>
                  <a:lnTo>
                    <a:pt x="36030" y="97213"/>
                  </a:lnTo>
                  <a:lnTo>
                    <a:pt x="35449" y="96020"/>
                  </a:lnTo>
                  <a:lnTo>
                    <a:pt x="34868" y="95424"/>
                  </a:lnTo>
                  <a:lnTo>
                    <a:pt x="34287" y="94231"/>
                  </a:lnTo>
                  <a:lnTo>
                    <a:pt x="33706" y="93634"/>
                  </a:lnTo>
                  <a:lnTo>
                    <a:pt x="33706" y="93038"/>
                  </a:lnTo>
                  <a:lnTo>
                    <a:pt x="33124" y="91845"/>
                  </a:lnTo>
                  <a:lnTo>
                    <a:pt x="32543" y="91249"/>
                  </a:lnTo>
                  <a:lnTo>
                    <a:pt x="31962" y="90056"/>
                  </a:lnTo>
                  <a:lnTo>
                    <a:pt x="31381" y="89460"/>
                  </a:lnTo>
                  <a:lnTo>
                    <a:pt x="30800" y="88267"/>
                  </a:lnTo>
                  <a:lnTo>
                    <a:pt x="30800" y="87670"/>
                  </a:lnTo>
                  <a:lnTo>
                    <a:pt x="30219" y="86478"/>
                  </a:lnTo>
                  <a:lnTo>
                    <a:pt x="29638" y="85881"/>
                  </a:lnTo>
                  <a:lnTo>
                    <a:pt x="29056" y="84688"/>
                  </a:lnTo>
                  <a:lnTo>
                    <a:pt x="28475" y="84092"/>
                  </a:lnTo>
                  <a:lnTo>
                    <a:pt x="28475" y="82899"/>
                  </a:lnTo>
                  <a:lnTo>
                    <a:pt x="27894" y="82303"/>
                  </a:lnTo>
                  <a:lnTo>
                    <a:pt x="26151" y="78724"/>
                  </a:lnTo>
                  <a:lnTo>
                    <a:pt x="26151" y="78128"/>
                  </a:lnTo>
                  <a:lnTo>
                    <a:pt x="25570" y="77532"/>
                  </a:lnTo>
                  <a:lnTo>
                    <a:pt x="25570" y="76935"/>
                  </a:lnTo>
                  <a:lnTo>
                    <a:pt x="24407" y="75146"/>
                  </a:lnTo>
                  <a:lnTo>
                    <a:pt x="23826" y="73357"/>
                  </a:lnTo>
                  <a:lnTo>
                    <a:pt x="23245" y="70971"/>
                  </a:lnTo>
                  <a:lnTo>
                    <a:pt x="22083" y="67393"/>
                  </a:lnTo>
                  <a:lnTo>
                    <a:pt x="20921" y="64411"/>
                  </a:lnTo>
                  <a:lnTo>
                    <a:pt x="19758" y="60832"/>
                  </a:lnTo>
                  <a:lnTo>
                    <a:pt x="12627" y="58204"/>
                  </a:lnTo>
                  <a:lnTo>
                    <a:pt x="4535" y="47363"/>
                  </a:lnTo>
                  <a:lnTo>
                    <a:pt x="1162" y="33994"/>
                  </a:lnTo>
                  <a:lnTo>
                    <a:pt x="581" y="32205"/>
                  </a:lnTo>
                  <a:lnTo>
                    <a:pt x="581" y="28627"/>
                  </a:lnTo>
                  <a:lnTo>
                    <a:pt x="0" y="24452"/>
                  </a:lnTo>
                  <a:close/>
                </a:path>
              </a:pathLst>
            </a:custGeom>
            <a:solidFill>
              <a:srgbClr val="FBD7A6"/>
            </a:solidFill>
          </p:spPr>
          <p:txBody>
            <a:bodyPr wrap="square" lIns="0" tIns="0" rIns="0" bIns="0" rtlCol="0">
              <a:noAutofit/>
            </a:bodyPr>
            <a:lstStyle/>
            <a:p>
              <a:endParaRPr sz="1758"/>
            </a:p>
          </p:txBody>
        </p:sp>
        <p:sp>
          <p:nvSpPr>
            <p:cNvPr id="853" name="object 282"/>
            <p:cNvSpPr/>
            <p:nvPr/>
          </p:nvSpPr>
          <p:spPr>
            <a:xfrm>
              <a:off x="9741177" y="5107566"/>
              <a:ext cx="31211" cy="95510"/>
            </a:xfrm>
            <a:custGeom>
              <a:avLst/>
              <a:gdLst/>
              <a:ahLst/>
              <a:cxnLst/>
              <a:rect l="l" t="t" r="r" b="b"/>
              <a:pathLst>
                <a:path w="31962" h="97809">
                  <a:moveTo>
                    <a:pt x="19531" y="25349"/>
                  </a:moveTo>
                  <a:lnTo>
                    <a:pt x="24824" y="13269"/>
                  </a:lnTo>
                  <a:lnTo>
                    <a:pt x="29056" y="596"/>
                  </a:lnTo>
                  <a:lnTo>
                    <a:pt x="31381" y="596"/>
                  </a:lnTo>
                  <a:lnTo>
                    <a:pt x="31962" y="0"/>
                  </a:lnTo>
                  <a:lnTo>
                    <a:pt x="31789" y="10082"/>
                  </a:lnTo>
                  <a:lnTo>
                    <a:pt x="31504" y="24186"/>
                  </a:lnTo>
                  <a:lnTo>
                    <a:pt x="31186" y="37936"/>
                  </a:lnTo>
                  <a:lnTo>
                    <a:pt x="30850" y="51229"/>
                  </a:lnTo>
                  <a:lnTo>
                    <a:pt x="30512" y="63965"/>
                  </a:lnTo>
                  <a:lnTo>
                    <a:pt x="30187" y="76042"/>
                  </a:lnTo>
                  <a:lnTo>
                    <a:pt x="29891" y="87357"/>
                  </a:lnTo>
                  <a:lnTo>
                    <a:pt x="29638" y="97809"/>
                  </a:lnTo>
                  <a:lnTo>
                    <a:pt x="29638" y="97213"/>
                  </a:lnTo>
                  <a:lnTo>
                    <a:pt x="27313" y="96020"/>
                  </a:lnTo>
                  <a:lnTo>
                    <a:pt x="25570" y="94827"/>
                  </a:lnTo>
                  <a:lnTo>
                    <a:pt x="23826" y="93038"/>
                  </a:lnTo>
                  <a:lnTo>
                    <a:pt x="23012" y="92424"/>
                  </a:lnTo>
                  <a:lnTo>
                    <a:pt x="12274" y="83513"/>
                  </a:lnTo>
                  <a:lnTo>
                    <a:pt x="5230" y="74550"/>
                  </a:lnTo>
                  <a:lnTo>
                    <a:pt x="3486" y="72164"/>
                  </a:lnTo>
                  <a:lnTo>
                    <a:pt x="2324" y="69182"/>
                  </a:lnTo>
                  <a:lnTo>
                    <a:pt x="1743" y="66200"/>
                  </a:lnTo>
                  <a:lnTo>
                    <a:pt x="1162" y="65604"/>
                  </a:lnTo>
                  <a:lnTo>
                    <a:pt x="1162" y="63218"/>
                  </a:lnTo>
                  <a:lnTo>
                    <a:pt x="581" y="62622"/>
                  </a:lnTo>
                  <a:lnTo>
                    <a:pt x="581" y="57850"/>
                  </a:lnTo>
                  <a:lnTo>
                    <a:pt x="0" y="57254"/>
                  </a:lnTo>
                  <a:lnTo>
                    <a:pt x="0" y="53079"/>
                  </a:lnTo>
                  <a:lnTo>
                    <a:pt x="5895" y="46646"/>
                  </a:lnTo>
                  <a:lnTo>
                    <a:pt x="13210" y="36566"/>
                  </a:lnTo>
                  <a:lnTo>
                    <a:pt x="19531" y="25349"/>
                  </a:lnTo>
                  <a:close/>
                </a:path>
              </a:pathLst>
            </a:custGeom>
            <a:solidFill>
              <a:srgbClr val="8968A9"/>
            </a:solidFill>
          </p:spPr>
          <p:txBody>
            <a:bodyPr wrap="square" lIns="0" tIns="0" rIns="0" bIns="0" rtlCol="0">
              <a:noAutofit/>
            </a:bodyPr>
            <a:lstStyle/>
            <a:p>
              <a:endParaRPr sz="1758"/>
            </a:p>
          </p:txBody>
        </p:sp>
        <p:sp>
          <p:nvSpPr>
            <p:cNvPr id="854" name="object 283"/>
            <p:cNvSpPr/>
            <p:nvPr/>
          </p:nvSpPr>
          <p:spPr>
            <a:xfrm>
              <a:off x="9775255" y="4978599"/>
              <a:ext cx="4510" cy="31464"/>
            </a:xfrm>
            <a:custGeom>
              <a:avLst/>
              <a:gdLst/>
              <a:ahLst/>
              <a:cxnLst/>
              <a:rect l="l" t="t" r="r" b="b"/>
              <a:pathLst>
                <a:path w="4619" h="32221">
                  <a:moveTo>
                    <a:pt x="342" y="0"/>
                  </a:moveTo>
                  <a:lnTo>
                    <a:pt x="4619" y="32221"/>
                  </a:lnTo>
                  <a:lnTo>
                    <a:pt x="0" y="20533"/>
                  </a:lnTo>
                  <a:lnTo>
                    <a:pt x="342" y="0"/>
                  </a:lnTo>
                  <a:close/>
                </a:path>
              </a:pathLst>
            </a:custGeom>
            <a:solidFill>
              <a:srgbClr val="8968A9"/>
            </a:solidFill>
          </p:spPr>
          <p:txBody>
            <a:bodyPr wrap="square" lIns="0" tIns="0" rIns="0" bIns="0" rtlCol="0">
              <a:noAutofit/>
            </a:bodyPr>
            <a:lstStyle/>
            <a:p>
              <a:endParaRPr sz="1758"/>
            </a:p>
          </p:txBody>
        </p:sp>
        <p:sp>
          <p:nvSpPr>
            <p:cNvPr id="855" name="object 284"/>
            <p:cNvSpPr/>
            <p:nvPr/>
          </p:nvSpPr>
          <p:spPr>
            <a:xfrm>
              <a:off x="9732664" y="4881009"/>
              <a:ext cx="47071" cy="129053"/>
            </a:xfrm>
            <a:custGeom>
              <a:avLst/>
              <a:gdLst/>
              <a:ahLst/>
              <a:cxnLst/>
              <a:rect l="l" t="t" r="r" b="b"/>
              <a:pathLst>
                <a:path w="48204" h="132160">
                  <a:moveTo>
                    <a:pt x="44099" y="84086"/>
                  </a:moveTo>
                  <a:lnTo>
                    <a:pt x="44166" y="70971"/>
                  </a:lnTo>
                  <a:lnTo>
                    <a:pt x="48204" y="132160"/>
                  </a:lnTo>
                  <a:lnTo>
                    <a:pt x="43927" y="99939"/>
                  </a:lnTo>
                  <a:lnTo>
                    <a:pt x="43585" y="120472"/>
                  </a:lnTo>
                  <a:lnTo>
                    <a:pt x="39414" y="113444"/>
                  </a:lnTo>
                  <a:lnTo>
                    <a:pt x="31441" y="103523"/>
                  </a:lnTo>
                  <a:lnTo>
                    <a:pt x="22083" y="94827"/>
                  </a:lnTo>
                  <a:lnTo>
                    <a:pt x="22664" y="93038"/>
                  </a:lnTo>
                  <a:lnTo>
                    <a:pt x="23245" y="91249"/>
                  </a:lnTo>
                  <a:lnTo>
                    <a:pt x="23245" y="88863"/>
                  </a:lnTo>
                  <a:lnTo>
                    <a:pt x="20544" y="74225"/>
                  </a:lnTo>
                  <a:lnTo>
                    <a:pt x="12434" y="64572"/>
                  </a:lnTo>
                  <a:lnTo>
                    <a:pt x="0" y="59640"/>
                  </a:lnTo>
                  <a:lnTo>
                    <a:pt x="8562" y="52557"/>
                  </a:lnTo>
                  <a:lnTo>
                    <a:pt x="16182" y="42456"/>
                  </a:lnTo>
                  <a:lnTo>
                    <a:pt x="21345" y="30027"/>
                  </a:lnTo>
                  <a:lnTo>
                    <a:pt x="23245" y="15506"/>
                  </a:lnTo>
                  <a:lnTo>
                    <a:pt x="23245" y="10735"/>
                  </a:lnTo>
                  <a:lnTo>
                    <a:pt x="22083" y="5367"/>
                  </a:lnTo>
                  <a:lnTo>
                    <a:pt x="22083" y="0"/>
                  </a:lnTo>
                  <a:lnTo>
                    <a:pt x="32046" y="6776"/>
                  </a:lnTo>
                  <a:lnTo>
                    <a:pt x="44074" y="13695"/>
                  </a:lnTo>
                  <a:lnTo>
                    <a:pt x="44166" y="70971"/>
                  </a:lnTo>
                  <a:lnTo>
                    <a:pt x="44099" y="84086"/>
                  </a:lnTo>
                  <a:lnTo>
                    <a:pt x="44159" y="74061"/>
                  </a:lnTo>
                  <a:lnTo>
                    <a:pt x="44099" y="84086"/>
                  </a:lnTo>
                  <a:close/>
                </a:path>
              </a:pathLst>
            </a:custGeom>
            <a:solidFill>
              <a:srgbClr val="8968A9"/>
            </a:solidFill>
          </p:spPr>
          <p:txBody>
            <a:bodyPr wrap="square" lIns="0" tIns="0" rIns="0" bIns="0" rtlCol="0">
              <a:noAutofit/>
            </a:bodyPr>
            <a:lstStyle/>
            <a:p>
              <a:endParaRPr sz="1758"/>
            </a:p>
          </p:txBody>
        </p:sp>
        <p:sp>
          <p:nvSpPr>
            <p:cNvPr id="856" name="object 285"/>
            <p:cNvSpPr/>
            <p:nvPr/>
          </p:nvSpPr>
          <p:spPr>
            <a:xfrm>
              <a:off x="9770710" y="4894383"/>
              <a:ext cx="49370" cy="329066"/>
            </a:xfrm>
            <a:custGeom>
              <a:avLst/>
              <a:gdLst/>
              <a:ahLst/>
              <a:cxnLst/>
              <a:rect l="l" t="t" r="r" b="b"/>
              <a:pathLst>
                <a:path w="50559" h="336988">
                  <a:moveTo>
                    <a:pt x="6899" y="215939"/>
                  </a:moveTo>
                  <a:lnTo>
                    <a:pt x="14637" y="205046"/>
                  </a:lnTo>
                  <a:lnTo>
                    <a:pt x="18015" y="192062"/>
                  </a:lnTo>
                  <a:lnTo>
                    <a:pt x="18596" y="186098"/>
                  </a:lnTo>
                  <a:lnTo>
                    <a:pt x="19177" y="177152"/>
                  </a:lnTo>
                  <a:lnTo>
                    <a:pt x="15690" y="172381"/>
                  </a:lnTo>
                  <a:lnTo>
                    <a:pt x="14528" y="171188"/>
                  </a:lnTo>
                  <a:lnTo>
                    <a:pt x="13366" y="170592"/>
                  </a:lnTo>
                  <a:lnTo>
                    <a:pt x="11041" y="170592"/>
                  </a:lnTo>
                  <a:lnTo>
                    <a:pt x="10460" y="171188"/>
                  </a:lnTo>
                  <a:lnTo>
                    <a:pt x="10460" y="170592"/>
                  </a:lnTo>
                  <a:lnTo>
                    <a:pt x="11041" y="162242"/>
                  </a:lnTo>
                  <a:lnTo>
                    <a:pt x="11041" y="155682"/>
                  </a:lnTo>
                  <a:lnTo>
                    <a:pt x="12203" y="147332"/>
                  </a:lnTo>
                  <a:lnTo>
                    <a:pt x="12785" y="141965"/>
                  </a:lnTo>
                  <a:lnTo>
                    <a:pt x="12785" y="136000"/>
                  </a:lnTo>
                  <a:lnTo>
                    <a:pt x="12203" y="131229"/>
                  </a:lnTo>
                  <a:lnTo>
                    <a:pt x="12177" y="131027"/>
                  </a:lnTo>
                  <a:lnTo>
                    <a:pt x="9268" y="118465"/>
                  </a:lnTo>
                  <a:lnTo>
                    <a:pt x="5230" y="57276"/>
                  </a:lnTo>
                  <a:lnTo>
                    <a:pt x="5138" y="0"/>
                  </a:lnTo>
                  <a:lnTo>
                    <a:pt x="16652" y="6006"/>
                  </a:lnTo>
                  <a:lnTo>
                    <a:pt x="27125" y="11609"/>
                  </a:lnTo>
                  <a:lnTo>
                    <a:pt x="36030" y="17317"/>
                  </a:lnTo>
                  <a:lnTo>
                    <a:pt x="37192" y="18510"/>
                  </a:lnTo>
                  <a:lnTo>
                    <a:pt x="37774" y="19702"/>
                  </a:lnTo>
                  <a:lnTo>
                    <a:pt x="38936" y="20299"/>
                  </a:lnTo>
                  <a:lnTo>
                    <a:pt x="43004" y="25070"/>
                  </a:lnTo>
                  <a:lnTo>
                    <a:pt x="46123" y="33889"/>
                  </a:lnTo>
                  <a:lnTo>
                    <a:pt x="46939" y="41032"/>
                  </a:lnTo>
                  <a:lnTo>
                    <a:pt x="47666" y="50480"/>
                  </a:lnTo>
                  <a:lnTo>
                    <a:pt x="48309" y="61993"/>
                  </a:lnTo>
                  <a:lnTo>
                    <a:pt x="48871" y="75333"/>
                  </a:lnTo>
                  <a:lnTo>
                    <a:pt x="49353" y="90259"/>
                  </a:lnTo>
                  <a:lnTo>
                    <a:pt x="49760" y="106533"/>
                  </a:lnTo>
                  <a:lnTo>
                    <a:pt x="50095" y="123916"/>
                  </a:lnTo>
                  <a:lnTo>
                    <a:pt x="50360" y="142167"/>
                  </a:lnTo>
                  <a:lnTo>
                    <a:pt x="50559" y="161049"/>
                  </a:lnTo>
                  <a:lnTo>
                    <a:pt x="47653" y="163435"/>
                  </a:lnTo>
                  <a:lnTo>
                    <a:pt x="45328" y="166417"/>
                  </a:lnTo>
                  <a:lnTo>
                    <a:pt x="42602" y="172940"/>
                  </a:lnTo>
                  <a:lnTo>
                    <a:pt x="40948" y="185592"/>
                  </a:lnTo>
                  <a:lnTo>
                    <a:pt x="40103" y="194797"/>
                  </a:lnTo>
                  <a:lnTo>
                    <a:pt x="39252" y="205721"/>
                  </a:lnTo>
                  <a:lnTo>
                    <a:pt x="38396" y="218214"/>
                  </a:lnTo>
                  <a:lnTo>
                    <a:pt x="37540" y="232126"/>
                  </a:lnTo>
                  <a:lnTo>
                    <a:pt x="36685" y="247306"/>
                  </a:lnTo>
                  <a:lnTo>
                    <a:pt x="35835" y="263606"/>
                  </a:lnTo>
                  <a:lnTo>
                    <a:pt x="34992" y="280873"/>
                  </a:lnTo>
                  <a:lnTo>
                    <a:pt x="34161" y="298960"/>
                  </a:lnTo>
                  <a:lnTo>
                    <a:pt x="33344" y="317714"/>
                  </a:lnTo>
                  <a:lnTo>
                    <a:pt x="32543" y="336988"/>
                  </a:lnTo>
                  <a:lnTo>
                    <a:pt x="28829" y="335022"/>
                  </a:lnTo>
                  <a:lnTo>
                    <a:pt x="18035" y="328711"/>
                  </a:lnTo>
                  <a:lnTo>
                    <a:pt x="6973" y="321481"/>
                  </a:lnTo>
                  <a:lnTo>
                    <a:pt x="5811" y="320288"/>
                  </a:lnTo>
                  <a:lnTo>
                    <a:pt x="4067" y="319096"/>
                  </a:lnTo>
                  <a:lnTo>
                    <a:pt x="2905" y="318499"/>
                  </a:lnTo>
                  <a:lnTo>
                    <a:pt x="2324" y="317903"/>
                  </a:lnTo>
                  <a:lnTo>
                    <a:pt x="1743" y="317306"/>
                  </a:lnTo>
                  <a:lnTo>
                    <a:pt x="581" y="316710"/>
                  </a:lnTo>
                  <a:lnTo>
                    <a:pt x="0" y="316114"/>
                  </a:lnTo>
                  <a:lnTo>
                    <a:pt x="2324" y="218304"/>
                  </a:lnTo>
                  <a:lnTo>
                    <a:pt x="6899" y="215939"/>
                  </a:lnTo>
                  <a:close/>
                </a:path>
              </a:pathLst>
            </a:custGeom>
            <a:solidFill>
              <a:srgbClr val="8968A9"/>
            </a:solidFill>
          </p:spPr>
          <p:txBody>
            <a:bodyPr wrap="square" lIns="0" tIns="0" rIns="0" bIns="0" rtlCol="0">
              <a:noAutofit/>
            </a:bodyPr>
            <a:lstStyle/>
            <a:p>
              <a:endParaRPr sz="1758"/>
            </a:p>
          </p:txBody>
        </p:sp>
        <p:sp>
          <p:nvSpPr>
            <p:cNvPr id="857" name="object 286"/>
            <p:cNvSpPr/>
            <p:nvPr/>
          </p:nvSpPr>
          <p:spPr>
            <a:xfrm>
              <a:off x="9546531" y="5079601"/>
              <a:ext cx="0" cy="0"/>
            </a:xfrm>
            <a:custGeom>
              <a:avLst/>
              <a:gdLst/>
              <a:ahLst/>
              <a:cxnLst/>
              <a:rect l="l" t="t" r="r" b="b"/>
              <a:pathLst>
                <a:path>
                  <a:moveTo>
                    <a:pt x="0" y="0"/>
                  </a:moveTo>
                  <a:lnTo>
                    <a:pt x="0" y="0"/>
                  </a:lnTo>
                </a:path>
              </a:pathLst>
            </a:custGeom>
            <a:ln w="1270">
              <a:solidFill>
                <a:srgbClr val="8968A9"/>
              </a:solidFill>
              <a:prstDash val="dash"/>
            </a:ln>
          </p:spPr>
          <p:txBody>
            <a:bodyPr wrap="square" lIns="0" tIns="0" rIns="0" bIns="0" rtlCol="0">
              <a:noAutofit/>
            </a:bodyPr>
            <a:lstStyle/>
            <a:p>
              <a:endParaRPr sz="1758"/>
            </a:p>
          </p:txBody>
        </p:sp>
        <p:sp>
          <p:nvSpPr>
            <p:cNvPr id="858" name="object 287"/>
            <p:cNvSpPr/>
            <p:nvPr/>
          </p:nvSpPr>
          <p:spPr>
            <a:xfrm>
              <a:off x="9539721" y="4881027"/>
              <a:ext cx="147544" cy="362240"/>
            </a:xfrm>
            <a:custGeom>
              <a:avLst/>
              <a:gdLst/>
              <a:ahLst/>
              <a:cxnLst/>
              <a:rect l="l" t="t" r="r" b="b"/>
              <a:pathLst>
                <a:path w="151096" h="370961">
                  <a:moveTo>
                    <a:pt x="1162" y="200390"/>
                  </a:moveTo>
                  <a:lnTo>
                    <a:pt x="0" y="199794"/>
                  </a:lnTo>
                  <a:lnTo>
                    <a:pt x="68" y="191444"/>
                  </a:lnTo>
                  <a:lnTo>
                    <a:pt x="253" y="173243"/>
                  </a:lnTo>
                  <a:lnTo>
                    <a:pt x="487" y="155422"/>
                  </a:lnTo>
                  <a:lnTo>
                    <a:pt x="776" y="138180"/>
                  </a:lnTo>
                  <a:lnTo>
                    <a:pt x="1122" y="121715"/>
                  </a:lnTo>
                  <a:lnTo>
                    <a:pt x="1530" y="106225"/>
                  </a:lnTo>
                  <a:lnTo>
                    <a:pt x="2001" y="91909"/>
                  </a:lnTo>
                  <a:lnTo>
                    <a:pt x="2541" y="78964"/>
                  </a:lnTo>
                  <a:lnTo>
                    <a:pt x="3153" y="67589"/>
                  </a:lnTo>
                  <a:lnTo>
                    <a:pt x="3841" y="57981"/>
                  </a:lnTo>
                  <a:lnTo>
                    <a:pt x="4607" y="50340"/>
                  </a:lnTo>
                  <a:lnTo>
                    <a:pt x="6392" y="41748"/>
                  </a:lnTo>
                  <a:lnTo>
                    <a:pt x="9879" y="35784"/>
                  </a:lnTo>
                  <a:lnTo>
                    <a:pt x="15109" y="31609"/>
                  </a:lnTo>
                  <a:lnTo>
                    <a:pt x="22083" y="26838"/>
                  </a:lnTo>
                  <a:lnTo>
                    <a:pt x="23245" y="26241"/>
                  </a:lnTo>
                  <a:lnTo>
                    <a:pt x="24407" y="25645"/>
                  </a:lnTo>
                  <a:lnTo>
                    <a:pt x="25570" y="25048"/>
                  </a:lnTo>
                  <a:lnTo>
                    <a:pt x="34363" y="19969"/>
                  </a:lnTo>
                  <a:lnTo>
                    <a:pt x="45090" y="14116"/>
                  </a:lnTo>
                  <a:lnTo>
                    <a:pt x="56629" y="7578"/>
                  </a:lnTo>
                  <a:lnTo>
                    <a:pt x="68574" y="0"/>
                  </a:lnTo>
                  <a:lnTo>
                    <a:pt x="66860" y="5239"/>
                  </a:lnTo>
                  <a:lnTo>
                    <a:pt x="64125" y="20667"/>
                  </a:lnTo>
                  <a:lnTo>
                    <a:pt x="65101" y="33959"/>
                  </a:lnTo>
                  <a:lnTo>
                    <a:pt x="69137" y="45071"/>
                  </a:lnTo>
                  <a:lnTo>
                    <a:pt x="75583" y="53957"/>
                  </a:lnTo>
                  <a:lnTo>
                    <a:pt x="83786" y="60570"/>
                  </a:lnTo>
                  <a:lnTo>
                    <a:pt x="93096" y="64865"/>
                  </a:lnTo>
                  <a:lnTo>
                    <a:pt x="102861" y="66796"/>
                  </a:lnTo>
                  <a:lnTo>
                    <a:pt x="107157" y="66909"/>
                  </a:lnTo>
                  <a:lnTo>
                    <a:pt x="119995" y="64234"/>
                  </a:lnTo>
                  <a:lnTo>
                    <a:pt x="130502" y="56873"/>
                  </a:lnTo>
                  <a:lnTo>
                    <a:pt x="137148" y="44730"/>
                  </a:lnTo>
                  <a:lnTo>
                    <a:pt x="137148" y="44133"/>
                  </a:lnTo>
                  <a:lnTo>
                    <a:pt x="137730" y="43537"/>
                  </a:lnTo>
                  <a:lnTo>
                    <a:pt x="137730" y="42344"/>
                  </a:lnTo>
                  <a:lnTo>
                    <a:pt x="138892" y="42344"/>
                  </a:lnTo>
                  <a:lnTo>
                    <a:pt x="140054" y="42940"/>
                  </a:lnTo>
                  <a:lnTo>
                    <a:pt x="141216" y="42940"/>
                  </a:lnTo>
                  <a:lnTo>
                    <a:pt x="143541" y="48904"/>
                  </a:lnTo>
                  <a:lnTo>
                    <a:pt x="147028" y="54868"/>
                  </a:lnTo>
                  <a:lnTo>
                    <a:pt x="151096" y="58447"/>
                  </a:lnTo>
                  <a:lnTo>
                    <a:pt x="145454" y="59414"/>
                  </a:lnTo>
                  <a:lnTo>
                    <a:pt x="132645" y="64172"/>
                  </a:lnTo>
                  <a:lnTo>
                    <a:pt x="124030" y="73430"/>
                  </a:lnTo>
                  <a:lnTo>
                    <a:pt x="120876" y="88863"/>
                  </a:lnTo>
                  <a:lnTo>
                    <a:pt x="120876" y="91249"/>
                  </a:lnTo>
                  <a:lnTo>
                    <a:pt x="121458" y="93038"/>
                  </a:lnTo>
                  <a:lnTo>
                    <a:pt x="122039" y="94827"/>
                  </a:lnTo>
                  <a:lnTo>
                    <a:pt x="115646" y="99598"/>
                  </a:lnTo>
                  <a:lnTo>
                    <a:pt x="110416" y="105562"/>
                  </a:lnTo>
                  <a:lnTo>
                    <a:pt x="105767" y="112123"/>
                  </a:lnTo>
                  <a:lnTo>
                    <a:pt x="99432" y="123184"/>
                  </a:lnTo>
                  <a:lnTo>
                    <a:pt x="94823" y="135349"/>
                  </a:lnTo>
                  <a:lnTo>
                    <a:pt x="92401" y="147907"/>
                  </a:lnTo>
                  <a:lnTo>
                    <a:pt x="93054" y="160588"/>
                  </a:lnTo>
                  <a:lnTo>
                    <a:pt x="95018" y="173035"/>
                  </a:lnTo>
                  <a:lnTo>
                    <a:pt x="96469" y="185480"/>
                  </a:lnTo>
                  <a:lnTo>
                    <a:pt x="96469" y="186077"/>
                  </a:lnTo>
                  <a:lnTo>
                    <a:pt x="95306" y="184884"/>
                  </a:lnTo>
                  <a:lnTo>
                    <a:pt x="93563" y="183691"/>
                  </a:lnTo>
                  <a:lnTo>
                    <a:pt x="92401" y="184287"/>
                  </a:lnTo>
                  <a:lnTo>
                    <a:pt x="91238" y="184287"/>
                  </a:lnTo>
                  <a:lnTo>
                    <a:pt x="90657" y="184884"/>
                  </a:lnTo>
                  <a:lnTo>
                    <a:pt x="89495" y="186077"/>
                  </a:lnTo>
                  <a:lnTo>
                    <a:pt x="86589" y="189655"/>
                  </a:lnTo>
                  <a:lnTo>
                    <a:pt x="86008" y="195619"/>
                  </a:lnTo>
                  <a:lnTo>
                    <a:pt x="86589" y="200390"/>
                  </a:lnTo>
                  <a:lnTo>
                    <a:pt x="86589" y="202179"/>
                  </a:lnTo>
                  <a:lnTo>
                    <a:pt x="87170" y="203969"/>
                  </a:lnTo>
                  <a:lnTo>
                    <a:pt x="87170" y="205758"/>
                  </a:lnTo>
                  <a:lnTo>
                    <a:pt x="88645" y="213332"/>
                  </a:lnTo>
                  <a:lnTo>
                    <a:pt x="94774" y="226031"/>
                  </a:lnTo>
                  <a:lnTo>
                    <a:pt x="105767" y="232596"/>
                  </a:lnTo>
                  <a:lnTo>
                    <a:pt x="106929" y="237367"/>
                  </a:lnTo>
                  <a:lnTo>
                    <a:pt x="108673" y="241542"/>
                  </a:lnTo>
                  <a:lnTo>
                    <a:pt x="110416" y="246313"/>
                  </a:lnTo>
                  <a:lnTo>
                    <a:pt x="112159" y="249891"/>
                  </a:lnTo>
                  <a:lnTo>
                    <a:pt x="113903" y="253470"/>
                  </a:lnTo>
                  <a:lnTo>
                    <a:pt x="115646" y="257048"/>
                  </a:lnTo>
                  <a:lnTo>
                    <a:pt x="116227" y="258837"/>
                  </a:lnTo>
                  <a:lnTo>
                    <a:pt x="117390" y="260627"/>
                  </a:lnTo>
                  <a:lnTo>
                    <a:pt x="117971" y="262416"/>
                  </a:lnTo>
                  <a:lnTo>
                    <a:pt x="118552" y="263012"/>
                  </a:lnTo>
                  <a:lnTo>
                    <a:pt x="119133" y="263609"/>
                  </a:lnTo>
                  <a:lnTo>
                    <a:pt x="119308" y="263966"/>
                  </a:lnTo>
                  <a:lnTo>
                    <a:pt x="126143" y="275314"/>
                  </a:lnTo>
                  <a:lnTo>
                    <a:pt x="134243" y="284483"/>
                  </a:lnTo>
                  <a:lnTo>
                    <a:pt x="134824" y="285079"/>
                  </a:lnTo>
                  <a:lnTo>
                    <a:pt x="134824" y="292236"/>
                  </a:lnTo>
                  <a:lnTo>
                    <a:pt x="134243" y="293429"/>
                  </a:lnTo>
                  <a:lnTo>
                    <a:pt x="134243" y="296411"/>
                  </a:lnTo>
                  <a:lnTo>
                    <a:pt x="133662" y="297007"/>
                  </a:lnTo>
                  <a:lnTo>
                    <a:pt x="133662" y="298796"/>
                  </a:lnTo>
                  <a:lnTo>
                    <a:pt x="133080" y="299393"/>
                  </a:lnTo>
                  <a:lnTo>
                    <a:pt x="133080" y="300586"/>
                  </a:lnTo>
                  <a:lnTo>
                    <a:pt x="132499" y="301182"/>
                  </a:lnTo>
                  <a:lnTo>
                    <a:pt x="132499" y="301778"/>
                  </a:lnTo>
                  <a:lnTo>
                    <a:pt x="131918" y="302375"/>
                  </a:lnTo>
                  <a:lnTo>
                    <a:pt x="131918" y="302971"/>
                  </a:lnTo>
                  <a:lnTo>
                    <a:pt x="131337" y="303568"/>
                  </a:lnTo>
                  <a:lnTo>
                    <a:pt x="131337" y="304760"/>
                  </a:lnTo>
                  <a:lnTo>
                    <a:pt x="130756" y="305357"/>
                  </a:lnTo>
                  <a:lnTo>
                    <a:pt x="130175" y="305953"/>
                  </a:lnTo>
                  <a:lnTo>
                    <a:pt x="130175" y="306550"/>
                  </a:lnTo>
                  <a:lnTo>
                    <a:pt x="129594" y="307146"/>
                  </a:lnTo>
                  <a:lnTo>
                    <a:pt x="129012" y="307742"/>
                  </a:lnTo>
                  <a:lnTo>
                    <a:pt x="129012" y="308339"/>
                  </a:lnTo>
                  <a:lnTo>
                    <a:pt x="128431" y="308935"/>
                  </a:lnTo>
                  <a:lnTo>
                    <a:pt x="127850" y="309532"/>
                  </a:lnTo>
                  <a:lnTo>
                    <a:pt x="127269" y="310724"/>
                  </a:lnTo>
                  <a:lnTo>
                    <a:pt x="126107" y="311917"/>
                  </a:lnTo>
                  <a:lnTo>
                    <a:pt x="125526" y="312514"/>
                  </a:lnTo>
                  <a:lnTo>
                    <a:pt x="125526" y="313110"/>
                  </a:lnTo>
                  <a:lnTo>
                    <a:pt x="124944" y="313706"/>
                  </a:lnTo>
                  <a:lnTo>
                    <a:pt x="124363" y="314303"/>
                  </a:lnTo>
                  <a:lnTo>
                    <a:pt x="123782" y="314899"/>
                  </a:lnTo>
                  <a:lnTo>
                    <a:pt x="121458" y="316688"/>
                  </a:lnTo>
                  <a:lnTo>
                    <a:pt x="119714" y="318478"/>
                  </a:lnTo>
                  <a:lnTo>
                    <a:pt x="117390" y="320267"/>
                  </a:lnTo>
                  <a:lnTo>
                    <a:pt x="116808" y="320863"/>
                  </a:lnTo>
                  <a:lnTo>
                    <a:pt x="116227" y="321460"/>
                  </a:lnTo>
                  <a:lnTo>
                    <a:pt x="115065" y="321460"/>
                  </a:lnTo>
                  <a:lnTo>
                    <a:pt x="113903" y="322652"/>
                  </a:lnTo>
                  <a:lnTo>
                    <a:pt x="112741" y="323845"/>
                  </a:lnTo>
                  <a:lnTo>
                    <a:pt x="112159" y="324442"/>
                  </a:lnTo>
                  <a:lnTo>
                    <a:pt x="111578" y="325038"/>
                  </a:lnTo>
                  <a:lnTo>
                    <a:pt x="110997" y="325038"/>
                  </a:lnTo>
                  <a:lnTo>
                    <a:pt x="109254" y="326827"/>
                  </a:lnTo>
                  <a:lnTo>
                    <a:pt x="107510" y="328020"/>
                  </a:lnTo>
                  <a:lnTo>
                    <a:pt x="105767" y="329213"/>
                  </a:lnTo>
                  <a:lnTo>
                    <a:pt x="105186" y="329809"/>
                  </a:lnTo>
                  <a:lnTo>
                    <a:pt x="104605" y="329809"/>
                  </a:lnTo>
                  <a:lnTo>
                    <a:pt x="104023" y="330406"/>
                  </a:lnTo>
                  <a:lnTo>
                    <a:pt x="103442" y="331002"/>
                  </a:lnTo>
                  <a:lnTo>
                    <a:pt x="102861" y="331598"/>
                  </a:lnTo>
                  <a:lnTo>
                    <a:pt x="101699" y="332195"/>
                  </a:lnTo>
                  <a:lnTo>
                    <a:pt x="100537" y="332791"/>
                  </a:lnTo>
                  <a:lnTo>
                    <a:pt x="99374" y="333984"/>
                  </a:lnTo>
                  <a:lnTo>
                    <a:pt x="98212" y="335177"/>
                  </a:lnTo>
                  <a:lnTo>
                    <a:pt x="92982" y="338755"/>
                  </a:lnTo>
                  <a:lnTo>
                    <a:pt x="87752" y="341737"/>
                  </a:lnTo>
                  <a:lnTo>
                    <a:pt x="82521" y="344719"/>
                  </a:lnTo>
                  <a:lnTo>
                    <a:pt x="79034" y="347105"/>
                  </a:lnTo>
                  <a:lnTo>
                    <a:pt x="76129" y="348894"/>
                  </a:lnTo>
                  <a:lnTo>
                    <a:pt x="72642" y="350683"/>
                  </a:lnTo>
                  <a:lnTo>
                    <a:pt x="70898" y="351280"/>
                  </a:lnTo>
                  <a:lnTo>
                    <a:pt x="69736" y="352472"/>
                  </a:lnTo>
                  <a:lnTo>
                    <a:pt x="67993" y="353069"/>
                  </a:lnTo>
                  <a:lnTo>
                    <a:pt x="64506" y="354858"/>
                  </a:lnTo>
                  <a:lnTo>
                    <a:pt x="61600" y="356051"/>
                  </a:lnTo>
                  <a:lnTo>
                    <a:pt x="58695" y="357840"/>
                  </a:lnTo>
                  <a:lnTo>
                    <a:pt x="56951" y="359033"/>
                  </a:lnTo>
                  <a:lnTo>
                    <a:pt x="54627" y="360226"/>
                  </a:lnTo>
                  <a:lnTo>
                    <a:pt x="52193" y="347207"/>
                  </a:lnTo>
                  <a:lnTo>
                    <a:pt x="51794" y="337423"/>
                  </a:lnTo>
                  <a:lnTo>
                    <a:pt x="51394" y="325357"/>
                  </a:lnTo>
                  <a:lnTo>
                    <a:pt x="50953" y="309267"/>
                  </a:lnTo>
                  <a:lnTo>
                    <a:pt x="50704" y="299169"/>
                  </a:lnTo>
                  <a:lnTo>
                    <a:pt x="50428" y="287411"/>
                  </a:lnTo>
                  <a:lnTo>
                    <a:pt x="50122" y="273776"/>
                  </a:lnTo>
                  <a:lnTo>
                    <a:pt x="49778" y="258046"/>
                  </a:lnTo>
                  <a:lnTo>
                    <a:pt x="49393" y="240003"/>
                  </a:lnTo>
                  <a:lnTo>
                    <a:pt x="48960" y="219428"/>
                  </a:lnTo>
                  <a:lnTo>
                    <a:pt x="48476" y="196106"/>
                  </a:lnTo>
                  <a:lnTo>
                    <a:pt x="47934" y="169816"/>
                  </a:lnTo>
                  <a:lnTo>
                    <a:pt x="47329" y="140343"/>
                  </a:lnTo>
                  <a:lnTo>
                    <a:pt x="46656" y="107467"/>
                  </a:lnTo>
                  <a:lnTo>
                    <a:pt x="45910" y="70971"/>
                  </a:lnTo>
                  <a:lnTo>
                    <a:pt x="51721" y="361418"/>
                  </a:lnTo>
                  <a:lnTo>
                    <a:pt x="45910" y="73953"/>
                  </a:lnTo>
                  <a:lnTo>
                    <a:pt x="45910" y="364997"/>
                  </a:lnTo>
                  <a:lnTo>
                    <a:pt x="41260" y="368575"/>
                  </a:lnTo>
                  <a:lnTo>
                    <a:pt x="37774" y="370961"/>
                  </a:lnTo>
                  <a:lnTo>
                    <a:pt x="36030" y="370961"/>
                  </a:lnTo>
                  <a:lnTo>
                    <a:pt x="35904" y="357171"/>
                  </a:lnTo>
                  <a:lnTo>
                    <a:pt x="35689" y="339060"/>
                  </a:lnTo>
                  <a:lnTo>
                    <a:pt x="35416" y="321444"/>
                  </a:lnTo>
                  <a:lnTo>
                    <a:pt x="35081" y="304543"/>
                  </a:lnTo>
                  <a:lnTo>
                    <a:pt x="34678" y="288582"/>
                  </a:lnTo>
                  <a:lnTo>
                    <a:pt x="34206" y="273783"/>
                  </a:lnTo>
                  <a:lnTo>
                    <a:pt x="33657" y="260369"/>
                  </a:lnTo>
                  <a:lnTo>
                    <a:pt x="33030" y="248561"/>
                  </a:lnTo>
                  <a:lnTo>
                    <a:pt x="32318" y="238584"/>
                  </a:lnTo>
                  <a:lnTo>
                    <a:pt x="31518" y="230660"/>
                  </a:lnTo>
                  <a:lnTo>
                    <a:pt x="30626" y="225011"/>
                  </a:lnTo>
                  <a:lnTo>
                    <a:pt x="28475" y="218879"/>
                  </a:lnTo>
                  <a:lnTo>
                    <a:pt x="23245" y="214107"/>
                  </a:lnTo>
                  <a:lnTo>
                    <a:pt x="20921" y="212318"/>
                  </a:lnTo>
                  <a:lnTo>
                    <a:pt x="19177" y="210529"/>
                  </a:lnTo>
                  <a:lnTo>
                    <a:pt x="16271" y="208740"/>
                  </a:lnTo>
                  <a:lnTo>
                    <a:pt x="15109" y="208143"/>
                  </a:lnTo>
                  <a:lnTo>
                    <a:pt x="13947" y="207547"/>
                  </a:lnTo>
                  <a:lnTo>
                    <a:pt x="12785" y="206951"/>
                  </a:lnTo>
                  <a:lnTo>
                    <a:pt x="11041" y="205758"/>
                  </a:lnTo>
                  <a:lnTo>
                    <a:pt x="8717" y="204565"/>
                  </a:lnTo>
                  <a:lnTo>
                    <a:pt x="6973" y="203372"/>
                  </a:lnTo>
                  <a:lnTo>
                    <a:pt x="5811" y="202776"/>
                  </a:lnTo>
                  <a:lnTo>
                    <a:pt x="4649" y="201583"/>
                  </a:lnTo>
                  <a:lnTo>
                    <a:pt x="2905" y="200987"/>
                  </a:lnTo>
                  <a:lnTo>
                    <a:pt x="2324" y="200390"/>
                  </a:lnTo>
                  <a:lnTo>
                    <a:pt x="1162" y="200390"/>
                  </a:lnTo>
                  <a:close/>
                </a:path>
              </a:pathLst>
            </a:custGeom>
            <a:solidFill>
              <a:srgbClr val="8968A9"/>
            </a:solidFill>
          </p:spPr>
          <p:txBody>
            <a:bodyPr wrap="square" lIns="0" tIns="0" rIns="0" bIns="0" rtlCol="0">
              <a:noAutofit/>
            </a:bodyPr>
            <a:lstStyle/>
            <a:p>
              <a:endParaRPr sz="1758"/>
            </a:p>
          </p:txBody>
        </p:sp>
        <p:sp>
          <p:nvSpPr>
            <p:cNvPr id="859" name="object 288"/>
            <p:cNvSpPr/>
            <p:nvPr/>
          </p:nvSpPr>
          <p:spPr>
            <a:xfrm>
              <a:off x="9602644" y="4827443"/>
              <a:ext cx="152717" cy="118805"/>
            </a:xfrm>
            <a:custGeom>
              <a:avLst/>
              <a:gdLst/>
              <a:ahLst/>
              <a:cxnLst/>
              <a:rect l="l" t="t" r="r" b="b"/>
              <a:pathLst>
                <a:path w="156394" h="121665">
                  <a:moveTo>
                    <a:pt x="152907" y="50097"/>
                  </a:moveTo>
                  <a:lnTo>
                    <a:pt x="153488" y="50097"/>
                  </a:lnTo>
                  <a:lnTo>
                    <a:pt x="154070" y="50694"/>
                  </a:lnTo>
                  <a:lnTo>
                    <a:pt x="154651" y="51290"/>
                  </a:lnTo>
                  <a:lnTo>
                    <a:pt x="154651" y="54868"/>
                  </a:lnTo>
                  <a:lnTo>
                    <a:pt x="155813" y="60236"/>
                  </a:lnTo>
                  <a:lnTo>
                    <a:pt x="156394" y="65604"/>
                  </a:lnTo>
                  <a:lnTo>
                    <a:pt x="156394" y="70375"/>
                  </a:lnTo>
                  <a:lnTo>
                    <a:pt x="154444" y="84136"/>
                  </a:lnTo>
                  <a:lnTo>
                    <a:pt x="149437" y="96626"/>
                  </a:lnTo>
                  <a:lnTo>
                    <a:pt x="141956" y="106828"/>
                  </a:lnTo>
                  <a:lnTo>
                    <a:pt x="132567" y="114508"/>
                  </a:lnTo>
                  <a:lnTo>
                    <a:pt x="131986" y="115105"/>
                  </a:lnTo>
                  <a:lnTo>
                    <a:pt x="131738" y="115047"/>
                  </a:lnTo>
                  <a:lnTo>
                    <a:pt x="119714" y="113835"/>
                  </a:lnTo>
                  <a:lnTo>
                    <a:pt x="106416" y="113912"/>
                  </a:lnTo>
                  <a:lnTo>
                    <a:pt x="99443" y="113912"/>
                  </a:lnTo>
                  <a:lnTo>
                    <a:pt x="93050" y="113316"/>
                  </a:lnTo>
                  <a:lnTo>
                    <a:pt x="87239" y="113912"/>
                  </a:lnTo>
                  <a:lnTo>
                    <a:pt x="86657" y="113316"/>
                  </a:lnTo>
                  <a:lnTo>
                    <a:pt x="82589" y="109737"/>
                  </a:lnTo>
                  <a:lnTo>
                    <a:pt x="79103" y="103773"/>
                  </a:lnTo>
                  <a:lnTo>
                    <a:pt x="76778" y="97809"/>
                  </a:lnTo>
                  <a:lnTo>
                    <a:pt x="75616" y="97809"/>
                  </a:lnTo>
                  <a:lnTo>
                    <a:pt x="74454" y="97213"/>
                  </a:lnTo>
                  <a:lnTo>
                    <a:pt x="73291" y="97213"/>
                  </a:lnTo>
                  <a:lnTo>
                    <a:pt x="73291" y="98406"/>
                  </a:lnTo>
                  <a:lnTo>
                    <a:pt x="72710" y="99002"/>
                  </a:lnTo>
                  <a:lnTo>
                    <a:pt x="72710" y="99598"/>
                  </a:lnTo>
                  <a:lnTo>
                    <a:pt x="71120" y="103959"/>
                  </a:lnTo>
                  <a:lnTo>
                    <a:pt x="63088" y="114581"/>
                  </a:lnTo>
                  <a:lnTo>
                    <a:pt x="51679" y="120450"/>
                  </a:lnTo>
                  <a:lnTo>
                    <a:pt x="38423" y="121665"/>
                  </a:lnTo>
                  <a:lnTo>
                    <a:pt x="35369" y="121320"/>
                  </a:lnTo>
                  <a:lnTo>
                    <a:pt x="25676" y="118646"/>
                  </a:lnTo>
                  <a:lnTo>
                    <a:pt x="16641" y="113624"/>
                  </a:lnTo>
                  <a:lnTo>
                    <a:pt x="8916" y="106297"/>
                  </a:lnTo>
                  <a:lnTo>
                    <a:pt x="3152" y="96712"/>
                  </a:lnTo>
                  <a:lnTo>
                    <a:pt x="0" y="84916"/>
                  </a:lnTo>
                  <a:lnTo>
                    <a:pt x="110" y="70952"/>
                  </a:lnTo>
                  <a:lnTo>
                    <a:pt x="4136" y="54868"/>
                  </a:lnTo>
                  <a:lnTo>
                    <a:pt x="4136" y="54272"/>
                  </a:lnTo>
                  <a:lnTo>
                    <a:pt x="3555" y="53079"/>
                  </a:lnTo>
                  <a:lnTo>
                    <a:pt x="4136" y="51290"/>
                  </a:lnTo>
                  <a:lnTo>
                    <a:pt x="5298" y="50694"/>
                  </a:lnTo>
                  <a:lnTo>
                    <a:pt x="6460" y="50097"/>
                  </a:lnTo>
                  <a:lnTo>
                    <a:pt x="8204" y="50097"/>
                  </a:lnTo>
                  <a:lnTo>
                    <a:pt x="8785" y="51290"/>
                  </a:lnTo>
                  <a:lnTo>
                    <a:pt x="9366" y="51886"/>
                  </a:lnTo>
                  <a:lnTo>
                    <a:pt x="12272" y="58447"/>
                  </a:lnTo>
                  <a:lnTo>
                    <a:pt x="16340" y="64411"/>
                  </a:lnTo>
                  <a:lnTo>
                    <a:pt x="21570" y="69778"/>
                  </a:lnTo>
                  <a:lnTo>
                    <a:pt x="25434" y="73430"/>
                  </a:lnTo>
                  <a:lnTo>
                    <a:pt x="35614" y="80757"/>
                  </a:lnTo>
                  <a:lnTo>
                    <a:pt x="47171" y="86323"/>
                  </a:lnTo>
                  <a:lnTo>
                    <a:pt x="59824" y="90047"/>
                  </a:lnTo>
                  <a:lnTo>
                    <a:pt x="73291" y="91845"/>
                  </a:lnTo>
                  <a:lnTo>
                    <a:pt x="75616" y="91845"/>
                  </a:lnTo>
                  <a:lnTo>
                    <a:pt x="77359" y="91249"/>
                  </a:lnTo>
                  <a:lnTo>
                    <a:pt x="79684" y="91249"/>
                  </a:lnTo>
                  <a:lnTo>
                    <a:pt x="79684" y="91845"/>
                  </a:lnTo>
                  <a:lnTo>
                    <a:pt x="82589" y="91845"/>
                  </a:lnTo>
                  <a:lnTo>
                    <a:pt x="84914" y="91249"/>
                  </a:lnTo>
                  <a:lnTo>
                    <a:pt x="87239" y="91249"/>
                  </a:lnTo>
                  <a:lnTo>
                    <a:pt x="89407" y="90946"/>
                  </a:lnTo>
                  <a:lnTo>
                    <a:pt x="102283" y="88092"/>
                  </a:lnTo>
                  <a:lnTo>
                    <a:pt x="114298" y="83583"/>
                  </a:lnTo>
                  <a:lnTo>
                    <a:pt x="125013" y="77532"/>
                  </a:lnTo>
                  <a:lnTo>
                    <a:pt x="133559" y="71236"/>
                  </a:lnTo>
                  <a:lnTo>
                    <a:pt x="142516" y="62171"/>
                  </a:lnTo>
                  <a:lnTo>
                    <a:pt x="150002" y="51886"/>
                  </a:lnTo>
                  <a:lnTo>
                    <a:pt x="150002" y="51290"/>
                  </a:lnTo>
                  <a:lnTo>
                    <a:pt x="148839" y="50694"/>
                  </a:lnTo>
                  <a:lnTo>
                    <a:pt x="148258" y="50097"/>
                  </a:lnTo>
                  <a:lnTo>
                    <a:pt x="147677" y="49501"/>
                  </a:lnTo>
                  <a:lnTo>
                    <a:pt x="142447" y="45922"/>
                  </a:lnTo>
                  <a:lnTo>
                    <a:pt x="137798" y="42940"/>
                  </a:lnTo>
                  <a:lnTo>
                    <a:pt x="133730" y="39362"/>
                  </a:lnTo>
                  <a:lnTo>
                    <a:pt x="134311" y="38766"/>
                  </a:lnTo>
                  <a:lnTo>
                    <a:pt x="134892" y="38169"/>
                  </a:lnTo>
                  <a:lnTo>
                    <a:pt x="134892" y="35187"/>
                  </a:lnTo>
                  <a:lnTo>
                    <a:pt x="133149" y="33398"/>
                  </a:lnTo>
                  <a:lnTo>
                    <a:pt x="130243" y="33398"/>
                  </a:lnTo>
                  <a:lnTo>
                    <a:pt x="129081" y="33994"/>
                  </a:lnTo>
                  <a:lnTo>
                    <a:pt x="128499" y="34591"/>
                  </a:lnTo>
                  <a:lnTo>
                    <a:pt x="125013" y="31609"/>
                  </a:lnTo>
                  <a:lnTo>
                    <a:pt x="122107" y="28030"/>
                  </a:lnTo>
                  <a:lnTo>
                    <a:pt x="120364" y="24452"/>
                  </a:lnTo>
                  <a:lnTo>
                    <a:pt x="118620" y="22066"/>
                  </a:lnTo>
                  <a:lnTo>
                    <a:pt x="117458" y="19681"/>
                  </a:lnTo>
                  <a:lnTo>
                    <a:pt x="116877" y="16699"/>
                  </a:lnTo>
                  <a:lnTo>
                    <a:pt x="116877" y="16102"/>
                  </a:lnTo>
                  <a:lnTo>
                    <a:pt x="116296" y="15506"/>
                  </a:lnTo>
                  <a:lnTo>
                    <a:pt x="116296" y="13717"/>
                  </a:lnTo>
                  <a:lnTo>
                    <a:pt x="115714" y="13120"/>
                  </a:lnTo>
                  <a:lnTo>
                    <a:pt x="115714" y="10138"/>
                  </a:lnTo>
                  <a:lnTo>
                    <a:pt x="115133" y="9542"/>
                  </a:lnTo>
                  <a:lnTo>
                    <a:pt x="115133" y="7753"/>
                  </a:lnTo>
                  <a:lnTo>
                    <a:pt x="114552" y="7156"/>
                  </a:lnTo>
                  <a:lnTo>
                    <a:pt x="114552" y="6560"/>
                  </a:lnTo>
                  <a:lnTo>
                    <a:pt x="115133" y="5964"/>
                  </a:lnTo>
                  <a:lnTo>
                    <a:pt x="115133" y="2982"/>
                  </a:lnTo>
                  <a:lnTo>
                    <a:pt x="116296" y="1789"/>
                  </a:lnTo>
                  <a:lnTo>
                    <a:pt x="117458" y="1192"/>
                  </a:lnTo>
                  <a:lnTo>
                    <a:pt x="118620" y="0"/>
                  </a:lnTo>
                  <a:lnTo>
                    <a:pt x="128439" y="3658"/>
                  </a:lnTo>
                  <a:lnTo>
                    <a:pt x="140949" y="6675"/>
                  </a:lnTo>
                  <a:lnTo>
                    <a:pt x="153488" y="7753"/>
                  </a:lnTo>
                  <a:lnTo>
                    <a:pt x="154070" y="7753"/>
                  </a:lnTo>
                  <a:lnTo>
                    <a:pt x="154070" y="9542"/>
                  </a:lnTo>
                  <a:lnTo>
                    <a:pt x="153488" y="14910"/>
                  </a:lnTo>
                  <a:lnTo>
                    <a:pt x="153488" y="19681"/>
                  </a:lnTo>
                  <a:lnTo>
                    <a:pt x="152907" y="25048"/>
                  </a:lnTo>
                  <a:lnTo>
                    <a:pt x="152907" y="36380"/>
                  </a:lnTo>
                  <a:lnTo>
                    <a:pt x="152326" y="42344"/>
                  </a:lnTo>
                  <a:lnTo>
                    <a:pt x="152326" y="45326"/>
                  </a:lnTo>
                  <a:lnTo>
                    <a:pt x="152907" y="47712"/>
                  </a:lnTo>
                  <a:lnTo>
                    <a:pt x="152907" y="50097"/>
                  </a:lnTo>
                  <a:close/>
                </a:path>
              </a:pathLst>
            </a:custGeom>
            <a:solidFill>
              <a:srgbClr val="FFFFFF"/>
            </a:solidFill>
          </p:spPr>
          <p:txBody>
            <a:bodyPr wrap="square" lIns="0" tIns="0" rIns="0" bIns="0" rtlCol="0">
              <a:noAutofit/>
            </a:bodyPr>
            <a:lstStyle/>
            <a:p>
              <a:endParaRPr sz="1758"/>
            </a:p>
          </p:txBody>
        </p:sp>
        <p:sp>
          <p:nvSpPr>
            <p:cNvPr id="860" name="object 289"/>
            <p:cNvSpPr/>
            <p:nvPr/>
          </p:nvSpPr>
          <p:spPr>
            <a:xfrm>
              <a:off x="9584550" y="4950320"/>
              <a:ext cx="639" cy="31936"/>
            </a:xfrm>
            <a:custGeom>
              <a:avLst/>
              <a:gdLst/>
              <a:ahLst/>
              <a:cxnLst/>
              <a:rect l="l" t="t" r="r" b="b"/>
              <a:pathLst>
                <a:path w="654" h="32705">
                  <a:moveTo>
                    <a:pt x="654" y="32705"/>
                  </a:moveTo>
                  <a:lnTo>
                    <a:pt x="545" y="27905"/>
                  </a:lnTo>
                  <a:lnTo>
                    <a:pt x="305" y="17117"/>
                  </a:lnTo>
                  <a:lnTo>
                    <a:pt x="120" y="8712"/>
                  </a:lnTo>
                  <a:lnTo>
                    <a:pt x="0" y="2982"/>
                  </a:lnTo>
                  <a:lnTo>
                    <a:pt x="0" y="0"/>
                  </a:lnTo>
                  <a:lnTo>
                    <a:pt x="654" y="32705"/>
                  </a:lnTo>
                  <a:close/>
                </a:path>
              </a:pathLst>
            </a:custGeom>
            <a:solidFill>
              <a:srgbClr val="815BA0"/>
            </a:solidFill>
          </p:spPr>
          <p:txBody>
            <a:bodyPr wrap="square" lIns="0" tIns="0" rIns="0" bIns="0" rtlCol="0">
              <a:noAutofit/>
            </a:bodyPr>
            <a:lstStyle/>
            <a:p>
              <a:endParaRPr sz="1758"/>
            </a:p>
          </p:txBody>
        </p:sp>
        <p:sp>
          <p:nvSpPr>
            <p:cNvPr id="861" name="object 290"/>
            <p:cNvSpPr/>
            <p:nvPr/>
          </p:nvSpPr>
          <p:spPr>
            <a:xfrm>
              <a:off x="9585219" y="4982256"/>
              <a:ext cx="6170" cy="252264"/>
            </a:xfrm>
            <a:custGeom>
              <a:avLst/>
              <a:gdLst/>
              <a:ahLst/>
              <a:cxnLst/>
              <a:rect l="l" t="t" r="r" b="b"/>
              <a:pathLst>
                <a:path w="6319" h="258337">
                  <a:moveTo>
                    <a:pt x="5738" y="257741"/>
                  </a:moveTo>
                  <a:lnTo>
                    <a:pt x="5157" y="258337"/>
                  </a:lnTo>
                  <a:lnTo>
                    <a:pt x="5157" y="257741"/>
                  </a:lnTo>
                  <a:lnTo>
                    <a:pt x="0" y="0"/>
                  </a:lnTo>
                  <a:lnTo>
                    <a:pt x="516" y="22741"/>
                  </a:lnTo>
                  <a:lnTo>
                    <a:pt x="888" y="38906"/>
                  </a:lnTo>
                  <a:lnTo>
                    <a:pt x="1290" y="56276"/>
                  </a:lnTo>
                  <a:lnTo>
                    <a:pt x="1716" y="74555"/>
                  </a:lnTo>
                  <a:lnTo>
                    <a:pt x="2160" y="93450"/>
                  </a:lnTo>
                  <a:lnTo>
                    <a:pt x="2614" y="112667"/>
                  </a:lnTo>
                  <a:lnTo>
                    <a:pt x="3073" y="131910"/>
                  </a:lnTo>
                  <a:lnTo>
                    <a:pt x="3529" y="150885"/>
                  </a:lnTo>
                  <a:lnTo>
                    <a:pt x="3977" y="169299"/>
                  </a:lnTo>
                  <a:lnTo>
                    <a:pt x="4410" y="186856"/>
                  </a:lnTo>
                  <a:lnTo>
                    <a:pt x="4821" y="203264"/>
                  </a:lnTo>
                  <a:lnTo>
                    <a:pt x="5203" y="218226"/>
                  </a:lnTo>
                  <a:lnTo>
                    <a:pt x="5551" y="231449"/>
                  </a:lnTo>
                  <a:lnTo>
                    <a:pt x="5857" y="242639"/>
                  </a:lnTo>
                  <a:lnTo>
                    <a:pt x="6115" y="251501"/>
                  </a:lnTo>
                  <a:lnTo>
                    <a:pt x="6319" y="257741"/>
                  </a:lnTo>
                  <a:lnTo>
                    <a:pt x="5738" y="257741"/>
                  </a:lnTo>
                  <a:close/>
                </a:path>
              </a:pathLst>
            </a:custGeom>
            <a:solidFill>
              <a:srgbClr val="815BA0"/>
            </a:solidFill>
          </p:spPr>
          <p:txBody>
            <a:bodyPr wrap="square" lIns="0" tIns="0" rIns="0" bIns="0" rtlCol="0">
              <a:noAutofit/>
            </a:bodyPr>
            <a:lstStyle/>
            <a:p>
              <a:endParaRPr sz="1758"/>
            </a:p>
          </p:txBody>
        </p:sp>
        <p:sp>
          <p:nvSpPr>
            <p:cNvPr id="862" name="object 291"/>
            <p:cNvSpPr/>
            <p:nvPr/>
          </p:nvSpPr>
          <p:spPr>
            <a:xfrm>
              <a:off x="9770144" y="5107566"/>
              <a:ext cx="2837" cy="95510"/>
            </a:xfrm>
            <a:custGeom>
              <a:avLst/>
              <a:gdLst/>
              <a:ahLst/>
              <a:cxnLst/>
              <a:rect l="l" t="t" r="r" b="b"/>
              <a:pathLst>
                <a:path w="2905" h="97809">
                  <a:moveTo>
                    <a:pt x="2905" y="0"/>
                  </a:moveTo>
                  <a:lnTo>
                    <a:pt x="581" y="97809"/>
                  </a:lnTo>
                  <a:lnTo>
                    <a:pt x="0" y="97809"/>
                  </a:lnTo>
                  <a:lnTo>
                    <a:pt x="172" y="90548"/>
                  </a:lnTo>
                  <a:lnTo>
                    <a:pt x="458" y="79478"/>
                  </a:lnTo>
                  <a:lnTo>
                    <a:pt x="776" y="67617"/>
                  </a:lnTo>
                  <a:lnTo>
                    <a:pt x="1112" y="55065"/>
                  </a:lnTo>
                  <a:lnTo>
                    <a:pt x="1449" y="41926"/>
                  </a:lnTo>
                  <a:lnTo>
                    <a:pt x="1774" y="28301"/>
                  </a:lnTo>
                  <a:lnTo>
                    <a:pt x="2071" y="14292"/>
                  </a:lnTo>
                  <a:lnTo>
                    <a:pt x="2324" y="0"/>
                  </a:lnTo>
                  <a:lnTo>
                    <a:pt x="2905" y="0"/>
                  </a:lnTo>
                  <a:close/>
                </a:path>
              </a:pathLst>
            </a:custGeom>
            <a:solidFill>
              <a:srgbClr val="815BA0"/>
            </a:solidFill>
          </p:spPr>
          <p:txBody>
            <a:bodyPr wrap="square" lIns="0" tIns="0" rIns="0" bIns="0" rtlCol="0">
              <a:noAutofit/>
            </a:bodyPr>
            <a:lstStyle/>
            <a:p>
              <a:endParaRPr sz="1758"/>
            </a:p>
          </p:txBody>
        </p:sp>
        <p:sp>
          <p:nvSpPr>
            <p:cNvPr id="863" name="object 292"/>
            <p:cNvSpPr/>
            <p:nvPr/>
          </p:nvSpPr>
          <p:spPr>
            <a:xfrm>
              <a:off x="9775251" y="4950333"/>
              <a:ext cx="567" cy="48337"/>
            </a:xfrm>
            <a:custGeom>
              <a:avLst/>
              <a:gdLst/>
              <a:ahLst/>
              <a:cxnLst/>
              <a:rect l="l" t="t" r="r" b="b"/>
              <a:pathLst>
                <a:path w="581" h="49501">
                  <a:moveTo>
                    <a:pt x="581" y="0"/>
                  </a:moveTo>
                  <a:lnTo>
                    <a:pt x="571" y="12438"/>
                  </a:lnTo>
                  <a:lnTo>
                    <a:pt x="502" y="21883"/>
                  </a:lnTo>
                  <a:lnTo>
                    <a:pt x="316" y="33351"/>
                  </a:lnTo>
                  <a:lnTo>
                    <a:pt x="0" y="49501"/>
                  </a:lnTo>
                  <a:lnTo>
                    <a:pt x="581" y="0"/>
                  </a:lnTo>
                  <a:close/>
                </a:path>
              </a:pathLst>
            </a:custGeom>
            <a:solidFill>
              <a:srgbClr val="815BA0"/>
            </a:solidFill>
          </p:spPr>
          <p:txBody>
            <a:bodyPr wrap="square" lIns="0" tIns="0" rIns="0" bIns="0" rtlCol="0">
              <a:noAutofit/>
            </a:bodyPr>
            <a:lstStyle/>
            <a:p>
              <a:endParaRPr sz="1758"/>
            </a:p>
          </p:txBody>
        </p:sp>
        <p:sp>
          <p:nvSpPr>
            <p:cNvPr id="864" name="object 293"/>
            <p:cNvSpPr/>
            <p:nvPr/>
          </p:nvSpPr>
          <p:spPr>
            <a:xfrm>
              <a:off x="9626548" y="4860064"/>
              <a:ext cx="7376" cy="7571"/>
            </a:xfrm>
            <a:custGeom>
              <a:avLst/>
              <a:gdLst/>
              <a:ahLst/>
              <a:cxnLst/>
              <a:rect l="l" t="t" r="r" b="b"/>
              <a:pathLst>
                <a:path w="7554" h="7753">
                  <a:moveTo>
                    <a:pt x="4649" y="0"/>
                  </a:moveTo>
                  <a:lnTo>
                    <a:pt x="5230" y="596"/>
                  </a:lnTo>
                  <a:lnTo>
                    <a:pt x="5811" y="1192"/>
                  </a:lnTo>
                  <a:lnTo>
                    <a:pt x="6392" y="1789"/>
                  </a:lnTo>
                  <a:lnTo>
                    <a:pt x="6973" y="1789"/>
                  </a:lnTo>
                  <a:lnTo>
                    <a:pt x="6973" y="3578"/>
                  </a:lnTo>
                  <a:lnTo>
                    <a:pt x="7554" y="3578"/>
                  </a:lnTo>
                  <a:lnTo>
                    <a:pt x="7554" y="5964"/>
                  </a:lnTo>
                  <a:lnTo>
                    <a:pt x="5811" y="7753"/>
                  </a:lnTo>
                  <a:lnTo>
                    <a:pt x="2324" y="7753"/>
                  </a:lnTo>
                  <a:lnTo>
                    <a:pt x="1162" y="7156"/>
                  </a:lnTo>
                  <a:lnTo>
                    <a:pt x="581" y="5964"/>
                  </a:lnTo>
                  <a:lnTo>
                    <a:pt x="581" y="5367"/>
                  </a:lnTo>
                  <a:lnTo>
                    <a:pt x="0" y="4771"/>
                  </a:lnTo>
                  <a:lnTo>
                    <a:pt x="0" y="1789"/>
                  </a:lnTo>
                  <a:lnTo>
                    <a:pt x="1743" y="0"/>
                  </a:lnTo>
                  <a:lnTo>
                    <a:pt x="4649" y="0"/>
                  </a:lnTo>
                  <a:close/>
                </a:path>
              </a:pathLst>
            </a:custGeom>
            <a:solidFill>
              <a:srgbClr val="F5F5F5"/>
            </a:solidFill>
          </p:spPr>
          <p:txBody>
            <a:bodyPr wrap="square" lIns="0" tIns="0" rIns="0" bIns="0" rtlCol="0">
              <a:noAutofit/>
            </a:bodyPr>
            <a:lstStyle/>
            <a:p>
              <a:endParaRPr sz="1758"/>
            </a:p>
          </p:txBody>
        </p:sp>
        <p:sp>
          <p:nvSpPr>
            <p:cNvPr id="865" name="object 294"/>
            <p:cNvSpPr/>
            <p:nvPr/>
          </p:nvSpPr>
          <p:spPr>
            <a:xfrm>
              <a:off x="9633380" y="4864141"/>
              <a:ext cx="6809" cy="7571"/>
            </a:xfrm>
            <a:custGeom>
              <a:avLst/>
              <a:gdLst/>
              <a:ahLst/>
              <a:cxnLst/>
              <a:rect l="l" t="t" r="r" b="b"/>
              <a:pathLst>
                <a:path w="6973" h="7753">
                  <a:moveTo>
                    <a:pt x="3486" y="7753"/>
                  </a:moveTo>
                  <a:lnTo>
                    <a:pt x="1743" y="7753"/>
                  </a:lnTo>
                  <a:lnTo>
                    <a:pt x="0" y="5964"/>
                  </a:lnTo>
                  <a:lnTo>
                    <a:pt x="0" y="1789"/>
                  </a:lnTo>
                  <a:lnTo>
                    <a:pt x="1743" y="0"/>
                  </a:lnTo>
                  <a:lnTo>
                    <a:pt x="5811" y="0"/>
                  </a:lnTo>
                  <a:lnTo>
                    <a:pt x="6973" y="1789"/>
                  </a:lnTo>
                  <a:lnTo>
                    <a:pt x="6973" y="5964"/>
                  </a:lnTo>
                  <a:lnTo>
                    <a:pt x="5811" y="7753"/>
                  </a:lnTo>
                  <a:lnTo>
                    <a:pt x="3486" y="7753"/>
                  </a:lnTo>
                  <a:close/>
                </a:path>
              </a:pathLst>
            </a:custGeom>
            <a:solidFill>
              <a:srgbClr val="F5F5F5"/>
            </a:solidFill>
          </p:spPr>
          <p:txBody>
            <a:bodyPr wrap="square" lIns="0" tIns="0" rIns="0" bIns="0" rtlCol="0">
              <a:noAutofit/>
            </a:bodyPr>
            <a:lstStyle/>
            <a:p>
              <a:endParaRPr sz="1758"/>
            </a:p>
          </p:txBody>
        </p:sp>
        <p:sp>
          <p:nvSpPr>
            <p:cNvPr id="866" name="object 295"/>
            <p:cNvSpPr/>
            <p:nvPr/>
          </p:nvSpPr>
          <p:spPr>
            <a:xfrm>
              <a:off x="9640159" y="4867636"/>
              <a:ext cx="7376" cy="7571"/>
            </a:xfrm>
            <a:custGeom>
              <a:avLst/>
              <a:gdLst/>
              <a:ahLst/>
              <a:cxnLst/>
              <a:rect l="l" t="t" r="r" b="b"/>
              <a:pathLst>
                <a:path w="7554" h="7753">
                  <a:moveTo>
                    <a:pt x="3486" y="7753"/>
                  </a:moveTo>
                  <a:lnTo>
                    <a:pt x="1743" y="7753"/>
                  </a:lnTo>
                  <a:lnTo>
                    <a:pt x="0" y="5964"/>
                  </a:lnTo>
                  <a:lnTo>
                    <a:pt x="0" y="1789"/>
                  </a:lnTo>
                  <a:lnTo>
                    <a:pt x="1743" y="0"/>
                  </a:lnTo>
                  <a:lnTo>
                    <a:pt x="5811" y="0"/>
                  </a:lnTo>
                  <a:lnTo>
                    <a:pt x="7554" y="1789"/>
                  </a:lnTo>
                  <a:lnTo>
                    <a:pt x="7554" y="5964"/>
                  </a:lnTo>
                  <a:lnTo>
                    <a:pt x="5811" y="7753"/>
                  </a:lnTo>
                  <a:lnTo>
                    <a:pt x="3486" y="7753"/>
                  </a:lnTo>
                  <a:close/>
                </a:path>
              </a:pathLst>
            </a:custGeom>
            <a:solidFill>
              <a:srgbClr val="F5F5F5"/>
            </a:solidFill>
          </p:spPr>
          <p:txBody>
            <a:bodyPr wrap="square" lIns="0" tIns="0" rIns="0" bIns="0" rtlCol="0">
              <a:noAutofit/>
            </a:bodyPr>
            <a:lstStyle/>
            <a:p>
              <a:endParaRPr sz="1758"/>
            </a:p>
          </p:txBody>
        </p:sp>
        <p:sp>
          <p:nvSpPr>
            <p:cNvPr id="867" name="object 296"/>
            <p:cNvSpPr/>
            <p:nvPr/>
          </p:nvSpPr>
          <p:spPr>
            <a:xfrm>
              <a:off x="9647565" y="4870529"/>
              <a:ext cx="6809" cy="6988"/>
            </a:xfrm>
            <a:custGeom>
              <a:avLst/>
              <a:gdLst/>
              <a:ahLst/>
              <a:cxnLst/>
              <a:rect l="l" t="t" r="r" b="b"/>
              <a:pathLst>
                <a:path w="6973" h="7156">
                  <a:moveTo>
                    <a:pt x="3486" y="7156"/>
                  </a:moveTo>
                  <a:lnTo>
                    <a:pt x="1162" y="7156"/>
                  </a:lnTo>
                  <a:lnTo>
                    <a:pt x="0" y="5964"/>
                  </a:lnTo>
                  <a:lnTo>
                    <a:pt x="0" y="1789"/>
                  </a:lnTo>
                  <a:lnTo>
                    <a:pt x="1162" y="0"/>
                  </a:lnTo>
                  <a:lnTo>
                    <a:pt x="5230" y="0"/>
                  </a:lnTo>
                  <a:lnTo>
                    <a:pt x="6973" y="1789"/>
                  </a:lnTo>
                  <a:lnTo>
                    <a:pt x="6973" y="5964"/>
                  </a:lnTo>
                  <a:lnTo>
                    <a:pt x="5230" y="7156"/>
                  </a:lnTo>
                  <a:lnTo>
                    <a:pt x="3486" y="7156"/>
                  </a:lnTo>
                  <a:close/>
                </a:path>
              </a:pathLst>
            </a:custGeom>
            <a:solidFill>
              <a:srgbClr val="F5F5F5"/>
            </a:solidFill>
          </p:spPr>
          <p:txBody>
            <a:bodyPr wrap="square" lIns="0" tIns="0" rIns="0" bIns="0" rtlCol="0">
              <a:noAutofit/>
            </a:bodyPr>
            <a:lstStyle/>
            <a:p>
              <a:endParaRPr sz="1758"/>
            </a:p>
          </p:txBody>
        </p:sp>
        <p:sp>
          <p:nvSpPr>
            <p:cNvPr id="868" name="object 297"/>
            <p:cNvSpPr/>
            <p:nvPr/>
          </p:nvSpPr>
          <p:spPr>
            <a:xfrm>
              <a:off x="9654344" y="4872859"/>
              <a:ext cx="7376" cy="6988"/>
            </a:xfrm>
            <a:custGeom>
              <a:avLst/>
              <a:gdLst/>
              <a:ahLst/>
              <a:cxnLst/>
              <a:rect l="l" t="t" r="r" b="b"/>
              <a:pathLst>
                <a:path w="7554" h="7156">
                  <a:moveTo>
                    <a:pt x="4067" y="7156"/>
                  </a:moveTo>
                  <a:lnTo>
                    <a:pt x="1743" y="7156"/>
                  </a:lnTo>
                  <a:lnTo>
                    <a:pt x="0" y="5964"/>
                  </a:lnTo>
                  <a:lnTo>
                    <a:pt x="0" y="1789"/>
                  </a:lnTo>
                  <a:lnTo>
                    <a:pt x="1743" y="0"/>
                  </a:lnTo>
                  <a:lnTo>
                    <a:pt x="5811" y="0"/>
                  </a:lnTo>
                  <a:lnTo>
                    <a:pt x="7554" y="1789"/>
                  </a:lnTo>
                  <a:lnTo>
                    <a:pt x="7554" y="5964"/>
                  </a:lnTo>
                  <a:lnTo>
                    <a:pt x="5811" y="7156"/>
                  </a:lnTo>
                  <a:lnTo>
                    <a:pt x="4067" y="7156"/>
                  </a:lnTo>
                  <a:close/>
                </a:path>
              </a:pathLst>
            </a:custGeom>
            <a:solidFill>
              <a:srgbClr val="F5F5F5"/>
            </a:solidFill>
          </p:spPr>
          <p:txBody>
            <a:bodyPr wrap="square" lIns="0" tIns="0" rIns="0" bIns="0" rtlCol="0">
              <a:noAutofit/>
            </a:bodyPr>
            <a:lstStyle/>
            <a:p>
              <a:endParaRPr sz="1758"/>
            </a:p>
          </p:txBody>
        </p:sp>
        <p:sp>
          <p:nvSpPr>
            <p:cNvPr id="869" name="object 298"/>
            <p:cNvSpPr/>
            <p:nvPr/>
          </p:nvSpPr>
          <p:spPr>
            <a:xfrm>
              <a:off x="9661721" y="4874607"/>
              <a:ext cx="7376" cy="6988"/>
            </a:xfrm>
            <a:custGeom>
              <a:avLst/>
              <a:gdLst/>
              <a:ahLst/>
              <a:cxnLst/>
              <a:rect l="l" t="t" r="r" b="b"/>
              <a:pathLst>
                <a:path w="7554" h="7156">
                  <a:moveTo>
                    <a:pt x="4067" y="7156"/>
                  </a:moveTo>
                  <a:lnTo>
                    <a:pt x="1743" y="7156"/>
                  </a:lnTo>
                  <a:lnTo>
                    <a:pt x="0" y="5367"/>
                  </a:lnTo>
                  <a:lnTo>
                    <a:pt x="0" y="1192"/>
                  </a:lnTo>
                  <a:lnTo>
                    <a:pt x="1743" y="0"/>
                  </a:lnTo>
                  <a:lnTo>
                    <a:pt x="5811" y="0"/>
                  </a:lnTo>
                  <a:lnTo>
                    <a:pt x="7554" y="1192"/>
                  </a:lnTo>
                  <a:lnTo>
                    <a:pt x="7554" y="5367"/>
                  </a:lnTo>
                  <a:lnTo>
                    <a:pt x="5811" y="7156"/>
                  </a:lnTo>
                  <a:lnTo>
                    <a:pt x="4067" y="7156"/>
                  </a:lnTo>
                  <a:close/>
                </a:path>
              </a:pathLst>
            </a:custGeom>
            <a:solidFill>
              <a:srgbClr val="F5F5F5"/>
            </a:solidFill>
          </p:spPr>
          <p:txBody>
            <a:bodyPr wrap="square" lIns="0" tIns="0" rIns="0" bIns="0" rtlCol="0">
              <a:noAutofit/>
            </a:bodyPr>
            <a:lstStyle/>
            <a:p>
              <a:endParaRPr sz="1758"/>
            </a:p>
          </p:txBody>
        </p:sp>
        <p:sp>
          <p:nvSpPr>
            <p:cNvPr id="870" name="object 299"/>
            <p:cNvSpPr/>
            <p:nvPr/>
          </p:nvSpPr>
          <p:spPr>
            <a:xfrm>
              <a:off x="9669695" y="4875209"/>
              <a:ext cx="6809" cy="7571"/>
            </a:xfrm>
            <a:custGeom>
              <a:avLst/>
              <a:gdLst/>
              <a:ahLst/>
              <a:cxnLst/>
              <a:rect l="l" t="t" r="r" b="b"/>
              <a:pathLst>
                <a:path w="6973" h="7753">
                  <a:moveTo>
                    <a:pt x="3486" y="7753"/>
                  </a:moveTo>
                  <a:lnTo>
                    <a:pt x="1162" y="7753"/>
                  </a:lnTo>
                  <a:lnTo>
                    <a:pt x="0" y="5964"/>
                  </a:lnTo>
                  <a:lnTo>
                    <a:pt x="0" y="1789"/>
                  </a:lnTo>
                  <a:lnTo>
                    <a:pt x="1162" y="0"/>
                  </a:lnTo>
                  <a:lnTo>
                    <a:pt x="5230" y="0"/>
                  </a:lnTo>
                  <a:lnTo>
                    <a:pt x="6973" y="1789"/>
                  </a:lnTo>
                  <a:lnTo>
                    <a:pt x="6973" y="5964"/>
                  </a:lnTo>
                  <a:lnTo>
                    <a:pt x="5230" y="7753"/>
                  </a:lnTo>
                  <a:lnTo>
                    <a:pt x="3486" y="7753"/>
                  </a:lnTo>
                  <a:close/>
                </a:path>
              </a:pathLst>
            </a:custGeom>
            <a:solidFill>
              <a:srgbClr val="F5F5F5"/>
            </a:solidFill>
          </p:spPr>
          <p:txBody>
            <a:bodyPr wrap="square" lIns="0" tIns="0" rIns="0" bIns="0" rtlCol="0">
              <a:noAutofit/>
            </a:bodyPr>
            <a:lstStyle/>
            <a:p>
              <a:endParaRPr sz="1758"/>
            </a:p>
          </p:txBody>
        </p:sp>
        <p:sp>
          <p:nvSpPr>
            <p:cNvPr id="871" name="object 300"/>
            <p:cNvSpPr/>
            <p:nvPr/>
          </p:nvSpPr>
          <p:spPr>
            <a:xfrm>
              <a:off x="9677072" y="4875791"/>
              <a:ext cx="6809" cy="7571"/>
            </a:xfrm>
            <a:custGeom>
              <a:avLst/>
              <a:gdLst/>
              <a:ahLst/>
              <a:cxnLst/>
              <a:rect l="l" t="t" r="r" b="b"/>
              <a:pathLst>
                <a:path w="6973" h="7753">
                  <a:moveTo>
                    <a:pt x="0" y="3578"/>
                  </a:moveTo>
                  <a:lnTo>
                    <a:pt x="0" y="1789"/>
                  </a:lnTo>
                  <a:lnTo>
                    <a:pt x="1162" y="596"/>
                  </a:lnTo>
                  <a:lnTo>
                    <a:pt x="3486" y="0"/>
                  </a:lnTo>
                  <a:lnTo>
                    <a:pt x="4067" y="0"/>
                  </a:lnTo>
                  <a:lnTo>
                    <a:pt x="4649" y="596"/>
                  </a:lnTo>
                  <a:lnTo>
                    <a:pt x="5230" y="596"/>
                  </a:lnTo>
                  <a:lnTo>
                    <a:pt x="5811" y="1192"/>
                  </a:lnTo>
                  <a:lnTo>
                    <a:pt x="6392" y="1789"/>
                  </a:lnTo>
                  <a:lnTo>
                    <a:pt x="6973" y="2385"/>
                  </a:lnTo>
                  <a:lnTo>
                    <a:pt x="6973" y="5367"/>
                  </a:lnTo>
                  <a:lnTo>
                    <a:pt x="6392" y="5964"/>
                  </a:lnTo>
                  <a:lnTo>
                    <a:pt x="5811" y="6560"/>
                  </a:lnTo>
                  <a:lnTo>
                    <a:pt x="5230" y="7156"/>
                  </a:lnTo>
                  <a:lnTo>
                    <a:pt x="4067" y="7156"/>
                  </a:lnTo>
                  <a:lnTo>
                    <a:pt x="3486" y="7753"/>
                  </a:lnTo>
                  <a:lnTo>
                    <a:pt x="1162" y="7156"/>
                  </a:lnTo>
                  <a:lnTo>
                    <a:pt x="0" y="5964"/>
                  </a:lnTo>
                  <a:lnTo>
                    <a:pt x="0" y="3578"/>
                  </a:lnTo>
                  <a:close/>
                </a:path>
              </a:pathLst>
            </a:custGeom>
            <a:solidFill>
              <a:srgbClr val="F5F5F5"/>
            </a:solidFill>
          </p:spPr>
          <p:txBody>
            <a:bodyPr wrap="square" lIns="0" tIns="0" rIns="0" bIns="0" rtlCol="0">
              <a:noAutofit/>
            </a:bodyPr>
            <a:lstStyle/>
            <a:p>
              <a:endParaRPr sz="1758"/>
            </a:p>
          </p:txBody>
        </p:sp>
        <p:sp>
          <p:nvSpPr>
            <p:cNvPr id="872" name="object 301"/>
            <p:cNvSpPr/>
            <p:nvPr/>
          </p:nvSpPr>
          <p:spPr>
            <a:xfrm>
              <a:off x="9684448" y="4875773"/>
              <a:ext cx="6809" cy="6988"/>
            </a:xfrm>
            <a:custGeom>
              <a:avLst/>
              <a:gdLst/>
              <a:ahLst/>
              <a:cxnLst/>
              <a:rect l="l" t="t" r="r" b="b"/>
              <a:pathLst>
                <a:path w="6973" h="7156">
                  <a:moveTo>
                    <a:pt x="3486" y="0"/>
                  </a:moveTo>
                  <a:lnTo>
                    <a:pt x="5811" y="0"/>
                  </a:lnTo>
                  <a:lnTo>
                    <a:pt x="6973" y="1789"/>
                  </a:lnTo>
                  <a:lnTo>
                    <a:pt x="6973" y="5964"/>
                  </a:lnTo>
                  <a:lnTo>
                    <a:pt x="5811" y="7156"/>
                  </a:lnTo>
                  <a:lnTo>
                    <a:pt x="1743" y="7156"/>
                  </a:lnTo>
                  <a:lnTo>
                    <a:pt x="0" y="5964"/>
                  </a:lnTo>
                  <a:lnTo>
                    <a:pt x="0" y="1789"/>
                  </a:lnTo>
                  <a:lnTo>
                    <a:pt x="1743" y="0"/>
                  </a:lnTo>
                  <a:lnTo>
                    <a:pt x="3486" y="0"/>
                  </a:lnTo>
                  <a:close/>
                </a:path>
              </a:pathLst>
            </a:custGeom>
            <a:solidFill>
              <a:srgbClr val="F5F5F5"/>
            </a:solidFill>
          </p:spPr>
          <p:txBody>
            <a:bodyPr wrap="square" lIns="0" tIns="0" rIns="0" bIns="0" rtlCol="0">
              <a:noAutofit/>
            </a:bodyPr>
            <a:lstStyle/>
            <a:p>
              <a:endParaRPr sz="1758"/>
            </a:p>
          </p:txBody>
        </p:sp>
        <p:sp>
          <p:nvSpPr>
            <p:cNvPr id="873" name="object 302"/>
            <p:cNvSpPr/>
            <p:nvPr/>
          </p:nvSpPr>
          <p:spPr>
            <a:xfrm>
              <a:off x="9691795" y="4874627"/>
              <a:ext cx="7376" cy="7571"/>
            </a:xfrm>
            <a:custGeom>
              <a:avLst/>
              <a:gdLst/>
              <a:ahLst/>
              <a:cxnLst/>
              <a:rect l="l" t="t" r="r" b="b"/>
              <a:pathLst>
                <a:path w="7554" h="7753">
                  <a:moveTo>
                    <a:pt x="3486" y="0"/>
                  </a:moveTo>
                  <a:lnTo>
                    <a:pt x="5811" y="0"/>
                  </a:lnTo>
                  <a:lnTo>
                    <a:pt x="7554" y="1789"/>
                  </a:lnTo>
                  <a:lnTo>
                    <a:pt x="7554" y="5964"/>
                  </a:lnTo>
                  <a:lnTo>
                    <a:pt x="5811" y="7753"/>
                  </a:lnTo>
                  <a:lnTo>
                    <a:pt x="1743" y="7753"/>
                  </a:lnTo>
                  <a:lnTo>
                    <a:pt x="0" y="5964"/>
                  </a:lnTo>
                  <a:lnTo>
                    <a:pt x="0" y="1789"/>
                  </a:lnTo>
                  <a:lnTo>
                    <a:pt x="1743" y="0"/>
                  </a:lnTo>
                  <a:lnTo>
                    <a:pt x="3486" y="0"/>
                  </a:lnTo>
                  <a:close/>
                </a:path>
              </a:pathLst>
            </a:custGeom>
            <a:solidFill>
              <a:srgbClr val="F5F5F5"/>
            </a:solidFill>
          </p:spPr>
          <p:txBody>
            <a:bodyPr wrap="square" lIns="0" tIns="0" rIns="0" bIns="0" rtlCol="0">
              <a:noAutofit/>
            </a:bodyPr>
            <a:lstStyle/>
            <a:p>
              <a:endParaRPr sz="1758"/>
            </a:p>
          </p:txBody>
        </p:sp>
        <p:sp>
          <p:nvSpPr>
            <p:cNvPr id="874" name="object 303"/>
            <p:cNvSpPr/>
            <p:nvPr/>
          </p:nvSpPr>
          <p:spPr>
            <a:xfrm>
              <a:off x="9699201" y="4873444"/>
              <a:ext cx="6809" cy="6988"/>
            </a:xfrm>
            <a:custGeom>
              <a:avLst/>
              <a:gdLst/>
              <a:ahLst/>
              <a:cxnLst/>
              <a:rect l="l" t="t" r="r" b="b"/>
              <a:pathLst>
                <a:path w="6973" h="7156">
                  <a:moveTo>
                    <a:pt x="3486" y="0"/>
                  </a:moveTo>
                  <a:lnTo>
                    <a:pt x="5811" y="0"/>
                  </a:lnTo>
                  <a:lnTo>
                    <a:pt x="6973" y="1789"/>
                  </a:lnTo>
                  <a:lnTo>
                    <a:pt x="6973" y="5367"/>
                  </a:lnTo>
                  <a:lnTo>
                    <a:pt x="5811" y="7156"/>
                  </a:lnTo>
                  <a:lnTo>
                    <a:pt x="1743" y="7156"/>
                  </a:lnTo>
                  <a:lnTo>
                    <a:pt x="0" y="5367"/>
                  </a:lnTo>
                  <a:lnTo>
                    <a:pt x="0" y="1789"/>
                  </a:lnTo>
                  <a:lnTo>
                    <a:pt x="1743" y="0"/>
                  </a:lnTo>
                  <a:lnTo>
                    <a:pt x="3486" y="0"/>
                  </a:lnTo>
                  <a:close/>
                </a:path>
              </a:pathLst>
            </a:custGeom>
            <a:solidFill>
              <a:srgbClr val="F5F5F5"/>
            </a:solidFill>
          </p:spPr>
          <p:txBody>
            <a:bodyPr wrap="square" lIns="0" tIns="0" rIns="0" bIns="0" rtlCol="0">
              <a:noAutofit/>
            </a:bodyPr>
            <a:lstStyle/>
            <a:p>
              <a:endParaRPr sz="1758"/>
            </a:p>
          </p:txBody>
        </p:sp>
        <p:sp>
          <p:nvSpPr>
            <p:cNvPr id="875" name="object 304"/>
            <p:cNvSpPr/>
            <p:nvPr/>
          </p:nvSpPr>
          <p:spPr>
            <a:xfrm>
              <a:off x="9706577" y="4871115"/>
              <a:ext cx="6809" cy="6988"/>
            </a:xfrm>
            <a:custGeom>
              <a:avLst/>
              <a:gdLst/>
              <a:ahLst/>
              <a:cxnLst/>
              <a:rect l="l" t="t" r="r" b="b"/>
              <a:pathLst>
                <a:path w="6973" h="7156">
                  <a:moveTo>
                    <a:pt x="3486" y="0"/>
                  </a:moveTo>
                  <a:lnTo>
                    <a:pt x="5230" y="0"/>
                  </a:lnTo>
                  <a:lnTo>
                    <a:pt x="6973" y="1789"/>
                  </a:lnTo>
                  <a:lnTo>
                    <a:pt x="6973" y="5964"/>
                  </a:lnTo>
                  <a:lnTo>
                    <a:pt x="5230" y="7156"/>
                  </a:lnTo>
                  <a:lnTo>
                    <a:pt x="1743" y="7156"/>
                  </a:lnTo>
                  <a:lnTo>
                    <a:pt x="0" y="5964"/>
                  </a:lnTo>
                  <a:lnTo>
                    <a:pt x="0" y="1789"/>
                  </a:lnTo>
                  <a:lnTo>
                    <a:pt x="1743" y="0"/>
                  </a:lnTo>
                  <a:lnTo>
                    <a:pt x="3486" y="0"/>
                  </a:lnTo>
                  <a:close/>
                </a:path>
              </a:pathLst>
            </a:custGeom>
            <a:solidFill>
              <a:srgbClr val="F5F5F5"/>
            </a:solidFill>
          </p:spPr>
          <p:txBody>
            <a:bodyPr wrap="square" lIns="0" tIns="0" rIns="0" bIns="0" rtlCol="0">
              <a:noAutofit/>
            </a:bodyPr>
            <a:lstStyle/>
            <a:p>
              <a:endParaRPr sz="1758"/>
            </a:p>
          </p:txBody>
        </p:sp>
        <p:sp>
          <p:nvSpPr>
            <p:cNvPr id="876" name="object 305"/>
            <p:cNvSpPr/>
            <p:nvPr/>
          </p:nvSpPr>
          <p:spPr>
            <a:xfrm>
              <a:off x="9713357" y="4868203"/>
              <a:ext cx="7376" cy="6988"/>
            </a:xfrm>
            <a:custGeom>
              <a:avLst/>
              <a:gdLst/>
              <a:ahLst/>
              <a:cxnLst/>
              <a:rect l="l" t="t" r="r" b="b"/>
              <a:pathLst>
                <a:path w="7554" h="7156">
                  <a:moveTo>
                    <a:pt x="4067" y="0"/>
                  </a:moveTo>
                  <a:lnTo>
                    <a:pt x="5811" y="0"/>
                  </a:lnTo>
                  <a:lnTo>
                    <a:pt x="7554" y="1789"/>
                  </a:lnTo>
                  <a:lnTo>
                    <a:pt x="7554" y="5964"/>
                  </a:lnTo>
                  <a:lnTo>
                    <a:pt x="5811" y="7156"/>
                  </a:lnTo>
                  <a:lnTo>
                    <a:pt x="1743" y="7156"/>
                  </a:lnTo>
                  <a:lnTo>
                    <a:pt x="0" y="5964"/>
                  </a:lnTo>
                  <a:lnTo>
                    <a:pt x="0" y="1789"/>
                  </a:lnTo>
                  <a:lnTo>
                    <a:pt x="1743" y="0"/>
                  </a:lnTo>
                  <a:lnTo>
                    <a:pt x="4067" y="0"/>
                  </a:lnTo>
                  <a:close/>
                </a:path>
              </a:pathLst>
            </a:custGeom>
            <a:solidFill>
              <a:srgbClr val="F5F5F5"/>
            </a:solidFill>
          </p:spPr>
          <p:txBody>
            <a:bodyPr wrap="square" lIns="0" tIns="0" rIns="0" bIns="0" rtlCol="0">
              <a:noAutofit/>
            </a:bodyPr>
            <a:lstStyle/>
            <a:p>
              <a:endParaRPr sz="1758"/>
            </a:p>
          </p:txBody>
        </p:sp>
        <p:sp>
          <p:nvSpPr>
            <p:cNvPr id="877" name="object 306"/>
            <p:cNvSpPr/>
            <p:nvPr/>
          </p:nvSpPr>
          <p:spPr>
            <a:xfrm>
              <a:off x="9720166" y="4864710"/>
              <a:ext cx="7376" cy="6988"/>
            </a:xfrm>
            <a:custGeom>
              <a:avLst/>
              <a:gdLst/>
              <a:ahLst/>
              <a:cxnLst/>
              <a:rect l="l" t="t" r="r" b="b"/>
              <a:pathLst>
                <a:path w="7554" h="7156">
                  <a:moveTo>
                    <a:pt x="4067" y="0"/>
                  </a:moveTo>
                  <a:lnTo>
                    <a:pt x="5811" y="0"/>
                  </a:lnTo>
                  <a:lnTo>
                    <a:pt x="7554" y="1789"/>
                  </a:lnTo>
                  <a:lnTo>
                    <a:pt x="7554" y="5964"/>
                  </a:lnTo>
                  <a:lnTo>
                    <a:pt x="5811" y="7156"/>
                  </a:lnTo>
                  <a:lnTo>
                    <a:pt x="1743" y="7156"/>
                  </a:lnTo>
                  <a:lnTo>
                    <a:pt x="0" y="5964"/>
                  </a:lnTo>
                  <a:lnTo>
                    <a:pt x="0" y="1789"/>
                  </a:lnTo>
                  <a:lnTo>
                    <a:pt x="1743" y="0"/>
                  </a:lnTo>
                  <a:lnTo>
                    <a:pt x="4067" y="0"/>
                  </a:lnTo>
                  <a:close/>
                </a:path>
              </a:pathLst>
            </a:custGeom>
            <a:solidFill>
              <a:srgbClr val="F5F5F5"/>
            </a:solidFill>
          </p:spPr>
          <p:txBody>
            <a:bodyPr wrap="square" lIns="0" tIns="0" rIns="0" bIns="0" rtlCol="0">
              <a:noAutofit/>
            </a:bodyPr>
            <a:lstStyle/>
            <a:p>
              <a:endParaRPr sz="1758"/>
            </a:p>
          </p:txBody>
        </p:sp>
        <p:sp>
          <p:nvSpPr>
            <p:cNvPr id="878" name="object 307"/>
            <p:cNvSpPr/>
            <p:nvPr/>
          </p:nvSpPr>
          <p:spPr>
            <a:xfrm>
              <a:off x="9726974" y="4860069"/>
              <a:ext cx="7376" cy="7571"/>
            </a:xfrm>
            <a:custGeom>
              <a:avLst/>
              <a:gdLst/>
              <a:ahLst/>
              <a:cxnLst/>
              <a:rect l="l" t="t" r="r" b="b"/>
              <a:pathLst>
                <a:path w="7554" h="7753">
                  <a:moveTo>
                    <a:pt x="3486" y="0"/>
                  </a:moveTo>
                  <a:lnTo>
                    <a:pt x="5811" y="0"/>
                  </a:lnTo>
                  <a:lnTo>
                    <a:pt x="7554" y="1789"/>
                  </a:lnTo>
                  <a:lnTo>
                    <a:pt x="7554" y="4771"/>
                  </a:lnTo>
                  <a:lnTo>
                    <a:pt x="6973" y="5367"/>
                  </a:lnTo>
                  <a:lnTo>
                    <a:pt x="6392" y="5964"/>
                  </a:lnTo>
                  <a:lnTo>
                    <a:pt x="5811" y="7156"/>
                  </a:lnTo>
                  <a:lnTo>
                    <a:pt x="5230" y="7753"/>
                  </a:lnTo>
                  <a:lnTo>
                    <a:pt x="1743" y="7753"/>
                  </a:lnTo>
                  <a:lnTo>
                    <a:pt x="0" y="5964"/>
                  </a:lnTo>
                  <a:lnTo>
                    <a:pt x="0" y="2982"/>
                  </a:lnTo>
                  <a:lnTo>
                    <a:pt x="581" y="2385"/>
                  </a:lnTo>
                  <a:lnTo>
                    <a:pt x="581" y="1789"/>
                  </a:lnTo>
                  <a:lnTo>
                    <a:pt x="1162" y="1192"/>
                  </a:lnTo>
                  <a:lnTo>
                    <a:pt x="1743" y="596"/>
                  </a:lnTo>
                  <a:lnTo>
                    <a:pt x="2905" y="0"/>
                  </a:lnTo>
                  <a:lnTo>
                    <a:pt x="3486" y="0"/>
                  </a:lnTo>
                  <a:close/>
                </a:path>
              </a:pathLst>
            </a:custGeom>
            <a:solidFill>
              <a:srgbClr val="F5F5F5"/>
            </a:solidFill>
          </p:spPr>
          <p:txBody>
            <a:bodyPr wrap="square" lIns="0" tIns="0" rIns="0" bIns="0" rtlCol="0">
              <a:noAutofit/>
            </a:bodyPr>
            <a:lstStyle/>
            <a:p>
              <a:endParaRPr sz="1758"/>
            </a:p>
          </p:txBody>
        </p:sp>
        <p:sp>
          <p:nvSpPr>
            <p:cNvPr id="879" name="object 308"/>
            <p:cNvSpPr/>
            <p:nvPr/>
          </p:nvSpPr>
          <p:spPr>
            <a:xfrm>
              <a:off x="9747433" y="4706885"/>
              <a:ext cx="12484" cy="17471"/>
            </a:xfrm>
            <a:custGeom>
              <a:avLst/>
              <a:gdLst/>
              <a:ahLst/>
              <a:cxnLst/>
              <a:rect l="l" t="t" r="r" b="b"/>
              <a:pathLst>
                <a:path w="12785" h="17892">
                  <a:moveTo>
                    <a:pt x="1743" y="16102"/>
                  </a:moveTo>
                  <a:lnTo>
                    <a:pt x="581" y="15506"/>
                  </a:lnTo>
                  <a:lnTo>
                    <a:pt x="0" y="14313"/>
                  </a:lnTo>
                  <a:lnTo>
                    <a:pt x="1162" y="13120"/>
                  </a:lnTo>
                  <a:lnTo>
                    <a:pt x="8135" y="1192"/>
                  </a:lnTo>
                  <a:lnTo>
                    <a:pt x="8717" y="596"/>
                  </a:lnTo>
                  <a:lnTo>
                    <a:pt x="10460" y="0"/>
                  </a:lnTo>
                  <a:lnTo>
                    <a:pt x="11041" y="596"/>
                  </a:lnTo>
                  <a:lnTo>
                    <a:pt x="12203" y="1192"/>
                  </a:lnTo>
                  <a:lnTo>
                    <a:pt x="12785" y="2385"/>
                  </a:lnTo>
                  <a:lnTo>
                    <a:pt x="12203" y="3578"/>
                  </a:lnTo>
                  <a:lnTo>
                    <a:pt x="7554" y="16699"/>
                  </a:lnTo>
                  <a:lnTo>
                    <a:pt x="6973" y="17295"/>
                  </a:lnTo>
                  <a:lnTo>
                    <a:pt x="6392" y="17892"/>
                  </a:lnTo>
                  <a:lnTo>
                    <a:pt x="4649" y="17892"/>
                  </a:lnTo>
                  <a:lnTo>
                    <a:pt x="1743" y="16102"/>
                  </a:lnTo>
                  <a:close/>
                </a:path>
              </a:pathLst>
            </a:custGeom>
            <a:solidFill>
              <a:srgbClr val="815BA0"/>
            </a:solidFill>
          </p:spPr>
          <p:txBody>
            <a:bodyPr wrap="square" lIns="0" tIns="0" rIns="0" bIns="0" rtlCol="0">
              <a:noAutofit/>
            </a:bodyPr>
            <a:lstStyle/>
            <a:p>
              <a:endParaRPr sz="1758"/>
            </a:p>
          </p:txBody>
        </p:sp>
        <p:sp>
          <p:nvSpPr>
            <p:cNvPr id="880" name="object 309"/>
            <p:cNvSpPr/>
            <p:nvPr/>
          </p:nvSpPr>
          <p:spPr>
            <a:xfrm>
              <a:off x="9733039" y="4732044"/>
              <a:ext cx="4154" cy="2795"/>
            </a:xfrm>
            <a:custGeom>
              <a:avLst/>
              <a:gdLst/>
              <a:ahLst/>
              <a:cxnLst/>
              <a:rect l="l" t="t" r="r" b="b"/>
              <a:pathLst>
                <a:path w="4254" h="2862">
                  <a:moveTo>
                    <a:pt x="4254" y="2862"/>
                  </a:moveTo>
                  <a:lnTo>
                    <a:pt x="0" y="0"/>
                  </a:lnTo>
                  <a:lnTo>
                    <a:pt x="588" y="254"/>
                  </a:lnTo>
                  <a:lnTo>
                    <a:pt x="4254" y="2862"/>
                  </a:lnTo>
                  <a:close/>
                </a:path>
              </a:pathLst>
            </a:custGeom>
            <a:solidFill>
              <a:srgbClr val="C4C4C4"/>
            </a:solidFill>
          </p:spPr>
          <p:txBody>
            <a:bodyPr wrap="square" lIns="0" tIns="0" rIns="0" bIns="0" rtlCol="0">
              <a:noAutofit/>
            </a:bodyPr>
            <a:lstStyle/>
            <a:p>
              <a:endParaRPr sz="1758"/>
            </a:p>
          </p:txBody>
        </p:sp>
        <p:sp>
          <p:nvSpPr>
            <p:cNvPr id="881" name="object 310"/>
            <p:cNvSpPr/>
            <p:nvPr/>
          </p:nvSpPr>
          <p:spPr>
            <a:xfrm>
              <a:off x="9696353" y="4723910"/>
              <a:ext cx="36703" cy="8153"/>
            </a:xfrm>
            <a:custGeom>
              <a:avLst/>
              <a:gdLst/>
              <a:ahLst/>
              <a:cxnLst/>
              <a:rect l="l" t="t" r="r" b="b"/>
              <a:pathLst>
                <a:path w="37587" h="8349">
                  <a:moveTo>
                    <a:pt x="581" y="5844"/>
                  </a:moveTo>
                  <a:lnTo>
                    <a:pt x="0" y="4055"/>
                  </a:lnTo>
                  <a:lnTo>
                    <a:pt x="2324" y="1073"/>
                  </a:lnTo>
                  <a:lnTo>
                    <a:pt x="5030" y="450"/>
                  </a:lnTo>
                  <a:lnTo>
                    <a:pt x="16343" y="0"/>
                  </a:lnTo>
                  <a:lnTo>
                    <a:pt x="29687" y="3035"/>
                  </a:lnTo>
                  <a:lnTo>
                    <a:pt x="37587" y="8349"/>
                  </a:lnTo>
                  <a:lnTo>
                    <a:pt x="22639" y="1887"/>
                  </a:lnTo>
                  <a:lnTo>
                    <a:pt x="10790" y="1778"/>
                  </a:lnTo>
                  <a:lnTo>
                    <a:pt x="3234" y="4393"/>
                  </a:lnTo>
                  <a:lnTo>
                    <a:pt x="581" y="5844"/>
                  </a:lnTo>
                  <a:close/>
                </a:path>
              </a:pathLst>
            </a:custGeom>
            <a:solidFill>
              <a:srgbClr val="C4C4C4"/>
            </a:solidFill>
          </p:spPr>
          <p:txBody>
            <a:bodyPr wrap="square" lIns="0" tIns="0" rIns="0" bIns="0" rtlCol="0">
              <a:noAutofit/>
            </a:bodyPr>
            <a:lstStyle/>
            <a:p>
              <a:endParaRPr sz="1758"/>
            </a:p>
          </p:txBody>
        </p:sp>
        <p:sp>
          <p:nvSpPr>
            <p:cNvPr id="882" name="object 311"/>
            <p:cNvSpPr/>
            <p:nvPr/>
          </p:nvSpPr>
          <p:spPr>
            <a:xfrm>
              <a:off x="9963043" y="4846075"/>
              <a:ext cx="30076" cy="25764"/>
            </a:xfrm>
            <a:custGeom>
              <a:avLst/>
              <a:gdLst/>
              <a:ahLst/>
              <a:cxnLst/>
              <a:rect l="l" t="t" r="r" b="b"/>
              <a:pathLst>
                <a:path w="30800" h="26384">
                  <a:moveTo>
                    <a:pt x="3486" y="25048"/>
                  </a:moveTo>
                  <a:lnTo>
                    <a:pt x="0" y="22663"/>
                  </a:lnTo>
                  <a:lnTo>
                    <a:pt x="3678" y="9349"/>
                  </a:lnTo>
                  <a:lnTo>
                    <a:pt x="16019" y="4246"/>
                  </a:lnTo>
                  <a:lnTo>
                    <a:pt x="26732" y="596"/>
                  </a:lnTo>
                  <a:lnTo>
                    <a:pt x="27894" y="0"/>
                  </a:lnTo>
                  <a:lnTo>
                    <a:pt x="30800" y="0"/>
                  </a:lnTo>
                  <a:lnTo>
                    <a:pt x="30736" y="26384"/>
                  </a:lnTo>
                  <a:lnTo>
                    <a:pt x="15884" y="23467"/>
                  </a:lnTo>
                  <a:lnTo>
                    <a:pt x="6392" y="24452"/>
                  </a:lnTo>
                  <a:lnTo>
                    <a:pt x="3486" y="23259"/>
                  </a:lnTo>
                  <a:lnTo>
                    <a:pt x="3486" y="25048"/>
                  </a:lnTo>
                  <a:close/>
                </a:path>
              </a:pathLst>
            </a:custGeom>
            <a:solidFill>
              <a:srgbClr val="FAD2A6"/>
            </a:solidFill>
          </p:spPr>
          <p:txBody>
            <a:bodyPr wrap="square" lIns="0" tIns="0" rIns="0" bIns="0" rtlCol="0">
              <a:noAutofit/>
            </a:bodyPr>
            <a:lstStyle/>
            <a:p>
              <a:endParaRPr sz="1758"/>
            </a:p>
          </p:txBody>
        </p:sp>
        <p:sp>
          <p:nvSpPr>
            <p:cNvPr id="883" name="object 312"/>
            <p:cNvSpPr/>
            <p:nvPr/>
          </p:nvSpPr>
          <p:spPr>
            <a:xfrm>
              <a:off x="9950564" y="4846081"/>
              <a:ext cx="81717" cy="227710"/>
            </a:xfrm>
            <a:custGeom>
              <a:avLst/>
              <a:gdLst/>
              <a:ahLst/>
              <a:cxnLst/>
              <a:rect l="l" t="t" r="r" b="b"/>
              <a:pathLst>
                <a:path w="83684" h="233192">
                  <a:moveTo>
                    <a:pt x="70317" y="44133"/>
                  </a:moveTo>
                  <a:lnTo>
                    <a:pt x="70317" y="45326"/>
                  </a:lnTo>
                  <a:lnTo>
                    <a:pt x="70898" y="46519"/>
                  </a:lnTo>
                  <a:lnTo>
                    <a:pt x="70898" y="56061"/>
                  </a:lnTo>
                  <a:lnTo>
                    <a:pt x="70317" y="64411"/>
                  </a:lnTo>
                  <a:lnTo>
                    <a:pt x="68574" y="72760"/>
                  </a:lnTo>
                  <a:lnTo>
                    <a:pt x="69155" y="72760"/>
                  </a:lnTo>
                  <a:lnTo>
                    <a:pt x="74385" y="69182"/>
                  </a:lnTo>
                  <a:lnTo>
                    <a:pt x="74385" y="57850"/>
                  </a:lnTo>
                  <a:lnTo>
                    <a:pt x="74966" y="51886"/>
                  </a:lnTo>
                  <a:lnTo>
                    <a:pt x="75548" y="47115"/>
                  </a:lnTo>
                  <a:lnTo>
                    <a:pt x="76129" y="42344"/>
                  </a:lnTo>
                  <a:lnTo>
                    <a:pt x="76129" y="36976"/>
                  </a:lnTo>
                  <a:lnTo>
                    <a:pt x="76710" y="36380"/>
                  </a:lnTo>
                  <a:lnTo>
                    <a:pt x="78453" y="36380"/>
                  </a:lnTo>
                  <a:lnTo>
                    <a:pt x="79616" y="36976"/>
                  </a:lnTo>
                  <a:lnTo>
                    <a:pt x="80778" y="38169"/>
                  </a:lnTo>
                  <a:lnTo>
                    <a:pt x="80197" y="38169"/>
                  </a:lnTo>
                  <a:lnTo>
                    <a:pt x="83102" y="41151"/>
                  </a:lnTo>
                  <a:lnTo>
                    <a:pt x="83684" y="45922"/>
                  </a:lnTo>
                  <a:lnTo>
                    <a:pt x="83102" y="50694"/>
                  </a:lnTo>
                  <a:lnTo>
                    <a:pt x="83102" y="56061"/>
                  </a:lnTo>
                  <a:lnTo>
                    <a:pt x="82521" y="57850"/>
                  </a:lnTo>
                  <a:lnTo>
                    <a:pt x="82521" y="61429"/>
                  </a:lnTo>
                  <a:lnTo>
                    <a:pt x="81359" y="65604"/>
                  </a:lnTo>
                  <a:lnTo>
                    <a:pt x="80197" y="69182"/>
                  </a:lnTo>
                  <a:lnTo>
                    <a:pt x="77872" y="74550"/>
                  </a:lnTo>
                  <a:lnTo>
                    <a:pt x="74966" y="79321"/>
                  </a:lnTo>
                  <a:lnTo>
                    <a:pt x="71480" y="82303"/>
                  </a:lnTo>
                  <a:lnTo>
                    <a:pt x="69155" y="84092"/>
                  </a:lnTo>
                  <a:lnTo>
                    <a:pt x="66831" y="84688"/>
                  </a:lnTo>
                  <a:lnTo>
                    <a:pt x="63925" y="84688"/>
                  </a:lnTo>
                  <a:lnTo>
                    <a:pt x="60778" y="93906"/>
                  </a:lnTo>
                  <a:lnTo>
                    <a:pt x="55710" y="106178"/>
                  </a:lnTo>
                  <a:lnTo>
                    <a:pt x="49746" y="117660"/>
                  </a:lnTo>
                  <a:lnTo>
                    <a:pt x="42821" y="128082"/>
                  </a:lnTo>
                  <a:lnTo>
                    <a:pt x="34868" y="137172"/>
                  </a:lnTo>
                  <a:lnTo>
                    <a:pt x="34868" y="141943"/>
                  </a:lnTo>
                  <a:lnTo>
                    <a:pt x="35449" y="142539"/>
                  </a:lnTo>
                  <a:lnTo>
                    <a:pt x="35449" y="144925"/>
                  </a:lnTo>
                  <a:lnTo>
                    <a:pt x="36030" y="146118"/>
                  </a:lnTo>
                  <a:lnTo>
                    <a:pt x="36030" y="147311"/>
                  </a:lnTo>
                  <a:lnTo>
                    <a:pt x="36611" y="148503"/>
                  </a:lnTo>
                  <a:lnTo>
                    <a:pt x="36611" y="149100"/>
                  </a:lnTo>
                  <a:lnTo>
                    <a:pt x="37192" y="150293"/>
                  </a:lnTo>
                  <a:lnTo>
                    <a:pt x="37774" y="150889"/>
                  </a:lnTo>
                  <a:lnTo>
                    <a:pt x="38936" y="152082"/>
                  </a:lnTo>
                  <a:lnTo>
                    <a:pt x="40183" y="153709"/>
                  </a:lnTo>
                  <a:lnTo>
                    <a:pt x="47696" y="159643"/>
                  </a:lnTo>
                  <a:lnTo>
                    <a:pt x="58743" y="165846"/>
                  </a:lnTo>
                  <a:lnTo>
                    <a:pt x="73223" y="174745"/>
                  </a:lnTo>
                  <a:lnTo>
                    <a:pt x="73223" y="175341"/>
                  </a:lnTo>
                  <a:lnTo>
                    <a:pt x="73804" y="175341"/>
                  </a:lnTo>
                  <a:lnTo>
                    <a:pt x="73804" y="175938"/>
                  </a:lnTo>
                  <a:lnTo>
                    <a:pt x="71281" y="180915"/>
                  </a:lnTo>
                  <a:lnTo>
                    <a:pt x="65494" y="190182"/>
                  </a:lnTo>
                  <a:lnTo>
                    <a:pt x="58098" y="200469"/>
                  </a:lnTo>
                  <a:lnTo>
                    <a:pt x="49604" y="211350"/>
                  </a:lnTo>
                  <a:lnTo>
                    <a:pt x="40528" y="222399"/>
                  </a:lnTo>
                  <a:lnTo>
                    <a:pt x="31381" y="233192"/>
                  </a:lnTo>
                  <a:lnTo>
                    <a:pt x="24609" y="229191"/>
                  </a:lnTo>
                  <a:lnTo>
                    <a:pt x="12946" y="223924"/>
                  </a:lnTo>
                  <a:lnTo>
                    <a:pt x="581" y="220668"/>
                  </a:lnTo>
                  <a:lnTo>
                    <a:pt x="0" y="220668"/>
                  </a:lnTo>
                  <a:lnTo>
                    <a:pt x="0" y="13120"/>
                  </a:lnTo>
                  <a:lnTo>
                    <a:pt x="1743" y="13120"/>
                  </a:lnTo>
                  <a:lnTo>
                    <a:pt x="3486" y="12524"/>
                  </a:lnTo>
                  <a:lnTo>
                    <a:pt x="4649" y="12524"/>
                  </a:lnTo>
                  <a:lnTo>
                    <a:pt x="16463" y="9349"/>
                  </a:lnTo>
                  <a:lnTo>
                    <a:pt x="12785" y="22663"/>
                  </a:lnTo>
                  <a:lnTo>
                    <a:pt x="13366" y="24452"/>
                  </a:lnTo>
                  <a:lnTo>
                    <a:pt x="13947" y="26241"/>
                  </a:lnTo>
                  <a:lnTo>
                    <a:pt x="13947" y="28030"/>
                  </a:lnTo>
                  <a:lnTo>
                    <a:pt x="14528" y="29820"/>
                  </a:lnTo>
                  <a:lnTo>
                    <a:pt x="14528" y="30416"/>
                  </a:lnTo>
                  <a:lnTo>
                    <a:pt x="15690" y="31012"/>
                  </a:lnTo>
                  <a:lnTo>
                    <a:pt x="16271" y="31012"/>
                  </a:lnTo>
                  <a:lnTo>
                    <a:pt x="17376" y="30720"/>
                  </a:lnTo>
                  <a:lnTo>
                    <a:pt x="25602" y="29135"/>
                  </a:lnTo>
                  <a:lnTo>
                    <a:pt x="39381" y="29359"/>
                  </a:lnTo>
                  <a:lnTo>
                    <a:pt x="55789" y="35187"/>
                  </a:lnTo>
                  <a:lnTo>
                    <a:pt x="54857" y="33540"/>
                  </a:lnTo>
                  <a:lnTo>
                    <a:pt x="43522" y="26384"/>
                  </a:lnTo>
                  <a:lnTo>
                    <a:pt x="43585" y="0"/>
                  </a:lnTo>
                  <a:lnTo>
                    <a:pt x="46491" y="0"/>
                  </a:lnTo>
                  <a:lnTo>
                    <a:pt x="46491" y="596"/>
                  </a:lnTo>
                  <a:lnTo>
                    <a:pt x="48234" y="596"/>
                  </a:lnTo>
                  <a:lnTo>
                    <a:pt x="49396" y="1192"/>
                  </a:lnTo>
                  <a:lnTo>
                    <a:pt x="49977" y="1789"/>
                  </a:lnTo>
                  <a:lnTo>
                    <a:pt x="51140" y="1789"/>
                  </a:lnTo>
                  <a:lnTo>
                    <a:pt x="51721" y="2385"/>
                  </a:lnTo>
                  <a:lnTo>
                    <a:pt x="52302" y="2385"/>
                  </a:lnTo>
                  <a:lnTo>
                    <a:pt x="52883" y="2982"/>
                  </a:lnTo>
                  <a:lnTo>
                    <a:pt x="53464" y="3578"/>
                  </a:lnTo>
                  <a:lnTo>
                    <a:pt x="55208" y="5367"/>
                  </a:lnTo>
                  <a:lnTo>
                    <a:pt x="55789" y="5964"/>
                  </a:lnTo>
                  <a:lnTo>
                    <a:pt x="56370" y="6560"/>
                  </a:lnTo>
                  <a:lnTo>
                    <a:pt x="57532" y="7156"/>
                  </a:lnTo>
                  <a:lnTo>
                    <a:pt x="58113" y="8349"/>
                  </a:lnTo>
                  <a:lnTo>
                    <a:pt x="58695" y="8946"/>
                  </a:lnTo>
                  <a:lnTo>
                    <a:pt x="58695" y="9542"/>
                  </a:lnTo>
                  <a:lnTo>
                    <a:pt x="59276" y="9542"/>
                  </a:lnTo>
                  <a:lnTo>
                    <a:pt x="59857" y="10138"/>
                  </a:lnTo>
                  <a:lnTo>
                    <a:pt x="59857" y="10735"/>
                  </a:lnTo>
                  <a:lnTo>
                    <a:pt x="60438" y="11331"/>
                  </a:lnTo>
                  <a:lnTo>
                    <a:pt x="60438" y="11928"/>
                  </a:lnTo>
                  <a:lnTo>
                    <a:pt x="61019" y="12524"/>
                  </a:lnTo>
                  <a:lnTo>
                    <a:pt x="61019" y="13120"/>
                  </a:lnTo>
                  <a:lnTo>
                    <a:pt x="61600" y="13717"/>
                  </a:lnTo>
                  <a:lnTo>
                    <a:pt x="61600" y="14313"/>
                  </a:lnTo>
                  <a:lnTo>
                    <a:pt x="62181" y="14910"/>
                  </a:lnTo>
                  <a:lnTo>
                    <a:pt x="62763" y="15506"/>
                  </a:lnTo>
                  <a:lnTo>
                    <a:pt x="62763" y="16699"/>
                  </a:lnTo>
                  <a:lnTo>
                    <a:pt x="63344" y="16699"/>
                  </a:lnTo>
                  <a:lnTo>
                    <a:pt x="63925" y="18488"/>
                  </a:lnTo>
                  <a:lnTo>
                    <a:pt x="64506" y="20277"/>
                  </a:lnTo>
                  <a:lnTo>
                    <a:pt x="65087" y="22066"/>
                  </a:lnTo>
                  <a:lnTo>
                    <a:pt x="65668" y="22663"/>
                  </a:lnTo>
                  <a:lnTo>
                    <a:pt x="65668" y="23856"/>
                  </a:lnTo>
                  <a:lnTo>
                    <a:pt x="66249" y="25048"/>
                  </a:lnTo>
                  <a:lnTo>
                    <a:pt x="66249" y="26241"/>
                  </a:lnTo>
                  <a:lnTo>
                    <a:pt x="66831" y="26241"/>
                  </a:lnTo>
                  <a:lnTo>
                    <a:pt x="66831" y="26838"/>
                  </a:lnTo>
                  <a:lnTo>
                    <a:pt x="67993" y="32205"/>
                  </a:lnTo>
                  <a:lnTo>
                    <a:pt x="69155" y="37573"/>
                  </a:lnTo>
                  <a:lnTo>
                    <a:pt x="69155" y="42940"/>
                  </a:lnTo>
                  <a:lnTo>
                    <a:pt x="70317" y="44133"/>
                  </a:lnTo>
                  <a:close/>
                </a:path>
              </a:pathLst>
            </a:custGeom>
            <a:solidFill>
              <a:srgbClr val="FAD2A6"/>
            </a:solidFill>
          </p:spPr>
          <p:txBody>
            <a:bodyPr wrap="square" lIns="0" tIns="0" rIns="0" bIns="0" rtlCol="0">
              <a:noAutofit/>
            </a:bodyPr>
            <a:lstStyle/>
            <a:p>
              <a:endParaRPr sz="1758"/>
            </a:p>
          </p:txBody>
        </p:sp>
        <p:sp>
          <p:nvSpPr>
            <p:cNvPr id="884" name="object 313"/>
            <p:cNvSpPr/>
            <p:nvPr/>
          </p:nvSpPr>
          <p:spPr>
            <a:xfrm>
              <a:off x="9890410" y="4940421"/>
              <a:ext cx="23266" cy="39602"/>
            </a:xfrm>
            <a:custGeom>
              <a:avLst/>
              <a:gdLst/>
              <a:ahLst/>
              <a:cxnLst/>
              <a:rect l="l" t="t" r="r" b="b"/>
              <a:pathLst>
                <a:path w="23826" h="40555">
                  <a:moveTo>
                    <a:pt x="5018" y="12862"/>
                  </a:moveTo>
                  <a:lnTo>
                    <a:pt x="10888" y="24350"/>
                  </a:lnTo>
                  <a:lnTo>
                    <a:pt x="17953" y="34392"/>
                  </a:lnTo>
                  <a:lnTo>
                    <a:pt x="23826" y="40555"/>
                  </a:lnTo>
                  <a:lnTo>
                    <a:pt x="23245" y="39958"/>
                  </a:lnTo>
                  <a:lnTo>
                    <a:pt x="22664" y="39362"/>
                  </a:lnTo>
                  <a:lnTo>
                    <a:pt x="21502" y="38766"/>
                  </a:lnTo>
                  <a:lnTo>
                    <a:pt x="17434" y="33994"/>
                  </a:lnTo>
                  <a:lnTo>
                    <a:pt x="13366" y="28627"/>
                  </a:lnTo>
                  <a:lnTo>
                    <a:pt x="9879" y="22663"/>
                  </a:lnTo>
                  <a:lnTo>
                    <a:pt x="5811" y="16102"/>
                  </a:lnTo>
                  <a:lnTo>
                    <a:pt x="2905" y="8349"/>
                  </a:lnTo>
                  <a:lnTo>
                    <a:pt x="0" y="0"/>
                  </a:lnTo>
                  <a:lnTo>
                    <a:pt x="5018" y="12862"/>
                  </a:lnTo>
                  <a:close/>
                </a:path>
              </a:pathLst>
            </a:custGeom>
            <a:solidFill>
              <a:srgbClr val="FAD2A6"/>
            </a:solidFill>
          </p:spPr>
          <p:txBody>
            <a:bodyPr wrap="square" lIns="0" tIns="0" rIns="0" bIns="0" rtlCol="0">
              <a:noAutofit/>
            </a:bodyPr>
            <a:lstStyle/>
            <a:p>
              <a:endParaRPr sz="1758"/>
            </a:p>
          </p:txBody>
        </p:sp>
        <p:sp>
          <p:nvSpPr>
            <p:cNvPr id="885" name="object 314"/>
            <p:cNvSpPr/>
            <p:nvPr/>
          </p:nvSpPr>
          <p:spPr>
            <a:xfrm>
              <a:off x="9876247" y="5003901"/>
              <a:ext cx="74339" cy="62314"/>
            </a:xfrm>
            <a:custGeom>
              <a:avLst/>
              <a:gdLst/>
              <a:ahLst/>
              <a:cxnLst/>
              <a:rect l="l" t="t" r="r" b="b"/>
              <a:pathLst>
                <a:path w="76129" h="63814">
                  <a:moveTo>
                    <a:pt x="11805" y="34428"/>
                  </a:moveTo>
                  <a:lnTo>
                    <a:pt x="5161" y="23757"/>
                  </a:lnTo>
                  <a:lnTo>
                    <a:pt x="0" y="13717"/>
                  </a:lnTo>
                  <a:lnTo>
                    <a:pt x="8135" y="8946"/>
                  </a:lnTo>
                  <a:lnTo>
                    <a:pt x="13366" y="5367"/>
                  </a:lnTo>
                  <a:lnTo>
                    <a:pt x="18015" y="2385"/>
                  </a:lnTo>
                  <a:lnTo>
                    <a:pt x="19758" y="1789"/>
                  </a:lnTo>
                  <a:lnTo>
                    <a:pt x="20921" y="1192"/>
                  </a:lnTo>
                  <a:lnTo>
                    <a:pt x="22083" y="596"/>
                  </a:lnTo>
                  <a:lnTo>
                    <a:pt x="22664" y="0"/>
                  </a:lnTo>
                  <a:lnTo>
                    <a:pt x="37774" y="0"/>
                  </a:lnTo>
                  <a:lnTo>
                    <a:pt x="41842" y="596"/>
                  </a:lnTo>
                  <a:lnTo>
                    <a:pt x="43585" y="596"/>
                  </a:lnTo>
                  <a:lnTo>
                    <a:pt x="45910" y="1192"/>
                  </a:lnTo>
                  <a:lnTo>
                    <a:pt x="47653" y="1192"/>
                  </a:lnTo>
                  <a:lnTo>
                    <a:pt x="50964" y="1567"/>
                  </a:lnTo>
                  <a:lnTo>
                    <a:pt x="64159" y="2526"/>
                  </a:lnTo>
                  <a:lnTo>
                    <a:pt x="76129" y="2385"/>
                  </a:lnTo>
                  <a:lnTo>
                    <a:pt x="76129" y="59043"/>
                  </a:lnTo>
                  <a:lnTo>
                    <a:pt x="72642" y="58447"/>
                  </a:lnTo>
                  <a:lnTo>
                    <a:pt x="68574" y="57850"/>
                  </a:lnTo>
                  <a:lnTo>
                    <a:pt x="58113" y="57850"/>
                  </a:lnTo>
                  <a:lnTo>
                    <a:pt x="54045" y="58447"/>
                  </a:lnTo>
                  <a:lnTo>
                    <a:pt x="47653" y="59043"/>
                  </a:lnTo>
                  <a:lnTo>
                    <a:pt x="40679" y="60832"/>
                  </a:lnTo>
                  <a:lnTo>
                    <a:pt x="34868" y="63814"/>
                  </a:lnTo>
                  <a:lnTo>
                    <a:pt x="33706" y="62622"/>
                  </a:lnTo>
                  <a:lnTo>
                    <a:pt x="33124" y="62025"/>
                  </a:lnTo>
                  <a:lnTo>
                    <a:pt x="31962" y="60832"/>
                  </a:lnTo>
                  <a:lnTo>
                    <a:pt x="27838" y="55917"/>
                  </a:lnTo>
                  <a:lnTo>
                    <a:pt x="19505" y="45294"/>
                  </a:lnTo>
                  <a:lnTo>
                    <a:pt x="11805" y="34428"/>
                  </a:lnTo>
                  <a:close/>
                </a:path>
              </a:pathLst>
            </a:custGeom>
            <a:solidFill>
              <a:srgbClr val="F9CFA0"/>
            </a:solidFill>
          </p:spPr>
          <p:txBody>
            <a:bodyPr wrap="square" lIns="0" tIns="0" rIns="0" bIns="0" rtlCol="0">
              <a:noAutofit/>
            </a:bodyPr>
            <a:lstStyle/>
            <a:p>
              <a:endParaRPr sz="1758"/>
            </a:p>
          </p:txBody>
        </p:sp>
        <p:sp>
          <p:nvSpPr>
            <p:cNvPr id="886" name="object 315"/>
            <p:cNvSpPr/>
            <p:nvPr/>
          </p:nvSpPr>
          <p:spPr>
            <a:xfrm>
              <a:off x="9898354" y="4980030"/>
              <a:ext cx="52207" cy="26358"/>
            </a:xfrm>
            <a:custGeom>
              <a:avLst/>
              <a:gdLst/>
              <a:ahLst/>
              <a:cxnLst/>
              <a:rect l="l" t="t" r="r" b="b"/>
              <a:pathLst>
                <a:path w="53464" h="26993">
                  <a:moveTo>
                    <a:pt x="10460" y="17892"/>
                  </a:moveTo>
                  <a:lnTo>
                    <a:pt x="11041" y="17295"/>
                  </a:lnTo>
                  <a:lnTo>
                    <a:pt x="11622" y="16699"/>
                  </a:lnTo>
                  <a:lnTo>
                    <a:pt x="12203" y="16102"/>
                  </a:lnTo>
                  <a:lnTo>
                    <a:pt x="12785" y="15506"/>
                  </a:lnTo>
                  <a:lnTo>
                    <a:pt x="12785" y="14910"/>
                  </a:lnTo>
                  <a:lnTo>
                    <a:pt x="13366" y="14313"/>
                  </a:lnTo>
                  <a:lnTo>
                    <a:pt x="13947" y="13717"/>
                  </a:lnTo>
                  <a:lnTo>
                    <a:pt x="13947" y="13120"/>
                  </a:lnTo>
                  <a:lnTo>
                    <a:pt x="14528" y="13120"/>
                  </a:lnTo>
                  <a:lnTo>
                    <a:pt x="14528" y="11928"/>
                  </a:lnTo>
                  <a:lnTo>
                    <a:pt x="15109" y="11331"/>
                  </a:lnTo>
                  <a:lnTo>
                    <a:pt x="15109" y="10735"/>
                  </a:lnTo>
                  <a:lnTo>
                    <a:pt x="15690" y="10138"/>
                  </a:lnTo>
                  <a:lnTo>
                    <a:pt x="15690" y="8946"/>
                  </a:lnTo>
                  <a:lnTo>
                    <a:pt x="16271" y="8349"/>
                  </a:lnTo>
                  <a:lnTo>
                    <a:pt x="16271" y="5367"/>
                  </a:lnTo>
                  <a:lnTo>
                    <a:pt x="16853" y="4771"/>
                  </a:lnTo>
                  <a:lnTo>
                    <a:pt x="16271" y="4771"/>
                  </a:lnTo>
                  <a:lnTo>
                    <a:pt x="16853" y="3578"/>
                  </a:lnTo>
                  <a:lnTo>
                    <a:pt x="16271" y="2982"/>
                  </a:lnTo>
                  <a:lnTo>
                    <a:pt x="16271" y="1192"/>
                  </a:lnTo>
                  <a:lnTo>
                    <a:pt x="15690" y="596"/>
                  </a:lnTo>
                  <a:lnTo>
                    <a:pt x="15690" y="0"/>
                  </a:lnTo>
                  <a:lnTo>
                    <a:pt x="16271" y="596"/>
                  </a:lnTo>
                  <a:lnTo>
                    <a:pt x="16853" y="1192"/>
                  </a:lnTo>
                  <a:lnTo>
                    <a:pt x="27332" y="8741"/>
                  </a:lnTo>
                  <a:lnTo>
                    <a:pt x="38935" y="13746"/>
                  </a:lnTo>
                  <a:lnTo>
                    <a:pt x="51721" y="15506"/>
                  </a:lnTo>
                  <a:lnTo>
                    <a:pt x="53464" y="15506"/>
                  </a:lnTo>
                  <a:lnTo>
                    <a:pt x="53464" y="26838"/>
                  </a:lnTo>
                  <a:lnTo>
                    <a:pt x="50670" y="26993"/>
                  </a:lnTo>
                  <a:lnTo>
                    <a:pt x="38250" y="26829"/>
                  </a:lnTo>
                  <a:lnTo>
                    <a:pt x="24988" y="25645"/>
                  </a:lnTo>
                  <a:lnTo>
                    <a:pt x="23245" y="25645"/>
                  </a:lnTo>
                  <a:lnTo>
                    <a:pt x="20921" y="25048"/>
                  </a:lnTo>
                  <a:lnTo>
                    <a:pt x="19177" y="25048"/>
                  </a:lnTo>
                  <a:lnTo>
                    <a:pt x="15109" y="24452"/>
                  </a:lnTo>
                  <a:lnTo>
                    <a:pt x="0" y="24452"/>
                  </a:lnTo>
                  <a:lnTo>
                    <a:pt x="1162" y="23856"/>
                  </a:lnTo>
                  <a:lnTo>
                    <a:pt x="1743" y="23856"/>
                  </a:lnTo>
                  <a:lnTo>
                    <a:pt x="2324" y="23259"/>
                  </a:lnTo>
                  <a:lnTo>
                    <a:pt x="2905" y="22663"/>
                  </a:lnTo>
                  <a:lnTo>
                    <a:pt x="3486" y="22663"/>
                  </a:lnTo>
                  <a:lnTo>
                    <a:pt x="4067" y="22066"/>
                  </a:lnTo>
                  <a:lnTo>
                    <a:pt x="4649" y="22066"/>
                  </a:lnTo>
                  <a:lnTo>
                    <a:pt x="5230" y="21470"/>
                  </a:lnTo>
                  <a:lnTo>
                    <a:pt x="5811" y="21470"/>
                  </a:lnTo>
                  <a:lnTo>
                    <a:pt x="5811" y="20874"/>
                  </a:lnTo>
                  <a:lnTo>
                    <a:pt x="6392" y="20874"/>
                  </a:lnTo>
                  <a:lnTo>
                    <a:pt x="6973" y="20277"/>
                  </a:lnTo>
                  <a:lnTo>
                    <a:pt x="7554" y="20277"/>
                  </a:lnTo>
                  <a:lnTo>
                    <a:pt x="8135" y="19681"/>
                  </a:lnTo>
                  <a:lnTo>
                    <a:pt x="8717" y="19084"/>
                  </a:lnTo>
                  <a:lnTo>
                    <a:pt x="9298" y="19084"/>
                  </a:lnTo>
                  <a:lnTo>
                    <a:pt x="9298" y="18488"/>
                  </a:lnTo>
                  <a:lnTo>
                    <a:pt x="9879" y="18488"/>
                  </a:lnTo>
                  <a:lnTo>
                    <a:pt x="9879" y="17892"/>
                  </a:lnTo>
                  <a:lnTo>
                    <a:pt x="10460" y="17892"/>
                  </a:lnTo>
                  <a:close/>
                </a:path>
              </a:pathLst>
            </a:custGeom>
            <a:solidFill>
              <a:srgbClr val="F6C58F"/>
            </a:solidFill>
          </p:spPr>
          <p:txBody>
            <a:bodyPr wrap="square" lIns="0" tIns="0" rIns="0" bIns="0" rtlCol="0">
              <a:noAutofit/>
            </a:bodyPr>
            <a:lstStyle/>
            <a:p>
              <a:endParaRPr sz="1758"/>
            </a:p>
          </p:txBody>
        </p:sp>
        <p:sp>
          <p:nvSpPr>
            <p:cNvPr id="887" name="object 316"/>
            <p:cNvSpPr/>
            <p:nvPr/>
          </p:nvSpPr>
          <p:spPr>
            <a:xfrm>
              <a:off x="9867159" y="4843164"/>
              <a:ext cx="83419" cy="152001"/>
            </a:xfrm>
            <a:custGeom>
              <a:avLst/>
              <a:gdLst/>
              <a:ahLst/>
              <a:cxnLst/>
              <a:rect l="l" t="t" r="r" b="b"/>
              <a:pathLst>
                <a:path w="85427" h="155660">
                  <a:moveTo>
                    <a:pt x="50714" y="32922"/>
                  </a:moveTo>
                  <a:lnTo>
                    <a:pt x="62464" y="33797"/>
                  </a:lnTo>
                  <a:lnTo>
                    <a:pt x="67412" y="34591"/>
                  </a:lnTo>
                  <a:lnTo>
                    <a:pt x="67993" y="35187"/>
                  </a:lnTo>
                  <a:lnTo>
                    <a:pt x="68574" y="34591"/>
                  </a:lnTo>
                  <a:lnTo>
                    <a:pt x="69155" y="33994"/>
                  </a:lnTo>
                  <a:lnTo>
                    <a:pt x="69736" y="32205"/>
                  </a:lnTo>
                  <a:lnTo>
                    <a:pt x="69736" y="30416"/>
                  </a:lnTo>
                  <a:lnTo>
                    <a:pt x="70317" y="28627"/>
                  </a:lnTo>
                  <a:lnTo>
                    <a:pt x="70898" y="26838"/>
                  </a:lnTo>
                  <a:lnTo>
                    <a:pt x="67412" y="29223"/>
                  </a:lnTo>
                  <a:lnTo>
                    <a:pt x="67412" y="27434"/>
                  </a:lnTo>
                  <a:lnTo>
                    <a:pt x="64506" y="28627"/>
                  </a:lnTo>
                  <a:lnTo>
                    <a:pt x="63574" y="28202"/>
                  </a:lnTo>
                  <a:lnTo>
                    <a:pt x="52239" y="27851"/>
                  </a:lnTo>
                  <a:lnTo>
                    <a:pt x="37386" y="31458"/>
                  </a:lnTo>
                  <a:lnTo>
                    <a:pt x="27894" y="39362"/>
                  </a:lnTo>
                  <a:lnTo>
                    <a:pt x="29183" y="112450"/>
                  </a:lnTo>
                  <a:lnTo>
                    <a:pt x="23949" y="100111"/>
                  </a:lnTo>
                  <a:lnTo>
                    <a:pt x="19758" y="86478"/>
                  </a:lnTo>
                  <a:lnTo>
                    <a:pt x="12958" y="84609"/>
                  </a:lnTo>
                  <a:lnTo>
                    <a:pt x="4620" y="73936"/>
                  </a:lnTo>
                  <a:lnTo>
                    <a:pt x="1162" y="60236"/>
                  </a:lnTo>
                  <a:lnTo>
                    <a:pt x="581" y="57850"/>
                  </a:lnTo>
                  <a:lnTo>
                    <a:pt x="581" y="53079"/>
                  </a:lnTo>
                  <a:lnTo>
                    <a:pt x="0" y="48904"/>
                  </a:lnTo>
                  <a:lnTo>
                    <a:pt x="581" y="44133"/>
                  </a:lnTo>
                  <a:lnTo>
                    <a:pt x="3486" y="41151"/>
                  </a:lnTo>
                  <a:lnTo>
                    <a:pt x="5230" y="38766"/>
                  </a:lnTo>
                  <a:lnTo>
                    <a:pt x="6973" y="38766"/>
                  </a:lnTo>
                  <a:lnTo>
                    <a:pt x="8135" y="39362"/>
                  </a:lnTo>
                  <a:lnTo>
                    <a:pt x="8135" y="39958"/>
                  </a:lnTo>
                  <a:lnTo>
                    <a:pt x="10454" y="57544"/>
                  </a:lnTo>
                  <a:lnTo>
                    <a:pt x="14116" y="70769"/>
                  </a:lnTo>
                  <a:lnTo>
                    <a:pt x="18596" y="75742"/>
                  </a:lnTo>
                  <a:lnTo>
                    <a:pt x="18596" y="75146"/>
                  </a:lnTo>
                  <a:lnTo>
                    <a:pt x="18015" y="69182"/>
                  </a:lnTo>
                  <a:lnTo>
                    <a:pt x="17434" y="63218"/>
                  </a:lnTo>
                  <a:lnTo>
                    <a:pt x="17434" y="45326"/>
                  </a:lnTo>
                  <a:lnTo>
                    <a:pt x="18015" y="43537"/>
                  </a:lnTo>
                  <a:lnTo>
                    <a:pt x="18015" y="42344"/>
                  </a:lnTo>
                  <a:lnTo>
                    <a:pt x="17434" y="41748"/>
                  </a:lnTo>
                  <a:lnTo>
                    <a:pt x="18015" y="40555"/>
                  </a:lnTo>
                  <a:lnTo>
                    <a:pt x="17434" y="38766"/>
                  </a:lnTo>
                  <a:lnTo>
                    <a:pt x="17434" y="36976"/>
                  </a:lnTo>
                  <a:lnTo>
                    <a:pt x="18015" y="36380"/>
                  </a:lnTo>
                  <a:lnTo>
                    <a:pt x="18015" y="35187"/>
                  </a:lnTo>
                  <a:lnTo>
                    <a:pt x="18596" y="33994"/>
                  </a:lnTo>
                  <a:lnTo>
                    <a:pt x="19177" y="33398"/>
                  </a:lnTo>
                  <a:lnTo>
                    <a:pt x="19758" y="32802"/>
                  </a:lnTo>
                  <a:lnTo>
                    <a:pt x="20339" y="29820"/>
                  </a:lnTo>
                  <a:lnTo>
                    <a:pt x="20921" y="27434"/>
                  </a:lnTo>
                  <a:lnTo>
                    <a:pt x="21502" y="25048"/>
                  </a:lnTo>
                  <a:lnTo>
                    <a:pt x="21502" y="24452"/>
                  </a:lnTo>
                  <a:lnTo>
                    <a:pt x="22664" y="22066"/>
                  </a:lnTo>
                  <a:lnTo>
                    <a:pt x="23245" y="19681"/>
                  </a:lnTo>
                  <a:lnTo>
                    <a:pt x="24407" y="17892"/>
                  </a:lnTo>
                  <a:lnTo>
                    <a:pt x="24407" y="17295"/>
                  </a:lnTo>
                  <a:lnTo>
                    <a:pt x="24988" y="16102"/>
                  </a:lnTo>
                  <a:lnTo>
                    <a:pt x="25570" y="15506"/>
                  </a:lnTo>
                  <a:lnTo>
                    <a:pt x="26151" y="14313"/>
                  </a:lnTo>
                  <a:lnTo>
                    <a:pt x="26732" y="13120"/>
                  </a:lnTo>
                  <a:lnTo>
                    <a:pt x="27313" y="12524"/>
                  </a:lnTo>
                  <a:lnTo>
                    <a:pt x="27894" y="11331"/>
                  </a:lnTo>
                  <a:lnTo>
                    <a:pt x="28475" y="10138"/>
                  </a:lnTo>
                  <a:lnTo>
                    <a:pt x="29056" y="9542"/>
                  </a:lnTo>
                  <a:lnTo>
                    <a:pt x="29638" y="8946"/>
                  </a:lnTo>
                  <a:lnTo>
                    <a:pt x="29638" y="8349"/>
                  </a:lnTo>
                  <a:lnTo>
                    <a:pt x="31381" y="6560"/>
                  </a:lnTo>
                  <a:lnTo>
                    <a:pt x="31962" y="5964"/>
                  </a:lnTo>
                  <a:lnTo>
                    <a:pt x="32543" y="5367"/>
                  </a:lnTo>
                  <a:lnTo>
                    <a:pt x="33706" y="4771"/>
                  </a:lnTo>
                  <a:lnTo>
                    <a:pt x="33706" y="4174"/>
                  </a:lnTo>
                  <a:lnTo>
                    <a:pt x="34287" y="3578"/>
                  </a:lnTo>
                  <a:lnTo>
                    <a:pt x="34868" y="3578"/>
                  </a:lnTo>
                  <a:lnTo>
                    <a:pt x="35449" y="2982"/>
                  </a:lnTo>
                  <a:lnTo>
                    <a:pt x="36030" y="2982"/>
                  </a:lnTo>
                  <a:lnTo>
                    <a:pt x="36611" y="2385"/>
                  </a:lnTo>
                  <a:lnTo>
                    <a:pt x="37192" y="1789"/>
                  </a:lnTo>
                  <a:lnTo>
                    <a:pt x="37774" y="1789"/>
                  </a:lnTo>
                  <a:lnTo>
                    <a:pt x="38355" y="1192"/>
                  </a:lnTo>
                  <a:lnTo>
                    <a:pt x="38936" y="1192"/>
                  </a:lnTo>
                  <a:lnTo>
                    <a:pt x="39517" y="596"/>
                  </a:lnTo>
                  <a:lnTo>
                    <a:pt x="40679" y="596"/>
                  </a:lnTo>
                  <a:lnTo>
                    <a:pt x="41260" y="0"/>
                  </a:lnTo>
                  <a:lnTo>
                    <a:pt x="41842" y="0"/>
                  </a:lnTo>
                  <a:lnTo>
                    <a:pt x="42423" y="596"/>
                  </a:lnTo>
                  <a:lnTo>
                    <a:pt x="47793" y="1838"/>
                  </a:lnTo>
                  <a:lnTo>
                    <a:pt x="58740" y="7369"/>
                  </a:lnTo>
                  <a:lnTo>
                    <a:pt x="71604" y="13685"/>
                  </a:lnTo>
                  <a:lnTo>
                    <a:pt x="85427" y="16699"/>
                  </a:lnTo>
                  <a:lnTo>
                    <a:pt x="85427" y="155660"/>
                  </a:lnTo>
                  <a:lnTo>
                    <a:pt x="84265" y="155660"/>
                  </a:lnTo>
                  <a:lnTo>
                    <a:pt x="83370" y="155651"/>
                  </a:lnTo>
                  <a:lnTo>
                    <a:pt x="70537" y="153432"/>
                  </a:lnTo>
                  <a:lnTo>
                    <a:pt x="59059" y="147819"/>
                  </a:lnTo>
                  <a:lnTo>
                    <a:pt x="48815" y="139557"/>
                  </a:lnTo>
                  <a:lnTo>
                    <a:pt x="42651" y="133114"/>
                  </a:lnTo>
                  <a:lnTo>
                    <a:pt x="35428" y="123462"/>
                  </a:lnTo>
                  <a:lnTo>
                    <a:pt x="35290" y="35785"/>
                  </a:lnTo>
                  <a:lnTo>
                    <a:pt x="50714" y="32922"/>
                  </a:lnTo>
                  <a:close/>
                </a:path>
              </a:pathLst>
            </a:custGeom>
            <a:solidFill>
              <a:srgbClr val="F9CFA0"/>
            </a:solidFill>
          </p:spPr>
          <p:txBody>
            <a:bodyPr wrap="square" lIns="0" tIns="0" rIns="0" bIns="0" rtlCol="0">
              <a:noAutofit/>
            </a:bodyPr>
            <a:lstStyle/>
            <a:p>
              <a:endParaRPr sz="1758"/>
            </a:p>
          </p:txBody>
        </p:sp>
        <p:sp>
          <p:nvSpPr>
            <p:cNvPr id="888" name="object 317"/>
            <p:cNvSpPr/>
            <p:nvPr/>
          </p:nvSpPr>
          <p:spPr>
            <a:xfrm>
              <a:off x="9894404" y="4878114"/>
              <a:ext cx="7356" cy="85616"/>
            </a:xfrm>
            <a:custGeom>
              <a:avLst/>
              <a:gdLst/>
              <a:ahLst/>
              <a:cxnLst/>
              <a:rect l="l" t="t" r="r" b="b"/>
              <a:pathLst>
                <a:path w="7533" h="87677">
                  <a:moveTo>
                    <a:pt x="1289" y="76665"/>
                  </a:moveTo>
                  <a:lnTo>
                    <a:pt x="0" y="3577"/>
                  </a:lnTo>
                  <a:lnTo>
                    <a:pt x="7395" y="0"/>
                  </a:lnTo>
                  <a:lnTo>
                    <a:pt x="7533" y="87677"/>
                  </a:lnTo>
                  <a:lnTo>
                    <a:pt x="1289" y="76665"/>
                  </a:lnTo>
                  <a:close/>
                </a:path>
              </a:pathLst>
            </a:custGeom>
            <a:solidFill>
              <a:srgbClr val="F9CFA0"/>
            </a:solidFill>
          </p:spPr>
          <p:txBody>
            <a:bodyPr wrap="square" lIns="0" tIns="0" rIns="0" bIns="0" rtlCol="0">
              <a:noAutofit/>
            </a:bodyPr>
            <a:lstStyle/>
            <a:p>
              <a:endParaRPr sz="1758"/>
            </a:p>
          </p:txBody>
        </p:sp>
        <p:sp>
          <p:nvSpPr>
            <p:cNvPr id="889" name="object 318"/>
            <p:cNvSpPr/>
            <p:nvPr/>
          </p:nvSpPr>
          <p:spPr>
            <a:xfrm>
              <a:off x="9981198" y="5017892"/>
              <a:ext cx="114062" cy="193932"/>
            </a:xfrm>
            <a:custGeom>
              <a:avLst/>
              <a:gdLst/>
              <a:ahLst/>
              <a:cxnLst/>
              <a:rect l="l" t="t" r="r" b="b"/>
              <a:pathLst>
                <a:path w="116808" h="198601">
                  <a:moveTo>
                    <a:pt x="102280" y="44133"/>
                  </a:moveTo>
                  <a:lnTo>
                    <a:pt x="101118" y="44133"/>
                  </a:lnTo>
                  <a:lnTo>
                    <a:pt x="99955" y="44730"/>
                  </a:lnTo>
                  <a:lnTo>
                    <a:pt x="98793" y="45922"/>
                  </a:lnTo>
                  <a:lnTo>
                    <a:pt x="98793" y="46519"/>
                  </a:lnTo>
                  <a:lnTo>
                    <a:pt x="96469" y="49501"/>
                  </a:lnTo>
                  <a:lnTo>
                    <a:pt x="95887" y="53676"/>
                  </a:lnTo>
                  <a:lnTo>
                    <a:pt x="95887" y="57850"/>
                  </a:lnTo>
                  <a:lnTo>
                    <a:pt x="96469" y="60832"/>
                  </a:lnTo>
                  <a:lnTo>
                    <a:pt x="96469" y="65604"/>
                  </a:lnTo>
                  <a:lnTo>
                    <a:pt x="97684" y="70993"/>
                  </a:lnTo>
                  <a:lnTo>
                    <a:pt x="103043" y="83755"/>
                  </a:lnTo>
                  <a:lnTo>
                    <a:pt x="112741" y="91845"/>
                  </a:lnTo>
                  <a:lnTo>
                    <a:pt x="112805" y="93044"/>
                  </a:lnTo>
                  <a:lnTo>
                    <a:pt x="113379" y="104091"/>
                  </a:lnTo>
                  <a:lnTo>
                    <a:pt x="113970" y="115913"/>
                  </a:lnTo>
                  <a:lnTo>
                    <a:pt x="114593" y="128430"/>
                  </a:lnTo>
                  <a:lnTo>
                    <a:pt x="115264" y="141566"/>
                  </a:lnTo>
                  <a:lnTo>
                    <a:pt x="115997" y="155241"/>
                  </a:lnTo>
                  <a:lnTo>
                    <a:pt x="116808" y="169377"/>
                  </a:lnTo>
                  <a:lnTo>
                    <a:pt x="92401" y="189655"/>
                  </a:lnTo>
                  <a:lnTo>
                    <a:pt x="92982" y="191444"/>
                  </a:lnTo>
                  <a:lnTo>
                    <a:pt x="80778" y="198601"/>
                  </a:lnTo>
                  <a:lnTo>
                    <a:pt x="79034" y="195023"/>
                  </a:lnTo>
                  <a:lnTo>
                    <a:pt x="77291" y="191444"/>
                  </a:lnTo>
                  <a:lnTo>
                    <a:pt x="75548" y="188462"/>
                  </a:lnTo>
                  <a:lnTo>
                    <a:pt x="79616" y="181902"/>
                  </a:lnTo>
                  <a:lnTo>
                    <a:pt x="81940" y="173552"/>
                  </a:lnTo>
                  <a:lnTo>
                    <a:pt x="82521" y="164606"/>
                  </a:lnTo>
                  <a:lnTo>
                    <a:pt x="82555" y="163119"/>
                  </a:lnTo>
                  <a:lnTo>
                    <a:pt x="80434" y="150315"/>
                  </a:lnTo>
                  <a:lnTo>
                    <a:pt x="74535" y="138805"/>
                  </a:lnTo>
                  <a:lnTo>
                    <a:pt x="65668" y="129418"/>
                  </a:lnTo>
                  <a:lnTo>
                    <a:pt x="65668" y="83496"/>
                  </a:lnTo>
                  <a:lnTo>
                    <a:pt x="63925" y="100195"/>
                  </a:lnTo>
                  <a:lnTo>
                    <a:pt x="63344" y="101388"/>
                  </a:lnTo>
                  <a:lnTo>
                    <a:pt x="62763" y="102580"/>
                  </a:lnTo>
                  <a:lnTo>
                    <a:pt x="61019" y="99002"/>
                  </a:lnTo>
                  <a:lnTo>
                    <a:pt x="61600" y="126436"/>
                  </a:lnTo>
                  <a:lnTo>
                    <a:pt x="59857" y="125244"/>
                  </a:lnTo>
                  <a:lnTo>
                    <a:pt x="58113" y="124051"/>
                  </a:lnTo>
                  <a:lnTo>
                    <a:pt x="56370" y="123454"/>
                  </a:lnTo>
                  <a:lnTo>
                    <a:pt x="56951" y="121069"/>
                  </a:lnTo>
                  <a:lnTo>
                    <a:pt x="56951" y="116298"/>
                  </a:lnTo>
                  <a:lnTo>
                    <a:pt x="56499" y="107749"/>
                  </a:lnTo>
                  <a:lnTo>
                    <a:pt x="52469" y="94644"/>
                  </a:lnTo>
                  <a:lnTo>
                    <a:pt x="45021" y="83248"/>
                  </a:lnTo>
                  <a:lnTo>
                    <a:pt x="34925" y="74131"/>
                  </a:lnTo>
                  <a:lnTo>
                    <a:pt x="22954" y="67862"/>
                  </a:lnTo>
                  <a:lnTo>
                    <a:pt x="9879" y="65007"/>
                  </a:lnTo>
                  <a:lnTo>
                    <a:pt x="6392" y="62025"/>
                  </a:lnTo>
                  <a:lnTo>
                    <a:pt x="3486" y="59640"/>
                  </a:lnTo>
                  <a:lnTo>
                    <a:pt x="0" y="57254"/>
                  </a:lnTo>
                  <a:lnTo>
                    <a:pt x="5791" y="50451"/>
                  </a:lnTo>
                  <a:lnTo>
                    <a:pt x="14923" y="39499"/>
                  </a:lnTo>
                  <a:lnTo>
                    <a:pt x="23696" y="28559"/>
                  </a:lnTo>
                  <a:lnTo>
                    <a:pt x="31625" y="18049"/>
                  </a:lnTo>
                  <a:lnTo>
                    <a:pt x="38223" y="8390"/>
                  </a:lnTo>
                  <a:lnTo>
                    <a:pt x="43004" y="0"/>
                  </a:lnTo>
                  <a:lnTo>
                    <a:pt x="44166" y="596"/>
                  </a:lnTo>
                  <a:lnTo>
                    <a:pt x="45910" y="1789"/>
                  </a:lnTo>
                  <a:lnTo>
                    <a:pt x="47072" y="2982"/>
                  </a:lnTo>
                  <a:lnTo>
                    <a:pt x="49783" y="4798"/>
                  </a:lnTo>
                  <a:lnTo>
                    <a:pt x="62695" y="12586"/>
                  </a:lnTo>
                  <a:lnTo>
                    <a:pt x="75011" y="19200"/>
                  </a:lnTo>
                  <a:lnTo>
                    <a:pt x="86236" y="25198"/>
                  </a:lnTo>
                  <a:lnTo>
                    <a:pt x="95878" y="31136"/>
                  </a:lnTo>
                  <a:lnTo>
                    <a:pt x="103442" y="37573"/>
                  </a:lnTo>
                  <a:lnTo>
                    <a:pt x="104023" y="39958"/>
                  </a:lnTo>
                  <a:lnTo>
                    <a:pt x="104605" y="42940"/>
                  </a:lnTo>
                  <a:lnTo>
                    <a:pt x="105186" y="45326"/>
                  </a:lnTo>
                  <a:lnTo>
                    <a:pt x="104605" y="44730"/>
                  </a:lnTo>
                  <a:lnTo>
                    <a:pt x="103442" y="44133"/>
                  </a:lnTo>
                  <a:lnTo>
                    <a:pt x="102280" y="44133"/>
                  </a:lnTo>
                  <a:close/>
                </a:path>
              </a:pathLst>
            </a:custGeom>
            <a:solidFill>
              <a:srgbClr val="57BCBD"/>
            </a:solidFill>
          </p:spPr>
          <p:txBody>
            <a:bodyPr wrap="square" lIns="0" tIns="0" rIns="0" bIns="0" rtlCol="0">
              <a:noAutofit/>
            </a:bodyPr>
            <a:lstStyle/>
            <a:p>
              <a:endParaRPr sz="1758"/>
            </a:p>
          </p:txBody>
        </p:sp>
        <p:sp>
          <p:nvSpPr>
            <p:cNvPr id="890" name="object 319"/>
            <p:cNvSpPr/>
            <p:nvPr/>
          </p:nvSpPr>
          <p:spPr>
            <a:xfrm>
              <a:off x="9845600" y="5315476"/>
              <a:ext cx="1702" cy="9900"/>
            </a:xfrm>
            <a:custGeom>
              <a:avLst/>
              <a:gdLst/>
              <a:ahLst/>
              <a:cxnLst/>
              <a:rect l="l" t="t" r="r" b="b"/>
              <a:pathLst>
                <a:path w="1743" h="10138">
                  <a:moveTo>
                    <a:pt x="1743" y="1789"/>
                  </a:moveTo>
                  <a:lnTo>
                    <a:pt x="1162" y="4174"/>
                  </a:lnTo>
                  <a:lnTo>
                    <a:pt x="581" y="7156"/>
                  </a:lnTo>
                  <a:lnTo>
                    <a:pt x="581" y="10138"/>
                  </a:lnTo>
                  <a:lnTo>
                    <a:pt x="0" y="10138"/>
                  </a:lnTo>
                  <a:lnTo>
                    <a:pt x="0" y="0"/>
                  </a:lnTo>
                  <a:lnTo>
                    <a:pt x="581" y="596"/>
                  </a:lnTo>
                  <a:lnTo>
                    <a:pt x="1162" y="1192"/>
                  </a:lnTo>
                  <a:lnTo>
                    <a:pt x="1743" y="1789"/>
                  </a:lnTo>
                  <a:close/>
                </a:path>
              </a:pathLst>
            </a:custGeom>
            <a:solidFill>
              <a:srgbClr val="57BCBD"/>
            </a:solidFill>
          </p:spPr>
          <p:txBody>
            <a:bodyPr wrap="square" lIns="0" tIns="0" rIns="0" bIns="0" rtlCol="0">
              <a:noAutofit/>
            </a:bodyPr>
            <a:lstStyle/>
            <a:p>
              <a:endParaRPr sz="1758"/>
            </a:p>
          </p:txBody>
        </p:sp>
        <p:sp>
          <p:nvSpPr>
            <p:cNvPr id="891" name="object 320"/>
            <p:cNvSpPr/>
            <p:nvPr/>
          </p:nvSpPr>
          <p:spPr>
            <a:xfrm>
              <a:off x="9802441" y="5017898"/>
              <a:ext cx="107820" cy="212569"/>
            </a:xfrm>
            <a:custGeom>
              <a:avLst/>
              <a:gdLst/>
              <a:ahLst/>
              <a:cxnLst/>
              <a:rect l="l" t="t" r="r" b="b"/>
              <a:pathLst>
                <a:path w="110416" h="217686">
                  <a:moveTo>
                    <a:pt x="8717" y="215300"/>
                  </a:moveTo>
                  <a:lnTo>
                    <a:pt x="4649" y="212915"/>
                  </a:lnTo>
                  <a:lnTo>
                    <a:pt x="0" y="210529"/>
                  </a:lnTo>
                  <a:lnTo>
                    <a:pt x="178" y="206164"/>
                  </a:lnTo>
                  <a:lnTo>
                    <a:pt x="982" y="186994"/>
                  </a:lnTo>
                  <a:lnTo>
                    <a:pt x="1803" y="168376"/>
                  </a:lnTo>
                  <a:lnTo>
                    <a:pt x="2637" y="150460"/>
                  </a:lnTo>
                  <a:lnTo>
                    <a:pt x="3481" y="133397"/>
                  </a:lnTo>
                  <a:lnTo>
                    <a:pt x="4333" y="117336"/>
                  </a:lnTo>
                  <a:lnTo>
                    <a:pt x="5188" y="102427"/>
                  </a:lnTo>
                  <a:lnTo>
                    <a:pt x="6045" y="88821"/>
                  </a:lnTo>
                  <a:lnTo>
                    <a:pt x="6900" y="76668"/>
                  </a:lnTo>
                  <a:lnTo>
                    <a:pt x="7750" y="66117"/>
                  </a:lnTo>
                  <a:lnTo>
                    <a:pt x="8592" y="57318"/>
                  </a:lnTo>
                  <a:lnTo>
                    <a:pt x="9423" y="50423"/>
                  </a:lnTo>
                  <a:lnTo>
                    <a:pt x="11041" y="42940"/>
                  </a:lnTo>
                  <a:lnTo>
                    <a:pt x="15109" y="36976"/>
                  </a:lnTo>
                  <a:lnTo>
                    <a:pt x="18015" y="34591"/>
                  </a:lnTo>
                  <a:lnTo>
                    <a:pt x="20174" y="32787"/>
                  </a:lnTo>
                  <a:lnTo>
                    <a:pt x="28949" y="26873"/>
                  </a:lnTo>
                  <a:lnTo>
                    <a:pt x="39298" y="21171"/>
                  </a:lnTo>
                  <a:lnTo>
                    <a:pt x="50798" y="15146"/>
                  </a:lnTo>
                  <a:lnTo>
                    <a:pt x="63023" y="8267"/>
                  </a:lnTo>
                  <a:lnTo>
                    <a:pt x="75548" y="0"/>
                  </a:lnTo>
                  <a:lnTo>
                    <a:pt x="77650" y="4521"/>
                  </a:lnTo>
                  <a:lnTo>
                    <a:pt x="83586" y="14979"/>
                  </a:lnTo>
                  <a:lnTo>
                    <a:pt x="90832" y="25628"/>
                  </a:lnTo>
                  <a:lnTo>
                    <a:pt x="98953" y="36223"/>
                  </a:lnTo>
                  <a:lnTo>
                    <a:pt x="107510" y="46519"/>
                  </a:lnTo>
                  <a:lnTo>
                    <a:pt x="108673" y="47712"/>
                  </a:lnTo>
                  <a:lnTo>
                    <a:pt x="109254" y="48308"/>
                  </a:lnTo>
                  <a:lnTo>
                    <a:pt x="110416" y="49501"/>
                  </a:lnTo>
                  <a:lnTo>
                    <a:pt x="107075" y="50885"/>
                  </a:lnTo>
                  <a:lnTo>
                    <a:pt x="95869" y="57104"/>
                  </a:lnTo>
                  <a:lnTo>
                    <a:pt x="86008" y="65007"/>
                  </a:lnTo>
                  <a:lnTo>
                    <a:pt x="77982" y="66301"/>
                  </a:lnTo>
                  <a:lnTo>
                    <a:pt x="65485" y="71297"/>
                  </a:lnTo>
                  <a:lnTo>
                    <a:pt x="54561" y="79362"/>
                  </a:lnTo>
                  <a:lnTo>
                    <a:pt x="45980" y="89930"/>
                  </a:lnTo>
                  <a:lnTo>
                    <a:pt x="40514" y="102431"/>
                  </a:lnTo>
                  <a:lnTo>
                    <a:pt x="38936" y="116298"/>
                  </a:lnTo>
                  <a:lnTo>
                    <a:pt x="38936" y="118683"/>
                  </a:lnTo>
                  <a:lnTo>
                    <a:pt x="39517" y="121069"/>
                  </a:lnTo>
                  <a:lnTo>
                    <a:pt x="39517" y="123454"/>
                  </a:lnTo>
                  <a:lnTo>
                    <a:pt x="29616" y="129844"/>
                  </a:lnTo>
                  <a:lnTo>
                    <a:pt x="20937" y="139538"/>
                  </a:lnTo>
                  <a:lnTo>
                    <a:pt x="15404" y="151364"/>
                  </a:lnTo>
                  <a:lnTo>
                    <a:pt x="13947" y="164606"/>
                  </a:lnTo>
                  <a:lnTo>
                    <a:pt x="13947" y="173552"/>
                  </a:lnTo>
                  <a:lnTo>
                    <a:pt x="16853" y="181902"/>
                  </a:lnTo>
                  <a:lnTo>
                    <a:pt x="20921" y="188462"/>
                  </a:lnTo>
                  <a:lnTo>
                    <a:pt x="19587" y="190528"/>
                  </a:lnTo>
                  <a:lnTo>
                    <a:pt x="14308" y="202074"/>
                  </a:lnTo>
                  <a:lnTo>
                    <a:pt x="12785" y="214704"/>
                  </a:lnTo>
                  <a:lnTo>
                    <a:pt x="12785" y="217686"/>
                  </a:lnTo>
                  <a:lnTo>
                    <a:pt x="8717" y="215300"/>
                  </a:lnTo>
                  <a:close/>
                </a:path>
              </a:pathLst>
            </a:custGeom>
            <a:solidFill>
              <a:srgbClr val="57BCBD"/>
            </a:solidFill>
          </p:spPr>
          <p:txBody>
            <a:bodyPr wrap="square" lIns="0" tIns="0" rIns="0" bIns="0" rtlCol="0">
              <a:noAutofit/>
            </a:bodyPr>
            <a:lstStyle/>
            <a:p>
              <a:endParaRPr sz="1758"/>
            </a:p>
          </p:txBody>
        </p:sp>
        <p:sp>
          <p:nvSpPr>
            <p:cNvPr id="892" name="object 321"/>
            <p:cNvSpPr/>
            <p:nvPr/>
          </p:nvSpPr>
          <p:spPr>
            <a:xfrm>
              <a:off x="10040805" y="5099414"/>
              <a:ext cx="4540" cy="44842"/>
            </a:xfrm>
            <a:custGeom>
              <a:avLst/>
              <a:gdLst/>
              <a:ahLst/>
              <a:cxnLst/>
              <a:rect l="l" t="t" r="r" b="b"/>
              <a:pathLst>
                <a:path w="4649" h="45922">
                  <a:moveTo>
                    <a:pt x="3486" y="44730"/>
                  </a:moveTo>
                  <a:lnTo>
                    <a:pt x="1743" y="43537"/>
                  </a:lnTo>
                  <a:lnTo>
                    <a:pt x="581" y="42940"/>
                  </a:lnTo>
                  <a:lnTo>
                    <a:pt x="0" y="15506"/>
                  </a:lnTo>
                  <a:lnTo>
                    <a:pt x="1743" y="19084"/>
                  </a:lnTo>
                  <a:lnTo>
                    <a:pt x="2324" y="17892"/>
                  </a:lnTo>
                  <a:lnTo>
                    <a:pt x="3486" y="16699"/>
                  </a:lnTo>
                  <a:lnTo>
                    <a:pt x="4649" y="0"/>
                  </a:lnTo>
                  <a:lnTo>
                    <a:pt x="4649" y="45922"/>
                  </a:lnTo>
                  <a:lnTo>
                    <a:pt x="3486" y="44730"/>
                  </a:lnTo>
                  <a:close/>
                </a:path>
              </a:pathLst>
            </a:custGeom>
            <a:solidFill>
              <a:srgbClr val="36AAA2"/>
            </a:solidFill>
          </p:spPr>
          <p:txBody>
            <a:bodyPr wrap="square" lIns="0" tIns="0" rIns="0" bIns="0" rtlCol="0">
              <a:noAutofit/>
            </a:bodyPr>
            <a:lstStyle/>
            <a:p>
              <a:endParaRPr sz="1758"/>
            </a:p>
          </p:txBody>
        </p:sp>
        <p:sp>
          <p:nvSpPr>
            <p:cNvPr id="893" name="object 322"/>
            <p:cNvSpPr/>
            <p:nvPr/>
          </p:nvSpPr>
          <p:spPr>
            <a:xfrm>
              <a:off x="9874729" y="4762810"/>
              <a:ext cx="150191" cy="154331"/>
            </a:xfrm>
            <a:custGeom>
              <a:avLst/>
              <a:gdLst/>
              <a:ahLst/>
              <a:cxnLst/>
              <a:rect l="l" t="t" r="r" b="b"/>
              <a:pathLst>
                <a:path w="153807" h="158046">
                  <a:moveTo>
                    <a:pt x="153807" y="101984"/>
                  </a:moveTo>
                  <a:lnTo>
                    <a:pt x="153226" y="104966"/>
                  </a:lnTo>
                  <a:lnTo>
                    <a:pt x="153226" y="110334"/>
                  </a:lnTo>
                  <a:lnTo>
                    <a:pt x="153807" y="110930"/>
                  </a:lnTo>
                  <a:lnTo>
                    <a:pt x="153807" y="127629"/>
                  </a:lnTo>
                  <a:lnTo>
                    <a:pt x="153226" y="132400"/>
                  </a:lnTo>
                  <a:lnTo>
                    <a:pt x="152645" y="137172"/>
                  </a:lnTo>
                  <a:lnTo>
                    <a:pt x="152064" y="143136"/>
                  </a:lnTo>
                  <a:lnTo>
                    <a:pt x="151483" y="153871"/>
                  </a:lnTo>
                  <a:lnTo>
                    <a:pt x="146834" y="158046"/>
                  </a:lnTo>
                  <a:lnTo>
                    <a:pt x="146252" y="158046"/>
                  </a:lnTo>
                  <a:lnTo>
                    <a:pt x="147996" y="149696"/>
                  </a:lnTo>
                  <a:lnTo>
                    <a:pt x="148577" y="141347"/>
                  </a:lnTo>
                  <a:lnTo>
                    <a:pt x="148577" y="131804"/>
                  </a:lnTo>
                  <a:lnTo>
                    <a:pt x="147996" y="130611"/>
                  </a:lnTo>
                  <a:lnTo>
                    <a:pt x="147996" y="129418"/>
                  </a:lnTo>
                  <a:lnTo>
                    <a:pt x="146834" y="128226"/>
                  </a:lnTo>
                  <a:lnTo>
                    <a:pt x="146834" y="122858"/>
                  </a:lnTo>
                  <a:lnTo>
                    <a:pt x="145671" y="117490"/>
                  </a:lnTo>
                  <a:lnTo>
                    <a:pt x="144509" y="112123"/>
                  </a:lnTo>
                  <a:lnTo>
                    <a:pt x="144509" y="111526"/>
                  </a:lnTo>
                  <a:lnTo>
                    <a:pt x="143928" y="111526"/>
                  </a:lnTo>
                  <a:lnTo>
                    <a:pt x="143928" y="110334"/>
                  </a:lnTo>
                  <a:lnTo>
                    <a:pt x="143347" y="109141"/>
                  </a:lnTo>
                  <a:lnTo>
                    <a:pt x="143347" y="107948"/>
                  </a:lnTo>
                  <a:lnTo>
                    <a:pt x="142766" y="107352"/>
                  </a:lnTo>
                  <a:lnTo>
                    <a:pt x="142184" y="105562"/>
                  </a:lnTo>
                  <a:lnTo>
                    <a:pt x="141603" y="103773"/>
                  </a:lnTo>
                  <a:lnTo>
                    <a:pt x="141022" y="101984"/>
                  </a:lnTo>
                  <a:lnTo>
                    <a:pt x="140441" y="101984"/>
                  </a:lnTo>
                  <a:lnTo>
                    <a:pt x="140441" y="100791"/>
                  </a:lnTo>
                  <a:lnTo>
                    <a:pt x="139860" y="100195"/>
                  </a:lnTo>
                  <a:lnTo>
                    <a:pt x="139279" y="99598"/>
                  </a:lnTo>
                  <a:lnTo>
                    <a:pt x="139279" y="99002"/>
                  </a:lnTo>
                  <a:lnTo>
                    <a:pt x="138698" y="98406"/>
                  </a:lnTo>
                  <a:lnTo>
                    <a:pt x="138698" y="97809"/>
                  </a:lnTo>
                  <a:lnTo>
                    <a:pt x="138116" y="97213"/>
                  </a:lnTo>
                  <a:lnTo>
                    <a:pt x="138116" y="96616"/>
                  </a:lnTo>
                  <a:lnTo>
                    <a:pt x="137535" y="96020"/>
                  </a:lnTo>
                  <a:lnTo>
                    <a:pt x="137535" y="95424"/>
                  </a:lnTo>
                  <a:lnTo>
                    <a:pt x="136954" y="94827"/>
                  </a:lnTo>
                  <a:lnTo>
                    <a:pt x="136373" y="94827"/>
                  </a:lnTo>
                  <a:lnTo>
                    <a:pt x="136373" y="94231"/>
                  </a:lnTo>
                  <a:lnTo>
                    <a:pt x="135792" y="93634"/>
                  </a:lnTo>
                  <a:lnTo>
                    <a:pt x="135211" y="92442"/>
                  </a:lnTo>
                  <a:lnTo>
                    <a:pt x="134049" y="91845"/>
                  </a:lnTo>
                  <a:lnTo>
                    <a:pt x="133467" y="91249"/>
                  </a:lnTo>
                  <a:lnTo>
                    <a:pt x="132886" y="90652"/>
                  </a:lnTo>
                  <a:lnTo>
                    <a:pt x="131143" y="88863"/>
                  </a:lnTo>
                  <a:lnTo>
                    <a:pt x="130562" y="88267"/>
                  </a:lnTo>
                  <a:lnTo>
                    <a:pt x="129981" y="87670"/>
                  </a:lnTo>
                  <a:lnTo>
                    <a:pt x="129399" y="87670"/>
                  </a:lnTo>
                  <a:lnTo>
                    <a:pt x="128818" y="87074"/>
                  </a:lnTo>
                  <a:lnTo>
                    <a:pt x="127656" y="87074"/>
                  </a:lnTo>
                  <a:lnTo>
                    <a:pt x="127075" y="86478"/>
                  </a:lnTo>
                  <a:lnTo>
                    <a:pt x="125913" y="85881"/>
                  </a:lnTo>
                  <a:lnTo>
                    <a:pt x="124169" y="85881"/>
                  </a:lnTo>
                  <a:lnTo>
                    <a:pt x="124169" y="85285"/>
                  </a:lnTo>
                  <a:lnTo>
                    <a:pt x="118358" y="85285"/>
                  </a:lnTo>
                  <a:lnTo>
                    <a:pt x="117195" y="85881"/>
                  </a:lnTo>
                  <a:lnTo>
                    <a:pt x="107621" y="89056"/>
                  </a:lnTo>
                  <a:lnTo>
                    <a:pt x="95402" y="94159"/>
                  </a:lnTo>
                  <a:lnTo>
                    <a:pt x="82327" y="97809"/>
                  </a:lnTo>
                  <a:lnTo>
                    <a:pt x="81165" y="97809"/>
                  </a:lnTo>
                  <a:lnTo>
                    <a:pt x="79421" y="98406"/>
                  </a:lnTo>
                  <a:lnTo>
                    <a:pt x="77678" y="98406"/>
                  </a:lnTo>
                  <a:lnTo>
                    <a:pt x="77678" y="99002"/>
                  </a:lnTo>
                  <a:lnTo>
                    <a:pt x="69105" y="97760"/>
                  </a:lnTo>
                  <a:lnTo>
                    <a:pt x="55759" y="92229"/>
                  </a:lnTo>
                  <a:lnTo>
                    <a:pt x="43962" y="85913"/>
                  </a:lnTo>
                  <a:lnTo>
                    <a:pt x="34674" y="82899"/>
                  </a:lnTo>
                  <a:lnTo>
                    <a:pt x="34093" y="82303"/>
                  </a:lnTo>
                  <a:lnTo>
                    <a:pt x="32930" y="82303"/>
                  </a:lnTo>
                  <a:lnTo>
                    <a:pt x="32349" y="82899"/>
                  </a:lnTo>
                  <a:lnTo>
                    <a:pt x="31768" y="82899"/>
                  </a:lnTo>
                  <a:lnTo>
                    <a:pt x="31187" y="83496"/>
                  </a:lnTo>
                  <a:lnTo>
                    <a:pt x="30606" y="84092"/>
                  </a:lnTo>
                  <a:lnTo>
                    <a:pt x="30025" y="84092"/>
                  </a:lnTo>
                  <a:lnTo>
                    <a:pt x="29443" y="84688"/>
                  </a:lnTo>
                  <a:lnTo>
                    <a:pt x="28862" y="84688"/>
                  </a:lnTo>
                  <a:lnTo>
                    <a:pt x="28281" y="85285"/>
                  </a:lnTo>
                  <a:lnTo>
                    <a:pt x="27700" y="85285"/>
                  </a:lnTo>
                  <a:lnTo>
                    <a:pt x="27119" y="85881"/>
                  </a:lnTo>
                  <a:lnTo>
                    <a:pt x="26538" y="85881"/>
                  </a:lnTo>
                  <a:lnTo>
                    <a:pt x="25957" y="86478"/>
                  </a:lnTo>
                  <a:lnTo>
                    <a:pt x="25957" y="87074"/>
                  </a:lnTo>
                  <a:lnTo>
                    <a:pt x="24794" y="87670"/>
                  </a:lnTo>
                  <a:lnTo>
                    <a:pt x="24213" y="88267"/>
                  </a:lnTo>
                  <a:lnTo>
                    <a:pt x="23632" y="88863"/>
                  </a:lnTo>
                  <a:lnTo>
                    <a:pt x="21889" y="90652"/>
                  </a:lnTo>
                  <a:lnTo>
                    <a:pt x="21889" y="91249"/>
                  </a:lnTo>
                  <a:lnTo>
                    <a:pt x="21307" y="91845"/>
                  </a:lnTo>
                  <a:lnTo>
                    <a:pt x="20726" y="92442"/>
                  </a:lnTo>
                  <a:lnTo>
                    <a:pt x="20145" y="93634"/>
                  </a:lnTo>
                  <a:lnTo>
                    <a:pt x="19564" y="94827"/>
                  </a:lnTo>
                  <a:lnTo>
                    <a:pt x="18983" y="95424"/>
                  </a:lnTo>
                  <a:lnTo>
                    <a:pt x="18402" y="96616"/>
                  </a:lnTo>
                  <a:lnTo>
                    <a:pt x="17821" y="97809"/>
                  </a:lnTo>
                  <a:lnTo>
                    <a:pt x="17240" y="98406"/>
                  </a:lnTo>
                  <a:lnTo>
                    <a:pt x="16658" y="99598"/>
                  </a:lnTo>
                  <a:lnTo>
                    <a:pt x="16658" y="100195"/>
                  </a:lnTo>
                  <a:lnTo>
                    <a:pt x="15496" y="101984"/>
                  </a:lnTo>
                  <a:lnTo>
                    <a:pt x="14915" y="104370"/>
                  </a:lnTo>
                  <a:lnTo>
                    <a:pt x="13753" y="106755"/>
                  </a:lnTo>
                  <a:lnTo>
                    <a:pt x="13753" y="107352"/>
                  </a:lnTo>
                  <a:lnTo>
                    <a:pt x="13172" y="109737"/>
                  </a:lnTo>
                  <a:lnTo>
                    <a:pt x="12009" y="112123"/>
                  </a:lnTo>
                  <a:lnTo>
                    <a:pt x="11428" y="115105"/>
                  </a:lnTo>
                  <a:lnTo>
                    <a:pt x="11428" y="115701"/>
                  </a:lnTo>
                  <a:lnTo>
                    <a:pt x="10847" y="116298"/>
                  </a:lnTo>
                  <a:lnTo>
                    <a:pt x="10266" y="117490"/>
                  </a:lnTo>
                  <a:lnTo>
                    <a:pt x="10266" y="118683"/>
                  </a:lnTo>
                  <a:lnTo>
                    <a:pt x="9685" y="119280"/>
                  </a:lnTo>
                  <a:lnTo>
                    <a:pt x="9685" y="121069"/>
                  </a:lnTo>
                  <a:lnTo>
                    <a:pt x="10266" y="122858"/>
                  </a:lnTo>
                  <a:lnTo>
                    <a:pt x="9685" y="124051"/>
                  </a:lnTo>
                  <a:lnTo>
                    <a:pt x="10266" y="124647"/>
                  </a:lnTo>
                  <a:lnTo>
                    <a:pt x="10266" y="125840"/>
                  </a:lnTo>
                  <a:lnTo>
                    <a:pt x="9685" y="127629"/>
                  </a:lnTo>
                  <a:lnTo>
                    <a:pt x="9685" y="145521"/>
                  </a:lnTo>
                  <a:lnTo>
                    <a:pt x="10266" y="151485"/>
                  </a:lnTo>
                  <a:lnTo>
                    <a:pt x="10847" y="157449"/>
                  </a:lnTo>
                  <a:lnTo>
                    <a:pt x="10847" y="158046"/>
                  </a:lnTo>
                  <a:lnTo>
                    <a:pt x="6635" y="153668"/>
                  </a:lnTo>
                  <a:lnTo>
                    <a:pt x="2908" y="140899"/>
                  </a:lnTo>
                  <a:lnTo>
                    <a:pt x="386" y="122262"/>
                  </a:lnTo>
                  <a:lnTo>
                    <a:pt x="386" y="121665"/>
                  </a:lnTo>
                  <a:lnTo>
                    <a:pt x="330" y="120589"/>
                  </a:lnTo>
                  <a:lnTo>
                    <a:pt x="0" y="107419"/>
                  </a:lnTo>
                  <a:lnTo>
                    <a:pt x="409" y="93879"/>
                  </a:lnTo>
                  <a:lnTo>
                    <a:pt x="1746" y="80651"/>
                  </a:lnTo>
                  <a:lnTo>
                    <a:pt x="4195" y="68414"/>
                  </a:lnTo>
                  <a:lnTo>
                    <a:pt x="7941" y="57850"/>
                  </a:lnTo>
                  <a:lnTo>
                    <a:pt x="14211" y="46202"/>
                  </a:lnTo>
                  <a:lnTo>
                    <a:pt x="22563" y="35258"/>
                  </a:lnTo>
                  <a:lnTo>
                    <a:pt x="31960" y="26517"/>
                  </a:lnTo>
                  <a:lnTo>
                    <a:pt x="42102" y="19796"/>
                  </a:lnTo>
                  <a:lnTo>
                    <a:pt x="52689" y="14910"/>
                  </a:lnTo>
                  <a:lnTo>
                    <a:pt x="55014" y="14313"/>
                  </a:lnTo>
                  <a:lnTo>
                    <a:pt x="56757" y="13120"/>
                  </a:lnTo>
                  <a:lnTo>
                    <a:pt x="59082" y="12524"/>
                  </a:lnTo>
                  <a:lnTo>
                    <a:pt x="60458" y="11924"/>
                  </a:lnTo>
                  <a:lnTo>
                    <a:pt x="71888" y="6825"/>
                  </a:lnTo>
                  <a:lnTo>
                    <a:pt x="82908" y="0"/>
                  </a:lnTo>
                  <a:lnTo>
                    <a:pt x="84652" y="0"/>
                  </a:lnTo>
                  <a:lnTo>
                    <a:pt x="86976" y="2385"/>
                  </a:lnTo>
                  <a:lnTo>
                    <a:pt x="88720" y="6560"/>
                  </a:lnTo>
                  <a:lnTo>
                    <a:pt x="89301" y="9542"/>
                  </a:lnTo>
                  <a:lnTo>
                    <a:pt x="89301" y="10138"/>
                  </a:lnTo>
                  <a:lnTo>
                    <a:pt x="91044" y="8349"/>
                  </a:lnTo>
                  <a:lnTo>
                    <a:pt x="91625" y="6560"/>
                  </a:lnTo>
                  <a:lnTo>
                    <a:pt x="92206" y="5367"/>
                  </a:lnTo>
                  <a:lnTo>
                    <a:pt x="92206" y="4771"/>
                  </a:lnTo>
                  <a:lnTo>
                    <a:pt x="92788" y="4174"/>
                  </a:lnTo>
                  <a:lnTo>
                    <a:pt x="93369" y="4771"/>
                  </a:lnTo>
                  <a:lnTo>
                    <a:pt x="94531" y="4771"/>
                  </a:lnTo>
                  <a:lnTo>
                    <a:pt x="95112" y="5367"/>
                  </a:lnTo>
                  <a:lnTo>
                    <a:pt x="98599" y="7753"/>
                  </a:lnTo>
                  <a:lnTo>
                    <a:pt x="101505" y="13120"/>
                  </a:lnTo>
                  <a:lnTo>
                    <a:pt x="106735" y="14910"/>
                  </a:lnTo>
                  <a:lnTo>
                    <a:pt x="109641" y="16102"/>
                  </a:lnTo>
                  <a:lnTo>
                    <a:pt x="114871" y="17892"/>
                  </a:lnTo>
                  <a:lnTo>
                    <a:pt x="120682" y="21470"/>
                  </a:lnTo>
                  <a:lnTo>
                    <a:pt x="124448" y="23903"/>
                  </a:lnTo>
                  <a:lnTo>
                    <a:pt x="133594" y="31789"/>
                  </a:lnTo>
                  <a:lnTo>
                    <a:pt x="142184" y="43537"/>
                  </a:lnTo>
                  <a:lnTo>
                    <a:pt x="142766" y="44133"/>
                  </a:lnTo>
                  <a:lnTo>
                    <a:pt x="142766" y="44730"/>
                  </a:lnTo>
                  <a:lnTo>
                    <a:pt x="143347" y="45326"/>
                  </a:lnTo>
                  <a:lnTo>
                    <a:pt x="143347" y="45922"/>
                  </a:lnTo>
                  <a:lnTo>
                    <a:pt x="143928" y="46519"/>
                  </a:lnTo>
                  <a:lnTo>
                    <a:pt x="144509" y="47712"/>
                  </a:lnTo>
                  <a:lnTo>
                    <a:pt x="144509" y="48308"/>
                  </a:lnTo>
                  <a:lnTo>
                    <a:pt x="145090" y="48308"/>
                  </a:lnTo>
                  <a:lnTo>
                    <a:pt x="145090" y="49501"/>
                  </a:lnTo>
                  <a:lnTo>
                    <a:pt x="145671" y="49501"/>
                  </a:lnTo>
                  <a:lnTo>
                    <a:pt x="145671" y="50694"/>
                  </a:lnTo>
                  <a:lnTo>
                    <a:pt x="146252" y="50694"/>
                  </a:lnTo>
                  <a:lnTo>
                    <a:pt x="146252" y="51886"/>
                  </a:lnTo>
                  <a:lnTo>
                    <a:pt x="147996" y="56658"/>
                  </a:lnTo>
                  <a:lnTo>
                    <a:pt x="149739" y="61429"/>
                  </a:lnTo>
                  <a:lnTo>
                    <a:pt x="150902" y="67393"/>
                  </a:lnTo>
                  <a:lnTo>
                    <a:pt x="151483" y="67989"/>
                  </a:lnTo>
                  <a:lnTo>
                    <a:pt x="151483" y="70375"/>
                  </a:lnTo>
                  <a:lnTo>
                    <a:pt x="152064" y="71568"/>
                  </a:lnTo>
                  <a:lnTo>
                    <a:pt x="152645" y="75146"/>
                  </a:lnTo>
                  <a:lnTo>
                    <a:pt x="153226" y="79321"/>
                  </a:lnTo>
                  <a:lnTo>
                    <a:pt x="153226" y="85285"/>
                  </a:lnTo>
                  <a:lnTo>
                    <a:pt x="153807" y="86478"/>
                  </a:lnTo>
                  <a:lnTo>
                    <a:pt x="153807" y="101984"/>
                  </a:lnTo>
                  <a:close/>
                </a:path>
              </a:pathLst>
            </a:custGeom>
            <a:solidFill>
              <a:srgbClr val="3B3B3A"/>
            </a:solidFill>
          </p:spPr>
          <p:txBody>
            <a:bodyPr wrap="square" lIns="0" tIns="0" rIns="0" bIns="0" rtlCol="0">
              <a:noAutofit/>
            </a:bodyPr>
            <a:lstStyle/>
            <a:p>
              <a:endParaRPr sz="1758"/>
            </a:p>
          </p:txBody>
        </p:sp>
        <p:sp>
          <p:nvSpPr>
            <p:cNvPr id="894" name="object 323"/>
            <p:cNvSpPr/>
            <p:nvPr/>
          </p:nvSpPr>
          <p:spPr>
            <a:xfrm>
              <a:off x="9894370" y="4869374"/>
              <a:ext cx="41993" cy="12230"/>
            </a:xfrm>
            <a:custGeom>
              <a:avLst/>
              <a:gdLst/>
              <a:ahLst/>
              <a:cxnLst/>
              <a:rect l="l" t="t" r="r" b="b"/>
              <a:pathLst>
                <a:path w="43004" h="12524">
                  <a:moveTo>
                    <a:pt x="844" y="10876"/>
                  </a:moveTo>
                  <a:lnTo>
                    <a:pt x="11861" y="3720"/>
                  </a:lnTo>
                  <a:lnTo>
                    <a:pt x="26743" y="804"/>
                  </a:lnTo>
                  <a:lnTo>
                    <a:pt x="36611" y="1789"/>
                  </a:lnTo>
                  <a:lnTo>
                    <a:pt x="39517" y="596"/>
                  </a:lnTo>
                  <a:lnTo>
                    <a:pt x="39517" y="2385"/>
                  </a:lnTo>
                  <a:lnTo>
                    <a:pt x="43004" y="0"/>
                  </a:lnTo>
                  <a:lnTo>
                    <a:pt x="42423" y="1789"/>
                  </a:lnTo>
                  <a:lnTo>
                    <a:pt x="41842" y="3578"/>
                  </a:lnTo>
                  <a:lnTo>
                    <a:pt x="41842" y="5367"/>
                  </a:lnTo>
                  <a:lnTo>
                    <a:pt x="41260" y="7156"/>
                  </a:lnTo>
                  <a:lnTo>
                    <a:pt x="40679" y="7753"/>
                  </a:lnTo>
                  <a:lnTo>
                    <a:pt x="40098" y="8349"/>
                  </a:lnTo>
                  <a:lnTo>
                    <a:pt x="39517" y="7753"/>
                  </a:lnTo>
                  <a:lnTo>
                    <a:pt x="38306" y="7645"/>
                  </a:lnTo>
                  <a:lnTo>
                    <a:pt x="29873" y="6341"/>
                  </a:lnTo>
                  <a:lnTo>
                    <a:pt x="16062" y="6695"/>
                  </a:lnTo>
                  <a:lnTo>
                    <a:pt x="0" y="12524"/>
                  </a:lnTo>
                  <a:lnTo>
                    <a:pt x="844" y="10876"/>
                  </a:lnTo>
                  <a:close/>
                </a:path>
              </a:pathLst>
            </a:custGeom>
            <a:solidFill>
              <a:srgbClr val="545453"/>
            </a:solidFill>
          </p:spPr>
          <p:txBody>
            <a:bodyPr wrap="square" lIns="0" tIns="0" rIns="0" bIns="0" rtlCol="0">
              <a:noAutofit/>
            </a:bodyPr>
            <a:lstStyle/>
            <a:p>
              <a:endParaRPr sz="1758"/>
            </a:p>
          </p:txBody>
        </p:sp>
        <p:sp>
          <p:nvSpPr>
            <p:cNvPr id="895" name="object 324"/>
            <p:cNvSpPr/>
            <p:nvPr/>
          </p:nvSpPr>
          <p:spPr>
            <a:xfrm>
              <a:off x="9963035" y="4868215"/>
              <a:ext cx="41993" cy="12230"/>
            </a:xfrm>
            <a:custGeom>
              <a:avLst/>
              <a:gdLst/>
              <a:ahLst/>
              <a:cxnLst/>
              <a:rect l="l" t="t" r="r" b="b"/>
              <a:pathLst>
                <a:path w="43004" h="12524">
                  <a:moveTo>
                    <a:pt x="6392" y="1789"/>
                  </a:moveTo>
                  <a:lnTo>
                    <a:pt x="7236" y="1364"/>
                  </a:lnTo>
                  <a:lnTo>
                    <a:pt x="18254" y="1013"/>
                  </a:lnTo>
                  <a:lnTo>
                    <a:pt x="33136" y="4620"/>
                  </a:lnTo>
                  <a:lnTo>
                    <a:pt x="43004" y="12524"/>
                  </a:lnTo>
                  <a:lnTo>
                    <a:pt x="35726" y="9055"/>
                  </a:lnTo>
                  <a:lnTo>
                    <a:pt x="20103" y="6132"/>
                  </a:lnTo>
                  <a:lnTo>
                    <a:pt x="8382" y="7162"/>
                  </a:lnTo>
                  <a:lnTo>
                    <a:pt x="3486" y="8349"/>
                  </a:lnTo>
                  <a:lnTo>
                    <a:pt x="2905" y="8349"/>
                  </a:lnTo>
                  <a:lnTo>
                    <a:pt x="1743" y="7753"/>
                  </a:lnTo>
                  <a:lnTo>
                    <a:pt x="1743" y="7156"/>
                  </a:lnTo>
                  <a:lnTo>
                    <a:pt x="1162" y="5367"/>
                  </a:lnTo>
                  <a:lnTo>
                    <a:pt x="1162" y="3578"/>
                  </a:lnTo>
                  <a:lnTo>
                    <a:pt x="581" y="1789"/>
                  </a:lnTo>
                  <a:lnTo>
                    <a:pt x="0" y="0"/>
                  </a:lnTo>
                  <a:lnTo>
                    <a:pt x="3486" y="2385"/>
                  </a:lnTo>
                  <a:lnTo>
                    <a:pt x="3486" y="596"/>
                  </a:lnTo>
                  <a:lnTo>
                    <a:pt x="6392" y="1789"/>
                  </a:lnTo>
                  <a:close/>
                </a:path>
              </a:pathLst>
            </a:custGeom>
            <a:solidFill>
              <a:srgbClr val="545453"/>
            </a:solidFill>
          </p:spPr>
          <p:txBody>
            <a:bodyPr wrap="square" lIns="0" tIns="0" rIns="0" bIns="0" rtlCol="0">
              <a:noAutofit/>
            </a:bodyPr>
            <a:lstStyle/>
            <a:p>
              <a:endParaRPr sz="1758"/>
            </a:p>
          </p:txBody>
        </p:sp>
        <p:sp>
          <p:nvSpPr>
            <p:cNvPr id="896" name="object 325"/>
            <p:cNvSpPr/>
            <p:nvPr/>
          </p:nvSpPr>
          <p:spPr>
            <a:xfrm>
              <a:off x="9379181" y="4977031"/>
              <a:ext cx="3890" cy="7654"/>
            </a:xfrm>
            <a:custGeom>
              <a:avLst/>
              <a:gdLst/>
              <a:ahLst/>
              <a:cxnLst/>
              <a:rect l="l" t="t" r="r" b="b"/>
              <a:pathLst>
                <a:path w="3984" h="7838">
                  <a:moveTo>
                    <a:pt x="1660" y="3067"/>
                  </a:moveTo>
                  <a:lnTo>
                    <a:pt x="3984" y="7838"/>
                  </a:lnTo>
                  <a:lnTo>
                    <a:pt x="3403" y="7242"/>
                  </a:lnTo>
                  <a:lnTo>
                    <a:pt x="498" y="1278"/>
                  </a:lnTo>
                  <a:lnTo>
                    <a:pt x="0" y="0"/>
                  </a:lnTo>
                  <a:lnTo>
                    <a:pt x="1660" y="3067"/>
                  </a:lnTo>
                  <a:close/>
                </a:path>
              </a:pathLst>
            </a:custGeom>
            <a:solidFill>
              <a:srgbClr val="3B3B3A"/>
            </a:solidFill>
          </p:spPr>
          <p:txBody>
            <a:bodyPr wrap="square" lIns="0" tIns="0" rIns="0" bIns="0" rtlCol="0">
              <a:noAutofit/>
            </a:bodyPr>
            <a:lstStyle/>
            <a:p>
              <a:endParaRPr sz="1758"/>
            </a:p>
          </p:txBody>
        </p:sp>
        <p:sp>
          <p:nvSpPr>
            <p:cNvPr id="897" name="object 326"/>
            <p:cNvSpPr/>
            <p:nvPr/>
          </p:nvSpPr>
          <p:spPr>
            <a:xfrm>
              <a:off x="9376973" y="4971292"/>
              <a:ext cx="2237" cy="5740"/>
            </a:xfrm>
            <a:custGeom>
              <a:avLst/>
              <a:gdLst/>
              <a:ahLst/>
              <a:cxnLst/>
              <a:rect l="l" t="t" r="r" b="b"/>
              <a:pathLst>
                <a:path w="2291" h="5878">
                  <a:moveTo>
                    <a:pt x="1046" y="3578"/>
                  </a:moveTo>
                  <a:lnTo>
                    <a:pt x="0" y="0"/>
                  </a:lnTo>
                  <a:lnTo>
                    <a:pt x="464" y="1192"/>
                  </a:lnTo>
                  <a:lnTo>
                    <a:pt x="2291" y="5878"/>
                  </a:lnTo>
                  <a:lnTo>
                    <a:pt x="1046" y="3578"/>
                  </a:lnTo>
                  <a:close/>
                </a:path>
              </a:pathLst>
            </a:custGeom>
            <a:solidFill>
              <a:srgbClr val="3B3B3A"/>
            </a:solidFill>
          </p:spPr>
          <p:txBody>
            <a:bodyPr wrap="square" lIns="0" tIns="0" rIns="0" bIns="0" rtlCol="0">
              <a:noAutofit/>
            </a:bodyPr>
            <a:lstStyle/>
            <a:p>
              <a:endParaRPr sz="1758"/>
            </a:p>
          </p:txBody>
        </p:sp>
        <p:sp>
          <p:nvSpPr>
            <p:cNvPr id="898" name="object 327"/>
            <p:cNvSpPr/>
            <p:nvPr/>
          </p:nvSpPr>
          <p:spPr>
            <a:xfrm>
              <a:off x="9375724" y="4968107"/>
              <a:ext cx="188" cy="485"/>
            </a:xfrm>
            <a:custGeom>
              <a:avLst/>
              <a:gdLst/>
              <a:ahLst/>
              <a:cxnLst/>
              <a:rect l="l" t="t" r="r" b="b"/>
              <a:pathLst>
                <a:path w="193" h="497">
                  <a:moveTo>
                    <a:pt x="193" y="497"/>
                  </a:moveTo>
                  <a:lnTo>
                    <a:pt x="0" y="298"/>
                  </a:lnTo>
                  <a:lnTo>
                    <a:pt x="0" y="0"/>
                  </a:lnTo>
                  <a:lnTo>
                    <a:pt x="193" y="497"/>
                  </a:lnTo>
                  <a:close/>
                </a:path>
              </a:pathLst>
            </a:custGeom>
            <a:solidFill>
              <a:srgbClr val="3B3B3A"/>
            </a:solidFill>
          </p:spPr>
          <p:txBody>
            <a:bodyPr wrap="square" lIns="0" tIns="0" rIns="0" bIns="0" rtlCol="0">
              <a:noAutofit/>
            </a:bodyPr>
            <a:lstStyle/>
            <a:p>
              <a:endParaRPr sz="1758"/>
            </a:p>
          </p:txBody>
        </p:sp>
        <p:sp>
          <p:nvSpPr>
            <p:cNvPr id="899" name="object 328"/>
            <p:cNvSpPr/>
            <p:nvPr/>
          </p:nvSpPr>
          <p:spPr>
            <a:xfrm>
              <a:off x="9375884" y="4968579"/>
              <a:ext cx="1059" cy="2718"/>
            </a:xfrm>
            <a:custGeom>
              <a:avLst/>
              <a:gdLst/>
              <a:ahLst/>
              <a:cxnLst/>
              <a:rect l="l" t="t" r="r" b="b"/>
              <a:pathLst>
                <a:path w="1084" h="2783">
                  <a:moveTo>
                    <a:pt x="1084" y="2783"/>
                  </a:moveTo>
                  <a:lnTo>
                    <a:pt x="0" y="0"/>
                  </a:lnTo>
                  <a:lnTo>
                    <a:pt x="387" y="397"/>
                  </a:lnTo>
                  <a:lnTo>
                    <a:pt x="1084" y="2783"/>
                  </a:lnTo>
                  <a:close/>
                </a:path>
              </a:pathLst>
            </a:custGeom>
            <a:solidFill>
              <a:srgbClr val="3B3B3A"/>
            </a:solidFill>
          </p:spPr>
          <p:txBody>
            <a:bodyPr wrap="square" lIns="0" tIns="0" rIns="0" bIns="0" rtlCol="0">
              <a:noAutofit/>
            </a:bodyPr>
            <a:lstStyle/>
            <a:p>
              <a:endParaRPr sz="1758"/>
            </a:p>
          </p:txBody>
        </p:sp>
        <p:sp>
          <p:nvSpPr>
            <p:cNvPr id="900" name="object 329"/>
            <p:cNvSpPr/>
            <p:nvPr/>
          </p:nvSpPr>
          <p:spPr>
            <a:xfrm>
              <a:off x="9375157" y="4966638"/>
              <a:ext cx="567" cy="1456"/>
            </a:xfrm>
            <a:custGeom>
              <a:avLst/>
              <a:gdLst/>
              <a:ahLst/>
              <a:cxnLst/>
              <a:rect l="l" t="t" r="r" b="b"/>
              <a:pathLst>
                <a:path w="581" h="1491">
                  <a:moveTo>
                    <a:pt x="581" y="1491"/>
                  </a:moveTo>
                  <a:lnTo>
                    <a:pt x="0" y="0"/>
                  </a:lnTo>
                  <a:lnTo>
                    <a:pt x="581" y="596"/>
                  </a:lnTo>
                  <a:lnTo>
                    <a:pt x="581" y="1491"/>
                  </a:lnTo>
                  <a:close/>
                </a:path>
              </a:pathLst>
            </a:custGeom>
            <a:solidFill>
              <a:srgbClr val="3B3B3A"/>
            </a:solidFill>
          </p:spPr>
          <p:txBody>
            <a:bodyPr wrap="square" lIns="0" tIns="0" rIns="0" bIns="0" rtlCol="0">
              <a:noAutofit/>
            </a:bodyPr>
            <a:lstStyle/>
            <a:p>
              <a:endParaRPr sz="1758"/>
            </a:p>
          </p:txBody>
        </p:sp>
        <p:sp>
          <p:nvSpPr>
            <p:cNvPr id="901" name="object 330"/>
            <p:cNvSpPr/>
            <p:nvPr/>
          </p:nvSpPr>
          <p:spPr>
            <a:xfrm>
              <a:off x="9318407" y="4787854"/>
              <a:ext cx="236355" cy="197426"/>
            </a:xfrm>
            <a:custGeom>
              <a:avLst/>
              <a:gdLst/>
              <a:ahLst/>
              <a:cxnLst/>
              <a:rect l="l" t="t" r="r" b="b"/>
              <a:pathLst>
                <a:path w="242045" h="202179">
                  <a:moveTo>
                    <a:pt x="167369" y="16102"/>
                  </a:moveTo>
                  <a:lnTo>
                    <a:pt x="170274" y="14313"/>
                  </a:lnTo>
                  <a:lnTo>
                    <a:pt x="174342" y="13120"/>
                  </a:lnTo>
                  <a:lnTo>
                    <a:pt x="178410" y="13120"/>
                  </a:lnTo>
                  <a:lnTo>
                    <a:pt x="179813" y="13155"/>
                  </a:lnTo>
                  <a:lnTo>
                    <a:pt x="192968" y="18091"/>
                  </a:lnTo>
                  <a:lnTo>
                    <a:pt x="199782" y="28842"/>
                  </a:lnTo>
                  <a:lnTo>
                    <a:pt x="200493" y="41748"/>
                  </a:lnTo>
                  <a:lnTo>
                    <a:pt x="202237" y="41748"/>
                  </a:lnTo>
                  <a:lnTo>
                    <a:pt x="205265" y="41904"/>
                  </a:lnTo>
                  <a:lnTo>
                    <a:pt x="217340" y="46817"/>
                  </a:lnTo>
                  <a:lnTo>
                    <a:pt x="224188" y="56662"/>
                  </a:lnTo>
                  <a:lnTo>
                    <a:pt x="225902" y="68781"/>
                  </a:lnTo>
                  <a:lnTo>
                    <a:pt x="222577" y="80514"/>
                  </a:lnTo>
                  <a:lnTo>
                    <a:pt x="233317" y="86654"/>
                  </a:lnTo>
                  <a:lnTo>
                    <a:pt x="239792" y="96550"/>
                  </a:lnTo>
                  <a:lnTo>
                    <a:pt x="242045" y="108357"/>
                  </a:lnTo>
                  <a:lnTo>
                    <a:pt x="240046" y="120208"/>
                  </a:lnTo>
                  <a:lnTo>
                    <a:pt x="233761" y="130236"/>
                  </a:lnTo>
                  <a:lnTo>
                    <a:pt x="223158" y="136575"/>
                  </a:lnTo>
                  <a:lnTo>
                    <a:pt x="223272" y="136784"/>
                  </a:lnTo>
                  <a:lnTo>
                    <a:pt x="226953" y="148358"/>
                  </a:lnTo>
                  <a:lnTo>
                    <a:pt x="226372" y="160474"/>
                  </a:lnTo>
                  <a:lnTo>
                    <a:pt x="221556" y="171434"/>
                  </a:lnTo>
                  <a:lnTo>
                    <a:pt x="212533" y="179540"/>
                  </a:lnTo>
                  <a:lnTo>
                    <a:pt x="199331" y="183095"/>
                  </a:lnTo>
                  <a:lnTo>
                    <a:pt x="199159" y="184844"/>
                  </a:lnTo>
                  <a:lnTo>
                    <a:pt x="193498" y="196859"/>
                  </a:lnTo>
                  <a:lnTo>
                    <a:pt x="180154" y="202179"/>
                  </a:lnTo>
                  <a:lnTo>
                    <a:pt x="177248" y="202179"/>
                  </a:lnTo>
                  <a:lnTo>
                    <a:pt x="174923" y="201583"/>
                  </a:lnTo>
                  <a:lnTo>
                    <a:pt x="172599" y="200390"/>
                  </a:lnTo>
                  <a:lnTo>
                    <a:pt x="174823" y="195972"/>
                  </a:lnTo>
                  <a:lnTo>
                    <a:pt x="180005" y="184297"/>
                  </a:lnTo>
                  <a:lnTo>
                    <a:pt x="184222" y="172359"/>
                  </a:lnTo>
                  <a:lnTo>
                    <a:pt x="191670" y="169423"/>
                  </a:lnTo>
                  <a:lnTo>
                    <a:pt x="199527" y="158294"/>
                  </a:lnTo>
                  <a:lnTo>
                    <a:pt x="202818" y="144925"/>
                  </a:lnTo>
                  <a:lnTo>
                    <a:pt x="203399" y="139557"/>
                  </a:lnTo>
                  <a:lnTo>
                    <a:pt x="204561" y="130015"/>
                  </a:lnTo>
                  <a:lnTo>
                    <a:pt x="200493" y="125244"/>
                  </a:lnTo>
                  <a:lnTo>
                    <a:pt x="198750" y="123454"/>
                  </a:lnTo>
                  <a:lnTo>
                    <a:pt x="197007" y="123454"/>
                  </a:lnTo>
                  <a:lnTo>
                    <a:pt x="195263" y="124051"/>
                  </a:lnTo>
                  <a:lnTo>
                    <a:pt x="195298" y="125622"/>
                  </a:lnTo>
                  <a:lnTo>
                    <a:pt x="195653" y="140471"/>
                  </a:lnTo>
                  <a:lnTo>
                    <a:pt x="191776" y="150293"/>
                  </a:lnTo>
                  <a:lnTo>
                    <a:pt x="190614" y="150293"/>
                  </a:lnTo>
                  <a:lnTo>
                    <a:pt x="190033" y="149696"/>
                  </a:lnTo>
                  <a:lnTo>
                    <a:pt x="190481" y="146845"/>
                  </a:lnTo>
                  <a:lnTo>
                    <a:pt x="190773" y="135279"/>
                  </a:lnTo>
                  <a:lnTo>
                    <a:pt x="189452" y="119876"/>
                  </a:lnTo>
                  <a:lnTo>
                    <a:pt x="187833" y="109840"/>
                  </a:lnTo>
                  <a:lnTo>
                    <a:pt x="183954" y="95325"/>
                  </a:lnTo>
                  <a:lnTo>
                    <a:pt x="177898" y="82774"/>
                  </a:lnTo>
                  <a:lnTo>
                    <a:pt x="169224" y="74039"/>
                  </a:lnTo>
                  <a:lnTo>
                    <a:pt x="157489" y="70971"/>
                  </a:lnTo>
                  <a:lnTo>
                    <a:pt x="152259" y="70971"/>
                  </a:lnTo>
                  <a:lnTo>
                    <a:pt x="146448" y="72760"/>
                  </a:lnTo>
                  <a:lnTo>
                    <a:pt x="140055" y="76935"/>
                  </a:lnTo>
                  <a:lnTo>
                    <a:pt x="138213" y="77998"/>
                  </a:lnTo>
                  <a:lnTo>
                    <a:pt x="128612" y="84613"/>
                  </a:lnTo>
                  <a:lnTo>
                    <a:pt x="117972" y="94231"/>
                  </a:lnTo>
                  <a:lnTo>
                    <a:pt x="106352" y="85406"/>
                  </a:lnTo>
                  <a:lnTo>
                    <a:pt x="95305" y="78884"/>
                  </a:lnTo>
                  <a:lnTo>
                    <a:pt x="86010" y="75146"/>
                  </a:lnTo>
                  <a:lnTo>
                    <a:pt x="83104" y="74550"/>
                  </a:lnTo>
                  <a:lnTo>
                    <a:pt x="76410" y="74549"/>
                  </a:lnTo>
                  <a:lnTo>
                    <a:pt x="64781" y="78732"/>
                  </a:lnTo>
                  <a:lnTo>
                    <a:pt x="57231" y="88901"/>
                  </a:lnTo>
                  <a:lnTo>
                    <a:pt x="52954" y="102780"/>
                  </a:lnTo>
                  <a:lnTo>
                    <a:pt x="51141" y="118087"/>
                  </a:lnTo>
                  <a:lnTo>
                    <a:pt x="50657" y="130019"/>
                  </a:lnTo>
                  <a:lnTo>
                    <a:pt x="50982" y="144347"/>
                  </a:lnTo>
                  <a:lnTo>
                    <a:pt x="51722" y="152082"/>
                  </a:lnTo>
                  <a:lnTo>
                    <a:pt x="51141" y="152082"/>
                  </a:lnTo>
                  <a:lnTo>
                    <a:pt x="51141" y="152678"/>
                  </a:lnTo>
                  <a:lnTo>
                    <a:pt x="49979" y="152678"/>
                  </a:lnTo>
                  <a:lnTo>
                    <a:pt x="48528" y="152013"/>
                  </a:lnTo>
                  <a:lnTo>
                    <a:pt x="45607" y="139592"/>
                  </a:lnTo>
                  <a:lnTo>
                    <a:pt x="45330" y="125840"/>
                  </a:lnTo>
                  <a:lnTo>
                    <a:pt x="43586" y="124647"/>
                  </a:lnTo>
                  <a:lnTo>
                    <a:pt x="42424" y="123454"/>
                  </a:lnTo>
                  <a:lnTo>
                    <a:pt x="40681" y="123454"/>
                  </a:lnTo>
                  <a:lnTo>
                    <a:pt x="40100" y="124051"/>
                  </a:lnTo>
                  <a:lnTo>
                    <a:pt x="38937" y="124051"/>
                  </a:lnTo>
                  <a:lnTo>
                    <a:pt x="37775" y="125244"/>
                  </a:lnTo>
                  <a:lnTo>
                    <a:pt x="34869" y="128822"/>
                  </a:lnTo>
                  <a:lnTo>
                    <a:pt x="34869" y="134786"/>
                  </a:lnTo>
                  <a:lnTo>
                    <a:pt x="35450" y="140154"/>
                  </a:lnTo>
                  <a:lnTo>
                    <a:pt x="35450" y="143732"/>
                  </a:lnTo>
                  <a:lnTo>
                    <a:pt x="36032" y="144925"/>
                  </a:lnTo>
                  <a:lnTo>
                    <a:pt x="37471" y="152718"/>
                  </a:lnTo>
                  <a:lnTo>
                    <a:pt x="43291" y="165651"/>
                  </a:lnTo>
                  <a:lnTo>
                    <a:pt x="54047" y="172359"/>
                  </a:lnTo>
                  <a:lnTo>
                    <a:pt x="57534" y="181305"/>
                  </a:lnTo>
                  <a:lnTo>
                    <a:pt x="59858" y="188462"/>
                  </a:lnTo>
                  <a:lnTo>
                    <a:pt x="62764" y="195619"/>
                  </a:lnTo>
                  <a:lnTo>
                    <a:pt x="65670" y="201583"/>
                  </a:lnTo>
                  <a:lnTo>
                    <a:pt x="64507" y="201583"/>
                  </a:lnTo>
                  <a:lnTo>
                    <a:pt x="63345" y="202179"/>
                  </a:lnTo>
                  <a:lnTo>
                    <a:pt x="61021" y="202179"/>
                  </a:lnTo>
                  <a:lnTo>
                    <a:pt x="59858" y="201583"/>
                  </a:lnTo>
                  <a:lnTo>
                    <a:pt x="56953" y="201583"/>
                  </a:lnTo>
                  <a:lnTo>
                    <a:pt x="55790" y="200987"/>
                  </a:lnTo>
                  <a:lnTo>
                    <a:pt x="55209" y="200987"/>
                  </a:lnTo>
                  <a:lnTo>
                    <a:pt x="47073" y="198005"/>
                  </a:lnTo>
                  <a:lnTo>
                    <a:pt x="43005" y="190848"/>
                  </a:lnTo>
                  <a:lnTo>
                    <a:pt x="42424" y="183095"/>
                  </a:lnTo>
                  <a:lnTo>
                    <a:pt x="29836" y="179725"/>
                  </a:lnTo>
                  <a:lnTo>
                    <a:pt x="20742" y="171611"/>
                  </a:lnTo>
                  <a:lnTo>
                    <a:pt x="15818" y="160540"/>
                  </a:lnTo>
                  <a:lnTo>
                    <a:pt x="15094" y="148274"/>
                  </a:lnTo>
                  <a:lnTo>
                    <a:pt x="18597" y="136575"/>
                  </a:lnTo>
                  <a:lnTo>
                    <a:pt x="8365" y="130404"/>
                  </a:lnTo>
                  <a:lnTo>
                    <a:pt x="2050" y="120373"/>
                  </a:lnTo>
                  <a:lnTo>
                    <a:pt x="0" y="108473"/>
                  </a:lnTo>
                  <a:lnTo>
                    <a:pt x="2246" y="96599"/>
                  </a:lnTo>
                  <a:lnTo>
                    <a:pt x="8822" y="86648"/>
                  </a:lnTo>
                  <a:lnTo>
                    <a:pt x="19760" y="80514"/>
                  </a:lnTo>
                  <a:lnTo>
                    <a:pt x="16854" y="75742"/>
                  </a:lnTo>
                  <a:lnTo>
                    <a:pt x="15692" y="70375"/>
                  </a:lnTo>
                  <a:lnTo>
                    <a:pt x="16273" y="65604"/>
                  </a:lnTo>
                  <a:lnTo>
                    <a:pt x="16273" y="61429"/>
                  </a:lnTo>
                  <a:lnTo>
                    <a:pt x="17435" y="57850"/>
                  </a:lnTo>
                  <a:lnTo>
                    <a:pt x="18597" y="54868"/>
                  </a:lnTo>
                  <a:lnTo>
                    <a:pt x="20341" y="51290"/>
                  </a:lnTo>
                  <a:lnTo>
                    <a:pt x="22665" y="47712"/>
                  </a:lnTo>
                  <a:lnTo>
                    <a:pt x="26152" y="45326"/>
                  </a:lnTo>
                  <a:lnTo>
                    <a:pt x="29058" y="43537"/>
                  </a:lnTo>
                  <a:lnTo>
                    <a:pt x="31964" y="42344"/>
                  </a:lnTo>
                  <a:lnTo>
                    <a:pt x="35450" y="41748"/>
                  </a:lnTo>
                  <a:lnTo>
                    <a:pt x="41843" y="41748"/>
                  </a:lnTo>
                  <a:lnTo>
                    <a:pt x="41843" y="41151"/>
                  </a:lnTo>
                  <a:lnTo>
                    <a:pt x="41262" y="40555"/>
                  </a:lnTo>
                  <a:lnTo>
                    <a:pt x="41262" y="35784"/>
                  </a:lnTo>
                  <a:lnTo>
                    <a:pt x="42361" y="29163"/>
                  </a:lnTo>
                  <a:lnTo>
                    <a:pt x="49428" y="17864"/>
                  </a:lnTo>
                  <a:lnTo>
                    <a:pt x="63345" y="13120"/>
                  </a:lnTo>
                  <a:lnTo>
                    <a:pt x="67994" y="13120"/>
                  </a:lnTo>
                  <a:lnTo>
                    <a:pt x="71481" y="14313"/>
                  </a:lnTo>
                  <a:lnTo>
                    <a:pt x="74968" y="16102"/>
                  </a:lnTo>
                  <a:lnTo>
                    <a:pt x="76130" y="7753"/>
                  </a:lnTo>
                  <a:lnTo>
                    <a:pt x="81942" y="596"/>
                  </a:lnTo>
                  <a:lnTo>
                    <a:pt x="99957" y="596"/>
                  </a:lnTo>
                  <a:lnTo>
                    <a:pt x="105187" y="3578"/>
                  </a:lnTo>
                  <a:lnTo>
                    <a:pt x="108093" y="8349"/>
                  </a:lnTo>
                  <a:lnTo>
                    <a:pt x="109255" y="5964"/>
                  </a:lnTo>
                  <a:lnTo>
                    <a:pt x="110999" y="3578"/>
                  </a:lnTo>
                  <a:lnTo>
                    <a:pt x="113323" y="1789"/>
                  </a:lnTo>
                  <a:lnTo>
                    <a:pt x="115648" y="596"/>
                  </a:lnTo>
                  <a:lnTo>
                    <a:pt x="117972" y="0"/>
                  </a:lnTo>
                  <a:lnTo>
                    <a:pt x="127851" y="0"/>
                  </a:lnTo>
                  <a:lnTo>
                    <a:pt x="131919" y="2385"/>
                  </a:lnTo>
                  <a:lnTo>
                    <a:pt x="134244" y="5964"/>
                  </a:lnTo>
                  <a:lnTo>
                    <a:pt x="134825" y="6560"/>
                  </a:lnTo>
                  <a:lnTo>
                    <a:pt x="134825" y="7156"/>
                  </a:lnTo>
                  <a:lnTo>
                    <a:pt x="135406" y="7156"/>
                  </a:lnTo>
                  <a:lnTo>
                    <a:pt x="135987" y="6560"/>
                  </a:lnTo>
                  <a:lnTo>
                    <a:pt x="138893" y="2982"/>
                  </a:lnTo>
                  <a:lnTo>
                    <a:pt x="143542" y="1192"/>
                  </a:lnTo>
                  <a:lnTo>
                    <a:pt x="149353" y="1192"/>
                  </a:lnTo>
                  <a:lnTo>
                    <a:pt x="149353" y="596"/>
                  </a:lnTo>
                  <a:lnTo>
                    <a:pt x="153421" y="596"/>
                  </a:lnTo>
                  <a:lnTo>
                    <a:pt x="153421" y="1192"/>
                  </a:lnTo>
                  <a:lnTo>
                    <a:pt x="154583" y="1192"/>
                  </a:lnTo>
                  <a:lnTo>
                    <a:pt x="156908" y="1789"/>
                  </a:lnTo>
                  <a:lnTo>
                    <a:pt x="159233" y="2982"/>
                  </a:lnTo>
                  <a:lnTo>
                    <a:pt x="160976" y="4174"/>
                  </a:lnTo>
                  <a:lnTo>
                    <a:pt x="161557" y="5367"/>
                  </a:lnTo>
                  <a:lnTo>
                    <a:pt x="162719" y="5964"/>
                  </a:lnTo>
                  <a:lnTo>
                    <a:pt x="163301" y="6560"/>
                  </a:lnTo>
                  <a:lnTo>
                    <a:pt x="164463" y="8349"/>
                  </a:lnTo>
                  <a:lnTo>
                    <a:pt x="165625" y="10138"/>
                  </a:lnTo>
                  <a:lnTo>
                    <a:pt x="166206" y="11928"/>
                  </a:lnTo>
                  <a:lnTo>
                    <a:pt x="166787" y="13120"/>
                  </a:lnTo>
                  <a:lnTo>
                    <a:pt x="167369" y="14313"/>
                  </a:lnTo>
                  <a:lnTo>
                    <a:pt x="167369" y="16102"/>
                  </a:lnTo>
                  <a:close/>
                </a:path>
              </a:pathLst>
            </a:custGeom>
            <a:solidFill>
              <a:srgbClr val="3B3B3A"/>
            </a:solidFill>
          </p:spPr>
          <p:txBody>
            <a:bodyPr wrap="square" lIns="0" tIns="0" rIns="0" bIns="0" rtlCol="0">
              <a:noAutofit/>
            </a:bodyPr>
            <a:lstStyle/>
            <a:p>
              <a:endParaRPr sz="1758"/>
            </a:p>
          </p:txBody>
        </p:sp>
        <p:sp>
          <p:nvSpPr>
            <p:cNvPr id="902" name="object 331"/>
            <p:cNvSpPr/>
            <p:nvPr/>
          </p:nvSpPr>
          <p:spPr>
            <a:xfrm>
              <a:off x="9433606" y="5027795"/>
              <a:ext cx="59016" cy="54743"/>
            </a:xfrm>
            <a:custGeom>
              <a:avLst/>
              <a:gdLst/>
              <a:ahLst/>
              <a:cxnLst/>
              <a:rect l="l" t="t" r="r" b="b"/>
              <a:pathLst>
                <a:path w="60437" h="56061">
                  <a:moveTo>
                    <a:pt x="0" y="56061"/>
                  </a:moveTo>
                  <a:lnTo>
                    <a:pt x="0" y="11928"/>
                  </a:lnTo>
                  <a:lnTo>
                    <a:pt x="1743" y="11928"/>
                  </a:lnTo>
                  <a:lnTo>
                    <a:pt x="4588" y="11867"/>
                  </a:lnTo>
                  <a:lnTo>
                    <a:pt x="15089" y="10534"/>
                  </a:lnTo>
                  <a:lnTo>
                    <a:pt x="27312" y="6845"/>
                  </a:lnTo>
                  <a:lnTo>
                    <a:pt x="41841" y="0"/>
                  </a:lnTo>
                  <a:lnTo>
                    <a:pt x="42424" y="917"/>
                  </a:lnTo>
                  <a:lnTo>
                    <a:pt x="49828" y="9981"/>
                  </a:lnTo>
                  <a:lnTo>
                    <a:pt x="60437" y="19084"/>
                  </a:lnTo>
                  <a:lnTo>
                    <a:pt x="57532" y="25645"/>
                  </a:lnTo>
                  <a:lnTo>
                    <a:pt x="49977" y="33398"/>
                  </a:lnTo>
                  <a:lnTo>
                    <a:pt x="48834" y="34661"/>
                  </a:lnTo>
                  <a:lnTo>
                    <a:pt x="39668" y="42701"/>
                  </a:lnTo>
                  <a:lnTo>
                    <a:pt x="27894" y="49501"/>
                  </a:lnTo>
                  <a:lnTo>
                    <a:pt x="25076" y="50694"/>
                  </a:lnTo>
                  <a:lnTo>
                    <a:pt x="13222" y="54512"/>
                  </a:lnTo>
                  <a:lnTo>
                    <a:pt x="0" y="56061"/>
                  </a:lnTo>
                  <a:close/>
                </a:path>
              </a:pathLst>
            </a:custGeom>
            <a:solidFill>
              <a:srgbClr val="B07E48"/>
            </a:solidFill>
          </p:spPr>
          <p:txBody>
            <a:bodyPr wrap="square" lIns="0" tIns="0" rIns="0" bIns="0" rtlCol="0">
              <a:noAutofit/>
            </a:bodyPr>
            <a:lstStyle/>
            <a:p>
              <a:endParaRPr sz="1758"/>
            </a:p>
          </p:txBody>
        </p:sp>
        <p:sp>
          <p:nvSpPr>
            <p:cNvPr id="903" name="object 332"/>
            <p:cNvSpPr/>
            <p:nvPr/>
          </p:nvSpPr>
          <p:spPr>
            <a:xfrm>
              <a:off x="9526103" y="5068556"/>
              <a:ext cx="10781" cy="5824"/>
            </a:xfrm>
            <a:custGeom>
              <a:avLst/>
              <a:gdLst/>
              <a:ahLst/>
              <a:cxnLst/>
              <a:rect l="l" t="t" r="r" b="b"/>
              <a:pathLst>
                <a:path w="11041" h="5964">
                  <a:moveTo>
                    <a:pt x="0" y="0"/>
                  </a:moveTo>
                  <a:lnTo>
                    <a:pt x="3486" y="1789"/>
                  </a:lnTo>
                  <a:lnTo>
                    <a:pt x="7554" y="4174"/>
                  </a:lnTo>
                  <a:lnTo>
                    <a:pt x="11041" y="5964"/>
                  </a:lnTo>
                  <a:lnTo>
                    <a:pt x="7554" y="4174"/>
                  </a:lnTo>
                  <a:lnTo>
                    <a:pt x="3486" y="1789"/>
                  </a:lnTo>
                  <a:lnTo>
                    <a:pt x="0" y="0"/>
                  </a:lnTo>
                  <a:close/>
                </a:path>
              </a:pathLst>
            </a:custGeom>
            <a:solidFill>
              <a:srgbClr val="B07E48"/>
            </a:solidFill>
          </p:spPr>
          <p:txBody>
            <a:bodyPr wrap="square" lIns="0" tIns="0" rIns="0" bIns="0" rtlCol="0">
              <a:noAutofit/>
            </a:bodyPr>
            <a:lstStyle/>
            <a:p>
              <a:endParaRPr sz="1758"/>
            </a:p>
          </p:txBody>
        </p:sp>
        <p:sp>
          <p:nvSpPr>
            <p:cNvPr id="904" name="object 333"/>
            <p:cNvSpPr/>
            <p:nvPr/>
          </p:nvSpPr>
          <p:spPr>
            <a:xfrm>
              <a:off x="9396718" y="5023137"/>
              <a:ext cx="567" cy="2329"/>
            </a:xfrm>
            <a:custGeom>
              <a:avLst/>
              <a:gdLst/>
              <a:ahLst/>
              <a:cxnLst/>
              <a:rect l="l" t="t" r="r" b="b"/>
              <a:pathLst>
                <a:path w="581" h="2385">
                  <a:moveTo>
                    <a:pt x="581" y="0"/>
                  </a:moveTo>
                  <a:lnTo>
                    <a:pt x="581" y="596"/>
                  </a:lnTo>
                  <a:lnTo>
                    <a:pt x="0" y="1789"/>
                  </a:lnTo>
                  <a:lnTo>
                    <a:pt x="0" y="2385"/>
                  </a:lnTo>
                  <a:lnTo>
                    <a:pt x="0" y="1789"/>
                  </a:lnTo>
                  <a:lnTo>
                    <a:pt x="581" y="596"/>
                  </a:lnTo>
                  <a:lnTo>
                    <a:pt x="581" y="0"/>
                  </a:lnTo>
                  <a:close/>
                </a:path>
              </a:pathLst>
            </a:custGeom>
            <a:solidFill>
              <a:srgbClr val="B07E48"/>
            </a:solidFill>
          </p:spPr>
          <p:txBody>
            <a:bodyPr wrap="square" lIns="0" tIns="0" rIns="0" bIns="0" rtlCol="0">
              <a:noAutofit/>
            </a:bodyPr>
            <a:lstStyle/>
            <a:p>
              <a:endParaRPr sz="1758"/>
            </a:p>
          </p:txBody>
        </p:sp>
        <p:sp>
          <p:nvSpPr>
            <p:cNvPr id="905" name="object 334"/>
            <p:cNvSpPr/>
            <p:nvPr/>
          </p:nvSpPr>
          <p:spPr>
            <a:xfrm>
              <a:off x="9397853" y="5020231"/>
              <a:ext cx="567" cy="1747"/>
            </a:xfrm>
            <a:custGeom>
              <a:avLst/>
              <a:gdLst/>
              <a:ahLst/>
              <a:cxnLst/>
              <a:rect l="l" t="t" r="r" b="b"/>
              <a:pathLst>
                <a:path w="581" h="1789">
                  <a:moveTo>
                    <a:pt x="581" y="0"/>
                  </a:moveTo>
                  <a:lnTo>
                    <a:pt x="581" y="1192"/>
                  </a:lnTo>
                  <a:lnTo>
                    <a:pt x="0" y="1789"/>
                  </a:lnTo>
                  <a:lnTo>
                    <a:pt x="581" y="1192"/>
                  </a:lnTo>
                  <a:lnTo>
                    <a:pt x="581" y="0"/>
                  </a:lnTo>
                  <a:close/>
                </a:path>
              </a:pathLst>
            </a:custGeom>
            <a:solidFill>
              <a:srgbClr val="B07E48"/>
            </a:solidFill>
          </p:spPr>
          <p:txBody>
            <a:bodyPr wrap="square" lIns="0" tIns="0" rIns="0" bIns="0" rtlCol="0">
              <a:noAutofit/>
            </a:bodyPr>
            <a:lstStyle/>
            <a:p>
              <a:endParaRPr sz="1758"/>
            </a:p>
          </p:txBody>
        </p:sp>
        <p:sp>
          <p:nvSpPr>
            <p:cNvPr id="906" name="object 335"/>
            <p:cNvSpPr/>
            <p:nvPr/>
          </p:nvSpPr>
          <p:spPr>
            <a:xfrm>
              <a:off x="9376855" y="5035697"/>
              <a:ext cx="56747" cy="47416"/>
            </a:xfrm>
            <a:custGeom>
              <a:avLst/>
              <a:gdLst/>
              <a:ahLst/>
              <a:cxnLst/>
              <a:rect l="l" t="t" r="r" b="b"/>
              <a:pathLst>
                <a:path w="58113" h="48557">
                  <a:moveTo>
                    <a:pt x="9423" y="28806"/>
                  </a:moveTo>
                  <a:lnTo>
                    <a:pt x="1162" y="10984"/>
                  </a:lnTo>
                  <a:lnTo>
                    <a:pt x="0" y="10984"/>
                  </a:lnTo>
                  <a:lnTo>
                    <a:pt x="581" y="10387"/>
                  </a:lnTo>
                  <a:lnTo>
                    <a:pt x="2324" y="9194"/>
                  </a:lnTo>
                  <a:lnTo>
                    <a:pt x="4067" y="7405"/>
                  </a:lnTo>
                  <a:lnTo>
                    <a:pt x="5811" y="6809"/>
                  </a:lnTo>
                  <a:lnTo>
                    <a:pt x="9298" y="4423"/>
                  </a:lnTo>
                  <a:lnTo>
                    <a:pt x="11622" y="3230"/>
                  </a:lnTo>
                  <a:lnTo>
                    <a:pt x="13947" y="2038"/>
                  </a:lnTo>
                  <a:lnTo>
                    <a:pt x="22329" y="0"/>
                  </a:lnTo>
                  <a:lnTo>
                    <a:pt x="34012" y="168"/>
                  </a:lnTo>
                  <a:lnTo>
                    <a:pt x="45411" y="2259"/>
                  </a:lnTo>
                  <a:lnTo>
                    <a:pt x="58113" y="3827"/>
                  </a:lnTo>
                  <a:lnTo>
                    <a:pt x="58113" y="48557"/>
                  </a:lnTo>
                  <a:lnTo>
                    <a:pt x="51406" y="48555"/>
                  </a:lnTo>
                  <a:lnTo>
                    <a:pt x="34911" y="48110"/>
                  </a:lnTo>
                  <a:lnTo>
                    <a:pt x="23968" y="45750"/>
                  </a:lnTo>
                  <a:lnTo>
                    <a:pt x="16249" y="39854"/>
                  </a:lnTo>
                  <a:lnTo>
                    <a:pt x="9423" y="28806"/>
                  </a:lnTo>
                  <a:close/>
                </a:path>
              </a:pathLst>
            </a:custGeom>
            <a:solidFill>
              <a:srgbClr val="A97A47"/>
            </a:solidFill>
          </p:spPr>
          <p:txBody>
            <a:bodyPr wrap="square" lIns="0" tIns="0" rIns="0" bIns="0" rtlCol="0">
              <a:noAutofit/>
            </a:bodyPr>
            <a:lstStyle/>
            <a:p>
              <a:endParaRPr sz="1758"/>
            </a:p>
          </p:txBody>
        </p:sp>
        <p:sp>
          <p:nvSpPr>
            <p:cNvPr id="907" name="object 336"/>
            <p:cNvSpPr/>
            <p:nvPr/>
          </p:nvSpPr>
          <p:spPr>
            <a:xfrm>
              <a:off x="9380827" y="5041197"/>
              <a:ext cx="2837" cy="1747"/>
            </a:xfrm>
            <a:custGeom>
              <a:avLst/>
              <a:gdLst/>
              <a:ahLst/>
              <a:cxnLst/>
              <a:rect l="l" t="t" r="r" b="b"/>
              <a:pathLst>
                <a:path w="2905" h="1789">
                  <a:moveTo>
                    <a:pt x="2905" y="0"/>
                  </a:moveTo>
                  <a:lnTo>
                    <a:pt x="2324" y="596"/>
                  </a:lnTo>
                  <a:lnTo>
                    <a:pt x="1743" y="1192"/>
                  </a:lnTo>
                  <a:lnTo>
                    <a:pt x="0" y="1789"/>
                  </a:lnTo>
                  <a:lnTo>
                    <a:pt x="1743" y="596"/>
                  </a:lnTo>
                  <a:lnTo>
                    <a:pt x="2324" y="0"/>
                  </a:lnTo>
                  <a:lnTo>
                    <a:pt x="2905" y="0"/>
                  </a:lnTo>
                  <a:close/>
                </a:path>
              </a:pathLst>
            </a:custGeom>
            <a:solidFill>
              <a:srgbClr val="A97A47"/>
            </a:solidFill>
          </p:spPr>
          <p:txBody>
            <a:bodyPr wrap="square" lIns="0" tIns="0" rIns="0" bIns="0" rtlCol="0">
              <a:noAutofit/>
            </a:bodyPr>
            <a:lstStyle/>
            <a:p>
              <a:endParaRPr sz="1758"/>
            </a:p>
          </p:txBody>
        </p:sp>
        <p:sp>
          <p:nvSpPr>
            <p:cNvPr id="908" name="object 337"/>
            <p:cNvSpPr/>
            <p:nvPr/>
          </p:nvSpPr>
          <p:spPr>
            <a:xfrm>
              <a:off x="9433602" y="5006819"/>
              <a:ext cx="40857" cy="32613"/>
            </a:xfrm>
            <a:custGeom>
              <a:avLst/>
              <a:gdLst/>
              <a:ahLst/>
              <a:cxnLst/>
              <a:rect l="l" t="t" r="r" b="b"/>
              <a:pathLst>
                <a:path w="41841" h="33398">
                  <a:moveTo>
                    <a:pt x="37773" y="6560"/>
                  </a:moveTo>
                  <a:lnTo>
                    <a:pt x="37192" y="7156"/>
                  </a:lnTo>
                  <a:lnTo>
                    <a:pt x="37773" y="7753"/>
                  </a:lnTo>
                  <a:lnTo>
                    <a:pt x="37773" y="11331"/>
                  </a:lnTo>
                  <a:lnTo>
                    <a:pt x="38354" y="11928"/>
                  </a:lnTo>
                  <a:lnTo>
                    <a:pt x="38354" y="13717"/>
                  </a:lnTo>
                  <a:lnTo>
                    <a:pt x="39516" y="16699"/>
                  </a:lnTo>
                  <a:lnTo>
                    <a:pt x="40679" y="19084"/>
                  </a:lnTo>
                  <a:lnTo>
                    <a:pt x="41841" y="21470"/>
                  </a:lnTo>
                  <a:lnTo>
                    <a:pt x="37294" y="23858"/>
                  </a:lnTo>
                  <a:lnTo>
                    <a:pt x="23504" y="29692"/>
                  </a:lnTo>
                  <a:lnTo>
                    <a:pt x="11849" y="32605"/>
                  </a:lnTo>
                  <a:lnTo>
                    <a:pt x="1743" y="33398"/>
                  </a:lnTo>
                  <a:lnTo>
                    <a:pt x="0" y="33398"/>
                  </a:lnTo>
                  <a:lnTo>
                    <a:pt x="0" y="16699"/>
                  </a:lnTo>
                  <a:lnTo>
                    <a:pt x="581" y="16699"/>
                  </a:lnTo>
                  <a:lnTo>
                    <a:pt x="1162" y="16102"/>
                  </a:lnTo>
                  <a:lnTo>
                    <a:pt x="1743" y="16102"/>
                  </a:lnTo>
                  <a:lnTo>
                    <a:pt x="3180" y="16079"/>
                  </a:lnTo>
                  <a:lnTo>
                    <a:pt x="15679" y="13765"/>
                  </a:lnTo>
                  <a:lnTo>
                    <a:pt x="27016" y="8166"/>
                  </a:lnTo>
                  <a:lnTo>
                    <a:pt x="37773" y="0"/>
                  </a:lnTo>
                  <a:lnTo>
                    <a:pt x="37773" y="6560"/>
                  </a:lnTo>
                  <a:close/>
                </a:path>
              </a:pathLst>
            </a:custGeom>
            <a:solidFill>
              <a:srgbClr val="A97A47"/>
            </a:solidFill>
          </p:spPr>
          <p:txBody>
            <a:bodyPr wrap="square" lIns="0" tIns="0" rIns="0" bIns="0" rtlCol="0">
              <a:noAutofit/>
            </a:bodyPr>
            <a:lstStyle/>
            <a:p>
              <a:endParaRPr sz="1758"/>
            </a:p>
          </p:txBody>
        </p:sp>
        <p:sp>
          <p:nvSpPr>
            <p:cNvPr id="909" name="object 338"/>
            <p:cNvSpPr/>
            <p:nvPr/>
          </p:nvSpPr>
          <p:spPr>
            <a:xfrm>
              <a:off x="9455135" y="4857166"/>
              <a:ext cx="41222" cy="54743"/>
            </a:xfrm>
            <a:custGeom>
              <a:avLst/>
              <a:gdLst/>
              <a:ahLst/>
              <a:cxnLst/>
              <a:rect l="l" t="t" r="r" b="b"/>
              <a:pathLst>
                <a:path w="42214" h="56061">
                  <a:moveTo>
                    <a:pt x="35444" y="52732"/>
                  </a:moveTo>
                  <a:lnTo>
                    <a:pt x="22661" y="46412"/>
                  </a:lnTo>
                  <a:lnTo>
                    <a:pt x="9483" y="44693"/>
                  </a:lnTo>
                  <a:lnTo>
                    <a:pt x="0" y="5964"/>
                  </a:lnTo>
                  <a:lnTo>
                    <a:pt x="6392" y="2385"/>
                  </a:lnTo>
                  <a:lnTo>
                    <a:pt x="12203" y="596"/>
                  </a:lnTo>
                  <a:lnTo>
                    <a:pt x="17434" y="0"/>
                  </a:lnTo>
                  <a:lnTo>
                    <a:pt x="25759" y="1377"/>
                  </a:lnTo>
                  <a:lnTo>
                    <a:pt x="35367" y="8496"/>
                  </a:lnTo>
                  <a:lnTo>
                    <a:pt x="42214" y="20024"/>
                  </a:lnTo>
                  <a:lnTo>
                    <a:pt x="38936" y="56061"/>
                  </a:lnTo>
                  <a:lnTo>
                    <a:pt x="35444" y="52732"/>
                  </a:lnTo>
                  <a:close/>
                </a:path>
              </a:pathLst>
            </a:custGeom>
            <a:solidFill>
              <a:srgbClr val="B07E48"/>
            </a:solidFill>
          </p:spPr>
          <p:txBody>
            <a:bodyPr wrap="square" lIns="0" tIns="0" rIns="0" bIns="0" rtlCol="0">
              <a:noAutofit/>
            </a:bodyPr>
            <a:lstStyle/>
            <a:p>
              <a:endParaRPr sz="1758"/>
            </a:p>
          </p:txBody>
        </p:sp>
        <p:sp>
          <p:nvSpPr>
            <p:cNvPr id="910" name="object 339"/>
            <p:cNvSpPr/>
            <p:nvPr/>
          </p:nvSpPr>
          <p:spPr>
            <a:xfrm>
              <a:off x="9433601" y="4862978"/>
              <a:ext cx="84553" cy="160154"/>
            </a:xfrm>
            <a:custGeom>
              <a:avLst/>
              <a:gdLst/>
              <a:ahLst/>
              <a:cxnLst/>
              <a:rect l="l" t="t" r="r" b="b"/>
              <a:pathLst>
                <a:path w="86589" h="164010">
                  <a:moveTo>
                    <a:pt x="2289" y="15008"/>
                  </a:moveTo>
                  <a:lnTo>
                    <a:pt x="12738" y="6071"/>
                  </a:lnTo>
                  <a:lnTo>
                    <a:pt x="22082" y="0"/>
                  </a:lnTo>
                  <a:lnTo>
                    <a:pt x="31566" y="38729"/>
                  </a:lnTo>
                  <a:lnTo>
                    <a:pt x="21501" y="39958"/>
                  </a:lnTo>
                  <a:lnTo>
                    <a:pt x="19177" y="42940"/>
                  </a:lnTo>
                  <a:lnTo>
                    <a:pt x="19758" y="44730"/>
                  </a:lnTo>
                  <a:lnTo>
                    <a:pt x="19956" y="44714"/>
                  </a:lnTo>
                  <a:lnTo>
                    <a:pt x="23863" y="42697"/>
                  </a:lnTo>
                  <a:lnTo>
                    <a:pt x="32321" y="40331"/>
                  </a:lnTo>
                  <a:lnTo>
                    <a:pt x="44862" y="41503"/>
                  </a:lnTo>
                  <a:lnTo>
                    <a:pt x="61019" y="50097"/>
                  </a:lnTo>
                  <a:lnTo>
                    <a:pt x="64297" y="14060"/>
                  </a:lnTo>
                  <a:lnTo>
                    <a:pt x="68826" y="28147"/>
                  </a:lnTo>
                  <a:lnTo>
                    <a:pt x="71479" y="42940"/>
                  </a:lnTo>
                  <a:lnTo>
                    <a:pt x="72122" y="48794"/>
                  </a:lnTo>
                  <a:lnTo>
                    <a:pt x="72622" y="63038"/>
                  </a:lnTo>
                  <a:lnTo>
                    <a:pt x="72060" y="72760"/>
                  </a:lnTo>
                  <a:lnTo>
                    <a:pt x="72641" y="73357"/>
                  </a:lnTo>
                  <a:lnTo>
                    <a:pt x="73804" y="73357"/>
                  </a:lnTo>
                  <a:lnTo>
                    <a:pt x="74985" y="72910"/>
                  </a:lnTo>
                  <a:lnTo>
                    <a:pt x="77747" y="60939"/>
                  </a:lnTo>
                  <a:lnTo>
                    <a:pt x="77290" y="47115"/>
                  </a:lnTo>
                  <a:lnTo>
                    <a:pt x="79034" y="46519"/>
                  </a:lnTo>
                  <a:lnTo>
                    <a:pt x="80777" y="46519"/>
                  </a:lnTo>
                  <a:lnTo>
                    <a:pt x="82521" y="48308"/>
                  </a:lnTo>
                  <a:lnTo>
                    <a:pt x="86589" y="53079"/>
                  </a:lnTo>
                  <a:lnTo>
                    <a:pt x="85426" y="62622"/>
                  </a:lnTo>
                  <a:lnTo>
                    <a:pt x="84845" y="67989"/>
                  </a:lnTo>
                  <a:lnTo>
                    <a:pt x="83327" y="76051"/>
                  </a:lnTo>
                  <a:lnTo>
                    <a:pt x="77370" y="88821"/>
                  </a:lnTo>
                  <a:lnTo>
                    <a:pt x="66249" y="95424"/>
                  </a:lnTo>
                  <a:lnTo>
                    <a:pt x="64738" y="100086"/>
                  </a:lnTo>
                  <a:lnTo>
                    <a:pt x="60115" y="111953"/>
                  </a:lnTo>
                  <a:lnTo>
                    <a:pt x="54626" y="123454"/>
                  </a:lnTo>
                  <a:lnTo>
                    <a:pt x="52749" y="127097"/>
                  </a:lnTo>
                  <a:lnTo>
                    <a:pt x="45734" y="138027"/>
                  </a:lnTo>
                  <a:lnTo>
                    <a:pt x="37773" y="147311"/>
                  </a:lnTo>
                  <a:lnTo>
                    <a:pt x="25836" y="156215"/>
                  </a:lnTo>
                  <a:lnTo>
                    <a:pt x="14402" y="161494"/>
                  </a:lnTo>
                  <a:lnTo>
                    <a:pt x="1743" y="163413"/>
                  </a:lnTo>
                  <a:lnTo>
                    <a:pt x="1162" y="163413"/>
                  </a:lnTo>
                  <a:lnTo>
                    <a:pt x="581" y="164010"/>
                  </a:lnTo>
                  <a:lnTo>
                    <a:pt x="0" y="164010"/>
                  </a:lnTo>
                  <a:lnTo>
                    <a:pt x="0" y="17295"/>
                  </a:lnTo>
                  <a:lnTo>
                    <a:pt x="2289" y="15008"/>
                  </a:lnTo>
                  <a:close/>
                </a:path>
              </a:pathLst>
            </a:custGeom>
            <a:solidFill>
              <a:srgbClr val="B07E48"/>
            </a:solidFill>
          </p:spPr>
          <p:txBody>
            <a:bodyPr wrap="square" lIns="0" tIns="0" rIns="0" bIns="0" rtlCol="0">
              <a:noAutofit/>
            </a:bodyPr>
            <a:lstStyle/>
            <a:p>
              <a:endParaRPr sz="1758"/>
            </a:p>
          </p:txBody>
        </p:sp>
        <p:sp>
          <p:nvSpPr>
            <p:cNvPr id="911" name="object 340"/>
            <p:cNvSpPr/>
            <p:nvPr/>
          </p:nvSpPr>
          <p:spPr>
            <a:xfrm>
              <a:off x="9371148" y="4955001"/>
              <a:ext cx="1135" cy="2329"/>
            </a:xfrm>
            <a:custGeom>
              <a:avLst/>
              <a:gdLst/>
              <a:ahLst/>
              <a:cxnLst/>
              <a:rect l="l" t="t" r="r" b="b"/>
              <a:pathLst>
                <a:path w="1162" h="2385">
                  <a:moveTo>
                    <a:pt x="0" y="0"/>
                  </a:moveTo>
                  <a:lnTo>
                    <a:pt x="581" y="596"/>
                  </a:lnTo>
                  <a:lnTo>
                    <a:pt x="581" y="1192"/>
                  </a:lnTo>
                  <a:lnTo>
                    <a:pt x="1162" y="2385"/>
                  </a:lnTo>
                  <a:lnTo>
                    <a:pt x="581" y="1192"/>
                  </a:lnTo>
                  <a:lnTo>
                    <a:pt x="581" y="596"/>
                  </a:lnTo>
                  <a:lnTo>
                    <a:pt x="0" y="0"/>
                  </a:lnTo>
                  <a:close/>
                </a:path>
              </a:pathLst>
            </a:custGeom>
            <a:solidFill>
              <a:srgbClr val="B07E48"/>
            </a:solidFill>
          </p:spPr>
          <p:txBody>
            <a:bodyPr wrap="square" lIns="0" tIns="0" rIns="0" bIns="0" rtlCol="0">
              <a:noAutofit/>
            </a:bodyPr>
            <a:lstStyle/>
            <a:p>
              <a:endParaRPr sz="1758"/>
            </a:p>
          </p:txBody>
        </p:sp>
        <p:sp>
          <p:nvSpPr>
            <p:cNvPr id="912" name="object 341"/>
            <p:cNvSpPr/>
            <p:nvPr/>
          </p:nvSpPr>
          <p:spPr>
            <a:xfrm>
              <a:off x="9373984" y="4964325"/>
              <a:ext cx="1135" cy="2329"/>
            </a:xfrm>
            <a:custGeom>
              <a:avLst/>
              <a:gdLst/>
              <a:ahLst/>
              <a:cxnLst/>
              <a:rect l="l" t="t" r="r" b="b"/>
              <a:pathLst>
                <a:path w="1162" h="2385">
                  <a:moveTo>
                    <a:pt x="581" y="1192"/>
                  </a:moveTo>
                  <a:lnTo>
                    <a:pt x="0" y="0"/>
                  </a:lnTo>
                  <a:lnTo>
                    <a:pt x="581" y="596"/>
                  </a:lnTo>
                  <a:lnTo>
                    <a:pt x="1162" y="2385"/>
                  </a:lnTo>
                  <a:lnTo>
                    <a:pt x="581" y="1192"/>
                  </a:lnTo>
                  <a:close/>
                </a:path>
              </a:pathLst>
            </a:custGeom>
            <a:solidFill>
              <a:srgbClr val="B07E48"/>
            </a:solidFill>
          </p:spPr>
          <p:txBody>
            <a:bodyPr wrap="square" lIns="0" tIns="0" rIns="0" bIns="0" rtlCol="0">
              <a:noAutofit/>
            </a:bodyPr>
            <a:lstStyle/>
            <a:p>
              <a:endParaRPr sz="1758"/>
            </a:p>
          </p:txBody>
        </p:sp>
        <p:sp>
          <p:nvSpPr>
            <p:cNvPr id="913" name="object 342"/>
            <p:cNvSpPr/>
            <p:nvPr/>
          </p:nvSpPr>
          <p:spPr>
            <a:xfrm>
              <a:off x="9375119" y="4966636"/>
              <a:ext cx="23266" cy="40184"/>
            </a:xfrm>
            <a:custGeom>
              <a:avLst/>
              <a:gdLst/>
              <a:ahLst/>
              <a:cxnLst/>
              <a:rect l="l" t="t" r="r" b="b"/>
              <a:pathLst>
                <a:path w="23826" h="41151">
                  <a:moveTo>
                    <a:pt x="1743" y="5367"/>
                  </a:moveTo>
                  <a:lnTo>
                    <a:pt x="0" y="0"/>
                  </a:lnTo>
                  <a:lnTo>
                    <a:pt x="2324" y="5964"/>
                  </a:lnTo>
                  <a:lnTo>
                    <a:pt x="4649" y="11928"/>
                  </a:lnTo>
                  <a:lnTo>
                    <a:pt x="7554" y="17892"/>
                  </a:lnTo>
                  <a:lnTo>
                    <a:pt x="8135" y="18488"/>
                  </a:lnTo>
                  <a:lnTo>
                    <a:pt x="9252" y="20454"/>
                  </a:lnTo>
                  <a:lnTo>
                    <a:pt x="16397" y="31622"/>
                  </a:lnTo>
                  <a:lnTo>
                    <a:pt x="23826" y="41151"/>
                  </a:lnTo>
                  <a:lnTo>
                    <a:pt x="22136" y="39373"/>
                  </a:lnTo>
                  <a:lnTo>
                    <a:pt x="14319" y="29705"/>
                  </a:lnTo>
                  <a:lnTo>
                    <a:pt x="7554" y="18488"/>
                  </a:lnTo>
                  <a:lnTo>
                    <a:pt x="4649" y="12524"/>
                  </a:lnTo>
                  <a:lnTo>
                    <a:pt x="1743" y="5367"/>
                  </a:lnTo>
                  <a:close/>
                </a:path>
              </a:pathLst>
            </a:custGeom>
            <a:solidFill>
              <a:srgbClr val="B07E48"/>
            </a:solidFill>
          </p:spPr>
          <p:txBody>
            <a:bodyPr wrap="square" lIns="0" tIns="0" rIns="0" bIns="0" rtlCol="0">
              <a:noAutofit/>
            </a:bodyPr>
            <a:lstStyle/>
            <a:p>
              <a:endParaRPr sz="1758"/>
            </a:p>
          </p:txBody>
        </p:sp>
        <p:sp>
          <p:nvSpPr>
            <p:cNvPr id="914" name="object 343"/>
            <p:cNvSpPr/>
            <p:nvPr/>
          </p:nvSpPr>
          <p:spPr>
            <a:xfrm>
              <a:off x="9372879" y="4959648"/>
              <a:ext cx="567" cy="1164"/>
            </a:xfrm>
            <a:custGeom>
              <a:avLst/>
              <a:gdLst/>
              <a:ahLst/>
              <a:cxnLst/>
              <a:rect l="l" t="t" r="r" b="b"/>
              <a:pathLst>
                <a:path w="581" h="1192">
                  <a:moveTo>
                    <a:pt x="581" y="1192"/>
                  </a:moveTo>
                  <a:lnTo>
                    <a:pt x="0" y="596"/>
                  </a:lnTo>
                  <a:lnTo>
                    <a:pt x="0" y="0"/>
                  </a:lnTo>
                  <a:lnTo>
                    <a:pt x="581" y="1192"/>
                  </a:lnTo>
                  <a:close/>
                </a:path>
              </a:pathLst>
            </a:custGeom>
            <a:solidFill>
              <a:srgbClr val="B07E48"/>
            </a:solidFill>
          </p:spPr>
          <p:txBody>
            <a:bodyPr wrap="square" lIns="0" tIns="0" rIns="0" bIns="0" rtlCol="0">
              <a:noAutofit/>
            </a:bodyPr>
            <a:lstStyle/>
            <a:p>
              <a:endParaRPr sz="1758"/>
            </a:p>
          </p:txBody>
        </p:sp>
        <p:sp>
          <p:nvSpPr>
            <p:cNvPr id="915" name="object 344"/>
            <p:cNvSpPr/>
            <p:nvPr/>
          </p:nvSpPr>
          <p:spPr>
            <a:xfrm>
              <a:off x="9398414" y="5006821"/>
              <a:ext cx="567" cy="582"/>
            </a:xfrm>
            <a:custGeom>
              <a:avLst/>
              <a:gdLst/>
              <a:ahLst/>
              <a:cxnLst/>
              <a:rect l="l" t="t" r="r" b="b"/>
              <a:pathLst>
                <a:path w="581" h="596">
                  <a:moveTo>
                    <a:pt x="0" y="0"/>
                  </a:moveTo>
                  <a:lnTo>
                    <a:pt x="581" y="0"/>
                  </a:lnTo>
                  <a:lnTo>
                    <a:pt x="581" y="596"/>
                  </a:lnTo>
                  <a:lnTo>
                    <a:pt x="0" y="0"/>
                  </a:lnTo>
                  <a:close/>
                </a:path>
              </a:pathLst>
            </a:custGeom>
            <a:solidFill>
              <a:srgbClr val="B07E48"/>
            </a:solidFill>
          </p:spPr>
          <p:txBody>
            <a:bodyPr wrap="square" lIns="0" tIns="0" rIns="0" bIns="0" rtlCol="0">
              <a:noAutofit/>
            </a:bodyPr>
            <a:lstStyle/>
            <a:p>
              <a:endParaRPr sz="1758"/>
            </a:p>
          </p:txBody>
        </p:sp>
        <p:sp>
          <p:nvSpPr>
            <p:cNvPr id="916" name="object 345"/>
            <p:cNvSpPr/>
            <p:nvPr/>
          </p:nvSpPr>
          <p:spPr>
            <a:xfrm>
              <a:off x="9383092" y="5006821"/>
              <a:ext cx="50505" cy="34943"/>
            </a:xfrm>
            <a:custGeom>
              <a:avLst/>
              <a:gdLst/>
              <a:ahLst/>
              <a:cxnLst/>
              <a:rect l="l" t="t" r="r" b="b"/>
              <a:pathLst>
                <a:path w="51721" h="35784">
                  <a:moveTo>
                    <a:pt x="17434" y="1192"/>
                  </a:moveTo>
                  <a:lnTo>
                    <a:pt x="27286" y="8814"/>
                  </a:lnTo>
                  <a:lnTo>
                    <a:pt x="38476" y="14560"/>
                  </a:lnTo>
                  <a:lnTo>
                    <a:pt x="51140" y="16699"/>
                  </a:lnTo>
                  <a:lnTo>
                    <a:pt x="51721" y="16699"/>
                  </a:lnTo>
                  <a:lnTo>
                    <a:pt x="51721" y="33398"/>
                  </a:lnTo>
                  <a:lnTo>
                    <a:pt x="43047" y="32486"/>
                  </a:lnTo>
                  <a:lnTo>
                    <a:pt x="31478" y="30160"/>
                  </a:lnTo>
                  <a:lnTo>
                    <a:pt x="20164" y="29000"/>
                  </a:lnTo>
                  <a:lnTo>
                    <a:pt x="7554" y="31609"/>
                  </a:lnTo>
                  <a:lnTo>
                    <a:pt x="5230" y="32802"/>
                  </a:lnTo>
                  <a:lnTo>
                    <a:pt x="2905" y="33994"/>
                  </a:lnTo>
                  <a:lnTo>
                    <a:pt x="0" y="35784"/>
                  </a:lnTo>
                  <a:lnTo>
                    <a:pt x="581" y="35187"/>
                  </a:lnTo>
                  <a:lnTo>
                    <a:pt x="1162" y="34591"/>
                  </a:lnTo>
                  <a:lnTo>
                    <a:pt x="1743" y="33994"/>
                  </a:lnTo>
                  <a:lnTo>
                    <a:pt x="2324" y="33398"/>
                  </a:lnTo>
                  <a:lnTo>
                    <a:pt x="2905" y="32802"/>
                  </a:lnTo>
                  <a:lnTo>
                    <a:pt x="3486" y="32802"/>
                  </a:lnTo>
                  <a:lnTo>
                    <a:pt x="4067" y="31609"/>
                  </a:lnTo>
                  <a:lnTo>
                    <a:pt x="5230" y="31012"/>
                  </a:lnTo>
                  <a:lnTo>
                    <a:pt x="5811" y="29820"/>
                  </a:lnTo>
                  <a:lnTo>
                    <a:pt x="6392" y="29223"/>
                  </a:lnTo>
                  <a:lnTo>
                    <a:pt x="6973" y="28627"/>
                  </a:lnTo>
                  <a:lnTo>
                    <a:pt x="7554" y="28030"/>
                  </a:lnTo>
                  <a:lnTo>
                    <a:pt x="8135" y="27434"/>
                  </a:lnTo>
                  <a:lnTo>
                    <a:pt x="8717" y="26838"/>
                  </a:lnTo>
                  <a:lnTo>
                    <a:pt x="9298" y="26241"/>
                  </a:lnTo>
                  <a:lnTo>
                    <a:pt x="10460" y="25048"/>
                  </a:lnTo>
                  <a:lnTo>
                    <a:pt x="11041" y="23856"/>
                  </a:lnTo>
                  <a:lnTo>
                    <a:pt x="11622" y="23259"/>
                  </a:lnTo>
                  <a:lnTo>
                    <a:pt x="11622" y="22663"/>
                  </a:lnTo>
                  <a:lnTo>
                    <a:pt x="12203" y="22066"/>
                  </a:lnTo>
                  <a:lnTo>
                    <a:pt x="12203" y="21470"/>
                  </a:lnTo>
                  <a:lnTo>
                    <a:pt x="12785" y="21470"/>
                  </a:lnTo>
                  <a:lnTo>
                    <a:pt x="12785" y="20874"/>
                  </a:lnTo>
                  <a:lnTo>
                    <a:pt x="13366" y="20874"/>
                  </a:lnTo>
                  <a:lnTo>
                    <a:pt x="13366" y="20277"/>
                  </a:lnTo>
                  <a:lnTo>
                    <a:pt x="13947" y="19084"/>
                  </a:lnTo>
                  <a:lnTo>
                    <a:pt x="14528" y="19084"/>
                  </a:lnTo>
                  <a:lnTo>
                    <a:pt x="14528" y="17892"/>
                  </a:lnTo>
                  <a:lnTo>
                    <a:pt x="15109" y="17295"/>
                  </a:lnTo>
                  <a:lnTo>
                    <a:pt x="15109" y="16699"/>
                  </a:lnTo>
                  <a:lnTo>
                    <a:pt x="15690" y="16102"/>
                  </a:lnTo>
                  <a:lnTo>
                    <a:pt x="16271" y="15506"/>
                  </a:lnTo>
                  <a:lnTo>
                    <a:pt x="16271" y="10735"/>
                  </a:lnTo>
                  <a:lnTo>
                    <a:pt x="16853" y="10138"/>
                  </a:lnTo>
                  <a:lnTo>
                    <a:pt x="16853" y="1192"/>
                  </a:lnTo>
                  <a:lnTo>
                    <a:pt x="16271" y="596"/>
                  </a:lnTo>
                  <a:lnTo>
                    <a:pt x="16271" y="0"/>
                  </a:lnTo>
                  <a:lnTo>
                    <a:pt x="16853" y="596"/>
                  </a:lnTo>
                  <a:lnTo>
                    <a:pt x="17434" y="1192"/>
                  </a:lnTo>
                  <a:close/>
                </a:path>
              </a:pathLst>
            </a:custGeom>
            <a:solidFill>
              <a:srgbClr val="9F7444"/>
            </a:solidFill>
          </p:spPr>
          <p:txBody>
            <a:bodyPr wrap="square" lIns="0" tIns="0" rIns="0" bIns="0" rtlCol="0">
              <a:noAutofit/>
            </a:bodyPr>
            <a:lstStyle/>
            <a:p>
              <a:endParaRPr sz="1758"/>
            </a:p>
          </p:txBody>
        </p:sp>
        <p:sp>
          <p:nvSpPr>
            <p:cNvPr id="917" name="object 346"/>
            <p:cNvSpPr/>
            <p:nvPr/>
          </p:nvSpPr>
          <p:spPr>
            <a:xfrm>
              <a:off x="9352424" y="4861233"/>
              <a:ext cx="81148" cy="160736"/>
            </a:xfrm>
            <a:custGeom>
              <a:avLst/>
              <a:gdLst/>
              <a:ahLst/>
              <a:cxnLst/>
              <a:rect l="l" t="t" r="r" b="b"/>
              <a:pathLst>
                <a:path w="83102" h="164606">
                  <a:moveTo>
                    <a:pt x="16853" y="76935"/>
                  </a:moveTo>
                  <a:lnTo>
                    <a:pt x="16342" y="72492"/>
                  </a:lnTo>
                  <a:lnTo>
                    <a:pt x="15790" y="59873"/>
                  </a:lnTo>
                  <a:lnTo>
                    <a:pt x="16271" y="42940"/>
                  </a:lnTo>
                  <a:lnTo>
                    <a:pt x="16369" y="41363"/>
                  </a:lnTo>
                  <a:lnTo>
                    <a:pt x="18490" y="26097"/>
                  </a:lnTo>
                  <a:lnTo>
                    <a:pt x="23198" y="12496"/>
                  </a:lnTo>
                  <a:lnTo>
                    <a:pt x="24407" y="51886"/>
                  </a:lnTo>
                  <a:lnTo>
                    <a:pt x="29056" y="48774"/>
                  </a:lnTo>
                  <a:lnTo>
                    <a:pt x="44224" y="42494"/>
                  </a:lnTo>
                  <a:lnTo>
                    <a:pt x="55913" y="42485"/>
                  </a:lnTo>
                  <a:lnTo>
                    <a:pt x="63392" y="45090"/>
                  </a:lnTo>
                  <a:lnTo>
                    <a:pt x="66249" y="46519"/>
                  </a:lnTo>
                  <a:lnTo>
                    <a:pt x="66831" y="44730"/>
                  </a:lnTo>
                  <a:lnTo>
                    <a:pt x="64506" y="41748"/>
                  </a:lnTo>
                  <a:lnTo>
                    <a:pt x="61424" y="41063"/>
                  </a:lnTo>
                  <a:lnTo>
                    <a:pt x="51140" y="0"/>
                  </a:lnTo>
                  <a:lnTo>
                    <a:pt x="59617" y="3395"/>
                  </a:lnTo>
                  <a:lnTo>
                    <a:pt x="70414" y="9716"/>
                  </a:lnTo>
                  <a:lnTo>
                    <a:pt x="83102" y="19084"/>
                  </a:lnTo>
                  <a:lnTo>
                    <a:pt x="83102" y="164606"/>
                  </a:lnTo>
                  <a:lnTo>
                    <a:pt x="70020" y="162561"/>
                  </a:lnTo>
                  <a:lnTo>
                    <a:pt x="58548" y="157085"/>
                  </a:lnTo>
                  <a:lnTo>
                    <a:pt x="48234" y="149100"/>
                  </a:lnTo>
                  <a:lnTo>
                    <a:pt x="41260" y="140750"/>
                  </a:lnTo>
                  <a:lnTo>
                    <a:pt x="37774" y="135979"/>
                  </a:lnTo>
                  <a:lnTo>
                    <a:pt x="35449" y="132997"/>
                  </a:lnTo>
                  <a:lnTo>
                    <a:pt x="33706" y="130015"/>
                  </a:lnTo>
                  <a:lnTo>
                    <a:pt x="31381" y="126436"/>
                  </a:lnTo>
                  <a:lnTo>
                    <a:pt x="29056" y="121665"/>
                  </a:lnTo>
                  <a:lnTo>
                    <a:pt x="26151" y="116298"/>
                  </a:lnTo>
                  <a:lnTo>
                    <a:pt x="24407" y="110334"/>
                  </a:lnTo>
                  <a:lnTo>
                    <a:pt x="23245" y="108544"/>
                  </a:lnTo>
                  <a:lnTo>
                    <a:pt x="22664" y="106159"/>
                  </a:lnTo>
                  <a:lnTo>
                    <a:pt x="22083" y="103773"/>
                  </a:lnTo>
                  <a:lnTo>
                    <a:pt x="21502" y="103177"/>
                  </a:lnTo>
                  <a:lnTo>
                    <a:pt x="21502" y="101984"/>
                  </a:lnTo>
                  <a:lnTo>
                    <a:pt x="20921" y="101388"/>
                  </a:lnTo>
                  <a:lnTo>
                    <a:pt x="20921" y="100791"/>
                  </a:lnTo>
                  <a:lnTo>
                    <a:pt x="20339" y="99002"/>
                  </a:lnTo>
                  <a:lnTo>
                    <a:pt x="19758" y="97809"/>
                  </a:lnTo>
                  <a:lnTo>
                    <a:pt x="19177" y="96020"/>
                  </a:lnTo>
                  <a:lnTo>
                    <a:pt x="12347" y="93873"/>
                  </a:lnTo>
                  <a:lnTo>
                    <a:pt x="4369" y="82881"/>
                  </a:lnTo>
                  <a:lnTo>
                    <a:pt x="581" y="69182"/>
                  </a:lnTo>
                  <a:lnTo>
                    <a:pt x="581" y="65007"/>
                  </a:lnTo>
                  <a:lnTo>
                    <a:pt x="0" y="59640"/>
                  </a:lnTo>
                  <a:lnTo>
                    <a:pt x="0" y="53676"/>
                  </a:lnTo>
                  <a:lnTo>
                    <a:pt x="2905" y="50097"/>
                  </a:lnTo>
                  <a:lnTo>
                    <a:pt x="4067" y="48904"/>
                  </a:lnTo>
                  <a:lnTo>
                    <a:pt x="5230" y="48904"/>
                  </a:lnTo>
                  <a:lnTo>
                    <a:pt x="5811" y="48308"/>
                  </a:lnTo>
                  <a:lnTo>
                    <a:pt x="7554" y="48308"/>
                  </a:lnTo>
                  <a:lnTo>
                    <a:pt x="8717" y="49501"/>
                  </a:lnTo>
                  <a:lnTo>
                    <a:pt x="10460" y="50694"/>
                  </a:lnTo>
                  <a:lnTo>
                    <a:pt x="10440" y="52479"/>
                  </a:lnTo>
                  <a:lnTo>
                    <a:pt x="10731" y="67593"/>
                  </a:lnTo>
                  <a:lnTo>
                    <a:pt x="15109" y="77532"/>
                  </a:lnTo>
                  <a:lnTo>
                    <a:pt x="16271" y="77532"/>
                  </a:lnTo>
                  <a:lnTo>
                    <a:pt x="16271" y="76935"/>
                  </a:lnTo>
                  <a:lnTo>
                    <a:pt x="16853" y="76935"/>
                  </a:lnTo>
                  <a:close/>
                </a:path>
              </a:pathLst>
            </a:custGeom>
            <a:solidFill>
              <a:srgbClr val="A97A47"/>
            </a:solidFill>
          </p:spPr>
          <p:txBody>
            <a:bodyPr wrap="square" lIns="0" tIns="0" rIns="0" bIns="0" rtlCol="0">
              <a:noAutofit/>
            </a:bodyPr>
            <a:lstStyle/>
            <a:p>
              <a:endParaRPr sz="1758"/>
            </a:p>
          </p:txBody>
        </p:sp>
        <p:sp>
          <p:nvSpPr>
            <p:cNvPr id="918" name="object 347"/>
            <p:cNvSpPr/>
            <p:nvPr/>
          </p:nvSpPr>
          <p:spPr>
            <a:xfrm>
              <a:off x="9375071" y="4860663"/>
              <a:ext cx="37327" cy="51249"/>
            </a:xfrm>
            <a:custGeom>
              <a:avLst/>
              <a:gdLst/>
              <a:ahLst/>
              <a:cxnLst/>
              <a:rect l="l" t="t" r="r" b="b"/>
              <a:pathLst>
                <a:path w="38226" h="52483">
                  <a:moveTo>
                    <a:pt x="26751" y="41298"/>
                  </a:moveTo>
                  <a:lnTo>
                    <a:pt x="13317" y="44375"/>
                  </a:lnTo>
                  <a:lnTo>
                    <a:pt x="5857" y="49370"/>
                  </a:lnTo>
                  <a:lnTo>
                    <a:pt x="1209" y="52483"/>
                  </a:lnTo>
                  <a:lnTo>
                    <a:pt x="0" y="13092"/>
                  </a:lnTo>
                  <a:lnTo>
                    <a:pt x="7952" y="3435"/>
                  </a:lnTo>
                  <a:lnTo>
                    <a:pt x="5536" y="49503"/>
                  </a:lnTo>
                  <a:lnTo>
                    <a:pt x="7952" y="3435"/>
                  </a:lnTo>
                  <a:lnTo>
                    <a:pt x="19805" y="0"/>
                  </a:lnTo>
                  <a:lnTo>
                    <a:pt x="25035" y="0"/>
                  </a:lnTo>
                  <a:lnTo>
                    <a:pt x="27941" y="596"/>
                  </a:lnTo>
                  <a:lnTo>
                    <a:pt x="38226" y="41660"/>
                  </a:lnTo>
                  <a:lnTo>
                    <a:pt x="26751" y="41298"/>
                  </a:lnTo>
                  <a:close/>
                </a:path>
              </a:pathLst>
            </a:custGeom>
            <a:solidFill>
              <a:srgbClr val="A97A47"/>
            </a:solidFill>
          </p:spPr>
          <p:txBody>
            <a:bodyPr wrap="square" lIns="0" tIns="0" rIns="0" bIns="0" rtlCol="0">
              <a:noAutofit/>
            </a:bodyPr>
            <a:lstStyle/>
            <a:p>
              <a:endParaRPr sz="1758"/>
            </a:p>
          </p:txBody>
        </p:sp>
        <p:sp>
          <p:nvSpPr>
            <p:cNvPr id="919" name="object 348"/>
            <p:cNvSpPr/>
            <p:nvPr/>
          </p:nvSpPr>
          <p:spPr>
            <a:xfrm>
              <a:off x="9342793" y="5046424"/>
              <a:ext cx="232097" cy="294102"/>
            </a:xfrm>
            <a:custGeom>
              <a:avLst/>
              <a:gdLst/>
              <a:ahLst/>
              <a:cxnLst/>
              <a:rect l="l" t="t" r="r" b="b"/>
              <a:pathLst>
                <a:path w="237685" h="301182">
                  <a:moveTo>
                    <a:pt x="55906" y="25106"/>
                  </a:moveTo>
                  <a:lnTo>
                    <a:pt x="70794" y="33916"/>
                  </a:lnTo>
                  <a:lnTo>
                    <a:pt x="90076" y="37573"/>
                  </a:lnTo>
                  <a:lnTo>
                    <a:pt x="92982" y="37573"/>
                  </a:lnTo>
                  <a:lnTo>
                    <a:pt x="92982" y="36976"/>
                  </a:lnTo>
                  <a:lnTo>
                    <a:pt x="96657" y="36864"/>
                  </a:lnTo>
                  <a:lnTo>
                    <a:pt x="109564" y="34615"/>
                  </a:lnTo>
                  <a:lnTo>
                    <a:pt x="120876" y="30416"/>
                  </a:lnTo>
                  <a:lnTo>
                    <a:pt x="122820" y="29505"/>
                  </a:lnTo>
                  <a:lnTo>
                    <a:pt x="134221" y="22448"/>
                  </a:lnTo>
                  <a:lnTo>
                    <a:pt x="142959" y="14313"/>
                  </a:lnTo>
                  <a:lnTo>
                    <a:pt x="150514" y="6560"/>
                  </a:lnTo>
                  <a:lnTo>
                    <a:pt x="154001" y="0"/>
                  </a:lnTo>
                  <a:lnTo>
                    <a:pt x="155744" y="1192"/>
                  </a:lnTo>
                  <a:lnTo>
                    <a:pt x="157488" y="2385"/>
                  </a:lnTo>
                  <a:lnTo>
                    <a:pt x="159231" y="4174"/>
                  </a:lnTo>
                  <a:lnTo>
                    <a:pt x="159812" y="4174"/>
                  </a:lnTo>
                  <a:lnTo>
                    <a:pt x="160393" y="4771"/>
                  </a:lnTo>
                  <a:lnTo>
                    <a:pt x="160975" y="5367"/>
                  </a:lnTo>
                  <a:lnTo>
                    <a:pt x="161556" y="5964"/>
                  </a:lnTo>
                  <a:lnTo>
                    <a:pt x="162718" y="6560"/>
                  </a:lnTo>
                  <a:lnTo>
                    <a:pt x="163299" y="7156"/>
                  </a:lnTo>
                  <a:lnTo>
                    <a:pt x="164461" y="7753"/>
                  </a:lnTo>
                  <a:lnTo>
                    <a:pt x="165624" y="8946"/>
                  </a:lnTo>
                  <a:lnTo>
                    <a:pt x="166786" y="9542"/>
                  </a:lnTo>
                  <a:lnTo>
                    <a:pt x="168529" y="10735"/>
                  </a:lnTo>
                  <a:lnTo>
                    <a:pt x="170273" y="11928"/>
                  </a:lnTo>
                  <a:lnTo>
                    <a:pt x="172016" y="13120"/>
                  </a:lnTo>
                  <a:lnTo>
                    <a:pt x="173760" y="14313"/>
                  </a:lnTo>
                  <a:lnTo>
                    <a:pt x="175503" y="15506"/>
                  </a:lnTo>
                  <a:lnTo>
                    <a:pt x="177246" y="16699"/>
                  </a:lnTo>
                  <a:lnTo>
                    <a:pt x="180733" y="18488"/>
                  </a:lnTo>
                  <a:lnTo>
                    <a:pt x="184220" y="20874"/>
                  </a:lnTo>
                  <a:lnTo>
                    <a:pt x="187707" y="22663"/>
                  </a:lnTo>
                  <a:lnTo>
                    <a:pt x="191194" y="24452"/>
                  </a:lnTo>
                  <a:lnTo>
                    <a:pt x="195262" y="26838"/>
                  </a:lnTo>
                  <a:lnTo>
                    <a:pt x="198749" y="28627"/>
                  </a:lnTo>
                  <a:lnTo>
                    <a:pt x="199911" y="29223"/>
                  </a:lnTo>
                  <a:lnTo>
                    <a:pt x="201073" y="29820"/>
                  </a:lnTo>
                  <a:lnTo>
                    <a:pt x="201654" y="30416"/>
                  </a:lnTo>
                  <a:lnTo>
                    <a:pt x="202817" y="31012"/>
                  </a:lnTo>
                  <a:lnTo>
                    <a:pt x="203979" y="31012"/>
                  </a:lnTo>
                  <a:lnTo>
                    <a:pt x="204560" y="31609"/>
                  </a:lnTo>
                  <a:lnTo>
                    <a:pt x="206303" y="32205"/>
                  </a:lnTo>
                  <a:lnTo>
                    <a:pt x="207466" y="33398"/>
                  </a:lnTo>
                  <a:lnTo>
                    <a:pt x="208628" y="33994"/>
                  </a:lnTo>
                  <a:lnTo>
                    <a:pt x="210371" y="35187"/>
                  </a:lnTo>
                  <a:lnTo>
                    <a:pt x="212696" y="36380"/>
                  </a:lnTo>
                  <a:lnTo>
                    <a:pt x="214439" y="37573"/>
                  </a:lnTo>
                  <a:lnTo>
                    <a:pt x="215602" y="38169"/>
                  </a:lnTo>
                  <a:lnTo>
                    <a:pt x="216764" y="38766"/>
                  </a:lnTo>
                  <a:lnTo>
                    <a:pt x="217926" y="39362"/>
                  </a:lnTo>
                  <a:lnTo>
                    <a:pt x="220832" y="41151"/>
                  </a:lnTo>
                  <a:lnTo>
                    <a:pt x="222575" y="42940"/>
                  </a:lnTo>
                  <a:lnTo>
                    <a:pt x="224900" y="44730"/>
                  </a:lnTo>
                  <a:lnTo>
                    <a:pt x="230130" y="50097"/>
                  </a:lnTo>
                  <a:lnTo>
                    <a:pt x="232086" y="55364"/>
                  </a:lnTo>
                  <a:lnTo>
                    <a:pt x="233810" y="67864"/>
                  </a:lnTo>
                  <a:lnTo>
                    <a:pt x="234537" y="77344"/>
                  </a:lnTo>
                  <a:lnTo>
                    <a:pt x="235180" y="88694"/>
                  </a:lnTo>
                  <a:lnTo>
                    <a:pt x="235744" y="101703"/>
                  </a:lnTo>
                  <a:lnTo>
                    <a:pt x="236231" y="116161"/>
                  </a:lnTo>
                  <a:lnTo>
                    <a:pt x="236648" y="131856"/>
                  </a:lnTo>
                  <a:lnTo>
                    <a:pt x="236997" y="148576"/>
                  </a:lnTo>
                  <a:lnTo>
                    <a:pt x="237283" y="166111"/>
                  </a:lnTo>
                  <a:lnTo>
                    <a:pt x="237511" y="184247"/>
                  </a:lnTo>
                  <a:lnTo>
                    <a:pt x="237685" y="202776"/>
                  </a:lnTo>
                  <a:lnTo>
                    <a:pt x="237685" y="205161"/>
                  </a:lnTo>
                  <a:lnTo>
                    <a:pt x="237104" y="205758"/>
                  </a:lnTo>
                  <a:lnTo>
                    <a:pt x="236523" y="206951"/>
                  </a:lnTo>
                  <a:lnTo>
                    <a:pt x="233667" y="214920"/>
                  </a:lnTo>
                  <a:lnTo>
                    <a:pt x="232570" y="223475"/>
                  </a:lnTo>
                  <a:lnTo>
                    <a:pt x="231650" y="234887"/>
                  </a:lnTo>
                  <a:lnTo>
                    <a:pt x="230896" y="248761"/>
                  </a:lnTo>
                  <a:lnTo>
                    <a:pt x="230301" y="264699"/>
                  </a:lnTo>
                  <a:lnTo>
                    <a:pt x="229855" y="282305"/>
                  </a:lnTo>
                  <a:lnTo>
                    <a:pt x="229549" y="301182"/>
                  </a:lnTo>
                  <a:lnTo>
                    <a:pt x="228387" y="301182"/>
                  </a:lnTo>
                  <a:lnTo>
                    <a:pt x="227806" y="299989"/>
                  </a:lnTo>
                  <a:lnTo>
                    <a:pt x="226643" y="299989"/>
                  </a:lnTo>
                  <a:lnTo>
                    <a:pt x="226643" y="299393"/>
                  </a:lnTo>
                  <a:lnTo>
                    <a:pt x="225481" y="296411"/>
                  </a:lnTo>
                  <a:lnTo>
                    <a:pt x="223738" y="291043"/>
                  </a:lnTo>
                  <a:lnTo>
                    <a:pt x="223156" y="287465"/>
                  </a:lnTo>
                  <a:lnTo>
                    <a:pt x="222771" y="285113"/>
                  </a:lnTo>
                  <a:lnTo>
                    <a:pt x="221992" y="276801"/>
                  </a:lnTo>
                  <a:lnTo>
                    <a:pt x="221913" y="267984"/>
                  </a:lnTo>
                  <a:lnTo>
                    <a:pt x="222373" y="258612"/>
                  </a:lnTo>
                  <a:lnTo>
                    <a:pt x="223214" y="248640"/>
                  </a:lnTo>
                  <a:lnTo>
                    <a:pt x="224274" y="238019"/>
                  </a:lnTo>
                  <a:lnTo>
                    <a:pt x="225392" y="226703"/>
                  </a:lnTo>
                  <a:lnTo>
                    <a:pt x="226410" y="214644"/>
                  </a:lnTo>
                  <a:lnTo>
                    <a:pt x="227166" y="201795"/>
                  </a:lnTo>
                  <a:lnTo>
                    <a:pt x="227500" y="188109"/>
                  </a:lnTo>
                  <a:lnTo>
                    <a:pt x="227252" y="173539"/>
                  </a:lnTo>
                  <a:lnTo>
                    <a:pt x="226262" y="158038"/>
                  </a:lnTo>
                  <a:lnTo>
                    <a:pt x="224369" y="141557"/>
                  </a:lnTo>
                  <a:lnTo>
                    <a:pt x="221413" y="124051"/>
                  </a:lnTo>
                  <a:lnTo>
                    <a:pt x="218954" y="112844"/>
                  </a:lnTo>
                  <a:lnTo>
                    <a:pt x="215866" y="100597"/>
                  </a:lnTo>
                  <a:lnTo>
                    <a:pt x="212115" y="87670"/>
                  </a:lnTo>
                  <a:lnTo>
                    <a:pt x="211534" y="84092"/>
                  </a:lnTo>
                  <a:lnTo>
                    <a:pt x="209790" y="80514"/>
                  </a:lnTo>
                  <a:lnTo>
                    <a:pt x="208047" y="76935"/>
                  </a:lnTo>
                  <a:lnTo>
                    <a:pt x="206100" y="73096"/>
                  </a:lnTo>
                  <a:lnTo>
                    <a:pt x="198880" y="62241"/>
                  </a:lnTo>
                  <a:lnTo>
                    <a:pt x="190011" y="52843"/>
                  </a:lnTo>
                  <a:lnTo>
                    <a:pt x="179793" y="44988"/>
                  </a:lnTo>
                  <a:lnTo>
                    <a:pt x="168529" y="38766"/>
                  </a:lnTo>
                  <a:lnTo>
                    <a:pt x="161746" y="36133"/>
                  </a:lnTo>
                  <a:lnTo>
                    <a:pt x="149688" y="33164"/>
                  </a:lnTo>
                  <a:lnTo>
                    <a:pt x="137475" y="32205"/>
                  </a:lnTo>
                  <a:lnTo>
                    <a:pt x="125315" y="33218"/>
                  </a:lnTo>
                  <a:lnTo>
                    <a:pt x="113416" y="36165"/>
                  </a:lnTo>
                  <a:lnTo>
                    <a:pt x="101988" y="41009"/>
                  </a:lnTo>
                  <a:lnTo>
                    <a:pt x="91238" y="47712"/>
                  </a:lnTo>
                  <a:lnTo>
                    <a:pt x="77268" y="60875"/>
                  </a:lnTo>
                  <a:lnTo>
                    <a:pt x="69961" y="71199"/>
                  </a:lnTo>
                  <a:lnTo>
                    <a:pt x="64506" y="82303"/>
                  </a:lnTo>
                  <a:lnTo>
                    <a:pt x="61421" y="90439"/>
                  </a:lnTo>
                  <a:lnTo>
                    <a:pt x="57404" y="102475"/>
                  </a:lnTo>
                  <a:lnTo>
                    <a:pt x="53983" y="114627"/>
                  </a:lnTo>
                  <a:lnTo>
                    <a:pt x="51151" y="126889"/>
                  </a:lnTo>
                  <a:lnTo>
                    <a:pt x="48898" y="139255"/>
                  </a:lnTo>
                  <a:lnTo>
                    <a:pt x="47216" y="151718"/>
                  </a:lnTo>
                  <a:lnTo>
                    <a:pt x="46097" y="164274"/>
                  </a:lnTo>
                  <a:lnTo>
                    <a:pt x="45531" y="176916"/>
                  </a:lnTo>
                  <a:lnTo>
                    <a:pt x="45511" y="189638"/>
                  </a:lnTo>
                  <a:lnTo>
                    <a:pt x="46027" y="202435"/>
                  </a:lnTo>
                  <a:lnTo>
                    <a:pt x="47072" y="215300"/>
                  </a:lnTo>
                  <a:lnTo>
                    <a:pt x="47653" y="223053"/>
                  </a:lnTo>
                  <a:lnTo>
                    <a:pt x="48815" y="230807"/>
                  </a:lnTo>
                  <a:lnTo>
                    <a:pt x="49977" y="238560"/>
                  </a:lnTo>
                  <a:lnTo>
                    <a:pt x="46491" y="232596"/>
                  </a:lnTo>
                  <a:lnTo>
                    <a:pt x="40098" y="228421"/>
                  </a:lnTo>
                  <a:lnTo>
                    <a:pt x="31962" y="223650"/>
                  </a:lnTo>
                  <a:lnTo>
                    <a:pt x="30219" y="222457"/>
                  </a:lnTo>
                  <a:lnTo>
                    <a:pt x="27894" y="221264"/>
                  </a:lnTo>
                  <a:lnTo>
                    <a:pt x="26151" y="220071"/>
                  </a:lnTo>
                  <a:lnTo>
                    <a:pt x="19758" y="216493"/>
                  </a:lnTo>
                  <a:lnTo>
                    <a:pt x="12785" y="212915"/>
                  </a:lnTo>
                  <a:lnTo>
                    <a:pt x="5230" y="208740"/>
                  </a:lnTo>
                  <a:lnTo>
                    <a:pt x="5811" y="149100"/>
                  </a:lnTo>
                  <a:lnTo>
                    <a:pt x="6590" y="147434"/>
                  </a:lnTo>
                  <a:lnTo>
                    <a:pt x="9792" y="138788"/>
                  </a:lnTo>
                  <a:lnTo>
                    <a:pt x="12196" y="128937"/>
                  </a:lnTo>
                  <a:lnTo>
                    <a:pt x="13781" y="118018"/>
                  </a:lnTo>
                  <a:lnTo>
                    <a:pt x="14524" y="106169"/>
                  </a:lnTo>
                  <a:lnTo>
                    <a:pt x="14401" y="93527"/>
                  </a:lnTo>
                  <a:lnTo>
                    <a:pt x="13389" y="80232"/>
                  </a:lnTo>
                  <a:lnTo>
                    <a:pt x="11466" y="66419"/>
                  </a:lnTo>
                  <a:lnTo>
                    <a:pt x="8609" y="52228"/>
                  </a:lnTo>
                  <a:lnTo>
                    <a:pt x="4794" y="37795"/>
                  </a:lnTo>
                  <a:lnTo>
                    <a:pt x="0" y="23259"/>
                  </a:lnTo>
                  <a:lnTo>
                    <a:pt x="2324" y="22066"/>
                  </a:lnTo>
                  <a:lnTo>
                    <a:pt x="4067" y="20874"/>
                  </a:lnTo>
                  <a:lnTo>
                    <a:pt x="6392" y="19681"/>
                  </a:lnTo>
                  <a:lnTo>
                    <a:pt x="11622" y="16699"/>
                  </a:lnTo>
                  <a:lnTo>
                    <a:pt x="16271" y="13120"/>
                  </a:lnTo>
                  <a:lnTo>
                    <a:pt x="21502" y="9542"/>
                  </a:lnTo>
                  <a:lnTo>
                    <a:pt x="23245" y="8946"/>
                  </a:lnTo>
                  <a:lnTo>
                    <a:pt x="24407" y="7753"/>
                  </a:lnTo>
                  <a:lnTo>
                    <a:pt x="25570" y="7156"/>
                  </a:lnTo>
                  <a:lnTo>
                    <a:pt x="26151" y="6560"/>
                  </a:lnTo>
                  <a:lnTo>
                    <a:pt x="27313" y="5964"/>
                  </a:lnTo>
                  <a:lnTo>
                    <a:pt x="27894" y="5367"/>
                  </a:lnTo>
                  <a:lnTo>
                    <a:pt x="28475" y="4771"/>
                  </a:lnTo>
                  <a:lnTo>
                    <a:pt x="29056" y="4174"/>
                  </a:lnTo>
                  <a:lnTo>
                    <a:pt x="29638" y="4174"/>
                  </a:lnTo>
                  <a:lnTo>
                    <a:pt x="30219" y="3578"/>
                  </a:lnTo>
                  <a:lnTo>
                    <a:pt x="30800" y="2982"/>
                  </a:lnTo>
                  <a:lnTo>
                    <a:pt x="31381" y="2982"/>
                  </a:lnTo>
                  <a:lnTo>
                    <a:pt x="31962" y="2385"/>
                  </a:lnTo>
                  <a:lnTo>
                    <a:pt x="33124" y="1789"/>
                  </a:lnTo>
                  <a:lnTo>
                    <a:pt x="33706" y="1192"/>
                  </a:lnTo>
                  <a:lnTo>
                    <a:pt x="34287" y="596"/>
                  </a:lnTo>
                  <a:lnTo>
                    <a:pt x="34868" y="596"/>
                  </a:lnTo>
                  <a:lnTo>
                    <a:pt x="35449" y="0"/>
                  </a:lnTo>
                  <a:lnTo>
                    <a:pt x="36030" y="0"/>
                  </a:lnTo>
                  <a:lnTo>
                    <a:pt x="36093" y="137"/>
                  </a:lnTo>
                  <a:lnTo>
                    <a:pt x="38705" y="4978"/>
                  </a:lnTo>
                  <a:lnTo>
                    <a:pt x="45259" y="14381"/>
                  </a:lnTo>
                  <a:lnTo>
                    <a:pt x="55906" y="25106"/>
                  </a:lnTo>
                  <a:close/>
                </a:path>
              </a:pathLst>
            </a:custGeom>
            <a:solidFill>
              <a:srgbClr val="FBD55E"/>
            </a:solidFill>
          </p:spPr>
          <p:txBody>
            <a:bodyPr wrap="square" lIns="0" tIns="0" rIns="0" bIns="0" rtlCol="0">
              <a:noAutofit/>
            </a:bodyPr>
            <a:lstStyle/>
            <a:p>
              <a:endParaRPr sz="1758"/>
            </a:p>
          </p:txBody>
        </p:sp>
        <p:sp>
          <p:nvSpPr>
            <p:cNvPr id="920" name="object 349"/>
            <p:cNvSpPr/>
            <p:nvPr/>
          </p:nvSpPr>
          <p:spPr>
            <a:xfrm>
              <a:off x="9305907" y="5203679"/>
              <a:ext cx="35750" cy="43096"/>
            </a:xfrm>
            <a:custGeom>
              <a:avLst/>
              <a:gdLst/>
              <a:ahLst/>
              <a:cxnLst/>
              <a:rect l="l" t="t" r="r" b="b"/>
              <a:pathLst>
                <a:path w="36611" h="44133">
                  <a:moveTo>
                    <a:pt x="15123" y="12593"/>
                  </a:moveTo>
                  <a:lnTo>
                    <a:pt x="26622" y="6912"/>
                  </a:lnTo>
                  <a:lnTo>
                    <a:pt x="35449" y="0"/>
                  </a:lnTo>
                  <a:lnTo>
                    <a:pt x="36611" y="44133"/>
                  </a:lnTo>
                  <a:lnTo>
                    <a:pt x="33124" y="42344"/>
                  </a:lnTo>
                  <a:lnTo>
                    <a:pt x="30219" y="39958"/>
                  </a:lnTo>
                  <a:lnTo>
                    <a:pt x="26732" y="37573"/>
                  </a:lnTo>
                  <a:lnTo>
                    <a:pt x="27313" y="36380"/>
                  </a:lnTo>
                  <a:lnTo>
                    <a:pt x="27313" y="34591"/>
                  </a:lnTo>
                  <a:lnTo>
                    <a:pt x="25570" y="33398"/>
                  </a:lnTo>
                  <a:lnTo>
                    <a:pt x="24407" y="32802"/>
                  </a:lnTo>
                  <a:lnTo>
                    <a:pt x="23245" y="33398"/>
                  </a:lnTo>
                  <a:lnTo>
                    <a:pt x="22083" y="34591"/>
                  </a:lnTo>
                  <a:lnTo>
                    <a:pt x="17434" y="31012"/>
                  </a:lnTo>
                  <a:lnTo>
                    <a:pt x="13366" y="28030"/>
                  </a:lnTo>
                  <a:lnTo>
                    <a:pt x="9879" y="25048"/>
                  </a:lnTo>
                  <a:lnTo>
                    <a:pt x="5811" y="22663"/>
                  </a:lnTo>
                  <a:lnTo>
                    <a:pt x="2905" y="19681"/>
                  </a:lnTo>
                  <a:lnTo>
                    <a:pt x="0" y="17295"/>
                  </a:lnTo>
                  <a:lnTo>
                    <a:pt x="1535" y="16921"/>
                  </a:lnTo>
                  <a:lnTo>
                    <a:pt x="15123" y="12593"/>
                  </a:lnTo>
                  <a:close/>
                </a:path>
              </a:pathLst>
            </a:custGeom>
            <a:solidFill>
              <a:srgbClr val="FBD55E"/>
            </a:solidFill>
          </p:spPr>
          <p:txBody>
            <a:bodyPr wrap="square" lIns="0" tIns="0" rIns="0" bIns="0" rtlCol="0">
              <a:noAutofit/>
            </a:bodyPr>
            <a:lstStyle/>
            <a:p>
              <a:endParaRPr sz="1758"/>
            </a:p>
          </p:txBody>
        </p:sp>
        <p:sp>
          <p:nvSpPr>
            <p:cNvPr id="921" name="object 350"/>
            <p:cNvSpPr/>
            <p:nvPr/>
          </p:nvSpPr>
          <p:spPr>
            <a:xfrm>
              <a:off x="9340522" y="5192020"/>
              <a:ext cx="7944" cy="58238"/>
            </a:xfrm>
            <a:custGeom>
              <a:avLst/>
              <a:gdLst/>
              <a:ahLst/>
              <a:cxnLst/>
              <a:rect l="l" t="t" r="r" b="b"/>
              <a:pathLst>
                <a:path w="8135" h="59640">
                  <a:moveTo>
                    <a:pt x="581" y="11331"/>
                  </a:moveTo>
                  <a:lnTo>
                    <a:pt x="1162" y="10735"/>
                  </a:lnTo>
                  <a:lnTo>
                    <a:pt x="1743" y="10138"/>
                  </a:lnTo>
                  <a:lnTo>
                    <a:pt x="4067" y="7156"/>
                  </a:lnTo>
                  <a:lnTo>
                    <a:pt x="6392" y="4174"/>
                  </a:lnTo>
                  <a:lnTo>
                    <a:pt x="8135" y="0"/>
                  </a:lnTo>
                  <a:lnTo>
                    <a:pt x="7554" y="59640"/>
                  </a:lnTo>
                  <a:lnTo>
                    <a:pt x="5230" y="58447"/>
                  </a:lnTo>
                  <a:lnTo>
                    <a:pt x="2905" y="57254"/>
                  </a:lnTo>
                  <a:lnTo>
                    <a:pt x="1162" y="56061"/>
                  </a:lnTo>
                  <a:lnTo>
                    <a:pt x="0" y="11928"/>
                  </a:lnTo>
                  <a:lnTo>
                    <a:pt x="581" y="11331"/>
                  </a:lnTo>
                  <a:close/>
                </a:path>
              </a:pathLst>
            </a:custGeom>
            <a:solidFill>
              <a:srgbClr val="FAC000"/>
            </a:solidFill>
          </p:spPr>
          <p:txBody>
            <a:bodyPr wrap="square" lIns="0" tIns="0" rIns="0" bIns="0" rtlCol="0">
              <a:noAutofit/>
            </a:bodyPr>
            <a:lstStyle/>
            <a:p>
              <a:endParaRPr sz="1758"/>
            </a:p>
          </p:txBody>
        </p:sp>
        <p:sp>
          <p:nvSpPr>
            <p:cNvPr id="922" name="object 351"/>
            <p:cNvSpPr/>
            <p:nvPr/>
          </p:nvSpPr>
          <p:spPr>
            <a:xfrm>
              <a:off x="9376278" y="4900801"/>
              <a:ext cx="41426" cy="11100"/>
            </a:xfrm>
            <a:custGeom>
              <a:avLst/>
              <a:gdLst/>
              <a:ahLst/>
              <a:cxnLst/>
              <a:rect l="l" t="t" r="r" b="b"/>
              <a:pathLst>
                <a:path w="42423" h="11367">
                  <a:moveTo>
                    <a:pt x="0" y="11367"/>
                  </a:moveTo>
                  <a:lnTo>
                    <a:pt x="4100" y="7692"/>
                  </a:lnTo>
                  <a:lnTo>
                    <a:pt x="17079" y="1624"/>
                  </a:lnTo>
                  <a:lnTo>
                    <a:pt x="30173" y="0"/>
                  </a:lnTo>
                  <a:lnTo>
                    <a:pt x="40098" y="1228"/>
                  </a:lnTo>
                  <a:lnTo>
                    <a:pt x="42423" y="4210"/>
                  </a:lnTo>
                  <a:lnTo>
                    <a:pt x="41842" y="5999"/>
                  </a:lnTo>
                  <a:lnTo>
                    <a:pt x="41591" y="5963"/>
                  </a:lnTo>
                  <a:lnTo>
                    <a:pt x="37563" y="3895"/>
                  </a:lnTo>
                  <a:lnTo>
                    <a:pt x="29015" y="1581"/>
                  </a:lnTo>
                  <a:lnTo>
                    <a:pt x="16357" y="2808"/>
                  </a:lnTo>
                  <a:lnTo>
                    <a:pt x="0" y="11367"/>
                  </a:lnTo>
                  <a:close/>
                </a:path>
              </a:pathLst>
            </a:custGeom>
            <a:solidFill>
              <a:srgbClr val="3B3B3A"/>
            </a:solidFill>
          </p:spPr>
          <p:txBody>
            <a:bodyPr wrap="square" lIns="0" tIns="0" rIns="0" bIns="0" rtlCol="0">
              <a:noAutofit/>
            </a:bodyPr>
            <a:lstStyle/>
            <a:p>
              <a:endParaRPr sz="1758"/>
            </a:p>
          </p:txBody>
        </p:sp>
        <p:sp>
          <p:nvSpPr>
            <p:cNvPr id="923" name="object 352"/>
            <p:cNvSpPr/>
            <p:nvPr/>
          </p:nvSpPr>
          <p:spPr>
            <a:xfrm>
              <a:off x="9489248" y="4909202"/>
              <a:ext cx="3928" cy="2700"/>
            </a:xfrm>
            <a:custGeom>
              <a:avLst/>
              <a:gdLst/>
              <a:ahLst/>
              <a:cxnLst/>
              <a:rect l="l" t="t" r="r" b="b"/>
              <a:pathLst>
                <a:path w="4023" h="2765">
                  <a:moveTo>
                    <a:pt x="4023" y="2765"/>
                  </a:moveTo>
                  <a:lnTo>
                    <a:pt x="0" y="0"/>
                  </a:lnTo>
                  <a:lnTo>
                    <a:pt x="361" y="157"/>
                  </a:lnTo>
                  <a:lnTo>
                    <a:pt x="4023" y="2765"/>
                  </a:lnTo>
                  <a:close/>
                </a:path>
              </a:pathLst>
            </a:custGeom>
            <a:solidFill>
              <a:srgbClr val="3B3B3A"/>
            </a:solidFill>
          </p:spPr>
          <p:txBody>
            <a:bodyPr wrap="square" lIns="0" tIns="0" rIns="0" bIns="0" rtlCol="0">
              <a:noAutofit/>
            </a:bodyPr>
            <a:lstStyle/>
            <a:p>
              <a:endParaRPr sz="1758"/>
            </a:p>
          </p:txBody>
        </p:sp>
        <p:sp>
          <p:nvSpPr>
            <p:cNvPr id="924" name="object 353"/>
            <p:cNvSpPr/>
            <p:nvPr/>
          </p:nvSpPr>
          <p:spPr>
            <a:xfrm>
              <a:off x="9452289" y="4900966"/>
              <a:ext cx="36929" cy="8248"/>
            </a:xfrm>
            <a:custGeom>
              <a:avLst/>
              <a:gdLst/>
              <a:ahLst/>
              <a:cxnLst/>
              <a:rect l="l" t="t" r="r" b="b"/>
              <a:pathLst>
                <a:path w="37818" h="8447">
                  <a:moveTo>
                    <a:pt x="581" y="5844"/>
                  </a:moveTo>
                  <a:lnTo>
                    <a:pt x="0" y="4055"/>
                  </a:lnTo>
                  <a:lnTo>
                    <a:pt x="2324" y="1073"/>
                  </a:lnTo>
                  <a:lnTo>
                    <a:pt x="5046" y="450"/>
                  </a:lnTo>
                  <a:lnTo>
                    <a:pt x="16509" y="0"/>
                  </a:lnTo>
                  <a:lnTo>
                    <a:pt x="29944" y="3035"/>
                  </a:lnTo>
                  <a:lnTo>
                    <a:pt x="37818" y="8447"/>
                  </a:lnTo>
                  <a:lnTo>
                    <a:pt x="22742" y="1887"/>
                  </a:lnTo>
                  <a:lnTo>
                    <a:pt x="11018" y="1778"/>
                  </a:lnTo>
                  <a:lnTo>
                    <a:pt x="3475" y="4393"/>
                  </a:lnTo>
                  <a:lnTo>
                    <a:pt x="581" y="5844"/>
                  </a:lnTo>
                  <a:close/>
                </a:path>
              </a:pathLst>
            </a:custGeom>
            <a:solidFill>
              <a:srgbClr val="3B3B3A"/>
            </a:solidFill>
          </p:spPr>
          <p:txBody>
            <a:bodyPr wrap="square" lIns="0" tIns="0" rIns="0" bIns="0" rtlCol="0">
              <a:noAutofit/>
            </a:bodyPr>
            <a:lstStyle/>
            <a:p>
              <a:endParaRPr sz="1758"/>
            </a:p>
          </p:txBody>
        </p:sp>
        <p:sp>
          <p:nvSpPr>
            <p:cNvPr id="925" name="object 354"/>
            <p:cNvSpPr/>
            <p:nvPr/>
          </p:nvSpPr>
          <p:spPr>
            <a:xfrm>
              <a:off x="10582136" y="4744761"/>
              <a:ext cx="48235" cy="73379"/>
            </a:xfrm>
            <a:custGeom>
              <a:avLst/>
              <a:gdLst/>
              <a:ahLst/>
              <a:cxnLst/>
              <a:rect l="l" t="t" r="r" b="b"/>
              <a:pathLst>
                <a:path w="49396" h="75146">
                  <a:moveTo>
                    <a:pt x="11623" y="40117"/>
                  </a:moveTo>
                  <a:lnTo>
                    <a:pt x="4874" y="54828"/>
                  </a:lnTo>
                  <a:lnTo>
                    <a:pt x="1162" y="73357"/>
                  </a:lnTo>
                  <a:lnTo>
                    <a:pt x="1162" y="75146"/>
                  </a:lnTo>
                  <a:lnTo>
                    <a:pt x="581" y="73953"/>
                  </a:lnTo>
                  <a:lnTo>
                    <a:pt x="581" y="72164"/>
                  </a:lnTo>
                  <a:lnTo>
                    <a:pt x="0" y="71568"/>
                  </a:lnTo>
                  <a:lnTo>
                    <a:pt x="0" y="10138"/>
                  </a:lnTo>
                  <a:lnTo>
                    <a:pt x="1162" y="10138"/>
                  </a:lnTo>
                  <a:lnTo>
                    <a:pt x="1743" y="10735"/>
                  </a:lnTo>
                  <a:lnTo>
                    <a:pt x="8077" y="10732"/>
                  </a:lnTo>
                  <a:lnTo>
                    <a:pt x="19110" y="9604"/>
                  </a:lnTo>
                  <a:lnTo>
                    <a:pt x="31046" y="6153"/>
                  </a:lnTo>
                  <a:lnTo>
                    <a:pt x="44747" y="0"/>
                  </a:lnTo>
                  <a:lnTo>
                    <a:pt x="45328" y="0"/>
                  </a:lnTo>
                  <a:lnTo>
                    <a:pt x="46491" y="596"/>
                  </a:lnTo>
                  <a:lnTo>
                    <a:pt x="47653" y="1789"/>
                  </a:lnTo>
                  <a:lnTo>
                    <a:pt x="49396" y="2385"/>
                  </a:lnTo>
                  <a:lnTo>
                    <a:pt x="45697" y="6462"/>
                  </a:lnTo>
                  <a:lnTo>
                    <a:pt x="38445" y="12397"/>
                  </a:lnTo>
                  <a:lnTo>
                    <a:pt x="29573" y="19551"/>
                  </a:lnTo>
                  <a:lnTo>
                    <a:pt x="20244" y="28575"/>
                  </a:lnTo>
                  <a:lnTo>
                    <a:pt x="11623" y="40117"/>
                  </a:lnTo>
                  <a:close/>
                </a:path>
              </a:pathLst>
            </a:custGeom>
            <a:solidFill>
              <a:srgbClr val="B07E48"/>
            </a:solidFill>
          </p:spPr>
          <p:txBody>
            <a:bodyPr wrap="square" lIns="0" tIns="0" rIns="0" bIns="0" rtlCol="0">
              <a:noAutofit/>
            </a:bodyPr>
            <a:lstStyle/>
            <a:p>
              <a:endParaRPr sz="1758"/>
            </a:p>
          </p:txBody>
        </p:sp>
        <p:sp>
          <p:nvSpPr>
            <p:cNvPr id="926" name="object 355"/>
            <p:cNvSpPr/>
            <p:nvPr/>
          </p:nvSpPr>
          <p:spPr>
            <a:xfrm>
              <a:off x="10729710" y="4929376"/>
              <a:ext cx="567" cy="19800"/>
            </a:xfrm>
            <a:custGeom>
              <a:avLst/>
              <a:gdLst/>
              <a:ahLst/>
              <a:cxnLst/>
              <a:rect l="l" t="t" r="r" b="b"/>
              <a:pathLst>
                <a:path w="581" h="20277">
                  <a:moveTo>
                    <a:pt x="0" y="0"/>
                  </a:moveTo>
                  <a:lnTo>
                    <a:pt x="0" y="6560"/>
                  </a:lnTo>
                  <a:lnTo>
                    <a:pt x="581" y="13717"/>
                  </a:lnTo>
                  <a:lnTo>
                    <a:pt x="581" y="20277"/>
                  </a:lnTo>
                  <a:lnTo>
                    <a:pt x="581" y="13717"/>
                  </a:lnTo>
                  <a:lnTo>
                    <a:pt x="0" y="6560"/>
                  </a:lnTo>
                  <a:lnTo>
                    <a:pt x="0" y="0"/>
                  </a:lnTo>
                  <a:close/>
                </a:path>
              </a:pathLst>
            </a:custGeom>
            <a:solidFill>
              <a:srgbClr val="B07E48"/>
            </a:solidFill>
          </p:spPr>
          <p:txBody>
            <a:bodyPr wrap="square" lIns="0" tIns="0" rIns="0" bIns="0" rtlCol="0">
              <a:noAutofit/>
            </a:bodyPr>
            <a:lstStyle/>
            <a:p>
              <a:endParaRPr sz="1758"/>
            </a:p>
          </p:txBody>
        </p:sp>
        <p:sp>
          <p:nvSpPr>
            <p:cNvPr id="927" name="object 356"/>
            <p:cNvSpPr/>
            <p:nvPr/>
          </p:nvSpPr>
          <p:spPr>
            <a:xfrm>
              <a:off x="10453915" y="4796586"/>
              <a:ext cx="567" cy="582"/>
            </a:xfrm>
            <a:custGeom>
              <a:avLst/>
              <a:gdLst/>
              <a:ahLst/>
              <a:cxnLst/>
              <a:rect l="l" t="t" r="r" b="b"/>
              <a:pathLst>
                <a:path w="581" h="596">
                  <a:moveTo>
                    <a:pt x="581" y="0"/>
                  </a:moveTo>
                  <a:lnTo>
                    <a:pt x="581" y="596"/>
                  </a:lnTo>
                  <a:lnTo>
                    <a:pt x="0" y="596"/>
                  </a:lnTo>
                  <a:lnTo>
                    <a:pt x="581" y="596"/>
                  </a:lnTo>
                  <a:lnTo>
                    <a:pt x="581" y="0"/>
                  </a:lnTo>
                  <a:close/>
                </a:path>
              </a:pathLst>
            </a:custGeom>
            <a:solidFill>
              <a:srgbClr val="B07E48"/>
            </a:solidFill>
          </p:spPr>
          <p:txBody>
            <a:bodyPr wrap="square" lIns="0" tIns="0" rIns="0" bIns="0" rtlCol="0">
              <a:noAutofit/>
            </a:bodyPr>
            <a:lstStyle/>
            <a:p>
              <a:endParaRPr sz="1758"/>
            </a:p>
          </p:txBody>
        </p:sp>
        <p:sp>
          <p:nvSpPr>
            <p:cNvPr id="928" name="object 357"/>
            <p:cNvSpPr/>
            <p:nvPr/>
          </p:nvSpPr>
          <p:spPr>
            <a:xfrm>
              <a:off x="10531932" y="4704459"/>
              <a:ext cx="1685" cy="3132"/>
            </a:xfrm>
            <a:custGeom>
              <a:avLst/>
              <a:gdLst/>
              <a:ahLst/>
              <a:cxnLst/>
              <a:rect l="l" t="t" r="r" b="b"/>
              <a:pathLst>
                <a:path w="1726" h="3207">
                  <a:moveTo>
                    <a:pt x="1726" y="3207"/>
                  </a:moveTo>
                  <a:lnTo>
                    <a:pt x="1178" y="2357"/>
                  </a:lnTo>
                  <a:lnTo>
                    <a:pt x="0" y="0"/>
                  </a:lnTo>
                  <a:lnTo>
                    <a:pt x="1726" y="3207"/>
                  </a:lnTo>
                  <a:close/>
                </a:path>
              </a:pathLst>
            </a:custGeom>
            <a:solidFill>
              <a:srgbClr val="B07E48"/>
            </a:solidFill>
          </p:spPr>
          <p:txBody>
            <a:bodyPr wrap="square" lIns="0" tIns="0" rIns="0" bIns="0" rtlCol="0">
              <a:noAutofit/>
            </a:bodyPr>
            <a:lstStyle/>
            <a:p>
              <a:endParaRPr sz="1758"/>
            </a:p>
          </p:txBody>
        </p:sp>
        <p:sp>
          <p:nvSpPr>
            <p:cNvPr id="929" name="object 358"/>
            <p:cNvSpPr/>
            <p:nvPr/>
          </p:nvSpPr>
          <p:spPr>
            <a:xfrm>
              <a:off x="10533618" y="4707593"/>
              <a:ext cx="3830" cy="5944"/>
            </a:xfrm>
            <a:custGeom>
              <a:avLst/>
              <a:gdLst/>
              <a:ahLst/>
              <a:cxnLst/>
              <a:rect l="l" t="t" r="r" b="b"/>
              <a:pathLst>
                <a:path w="3922" h="6087">
                  <a:moveTo>
                    <a:pt x="3922" y="6087"/>
                  </a:moveTo>
                  <a:lnTo>
                    <a:pt x="998" y="1854"/>
                  </a:lnTo>
                  <a:lnTo>
                    <a:pt x="0" y="0"/>
                  </a:lnTo>
                  <a:lnTo>
                    <a:pt x="3922" y="6087"/>
                  </a:lnTo>
                  <a:close/>
                </a:path>
              </a:pathLst>
            </a:custGeom>
            <a:solidFill>
              <a:srgbClr val="B07E48"/>
            </a:solidFill>
          </p:spPr>
          <p:txBody>
            <a:bodyPr wrap="square" lIns="0" tIns="0" rIns="0" bIns="0" rtlCol="0">
              <a:noAutofit/>
            </a:bodyPr>
            <a:lstStyle/>
            <a:p>
              <a:endParaRPr sz="1758"/>
            </a:p>
          </p:txBody>
        </p:sp>
        <p:sp>
          <p:nvSpPr>
            <p:cNvPr id="930" name="object 359"/>
            <p:cNvSpPr/>
            <p:nvPr/>
          </p:nvSpPr>
          <p:spPr>
            <a:xfrm>
              <a:off x="10537448" y="4713523"/>
              <a:ext cx="3187" cy="4613"/>
            </a:xfrm>
            <a:custGeom>
              <a:avLst/>
              <a:gdLst/>
              <a:ahLst/>
              <a:cxnLst/>
              <a:rect l="l" t="t" r="r" b="b"/>
              <a:pathLst>
                <a:path w="3264" h="4724">
                  <a:moveTo>
                    <a:pt x="3264" y="4724"/>
                  </a:moveTo>
                  <a:lnTo>
                    <a:pt x="2394" y="3716"/>
                  </a:lnTo>
                  <a:lnTo>
                    <a:pt x="0" y="0"/>
                  </a:lnTo>
                  <a:lnTo>
                    <a:pt x="3264" y="4724"/>
                  </a:lnTo>
                  <a:close/>
                </a:path>
              </a:pathLst>
            </a:custGeom>
            <a:solidFill>
              <a:srgbClr val="B07E48"/>
            </a:solidFill>
          </p:spPr>
          <p:txBody>
            <a:bodyPr wrap="square" lIns="0" tIns="0" rIns="0" bIns="0" rtlCol="0">
              <a:noAutofit/>
            </a:bodyPr>
            <a:lstStyle/>
            <a:p>
              <a:endParaRPr sz="1758"/>
            </a:p>
          </p:txBody>
        </p:sp>
        <p:sp>
          <p:nvSpPr>
            <p:cNvPr id="931" name="object 360"/>
            <p:cNvSpPr/>
            <p:nvPr/>
          </p:nvSpPr>
          <p:spPr>
            <a:xfrm>
              <a:off x="10540636" y="4718137"/>
              <a:ext cx="6882" cy="7980"/>
            </a:xfrm>
            <a:custGeom>
              <a:avLst/>
              <a:gdLst/>
              <a:ahLst/>
              <a:cxnLst/>
              <a:rect l="l" t="t" r="r" b="b"/>
              <a:pathLst>
                <a:path w="7048" h="8172">
                  <a:moveTo>
                    <a:pt x="7048" y="8172"/>
                  </a:moveTo>
                  <a:lnTo>
                    <a:pt x="921" y="1334"/>
                  </a:lnTo>
                  <a:lnTo>
                    <a:pt x="0" y="0"/>
                  </a:lnTo>
                  <a:lnTo>
                    <a:pt x="7048" y="8172"/>
                  </a:lnTo>
                  <a:close/>
                </a:path>
              </a:pathLst>
            </a:custGeom>
            <a:solidFill>
              <a:srgbClr val="B07E48"/>
            </a:solidFill>
          </p:spPr>
          <p:txBody>
            <a:bodyPr wrap="square" lIns="0" tIns="0" rIns="0" bIns="0" rtlCol="0">
              <a:noAutofit/>
            </a:bodyPr>
            <a:lstStyle/>
            <a:p>
              <a:endParaRPr sz="1758"/>
            </a:p>
          </p:txBody>
        </p:sp>
        <p:sp>
          <p:nvSpPr>
            <p:cNvPr id="932" name="object 361"/>
            <p:cNvSpPr/>
            <p:nvPr/>
          </p:nvSpPr>
          <p:spPr>
            <a:xfrm>
              <a:off x="10519174" y="4674304"/>
              <a:ext cx="12787" cy="30161"/>
            </a:xfrm>
            <a:custGeom>
              <a:avLst/>
              <a:gdLst/>
              <a:ahLst/>
              <a:cxnLst/>
              <a:rect l="l" t="t" r="r" b="b"/>
              <a:pathLst>
                <a:path w="13095" h="30887">
                  <a:moveTo>
                    <a:pt x="581" y="0"/>
                  </a:moveTo>
                  <a:lnTo>
                    <a:pt x="3571" y="9262"/>
                  </a:lnTo>
                  <a:lnTo>
                    <a:pt x="8429" y="21554"/>
                  </a:lnTo>
                  <a:lnTo>
                    <a:pt x="13095" y="30887"/>
                  </a:lnTo>
                  <a:lnTo>
                    <a:pt x="9671" y="24525"/>
                  </a:lnTo>
                  <a:lnTo>
                    <a:pt x="4419" y="12398"/>
                  </a:lnTo>
                  <a:lnTo>
                    <a:pt x="0" y="0"/>
                  </a:lnTo>
                  <a:lnTo>
                    <a:pt x="581" y="0"/>
                  </a:lnTo>
                  <a:close/>
                </a:path>
              </a:pathLst>
            </a:custGeom>
            <a:solidFill>
              <a:srgbClr val="B07E48"/>
            </a:solidFill>
          </p:spPr>
          <p:txBody>
            <a:bodyPr wrap="square" lIns="0" tIns="0" rIns="0" bIns="0" rtlCol="0">
              <a:noAutofit/>
            </a:bodyPr>
            <a:lstStyle/>
            <a:p>
              <a:endParaRPr sz="1758"/>
            </a:p>
          </p:txBody>
        </p:sp>
        <p:sp>
          <p:nvSpPr>
            <p:cNvPr id="933" name="object 362"/>
            <p:cNvSpPr/>
            <p:nvPr/>
          </p:nvSpPr>
          <p:spPr>
            <a:xfrm>
              <a:off x="10598805" y="4639873"/>
              <a:ext cx="12867" cy="15213"/>
            </a:xfrm>
            <a:custGeom>
              <a:avLst/>
              <a:gdLst/>
              <a:ahLst/>
              <a:cxnLst/>
              <a:rect l="l" t="t" r="r" b="b"/>
              <a:pathLst>
                <a:path w="13177" h="15579">
                  <a:moveTo>
                    <a:pt x="13177" y="4844"/>
                  </a:moveTo>
                  <a:lnTo>
                    <a:pt x="12596" y="15579"/>
                  </a:lnTo>
                  <a:lnTo>
                    <a:pt x="12596" y="12597"/>
                  </a:lnTo>
                  <a:lnTo>
                    <a:pt x="10271" y="12597"/>
                  </a:lnTo>
                  <a:lnTo>
                    <a:pt x="0" y="0"/>
                  </a:lnTo>
                  <a:lnTo>
                    <a:pt x="13177" y="4844"/>
                  </a:lnTo>
                  <a:close/>
                </a:path>
              </a:pathLst>
            </a:custGeom>
            <a:solidFill>
              <a:srgbClr val="B07E48"/>
            </a:solidFill>
          </p:spPr>
          <p:txBody>
            <a:bodyPr wrap="square" lIns="0" tIns="0" rIns="0" bIns="0" rtlCol="0">
              <a:noAutofit/>
            </a:bodyPr>
            <a:lstStyle/>
            <a:p>
              <a:endParaRPr sz="1758"/>
            </a:p>
          </p:txBody>
        </p:sp>
        <p:sp>
          <p:nvSpPr>
            <p:cNvPr id="934" name="object 363"/>
            <p:cNvSpPr/>
            <p:nvPr/>
          </p:nvSpPr>
          <p:spPr>
            <a:xfrm>
              <a:off x="10582134" y="4625954"/>
              <a:ext cx="32345" cy="114728"/>
            </a:xfrm>
            <a:custGeom>
              <a:avLst/>
              <a:gdLst/>
              <a:ahLst/>
              <a:cxnLst/>
              <a:rect l="l" t="t" r="r" b="b"/>
              <a:pathLst>
                <a:path w="33124" h="117490">
                  <a:moveTo>
                    <a:pt x="0" y="97809"/>
                  </a:moveTo>
                  <a:lnTo>
                    <a:pt x="0" y="0"/>
                  </a:lnTo>
                  <a:lnTo>
                    <a:pt x="6973" y="0"/>
                  </a:lnTo>
                  <a:lnTo>
                    <a:pt x="11041" y="1192"/>
                  </a:lnTo>
                  <a:lnTo>
                    <a:pt x="11067" y="2145"/>
                  </a:lnTo>
                  <a:lnTo>
                    <a:pt x="17041" y="14240"/>
                  </a:lnTo>
                  <a:lnTo>
                    <a:pt x="27313" y="26838"/>
                  </a:lnTo>
                  <a:lnTo>
                    <a:pt x="27313" y="29820"/>
                  </a:lnTo>
                  <a:lnTo>
                    <a:pt x="29638" y="29820"/>
                  </a:lnTo>
                  <a:lnTo>
                    <a:pt x="30219" y="19084"/>
                  </a:lnTo>
                  <a:lnTo>
                    <a:pt x="32543" y="33994"/>
                  </a:lnTo>
                  <a:lnTo>
                    <a:pt x="32543" y="36976"/>
                  </a:lnTo>
                  <a:lnTo>
                    <a:pt x="33124" y="104966"/>
                  </a:lnTo>
                  <a:lnTo>
                    <a:pt x="30219" y="107948"/>
                  </a:lnTo>
                  <a:lnTo>
                    <a:pt x="26732" y="109737"/>
                  </a:lnTo>
                  <a:lnTo>
                    <a:pt x="21502" y="112719"/>
                  </a:lnTo>
                  <a:lnTo>
                    <a:pt x="16271" y="115105"/>
                  </a:lnTo>
                  <a:lnTo>
                    <a:pt x="10460" y="116298"/>
                  </a:lnTo>
                  <a:lnTo>
                    <a:pt x="6973" y="116894"/>
                  </a:lnTo>
                  <a:lnTo>
                    <a:pt x="581" y="116894"/>
                  </a:lnTo>
                  <a:lnTo>
                    <a:pt x="0" y="117490"/>
                  </a:lnTo>
                  <a:lnTo>
                    <a:pt x="0" y="97809"/>
                  </a:lnTo>
                  <a:close/>
                </a:path>
              </a:pathLst>
            </a:custGeom>
            <a:solidFill>
              <a:srgbClr val="B07E48"/>
            </a:solidFill>
          </p:spPr>
          <p:txBody>
            <a:bodyPr wrap="square" lIns="0" tIns="0" rIns="0" bIns="0" rtlCol="0">
              <a:noAutofit/>
            </a:bodyPr>
            <a:lstStyle/>
            <a:p>
              <a:endParaRPr sz="1758"/>
            </a:p>
          </p:txBody>
        </p:sp>
        <p:sp>
          <p:nvSpPr>
            <p:cNvPr id="935" name="object 364"/>
            <p:cNvSpPr/>
            <p:nvPr/>
          </p:nvSpPr>
          <p:spPr>
            <a:xfrm>
              <a:off x="10611648" y="4644585"/>
              <a:ext cx="21061" cy="83862"/>
            </a:xfrm>
            <a:custGeom>
              <a:avLst/>
              <a:gdLst/>
              <a:ahLst/>
              <a:cxnLst/>
              <a:rect l="l" t="t" r="r" b="b"/>
              <a:pathLst>
                <a:path w="21568" h="85881">
                  <a:moveTo>
                    <a:pt x="7554" y="7753"/>
                  </a:moveTo>
                  <a:lnTo>
                    <a:pt x="7554" y="10735"/>
                  </a:lnTo>
                  <a:lnTo>
                    <a:pt x="10460" y="10735"/>
                  </a:lnTo>
                  <a:lnTo>
                    <a:pt x="10460" y="17295"/>
                  </a:lnTo>
                  <a:lnTo>
                    <a:pt x="16271" y="17295"/>
                  </a:lnTo>
                  <a:lnTo>
                    <a:pt x="16271" y="8349"/>
                  </a:lnTo>
                  <a:lnTo>
                    <a:pt x="16271" y="11331"/>
                  </a:lnTo>
                  <a:lnTo>
                    <a:pt x="18596" y="11331"/>
                  </a:lnTo>
                  <a:lnTo>
                    <a:pt x="21568" y="63492"/>
                  </a:lnTo>
                  <a:lnTo>
                    <a:pt x="14651" y="73966"/>
                  </a:lnTo>
                  <a:lnTo>
                    <a:pt x="7554" y="82899"/>
                  </a:lnTo>
                  <a:lnTo>
                    <a:pt x="6973" y="82899"/>
                  </a:lnTo>
                  <a:lnTo>
                    <a:pt x="6392" y="83496"/>
                  </a:lnTo>
                  <a:lnTo>
                    <a:pt x="5230" y="83496"/>
                  </a:lnTo>
                  <a:lnTo>
                    <a:pt x="5230" y="82899"/>
                  </a:lnTo>
                  <a:lnTo>
                    <a:pt x="2905" y="85881"/>
                  </a:lnTo>
                  <a:lnTo>
                    <a:pt x="2324" y="17892"/>
                  </a:lnTo>
                  <a:lnTo>
                    <a:pt x="5230" y="17892"/>
                  </a:lnTo>
                  <a:lnTo>
                    <a:pt x="5230" y="14910"/>
                  </a:lnTo>
                  <a:lnTo>
                    <a:pt x="2324" y="14910"/>
                  </a:lnTo>
                  <a:lnTo>
                    <a:pt x="0" y="0"/>
                  </a:lnTo>
                  <a:lnTo>
                    <a:pt x="17434" y="0"/>
                  </a:lnTo>
                  <a:lnTo>
                    <a:pt x="10460" y="7753"/>
                  </a:lnTo>
                  <a:lnTo>
                    <a:pt x="7554" y="7753"/>
                  </a:lnTo>
                  <a:close/>
                </a:path>
              </a:pathLst>
            </a:custGeom>
            <a:solidFill>
              <a:srgbClr val="B07E48"/>
            </a:solidFill>
          </p:spPr>
          <p:txBody>
            <a:bodyPr wrap="square" lIns="0" tIns="0" rIns="0" bIns="0" rtlCol="0">
              <a:noAutofit/>
            </a:bodyPr>
            <a:lstStyle/>
            <a:p>
              <a:endParaRPr sz="1758"/>
            </a:p>
          </p:txBody>
        </p:sp>
        <p:sp>
          <p:nvSpPr>
            <p:cNvPr id="936" name="object 365"/>
            <p:cNvSpPr/>
            <p:nvPr/>
          </p:nvSpPr>
          <p:spPr>
            <a:xfrm>
              <a:off x="10599187" y="4605015"/>
              <a:ext cx="38588" cy="9868"/>
            </a:xfrm>
            <a:custGeom>
              <a:avLst/>
              <a:gdLst/>
              <a:ahLst/>
              <a:cxnLst/>
              <a:rect l="l" t="t" r="r" b="b"/>
              <a:pathLst>
                <a:path w="39517" h="10106">
                  <a:moveTo>
                    <a:pt x="39517" y="10106"/>
                  </a:moveTo>
                  <a:lnTo>
                    <a:pt x="0" y="10106"/>
                  </a:lnTo>
                  <a:lnTo>
                    <a:pt x="2324" y="3546"/>
                  </a:lnTo>
                  <a:lnTo>
                    <a:pt x="4067" y="2353"/>
                  </a:lnTo>
                  <a:lnTo>
                    <a:pt x="8135" y="1756"/>
                  </a:lnTo>
                  <a:lnTo>
                    <a:pt x="8315" y="1690"/>
                  </a:lnTo>
                  <a:lnTo>
                    <a:pt x="16744" y="0"/>
                  </a:lnTo>
                  <a:lnTo>
                    <a:pt x="39517" y="10106"/>
                  </a:lnTo>
                  <a:close/>
                </a:path>
              </a:pathLst>
            </a:custGeom>
            <a:solidFill>
              <a:srgbClr val="B07E48"/>
            </a:solidFill>
          </p:spPr>
          <p:txBody>
            <a:bodyPr wrap="square" lIns="0" tIns="0" rIns="0" bIns="0" rtlCol="0">
              <a:noAutofit/>
            </a:bodyPr>
            <a:lstStyle/>
            <a:p>
              <a:endParaRPr sz="1758"/>
            </a:p>
          </p:txBody>
        </p:sp>
        <p:sp>
          <p:nvSpPr>
            <p:cNvPr id="937" name="object 366"/>
            <p:cNvSpPr/>
            <p:nvPr/>
          </p:nvSpPr>
          <p:spPr>
            <a:xfrm>
              <a:off x="10582164" y="4569457"/>
              <a:ext cx="84553" cy="137127"/>
            </a:xfrm>
            <a:custGeom>
              <a:avLst/>
              <a:gdLst/>
              <a:ahLst/>
              <a:cxnLst/>
              <a:rect l="l" t="t" r="r" b="b"/>
              <a:pathLst>
                <a:path w="86589" h="140428">
                  <a:moveTo>
                    <a:pt x="0" y="21470"/>
                  </a:moveTo>
                  <a:lnTo>
                    <a:pt x="0" y="20874"/>
                  </a:lnTo>
                  <a:lnTo>
                    <a:pt x="1162" y="20874"/>
                  </a:lnTo>
                  <a:lnTo>
                    <a:pt x="2445" y="20854"/>
                  </a:lnTo>
                  <a:lnTo>
                    <a:pt x="16554" y="18170"/>
                  </a:lnTo>
                  <a:lnTo>
                    <a:pt x="29169" y="12511"/>
                  </a:lnTo>
                  <a:lnTo>
                    <a:pt x="40529" y="6109"/>
                  </a:lnTo>
                  <a:lnTo>
                    <a:pt x="50872" y="1195"/>
                  </a:lnTo>
                  <a:lnTo>
                    <a:pt x="60438" y="0"/>
                  </a:lnTo>
                  <a:lnTo>
                    <a:pt x="61861" y="422"/>
                  </a:lnTo>
                  <a:lnTo>
                    <a:pt x="67129" y="8071"/>
                  </a:lnTo>
                  <a:lnTo>
                    <a:pt x="69663" y="22258"/>
                  </a:lnTo>
                  <a:lnTo>
                    <a:pt x="70317" y="39362"/>
                  </a:lnTo>
                  <a:lnTo>
                    <a:pt x="70308" y="41755"/>
                  </a:lnTo>
                  <a:lnTo>
                    <a:pt x="69994" y="55923"/>
                  </a:lnTo>
                  <a:lnTo>
                    <a:pt x="69736" y="66796"/>
                  </a:lnTo>
                  <a:lnTo>
                    <a:pt x="69736" y="71568"/>
                  </a:lnTo>
                  <a:lnTo>
                    <a:pt x="72642" y="71568"/>
                  </a:lnTo>
                  <a:lnTo>
                    <a:pt x="72642" y="66796"/>
                  </a:lnTo>
                  <a:lnTo>
                    <a:pt x="74385" y="63814"/>
                  </a:lnTo>
                  <a:lnTo>
                    <a:pt x="75548" y="60832"/>
                  </a:lnTo>
                  <a:lnTo>
                    <a:pt x="77872" y="59043"/>
                  </a:lnTo>
                  <a:lnTo>
                    <a:pt x="80197" y="58447"/>
                  </a:lnTo>
                  <a:lnTo>
                    <a:pt x="82521" y="61429"/>
                  </a:lnTo>
                  <a:lnTo>
                    <a:pt x="86589" y="65604"/>
                  </a:lnTo>
                  <a:lnTo>
                    <a:pt x="85427" y="75146"/>
                  </a:lnTo>
                  <a:lnTo>
                    <a:pt x="84846" y="80514"/>
                  </a:lnTo>
                  <a:lnTo>
                    <a:pt x="83407" y="88306"/>
                  </a:lnTo>
                  <a:lnTo>
                    <a:pt x="77586" y="101240"/>
                  </a:lnTo>
                  <a:lnTo>
                    <a:pt x="66831" y="107948"/>
                  </a:lnTo>
                  <a:lnTo>
                    <a:pt x="63720" y="116533"/>
                  </a:lnTo>
                  <a:lnTo>
                    <a:pt x="58183" y="128832"/>
                  </a:lnTo>
                  <a:lnTo>
                    <a:pt x="51787" y="140428"/>
                  </a:lnTo>
                  <a:lnTo>
                    <a:pt x="48815" y="88267"/>
                  </a:lnTo>
                  <a:lnTo>
                    <a:pt x="51721" y="88267"/>
                  </a:lnTo>
                  <a:lnTo>
                    <a:pt x="51721" y="85285"/>
                  </a:lnTo>
                  <a:lnTo>
                    <a:pt x="46491" y="85285"/>
                  </a:lnTo>
                  <a:lnTo>
                    <a:pt x="46491" y="91845"/>
                  </a:lnTo>
                  <a:lnTo>
                    <a:pt x="40679" y="91845"/>
                  </a:lnTo>
                  <a:lnTo>
                    <a:pt x="40679" y="94231"/>
                  </a:lnTo>
                  <a:lnTo>
                    <a:pt x="40679" y="84688"/>
                  </a:lnTo>
                  <a:lnTo>
                    <a:pt x="47653" y="76935"/>
                  </a:lnTo>
                  <a:lnTo>
                    <a:pt x="56370" y="76935"/>
                  </a:lnTo>
                  <a:lnTo>
                    <a:pt x="62763" y="70375"/>
                  </a:lnTo>
                  <a:lnTo>
                    <a:pt x="62763" y="49501"/>
                  </a:lnTo>
                  <a:lnTo>
                    <a:pt x="60438" y="46519"/>
                  </a:lnTo>
                  <a:lnTo>
                    <a:pt x="56951" y="46519"/>
                  </a:lnTo>
                  <a:lnTo>
                    <a:pt x="34178" y="36412"/>
                  </a:lnTo>
                  <a:lnTo>
                    <a:pt x="46144" y="37762"/>
                  </a:lnTo>
                  <a:lnTo>
                    <a:pt x="61019" y="44730"/>
                  </a:lnTo>
                  <a:lnTo>
                    <a:pt x="56763" y="40744"/>
                  </a:lnTo>
                  <a:lnTo>
                    <a:pt x="43978" y="34478"/>
                  </a:lnTo>
                  <a:lnTo>
                    <a:pt x="31042" y="32781"/>
                  </a:lnTo>
                  <a:lnTo>
                    <a:pt x="20921" y="33994"/>
                  </a:lnTo>
                  <a:lnTo>
                    <a:pt x="19177" y="36976"/>
                  </a:lnTo>
                  <a:lnTo>
                    <a:pt x="19758" y="38766"/>
                  </a:lnTo>
                  <a:lnTo>
                    <a:pt x="19758" y="39958"/>
                  </a:lnTo>
                  <a:lnTo>
                    <a:pt x="17434" y="46519"/>
                  </a:lnTo>
                  <a:lnTo>
                    <a:pt x="13947" y="46519"/>
                  </a:lnTo>
                  <a:lnTo>
                    <a:pt x="11041" y="49501"/>
                  </a:lnTo>
                  <a:lnTo>
                    <a:pt x="11041" y="56658"/>
                  </a:lnTo>
                  <a:lnTo>
                    <a:pt x="8717" y="55465"/>
                  </a:lnTo>
                  <a:lnTo>
                    <a:pt x="6973" y="54868"/>
                  </a:lnTo>
                  <a:lnTo>
                    <a:pt x="0" y="54868"/>
                  </a:lnTo>
                  <a:lnTo>
                    <a:pt x="0" y="21470"/>
                  </a:lnTo>
                  <a:close/>
                </a:path>
              </a:pathLst>
            </a:custGeom>
            <a:solidFill>
              <a:srgbClr val="B07E48"/>
            </a:solidFill>
          </p:spPr>
          <p:txBody>
            <a:bodyPr wrap="square" lIns="0" tIns="0" rIns="0" bIns="0" rtlCol="0">
              <a:noAutofit/>
            </a:bodyPr>
            <a:lstStyle/>
            <a:p>
              <a:endParaRPr sz="1758"/>
            </a:p>
          </p:txBody>
        </p:sp>
        <p:sp>
          <p:nvSpPr>
            <p:cNvPr id="938" name="object 367"/>
            <p:cNvSpPr/>
            <p:nvPr/>
          </p:nvSpPr>
          <p:spPr>
            <a:xfrm>
              <a:off x="10525215" y="4569992"/>
              <a:ext cx="36531" cy="43150"/>
            </a:xfrm>
            <a:custGeom>
              <a:avLst/>
              <a:gdLst/>
              <a:ahLst/>
              <a:cxnLst/>
              <a:rect l="l" t="t" r="r" b="b"/>
              <a:pathLst>
                <a:path w="37410" h="44189">
                  <a:moveTo>
                    <a:pt x="755" y="44189"/>
                  </a:moveTo>
                  <a:lnTo>
                    <a:pt x="0" y="0"/>
                  </a:lnTo>
                  <a:lnTo>
                    <a:pt x="9436" y="1435"/>
                  </a:lnTo>
                  <a:lnTo>
                    <a:pt x="19439" y="6533"/>
                  </a:lnTo>
                  <a:lnTo>
                    <a:pt x="30553" y="13006"/>
                  </a:lnTo>
                  <a:lnTo>
                    <a:pt x="37410" y="32807"/>
                  </a:lnTo>
                  <a:lnTo>
                    <a:pt x="25956" y="32430"/>
                  </a:lnTo>
                  <a:lnTo>
                    <a:pt x="12586" y="35649"/>
                  </a:lnTo>
                  <a:lnTo>
                    <a:pt x="755" y="44189"/>
                  </a:lnTo>
                  <a:close/>
                </a:path>
              </a:pathLst>
            </a:custGeom>
            <a:solidFill>
              <a:srgbClr val="A97A47"/>
            </a:solidFill>
          </p:spPr>
          <p:txBody>
            <a:bodyPr wrap="square" lIns="0" tIns="0" rIns="0" bIns="0" rtlCol="0">
              <a:noAutofit/>
            </a:bodyPr>
            <a:lstStyle/>
            <a:p>
              <a:endParaRPr sz="1758"/>
            </a:p>
          </p:txBody>
        </p:sp>
        <p:sp>
          <p:nvSpPr>
            <p:cNvPr id="939" name="object 368"/>
            <p:cNvSpPr/>
            <p:nvPr/>
          </p:nvSpPr>
          <p:spPr>
            <a:xfrm>
              <a:off x="10499878" y="4569992"/>
              <a:ext cx="82284" cy="139534"/>
            </a:xfrm>
            <a:custGeom>
              <a:avLst/>
              <a:gdLst/>
              <a:ahLst/>
              <a:cxnLst/>
              <a:rect l="l" t="t" r="r" b="b"/>
              <a:pathLst>
                <a:path w="84265" h="142893">
                  <a:moveTo>
                    <a:pt x="16455" y="63613"/>
                  </a:moveTo>
                  <a:lnTo>
                    <a:pt x="16249" y="50660"/>
                  </a:lnTo>
                  <a:lnTo>
                    <a:pt x="16145" y="35056"/>
                  </a:lnTo>
                  <a:lnTo>
                    <a:pt x="16939" y="19574"/>
                  </a:lnTo>
                  <a:lnTo>
                    <a:pt x="19428" y="6983"/>
                  </a:lnTo>
                  <a:lnTo>
                    <a:pt x="24407" y="56"/>
                  </a:lnTo>
                  <a:lnTo>
                    <a:pt x="25570" y="56"/>
                  </a:lnTo>
                  <a:lnTo>
                    <a:pt x="25976" y="0"/>
                  </a:lnTo>
                  <a:lnTo>
                    <a:pt x="26732" y="44189"/>
                  </a:lnTo>
                  <a:lnTo>
                    <a:pt x="27185" y="43893"/>
                  </a:lnTo>
                  <a:lnTo>
                    <a:pt x="41854" y="37119"/>
                  </a:lnTo>
                  <a:lnTo>
                    <a:pt x="53603" y="35890"/>
                  </a:lnTo>
                  <a:lnTo>
                    <a:pt x="62181" y="37629"/>
                  </a:lnTo>
                  <a:lnTo>
                    <a:pt x="65668" y="38225"/>
                  </a:lnTo>
                  <a:lnTo>
                    <a:pt x="67993" y="39418"/>
                  </a:lnTo>
                  <a:lnTo>
                    <a:pt x="67993" y="36436"/>
                  </a:lnTo>
                  <a:lnTo>
                    <a:pt x="66249" y="33454"/>
                  </a:lnTo>
                  <a:lnTo>
                    <a:pt x="63386" y="32807"/>
                  </a:lnTo>
                  <a:lnTo>
                    <a:pt x="56530" y="13006"/>
                  </a:lnTo>
                  <a:lnTo>
                    <a:pt x="69298" y="18568"/>
                  </a:lnTo>
                  <a:lnTo>
                    <a:pt x="84265" y="20930"/>
                  </a:lnTo>
                  <a:lnTo>
                    <a:pt x="84265" y="54328"/>
                  </a:lnTo>
                  <a:lnTo>
                    <a:pt x="80778" y="54328"/>
                  </a:lnTo>
                  <a:lnTo>
                    <a:pt x="79034" y="54924"/>
                  </a:lnTo>
                  <a:lnTo>
                    <a:pt x="77291" y="55521"/>
                  </a:lnTo>
                  <a:lnTo>
                    <a:pt x="76129" y="55521"/>
                  </a:lnTo>
                  <a:lnTo>
                    <a:pt x="76129" y="48960"/>
                  </a:lnTo>
                  <a:lnTo>
                    <a:pt x="72061" y="45978"/>
                  </a:lnTo>
                  <a:lnTo>
                    <a:pt x="25570" y="45978"/>
                  </a:lnTo>
                  <a:lnTo>
                    <a:pt x="22083" y="48960"/>
                  </a:lnTo>
                  <a:lnTo>
                    <a:pt x="22083" y="69834"/>
                  </a:lnTo>
                  <a:lnTo>
                    <a:pt x="30219" y="76395"/>
                  </a:lnTo>
                  <a:lnTo>
                    <a:pt x="38936" y="76395"/>
                  </a:lnTo>
                  <a:lnTo>
                    <a:pt x="38355" y="87727"/>
                  </a:lnTo>
                  <a:lnTo>
                    <a:pt x="38355" y="84745"/>
                  </a:lnTo>
                  <a:lnTo>
                    <a:pt x="35449" y="84745"/>
                  </a:lnTo>
                  <a:lnTo>
                    <a:pt x="35449" y="87727"/>
                  </a:lnTo>
                  <a:lnTo>
                    <a:pt x="38355" y="87727"/>
                  </a:lnTo>
                  <a:lnTo>
                    <a:pt x="36076" y="142893"/>
                  </a:lnTo>
                  <a:lnTo>
                    <a:pt x="29930" y="131498"/>
                  </a:lnTo>
                  <a:lnTo>
                    <a:pt x="24739" y="119312"/>
                  </a:lnTo>
                  <a:lnTo>
                    <a:pt x="20339" y="106811"/>
                  </a:lnTo>
                  <a:lnTo>
                    <a:pt x="13443" y="104664"/>
                  </a:lnTo>
                  <a:lnTo>
                    <a:pt x="5278" y="93673"/>
                  </a:lnTo>
                  <a:lnTo>
                    <a:pt x="1743" y="79973"/>
                  </a:lnTo>
                  <a:lnTo>
                    <a:pt x="1162" y="74606"/>
                  </a:lnTo>
                  <a:lnTo>
                    <a:pt x="0" y="65063"/>
                  </a:lnTo>
                  <a:lnTo>
                    <a:pt x="4067" y="60888"/>
                  </a:lnTo>
                  <a:lnTo>
                    <a:pt x="6392" y="57906"/>
                  </a:lnTo>
                  <a:lnTo>
                    <a:pt x="8717" y="58503"/>
                  </a:lnTo>
                  <a:lnTo>
                    <a:pt x="10460" y="60292"/>
                  </a:lnTo>
                  <a:lnTo>
                    <a:pt x="12203" y="63274"/>
                  </a:lnTo>
                  <a:lnTo>
                    <a:pt x="13366" y="66256"/>
                  </a:lnTo>
                  <a:lnTo>
                    <a:pt x="13366" y="69238"/>
                  </a:lnTo>
                  <a:lnTo>
                    <a:pt x="13947" y="70431"/>
                  </a:lnTo>
                  <a:lnTo>
                    <a:pt x="14528" y="71027"/>
                  </a:lnTo>
                  <a:lnTo>
                    <a:pt x="15690" y="71027"/>
                  </a:lnTo>
                  <a:lnTo>
                    <a:pt x="16271" y="70431"/>
                  </a:lnTo>
                  <a:lnTo>
                    <a:pt x="16271" y="69238"/>
                  </a:lnTo>
                  <a:lnTo>
                    <a:pt x="16455" y="63613"/>
                  </a:lnTo>
                  <a:close/>
                </a:path>
              </a:pathLst>
            </a:custGeom>
            <a:solidFill>
              <a:srgbClr val="A97A47"/>
            </a:solidFill>
          </p:spPr>
          <p:txBody>
            <a:bodyPr wrap="square" lIns="0" tIns="0" rIns="0" bIns="0" rtlCol="0">
              <a:noAutofit/>
            </a:bodyPr>
            <a:lstStyle/>
            <a:p>
              <a:endParaRPr sz="1758"/>
            </a:p>
          </p:txBody>
        </p:sp>
        <p:sp>
          <p:nvSpPr>
            <p:cNvPr id="940" name="object 369"/>
            <p:cNvSpPr/>
            <p:nvPr/>
          </p:nvSpPr>
          <p:spPr>
            <a:xfrm>
              <a:off x="10535107" y="4639413"/>
              <a:ext cx="32454" cy="87287"/>
            </a:xfrm>
            <a:custGeom>
              <a:avLst/>
              <a:gdLst/>
              <a:ahLst/>
              <a:cxnLst/>
              <a:rect l="l" t="t" r="r" b="b"/>
              <a:pathLst>
                <a:path w="33235" h="89388">
                  <a:moveTo>
                    <a:pt x="13319" y="88195"/>
                  </a:moveTo>
                  <a:lnTo>
                    <a:pt x="7267" y="81924"/>
                  </a:lnTo>
                  <a:lnTo>
                    <a:pt x="0" y="71794"/>
                  </a:lnTo>
                  <a:lnTo>
                    <a:pt x="2278" y="16627"/>
                  </a:lnTo>
                  <a:lnTo>
                    <a:pt x="2859" y="5296"/>
                  </a:lnTo>
                  <a:lnTo>
                    <a:pt x="4602" y="22591"/>
                  </a:lnTo>
                  <a:lnTo>
                    <a:pt x="7508" y="22591"/>
                  </a:lnTo>
                  <a:lnTo>
                    <a:pt x="10414" y="16031"/>
                  </a:lnTo>
                  <a:lnTo>
                    <a:pt x="12738" y="16031"/>
                  </a:lnTo>
                  <a:lnTo>
                    <a:pt x="20293" y="5296"/>
                  </a:lnTo>
                  <a:lnTo>
                    <a:pt x="20758" y="5290"/>
                  </a:lnTo>
                  <a:lnTo>
                    <a:pt x="33235" y="0"/>
                  </a:lnTo>
                  <a:lnTo>
                    <a:pt x="23780" y="16031"/>
                  </a:lnTo>
                  <a:lnTo>
                    <a:pt x="23780" y="13049"/>
                  </a:lnTo>
                  <a:lnTo>
                    <a:pt x="20874" y="13049"/>
                  </a:lnTo>
                  <a:lnTo>
                    <a:pt x="20874" y="16031"/>
                  </a:lnTo>
                  <a:lnTo>
                    <a:pt x="18550" y="23188"/>
                  </a:lnTo>
                  <a:lnTo>
                    <a:pt x="18550" y="20206"/>
                  </a:lnTo>
                  <a:lnTo>
                    <a:pt x="12738" y="20206"/>
                  </a:lnTo>
                  <a:lnTo>
                    <a:pt x="12738" y="23188"/>
                  </a:lnTo>
                  <a:lnTo>
                    <a:pt x="15644" y="23188"/>
                  </a:lnTo>
                  <a:lnTo>
                    <a:pt x="13901" y="89388"/>
                  </a:lnTo>
                  <a:lnTo>
                    <a:pt x="13319" y="88195"/>
                  </a:lnTo>
                  <a:close/>
                </a:path>
              </a:pathLst>
            </a:custGeom>
            <a:solidFill>
              <a:srgbClr val="A97A47"/>
            </a:solidFill>
          </p:spPr>
          <p:txBody>
            <a:bodyPr wrap="square" lIns="0" tIns="0" rIns="0" bIns="0" rtlCol="0">
              <a:noAutofit/>
            </a:bodyPr>
            <a:lstStyle/>
            <a:p>
              <a:endParaRPr sz="1758"/>
            </a:p>
          </p:txBody>
        </p:sp>
        <p:sp>
          <p:nvSpPr>
            <p:cNvPr id="941" name="object 370"/>
            <p:cNvSpPr/>
            <p:nvPr/>
          </p:nvSpPr>
          <p:spPr>
            <a:xfrm>
              <a:off x="10537870" y="4644594"/>
              <a:ext cx="17024" cy="16888"/>
            </a:xfrm>
            <a:custGeom>
              <a:avLst/>
              <a:gdLst/>
              <a:ahLst/>
              <a:cxnLst/>
              <a:rect l="l" t="t" r="r" b="b"/>
              <a:pathLst>
                <a:path w="17434" h="17295">
                  <a:moveTo>
                    <a:pt x="7554" y="7753"/>
                  </a:moveTo>
                  <a:lnTo>
                    <a:pt x="7554" y="10735"/>
                  </a:lnTo>
                  <a:lnTo>
                    <a:pt x="4649" y="17295"/>
                  </a:lnTo>
                  <a:lnTo>
                    <a:pt x="4649" y="14910"/>
                  </a:lnTo>
                  <a:lnTo>
                    <a:pt x="1743" y="14910"/>
                  </a:lnTo>
                  <a:lnTo>
                    <a:pt x="1743" y="17295"/>
                  </a:lnTo>
                  <a:lnTo>
                    <a:pt x="0" y="0"/>
                  </a:lnTo>
                  <a:lnTo>
                    <a:pt x="17434" y="0"/>
                  </a:lnTo>
                  <a:lnTo>
                    <a:pt x="9879" y="10735"/>
                  </a:lnTo>
                  <a:lnTo>
                    <a:pt x="9879" y="7753"/>
                  </a:lnTo>
                  <a:lnTo>
                    <a:pt x="7554" y="7753"/>
                  </a:lnTo>
                  <a:close/>
                </a:path>
              </a:pathLst>
            </a:custGeom>
            <a:solidFill>
              <a:srgbClr val="A97A47"/>
            </a:solidFill>
          </p:spPr>
          <p:txBody>
            <a:bodyPr wrap="square" lIns="0" tIns="0" rIns="0" bIns="0" rtlCol="0">
              <a:noAutofit/>
            </a:bodyPr>
            <a:lstStyle/>
            <a:p>
              <a:endParaRPr sz="1758"/>
            </a:p>
          </p:txBody>
        </p:sp>
        <p:sp>
          <p:nvSpPr>
            <p:cNvPr id="942" name="object 371"/>
            <p:cNvSpPr/>
            <p:nvPr/>
          </p:nvSpPr>
          <p:spPr>
            <a:xfrm>
              <a:off x="10548681" y="4625954"/>
              <a:ext cx="33481" cy="114728"/>
            </a:xfrm>
            <a:custGeom>
              <a:avLst/>
              <a:gdLst/>
              <a:ahLst/>
              <a:cxnLst/>
              <a:rect l="l" t="t" r="r" b="b"/>
              <a:pathLst>
                <a:path w="34287" h="117490">
                  <a:moveTo>
                    <a:pt x="26732" y="596"/>
                  </a:moveTo>
                  <a:lnTo>
                    <a:pt x="28475" y="0"/>
                  </a:lnTo>
                  <a:lnTo>
                    <a:pt x="34287" y="0"/>
                  </a:lnTo>
                  <a:lnTo>
                    <a:pt x="34287" y="117490"/>
                  </a:lnTo>
                  <a:lnTo>
                    <a:pt x="29056" y="117490"/>
                  </a:lnTo>
                  <a:lnTo>
                    <a:pt x="24986" y="116787"/>
                  </a:lnTo>
                  <a:lnTo>
                    <a:pt x="13193" y="112297"/>
                  </a:lnTo>
                  <a:lnTo>
                    <a:pt x="2324" y="104966"/>
                  </a:lnTo>
                  <a:lnTo>
                    <a:pt x="1162" y="104370"/>
                  </a:lnTo>
                  <a:lnTo>
                    <a:pt x="0" y="103177"/>
                  </a:lnTo>
                  <a:lnTo>
                    <a:pt x="1743" y="36976"/>
                  </a:lnTo>
                  <a:lnTo>
                    <a:pt x="4649" y="36976"/>
                  </a:lnTo>
                  <a:lnTo>
                    <a:pt x="6973" y="29820"/>
                  </a:lnTo>
                  <a:lnTo>
                    <a:pt x="9879" y="29820"/>
                  </a:lnTo>
                  <a:lnTo>
                    <a:pt x="19334" y="13788"/>
                  </a:lnTo>
                  <a:lnTo>
                    <a:pt x="24988" y="1192"/>
                  </a:lnTo>
                  <a:lnTo>
                    <a:pt x="26151" y="1192"/>
                  </a:lnTo>
                  <a:lnTo>
                    <a:pt x="26732" y="596"/>
                  </a:lnTo>
                  <a:close/>
                </a:path>
              </a:pathLst>
            </a:custGeom>
            <a:solidFill>
              <a:srgbClr val="A97A47"/>
            </a:solidFill>
          </p:spPr>
          <p:txBody>
            <a:bodyPr wrap="square" lIns="0" tIns="0" rIns="0" bIns="0" rtlCol="0">
              <a:noAutofit/>
            </a:bodyPr>
            <a:lstStyle/>
            <a:p>
              <a:endParaRPr sz="1758"/>
            </a:p>
          </p:txBody>
        </p:sp>
        <p:sp>
          <p:nvSpPr>
            <p:cNvPr id="943" name="object 372"/>
            <p:cNvSpPr/>
            <p:nvPr/>
          </p:nvSpPr>
          <p:spPr>
            <a:xfrm>
              <a:off x="10536167" y="4747666"/>
              <a:ext cx="45965" cy="65226"/>
            </a:xfrm>
            <a:custGeom>
              <a:avLst/>
              <a:gdLst/>
              <a:ahLst/>
              <a:cxnLst/>
              <a:rect l="l" t="t" r="r" b="b"/>
              <a:pathLst>
                <a:path w="47072" h="66796">
                  <a:moveTo>
                    <a:pt x="5879" y="6700"/>
                  </a:moveTo>
                  <a:lnTo>
                    <a:pt x="0" y="1192"/>
                  </a:lnTo>
                  <a:lnTo>
                    <a:pt x="2905" y="596"/>
                  </a:lnTo>
                  <a:lnTo>
                    <a:pt x="5811" y="0"/>
                  </a:lnTo>
                  <a:lnTo>
                    <a:pt x="8717" y="0"/>
                  </a:lnTo>
                  <a:lnTo>
                    <a:pt x="9617" y="9"/>
                  </a:lnTo>
                  <a:lnTo>
                    <a:pt x="21964" y="1722"/>
                  </a:lnTo>
                  <a:lnTo>
                    <a:pt x="34329" y="4845"/>
                  </a:lnTo>
                  <a:lnTo>
                    <a:pt x="47072" y="7156"/>
                  </a:lnTo>
                  <a:lnTo>
                    <a:pt x="47072" y="66796"/>
                  </a:lnTo>
                  <a:lnTo>
                    <a:pt x="45851" y="59930"/>
                  </a:lnTo>
                  <a:lnTo>
                    <a:pt x="40245" y="43537"/>
                  </a:lnTo>
                  <a:lnTo>
                    <a:pt x="32306" y="30714"/>
                  </a:lnTo>
                  <a:lnTo>
                    <a:pt x="23172" y="20764"/>
                  </a:lnTo>
                  <a:lnTo>
                    <a:pt x="13983" y="12991"/>
                  </a:lnTo>
                  <a:lnTo>
                    <a:pt x="5879" y="6700"/>
                  </a:lnTo>
                  <a:close/>
                </a:path>
              </a:pathLst>
            </a:custGeom>
            <a:solidFill>
              <a:srgbClr val="A97A47"/>
            </a:solidFill>
          </p:spPr>
          <p:txBody>
            <a:bodyPr wrap="square" lIns="0" tIns="0" rIns="0" bIns="0" rtlCol="0">
              <a:noAutofit/>
            </a:bodyPr>
            <a:lstStyle/>
            <a:p>
              <a:endParaRPr sz="1758"/>
            </a:p>
          </p:txBody>
        </p:sp>
        <p:sp>
          <p:nvSpPr>
            <p:cNvPr id="944" name="object 373"/>
            <p:cNvSpPr/>
            <p:nvPr/>
          </p:nvSpPr>
          <p:spPr>
            <a:xfrm>
              <a:off x="10582162" y="4726119"/>
              <a:ext cx="43695" cy="29119"/>
            </a:xfrm>
            <a:custGeom>
              <a:avLst/>
              <a:gdLst/>
              <a:ahLst/>
              <a:cxnLst/>
              <a:rect l="l" t="t" r="r" b="b"/>
              <a:pathLst>
                <a:path w="44747" h="29820">
                  <a:moveTo>
                    <a:pt x="7554" y="29820"/>
                  </a:moveTo>
                  <a:lnTo>
                    <a:pt x="1743" y="29820"/>
                  </a:lnTo>
                  <a:lnTo>
                    <a:pt x="1162" y="29223"/>
                  </a:lnTo>
                  <a:lnTo>
                    <a:pt x="0" y="29223"/>
                  </a:lnTo>
                  <a:lnTo>
                    <a:pt x="0" y="14910"/>
                  </a:lnTo>
                  <a:lnTo>
                    <a:pt x="581" y="14313"/>
                  </a:lnTo>
                  <a:lnTo>
                    <a:pt x="6973" y="14313"/>
                  </a:lnTo>
                  <a:lnTo>
                    <a:pt x="10460" y="13717"/>
                  </a:lnTo>
                  <a:lnTo>
                    <a:pt x="16271" y="12524"/>
                  </a:lnTo>
                  <a:lnTo>
                    <a:pt x="21502" y="10138"/>
                  </a:lnTo>
                  <a:lnTo>
                    <a:pt x="26732" y="7156"/>
                  </a:lnTo>
                  <a:lnTo>
                    <a:pt x="30219" y="5367"/>
                  </a:lnTo>
                  <a:lnTo>
                    <a:pt x="33124" y="2982"/>
                  </a:lnTo>
                  <a:lnTo>
                    <a:pt x="36030" y="0"/>
                  </a:lnTo>
                  <a:lnTo>
                    <a:pt x="36611" y="0"/>
                  </a:lnTo>
                  <a:lnTo>
                    <a:pt x="36611" y="4174"/>
                  </a:lnTo>
                  <a:lnTo>
                    <a:pt x="37192" y="7156"/>
                  </a:lnTo>
                  <a:lnTo>
                    <a:pt x="38355" y="10138"/>
                  </a:lnTo>
                  <a:lnTo>
                    <a:pt x="39517" y="13120"/>
                  </a:lnTo>
                  <a:lnTo>
                    <a:pt x="41842" y="16102"/>
                  </a:lnTo>
                  <a:lnTo>
                    <a:pt x="44747" y="19084"/>
                  </a:lnTo>
                  <a:lnTo>
                    <a:pt x="44035" y="19448"/>
                  </a:lnTo>
                  <a:lnTo>
                    <a:pt x="30438" y="25463"/>
                  </a:lnTo>
                  <a:lnTo>
                    <a:pt x="18565" y="28794"/>
                  </a:lnTo>
                  <a:lnTo>
                    <a:pt x="7554" y="29820"/>
                  </a:lnTo>
                  <a:close/>
                </a:path>
              </a:pathLst>
            </a:custGeom>
            <a:solidFill>
              <a:srgbClr val="A97A47"/>
            </a:solidFill>
          </p:spPr>
          <p:txBody>
            <a:bodyPr wrap="square" lIns="0" tIns="0" rIns="0" bIns="0" rtlCol="0">
              <a:noAutofit/>
            </a:bodyPr>
            <a:lstStyle/>
            <a:p>
              <a:endParaRPr sz="1758"/>
            </a:p>
          </p:txBody>
        </p:sp>
        <p:sp>
          <p:nvSpPr>
            <p:cNvPr id="945" name="object 374"/>
            <p:cNvSpPr/>
            <p:nvPr/>
          </p:nvSpPr>
          <p:spPr>
            <a:xfrm>
              <a:off x="10582162" y="4814641"/>
              <a:ext cx="567" cy="582"/>
            </a:xfrm>
            <a:custGeom>
              <a:avLst/>
              <a:gdLst/>
              <a:ahLst/>
              <a:cxnLst/>
              <a:rect l="l" t="t" r="r" b="b"/>
              <a:pathLst>
                <a:path w="581" h="596">
                  <a:moveTo>
                    <a:pt x="581" y="596"/>
                  </a:moveTo>
                  <a:lnTo>
                    <a:pt x="0" y="596"/>
                  </a:lnTo>
                  <a:lnTo>
                    <a:pt x="0" y="0"/>
                  </a:lnTo>
                  <a:lnTo>
                    <a:pt x="581" y="596"/>
                  </a:lnTo>
                  <a:close/>
                </a:path>
              </a:pathLst>
            </a:custGeom>
            <a:solidFill>
              <a:srgbClr val="A97A47"/>
            </a:solidFill>
          </p:spPr>
          <p:txBody>
            <a:bodyPr wrap="square" lIns="0" tIns="0" rIns="0" bIns="0" rtlCol="0">
              <a:noAutofit/>
            </a:bodyPr>
            <a:lstStyle/>
            <a:p>
              <a:endParaRPr sz="1758"/>
            </a:p>
          </p:txBody>
        </p:sp>
        <p:sp>
          <p:nvSpPr>
            <p:cNvPr id="946" name="object 375"/>
            <p:cNvSpPr/>
            <p:nvPr/>
          </p:nvSpPr>
          <p:spPr>
            <a:xfrm>
              <a:off x="10460154" y="4791929"/>
              <a:ext cx="567" cy="582"/>
            </a:xfrm>
            <a:custGeom>
              <a:avLst/>
              <a:gdLst/>
              <a:ahLst/>
              <a:cxnLst/>
              <a:rect l="l" t="t" r="r" b="b"/>
              <a:pathLst>
                <a:path w="581" h="596">
                  <a:moveTo>
                    <a:pt x="581" y="596"/>
                  </a:moveTo>
                  <a:lnTo>
                    <a:pt x="0" y="596"/>
                  </a:lnTo>
                  <a:lnTo>
                    <a:pt x="581" y="0"/>
                  </a:lnTo>
                  <a:lnTo>
                    <a:pt x="581" y="596"/>
                  </a:lnTo>
                  <a:close/>
                </a:path>
              </a:pathLst>
            </a:custGeom>
            <a:solidFill>
              <a:srgbClr val="A97A47"/>
            </a:solidFill>
          </p:spPr>
          <p:txBody>
            <a:bodyPr wrap="square" lIns="0" tIns="0" rIns="0" bIns="0" rtlCol="0">
              <a:noAutofit/>
            </a:bodyPr>
            <a:lstStyle/>
            <a:p>
              <a:endParaRPr sz="1758"/>
            </a:p>
          </p:txBody>
        </p:sp>
        <p:sp>
          <p:nvSpPr>
            <p:cNvPr id="947" name="object 376"/>
            <p:cNvSpPr/>
            <p:nvPr/>
          </p:nvSpPr>
          <p:spPr>
            <a:xfrm>
              <a:off x="10453313" y="4796588"/>
              <a:ext cx="1135" cy="1164"/>
            </a:xfrm>
            <a:custGeom>
              <a:avLst/>
              <a:gdLst/>
              <a:ahLst/>
              <a:cxnLst/>
              <a:rect l="l" t="t" r="r" b="b"/>
              <a:pathLst>
                <a:path w="1162" h="1192">
                  <a:moveTo>
                    <a:pt x="581" y="596"/>
                  </a:moveTo>
                  <a:lnTo>
                    <a:pt x="0" y="1192"/>
                  </a:lnTo>
                  <a:lnTo>
                    <a:pt x="581" y="596"/>
                  </a:lnTo>
                  <a:lnTo>
                    <a:pt x="1162" y="596"/>
                  </a:lnTo>
                  <a:lnTo>
                    <a:pt x="1162" y="0"/>
                  </a:lnTo>
                  <a:lnTo>
                    <a:pt x="1162" y="596"/>
                  </a:lnTo>
                  <a:lnTo>
                    <a:pt x="581" y="596"/>
                  </a:lnTo>
                  <a:close/>
                </a:path>
              </a:pathLst>
            </a:custGeom>
            <a:solidFill>
              <a:srgbClr val="A97A47"/>
            </a:solidFill>
          </p:spPr>
          <p:txBody>
            <a:bodyPr wrap="square" lIns="0" tIns="0" rIns="0" bIns="0" rtlCol="0">
              <a:noAutofit/>
            </a:bodyPr>
            <a:lstStyle/>
            <a:p>
              <a:endParaRPr sz="1758"/>
            </a:p>
          </p:txBody>
        </p:sp>
        <p:sp>
          <p:nvSpPr>
            <p:cNvPr id="948" name="object 377"/>
            <p:cNvSpPr/>
            <p:nvPr/>
          </p:nvSpPr>
          <p:spPr>
            <a:xfrm>
              <a:off x="10535030" y="4726122"/>
              <a:ext cx="47100" cy="28536"/>
            </a:xfrm>
            <a:custGeom>
              <a:avLst/>
              <a:gdLst/>
              <a:ahLst/>
              <a:cxnLst/>
              <a:rect l="l" t="t" r="r" b="b"/>
              <a:pathLst>
                <a:path w="48234" h="29223">
                  <a:moveTo>
                    <a:pt x="9903" y="13005"/>
                  </a:moveTo>
                  <a:lnTo>
                    <a:pt x="12785" y="0"/>
                  </a:lnTo>
                  <a:lnTo>
                    <a:pt x="13947" y="596"/>
                  </a:lnTo>
                  <a:lnTo>
                    <a:pt x="15109" y="1789"/>
                  </a:lnTo>
                  <a:lnTo>
                    <a:pt x="16271" y="2385"/>
                  </a:lnTo>
                  <a:lnTo>
                    <a:pt x="19714" y="5023"/>
                  </a:lnTo>
                  <a:lnTo>
                    <a:pt x="30852" y="11526"/>
                  </a:lnTo>
                  <a:lnTo>
                    <a:pt x="43004" y="14910"/>
                  </a:lnTo>
                  <a:lnTo>
                    <a:pt x="48234" y="14910"/>
                  </a:lnTo>
                  <a:lnTo>
                    <a:pt x="48234" y="29223"/>
                  </a:lnTo>
                  <a:lnTo>
                    <a:pt x="47293" y="29131"/>
                  </a:lnTo>
                  <a:lnTo>
                    <a:pt x="34590" y="26687"/>
                  </a:lnTo>
                  <a:lnTo>
                    <a:pt x="22239" y="23592"/>
                  </a:lnTo>
                  <a:lnTo>
                    <a:pt x="9879" y="22066"/>
                  </a:lnTo>
                  <a:lnTo>
                    <a:pt x="6973" y="22066"/>
                  </a:lnTo>
                  <a:lnTo>
                    <a:pt x="4067" y="22663"/>
                  </a:lnTo>
                  <a:lnTo>
                    <a:pt x="1162" y="23259"/>
                  </a:lnTo>
                  <a:lnTo>
                    <a:pt x="581" y="22663"/>
                  </a:lnTo>
                  <a:lnTo>
                    <a:pt x="581" y="22066"/>
                  </a:lnTo>
                  <a:lnTo>
                    <a:pt x="0" y="22066"/>
                  </a:lnTo>
                  <a:lnTo>
                    <a:pt x="9903" y="13005"/>
                  </a:lnTo>
                  <a:close/>
                </a:path>
              </a:pathLst>
            </a:custGeom>
            <a:solidFill>
              <a:srgbClr val="9F7444"/>
            </a:solidFill>
          </p:spPr>
          <p:txBody>
            <a:bodyPr wrap="square" lIns="0" tIns="0" rIns="0" bIns="0" rtlCol="0">
              <a:noAutofit/>
            </a:bodyPr>
            <a:lstStyle/>
            <a:p>
              <a:endParaRPr sz="1758"/>
            </a:p>
          </p:txBody>
        </p:sp>
        <p:sp>
          <p:nvSpPr>
            <p:cNvPr id="949" name="object 378"/>
            <p:cNvSpPr/>
            <p:nvPr/>
          </p:nvSpPr>
          <p:spPr>
            <a:xfrm>
              <a:off x="10435152" y="4768640"/>
              <a:ext cx="303033" cy="401260"/>
            </a:xfrm>
            <a:custGeom>
              <a:avLst/>
              <a:gdLst/>
              <a:ahLst/>
              <a:cxnLst/>
              <a:rect l="l" t="t" r="r" b="b"/>
              <a:pathLst>
                <a:path w="310328" h="410920">
                  <a:moveTo>
                    <a:pt x="308116" y="339084"/>
                  </a:moveTo>
                  <a:lnTo>
                    <a:pt x="308003" y="338159"/>
                  </a:lnTo>
                  <a:lnTo>
                    <a:pt x="308003" y="323249"/>
                  </a:lnTo>
                  <a:lnTo>
                    <a:pt x="307422" y="318478"/>
                  </a:lnTo>
                  <a:lnTo>
                    <a:pt x="307422" y="308339"/>
                  </a:lnTo>
                  <a:lnTo>
                    <a:pt x="306841" y="303568"/>
                  </a:lnTo>
                  <a:lnTo>
                    <a:pt x="306841" y="292832"/>
                  </a:lnTo>
                  <a:lnTo>
                    <a:pt x="306260" y="287465"/>
                  </a:lnTo>
                  <a:lnTo>
                    <a:pt x="306260" y="281501"/>
                  </a:lnTo>
                  <a:lnTo>
                    <a:pt x="305679" y="273748"/>
                  </a:lnTo>
                  <a:lnTo>
                    <a:pt x="305679" y="265398"/>
                  </a:lnTo>
                  <a:lnTo>
                    <a:pt x="305098" y="257048"/>
                  </a:lnTo>
                  <a:lnTo>
                    <a:pt x="305098" y="247506"/>
                  </a:lnTo>
                  <a:lnTo>
                    <a:pt x="304516" y="241542"/>
                  </a:lnTo>
                  <a:lnTo>
                    <a:pt x="304516" y="235578"/>
                  </a:lnTo>
                  <a:lnTo>
                    <a:pt x="303977" y="222674"/>
                  </a:lnTo>
                  <a:lnTo>
                    <a:pt x="303505" y="210102"/>
                  </a:lnTo>
                  <a:lnTo>
                    <a:pt x="303354" y="207547"/>
                  </a:lnTo>
                  <a:lnTo>
                    <a:pt x="302773" y="200390"/>
                  </a:lnTo>
                  <a:lnTo>
                    <a:pt x="302773" y="193830"/>
                  </a:lnTo>
                  <a:lnTo>
                    <a:pt x="302192" y="187269"/>
                  </a:lnTo>
                  <a:lnTo>
                    <a:pt x="302192" y="178323"/>
                  </a:lnTo>
                  <a:lnTo>
                    <a:pt x="301611" y="171167"/>
                  </a:lnTo>
                  <a:lnTo>
                    <a:pt x="301611" y="163413"/>
                  </a:lnTo>
                  <a:lnTo>
                    <a:pt x="300828" y="148901"/>
                  </a:lnTo>
                  <a:lnTo>
                    <a:pt x="300045" y="134885"/>
                  </a:lnTo>
                  <a:lnTo>
                    <a:pt x="299262" y="121462"/>
                  </a:lnTo>
                  <a:lnTo>
                    <a:pt x="298479" y="108728"/>
                  </a:lnTo>
                  <a:lnTo>
                    <a:pt x="297697" y="96779"/>
                  </a:lnTo>
                  <a:lnTo>
                    <a:pt x="296914" y="85710"/>
                  </a:lnTo>
                  <a:lnTo>
                    <a:pt x="296381" y="78724"/>
                  </a:lnTo>
                  <a:lnTo>
                    <a:pt x="295799" y="70971"/>
                  </a:lnTo>
                  <a:lnTo>
                    <a:pt x="295218" y="64411"/>
                  </a:lnTo>
                  <a:lnTo>
                    <a:pt x="294637" y="58447"/>
                  </a:lnTo>
                  <a:lnTo>
                    <a:pt x="294637" y="56061"/>
                  </a:lnTo>
                  <a:lnTo>
                    <a:pt x="294056" y="53079"/>
                  </a:lnTo>
                  <a:lnTo>
                    <a:pt x="294056" y="50694"/>
                  </a:lnTo>
                  <a:lnTo>
                    <a:pt x="293475" y="48308"/>
                  </a:lnTo>
                  <a:lnTo>
                    <a:pt x="292894" y="45922"/>
                  </a:lnTo>
                  <a:lnTo>
                    <a:pt x="292894" y="42940"/>
                  </a:lnTo>
                  <a:lnTo>
                    <a:pt x="292313" y="42344"/>
                  </a:lnTo>
                  <a:lnTo>
                    <a:pt x="292313" y="40555"/>
                  </a:lnTo>
                  <a:lnTo>
                    <a:pt x="291731" y="39362"/>
                  </a:lnTo>
                  <a:lnTo>
                    <a:pt x="291731" y="38169"/>
                  </a:lnTo>
                  <a:lnTo>
                    <a:pt x="291150" y="37573"/>
                  </a:lnTo>
                  <a:lnTo>
                    <a:pt x="290569" y="36976"/>
                  </a:lnTo>
                  <a:lnTo>
                    <a:pt x="289988" y="35784"/>
                  </a:lnTo>
                  <a:lnTo>
                    <a:pt x="289407" y="35187"/>
                  </a:lnTo>
                  <a:lnTo>
                    <a:pt x="289407" y="34591"/>
                  </a:lnTo>
                  <a:lnTo>
                    <a:pt x="288826" y="34591"/>
                  </a:lnTo>
                  <a:lnTo>
                    <a:pt x="288826" y="33994"/>
                  </a:lnTo>
                  <a:lnTo>
                    <a:pt x="287082" y="32205"/>
                  </a:lnTo>
                  <a:lnTo>
                    <a:pt x="287082" y="31609"/>
                  </a:lnTo>
                  <a:lnTo>
                    <a:pt x="286501" y="31609"/>
                  </a:lnTo>
                  <a:lnTo>
                    <a:pt x="285920" y="31012"/>
                  </a:lnTo>
                  <a:lnTo>
                    <a:pt x="284758" y="29820"/>
                  </a:lnTo>
                  <a:lnTo>
                    <a:pt x="284177" y="29223"/>
                  </a:lnTo>
                  <a:lnTo>
                    <a:pt x="283595" y="29223"/>
                  </a:lnTo>
                  <a:lnTo>
                    <a:pt x="283595" y="28627"/>
                  </a:lnTo>
                  <a:lnTo>
                    <a:pt x="283014" y="28030"/>
                  </a:lnTo>
                  <a:lnTo>
                    <a:pt x="281852" y="27434"/>
                  </a:lnTo>
                  <a:lnTo>
                    <a:pt x="281271" y="26838"/>
                  </a:lnTo>
                  <a:lnTo>
                    <a:pt x="280690" y="26838"/>
                  </a:lnTo>
                  <a:lnTo>
                    <a:pt x="280109" y="26241"/>
                  </a:lnTo>
                  <a:lnTo>
                    <a:pt x="278365" y="24452"/>
                  </a:lnTo>
                  <a:lnTo>
                    <a:pt x="277203" y="24452"/>
                  </a:lnTo>
                  <a:lnTo>
                    <a:pt x="277203" y="23856"/>
                  </a:lnTo>
                  <a:lnTo>
                    <a:pt x="276041" y="23259"/>
                  </a:lnTo>
                  <a:lnTo>
                    <a:pt x="275460" y="22663"/>
                  </a:lnTo>
                  <a:lnTo>
                    <a:pt x="274297" y="22066"/>
                  </a:lnTo>
                  <a:lnTo>
                    <a:pt x="273716" y="22066"/>
                  </a:lnTo>
                  <a:lnTo>
                    <a:pt x="263580" y="16427"/>
                  </a:lnTo>
                  <a:lnTo>
                    <a:pt x="252397" y="10460"/>
                  </a:lnTo>
                  <a:lnTo>
                    <a:pt x="240804" y="3840"/>
                  </a:lnTo>
                  <a:lnTo>
                    <a:pt x="234780" y="0"/>
                  </a:lnTo>
                  <a:lnTo>
                    <a:pt x="197006" y="20874"/>
                  </a:lnTo>
                  <a:lnTo>
                    <a:pt x="191194" y="20874"/>
                  </a:lnTo>
                  <a:lnTo>
                    <a:pt x="191194" y="25645"/>
                  </a:lnTo>
                  <a:lnTo>
                    <a:pt x="173659" y="32139"/>
                  </a:lnTo>
                  <a:lnTo>
                    <a:pt x="163922" y="37366"/>
                  </a:lnTo>
                  <a:lnTo>
                    <a:pt x="157457" y="44442"/>
                  </a:lnTo>
                  <a:lnTo>
                    <a:pt x="152258" y="52483"/>
                  </a:lnTo>
                  <a:lnTo>
                    <a:pt x="151096" y="52483"/>
                  </a:lnTo>
                  <a:lnTo>
                    <a:pt x="138633" y="40154"/>
                  </a:lnTo>
                  <a:lnTo>
                    <a:pt x="125119" y="31463"/>
                  </a:lnTo>
                  <a:lnTo>
                    <a:pt x="115150" y="26625"/>
                  </a:lnTo>
                  <a:lnTo>
                    <a:pt x="112741" y="25645"/>
                  </a:lnTo>
                  <a:lnTo>
                    <a:pt x="112741" y="20874"/>
                  </a:lnTo>
                  <a:lnTo>
                    <a:pt x="106348" y="20874"/>
                  </a:lnTo>
                  <a:lnTo>
                    <a:pt x="68574" y="1192"/>
                  </a:lnTo>
                  <a:lnTo>
                    <a:pt x="57026" y="7762"/>
                  </a:lnTo>
                  <a:lnTo>
                    <a:pt x="46095" y="13543"/>
                  </a:lnTo>
                  <a:lnTo>
                    <a:pt x="43585" y="14910"/>
                  </a:lnTo>
                  <a:lnTo>
                    <a:pt x="38355" y="17295"/>
                  </a:lnTo>
                  <a:lnTo>
                    <a:pt x="33706" y="19084"/>
                  </a:lnTo>
                  <a:lnTo>
                    <a:pt x="29638" y="22066"/>
                  </a:lnTo>
                  <a:lnTo>
                    <a:pt x="29056" y="22066"/>
                  </a:lnTo>
                  <a:lnTo>
                    <a:pt x="27894" y="22663"/>
                  </a:lnTo>
                  <a:lnTo>
                    <a:pt x="27313" y="23259"/>
                  </a:lnTo>
                  <a:lnTo>
                    <a:pt x="26151" y="23856"/>
                  </a:lnTo>
                  <a:lnTo>
                    <a:pt x="25570" y="24452"/>
                  </a:lnTo>
                  <a:lnTo>
                    <a:pt x="24988" y="24452"/>
                  </a:lnTo>
                  <a:lnTo>
                    <a:pt x="24407" y="25048"/>
                  </a:lnTo>
                  <a:lnTo>
                    <a:pt x="23826" y="25645"/>
                  </a:lnTo>
                  <a:lnTo>
                    <a:pt x="22664" y="26241"/>
                  </a:lnTo>
                  <a:lnTo>
                    <a:pt x="22664" y="26838"/>
                  </a:lnTo>
                  <a:lnTo>
                    <a:pt x="21502" y="26838"/>
                  </a:lnTo>
                  <a:lnTo>
                    <a:pt x="19758" y="28627"/>
                  </a:lnTo>
                  <a:lnTo>
                    <a:pt x="19758" y="29223"/>
                  </a:lnTo>
                  <a:lnTo>
                    <a:pt x="19177" y="29223"/>
                  </a:lnTo>
                  <a:lnTo>
                    <a:pt x="18596" y="29820"/>
                  </a:lnTo>
                  <a:lnTo>
                    <a:pt x="18015" y="30416"/>
                  </a:lnTo>
                  <a:lnTo>
                    <a:pt x="17434" y="30416"/>
                  </a:lnTo>
                  <a:lnTo>
                    <a:pt x="16853" y="31012"/>
                  </a:lnTo>
                  <a:lnTo>
                    <a:pt x="16853" y="31609"/>
                  </a:lnTo>
                  <a:lnTo>
                    <a:pt x="16271" y="31609"/>
                  </a:lnTo>
                  <a:lnTo>
                    <a:pt x="16271" y="32205"/>
                  </a:lnTo>
                  <a:lnTo>
                    <a:pt x="14528" y="33994"/>
                  </a:lnTo>
                  <a:lnTo>
                    <a:pt x="14528" y="34591"/>
                  </a:lnTo>
                  <a:lnTo>
                    <a:pt x="13947" y="34591"/>
                  </a:lnTo>
                  <a:lnTo>
                    <a:pt x="13947" y="35187"/>
                  </a:lnTo>
                  <a:lnTo>
                    <a:pt x="13366" y="35784"/>
                  </a:lnTo>
                  <a:lnTo>
                    <a:pt x="12785" y="36976"/>
                  </a:lnTo>
                  <a:lnTo>
                    <a:pt x="12203" y="37573"/>
                  </a:lnTo>
                  <a:lnTo>
                    <a:pt x="10260" y="45102"/>
                  </a:lnTo>
                  <a:lnTo>
                    <a:pt x="8420" y="59801"/>
                  </a:lnTo>
                  <a:lnTo>
                    <a:pt x="7554" y="67989"/>
                  </a:lnTo>
                  <a:lnTo>
                    <a:pt x="6973" y="74550"/>
                  </a:lnTo>
                  <a:lnTo>
                    <a:pt x="6392" y="82303"/>
                  </a:lnTo>
                  <a:lnTo>
                    <a:pt x="5811" y="90056"/>
                  </a:lnTo>
                  <a:lnTo>
                    <a:pt x="5265" y="101930"/>
                  </a:lnTo>
                  <a:lnTo>
                    <a:pt x="4622" y="114594"/>
                  </a:lnTo>
                  <a:lnTo>
                    <a:pt x="3783" y="127847"/>
                  </a:lnTo>
                  <a:lnTo>
                    <a:pt x="3486" y="131804"/>
                  </a:lnTo>
                  <a:lnTo>
                    <a:pt x="3486" y="137172"/>
                  </a:lnTo>
                  <a:lnTo>
                    <a:pt x="2905" y="141943"/>
                  </a:lnTo>
                  <a:lnTo>
                    <a:pt x="2905" y="149696"/>
                  </a:lnTo>
                  <a:lnTo>
                    <a:pt x="2324" y="152678"/>
                  </a:lnTo>
                  <a:lnTo>
                    <a:pt x="2324" y="155064"/>
                  </a:lnTo>
                  <a:lnTo>
                    <a:pt x="1743" y="163413"/>
                  </a:lnTo>
                  <a:lnTo>
                    <a:pt x="1743" y="171763"/>
                  </a:lnTo>
                  <a:lnTo>
                    <a:pt x="1162" y="180113"/>
                  </a:lnTo>
                  <a:lnTo>
                    <a:pt x="1162" y="185480"/>
                  </a:lnTo>
                  <a:lnTo>
                    <a:pt x="581" y="190848"/>
                  </a:lnTo>
                  <a:lnTo>
                    <a:pt x="581" y="196812"/>
                  </a:lnTo>
                  <a:lnTo>
                    <a:pt x="0" y="200987"/>
                  </a:lnTo>
                  <a:lnTo>
                    <a:pt x="0" y="209336"/>
                  </a:lnTo>
                  <a:lnTo>
                    <a:pt x="11391" y="216428"/>
                  </a:lnTo>
                  <a:lnTo>
                    <a:pt x="22537" y="222617"/>
                  </a:lnTo>
                  <a:lnTo>
                    <a:pt x="33191" y="228157"/>
                  </a:lnTo>
                  <a:lnTo>
                    <a:pt x="33706" y="228421"/>
                  </a:lnTo>
                  <a:lnTo>
                    <a:pt x="36387" y="215289"/>
                  </a:lnTo>
                  <a:lnTo>
                    <a:pt x="44432" y="204650"/>
                  </a:lnTo>
                  <a:lnTo>
                    <a:pt x="52883" y="200390"/>
                  </a:lnTo>
                  <a:lnTo>
                    <a:pt x="49767" y="188519"/>
                  </a:lnTo>
                  <a:lnTo>
                    <a:pt x="51844" y="176228"/>
                  </a:lnTo>
                  <a:lnTo>
                    <a:pt x="58990" y="166606"/>
                  </a:lnTo>
                  <a:lnTo>
                    <a:pt x="59276" y="166395"/>
                  </a:lnTo>
                  <a:lnTo>
                    <a:pt x="59276" y="78128"/>
                  </a:lnTo>
                  <a:lnTo>
                    <a:pt x="61019" y="94827"/>
                  </a:lnTo>
                  <a:lnTo>
                    <a:pt x="61600" y="96020"/>
                  </a:lnTo>
                  <a:lnTo>
                    <a:pt x="62181" y="97809"/>
                  </a:lnTo>
                  <a:lnTo>
                    <a:pt x="63925" y="94231"/>
                  </a:lnTo>
                  <a:lnTo>
                    <a:pt x="63344" y="164010"/>
                  </a:lnTo>
                  <a:lnTo>
                    <a:pt x="66249" y="162817"/>
                  </a:lnTo>
                  <a:lnTo>
                    <a:pt x="69155" y="161624"/>
                  </a:lnTo>
                  <a:lnTo>
                    <a:pt x="73804" y="161624"/>
                  </a:lnTo>
                  <a:lnTo>
                    <a:pt x="74385" y="162221"/>
                  </a:lnTo>
                  <a:lnTo>
                    <a:pt x="74966" y="162221"/>
                  </a:lnTo>
                  <a:lnTo>
                    <a:pt x="75801" y="149050"/>
                  </a:lnTo>
                  <a:lnTo>
                    <a:pt x="82750" y="138421"/>
                  </a:lnTo>
                  <a:lnTo>
                    <a:pt x="95692" y="133626"/>
                  </a:lnTo>
                  <a:lnTo>
                    <a:pt x="97050" y="133593"/>
                  </a:lnTo>
                  <a:lnTo>
                    <a:pt x="101699" y="133593"/>
                  </a:lnTo>
                  <a:lnTo>
                    <a:pt x="105186" y="134190"/>
                  </a:lnTo>
                  <a:lnTo>
                    <a:pt x="108091" y="135979"/>
                  </a:lnTo>
                  <a:lnTo>
                    <a:pt x="109835" y="128226"/>
                  </a:lnTo>
                  <a:lnTo>
                    <a:pt x="115646" y="120472"/>
                  </a:lnTo>
                  <a:lnTo>
                    <a:pt x="133662" y="120472"/>
                  </a:lnTo>
                  <a:lnTo>
                    <a:pt x="138311" y="124051"/>
                  </a:lnTo>
                  <a:lnTo>
                    <a:pt x="141216" y="128822"/>
                  </a:lnTo>
                  <a:lnTo>
                    <a:pt x="143541" y="124051"/>
                  </a:lnTo>
                  <a:lnTo>
                    <a:pt x="148190" y="119876"/>
                  </a:lnTo>
                  <a:lnTo>
                    <a:pt x="162137" y="119876"/>
                  </a:lnTo>
                  <a:lnTo>
                    <a:pt x="166205" y="123454"/>
                  </a:lnTo>
                  <a:lnTo>
                    <a:pt x="168530" y="127629"/>
                  </a:lnTo>
                  <a:lnTo>
                    <a:pt x="172017" y="123454"/>
                  </a:lnTo>
                  <a:lnTo>
                    <a:pt x="176666" y="120472"/>
                  </a:lnTo>
                  <a:lnTo>
                    <a:pt x="193519" y="120472"/>
                  </a:lnTo>
                  <a:lnTo>
                    <a:pt x="199330" y="128226"/>
                  </a:lnTo>
                  <a:lnTo>
                    <a:pt x="201074" y="135979"/>
                  </a:lnTo>
                  <a:lnTo>
                    <a:pt x="203979" y="134190"/>
                  </a:lnTo>
                  <a:lnTo>
                    <a:pt x="208047" y="133593"/>
                  </a:lnTo>
                  <a:lnTo>
                    <a:pt x="212115" y="133593"/>
                  </a:lnTo>
                  <a:lnTo>
                    <a:pt x="225556" y="137747"/>
                  </a:lnTo>
                  <a:lnTo>
                    <a:pt x="233013" y="148012"/>
                  </a:lnTo>
                  <a:lnTo>
                    <a:pt x="234367" y="161096"/>
                  </a:lnTo>
                  <a:lnTo>
                    <a:pt x="234199" y="162221"/>
                  </a:lnTo>
                  <a:lnTo>
                    <a:pt x="234780" y="162221"/>
                  </a:lnTo>
                  <a:lnTo>
                    <a:pt x="235361" y="161624"/>
                  </a:lnTo>
                  <a:lnTo>
                    <a:pt x="240010" y="161624"/>
                  </a:lnTo>
                  <a:lnTo>
                    <a:pt x="242916" y="162817"/>
                  </a:lnTo>
                  <a:lnTo>
                    <a:pt x="245821" y="164010"/>
                  </a:lnTo>
                  <a:lnTo>
                    <a:pt x="245240" y="94231"/>
                  </a:lnTo>
                  <a:lnTo>
                    <a:pt x="246984" y="97809"/>
                  </a:lnTo>
                  <a:lnTo>
                    <a:pt x="247565" y="96020"/>
                  </a:lnTo>
                  <a:lnTo>
                    <a:pt x="248146" y="94827"/>
                  </a:lnTo>
                  <a:lnTo>
                    <a:pt x="249889" y="78128"/>
                  </a:lnTo>
                  <a:lnTo>
                    <a:pt x="249889" y="165799"/>
                  </a:lnTo>
                  <a:lnTo>
                    <a:pt x="257375" y="175555"/>
                  </a:lnTo>
                  <a:lnTo>
                    <a:pt x="259556" y="187782"/>
                  </a:lnTo>
                  <a:lnTo>
                    <a:pt x="256673" y="199637"/>
                  </a:lnTo>
                  <a:lnTo>
                    <a:pt x="256282" y="200390"/>
                  </a:lnTo>
                  <a:lnTo>
                    <a:pt x="266921" y="206477"/>
                  </a:lnTo>
                  <a:lnTo>
                    <a:pt x="273420" y="216386"/>
                  </a:lnTo>
                  <a:lnTo>
                    <a:pt x="275746" y="228248"/>
                  </a:lnTo>
                  <a:lnTo>
                    <a:pt x="273869" y="240197"/>
                  </a:lnTo>
                  <a:lnTo>
                    <a:pt x="267755" y="250366"/>
                  </a:lnTo>
                  <a:lnTo>
                    <a:pt x="257375" y="256887"/>
                  </a:lnTo>
                  <a:lnTo>
                    <a:pt x="256863" y="257048"/>
                  </a:lnTo>
                  <a:lnTo>
                    <a:pt x="260656" y="268781"/>
                  </a:lnTo>
                  <a:lnTo>
                    <a:pt x="259719" y="281318"/>
                  </a:lnTo>
                  <a:lnTo>
                    <a:pt x="257444" y="287465"/>
                  </a:lnTo>
                  <a:lnTo>
                    <a:pt x="258606" y="289850"/>
                  </a:lnTo>
                  <a:lnTo>
                    <a:pt x="259769" y="292236"/>
                  </a:lnTo>
                  <a:lnTo>
                    <a:pt x="259769" y="297604"/>
                  </a:lnTo>
                  <a:lnTo>
                    <a:pt x="258025" y="301182"/>
                  </a:lnTo>
                  <a:lnTo>
                    <a:pt x="255701" y="302971"/>
                  </a:lnTo>
                  <a:lnTo>
                    <a:pt x="255120" y="304164"/>
                  </a:lnTo>
                  <a:lnTo>
                    <a:pt x="253376" y="305357"/>
                  </a:lnTo>
                  <a:lnTo>
                    <a:pt x="251633" y="306550"/>
                  </a:lnTo>
                  <a:lnTo>
                    <a:pt x="249889" y="307146"/>
                  </a:lnTo>
                  <a:lnTo>
                    <a:pt x="249308" y="315496"/>
                  </a:lnTo>
                  <a:lnTo>
                    <a:pt x="256863" y="319074"/>
                  </a:lnTo>
                  <a:lnTo>
                    <a:pt x="257444" y="331002"/>
                  </a:lnTo>
                  <a:lnTo>
                    <a:pt x="251633" y="336370"/>
                  </a:lnTo>
                  <a:lnTo>
                    <a:pt x="252214" y="339948"/>
                  </a:lnTo>
                  <a:lnTo>
                    <a:pt x="251633" y="343526"/>
                  </a:lnTo>
                  <a:lnTo>
                    <a:pt x="249308" y="346508"/>
                  </a:lnTo>
                  <a:lnTo>
                    <a:pt x="249308" y="409131"/>
                  </a:lnTo>
                  <a:lnTo>
                    <a:pt x="251052" y="409727"/>
                  </a:lnTo>
                  <a:lnTo>
                    <a:pt x="252214" y="410920"/>
                  </a:lnTo>
                  <a:lnTo>
                    <a:pt x="308116" y="410920"/>
                  </a:lnTo>
                  <a:lnTo>
                    <a:pt x="308116" y="339084"/>
                  </a:lnTo>
                  <a:close/>
                </a:path>
              </a:pathLst>
            </a:custGeom>
            <a:solidFill>
              <a:srgbClr val="223842"/>
            </a:solidFill>
          </p:spPr>
          <p:txBody>
            <a:bodyPr wrap="square" lIns="0" tIns="0" rIns="0" bIns="0" rtlCol="0">
              <a:noAutofit/>
            </a:bodyPr>
            <a:lstStyle/>
            <a:p>
              <a:endParaRPr sz="1758"/>
            </a:p>
          </p:txBody>
        </p:sp>
        <p:sp>
          <p:nvSpPr>
            <p:cNvPr id="950" name="object 379"/>
            <p:cNvSpPr/>
            <p:nvPr/>
          </p:nvSpPr>
          <p:spPr>
            <a:xfrm>
              <a:off x="10619612" y="5081968"/>
              <a:ext cx="58450" cy="86192"/>
            </a:xfrm>
            <a:custGeom>
              <a:avLst/>
              <a:gdLst/>
              <a:ahLst/>
              <a:cxnLst/>
              <a:rect l="l" t="t" r="r" b="b"/>
              <a:pathLst>
                <a:path w="59857" h="88267">
                  <a:moveTo>
                    <a:pt x="58169" y="87605"/>
                  </a:moveTo>
                  <a:lnTo>
                    <a:pt x="47555" y="81181"/>
                  </a:lnTo>
                  <a:lnTo>
                    <a:pt x="36611" y="73953"/>
                  </a:lnTo>
                  <a:lnTo>
                    <a:pt x="35449" y="72760"/>
                  </a:lnTo>
                  <a:lnTo>
                    <a:pt x="34287" y="72164"/>
                  </a:lnTo>
                  <a:lnTo>
                    <a:pt x="33706" y="71568"/>
                  </a:lnTo>
                  <a:lnTo>
                    <a:pt x="33124" y="70971"/>
                  </a:lnTo>
                  <a:lnTo>
                    <a:pt x="31962" y="70375"/>
                  </a:lnTo>
                  <a:lnTo>
                    <a:pt x="31381" y="69778"/>
                  </a:lnTo>
                  <a:lnTo>
                    <a:pt x="30800" y="69182"/>
                  </a:lnTo>
                  <a:lnTo>
                    <a:pt x="30219" y="69182"/>
                  </a:lnTo>
                  <a:lnTo>
                    <a:pt x="29638" y="68586"/>
                  </a:lnTo>
                  <a:lnTo>
                    <a:pt x="29056" y="67989"/>
                  </a:lnTo>
                  <a:lnTo>
                    <a:pt x="28475" y="67393"/>
                  </a:lnTo>
                  <a:lnTo>
                    <a:pt x="27313" y="66796"/>
                  </a:lnTo>
                  <a:lnTo>
                    <a:pt x="26732" y="66796"/>
                  </a:lnTo>
                  <a:lnTo>
                    <a:pt x="26732" y="64411"/>
                  </a:lnTo>
                  <a:lnTo>
                    <a:pt x="26151" y="64411"/>
                  </a:lnTo>
                  <a:lnTo>
                    <a:pt x="26151" y="63814"/>
                  </a:lnTo>
                  <a:lnTo>
                    <a:pt x="25570" y="63814"/>
                  </a:lnTo>
                  <a:lnTo>
                    <a:pt x="24988" y="63218"/>
                  </a:lnTo>
                  <a:lnTo>
                    <a:pt x="23826" y="63218"/>
                  </a:lnTo>
                  <a:lnTo>
                    <a:pt x="23245" y="63814"/>
                  </a:lnTo>
                  <a:lnTo>
                    <a:pt x="22433" y="63200"/>
                  </a:lnTo>
                  <a:lnTo>
                    <a:pt x="11918" y="54289"/>
                  </a:lnTo>
                  <a:lnTo>
                    <a:pt x="4649" y="45326"/>
                  </a:lnTo>
                  <a:lnTo>
                    <a:pt x="3486" y="42940"/>
                  </a:lnTo>
                  <a:lnTo>
                    <a:pt x="2324" y="39958"/>
                  </a:lnTo>
                  <a:lnTo>
                    <a:pt x="1162" y="37573"/>
                  </a:lnTo>
                  <a:lnTo>
                    <a:pt x="1162" y="35784"/>
                  </a:lnTo>
                  <a:lnTo>
                    <a:pt x="581" y="34591"/>
                  </a:lnTo>
                  <a:lnTo>
                    <a:pt x="581" y="32802"/>
                  </a:lnTo>
                  <a:lnTo>
                    <a:pt x="0" y="32205"/>
                  </a:lnTo>
                  <a:lnTo>
                    <a:pt x="0" y="23856"/>
                  </a:lnTo>
                  <a:lnTo>
                    <a:pt x="2657" y="20990"/>
                  </a:lnTo>
                  <a:lnTo>
                    <a:pt x="10367" y="11110"/>
                  </a:lnTo>
                  <a:lnTo>
                    <a:pt x="17434" y="0"/>
                  </a:lnTo>
                  <a:lnTo>
                    <a:pt x="19177" y="596"/>
                  </a:lnTo>
                  <a:lnTo>
                    <a:pt x="20921" y="1192"/>
                  </a:lnTo>
                  <a:lnTo>
                    <a:pt x="23245" y="1192"/>
                  </a:lnTo>
                  <a:lnTo>
                    <a:pt x="23826" y="4174"/>
                  </a:lnTo>
                  <a:lnTo>
                    <a:pt x="26151" y="7156"/>
                  </a:lnTo>
                  <a:lnTo>
                    <a:pt x="29056" y="8349"/>
                  </a:lnTo>
                  <a:lnTo>
                    <a:pt x="29638" y="10735"/>
                  </a:lnTo>
                  <a:lnTo>
                    <a:pt x="30800" y="13120"/>
                  </a:lnTo>
                  <a:lnTo>
                    <a:pt x="33124" y="14910"/>
                  </a:lnTo>
                  <a:lnTo>
                    <a:pt x="32543" y="17295"/>
                  </a:lnTo>
                  <a:lnTo>
                    <a:pt x="33124" y="19681"/>
                  </a:lnTo>
                  <a:lnTo>
                    <a:pt x="33706" y="21470"/>
                  </a:lnTo>
                  <a:lnTo>
                    <a:pt x="33706" y="26241"/>
                  </a:lnTo>
                  <a:lnTo>
                    <a:pt x="34287" y="28030"/>
                  </a:lnTo>
                  <a:lnTo>
                    <a:pt x="33124" y="29820"/>
                  </a:lnTo>
                  <a:lnTo>
                    <a:pt x="32543" y="32205"/>
                  </a:lnTo>
                  <a:lnTo>
                    <a:pt x="32543" y="35784"/>
                  </a:lnTo>
                  <a:lnTo>
                    <a:pt x="33124" y="36976"/>
                  </a:lnTo>
                  <a:lnTo>
                    <a:pt x="33124" y="38169"/>
                  </a:lnTo>
                  <a:lnTo>
                    <a:pt x="32054" y="40231"/>
                  </a:lnTo>
                  <a:lnTo>
                    <a:pt x="32443" y="52095"/>
                  </a:lnTo>
                  <a:lnTo>
                    <a:pt x="43004" y="58447"/>
                  </a:lnTo>
                  <a:lnTo>
                    <a:pt x="51721" y="58447"/>
                  </a:lnTo>
                  <a:lnTo>
                    <a:pt x="55789" y="50097"/>
                  </a:lnTo>
                  <a:lnTo>
                    <a:pt x="54045" y="42940"/>
                  </a:lnTo>
                  <a:lnTo>
                    <a:pt x="56370" y="40555"/>
                  </a:lnTo>
                  <a:lnTo>
                    <a:pt x="58113" y="36976"/>
                  </a:lnTo>
                  <a:lnTo>
                    <a:pt x="57532" y="33994"/>
                  </a:lnTo>
                  <a:lnTo>
                    <a:pt x="57532" y="31012"/>
                  </a:lnTo>
                  <a:lnTo>
                    <a:pt x="56951" y="29223"/>
                  </a:lnTo>
                  <a:lnTo>
                    <a:pt x="58113" y="28627"/>
                  </a:lnTo>
                  <a:lnTo>
                    <a:pt x="58695" y="28030"/>
                  </a:lnTo>
                  <a:lnTo>
                    <a:pt x="59857" y="26838"/>
                  </a:lnTo>
                  <a:lnTo>
                    <a:pt x="59857" y="50097"/>
                  </a:lnTo>
                  <a:lnTo>
                    <a:pt x="59276" y="88267"/>
                  </a:lnTo>
                  <a:lnTo>
                    <a:pt x="58169" y="87605"/>
                  </a:lnTo>
                  <a:close/>
                </a:path>
              </a:pathLst>
            </a:custGeom>
            <a:solidFill>
              <a:srgbClr val="223842"/>
            </a:solidFill>
          </p:spPr>
          <p:txBody>
            <a:bodyPr wrap="square" lIns="0" tIns="0" rIns="0" bIns="0" rtlCol="0">
              <a:noAutofit/>
            </a:bodyPr>
            <a:lstStyle/>
            <a:p>
              <a:endParaRPr sz="1758"/>
            </a:p>
          </p:txBody>
        </p:sp>
        <p:sp>
          <p:nvSpPr>
            <p:cNvPr id="951" name="object 380"/>
            <p:cNvSpPr/>
            <p:nvPr/>
          </p:nvSpPr>
          <p:spPr>
            <a:xfrm>
              <a:off x="10678061" y="5121563"/>
              <a:ext cx="567" cy="47172"/>
            </a:xfrm>
            <a:custGeom>
              <a:avLst/>
              <a:gdLst/>
              <a:ahLst/>
              <a:cxnLst/>
              <a:rect l="l" t="t" r="r" b="b"/>
              <a:pathLst>
                <a:path w="581" h="48308">
                  <a:moveTo>
                    <a:pt x="0" y="47712"/>
                  </a:moveTo>
                  <a:lnTo>
                    <a:pt x="0" y="0"/>
                  </a:lnTo>
                  <a:lnTo>
                    <a:pt x="581" y="48308"/>
                  </a:lnTo>
                  <a:lnTo>
                    <a:pt x="0" y="47712"/>
                  </a:lnTo>
                  <a:close/>
                </a:path>
              </a:pathLst>
            </a:custGeom>
            <a:solidFill>
              <a:srgbClr val="223842"/>
            </a:solidFill>
          </p:spPr>
          <p:txBody>
            <a:bodyPr wrap="square" lIns="0" tIns="0" rIns="0" bIns="0" rtlCol="0">
              <a:noAutofit/>
            </a:bodyPr>
            <a:lstStyle/>
            <a:p>
              <a:endParaRPr sz="1758"/>
            </a:p>
          </p:txBody>
        </p:sp>
        <p:sp>
          <p:nvSpPr>
            <p:cNvPr id="952" name="object 381"/>
            <p:cNvSpPr/>
            <p:nvPr/>
          </p:nvSpPr>
          <p:spPr>
            <a:xfrm>
              <a:off x="10501544" y="5077309"/>
              <a:ext cx="48235" cy="82697"/>
            </a:xfrm>
            <a:custGeom>
              <a:avLst/>
              <a:gdLst/>
              <a:ahLst/>
              <a:cxnLst/>
              <a:rect l="l" t="t" r="r" b="b"/>
              <a:pathLst>
                <a:path w="49396" h="84688">
                  <a:moveTo>
                    <a:pt x="22664" y="70971"/>
                  </a:moveTo>
                  <a:lnTo>
                    <a:pt x="21502" y="71568"/>
                  </a:lnTo>
                  <a:lnTo>
                    <a:pt x="20921" y="72164"/>
                  </a:lnTo>
                  <a:lnTo>
                    <a:pt x="19758" y="72760"/>
                  </a:lnTo>
                  <a:lnTo>
                    <a:pt x="19758" y="73357"/>
                  </a:lnTo>
                  <a:lnTo>
                    <a:pt x="19177" y="73953"/>
                  </a:lnTo>
                  <a:lnTo>
                    <a:pt x="18596" y="73953"/>
                  </a:lnTo>
                  <a:lnTo>
                    <a:pt x="17434" y="74550"/>
                  </a:lnTo>
                  <a:lnTo>
                    <a:pt x="16853" y="75146"/>
                  </a:lnTo>
                  <a:lnTo>
                    <a:pt x="16271" y="75742"/>
                  </a:lnTo>
                  <a:lnTo>
                    <a:pt x="15109" y="76935"/>
                  </a:lnTo>
                  <a:lnTo>
                    <a:pt x="13366" y="77532"/>
                  </a:lnTo>
                  <a:lnTo>
                    <a:pt x="12203" y="78724"/>
                  </a:lnTo>
                  <a:lnTo>
                    <a:pt x="10460" y="79917"/>
                  </a:lnTo>
                  <a:lnTo>
                    <a:pt x="8717" y="81110"/>
                  </a:lnTo>
                  <a:lnTo>
                    <a:pt x="6973" y="82303"/>
                  </a:lnTo>
                  <a:lnTo>
                    <a:pt x="5811" y="82899"/>
                  </a:lnTo>
                  <a:lnTo>
                    <a:pt x="4649" y="84092"/>
                  </a:lnTo>
                  <a:lnTo>
                    <a:pt x="2905" y="84688"/>
                  </a:lnTo>
                  <a:lnTo>
                    <a:pt x="2905" y="78724"/>
                  </a:lnTo>
                  <a:lnTo>
                    <a:pt x="3486" y="72164"/>
                  </a:lnTo>
                  <a:lnTo>
                    <a:pt x="3486" y="65604"/>
                  </a:lnTo>
                  <a:lnTo>
                    <a:pt x="1743" y="59043"/>
                  </a:lnTo>
                  <a:lnTo>
                    <a:pt x="1743" y="44133"/>
                  </a:lnTo>
                  <a:lnTo>
                    <a:pt x="1162" y="42344"/>
                  </a:lnTo>
                  <a:lnTo>
                    <a:pt x="1162" y="35187"/>
                  </a:lnTo>
                  <a:lnTo>
                    <a:pt x="581" y="31609"/>
                  </a:lnTo>
                  <a:lnTo>
                    <a:pt x="581" y="22663"/>
                  </a:lnTo>
                  <a:lnTo>
                    <a:pt x="0" y="19084"/>
                  </a:lnTo>
                  <a:lnTo>
                    <a:pt x="581" y="17892"/>
                  </a:lnTo>
                  <a:lnTo>
                    <a:pt x="581" y="13120"/>
                  </a:lnTo>
                  <a:lnTo>
                    <a:pt x="0" y="11331"/>
                  </a:lnTo>
                  <a:lnTo>
                    <a:pt x="0" y="10735"/>
                  </a:lnTo>
                  <a:lnTo>
                    <a:pt x="1162" y="10138"/>
                  </a:lnTo>
                  <a:lnTo>
                    <a:pt x="2324" y="8946"/>
                  </a:lnTo>
                  <a:lnTo>
                    <a:pt x="2905" y="8349"/>
                  </a:lnTo>
                  <a:lnTo>
                    <a:pt x="4649" y="6560"/>
                  </a:lnTo>
                  <a:lnTo>
                    <a:pt x="6392" y="3578"/>
                  </a:lnTo>
                  <a:lnTo>
                    <a:pt x="6392" y="1192"/>
                  </a:lnTo>
                  <a:lnTo>
                    <a:pt x="9879" y="1192"/>
                  </a:lnTo>
                  <a:lnTo>
                    <a:pt x="11622" y="596"/>
                  </a:lnTo>
                  <a:lnTo>
                    <a:pt x="13366" y="0"/>
                  </a:lnTo>
                  <a:lnTo>
                    <a:pt x="16271" y="3578"/>
                  </a:lnTo>
                  <a:lnTo>
                    <a:pt x="21502" y="5964"/>
                  </a:lnTo>
                  <a:lnTo>
                    <a:pt x="31962" y="5964"/>
                  </a:lnTo>
                  <a:lnTo>
                    <a:pt x="32998" y="7797"/>
                  </a:lnTo>
                  <a:lnTo>
                    <a:pt x="40041" y="18709"/>
                  </a:lnTo>
                  <a:lnTo>
                    <a:pt x="48234" y="28030"/>
                  </a:lnTo>
                  <a:lnTo>
                    <a:pt x="48815" y="28627"/>
                  </a:lnTo>
                  <a:lnTo>
                    <a:pt x="49396" y="28627"/>
                  </a:lnTo>
                  <a:lnTo>
                    <a:pt x="49396" y="31609"/>
                  </a:lnTo>
                  <a:lnTo>
                    <a:pt x="48815" y="32802"/>
                  </a:lnTo>
                  <a:lnTo>
                    <a:pt x="48815" y="38169"/>
                  </a:lnTo>
                  <a:lnTo>
                    <a:pt x="48234" y="38169"/>
                  </a:lnTo>
                  <a:lnTo>
                    <a:pt x="48234" y="41151"/>
                  </a:lnTo>
                  <a:lnTo>
                    <a:pt x="47653" y="41151"/>
                  </a:lnTo>
                  <a:lnTo>
                    <a:pt x="47653" y="42940"/>
                  </a:lnTo>
                  <a:lnTo>
                    <a:pt x="47072" y="43537"/>
                  </a:lnTo>
                  <a:lnTo>
                    <a:pt x="47072" y="44730"/>
                  </a:lnTo>
                  <a:lnTo>
                    <a:pt x="46491" y="45326"/>
                  </a:lnTo>
                  <a:lnTo>
                    <a:pt x="46491" y="45922"/>
                  </a:lnTo>
                  <a:lnTo>
                    <a:pt x="45910" y="46519"/>
                  </a:lnTo>
                  <a:lnTo>
                    <a:pt x="45910" y="47115"/>
                  </a:lnTo>
                  <a:lnTo>
                    <a:pt x="45328" y="47712"/>
                  </a:lnTo>
                  <a:lnTo>
                    <a:pt x="45328" y="48308"/>
                  </a:lnTo>
                  <a:lnTo>
                    <a:pt x="44747" y="48904"/>
                  </a:lnTo>
                  <a:lnTo>
                    <a:pt x="44747" y="49501"/>
                  </a:lnTo>
                  <a:lnTo>
                    <a:pt x="44166" y="50097"/>
                  </a:lnTo>
                  <a:lnTo>
                    <a:pt x="44166" y="50694"/>
                  </a:lnTo>
                  <a:lnTo>
                    <a:pt x="43585" y="51290"/>
                  </a:lnTo>
                  <a:lnTo>
                    <a:pt x="43004" y="51886"/>
                  </a:lnTo>
                  <a:lnTo>
                    <a:pt x="43004" y="52483"/>
                  </a:lnTo>
                  <a:lnTo>
                    <a:pt x="41842" y="53676"/>
                  </a:lnTo>
                  <a:lnTo>
                    <a:pt x="41260" y="54272"/>
                  </a:lnTo>
                  <a:lnTo>
                    <a:pt x="40679" y="55465"/>
                  </a:lnTo>
                  <a:lnTo>
                    <a:pt x="40098" y="55465"/>
                  </a:lnTo>
                  <a:lnTo>
                    <a:pt x="38936" y="56061"/>
                  </a:lnTo>
                  <a:lnTo>
                    <a:pt x="38936" y="56658"/>
                  </a:lnTo>
                  <a:lnTo>
                    <a:pt x="38355" y="57254"/>
                  </a:lnTo>
                  <a:lnTo>
                    <a:pt x="38355" y="57850"/>
                  </a:lnTo>
                  <a:lnTo>
                    <a:pt x="37774" y="58447"/>
                  </a:lnTo>
                  <a:lnTo>
                    <a:pt x="36611" y="59640"/>
                  </a:lnTo>
                  <a:lnTo>
                    <a:pt x="35449" y="60832"/>
                  </a:lnTo>
                  <a:lnTo>
                    <a:pt x="34287" y="61429"/>
                  </a:lnTo>
                  <a:lnTo>
                    <a:pt x="33706" y="62025"/>
                  </a:lnTo>
                  <a:lnTo>
                    <a:pt x="33124" y="62622"/>
                  </a:lnTo>
                  <a:lnTo>
                    <a:pt x="32543" y="63218"/>
                  </a:lnTo>
                  <a:lnTo>
                    <a:pt x="31962" y="63218"/>
                  </a:lnTo>
                  <a:lnTo>
                    <a:pt x="31962" y="63814"/>
                  </a:lnTo>
                  <a:lnTo>
                    <a:pt x="31381" y="63814"/>
                  </a:lnTo>
                  <a:lnTo>
                    <a:pt x="30800" y="64411"/>
                  </a:lnTo>
                  <a:lnTo>
                    <a:pt x="29638" y="64411"/>
                  </a:lnTo>
                  <a:lnTo>
                    <a:pt x="27894" y="66796"/>
                  </a:lnTo>
                  <a:lnTo>
                    <a:pt x="26151" y="68586"/>
                  </a:lnTo>
                  <a:lnTo>
                    <a:pt x="25570" y="67989"/>
                  </a:lnTo>
                  <a:lnTo>
                    <a:pt x="23826" y="67989"/>
                  </a:lnTo>
                  <a:lnTo>
                    <a:pt x="22664" y="68586"/>
                  </a:lnTo>
                  <a:lnTo>
                    <a:pt x="22664" y="70971"/>
                  </a:lnTo>
                  <a:close/>
                </a:path>
              </a:pathLst>
            </a:custGeom>
            <a:solidFill>
              <a:srgbClr val="223842"/>
            </a:solidFill>
          </p:spPr>
          <p:txBody>
            <a:bodyPr wrap="square" lIns="0" tIns="0" rIns="0" bIns="0" rtlCol="0">
              <a:noAutofit/>
            </a:bodyPr>
            <a:lstStyle/>
            <a:p>
              <a:endParaRPr sz="1758"/>
            </a:p>
          </p:txBody>
        </p:sp>
        <p:sp>
          <p:nvSpPr>
            <p:cNvPr id="953" name="object 382"/>
            <p:cNvSpPr/>
            <p:nvPr/>
          </p:nvSpPr>
          <p:spPr>
            <a:xfrm>
              <a:off x="10583262" y="4765742"/>
              <a:ext cx="81148" cy="54161"/>
            </a:xfrm>
            <a:custGeom>
              <a:avLst/>
              <a:gdLst/>
              <a:ahLst/>
              <a:cxnLst/>
              <a:rect l="l" t="t" r="r" b="b"/>
              <a:pathLst>
                <a:path w="83102" h="55465">
                  <a:moveTo>
                    <a:pt x="45328" y="23856"/>
                  </a:moveTo>
                  <a:lnTo>
                    <a:pt x="39517" y="23856"/>
                  </a:lnTo>
                  <a:lnTo>
                    <a:pt x="39517" y="28627"/>
                  </a:lnTo>
                  <a:lnTo>
                    <a:pt x="36632" y="29749"/>
                  </a:lnTo>
                  <a:lnTo>
                    <a:pt x="25824" y="34789"/>
                  </a:lnTo>
                  <a:lnTo>
                    <a:pt x="12006" y="43499"/>
                  </a:lnTo>
                  <a:lnTo>
                    <a:pt x="581" y="55465"/>
                  </a:lnTo>
                  <a:lnTo>
                    <a:pt x="0" y="55465"/>
                  </a:lnTo>
                  <a:lnTo>
                    <a:pt x="0" y="51886"/>
                  </a:lnTo>
                  <a:lnTo>
                    <a:pt x="4226" y="45490"/>
                  </a:lnTo>
                  <a:lnTo>
                    <a:pt x="10754" y="37830"/>
                  </a:lnTo>
                  <a:lnTo>
                    <a:pt x="19908" y="32391"/>
                  </a:lnTo>
                  <a:lnTo>
                    <a:pt x="36611" y="25645"/>
                  </a:lnTo>
                  <a:lnTo>
                    <a:pt x="36611" y="21470"/>
                  </a:lnTo>
                  <a:lnTo>
                    <a:pt x="44166" y="20874"/>
                  </a:lnTo>
                  <a:lnTo>
                    <a:pt x="81940" y="0"/>
                  </a:lnTo>
                  <a:lnTo>
                    <a:pt x="83102" y="2982"/>
                  </a:lnTo>
                  <a:lnTo>
                    <a:pt x="45328" y="23856"/>
                  </a:lnTo>
                  <a:close/>
                </a:path>
              </a:pathLst>
            </a:custGeom>
            <a:solidFill>
              <a:srgbClr val="F5F5F5"/>
            </a:solidFill>
          </p:spPr>
          <p:txBody>
            <a:bodyPr wrap="square" lIns="0" tIns="0" rIns="0" bIns="0" rtlCol="0">
              <a:noAutofit/>
            </a:bodyPr>
            <a:lstStyle/>
            <a:p>
              <a:endParaRPr sz="1758"/>
            </a:p>
          </p:txBody>
        </p:sp>
        <p:sp>
          <p:nvSpPr>
            <p:cNvPr id="954" name="object 383"/>
            <p:cNvSpPr/>
            <p:nvPr/>
          </p:nvSpPr>
          <p:spPr>
            <a:xfrm>
              <a:off x="10502111" y="4765743"/>
              <a:ext cx="81148" cy="54161"/>
            </a:xfrm>
            <a:custGeom>
              <a:avLst/>
              <a:gdLst/>
              <a:ahLst/>
              <a:cxnLst/>
              <a:rect l="l" t="t" r="r" b="b"/>
              <a:pathLst>
                <a:path w="83102" h="55465">
                  <a:moveTo>
                    <a:pt x="0" y="2982"/>
                  </a:moveTo>
                  <a:lnTo>
                    <a:pt x="1162" y="0"/>
                  </a:lnTo>
                  <a:lnTo>
                    <a:pt x="38355" y="20874"/>
                  </a:lnTo>
                  <a:lnTo>
                    <a:pt x="45910" y="21470"/>
                  </a:lnTo>
                  <a:lnTo>
                    <a:pt x="45910" y="25645"/>
                  </a:lnTo>
                  <a:lnTo>
                    <a:pt x="47043" y="26107"/>
                  </a:lnTo>
                  <a:lnTo>
                    <a:pt x="55762" y="30272"/>
                  </a:lnTo>
                  <a:lnTo>
                    <a:pt x="69028" y="38554"/>
                  </a:lnTo>
                  <a:lnTo>
                    <a:pt x="81940" y="50694"/>
                  </a:lnTo>
                  <a:lnTo>
                    <a:pt x="82521" y="50694"/>
                  </a:lnTo>
                  <a:lnTo>
                    <a:pt x="82521" y="52483"/>
                  </a:lnTo>
                  <a:lnTo>
                    <a:pt x="83102" y="53676"/>
                  </a:lnTo>
                  <a:lnTo>
                    <a:pt x="83102" y="54868"/>
                  </a:lnTo>
                  <a:lnTo>
                    <a:pt x="82521" y="54868"/>
                  </a:lnTo>
                  <a:lnTo>
                    <a:pt x="82521" y="55465"/>
                  </a:lnTo>
                  <a:lnTo>
                    <a:pt x="76464" y="47432"/>
                  </a:lnTo>
                  <a:lnTo>
                    <a:pt x="69331" y="40019"/>
                  </a:lnTo>
                  <a:lnTo>
                    <a:pt x="60097" y="34822"/>
                  </a:lnTo>
                  <a:lnTo>
                    <a:pt x="44166" y="28627"/>
                  </a:lnTo>
                  <a:lnTo>
                    <a:pt x="44166" y="23856"/>
                  </a:lnTo>
                  <a:lnTo>
                    <a:pt x="37774" y="23856"/>
                  </a:lnTo>
                  <a:lnTo>
                    <a:pt x="0" y="2982"/>
                  </a:lnTo>
                  <a:close/>
                </a:path>
              </a:pathLst>
            </a:custGeom>
            <a:solidFill>
              <a:srgbClr val="F5F5F5"/>
            </a:solidFill>
          </p:spPr>
          <p:txBody>
            <a:bodyPr wrap="square" lIns="0" tIns="0" rIns="0" bIns="0" rtlCol="0">
              <a:noAutofit/>
            </a:bodyPr>
            <a:lstStyle/>
            <a:p>
              <a:endParaRPr sz="1758"/>
            </a:p>
          </p:txBody>
        </p:sp>
        <p:sp>
          <p:nvSpPr>
            <p:cNvPr id="955" name="object 384"/>
            <p:cNvSpPr/>
            <p:nvPr/>
          </p:nvSpPr>
          <p:spPr>
            <a:xfrm>
              <a:off x="10493054" y="4844935"/>
              <a:ext cx="4540" cy="86192"/>
            </a:xfrm>
            <a:custGeom>
              <a:avLst/>
              <a:gdLst/>
              <a:ahLst/>
              <a:cxnLst/>
              <a:rect l="l" t="t" r="r" b="b"/>
              <a:pathLst>
                <a:path w="4649" h="88267">
                  <a:moveTo>
                    <a:pt x="1743" y="16699"/>
                  </a:moveTo>
                  <a:lnTo>
                    <a:pt x="2324" y="17892"/>
                  </a:lnTo>
                  <a:lnTo>
                    <a:pt x="2905" y="19681"/>
                  </a:lnTo>
                  <a:lnTo>
                    <a:pt x="4649" y="16102"/>
                  </a:lnTo>
                  <a:lnTo>
                    <a:pt x="4067" y="85881"/>
                  </a:lnTo>
                  <a:lnTo>
                    <a:pt x="2324" y="86478"/>
                  </a:lnTo>
                  <a:lnTo>
                    <a:pt x="1162" y="87074"/>
                  </a:lnTo>
                  <a:lnTo>
                    <a:pt x="0" y="88267"/>
                  </a:lnTo>
                  <a:lnTo>
                    <a:pt x="0" y="0"/>
                  </a:lnTo>
                  <a:lnTo>
                    <a:pt x="1743" y="16699"/>
                  </a:lnTo>
                  <a:close/>
                </a:path>
              </a:pathLst>
            </a:custGeom>
            <a:solidFill>
              <a:srgbClr val="18292F"/>
            </a:solidFill>
          </p:spPr>
          <p:txBody>
            <a:bodyPr wrap="square" lIns="0" tIns="0" rIns="0" bIns="0" rtlCol="0">
              <a:noAutofit/>
            </a:bodyPr>
            <a:lstStyle/>
            <a:p>
              <a:endParaRPr sz="1758"/>
            </a:p>
          </p:txBody>
        </p:sp>
        <p:sp>
          <p:nvSpPr>
            <p:cNvPr id="956" name="object 385"/>
            <p:cNvSpPr/>
            <p:nvPr/>
          </p:nvSpPr>
          <p:spPr>
            <a:xfrm>
              <a:off x="10677490" y="5130878"/>
              <a:ext cx="567" cy="37272"/>
            </a:xfrm>
            <a:custGeom>
              <a:avLst/>
              <a:gdLst/>
              <a:ahLst/>
              <a:cxnLst/>
              <a:rect l="l" t="t" r="r" b="b"/>
              <a:pathLst>
                <a:path w="581" h="38169">
                  <a:moveTo>
                    <a:pt x="0" y="38169"/>
                  </a:moveTo>
                  <a:lnTo>
                    <a:pt x="581" y="0"/>
                  </a:lnTo>
                  <a:lnTo>
                    <a:pt x="581" y="38169"/>
                  </a:lnTo>
                  <a:lnTo>
                    <a:pt x="0" y="38169"/>
                  </a:lnTo>
                  <a:close/>
                </a:path>
              </a:pathLst>
            </a:custGeom>
            <a:solidFill>
              <a:srgbClr val="18292F"/>
            </a:solidFill>
          </p:spPr>
          <p:txBody>
            <a:bodyPr wrap="square" lIns="0" tIns="0" rIns="0" bIns="0" rtlCol="0">
              <a:noAutofit/>
            </a:bodyPr>
            <a:lstStyle/>
            <a:p>
              <a:endParaRPr sz="1758"/>
            </a:p>
          </p:txBody>
        </p:sp>
        <p:sp>
          <p:nvSpPr>
            <p:cNvPr id="957" name="object 386"/>
            <p:cNvSpPr/>
            <p:nvPr/>
          </p:nvSpPr>
          <p:spPr>
            <a:xfrm>
              <a:off x="10677489" y="5068581"/>
              <a:ext cx="1702" cy="8153"/>
            </a:xfrm>
            <a:custGeom>
              <a:avLst/>
              <a:gdLst/>
              <a:ahLst/>
              <a:cxnLst/>
              <a:rect l="l" t="t" r="r" b="b"/>
              <a:pathLst>
                <a:path w="1743" h="8349">
                  <a:moveTo>
                    <a:pt x="1743" y="0"/>
                  </a:moveTo>
                  <a:lnTo>
                    <a:pt x="1614" y="1855"/>
                  </a:lnTo>
                  <a:lnTo>
                    <a:pt x="1162" y="0"/>
                  </a:lnTo>
                  <a:lnTo>
                    <a:pt x="1743" y="0"/>
                  </a:lnTo>
                  <a:close/>
                </a:path>
                <a:path w="1743" h="8349">
                  <a:moveTo>
                    <a:pt x="1743" y="2385"/>
                  </a:moveTo>
                  <a:lnTo>
                    <a:pt x="1510" y="3339"/>
                  </a:lnTo>
                  <a:lnTo>
                    <a:pt x="1614" y="1855"/>
                  </a:lnTo>
                  <a:lnTo>
                    <a:pt x="1743" y="2385"/>
                  </a:lnTo>
                  <a:close/>
                </a:path>
                <a:path w="1743" h="8349">
                  <a:moveTo>
                    <a:pt x="1162" y="7753"/>
                  </a:moveTo>
                  <a:lnTo>
                    <a:pt x="0" y="7753"/>
                  </a:lnTo>
                  <a:lnTo>
                    <a:pt x="0" y="7156"/>
                  </a:lnTo>
                  <a:lnTo>
                    <a:pt x="1162" y="4771"/>
                  </a:lnTo>
                  <a:lnTo>
                    <a:pt x="1510" y="3339"/>
                  </a:lnTo>
                  <a:lnTo>
                    <a:pt x="1162" y="8349"/>
                  </a:lnTo>
                  <a:lnTo>
                    <a:pt x="1162" y="7753"/>
                  </a:lnTo>
                  <a:close/>
                </a:path>
              </a:pathLst>
            </a:custGeom>
            <a:solidFill>
              <a:srgbClr val="18292F"/>
            </a:solidFill>
          </p:spPr>
          <p:txBody>
            <a:bodyPr wrap="square" lIns="0" tIns="0" rIns="0" bIns="0" rtlCol="0">
              <a:noAutofit/>
            </a:bodyPr>
            <a:lstStyle/>
            <a:p>
              <a:endParaRPr sz="1758"/>
            </a:p>
          </p:txBody>
        </p:sp>
        <p:sp>
          <p:nvSpPr>
            <p:cNvPr id="958" name="object 387"/>
            <p:cNvSpPr/>
            <p:nvPr/>
          </p:nvSpPr>
          <p:spPr>
            <a:xfrm>
              <a:off x="10674651" y="4844942"/>
              <a:ext cx="4540" cy="85609"/>
            </a:xfrm>
            <a:custGeom>
              <a:avLst/>
              <a:gdLst/>
              <a:ahLst/>
              <a:cxnLst/>
              <a:rect l="l" t="t" r="r" b="b"/>
              <a:pathLst>
                <a:path w="4649" h="87670">
                  <a:moveTo>
                    <a:pt x="1743" y="19681"/>
                  </a:moveTo>
                  <a:lnTo>
                    <a:pt x="2324" y="17892"/>
                  </a:lnTo>
                  <a:lnTo>
                    <a:pt x="2905" y="16699"/>
                  </a:lnTo>
                  <a:lnTo>
                    <a:pt x="4649" y="0"/>
                  </a:lnTo>
                  <a:lnTo>
                    <a:pt x="4649" y="87670"/>
                  </a:lnTo>
                  <a:lnTo>
                    <a:pt x="3486" y="87074"/>
                  </a:lnTo>
                  <a:lnTo>
                    <a:pt x="2324" y="86478"/>
                  </a:lnTo>
                  <a:lnTo>
                    <a:pt x="581" y="85881"/>
                  </a:lnTo>
                  <a:lnTo>
                    <a:pt x="0" y="16102"/>
                  </a:lnTo>
                  <a:lnTo>
                    <a:pt x="1743" y="19681"/>
                  </a:lnTo>
                  <a:close/>
                </a:path>
              </a:pathLst>
            </a:custGeom>
            <a:solidFill>
              <a:srgbClr val="18292F"/>
            </a:solidFill>
          </p:spPr>
          <p:txBody>
            <a:bodyPr wrap="square" lIns="0" tIns="0" rIns="0" bIns="0" rtlCol="0">
              <a:noAutofit/>
            </a:bodyPr>
            <a:lstStyle/>
            <a:p>
              <a:endParaRPr sz="1758"/>
            </a:p>
          </p:txBody>
        </p:sp>
        <p:sp>
          <p:nvSpPr>
            <p:cNvPr id="959" name="object 388"/>
            <p:cNvSpPr/>
            <p:nvPr/>
          </p:nvSpPr>
          <p:spPr>
            <a:xfrm>
              <a:off x="10608793" y="4653617"/>
              <a:ext cx="2269" cy="0"/>
            </a:xfrm>
            <a:custGeom>
              <a:avLst/>
              <a:gdLst/>
              <a:ahLst/>
              <a:cxnLst/>
              <a:rect l="l" t="t" r="r" b="b"/>
              <a:pathLst>
                <a:path w="2324">
                  <a:moveTo>
                    <a:pt x="0" y="0"/>
                  </a:moveTo>
                  <a:lnTo>
                    <a:pt x="2324" y="0"/>
                  </a:lnTo>
                </a:path>
              </a:pathLst>
            </a:custGeom>
            <a:ln w="4252">
              <a:solidFill>
                <a:srgbClr val="7D5F39"/>
              </a:solidFill>
              <a:prstDash val="dash"/>
            </a:ln>
          </p:spPr>
          <p:txBody>
            <a:bodyPr wrap="square" lIns="0" tIns="0" rIns="0" bIns="0" rtlCol="0">
              <a:noAutofit/>
            </a:bodyPr>
            <a:lstStyle/>
            <a:p>
              <a:endParaRPr sz="1758"/>
            </a:p>
          </p:txBody>
        </p:sp>
        <p:sp>
          <p:nvSpPr>
            <p:cNvPr id="960" name="object 389"/>
            <p:cNvSpPr/>
            <p:nvPr/>
          </p:nvSpPr>
          <p:spPr>
            <a:xfrm>
              <a:off x="10619036" y="4653618"/>
              <a:ext cx="2837" cy="0"/>
            </a:xfrm>
            <a:custGeom>
              <a:avLst/>
              <a:gdLst/>
              <a:ahLst/>
              <a:cxnLst/>
              <a:rect l="l" t="t" r="r" b="b"/>
              <a:pathLst>
                <a:path w="2905">
                  <a:moveTo>
                    <a:pt x="0" y="0"/>
                  </a:moveTo>
                  <a:lnTo>
                    <a:pt x="2905" y="0"/>
                  </a:lnTo>
                </a:path>
              </a:pathLst>
            </a:custGeom>
            <a:ln w="4252">
              <a:solidFill>
                <a:srgbClr val="7D5F39"/>
              </a:solidFill>
              <a:prstDash val="dash"/>
            </a:ln>
          </p:spPr>
          <p:txBody>
            <a:bodyPr wrap="square" lIns="0" tIns="0" rIns="0" bIns="0" rtlCol="0">
              <a:noAutofit/>
            </a:bodyPr>
            <a:lstStyle/>
            <a:p>
              <a:endParaRPr sz="1758"/>
            </a:p>
          </p:txBody>
        </p:sp>
        <p:sp>
          <p:nvSpPr>
            <p:cNvPr id="961" name="object 390"/>
            <p:cNvSpPr/>
            <p:nvPr/>
          </p:nvSpPr>
          <p:spPr>
            <a:xfrm>
              <a:off x="10627524" y="4654201"/>
              <a:ext cx="5107" cy="0"/>
            </a:xfrm>
            <a:custGeom>
              <a:avLst/>
              <a:gdLst/>
              <a:ahLst/>
              <a:cxnLst/>
              <a:rect l="l" t="t" r="r" b="b"/>
              <a:pathLst>
                <a:path w="5230">
                  <a:moveTo>
                    <a:pt x="0" y="0"/>
                  </a:moveTo>
                  <a:lnTo>
                    <a:pt x="5230" y="0"/>
                  </a:lnTo>
                </a:path>
              </a:pathLst>
            </a:custGeom>
            <a:ln w="4252">
              <a:solidFill>
                <a:srgbClr val="7D5F39"/>
              </a:solidFill>
              <a:prstDash val="dash"/>
            </a:ln>
          </p:spPr>
          <p:txBody>
            <a:bodyPr wrap="square" lIns="0" tIns="0" rIns="0" bIns="0" rtlCol="0">
              <a:noAutofit/>
            </a:bodyPr>
            <a:lstStyle/>
            <a:p>
              <a:endParaRPr sz="1758"/>
            </a:p>
          </p:txBody>
        </p:sp>
        <p:sp>
          <p:nvSpPr>
            <p:cNvPr id="962" name="object 391"/>
            <p:cNvSpPr/>
            <p:nvPr/>
          </p:nvSpPr>
          <p:spPr>
            <a:xfrm>
              <a:off x="10613927" y="4660607"/>
              <a:ext cx="2837" cy="0"/>
            </a:xfrm>
            <a:custGeom>
              <a:avLst/>
              <a:gdLst/>
              <a:ahLst/>
              <a:cxnLst/>
              <a:rect l="l" t="t" r="r" b="b"/>
              <a:pathLst>
                <a:path w="2905">
                  <a:moveTo>
                    <a:pt x="0" y="0"/>
                  </a:moveTo>
                  <a:lnTo>
                    <a:pt x="2905" y="0"/>
                  </a:lnTo>
                </a:path>
              </a:pathLst>
            </a:custGeom>
            <a:ln w="4252">
              <a:solidFill>
                <a:srgbClr val="7D5F39"/>
              </a:solidFill>
              <a:prstDash val="dash"/>
            </a:ln>
          </p:spPr>
          <p:txBody>
            <a:bodyPr wrap="square" lIns="0" tIns="0" rIns="0" bIns="0" rtlCol="0">
              <a:noAutofit/>
            </a:bodyPr>
            <a:lstStyle/>
            <a:p>
              <a:endParaRPr sz="1758"/>
            </a:p>
          </p:txBody>
        </p:sp>
        <p:sp>
          <p:nvSpPr>
            <p:cNvPr id="963" name="object 392"/>
            <p:cNvSpPr/>
            <p:nvPr/>
          </p:nvSpPr>
          <p:spPr>
            <a:xfrm>
              <a:off x="10621872" y="4660317"/>
              <a:ext cx="5674" cy="0"/>
            </a:xfrm>
            <a:custGeom>
              <a:avLst/>
              <a:gdLst/>
              <a:ahLst/>
              <a:cxnLst/>
              <a:rect l="l" t="t" r="r" b="b"/>
              <a:pathLst>
                <a:path w="5811">
                  <a:moveTo>
                    <a:pt x="0" y="0"/>
                  </a:moveTo>
                  <a:lnTo>
                    <a:pt x="5811" y="0"/>
                  </a:lnTo>
                </a:path>
              </a:pathLst>
            </a:custGeom>
            <a:ln w="3655">
              <a:solidFill>
                <a:srgbClr val="7D5F39"/>
              </a:solidFill>
              <a:prstDash val="dash"/>
            </a:ln>
          </p:spPr>
          <p:txBody>
            <a:bodyPr wrap="square" lIns="0" tIns="0" rIns="0" bIns="0" rtlCol="0">
              <a:noAutofit/>
            </a:bodyPr>
            <a:lstStyle/>
            <a:p>
              <a:endParaRPr sz="1758"/>
            </a:p>
          </p:txBody>
        </p:sp>
        <p:sp>
          <p:nvSpPr>
            <p:cNvPr id="964" name="object 393"/>
            <p:cNvSpPr/>
            <p:nvPr/>
          </p:nvSpPr>
          <p:spPr>
            <a:xfrm>
              <a:off x="10555476" y="4653619"/>
              <a:ext cx="2837" cy="0"/>
            </a:xfrm>
            <a:custGeom>
              <a:avLst/>
              <a:gdLst/>
              <a:ahLst/>
              <a:cxnLst/>
              <a:rect l="l" t="t" r="r" b="b"/>
              <a:pathLst>
                <a:path w="2905">
                  <a:moveTo>
                    <a:pt x="0" y="0"/>
                  </a:moveTo>
                  <a:lnTo>
                    <a:pt x="2905" y="0"/>
                  </a:lnTo>
                </a:path>
              </a:pathLst>
            </a:custGeom>
            <a:ln w="4252">
              <a:solidFill>
                <a:srgbClr val="7D5F39"/>
              </a:solidFill>
              <a:prstDash val="dash"/>
            </a:ln>
          </p:spPr>
          <p:txBody>
            <a:bodyPr wrap="square" lIns="0" tIns="0" rIns="0" bIns="0" rtlCol="0">
              <a:noAutofit/>
            </a:bodyPr>
            <a:lstStyle/>
            <a:p>
              <a:endParaRPr sz="1758"/>
            </a:p>
          </p:txBody>
        </p:sp>
        <p:sp>
          <p:nvSpPr>
            <p:cNvPr id="965" name="object 394"/>
            <p:cNvSpPr/>
            <p:nvPr/>
          </p:nvSpPr>
          <p:spPr>
            <a:xfrm>
              <a:off x="10545231" y="4653620"/>
              <a:ext cx="2269" cy="0"/>
            </a:xfrm>
            <a:custGeom>
              <a:avLst/>
              <a:gdLst/>
              <a:ahLst/>
              <a:cxnLst/>
              <a:rect l="l" t="t" r="r" b="b"/>
              <a:pathLst>
                <a:path w="2324">
                  <a:moveTo>
                    <a:pt x="0" y="0"/>
                  </a:moveTo>
                  <a:lnTo>
                    <a:pt x="2324" y="0"/>
                  </a:lnTo>
                </a:path>
              </a:pathLst>
            </a:custGeom>
            <a:ln w="4252">
              <a:solidFill>
                <a:srgbClr val="7D5F39"/>
              </a:solidFill>
              <a:prstDash val="dash"/>
            </a:ln>
          </p:spPr>
          <p:txBody>
            <a:bodyPr wrap="square" lIns="0" tIns="0" rIns="0" bIns="0" rtlCol="0">
              <a:noAutofit/>
            </a:bodyPr>
            <a:lstStyle/>
            <a:p>
              <a:endParaRPr sz="1758"/>
            </a:p>
          </p:txBody>
        </p:sp>
        <p:sp>
          <p:nvSpPr>
            <p:cNvPr id="966" name="object 395"/>
            <p:cNvSpPr/>
            <p:nvPr/>
          </p:nvSpPr>
          <p:spPr>
            <a:xfrm>
              <a:off x="10534478" y="4654203"/>
              <a:ext cx="2837" cy="0"/>
            </a:xfrm>
            <a:custGeom>
              <a:avLst/>
              <a:gdLst/>
              <a:ahLst/>
              <a:cxnLst/>
              <a:rect l="l" t="t" r="r" b="b"/>
              <a:pathLst>
                <a:path w="2905">
                  <a:moveTo>
                    <a:pt x="0" y="0"/>
                  </a:moveTo>
                  <a:lnTo>
                    <a:pt x="2905" y="0"/>
                  </a:lnTo>
                </a:path>
              </a:pathLst>
            </a:custGeom>
            <a:ln w="4252">
              <a:solidFill>
                <a:srgbClr val="7D5F39"/>
              </a:solidFill>
              <a:prstDash val="dash"/>
            </a:ln>
          </p:spPr>
          <p:txBody>
            <a:bodyPr wrap="square" lIns="0" tIns="0" rIns="0" bIns="0" rtlCol="0">
              <a:noAutofit/>
            </a:bodyPr>
            <a:lstStyle/>
            <a:p>
              <a:endParaRPr sz="1758"/>
            </a:p>
          </p:txBody>
        </p:sp>
        <p:sp>
          <p:nvSpPr>
            <p:cNvPr id="967" name="object 396"/>
            <p:cNvSpPr/>
            <p:nvPr/>
          </p:nvSpPr>
          <p:spPr>
            <a:xfrm>
              <a:off x="10547529" y="4660609"/>
              <a:ext cx="5674" cy="0"/>
            </a:xfrm>
            <a:custGeom>
              <a:avLst/>
              <a:gdLst/>
              <a:ahLst/>
              <a:cxnLst/>
              <a:rect l="l" t="t" r="r" b="b"/>
              <a:pathLst>
                <a:path w="5811">
                  <a:moveTo>
                    <a:pt x="0" y="0"/>
                  </a:moveTo>
                  <a:lnTo>
                    <a:pt x="5811" y="0"/>
                  </a:lnTo>
                </a:path>
              </a:pathLst>
            </a:custGeom>
            <a:ln w="4252">
              <a:solidFill>
                <a:srgbClr val="7D5F39"/>
              </a:solidFill>
              <a:prstDash val="dash"/>
            </a:ln>
          </p:spPr>
          <p:txBody>
            <a:bodyPr wrap="square" lIns="0" tIns="0" rIns="0" bIns="0" rtlCol="0">
              <a:noAutofit/>
            </a:bodyPr>
            <a:lstStyle/>
            <a:p>
              <a:endParaRPr sz="1758"/>
            </a:p>
          </p:txBody>
        </p:sp>
        <p:sp>
          <p:nvSpPr>
            <p:cNvPr id="968" name="object 397"/>
            <p:cNvSpPr/>
            <p:nvPr/>
          </p:nvSpPr>
          <p:spPr>
            <a:xfrm>
              <a:off x="10539583" y="4660319"/>
              <a:ext cx="2837" cy="0"/>
            </a:xfrm>
            <a:custGeom>
              <a:avLst/>
              <a:gdLst/>
              <a:ahLst/>
              <a:cxnLst/>
              <a:rect l="l" t="t" r="r" b="b"/>
              <a:pathLst>
                <a:path w="2905">
                  <a:moveTo>
                    <a:pt x="0" y="0"/>
                  </a:moveTo>
                  <a:lnTo>
                    <a:pt x="2905" y="0"/>
                  </a:lnTo>
                </a:path>
              </a:pathLst>
            </a:custGeom>
            <a:ln w="3655">
              <a:solidFill>
                <a:srgbClr val="7D5F39"/>
              </a:solidFill>
              <a:prstDash val="dash"/>
            </a:ln>
          </p:spPr>
          <p:txBody>
            <a:bodyPr wrap="square" lIns="0" tIns="0" rIns="0" bIns="0" rtlCol="0">
              <a:noAutofit/>
            </a:bodyPr>
            <a:lstStyle/>
            <a:p>
              <a:endParaRPr sz="1758"/>
            </a:p>
          </p:txBody>
        </p:sp>
        <p:sp>
          <p:nvSpPr>
            <p:cNvPr id="969" name="object 398"/>
            <p:cNvSpPr/>
            <p:nvPr/>
          </p:nvSpPr>
          <p:spPr>
            <a:xfrm>
              <a:off x="10525939" y="4601488"/>
              <a:ext cx="40290" cy="11667"/>
            </a:xfrm>
            <a:custGeom>
              <a:avLst/>
              <a:gdLst/>
              <a:ahLst/>
              <a:cxnLst/>
              <a:rect l="l" t="t" r="r" b="b"/>
              <a:pathLst>
                <a:path w="41260" h="11948">
                  <a:moveTo>
                    <a:pt x="29357" y="3971"/>
                  </a:moveTo>
                  <a:lnTo>
                    <a:pt x="16542" y="4740"/>
                  </a:lnTo>
                  <a:lnTo>
                    <a:pt x="0" y="11948"/>
                  </a:lnTo>
                  <a:lnTo>
                    <a:pt x="3664" y="8315"/>
                  </a:lnTo>
                  <a:lnTo>
                    <a:pt x="16411" y="1792"/>
                  </a:lnTo>
                  <a:lnTo>
                    <a:pt x="29514" y="0"/>
                  </a:lnTo>
                  <a:lnTo>
                    <a:pt x="39517" y="1213"/>
                  </a:lnTo>
                  <a:lnTo>
                    <a:pt x="41260" y="4195"/>
                  </a:lnTo>
                  <a:lnTo>
                    <a:pt x="41260" y="5984"/>
                  </a:lnTo>
                  <a:lnTo>
                    <a:pt x="41218" y="6207"/>
                  </a:lnTo>
                  <a:lnTo>
                    <a:pt x="37799" y="5755"/>
                  </a:lnTo>
                  <a:lnTo>
                    <a:pt x="29357" y="3971"/>
                  </a:lnTo>
                  <a:close/>
                </a:path>
              </a:pathLst>
            </a:custGeom>
            <a:solidFill>
              <a:srgbClr val="3B3B3A"/>
            </a:solidFill>
          </p:spPr>
          <p:txBody>
            <a:bodyPr wrap="square" lIns="0" tIns="0" rIns="0" bIns="0" rtlCol="0">
              <a:noAutofit/>
            </a:bodyPr>
            <a:lstStyle/>
            <a:p>
              <a:endParaRPr sz="1758"/>
            </a:p>
          </p:txBody>
        </p:sp>
        <p:sp>
          <p:nvSpPr>
            <p:cNvPr id="970" name="object 399"/>
            <p:cNvSpPr/>
            <p:nvPr/>
          </p:nvSpPr>
          <p:spPr>
            <a:xfrm>
              <a:off x="10600846" y="4601711"/>
              <a:ext cx="40858" cy="11453"/>
            </a:xfrm>
            <a:custGeom>
              <a:avLst/>
              <a:gdLst/>
              <a:ahLst/>
              <a:cxnLst/>
              <a:rect l="l" t="t" r="r" b="b"/>
              <a:pathLst>
                <a:path w="41842" h="11729">
                  <a:moveTo>
                    <a:pt x="41842" y="11729"/>
                  </a:moveTo>
                  <a:lnTo>
                    <a:pt x="39608" y="10381"/>
                  </a:lnTo>
                  <a:lnTo>
                    <a:pt x="23281" y="4163"/>
                  </a:lnTo>
                  <a:lnTo>
                    <a:pt x="11002" y="3910"/>
                  </a:lnTo>
                  <a:lnTo>
                    <a:pt x="3269" y="5739"/>
                  </a:lnTo>
                  <a:lnTo>
                    <a:pt x="581" y="5765"/>
                  </a:lnTo>
                  <a:lnTo>
                    <a:pt x="0" y="3976"/>
                  </a:lnTo>
                  <a:lnTo>
                    <a:pt x="1743" y="994"/>
                  </a:lnTo>
                  <a:lnTo>
                    <a:pt x="5120" y="288"/>
                  </a:lnTo>
                  <a:lnTo>
                    <a:pt x="16677" y="0"/>
                  </a:lnTo>
                  <a:lnTo>
                    <a:pt x="29906" y="3260"/>
                  </a:lnTo>
                  <a:lnTo>
                    <a:pt x="41842" y="11729"/>
                  </a:lnTo>
                  <a:close/>
                </a:path>
              </a:pathLst>
            </a:custGeom>
            <a:solidFill>
              <a:srgbClr val="3B3B3A"/>
            </a:solidFill>
          </p:spPr>
          <p:txBody>
            <a:bodyPr wrap="square" lIns="0" tIns="0" rIns="0" bIns="0" rtlCol="0">
              <a:noAutofit/>
            </a:bodyPr>
            <a:lstStyle/>
            <a:p>
              <a:endParaRPr sz="1758"/>
            </a:p>
          </p:txBody>
        </p:sp>
        <p:sp>
          <p:nvSpPr>
            <p:cNvPr id="971" name="object 400"/>
            <p:cNvSpPr/>
            <p:nvPr/>
          </p:nvSpPr>
          <p:spPr>
            <a:xfrm>
              <a:off x="10498107" y="4503674"/>
              <a:ext cx="173114" cy="135689"/>
            </a:xfrm>
            <a:custGeom>
              <a:avLst/>
              <a:gdLst/>
              <a:ahLst/>
              <a:cxnLst/>
              <a:rect l="l" t="t" r="r" b="b"/>
              <a:pathLst>
                <a:path w="177282" h="138956">
                  <a:moveTo>
                    <a:pt x="18055" y="97265"/>
                  </a:moveTo>
                  <a:lnTo>
                    <a:pt x="17929" y="113144"/>
                  </a:lnTo>
                  <a:lnTo>
                    <a:pt x="18189" y="127368"/>
                  </a:lnTo>
                  <a:lnTo>
                    <a:pt x="18041" y="137166"/>
                  </a:lnTo>
                  <a:lnTo>
                    <a:pt x="18041" y="138359"/>
                  </a:lnTo>
                  <a:lnTo>
                    <a:pt x="17460" y="138956"/>
                  </a:lnTo>
                  <a:lnTo>
                    <a:pt x="16879" y="138956"/>
                  </a:lnTo>
                  <a:lnTo>
                    <a:pt x="16298" y="138359"/>
                  </a:lnTo>
                  <a:lnTo>
                    <a:pt x="15717" y="138359"/>
                  </a:lnTo>
                  <a:lnTo>
                    <a:pt x="15717" y="137166"/>
                  </a:lnTo>
                  <a:lnTo>
                    <a:pt x="15135" y="134184"/>
                  </a:lnTo>
                  <a:lnTo>
                    <a:pt x="13973" y="131202"/>
                  </a:lnTo>
                  <a:lnTo>
                    <a:pt x="12230" y="128220"/>
                  </a:lnTo>
                  <a:lnTo>
                    <a:pt x="10486" y="124642"/>
                  </a:lnTo>
                  <a:lnTo>
                    <a:pt x="8162" y="121063"/>
                  </a:lnTo>
                  <a:lnTo>
                    <a:pt x="7000" y="117485"/>
                  </a:lnTo>
                  <a:lnTo>
                    <a:pt x="5929" y="107808"/>
                  </a:lnTo>
                  <a:lnTo>
                    <a:pt x="7039" y="96914"/>
                  </a:lnTo>
                  <a:lnTo>
                    <a:pt x="4094" y="85876"/>
                  </a:lnTo>
                  <a:lnTo>
                    <a:pt x="607" y="79315"/>
                  </a:lnTo>
                  <a:lnTo>
                    <a:pt x="4675" y="75141"/>
                  </a:lnTo>
                  <a:lnTo>
                    <a:pt x="1769" y="67984"/>
                  </a:lnTo>
                  <a:lnTo>
                    <a:pt x="510" y="63981"/>
                  </a:lnTo>
                  <a:lnTo>
                    <a:pt x="0" y="51638"/>
                  </a:lnTo>
                  <a:lnTo>
                    <a:pt x="4675" y="39953"/>
                  </a:lnTo>
                  <a:lnTo>
                    <a:pt x="5653" y="38682"/>
                  </a:lnTo>
                  <a:lnTo>
                    <a:pt x="14871" y="30380"/>
                  </a:lnTo>
                  <a:lnTo>
                    <a:pt x="27339" y="27429"/>
                  </a:lnTo>
                  <a:lnTo>
                    <a:pt x="36667" y="24192"/>
                  </a:lnTo>
                  <a:lnTo>
                    <a:pt x="47269" y="17203"/>
                  </a:lnTo>
                  <a:lnTo>
                    <a:pt x="57482" y="9311"/>
                  </a:lnTo>
                  <a:lnTo>
                    <a:pt x="68600" y="2976"/>
                  </a:lnTo>
                  <a:lnTo>
                    <a:pt x="69172" y="2755"/>
                  </a:lnTo>
                  <a:lnTo>
                    <a:pt x="81192" y="0"/>
                  </a:lnTo>
                  <a:lnTo>
                    <a:pt x="93912" y="183"/>
                  </a:lnTo>
                  <a:lnTo>
                    <a:pt x="106178" y="3200"/>
                  </a:lnTo>
                  <a:lnTo>
                    <a:pt x="116835" y="8940"/>
                  </a:lnTo>
                  <a:lnTo>
                    <a:pt x="124989" y="15518"/>
                  </a:lnTo>
                  <a:lnTo>
                    <a:pt x="134859" y="22866"/>
                  </a:lnTo>
                  <a:lnTo>
                    <a:pt x="147054" y="27429"/>
                  </a:lnTo>
                  <a:lnTo>
                    <a:pt x="150938" y="28149"/>
                  </a:lnTo>
                  <a:lnTo>
                    <a:pt x="162417" y="30783"/>
                  </a:lnTo>
                  <a:lnTo>
                    <a:pt x="172043" y="39357"/>
                  </a:lnTo>
                  <a:lnTo>
                    <a:pt x="174435" y="43137"/>
                  </a:lnTo>
                  <a:lnTo>
                    <a:pt x="177282" y="55265"/>
                  </a:lnTo>
                  <a:lnTo>
                    <a:pt x="174949" y="67387"/>
                  </a:lnTo>
                  <a:lnTo>
                    <a:pt x="172043" y="74544"/>
                  </a:lnTo>
                  <a:lnTo>
                    <a:pt x="173786" y="79315"/>
                  </a:lnTo>
                  <a:lnTo>
                    <a:pt x="169719" y="85876"/>
                  </a:lnTo>
                  <a:lnTo>
                    <a:pt x="167165" y="95759"/>
                  </a:lnTo>
                  <a:lnTo>
                    <a:pt x="168340" y="106762"/>
                  </a:lnTo>
                  <a:lnTo>
                    <a:pt x="167394" y="117485"/>
                  </a:lnTo>
                  <a:lnTo>
                    <a:pt x="165651" y="121660"/>
                  </a:lnTo>
                  <a:lnTo>
                    <a:pt x="163326" y="124642"/>
                  </a:lnTo>
                  <a:lnTo>
                    <a:pt x="161583" y="128220"/>
                  </a:lnTo>
                  <a:lnTo>
                    <a:pt x="159839" y="131202"/>
                  </a:lnTo>
                  <a:lnTo>
                    <a:pt x="158677" y="134184"/>
                  </a:lnTo>
                  <a:lnTo>
                    <a:pt x="158677" y="138956"/>
                  </a:lnTo>
                  <a:lnTo>
                    <a:pt x="155771" y="138956"/>
                  </a:lnTo>
                  <a:lnTo>
                    <a:pt x="155771" y="134184"/>
                  </a:lnTo>
                  <a:lnTo>
                    <a:pt x="155780" y="132777"/>
                  </a:lnTo>
                  <a:lnTo>
                    <a:pt x="156094" y="121182"/>
                  </a:lnTo>
                  <a:lnTo>
                    <a:pt x="156352" y="106750"/>
                  </a:lnTo>
                  <a:lnTo>
                    <a:pt x="156338" y="103347"/>
                  </a:lnTo>
                  <a:lnTo>
                    <a:pt x="155529" y="86529"/>
                  </a:lnTo>
                  <a:lnTo>
                    <a:pt x="152633" y="73336"/>
                  </a:lnTo>
                  <a:lnTo>
                    <a:pt x="146473" y="67387"/>
                  </a:lnTo>
                  <a:lnTo>
                    <a:pt x="145679" y="67289"/>
                  </a:lnTo>
                  <a:lnTo>
                    <a:pt x="136057" y="68889"/>
                  </a:lnTo>
                  <a:lnTo>
                    <a:pt x="125636" y="74018"/>
                  </a:lnTo>
                  <a:lnTo>
                    <a:pt x="114178" y="80444"/>
                  </a:lnTo>
                  <a:lnTo>
                    <a:pt x="101444" y="85935"/>
                  </a:lnTo>
                  <a:lnTo>
                    <a:pt x="87197" y="88261"/>
                  </a:lnTo>
                  <a:lnTo>
                    <a:pt x="85772" y="88242"/>
                  </a:lnTo>
                  <a:lnTo>
                    <a:pt x="70653" y="85558"/>
                  </a:lnTo>
                  <a:lnTo>
                    <a:pt x="57945" y="79899"/>
                  </a:lnTo>
                  <a:lnTo>
                    <a:pt x="47012" y="73497"/>
                  </a:lnTo>
                  <a:lnTo>
                    <a:pt x="37215" y="68583"/>
                  </a:lnTo>
                  <a:lnTo>
                    <a:pt x="27921" y="67387"/>
                  </a:lnTo>
                  <a:lnTo>
                    <a:pt x="27339" y="67387"/>
                  </a:lnTo>
                  <a:lnTo>
                    <a:pt x="26758" y="67984"/>
                  </a:lnTo>
                  <a:lnTo>
                    <a:pt x="26177" y="67984"/>
                  </a:lnTo>
                  <a:lnTo>
                    <a:pt x="22658" y="71627"/>
                  </a:lnTo>
                  <a:lnTo>
                    <a:pt x="19366" y="82502"/>
                  </a:lnTo>
                  <a:lnTo>
                    <a:pt x="18055" y="97265"/>
                  </a:lnTo>
                  <a:close/>
                </a:path>
              </a:pathLst>
            </a:custGeom>
            <a:solidFill>
              <a:srgbClr val="3B3B3A"/>
            </a:solidFill>
          </p:spPr>
          <p:txBody>
            <a:bodyPr wrap="square" lIns="0" tIns="0" rIns="0" bIns="0" rtlCol="0">
              <a:noAutofit/>
            </a:bodyPr>
            <a:lstStyle/>
            <a:p>
              <a:endParaRPr sz="1758"/>
            </a:p>
          </p:txBody>
        </p:sp>
        <p:sp>
          <p:nvSpPr>
            <p:cNvPr id="972" name="object 401"/>
            <p:cNvSpPr/>
            <p:nvPr/>
          </p:nvSpPr>
          <p:spPr>
            <a:xfrm>
              <a:off x="10595194" y="4617232"/>
              <a:ext cx="45398" cy="24459"/>
            </a:xfrm>
            <a:custGeom>
              <a:avLst/>
              <a:gdLst/>
              <a:ahLst/>
              <a:cxnLst/>
              <a:rect l="l" t="t" r="r" b="b"/>
              <a:pathLst>
                <a:path w="46491" h="25048">
                  <a:moveTo>
                    <a:pt x="46491" y="4771"/>
                  </a:moveTo>
                  <a:lnTo>
                    <a:pt x="26151" y="25048"/>
                  </a:lnTo>
                  <a:lnTo>
                    <a:pt x="7554" y="25048"/>
                  </a:lnTo>
                  <a:lnTo>
                    <a:pt x="0" y="19084"/>
                  </a:lnTo>
                  <a:lnTo>
                    <a:pt x="0" y="8946"/>
                  </a:lnTo>
                  <a:lnTo>
                    <a:pt x="9298" y="0"/>
                  </a:lnTo>
                  <a:lnTo>
                    <a:pt x="13366" y="0"/>
                  </a:lnTo>
                  <a:lnTo>
                    <a:pt x="581" y="12524"/>
                  </a:lnTo>
                  <a:lnTo>
                    <a:pt x="1162" y="13717"/>
                  </a:lnTo>
                  <a:lnTo>
                    <a:pt x="1162" y="14910"/>
                  </a:lnTo>
                  <a:lnTo>
                    <a:pt x="15690" y="0"/>
                  </a:lnTo>
                  <a:lnTo>
                    <a:pt x="45910" y="0"/>
                  </a:lnTo>
                  <a:lnTo>
                    <a:pt x="46491" y="1789"/>
                  </a:lnTo>
                  <a:lnTo>
                    <a:pt x="46491" y="4771"/>
                  </a:lnTo>
                  <a:close/>
                </a:path>
              </a:pathLst>
            </a:custGeom>
            <a:solidFill>
              <a:srgbClr val="B07E48"/>
            </a:solidFill>
          </p:spPr>
          <p:txBody>
            <a:bodyPr wrap="square" lIns="0" tIns="0" rIns="0" bIns="0" rtlCol="0">
              <a:noAutofit/>
            </a:bodyPr>
            <a:lstStyle/>
            <a:p>
              <a:endParaRPr sz="1758"/>
            </a:p>
          </p:txBody>
        </p:sp>
        <p:sp>
          <p:nvSpPr>
            <p:cNvPr id="973" name="object 402"/>
            <p:cNvSpPr/>
            <p:nvPr/>
          </p:nvSpPr>
          <p:spPr>
            <a:xfrm>
              <a:off x="10595193" y="4617232"/>
              <a:ext cx="45398" cy="24459"/>
            </a:xfrm>
            <a:custGeom>
              <a:avLst/>
              <a:gdLst/>
              <a:ahLst/>
              <a:cxnLst/>
              <a:rect l="l" t="t" r="r" b="b"/>
              <a:pathLst>
                <a:path w="46491" h="25048">
                  <a:moveTo>
                    <a:pt x="46491" y="4771"/>
                  </a:moveTo>
                  <a:lnTo>
                    <a:pt x="26151" y="25048"/>
                  </a:lnTo>
                  <a:lnTo>
                    <a:pt x="7554" y="25048"/>
                  </a:lnTo>
                  <a:lnTo>
                    <a:pt x="0" y="19084"/>
                  </a:lnTo>
                  <a:lnTo>
                    <a:pt x="0" y="8946"/>
                  </a:lnTo>
                  <a:lnTo>
                    <a:pt x="9298" y="0"/>
                  </a:lnTo>
                  <a:lnTo>
                    <a:pt x="13366" y="0"/>
                  </a:lnTo>
                  <a:lnTo>
                    <a:pt x="581" y="12524"/>
                  </a:lnTo>
                  <a:lnTo>
                    <a:pt x="1162" y="13717"/>
                  </a:lnTo>
                  <a:lnTo>
                    <a:pt x="1162" y="14910"/>
                  </a:lnTo>
                  <a:lnTo>
                    <a:pt x="15690" y="0"/>
                  </a:lnTo>
                  <a:lnTo>
                    <a:pt x="45910" y="0"/>
                  </a:lnTo>
                  <a:lnTo>
                    <a:pt x="46491" y="1789"/>
                  </a:lnTo>
                  <a:lnTo>
                    <a:pt x="46491" y="4771"/>
                  </a:lnTo>
                  <a:close/>
                </a:path>
              </a:pathLst>
            </a:custGeom>
            <a:solidFill>
              <a:srgbClr val="CCAB86"/>
            </a:solidFill>
          </p:spPr>
          <p:txBody>
            <a:bodyPr wrap="square" lIns="0" tIns="0" rIns="0" bIns="0" rtlCol="0">
              <a:noAutofit/>
            </a:bodyPr>
            <a:lstStyle/>
            <a:p>
              <a:endParaRPr sz="1758"/>
            </a:p>
          </p:txBody>
        </p:sp>
        <p:sp>
          <p:nvSpPr>
            <p:cNvPr id="974" name="object 403"/>
            <p:cNvSpPr/>
            <p:nvPr/>
          </p:nvSpPr>
          <p:spPr>
            <a:xfrm>
              <a:off x="10625836" y="4626543"/>
              <a:ext cx="14754" cy="15141"/>
            </a:xfrm>
            <a:custGeom>
              <a:avLst/>
              <a:gdLst/>
              <a:ahLst/>
              <a:cxnLst/>
              <a:rect l="l" t="t" r="r" b="b"/>
              <a:pathLst>
                <a:path w="15109" h="15506">
                  <a:moveTo>
                    <a:pt x="2905" y="15506"/>
                  </a:moveTo>
                  <a:lnTo>
                    <a:pt x="0" y="15506"/>
                  </a:lnTo>
                  <a:lnTo>
                    <a:pt x="15109" y="0"/>
                  </a:lnTo>
                  <a:lnTo>
                    <a:pt x="15109" y="5367"/>
                  </a:lnTo>
                  <a:lnTo>
                    <a:pt x="5230" y="15506"/>
                  </a:lnTo>
                  <a:lnTo>
                    <a:pt x="2905" y="15506"/>
                  </a:lnTo>
                  <a:close/>
                </a:path>
              </a:pathLst>
            </a:custGeom>
            <a:solidFill>
              <a:srgbClr val="B07E48"/>
            </a:solidFill>
          </p:spPr>
          <p:txBody>
            <a:bodyPr wrap="square" lIns="0" tIns="0" rIns="0" bIns="0" rtlCol="0">
              <a:noAutofit/>
            </a:bodyPr>
            <a:lstStyle/>
            <a:p>
              <a:endParaRPr sz="1758"/>
            </a:p>
          </p:txBody>
        </p:sp>
        <p:sp>
          <p:nvSpPr>
            <p:cNvPr id="975" name="object 404"/>
            <p:cNvSpPr/>
            <p:nvPr/>
          </p:nvSpPr>
          <p:spPr>
            <a:xfrm>
              <a:off x="10625835" y="4626543"/>
              <a:ext cx="14754" cy="15141"/>
            </a:xfrm>
            <a:custGeom>
              <a:avLst/>
              <a:gdLst/>
              <a:ahLst/>
              <a:cxnLst/>
              <a:rect l="l" t="t" r="r" b="b"/>
              <a:pathLst>
                <a:path w="15109" h="15506">
                  <a:moveTo>
                    <a:pt x="15109" y="0"/>
                  </a:moveTo>
                  <a:lnTo>
                    <a:pt x="15109" y="5367"/>
                  </a:lnTo>
                  <a:lnTo>
                    <a:pt x="5230" y="15506"/>
                  </a:lnTo>
                  <a:lnTo>
                    <a:pt x="0" y="15506"/>
                  </a:lnTo>
                  <a:lnTo>
                    <a:pt x="15109" y="0"/>
                  </a:lnTo>
                  <a:close/>
                </a:path>
              </a:pathLst>
            </a:custGeom>
            <a:solidFill>
              <a:srgbClr val="CCAB86"/>
            </a:solidFill>
          </p:spPr>
          <p:txBody>
            <a:bodyPr wrap="square" lIns="0" tIns="0" rIns="0" bIns="0" rtlCol="0">
              <a:noAutofit/>
            </a:bodyPr>
            <a:lstStyle/>
            <a:p>
              <a:endParaRPr sz="1758"/>
            </a:p>
          </p:txBody>
        </p:sp>
        <p:sp>
          <p:nvSpPr>
            <p:cNvPr id="976" name="object 405"/>
            <p:cNvSpPr/>
            <p:nvPr/>
          </p:nvSpPr>
          <p:spPr>
            <a:xfrm>
              <a:off x="10595167" y="4617225"/>
              <a:ext cx="9079" cy="8736"/>
            </a:xfrm>
            <a:custGeom>
              <a:avLst/>
              <a:gdLst/>
              <a:ahLst/>
              <a:cxnLst/>
              <a:rect l="l" t="t" r="r" b="b"/>
              <a:pathLst>
                <a:path w="9298" h="8946">
                  <a:moveTo>
                    <a:pt x="4067" y="0"/>
                  </a:moveTo>
                  <a:lnTo>
                    <a:pt x="9298" y="0"/>
                  </a:lnTo>
                  <a:lnTo>
                    <a:pt x="0" y="8946"/>
                  </a:lnTo>
                  <a:lnTo>
                    <a:pt x="0" y="1789"/>
                  </a:lnTo>
                  <a:lnTo>
                    <a:pt x="2324" y="0"/>
                  </a:lnTo>
                  <a:lnTo>
                    <a:pt x="4067" y="0"/>
                  </a:lnTo>
                  <a:close/>
                </a:path>
              </a:pathLst>
            </a:custGeom>
            <a:solidFill>
              <a:srgbClr val="B07E48"/>
            </a:solidFill>
          </p:spPr>
          <p:txBody>
            <a:bodyPr wrap="square" lIns="0" tIns="0" rIns="0" bIns="0" rtlCol="0">
              <a:noAutofit/>
            </a:bodyPr>
            <a:lstStyle/>
            <a:p>
              <a:endParaRPr sz="1758"/>
            </a:p>
          </p:txBody>
        </p:sp>
        <p:sp>
          <p:nvSpPr>
            <p:cNvPr id="977" name="object 406"/>
            <p:cNvSpPr/>
            <p:nvPr/>
          </p:nvSpPr>
          <p:spPr>
            <a:xfrm>
              <a:off x="10595166" y="4617225"/>
              <a:ext cx="9079" cy="8736"/>
            </a:xfrm>
            <a:custGeom>
              <a:avLst/>
              <a:gdLst/>
              <a:ahLst/>
              <a:cxnLst/>
              <a:rect l="l" t="t" r="r" b="b"/>
              <a:pathLst>
                <a:path w="9298" h="8946">
                  <a:moveTo>
                    <a:pt x="9298" y="0"/>
                  </a:moveTo>
                  <a:lnTo>
                    <a:pt x="0" y="8946"/>
                  </a:lnTo>
                  <a:lnTo>
                    <a:pt x="0" y="1789"/>
                  </a:lnTo>
                  <a:lnTo>
                    <a:pt x="2324" y="0"/>
                  </a:lnTo>
                  <a:lnTo>
                    <a:pt x="9298" y="0"/>
                  </a:lnTo>
                  <a:close/>
                </a:path>
              </a:pathLst>
            </a:custGeom>
            <a:solidFill>
              <a:srgbClr val="DDC7AF"/>
            </a:solidFill>
          </p:spPr>
          <p:txBody>
            <a:bodyPr wrap="square" lIns="0" tIns="0" rIns="0" bIns="0" rtlCol="0">
              <a:noAutofit/>
            </a:bodyPr>
            <a:lstStyle/>
            <a:p>
              <a:endParaRPr sz="1758"/>
            </a:p>
          </p:txBody>
        </p:sp>
        <p:sp>
          <p:nvSpPr>
            <p:cNvPr id="978" name="object 407"/>
            <p:cNvSpPr/>
            <p:nvPr/>
          </p:nvSpPr>
          <p:spPr>
            <a:xfrm>
              <a:off x="10620719" y="4621886"/>
              <a:ext cx="19861" cy="19800"/>
            </a:xfrm>
            <a:custGeom>
              <a:avLst/>
              <a:gdLst/>
              <a:ahLst/>
              <a:cxnLst/>
              <a:rect l="l" t="t" r="r" b="b"/>
              <a:pathLst>
                <a:path w="20339" h="20277">
                  <a:moveTo>
                    <a:pt x="5230" y="20277"/>
                  </a:moveTo>
                  <a:lnTo>
                    <a:pt x="0" y="20277"/>
                  </a:lnTo>
                  <a:lnTo>
                    <a:pt x="20339" y="0"/>
                  </a:lnTo>
                  <a:lnTo>
                    <a:pt x="20339" y="4771"/>
                  </a:lnTo>
                  <a:lnTo>
                    <a:pt x="5230" y="20277"/>
                  </a:lnTo>
                  <a:close/>
                </a:path>
              </a:pathLst>
            </a:custGeom>
            <a:solidFill>
              <a:srgbClr val="B07E48"/>
            </a:solidFill>
          </p:spPr>
          <p:txBody>
            <a:bodyPr wrap="square" lIns="0" tIns="0" rIns="0" bIns="0" rtlCol="0">
              <a:noAutofit/>
            </a:bodyPr>
            <a:lstStyle/>
            <a:p>
              <a:endParaRPr sz="1758"/>
            </a:p>
          </p:txBody>
        </p:sp>
        <p:sp>
          <p:nvSpPr>
            <p:cNvPr id="979" name="object 408"/>
            <p:cNvSpPr/>
            <p:nvPr/>
          </p:nvSpPr>
          <p:spPr>
            <a:xfrm>
              <a:off x="10620719" y="4621886"/>
              <a:ext cx="19861" cy="19800"/>
            </a:xfrm>
            <a:custGeom>
              <a:avLst/>
              <a:gdLst/>
              <a:ahLst/>
              <a:cxnLst/>
              <a:rect l="l" t="t" r="r" b="b"/>
              <a:pathLst>
                <a:path w="20339" h="20277">
                  <a:moveTo>
                    <a:pt x="20339" y="0"/>
                  </a:moveTo>
                  <a:lnTo>
                    <a:pt x="20339" y="4771"/>
                  </a:lnTo>
                  <a:lnTo>
                    <a:pt x="5230" y="20277"/>
                  </a:lnTo>
                  <a:lnTo>
                    <a:pt x="0" y="20277"/>
                  </a:lnTo>
                  <a:lnTo>
                    <a:pt x="20339" y="0"/>
                  </a:lnTo>
                  <a:close/>
                </a:path>
              </a:pathLst>
            </a:custGeom>
            <a:solidFill>
              <a:srgbClr val="DDC7AF"/>
            </a:solidFill>
          </p:spPr>
          <p:txBody>
            <a:bodyPr wrap="square" lIns="0" tIns="0" rIns="0" bIns="0" rtlCol="0">
              <a:noAutofit/>
            </a:bodyPr>
            <a:lstStyle/>
            <a:p>
              <a:endParaRPr sz="1758"/>
            </a:p>
          </p:txBody>
        </p:sp>
        <p:sp>
          <p:nvSpPr>
            <p:cNvPr id="980" name="object 409"/>
            <p:cNvSpPr/>
            <p:nvPr/>
          </p:nvSpPr>
          <p:spPr>
            <a:xfrm>
              <a:off x="10630932" y="4631787"/>
              <a:ext cx="9647" cy="9900"/>
            </a:xfrm>
            <a:custGeom>
              <a:avLst/>
              <a:gdLst/>
              <a:ahLst/>
              <a:cxnLst/>
              <a:rect l="l" t="t" r="r" b="b"/>
              <a:pathLst>
                <a:path w="9879" h="10138">
                  <a:moveTo>
                    <a:pt x="9879" y="0"/>
                  </a:moveTo>
                  <a:lnTo>
                    <a:pt x="8717" y="5367"/>
                  </a:lnTo>
                  <a:lnTo>
                    <a:pt x="5230" y="9542"/>
                  </a:lnTo>
                  <a:lnTo>
                    <a:pt x="0" y="10138"/>
                  </a:lnTo>
                  <a:lnTo>
                    <a:pt x="9879" y="0"/>
                  </a:lnTo>
                  <a:close/>
                </a:path>
              </a:pathLst>
            </a:custGeom>
            <a:solidFill>
              <a:srgbClr val="B07E48"/>
            </a:solidFill>
          </p:spPr>
          <p:txBody>
            <a:bodyPr wrap="square" lIns="0" tIns="0" rIns="0" bIns="0" rtlCol="0">
              <a:noAutofit/>
            </a:bodyPr>
            <a:lstStyle/>
            <a:p>
              <a:endParaRPr sz="1758"/>
            </a:p>
          </p:txBody>
        </p:sp>
        <p:sp>
          <p:nvSpPr>
            <p:cNvPr id="981" name="object 410"/>
            <p:cNvSpPr/>
            <p:nvPr/>
          </p:nvSpPr>
          <p:spPr>
            <a:xfrm>
              <a:off x="10630932" y="4631787"/>
              <a:ext cx="9647" cy="9900"/>
            </a:xfrm>
            <a:custGeom>
              <a:avLst/>
              <a:gdLst/>
              <a:ahLst/>
              <a:cxnLst/>
              <a:rect l="l" t="t" r="r" b="b"/>
              <a:pathLst>
                <a:path w="9879" h="10138">
                  <a:moveTo>
                    <a:pt x="9879" y="0"/>
                  </a:moveTo>
                  <a:lnTo>
                    <a:pt x="8717" y="5367"/>
                  </a:lnTo>
                  <a:lnTo>
                    <a:pt x="5230" y="9542"/>
                  </a:lnTo>
                  <a:lnTo>
                    <a:pt x="0" y="10138"/>
                  </a:lnTo>
                  <a:lnTo>
                    <a:pt x="9879" y="0"/>
                  </a:lnTo>
                  <a:close/>
                </a:path>
              </a:pathLst>
            </a:custGeom>
            <a:solidFill>
              <a:srgbClr val="DDC7AF"/>
            </a:solidFill>
          </p:spPr>
          <p:txBody>
            <a:bodyPr wrap="square" lIns="0" tIns="0" rIns="0" bIns="0" rtlCol="0">
              <a:noAutofit/>
            </a:bodyPr>
            <a:lstStyle/>
            <a:p>
              <a:endParaRPr sz="1758"/>
            </a:p>
          </p:txBody>
        </p:sp>
        <p:sp>
          <p:nvSpPr>
            <p:cNvPr id="982" name="object 411"/>
            <p:cNvSpPr/>
            <p:nvPr/>
          </p:nvSpPr>
          <p:spPr>
            <a:xfrm>
              <a:off x="10595753" y="4617245"/>
              <a:ext cx="14754" cy="14559"/>
            </a:xfrm>
            <a:custGeom>
              <a:avLst/>
              <a:gdLst/>
              <a:ahLst/>
              <a:cxnLst/>
              <a:rect l="l" t="t" r="r" b="b"/>
              <a:pathLst>
                <a:path w="15109" h="14910">
                  <a:moveTo>
                    <a:pt x="12785" y="0"/>
                  </a:moveTo>
                  <a:lnTo>
                    <a:pt x="15109" y="0"/>
                  </a:lnTo>
                  <a:lnTo>
                    <a:pt x="581" y="14910"/>
                  </a:lnTo>
                  <a:lnTo>
                    <a:pt x="581" y="13717"/>
                  </a:lnTo>
                  <a:lnTo>
                    <a:pt x="0" y="12524"/>
                  </a:lnTo>
                  <a:lnTo>
                    <a:pt x="12785" y="0"/>
                  </a:lnTo>
                  <a:close/>
                </a:path>
              </a:pathLst>
            </a:custGeom>
            <a:solidFill>
              <a:srgbClr val="B07E48"/>
            </a:solidFill>
          </p:spPr>
          <p:txBody>
            <a:bodyPr wrap="square" lIns="0" tIns="0" rIns="0" bIns="0" rtlCol="0">
              <a:noAutofit/>
            </a:bodyPr>
            <a:lstStyle/>
            <a:p>
              <a:endParaRPr sz="1758"/>
            </a:p>
          </p:txBody>
        </p:sp>
        <p:sp>
          <p:nvSpPr>
            <p:cNvPr id="983" name="object 412"/>
            <p:cNvSpPr/>
            <p:nvPr/>
          </p:nvSpPr>
          <p:spPr>
            <a:xfrm>
              <a:off x="10595752" y="4617245"/>
              <a:ext cx="14754" cy="14559"/>
            </a:xfrm>
            <a:custGeom>
              <a:avLst/>
              <a:gdLst/>
              <a:ahLst/>
              <a:cxnLst/>
              <a:rect l="l" t="t" r="r" b="b"/>
              <a:pathLst>
                <a:path w="15109" h="14910">
                  <a:moveTo>
                    <a:pt x="15109" y="0"/>
                  </a:moveTo>
                  <a:lnTo>
                    <a:pt x="581" y="14910"/>
                  </a:lnTo>
                  <a:lnTo>
                    <a:pt x="581" y="13717"/>
                  </a:lnTo>
                  <a:lnTo>
                    <a:pt x="0" y="12524"/>
                  </a:lnTo>
                  <a:lnTo>
                    <a:pt x="12785" y="0"/>
                  </a:lnTo>
                  <a:lnTo>
                    <a:pt x="15109" y="0"/>
                  </a:lnTo>
                  <a:close/>
                </a:path>
              </a:pathLst>
            </a:custGeom>
            <a:solidFill>
              <a:srgbClr val="DDC7AF"/>
            </a:solidFill>
          </p:spPr>
          <p:txBody>
            <a:bodyPr wrap="square" lIns="0" tIns="0" rIns="0" bIns="0" rtlCol="0">
              <a:noAutofit/>
            </a:bodyPr>
            <a:lstStyle/>
            <a:p>
              <a:endParaRPr sz="1758"/>
            </a:p>
          </p:txBody>
        </p:sp>
        <p:sp>
          <p:nvSpPr>
            <p:cNvPr id="984" name="object 413"/>
            <p:cNvSpPr/>
            <p:nvPr/>
          </p:nvSpPr>
          <p:spPr>
            <a:xfrm>
              <a:off x="10555431" y="4627129"/>
              <a:ext cx="15321" cy="15141"/>
            </a:xfrm>
            <a:custGeom>
              <a:avLst/>
              <a:gdLst/>
              <a:ahLst/>
              <a:cxnLst/>
              <a:rect l="l" t="t" r="r" b="b"/>
              <a:pathLst>
                <a:path w="15690" h="15506">
                  <a:moveTo>
                    <a:pt x="15690" y="0"/>
                  </a:moveTo>
                  <a:lnTo>
                    <a:pt x="15690" y="1789"/>
                  </a:lnTo>
                  <a:lnTo>
                    <a:pt x="15109" y="2982"/>
                  </a:lnTo>
                  <a:lnTo>
                    <a:pt x="14528" y="4771"/>
                  </a:lnTo>
                  <a:lnTo>
                    <a:pt x="4067" y="15506"/>
                  </a:lnTo>
                  <a:lnTo>
                    <a:pt x="0" y="15506"/>
                  </a:lnTo>
                  <a:lnTo>
                    <a:pt x="11041" y="4174"/>
                  </a:lnTo>
                  <a:lnTo>
                    <a:pt x="15690" y="0"/>
                  </a:lnTo>
                  <a:close/>
                </a:path>
              </a:pathLst>
            </a:custGeom>
            <a:solidFill>
              <a:srgbClr val="A97A47"/>
            </a:solidFill>
          </p:spPr>
          <p:txBody>
            <a:bodyPr wrap="square" lIns="0" tIns="0" rIns="0" bIns="0" rtlCol="0">
              <a:noAutofit/>
            </a:bodyPr>
            <a:lstStyle/>
            <a:p>
              <a:endParaRPr sz="1758"/>
            </a:p>
          </p:txBody>
        </p:sp>
        <p:sp>
          <p:nvSpPr>
            <p:cNvPr id="985" name="object 414"/>
            <p:cNvSpPr/>
            <p:nvPr/>
          </p:nvSpPr>
          <p:spPr>
            <a:xfrm>
              <a:off x="10555430" y="4627129"/>
              <a:ext cx="15321" cy="15141"/>
            </a:xfrm>
            <a:custGeom>
              <a:avLst/>
              <a:gdLst/>
              <a:ahLst/>
              <a:cxnLst/>
              <a:rect l="l" t="t" r="r" b="b"/>
              <a:pathLst>
                <a:path w="15690" h="15506">
                  <a:moveTo>
                    <a:pt x="15690" y="0"/>
                  </a:moveTo>
                  <a:lnTo>
                    <a:pt x="15690" y="1789"/>
                  </a:lnTo>
                  <a:lnTo>
                    <a:pt x="15109" y="2982"/>
                  </a:lnTo>
                  <a:lnTo>
                    <a:pt x="14528" y="4771"/>
                  </a:lnTo>
                  <a:lnTo>
                    <a:pt x="4067" y="15506"/>
                  </a:lnTo>
                  <a:lnTo>
                    <a:pt x="0" y="15506"/>
                  </a:lnTo>
                  <a:lnTo>
                    <a:pt x="11041" y="4174"/>
                  </a:lnTo>
                  <a:lnTo>
                    <a:pt x="15690" y="0"/>
                  </a:lnTo>
                  <a:close/>
                </a:path>
              </a:pathLst>
            </a:custGeom>
            <a:solidFill>
              <a:srgbClr val="C5A885"/>
            </a:solidFill>
          </p:spPr>
          <p:txBody>
            <a:bodyPr wrap="square" lIns="0" tIns="0" rIns="0" bIns="0" rtlCol="0">
              <a:noAutofit/>
            </a:bodyPr>
            <a:lstStyle/>
            <a:p>
              <a:endParaRPr sz="1758"/>
            </a:p>
          </p:txBody>
        </p:sp>
        <p:sp>
          <p:nvSpPr>
            <p:cNvPr id="986" name="object 415"/>
            <p:cNvSpPr/>
            <p:nvPr/>
          </p:nvSpPr>
          <p:spPr>
            <a:xfrm>
              <a:off x="10523680" y="4617247"/>
              <a:ext cx="14754" cy="13395"/>
            </a:xfrm>
            <a:custGeom>
              <a:avLst/>
              <a:gdLst/>
              <a:ahLst/>
              <a:cxnLst/>
              <a:rect l="l" t="t" r="r" b="b"/>
              <a:pathLst>
                <a:path w="15109" h="13717">
                  <a:moveTo>
                    <a:pt x="15109" y="0"/>
                  </a:moveTo>
                  <a:lnTo>
                    <a:pt x="11041" y="5367"/>
                  </a:lnTo>
                  <a:lnTo>
                    <a:pt x="5811" y="9542"/>
                  </a:lnTo>
                  <a:lnTo>
                    <a:pt x="581" y="13717"/>
                  </a:lnTo>
                  <a:lnTo>
                    <a:pt x="0" y="13120"/>
                  </a:lnTo>
                  <a:lnTo>
                    <a:pt x="0" y="10735"/>
                  </a:lnTo>
                  <a:lnTo>
                    <a:pt x="11622" y="0"/>
                  </a:lnTo>
                  <a:lnTo>
                    <a:pt x="15109" y="0"/>
                  </a:lnTo>
                  <a:close/>
                </a:path>
              </a:pathLst>
            </a:custGeom>
            <a:solidFill>
              <a:srgbClr val="A97A47"/>
            </a:solidFill>
          </p:spPr>
          <p:txBody>
            <a:bodyPr wrap="square" lIns="0" tIns="0" rIns="0" bIns="0" rtlCol="0">
              <a:noAutofit/>
            </a:bodyPr>
            <a:lstStyle/>
            <a:p>
              <a:endParaRPr sz="1758"/>
            </a:p>
          </p:txBody>
        </p:sp>
        <p:sp>
          <p:nvSpPr>
            <p:cNvPr id="987" name="object 416"/>
            <p:cNvSpPr/>
            <p:nvPr/>
          </p:nvSpPr>
          <p:spPr>
            <a:xfrm>
              <a:off x="10523680" y="4617247"/>
              <a:ext cx="14754" cy="13395"/>
            </a:xfrm>
            <a:custGeom>
              <a:avLst/>
              <a:gdLst/>
              <a:ahLst/>
              <a:cxnLst/>
              <a:rect l="l" t="t" r="r" b="b"/>
              <a:pathLst>
                <a:path w="15109" h="13717">
                  <a:moveTo>
                    <a:pt x="15109" y="0"/>
                  </a:moveTo>
                  <a:lnTo>
                    <a:pt x="11041" y="5367"/>
                  </a:lnTo>
                  <a:lnTo>
                    <a:pt x="5811" y="9542"/>
                  </a:lnTo>
                  <a:lnTo>
                    <a:pt x="581" y="13717"/>
                  </a:lnTo>
                  <a:lnTo>
                    <a:pt x="0" y="13120"/>
                  </a:lnTo>
                  <a:lnTo>
                    <a:pt x="0" y="10735"/>
                  </a:lnTo>
                  <a:lnTo>
                    <a:pt x="11622" y="0"/>
                  </a:lnTo>
                  <a:lnTo>
                    <a:pt x="15109" y="0"/>
                  </a:lnTo>
                  <a:close/>
                </a:path>
              </a:pathLst>
            </a:custGeom>
            <a:solidFill>
              <a:srgbClr val="C5A885"/>
            </a:solidFill>
          </p:spPr>
          <p:txBody>
            <a:bodyPr wrap="square" lIns="0" tIns="0" rIns="0" bIns="0" rtlCol="0">
              <a:noAutofit/>
            </a:bodyPr>
            <a:lstStyle/>
            <a:p>
              <a:endParaRPr sz="1758"/>
            </a:p>
          </p:txBody>
        </p:sp>
        <p:sp>
          <p:nvSpPr>
            <p:cNvPr id="988" name="object 417"/>
            <p:cNvSpPr/>
            <p:nvPr/>
          </p:nvSpPr>
          <p:spPr>
            <a:xfrm>
              <a:off x="10525949" y="4617232"/>
              <a:ext cx="45398" cy="24459"/>
            </a:xfrm>
            <a:custGeom>
              <a:avLst/>
              <a:gdLst/>
              <a:ahLst/>
              <a:cxnLst/>
              <a:rect l="l" t="t" r="r" b="b"/>
              <a:pathLst>
                <a:path w="46491" h="25048">
                  <a:moveTo>
                    <a:pt x="41842" y="0"/>
                  </a:moveTo>
                  <a:lnTo>
                    <a:pt x="44166" y="0"/>
                  </a:lnTo>
                  <a:lnTo>
                    <a:pt x="46491" y="1789"/>
                  </a:lnTo>
                  <a:lnTo>
                    <a:pt x="46491" y="4771"/>
                  </a:lnTo>
                  <a:lnTo>
                    <a:pt x="42873" y="8082"/>
                  </a:lnTo>
                  <a:lnTo>
                    <a:pt x="33603" y="17170"/>
                  </a:lnTo>
                  <a:lnTo>
                    <a:pt x="24407" y="25048"/>
                  </a:lnTo>
                  <a:lnTo>
                    <a:pt x="6392" y="25048"/>
                  </a:lnTo>
                  <a:lnTo>
                    <a:pt x="1743" y="22066"/>
                  </a:lnTo>
                  <a:lnTo>
                    <a:pt x="0" y="17295"/>
                  </a:lnTo>
                  <a:lnTo>
                    <a:pt x="5230" y="11331"/>
                  </a:lnTo>
                  <a:lnTo>
                    <a:pt x="11041" y="5367"/>
                  </a:lnTo>
                  <a:lnTo>
                    <a:pt x="16271" y="0"/>
                  </a:lnTo>
                  <a:lnTo>
                    <a:pt x="41842" y="0"/>
                  </a:lnTo>
                  <a:close/>
                </a:path>
              </a:pathLst>
            </a:custGeom>
            <a:solidFill>
              <a:srgbClr val="A97A47"/>
            </a:solidFill>
          </p:spPr>
          <p:txBody>
            <a:bodyPr wrap="square" lIns="0" tIns="0" rIns="0" bIns="0" rtlCol="0">
              <a:noAutofit/>
            </a:bodyPr>
            <a:lstStyle/>
            <a:p>
              <a:endParaRPr sz="1758"/>
            </a:p>
          </p:txBody>
        </p:sp>
        <p:sp>
          <p:nvSpPr>
            <p:cNvPr id="989" name="object 418"/>
            <p:cNvSpPr/>
            <p:nvPr/>
          </p:nvSpPr>
          <p:spPr>
            <a:xfrm>
              <a:off x="10525949" y="4617232"/>
              <a:ext cx="45398" cy="24459"/>
            </a:xfrm>
            <a:custGeom>
              <a:avLst/>
              <a:gdLst/>
              <a:ahLst/>
              <a:cxnLst/>
              <a:rect l="l" t="t" r="r" b="b"/>
              <a:pathLst>
                <a:path w="46491" h="25048">
                  <a:moveTo>
                    <a:pt x="41842" y="0"/>
                  </a:moveTo>
                  <a:lnTo>
                    <a:pt x="44166" y="0"/>
                  </a:lnTo>
                  <a:lnTo>
                    <a:pt x="46491" y="1789"/>
                  </a:lnTo>
                  <a:lnTo>
                    <a:pt x="46491" y="4771"/>
                  </a:lnTo>
                  <a:lnTo>
                    <a:pt x="42873" y="8082"/>
                  </a:lnTo>
                  <a:lnTo>
                    <a:pt x="33603" y="17170"/>
                  </a:lnTo>
                  <a:lnTo>
                    <a:pt x="24407" y="25048"/>
                  </a:lnTo>
                  <a:lnTo>
                    <a:pt x="6392" y="25048"/>
                  </a:lnTo>
                  <a:lnTo>
                    <a:pt x="1743" y="22066"/>
                  </a:lnTo>
                  <a:lnTo>
                    <a:pt x="0" y="17295"/>
                  </a:lnTo>
                  <a:lnTo>
                    <a:pt x="5230" y="11331"/>
                  </a:lnTo>
                  <a:lnTo>
                    <a:pt x="11041" y="5367"/>
                  </a:lnTo>
                  <a:lnTo>
                    <a:pt x="16271" y="0"/>
                  </a:lnTo>
                  <a:lnTo>
                    <a:pt x="41842" y="0"/>
                  </a:lnTo>
                  <a:close/>
                </a:path>
              </a:pathLst>
            </a:custGeom>
            <a:solidFill>
              <a:srgbClr val="C5A885"/>
            </a:solidFill>
          </p:spPr>
          <p:txBody>
            <a:bodyPr wrap="square" lIns="0" tIns="0" rIns="0" bIns="0" rtlCol="0">
              <a:noAutofit/>
            </a:bodyPr>
            <a:lstStyle/>
            <a:p>
              <a:endParaRPr sz="1758"/>
            </a:p>
          </p:txBody>
        </p:sp>
        <p:sp>
          <p:nvSpPr>
            <p:cNvPr id="990" name="object 419"/>
            <p:cNvSpPr/>
            <p:nvPr/>
          </p:nvSpPr>
          <p:spPr>
            <a:xfrm>
              <a:off x="10523647" y="4617248"/>
              <a:ext cx="11349" cy="10483"/>
            </a:xfrm>
            <a:custGeom>
              <a:avLst/>
              <a:gdLst/>
              <a:ahLst/>
              <a:cxnLst/>
              <a:rect l="l" t="t" r="r" b="b"/>
              <a:pathLst>
                <a:path w="11622" h="10735">
                  <a:moveTo>
                    <a:pt x="4649" y="0"/>
                  </a:moveTo>
                  <a:lnTo>
                    <a:pt x="11622" y="0"/>
                  </a:lnTo>
                  <a:lnTo>
                    <a:pt x="0" y="10735"/>
                  </a:lnTo>
                  <a:lnTo>
                    <a:pt x="0" y="1789"/>
                  </a:lnTo>
                  <a:lnTo>
                    <a:pt x="2905" y="0"/>
                  </a:lnTo>
                  <a:lnTo>
                    <a:pt x="4649" y="0"/>
                  </a:lnTo>
                  <a:close/>
                </a:path>
              </a:pathLst>
            </a:custGeom>
            <a:solidFill>
              <a:srgbClr val="A97A47"/>
            </a:solidFill>
          </p:spPr>
          <p:txBody>
            <a:bodyPr wrap="square" lIns="0" tIns="0" rIns="0" bIns="0" rtlCol="0">
              <a:noAutofit/>
            </a:bodyPr>
            <a:lstStyle/>
            <a:p>
              <a:endParaRPr sz="1758"/>
            </a:p>
          </p:txBody>
        </p:sp>
        <p:sp>
          <p:nvSpPr>
            <p:cNvPr id="991" name="object 420"/>
            <p:cNvSpPr/>
            <p:nvPr/>
          </p:nvSpPr>
          <p:spPr>
            <a:xfrm>
              <a:off x="10523647" y="4617249"/>
              <a:ext cx="11349" cy="10483"/>
            </a:xfrm>
            <a:custGeom>
              <a:avLst/>
              <a:gdLst/>
              <a:ahLst/>
              <a:cxnLst/>
              <a:rect l="l" t="t" r="r" b="b"/>
              <a:pathLst>
                <a:path w="11622" h="10735">
                  <a:moveTo>
                    <a:pt x="11622" y="0"/>
                  </a:moveTo>
                  <a:lnTo>
                    <a:pt x="0" y="10735"/>
                  </a:lnTo>
                  <a:lnTo>
                    <a:pt x="0" y="1789"/>
                  </a:lnTo>
                  <a:lnTo>
                    <a:pt x="2905" y="0"/>
                  </a:lnTo>
                  <a:lnTo>
                    <a:pt x="11622" y="0"/>
                  </a:lnTo>
                  <a:close/>
                </a:path>
              </a:pathLst>
            </a:custGeom>
            <a:solidFill>
              <a:srgbClr val="D9C5AE"/>
            </a:solidFill>
          </p:spPr>
          <p:txBody>
            <a:bodyPr wrap="square" lIns="0" tIns="0" rIns="0" bIns="0" rtlCol="0">
              <a:noAutofit/>
            </a:bodyPr>
            <a:lstStyle/>
            <a:p>
              <a:endParaRPr sz="1758"/>
            </a:p>
          </p:txBody>
        </p:sp>
        <p:sp>
          <p:nvSpPr>
            <p:cNvPr id="992" name="object 421"/>
            <p:cNvSpPr/>
            <p:nvPr/>
          </p:nvSpPr>
          <p:spPr>
            <a:xfrm>
              <a:off x="10549774" y="4621896"/>
              <a:ext cx="21564" cy="20383"/>
            </a:xfrm>
            <a:custGeom>
              <a:avLst/>
              <a:gdLst/>
              <a:ahLst/>
              <a:cxnLst/>
              <a:rect l="l" t="t" r="r" b="b"/>
              <a:pathLst>
                <a:path w="22083" h="20874">
                  <a:moveTo>
                    <a:pt x="22083" y="5367"/>
                  </a:moveTo>
                  <a:lnTo>
                    <a:pt x="21502" y="4771"/>
                  </a:lnTo>
                  <a:lnTo>
                    <a:pt x="21502" y="5367"/>
                  </a:lnTo>
                  <a:lnTo>
                    <a:pt x="16853" y="9542"/>
                  </a:lnTo>
                  <a:lnTo>
                    <a:pt x="5230" y="20874"/>
                  </a:lnTo>
                  <a:lnTo>
                    <a:pt x="5230" y="20277"/>
                  </a:lnTo>
                  <a:lnTo>
                    <a:pt x="0" y="20277"/>
                  </a:lnTo>
                  <a:lnTo>
                    <a:pt x="3391" y="17660"/>
                  </a:lnTo>
                  <a:lnTo>
                    <a:pt x="12461" y="9189"/>
                  </a:lnTo>
                  <a:lnTo>
                    <a:pt x="22083" y="0"/>
                  </a:lnTo>
                  <a:lnTo>
                    <a:pt x="22083" y="5367"/>
                  </a:lnTo>
                  <a:close/>
                </a:path>
              </a:pathLst>
            </a:custGeom>
            <a:solidFill>
              <a:srgbClr val="A97A47"/>
            </a:solidFill>
          </p:spPr>
          <p:txBody>
            <a:bodyPr wrap="square" lIns="0" tIns="0" rIns="0" bIns="0" rtlCol="0">
              <a:noAutofit/>
            </a:bodyPr>
            <a:lstStyle/>
            <a:p>
              <a:endParaRPr sz="1758"/>
            </a:p>
          </p:txBody>
        </p:sp>
        <p:sp>
          <p:nvSpPr>
            <p:cNvPr id="993" name="object 422"/>
            <p:cNvSpPr/>
            <p:nvPr/>
          </p:nvSpPr>
          <p:spPr>
            <a:xfrm>
              <a:off x="10549773" y="4621897"/>
              <a:ext cx="21564" cy="20383"/>
            </a:xfrm>
            <a:custGeom>
              <a:avLst/>
              <a:gdLst/>
              <a:ahLst/>
              <a:cxnLst/>
              <a:rect l="l" t="t" r="r" b="b"/>
              <a:pathLst>
                <a:path w="22083" h="20874">
                  <a:moveTo>
                    <a:pt x="22083" y="5367"/>
                  </a:moveTo>
                  <a:lnTo>
                    <a:pt x="21502" y="4771"/>
                  </a:lnTo>
                  <a:lnTo>
                    <a:pt x="21502" y="5367"/>
                  </a:lnTo>
                  <a:lnTo>
                    <a:pt x="16853" y="9542"/>
                  </a:lnTo>
                  <a:lnTo>
                    <a:pt x="5230" y="20874"/>
                  </a:lnTo>
                  <a:lnTo>
                    <a:pt x="5230" y="20277"/>
                  </a:lnTo>
                  <a:lnTo>
                    <a:pt x="0" y="20277"/>
                  </a:lnTo>
                  <a:lnTo>
                    <a:pt x="3391" y="17660"/>
                  </a:lnTo>
                  <a:lnTo>
                    <a:pt x="12461" y="9189"/>
                  </a:lnTo>
                  <a:lnTo>
                    <a:pt x="22083" y="0"/>
                  </a:lnTo>
                  <a:lnTo>
                    <a:pt x="22083" y="5367"/>
                  </a:lnTo>
                  <a:close/>
                </a:path>
              </a:pathLst>
            </a:custGeom>
            <a:solidFill>
              <a:srgbClr val="D9C5AE"/>
            </a:solidFill>
          </p:spPr>
          <p:txBody>
            <a:bodyPr wrap="square" lIns="0" tIns="0" rIns="0" bIns="0" rtlCol="0">
              <a:noAutofit/>
            </a:bodyPr>
            <a:lstStyle/>
            <a:p>
              <a:endParaRPr sz="1758"/>
            </a:p>
          </p:txBody>
        </p:sp>
        <p:sp>
          <p:nvSpPr>
            <p:cNvPr id="994" name="object 423"/>
            <p:cNvSpPr/>
            <p:nvPr/>
          </p:nvSpPr>
          <p:spPr>
            <a:xfrm>
              <a:off x="10559993" y="4631792"/>
              <a:ext cx="9647" cy="9900"/>
            </a:xfrm>
            <a:custGeom>
              <a:avLst/>
              <a:gdLst/>
              <a:ahLst/>
              <a:cxnLst/>
              <a:rect l="l" t="t" r="r" b="b"/>
              <a:pathLst>
                <a:path w="9879" h="10138">
                  <a:moveTo>
                    <a:pt x="9879" y="0"/>
                  </a:moveTo>
                  <a:lnTo>
                    <a:pt x="9879" y="1192"/>
                  </a:lnTo>
                  <a:lnTo>
                    <a:pt x="9298" y="1789"/>
                  </a:lnTo>
                  <a:lnTo>
                    <a:pt x="9298" y="2385"/>
                  </a:lnTo>
                  <a:lnTo>
                    <a:pt x="8717" y="2982"/>
                  </a:lnTo>
                  <a:lnTo>
                    <a:pt x="8135" y="3578"/>
                  </a:lnTo>
                  <a:lnTo>
                    <a:pt x="8135" y="4174"/>
                  </a:lnTo>
                  <a:lnTo>
                    <a:pt x="7554" y="4771"/>
                  </a:lnTo>
                  <a:lnTo>
                    <a:pt x="7554" y="5367"/>
                  </a:lnTo>
                  <a:lnTo>
                    <a:pt x="6392" y="5964"/>
                  </a:lnTo>
                  <a:lnTo>
                    <a:pt x="5811" y="7156"/>
                  </a:lnTo>
                  <a:lnTo>
                    <a:pt x="4649" y="7753"/>
                  </a:lnTo>
                  <a:lnTo>
                    <a:pt x="4649" y="8349"/>
                  </a:lnTo>
                  <a:lnTo>
                    <a:pt x="4067" y="8349"/>
                  </a:lnTo>
                  <a:lnTo>
                    <a:pt x="3486" y="8946"/>
                  </a:lnTo>
                  <a:lnTo>
                    <a:pt x="2905" y="8946"/>
                  </a:lnTo>
                  <a:lnTo>
                    <a:pt x="2324" y="9542"/>
                  </a:lnTo>
                  <a:lnTo>
                    <a:pt x="1743" y="9542"/>
                  </a:lnTo>
                  <a:lnTo>
                    <a:pt x="1162" y="10138"/>
                  </a:lnTo>
                  <a:lnTo>
                    <a:pt x="0" y="10138"/>
                  </a:lnTo>
                  <a:lnTo>
                    <a:pt x="9879" y="0"/>
                  </a:lnTo>
                  <a:close/>
                </a:path>
              </a:pathLst>
            </a:custGeom>
            <a:solidFill>
              <a:srgbClr val="A97A47"/>
            </a:solidFill>
          </p:spPr>
          <p:txBody>
            <a:bodyPr wrap="square" lIns="0" tIns="0" rIns="0" bIns="0" rtlCol="0">
              <a:noAutofit/>
            </a:bodyPr>
            <a:lstStyle/>
            <a:p>
              <a:endParaRPr sz="1758"/>
            </a:p>
          </p:txBody>
        </p:sp>
        <p:sp>
          <p:nvSpPr>
            <p:cNvPr id="995" name="object 424"/>
            <p:cNvSpPr/>
            <p:nvPr/>
          </p:nvSpPr>
          <p:spPr>
            <a:xfrm>
              <a:off x="10559992" y="4631792"/>
              <a:ext cx="9647" cy="9900"/>
            </a:xfrm>
            <a:custGeom>
              <a:avLst/>
              <a:gdLst/>
              <a:ahLst/>
              <a:cxnLst/>
              <a:rect l="l" t="t" r="r" b="b"/>
              <a:pathLst>
                <a:path w="9879" h="10138">
                  <a:moveTo>
                    <a:pt x="9879" y="0"/>
                  </a:moveTo>
                  <a:lnTo>
                    <a:pt x="9879" y="1192"/>
                  </a:lnTo>
                  <a:lnTo>
                    <a:pt x="9298" y="1789"/>
                  </a:lnTo>
                  <a:lnTo>
                    <a:pt x="9298" y="2385"/>
                  </a:lnTo>
                  <a:lnTo>
                    <a:pt x="8717" y="2982"/>
                  </a:lnTo>
                  <a:lnTo>
                    <a:pt x="8717" y="3578"/>
                  </a:lnTo>
                  <a:lnTo>
                    <a:pt x="8135" y="3578"/>
                  </a:lnTo>
                  <a:lnTo>
                    <a:pt x="8135" y="4174"/>
                  </a:lnTo>
                  <a:lnTo>
                    <a:pt x="7554" y="4771"/>
                  </a:lnTo>
                  <a:lnTo>
                    <a:pt x="7554" y="5367"/>
                  </a:lnTo>
                  <a:lnTo>
                    <a:pt x="6392" y="5964"/>
                  </a:lnTo>
                  <a:lnTo>
                    <a:pt x="5811" y="7156"/>
                  </a:lnTo>
                  <a:lnTo>
                    <a:pt x="4649" y="7753"/>
                  </a:lnTo>
                  <a:lnTo>
                    <a:pt x="4649" y="8349"/>
                  </a:lnTo>
                  <a:lnTo>
                    <a:pt x="4067" y="8349"/>
                  </a:lnTo>
                  <a:lnTo>
                    <a:pt x="3486" y="8946"/>
                  </a:lnTo>
                  <a:lnTo>
                    <a:pt x="2905" y="8946"/>
                  </a:lnTo>
                  <a:lnTo>
                    <a:pt x="2324" y="9542"/>
                  </a:lnTo>
                  <a:lnTo>
                    <a:pt x="1743" y="9542"/>
                  </a:lnTo>
                  <a:lnTo>
                    <a:pt x="1162" y="10138"/>
                  </a:lnTo>
                  <a:lnTo>
                    <a:pt x="0" y="10138"/>
                  </a:lnTo>
                  <a:lnTo>
                    <a:pt x="9879" y="0"/>
                  </a:lnTo>
                  <a:close/>
                </a:path>
              </a:pathLst>
            </a:custGeom>
            <a:solidFill>
              <a:srgbClr val="D9C5AE"/>
            </a:solidFill>
          </p:spPr>
          <p:txBody>
            <a:bodyPr wrap="square" lIns="0" tIns="0" rIns="0" bIns="0" rtlCol="0">
              <a:noAutofit/>
            </a:bodyPr>
            <a:lstStyle/>
            <a:p>
              <a:endParaRPr sz="1758"/>
            </a:p>
          </p:txBody>
        </p:sp>
        <p:sp>
          <p:nvSpPr>
            <p:cNvPr id="996" name="object 425"/>
            <p:cNvSpPr/>
            <p:nvPr/>
          </p:nvSpPr>
          <p:spPr>
            <a:xfrm>
              <a:off x="10524240" y="4617246"/>
              <a:ext cx="17592" cy="16306"/>
            </a:xfrm>
            <a:custGeom>
              <a:avLst/>
              <a:gdLst/>
              <a:ahLst/>
              <a:cxnLst/>
              <a:rect l="l" t="t" r="r" b="b"/>
              <a:pathLst>
                <a:path w="18015" h="16699">
                  <a:moveTo>
                    <a:pt x="0" y="13717"/>
                  </a:moveTo>
                  <a:lnTo>
                    <a:pt x="5230" y="9542"/>
                  </a:lnTo>
                  <a:lnTo>
                    <a:pt x="10460" y="5367"/>
                  </a:lnTo>
                  <a:lnTo>
                    <a:pt x="14528" y="0"/>
                  </a:lnTo>
                  <a:lnTo>
                    <a:pt x="18015" y="0"/>
                  </a:lnTo>
                  <a:lnTo>
                    <a:pt x="12785" y="5367"/>
                  </a:lnTo>
                  <a:lnTo>
                    <a:pt x="6973" y="11331"/>
                  </a:lnTo>
                  <a:lnTo>
                    <a:pt x="1162" y="16699"/>
                  </a:lnTo>
                  <a:lnTo>
                    <a:pt x="1162" y="16102"/>
                  </a:lnTo>
                  <a:lnTo>
                    <a:pt x="581" y="14910"/>
                  </a:lnTo>
                  <a:lnTo>
                    <a:pt x="581" y="13717"/>
                  </a:lnTo>
                  <a:lnTo>
                    <a:pt x="0" y="14313"/>
                  </a:lnTo>
                  <a:lnTo>
                    <a:pt x="0" y="13717"/>
                  </a:lnTo>
                  <a:close/>
                </a:path>
              </a:pathLst>
            </a:custGeom>
            <a:solidFill>
              <a:srgbClr val="A97A47"/>
            </a:solidFill>
          </p:spPr>
          <p:txBody>
            <a:bodyPr wrap="square" lIns="0" tIns="0" rIns="0" bIns="0" rtlCol="0">
              <a:noAutofit/>
            </a:bodyPr>
            <a:lstStyle/>
            <a:p>
              <a:endParaRPr sz="1758"/>
            </a:p>
          </p:txBody>
        </p:sp>
        <p:sp>
          <p:nvSpPr>
            <p:cNvPr id="997" name="object 426"/>
            <p:cNvSpPr/>
            <p:nvPr/>
          </p:nvSpPr>
          <p:spPr>
            <a:xfrm>
              <a:off x="10524239" y="4617246"/>
              <a:ext cx="17592" cy="16306"/>
            </a:xfrm>
            <a:custGeom>
              <a:avLst/>
              <a:gdLst/>
              <a:ahLst/>
              <a:cxnLst/>
              <a:rect l="l" t="t" r="r" b="b"/>
              <a:pathLst>
                <a:path w="18015" h="16699">
                  <a:moveTo>
                    <a:pt x="0" y="13717"/>
                  </a:moveTo>
                  <a:lnTo>
                    <a:pt x="5230" y="9542"/>
                  </a:lnTo>
                  <a:lnTo>
                    <a:pt x="10460" y="5367"/>
                  </a:lnTo>
                  <a:lnTo>
                    <a:pt x="14528" y="0"/>
                  </a:lnTo>
                  <a:lnTo>
                    <a:pt x="18015" y="0"/>
                  </a:lnTo>
                  <a:lnTo>
                    <a:pt x="12785" y="5367"/>
                  </a:lnTo>
                  <a:lnTo>
                    <a:pt x="6973" y="11331"/>
                  </a:lnTo>
                  <a:lnTo>
                    <a:pt x="1162" y="16699"/>
                  </a:lnTo>
                  <a:lnTo>
                    <a:pt x="1162" y="16102"/>
                  </a:lnTo>
                  <a:lnTo>
                    <a:pt x="581" y="14910"/>
                  </a:lnTo>
                  <a:lnTo>
                    <a:pt x="581" y="13717"/>
                  </a:lnTo>
                  <a:lnTo>
                    <a:pt x="0" y="14313"/>
                  </a:lnTo>
                  <a:lnTo>
                    <a:pt x="0" y="13717"/>
                  </a:lnTo>
                  <a:close/>
                </a:path>
              </a:pathLst>
            </a:custGeom>
            <a:solidFill>
              <a:srgbClr val="D9C5AE"/>
            </a:solidFill>
          </p:spPr>
          <p:txBody>
            <a:bodyPr wrap="square" lIns="0" tIns="0" rIns="0" bIns="0" rtlCol="0">
              <a:noAutofit/>
            </a:bodyPr>
            <a:lstStyle/>
            <a:p>
              <a:endParaRPr sz="1758"/>
            </a:p>
          </p:txBody>
        </p:sp>
        <p:sp>
          <p:nvSpPr>
            <p:cNvPr id="998" name="object 427"/>
            <p:cNvSpPr/>
            <p:nvPr/>
          </p:nvSpPr>
          <p:spPr>
            <a:xfrm>
              <a:off x="10600882" y="4640395"/>
              <a:ext cx="3065" cy="1317"/>
            </a:xfrm>
            <a:custGeom>
              <a:avLst/>
              <a:gdLst/>
              <a:ahLst/>
              <a:cxnLst/>
              <a:rect l="l" t="t" r="r" b="b"/>
              <a:pathLst>
                <a:path w="3139" h="1349">
                  <a:moveTo>
                    <a:pt x="3139" y="1349"/>
                  </a:moveTo>
                  <a:lnTo>
                    <a:pt x="1709" y="1349"/>
                  </a:lnTo>
                  <a:lnTo>
                    <a:pt x="0" y="0"/>
                  </a:lnTo>
                  <a:lnTo>
                    <a:pt x="3139" y="1349"/>
                  </a:lnTo>
                  <a:close/>
                </a:path>
              </a:pathLst>
            </a:custGeom>
            <a:solidFill>
              <a:srgbClr val="3B3B3A"/>
            </a:solidFill>
          </p:spPr>
          <p:txBody>
            <a:bodyPr wrap="square" lIns="0" tIns="0" rIns="0" bIns="0" rtlCol="0">
              <a:noAutofit/>
            </a:bodyPr>
            <a:lstStyle/>
            <a:p>
              <a:endParaRPr sz="1758"/>
            </a:p>
          </p:txBody>
        </p:sp>
        <p:sp>
          <p:nvSpPr>
            <p:cNvPr id="999" name="object 428"/>
            <p:cNvSpPr/>
            <p:nvPr/>
          </p:nvSpPr>
          <p:spPr>
            <a:xfrm>
              <a:off x="10595174" y="4632221"/>
              <a:ext cx="2530" cy="5659"/>
            </a:xfrm>
            <a:custGeom>
              <a:avLst/>
              <a:gdLst/>
              <a:ahLst/>
              <a:cxnLst/>
              <a:rect l="l" t="t" r="r" b="b"/>
              <a:pathLst>
                <a:path w="2591" h="5795">
                  <a:moveTo>
                    <a:pt x="2591" y="5795"/>
                  </a:moveTo>
                  <a:lnTo>
                    <a:pt x="0" y="3748"/>
                  </a:lnTo>
                  <a:lnTo>
                    <a:pt x="0" y="0"/>
                  </a:lnTo>
                  <a:lnTo>
                    <a:pt x="2591" y="5795"/>
                  </a:lnTo>
                  <a:close/>
                </a:path>
              </a:pathLst>
            </a:custGeom>
            <a:solidFill>
              <a:srgbClr val="3B3B3A"/>
            </a:solidFill>
          </p:spPr>
          <p:txBody>
            <a:bodyPr wrap="square" lIns="0" tIns="0" rIns="0" bIns="0" rtlCol="0">
              <a:noAutofit/>
            </a:bodyPr>
            <a:lstStyle/>
            <a:p>
              <a:endParaRPr sz="1758"/>
            </a:p>
          </p:txBody>
        </p:sp>
        <p:sp>
          <p:nvSpPr>
            <p:cNvPr id="1000" name="object 429"/>
            <p:cNvSpPr/>
            <p:nvPr/>
          </p:nvSpPr>
          <p:spPr>
            <a:xfrm>
              <a:off x="10521378" y="4614911"/>
              <a:ext cx="49938" cy="23295"/>
            </a:xfrm>
            <a:custGeom>
              <a:avLst/>
              <a:gdLst/>
              <a:ahLst/>
              <a:cxnLst/>
              <a:rect l="l" t="t" r="r" b="b"/>
              <a:pathLst>
                <a:path w="51140" h="23856">
                  <a:moveTo>
                    <a:pt x="0" y="14910"/>
                  </a:moveTo>
                  <a:lnTo>
                    <a:pt x="0" y="2982"/>
                  </a:lnTo>
                  <a:lnTo>
                    <a:pt x="3486" y="0"/>
                  </a:lnTo>
                  <a:lnTo>
                    <a:pt x="49977" y="0"/>
                  </a:lnTo>
                  <a:lnTo>
                    <a:pt x="51140" y="4174"/>
                  </a:lnTo>
                  <a:lnTo>
                    <a:pt x="48815" y="2385"/>
                  </a:lnTo>
                  <a:lnTo>
                    <a:pt x="5230" y="2385"/>
                  </a:lnTo>
                  <a:lnTo>
                    <a:pt x="2324" y="4174"/>
                  </a:lnTo>
                  <a:lnTo>
                    <a:pt x="0" y="23856"/>
                  </a:lnTo>
                  <a:lnTo>
                    <a:pt x="0" y="14910"/>
                  </a:lnTo>
                  <a:close/>
                </a:path>
              </a:pathLst>
            </a:custGeom>
            <a:solidFill>
              <a:srgbClr val="3B3B3A"/>
            </a:solidFill>
          </p:spPr>
          <p:txBody>
            <a:bodyPr wrap="square" lIns="0" tIns="0" rIns="0" bIns="0" rtlCol="0">
              <a:noAutofit/>
            </a:bodyPr>
            <a:lstStyle/>
            <a:p>
              <a:endParaRPr sz="1758"/>
            </a:p>
          </p:txBody>
        </p:sp>
        <p:sp>
          <p:nvSpPr>
            <p:cNvPr id="1001" name="object 430"/>
            <p:cNvSpPr/>
            <p:nvPr/>
          </p:nvSpPr>
          <p:spPr>
            <a:xfrm>
              <a:off x="10521372" y="4614904"/>
              <a:ext cx="122007" cy="29701"/>
            </a:xfrm>
            <a:custGeom>
              <a:avLst/>
              <a:gdLst/>
              <a:ahLst/>
              <a:cxnLst/>
              <a:rect l="l" t="t" r="r" b="b"/>
              <a:pathLst>
                <a:path w="124944" h="30416">
                  <a:moveTo>
                    <a:pt x="119133" y="0"/>
                  </a:moveTo>
                  <a:lnTo>
                    <a:pt x="122620" y="0"/>
                  </a:lnTo>
                  <a:lnTo>
                    <a:pt x="124944" y="2982"/>
                  </a:lnTo>
                  <a:lnTo>
                    <a:pt x="124944" y="23856"/>
                  </a:lnTo>
                  <a:lnTo>
                    <a:pt x="118552" y="30416"/>
                  </a:lnTo>
                  <a:lnTo>
                    <a:pt x="92401" y="30416"/>
                  </a:lnTo>
                  <a:lnTo>
                    <a:pt x="91417" y="30393"/>
                  </a:lnTo>
                  <a:lnTo>
                    <a:pt x="84533" y="27434"/>
                  </a:lnTo>
                  <a:lnTo>
                    <a:pt x="112159" y="27434"/>
                  </a:lnTo>
                  <a:lnTo>
                    <a:pt x="117390" y="26838"/>
                  </a:lnTo>
                  <a:lnTo>
                    <a:pt x="120876" y="22663"/>
                  </a:lnTo>
                  <a:lnTo>
                    <a:pt x="122039" y="17295"/>
                  </a:lnTo>
                  <a:lnTo>
                    <a:pt x="122039" y="4174"/>
                  </a:lnTo>
                  <a:lnTo>
                    <a:pt x="121458" y="2385"/>
                  </a:lnTo>
                  <a:lnTo>
                    <a:pt x="77872" y="2385"/>
                  </a:lnTo>
                  <a:lnTo>
                    <a:pt x="75548" y="4174"/>
                  </a:lnTo>
                  <a:lnTo>
                    <a:pt x="75548" y="17721"/>
                  </a:lnTo>
                  <a:lnTo>
                    <a:pt x="73223" y="12524"/>
                  </a:lnTo>
                  <a:lnTo>
                    <a:pt x="69736" y="11331"/>
                  </a:lnTo>
                  <a:lnTo>
                    <a:pt x="66249" y="10735"/>
                  </a:lnTo>
                  <a:lnTo>
                    <a:pt x="59276" y="10735"/>
                  </a:lnTo>
                  <a:lnTo>
                    <a:pt x="56370" y="11331"/>
                  </a:lnTo>
                  <a:lnTo>
                    <a:pt x="54045" y="11928"/>
                  </a:lnTo>
                  <a:lnTo>
                    <a:pt x="54045" y="12524"/>
                  </a:lnTo>
                  <a:lnTo>
                    <a:pt x="52883" y="12524"/>
                  </a:lnTo>
                  <a:lnTo>
                    <a:pt x="52850" y="13001"/>
                  </a:lnTo>
                  <a:lnTo>
                    <a:pt x="46913" y="25422"/>
                  </a:lnTo>
                  <a:lnTo>
                    <a:pt x="34287" y="30416"/>
                  </a:lnTo>
                  <a:lnTo>
                    <a:pt x="8135" y="30416"/>
                  </a:lnTo>
                  <a:lnTo>
                    <a:pt x="0" y="23856"/>
                  </a:lnTo>
                  <a:lnTo>
                    <a:pt x="2324" y="4174"/>
                  </a:lnTo>
                  <a:lnTo>
                    <a:pt x="2324" y="15506"/>
                  </a:lnTo>
                  <a:lnTo>
                    <a:pt x="2905" y="16102"/>
                  </a:lnTo>
                  <a:lnTo>
                    <a:pt x="2905" y="16699"/>
                  </a:lnTo>
                  <a:lnTo>
                    <a:pt x="3486" y="16102"/>
                  </a:lnTo>
                  <a:lnTo>
                    <a:pt x="3486" y="17295"/>
                  </a:lnTo>
                  <a:lnTo>
                    <a:pt x="4067" y="18488"/>
                  </a:lnTo>
                  <a:lnTo>
                    <a:pt x="4067" y="19084"/>
                  </a:lnTo>
                  <a:lnTo>
                    <a:pt x="4649" y="19681"/>
                  </a:lnTo>
                  <a:lnTo>
                    <a:pt x="6392" y="24452"/>
                  </a:lnTo>
                  <a:lnTo>
                    <a:pt x="11041" y="27434"/>
                  </a:lnTo>
                  <a:lnTo>
                    <a:pt x="34287" y="27434"/>
                  </a:lnTo>
                  <a:lnTo>
                    <a:pt x="34287" y="28030"/>
                  </a:lnTo>
                  <a:lnTo>
                    <a:pt x="38936" y="28030"/>
                  </a:lnTo>
                  <a:lnTo>
                    <a:pt x="39517" y="27434"/>
                  </a:lnTo>
                  <a:lnTo>
                    <a:pt x="40679" y="27434"/>
                  </a:lnTo>
                  <a:lnTo>
                    <a:pt x="41260" y="26838"/>
                  </a:lnTo>
                  <a:lnTo>
                    <a:pt x="41842" y="26838"/>
                  </a:lnTo>
                  <a:lnTo>
                    <a:pt x="42423" y="26241"/>
                  </a:lnTo>
                  <a:lnTo>
                    <a:pt x="43004" y="26241"/>
                  </a:lnTo>
                  <a:lnTo>
                    <a:pt x="43585" y="25645"/>
                  </a:lnTo>
                  <a:lnTo>
                    <a:pt x="44166" y="25645"/>
                  </a:lnTo>
                  <a:lnTo>
                    <a:pt x="44166" y="25048"/>
                  </a:lnTo>
                  <a:lnTo>
                    <a:pt x="45328" y="24452"/>
                  </a:lnTo>
                  <a:lnTo>
                    <a:pt x="45910" y="23259"/>
                  </a:lnTo>
                  <a:lnTo>
                    <a:pt x="47072" y="22663"/>
                  </a:lnTo>
                  <a:lnTo>
                    <a:pt x="47072" y="22066"/>
                  </a:lnTo>
                  <a:lnTo>
                    <a:pt x="47653" y="22066"/>
                  </a:lnTo>
                  <a:lnTo>
                    <a:pt x="47653" y="21470"/>
                  </a:lnTo>
                  <a:lnTo>
                    <a:pt x="48234" y="20874"/>
                  </a:lnTo>
                  <a:lnTo>
                    <a:pt x="48234" y="20277"/>
                  </a:lnTo>
                  <a:lnTo>
                    <a:pt x="49396" y="19084"/>
                  </a:lnTo>
                  <a:lnTo>
                    <a:pt x="50559" y="16699"/>
                  </a:lnTo>
                  <a:lnTo>
                    <a:pt x="51140" y="14910"/>
                  </a:lnTo>
                  <a:lnTo>
                    <a:pt x="51140" y="4174"/>
                  </a:lnTo>
                  <a:lnTo>
                    <a:pt x="49977" y="0"/>
                  </a:lnTo>
                  <a:lnTo>
                    <a:pt x="54045" y="2982"/>
                  </a:lnTo>
                  <a:lnTo>
                    <a:pt x="54045" y="10138"/>
                  </a:lnTo>
                  <a:lnTo>
                    <a:pt x="55208" y="9542"/>
                  </a:lnTo>
                  <a:lnTo>
                    <a:pt x="56951" y="8946"/>
                  </a:lnTo>
                  <a:lnTo>
                    <a:pt x="58695" y="8349"/>
                  </a:lnTo>
                  <a:lnTo>
                    <a:pt x="68574" y="8349"/>
                  </a:lnTo>
                  <a:lnTo>
                    <a:pt x="70898" y="8946"/>
                  </a:lnTo>
                  <a:lnTo>
                    <a:pt x="73223" y="10138"/>
                  </a:lnTo>
                  <a:lnTo>
                    <a:pt x="73223" y="2982"/>
                  </a:lnTo>
                  <a:lnTo>
                    <a:pt x="76129" y="0"/>
                  </a:lnTo>
                  <a:lnTo>
                    <a:pt x="119133" y="0"/>
                  </a:lnTo>
                  <a:close/>
                </a:path>
              </a:pathLst>
            </a:custGeom>
            <a:solidFill>
              <a:srgbClr val="3B3B3A"/>
            </a:solidFill>
          </p:spPr>
          <p:txBody>
            <a:bodyPr wrap="square" lIns="0" tIns="0" rIns="0" bIns="0" rtlCol="0">
              <a:noAutofit/>
            </a:bodyPr>
            <a:lstStyle/>
            <a:p>
              <a:endParaRPr sz="1758"/>
            </a:p>
          </p:txBody>
        </p:sp>
        <p:sp>
          <p:nvSpPr>
            <p:cNvPr id="1002" name="object 431"/>
            <p:cNvSpPr/>
            <p:nvPr/>
          </p:nvSpPr>
          <p:spPr>
            <a:xfrm>
              <a:off x="10574148" y="4624222"/>
              <a:ext cx="1135" cy="582"/>
            </a:xfrm>
            <a:custGeom>
              <a:avLst/>
              <a:gdLst/>
              <a:ahLst/>
              <a:cxnLst/>
              <a:rect l="l" t="t" r="r" b="b"/>
              <a:pathLst>
                <a:path w="1162" h="596">
                  <a:moveTo>
                    <a:pt x="1162" y="0"/>
                  </a:moveTo>
                  <a:lnTo>
                    <a:pt x="0" y="596"/>
                  </a:lnTo>
                  <a:lnTo>
                    <a:pt x="0" y="0"/>
                  </a:lnTo>
                  <a:lnTo>
                    <a:pt x="1162" y="0"/>
                  </a:lnTo>
                  <a:close/>
                </a:path>
              </a:pathLst>
            </a:custGeom>
            <a:solidFill>
              <a:srgbClr val="3B3B3A"/>
            </a:solidFill>
          </p:spPr>
          <p:txBody>
            <a:bodyPr wrap="square" lIns="0" tIns="0" rIns="0" bIns="0" rtlCol="0">
              <a:noAutofit/>
            </a:bodyPr>
            <a:lstStyle/>
            <a:p>
              <a:endParaRPr sz="1758"/>
            </a:p>
          </p:txBody>
        </p:sp>
        <p:sp>
          <p:nvSpPr>
            <p:cNvPr id="1003" name="object 432"/>
            <p:cNvSpPr/>
            <p:nvPr/>
          </p:nvSpPr>
          <p:spPr>
            <a:xfrm>
              <a:off x="10597705" y="4637874"/>
              <a:ext cx="3177" cy="2508"/>
            </a:xfrm>
            <a:custGeom>
              <a:avLst/>
              <a:gdLst/>
              <a:ahLst/>
              <a:cxnLst/>
              <a:rect l="l" t="t" r="r" b="b"/>
              <a:pathLst>
                <a:path w="3253" h="2568">
                  <a:moveTo>
                    <a:pt x="3253" y="2568"/>
                  </a:moveTo>
                  <a:lnTo>
                    <a:pt x="647" y="1448"/>
                  </a:lnTo>
                  <a:lnTo>
                    <a:pt x="0" y="0"/>
                  </a:lnTo>
                  <a:lnTo>
                    <a:pt x="3253" y="2568"/>
                  </a:lnTo>
                  <a:close/>
                </a:path>
              </a:pathLst>
            </a:custGeom>
            <a:solidFill>
              <a:srgbClr val="3B3B3A"/>
            </a:solidFill>
          </p:spPr>
          <p:txBody>
            <a:bodyPr wrap="square" lIns="0" tIns="0" rIns="0" bIns="0" rtlCol="0">
              <a:noAutofit/>
            </a:bodyPr>
            <a:lstStyle/>
            <a:p>
              <a:endParaRPr sz="1758"/>
            </a:p>
          </p:txBody>
        </p:sp>
        <p:sp>
          <p:nvSpPr>
            <p:cNvPr id="1004" name="object 433"/>
            <p:cNvSpPr/>
            <p:nvPr/>
          </p:nvSpPr>
          <p:spPr>
            <a:xfrm>
              <a:off x="10356802" y="4948045"/>
              <a:ext cx="72069" cy="71633"/>
            </a:xfrm>
            <a:custGeom>
              <a:avLst/>
              <a:gdLst/>
              <a:ahLst/>
              <a:cxnLst/>
              <a:rect l="l" t="t" r="r" b="b"/>
              <a:pathLst>
                <a:path w="73804" h="73357">
                  <a:moveTo>
                    <a:pt x="12564" y="71392"/>
                  </a:moveTo>
                  <a:lnTo>
                    <a:pt x="0" y="73357"/>
                  </a:lnTo>
                  <a:lnTo>
                    <a:pt x="0" y="8946"/>
                  </a:lnTo>
                  <a:lnTo>
                    <a:pt x="2324" y="8946"/>
                  </a:lnTo>
                  <a:lnTo>
                    <a:pt x="2905" y="8349"/>
                  </a:lnTo>
                  <a:lnTo>
                    <a:pt x="3486" y="8349"/>
                  </a:lnTo>
                  <a:lnTo>
                    <a:pt x="4067" y="7753"/>
                  </a:lnTo>
                  <a:lnTo>
                    <a:pt x="4649" y="6560"/>
                  </a:lnTo>
                  <a:lnTo>
                    <a:pt x="5230" y="5964"/>
                  </a:lnTo>
                  <a:lnTo>
                    <a:pt x="17009" y="5655"/>
                  </a:lnTo>
                  <a:lnTo>
                    <a:pt x="29823" y="4002"/>
                  </a:lnTo>
                  <a:lnTo>
                    <a:pt x="41842" y="0"/>
                  </a:lnTo>
                  <a:lnTo>
                    <a:pt x="41842" y="596"/>
                  </a:lnTo>
                  <a:lnTo>
                    <a:pt x="42423" y="1192"/>
                  </a:lnTo>
                  <a:lnTo>
                    <a:pt x="47336" y="5078"/>
                  </a:lnTo>
                  <a:lnTo>
                    <a:pt x="57627" y="10957"/>
                  </a:lnTo>
                  <a:lnTo>
                    <a:pt x="71480" y="19084"/>
                  </a:lnTo>
                  <a:lnTo>
                    <a:pt x="71480" y="19681"/>
                  </a:lnTo>
                  <a:lnTo>
                    <a:pt x="72061" y="20277"/>
                  </a:lnTo>
                  <a:lnTo>
                    <a:pt x="72642" y="20277"/>
                  </a:lnTo>
                  <a:lnTo>
                    <a:pt x="73223" y="20874"/>
                  </a:lnTo>
                  <a:lnTo>
                    <a:pt x="73804" y="21470"/>
                  </a:lnTo>
                  <a:lnTo>
                    <a:pt x="73223" y="21470"/>
                  </a:lnTo>
                  <a:lnTo>
                    <a:pt x="68218" y="29835"/>
                  </a:lnTo>
                  <a:lnTo>
                    <a:pt x="60641" y="39866"/>
                  </a:lnTo>
                  <a:lnTo>
                    <a:pt x="51613" y="49312"/>
                  </a:lnTo>
                  <a:lnTo>
                    <a:pt x="41260" y="57850"/>
                  </a:lnTo>
                  <a:lnTo>
                    <a:pt x="37774" y="59640"/>
                  </a:lnTo>
                  <a:lnTo>
                    <a:pt x="34868" y="62025"/>
                  </a:lnTo>
                  <a:lnTo>
                    <a:pt x="31381" y="63814"/>
                  </a:lnTo>
                  <a:lnTo>
                    <a:pt x="24605" y="67161"/>
                  </a:lnTo>
                  <a:lnTo>
                    <a:pt x="12564" y="71392"/>
                  </a:lnTo>
                  <a:close/>
                </a:path>
              </a:pathLst>
            </a:custGeom>
            <a:solidFill>
              <a:srgbClr val="FBDEB6"/>
            </a:solidFill>
          </p:spPr>
          <p:txBody>
            <a:bodyPr wrap="square" lIns="0" tIns="0" rIns="0" bIns="0" rtlCol="0">
              <a:noAutofit/>
            </a:bodyPr>
            <a:lstStyle/>
            <a:p>
              <a:endParaRPr sz="1758"/>
            </a:p>
          </p:txBody>
        </p:sp>
        <p:sp>
          <p:nvSpPr>
            <p:cNvPr id="1005" name="object 434"/>
            <p:cNvSpPr/>
            <p:nvPr/>
          </p:nvSpPr>
          <p:spPr>
            <a:xfrm>
              <a:off x="10361933" y="4932891"/>
              <a:ext cx="35750" cy="20965"/>
            </a:xfrm>
            <a:custGeom>
              <a:avLst/>
              <a:gdLst/>
              <a:ahLst/>
              <a:cxnLst/>
              <a:rect l="l" t="t" r="r" b="b"/>
              <a:pathLst>
                <a:path w="36611" h="21470">
                  <a:moveTo>
                    <a:pt x="12803" y="21093"/>
                  </a:moveTo>
                  <a:lnTo>
                    <a:pt x="0" y="21470"/>
                  </a:lnTo>
                  <a:lnTo>
                    <a:pt x="4649" y="17295"/>
                  </a:lnTo>
                  <a:lnTo>
                    <a:pt x="11622" y="16699"/>
                  </a:lnTo>
                  <a:lnTo>
                    <a:pt x="15690" y="11928"/>
                  </a:lnTo>
                  <a:lnTo>
                    <a:pt x="16271" y="11331"/>
                  </a:lnTo>
                  <a:lnTo>
                    <a:pt x="22083" y="8349"/>
                  </a:lnTo>
                  <a:lnTo>
                    <a:pt x="27313" y="4771"/>
                  </a:lnTo>
                  <a:lnTo>
                    <a:pt x="32543" y="0"/>
                  </a:lnTo>
                  <a:lnTo>
                    <a:pt x="32543" y="8349"/>
                  </a:lnTo>
                  <a:lnTo>
                    <a:pt x="33124" y="9542"/>
                  </a:lnTo>
                  <a:lnTo>
                    <a:pt x="33124" y="10138"/>
                  </a:lnTo>
                  <a:lnTo>
                    <a:pt x="33706" y="11331"/>
                  </a:lnTo>
                  <a:lnTo>
                    <a:pt x="34287" y="12524"/>
                  </a:lnTo>
                  <a:lnTo>
                    <a:pt x="34868" y="13717"/>
                  </a:lnTo>
                  <a:lnTo>
                    <a:pt x="35449" y="14313"/>
                  </a:lnTo>
                  <a:lnTo>
                    <a:pt x="35449" y="14910"/>
                  </a:lnTo>
                  <a:lnTo>
                    <a:pt x="36030" y="14910"/>
                  </a:lnTo>
                  <a:lnTo>
                    <a:pt x="36611" y="15506"/>
                  </a:lnTo>
                  <a:lnTo>
                    <a:pt x="25584" y="19291"/>
                  </a:lnTo>
                  <a:lnTo>
                    <a:pt x="12803" y="21093"/>
                  </a:lnTo>
                  <a:close/>
                </a:path>
              </a:pathLst>
            </a:custGeom>
            <a:solidFill>
              <a:srgbClr val="FAD9AA"/>
            </a:solidFill>
          </p:spPr>
          <p:txBody>
            <a:bodyPr wrap="square" lIns="0" tIns="0" rIns="0" bIns="0" rtlCol="0">
              <a:noAutofit/>
            </a:bodyPr>
            <a:lstStyle/>
            <a:p>
              <a:endParaRPr sz="1758"/>
            </a:p>
          </p:txBody>
        </p:sp>
        <p:sp>
          <p:nvSpPr>
            <p:cNvPr id="1006" name="object 435"/>
            <p:cNvSpPr/>
            <p:nvPr/>
          </p:nvSpPr>
          <p:spPr>
            <a:xfrm>
              <a:off x="10313136" y="4922083"/>
              <a:ext cx="2043" cy="2873"/>
            </a:xfrm>
            <a:custGeom>
              <a:avLst/>
              <a:gdLst/>
              <a:ahLst/>
              <a:cxnLst/>
              <a:rect l="l" t="t" r="r" b="b"/>
              <a:pathLst>
                <a:path w="2092" h="2942">
                  <a:moveTo>
                    <a:pt x="2092" y="2942"/>
                  </a:moveTo>
                  <a:lnTo>
                    <a:pt x="1346" y="2098"/>
                  </a:lnTo>
                  <a:lnTo>
                    <a:pt x="0" y="0"/>
                  </a:lnTo>
                  <a:lnTo>
                    <a:pt x="2092" y="2942"/>
                  </a:lnTo>
                  <a:close/>
                </a:path>
              </a:pathLst>
            </a:custGeom>
            <a:solidFill>
              <a:srgbClr val="FBDEB6"/>
            </a:solidFill>
          </p:spPr>
          <p:txBody>
            <a:bodyPr wrap="square" lIns="0" tIns="0" rIns="0" bIns="0" rtlCol="0">
              <a:noAutofit/>
            </a:bodyPr>
            <a:lstStyle/>
            <a:p>
              <a:endParaRPr sz="1758"/>
            </a:p>
          </p:txBody>
        </p:sp>
        <p:sp>
          <p:nvSpPr>
            <p:cNvPr id="1007" name="object 436"/>
            <p:cNvSpPr/>
            <p:nvPr/>
          </p:nvSpPr>
          <p:spPr>
            <a:xfrm>
              <a:off x="10315179" y="4924969"/>
              <a:ext cx="7005" cy="7928"/>
            </a:xfrm>
            <a:custGeom>
              <a:avLst/>
              <a:gdLst/>
              <a:ahLst/>
              <a:cxnLst/>
              <a:rect l="l" t="t" r="r" b="b"/>
              <a:pathLst>
                <a:path w="7174" h="8119">
                  <a:moveTo>
                    <a:pt x="7174" y="8119"/>
                  </a:moveTo>
                  <a:lnTo>
                    <a:pt x="1313" y="1847"/>
                  </a:lnTo>
                  <a:lnTo>
                    <a:pt x="0" y="0"/>
                  </a:lnTo>
                  <a:lnTo>
                    <a:pt x="7174" y="8119"/>
                  </a:lnTo>
                  <a:close/>
                </a:path>
              </a:pathLst>
            </a:custGeom>
            <a:solidFill>
              <a:srgbClr val="FBDEB6"/>
            </a:solidFill>
          </p:spPr>
          <p:txBody>
            <a:bodyPr wrap="square" lIns="0" tIns="0" rIns="0" bIns="0" rtlCol="0">
              <a:noAutofit/>
            </a:bodyPr>
            <a:lstStyle/>
            <a:p>
              <a:endParaRPr sz="1758"/>
            </a:p>
          </p:txBody>
        </p:sp>
        <p:sp>
          <p:nvSpPr>
            <p:cNvPr id="1008" name="object 437"/>
            <p:cNvSpPr/>
            <p:nvPr/>
          </p:nvSpPr>
          <p:spPr>
            <a:xfrm>
              <a:off x="10293810" y="4881654"/>
              <a:ext cx="19325" cy="40447"/>
            </a:xfrm>
            <a:custGeom>
              <a:avLst/>
              <a:gdLst/>
              <a:ahLst/>
              <a:cxnLst/>
              <a:rect l="l" t="t" r="r" b="b"/>
              <a:pathLst>
                <a:path w="19790" h="41421">
                  <a:moveTo>
                    <a:pt x="581" y="0"/>
                  </a:moveTo>
                  <a:lnTo>
                    <a:pt x="3606" y="8823"/>
                  </a:lnTo>
                  <a:lnTo>
                    <a:pt x="8545" y="21207"/>
                  </a:lnTo>
                  <a:lnTo>
                    <a:pt x="14344" y="32934"/>
                  </a:lnTo>
                  <a:lnTo>
                    <a:pt x="19790" y="41421"/>
                  </a:lnTo>
                  <a:lnTo>
                    <a:pt x="15993" y="36081"/>
                  </a:lnTo>
                  <a:lnTo>
                    <a:pt x="9770" y="24686"/>
                  </a:lnTo>
                  <a:lnTo>
                    <a:pt x="4461" y="12500"/>
                  </a:lnTo>
                  <a:lnTo>
                    <a:pt x="0" y="0"/>
                  </a:lnTo>
                  <a:lnTo>
                    <a:pt x="581" y="0"/>
                  </a:lnTo>
                  <a:close/>
                </a:path>
              </a:pathLst>
            </a:custGeom>
            <a:solidFill>
              <a:srgbClr val="FBDEB6"/>
            </a:solidFill>
          </p:spPr>
          <p:txBody>
            <a:bodyPr wrap="square" lIns="0" tIns="0" rIns="0" bIns="0" rtlCol="0">
              <a:noAutofit/>
            </a:bodyPr>
            <a:lstStyle/>
            <a:p>
              <a:endParaRPr sz="1758"/>
            </a:p>
          </p:txBody>
        </p:sp>
        <p:sp>
          <p:nvSpPr>
            <p:cNvPr id="1009" name="object 438"/>
            <p:cNvSpPr/>
            <p:nvPr/>
          </p:nvSpPr>
          <p:spPr>
            <a:xfrm>
              <a:off x="10360205" y="4906096"/>
              <a:ext cx="19294" cy="34943"/>
            </a:xfrm>
            <a:custGeom>
              <a:avLst/>
              <a:gdLst/>
              <a:ahLst/>
              <a:cxnLst/>
              <a:rect l="l" t="t" r="r" b="b"/>
              <a:pathLst>
                <a:path w="19758" h="35784">
                  <a:moveTo>
                    <a:pt x="0" y="0"/>
                  </a:moveTo>
                  <a:lnTo>
                    <a:pt x="581" y="1789"/>
                  </a:lnTo>
                  <a:lnTo>
                    <a:pt x="2324" y="2385"/>
                  </a:lnTo>
                  <a:lnTo>
                    <a:pt x="6973" y="2385"/>
                  </a:lnTo>
                  <a:lnTo>
                    <a:pt x="11622" y="2982"/>
                  </a:lnTo>
                  <a:lnTo>
                    <a:pt x="15690" y="6560"/>
                  </a:lnTo>
                  <a:lnTo>
                    <a:pt x="19758" y="8349"/>
                  </a:lnTo>
                  <a:lnTo>
                    <a:pt x="16271" y="31012"/>
                  </a:lnTo>
                  <a:lnTo>
                    <a:pt x="9298" y="33994"/>
                  </a:lnTo>
                  <a:lnTo>
                    <a:pt x="5811" y="35187"/>
                  </a:lnTo>
                  <a:lnTo>
                    <a:pt x="1162" y="35784"/>
                  </a:lnTo>
                  <a:lnTo>
                    <a:pt x="0" y="0"/>
                  </a:lnTo>
                  <a:close/>
                </a:path>
              </a:pathLst>
            </a:custGeom>
            <a:solidFill>
              <a:srgbClr val="FBDEB6"/>
            </a:solidFill>
          </p:spPr>
          <p:txBody>
            <a:bodyPr wrap="square" lIns="0" tIns="0" rIns="0" bIns="0" rtlCol="0">
              <a:noAutofit/>
            </a:bodyPr>
            <a:lstStyle/>
            <a:p>
              <a:endParaRPr sz="1758"/>
            </a:p>
          </p:txBody>
        </p:sp>
        <p:sp>
          <p:nvSpPr>
            <p:cNvPr id="1010" name="object 439"/>
            <p:cNvSpPr/>
            <p:nvPr/>
          </p:nvSpPr>
          <p:spPr>
            <a:xfrm>
              <a:off x="10356830" y="4810586"/>
              <a:ext cx="84553" cy="133364"/>
            </a:xfrm>
            <a:custGeom>
              <a:avLst/>
              <a:gdLst/>
              <a:ahLst/>
              <a:cxnLst/>
              <a:rect l="l" t="t" r="r" b="b"/>
              <a:pathLst>
                <a:path w="86589" h="136575">
                  <a:moveTo>
                    <a:pt x="2905" y="96020"/>
                  </a:moveTo>
                  <a:lnTo>
                    <a:pt x="3486" y="97809"/>
                  </a:lnTo>
                  <a:lnTo>
                    <a:pt x="4649" y="133593"/>
                  </a:lnTo>
                  <a:lnTo>
                    <a:pt x="1162" y="134190"/>
                  </a:lnTo>
                  <a:lnTo>
                    <a:pt x="0" y="134190"/>
                  </a:lnTo>
                  <a:lnTo>
                    <a:pt x="0" y="28030"/>
                  </a:lnTo>
                  <a:lnTo>
                    <a:pt x="1162" y="28030"/>
                  </a:lnTo>
                  <a:lnTo>
                    <a:pt x="8934" y="26118"/>
                  </a:lnTo>
                  <a:lnTo>
                    <a:pt x="21483" y="21477"/>
                  </a:lnTo>
                  <a:lnTo>
                    <a:pt x="33575" y="15265"/>
                  </a:lnTo>
                  <a:lnTo>
                    <a:pt x="44335" y="7949"/>
                  </a:lnTo>
                  <a:lnTo>
                    <a:pt x="52883" y="0"/>
                  </a:lnTo>
                  <a:lnTo>
                    <a:pt x="53464" y="4771"/>
                  </a:lnTo>
                  <a:lnTo>
                    <a:pt x="51140" y="11331"/>
                  </a:lnTo>
                  <a:lnTo>
                    <a:pt x="51721" y="10735"/>
                  </a:lnTo>
                  <a:lnTo>
                    <a:pt x="59276" y="7753"/>
                  </a:lnTo>
                  <a:lnTo>
                    <a:pt x="67993" y="5964"/>
                  </a:lnTo>
                  <a:lnTo>
                    <a:pt x="72642" y="0"/>
                  </a:lnTo>
                  <a:lnTo>
                    <a:pt x="73223" y="1192"/>
                  </a:lnTo>
                  <a:lnTo>
                    <a:pt x="73804" y="3578"/>
                  </a:lnTo>
                  <a:lnTo>
                    <a:pt x="73804" y="6560"/>
                  </a:lnTo>
                  <a:lnTo>
                    <a:pt x="74385" y="8349"/>
                  </a:lnTo>
                  <a:lnTo>
                    <a:pt x="74385" y="19084"/>
                  </a:lnTo>
                  <a:lnTo>
                    <a:pt x="73804" y="21470"/>
                  </a:lnTo>
                  <a:lnTo>
                    <a:pt x="73804" y="29820"/>
                  </a:lnTo>
                  <a:lnTo>
                    <a:pt x="74385" y="32205"/>
                  </a:lnTo>
                  <a:lnTo>
                    <a:pt x="74385" y="33994"/>
                  </a:lnTo>
                  <a:lnTo>
                    <a:pt x="74966" y="31609"/>
                  </a:lnTo>
                  <a:lnTo>
                    <a:pt x="75548" y="28627"/>
                  </a:lnTo>
                  <a:lnTo>
                    <a:pt x="76710" y="25645"/>
                  </a:lnTo>
                  <a:lnTo>
                    <a:pt x="77291" y="25048"/>
                  </a:lnTo>
                  <a:lnTo>
                    <a:pt x="78453" y="24452"/>
                  </a:lnTo>
                  <a:lnTo>
                    <a:pt x="80778" y="24452"/>
                  </a:lnTo>
                  <a:lnTo>
                    <a:pt x="81359" y="25048"/>
                  </a:lnTo>
                  <a:lnTo>
                    <a:pt x="82521" y="26241"/>
                  </a:lnTo>
                  <a:lnTo>
                    <a:pt x="86589" y="31012"/>
                  </a:lnTo>
                  <a:lnTo>
                    <a:pt x="86008" y="40555"/>
                  </a:lnTo>
                  <a:lnTo>
                    <a:pt x="84846" y="45922"/>
                  </a:lnTo>
                  <a:lnTo>
                    <a:pt x="84610" y="48214"/>
                  </a:lnTo>
                  <a:lnTo>
                    <a:pt x="80799" y="61003"/>
                  </a:lnTo>
                  <a:lnTo>
                    <a:pt x="72642" y="70971"/>
                  </a:lnTo>
                  <a:lnTo>
                    <a:pt x="72061" y="70971"/>
                  </a:lnTo>
                  <a:lnTo>
                    <a:pt x="72061" y="71568"/>
                  </a:lnTo>
                  <a:lnTo>
                    <a:pt x="70317" y="72164"/>
                  </a:lnTo>
                  <a:lnTo>
                    <a:pt x="68574" y="72760"/>
                  </a:lnTo>
                  <a:lnTo>
                    <a:pt x="66249" y="72760"/>
                  </a:lnTo>
                  <a:lnTo>
                    <a:pt x="63103" y="81978"/>
                  </a:lnTo>
                  <a:lnTo>
                    <a:pt x="58034" y="94250"/>
                  </a:lnTo>
                  <a:lnTo>
                    <a:pt x="52071" y="105732"/>
                  </a:lnTo>
                  <a:lnTo>
                    <a:pt x="45145" y="116154"/>
                  </a:lnTo>
                  <a:lnTo>
                    <a:pt x="37192" y="125244"/>
                  </a:lnTo>
                  <a:lnTo>
                    <a:pt x="32543" y="130015"/>
                  </a:lnTo>
                  <a:lnTo>
                    <a:pt x="27313" y="133593"/>
                  </a:lnTo>
                  <a:lnTo>
                    <a:pt x="20921" y="136575"/>
                  </a:lnTo>
                  <a:lnTo>
                    <a:pt x="24988" y="130611"/>
                  </a:lnTo>
                  <a:lnTo>
                    <a:pt x="24988" y="121069"/>
                  </a:lnTo>
                  <a:lnTo>
                    <a:pt x="25570" y="114508"/>
                  </a:lnTo>
                  <a:lnTo>
                    <a:pt x="25570" y="113912"/>
                  </a:lnTo>
                  <a:lnTo>
                    <a:pt x="24407" y="113316"/>
                  </a:lnTo>
                  <a:lnTo>
                    <a:pt x="23245" y="113316"/>
                  </a:lnTo>
                  <a:lnTo>
                    <a:pt x="22083" y="113912"/>
                  </a:lnTo>
                  <a:lnTo>
                    <a:pt x="22083" y="114508"/>
                  </a:lnTo>
                  <a:lnTo>
                    <a:pt x="21502" y="121665"/>
                  </a:lnTo>
                  <a:lnTo>
                    <a:pt x="19758" y="128822"/>
                  </a:lnTo>
                  <a:lnTo>
                    <a:pt x="23245" y="106159"/>
                  </a:lnTo>
                  <a:lnTo>
                    <a:pt x="24407" y="106755"/>
                  </a:lnTo>
                  <a:lnTo>
                    <a:pt x="27313" y="107352"/>
                  </a:lnTo>
                  <a:lnTo>
                    <a:pt x="26732" y="106755"/>
                  </a:lnTo>
                  <a:lnTo>
                    <a:pt x="23245" y="101984"/>
                  </a:lnTo>
                  <a:lnTo>
                    <a:pt x="23245" y="97809"/>
                  </a:lnTo>
                  <a:lnTo>
                    <a:pt x="21502" y="96616"/>
                  </a:lnTo>
                  <a:lnTo>
                    <a:pt x="16853" y="93038"/>
                  </a:lnTo>
                  <a:lnTo>
                    <a:pt x="9298" y="92442"/>
                  </a:lnTo>
                  <a:lnTo>
                    <a:pt x="3486" y="92442"/>
                  </a:lnTo>
                  <a:lnTo>
                    <a:pt x="2905" y="91845"/>
                  </a:lnTo>
                  <a:lnTo>
                    <a:pt x="2905" y="96020"/>
                  </a:lnTo>
                  <a:close/>
                </a:path>
              </a:pathLst>
            </a:custGeom>
            <a:solidFill>
              <a:srgbClr val="FBDEB6"/>
            </a:solidFill>
          </p:spPr>
          <p:txBody>
            <a:bodyPr wrap="square" lIns="0" tIns="0" rIns="0" bIns="0" rtlCol="0">
              <a:noAutofit/>
            </a:bodyPr>
            <a:lstStyle/>
            <a:p>
              <a:endParaRPr sz="1758"/>
            </a:p>
          </p:txBody>
        </p:sp>
        <p:sp>
          <p:nvSpPr>
            <p:cNvPr id="1011" name="object 440"/>
            <p:cNvSpPr/>
            <p:nvPr/>
          </p:nvSpPr>
          <p:spPr>
            <a:xfrm>
              <a:off x="10211717" y="5159072"/>
              <a:ext cx="203" cy="6128"/>
            </a:xfrm>
            <a:custGeom>
              <a:avLst/>
              <a:gdLst/>
              <a:ahLst/>
              <a:cxnLst/>
              <a:rect l="l" t="t" r="r" b="b"/>
              <a:pathLst>
                <a:path w="208" h="6276">
                  <a:moveTo>
                    <a:pt x="208" y="0"/>
                  </a:moveTo>
                  <a:lnTo>
                    <a:pt x="0" y="6276"/>
                  </a:lnTo>
                  <a:lnTo>
                    <a:pt x="85" y="2365"/>
                  </a:lnTo>
                  <a:lnTo>
                    <a:pt x="208" y="0"/>
                  </a:lnTo>
                  <a:close/>
                </a:path>
              </a:pathLst>
            </a:custGeom>
            <a:solidFill>
              <a:srgbClr val="FBD7A6"/>
            </a:solidFill>
          </p:spPr>
          <p:txBody>
            <a:bodyPr wrap="square" lIns="0" tIns="0" rIns="0" bIns="0" rtlCol="0">
              <a:noAutofit/>
            </a:bodyPr>
            <a:lstStyle/>
            <a:p>
              <a:endParaRPr sz="1758"/>
            </a:p>
          </p:txBody>
        </p:sp>
        <p:sp>
          <p:nvSpPr>
            <p:cNvPr id="1012" name="object 441"/>
            <p:cNvSpPr/>
            <p:nvPr/>
          </p:nvSpPr>
          <p:spPr>
            <a:xfrm>
              <a:off x="10211920" y="5151985"/>
              <a:ext cx="369" cy="7088"/>
            </a:xfrm>
            <a:custGeom>
              <a:avLst/>
              <a:gdLst/>
              <a:ahLst/>
              <a:cxnLst/>
              <a:rect l="l" t="t" r="r" b="b"/>
              <a:pathLst>
                <a:path w="378" h="7259">
                  <a:moveTo>
                    <a:pt x="378" y="0"/>
                  </a:moveTo>
                  <a:lnTo>
                    <a:pt x="0" y="7259"/>
                  </a:lnTo>
                  <a:lnTo>
                    <a:pt x="48" y="5799"/>
                  </a:lnTo>
                  <a:lnTo>
                    <a:pt x="378" y="0"/>
                  </a:lnTo>
                  <a:close/>
                </a:path>
              </a:pathLst>
            </a:custGeom>
            <a:solidFill>
              <a:srgbClr val="FBD7A6"/>
            </a:solidFill>
          </p:spPr>
          <p:txBody>
            <a:bodyPr wrap="square" lIns="0" tIns="0" rIns="0" bIns="0" rtlCol="0">
              <a:noAutofit/>
            </a:bodyPr>
            <a:lstStyle/>
            <a:p>
              <a:endParaRPr sz="1758"/>
            </a:p>
          </p:txBody>
        </p:sp>
        <p:sp>
          <p:nvSpPr>
            <p:cNvPr id="1013" name="object 442"/>
            <p:cNvSpPr/>
            <p:nvPr/>
          </p:nvSpPr>
          <p:spPr>
            <a:xfrm>
              <a:off x="10212319" y="5145461"/>
              <a:ext cx="370" cy="6522"/>
            </a:xfrm>
            <a:custGeom>
              <a:avLst/>
              <a:gdLst/>
              <a:ahLst/>
              <a:cxnLst/>
              <a:rect l="l" t="t" r="r" b="b"/>
              <a:pathLst>
                <a:path w="379" h="6679">
                  <a:moveTo>
                    <a:pt x="379" y="0"/>
                  </a:moveTo>
                  <a:lnTo>
                    <a:pt x="0" y="6679"/>
                  </a:lnTo>
                  <a:lnTo>
                    <a:pt x="151" y="3766"/>
                  </a:lnTo>
                  <a:lnTo>
                    <a:pt x="379" y="0"/>
                  </a:lnTo>
                  <a:close/>
                </a:path>
              </a:pathLst>
            </a:custGeom>
            <a:solidFill>
              <a:srgbClr val="FBD7A6"/>
            </a:solidFill>
          </p:spPr>
          <p:txBody>
            <a:bodyPr wrap="square" lIns="0" tIns="0" rIns="0" bIns="0" rtlCol="0">
              <a:noAutofit/>
            </a:bodyPr>
            <a:lstStyle/>
            <a:p>
              <a:endParaRPr sz="1758"/>
            </a:p>
          </p:txBody>
        </p:sp>
        <p:sp>
          <p:nvSpPr>
            <p:cNvPr id="1014" name="object 443"/>
            <p:cNvSpPr/>
            <p:nvPr/>
          </p:nvSpPr>
          <p:spPr>
            <a:xfrm>
              <a:off x="10211526" y="5165195"/>
              <a:ext cx="191" cy="8796"/>
            </a:xfrm>
            <a:custGeom>
              <a:avLst/>
              <a:gdLst/>
              <a:ahLst/>
              <a:cxnLst/>
              <a:rect l="l" t="t" r="r" b="b"/>
              <a:pathLst>
                <a:path w="196" h="9008">
                  <a:moveTo>
                    <a:pt x="196" y="0"/>
                  </a:moveTo>
                  <a:lnTo>
                    <a:pt x="0" y="9008"/>
                  </a:lnTo>
                  <a:lnTo>
                    <a:pt x="28" y="5037"/>
                  </a:lnTo>
                  <a:lnTo>
                    <a:pt x="196" y="0"/>
                  </a:lnTo>
                  <a:close/>
                </a:path>
              </a:pathLst>
            </a:custGeom>
            <a:solidFill>
              <a:srgbClr val="FBD7A6"/>
            </a:solidFill>
          </p:spPr>
          <p:txBody>
            <a:bodyPr wrap="square" lIns="0" tIns="0" rIns="0" bIns="0" rtlCol="0">
              <a:noAutofit/>
            </a:bodyPr>
            <a:lstStyle/>
            <a:p>
              <a:endParaRPr sz="1758"/>
            </a:p>
          </p:txBody>
        </p:sp>
        <p:sp>
          <p:nvSpPr>
            <p:cNvPr id="1015" name="object 444"/>
            <p:cNvSpPr/>
            <p:nvPr/>
          </p:nvSpPr>
          <p:spPr>
            <a:xfrm>
              <a:off x="10233094" y="4995207"/>
              <a:ext cx="9079" cy="5824"/>
            </a:xfrm>
            <a:custGeom>
              <a:avLst/>
              <a:gdLst/>
              <a:ahLst/>
              <a:cxnLst/>
              <a:rect l="l" t="t" r="r" b="b"/>
              <a:pathLst>
                <a:path w="9298" h="5964">
                  <a:moveTo>
                    <a:pt x="9298" y="0"/>
                  </a:moveTo>
                  <a:lnTo>
                    <a:pt x="5811" y="1789"/>
                  </a:lnTo>
                  <a:lnTo>
                    <a:pt x="2905" y="4174"/>
                  </a:lnTo>
                  <a:lnTo>
                    <a:pt x="0" y="5964"/>
                  </a:lnTo>
                  <a:lnTo>
                    <a:pt x="2905" y="4174"/>
                  </a:lnTo>
                  <a:lnTo>
                    <a:pt x="5811" y="1789"/>
                  </a:lnTo>
                  <a:lnTo>
                    <a:pt x="9298" y="0"/>
                  </a:lnTo>
                  <a:close/>
                </a:path>
              </a:pathLst>
            </a:custGeom>
            <a:solidFill>
              <a:srgbClr val="FBD7A6"/>
            </a:solidFill>
          </p:spPr>
          <p:txBody>
            <a:bodyPr wrap="square" lIns="0" tIns="0" rIns="0" bIns="0" rtlCol="0">
              <a:noAutofit/>
            </a:bodyPr>
            <a:lstStyle/>
            <a:p>
              <a:endParaRPr sz="1758"/>
            </a:p>
          </p:txBody>
        </p:sp>
        <p:sp>
          <p:nvSpPr>
            <p:cNvPr id="1016" name="object 445"/>
            <p:cNvSpPr/>
            <p:nvPr/>
          </p:nvSpPr>
          <p:spPr>
            <a:xfrm>
              <a:off x="10242174" y="4992295"/>
              <a:ext cx="6242" cy="2912"/>
            </a:xfrm>
            <a:custGeom>
              <a:avLst/>
              <a:gdLst/>
              <a:ahLst/>
              <a:cxnLst/>
              <a:rect l="l" t="t" r="r" b="b"/>
              <a:pathLst>
                <a:path w="6392" h="2982">
                  <a:moveTo>
                    <a:pt x="0" y="2982"/>
                  </a:moveTo>
                  <a:lnTo>
                    <a:pt x="2324" y="1789"/>
                  </a:lnTo>
                  <a:lnTo>
                    <a:pt x="4067" y="596"/>
                  </a:lnTo>
                  <a:lnTo>
                    <a:pt x="6392" y="0"/>
                  </a:lnTo>
                  <a:lnTo>
                    <a:pt x="4067" y="596"/>
                  </a:lnTo>
                  <a:lnTo>
                    <a:pt x="2324" y="1789"/>
                  </a:lnTo>
                  <a:lnTo>
                    <a:pt x="0" y="2982"/>
                  </a:lnTo>
                  <a:close/>
                </a:path>
              </a:pathLst>
            </a:custGeom>
            <a:solidFill>
              <a:srgbClr val="FBD7A6"/>
            </a:solidFill>
          </p:spPr>
          <p:txBody>
            <a:bodyPr wrap="square" lIns="0" tIns="0" rIns="0" bIns="0" rtlCol="0">
              <a:noAutofit/>
            </a:bodyPr>
            <a:lstStyle/>
            <a:p>
              <a:endParaRPr sz="1758"/>
            </a:p>
          </p:txBody>
        </p:sp>
        <p:sp>
          <p:nvSpPr>
            <p:cNvPr id="1017" name="object 446"/>
            <p:cNvSpPr/>
            <p:nvPr/>
          </p:nvSpPr>
          <p:spPr>
            <a:xfrm>
              <a:off x="10251270" y="4988226"/>
              <a:ext cx="4540" cy="2329"/>
            </a:xfrm>
            <a:custGeom>
              <a:avLst/>
              <a:gdLst/>
              <a:ahLst/>
              <a:cxnLst/>
              <a:rect l="l" t="t" r="r" b="b"/>
              <a:pathLst>
                <a:path w="4649" h="2385">
                  <a:moveTo>
                    <a:pt x="2324" y="1192"/>
                  </a:moveTo>
                  <a:lnTo>
                    <a:pt x="0" y="2385"/>
                  </a:lnTo>
                  <a:lnTo>
                    <a:pt x="1743" y="1192"/>
                  </a:lnTo>
                  <a:lnTo>
                    <a:pt x="3486" y="0"/>
                  </a:lnTo>
                  <a:lnTo>
                    <a:pt x="4649" y="0"/>
                  </a:lnTo>
                  <a:lnTo>
                    <a:pt x="2324" y="1192"/>
                  </a:lnTo>
                  <a:close/>
                </a:path>
              </a:pathLst>
            </a:custGeom>
            <a:solidFill>
              <a:srgbClr val="FBD7A6"/>
            </a:solidFill>
          </p:spPr>
          <p:txBody>
            <a:bodyPr wrap="square" lIns="0" tIns="0" rIns="0" bIns="0" rtlCol="0">
              <a:noAutofit/>
            </a:bodyPr>
            <a:lstStyle/>
            <a:p>
              <a:endParaRPr sz="1758"/>
            </a:p>
          </p:txBody>
        </p:sp>
        <p:sp>
          <p:nvSpPr>
            <p:cNvPr id="1018" name="object 447"/>
            <p:cNvSpPr/>
            <p:nvPr/>
          </p:nvSpPr>
          <p:spPr>
            <a:xfrm>
              <a:off x="10258630" y="4983560"/>
              <a:ext cx="5107" cy="2912"/>
            </a:xfrm>
            <a:custGeom>
              <a:avLst/>
              <a:gdLst/>
              <a:ahLst/>
              <a:cxnLst/>
              <a:rect l="l" t="t" r="r" b="b"/>
              <a:pathLst>
                <a:path w="5230" h="2982">
                  <a:moveTo>
                    <a:pt x="2905" y="1789"/>
                  </a:moveTo>
                  <a:lnTo>
                    <a:pt x="0" y="2982"/>
                  </a:lnTo>
                  <a:lnTo>
                    <a:pt x="2324" y="1789"/>
                  </a:lnTo>
                  <a:lnTo>
                    <a:pt x="5230" y="0"/>
                  </a:lnTo>
                  <a:lnTo>
                    <a:pt x="2905" y="1789"/>
                  </a:lnTo>
                  <a:close/>
                </a:path>
              </a:pathLst>
            </a:custGeom>
            <a:solidFill>
              <a:srgbClr val="FBD7A6"/>
            </a:solidFill>
          </p:spPr>
          <p:txBody>
            <a:bodyPr wrap="square" lIns="0" tIns="0" rIns="0" bIns="0" rtlCol="0">
              <a:noAutofit/>
            </a:bodyPr>
            <a:lstStyle/>
            <a:p>
              <a:endParaRPr sz="1758"/>
            </a:p>
          </p:txBody>
        </p:sp>
        <p:sp>
          <p:nvSpPr>
            <p:cNvPr id="1019" name="object 448"/>
            <p:cNvSpPr/>
            <p:nvPr/>
          </p:nvSpPr>
          <p:spPr>
            <a:xfrm>
              <a:off x="10273945" y="4976002"/>
              <a:ext cx="2269" cy="1747"/>
            </a:xfrm>
            <a:custGeom>
              <a:avLst/>
              <a:gdLst/>
              <a:ahLst/>
              <a:cxnLst/>
              <a:rect l="l" t="t" r="r" b="b"/>
              <a:pathLst>
                <a:path w="2324" h="1789">
                  <a:moveTo>
                    <a:pt x="2324" y="0"/>
                  </a:moveTo>
                  <a:lnTo>
                    <a:pt x="1743" y="596"/>
                  </a:lnTo>
                  <a:lnTo>
                    <a:pt x="581" y="1192"/>
                  </a:lnTo>
                  <a:lnTo>
                    <a:pt x="0" y="1789"/>
                  </a:lnTo>
                  <a:lnTo>
                    <a:pt x="581" y="1192"/>
                  </a:lnTo>
                  <a:lnTo>
                    <a:pt x="1743" y="596"/>
                  </a:lnTo>
                  <a:lnTo>
                    <a:pt x="2324" y="0"/>
                  </a:lnTo>
                  <a:close/>
                </a:path>
              </a:pathLst>
            </a:custGeom>
            <a:solidFill>
              <a:srgbClr val="FBD7A6"/>
            </a:solidFill>
          </p:spPr>
          <p:txBody>
            <a:bodyPr wrap="square" lIns="0" tIns="0" rIns="0" bIns="0" rtlCol="0">
              <a:noAutofit/>
            </a:bodyPr>
            <a:lstStyle/>
            <a:p>
              <a:endParaRPr sz="1758"/>
            </a:p>
          </p:txBody>
        </p:sp>
        <p:sp>
          <p:nvSpPr>
            <p:cNvPr id="1020" name="object 449"/>
            <p:cNvSpPr/>
            <p:nvPr/>
          </p:nvSpPr>
          <p:spPr>
            <a:xfrm>
              <a:off x="10276214" y="4971908"/>
              <a:ext cx="6242" cy="4076"/>
            </a:xfrm>
            <a:custGeom>
              <a:avLst/>
              <a:gdLst/>
              <a:ahLst/>
              <a:cxnLst/>
              <a:rect l="l" t="t" r="r" b="b"/>
              <a:pathLst>
                <a:path w="6392" h="4174">
                  <a:moveTo>
                    <a:pt x="6392" y="0"/>
                  </a:moveTo>
                  <a:lnTo>
                    <a:pt x="4067" y="1789"/>
                  </a:lnTo>
                  <a:lnTo>
                    <a:pt x="2324" y="2982"/>
                  </a:lnTo>
                  <a:lnTo>
                    <a:pt x="0" y="4174"/>
                  </a:lnTo>
                  <a:lnTo>
                    <a:pt x="2324" y="2982"/>
                  </a:lnTo>
                  <a:lnTo>
                    <a:pt x="4067" y="1789"/>
                  </a:lnTo>
                  <a:lnTo>
                    <a:pt x="6392" y="0"/>
                  </a:lnTo>
                  <a:close/>
                </a:path>
              </a:pathLst>
            </a:custGeom>
            <a:solidFill>
              <a:srgbClr val="FBD7A6"/>
            </a:solidFill>
          </p:spPr>
          <p:txBody>
            <a:bodyPr wrap="square" lIns="0" tIns="0" rIns="0" bIns="0" rtlCol="0">
              <a:noAutofit/>
            </a:bodyPr>
            <a:lstStyle/>
            <a:p>
              <a:endParaRPr sz="1758"/>
            </a:p>
          </p:txBody>
        </p:sp>
        <p:sp>
          <p:nvSpPr>
            <p:cNvPr id="1021" name="object 450"/>
            <p:cNvSpPr/>
            <p:nvPr/>
          </p:nvSpPr>
          <p:spPr>
            <a:xfrm>
              <a:off x="10267163" y="4980080"/>
              <a:ext cx="2837" cy="1747"/>
            </a:xfrm>
            <a:custGeom>
              <a:avLst/>
              <a:gdLst/>
              <a:ahLst/>
              <a:cxnLst/>
              <a:rect l="l" t="t" r="r" b="b"/>
              <a:pathLst>
                <a:path w="2905" h="1789">
                  <a:moveTo>
                    <a:pt x="2905" y="0"/>
                  </a:moveTo>
                  <a:lnTo>
                    <a:pt x="1743" y="596"/>
                  </a:lnTo>
                  <a:lnTo>
                    <a:pt x="1162" y="1192"/>
                  </a:lnTo>
                  <a:lnTo>
                    <a:pt x="0" y="1789"/>
                  </a:lnTo>
                  <a:lnTo>
                    <a:pt x="1162" y="1192"/>
                  </a:lnTo>
                  <a:lnTo>
                    <a:pt x="1743" y="596"/>
                  </a:lnTo>
                  <a:lnTo>
                    <a:pt x="2905" y="0"/>
                  </a:lnTo>
                  <a:close/>
                </a:path>
              </a:pathLst>
            </a:custGeom>
            <a:solidFill>
              <a:srgbClr val="FBD7A6"/>
            </a:solidFill>
          </p:spPr>
          <p:txBody>
            <a:bodyPr wrap="square" lIns="0" tIns="0" rIns="0" bIns="0" rtlCol="0">
              <a:noAutofit/>
            </a:bodyPr>
            <a:lstStyle/>
            <a:p>
              <a:endParaRPr sz="1758"/>
            </a:p>
          </p:txBody>
        </p:sp>
        <p:sp>
          <p:nvSpPr>
            <p:cNvPr id="1022" name="object 451"/>
            <p:cNvSpPr/>
            <p:nvPr/>
          </p:nvSpPr>
          <p:spPr>
            <a:xfrm>
              <a:off x="10248436" y="4991709"/>
              <a:ext cx="567" cy="582"/>
            </a:xfrm>
            <a:custGeom>
              <a:avLst/>
              <a:gdLst/>
              <a:ahLst/>
              <a:cxnLst/>
              <a:rect l="l" t="t" r="r" b="b"/>
              <a:pathLst>
                <a:path w="581" h="596">
                  <a:moveTo>
                    <a:pt x="0" y="596"/>
                  </a:moveTo>
                  <a:lnTo>
                    <a:pt x="0" y="0"/>
                  </a:lnTo>
                  <a:lnTo>
                    <a:pt x="581" y="0"/>
                  </a:lnTo>
                  <a:lnTo>
                    <a:pt x="0" y="0"/>
                  </a:lnTo>
                  <a:lnTo>
                    <a:pt x="0" y="596"/>
                  </a:lnTo>
                  <a:close/>
                </a:path>
              </a:pathLst>
            </a:custGeom>
            <a:solidFill>
              <a:srgbClr val="FBD7A6"/>
            </a:solidFill>
          </p:spPr>
          <p:txBody>
            <a:bodyPr wrap="square" lIns="0" tIns="0" rIns="0" bIns="0" rtlCol="0">
              <a:noAutofit/>
            </a:bodyPr>
            <a:lstStyle/>
            <a:p>
              <a:endParaRPr sz="1758"/>
            </a:p>
          </p:txBody>
        </p:sp>
        <p:sp>
          <p:nvSpPr>
            <p:cNvPr id="1023" name="object 452"/>
            <p:cNvSpPr/>
            <p:nvPr/>
          </p:nvSpPr>
          <p:spPr>
            <a:xfrm>
              <a:off x="10270000" y="4977751"/>
              <a:ext cx="3971" cy="2329"/>
            </a:xfrm>
            <a:custGeom>
              <a:avLst/>
              <a:gdLst/>
              <a:ahLst/>
              <a:cxnLst/>
              <a:rect l="l" t="t" r="r" b="b"/>
              <a:pathLst>
                <a:path w="4067" h="2385">
                  <a:moveTo>
                    <a:pt x="4067" y="0"/>
                  </a:moveTo>
                  <a:lnTo>
                    <a:pt x="2905" y="596"/>
                  </a:lnTo>
                  <a:lnTo>
                    <a:pt x="1162" y="1789"/>
                  </a:lnTo>
                  <a:lnTo>
                    <a:pt x="0" y="2385"/>
                  </a:lnTo>
                  <a:lnTo>
                    <a:pt x="1162" y="1789"/>
                  </a:lnTo>
                  <a:lnTo>
                    <a:pt x="2905" y="596"/>
                  </a:lnTo>
                  <a:lnTo>
                    <a:pt x="4067" y="0"/>
                  </a:lnTo>
                  <a:close/>
                </a:path>
              </a:pathLst>
            </a:custGeom>
            <a:solidFill>
              <a:srgbClr val="FBD7A6"/>
            </a:solidFill>
          </p:spPr>
          <p:txBody>
            <a:bodyPr wrap="square" lIns="0" tIns="0" rIns="0" bIns="0" rtlCol="0">
              <a:noAutofit/>
            </a:bodyPr>
            <a:lstStyle/>
            <a:p>
              <a:endParaRPr sz="1758"/>
            </a:p>
          </p:txBody>
        </p:sp>
        <p:sp>
          <p:nvSpPr>
            <p:cNvPr id="1024" name="object 453"/>
            <p:cNvSpPr/>
            <p:nvPr/>
          </p:nvSpPr>
          <p:spPr>
            <a:xfrm>
              <a:off x="10263727" y="4981828"/>
              <a:ext cx="3404" cy="1747"/>
            </a:xfrm>
            <a:custGeom>
              <a:avLst/>
              <a:gdLst/>
              <a:ahLst/>
              <a:cxnLst/>
              <a:rect l="l" t="t" r="r" b="b"/>
              <a:pathLst>
                <a:path w="3486" h="1789">
                  <a:moveTo>
                    <a:pt x="0" y="1789"/>
                  </a:moveTo>
                  <a:lnTo>
                    <a:pt x="1162" y="1192"/>
                  </a:lnTo>
                  <a:lnTo>
                    <a:pt x="2324" y="596"/>
                  </a:lnTo>
                  <a:lnTo>
                    <a:pt x="3486" y="0"/>
                  </a:lnTo>
                  <a:lnTo>
                    <a:pt x="2324" y="596"/>
                  </a:lnTo>
                  <a:lnTo>
                    <a:pt x="1162" y="1192"/>
                  </a:lnTo>
                  <a:lnTo>
                    <a:pt x="0" y="1789"/>
                  </a:lnTo>
                  <a:close/>
                </a:path>
              </a:pathLst>
            </a:custGeom>
            <a:solidFill>
              <a:srgbClr val="FBD7A6"/>
            </a:solidFill>
          </p:spPr>
          <p:txBody>
            <a:bodyPr wrap="square" lIns="0" tIns="0" rIns="0" bIns="0" rtlCol="0">
              <a:noAutofit/>
            </a:bodyPr>
            <a:lstStyle/>
            <a:p>
              <a:endParaRPr sz="1758"/>
            </a:p>
          </p:txBody>
        </p:sp>
        <p:sp>
          <p:nvSpPr>
            <p:cNvPr id="1025" name="object 454"/>
            <p:cNvSpPr/>
            <p:nvPr/>
          </p:nvSpPr>
          <p:spPr>
            <a:xfrm>
              <a:off x="10286997" y="4954437"/>
              <a:ext cx="69800" cy="65226"/>
            </a:xfrm>
            <a:custGeom>
              <a:avLst/>
              <a:gdLst/>
              <a:ahLst/>
              <a:cxnLst/>
              <a:rect l="l" t="t" r="r" b="b"/>
              <a:pathLst>
                <a:path w="71480" h="66796">
                  <a:moveTo>
                    <a:pt x="11622" y="8946"/>
                  </a:moveTo>
                  <a:lnTo>
                    <a:pt x="14129" y="7893"/>
                  </a:lnTo>
                  <a:lnTo>
                    <a:pt x="26003" y="4128"/>
                  </a:lnTo>
                  <a:lnTo>
                    <a:pt x="38326" y="1911"/>
                  </a:lnTo>
                  <a:lnTo>
                    <a:pt x="51145" y="861"/>
                  </a:lnTo>
                  <a:lnTo>
                    <a:pt x="64506" y="596"/>
                  </a:lnTo>
                  <a:lnTo>
                    <a:pt x="66249" y="596"/>
                  </a:lnTo>
                  <a:lnTo>
                    <a:pt x="67412" y="0"/>
                  </a:lnTo>
                  <a:lnTo>
                    <a:pt x="69155" y="0"/>
                  </a:lnTo>
                  <a:lnTo>
                    <a:pt x="69736" y="1192"/>
                  </a:lnTo>
                  <a:lnTo>
                    <a:pt x="70317" y="1789"/>
                  </a:lnTo>
                  <a:lnTo>
                    <a:pt x="71480" y="2385"/>
                  </a:lnTo>
                  <a:lnTo>
                    <a:pt x="71480" y="66796"/>
                  </a:lnTo>
                  <a:lnTo>
                    <a:pt x="66831" y="66796"/>
                  </a:lnTo>
                  <a:lnTo>
                    <a:pt x="58683" y="65810"/>
                  </a:lnTo>
                  <a:lnTo>
                    <a:pt x="46144" y="61790"/>
                  </a:lnTo>
                  <a:lnTo>
                    <a:pt x="34412" y="55246"/>
                  </a:lnTo>
                  <a:lnTo>
                    <a:pt x="23738" y="46732"/>
                  </a:lnTo>
                  <a:lnTo>
                    <a:pt x="14373" y="36803"/>
                  </a:lnTo>
                  <a:lnTo>
                    <a:pt x="6570" y="26011"/>
                  </a:lnTo>
                  <a:lnTo>
                    <a:pt x="581" y="14910"/>
                  </a:lnTo>
                  <a:lnTo>
                    <a:pt x="0" y="14910"/>
                  </a:lnTo>
                  <a:lnTo>
                    <a:pt x="581" y="14313"/>
                  </a:lnTo>
                  <a:lnTo>
                    <a:pt x="4067" y="11928"/>
                  </a:lnTo>
                  <a:lnTo>
                    <a:pt x="6973" y="10138"/>
                  </a:lnTo>
                  <a:lnTo>
                    <a:pt x="9879" y="8349"/>
                  </a:lnTo>
                  <a:lnTo>
                    <a:pt x="11622" y="8349"/>
                  </a:lnTo>
                  <a:lnTo>
                    <a:pt x="11622" y="8946"/>
                  </a:lnTo>
                  <a:close/>
                </a:path>
              </a:pathLst>
            </a:custGeom>
            <a:solidFill>
              <a:srgbClr val="FBD7A6"/>
            </a:solidFill>
          </p:spPr>
          <p:txBody>
            <a:bodyPr wrap="square" lIns="0" tIns="0" rIns="0" bIns="0" rtlCol="0">
              <a:noAutofit/>
            </a:bodyPr>
            <a:lstStyle/>
            <a:p>
              <a:endParaRPr sz="1758"/>
            </a:p>
          </p:txBody>
        </p:sp>
        <p:sp>
          <p:nvSpPr>
            <p:cNvPr id="1026" name="object 455"/>
            <p:cNvSpPr/>
            <p:nvPr/>
          </p:nvSpPr>
          <p:spPr>
            <a:xfrm>
              <a:off x="10301178" y="4956767"/>
              <a:ext cx="6242" cy="3494"/>
            </a:xfrm>
            <a:custGeom>
              <a:avLst/>
              <a:gdLst/>
              <a:ahLst/>
              <a:cxnLst/>
              <a:rect l="l" t="t" r="r" b="b"/>
              <a:pathLst>
                <a:path w="6392" h="3578">
                  <a:moveTo>
                    <a:pt x="0" y="3578"/>
                  </a:moveTo>
                  <a:lnTo>
                    <a:pt x="2324" y="1789"/>
                  </a:lnTo>
                  <a:lnTo>
                    <a:pt x="4067" y="1192"/>
                  </a:lnTo>
                  <a:lnTo>
                    <a:pt x="6392" y="0"/>
                  </a:lnTo>
                  <a:lnTo>
                    <a:pt x="4067" y="1192"/>
                  </a:lnTo>
                  <a:lnTo>
                    <a:pt x="2324" y="1789"/>
                  </a:lnTo>
                  <a:lnTo>
                    <a:pt x="0" y="3578"/>
                  </a:lnTo>
                  <a:close/>
                </a:path>
              </a:pathLst>
            </a:custGeom>
            <a:solidFill>
              <a:srgbClr val="FBD7A6"/>
            </a:solidFill>
          </p:spPr>
          <p:txBody>
            <a:bodyPr wrap="square" lIns="0" tIns="0" rIns="0" bIns="0" rtlCol="0">
              <a:noAutofit/>
            </a:bodyPr>
            <a:lstStyle/>
            <a:p>
              <a:endParaRPr sz="1758"/>
            </a:p>
          </p:txBody>
        </p:sp>
        <p:sp>
          <p:nvSpPr>
            <p:cNvPr id="1027" name="object 456"/>
            <p:cNvSpPr/>
            <p:nvPr/>
          </p:nvSpPr>
          <p:spPr>
            <a:xfrm>
              <a:off x="10297235" y="4932890"/>
              <a:ext cx="57315" cy="30283"/>
            </a:xfrm>
            <a:custGeom>
              <a:avLst/>
              <a:gdLst/>
              <a:ahLst/>
              <a:cxnLst/>
              <a:rect l="l" t="t" r="r" b="b"/>
              <a:pathLst>
                <a:path w="58695" h="31012">
                  <a:moveTo>
                    <a:pt x="26151" y="7753"/>
                  </a:moveTo>
                  <a:lnTo>
                    <a:pt x="26151" y="2385"/>
                  </a:lnTo>
                  <a:lnTo>
                    <a:pt x="25570" y="1192"/>
                  </a:lnTo>
                  <a:lnTo>
                    <a:pt x="25570" y="0"/>
                  </a:lnTo>
                  <a:lnTo>
                    <a:pt x="26151" y="596"/>
                  </a:lnTo>
                  <a:lnTo>
                    <a:pt x="26732" y="1192"/>
                  </a:lnTo>
                  <a:lnTo>
                    <a:pt x="31962" y="5367"/>
                  </a:lnTo>
                  <a:lnTo>
                    <a:pt x="36611" y="8946"/>
                  </a:lnTo>
                  <a:lnTo>
                    <a:pt x="41842" y="11331"/>
                  </a:lnTo>
                  <a:lnTo>
                    <a:pt x="43004" y="11928"/>
                  </a:lnTo>
                  <a:lnTo>
                    <a:pt x="46491" y="16699"/>
                  </a:lnTo>
                  <a:lnTo>
                    <a:pt x="53464" y="17892"/>
                  </a:lnTo>
                  <a:lnTo>
                    <a:pt x="58113" y="21470"/>
                  </a:lnTo>
                  <a:lnTo>
                    <a:pt x="58695" y="22066"/>
                  </a:lnTo>
                  <a:lnTo>
                    <a:pt x="56951" y="22066"/>
                  </a:lnTo>
                  <a:lnTo>
                    <a:pt x="55789" y="22663"/>
                  </a:lnTo>
                  <a:lnTo>
                    <a:pt x="54045" y="22663"/>
                  </a:lnTo>
                  <a:lnTo>
                    <a:pt x="51116" y="22673"/>
                  </a:lnTo>
                  <a:lnTo>
                    <a:pt x="37876" y="23075"/>
                  </a:lnTo>
                  <a:lnTo>
                    <a:pt x="25168" y="24344"/>
                  </a:lnTo>
                  <a:lnTo>
                    <a:pt x="12945" y="26862"/>
                  </a:lnTo>
                  <a:lnTo>
                    <a:pt x="1162" y="31012"/>
                  </a:lnTo>
                  <a:lnTo>
                    <a:pt x="1162" y="30416"/>
                  </a:lnTo>
                  <a:lnTo>
                    <a:pt x="0" y="30416"/>
                  </a:lnTo>
                  <a:lnTo>
                    <a:pt x="1162" y="29223"/>
                  </a:lnTo>
                  <a:lnTo>
                    <a:pt x="2905" y="28627"/>
                  </a:lnTo>
                  <a:lnTo>
                    <a:pt x="4067" y="28030"/>
                  </a:lnTo>
                  <a:lnTo>
                    <a:pt x="6392" y="26241"/>
                  </a:lnTo>
                  <a:lnTo>
                    <a:pt x="8135" y="25645"/>
                  </a:lnTo>
                  <a:lnTo>
                    <a:pt x="10460" y="24452"/>
                  </a:lnTo>
                  <a:lnTo>
                    <a:pt x="10460" y="23856"/>
                  </a:lnTo>
                  <a:lnTo>
                    <a:pt x="11622" y="23856"/>
                  </a:lnTo>
                  <a:lnTo>
                    <a:pt x="11622" y="23259"/>
                  </a:lnTo>
                  <a:lnTo>
                    <a:pt x="12203" y="23259"/>
                  </a:lnTo>
                  <a:lnTo>
                    <a:pt x="13366" y="22663"/>
                  </a:lnTo>
                  <a:lnTo>
                    <a:pt x="13947" y="22066"/>
                  </a:lnTo>
                  <a:lnTo>
                    <a:pt x="14528" y="22066"/>
                  </a:lnTo>
                  <a:lnTo>
                    <a:pt x="15109" y="21470"/>
                  </a:lnTo>
                  <a:lnTo>
                    <a:pt x="15690" y="20874"/>
                  </a:lnTo>
                  <a:lnTo>
                    <a:pt x="16271" y="20874"/>
                  </a:lnTo>
                  <a:lnTo>
                    <a:pt x="16853" y="20277"/>
                  </a:lnTo>
                  <a:lnTo>
                    <a:pt x="17434" y="20277"/>
                  </a:lnTo>
                  <a:lnTo>
                    <a:pt x="18015" y="19681"/>
                  </a:lnTo>
                  <a:lnTo>
                    <a:pt x="18596" y="19084"/>
                  </a:lnTo>
                  <a:lnTo>
                    <a:pt x="19177" y="19084"/>
                  </a:lnTo>
                  <a:lnTo>
                    <a:pt x="19177" y="18488"/>
                  </a:lnTo>
                  <a:lnTo>
                    <a:pt x="19758" y="18488"/>
                  </a:lnTo>
                  <a:lnTo>
                    <a:pt x="20339" y="17892"/>
                  </a:lnTo>
                  <a:lnTo>
                    <a:pt x="20921" y="17295"/>
                  </a:lnTo>
                  <a:lnTo>
                    <a:pt x="20921" y="16699"/>
                  </a:lnTo>
                  <a:lnTo>
                    <a:pt x="21502" y="16699"/>
                  </a:lnTo>
                  <a:lnTo>
                    <a:pt x="22083" y="16102"/>
                  </a:lnTo>
                  <a:lnTo>
                    <a:pt x="22664" y="15506"/>
                  </a:lnTo>
                  <a:lnTo>
                    <a:pt x="22664" y="14910"/>
                  </a:lnTo>
                  <a:lnTo>
                    <a:pt x="23245" y="14910"/>
                  </a:lnTo>
                  <a:lnTo>
                    <a:pt x="23245" y="14313"/>
                  </a:lnTo>
                  <a:lnTo>
                    <a:pt x="23826" y="13717"/>
                  </a:lnTo>
                  <a:lnTo>
                    <a:pt x="24407" y="13120"/>
                  </a:lnTo>
                  <a:lnTo>
                    <a:pt x="24407" y="12524"/>
                  </a:lnTo>
                  <a:lnTo>
                    <a:pt x="24988" y="11331"/>
                  </a:lnTo>
                  <a:lnTo>
                    <a:pt x="24988" y="10735"/>
                  </a:lnTo>
                  <a:lnTo>
                    <a:pt x="25570" y="10138"/>
                  </a:lnTo>
                  <a:lnTo>
                    <a:pt x="25570" y="8946"/>
                  </a:lnTo>
                  <a:lnTo>
                    <a:pt x="26151" y="7753"/>
                  </a:lnTo>
                  <a:close/>
                </a:path>
              </a:pathLst>
            </a:custGeom>
            <a:solidFill>
              <a:srgbClr val="FBD196"/>
            </a:solidFill>
          </p:spPr>
          <p:txBody>
            <a:bodyPr wrap="square" lIns="0" tIns="0" rIns="0" bIns="0" rtlCol="0">
              <a:noAutofit/>
            </a:bodyPr>
            <a:lstStyle/>
            <a:p>
              <a:endParaRPr sz="1758"/>
            </a:p>
          </p:txBody>
        </p:sp>
        <p:sp>
          <p:nvSpPr>
            <p:cNvPr id="1028" name="object 457"/>
            <p:cNvSpPr/>
            <p:nvPr/>
          </p:nvSpPr>
          <p:spPr>
            <a:xfrm>
              <a:off x="10336390" y="4839133"/>
              <a:ext cx="13619" cy="66974"/>
            </a:xfrm>
            <a:custGeom>
              <a:avLst/>
              <a:gdLst/>
              <a:ahLst/>
              <a:cxnLst/>
              <a:rect l="l" t="t" r="r" b="b"/>
              <a:pathLst>
                <a:path w="13947" h="68586">
                  <a:moveTo>
                    <a:pt x="8135" y="0"/>
                  </a:moveTo>
                  <a:lnTo>
                    <a:pt x="13947" y="63218"/>
                  </a:lnTo>
                  <a:lnTo>
                    <a:pt x="6392" y="63814"/>
                  </a:lnTo>
                  <a:lnTo>
                    <a:pt x="1743" y="67393"/>
                  </a:lnTo>
                  <a:lnTo>
                    <a:pt x="0" y="68586"/>
                  </a:lnTo>
                  <a:lnTo>
                    <a:pt x="8135" y="0"/>
                  </a:lnTo>
                  <a:close/>
                </a:path>
              </a:pathLst>
            </a:custGeom>
            <a:solidFill>
              <a:srgbClr val="FBD7A6"/>
            </a:solidFill>
          </p:spPr>
          <p:txBody>
            <a:bodyPr wrap="square" lIns="0" tIns="0" rIns="0" bIns="0" rtlCol="0">
              <a:noAutofit/>
            </a:bodyPr>
            <a:lstStyle/>
            <a:p>
              <a:endParaRPr sz="1758"/>
            </a:p>
          </p:txBody>
        </p:sp>
        <p:sp>
          <p:nvSpPr>
            <p:cNvPr id="1029" name="object 458"/>
            <p:cNvSpPr/>
            <p:nvPr/>
          </p:nvSpPr>
          <p:spPr>
            <a:xfrm>
              <a:off x="10336390" y="4838546"/>
              <a:ext cx="20429" cy="103080"/>
            </a:xfrm>
            <a:custGeom>
              <a:avLst/>
              <a:gdLst/>
              <a:ahLst/>
              <a:cxnLst/>
              <a:rect l="l" t="t" r="r" b="b"/>
              <a:pathLst>
                <a:path w="20921" h="105562">
                  <a:moveTo>
                    <a:pt x="4067" y="75742"/>
                  </a:moveTo>
                  <a:lnTo>
                    <a:pt x="7554" y="72164"/>
                  </a:lnTo>
                  <a:lnTo>
                    <a:pt x="12785" y="71568"/>
                  </a:lnTo>
                  <a:lnTo>
                    <a:pt x="16853" y="71568"/>
                  </a:lnTo>
                  <a:lnTo>
                    <a:pt x="19177" y="70971"/>
                  </a:lnTo>
                  <a:lnTo>
                    <a:pt x="19758" y="69182"/>
                  </a:lnTo>
                  <a:lnTo>
                    <a:pt x="19758" y="66796"/>
                  </a:lnTo>
                  <a:lnTo>
                    <a:pt x="20339" y="63218"/>
                  </a:lnTo>
                  <a:lnTo>
                    <a:pt x="19177" y="63814"/>
                  </a:lnTo>
                  <a:lnTo>
                    <a:pt x="13947" y="63814"/>
                  </a:lnTo>
                  <a:lnTo>
                    <a:pt x="11041" y="596"/>
                  </a:lnTo>
                  <a:lnTo>
                    <a:pt x="17434" y="596"/>
                  </a:lnTo>
                  <a:lnTo>
                    <a:pt x="20921" y="0"/>
                  </a:lnTo>
                  <a:lnTo>
                    <a:pt x="20921" y="105562"/>
                  </a:lnTo>
                  <a:lnTo>
                    <a:pt x="17434" y="104966"/>
                  </a:lnTo>
                  <a:lnTo>
                    <a:pt x="13947" y="104370"/>
                  </a:lnTo>
                  <a:lnTo>
                    <a:pt x="11041" y="103177"/>
                  </a:lnTo>
                  <a:lnTo>
                    <a:pt x="3486" y="100195"/>
                  </a:lnTo>
                  <a:lnTo>
                    <a:pt x="2324" y="93038"/>
                  </a:lnTo>
                  <a:lnTo>
                    <a:pt x="1162" y="85881"/>
                  </a:lnTo>
                  <a:lnTo>
                    <a:pt x="1162" y="84688"/>
                  </a:lnTo>
                  <a:lnTo>
                    <a:pt x="0" y="77532"/>
                  </a:lnTo>
                  <a:lnTo>
                    <a:pt x="4067" y="75742"/>
                  </a:lnTo>
                  <a:close/>
                </a:path>
              </a:pathLst>
            </a:custGeom>
            <a:solidFill>
              <a:srgbClr val="FBD7A6"/>
            </a:solidFill>
          </p:spPr>
          <p:txBody>
            <a:bodyPr wrap="square" lIns="0" tIns="0" rIns="0" bIns="0" rtlCol="0">
              <a:noAutofit/>
            </a:bodyPr>
            <a:lstStyle/>
            <a:p>
              <a:endParaRPr sz="1758"/>
            </a:p>
          </p:txBody>
        </p:sp>
        <p:sp>
          <p:nvSpPr>
            <p:cNvPr id="1030" name="object 459"/>
            <p:cNvSpPr/>
            <p:nvPr/>
          </p:nvSpPr>
          <p:spPr>
            <a:xfrm>
              <a:off x="10276805" y="4829810"/>
              <a:ext cx="78312" cy="114146"/>
            </a:xfrm>
            <a:custGeom>
              <a:avLst/>
              <a:gdLst/>
              <a:ahLst/>
              <a:cxnLst/>
              <a:rect l="l" t="t" r="r" b="b"/>
              <a:pathLst>
                <a:path w="80197" h="116894">
                  <a:moveTo>
                    <a:pt x="74966" y="72760"/>
                  </a:moveTo>
                  <a:lnTo>
                    <a:pt x="69155" y="9542"/>
                  </a:lnTo>
                  <a:lnTo>
                    <a:pt x="61019" y="78128"/>
                  </a:lnTo>
                  <a:lnTo>
                    <a:pt x="61019" y="81706"/>
                  </a:lnTo>
                  <a:lnTo>
                    <a:pt x="57532" y="87074"/>
                  </a:lnTo>
                  <a:lnTo>
                    <a:pt x="56370" y="87670"/>
                  </a:lnTo>
                  <a:lnTo>
                    <a:pt x="59857" y="87074"/>
                  </a:lnTo>
                  <a:lnTo>
                    <a:pt x="61019" y="86478"/>
                  </a:lnTo>
                  <a:lnTo>
                    <a:pt x="62181" y="93634"/>
                  </a:lnTo>
                  <a:lnTo>
                    <a:pt x="59276" y="93634"/>
                  </a:lnTo>
                  <a:lnTo>
                    <a:pt x="59276" y="94827"/>
                  </a:lnTo>
                  <a:lnTo>
                    <a:pt x="59857" y="100791"/>
                  </a:lnTo>
                  <a:lnTo>
                    <a:pt x="59857" y="110930"/>
                  </a:lnTo>
                  <a:lnTo>
                    <a:pt x="63344" y="116894"/>
                  </a:lnTo>
                  <a:lnTo>
                    <a:pt x="57532" y="113912"/>
                  </a:lnTo>
                  <a:lnTo>
                    <a:pt x="52302" y="110334"/>
                  </a:lnTo>
                  <a:lnTo>
                    <a:pt x="47653" y="105562"/>
                  </a:lnTo>
                  <a:lnTo>
                    <a:pt x="41758" y="99059"/>
                  </a:lnTo>
                  <a:lnTo>
                    <a:pt x="34442" y="88746"/>
                  </a:lnTo>
                  <a:lnTo>
                    <a:pt x="28121" y="77329"/>
                  </a:lnTo>
                  <a:lnTo>
                    <a:pt x="22828" y="65281"/>
                  </a:lnTo>
                  <a:lnTo>
                    <a:pt x="18596" y="53079"/>
                  </a:lnTo>
                  <a:lnTo>
                    <a:pt x="15690" y="53079"/>
                  </a:lnTo>
                  <a:lnTo>
                    <a:pt x="13947" y="52483"/>
                  </a:lnTo>
                  <a:lnTo>
                    <a:pt x="12203" y="51290"/>
                  </a:lnTo>
                  <a:lnTo>
                    <a:pt x="10294" y="49877"/>
                  </a:lnTo>
                  <a:lnTo>
                    <a:pt x="3203" y="39113"/>
                  </a:lnTo>
                  <a:lnTo>
                    <a:pt x="0" y="26241"/>
                  </a:lnTo>
                  <a:lnTo>
                    <a:pt x="8091" y="25287"/>
                  </a:lnTo>
                  <a:lnTo>
                    <a:pt x="21054" y="22862"/>
                  </a:lnTo>
                  <a:lnTo>
                    <a:pt x="34162" y="19460"/>
                  </a:lnTo>
                  <a:lnTo>
                    <a:pt x="47023" y="15278"/>
                  </a:lnTo>
                  <a:lnTo>
                    <a:pt x="59243" y="10511"/>
                  </a:lnTo>
                  <a:lnTo>
                    <a:pt x="70432" y="5353"/>
                  </a:lnTo>
                  <a:lnTo>
                    <a:pt x="80197" y="0"/>
                  </a:lnTo>
                  <a:lnTo>
                    <a:pt x="78453" y="2982"/>
                  </a:lnTo>
                  <a:lnTo>
                    <a:pt x="72642" y="7156"/>
                  </a:lnTo>
                  <a:lnTo>
                    <a:pt x="70317" y="8946"/>
                  </a:lnTo>
                  <a:lnTo>
                    <a:pt x="69736" y="9542"/>
                  </a:lnTo>
                  <a:lnTo>
                    <a:pt x="70317" y="9542"/>
                  </a:lnTo>
                  <a:lnTo>
                    <a:pt x="70898" y="10138"/>
                  </a:lnTo>
                  <a:lnTo>
                    <a:pt x="71480" y="9542"/>
                  </a:lnTo>
                  <a:lnTo>
                    <a:pt x="72061" y="9542"/>
                  </a:lnTo>
                  <a:lnTo>
                    <a:pt x="74966" y="72760"/>
                  </a:lnTo>
                  <a:close/>
                </a:path>
              </a:pathLst>
            </a:custGeom>
            <a:solidFill>
              <a:srgbClr val="FBD7A6"/>
            </a:solidFill>
          </p:spPr>
          <p:txBody>
            <a:bodyPr wrap="square" lIns="0" tIns="0" rIns="0" bIns="0" rtlCol="0">
              <a:noAutofit/>
            </a:bodyPr>
            <a:lstStyle/>
            <a:p>
              <a:endParaRPr sz="1758"/>
            </a:p>
          </p:txBody>
        </p:sp>
        <p:sp>
          <p:nvSpPr>
            <p:cNvPr id="1031" name="object 460"/>
            <p:cNvSpPr/>
            <p:nvPr/>
          </p:nvSpPr>
          <p:spPr>
            <a:xfrm>
              <a:off x="10407886" y="5215346"/>
              <a:ext cx="39723" cy="107740"/>
            </a:xfrm>
            <a:custGeom>
              <a:avLst/>
              <a:gdLst/>
              <a:ahLst/>
              <a:cxnLst/>
              <a:rect l="l" t="t" r="r" b="b"/>
              <a:pathLst>
                <a:path w="40679" h="110334">
                  <a:moveTo>
                    <a:pt x="4649" y="81110"/>
                  </a:moveTo>
                  <a:lnTo>
                    <a:pt x="2905" y="78724"/>
                  </a:lnTo>
                  <a:lnTo>
                    <a:pt x="2324" y="75742"/>
                  </a:lnTo>
                  <a:lnTo>
                    <a:pt x="1162" y="73357"/>
                  </a:lnTo>
                  <a:lnTo>
                    <a:pt x="1162" y="72164"/>
                  </a:lnTo>
                  <a:lnTo>
                    <a:pt x="581" y="71568"/>
                  </a:lnTo>
                  <a:lnTo>
                    <a:pt x="581" y="68586"/>
                  </a:lnTo>
                  <a:lnTo>
                    <a:pt x="0" y="67989"/>
                  </a:lnTo>
                  <a:lnTo>
                    <a:pt x="0" y="59640"/>
                  </a:lnTo>
                  <a:lnTo>
                    <a:pt x="5669" y="53207"/>
                  </a:lnTo>
                  <a:lnTo>
                    <a:pt x="12806" y="43126"/>
                  </a:lnTo>
                  <a:lnTo>
                    <a:pt x="19105" y="31910"/>
                  </a:lnTo>
                  <a:lnTo>
                    <a:pt x="24533" y="19829"/>
                  </a:lnTo>
                  <a:lnTo>
                    <a:pt x="29056" y="7156"/>
                  </a:lnTo>
                  <a:lnTo>
                    <a:pt x="33706" y="7156"/>
                  </a:lnTo>
                  <a:lnTo>
                    <a:pt x="37774" y="4174"/>
                  </a:lnTo>
                  <a:lnTo>
                    <a:pt x="40679" y="0"/>
                  </a:lnTo>
                  <a:lnTo>
                    <a:pt x="40274" y="5889"/>
                  </a:lnTo>
                  <a:lnTo>
                    <a:pt x="39727" y="15521"/>
                  </a:lnTo>
                  <a:lnTo>
                    <a:pt x="39227" y="26370"/>
                  </a:lnTo>
                  <a:lnTo>
                    <a:pt x="38772" y="38318"/>
                  </a:lnTo>
                  <a:lnTo>
                    <a:pt x="38364" y="51244"/>
                  </a:lnTo>
                  <a:lnTo>
                    <a:pt x="38002" y="65028"/>
                  </a:lnTo>
                  <a:lnTo>
                    <a:pt x="37686" y="79551"/>
                  </a:lnTo>
                  <a:lnTo>
                    <a:pt x="37416" y="94693"/>
                  </a:lnTo>
                  <a:lnTo>
                    <a:pt x="37192" y="110334"/>
                  </a:lnTo>
                  <a:lnTo>
                    <a:pt x="37192" y="109737"/>
                  </a:lnTo>
                  <a:lnTo>
                    <a:pt x="36611" y="109737"/>
                  </a:lnTo>
                  <a:lnTo>
                    <a:pt x="31378" y="105897"/>
                  </a:lnTo>
                  <a:lnTo>
                    <a:pt x="19728" y="97033"/>
                  </a:lnTo>
                  <a:lnTo>
                    <a:pt x="10938" y="89142"/>
                  </a:lnTo>
                  <a:lnTo>
                    <a:pt x="4649" y="81110"/>
                  </a:lnTo>
                  <a:close/>
                </a:path>
              </a:pathLst>
            </a:custGeom>
            <a:solidFill>
              <a:srgbClr val="EB5E69"/>
            </a:solidFill>
          </p:spPr>
          <p:txBody>
            <a:bodyPr wrap="square" lIns="0" tIns="0" rIns="0" bIns="0" rtlCol="0">
              <a:noAutofit/>
            </a:bodyPr>
            <a:lstStyle/>
            <a:p>
              <a:endParaRPr sz="1758"/>
            </a:p>
          </p:txBody>
        </p:sp>
        <p:sp>
          <p:nvSpPr>
            <p:cNvPr id="1032" name="object 461"/>
            <p:cNvSpPr/>
            <p:nvPr/>
          </p:nvSpPr>
          <p:spPr>
            <a:xfrm>
              <a:off x="10447017" y="5144884"/>
              <a:ext cx="3404" cy="30866"/>
            </a:xfrm>
            <a:custGeom>
              <a:avLst/>
              <a:gdLst/>
              <a:ahLst/>
              <a:cxnLst/>
              <a:rect l="l" t="t" r="r" b="b"/>
              <a:pathLst>
                <a:path w="3486" h="31609">
                  <a:moveTo>
                    <a:pt x="1743" y="31012"/>
                  </a:moveTo>
                  <a:lnTo>
                    <a:pt x="581" y="31012"/>
                  </a:lnTo>
                  <a:lnTo>
                    <a:pt x="0" y="31609"/>
                  </a:lnTo>
                  <a:lnTo>
                    <a:pt x="0" y="31012"/>
                  </a:lnTo>
                  <a:lnTo>
                    <a:pt x="581" y="22663"/>
                  </a:lnTo>
                  <a:lnTo>
                    <a:pt x="581" y="16102"/>
                  </a:lnTo>
                  <a:lnTo>
                    <a:pt x="1743" y="7753"/>
                  </a:lnTo>
                  <a:lnTo>
                    <a:pt x="1743" y="0"/>
                  </a:lnTo>
                  <a:lnTo>
                    <a:pt x="2324" y="596"/>
                  </a:lnTo>
                  <a:lnTo>
                    <a:pt x="2905" y="1192"/>
                  </a:lnTo>
                  <a:lnTo>
                    <a:pt x="3486" y="1789"/>
                  </a:lnTo>
                  <a:lnTo>
                    <a:pt x="3486" y="31609"/>
                  </a:lnTo>
                  <a:lnTo>
                    <a:pt x="2905" y="31012"/>
                  </a:lnTo>
                  <a:lnTo>
                    <a:pt x="1743" y="31012"/>
                  </a:lnTo>
                  <a:close/>
                </a:path>
              </a:pathLst>
            </a:custGeom>
            <a:solidFill>
              <a:srgbClr val="EB5E69"/>
            </a:solidFill>
          </p:spPr>
          <p:txBody>
            <a:bodyPr wrap="square" lIns="0" tIns="0" rIns="0" bIns="0" rtlCol="0">
              <a:noAutofit/>
            </a:bodyPr>
            <a:lstStyle/>
            <a:p>
              <a:endParaRPr sz="1758"/>
            </a:p>
          </p:txBody>
        </p:sp>
        <p:sp>
          <p:nvSpPr>
            <p:cNvPr id="1033" name="object 462"/>
            <p:cNvSpPr/>
            <p:nvPr/>
          </p:nvSpPr>
          <p:spPr>
            <a:xfrm>
              <a:off x="10453856" y="5055192"/>
              <a:ext cx="567" cy="2912"/>
            </a:xfrm>
            <a:custGeom>
              <a:avLst/>
              <a:gdLst/>
              <a:ahLst/>
              <a:cxnLst/>
              <a:rect l="l" t="t" r="r" b="b"/>
              <a:pathLst>
                <a:path w="581" h="2982">
                  <a:moveTo>
                    <a:pt x="581" y="1789"/>
                  </a:moveTo>
                  <a:lnTo>
                    <a:pt x="0" y="2982"/>
                  </a:lnTo>
                  <a:lnTo>
                    <a:pt x="581" y="0"/>
                  </a:lnTo>
                  <a:lnTo>
                    <a:pt x="581" y="1789"/>
                  </a:lnTo>
                  <a:close/>
                </a:path>
              </a:pathLst>
            </a:custGeom>
            <a:solidFill>
              <a:srgbClr val="EB5E69"/>
            </a:solidFill>
          </p:spPr>
          <p:txBody>
            <a:bodyPr wrap="square" lIns="0" tIns="0" rIns="0" bIns="0" rtlCol="0">
              <a:noAutofit/>
            </a:bodyPr>
            <a:lstStyle/>
            <a:p>
              <a:endParaRPr sz="1758"/>
            </a:p>
          </p:txBody>
        </p:sp>
        <p:sp>
          <p:nvSpPr>
            <p:cNvPr id="1034" name="object 463"/>
            <p:cNvSpPr/>
            <p:nvPr/>
          </p:nvSpPr>
          <p:spPr>
            <a:xfrm>
              <a:off x="10452153" y="5052292"/>
              <a:ext cx="1702" cy="16306"/>
            </a:xfrm>
            <a:custGeom>
              <a:avLst/>
              <a:gdLst/>
              <a:ahLst/>
              <a:cxnLst/>
              <a:rect l="l" t="t" r="r" b="b"/>
              <a:pathLst>
                <a:path w="1743" h="16699">
                  <a:moveTo>
                    <a:pt x="1743" y="596"/>
                  </a:moveTo>
                  <a:lnTo>
                    <a:pt x="0" y="16699"/>
                  </a:lnTo>
                  <a:lnTo>
                    <a:pt x="1743" y="0"/>
                  </a:lnTo>
                  <a:lnTo>
                    <a:pt x="1743" y="596"/>
                  </a:lnTo>
                  <a:close/>
                </a:path>
              </a:pathLst>
            </a:custGeom>
            <a:solidFill>
              <a:srgbClr val="EB5E69"/>
            </a:solidFill>
          </p:spPr>
          <p:txBody>
            <a:bodyPr wrap="square" lIns="0" tIns="0" rIns="0" bIns="0" rtlCol="0">
              <a:noAutofit/>
            </a:bodyPr>
            <a:lstStyle/>
            <a:p>
              <a:endParaRPr sz="1758"/>
            </a:p>
          </p:txBody>
        </p:sp>
        <p:sp>
          <p:nvSpPr>
            <p:cNvPr id="1035" name="object 464"/>
            <p:cNvSpPr/>
            <p:nvPr/>
          </p:nvSpPr>
          <p:spPr>
            <a:xfrm>
              <a:off x="10364762" y="4971919"/>
              <a:ext cx="121439" cy="130452"/>
            </a:xfrm>
            <a:custGeom>
              <a:avLst/>
              <a:gdLst/>
              <a:ahLst/>
              <a:cxnLst/>
              <a:rect l="l" t="t" r="r" b="b"/>
              <a:pathLst>
                <a:path w="124363" h="133593">
                  <a:moveTo>
                    <a:pt x="87170" y="127033"/>
                  </a:moveTo>
                  <a:lnTo>
                    <a:pt x="86008" y="127033"/>
                  </a:lnTo>
                  <a:lnTo>
                    <a:pt x="81359" y="128226"/>
                  </a:lnTo>
                  <a:lnTo>
                    <a:pt x="76129" y="130611"/>
                  </a:lnTo>
                  <a:lnTo>
                    <a:pt x="71480" y="133593"/>
                  </a:lnTo>
                  <a:lnTo>
                    <a:pt x="64142" y="125325"/>
                  </a:lnTo>
                  <a:lnTo>
                    <a:pt x="54138" y="116894"/>
                  </a:lnTo>
                  <a:lnTo>
                    <a:pt x="42983" y="110122"/>
                  </a:lnTo>
                  <a:lnTo>
                    <a:pt x="30938" y="105173"/>
                  </a:lnTo>
                  <a:lnTo>
                    <a:pt x="18266" y="102208"/>
                  </a:lnTo>
                  <a:lnTo>
                    <a:pt x="5230" y="101388"/>
                  </a:lnTo>
                  <a:lnTo>
                    <a:pt x="1743" y="101388"/>
                  </a:lnTo>
                  <a:lnTo>
                    <a:pt x="0" y="101984"/>
                  </a:lnTo>
                  <a:lnTo>
                    <a:pt x="0" y="53676"/>
                  </a:lnTo>
                  <a:lnTo>
                    <a:pt x="12160" y="50580"/>
                  </a:lnTo>
                  <a:lnTo>
                    <a:pt x="24273" y="45275"/>
                  </a:lnTo>
                  <a:lnTo>
                    <a:pt x="35694" y="38212"/>
                  </a:lnTo>
                  <a:lnTo>
                    <a:pt x="46215" y="29772"/>
                  </a:lnTo>
                  <a:lnTo>
                    <a:pt x="55630" y="20335"/>
                  </a:lnTo>
                  <a:lnTo>
                    <a:pt x="63733" y="10284"/>
                  </a:lnTo>
                  <a:lnTo>
                    <a:pt x="70317" y="0"/>
                  </a:lnTo>
                  <a:lnTo>
                    <a:pt x="70317" y="596"/>
                  </a:lnTo>
                  <a:lnTo>
                    <a:pt x="71480" y="596"/>
                  </a:lnTo>
                  <a:lnTo>
                    <a:pt x="72061" y="1192"/>
                  </a:lnTo>
                  <a:lnTo>
                    <a:pt x="72632" y="1572"/>
                  </a:lnTo>
                  <a:lnTo>
                    <a:pt x="84017" y="8612"/>
                  </a:lnTo>
                  <a:lnTo>
                    <a:pt x="95144" y="14763"/>
                  </a:lnTo>
                  <a:lnTo>
                    <a:pt x="105767" y="20277"/>
                  </a:lnTo>
                  <a:lnTo>
                    <a:pt x="106928" y="29657"/>
                  </a:lnTo>
                  <a:lnTo>
                    <a:pt x="112930" y="41394"/>
                  </a:lnTo>
                  <a:lnTo>
                    <a:pt x="124363" y="48904"/>
                  </a:lnTo>
                  <a:lnTo>
                    <a:pt x="122039" y="53676"/>
                  </a:lnTo>
                  <a:lnTo>
                    <a:pt x="120876" y="59043"/>
                  </a:lnTo>
                  <a:lnTo>
                    <a:pt x="120876" y="68586"/>
                  </a:lnTo>
                  <a:lnTo>
                    <a:pt x="121458" y="72164"/>
                  </a:lnTo>
                  <a:lnTo>
                    <a:pt x="122620" y="76339"/>
                  </a:lnTo>
                  <a:lnTo>
                    <a:pt x="123201" y="77532"/>
                  </a:lnTo>
                  <a:lnTo>
                    <a:pt x="123782" y="78724"/>
                  </a:lnTo>
                  <a:lnTo>
                    <a:pt x="124363" y="79917"/>
                  </a:lnTo>
                  <a:lnTo>
                    <a:pt x="121458" y="82899"/>
                  </a:lnTo>
                  <a:lnTo>
                    <a:pt x="120295" y="87074"/>
                  </a:lnTo>
                  <a:lnTo>
                    <a:pt x="120876" y="91249"/>
                  </a:lnTo>
                  <a:lnTo>
                    <a:pt x="113903" y="94231"/>
                  </a:lnTo>
                  <a:lnTo>
                    <a:pt x="112159" y="102580"/>
                  </a:lnTo>
                  <a:lnTo>
                    <a:pt x="115646" y="109141"/>
                  </a:lnTo>
                  <a:lnTo>
                    <a:pt x="108091" y="111526"/>
                  </a:lnTo>
                  <a:lnTo>
                    <a:pt x="105767" y="121069"/>
                  </a:lnTo>
                  <a:lnTo>
                    <a:pt x="109835" y="127629"/>
                  </a:lnTo>
                  <a:lnTo>
                    <a:pt x="105186" y="126436"/>
                  </a:lnTo>
                  <a:lnTo>
                    <a:pt x="100537" y="124647"/>
                  </a:lnTo>
                  <a:lnTo>
                    <a:pt x="94725" y="124647"/>
                  </a:lnTo>
                  <a:lnTo>
                    <a:pt x="92982" y="125244"/>
                  </a:lnTo>
                  <a:lnTo>
                    <a:pt x="91820" y="125840"/>
                  </a:lnTo>
                  <a:lnTo>
                    <a:pt x="91820" y="85285"/>
                  </a:lnTo>
                  <a:lnTo>
                    <a:pt x="91238" y="88267"/>
                  </a:lnTo>
                  <a:lnTo>
                    <a:pt x="91238" y="82303"/>
                  </a:lnTo>
                  <a:lnTo>
                    <a:pt x="89495" y="99002"/>
                  </a:lnTo>
                  <a:lnTo>
                    <a:pt x="88914" y="100195"/>
                  </a:lnTo>
                  <a:lnTo>
                    <a:pt x="87752" y="100791"/>
                  </a:lnTo>
                  <a:lnTo>
                    <a:pt x="86589" y="97809"/>
                  </a:lnTo>
                  <a:lnTo>
                    <a:pt x="87170" y="127033"/>
                  </a:lnTo>
                  <a:close/>
                </a:path>
              </a:pathLst>
            </a:custGeom>
            <a:solidFill>
              <a:srgbClr val="EB5E69"/>
            </a:solidFill>
          </p:spPr>
          <p:txBody>
            <a:bodyPr wrap="square" lIns="0" tIns="0" rIns="0" bIns="0" rtlCol="0">
              <a:noAutofit/>
            </a:bodyPr>
            <a:lstStyle/>
            <a:p>
              <a:endParaRPr sz="1758"/>
            </a:p>
          </p:txBody>
        </p:sp>
        <p:sp>
          <p:nvSpPr>
            <p:cNvPr id="1036" name="object 465"/>
            <p:cNvSpPr/>
            <p:nvPr/>
          </p:nvSpPr>
          <p:spPr>
            <a:xfrm>
              <a:off x="10453825" y="5150718"/>
              <a:ext cx="13052" cy="39602"/>
            </a:xfrm>
            <a:custGeom>
              <a:avLst/>
              <a:gdLst/>
              <a:ahLst/>
              <a:cxnLst/>
              <a:rect l="l" t="t" r="r" b="b"/>
              <a:pathLst>
                <a:path w="13366" h="40555">
                  <a:moveTo>
                    <a:pt x="6973" y="35784"/>
                  </a:moveTo>
                  <a:lnTo>
                    <a:pt x="6392" y="35784"/>
                  </a:lnTo>
                  <a:lnTo>
                    <a:pt x="5811" y="36380"/>
                  </a:lnTo>
                  <a:lnTo>
                    <a:pt x="5230" y="36976"/>
                  </a:lnTo>
                  <a:lnTo>
                    <a:pt x="4067" y="37573"/>
                  </a:lnTo>
                  <a:lnTo>
                    <a:pt x="3486" y="38169"/>
                  </a:lnTo>
                  <a:lnTo>
                    <a:pt x="2324" y="39362"/>
                  </a:lnTo>
                  <a:lnTo>
                    <a:pt x="1743" y="39958"/>
                  </a:lnTo>
                  <a:lnTo>
                    <a:pt x="1162" y="40555"/>
                  </a:lnTo>
                  <a:lnTo>
                    <a:pt x="1162" y="33398"/>
                  </a:lnTo>
                  <a:lnTo>
                    <a:pt x="0" y="30416"/>
                  </a:lnTo>
                  <a:lnTo>
                    <a:pt x="0" y="0"/>
                  </a:lnTo>
                  <a:lnTo>
                    <a:pt x="4781" y="7671"/>
                  </a:lnTo>
                  <a:lnTo>
                    <a:pt x="9754" y="19304"/>
                  </a:lnTo>
                  <a:lnTo>
                    <a:pt x="13366" y="31609"/>
                  </a:lnTo>
                  <a:lnTo>
                    <a:pt x="12785" y="31609"/>
                  </a:lnTo>
                  <a:lnTo>
                    <a:pt x="12203" y="32205"/>
                  </a:lnTo>
                  <a:lnTo>
                    <a:pt x="11622" y="32205"/>
                  </a:lnTo>
                  <a:lnTo>
                    <a:pt x="10460" y="32802"/>
                  </a:lnTo>
                  <a:lnTo>
                    <a:pt x="9879" y="33398"/>
                  </a:lnTo>
                  <a:lnTo>
                    <a:pt x="8717" y="34591"/>
                  </a:lnTo>
                  <a:lnTo>
                    <a:pt x="8135" y="34591"/>
                  </a:lnTo>
                  <a:lnTo>
                    <a:pt x="7554" y="35187"/>
                  </a:lnTo>
                  <a:lnTo>
                    <a:pt x="6973" y="35187"/>
                  </a:lnTo>
                  <a:lnTo>
                    <a:pt x="6973" y="35784"/>
                  </a:lnTo>
                  <a:close/>
                </a:path>
              </a:pathLst>
            </a:custGeom>
            <a:solidFill>
              <a:srgbClr val="EB5E69"/>
            </a:solidFill>
          </p:spPr>
          <p:txBody>
            <a:bodyPr wrap="square" lIns="0" tIns="0" rIns="0" bIns="0" rtlCol="0">
              <a:noAutofit/>
            </a:bodyPr>
            <a:lstStyle/>
            <a:p>
              <a:endParaRPr sz="1758"/>
            </a:p>
          </p:txBody>
        </p:sp>
        <p:sp>
          <p:nvSpPr>
            <p:cNvPr id="1037" name="object 466"/>
            <p:cNvSpPr/>
            <p:nvPr/>
          </p:nvSpPr>
          <p:spPr>
            <a:xfrm>
              <a:off x="10503792" y="5154197"/>
              <a:ext cx="567" cy="6406"/>
            </a:xfrm>
            <a:custGeom>
              <a:avLst/>
              <a:gdLst/>
              <a:ahLst/>
              <a:cxnLst/>
              <a:rect l="l" t="t" r="r" b="b"/>
              <a:pathLst>
                <a:path w="581" h="6560">
                  <a:moveTo>
                    <a:pt x="581" y="5964"/>
                  </a:moveTo>
                  <a:lnTo>
                    <a:pt x="0" y="6560"/>
                  </a:lnTo>
                  <a:lnTo>
                    <a:pt x="0" y="4771"/>
                  </a:lnTo>
                  <a:lnTo>
                    <a:pt x="581" y="2385"/>
                  </a:lnTo>
                  <a:lnTo>
                    <a:pt x="581" y="0"/>
                  </a:lnTo>
                  <a:lnTo>
                    <a:pt x="581" y="5964"/>
                  </a:lnTo>
                  <a:close/>
                </a:path>
              </a:pathLst>
            </a:custGeom>
            <a:solidFill>
              <a:srgbClr val="EB5E69"/>
            </a:solidFill>
          </p:spPr>
          <p:txBody>
            <a:bodyPr wrap="square" lIns="0" tIns="0" rIns="0" bIns="0" rtlCol="0">
              <a:noAutofit/>
            </a:bodyPr>
            <a:lstStyle/>
            <a:p>
              <a:endParaRPr sz="1758"/>
            </a:p>
          </p:txBody>
        </p:sp>
        <p:sp>
          <p:nvSpPr>
            <p:cNvPr id="1038" name="object 467"/>
            <p:cNvSpPr/>
            <p:nvPr/>
          </p:nvSpPr>
          <p:spPr>
            <a:xfrm>
              <a:off x="10500954" y="5088098"/>
              <a:ext cx="567" cy="0"/>
            </a:xfrm>
            <a:custGeom>
              <a:avLst/>
              <a:gdLst/>
              <a:ahLst/>
              <a:cxnLst/>
              <a:rect l="l" t="t" r="r" b="b"/>
              <a:pathLst>
                <a:path w="581">
                  <a:moveTo>
                    <a:pt x="0" y="0"/>
                  </a:moveTo>
                  <a:lnTo>
                    <a:pt x="581" y="0"/>
                  </a:lnTo>
                </a:path>
              </a:pathLst>
            </a:custGeom>
            <a:ln w="1866">
              <a:solidFill>
                <a:srgbClr val="EB5E69"/>
              </a:solidFill>
              <a:prstDash val="dash"/>
            </a:ln>
          </p:spPr>
          <p:txBody>
            <a:bodyPr wrap="square" lIns="0" tIns="0" rIns="0" bIns="0" rtlCol="0">
              <a:noAutofit/>
            </a:bodyPr>
            <a:lstStyle/>
            <a:p>
              <a:endParaRPr sz="1758"/>
            </a:p>
          </p:txBody>
        </p:sp>
        <p:sp>
          <p:nvSpPr>
            <p:cNvPr id="1039" name="object 468"/>
            <p:cNvSpPr/>
            <p:nvPr/>
          </p:nvSpPr>
          <p:spPr>
            <a:xfrm>
              <a:off x="10500953" y="5108190"/>
              <a:ext cx="1702" cy="8736"/>
            </a:xfrm>
            <a:custGeom>
              <a:avLst/>
              <a:gdLst/>
              <a:ahLst/>
              <a:cxnLst/>
              <a:rect l="l" t="t" r="r" b="b"/>
              <a:pathLst>
                <a:path w="1743" h="8946">
                  <a:moveTo>
                    <a:pt x="0" y="5964"/>
                  </a:moveTo>
                  <a:lnTo>
                    <a:pt x="581" y="4174"/>
                  </a:lnTo>
                  <a:lnTo>
                    <a:pt x="1162" y="2385"/>
                  </a:lnTo>
                  <a:lnTo>
                    <a:pt x="1162" y="0"/>
                  </a:lnTo>
                  <a:lnTo>
                    <a:pt x="1743" y="3578"/>
                  </a:lnTo>
                  <a:lnTo>
                    <a:pt x="1743" y="8946"/>
                  </a:lnTo>
                  <a:lnTo>
                    <a:pt x="581" y="7753"/>
                  </a:lnTo>
                  <a:lnTo>
                    <a:pt x="0" y="5964"/>
                  </a:lnTo>
                  <a:close/>
                </a:path>
              </a:pathLst>
            </a:custGeom>
            <a:solidFill>
              <a:srgbClr val="EB5E69"/>
            </a:solidFill>
          </p:spPr>
          <p:txBody>
            <a:bodyPr wrap="square" lIns="0" tIns="0" rIns="0" bIns="0" rtlCol="0">
              <a:noAutofit/>
            </a:bodyPr>
            <a:lstStyle/>
            <a:p>
              <a:endParaRPr sz="1758"/>
            </a:p>
          </p:txBody>
        </p:sp>
        <p:sp>
          <p:nvSpPr>
            <p:cNvPr id="1040" name="object 469"/>
            <p:cNvSpPr/>
            <p:nvPr/>
          </p:nvSpPr>
          <p:spPr>
            <a:xfrm>
              <a:off x="10501521" y="5123332"/>
              <a:ext cx="1702" cy="8736"/>
            </a:xfrm>
            <a:custGeom>
              <a:avLst/>
              <a:gdLst/>
              <a:ahLst/>
              <a:cxnLst/>
              <a:rect l="l" t="t" r="r" b="b"/>
              <a:pathLst>
                <a:path w="1743" h="8946">
                  <a:moveTo>
                    <a:pt x="1162" y="6560"/>
                  </a:moveTo>
                  <a:lnTo>
                    <a:pt x="0" y="4174"/>
                  </a:lnTo>
                  <a:lnTo>
                    <a:pt x="581" y="2982"/>
                  </a:lnTo>
                  <a:lnTo>
                    <a:pt x="1162" y="1192"/>
                  </a:lnTo>
                  <a:lnTo>
                    <a:pt x="1743" y="0"/>
                  </a:lnTo>
                  <a:lnTo>
                    <a:pt x="1743" y="8946"/>
                  </a:lnTo>
                  <a:lnTo>
                    <a:pt x="1162" y="6560"/>
                  </a:lnTo>
                  <a:close/>
                </a:path>
              </a:pathLst>
            </a:custGeom>
            <a:solidFill>
              <a:srgbClr val="EB5E69"/>
            </a:solidFill>
          </p:spPr>
          <p:txBody>
            <a:bodyPr wrap="square" lIns="0" tIns="0" rIns="0" bIns="0" rtlCol="0">
              <a:noAutofit/>
            </a:bodyPr>
            <a:lstStyle/>
            <a:p>
              <a:endParaRPr sz="1758"/>
            </a:p>
          </p:txBody>
        </p:sp>
        <p:sp>
          <p:nvSpPr>
            <p:cNvPr id="1041" name="object 470"/>
            <p:cNvSpPr/>
            <p:nvPr/>
          </p:nvSpPr>
          <p:spPr>
            <a:xfrm>
              <a:off x="10499787" y="5095979"/>
              <a:ext cx="2269" cy="7571"/>
            </a:xfrm>
            <a:custGeom>
              <a:avLst/>
              <a:gdLst/>
              <a:ahLst/>
              <a:cxnLst/>
              <a:rect l="l" t="t" r="r" b="b"/>
              <a:pathLst>
                <a:path w="2324" h="7753">
                  <a:moveTo>
                    <a:pt x="0" y="4174"/>
                  </a:moveTo>
                  <a:lnTo>
                    <a:pt x="1162" y="2982"/>
                  </a:lnTo>
                  <a:lnTo>
                    <a:pt x="1743" y="1192"/>
                  </a:lnTo>
                  <a:lnTo>
                    <a:pt x="1743" y="0"/>
                  </a:lnTo>
                  <a:lnTo>
                    <a:pt x="2324" y="3578"/>
                  </a:lnTo>
                  <a:lnTo>
                    <a:pt x="2324" y="7753"/>
                  </a:lnTo>
                  <a:lnTo>
                    <a:pt x="1162" y="5964"/>
                  </a:lnTo>
                  <a:lnTo>
                    <a:pt x="0" y="4174"/>
                  </a:lnTo>
                  <a:close/>
                </a:path>
              </a:pathLst>
            </a:custGeom>
            <a:solidFill>
              <a:srgbClr val="EB5E69"/>
            </a:solidFill>
          </p:spPr>
          <p:txBody>
            <a:bodyPr wrap="square" lIns="0" tIns="0" rIns="0" bIns="0" rtlCol="0">
              <a:noAutofit/>
            </a:bodyPr>
            <a:lstStyle/>
            <a:p>
              <a:endParaRPr sz="1758"/>
            </a:p>
          </p:txBody>
        </p:sp>
        <p:sp>
          <p:nvSpPr>
            <p:cNvPr id="1042" name="object 471"/>
            <p:cNvSpPr/>
            <p:nvPr/>
          </p:nvSpPr>
          <p:spPr>
            <a:xfrm>
              <a:off x="10273369" y="5148394"/>
              <a:ext cx="64124" cy="173549"/>
            </a:xfrm>
            <a:custGeom>
              <a:avLst/>
              <a:gdLst/>
              <a:ahLst/>
              <a:cxnLst/>
              <a:rect l="l" t="t" r="r" b="b"/>
              <a:pathLst>
                <a:path w="65668" h="177727">
                  <a:moveTo>
                    <a:pt x="2905" y="76935"/>
                  </a:moveTo>
                  <a:lnTo>
                    <a:pt x="2324" y="76339"/>
                  </a:lnTo>
                  <a:lnTo>
                    <a:pt x="1162" y="75742"/>
                  </a:lnTo>
                  <a:lnTo>
                    <a:pt x="0" y="75146"/>
                  </a:lnTo>
                  <a:lnTo>
                    <a:pt x="2905" y="68586"/>
                  </a:lnTo>
                  <a:lnTo>
                    <a:pt x="4067" y="61429"/>
                  </a:lnTo>
                  <a:lnTo>
                    <a:pt x="5230" y="53676"/>
                  </a:lnTo>
                  <a:lnTo>
                    <a:pt x="6016" y="47324"/>
                  </a:lnTo>
                  <a:lnTo>
                    <a:pt x="8195" y="34419"/>
                  </a:lnTo>
                  <a:lnTo>
                    <a:pt x="11526" y="22231"/>
                  </a:lnTo>
                  <a:lnTo>
                    <a:pt x="16555" y="10757"/>
                  </a:lnTo>
                  <a:lnTo>
                    <a:pt x="23826" y="0"/>
                  </a:lnTo>
                  <a:lnTo>
                    <a:pt x="24154" y="4104"/>
                  </a:lnTo>
                  <a:lnTo>
                    <a:pt x="25867" y="16573"/>
                  </a:lnTo>
                  <a:lnTo>
                    <a:pt x="27313" y="29223"/>
                  </a:lnTo>
                  <a:lnTo>
                    <a:pt x="26151" y="28030"/>
                  </a:lnTo>
                  <a:lnTo>
                    <a:pt x="24988" y="27434"/>
                  </a:lnTo>
                  <a:lnTo>
                    <a:pt x="21502" y="27434"/>
                  </a:lnTo>
                  <a:lnTo>
                    <a:pt x="20339" y="29223"/>
                  </a:lnTo>
                  <a:lnTo>
                    <a:pt x="16271" y="33994"/>
                  </a:lnTo>
                  <a:lnTo>
                    <a:pt x="17434" y="42940"/>
                  </a:lnTo>
                  <a:lnTo>
                    <a:pt x="18015" y="48904"/>
                  </a:lnTo>
                  <a:lnTo>
                    <a:pt x="19490" y="56547"/>
                  </a:lnTo>
                  <a:lnTo>
                    <a:pt x="25618" y="69437"/>
                  </a:lnTo>
                  <a:lnTo>
                    <a:pt x="36611" y="75742"/>
                  </a:lnTo>
                  <a:lnTo>
                    <a:pt x="37192" y="77532"/>
                  </a:lnTo>
                  <a:lnTo>
                    <a:pt x="37774" y="79917"/>
                  </a:lnTo>
                  <a:lnTo>
                    <a:pt x="38355" y="81706"/>
                  </a:lnTo>
                  <a:lnTo>
                    <a:pt x="38936" y="81706"/>
                  </a:lnTo>
                  <a:lnTo>
                    <a:pt x="38936" y="82899"/>
                  </a:lnTo>
                  <a:lnTo>
                    <a:pt x="39608" y="84694"/>
                  </a:lnTo>
                  <a:lnTo>
                    <a:pt x="44772" y="96982"/>
                  </a:lnTo>
                  <a:lnTo>
                    <a:pt x="50803" y="108602"/>
                  </a:lnTo>
                  <a:lnTo>
                    <a:pt x="57753" y="119150"/>
                  </a:lnTo>
                  <a:lnTo>
                    <a:pt x="65668" y="128226"/>
                  </a:lnTo>
                  <a:lnTo>
                    <a:pt x="65668" y="137172"/>
                  </a:lnTo>
                  <a:lnTo>
                    <a:pt x="65087" y="137768"/>
                  </a:lnTo>
                  <a:lnTo>
                    <a:pt x="65087" y="140154"/>
                  </a:lnTo>
                  <a:lnTo>
                    <a:pt x="64506" y="140750"/>
                  </a:lnTo>
                  <a:lnTo>
                    <a:pt x="64506" y="141943"/>
                  </a:lnTo>
                  <a:lnTo>
                    <a:pt x="63925" y="142539"/>
                  </a:lnTo>
                  <a:lnTo>
                    <a:pt x="63925" y="143732"/>
                  </a:lnTo>
                  <a:lnTo>
                    <a:pt x="63344" y="144329"/>
                  </a:lnTo>
                  <a:lnTo>
                    <a:pt x="63344" y="145521"/>
                  </a:lnTo>
                  <a:lnTo>
                    <a:pt x="62763" y="146118"/>
                  </a:lnTo>
                  <a:lnTo>
                    <a:pt x="62763" y="146714"/>
                  </a:lnTo>
                  <a:lnTo>
                    <a:pt x="62181" y="147311"/>
                  </a:lnTo>
                  <a:lnTo>
                    <a:pt x="62181" y="147907"/>
                  </a:lnTo>
                  <a:lnTo>
                    <a:pt x="61600" y="148503"/>
                  </a:lnTo>
                  <a:lnTo>
                    <a:pt x="61600" y="149100"/>
                  </a:lnTo>
                  <a:lnTo>
                    <a:pt x="61019" y="149696"/>
                  </a:lnTo>
                  <a:lnTo>
                    <a:pt x="61019" y="150293"/>
                  </a:lnTo>
                  <a:lnTo>
                    <a:pt x="60438" y="150889"/>
                  </a:lnTo>
                  <a:lnTo>
                    <a:pt x="59276" y="152082"/>
                  </a:lnTo>
                  <a:lnTo>
                    <a:pt x="58695" y="153275"/>
                  </a:lnTo>
                  <a:lnTo>
                    <a:pt x="58113" y="153871"/>
                  </a:lnTo>
                  <a:lnTo>
                    <a:pt x="57532" y="155064"/>
                  </a:lnTo>
                  <a:lnTo>
                    <a:pt x="56951" y="155660"/>
                  </a:lnTo>
                  <a:lnTo>
                    <a:pt x="55208" y="157449"/>
                  </a:lnTo>
                  <a:lnTo>
                    <a:pt x="54627" y="158046"/>
                  </a:lnTo>
                  <a:lnTo>
                    <a:pt x="52883" y="159835"/>
                  </a:lnTo>
                  <a:lnTo>
                    <a:pt x="50559" y="161624"/>
                  </a:lnTo>
                  <a:lnTo>
                    <a:pt x="48234" y="164010"/>
                  </a:lnTo>
                  <a:lnTo>
                    <a:pt x="43004" y="168185"/>
                  </a:lnTo>
                  <a:lnTo>
                    <a:pt x="37192" y="172359"/>
                  </a:lnTo>
                  <a:lnTo>
                    <a:pt x="29638" y="177727"/>
                  </a:lnTo>
                  <a:lnTo>
                    <a:pt x="28723" y="164149"/>
                  </a:lnTo>
                  <a:lnTo>
                    <a:pt x="27422" y="146155"/>
                  </a:lnTo>
                  <a:lnTo>
                    <a:pt x="26122" y="130063"/>
                  </a:lnTo>
                  <a:lnTo>
                    <a:pt x="24822" y="116290"/>
                  </a:lnTo>
                  <a:lnTo>
                    <a:pt x="23521" y="105251"/>
                  </a:lnTo>
                  <a:lnTo>
                    <a:pt x="22221" y="97362"/>
                  </a:lnTo>
                  <a:lnTo>
                    <a:pt x="20921" y="93038"/>
                  </a:lnTo>
                  <a:lnTo>
                    <a:pt x="20339" y="91845"/>
                  </a:lnTo>
                  <a:lnTo>
                    <a:pt x="19758" y="90652"/>
                  </a:lnTo>
                  <a:lnTo>
                    <a:pt x="18596" y="90056"/>
                  </a:lnTo>
                  <a:lnTo>
                    <a:pt x="18596" y="89460"/>
                  </a:lnTo>
                  <a:lnTo>
                    <a:pt x="18015" y="89460"/>
                  </a:lnTo>
                  <a:lnTo>
                    <a:pt x="18015" y="88863"/>
                  </a:lnTo>
                  <a:lnTo>
                    <a:pt x="16271" y="87074"/>
                  </a:lnTo>
                  <a:lnTo>
                    <a:pt x="15690" y="86478"/>
                  </a:lnTo>
                  <a:lnTo>
                    <a:pt x="15109" y="85881"/>
                  </a:lnTo>
                  <a:lnTo>
                    <a:pt x="14528" y="85285"/>
                  </a:lnTo>
                  <a:lnTo>
                    <a:pt x="13947" y="84688"/>
                  </a:lnTo>
                  <a:lnTo>
                    <a:pt x="12785" y="83496"/>
                  </a:lnTo>
                  <a:lnTo>
                    <a:pt x="12203" y="82899"/>
                  </a:lnTo>
                  <a:lnTo>
                    <a:pt x="11622" y="82899"/>
                  </a:lnTo>
                  <a:lnTo>
                    <a:pt x="11041" y="82303"/>
                  </a:lnTo>
                  <a:lnTo>
                    <a:pt x="10460" y="81706"/>
                  </a:lnTo>
                  <a:lnTo>
                    <a:pt x="9879" y="81706"/>
                  </a:lnTo>
                  <a:lnTo>
                    <a:pt x="9879" y="81110"/>
                  </a:lnTo>
                  <a:lnTo>
                    <a:pt x="8717" y="80514"/>
                  </a:lnTo>
                  <a:lnTo>
                    <a:pt x="8135" y="80514"/>
                  </a:lnTo>
                  <a:lnTo>
                    <a:pt x="7554" y="79917"/>
                  </a:lnTo>
                  <a:lnTo>
                    <a:pt x="6973" y="79321"/>
                  </a:lnTo>
                  <a:lnTo>
                    <a:pt x="6392" y="79321"/>
                  </a:lnTo>
                  <a:lnTo>
                    <a:pt x="5811" y="78724"/>
                  </a:lnTo>
                  <a:lnTo>
                    <a:pt x="4649" y="78128"/>
                  </a:lnTo>
                  <a:lnTo>
                    <a:pt x="3486" y="77532"/>
                  </a:lnTo>
                  <a:lnTo>
                    <a:pt x="2905" y="76935"/>
                  </a:lnTo>
                  <a:close/>
                </a:path>
              </a:pathLst>
            </a:custGeom>
            <a:solidFill>
              <a:srgbClr val="EB5E69"/>
            </a:solidFill>
          </p:spPr>
          <p:txBody>
            <a:bodyPr wrap="square" lIns="0" tIns="0" rIns="0" bIns="0" rtlCol="0">
              <a:noAutofit/>
            </a:bodyPr>
            <a:lstStyle/>
            <a:p>
              <a:endParaRPr sz="1758"/>
            </a:p>
          </p:txBody>
        </p:sp>
        <p:sp>
          <p:nvSpPr>
            <p:cNvPr id="1043" name="object 472"/>
            <p:cNvSpPr/>
            <p:nvPr/>
          </p:nvSpPr>
          <p:spPr>
            <a:xfrm>
              <a:off x="10210969" y="4971915"/>
              <a:ext cx="140167" cy="239358"/>
            </a:xfrm>
            <a:custGeom>
              <a:avLst/>
              <a:gdLst/>
              <a:ahLst/>
              <a:cxnLst/>
              <a:rect l="l" t="t" r="r" b="b"/>
              <a:pathLst>
                <a:path w="143541" h="245120">
                  <a:moveTo>
                    <a:pt x="75019" y="126743"/>
                  </a:moveTo>
                  <a:lnTo>
                    <a:pt x="62763" y="130015"/>
                  </a:lnTo>
                  <a:lnTo>
                    <a:pt x="63344" y="97809"/>
                  </a:lnTo>
                  <a:lnTo>
                    <a:pt x="61600" y="101388"/>
                  </a:lnTo>
                  <a:lnTo>
                    <a:pt x="61019" y="100195"/>
                  </a:lnTo>
                  <a:lnTo>
                    <a:pt x="60438" y="99002"/>
                  </a:lnTo>
                  <a:lnTo>
                    <a:pt x="58695" y="82303"/>
                  </a:lnTo>
                  <a:lnTo>
                    <a:pt x="58695" y="132400"/>
                  </a:lnTo>
                  <a:lnTo>
                    <a:pt x="56951" y="132997"/>
                  </a:lnTo>
                  <a:lnTo>
                    <a:pt x="55208" y="134190"/>
                  </a:lnTo>
                  <a:lnTo>
                    <a:pt x="53464" y="135383"/>
                  </a:lnTo>
                  <a:lnTo>
                    <a:pt x="48815" y="138365"/>
                  </a:lnTo>
                  <a:lnTo>
                    <a:pt x="45328" y="142539"/>
                  </a:lnTo>
                  <a:lnTo>
                    <a:pt x="41842" y="147907"/>
                  </a:lnTo>
                  <a:lnTo>
                    <a:pt x="40020" y="151063"/>
                  </a:lnTo>
                  <a:lnTo>
                    <a:pt x="35420" y="162452"/>
                  </a:lnTo>
                  <a:lnTo>
                    <a:pt x="33367" y="174008"/>
                  </a:lnTo>
                  <a:lnTo>
                    <a:pt x="33309" y="185702"/>
                  </a:lnTo>
                  <a:lnTo>
                    <a:pt x="34692" y="197501"/>
                  </a:lnTo>
                  <a:lnTo>
                    <a:pt x="36964" y="209374"/>
                  </a:lnTo>
                  <a:lnTo>
                    <a:pt x="39572" y="221289"/>
                  </a:lnTo>
                  <a:lnTo>
                    <a:pt x="41963" y="233215"/>
                  </a:lnTo>
                  <a:lnTo>
                    <a:pt x="43585" y="245120"/>
                  </a:lnTo>
                  <a:lnTo>
                    <a:pt x="38355" y="242138"/>
                  </a:lnTo>
                  <a:lnTo>
                    <a:pt x="32543" y="238560"/>
                  </a:lnTo>
                  <a:lnTo>
                    <a:pt x="26732" y="234981"/>
                  </a:lnTo>
                  <a:lnTo>
                    <a:pt x="26732" y="234385"/>
                  </a:lnTo>
                  <a:lnTo>
                    <a:pt x="0" y="212318"/>
                  </a:lnTo>
                  <a:lnTo>
                    <a:pt x="0" y="208740"/>
                  </a:lnTo>
                  <a:lnTo>
                    <a:pt x="581" y="206951"/>
                  </a:lnTo>
                  <a:lnTo>
                    <a:pt x="609" y="202980"/>
                  </a:lnTo>
                  <a:lnTo>
                    <a:pt x="1033" y="190207"/>
                  </a:lnTo>
                  <a:lnTo>
                    <a:pt x="1743" y="177727"/>
                  </a:lnTo>
                  <a:lnTo>
                    <a:pt x="1743" y="165799"/>
                  </a:lnTo>
                  <a:lnTo>
                    <a:pt x="2324" y="159835"/>
                  </a:lnTo>
                  <a:lnTo>
                    <a:pt x="9298" y="141943"/>
                  </a:lnTo>
                  <a:lnTo>
                    <a:pt x="9298" y="141347"/>
                  </a:lnTo>
                  <a:lnTo>
                    <a:pt x="9879" y="140154"/>
                  </a:lnTo>
                  <a:lnTo>
                    <a:pt x="9879" y="139557"/>
                  </a:lnTo>
                  <a:lnTo>
                    <a:pt x="16775" y="137169"/>
                  </a:lnTo>
                  <a:lnTo>
                    <a:pt x="24941" y="126253"/>
                  </a:lnTo>
                  <a:lnTo>
                    <a:pt x="28475" y="112719"/>
                  </a:lnTo>
                  <a:lnTo>
                    <a:pt x="29056" y="106755"/>
                  </a:lnTo>
                  <a:lnTo>
                    <a:pt x="30219" y="97809"/>
                  </a:lnTo>
                  <a:lnTo>
                    <a:pt x="26151" y="93038"/>
                  </a:lnTo>
                  <a:lnTo>
                    <a:pt x="24988" y="91249"/>
                  </a:lnTo>
                  <a:lnTo>
                    <a:pt x="21502" y="91249"/>
                  </a:lnTo>
                  <a:lnTo>
                    <a:pt x="20921" y="91845"/>
                  </a:lnTo>
                  <a:lnTo>
                    <a:pt x="21415" y="90205"/>
                  </a:lnTo>
                  <a:lnTo>
                    <a:pt x="24080" y="78597"/>
                  </a:lnTo>
                  <a:lnTo>
                    <a:pt x="25564" y="66053"/>
                  </a:lnTo>
                  <a:lnTo>
                    <a:pt x="25722" y="53023"/>
                  </a:lnTo>
                  <a:lnTo>
                    <a:pt x="24407" y="39958"/>
                  </a:lnTo>
                  <a:lnTo>
                    <a:pt x="24407" y="36380"/>
                  </a:lnTo>
                  <a:lnTo>
                    <a:pt x="23245" y="33398"/>
                  </a:lnTo>
                  <a:lnTo>
                    <a:pt x="22664" y="29820"/>
                  </a:lnTo>
                  <a:lnTo>
                    <a:pt x="25570" y="28030"/>
                  </a:lnTo>
                  <a:lnTo>
                    <a:pt x="28475" y="25645"/>
                  </a:lnTo>
                  <a:lnTo>
                    <a:pt x="32543" y="23856"/>
                  </a:lnTo>
                  <a:lnTo>
                    <a:pt x="36611" y="21470"/>
                  </a:lnTo>
                  <a:lnTo>
                    <a:pt x="41260" y="19084"/>
                  </a:lnTo>
                  <a:lnTo>
                    <a:pt x="45910" y="16699"/>
                  </a:lnTo>
                  <a:lnTo>
                    <a:pt x="48234" y="14910"/>
                  </a:lnTo>
                  <a:lnTo>
                    <a:pt x="51140" y="13717"/>
                  </a:lnTo>
                  <a:lnTo>
                    <a:pt x="54045" y="11928"/>
                  </a:lnTo>
                  <a:lnTo>
                    <a:pt x="57532" y="10138"/>
                  </a:lnTo>
                  <a:lnTo>
                    <a:pt x="61600" y="7753"/>
                  </a:lnTo>
                  <a:lnTo>
                    <a:pt x="65087" y="5367"/>
                  </a:lnTo>
                  <a:lnTo>
                    <a:pt x="65668" y="5367"/>
                  </a:lnTo>
                  <a:lnTo>
                    <a:pt x="66831" y="4771"/>
                  </a:lnTo>
                  <a:lnTo>
                    <a:pt x="67412" y="4174"/>
                  </a:lnTo>
                  <a:lnTo>
                    <a:pt x="67993" y="3578"/>
                  </a:lnTo>
                  <a:lnTo>
                    <a:pt x="68574" y="3578"/>
                  </a:lnTo>
                  <a:lnTo>
                    <a:pt x="70317" y="2385"/>
                  </a:lnTo>
                  <a:lnTo>
                    <a:pt x="72061" y="1192"/>
                  </a:lnTo>
                  <a:lnTo>
                    <a:pt x="73223" y="0"/>
                  </a:lnTo>
                  <a:lnTo>
                    <a:pt x="79091" y="10592"/>
                  </a:lnTo>
                  <a:lnTo>
                    <a:pt x="86843" y="21348"/>
                  </a:lnTo>
                  <a:lnTo>
                    <a:pt x="96042" y="31337"/>
                  </a:lnTo>
                  <a:lnTo>
                    <a:pt x="106471" y="40092"/>
                  </a:lnTo>
                  <a:lnTo>
                    <a:pt x="117911" y="47144"/>
                  </a:lnTo>
                  <a:lnTo>
                    <a:pt x="130147" y="52026"/>
                  </a:lnTo>
                  <a:lnTo>
                    <a:pt x="142960" y="54272"/>
                  </a:lnTo>
                  <a:lnTo>
                    <a:pt x="143541" y="54272"/>
                  </a:lnTo>
                  <a:lnTo>
                    <a:pt x="143541" y="60236"/>
                  </a:lnTo>
                  <a:lnTo>
                    <a:pt x="142960" y="60236"/>
                  </a:lnTo>
                  <a:lnTo>
                    <a:pt x="142379" y="60832"/>
                  </a:lnTo>
                  <a:lnTo>
                    <a:pt x="141797" y="60832"/>
                  </a:lnTo>
                  <a:lnTo>
                    <a:pt x="141797" y="61429"/>
                  </a:lnTo>
                  <a:lnTo>
                    <a:pt x="141216" y="62025"/>
                  </a:lnTo>
                  <a:lnTo>
                    <a:pt x="141216" y="64411"/>
                  </a:lnTo>
                  <a:lnTo>
                    <a:pt x="141797" y="65007"/>
                  </a:lnTo>
                  <a:lnTo>
                    <a:pt x="141797" y="65604"/>
                  </a:lnTo>
                  <a:lnTo>
                    <a:pt x="142960" y="65604"/>
                  </a:lnTo>
                  <a:lnTo>
                    <a:pt x="143541" y="66200"/>
                  </a:lnTo>
                  <a:lnTo>
                    <a:pt x="143541" y="77532"/>
                  </a:lnTo>
                  <a:lnTo>
                    <a:pt x="141797" y="77532"/>
                  </a:lnTo>
                  <a:lnTo>
                    <a:pt x="141797" y="78128"/>
                  </a:lnTo>
                  <a:lnTo>
                    <a:pt x="141216" y="78724"/>
                  </a:lnTo>
                  <a:lnTo>
                    <a:pt x="141216" y="81706"/>
                  </a:lnTo>
                  <a:lnTo>
                    <a:pt x="141797" y="81706"/>
                  </a:lnTo>
                  <a:lnTo>
                    <a:pt x="141797" y="82303"/>
                  </a:lnTo>
                  <a:lnTo>
                    <a:pt x="142379" y="82303"/>
                  </a:lnTo>
                  <a:lnTo>
                    <a:pt x="142960" y="82899"/>
                  </a:lnTo>
                  <a:lnTo>
                    <a:pt x="143541" y="82899"/>
                  </a:lnTo>
                  <a:lnTo>
                    <a:pt x="143541" y="94231"/>
                  </a:lnTo>
                  <a:lnTo>
                    <a:pt x="142960" y="94231"/>
                  </a:lnTo>
                  <a:lnTo>
                    <a:pt x="142379" y="94827"/>
                  </a:lnTo>
                  <a:lnTo>
                    <a:pt x="141797" y="94827"/>
                  </a:lnTo>
                  <a:lnTo>
                    <a:pt x="141797" y="95424"/>
                  </a:lnTo>
                  <a:lnTo>
                    <a:pt x="141216" y="96020"/>
                  </a:lnTo>
                  <a:lnTo>
                    <a:pt x="141216" y="98406"/>
                  </a:lnTo>
                  <a:lnTo>
                    <a:pt x="141797" y="99002"/>
                  </a:lnTo>
                  <a:lnTo>
                    <a:pt x="141797" y="99598"/>
                  </a:lnTo>
                  <a:lnTo>
                    <a:pt x="142960" y="99598"/>
                  </a:lnTo>
                  <a:lnTo>
                    <a:pt x="143541" y="100195"/>
                  </a:lnTo>
                  <a:lnTo>
                    <a:pt x="143541" y="104370"/>
                  </a:lnTo>
                  <a:lnTo>
                    <a:pt x="142960" y="104966"/>
                  </a:lnTo>
                  <a:lnTo>
                    <a:pt x="132820" y="108827"/>
                  </a:lnTo>
                  <a:lnTo>
                    <a:pt x="121729" y="115092"/>
                  </a:lnTo>
                  <a:lnTo>
                    <a:pt x="111682" y="123169"/>
                  </a:lnTo>
                  <a:lnTo>
                    <a:pt x="102861" y="132997"/>
                  </a:lnTo>
                  <a:lnTo>
                    <a:pt x="99374" y="130611"/>
                  </a:lnTo>
                  <a:lnTo>
                    <a:pt x="94144" y="128822"/>
                  </a:lnTo>
                  <a:lnTo>
                    <a:pt x="90076" y="127629"/>
                  </a:lnTo>
                  <a:lnTo>
                    <a:pt x="87417" y="127018"/>
                  </a:lnTo>
                  <a:lnTo>
                    <a:pt x="75019" y="126743"/>
                  </a:lnTo>
                  <a:close/>
                </a:path>
              </a:pathLst>
            </a:custGeom>
            <a:solidFill>
              <a:srgbClr val="EB5E69"/>
            </a:solidFill>
          </p:spPr>
          <p:txBody>
            <a:bodyPr wrap="square" lIns="0" tIns="0" rIns="0" bIns="0" rtlCol="0">
              <a:noAutofit/>
            </a:bodyPr>
            <a:lstStyle/>
            <a:p>
              <a:endParaRPr sz="1758"/>
            </a:p>
          </p:txBody>
        </p:sp>
        <p:sp>
          <p:nvSpPr>
            <p:cNvPr id="1044" name="object 473"/>
            <p:cNvSpPr/>
            <p:nvPr/>
          </p:nvSpPr>
          <p:spPr>
            <a:xfrm>
              <a:off x="10351136" y="5024329"/>
              <a:ext cx="13619" cy="49502"/>
            </a:xfrm>
            <a:custGeom>
              <a:avLst/>
              <a:gdLst/>
              <a:ahLst/>
              <a:cxnLst/>
              <a:rect l="l" t="t" r="r" b="b"/>
              <a:pathLst>
                <a:path w="13947" h="50694">
                  <a:moveTo>
                    <a:pt x="13366" y="48308"/>
                  </a:moveTo>
                  <a:lnTo>
                    <a:pt x="11622" y="48308"/>
                  </a:lnTo>
                  <a:lnTo>
                    <a:pt x="8135" y="48904"/>
                  </a:lnTo>
                  <a:lnTo>
                    <a:pt x="4067" y="49501"/>
                  </a:lnTo>
                  <a:lnTo>
                    <a:pt x="1162" y="50694"/>
                  </a:lnTo>
                  <a:lnTo>
                    <a:pt x="0" y="50694"/>
                  </a:lnTo>
                  <a:lnTo>
                    <a:pt x="0" y="46519"/>
                  </a:lnTo>
                  <a:lnTo>
                    <a:pt x="2324" y="46519"/>
                  </a:lnTo>
                  <a:lnTo>
                    <a:pt x="2905" y="44730"/>
                  </a:lnTo>
                  <a:lnTo>
                    <a:pt x="2905" y="41748"/>
                  </a:lnTo>
                  <a:lnTo>
                    <a:pt x="2324" y="40555"/>
                  </a:lnTo>
                  <a:lnTo>
                    <a:pt x="0" y="40555"/>
                  </a:lnTo>
                  <a:lnTo>
                    <a:pt x="0" y="29223"/>
                  </a:lnTo>
                  <a:lnTo>
                    <a:pt x="2324" y="29223"/>
                  </a:lnTo>
                  <a:lnTo>
                    <a:pt x="2905" y="28030"/>
                  </a:lnTo>
                  <a:lnTo>
                    <a:pt x="2905" y="25048"/>
                  </a:lnTo>
                  <a:lnTo>
                    <a:pt x="2324" y="23856"/>
                  </a:lnTo>
                  <a:lnTo>
                    <a:pt x="0" y="23856"/>
                  </a:lnTo>
                  <a:lnTo>
                    <a:pt x="0" y="12524"/>
                  </a:lnTo>
                  <a:lnTo>
                    <a:pt x="2324" y="12524"/>
                  </a:lnTo>
                  <a:lnTo>
                    <a:pt x="2905" y="11331"/>
                  </a:lnTo>
                  <a:lnTo>
                    <a:pt x="2905" y="7753"/>
                  </a:lnTo>
                  <a:lnTo>
                    <a:pt x="2324" y="6560"/>
                  </a:lnTo>
                  <a:lnTo>
                    <a:pt x="0" y="6560"/>
                  </a:lnTo>
                  <a:lnTo>
                    <a:pt x="0" y="1192"/>
                  </a:lnTo>
                  <a:lnTo>
                    <a:pt x="7554" y="1192"/>
                  </a:lnTo>
                  <a:lnTo>
                    <a:pt x="9298" y="596"/>
                  </a:lnTo>
                  <a:lnTo>
                    <a:pt x="12785" y="596"/>
                  </a:lnTo>
                  <a:lnTo>
                    <a:pt x="12785" y="0"/>
                  </a:lnTo>
                  <a:lnTo>
                    <a:pt x="13947" y="0"/>
                  </a:lnTo>
                  <a:lnTo>
                    <a:pt x="13947" y="48308"/>
                  </a:lnTo>
                  <a:lnTo>
                    <a:pt x="13366" y="48308"/>
                  </a:lnTo>
                  <a:close/>
                </a:path>
              </a:pathLst>
            </a:custGeom>
            <a:solidFill>
              <a:srgbClr val="EB6473"/>
            </a:solidFill>
          </p:spPr>
          <p:txBody>
            <a:bodyPr wrap="square" lIns="0" tIns="0" rIns="0" bIns="0" rtlCol="0">
              <a:noAutofit/>
            </a:bodyPr>
            <a:lstStyle/>
            <a:p>
              <a:endParaRPr sz="1758"/>
            </a:p>
          </p:txBody>
        </p:sp>
        <p:sp>
          <p:nvSpPr>
            <p:cNvPr id="1045" name="object 474"/>
            <p:cNvSpPr/>
            <p:nvPr/>
          </p:nvSpPr>
          <p:spPr>
            <a:xfrm>
              <a:off x="10282441" y="4967256"/>
              <a:ext cx="151516" cy="58238"/>
            </a:xfrm>
            <a:custGeom>
              <a:avLst/>
              <a:gdLst/>
              <a:ahLst/>
              <a:cxnLst/>
              <a:rect l="l" t="t" r="r" b="b"/>
              <a:pathLst>
                <a:path w="155164" h="59640">
                  <a:moveTo>
                    <a:pt x="5230" y="1789"/>
                  </a:moveTo>
                  <a:lnTo>
                    <a:pt x="8754" y="8745"/>
                  </a:lnTo>
                  <a:lnTo>
                    <a:pt x="15908" y="19717"/>
                  </a:lnTo>
                  <a:lnTo>
                    <a:pt x="24718" y="30034"/>
                  </a:lnTo>
                  <a:lnTo>
                    <a:pt x="34932" y="39142"/>
                  </a:lnTo>
                  <a:lnTo>
                    <a:pt x="46298" y="46487"/>
                  </a:lnTo>
                  <a:lnTo>
                    <a:pt x="58564" y="51516"/>
                  </a:lnTo>
                  <a:lnTo>
                    <a:pt x="71480" y="53676"/>
                  </a:lnTo>
                  <a:lnTo>
                    <a:pt x="77291" y="53676"/>
                  </a:lnTo>
                  <a:lnTo>
                    <a:pt x="83456" y="52977"/>
                  </a:lnTo>
                  <a:lnTo>
                    <a:pt x="95595" y="49648"/>
                  </a:lnTo>
                  <a:lnTo>
                    <a:pt x="107510" y="44133"/>
                  </a:lnTo>
                  <a:lnTo>
                    <a:pt x="110997" y="42344"/>
                  </a:lnTo>
                  <a:lnTo>
                    <a:pt x="113903" y="39958"/>
                  </a:lnTo>
                  <a:lnTo>
                    <a:pt x="117390" y="38169"/>
                  </a:lnTo>
                  <a:lnTo>
                    <a:pt x="126212" y="31095"/>
                  </a:lnTo>
                  <a:lnTo>
                    <a:pt x="135598" y="21851"/>
                  </a:lnTo>
                  <a:lnTo>
                    <a:pt x="143587" y="11978"/>
                  </a:lnTo>
                  <a:lnTo>
                    <a:pt x="149933" y="1789"/>
                  </a:lnTo>
                  <a:lnTo>
                    <a:pt x="150515" y="1789"/>
                  </a:lnTo>
                  <a:lnTo>
                    <a:pt x="151096" y="596"/>
                  </a:lnTo>
                  <a:lnTo>
                    <a:pt x="152839" y="0"/>
                  </a:lnTo>
                  <a:lnTo>
                    <a:pt x="154001" y="596"/>
                  </a:lnTo>
                  <a:lnTo>
                    <a:pt x="154583" y="1192"/>
                  </a:lnTo>
                  <a:lnTo>
                    <a:pt x="155164" y="2385"/>
                  </a:lnTo>
                  <a:lnTo>
                    <a:pt x="155164" y="4771"/>
                  </a:lnTo>
                  <a:lnTo>
                    <a:pt x="154583" y="4771"/>
                  </a:lnTo>
                  <a:lnTo>
                    <a:pt x="148251" y="14703"/>
                  </a:lnTo>
                  <a:lnTo>
                    <a:pt x="140197" y="24769"/>
                  </a:lnTo>
                  <a:lnTo>
                    <a:pt x="130823" y="34232"/>
                  </a:lnTo>
                  <a:lnTo>
                    <a:pt x="120337" y="42713"/>
                  </a:lnTo>
                  <a:lnTo>
                    <a:pt x="108944" y="49830"/>
                  </a:lnTo>
                  <a:lnTo>
                    <a:pt x="96851" y="55202"/>
                  </a:lnTo>
                  <a:lnTo>
                    <a:pt x="84265" y="58447"/>
                  </a:lnTo>
                  <a:lnTo>
                    <a:pt x="83102" y="58447"/>
                  </a:lnTo>
                  <a:lnTo>
                    <a:pt x="83102" y="59043"/>
                  </a:lnTo>
                  <a:lnTo>
                    <a:pt x="79616" y="59043"/>
                  </a:lnTo>
                  <a:lnTo>
                    <a:pt x="77872" y="59640"/>
                  </a:lnTo>
                  <a:lnTo>
                    <a:pt x="70317" y="59640"/>
                  </a:lnTo>
                  <a:lnTo>
                    <a:pt x="69736" y="59043"/>
                  </a:lnTo>
                  <a:lnTo>
                    <a:pt x="57451" y="56948"/>
                  </a:lnTo>
                  <a:lnTo>
                    <a:pt x="45187" y="52167"/>
                  </a:lnTo>
                  <a:lnTo>
                    <a:pt x="33709" y="45196"/>
                  </a:lnTo>
                  <a:lnTo>
                    <a:pt x="23233" y="36504"/>
                  </a:lnTo>
                  <a:lnTo>
                    <a:pt x="13978" y="26557"/>
                  </a:lnTo>
                  <a:lnTo>
                    <a:pt x="6161" y="15824"/>
                  </a:lnTo>
                  <a:lnTo>
                    <a:pt x="0" y="4771"/>
                  </a:lnTo>
                  <a:lnTo>
                    <a:pt x="0" y="2385"/>
                  </a:lnTo>
                  <a:lnTo>
                    <a:pt x="581" y="1789"/>
                  </a:lnTo>
                  <a:lnTo>
                    <a:pt x="1162" y="1192"/>
                  </a:lnTo>
                  <a:lnTo>
                    <a:pt x="4067" y="1192"/>
                  </a:lnTo>
                  <a:lnTo>
                    <a:pt x="4649" y="2385"/>
                  </a:lnTo>
                  <a:lnTo>
                    <a:pt x="4649" y="1789"/>
                  </a:lnTo>
                  <a:lnTo>
                    <a:pt x="5230" y="1789"/>
                  </a:lnTo>
                  <a:close/>
                </a:path>
              </a:pathLst>
            </a:custGeom>
            <a:solidFill>
              <a:srgbClr val="C8404B"/>
            </a:solidFill>
          </p:spPr>
          <p:txBody>
            <a:bodyPr wrap="square" lIns="0" tIns="0" rIns="0" bIns="0" rtlCol="0">
              <a:noAutofit/>
            </a:bodyPr>
            <a:lstStyle/>
            <a:p>
              <a:endParaRPr sz="1758"/>
            </a:p>
          </p:txBody>
        </p:sp>
        <p:sp>
          <p:nvSpPr>
            <p:cNvPr id="1046" name="object 475"/>
            <p:cNvSpPr/>
            <p:nvPr/>
          </p:nvSpPr>
          <p:spPr>
            <a:xfrm>
              <a:off x="10268277" y="5052297"/>
              <a:ext cx="4540" cy="48919"/>
            </a:xfrm>
            <a:custGeom>
              <a:avLst/>
              <a:gdLst/>
              <a:ahLst/>
              <a:cxnLst/>
              <a:rect l="l" t="t" r="r" b="b"/>
              <a:pathLst>
                <a:path w="4649" h="50097">
                  <a:moveTo>
                    <a:pt x="2905" y="48308"/>
                  </a:moveTo>
                  <a:lnTo>
                    <a:pt x="1162" y="48904"/>
                  </a:lnTo>
                  <a:lnTo>
                    <a:pt x="0" y="50097"/>
                  </a:lnTo>
                  <a:lnTo>
                    <a:pt x="0" y="0"/>
                  </a:lnTo>
                  <a:lnTo>
                    <a:pt x="1743" y="16699"/>
                  </a:lnTo>
                  <a:lnTo>
                    <a:pt x="2324" y="17892"/>
                  </a:lnTo>
                  <a:lnTo>
                    <a:pt x="2905" y="19084"/>
                  </a:lnTo>
                  <a:lnTo>
                    <a:pt x="4649" y="15506"/>
                  </a:lnTo>
                  <a:lnTo>
                    <a:pt x="4067" y="47712"/>
                  </a:lnTo>
                  <a:lnTo>
                    <a:pt x="2905" y="48308"/>
                  </a:lnTo>
                  <a:close/>
                </a:path>
              </a:pathLst>
            </a:custGeom>
            <a:solidFill>
              <a:srgbClr val="C8404B"/>
            </a:solidFill>
          </p:spPr>
          <p:txBody>
            <a:bodyPr wrap="square" lIns="0" tIns="0" rIns="0" bIns="0" rtlCol="0">
              <a:noAutofit/>
            </a:bodyPr>
            <a:lstStyle/>
            <a:p>
              <a:endParaRPr sz="1758"/>
            </a:p>
          </p:txBody>
        </p:sp>
        <p:sp>
          <p:nvSpPr>
            <p:cNvPr id="1047" name="object 476"/>
            <p:cNvSpPr/>
            <p:nvPr/>
          </p:nvSpPr>
          <p:spPr>
            <a:xfrm>
              <a:off x="10450413" y="5146648"/>
              <a:ext cx="3404" cy="33778"/>
            </a:xfrm>
            <a:custGeom>
              <a:avLst/>
              <a:gdLst/>
              <a:ahLst/>
              <a:cxnLst/>
              <a:rect l="l" t="t" r="r" b="b"/>
              <a:pathLst>
                <a:path w="3486" h="34591">
                  <a:moveTo>
                    <a:pt x="3486" y="34591"/>
                  </a:moveTo>
                  <a:lnTo>
                    <a:pt x="2905" y="33398"/>
                  </a:lnTo>
                  <a:lnTo>
                    <a:pt x="2324" y="32205"/>
                  </a:lnTo>
                  <a:lnTo>
                    <a:pt x="1743" y="31012"/>
                  </a:lnTo>
                  <a:lnTo>
                    <a:pt x="1162" y="30416"/>
                  </a:lnTo>
                  <a:lnTo>
                    <a:pt x="581" y="29820"/>
                  </a:lnTo>
                  <a:lnTo>
                    <a:pt x="0" y="29820"/>
                  </a:lnTo>
                  <a:lnTo>
                    <a:pt x="0" y="0"/>
                  </a:lnTo>
                  <a:lnTo>
                    <a:pt x="1162" y="1192"/>
                  </a:lnTo>
                  <a:lnTo>
                    <a:pt x="2324" y="2982"/>
                  </a:lnTo>
                  <a:lnTo>
                    <a:pt x="3486" y="4174"/>
                  </a:lnTo>
                  <a:lnTo>
                    <a:pt x="3486" y="34591"/>
                  </a:lnTo>
                  <a:close/>
                </a:path>
              </a:pathLst>
            </a:custGeom>
            <a:solidFill>
              <a:srgbClr val="C8404B"/>
            </a:solidFill>
          </p:spPr>
          <p:txBody>
            <a:bodyPr wrap="square" lIns="0" tIns="0" rIns="0" bIns="0" rtlCol="0">
              <a:noAutofit/>
            </a:bodyPr>
            <a:lstStyle/>
            <a:p>
              <a:endParaRPr sz="1758"/>
            </a:p>
          </p:txBody>
        </p:sp>
        <p:sp>
          <p:nvSpPr>
            <p:cNvPr id="1048" name="object 477"/>
            <p:cNvSpPr/>
            <p:nvPr/>
          </p:nvSpPr>
          <p:spPr>
            <a:xfrm>
              <a:off x="10449307" y="5052285"/>
              <a:ext cx="4540" cy="43678"/>
            </a:xfrm>
            <a:custGeom>
              <a:avLst/>
              <a:gdLst/>
              <a:ahLst/>
              <a:cxnLst/>
              <a:rect l="l" t="t" r="r" b="b"/>
              <a:pathLst>
                <a:path w="4649" h="44730">
                  <a:moveTo>
                    <a:pt x="1162" y="18488"/>
                  </a:moveTo>
                  <a:lnTo>
                    <a:pt x="2324" y="17892"/>
                  </a:lnTo>
                  <a:lnTo>
                    <a:pt x="2905" y="16699"/>
                  </a:lnTo>
                  <a:lnTo>
                    <a:pt x="4649" y="0"/>
                  </a:lnTo>
                  <a:lnTo>
                    <a:pt x="4649" y="44133"/>
                  </a:lnTo>
                  <a:lnTo>
                    <a:pt x="1743" y="44133"/>
                  </a:lnTo>
                  <a:lnTo>
                    <a:pt x="581" y="44730"/>
                  </a:lnTo>
                  <a:lnTo>
                    <a:pt x="0" y="15506"/>
                  </a:lnTo>
                  <a:lnTo>
                    <a:pt x="1162" y="18488"/>
                  </a:lnTo>
                  <a:close/>
                </a:path>
              </a:pathLst>
            </a:custGeom>
            <a:solidFill>
              <a:srgbClr val="C8404B"/>
            </a:solidFill>
          </p:spPr>
          <p:txBody>
            <a:bodyPr wrap="square" lIns="0" tIns="0" rIns="0" bIns="0" rtlCol="0">
              <a:noAutofit/>
            </a:bodyPr>
            <a:lstStyle/>
            <a:p>
              <a:endParaRPr sz="1758"/>
            </a:p>
          </p:txBody>
        </p:sp>
        <p:sp>
          <p:nvSpPr>
            <p:cNvPr id="1049" name="object 478"/>
            <p:cNvSpPr/>
            <p:nvPr/>
          </p:nvSpPr>
          <p:spPr>
            <a:xfrm>
              <a:off x="10267682" y="4724749"/>
              <a:ext cx="159231" cy="131274"/>
            </a:xfrm>
            <a:custGeom>
              <a:avLst/>
              <a:gdLst/>
              <a:ahLst/>
              <a:cxnLst/>
              <a:rect l="l" t="t" r="r" b="b"/>
              <a:pathLst>
                <a:path w="163064" h="134434">
                  <a:moveTo>
                    <a:pt x="9298" y="99843"/>
                  </a:moveTo>
                  <a:lnTo>
                    <a:pt x="4067" y="104018"/>
                  </a:lnTo>
                  <a:lnTo>
                    <a:pt x="4478" y="98404"/>
                  </a:lnTo>
                  <a:lnTo>
                    <a:pt x="4965" y="86381"/>
                  </a:lnTo>
                  <a:lnTo>
                    <a:pt x="5636" y="73083"/>
                  </a:lnTo>
                  <a:lnTo>
                    <a:pt x="7127" y="59499"/>
                  </a:lnTo>
                  <a:lnTo>
                    <a:pt x="10073" y="46619"/>
                  </a:lnTo>
                  <a:lnTo>
                    <a:pt x="15109" y="35431"/>
                  </a:lnTo>
                  <a:lnTo>
                    <a:pt x="23048" y="25120"/>
                  </a:lnTo>
                  <a:lnTo>
                    <a:pt x="32075" y="17251"/>
                  </a:lnTo>
                  <a:lnTo>
                    <a:pt x="42467" y="10893"/>
                  </a:lnTo>
                  <a:lnTo>
                    <a:pt x="53938" y="6018"/>
                  </a:lnTo>
                  <a:lnTo>
                    <a:pt x="66206" y="2597"/>
                  </a:lnTo>
                  <a:lnTo>
                    <a:pt x="78986" y="600"/>
                  </a:lnTo>
                  <a:lnTo>
                    <a:pt x="91995" y="0"/>
                  </a:lnTo>
                  <a:lnTo>
                    <a:pt x="104948" y="766"/>
                  </a:lnTo>
                  <a:lnTo>
                    <a:pt x="117562" y="2871"/>
                  </a:lnTo>
                  <a:lnTo>
                    <a:pt x="129552" y="6285"/>
                  </a:lnTo>
                  <a:lnTo>
                    <a:pt x="140635" y="10979"/>
                  </a:lnTo>
                  <a:lnTo>
                    <a:pt x="148031" y="15779"/>
                  </a:lnTo>
                  <a:lnTo>
                    <a:pt x="157518" y="24964"/>
                  </a:lnTo>
                  <a:lnTo>
                    <a:pt x="162719" y="37221"/>
                  </a:lnTo>
                  <a:lnTo>
                    <a:pt x="163064" y="46552"/>
                  </a:lnTo>
                  <a:lnTo>
                    <a:pt x="160550" y="59039"/>
                  </a:lnTo>
                  <a:lnTo>
                    <a:pt x="155173" y="70450"/>
                  </a:lnTo>
                  <a:lnTo>
                    <a:pt x="149937" y="77173"/>
                  </a:lnTo>
                  <a:lnTo>
                    <a:pt x="151677" y="73601"/>
                  </a:lnTo>
                  <a:lnTo>
                    <a:pt x="151677" y="71216"/>
                  </a:lnTo>
                  <a:lnTo>
                    <a:pt x="143680" y="77707"/>
                  </a:lnTo>
                  <a:lnTo>
                    <a:pt x="132443" y="84403"/>
                  </a:lnTo>
                  <a:lnTo>
                    <a:pt x="120010" y="90150"/>
                  </a:lnTo>
                  <a:lnTo>
                    <a:pt x="107463" y="94762"/>
                  </a:lnTo>
                  <a:lnTo>
                    <a:pt x="95887" y="98054"/>
                  </a:lnTo>
                  <a:lnTo>
                    <a:pt x="98212" y="95072"/>
                  </a:lnTo>
                  <a:lnTo>
                    <a:pt x="99374" y="92686"/>
                  </a:lnTo>
                  <a:lnTo>
                    <a:pt x="99955" y="90300"/>
                  </a:lnTo>
                  <a:lnTo>
                    <a:pt x="95144" y="95218"/>
                  </a:lnTo>
                  <a:lnTo>
                    <a:pt x="88204" y="101982"/>
                  </a:lnTo>
                  <a:lnTo>
                    <a:pt x="81732" y="107382"/>
                  </a:lnTo>
                  <a:lnTo>
                    <a:pt x="74787" y="111835"/>
                  </a:lnTo>
                  <a:lnTo>
                    <a:pt x="66427" y="115756"/>
                  </a:lnTo>
                  <a:lnTo>
                    <a:pt x="55709" y="119560"/>
                  </a:lnTo>
                  <a:lnTo>
                    <a:pt x="41694" y="123664"/>
                  </a:lnTo>
                  <a:lnTo>
                    <a:pt x="23438" y="128484"/>
                  </a:lnTo>
                  <a:lnTo>
                    <a:pt x="0" y="134434"/>
                  </a:lnTo>
                  <a:lnTo>
                    <a:pt x="329" y="133772"/>
                  </a:lnTo>
                  <a:lnTo>
                    <a:pt x="3746" y="124168"/>
                  </a:lnTo>
                  <a:lnTo>
                    <a:pt x="5811" y="105807"/>
                  </a:lnTo>
                  <a:lnTo>
                    <a:pt x="8135" y="103421"/>
                  </a:lnTo>
                  <a:lnTo>
                    <a:pt x="15690" y="97457"/>
                  </a:lnTo>
                  <a:lnTo>
                    <a:pt x="18596" y="90300"/>
                  </a:lnTo>
                  <a:lnTo>
                    <a:pt x="14528" y="95668"/>
                  </a:lnTo>
                  <a:lnTo>
                    <a:pt x="9298" y="99843"/>
                  </a:lnTo>
                  <a:close/>
                </a:path>
              </a:pathLst>
            </a:custGeom>
            <a:solidFill>
              <a:srgbClr val="785B4E"/>
            </a:solidFill>
          </p:spPr>
          <p:txBody>
            <a:bodyPr wrap="square" lIns="0" tIns="0" rIns="0" bIns="0" rtlCol="0">
              <a:noAutofit/>
            </a:bodyPr>
            <a:lstStyle/>
            <a:p>
              <a:endParaRPr sz="1758"/>
            </a:p>
          </p:txBody>
        </p:sp>
        <p:sp>
          <p:nvSpPr>
            <p:cNvPr id="1050" name="object 479"/>
            <p:cNvSpPr/>
            <p:nvPr/>
          </p:nvSpPr>
          <p:spPr>
            <a:xfrm>
              <a:off x="10411852" y="4800108"/>
              <a:ext cx="2272" cy="2918"/>
            </a:xfrm>
            <a:custGeom>
              <a:avLst/>
              <a:gdLst/>
              <a:ahLst/>
              <a:cxnLst/>
              <a:rect l="l" t="t" r="r" b="b"/>
              <a:pathLst>
                <a:path w="2327" h="2988">
                  <a:moveTo>
                    <a:pt x="2327" y="0"/>
                  </a:moveTo>
                  <a:lnTo>
                    <a:pt x="0" y="2988"/>
                  </a:lnTo>
                  <a:lnTo>
                    <a:pt x="2327" y="0"/>
                  </a:lnTo>
                  <a:close/>
                </a:path>
              </a:pathLst>
            </a:custGeom>
            <a:solidFill>
              <a:srgbClr val="785B4E"/>
            </a:solidFill>
          </p:spPr>
          <p:txBody>
            <a:bodyPr wrap="square" lIns="0" tIns="0" rIns="0" bIns="0" rtlCol="0">
              <a:noAutofit/>
            </a:bodyPr>
            <a:lstStyle/>
            <a:p>
              <a:endParaRPr sz="1758"/>
            </a:p>
          </p:txBody>
        </p:sp>
        <p:sp>
          <p:nvSpPr>
            <p:cNvPr id="1051" name="object 480"/>
            <p:cNvSpPr/>
            <p:nvPr/>
          </p:nvSpPr>
          <p:spPr>
            <a:xfrm>
              <a:off x="10271116" y="4812946"/>
              <a:ext cx="14754" cy="16888"/>
            </a:xfrm>
            <a:custGeom>
              <a:avLst/>
              <a:gdLst/>
              <a:ahLst/>
              <a:cxnLst/>
              <a:rect l="l" t="t" r="r" b="b"/>
              <a:pathLst>
                <a:path w="15109" h="17295">
                  <a:moveTo>
                    <a:pt x="581" y="13717"/>
                  </a:moveTo>
                  <a:lnTo>
                    <a:pt x="5811" y="9542"/>
                  </a:lnTo>
                  <a:lnTo>
                    <a:pt x="11041" y="5367"/>
                  </a:lnTo>
                  <a:lnTo>
                    <a:pt x="15109" y="0"/>
                  </a:lnTo>
                  <a:lnTo>
                    <a:pt x="12203" y="7156"/>
                  </a:lnTo>
                  <a:lnTo>
                    <a:pt x="4649" y="13120"/>
                  </a:lnTo>
                  <a:lnTo>
                    <a:pt x="2324" y="15506"/>
                  </a:lnTo>
                  <a:lnTo>
                    <a:pt x="1162" y="16699"/>
                  </a:lnTo>
                  <a:lnTo>
                    <a:pt x="0" y="17295"/>
                  </a:lnTo>
                  <a:lnTo>
                    <a:pt x="0" y="14910"/>
                  </a:lnTo>
                  <a:lnTo>
                    <a:pt x="581" y="13717"/>
                  </a:lnTo>
                  <a:close/>
                </a:path>
              </a:pathLst>
            </a:custGeom>
            <a:solidFill>
              <a:srgbClr val="6D5246"/>
            </a:solidFill>
          </p:spPr>
          <p:txBody>
            <a:bodyPr wrap="square" lIns="0" tIns="0" rIns="0" bIns="0" rtlCol="0">
              <a:noAutofit/>
            </a:bodyPr>
            <a:lstStyle/>
            <a:p>
              <a:endParaRPr sz="1758"/>
            </a:p>
          </p:txBody>
        </p:sp>
        <p:sp>
          <p:nvSpPr>
            <p:cNvPr id="1052" name="object 481"/>
            <p:cNvSpPr/>
            <p:nvPr/>
          </p:nvSpPr>
          <p:spPr>
            <a:xfrm>
              <a:off x="10267687" y="4735471"/>
              <a:ext cx="169353" cy="120552"/>
            </a:xfrm>
            <a:custGeom>
              <a:avLst/>
              <a:gdLst/>
              <a:ahLst/>
              <a:cxnLst/>
              <a:rect l="l" t="t" r="r" b="b"/>
              <a:pathLst>
                <a:path w="173430" h="123454">
                  <a:moveTo>
                    <a:pt x="5811" y="123454"/>
                  </a:moveTo>
                  <a:lnTo>
                    <a:pt x="0" y="123454"/>
                  </a:lnTo>
                  <a:lnTo>
                    <a:pt x="1071" y="123177"/>
                  </a:lnTo>
                  <a:lnTo>
                    <a:pt x="7053" y="121550"/>
                  </a:lnTo>
                  <a:lnTo>
                    <a:pt x="17244" y="118575"/>
                  </a:lnTo>
                  <a:lnTo>
                    <a:pt x="30451" y="114374"/>
                  </a:lnTo>
                  <a:lnTo>
                    <a:pt x="45481" y="109072"/>
                  </a:lnTo>
                  <a:lnTo>
                    <a:pt x="61140" y="102792"/>
                  </a:lnTo>
                  <a:lnTo>
                    <a:pt x="76235" y="95658"/>
                  </a:lnTo>
                  <a:lnTo>
                    <a:pt x="89571" y="87793"/>
                  </a:lnTo>
                  <a:lnTo>
                    <a:pt x="99955" y="79321"/>
                  </a:lnTo>
                  <a:lnTo>
                    <a:pt x="99374" y="81706"/>
                  </a:lnTo>
                  <a:lnTo>
                    <a:pt x="98212" y="84092"/>
                  </a:lnTo>
                  <a:lnTo>
                    <a:pt x="95887" y="87074"/>
                  </a:lnTo>
                  <a:lnTo>
                    <a:pt x="105938" y="84271"/>
                  </a:lnTo>
                  <a:lnTo>
                    <a:pt x="118422" y="79815"/>
                  </a:lnTo>
                  <a:lnTo>
                    <a:pt x="130929" y="74200"/>
                  </a:lnTo>
                  <a:lnTo>
                    <a:pt x="142375" y="67612"/>
                  </a:lnTo>
                  <a:lnTo>
                    <a:pt x="151677" y="60236"/>
                  </a:lnTo>
                  <a:lnTo>
                    <a:pt x="151677" y="62622"/>
                  </a:lnTo>
                  <a:lnTo>
                    <a:pt x="149933" y="66200"/>
                  </a:lnTo>
                  <a:lnTo>
                    <a:pt x="147609" y="69182"/>
                  </a:lnTo>
                  <a:lnTo>
                    <a:pt x="153260" y="62368"/>
                  </a:lnTo>
                  <a:lnTo>
                    <a:pt x="159313" y="51367"/>
                  </a:lnTo>
                  <a:lnTo>
                    <a:pt x="162691" y="39116"/>
                  </a:lnTo>
                  <a:lnTo>
                    <a:pt x="162719" y="26241"/>
                  </a:lnTo>
                  <a:lnTo>
                    <a:pt x="159677" y="17316"/>
                  </a:lnTo>
                  <a:lnTo>
                    <a:pt x="151121" y="7249"/>
                  </a:lnTo>
                  <a:lnTo>
                    <a:pt x="140635" y="0"/>
                  </a:lnTo>
                  <a:lnTo>
                    <a:pt x="144122" y="1789"/>
                  </a:lnTo>
                  <a:lnTo>
                    <a:pt x="144122" y="2385"/>
                  </a:lnTo>
                  <a:lnTo>
                    <a:pt x="145284" y="2982"/>
                  </a:lnTo>
                  <a:lnTo>
                    <a:pt x="146447" y="3578"/>
                  </a:lnTo>
                  <a:lnTo>
                    <a:pt x="147028" y="4174"/>
                  </a:lnTo>
                  <a:lnTo>
                    <a:pt x="148190" y="4174"/>
                  </a:lnTo>
                  <a:lnTo>
                    <a:pt x="148190" y="4771"/>
                  </a:lnTo>
                  <a:lnTo>
                    <a:pt x="149352" y="5367"/>
                  </a:lnTo>
                  <a:lnTo>
                    <a:pt x="149933" y="5367"/>
                  </a:lnTo>
                  <a:lnTo>
                    <a:pt x="150515" y="5964"/>
                  </a:lnTo>
                  <a:lnTo>
                    <a:pt x="151677" y="7156"/>
                  </a:lnTo>
                  <a:lnTo>
                    <a:pt x="152839" y="7753"/>
                  </a:lnTo>
                  <a:lnTo>
                    <a:pt x="154001" y="8349"/>
                  </a:lnTo>
                  <a:lnTo>
                    <a:pt x="156907" y="11331"/>
                  </a:lnTo>
                  <a:lnTo>
                    <a:pt x="159813" y="14313"/>
                  </a:lnTo>
                  <a:lnTo>
                    <a:pt x="162719" y="17892"/>
                  </a:lnTo>
                  <a:lnTo>
                    <a:pt x="163300" y="18488"/>
                  </a:lnTo>
                  <a:lnTo>
                    <a:pt x="163300" y="19681"/>
                  </a:lnTo>
                  <a:lnTo>
                    <a:pt x="163881" y="20277"/>
                  </a:lnTo>
                  <a:lnTo>
                    <a:pt x="164462" y="20277"/>
                  </a:lnTo>
                  <a:lnTo>
                    <a:pt x="165043" y="21470"/>
                  </a:lnTo>
                  <a:lnTo>
                    <a:pt x="165043" y="22066"/>
                  </a:lnTo>
                  <a:lnTo>
                    <a:pt x="165624" y="23259"/>
                  </a:lnTo>
                  <a:lnTo>
                    <a:pt x="167949" y="26838"/>
                  </a:lnTo>
                  <a:lnTo>
                    <a:pt x="169692" y="31012"/>
                  </a:lnTo>
                  <a:lnTo>
                    <a:pt x="170854" y="34591"/>
                  </a:lnTo>
                  <a:lnTo>
                    <a:pt x="171436" y="36976"/>
                  </a:lnTo>
                  <a:lnTo>
                    <a:pt x="171436" y="38766"/>
                  </a:lnTo>
                  <a:lnTo>
                    <a:pt x="172017" y="41151"/>
                  </a:lnTo>
                  <a:lnTo>
                    <a:pt x="173430" y="52857"/>
                  </a:lnTo>
                  <a:lnTo>
                    <a:pt x="173313" y="65588"/>
                  </a:lnTo>
                  <a:lnTo>
                    <a:pt x="172017" y="78724"/>
                  </a:lnTo>
                  <a:lnTo>
                    <a:pt x="172017" y="81110"/>
                  </a:lnTo>
                  <a:lnTo>
                    <a:pt x="171436" y="83496"/>
                  </a:lnTo>
                  <a:lnTo>
                    <a:pt x="170854" y="86478"/>
                  </a:lnTo>
                  <a:lnTo>
                    <a:pt x="170854" y="88267"/>
                  </a:lnTo>
                  <a:lnTo>
                    <a:pt x="170273" y="90056"/>
                  </a:lnTo>
                  <a:lnTo>
                    <a:pt x="169692" y="92442"/>
                  </a:lnTo>
                  <a:lnTo>
                    <a:pt x="169692" y="93634"/>
                  </a:lnTo>
                  <a:lnTo>
                    <a:pt x="169111" y="95424"/>
                  </a:lnTo>
                  <a:lnTo>
                    <a:pt x="169111" y="97213"/>
                  </a:lnTo>
                  <a:lnTo>
                    <a:pt x="168530" y="99002"/>
                  </a:lnTo>
                  <a:lnTo>
                    <a:pt x="168530" y="100195"/>
                  </a:lnTo>
                  <a:lnTo>
                    <a:pt x="167949" y="101388"/>
                  </a:lnTo>
                  <a:lnTo>
                    <a:pt x="167949" y="102580"/>
                  </a:lnTo>
                  <a:lnTo>
                    <a:pt x="166786" y="105562"/>
                  </a:lnTo>
                  <a:lnTo>
                    <a:pt x="166205" y="108544"/>
                  </a:lnTo>
                  <a:lnTo>
                    <a:pt x="165624" y="110930"/>
                  </a:lnTo>
                  <a:lnTo>
                    <a:pt x="165624" y="109141"/>
                  </a:lnTo>
                  <a:lnTo>
                    <a:pt x="165043" y="106755"/>
                  </a:lnTo>
                  <a:lnTo>
                    <a:pt x="165043" y="98406"/>
                  </a:lnTo>
                  <a:lnTo>
                    <a:pt x="165624" y="96020"/>
                  </a:lnTo>
                  <a:lnTo>
                    <a:pt x="165624" y="85285"/>
                  </a:lnTo>
                  <a:lnTo>
                    <a:pt x="165043" y="83496"/>
                  </a:lnTo>
                  <a:lnTo>
                    <a:pt x="165043" y="78128"/>
                  </a:lnTo>
                  <a:lnTo>
                    <a:pt x="163881" y="76935"/>
                  </a:lnTo>
                  <a:lnTo>
                    <a:pt x="159232" y="82899"/>
                  </a:lnTo>
                  <a:lnTo>
                    <a:pt x="150515" y="84688"/>
                  </a:lnTo>
                  <a:lnTo>
                    <a:pt x="142960" y="87670"/>
                  </a:lnTo>
                  <a:lnTo>
                    <a:pt x="142379" y="88267"/>
                  </a:lnTo>
                  <a:lnTo>
                    <a:pt x="145284" y="81110"/>
                  </a:lnTo>
                  <a:lnTo>
                    <a:pt x="144703" y="76339"/>
                  </a:lnTo>
                  <a:lnTo>
                    <a:pt x="139021" y="82010"/>
                  </a:lnTo>
                  <a:lnTo>
                    <a:pt x="128973" y="89613"/>
                  </a:lnTo>
                  <a:lnTo>
                    <a:pt x="117269" y="96286"/>
                  </a:lnTo>
                  <a:lnTo>
                    <a:pt x="104786" y="101559"/>
                  </a:lnTo>
                  <a:lnTo>
                    <a:pt x="92401" y="104966"/>
                  </a:lnTo>
                  <a:lnTo>
                    <a:pt x="91238" y="104966"/>
                  </a:lnTo>
                  <a:lnTo>
                    <a:pt x="91238" y="105562"/>
                  </a:lnTo>
                  <a:lnTo>
                    <a:pt x="87752" y="106159"/>
                  </a:lnTo>
                  <a:lnTo>
                    <a:pt x="80778" y="106159"/>
                  </a:lnTo>
                  <a:lnTo>
                    <a:pt x="80197" y="106755"/>
                  </a:lnTo>
                  <a:lnTo>
                    <a:pt x="79616" y="106159"/>
                  </a:lnTo>
                  <a:lnTo>
                    <a:pt x="80197" y="105562"/>
                  </a:lnTo>
                  <a:lnTo>
                    <a:pt x="82521" y="103773"/>
                  </a:lnTo>
                  <a:lnTo>
                    <a:pt x="88333" y="99598"/>
                  </a:lnTo>
                  <a:lnTo>
                    <a:pt x="89495" y="96616"/>
                  </a:lnTo>
                  <a:lnTo>
                    <a:pt x="83388" y="100077"/>
                  </a:lnTo>
                  <a:lnTo>
                    <a:pt x="72661" y="105327"/>
                  </a:lnTo>
                  <a:lnTo>
                    <a:pt x="60763" y="110256"/>
                  </a:lnTo>
                  <a:lnTo>
                    <a:pt x="48085" y="114669"/>
                  </a:lnTo>
                  <a:lnTo>
                    <a:pt x="35020" y="118370"/>
                  </a:lnTo>
                  <a:lnTo>
                    <a:pt x="21960" y="121165"/>
                  </a:lnTo>
                  <a:lnTo>
                    <a:pt x="9298" y="122858"/>
                  </a:lnTo>
                  <a:lnTo>
                    <a:pt x="5811" y="123454"/>
                  </a:lnTo>
                  <a:close/>
                </a:path>
              </a:pathLst>
            </a:custGeom>
            <a:solidFill>
              <a:srgbClr val="6D5246"/>
            </a:solidFill>
          </p:spPr>
          <p:txBody>
            <a:bodyPr wrap="square" lIns="0" tIns="0" rIns="0" bIns="0" rtlCol="0">
              <a:noAutofit/>
            </a:bodyPr>
            <a:lstStyle/>
            <a:p>
              <a:endParaRPr sz="1758"/>
            </a:p>
          </p:txBody>
        </p:sp>
        <p:sp>
          <p:nvSpPr>
            <p:cNvPr id="1053" name="object 482"/>
            <p:cNvSpPr/>
            <p:nvPr/>
          </p:nvSpPr>
          <p:spPr>
            <a:xfrm>
              <a:off x="10334643" y="4921250"/>
              <a:ext cx="47100" cy="35525"/>
            </a:xfrm>
            <a:custGeom>
              <a:avLst/>
              <a:gdLst/>
              <a:ahLst/>
              <a:cxnLst/>
              <a:rect l="l" t="t" r="r" b="b"/>
              <a:pathLst>
                <a:path w="48234" h="36380">
                  <a:moveTo>
                    <a:pt x="0" y="1192"/>
                  </a:moveTo>
                  <a:lnTo>
                    <a:pt x="0" y="0"/>
                  </a:lnTo>
                  <a:lnTo>
                    <a:pt x="2905" y="0"/>
                  </a:lnTo>
                  <a:lnTo>
                    <a:pt x="2905" y="1192"/>
                  </a:lnTo>
                  <a:lnTo>
                    <a:pt x="3486" y="1192"/>
                  </a:lnTo>
                  <a:lnTo>
                    <a:pt x="4067" y="8349"/>
                  </a:lnTo>
                  <a:lnTo>
                    <a:pt x="5230" y="15506"/>
                  </a:lnTo>
                  <a:lnTo>
                    <a:pt x="12785" y="18488"/>
                  </a:lnTo>
                  <a:lnTo>
                    <a:pt x="15690" y="19681"/>
                  </a:lnTo>
                  <a:lnTo>
                    <a:pt x="19177" y="20277"/>
                  </a:lnTo>
                  <a:lnTo>
                    <a:pt x="22664" y="20874"/>
                  </a:lnTo>
                  <a:lnTo>
                    <a:pt x="23826" y="20874"/>
                  </a:lnTo>
                  <a:lnTo>
                    <a:pt x="27894" y="20277"/>
                  </a:lnTo>
                  <a:lnTo>
                    <a:pt x="31962" y="19681"/>
                  </a:lnTo>
                  <a:lnTo>
                    <a:pt x="35449" y="18488"/>
                  </a:lnTo>
                  <a:lnTo>
                    <a:pt x="43004" y="15506"/>
                  </a:lnTo>
                  <a:lnTo>
                    <a:pt x="44166" y="8349"/>
                  </a:lnTo>
                  <a:lnTo>
                    <a:pt x="44747" y="1192"/>
                  </a:lnTo>
                  <a:lnTo>
                    <a:pt x="44747" y="596"/>
                  </a:lnTo>
                  <a:lnTo>
                    <a:pt x="45910" y="596"/>
                  </a:lnTo>
                  <a:lnTo>
                    <a:pt x="46491" y="0"/>
                  </a:lnTo>
                  <a:lnTo>
                    <a:pt x="47072" y="0"/>
                  </a:lnTo>
                  <a:lnTo>
                    <a:pt x="48234" y="596"/>
                  </a:lnTo>
                  <a:lnTo>
                    <a:pt x="48234" y="1192"/>
                  </a:lnTo>
                  <a:lnTo>
                    <a:pt x="47653" y="7156"/>
                  </a:lnTo>
                  <a:lnTo>
                    <a:pt x="47653" y="17295"/>
                  </a:lnTo>
                  <a:lnTo>
                    <a:pt x="43585" y="23259"/>
                  </a:lnTo>
                  <a:lnTo>
                    <a:pt x="39517" y="28627"/>
                  </a:lnTo>
                  <a:lnTo>
                    <a:pt x="32543" y="29223"/>
                  </a:lnTo>
                  <a:lnTo>
                    <a:pt x="27894" y="33398"/>
                  </a:lnTo>
                  <a:lnTo>
                    <a:pt x="27313" y="33994"/>
                  </a:lnTo>
                  <a:lnTo>
                    <a:pt x="26732" y="35187"/>
                  </a:lnTo>
                  <a:lnTo>
                    <a:pt x="26151" y="35784"/>
                  </a:lnTo>
                  <a:lnTo>
                    <a:pt x="25570" y="35784"/>
                  </a:lnTo>
                  <a:lnTo>
                    <a:pt x="24988" y="36380"/>
                  </a:lnTo>
                  <a:lnTo>
                    <a:pt x="23245" y="36380"/>
                  </a:lnTo>
                  <a:lnTo>
                    <a:pt x="22083" y="35784"/>
                  </a:lnTo>
                  <a:lnTo>
                    <a:pt x="21502" y="35187"/>
                  </a:lnTo>
                  <a:lnTo>
                    <a:pt x="20921" y="33994"/>
                  </a:lnTo>
                  <a:lnTo>
                    <a:pt x="20339" y="33398"/>
                  </a:lnTo>
                  <a:lnTo>
                    <a:pt x="15690" y="29223"/>
                  </a:lnTo>
                  <a:lnTo>
                    <a:pt x="8717" y="28627"/>
                  </a:lnTo>
                  <a:lnTo>
                    <a:pt x="4649" y="23259"/>
                  </a:lnTo>
                  <a:lnTo>
                    <a:pt x="4067" y="23259"/>
                  </a:lnTo>
                  <a:lnTo>
                    <a:pt x="581" y="17295"/>
                  </a:lnTo>
                  <a:lnTo>
                    <a:pt x="581" y="7156"/>
                  </a:lnTo>
                  <a:lnTo>
                    <a:pt x="0" y="1192"/>
                  </a:lnTo>
                  <a:close/>
                </a:path>
              </a:pathLst>
            </a:custGeom>
            <a:solidFill>
              <a:srgbClr val="785B4E"/>
            </a:solidFill>
          </p:spPr>
          <p:txBody>
            <a:bodyPr wrap="square" lIns="0" tIns="0" rIns="0" bIns="0" rtlCol="0">
              <a:noAutofit/>
            </a:bodyPr>
            <a:lstStyle/>
            <a:p>
              <a:endParaRPr sz="1758"/>
            </a:p>
          </p:txBody>
        </p:sp>
        <p:sp>
          <p:nvSpPr>
            <p:cNvPr id="1054" name="object 483"/>
            <p:cNvSpPr/>
            <p:nvPr/>
          </p:nvSpPr>
          <p:spPr>
            <a:xfrm>
              <a:off x="10331811" y="4900285"/>
              <a:ext cx="24401" cy="15141"/>
            </a:xfrm>
            <a:custGeom>
              <a:avLst/>
              <a:gdLst/>
              <a:ahLst/>
              <a:cxnLst/>
              <a:rect l="l" t="t" r="r" b="b"/>
              <a:pathLst>
                <a:path w="24988" h="15506">
                  <a:moveTo>
                    <a:pt x="24407" y="3578"/>
                  </a:moveTo>
                  <a:lnTo>
                    <a:pt x="24407" y="5964"/>
                  </a:lnTo>
                  <a:lnTo>
                    <a:pt x="23826" y="7753"/>
                  </a:lnTo>
                  <a:lnTo>
                    <a:pt x="21502" y="8349"/>
                  </a:lnTo>
                  <a:lnTo>
                    <a:pt x="17434" y="8349"/>
                  </a:lnTo>
                  <a:lnTo>
                    <a:pt x="12203" y="8946"/>
                  </a:lnTo>
                  <a:lnTo>
                    <a:pt x="8717" y="12524"/>
                  </a:lnTo>
                  <a:lnTo>
                    <a:pt x="4649" y="14313"/>
                  </a:lnTo>
                  <a:lnTo>
                    <a:pt x="3486" y="14910"/>
                  </a:lnTo>
                  <a:lnTo>
                    <a:pt x="0" y="15506"/>
                  </a:lnTo>
                  <a:lnTo>
                    <a:pt x="1162" y="14910"/>
                  </a:lnTo>
                  <a:lnTo>
                    <a:pt x="4649" y="10138"/>
                  </a:lnTo>
                  <a:lnTo>
                    <a:pt x="4649" y="5964"/>
                  </a:lnTo>
                  <a:lnTo>
                    <a:pt x="6392" y="4771"/>
                  </a:lnTo>
                  <a:lnTo>
                    <a:pt x="11041" y="1192"/>
                  </a:lnTo>
                  <a:lnTo>
                    <a:pt x="18596" y="596"/>
                  </a:lnTo>
                  <a:lnTo>
                    <a:pt x="23826" y="596"/>
                  </a:lnTo>
                  <a:lnTo>
                    <a:pt x="24988" y="0"/>
                  </a:lnTo>
                  <a:lnTo>
                    <a:pt x="24407" y="3578"/>
                  </a:lnTo>
                  <a:close/>
                </a:path>
              </a:pathLst>
            </a:custGeom>
            <a:solidFill>
              <a:srgbClr val="785B4E"/>
            </a:solidFill>
          </p:spPr>
          <p:txBody>
            <a:bodyPr wrap="square" lIns="0" tIns="0" rIns="0" bIns="0" rtlCol="0">
              <a:noAutofit/>
            </a:bodyPr>
            <a:lstStyle/>
            <a:p>
              <a:endParaRPr sz="1758"/>
            </a:p>
          </p:txBody>
        </p:sp>
        <p:sp>
          <p:nvSpPr>
            <p:cNvPr id="1055" name="object 484"/>
            <p:cNvSpPr/>
            <p:nvPr/>
          </p:nvSpPr>
          <p:spPr>
            <a:xfrm>
              <a:off x="10359640" y="4900286"/>
              <a:ext cx="23833" cy="15141"/>
            </a:xfrm>
            <a:custGeom>
              <a:avLst/>
              <a:gdLst/>
              <a:ahLst/>
              <a:cxnLst/>
              <a:rect l="l" t="t" r="r" b="b"/>
              <a:pathLst>
                <a:path w="24407" h="15506">
                  <a:moveTo>
                    <a:pt x="6392" y="596"/>
                  </a:moveTo>
                  <a:lnTo>
                    <a:pt x="13947" y="1192"/>
                  </a:lnTo>
                  <a:lnTo>
                    <a:pt x="18596" y="4771"/>
                  </a:lnTo>
                  <a:lnTo>
                    <a:pt x="20339" y="5964"/>
                  </a:lnTo>
                  <a:lnTo>
                    <a:pt x="20339" y="9542"/>
                  </a:lnTo>
                  <a:lnTo>
                    <a:pt x="23826" y="14910"/>
                  </a:lnTo>
                  <a:lnTo>
                    <a:pt x="24407" y="15506"/>
                  </a:lnTo>
                  <a:lnTo>
                    <a:pt x="21502" y="14910"/>
                  </a:lnTo>
                  <a:lnTo>
                    <a:pt x="20339" y="14313"/>
                  </a:lnTo>
                  <a:lnTo>
                    <a:pt x="16271" y="12524"/>
                  </a:lnTo>
                  <a:lnTo>
                    <a:pt x="12203" y="8946"/>
                  </a:lnTo>
                  <a:lnTo>
                    <a:pt x="7554" y="8349"/>
                  </a:lnTo>
                  <a:lnTo>
                    <a:pt x="2905" y="8349"/>
                  </a:lnTo>
                  <a:lnTo>
                    <a:pt x="1162" y="7753"/>
                  </a:lnTo>
                  <a:lnTo>
                    <a:pt x="581" y="5964"/>
                  </a:lnTo>
                  <a:lnTo>
                    <a:pt x="0" y="4174"/>
                  </a:lnTo>
                  <a:lnTo>
                    <a:pt x="0" y="0"/>
                  </a:lnTo>
                  <a:lnTo>
                    <a:pt x="581" y="596"/>
                  </a:lnTo>
                  <a:lnTo>
                    <a:pt x="6392" y="596"/>
                  </a:lnTo>
                  <a:close/>
                </a:path>
              </a:pathLst>
            </a:custGeom>
            <a:solidFill>
              <a:srgbClr val="785B4E"/>
            </a:solidFill>
          </p:spPr>
          <p:txBody>
            <a:bodyPr wrap="square" lIns="0" tIns="0" rIns="0" bIns="0" rtlCol="0">
              <a:noAutofit/>
            </a:bodyPr>
            <a:lstStyle/>
            <a:p>
              <a:endParaRPr sz="1758"/>
            </a:p>
          </p:txBody>
        </p:sp>
        <p:sp>
          <p:nvSpPr>
            <p:cNvPr id="1056" name="object 485"/>
            <p:cNvSpPr/>
            <p:nvPr/>
          </p:nvSpPr>
          <p:spPr>
            <a:xfrm>
              <a:off x="10349419" y="5030745"/>
              <a:ext cx="4540" cy="5824"/>
            </a:xfrm>
            <a:custGeom>
              <a:avLst/>
              <a:gdLst/>
              <a:ahLst/>
              <a:cxnLst/>
              <a:rect l="l" t="t" r="r" b="b"/>
              <a:pathLst>
                <a:path w="4649" h="5964">
                  <a:moveTo>
                    <a:pt x="1162" y="0"/>
                  </a:moveTo>
                  <a:lnTo>
                    <a:pt x="3486" y="0"/>
                  </a:lnTo>
                  <a:lnTo>
                    <a:pt x="4649" y="1192"/>
                  </a:lnTo>
                  <a:lnTo>
                    <a:pt x="4649" y="4174"/>
                  </a:lnTo>
                  <a:lnTo>
                    <a:pt x="3486" y="5964"/>
                  </a:lnTo>
                  <a:lnTo>
                    <a:pt x="1743" y="5964"/>
                  </a:lnTo>
                  <a:lnTo>
                    <a:pt x="1162" y="5367"/>
                  </a:lnTo>
                  <a:lnTo>
                    <a:pt x="3486" y="5367"/>
                  </a:lnTo>
                  <a:lnTo>
                    <a:pt x="4067" y="4174"/>
                  </a:lnTo>
                  <a:lnTo>
                    <a:pt x="4067" y="1789"/>
                  </a:lnTo>
                  <a:lnTo>
                    <a:pt x="3486" y="596"/>
                  </a:lnTo>
                  <a:lnTo>
                    <a:pt x="581" y="596"/>
                  </a:lnTo>
                  <a:lnTo>
                    <a:pt x="1162" y="0"/>
                  </a:lnTo>
                  <a:close/>
                </a:path>
                <a:path w="4649" h="5964">
                  <a:moveTo>
                    <a:pt x="581" y="596"/>
                  </a:moveTo>
                  <a:lnTo>
                    <a:pt x="0" y="1192"/>
                  </a:lnTo>
                  <a:lnTo>
                    <a:pt x="0" y="596"/>
                  </a:lnTo>
                  <a:lnTo>
                    <a:pt x="581" y="596"/>
                  </a:lnTo>
                  <a:close/>
                </a:path>
              </a:pathLst>
            </a:custGeom>
            <a:solidFill>
              <a:srgbClr val="CAAE90"/>
            </a:solidFill>
          </p:spPr>
          <p:txBody>
            <a:bodyPr wrap="square" lIns="0" tIns="0" rIns="0" bIns="0" rtlCol="0">
              <a:noAutofit/>
            </a:bodyPr>
            <a:lstStyle/>
            <a:p>
              <a:endParaRPr sz="1758"/>
            </a:p>
          </p:txBody>
        </p:sp>
        <p:sp>
          <p:nvSpPr>
            <p:cNvPr id="1057" name="object 486"/>
            <p:cNvSpPr/>
            <p:nvPr/>
          </p:nvSpPr>
          <p:spPr>
            <a:xfrm>
              <a:off x="10348851" y="5031335"/>
              <a:ext cx="4540" cy="4659"/>
            </a:xfrm>
            <a:custGeom>
              <a:avLst/>
              <a:gdLst/>
              <a:ahLst/>
              <a:cxnLst/>
              <a:rect l="l" t="t" r="r" b="b"/>
              <a:pathLst>
                <a:path w="4649" h="4771">
                  <a:moveTo>
                    <a:pt x="1162" y="0"/>
                  </a:moveTo>
                  <a:lnTo>
                    <a:pt x="1162" y="1789"/>
                  </a:lnTo>
                  <a:lnTo>
                    <a:pt x="2324" y="1789"/>
                  </a:lnTo>
                  <a:lnTo>
                    <a:pt x="2324" y="0"/>
                  </a:lnTo>
                  <a:lnTo>
                    <a:pt x="4067" y="0"/>
                  </a:lnTo>
                  <a:lnTo>
                    <a:pt x="4649" y="1192"/>
                  </a:lnTo>
                  <a:lnTo>
                    <a:pt x="4067" y="1789"/>
                  </a:lnTo>
                  <a:lnTo>
                    <a:pt x="3486" y="1192"/>
                  </a:lnTo>
                  <a:lnTo>
                    <a:pt x="2905" y="1789"/>
                  </a:lnTo>
                  <a:lnTo>
                    <a:pt x="2324" y="2982"/>
                  </a:lnTo>
                  <a:lnTo>
                    <a:pt x="1162" y="2982"/>
                  </a:lnTo>
                  <a:lnTo>
                    <a:pt x="1162" y="4771"/>
                  </a:lnTo>
                  <a:lnTo>
                    <a:pt x="0" y="3578"/>
                  </a:lnTo>
                  <a:lnTo>
                    <a:pt x="0" y="1192"/>
                  </a:lnTo>
                  <a:lnTo>
                    <a:pt x="1162" y="0"/>
                  </a:lnTo>
                  <a:close/>
                </a:path>
                <a:path w="4649" h="4771">
                  <a:moveTo>
                    <a:pt x="4649" y="3578"/>
                  </a:moveTo>
                  <a:lnTo>
                    <a:pt x="4067" y="4771"/>
                  </a:lnTo>
                  <a:lnTo>
                    <a:pt x="4067" y="2982"/>
                  </a:lnTo>
                  <a:lnTo>
                    <a:pt x="2905" y="2982"/>
                  </a:lnTo>
                  <a:lnTo>
                    <a:pt x="2324" y="4771"/>
                  </a:lnTo>
                  <a:lnTo>
                    <a:pt x="1162" y="4771"/>
                  </a:lnTo>
                  <a:lnTo>
                    <a:pt x="1162" y="2982"/>
                  </a:lnTo>
                  <a:lnTo>
                    <a:pt x="1743" y="3578"/>
                  </a:lnTo>
                  <a:lnTo>
                    <a:pt x="2324" y="2982"/>
                  </a:lnTo>
                  <a:lnTo>
                    <a:pt x="2905" y="1789"/>
                  </a:lnTo>
                  <a:lnTo>
                    <a:pt x="4067" y="1789"/>
                  </a:lnTo>
                  <a:lnTo>
                    <a:pt x="4649" y="1192"/>
                  </a:lnTo>
                  <a:lnTo>
                    <a:pt x="4649" y="3578"/>
                  </a:lnTo>
                  <a:close/>
                </a:path>
                <a:path w="4649" h="4771">
                  <a:moveTo>
                    <a:pt x="4067" y="4771"/>
                  </a:moveTo>
                  <a:lnTo>
                    <a:pt x="2324" y="4771"/>
                  </a:lnTo>
                  <a:lnTo>
                    <a:pt x="2905" y="2982"/>
                  </a:lnTo>
                  <a:lnTo>
                    <a:pt x="3486" y="3578"/>
                  </a:lnTo>
                  <a:lnTo>
                    <a:pt x="4067" y="2982"/>
                  </a:lnTo>
                  <a:lnTo>
                    <a:pt x="4067" y="4771"/>
                  </a:lnTo>
                  <a:close/>
                </a:path>
                <a:path w="4649" h="4771">
                  <a:moveTo>
                    <a:pt x="2324" y="0"/>
                  </a:moveTo>
                  <a:lnTo>
                    <a:pt x="2324" y="1789"/>
                  </a:lnTo>
                  <a:lnTo>
                    <a:pt x="1743" y="1192"/>
                  </a:lnTo>
                  <a:lnTo>
                    <a:pt x="1162" y="1789"/>
                  </a:lnTo>
                  <a:lnTo>
                    <a:pt x="1162" y="0"/>
                  </a:lnTo>
                  <a:lnTo>
                    <a:pt x="2324" y="0"/>
                  </a:lnTo>
                  <a:close/>
                </a:path>
              </a:pathLst>
            </a:custGeom>
            <a:solidFill>
              <a:srgbClr val="E7DBCE"/>
            </a:solidFill>
          </p:spPr>
          <p:txBody>
            <a:bodyPr wrap="square" lIns="0" tIns="0" rIns="0" bIns="0" rtlCol="0">
              <a:noAutofit/>
            </a:bodyPr>
            <a:lstStyle/>
            <a:p>
              <a:endParaRPr sz="1758"/>
            </a:p>
          </p:txBody>
        </p:sp>
        <p:sp>
          <p:nvSpPr>
            <p:cNvPr id="1058" name="object 487"/>
            <p:cNvSpPr/>
            <p:nvPr/>
          </p:nvSpPr>
          <p:spPr>
            <a:xfrm>
              <a:off x="10349961" y="5032488"/>
              <a:ext cx="1135" cy="582"/>
            </a:xfrm>
            <a:custGeom>
              <a:avLst/>
              <a:gdLst/>
              <a:ahLst/>
              <a:cxnLst/>
              <a:rect l="l" t="t" r="r" b="b"/>
              <a:pathLst>
                <a:path w="1162" h="596">
                  <a:moveTo>
                    <a:pt x="581" y="0"/>
                  </a:moveTo>
                  <a:lnTo>
                    <a:pt x="1162" y="596"/>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059" name="object 488"/>
            <p:cNvSpPr/>
            <p:nvPr/>
          </p:nvSpPr>
          <p:spPr>
            <a:xfrm>
              <a:off x="10351663" y="5032488"/>
              <a:ext cx="1135" cy="582"/>
            </a:xfrm>
            <a:custGeom>
              <a:avLst/>
              <a:gdLst/>
              <a:ahLst/>
              <a:cxnLst/>
              <a:rect l="l" t="t" r="r" b="b"/>
              <a:pathLst>
                <a:path w="1162" h="596">
                  <a:moveTo>
                    <a:pt x="581" y="596"/>
                  </a:moveTo>
                  <a:lnTo>
                    <a:pt x="0" y="596"/>
                  </a:lnTo>
                  <a:lnTo>
                    <a:pt x="581" y="0"/>
                  </a:lnTo>
                  <a:lnTo>
                    <a:pt x="1162" y="596"/>
                  </a:lnTo>
                  <a:lnTo>
                    <a:pt x="581" y="596"/>
                  </a:lnTo>
                  <a:close/>
                </a:path>
              </a:pathLst>
            </a:custGeom>
            <a:solidFill>
              <a:srgbClr val="CAAE90"/>
            </a:solidFill>
          </p:spPr>
          <p:txBody>
            <a:bodyPr wrap="square" lIns="0" tIns="0" rIns="0" bIns="0" rtlCol="0">
              <a:noAutofit/>
            </a:bodyPr>
            <a:lstStyle/>
            <a:p>
              <a:endParaRPr sz="1758"/>
            </a:p>
          </p:txBody>
        </p:sp>
        <p:sp>
          <p:nvSpPr>
            <p:cNvPr id="1060" name="object 489"/>
            <p:cNvSpPr/>
            <p:nvPr/>
          </p:nvSpPr>
          <p:spPr>
            <a:xfrm>
              <a:off x="10349960" y="5034235"/>
              <a:ext cx="1135" cy="582"/>
            </a:xfrm>
            <a:custGeom>
              <a:avLst/>
              <a:gdLst/>
              <a:ahLst/>
              <a:cxnLst/>
              <a:rect l="l" t="t" r="r" b="b"/>
              <a:pathLst>
                <a:path w="1162" h="596">
                  <a:moveTo>
                    <a:pt x="581" y="0"/>
                  </a:moveTo>
                  <a:lnTo>
                    <a:pt x="1162" y="0"/>
                  </a:lnTo>
                  <a:lnTo>
                    <a:pt x="581" y="596"/>
                  </a:lnTo>
                  <a:lnTo>
                    <a:pt x="0" y="0"/>
                  </a:lnTo>
                  <a:lnTo>
                    <a:pt x="581" y="0"/>
                  </a:lnTo>
                  <a:close/>
                </a:path>
              </a:pathLst>
            </a:custGeom>
            <a:solidFill>
              <a:srgbClr val="CAAE90"/>
            </a:solidFill>
          </p:spPr>
          <p:txBody>
            <a:bodyPr wrap="square" lIns="0" tIns="0" rIns="0" bIns="0" rtlCol="0">
              <a:noAutofit/>
            </a:bodyPr>
            <a:lstStyle/>
            <a:p>
              <a:endParaRPr sz="1758"/>
            </a:p>
          </p:txBody>
        </p:sp>
        <p:sp>
          <p:nvSpPr>
            <p:cNvPr id="1061" name="object 490"/>
            <p:cNvSpPr/>
            <p:nvPr/>
          </p:nvSpPr>
          <p:spPr>
            <a:xfrm>
              <a:off x="10351661" y="5034235"/>
              <a:ext cx="1135" cy="582"/>
            </a:xfrm>
            <a:custGeom>
              <a:avLst/>
              <a:gdLst/>
              <a:ahLst/>
              <a:cxnLst/>
              <a:rect l="l" t="t" r="r" b="b"/>
              <a:pathLst>
                <a:path w="1162" h="596">
                  <a:moveTo>
                    <a:pt x="581" y="596"/>
                  </a:moveTo>
                  <a:lnTo>
                    <a:pt x="0" y="0"/>
                  </a:lnTo>
                  <a:lnTo>
                    <a:pt x="1162" y="0"/>
                  </a:lnTo>
                  <a:lnTo>
                    <a:pt x="581" y="596"/>
                  </a:lnTo>
                  <a:close/>
                </a:path>
              </a:pathLst>
            </a:custGeom>
            <a:solidFill>
              <a:srgbClr val="CAAE90"/>
            </a:solidFill>
          </p:spPr>
          <p:txBody>
            <a:bodyPr wrap="square" lIns="0" tIns="0" rIns="0" bIns="0" rtlCol="0">
              <a:noAutofit/>
            </a:bodyPr>
            <a:lstStyle/>
            <a:p>
              <a:endParaRPr sz="1758"/>
            </a:p>
          </p:txBody>
        </p:sp>
        <p:sp>
          <p:nvSpPr>
            <p:cNvPr id="1062" name="object 491"/>
            <p:cNvSpPr/>
            <p:nvPr/>
          </p:nvSpPr>
          <p:spPr>
            <a:xfrm>
              <a:off x="10348829" y="5051720"/>
              <a:ext cx="5107" cy="4659"/>
            </a:xfrm>
            <a:custGeom>
              <a:avLst/>
              <a:gdLst/>
              <a:ahLst/>
              <a:cxnLst/>
              <a:rect l="l" t="t" r="r" b="b"/>
              <a:pathLst>
                <a:path w="5230" h="4771">
                  <a:moveTo>
                    <a:pt x="1162" y="596"/>
                  </a:moveTo>
                  <a:lnTo>
                    <a:pt x="581" y="596"/>
                  </a:lnTo>
                  <a:lnTo>
                    <a:pt x="581" y="298"/>
                  </a:lnTo>
                  <a:lnTo>
                    <a:pt x="1162" y="596"/>
                  </a:lnTo>
                  <a:close/>
                </a:path>
                <a:path w="5230" h="4771">
                  <a:moveTo>
                    <a:pt x="2324" y="1192"/>
                  </a:moveTo>
                  <a:lnTo>
                    <a:pt x="1743" y="1192"/>
                  </a:lnTo>
                  <a:lnTo>
                    <a:pt x="1162" y="596"/>
                  </a:lnTo>
                  <a:lnTo>
                    <a:pt x="4067" y="596"/>
                  </a:lnTo>
                  <a:lnTo>
                    <a:pt x="4649" y="0"/>
                  </a:lnTo>
                  <a:lnTo>
                    <a:pt x="4649" y="-2982"/>
                  </a:lnTo>
                  <a:lnTo>
                    <a:pt x="4067" y="-4174"/>
                  </a:lnTo>
                  <a:lnTo>
                    <a:pt x="5230" y="-2982"/>
                  </a:lnTo>
                  <a:lnTo>
                    <a:pt x="5230" y="0"/>
                  </a:lnTo>
                  <a:lnTo>
                    <a:pt x="4067" y="1192"/>
                  </a:lnTo>
                  <a:lnTo>
                    <a:pt x="2324" y="1192"/>
                  </a:lnTo>
                  <a:close/>
                </a:path>
                <a:path w="5230" h="4771">
                  <a:moveTo>
                    <a:pt x="581" y="298"/>
                  </a:moveTo>
                  <a:lnTo>
                    <a:pt x="0" y="0"/>
                  </a:lnTo>
                  <a:lnTo>
                    <a:pt x="581" y="0"/>
                  </a:lnTo>
                  <a:lnTo>
                    <a:pt x="581" y="298"/>
                  </a:lnTo>
                  <a:close/>
                </a:path>
              </a:pathLst>
            </a:custGeom>
            <a:solidFill>
              <a:srgbClr val="CAAE90"/>
            </a:solidFill>
          </p:spPr>
          <p:txBody>
            <a:bodyPr wrap="square" lIns="0" tIns="0" rIns="0" bIns="0" rtlCol="0">
              <a:noAutofit/>
            </a:bodyPr>
            <a:lstStyle/>
            <a:p>
              <a:endParaRPr sz="1758"/>
            </a:p>
          </p:txBody>
        </p:sp>
        <p:sp>
          <p:nvSpPr>
            <p:cNvPr id="1063" name="object 492"/>
            <p:cNvSpPr/>
            <p:nvPr/>
          </p:nvSpPr>
          <p:spPr>
            <a:xfrm>
              <a:off x="10348846" y="5047643"/>
              <a:ext cx="4540" cy="4659"/>
            </a:xfrm>
            <a:custGeom>
              <a:avLst/>
              <a:gdLst/>
              <a:ahLst/>
              <a:cxnLst/>
              <a:rect l="l" t="t" r="r" b="b"/>
              <a:pathLst>
                <a:path w="4649" h="4771">
                  <a:moveTo>
                    <a:pt x="1162" y="0"/>
                  </a:moveTo>
                  <a:lnTo>
                    <a:pt x="1162" y="1789"/>
                  </a:lnTo>
                  <a:lnTo>
                    <a:pt x="1743" y="2385"/>
                  </a:lnTo>
                  <a:lnTo>
                    <a:pt x="2324" y="1789"/>
                  </a:lnTo>
                  <a:lnTo>
                    <a:pt x="2324" y="0"/>
                  </a:lnTo>
                  <a:lnTo>
                    <a:pt x="4067" y="0"/>
                  </a:lnTo>
                  <a:lnTo>
                    <a:pt x="4649" y="1192"/>
                  </a:lnTo>
                  <a:lnTo>
                    <a:pt x="4067" y="1789"/>
                  </a:lnTo>
                  <a:lnTo>
                    <a:pt x="3486" y="1192"/>
                  </a:lnTo>
                  <a:lnTo>
                    <a:pt x="2905" y="1789"/>
                  </a:lnTo>
                  <a:lnTo>
                    <a:pt x="2324" y="3578"/>
                  </a:lnTo>
                  <a:lnTo>
                    <a:pt x="1743" y="2982"/>
                  </a:lnTo>
                  <a:lnTo>
                    <a:pt x="1162" y="3578"/>
                  </a:lnTo>
                  <a:lnTo>
                    <a:pt x="1162" y="4771"/>
                  </a:lnTo>
                  <a:lnTo>
                    <a:pt x="0" y="4174"/>
                  </a:lnTo>
                  <a:lnTo>
                    <a:pt x="0" y="1192"/>
                  </a:lnTo>
                  <a:lnTo>
                    <a:pt x="1162" y="0"/>
                  </a:lnTo>
                  <a:close/>
                </a:path>
                <a:path w="4649" h="4771">
                  <a:moveTo>
                    <a:pt x="4649" y="4174"/>
                  </a:moveTo>
                  <a:lnTo>
                    <a:pt x="4067" y="4771"/>
                  </a:lnTo>
                  <a:lnTo>
                    <a:pt x="4067" y="3578"/>
                  </a:lnTo>
                  <a:lnTo>
                    <a:pt x="3486" y="2982"/>
                  </a:lnTo>
                  <a:lnTo>
                    <a:pt x="2905" y="3578"/>
                  </a:lnTo>
                  <a:lnTo>
                    <a:pt x="2324" y="4771"/>
                  </a:lnTo>
                  <a:lnTo>
                    <a:pt x="1162" y="4771"/>
                  </a:lnTo>
                  <a:lnTo>
                    <a:pt x="1162" y="3578"/>
                  </a:lnTo>
                  <a:lnTo>
                    <a:pt x="2324" y="3578"/>
                  </a:lnTo>
                  <a:lnTo>
                    <a:pt x="2905" y="1789"/>
                  </a:lnTo>
                  <a:lnTo>
                    <a:pt x="3486" y="2385"/>
                  </a:lnTo>
                  <a:lnTo>
                    <a:pt x="4067" y="1789"/>
                  </a:lnTo>
                  <a:lnTo>
                    <a:pt x="4649" y="1192"/>
                  </a:lnTo>
                  <a:lnTo>
                    <a:pt x="4649" y="4174"/>
                  </a:lnTo>
                  <a:close/>
                </a:path>
                <a:path w="4649" h="4771">
                  <a:moveTo>
                    <a:pt x="4067" y="4771"/>
                  </a:moveTo>
                  <a:lnTo>
                    <a:pt x="2324" y="4771"/>
                  </a:lnTo>
                  <a:lnTo>
                    <a:pt x="2905" y="3578"/>
                  </a:lnTo>
                  <a:lnTo>
                    <a:pt x="4067" y="3578"/>
                  </a:lnTo>
                  <a:lnTo>
                    <a:pt x="4067" y="4771"/>
                  </a:lnTo>
                  <a:close/>
                </a:path>
                <a:path w="4649" h="4771">
                  <a:moveTo>
                    <a:pt x="2324" y="0"/>
                  </a:moveTo>
                  <a:lnTo>
                    <a:pt x="2324" y="1789"/>
                  </a:lnTo>
                  <a:lnTo>
                    <a:pt x="1743" y="1192"/>
                  </a:lnTo>
                  <a:lnTo>
                    <a:pt x="1162" y="1789"/>
                  </a:lnTo>
                  <a:lnTo>
                    <a:pt x="1162" y="0"/>
                  </a:lnTo>
                  <a:lnTo>
                    <a:pt x="2324" y="0"/>
                  </a:lnTo>
                  <a:close/>
                </a:path>
              </a:pathLst>
            </a:custGeom>
            <a:solidFill>
              <a:srgbClr val="E7DBCE"/>
            </a:solidFill>
          </p:spPr>
          <p:txBody>
            <a:bodyPr wrap="square" lIns="0" tIns="0" rIns="0" bIns="0" rtlCol="0">
              <a:noAutofit/>
            </a:bodyPr>
            <a:lstStyle/>
            <a:p>
              <a:endParaRPr sz="1758"/>
            </a:p>
          </p:txBody>
        </p:sp>
        <p:sp>
          <p:nvSpPr>
            <p:cNvPr id="1064" name="object 493"/>
            <p:cNvSpPr/>
            <p:nvPr/>
          </p:nvSpPr>
          <p:spPr>
            <a:xfrm>
              <a:off x="10349957" y="5048796"/>
              <a:ext cx="1135" cy="1164"/>
            </a:xfrm>
            <a:custGeom>
              <a:avLst/>
              <a:gdLst/>
              <a:ahLst/>
              <a:cxnLst/>
              <a:rect l="l" t="t" r="r" b="b"/>
              <a:pathLst>
                <a:path w="1162" h="1192">
                  <a:moveTo>
                    <a:pt x="581" y="0"/>
                  </a:moveTo>
                  <a:lnTo>
                    <a:pt x="1162" y="596"/>
                  </a:lnTo>
                  <a:lnTo>
                    <a:pt x="581"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065" name="object 494"/>
            <p:cNvSpPr/>
            <p:nvPr/>
          </p:nvSpPr>
          <p:spPr>
            <a:xfrm>
              <a:off x="10351658" y="5048797"/>
              <a:ext cx="1135" cy="1164"/>
            </a:xfrm>
            <a:custGeom>
              <a:avLst/>
              <a:gdLst/>
              <a:ahLst/>
              <a:cxnLst/>
              <a:rect l="l" t="t" r="r" b="b"/>
              <a:pathLst>
                <a:path w="1162" h="1192">
                  <a:moveTo>
                    <a:pt x="581" y="1192"/>
                  </a:moveTo>
                  <a:lnTo>
                    <a:pt x="0" y="596"/>
                  </a:lnTo>
                  <a:lnTo>
                    <a:pt x="581" y="0"/>
                  </a:lnTo>
                  <a:lnTo>
                    <a:pt x="1162" y="596"/>
                  </a:lnTo>
                  <a:lnTo>
                    <a:pt x="581" y="1192"/>
                  </a:lnTo>
                  <a:close/>
                </a:path>
              </a:pathLst>
            </a:custGeom>
            <a:solidFill>
              <a:srgbClr val="CAAE90"/>
            </a:solidFill>
          </p:spPr>
          <p:txBody>
            <a:bodyPr wrap="square" lIns="0" tIns="0" rIns="0" bIns="0" rtlCol="0">
              <a:noAutofit/>
            </a:bodyPr>
            <a:lstStyle/>
            <a:p>
              <a:endParaRPr sz="1758"/>
            </a:p>
          </p:txBody>
        </p:sp>
        <p:sp>
          <p:nvSpPr>
            <p:cNvPr id="1066" name="object 495"/>
            <p:cNvSpPr/>
            <p:nvPr/>
          </p:nvSpPr>
          <p:spPr>
            <a:xfrm>
              <a:off x="10349955" y="5050544"/>
              <a:ext cx="1135" cy="582"/>
            </a:xfrm>
            <a:custGeom>
              <a:avLst/>
              <a:gdLst/>
              <a:ahLst/>
              <a:cxnLst/>
              <a:rect l="l" t="t" r="r" b="b"/>
              <a:pathLst>
                <a:path w="1162" h="596">
                  <a:moveTo>
                    <a:pt x="581" y="0"/>
                  </a:moveTo>
                  <a:lnTo>
                    <a:pt x="1162" y="596"/>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067" name="object 496"/>
            <p:cNvSpPr/>
            <p:nvPr/>
          </p:nvSpPr>
          <p:spPr>
            <a:xfrm>
              <a:off x="10351657" y="5050545"/>
              <a:ext cx="1135" cy="582"/>
            </a:xfrm>
            <a:custGeom>
              <a:avLst/>
              <a:gdLst/>
              <a:ahLst/>
              <a:cxnLst/>
              <a:rect l="l" t="t" r="r" b="b"/>
              <a:pathLst>
                <a:path w="1162" h="596">
                  <a:moveTo>
                    <a:pt x="581" y="596"/>
                  </a:moveTo>
                  <a:lnTo>
                    <a:pt x="0" y="596"/>
                  </a:lnTo>
                  <a:lnTo>
                    <a:pt x="581" y="0"/>
                  </a:lnTo>
                  <a:lnTo>
                    <a:pt x="1162" y="596"/>
                  </a:lnTo>
                  <a:lnTo>
                    <a:pt x="581" y="596"/>
                  </a:lnTo>
                  <a:close/>
                </a:path>
              </a:pathLst>
            </a:custGeom>
            <a:solidFill>
              <a:srgbClr val="CAAE90"/>
            </a:solidFill>
          </p:spPr>
          <p:txBody>
            <a:bodyPr wrap="square" lIns="0" tIns="0" rIns="0" bIns="0" rtlCol="0">
              <a:noAutofit/>
            </a:bodyPr>
            <a:lstStyle/>
            <a:p>
              <a:endParaRPr sz="1758"/>
            </a:p>
          </p:txBody>
        </p:sp>
        <p:sp>
          <p:nvSpPr>
            <p:cNvPr id="1068" name="object 497"/>
            <p:cNvSpPr/>
            <p:nvPr/>
          </p:nvSpPr>
          <p:spPr>
            <a:xfrm>
              <a:off x="10349409" y="5063946"/>
              <a:ext cx="4540" cy="5824"/>
            </a:xfrm>
            <a:custGeom>
              <a:avLst/>
              <a:gdLst/>
              <a:ahLst/>
              <a:cxnLst/>
              <a:rect l="l" t="t" r="r" b="b"/>
              <a:pathLst>
                <a:path w="4649" h="5964">
                  <a:moveTo>
                    <a:pt x="581" y="596"/>
                  </a:moveTo>
                  <a:lnTo>
                    <a:pt x="0" y="1192"/>
                  </a:lnTo>
                  <a:lnTo>
                    <a:pt x="0" y="596"/>
                  </a:lnTo>
                  <a:lnTo>
                    <a:pt x="581" y="596"/>
                  </a:lnTo>
                  <a:close/>
                </a:path>
                <a:path w="4649" h="5964">
                  <a:moveTo>
                    <a:pt x="1743" y="5964"/>
                  </a:moveTo>
                  <a:lnTo>
                    <a:pt x="1162" y="5367"/>
                  </a:lnTo>
                  <a:lnTo>
                    <a:pt x="3486" y="5367"/>
                  </a:lnTo>
                  <a:lnTo>
                    <a:pt x="2324" y="5964"/>
                  </a:lnTo>
                  <a:lnTo>
                    <a:pt x="1743" y="5964"/>
                  </a:lnTo>
                  <a:close/>
                </a:path>
                <a:path w="4649" h="5964">
                  <a:moveTo>
                    <a:pt x="1162" y="0"/>
                  </a:moveTo>
                  <a:lnTo>
                    <a:pt x="3486" y="0"/>
                  </a:lnTo>
                  <a:lnTo>
                    <a:pt x="4649" y="1192"/>
                  </a:lnTo>
                  <a:lnTo>
                    <a:pt x="4649" y="4174"/>
                  </a:lnTo>
                  <a:lnTo>
                    <a:pt x="3486" y="5367"/>
                  </a:lnTo>
                  <a:lnTo>
                    <a:pt x="4067" y="4174"/>
                  </a:lnTo>
                  <a:lnTo>
                    <a:pt x="4067" y="1789"/>
                  </a:lnTo>
                  <a:lnTo>
                    <a:pt x="3486" y="596"/>
                  </a:lnTo>
                  <a:lnTo>
                    <a:pt x="581" y="596"/>
                  </a:lnTo>
                  <a:lnTo>
                    <a:pt x="1162" y="0"/>
                  </a:lnTo>
                  <a:close/>
                </a:path>
              </a:pathLst>
            </a:custGeom>
            <a:solidFill>
              <a:srgbClr val="CAAE90"/>
            </a:solidFill>
          </p:spPr>
          <p:txBody>
            <a:bodyPr wrap="square" lIns="0" tIns="0" rIns="0" bIns="0" rtlCol="0">
              <a:noAutofit/>
            </a:bodyPr>
            <a:lstStyle/>
            <a:p>
              <a:endParaRPr sz="1758"/>
            </a:p>
          </p:txBody>
        </p:sp>
        <p:sp>
          <p:nvSpPr>
            <p:cNvPr id="1069" name="object 498"/>
            <p:cNvSpPr/>
            <p:nvPr/>
          </p:nvSpPr>
          <p:spPr>
            <a:xfrm>
              <a:off x="10348841" y="5064535"/>
              <a:ext cx="4540" cy="4659"/>
            </a:xfrm>
            <a:custGeom>
              <a:avLst/>
              <a:gdLst/>
              <a:ahLst/>
              <a:cxnLst/>
              <a:rect l="l" t="t" r="r" b="b"/>
              <a:pathLst>
                <a:path w="4649" h="4771">
                  <a:moveTo>
                    <a:pt x="1162" y="0"/>
                  </a:moveTo>
                  <a:lnTo>
                    <a:pt x="1162" y="1192"/>
                  </a:lnTo>
                  <a:lnTo>
                    <a:pt x="1743" y="1789"/>
                  </a:lnTo>
                  <a:lnTo>
                    <a:pt x="2324" y="1192"/>
                  </a:lnTo>
                  <a:lnTo>
                    <a:pt x="2324" y="0"/>
                  </a:lnTo>
                  <a:lnTo>
                    <a:pt x="4067" y="0"/>
                  </a:lnTo>
                  <a:lnTo>
                    <a:pt x="4649" y="1192"/>
                  </a:lnTo>
                  <a:lnTo>
                    <a:pt x="2905" y="1192"/>
                  </a:lnTo>
                  <a:lnTo>
                    <a:pt x="2324" y="2982"/>
                  </a:lnTo>
                  <a:lnTo>
                    <a:pt x="1743" y="2385"/>
                  </a:lnTo>
                  <a:lnTo>
                    <a:pt x="1162" y="2982"/>
                  </a:lnTo>
                  <a:lnTo>
                    <a:pt x="1162" y="4771"/>
                  </a:lnTo>
                  <a:lnTo>
                    <a:pt x="0" y="3578"/>
                  </a:lnTo>
                  <a:lnTo>
                    <a:pt x="0" y="1192"/>
                  </a:lnTo>
                  <a:lnTo>
                    <a:pt x="1162" y="0"/>
                  </a:lnTo>
                  <a:close/>
                </a:path>
                <a:path w="4649" h="4771">
                  <a:moveTo>
                    <a:pt x="4649" y="3578"/>
                  </a:moveTo>
                  <a:lnTo>
                    <a:pt x="4067" y="4771"/>
                  </a:lnTo>
                  <a:lnTo>
                    <a:pt x="4067" y="2982"/>
                  </a:lnTo>
                  <a:lnTo>
                    <a:pt x="3486" y="2385"/>
                  </a:lnTo>
                  <a:lnTo>
                    <a:pt x="2905" y="2982"/>
                  </a:lnTo>
                  <a:lnTo>
                    <a:pt x="2324" y="4771"/>
                  </a:lnTo>
                  <a:lnTo>
                    <a:pt x="1162" y="4771"/>
                  </a:lnTo>
                  <a:lnTo>
                    <a:pt x="1162" y="2982"/>
                  </a:lnTo>
                  <a:lnTo>
                    <a:pt x="1743" y="3578"/>
                  </a:lnTo>
                  <a:lnTo>
                    <a:pt x="2324" y="2982"/>
                  </a:lnTo>
                  <a:lnTo>
                    <a:pt x="2905" y="1192"/>
                  </a:lnTo>
                  <a:lnTo>
                    <a:pt x="3486" y="1789"/>
                  </a:lnTo>
                  <a:lnTo>
                    <a:pt x="4067" y="1192"/>
                  </a:lnTo>
                  <a:lnTo>
                    <a:pt x="4649" y="1192"/>
                  </a:lnTo>
                  <a:lnTo>
                    <a:pt x="4649" y="3578"/>
                  </a:lnTo>
                  <a:close/>
                </a:path>
                <a:path w="4649" h="4771">
                  <a:moveTo>
                    <a:pt x="4067" y="4771"/>
                  </a:moveTo>
                  <a:lnTo>
                    <a:pt x="2324" y="4771"/>
                  </a:lnTo>
                  <a:lnTo>
                    <a:pt x="2905" y="2982"/>
                  </a:lnTo>
                  <a:lnTo>
                    <a:pt x="3486" y="3578"/>
                  </a:lnTo>
                  <a:lnTo>
                    <a:pt x="4067" y="2982"/>
                  </a:lnTo>
                  <a:lnTo>
                    <a:pt x="4067" y="4771"/>
                  </a:lnTo>
                  <a:close/>
                </a:path>
                <a:path w="4649" h="4771">
                  <a:moveTo>
                    <a:pt x="2324" y="0"/>
                  </a:moveTo>
                  <a:lnTo>
                    <a:pt x="2324" y="1192"/>
                  </a:lnTo>
                  <a:lnTo>
                    <a:pt x="1162" y="1192"/>
                  </a:lnTo>
                  <a:lnTo>
                    <a:pt x="1162" y="0"/>
                  </a:lnTo>
                  <a:lnTo>
                    <a:pt x="2324" y="0"/>
                  </a:lnTo>
                  <a:close/>
                </a:path>
              </a:pathLst>
            </a:custGeom>
            <a:solidFill>
              <a:srgbClr val="E7DBCE"/>
            </a:solidFill>
          </p:spPr>
          <p:txBody>
            <a:bodyPr wrap="square" lIns="0" tIns="0" rIns="0" bIns="0" rtlCol="0">
              <a:noAutofit/>
            </a:bodyPr>
            <a:lstStyle/>
            <a:p>
              <a:endParaRPr sz="1758"/>
            </a:p>
          </p:txBody>
        </p:sp>
        <p:sp>
          <p:nvSpPr>
            <p:cNvPr id="1070" name="object 499"/>
            <p:cNvSpPr/>
            <p:nvPr/>
          </p:nvSpPr>
          <p:spPr>
            <a:xfrm>
              <a:off x="10349952" y="5065687"/>
              <a:ext cx="1135" cy="582"/>
            </a:xfrm>
            <a:custGeom>
              <a:avLst/>
              <a:gdLst/>
              <a:ahLst/>
              <a:cxnLst/>
              <a:rect l="l" t="t" r="r" b="b"/>
              <a:pathLst>
                <a:path w="1162" h="596">
                  <a:moveTo>
                    <a:pt x="581" y="0"/>
                  </a:moveTo>
                  <a:lnTo>
                    <a:pt x="1162" y="0"/>
                  </a:lnTo>
                  <a:lnTo>
                    <a:pt x="581" y="596"/>
                  </a:lnTo>
                  <a:lnTo>
                    <a:pt x="0" y="0"/>
                  </a:lnTo>
                  <a:lnTo>
                    <a:pt x="581" y="0"/>
                  </a:lnTo>
                  <a:close/>
                </a:path>
              </a:pathLst>
            </a:custGeom>
            <a:solidFill>
              <a:srgbClr val="CAAE90"/>
            </a:solidFill>
          </p:spPr>
          <p:txBody>
            <a:bodyPr wrap="square" lIns="0" tIns="0" rIns="0" bIns="0" rtlCol="0">
              <a:noAutofit/>
            </a:bodyPr>
            <a:lstStyle/>
            <a:p>
              <a:endParaRPr sz="1758"/>
            </a:p>
          </p:txBody>
        </p:sp>
        <p:sp>
          <p:nvSpPr>
            <p:cNvPr id="1071" name="object 500"/>
            <p:cNvSpPr/>
            <p:nvPr/>
          </p:nvSpPr>
          <p:spPr>
            <a:xfrm>
              <a:off x="10351654" y="5065688"/>
              <a:ext cx="1135" cy="582"/>
            </a:xfrm>
            <a:custGeom>
              <a:avLst/>
              <a:gdLst/>
              <a:ahLst/>
              <a:cxnLst/>
              <a:rect l="l" t="t" r="r" b="b"/>
              <a:pathLst>
                <a:path w="1162" h="596">
                  <a:moveTo>
                    <a:pt x="581" y="596"/>
                  </a:moveTo>
                  <a:lnTo>
                    <a:pt x="0" y="0"/>
                  </a:lnTo>
                  <a:lnTo>
                    <a:pt x="1162" y="0"/>
                  </a:lnTo>
                  <a:lnTo>
                    <a:pt x="581" y="596"/>
                  </a:lnTo>
                  <a:close/>
                </a:path>
              </a:pathLst>
            </a:custGeom>
            <a:solidFill>
              <a:srgbClr val="CAAE90"/>
            </a:solidFill>
          </p:spPr>
          <p:txBody>
            <a:bodyPr wrap="square" lIns="0" tIns="0" rIns="0" bIns="0" rtlCol="0">
              <a:noAutofit/>
            </a:bodyPr>
            <a:lstStyle/>
            <a:p>
              <a:endParaRPr sz="1758"/>
            </a:p>
          </p:txBody>
        </p:sp>
        <p:sp>
          <p:nvSpPr>
            <p:cNvPr id="1072" name="object 501"/>
            <p:cNvSpPr/>
            <p:nvPr/>
          </p:nvSpPr>
          <p:spPr>
            <a:xfrm>
              <a:off x="10349950" y="5066853"/>
              <a:ext cx="1135" cy="1164"/>
            </a:xfrm>
            <a:custGeom>
              <a:avLst/>
              <a:gdLst/>
              <a:ahLst/>
              <a:cxnLst/>
              <a:rect l="l" t="t" r="r" b="b"/>
              <a:pathLst>
                <a:path w="1162" h="1192">
                  <a:moveTo>
                    <a:pt x="581" y="0"/>
                  </a:moveTo>
                  <a:lnTo>
                    <a:pt x="1162" y="596"/>
                  </a:lnTo>
                  <a:lnTo>
                    <a:pt x="581"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073" name="object 502"/>
            <p:cNvSpPr/>
            <p:nvPr/>
          </p:nvSpPr>
          <p:spPr>
            <a:xfrm>
              <a:off x="10351652" y="5066853"/>
              <a:ext cx="1135" cy="1164"/>
            </a:xfrm>
            <a:custGeom>
              <a:avLst/>
              <a:gdLst/>
              <a:ahLst/>
              <a:cxnLst/>
              <a:rect l="l" t="t" r="r" b="b"/>
              <a:pathLst>
                <a:path w="1162" h="1192">
                  <a:moveTo>
                    <a:pt x="581" y="1192"/>
                  </a:moveTo>
                  <a:lnTo>
                    <a:pt x="0" y="596"/>
                  </a:lnTo>
                  <a:lnTo>
                    <a:pt x="581" y="0"/>
                  </a:lnTo>
                  <a:lnTo>
                    <a:pt x="1162" y="596"/>
                  </a:lnTo>
                  <a:lnTo>
                    <a:pt x="581" y="1192"/>
                  </a:lnTo>
                  <a:close/>
                </a:path>
              </a:pathLst>
            </a:custGeom>
            <a:solidFill>
              <a:srgbClr val="CAAE90"/>
            </a:solidFill>
          </p:spPr>
          <p:txBody>
            <a:bodyPr wrap="square" lIns="0" tIns="0" rIns="0" bIns="0" rtlCol="0">
              <a:noAutofit/>
            </a:bodyPr>
            <a:lstStyle/>
            <a:p>
              <a:endParaRPr sz="1758"/>
            </a:p>
          </p:txBody>
        </p:sp>
        <p:sp>
          <p:nvSpPr>
            <p:cNvPr id="1074" name="object 503"/>
            <p:cNvSpPr/>
            <p:nvPr/>
          </p:nvSpPr>
          <p:spPr>
            <a:xfrm>
              <a:off x="10194490" y="5169935"/>
              <a:ext cx="8512" cy="8736"/>
            </a:xfrm>
            <a:custGeom>
              <a:avLst/>
              <a:gdLst/>
              <a:ahLst/>
              <a:cxnLst/>
              <a:rect l="l" t="t" r="r" b="b"/>
              <a:pathLst>
                <a:path w="8717" h="8946">
                  <a:moveTo>
                    <a:pt x="7554" y="8946"/>
                  </a:moveTo>
                  <a:lnTo>
                    <a:pt x="6973" y="8946"/>
                  </a:lnTo>
                  <a:lnTo>
                    <a:pt x="6973" y="8349"/>
                  </a:lnTo>
                  <a:lnTo>
                    <a:pt x="6392" y="8349"/>
                  </a:lnTo>
                  <a:lnTo>
                    <a:pt x="6973" y="7753"/>
                  </a:lnTo>
                  <a:lnTo>
                    <a:pt x="6392" y="7753"/>
                  </a:lnTo>
                  <a:lnTo>
                    <a:pt x="4067" y="5367"/>
                  </a:lnTo>
                  <a:lnTo>
                    <a:pt x="1162" y="2982"/>
                  </a:lnTo>
                  <a:lnTo>
                    <a:pt x="0" y="0"/>
                  </a:lnTo>
                  <a:lnTo>
                    <a:pt x="8717" y="0"/>
                  </a:lnTo>
                  <a:lnTo>
                    <a:pt x="8717" y="1192"/>
                  </a:lnTo>
                  <a:lnTo>
                    <a:pt x="7554" y="1192"/>
                  </a:lnTo>
                  <a:lnTo>
                    <a:pt x="8717" y="2385"/>
                  </a:lnTo>
                  <a:lnTo>
                    <a:pt x="8717" y="8946"/>
                  </a:lnTo>
                  <a:lnTo>
                    <a:pt x="7554" y="8946"/>
                  </a:lnTo>
                  <a:close/>
                </a:path>
              </a:pathLst>
            </a:custGeom>
            <a:solidFill>
              <a:srgbClr val="FFD02B"/>
            </a:solidFill>
          </p:spPr>
          <p:txBody>
            <a:bodyPr wrap="square" lIns="0" tIns="0" rIns="0" bIns="0" rtlCol="0">
              <a:noAutofit/>
            </a:bodyPr>
            <a:lstStyle/>
            <a:p>
              <a:endParaRPr sz="1758"/>
            </a:p>
          </p:txBody>
        </p:sp>
        <p:sp>
          <p:nvSpPr>
            <p:cNvPr id="1075" name="object 504"/>
            <p:cNvSpPr/>
            <p:nvPr/>
          </p:nvSpPr>
          <p:spPr>
            <a:xfrm>
              <a:off x="10109935" y="5169948"/>
              <a:ext cx="9647" cy="11065"/>
            </a:xfrm>
            <a:custGeom>
              <a:avLst/>
              <a:gdLst/>
              <a:ahLst/>
              <a:cxnLst/>
              <a:rect l="l" t="t" r="r" b="b"/>
              <a:pathLst>
                <a:path w="9879" h="11331">
                  <a:moveTo>
                    <a:pt x="9879" y="0"/>
                  </a:moveTo>
                  <a:lnTo>
                    <a:pt x="8135" y="5964"/>
                  </a:lnTo>
                  <a:lnTo>
                    <a:pt x="5230" y="8349"/>
                  </a:lnTo>
                  <a:lnTo>
                    <a:pt x="0" y="11331"/>
                  </a:lnTo>
                  <a:lnTo>
                    <a:pt x="0" y="0"/>
                  </a:lnTo>
                  <a:lnTo>
                    <a:pt x="9879" y="0"/>
                  </a:lnTo>
                  <a:close/>
                </a:path>
              </a:pathLst>
            </a:custGeom>
            <a:solidFill>
              <a:srgbClr val="FFD02B"/>
            </a:solidFill>
          </p:spPr>
          <p:txBody>
            <a:bodyPr wrap="square" lIns="0" tIns="0" rIns="0" bIns="0" rtlCol="0">
              <a:noAutofit/>
            </a:bodyPr>
            <a:lstStyle/>
            <a:p>
              <a:endParaRPr sz="1758"/>
            </a:p>
          </p:txBody>
        </p:sp>
        <p:sp>
          <p:nvSpPr>
            <p:cNvPr id="1076" name="object 505"/>
            <p:cNvSpPr/>
            <p:nvPr/>
          </p:nvSpPr>
          <p:spPr>
            <a:xfrm>
              <a:off x="10157572" y="5178101"/>
              <a:ext cx="44831" cy="40767"/>
            </a:xfrm>
            <a:custGeom>
              <a:avLst/>
              <a:gdLst/>
              <a:ahLst/>
              <a:cxnLst/>
              <a:rect l="l" t="t" r="r" b="b"/>
              <a:pathLst>
                <a:path w="45910" h="41748">
                  <a:moveTo>
                    <a:pt x="45910" y="12524"/>
                  </a:moveTo>
                  <a:lnTo>
                    <a:pt x="9879" y="41748"/>
                  </a:lnTo>
                  <a:lnTo>
                    <a:pt x="0" y="41748"/>
                  </a:lnTo>
                  <a:lnTo>
                    <a:pt x="0" y="10735"/>
                  </a:lnTo>
                  <a:lnTo>
                    <a:pt x="6049" y="11058"/>
                  </a:lnTo>
                  <a:lnTo>
                    <a:pt x="17022" y="10054"/>
                  </a:lnTo>
                  <a:lnTo>
                    <a:pt x="29703" y="6593"/>
                  </a:lnTo>
                  <a:lnTo>
                    <a:pt x="44166" y="0"/>
                  </a:lnTo>
                  <a:lnTo>
                    <a:pt x="44747" y="0"/>
                  </a:lnTo>
                  <a:lnTo>
                    <a:pt x="44166" y="596"/>
                  </a:lnTo>
                  <a:lnTo>
                    <a:pt x="45910" y="596"/>
                  </a:lnTo>
                  <a:lnTo>
                    <a:pt x="45910" y="12524"/>
                  </a:lnTo>
                  <a:close/>
                </a:path>
              </a:pathLst>
            </a:custGeom>
            <a:solidFill>
              <a:srgbClr val="B07E48"/>
            </a:solidFill>
          </p:spPr>
          <p:txBody>
            <a:bodyPr wrap="square" lIns="0" tIns="0" rIns="0" bIns="0" rtlCol="0">
              <a:noAutofit/>
            </a:bodyPr>
            <a:lstStyle/>
            <a:p>
              <a:endParaRPr sz="1758"/>
            </a:p>
          </p:txBody>
        </p:sp>
        <p:sp>
          <p:nvSpPr>
            <p:cNvPr id="1077" name="object 506"/>
            <p:cNvSpPr/>
            <p:nvPr/>
          </p:nvSpPr>
          <p:spPr>
            <a:xfrm>
              <a:off x="10074720" y="5009199"/>
              <a:ext cx="125979" cy="209657"/>
            </a:xfrm>
            <a:custGeom>
              <a:avLst/>
              <a:gdLst/>
              <a:ahLst/>
              <a:cxnLst/>
              <a:rect l="l" t="t" r="r" b="b"/>
              <a:pathLst>
                <a:path w="129012" h="214704">
                  <a:moveTo>
                    <a:pt x="48108" y="176322"/>
                  </a:moveTo>
                  <a:lnTo>
                    <a:pt x="59539" y="178069"/>
                  </a:lnTo>
                  <a:lnTo>
                    <a:pt x="71519" y="181107"/>
                  </a:lnTo>
                  <a:lnTo>
                    <a:pt x="84846" y="183691"/>
                  </a:lnTo>
                  <a:lnTo>
                    <a:pt x="84846" y="214704"/>
                  </a:lnTo>
                  <a:lnTo>
                    <a:pt x="70898" y="214704"/>
                  </a:lnTo>
                  <a:lnTo>
                    <a:pt x="36030" y="185480"/>
                  </a:lnTo>
                  <a:lnTo>
                    <a:pt x="36030" y="177727"/>
                  </a:lnTo>
                  <a:lnTo>
                    <a:pt x="36429" y="177612"/>
                  </a:lnTo>
                  <a:lnTo>
                    <a:pt x="48108" y="176322"/>
                  </a:lnTo>
                  <a:close/>
                </a:path>
                <a:path w="129012" h="214704">
                  <a:moveTo>
                    <a:pt x="87170" y="169377"/>
                  </a:moveTo>
                  <a:lnTo>
                    <a:pt x="88914" y="168781"/>
                  </a:lnTo>
                  <a:lnTo>
                    <a:pt x="90657" y="168781"/>
                  </a:lnTo>
                  <a:lnTo>
                    <a:pt x="98543" y="166948"/>
                  </a:lnTo>
                  <a:lnTo>
                    <a:pt x="110186" y="161659"/>
                  </a:lnTo>
                  <a:lnTo>
                    <a:pt x="120295" y="153871"/>
                  </a:lnTo>
                  <a:lnTo>
                    <a:pt x="120295" y="161624"/>
                  </a:lnTo>
                  <a:lnTo>
                    <a:pt x="122039" y="164606"/>
                  </a:lnTo>
                  <a:lnTo>
                    <a:pt x="122039" y="165203"/>
                  </a:lnTo>
                  <a:lnTo>
                    <a:pt x="122620" y="165203"/>
                  </a:lnTo>
                  <a:lnTo>
                    <a:pt x="122620" y="165799"/>
                  </a:lnTo>
                  <a:lnTo>
                    <a:pt x="123782" y="168185"/>
                  </a:lnTo>
                  <a:lnTo>
                    <a:pt x="126107" y="170570"/>
                  </a:lnTo>
                  <a:lnTo>
                    <a:pt x="128431" y="172956"/>
                  </a:lnTo>
                  <a:lnTo>
                    <a:pt x="129012" y="172956"/>
                  </a:lnTo>
                  <a:lnTo>
                    <a:pt x="119719" y="177498"/>
                  </a:lnTo>
                  <a:lnTo>
                    <a:pt x="106384" y="182046"/>
                  </a:lnTo>
                  <a:lnTo>
                    <a:pt x="94783" y="183885"/>
                  </a:lnTo>
                  <a:lnTo>
                    <a:pt x="84846" y="183691"/>
                  </a:lnTo>
                  <a:lnTo>
                    <a:pt x="84846" y="169377"/>
                  </a:lnTo>
                  <a:lnTo>
                    <a:pt x="87170" y="169377"/>
                  </a:lnTo>
                  <a:close/>
                </a:path>
                <a:path w="129012" h="214704">
                  <a:moveTo>
                    <a:pt x="13119" y="44271"/>
                  </a:moveTo>
                  <a:lnTo>
                    <a:pt x="15668" y="31619"/>
                  </a:lnTo>
                  <a:lnTo>
                    <a:pt x="21965" y="18074"/>
                  </a:lnTo>
                  <a:lnTo>
                    <a:pt x="33634" y="6559"/>
                  </a:lnTo>
                  <a:lnTo>
                    <a:pt x="52302" y="0"/>
                  </a:lnTo>
                  <a:lnTo>
                    <a:pt x="52302" y="3578"/>
                  </a:lnTo>
                  <a:lnTo>
                    <a:pt x="52883" y="11331"/>
                  </a:lnTo>
                  <a:lnTo>
                    <a:pt x="55789" y="14313"/>
                  </a:lnTo>
                  <a:lnTo>
                    <a:pt x="56370" y="5367"/>
                  </a:lnTo>
                  <a:lnTo>
                    <a:pt x="61600" y="2982"/>
                  </a:lnTo>
                  <a:lnTo>
                    <a:pt x="60438" y="6560"/>
                  </a:lnTo>
                  <a:lnTo>
                    <a:pt x="63344" y="10138"/>
                  </a:lnTo>
                  <a:lnTo>
                    <a:pt x="63344" y="13717"/>
                  </a:lnTo>
                  <a:lnTo>
                    <a:pt x="63925" y="13717"/>
                  </a:lnTo>
                  <a:lnTo>
                    <a:pt x="63925" y="13120"/>
                  </a:lnTo>
                  <a:lnTo>
                    <a:pt x="64506" y="13717"/>
                  </a:lnTo>
                  <a:lnTo>
                    <a:pt x="64506" y="45326"/>
                  </a:lnTo>
                  <a:lnTo>
                    <a:pt x="63307" y="44817"/>
                  </a:lnTo>
                  <a:lnTo>
                    <a:pt x="55208" y="14313"/>
                  </a:lnTo>
                  <a:lnTo>
                    <a:pt x="63307" y="44817"/>
                  </a:lnTo>
                  <a:lnTo>
                    <a:pt x="51828" y="44592"/>
                  </a:lnTo>
                  <a:lnTo>
                    <a:pt x="37019" y="48232"/>
                  </a:lnTo>
                  <a:lnTo>
                    <a:pt x="27313" y="56061"/>
                  </a:lnTo>
                  <a:lnTo>
                    <a:pt x="35187" y="52376"/>
                  </a:lnTo>
                  <a:lnTo>
                    <a:pt x="36030" y="137768"/>
                  </a:lnTo>
                  <a:lnTo>
                    <a:pt x="33907" y="134291"/>
                  </a:lnTo>
                  <a:lnTo>
                    <a:pt x="27777" y="123052"/>
                  </a:lnTo>
                  <a:lnTo>
                    <a:pt x="22664" y="111526"/>
                  </a:lnTo>
                  <a:lnTo>
                    <a:pt x="21502" y="107948"/>
                  </a:lnTo>
                  <a:lnTo>
                    <a:pt x="20339" y="104966"/>
                  </a:lnTo>
                  <a:lnTo>
                    <a:pt x="19758" y="101388"/>
                  </a:lnTo>
                  <a:lnTo>
                    <a:pt x="17434" y="100791"/>
                  </a:lnTo>
                  <a:lnTo>
                    <a:pt x="16853" y="100791"/>
                  </a:lnTo>
                  <a:lnTo>
                    <a:pt x="11755" y="98013"/>
                  </a:lnTo>
                  <a:lnTo>
                    <a:pt x="4278" y="87070"/>
                  </a:lnTo>
                  <a:lnTo>
                    <a:pt x="581" y="73953"/>
                  </a:lnTo>
                  <a:lnTo>
                    <a:pt x="581" y="69778"/>
                  </a:lnTo>
                  <a:lnTo>
                    <a:pt x="0" y="66796"/>
                  </a:lnTo>
                  <a:lnTo>
                    <a:pt x="0" y="62622"/>
                  </a:lnTo>
                  <a:lnTo>
                    <a:pt x="581" y="58447"/>
                  </a:lnTo>
                  <a:lnTo>
                    <a:pt x="2905" y="55465"/>
                  </a:lnTo>
                  <a:lnTo>
                    <a:pt x="2905" y="54868"/>
                  </a:lnTo>
                  <a:lnTo>
                    <a:pt x="4067" y="53676"/>
                  </a:lnTo>
                  <a:lnTo>
                    <a:pt x="5230" y="53079"/>
                  </a:lnTo>
                  <a:lnTo>
                    <a:pt x="7554" y="53079"/>
                  </a:lnTo>
                  <a:lnTo>
                    <a:pt x="8717" y="53676"/>
                  </a:lnTo>
                  <a:lnTo>
                    <a:pt x="9298" y="54272"/>
                  </a:lnTo>
                  <a:lnTo>
                    <a:pt x="9879" y="54868"/>
                  </a:lnTo>
                  <a:lnTo>
                    <a:pt x="9879" y="56061"/>
                  </a:lnTo>
                  <a:lnTo>
                    <a:pt x="10460" y="56658"/>
                  </a:lnTo>
                  <a:lnTo>
                    <a:pt x="11622" y="56658"/>
                  </a:lnTo>
                  <a:lnTo>
                    <a:pt x="12203" y="56061"/>
                  </a:lnTo>
                  <a:lnTo>
                    <a:pt x="12785" y="55465"/>
                  </a:lnTo>
                  <a:lnTo>
                    <a:pt x="12691" y="53104"/>
                  </a:lnTo>
                  <a:lnTo>
                    <a:pt x="13119" y="44271"/>
                  </a:lnTo>
                  <a:close/>
                </a:path>
                <a:path w="129012" h="214704">
                  <a:moveTo>
                    <a:pt x="84846" y="149696"/>
                  </a:moveTo>
                  <a:lnTo>
                    <a:pt x="84846" y="169377"/>
                  </a:lnTo>
                  <a:lnTo>
                    <a:pt x="84473" y="169376"/>
                  </a:lnTo>
                  <a:lnTo>
                    <a:pt x="71679" y="167431"/>
                  </a:lnTo>
                  <a:lnTo>
                    <a:pt x="59903" y="162247"/>
                  </a:lnTo>
                  <a:lnTo>
                    <a:pt x="49396" y="154467"/>
                  </a:lnTo>
                  <a:lnTo>
                    <a:pt x="48815" y="153871"/>
                  </a:lnTo>
                  <a:lnTo>
                    <a:pt x="48815" y="153275"/>
                  </a:lnTo>
                  <a:lnTo>
                    <a:pt x="44166" y="149100"/>
                  </a:lnTo>
                  <a:lnTo>
                    <a:pt x="39517" y="143732"/>
                  </a:lnTo>
                  <a:lnTo>
                    <a:pt x="36030" y="137768"/>
                  </a:lnTo>
                  <a:lnTo>
                    <a:pt x="35187" y="52376"/>
                  </a:lnTo>
                  <a:lnTo>
                    <a:pt x="50596" y="49663"/>
                  </a:lnTo>
                  <a:lnTo>
                    <a:pt x="62250" y="50720"/>
                  </a:lnTo>
                  <a:lnTo>
                    <a:pt x="67412" y="51886"/>
                  </a:lnTo>
                  <a:lnTo>
                    <a:pt x="67993" y="51886"/>
                  </a:lnTo>
                  <a:lnTo>
                    <a:pt x="68574" y="51290"/>
                  </a:lnTo>
                  <a:lnTo>
                    <a:pt x="69155" y="50694"/>
                  </a:lnTo>
                  <a:lnTo>
                    <a:pt x="69736" y="48904"/>
                  </a:lnTo>
                  <a:lnTo>
                    <a:pt x="69736" y="47115"/>
                  </a:lnTo>
                  <a:lnTo>
                    <a:pt x="70317" y="45326"/>
                  </a:lnTo>
                  <a:lnTo>
                    <a:pt x="70898" y="43537"/>
                  </a:lnTo>
                  <a:lnTo>
                    <a:pt x="67412" y="45922"/>
                  </a:lnTo>
                  <a:lnTo>
                    <a:pt x="67412" y="44133"/>
                  </a:lnTo>
                  <a:lnTo>
                    <a:pt x="64506" y="45326"/>
                  </a:lnTo>
                  <a:lnTo>
                    <a:pt x="64506" y="2385"/>
                  </a:lnTo>
                  <a:lnTo>
                    <a:pt x="73804" y="0"/>
                  </a:lnTo>
                  <a:lnTo>
                    <a:pt x="80778" y="1789"/>
                  </a:lnTo>
                  <a:lnTo>
                    <a:pt x="83684" y="9542"/>
                  </a:lnTo>
                  <a:lnTo>
                    <a:pt x="84265" y="14910"/>
                  </a:lnTo>
                  <a:lnTo>
                    <a:pt x="84265" y="16699"/>
                  </a:lnTo>
                  <a:lnTo>
                    <a:pt x="84846" y="16699"/>
                  </a:lnTo>
                  <a:lnTo>
                    <a:pt x="84846" y="149696"/>
                  </a:lnTo>
                  <a:close/>
                </a:path>
              </a:pathLst>
            </a:custGeom>
            <a:solidFill>
              <a:srgbClr val="A97A47"/>
            </a:solidFill>
          </p:spPr>
          <p:txBody>
            <a:bodyPr wrap="square" lIns="0" tIns="0" rIns="0" bIns="0" rtlCol="0">
              <a:noAutofit/>
            </a:bodyPr>
            <a:lstStyle/>
            <a:p>
              <a:endParaRPr sz="1758"/>
            </a:p>
          </p:txBody>
        </p:sp>
        <p:sp>
          <p:nvSpPr>
            <p:cNvPr id="1078" name="object 507"/>
            <p:cNvSpPr/>
            <p:nvPr/>
          </p:nvSpPr>
          <p:spPr>
            <a:xfrm>
              <a:off x="10157600" y="5010383"/>
              <a:ext cx="28204" cy="164231"/>
            </a:xfrm>
            <a:custGeom>
              <a:avLst/>
              <a:gdLst/>
              <a:ahLst/>
              <a:cxnLst/>
              <a:rect l="l" t="t" r="r" b="b"/>
              <a:pathLst>
                <a:path w="28883" h="168185">
                  <a:moveTo>
                    <a:pt x="14528" y="46519"/>
                  </a:moveTo>
                  <a:lnTo>
                    <a:pt x="15109" y="48308"/>
                  </a:lnTo>
                  <a:lnTo>
                    <a:pt x="15109" y="48904"/>
                  </a:lnTo>
                  <a:lnTo>
                    <a:pt x="18392" y="164027"/>
                  </a:lnTo>
                  <a:lnTo>
                    <a:pt x="5811" y="167588"/>
                  </a:lnTo>
                  <a:lnTo>
                    <a:pt x="4067" y="167588"/>
                  </a:lnTo>
                  <a:lnTo>
                    <a:pt x="2324" y="168185"/>
                  </a:lnTo>
                  <a:lnTo>
                    <a:pt x="0" y="168185"/>
                  </a:lnTo>
                  <a:lnTo>
                    <a:pt x="0" y="15506"/>
                  </a:lnTo>
                  <a:lnTo>
                    <a:pt x="5230" y="11331"/>
                  </a:lnTo>
                  <a:lnTo>
                    <a:pt x="6973" y="7156"/>
                  </a:lnTo>
                  <a:lnTo>
                    <a:pt x="7554" y="0"/>
                  </a:lnTo>
                  <a:lnTo>
                    <a:pt x="15109" y="596"/>
                  </a:lnTo>
                  <a:lnTo>
                    <a:pt x="18596" y="12524"/>
                  </a:lnTo>
                  <a:lnTo>
                    <a:pt x="20339" y="11331"/>
                  </a:lnTo>
                  <a:lnTo>
                    <a:pt x="23245" y="5964"/>
                  </a:lnTo>
                  <a:lnTo>
                    <a:pt x="28883" y="41944"/>
                  </a:lnTo>
                  <a:lnTo>
                    <a:pt x="19177" y="42940"/>
                  </a:lnTo>
                  <a:lnTo>
                    <a:pt x="16271" y="41748"/>
                  </a:lnTo>
                  <a:lnTo>
                    <a:pt x="16271" y="42344"/>
                  </a:lnTo>
                  <a:lnTo>
                    <a:pt x="16853" y="42940"/>
                  </a:lnTo>
                  <a:lnTo>
                    <a:pt x="16853" y="43537"/>
                  </a:lnTo>
                  <a:lnTo>
                    <a:pt x="13366" y="41151"/>
                  </a:lnTo>
                  <a:lnTo>
                    <a:pt x="13366" y="42940"/>
                  </a:lnTo>
                  <a:lnTo>
                    <a:pt x="14528" y="44730"/>
                  </a:lnTo>
                  <a:lnTo>
                    <a:pt x="14528" y="46519"/>
                  </a:lnTo>
                  <a:close/>
                </a:path>
              </a:pathLst>
            </a:custGeom>
            <a:solidFill>
              <a:srgbClr val="B07E48"/>
            </a:solidFill>
          </p:spPr>
          <p:txBody>
            <a:bodyPr wrap="square" lIns="0" tIns="0" rIns="0" bIns="0" rtlCol="0">
              <a:noAutofit/>
            </a:bodyPr>
            <a:lstStyle/>
            <a:p>
              <a:endParaRPr sz="1758"/>
            </a:p>
          </p:txBody>
        </p:sp>
        <p:sp>
          <p:nvSpPr>
            <p:cNvPr id="1079" name="object 508"/>
            <p:cNvSpPr/>
            <p:nvPr/>
          </p:nvSpPr>
          <p:spPr>
            <a:xfrm>
              <a:off x="10172325" y="5009206"/>
              <a:ext cx="68097" cy="161336"/>
            </a:xfrm>
            <a:custGeom>
              <a:avLst/>
              <a:gdLst/>
              <a:ahLst/>
              <a:cxnLst/>
              <a:rect l="l" t="t" r="r" b="b"/>
              <a:pathLst>
                <a:path w="69736" h="165220">
                  <a:moveTo>
                    <a:pt x="32543" y="138961"/>
                  </a:moveTo>
                  <a:lnTo>
                    <a:pt x="29056" y="143732"/>
                  </a:lnTo>
                  <a:lnTo>
                    <a:pt x="25570" y="147907"/>
                  </a:lnTo>
                  <a:lnTo>
                    <a:pt x="22083" y="151485"/>
                  </a:lnTo>
                  <a:lnTo>
                    <a:pt x="21502" y="152082"/>
                  </a:lnTo>
                  <a:lnTo>
                    <a:pt x="20339" y="152678"/>
                  </a:lnTo>
                  <a:lnTo>
                    <a:pt x="20339" y="153871"/>
                  </a:lnTo>
                  <a:lnTo>
                    <a:pt x="14330" y="158915"/>
                  </a:lnTo>
                  <a:lnTo>
                    <a:pt x="3282" y="165220"/>
                  </a:lnTo>
                  <a:lnTo>
                    <a:pt x="0" y="50097"/>
                  </a:lnTo>
                  <a:lnTo>
                    <a:pt x="1162" y="50694"/>
                  </a:lnTo>
                  <a:lnTo>
                    <a:pt x="1743" y="50694"/>
                  </a:lnTo>
                  <a:lnTo>
                    <a:pt x="2847" y="50401"/>
                  </a:lnTo>
                  <a:lnTo>
                    <a:pt x="11074" y="48816"/>
                  </a:lnTo>
                  <a:lnTo>
                    <a:pt x="24853" y="49040"/>
                  </a:lnTo>
                  <a:lnTo>
                    <a:pt x="41260" y="54868"/>
                  </a:lnTo>
                  <a:lnTo>
                    <a:pt x="40061" y="52859"/>
                  </a:lnTo>
                  <a:lnTo>
                    <a:pt x="28582" y="45937"/>
                  </a:lnTo>
                  <a:lnTo>
                    <a:pt x="13774" y="43137"/>
                  </a:lnTo>
                  <a:lnTo>
                    <a:pt x="8135" y="7156"/>
                  </a:lnTo>
                  <a:lnTo>
                    <a:pt x="6973" y="3578"/>
                  </a:lnTo>
                  <a:lnTo>
                    <a:pt x="13366" y="1789"/>
                  </a:lnTo>
                  <a:lnTo>
                    <a:pt x="16271" y="9542"/>
                  </a:lnTo>
                  <a:lnTo>
                    <a:pt x="17434" y="7753"/>
                  </a:lnTo>
                  <a:lnTo>
                    <a:pt x="18596" y="2982"/>
                  </a:lnTo>
                  <a:lnTo>
                    <a:pt x="17434" y="0"/>
                  </a:lnTo>
                  <a:lnTo>
                    <a:pt x="33552" y="2315"/>
                  </a:lnTo>
                  <a:lnTo>
                    <a:pt x="47104" y="5535"/>
                  </a:lnTo>
                  <a:lnTo>
                    <a:pt x="55016" y="10770"/>
                  </a:lnTo>
                  <a:lnTo>
                    <a:pt x="58492" y="19710"/>
                  </a:lnTo>
                  <a:lnTo>
                    <a:pt x="58736" y="34045"/>
                  </a:lnTo>
                  <a:lnTo>
                    <a:pt x="56951" y="55465"/>
                  </a:lnTo>
                  <a:lnTo>
                    <a:pt x="57532" y="56061"/>
                  </a:lnTo>
                  <a:lnTo>
                    <a:pt x="57532" y="56658"/>
                  </a:lnTo>
                  <a:lnTo>
                    <a:pt x="58695" y="56658"/>
                  </a:lnTo>
                  <a:lnTo>
                    <a:pt x="59276" y="56061"/>
                  </a:lnTo>
                  <a:lnTo>
                    <a:pt x="59857" y="55465"/>
                  </a:lnTo>
                  <a:lnTo>
                    <a:pt x="59857" y="54272"/>
                  </a:lnTo>
                  <a:lnTo>
                    <a:pt x="60438" y="53676"/>
                  </a:lnTo>
                  <a:lnTo>
                    <a:pt x="61019" y="53079"/>
                  </a:lnTo>
                  <a:lnTo>
                    <a:pt x="64506" y="53079"/>
                  </a:lnTo>
                  <a:lnTo>
                    <a:pt x="65668" y="54868"/>
                  </a:lnTo>
                  <a:lnTo>
                    <a:pt x="69736" y="59640"/>
                  </a:lnTo>
                  <a:lnTo>
                    <a:pt x="68574" y="68586"/>
                  </a:lnTo>
                  <a:lnTo>
                    <a:pt x="67993" y="74550"/>
                  </a:lnTo>
                  <a:lnTo>
                    <a:pt x="66518" y="82192"/>
                  </a:lnTo>
                  <a:lnTo>
                    <a:pt x="60389" y="95083"/>
                  </a:lnTo>
                  <a:lnTo>
                    <a:pt x="49396" y="101388"/>
                  </a:lnTo>
                  <a:lnTo>
                    <a:pt x="49396" y="101984"/>
                  </a:lnTo>
                  <a:lnTo>
                    <a:pt x="48815" y="103177"/>
                  </a:lnTo>
                  <a:lnTo>
                    <a:pt x="48815" y="103773"/>
                  </a:lnTo>
                  <a:lnTo>
                    <a:pt x="41842" y="121665"/>
                  </a:lnTo>
                  <a:lnTo>
                    <a:pt x="39517" y="127033"/>
                  </a:lnTo>
                  <a:lnTo>
                    <a:pt x="36611" y="131804"/>
                  </a:lnTo>
                  <a:lnTo>
                    <a:pt x="33706" y="136575"/>
                  </a:lnTo>
                  <a:lnTo>
                    <a:pt x="33124" y="137172"/>
                  </a:lnTo>
                  <a:lnTo>
                    <a:pt x="32543" y="138365"/>
                  </a:lnTo>
                  <a:lnTo>
                    <a:pt x="32543" y="138961"/>
                  </a:lnTo>
                  <a:close/>
                </a:path>
              </a:pathLst>
            </a:custGeom>
            <a:solidFill>
              <a:srgbClr val="B07E48"/>
            </a:solidFill>
          </p:spPr>
          <p:txBody>
            <a:bodyPr wrap="square" lIns="0" tIns="0" rIns="0" bIns="0" rtlCol="0">
              <a:noAutofit/>
            </a:bodyPr>
            <a:lstStyle/>
            <a:p>
              <a:endParaRPr sz="1758"/>
            </a:p>
          </p:txBody>
        </p:sp>
        <p:sp>
          <p:nvSpPr>
            <p:cNvPr id="1080" name="object 509"/>
            <p:cNvSpPr/>
            <p:nvPr/>
          </p:nvSpPr>
          <p:spPr>
            <a:xfrm>
              <a:off x="10192216" y="5164120"/>
              <a:ext cx="1702" cy="5824"/>
            </a:xfrm>
            <a:custGeom>
              <a:avLst/>
              <a:gdLst/>
              <a:ahLst/>
              <a:cxnLst/>
              <a:rect l="l" t="t" r="r" b="b"/>
              <a:pathLst>
                <a:path w="1743" h="5964">
                  <a:moveTo>
                    <a:pt x="581" y="3578"/>
                  </a:moveTo>
                  <a:lnTo>
                    <a:pt x="0" y="1192"/>
                  </a:lnTo>
                  <a:lnTo>
                    <a:pt x="0" y="0"/>
                  </a:lnTo>
                  <a:lnTo>
                    <a:pt x="581" y="596"/>
                  </a:lnTo>
                  <a:lnTo>
                    <a:pt x="581" y="2982"/>
                  </a:lnTo>
                  <a:lnTo>
                    <a:pt x="1162" y="4174"/>
                  </a:lnTo>
                  <a:lnTo>
                    <a:pt x="1743" y="5964"/>
                  </a:lnTo>
                  <a:lnTo>
                    <a:pt x="581" y="3578"/>
                  </a:lnTo>
                  <a:close/>
                </a:path>
              </a:pathLst>
            </a:custGeom>
            <a:solidFill>
              <a:srgbClr val="B07E48"/>
            </a:solidFill>
          </p:spPr>
          <p:txBody>
            <a:bodyPr wrap="square" lIns="0" tIns="0" rIns="0" bIns="0" rtlCol="0">
              <a:noAutofit/>
            </a:bodyPr>
            <a:lstStyle/>
            <a:p>
              <a:endParaRPr sz="1758"/>
            </a:p>
          </p:txBody>
        </p:sp>
        <p:sp>
          <p:nvSpPr>
            <p:cNvPr id="1081" name="object 510"/>
            <p:cNvSpPr/>
            <p:nvPr/>
          </p:nvSpPr>
          <p:spPr>
            <a:xfrm>
              <a:off x="10109931" y="5160043"/>
              <a:ext cx="47667" cy="28536"/>
            </a:xfrm>
            <a:custGeom>
              <a:avLst/>
              <a:gdLst/>
              <a:ahLst/>
              <a:cxnLst/>
              <a:rect l="l" t="t" r="r" b="b"/>
              <a:pathLst>
                <a:path w="48815" h="29223">
                  <a:moveTo>
                    <a:pt x="5230" y="18488"/>
                  </a:moveTo>
                  <a:lnTo>
                    <a:pt x="8717" y="15506"/>
                  </a:lnTo>
                  <a:lnTo>
                    <a:pt x="11041" y="11331"/>
                  </a:lnTo>
                  <a:lnTo>
                    <a:pt x="12203" y="8349"/>
                  </a:lnTo>
                  <a:lnTo>
                    <a:pt x="13366" y="4771"/>
                  </a:lnTo>
                  <a:lnTo>
                    <a:pt x="13366" y="0"/>
                  </a:lnTo>
                  <a:lnTo>
                    <a:pt x="13642" y="248"/>
                  </a:lnTo>
                  <a:lnTo>
                    <a:pt x="24187" y="7964"/>
                  </a:lnTo>
                  <a:lnTo>
                    <a:pt x="35995" y="13066"/>
                  </a:lnTo>
                  <a:lnTo>
                    <a:pt x="48815" y="14910"/>
                  </a:lnTo>
                  <a:lnTo>
                    <a:pt x="48815" y="29223"/>
                  </a:lnTo>
                  <a:lnTo>
                    <a:pt x="48345" y="29163"/>
                  </a:lnTo>
                  <a:lnTo>
                    <a:pt x="35076" y="26537"/>
                  </a:lnTo>
                  <a:lnTo>
                    <a:pt x="23127" y="23514"/>
                  </a:lnTo>
                  <a:lnTo>
                    <a:pt x="11700" y="21839"/>
                  </a:lnTo>
                  <a:lnTo>
                    <a:pt x="0" y="23259"/>
                  </a:lnTo>
                  <a:lnTo>
                    <a:pt x="0" y="21470"/>
                  </a:lnTo>
                  <a:lnTo>
                    <a:pt x="5230" y="18488"/>
                  </a:lnTo>
                  <a:close/>
                </a:path>
              </a:pathLst>
            </a:custGeom>
            <a:solidFill>
              <a:srgbClr val="9F7444"/>
            </a:solidFill>
          </p:spPr>
          <p:txBody>
            <a:bodyPr wrap="square" lIns="0" tIns="0" rIns="0" bIns="0" rtlCol="0">
              <a:noAutofit/>
            </a:bodyPr>
            <a:lstStyle/>
            <a:p>
              <a:endParaRPr sz="1758"/>
            </a:p>
          </p:txBody>
        </p:sp>
        <p:sp>
          <p:nvSpPr>
            <p:cNvPr id="1082" name="object 511"/>
            <p:cNvSpPr/>
            <p:nvPr/>
          </p:nvSpPr>
          <p:spPr>
            <a:xfrm>
              <a:off x="10168351" y="5203139"/>
              <a:ext cx="133924" cy="323803"/>
            </a:xfrm>
            <a:custGeom>
              <a:avLst/>
              <a:gdLst/>
              <a:ahLst/>
              <a:cxnLst/>
              <a:rect l="l" t="t" r="r" b="b"/>
              <a:pathLst>
                <a:path w="137148" h="331598">
                  <a:moveTo>
                    <a:pt x="117390" y="25645"/>
                  </a:moveTo>
                  <a:lnTo>
                    <a:pt x="117971" y="25645"/>
                  </a:lnTo>
                  <a:lnTo>
                    <a:pt x="118552" y="26241"/>
                  </a:lnTo>
                  <a:lnTo>
                    <a:pt x="119133" y="26838"/>
                  </a:lnTo>
                  <a:lnTo>
                    <a:pt x="119714" y="26838"/>
                  </a:lnTo>
                  <a:lnTo>
                    <a:pt x="120295" y="27434"/>
                  </a:lnTo>
                  <a:lnTo>
                    <a:pt x="121458" y="28627"/>
                  </a:lnTo>
                  <a:lnTo>
                    <a:pt x="122039" y="29223"/>
                  </a:lnTo>
                  <a:lnTo>
                    <a:pt x="122620" y="29820"/>
                  </a:lnTo>
                  <a:lnTo>
                    <a:pt x="123201" y="30416"/>
                  </a:lnTo>
                  <a:lnTo>
                    <a:pt x="123782" y="31012"/>
                  </a:lnTo>
                  <a:lnTo>
                    <a:pt x="125526" y="32802"/>
                  </a:lnTo>
                  <a:lnTo>
                    <a:pt x="125526" y="33398"/>
                  </a:lnTo>
                  <a:lnTo>
                    <a:pt x="126107" y="33398"/>
                  </a:lnTo>
                  <a:lnTo>
                    <a:pt x="126107" y="33994"/>
                  </a:lnTo>
                  <a:lnTo>
                    <a:pt x="127269" y="34591"/>
                  </a:lnTo>
                  <a:lnTo>
                    <a:pt x="127850" y="35784"/>
                  </a:lnTo>
                  <a:lnTo>
                    <a:pt x="128431" y="36976"/>
                  </a:lnTo>
                  <a:lnTo>
                    <a:pt x="130647" y="46504"/>
                  </a:lnTo>
                  <a:lnTo>
                    <a:pt x="131947" y="56653"/>
                  </a:lnTo>
                  <a:lnTo>
                    <a:pt x="133247" y="69659"/>
                  </a:lnTo>
                  <a:lnTo>
                    <a:pt x="134548" y="85107"/>
                  </a:lnTo>
                  <a:lnTo>
                    <a:pt x="135848" y="102581"/>
                  </a:lnTo>
                  <a:lnTo>
                    <a:pt x="137148" y="121665"/>
                  </a:lnTo>
                  <a:lnTo>
                    <a:pt x="136567" y="122262"/>
                  </a:lnTo>
                  <a:lnTo>
                    <a:pt x="135986" y="122262"/>
                  </a:lnTo>
                  <a:lnTo>
                    <a:pt x="135405" y="122858"/>
                  </a:lnTo>
                  <a:lnTo>
                    <a:pt x="129556" y="126973"/>
                  </a:lnTo>
                  <a:lnTo>
                    <a:pt x="117535" y="134136"/>
                  </a:lnTo>
                  <a:lnTo>
                    <a:pt x="106029" y="140309"/>
                  </a:lnTo>
                  <a:lnTo>
                    <a:pt x="95400" y="145941"/>
                  </a:lnTo>
                  <a:lnTo>
                    <a:pt x="86008" y="151485"/>
                  </a:lnTo>
                  <a:lnTo>
                    <a:pt x="86008" y="76935"/>
                  </a:lnTo>
                  <a:lnTo>
                    <a:pt x="84265" y="93634"/>
                  </a:lnTo>
                  <a:lnTo>
                    <a:pt x="83684" y="95424"/>
                  </a:lnTo>
                  <a:lnTo>
                    <a:pt x="83102" y="96616"/>
                  </a:lnTo>
                  <a:lnTo>
                    <a:pt x="81359" y="93038"/>
                  </a:lnTo>
                  <a:lnTo>
                    <a:pt x="82521" y="153871"/>
                  </a:lnTo>
                  <a:lnTo>
                    <a:pt x="81940" y="154467"/>
                  </a:lnTo>
                  <a:lnTo>
                    <a:pt x="81359" y="155064"/>
                  </a:lnTo>
                  <a:lnTo>
                    <a:pt x="80197" y="155660"/>
                  </a:lnTo>
                  <a:lnTo>
                    <a:pt x="79616" y="156257"/>
                  </a:lnTo>
                  <a:lnTo>
                    <a:pt x="79616" y="156853"/>
                  </a:lnTo>
                  <a:lnTo>
                    <a:pt x="79034" y="156853"/>
                  </a:lnTo>
                  <a:lnTo>
                    <a:pt x="77291" y="158642"/>
                  </a:lnTo>
                  <a:lnTo>
                    <a:pt x="76710" y="159239"/>
                  </a:lnTo>
                  <a:lnTo>
                    <a:pt x="76129" y="159835"/>
                  </a:lnTo>
                  <a:lnTo>
                    <a:pt x="74385" y="161624"/>
                  </a:lnTo>
                  <a:lnTo>
                    <a:pt x="73804" y="162221"/>
                  </a:lnTo>
                  <a:lnTo>
                    <a:pt x="73223" y="163413"/>
                  </a:lnTo>
                  <a:lnTo>
                    <a:pt x="72642" y="164606"/>
                  </a:lnTo>
                  <a:lnTo>
                    <a:pt x="72061" y="165203"/>
                  </a:lnTo>
                  <a:lnTo>
                    <a:pt x="71480" y="165799"/>
                  </a:lnTo>
                  <a:lnTo>
                    <a:pt x="71480" y="166395"/>
                  </a:lnTo>
                  <a:lnTo>
                    <a:pt x="70898" y="167588"/>
                  </a:lnTo>
                  <a:lnTo>
                    <a:pt x="70898" y="169377"/>
                  </a:lnTo>
                  <a:lnTo>
                    <a:pt x="70317" y="172359"/>
                  </a:lnTo>
                  <a:lnTo>
                    <a:pt x="69736" y="175938"/>
                  </a:lnTo>
                  <a:lnTo>
                    <a:pt x="69155" y="178920"/>
                  </a:lnTo>
                  <a:lnTo>
                    <a:pt x="69155" y="181902"/>
                  </a:lnTo>
                  <a:lnTo>
                    <a:pt x="68574" y="185480"/>
                  </a:lnTo>
                  <a:lnTo>
                    <a:pt x="68574" y="193233"/>
                  </a:lnTo>
                  <a:lnTo>
                    <a:pt x="67993" y="197408"/>
                  </a:lnTo>
                  <a:lnTo>
                    <a:pt x="67993" y="202179"/>
                  </a:lnTo>
                  <a:lnTo>
                    <a:pt x="67412" y="206951"/>
                  </a:lnTo>
                  <a:lnTo>
                    <a:pt x="67412" y="218879"/>
                  </a:lnTo>
                  <a:lnTo>
                    <a:pt x="66831" y="224246"/>
                  </a:lnTo>
                  <a:lnTo>
                    <a:pt x="66831" y="236174"/>
                  </a:lnTo>
                  <a:lnTo>
                    <a:pt x="66249" y="240349"/>
                  </a:lnTo>
                  <a:lnTo>
                    <a:pt x="66249" y="264205"/>
                  </a:lnTo>
                  <a:lnTo>
                    <a:pt x="65668" y="272555"/>
                  </a:lnTo>
                  <a:lnTo>
                    <a:pt x="65087" y="322056"/>
                  </a:lnTo>
                  <a:lnTo>
                    <a:pt x="65668" y="272555"/>
                  </a:lnTo>
                  <a:lnTo>
                    <a:pt x="65668" y="331598"/>
                  </a:lnTo>
                  <a:lnTo>
                    <a:pt x="65087" y="331598"/>
                  </a:lnTo>
                  <a:lnTo>
                    <a:pt x="65087" y="319670"/>
                  </a:lnTo>
                  <a:lnTo>
                    <a:pt x="37192" y="62025"/>
                  </a:lnTo>
                  <a:lnTo>
                    <a:pt x="73223" y="0"/>
                  </a:lnTo>
                  <a:lnTo>
                    <a:pt x="76129" y="1789"/>
                  </a:lnTo>
                  <a:lnTo>
                    <a:pt x="81940" y="5367"/>
                  </a:lnTo>
                  <a:lnTo>
                    <a:pt x="87752" y="8349"/>
                  </a:lnTo>
                  <a:lnTo>
                    <a:pt x="87752" y="12524"/>
                  </a:lnTo>
                  <a:lnTo>
                    <a:pt x="87961" y="16316"/>
                  </a:lnTo>
                  <a:lnTo>
                    <a:pt x="87375" y="29333"/>
                  </a:lnTo>
                  <a:lnTo>
                    <a:pt x="81940" y="40555"/>
                  </a:lnTo>
                  <a:lnTo>
                    <a:pt x="81359" y="41151"/>
                  </a:lnTo>
                  <a:lnTo>
                    <a:pt x="81940" y="42344"/>
                  </a:lnTo>
                  <a:lnTo>
                    <a:pt x="82521" y="41748"/>
                  </a:lnTo>
                  <a:lnTo>
                    <a:pt x="91644" y="38841"/>
                  </a:lnTo>
                  <a:lnTo>
                    <a:pt x="101464" y="30645"/>
                  </a:lnTo>
                  <a:lnTo>
                    <a:pt x="107510" y="19084"/>
                  </a:lnTo>
                  <a:lnTo>
                    <a:pt x="108673" y="19681"/>
                  </a:lnTo>
                  <a:lnTo>
                    <a:pt x="109835" y="20277"/>
                  </a:lnTo>
                  <a:lnTo>
                    <a:pt x="110416" y="20874"/>
                  </a:lnTo>
                  <a:lnTo>
                    <a:pt x="110997" y="21470"/>
                  </a:lnTo>
                  <a:lnTo>
                    <a:pt x="112159" y="22066"/>
                  </a:lnTo>
                  <a:lnTo>
                    <a:pt x="113322" y="22663"/>
                  </a:lnTo>
                  <a:lnTo>
                    <a:pt x="113903" y="23259"/>
                  </a:lnTo>
                  <a:lnTo>
                    <a:pt x="114484" y="23259"/>
                  </a:lnTo>
                  <a:lnTo>
                    <a:pt x="115065" y="23856"/>
                  </a:lnTo>
                  <a:lnTo>
                    <a:pt x="115646" y="24452"/>
                  </a:lnTo>
                  <a:lnTo>
                    <a:pt x="116227" y="24452"/>
                  </a:lnTo>
                  <a:lnTo>
                    <a:pt x="117390" y="25048"/>
                  </a:lnTo>
                  <a:lnTo>
                    <a:pt x="117390" y="25645"/>
                  </a:lnTo>
                  <a:close/>
                </a:path>
                <a:path w="137148" h="331598">
                  <a:moveTo>
                    <a:pt x="37192" y="62025"/>
                  </a:moveTo>
                  <a:lnTo>
                    <a:pt x="65087" y="319670"/>
                  </a:lnTo>
                  <a:lnTo>
                    <a:pt x="65087" y="331598"/>
                  </a:lnTo>
                  <a:lnTo>
                    <a:pt x="0" y="331598"/>
                  </a:lnTo>
                  <a:lnTo>
                    <a:pt x="0" y="16699"/>
                  </a:lnTo>
                  <a:lnTo>
                    <a:pt x="37192" y="62025"/>
                  </a:lnTo>
                  <a:close/>
                </a:path>
              </a:pathLst>
            </a:custGeom>
            <a:solidFill>
              <a:srgbClr val="FCC509"/>
            </a:solidFill>
          </p:spPr>
          <p:txBody>
            <a:bodyPr wrap="square" lIns="0" tIns="0" rIns="0" bIns="0" rtlCol="0">
              <a:noAutofit/>
            </a:bodyPr>
            <a:lstStyle/>
            <a:p>
              <a:endParaRPr sz="1758"/>
            </a:p>
          </p:txBody>
        </p:sp>
        <p:sp>
          <p:nvSpPr>
            <p:cNvPr id="1083" name="object 512"/>
            <p:cNvSpPr/>
            <p:nvPr/>
          </p:nvSpPr>
          <p:spPr>
            <a:xfrm>
              <a:off x="10029885" y="5204890"/>
              <a:ext cx="41993" cy="322056"/>
            </a:xfrm>
            <a:custGeom>
              <a:avLst/>
              <a:gdLst/>
              <a:ahLst/>
              <a:cxnLst/>
              <a:rect l="l" t="t" r="r" b="b"/>
              <a:pathLst>
                <a:path w="43004" h="329809">
                  <a:moveTo>
                    <a:pt x="43004" y="0"/>
                  </a:moveTo>
                  <a:lnTo>
                    <a:pt x="37774" y="78128"/>
                  </a:lnTo>
                  <a:lnTo>
                    <a:pt x="37774" y="75146"/>
                  </a:lnTo>
                  <a:lnTo>
                    <a:pt x="33706" y="23259"/>
                  </a:lnTo>
                  <a:lnTo>
                    <a:pt x="33706" y="17892"/>
                  </a:lnTo>
                  <a:lnTo>
                    <a:pt x="32543" y="11928"/>
                  </a:lnTo>
                  <a:lnTo>
                    <a:pt x="30800" y="7156"/>
                  </a:lnTo>
                  <a:lnTo>
                    <a:pt x="43004" y="0"/>
                  </a:lnTo>
                  <a:close/>
                </a:path>
                <a:path w="43004" h="329809">
                  <a:moveTo>
                    <a:pt x="506" y="114670"/>
                  </a:moveTo>
                  <a:lnTo>
                    <a:pt x="8721" y="105076"/>
                  </a:lnTo>
                  <a:lnTo>
                    <a:pt x="14057" y="93324"/>
                  </a:lnTo>
                  <a:lnTo>
                    <a:pt x="16271" y="79917"/>
                  </a:lnTo>
                  <a:lnTo>
                    <a:pt x="16271" y="73953"/>
                  </a:lnTo>
                  <a:lnTo>
                    <a:pt x="15109" y="67393"/>
                  </a:lnTo>
                  <a:lnTo>
                    <a:pt x="12785" y="62025"/>
                  </a:lnTo>
                  <a:lnTo>
                    <a:pt x="17472" y="58325"/>
                  </a:lnTo>
                  <a:lnTo>
                    <a:pt x="25653" y="48529"/>
                  </a:lnTo>
                  <a:lnTo>
                    <a:pt x="31148" y="36640"/>
                  </a:lnTo>
                  <a:lnTo>
                    <a:pt x="33706" y="23259"/>
                  </a:lnTo>
                  <a:lnTo>
                    <a:pt x="37774" y="75146"/>
                  </a:lnTo>
                  <a:lnTo>
                    <a:pt x="37774" y="78128"/>
                  </a:lnTo>
                  <a:lnTo>
                    <a:pt x="43004" y="0"/>
                  </a:lnTo>
                  <a:lnTo>
                    <a:pt x="78453" y="60236"/>
                  </a:lnTo>
                  <a:lnTo>
                    <a:pt x="79034" y="59640"/>
                  </a:lnTo>
                  <a:lnTo>
                    <a:pt x="79034" y="60236"/>
                  </a:lnTo>
                  <a:lnTo>
                    <a:pt x="117390" y="14910"/>
                  </a:lnTo>
                  <a:lnTo>
                    <a:pt x="117390" y="329809"/>
                  </a:lnTo>
                  <a:lnTo>
                    <a:pt x="50559" y="329809"/>
                  </a:lnTo>
                  <a:lnTo>
                    <a:pt x="50558" y="304709"/>
                  </a:lnTo>
                  <a:lnTo>
                    <a:pt x="50528" y="289036"/>
                  </a:lnTo>
                  <a:lnTo>
                    <a:pt x="50437" y="272868"/>
                  </a:lnTo>
                  <a:lnTo>
                    <a:pt x="50274" y="256517"/>
                  </a:lnTo>
                  <a:lnTo>
                    <a:pt x="50026" y="240295"/>
                  </a:lnTo>
                  <a:lnTo>
                    <a:pt x="49682" y="224515"/>
                  </a:lnTo>
                  <a:lnTo>
                    <a:pt x="49230" y="209489"/>
                  </a:lnTo>
                  <a:lnTo>
                    <a:pt x="48659" y="195530"/>
                  </a:lnTo>
                  <a:lnTo>
                    <a:pt x="47955" y="182951"/>
                  </a:lnTo>
                  <a:lnTo>
                    <a:pt x="47108" y="172064"/>
                  </a:lnTo>
                  <a:lnTo>
                    <a:pt x="46105" y="163181"/>
                  </a:lnTo>
                  <a:lnTo>
                    <a:pt x="44934" y="156615"/>
                  </a:lnTo>
                  <a:lnTo>
                    <a:pt x="43004" y="151485"/>
                  </a:lnTo>
                  <a:lnTo>
                    <a:pt x="41260" y="149100"/>
                  </a:lnTo>
                  <a:lnTo>
                    <a:pt x="42423" y="91249"/>
                  </a:lnTo>
                  <a:lnTo>
                    <a:pt x="40679" y="94827"/>
                  </a:lnTo>
                  <a:lnTo>
                    <a:pt x="40098" y="93634"/>
                  </a:lnTo>
                  <a:lnTo>
                    <a:pt x="40098" y="93038"/>
                  </a:lnTo>
                  <a:lnTo>
                    <a:pt x="39517" y="92442"/>
                  </a:lnTo>
                  <a:lnTo>
                    <a:pt x="39517" y="90056"/>
                  </a:lnTo>
                  <a:lnTo>
                    <a:pt x="38936" y="88863"/>
                  </a:lnTo>
                  <a:lnTo>
                    <a:pt x="38936" y="85285"/>
                  </a:lnTo>
                  <a:lnTo>
                    <a:pt x="38355" y="83496"/>
                  </a:lnTo>
                  <a:lnTo>
                    <a:pt x="38355" y="79917"/>
                  </a:lnTo>
                  <a:lnTo>
                    <a:pt x="37774" y="79321"/>
                  </a:lnTo>
                  <a:lnTo>
                    <a:pt x="37774" y="145521"/>
                  </a:lnTo>
                  <a:lnTo>
                    <a:pt x="34868" y="142539"/>
                  </a:lnTo>
                  <a:lnTo>
                    <a:pt x="30800" y="140154"/>
                  </a:lnTo>
                  <a:lnTo>
                    <a:pt x="26732" y="137172"/>
                  </a:lnTo>
                  <a:lnTo>
                    <a:pt x="23826" y="135979"/>
                  </a:lnTo>
                  <a:lnTo>
                    <a:pt x="21502" y="134190"/>
                  </a:lnTo>
                  <a:lnTo>
                    <a:pt x="18596" y="132400"/>
                  </a:lnTo>
                  <a:lnTo>
                    <a:pt x="4649" y="125244"/>
                  </a:lnTo>
                  <a:lnTo>
                    <a:pt x="3486" y="124647"/>
                  </a:lnTo>
                  <a:lnTo>
                    <a:pt x="2324" y="124051"/>
                  </a:lnTo>
                  <a:lnTo>
                    <a:pt x="581" y="123454"/>
                  </a:lnTo>
                  <a:lnTo>
                    <a:pt x="581" y="117490"/>
                  </a:lnTo>
                  <a:lnTo>
                    <a:pt x="0" y="115105"/>
                  </a:lnTo>
                  <a:lnTo>
                    <a:pt x="506" y="114670"/>
                  </a:lnTo>
                  <a:close/>
                </a:path>
              </a:pathLst>
            </a:custGeom>
            <a:solidFill>
              <a:srgbClr val="FCC509"/>
            </a:solidFill>
          </p:spPr>
          <p:txBody>
            <a:bodyPr wrap="square" lIns="0" tIns="0" rIns="0" bIns="0" rtlCol="0">
              <a:noAutofit/>
            </a:bodyPr>
            <a:lstStyle/>
            <a:p>
              <a:endParaRPr sz="1758"/>
            </a:p>
          </p:txBody>
        </p:sp>
        <p:sp>
          <p:nvSpPr>
            <p:cNvPr id="1084" name="object 513"/>
            <p:cNvSpPr/>
            <p:nvPr/>
          </p:nvSpPr>
          <p:spPr>
            <a:xfrm>
              <a:off x="10066800" y="5282338"/>
              <a:ext cx="4540" cy="68138"/>
            </a:xfrm>
            <a:custGeom>
              <a:avLst/>
              <a:gdLst/>
              <a:ahLst/>
              <a:cxnLst/>
              <a:rect l="l" t="t" r="r" b="b"/>
              <a:pathLst>
                <a:path w="4649" h="69778">
                  <a:moveTo>
                    <a:pt x="581" y="596"/>
                  </a:moveTo>
                  <a:lnTo>
                    <a:pt x="581" y="4174"/>
                  </a:lnTo>
                  <a:lnTo>
                    <a:pt x="1162" y="5964"/>
                  </a:lnTo>
                  <a:lnTo>
                    <a:pt x="1162" y="9542"/>
                  </a:lnTo>
                  <a:lnTo>
                    <a:pt x="1743" y="10735"/>
                  </a:lnTo>
                  <a:lnTo>
                    <a:pt x="1743" y="13120"/>
                  </a:lnTo>
                  <a:lnTo>
                    <a:pt x="2324" y="13717"/>
                  </a:lnTo>
                  <a:lnTo>
                    <a:pt x="2324" y="14313"/>
                  </a:lnTo>
                  <a:lnTo>
                    <a:pt x="2905" y="15506"/>
                  </a:lnTo>
                  <a:lnTo>
                    <a:pt x="4649" y="11928"/>
                  </a:lnTo>
                  <a:lnTo>
                    <a:pt x="3486" y="69778"/>
                  </a:lnTo>
                  <a:lnTo>
                    <a:pt x="2324" y="68586"/>
                  </a:lnTo>
                  <a:lnTo>
                    <a:pt x="1162" y="67393"/>
                  </a:lnTo>
                  <a:lnTo>
                    <a:pt x="0" y="66200"/>
                  </a:lnTo>
                  <a:lnTo>
                    <a:pt x="0" y="0"/>
                  </a:lnTo>
                  <a:lnTo>
                    <a:pt x="581" y="596"/>
                  </a:lnTo>
                  <a:close/>
                </a:path>
              </a:pathLst>
            </a:custGeom>
            <a:solidFill>
              <a:srgbClr val="DFAD07"/>
            </a:solidFill>
          </p:spPr>
          <p:txBody>
            <a:bodyPr wrap="square" lIns="0" tIns="0" rIns="0" bIns="0" rtlCol="0">
              <a:noAutofit/>
            </a:bodyPr>
            <a:lstStyle/>
            <a:p>
              <a:endParaRPr sz="1758"/>
            </a:p>
          </p:txBody>
        </p:sp>
        <p:sp>
          <p:nvSpPr>
            <p:cNvPr id="1085" name="object 514"/>
            <p:cNvSpPr/>
            <p:nvPr/>
          </p:nvSpPr>
          <p:spPr>
            <a:xfrm>
              <a:off x="10247825" y="5278268"/>
              <a:ext cx="4540" cy="75126"/>
            </a:xfrm>
            <a:custGeom>
              <a:avLst/>
              <a:gdLst/>
              <a:ahLst/>
              <a:cxnLst/>
              <a:rect l="l" t="t" r="r" b="b"/>
              <a:pathLst>
                <a:path w="4649" h="76935">
                  <a:moveTo>
                    <a:pt x="1743" y="19681"/>
                  </a:moveTo>
                  <a:lnTo>
                    <a:pt x="2324" y="18488"/>
                  </a:lnTo>
                  <a:lnTo>
                    <a:pt x="2905" y="16699"/>
                  </a:lnTo>
                  <a:lnTo>
                    <a:pt x="4649" y="0"/>
                  </a:lnTo>
                  <a:lnTo>
                    <a:pt x="4649" y="75146"/>
                  </a:lnTo>
                  <a:lnTo>
                    <a:pt x="4067" y="75146"/>
                  </a:lnTo>
                  <a:lnTo>
                    <a:pt x="2905" y="75742"/>
                  </a:lnTo>
                  <a:lnTo>
                    <a:pt x="2324" y="76339"/>
                  </a:lnTo>
                  <a:lnTo>
                    <a:pt x="1162" y="76935"/>
                  </a:lnTo>
                  <a:lnTo>
                    <a:pt x="0" y="16102"/>
                  </a:lnTo>
                  <a:lnTo>
                    <a:pt x="1743" y="19681"/>
                  </a:lnTo>
                  <a:close/>
                </a:path>
              </a:pathLst>
            </a:custGeom>
            <a:solidFill>
              <a:srgbClr val="DFAD07"/>
            </a:solidFill>
          </p:spPr>
          <p:txBody>
            <a:bodyPr wrap="square" lIns="0" tIns="0" rIns="0" bIns="0" rtlCol="0">
              <a:noAutofit/>
            </a:bodyPr>
            <a:lstStyle/>
            <a:p>
              <a:endParaRPr sz="1758"/>
            </a:p>
          </p:txBody>
        </p:sp>
        <p:sp>
          <p:nvSpPr>
            <p:cNvPr id="1086" name="object 515"/>
            <p:cNvSpPr/>
            <p:nvPr/>
          </p:nvSpPr>
          <p:spPr>
            <a:xfrm>
              <a:off x="10146783" y="5218860"/>
              <a:ext cx="0" cy="0"/>
            </a:xfrm>
            <a:custGeom>
              <a:avLst/>
              <a:gdLst/>
              <a:ahLst/>
              <a:cxnLst/>
              <a:rect l="l" t="t" r="r" b="b"/>
              <a:pathLst>
                <a:path>
                  <a:moveTo>
                    <a:pt x="0" y="0"/>
                  </a:moveTo>
                  <a:lnTo>
                    <a:pt x="0" y="0"/>
                  </a:lnTo>
                </a:path>
              </a:pathLst>
            </a:custGeom>
            <a:ln w="1270">
              <a:solidFill>
                <a:srgbClr val="FFDB5B"/>
              </a:solidFill>
              <a:prstDash val="dash"/>
            </a:ln>
          </p:spPr>
          <p:txBody>
            <a:bodyPr wrap="square" lIns="0" tIns="0" rIns="0" bIns="0" rtlCol="0">
              <a:noAutofit/>
            </a:bodyPr>
            <a:lstStyle/>
            <a:p>
              <a:endParaRPr sz="1758"/>
            </a:p>
          </p:txBody>
        </p:sp>
        <p:sp>
          <p:nvSpPr>
            <p:cNvPr id="1087" name="object 516"/>
            <p:cNvSpPr/>
            <p:nvPr/>
          </p:nvSpPr>
          <p:spPr>
            <a:xfrm>
              <a:off x="10146783" y="5172269"/>
              <a:ext cx="93066" cy="354670"/>
            </a:xfrm>
            <a:custGeom>
              <a:avLst/>
              <a:gdLst/>
              <a:ahLst/>
              <a:cxnLst/>
              <a:rect l="l" t="t" r="r" b="b"/>
              <a:pathLst>
                <a:path w="95306" h="363208">
                  <a:moveTo>
                    <a:pt x="10460" y="47712"/>
                  </a:moveTo>
                  <a:lnTo>
                    <a:pt x="11041" y="47712"/>
                  </a:lnTo>
                  <a:lnTo>
                    <a:pt x="12203" y="54868"/>
                  </a:lnTo>
                  <a:lnTo>
                    <a:pt x="6973" y="54868"/>
                  </a:lnTo>
                  <a:lnTo>
                    <a:pt x="10460" y="47712"/>
                  </a:lnTo>
                  <a:close/>
                </a:path>
                <a:path w="95306" h="363208">
                  <a:moveTo>
                    <a:pt x="10460" y="363208"/>
                  </a:moveTo>
                  <a:lnTo>
                    <a:pt x="0" y="363208"/>
                  </a:lnTo>
                  <a:lnTo>
                    <a:pt x="0" y="47712"/>
                  </a:lnTo>
                  <a:lnTo>
                    <a:pt x="10460" y="47712"/>
                  </a:lnTo>
                  <a:lnTo>
                    <a:pt x="6973" y="54868"/>
                  </a:lnTo>
                  <a:lnTo>
                    <a:pt x="5230" y="57254"/>
                  </a:lnTo>
                  <a:lnTo>
                    <a:pt x="5230" y="62025"/>
                  </a:lnTo>
                  <a:lnTo>
                    <a:pt x="6973" y="64411"/>
                  </a:lnTo>
                  <a:lnTo>
                    <a:pt x="12203" y="64411"/>
                  </a:lnTo>
                  <a:lnTo>
                    <a:pt x="14528" y="62025"/>
                  </a:lnTo>
                  <a:lnTo>
                    <a:pt x="14528" y="57254"/>
                  </a:lnTo>
                  <a:lnTo>
                    <a:pt x="12203" y="54868"/>
                  </a:lnTo>
                  <a:lnTo>
                    <a:pt x="11041" y="47712"/>
                  </a:lnTo>
                  <a:lnTo>
                    <a:pt x="20921" y="47712"/>
                  </a:lnTo>
                  <a:lnTo>
                    <a:pt x="14528" y="90056"/>
                  </a:lnTo>
                  <a:lnTo>
                    <a:pt x="14528" y="84688"/>
                  </a:lnTo>
                  <a:lnTo>
                    <a:pt x="12203" y="82303"/>
                  </a:lnTo>
                  <a:lnTo>
                    <a:pt x="6973" y="82303"/>
                  </a:lnTo>
                  <a:lnTo>
                    <a:pt x="5230" y="84688"/>
                  </a:lnTo>
                  <a:lnTo>
                    <a:pt x="5230" y="117490"/>
                  </a:lnTo>
                  <a:lnTo>
                    <a:pt x="6973" y="119280"/>
                  </a:lnTo>
                  <a:lnTo>
                    <a:pt x="12203" y="119280"/>
                  </a:lnTo>
                  <a:lnTo>
                    <a:pt x="22083" y="363208"/>
                  </a:lnTo>
                  <a:lnTo>
                    <a:pt x="10460" y="363208"/>
                  </a:lnTo>
                  <a:close/>
                </a:path>
                <a:path w="95306" h="363208">
                  <a:moveTo>
                    <a:pt x="92401" y="29820"/>
                  </a:moveTo>
                  <a:lnTo>
                    <a:pt x="95306" y="31609"/>
                  </a:lnTo>
                  <a:lnTo>
                    <a:pt x="59276" y="93634"/>
                  </a:lnTo>
                  <a:lnTo>
                    <a:pt x="22083" y="48308"/>
                  </a:lnTo>
                  <a:lnTo>
                    <a:pt x="22083" y="363208"/>
                  </a:lnTo>
                  <a:lnTo>
                    <a:pt x="12203" y="119280"/>
                  </a:lnTo>
                  <a:lnTo>
                    <a:pt x="14528" y="117490"/>
                  </a:lnTo>
                  <a:lnTo>
                    <a:pt x="14528" y="112123"/>
                  </a:lnTo>
                  <a:lnTo>
                    <a:pt x="12203" y="110334"/>
                  </a:lnTo>
                  <a:lnTo>
                    <a:pt x="6973" y="110334"/>
                  </a:lnTo>
                  <a:lnTo>
                    <a:pt x="5230" y="112123"/>
                  </a:lnTo>
                  <a:lnTo>
                    <a:pt x="5230" y="117490"/>
                  </a:lnTo>
                  <a:lnTo>
                    <a:pt x="5230" y="84688"/>
                  </a:lnTo>
                  <a:lnTo>
                    <a:pt x="5230" y="90056"/>
                  </a:lnTo>
                  <a:lnTo>
                    <a:pt x="6973" y="91845"/>
                  </a:lnTo>
                  <a:lnTo>
                    <a:pt x="12203" y="91845"/>
                  </a:lnTo>
                  <a:lnTo>
                    <a:pt x="14528" y="90056"/>
                  </a:lnTo>
                  <a:lnTo>
                    <a:pt x="20921" y="47712"/>
                  </a:lnTo>
                  <a:lnTo>
                    <a:pt x="57532" y="18488"/>
                  </a:lnTo>
                  <a:lnTo>
                    <a:pt x="57532" y="0"/>
                  </a:lnTo>
                  <a:lnTo>
                    <a:pt x="58695" y="1789"/>
                  </a:lnTo>
                  <a:lnTo>
                    <a:pt x="59276" y="1789"/>
                  </a:lnTo>
                  <a:lnTo>
                    <a:pt x="65668" y="7156"/>
                  </a:lnTo>
                  <a:lnTo>
                    <a:pt x="92401" y="29223"/>
                  </a:lnTo>
                  <a:lnTo>
                    <a:pt x="92401" y="29820"/>
                  </a:lnTo>
                  <a:close/>
                </a:path>
              </a:pathLst>
            </a:custGeom>
            <a:solidFill>
              <a:srgbClr val="FFE790"/>
            </a:solidFill>
          </p:spPr>
          <p:txBody>
            <a:bodyPr wrap="square" lIns="0" tIns="0" rIns="0" bIns="0" rtlCol="0">
              <a:noAutofit/>
            </a:bodyPr>
            <a:lstStyle/>
            <a:p>
              <a:endParaRPr sz="1758"/>
            </a:p>
          </p:txBody>
        </p:sp>
        <p:sp>
          <p:nvSpPr>
            <p:cNvPr id="1088" name="object 517"/>
            <p:cNvSpPr/>
            <p:nvPr/>
          </p:nvSpPr>
          <p:spPr>
            <a:xfrm>
              <a:off x="10201827" y="5171105"/>
              <a:ext cx="1135" cy="1164"/>
            </a:xfrm>
            <a:custGeom>
              <a:avLst/>
              <a:gdLst/>
              <a:ahLst/>
              <a:cxnLst/>
              <a:rect l="l" t="t" r="r" b="b"/>
              <a:pathLst>
                <a:path w="1162" h="1192">
                  <a:moveTo>
                    <a:pt x="1162" y="0"/>
                  </a:moveTo>
                  <a:lnTo>
                    <a:pt x="1162" y="1192"/>
                  </a:lnTo>
                  <a:lnTo>
                    <a:pt x="0" y="0"/>
                  </a:lnTo>
                  <a:lnTo>
                    <a:pt x="1162" y="0"/>
                  </a:lnTo>
                  <a:close/>
                </a:path>
              </a:pathLst>
            </a:custGeom>
            <a:solidFill>
              <a:srgbClr val="FFE790"/>
            </a:solidFill>
          </p:spPr>
          <p:txBody>
            <a:bodyPr wrap="square" lIns="0" tIns="0" rIns="0" bIns="0" rtlCol="0">
              <a:noAutofit/>
            </a:bodyPr>
            <a:lstStyle/>
            <a:p>
              <a:endParaRPr sz="1758"/>
            </a:p>
          </p:txBody>
        </p:sp>
        <p:sp>
          <p:nvSpPr>
            <p:cNvPr id="1089" name="object 518"/>
            <p:cNvSpPr/>
            <p:nvPr/>
          </p:nvSpPr>
          <p:spPr>
            <a:xfrm>
              <a:off x="10071337" y="5171119"/>
              <a:ext cx="72636" cy="92598"/>
            </a:xfrm>
            <a:custGeom>
              <a:avLst/>
              <a:gdLst/>
              <a:ahLst/>
              <a:cxnLst/>
              <a:rect l="l" t="t" r="r" b="b"/>
              <a:pathLst>
                <a:path w="74385" h="94827">
                  <a:moveTo>
                    <a:pt x="581" y="34591"/>
                  </a:moveTo>
                  <a:lnTo>
                    <a:pt x="0" y="32802"/>
                  </a:lnTo>
                  <a:lnTo>
                    <a:pt x="24407" y="12524"/>
                  </a:lnTo>
                  <a:lnTo>
                    <a:pt x="38936" y="0"/>
                  </a:lnTo>
                  <a:lnTo>
                    <a:pt x="39517" y="0"/>
                  </a:lnTo>
                  <a:lnTo>
                    <a:pt x="39517" y="19681"/>
                  </a:lnTo>
                  <a:lnTo>
                    <a:pt x="74385" y="48904"/>
                  </a:lnTo>
                  <a:lnTo>
                    <a:pt x="74385" y="49501"/>
                  </a:lnTo>
                  <a:lnTo>
                    <a:pt x="73804" y="49501"/>
                  </a:lnTo>
                  <a:lnTo>
                    <a:pt x="36611" y="94231"/>
                  </a:lnTo>
                  <a:lnTo>
                    <a:pt x="36030" y="94827"/>
                  </a:lnTo>
                  <a:lnTo>
                    <a:pt x="581" y="34591"/>
                  </a:lnTo>
                  <a:close/>
                </a:path>
              </a:pathLst>
            </a:custGeom>
            <a:solidFill>
              <a:srgbClr val="FFE790"/>
            </a:solidFill>
          </p:spPr>
          <p:txBody>
            <a:bodyPr wrap="square" lIns="0" tIns="0" rIns="0" bIns="0" rtlCol="0">
              <a:noAutofit/>
            </a:bodyPr>
            <a:lstStyle/>
            <a:p>
              <a:endParaRPr sz="1758"/>
            </a:p>
          </p:txBody>
        </p:sp>
        <p:sp>
          <p:nvSpPr>
            <p:cNvPr id="1090" name="object 519"/>
            <p:cNvSpPr/>
            <p:nvPr/>
          </p:nvSpPr>
          <p:spPr>
            <a:xfrm>
              <a:off x="10151894" y="5225849"/>
              <a:ext cx="9079" cy="9318"/>
            </a:xfrm>
            <a:custGeom>
              <a:avLst/>
              <a:gdLst/>
              <a:ahLst/>
              <a:cxnLst/>
              <a:rect l="l" t="t" r="r" b="b"/>
              <a:pathLst>
                <a:path w="9298" h="9542">
                  <a:moveTo>
                    <a:pt x="0" y="4771"/>
                  </a:moveTo>
                  <a:lnTo>
                    <a:pt x="0" y="2385"/>
                  </a:lnTo>
                  <a:lnTo>
                    <a:pt x="1743" y="0"/>
                  </a:lnTo>
                  <a:lnTo>
                    <a:pt x="6973" y="0"/>
                  </a:lnTo>
                  <a:lnTo>
                    <a:pt x="4649" y="1192"/>
                  </a:lnTo>
                  <a:lnTo>
                    <a:pt x="2324" y="1192"/>
                  </a:lnTo>
                  <a:lnTo>
                    <a:pt x="581" y="2385"/>
                  </a:lnTo>
                  <a:lnTo>
                    <a:pt x="0" y="4771"/>
                  </a:lnTo>
                  <a:close/>
                </a:path>
                <a:path w="9298" h="9542">
                  <a:moveTo>
                    <a:pt x="581" y="7156"/>
                  </a:moveTo>
                  <a:lnTo>
                    <a:pt x="2324" y="8349"/>
                  </a:lnTo>
                  <a:lnTo>
                    <a:pt x="6392" y="8349"/>
                  </a:lnTo>
                  <a:lnTo>
                    <a:pt x="8135" y="7156"/>
                  </a:lnTo>
                  <a:lnTo>
                    <a:pt x="8135" y="2385"/>
                  </a:lnTo>
                  <a:lnTo>
                    <a:pt x="6392" y="1192"/>
                  </a:lnTo>
                  <a:lnTo>
                    <a:pt x="4649" y="1192"/>
                  </a:lnTo>
                  <a:lnTo>
                    <a:pt x="6973" y="0"/>
                  </a:lnTo>
                  <a:lnTo>
                    <a:pt x="9298" y="2385"/>
                  </a:lnTo>
                  <a:lnTo>
                    <a:pt x="9298" y="7156"/>
                  </a:lnTo>
                  <a:lnTo>
                    <a:pt x="6973" y="9542"/>
                  </a:lnTo>
                  <a:lnTo>
                    <a:pt x="1743" y="9542"/>
                  </a:lnTo>
                  <a:lnTo>
                    <a:pt x="0" y="7156"/>
                  </a:lnTo>
                  <a:lnTo>
                    <a:pt x="0" y="4771"/>
                  </a:lnTo>
                  <a:lnTo>
                    <a:pt x="581" y="2385"/>
                  </a:lnTo>
                  <a:lnTo>
                    <a:pt x="581" y="7156"/>
                  </a:lnTo>
                  <a:close/>
                </a:path>
              </a:pathLst>
            </a:custGeom>
            <a:solidFill>
              <a:srgbClr val="CAAE90"/>
            </a:solidFill>
          </p:spPr>
          <p:txBody>
            <a:bodyPr wrap="square" lIns="0" tIns="0" rIns="0" bIns="0" rtlCol="0">
              <a:noAutofit/>
            </a:bodyPr>
            <a:lstStyle/>
            <a:p>
              <a:endParaRPr sz="1758"/>
            </a:p>
          </p:txBody>
        </p:sp>
        <p:sp>
          <p:nvSpPr>
            <p:cNvPr id="1091" name="object 520"/>
            <p:cNvSpPr/>
            <p:nvPr/>
          </p:nvSpPr>
          <p:spPr>
            <a:xfrm>
              <a:off x="10152461" y="5227014"/>
              <a:ext cx="7376" cy="6988"/>
            </a:xfrm>
            <a:custGeom>
              <a:avLst/>
              <a:gdLst/>
              <a:ahLst/>
              <a:cxnLst/>
              <a:rect l="l" t="t" r="r" b="b"/>
              <a:pathLst>
                <a:path w="7554" h="7156">
                  <a:moveTo>
                    <a:pt x="5811" y="0"/>
                  </a:moveTo>
                  <a:lnTo>
                    <a:pt x="5811" y="1789"/>
                  </a:lnTo>
                  <a:lnTo>
                    <a:pt x="4649" y="1789"/>
                  </a:lnTo>
                  <a:lnTo>
                    <a:pt x="4067" y="0"/>
                  </a:lnTo>
                  <a:lnTo>
                    <a:pt x="5811" y="0"/>
                  </a:lnTo>
                  <a:close/>
                </a:path>
                <a:path w="7554" h="7156">
                  <a:moveTo>
                    <a:pt x="1743" y="7156"/>
                  </a:moveTo>
                  <a:lnTo>
                    <a:pt x="0" y="5964"/>
                  </a:lnTo>
                  <a:lnTo>
                    <a:pt x="0" y="1192"/>
                  </a:lnTo>
                  <a:lnTo>
                    <a:pt x="1743" y="0"/>
                  </a:lnTo>
                  <a:lnTo>
                    <a:pt x="4067" y="0"/>
                  </a:lnTo>
                  <a:lnTo>
                    <a:pt x="2905" y="2982"/>
                  </a:lnTo>
                  <a:lnTo>
                    <a:pt x="2905" y="1789"/>
                  </a:lnTo>
                  <a:lnTo>
                    <a:pt x="1743" y="1789"/>
                  </a:lnTo>
                  <a:lnTo>
                    <a:pt x="1743" y="5367"/>
                  </a:lnTo>
                  <a:lnTo>
                    <a:pt x="2324" y="5367"/>
                  </a:lnTo>
                  <a:lnTo>
                    <a:pt x="1743" y="7156"/>
                  </a:lnTo>
                  <a:close/>
                </a:path>
                <a:path w="7554" h="7156">
                  <a:moveTo>
                    <a:pt x="2905" y="5367"/>
                  </a:moveTo>
                  <a:lnTo>
                    <a:pt x="2905" y="4174"/>
                  </a:lnTo>
                  <a:lnTo>
                    <a:pt x="2324" y="4174"/>
                  </a:lnTo>
                  <a:lnTo>
                    <a:pt x="1743" y="4771"/>
                  </a:lnTo>
                  <a:lnTo>
                    <a:pt x="1743" y="2982"/>
                  </a:lnTo>
                  <a:lnTo>
                    <a:pt x="2905" y="2982"/>
                  </a:lnTo>
                  <a:lnTo>
                    <a:pt x="4067" y="0"/>
                  </a:lnTo>
                  <a:lnTo>
                    <a:pt x="4649" y="1789"/>
                  </a:lnTo>
                  <a:lnTo>
                    <a:pt x="4649" y="2982"/>
                  </a:lnTo>
                  <a:lnTo>
                    <a:pt x="6392" y="2982"/>
                  </a:lnTo>
                  <a:lnTo>
                    <a:pt x="6392" y="1789"/>
                  </a:lnTo>
                  <a:lnTo>
                    <a:pt x="5811" y="1789"/>
                  </a:lnTo>
                  <a:lnTo>
                    <a:pt x="5811" y="0"/>
                  </a:lnTo>
                  <a:lnTo>
                    <a:pt x="7554" y="1192"/>
                  </a:lnTo>
                  <a:lnTo>
                    <a:pt x="7554" y="5964"/>
                  </a:lnTo>
                  <a:lnTo>
                    <a:pt x="5811" y="7156"/>
                  </a:lnTo>
                  <a:lnTo>
                    <a:pt x="6392" y="5367"/>
                  </a:lnTo>
                  <a:lnTo>
                    <a:pt x="6392" y="4771"/>
                  </a:lnTo>
                  <a:lnTo>
                    <a:pt x="5811" y="4174"/>
                  </a:lnTo>
                  <a:lnTo>
                    <a:pt x="5230" y="4174"/>
                  </a:lnTo>
                  <a:lnTo>
                    <a:pt x="4649" y="4771"/>
                  </a:lnTo>
                  <a:lnTo>
                    <a:pt x="4649" y="5367"/>
                  </a:lnTo>
                  <a:lnTo>
                    <a:pt x="4067" y="7156"/>
                  </a:lnTo>
                  <a:lnTo>
                    <a:pt x="1743" y="7156"/>
                  </a:lnTo>
                  <a:lnTo>
                    <a:pt x="2324" y="5367"/>
                  </a:lnTo>
                  <a:lnTo>
                    <a:pt x="2905" y="5367"/>
                  </a:lnTo>
                  <a:close/>
                </a:path>
                <a:path w="7554" h="7156">
                  <a:moveTo>
                    <a:pt x="5811" y="7156"/>
                  </a:moveTo>
                  <a:lnTo>
                    <a:pt x="4067" y="7156"/>
                  </a:lnTo>
                  <a:lnTo>
                    <a:pt x="4649" y="5367"/>
                  </a:lnTo>
                  <a:lnTo>
                    <a:pt x="6392" y="5367"/>
                  </a:lnTo>
                  <a:lnTo>
                    <a:pt x="5811" y="7156"/>
                  </a:lnTo>
                  <a:close/>
                </a:path>
              </a:pathLst>
            </a:custGeom>
            <a:solidFill>
              <a:srgbClr val="E7DBCE"/>
            </a:solidFill>
          </p:spPr>
          <p:txBody>
            <a:bodyPr wrap="square" lIns="0" tIns="0" rIns="0" bIns="0" rtlCol="0">
              <a:noAutofit/>
            </a:bodyPr>
            <a:lstStyle/>
            <a:p>
              <a:endParaRPr sz="1758"/>
            </a:p>
          </p:txBody>
        </p:sp>
        <p:sp>
          <p:nvSpPr>
            <p:cNvPr id="1092" name="object 521"/>
            <p:cNvSpPr/>
            <p:nvPr/>
          </p:nvSpPr>
          <p:spPr>
            <a:xfrm>
              <a:off x="10154156" y="5229344"/>
              <a:ext cx="1135" cy="0"/>
            </a:xfrm>
            <a:custGeom>
              <a:avLst/>
              <a:gdLst/>
              <a:ahLst/>
              <a:cxnLst/>
              <a:rect l="l" t="t" r="r" b="b"/>
              <a:pathLst>
                <a:path w="1162">
                  <a:moveTo>
                    <a:pt x="0" y="0"/>
                  </a:moveTo>
                  <a:lnTo>
                    <a:pt x="1162" y="0"/>
                  </a:lnTo>
                </a:path>
              </a:pathLst>
            </a:custGeom>
            <a:ln w="2462">
              <a:solidFill>
                <a:srgbClr val="CAAE90"/>
              </a:solidFill>
              <a:prstDash val="dash"/>
            </a:ln>
          </p:spPr>
          <p:txBody>
            <a:bodyPr wrap="square" lIns="0" tIns="0" rIns="0" bIns="0" rtlCol="0">
              <a:noAutofit/>
            </a:bodyPr>
            <a:lstStyle/>
            <a:p>
              <a:endParaRPr sz="1758"/>
            </a:p>
          </p:txBody>
        </p:sp>
        <p:sp>
          <p:nvSpPr>
            <p:cNvPr id="1093" name="object 522"/>
            <p:cNvSpPr/>
            <p:nvPr/>
          </p:nvSpPr>
          <p:spPr>
            <a:xfrm>
              <a:off x="10157023" y="5229345"/>
              <a:ext cx="1702" cy="0"/>
            </a:xfrm>
            <a:custGeom>
              <a:avLst/>
              <a:gdLst/>
              <a:ahLst/>
              <a:cxnLst/>
              <a:rect l="l" t="t" r="r" b="b"/>
              <a:pathLst>
                <a:path w="1743">
                  <a:moveTo>
                    <a:pt x="0" y="0"/>
                  </a:moveTo>
                  <a:lnTo>
                    <a:pt x="1743" y="0"/>
                  </a:lnTo>
                </a:path>
              </a:pathLst>
            </a:custGeom>
            <a:ln w="2462">
              <a:solidFill>
                <a:srgbClr val="CAAE90"/>
              </a:solidFill>
              <a:prstDash val="dash"/>
            </a:ln>
          </p:spPr>
          <p:txBody>
            <a:bodyPr wrap="square" lIns="0" tIns="0" rIns="0" bIns="0" rtlCol="0">
              <a:noAutofit/>
            </a:bodyPr>
            <a:lstStyle/>
            <a:p>
              <a:endParaRPr sz="1758"/>
            </a:p>
          </p:txBody>
        </p:sp>
        <p:sp>
          <p:nvSpPr>
            <p:cNvPr id="1094" name="object 523"/>
            <p:cNvSpPr/>
            <p:nvPr/>
          </p:nvSpPr>
          <p:spPr>
            <a:xfrm>
              <a:off x="10154155" y="5231092"/>
              <a:ext cx="1135" cy="1164"/>
            </a:xfrm>
            <a:custGeom>
              <a:avLst/>
              <a:gdLst/>
              <a:ahLst/>
              <a:cxnLst/>
              <a:rect l="l" t="t" r="r" b="b"/>
              <a:pathLst>
                <a:path w="1162" h="1192">
                  <a:moveTo>
                    <a:pt x="581" y="0"/>
                  </a:moveTo>
                  <a:lnTo>
                    <a:pt x="1162" y="0"/>
                  </a:lnTo>
                  <a:lnTo>
                    <a:pt x="1162" y="1192"/>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095" name="object 524"/>
            <p:cNvSpPr/>
            <p:nvPr/>
          </p:nvSpPr>
          <p:spPr>
            <a:xfrm>
              <a:off x="10157021" y="5231093"/>
              <a:ext cx="1702" cy="1164"/>
            </a:xfrm>
            <a:custGeom>
              <a:avLst/>
              <a:gdLst/>
              <a:ahLst/>
              <a:cxnLst/>
              <a:rect l="l" t="t" r="r" b="b"/>
              <a:pathLst>
                <a:path w="1743" h="1192">
                  <a:moveTo>
                    <a:pt x="581" y="0"/>
                  </a:moveTo>
                  <a:lnTo>
                    <a:pt x="1162" y="0"/>
                  </a:lnTo>
                  <a:lnTo>
                    <a:pt x="1743" y="596"/>
                  </a:lnTo>
                  <a:lnTo>
                    <a:pt x="1743" y="1192"/>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096" name="object 525"/>
            <p:cNvSpPr/>
            <p:nvPr/>
          </p:nvSpPr>
          <p:spPr>
            <a:xfrm>
              <a:off x="10151889" y="5252641"/>
              <a:ext cx="9079" cy="9318"/>
            </a:xfrm>
            <a:custGeom>
              <a:avLst/>
              <a:gdLst/>
              <a:ahLst/>
              <a:cxnLst/>
              <a:rect l="l" t="t" r="r" b="b"/>
              <a:pathLst>
                <a:path w="9298" h="9542">
                  <a:moveTo>
                    <a:pt x="0" y="4771"/>
                  </a:moveTo>
                  <a:lnTo>
                    <a:pt x="0" y="2385"/>
                  </a:lnTo>
                  <a:lnTo>
                    <a:pt x="1743" y="0"/>
                  </a:lnTo>
                  <a:lnTo>
                    <a:pt x="6973" y="0"/>
                  </a:lnTo>
                  <a:lnTo>
                    <a:pt x="4649" y="1192"/>
                  </a:lnTo>
                  <a:lnTo>
                    <a:pt x="2324" y="1192"/>
                  </a:lnTo>
                  <a:lnTo>
                    <a:pt x="581" y="2982"/>
                  </a:lnTo>
                  <a:lnTo>
                    <a:pt x="0" y="4771"/>
                  </a:lnTo>
                  <a:close/>
                </a:path>
                <a:path w="9298" h="9542">
                  <a:moveTo>
                    <a:pt x="581" y="7156"/>
                  </a:moveTo>
                  <a:lnTo>
                    <a:pt x="2324" y="8946"/>
                  </a:lnTo>
                  <a:lnTo>
                    <a:pt x="6392" y="8946"/>
                  </a:lnTo>
                  <a:lnTo>
                    <a:pt x="8135" y="7156"/>
                  </a:lnTo>
                  <a:lnTo>
                    <a:pt x="8135" y="2982"/>
                  </a:lnTo>
                  <a:lnTo>
                    <a:pt x="6392" y="1192"/>
                  </a:lnTo>
                  <a:lnTo>
                    <a:pt x="4649" y="1192"/>
                  </a:lnTo>
                  <a:lnTo>
                    <a:pt x="6973" y="0"/>
                  </a:lnTo>
                  <a:lnTo>
                    <a:pt x="9298" y="2385"/>
                  </a:lnTo>
                  <a:lnTo>
                    <a:pt x="9298" y="7753"/>
                  </a:lnTo>
                  <a:lnTo>
                    <a:pt x="6973" y="9542"/>
                  </a:lnTo>
                  <a:lnTo>
                    <a:pt x="1743" y="9542"/>
                  </a:lnTo>
                  <a:lnTo>
                    <a:pt x="0" y="7753"/>
                  </a:lnTo>
                  <a:lnTo>
                    <a:pt x="0" y="4771"/>
                  </a:lnTo>
                  <a:lnTo>
                    <a:pt x="581" y="2982"/>
                  </a:lnTo>
                  <a:lnTo>
                    <a:pt x="581" y="7156"/>
                  </a:lnTo>
                  <a:close/>
                </a:path>
              </a:pathLst>
            </a:custGeom>
            <a:solidFill>
              <a:srgbClr val="CAAE90"/>
            </a:solidFill>
          </p:spPr>
          <p:txBody>
            <a:bodyPr wrap="square" lIns="0" tIns="0" rIns="0" bIns="0" rtlCol="0">
              <a:noAutofit/>
            </a:bodyPr>
            <a:lstStyle/>
            <a:p>
              <a:endParaRPr sz="1758"/>
            </a:p>
          </p:txBody>
        </p:sp>
        <p:sp>
          <p:nvSpPr>
            <p:cNvPr id="1097" name="object 526"/>
            <p:cNvSpPr/>
            <p:nvPr/>
          </p:nvSpPr>
          <p:spPr>
            <a:xfrm>
              <a:off x="10152456" y="5253825"/>
              <a:ext cx="7376" cy="7571"/>
            </a:xfrm>
            <a:custGeom>
              <a:avLst/>
              <a:gdLst/>
              <a:ahLst/>
              <a:cxnLst/>
              <a:rect l="l" t="t" r="r" b="b"/>
              <a:pathLst>
                <a:path w="7554" h="7753">
                  <a:moveTo>
                    <a:pt x="5811" y="0"/>
                  </a:moveTo>
                  <a:lnTo>
                    <a:pt x="5811" y="1789"/>
                  </a:lnTo>
                  <a:lnTo>
                    <a:pt x="4649" y="1789"/>
                  </a:lnTo>
                  <a:lnTo>
                    <a:pt x="4067" y="0"/>
                  </a:lnTo>
                  <a:lnTo>
                    <a:pt x="5811" y="0"/>
                  </a:lnTo>
                  <a:close/>
                </a:path>
                <a:path w="7554" h="7753">
                  <a:moveTo>
                    <a:pt x="1743" y="7753"/>
                  </a:moveTo>
                  <a:lnTo>
                    <a:pt x="0" y="5964"/>
                  </a:lnTo>
                  <a:lnTo>
                    <a:pt x="0" y="1789"/>
                  </a:lnTo>
                  <a:lnTo>
                    <a:pt x="1743" y="0"/>
                  </a:lnTo>
                  <a:lnTo>
                    <a:pt x="4067" y="0"/>
                  </a:lnTo>
                  <a:lnTo>
                    <a:pt x="2905" y="2982"/>
                  </a:lnTo>
                  <a:lnTo>
                    <a:pt x="2905" y="1789"/>
                  </a:lnTo>
                  <a:lnTo>
                    <a:pt x="1743" y="1789"/>
                  </a:lnTo>
                  <a:lnTo>
                    <a:pt x="1743" y="5367"/>
                  </a:lnTo>
                  <a:lnTo>
                    <a:pt x="2324" y="5367"/>
                  </a:lnTo>
                  <a:lnTo>
                    <a:pt x="1743" y="7753"/>
                  </a:lnTo>
                  <a:close/>
                </a:path>
                <a:path w="7554" h="7753">
                  <a:moveTo>
                    <a:pt x="2905" y="5367"/>
                  </a:moveTo>
                  <a:lnTo>
                    <a:pt x="2905" y="4174"/>
                  </a:lnTo>
                  <a:lnTo>
                    <a:pt x="2324" y="4174"/>
                  </a:lnTo>
                  <a:lnTo>
                    <a:pt x="1743" y="4771"/>
                  </a:lnTo>
                  <a:lnTo>
                    <a:pt x="1743" y="2982"/>
                  </a:lnTo>
                  <a:lnTo>
                    <a:pt x="2905" y="2982"/>
                  </a:lnTo>
                  <a:lnTo>
                    <a:pt x="4067" y="0"/>
                  </a:lnTo>
                  <a:lnTo>
                    <a:pt x="4649" y="1789"/>
                  </a:lnTo>
                  <a:lnTo>
                    <a:pt x="4649" y="2982"/>
                  </a:lnTo>
                  <a:lnTo>
                    <a:pt x="6392" y="2982"/>
                  </a:lnTo>
                  <a:lnTo>
                    <a:pt x="6392" y="1789"/>
                  </a:lnTo>
                  <a:lnTo>
                    <a:pt x="5811" y="1789"/>
                  </a:lnTo>
                  <a:lnTo>
                    <a:pt x="5811" y="0"/>
                  </a:lnTo>
                  <a:lnTo>
                    <a:pt x="7554" y="1789"/>
                  </a:lnTo>
                  <a:lnTo>
                    <a:pt x="7554" y="5964"/>
                  </a:lnTo>
                  <a:lnTo>
                    <a:pt x="5811" y="7753"/>
                  </a:lnTo>
                  <a:lnTo>
                    <a:pt x="6392" y="5367"/>
                  </a:lnTo>
                  <a:lnTo>
                    <a:pt x="6392" y="4771"/>
                  </a:lnTo>
                  <a:lnTo>
                    <a:pt x="5811" y="4174"/>
                  </a:lnTo>
                  <a:lnTo>
                    <a:pt x="5230" y="4174"/>
                  </a:lnTo>
                  <a:lnTo>
                    <a:pt x="4649" y="4771"/>
                  </a:lnTo>
                  <a:lnTo>
                    <a:pt x="4649" y="5367"/>
                  </a:lnTo>
                  <a:lnTo>
                    <a:pt x="4067" y="7753"/>
                  </a:lnTo>
                  <a:lnTo>
                    <a:pt x="1743" y="7753"/>
                  </a:lnTo>
                  <a:lnTo>
                    <a:pt x="2324" y="5367"/>
                  </a:lnTo>
                  <a:lnTo>
                    <a:pt x="2905" y="5367"/>
                  </a:lnTo>
                  <a:close/>
                </a:path>
                <a:path w="7554" h="7753">
                  <a:moveTo>
                    <a:pt x="5811" y="7753"/>
                  </a:moveTo>
                  <a:lnTo>
                    <a:pt x="4067" y="7753"/>
                  </a:lnTo>
                  <a:lnTo>
                    <a:pt x="4649" y="5367"/>
                  </a:lnTo>
                  <a:lnTo>
                    <a:pt x="6392" y="5367"/>
                  </a:lnTo>
                  <a:lnTo>
                    <a:pt x="5811" y="7753"/>
                  </a:lnTo>
                  <a:close/>
                </a:path>
              </a:pathLst>
            </a:custGeom>
            <a:solidFill>
              <a:srgbClr val="E7DBCE"/>
            </a:solidFill>
          </p:spPr>
          <p:txBody>
            <a:bodyPr wrap="square" lIns="0" tIns="0" rIns="0" bIns="0" rtlCol="0">
              <a:noAutofit/>
            </a:bodyPr>
            <a:lstStyle/>
            <a:p>
              <a:endParaRPr sz="1758"/>
            </a:p>
          </p:txBody>
        </p:sp>
        <p:sp>
          <p:nvSpPr>
            <p:cNvPr id="1098" name="object 527"/>
            <p:cNvSpPr/>
            <p:nvPr/>
          </p:nvSpPr>
          <p:spPr>
            <a:xfrm>
              <a:off x="10154152" y="5256136"/>
              <a:ext cx="1135" cy="0"/>
            </a:xfrm>
            <a:custGeom>
              <a:avLst/>
              <a:gdLst/>
              <a:ahLst/>
              <a:cxnLst/>
              <a:rect l="l" t="t" r="r" b="b"/>
              <a:pathLst>
                <a:path w="1162">
                  <a:moveTo>
                    <a:pt x="0" y="0"/>
                  </a:moveTo>
                  <a:lnTo>
                    <a:pt x="1162" y="0"/>
                  </a:lnTo>
                </a:path>
              </a:pathLst>
            </a:custGeom>
            <a:ln w="2462">
              <a:solidFill>
                <a:srgbClr val="CAAE90"/>
              </a:solidFill>
              <a:prstDash val="dash"/>
            </a:ln>
          </p:spPr>
          <p:txBody>
            <a:bodyPr wrap="square" lIns="0" tIns="0" rIns="0" bIns="0" rtlCol="0">
              <a:noAutofit/>
            </a:bodyPr>
            <a:lstStyle/>
            <a:p>
              <a:endParaRPr sz="1758"/>
            </a:p>
          </p:txBody>
        </p:sp>
        <p:sp>
          <p:nvSpPr>
            <p:cNvPr id="1099" name="object 528"/>
            <p:cNvSpPr/>
            <p:nvPr/>
          </p:nvSpPr>
          <p:spPr>
            <a:xfrm>
              <a:off x="10157018" y="5256136"/>
              <a:ext cx="1702" cy="0"/>
            </a:xfrm>
            <a:custGeom>
              <a:avLst/>
              <a:gdLst/>
              <a:ahLst/>
              <a:cxnLst/>
              <a:rect l="l" t="t" r="r" b="b"/>
              <a:pathLst>
                <a:path w="1743">
                  <a:moveTo>
                    <a:pt x="0" y="0"/>
                  </a:moveTo>
                  <a:lnTo>
                    <a:pt x="1743" y="0"/>
                  </a:lnTo>
                </a:path>
              </a:pathLst>
            </a:custGeom>
            <a:ln w="2462">
              <a:solidFill>
                <a:srgbClr val="CAAE90"/>
              </a:solidFill>
              <a:prstDash val="dash"/>
            </a:ln>
          </p:spPr>
          <p:txBody>
            <a:bodyPr wrap="square" lIns="0" tIns="0" rIns="0" bIns="0" rtlCol="0">
              <a:noAutofit/>
            </a:bodyPr>
            <a:lstStyle/>
            <a:p>
              <a:endParaRPr sz="1758"/>
            </a:p>
          </p:txBody>
        </p:sp>
        <p:sp>
          <p:nvSpPr>
            <p:cNvPr id="1100" name="object 529"/>
            <p:cNvSpPr/>
            <p:nvPr/>
          </p:nvSpPr>
          <p:spPr>
            <a:xfrm>
              <a:off x="10154150" y="5257884"/>
              <a:ext cx="1135" cy="1164"/>
            </a:xfrm>
            <a:custGeom>
              <a:avLst/>
              <a:gdLst/>
              <a:ahLst/>
              <a:cxnLst/>
              <a:rect l="l" t="t" r="r" b="b"/>
              <a:pathLst>
                <a:path w="1162" h="1192">
                  <a:moveTo>
                    <a:pt x="581" y="0"/>
                  </a:moveTo>
                  <a:lnTo>
                    <a:pt x="1162" y="0"/>
                  </a:lnTo>
                  <a:lnTo>
                    <a:pt x="1162" y="1192"/>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101" name="object 530"/>
            <p:cNvSpPr/>
            <p:nvPr/>
          </p:nvSpPr>
          <p:spPr>
            <a:xfrm>
              <a:off x="10157016" y="5257884"/>
              <a:ext cx="1702" cy="1164"/>
            </a:xfrm>
            <a:custGeom>
              <a:avLst/>
              <a:gdLst/>
              <a:ahLst/>
              <a:cxnLst/>
              <a:rect l="l" t="t" r="r" b="b"/>
              <a:pathLst>
                <a:path w="1743" h="1192">
                  <a:moveTo>
                    <a:pt x="581" y="0"/>
                  </a:moveTo>
                  <a:lnTo>
                    <a:pt x="1162" y="0"/>
                  </a:lnTo>
                  <a:lnTo>
                    <a:pt x="1743" y="596"/>
                  </a:lnTo>
                  <a:lnTo>
                    <a:pt x="1743" y="1192"/>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102" name="object 531"/>
            <p:cNvSpPr/>
            <p:nvPr/>
          </p:nvSpPr>
          <p:spPr>
            <a:xfrm>
              <a:off x="10151885" y="5280015"/>
              <a:ext cx="9079" cy="8736"/>
            </a:xfrm>
            <a:custGeom>
              <a:avLst/>
              <a:gdLst/>
              <a:ahLst/>
              <a:cxnLst/>
              <a:rect l="l" t="t" r="r" b="b"/>
              <a:pathLst>
                <a:path w="9298" h="8946">
                  <a:moveTo>
                    <a:pt x="0" y="4174"/>
                  </a:moveTo>
                  <a:lnTo>
                    <a:pt x="0" y="1789"/>
                  </a:lnTo>
                  <a:lnTo>
                    <a:pt x="1743" y="0"/>
                  </a:lnTo>
                  <a:lnTo>
                    <a:pt x="6973" y="0"/>
                  </a:lnTo>
                  <a:lnTo>
                    <a:pt x="4649" y="596"/>
                  </a:lnTo>
                  <a:lnTo>
                    <a:pt x="2324" y="596"/>
                  </a:lnTo>
                  <a:lnTo>
                    <a:pt x="581" y="2385"/>
                  </a:lnTo>
                  <a:lnTo>
                    <a:pt x="0" y="4174"/>
                  </a:lnTo>
                  <a:close/>
                </a:path>
                <a:path w="9298" h="8946">
                  <a:moveTo>
                    <a:pt x="581" y="6560"/>
                  </a:moveTo>
                  <a:lnTo>
                    <a:pt x="2324" y="8349"/>
                  </a:lnTo>
                  <a:lnTo>
                    <a:pt x="6392" y="8349"/>
                  </a:lnTo>
                  <a:lnTo>
                    <a:pt x="8135" y="6560"/>
                  </a:lnTo>
                  <a:lnTo>
                    <a:pt x="8135" y="2385"/>
                  </a:lnTo>
                  <a:lnTo>
                    <a:pt x="6392" y="596"/>
                  </a:lnTo>
                  <a:lnTo>
                    <a:pt x="4649" y="596"/>
                  </a:lnTo>
                  <a:lnTo>
                    <a:pt x="6973" y="0"/>
                  </a:lnTo>
                  <a:lnTo>
                    <a:pt x="9298" y="1789"/>
                  </a:lnTo>
                  <a:lnTo>
                    <a:pt x="9298" y="7156"/>
                  </a:lnTo>
                  <a:lnTo>
                    <a:pt x="6973" y="8946"/>
                  </a:lnTo>
                  <a:lnTo>
                    <a:pt x="1743" y="8946"/>
                  </a:lnTo>
                  <a:lnTo>
                    <a:pt x="0" y="7156"/>
                  </a:lnTo>
                  <a:lnTo>
                    <a:pt x="0" y="4174"/>
                  </a:lnTo>
                  <a:lnTo>
                    <a:pt x="581" y="2385"/>
                  </a:lnTo>
                  <a:lnTo>
                    <a:pt x="581" y="6560"/>
                  </a:lnTo>
                  <a:close/>
                </a:path>
              </a:pathLst>
            </a:custGeom>
            <a:solidFill>
              <a:srgbClr val="CAAE90"/>
            </a:solidFill>
          </p:spPr>
          <p:txBody>
            <a:bodyPr wrap="square" lIns="0" tIns="0" rIns="0" bIns="0" rtlCol="0">
              <a:noAutofit/>
            </a:bodyPr>
            <a:lstStyle/>
            <a:p>
              <a:endParaRPr sz="1758"/>
            </a:p>
          </p:txBody>
        </p:sp>
        <p:sp>
          <p:nvSpPr>
            <p:cNvPr id="1103" name="object 532"/>
            <p:cNvSpPr/>
            <p:nvPr/>
          </p:nvSpPr>
          <p:spPr>
            <a:xfrm>
              <a:off x="10152452" y="5280617"/>
              <a:ext cx="7376" cy="7571"/>
            </a:xfrm>
            <a:custGeom>
              <a:avLst/>
              <a:gdLst/>
              <a:ahLst/>
              <a:cxnLst/>
              <a:rect l="l" t="t" r="r" b="b"/>
              <a:pathLst>
                <a:path w="7554" h="7753">
                  <a:moveTo>
                    <a:pt x="2905" y="5964"/>
                  </a:moveTo>
                  <a:lnTo>
                    <a:pt x="2905" y="5367"/>
                  </a:lnTo>
                  <a:lnTo>
                    <a:pt x="4067" y="0"/>
                  </a:lnTo>
                  <a:lnTo>
                    <a:pt x="5811" y="0"/>
                  </a:lnTo>
                  <a:lnTo>
                    <a:pt x="4649" y="2385"/>
                  </a:lnTo>
                  <a:lnTo>
                    <a:pt x="4649" y="2982"/>
                  </a:lnTo>
                  <a:lnTo>
                    <a:pt x="6392" y="2982"/>
                  </a:lnTo>
                  <a:lnTo>
                    <a:pt x="7554" y="1789"/>
                  </a:lnTo>
                  <a:lnTo>
                    <a:pt x="7554" y="5964"/>
                  </a:lnTo>
                  <a:lnTo>
                    <a:pt x="5811" y="7753"/>
                  </a:lnTo>
                  <a:lnTo>
                    <a:pt x="6392" y="5367"/>
                  </a:lnTo>
                  <a:lnTo>
                    <a:pt x="6392" y="4771"/>
                  </a:lnTo>
                  <a:lnTo>
                    <a:pt x="5811" y="4174"/>
                  </a:lnTo>
                  <a:lnTo>
                    <a:pt x="5230" y="4174"/>
                  </a:lnTo>
                  <a:lnTo>
                    <a:pt x="4649" y="4771"/>
                  </a:lnTo>
                  <a:lnTo>
                    <a:pt x="4649" y="5367"/>
                  </a:lnTo>
                  <a:lnTo>
                    <a:pt x="4067" y="7753"/>
                  </a:lnTo>
                  <a:lnTo>
                    <a:pt x="1743" y="7753"/>
                  </a:lnTo>
                  <a:lnTo>
                    <a:pt x="1743" y="4771"/>
                  </a:lnTo>
                  <a:lnTo>
                    <a:pt x="1743" y="5367"/>
                  </a:lnTo>
                  <a:lnTo>
                    <a:pt x="2324" y="5964"/>
                  </a:lnTo>
                  <a:lnTo>
                    <a:pt x="2905" y="5964"/>
                  </a:lnTo>
                  <a:close/>
                </a:path>
                <a:path w="7554" h="7753">
                  <a:moveTo>
                    <a:pt x="5811" y="7753"/>
                  </a:moveTo>
                  <a:lnTo>
                    <a:pt x="4067" y="7753"/>
                  </a:lnTo>
                  <a:lnTo>
                    <a:pt x="4649" y="5367"/>
                  </a:lnTo>
                  <a:lnTo>
                    <a:pt x="5230" y="5964"/>
                  </a:lnTo>
                  <a:lnTo>
                    <a:pt x="5811" y="5964"/>
                  </a:lnTo>
                  <a:lnTo>
                    <a:pt x="6392" y="5367"/>
                  </a:lnTo>
                  <a:lnTo>
                    <a:pt x="5811" y="7753"/>
                  </a:lnTo>
                  <a:close/>
                </a:path>
                <a:path w="7554" h="7753">
                  <a:moveTo>
                    <a:pt x="6392" y="2982"/>
                  </a:moveTo>
                  <a:lnTo>
                    <a:pt x="6392" y="2385"/>
                  </a:lnTo>
                  <a:lnTo>
                    <a:pt x="5811" y="1789"/>
                  </a:lnTo>
                  <a:lnTo>
                    <a:pt x="5230" y="1789"/>
                  </a:lnTo>
                  <a:lnTo>
                    <a:pt x="4649" y="2385"/>
                  </a:lnTo>
                  <a:lnTo>
                    <a:pt x="5811" y="0"/>
                  </a:lnTo>
                  <a:lnTo>
                    <a:pt x="7554" y="1789"/>
                  </a:lnTo>
                  <a:lnTo>
                    <a:pt x="6392" y="2982"/>
                  </a:lnTo>
                  <a:close/>
                </a:path>
                <a:path w="7554" h="7753">
                  <a:moveTo>
                    <a:pt x="2905" y="5367"/>
                  </a:moveTo>
                  <a:lnTo>
                    <a:pt x="2905" y="4174"/>
                  </a:lnTo>
                  <a:lnTo>
                    <a:pt x="2324" y="4174"/>
                  </a:lnTo>
                  <a:lnTo>
                    <a:pt x="1743" y="4771"/>
                  </a:lnTo>
                  <a:lnTo>
                    <a:pt x="1743" y="7753"/>
                  </a:lnTo>
                  <a:lnTo>
                    <a:pt x="0" y="5964"/>
                  </a:lnTo>
                  <a:lnTo>
                    <a:pt x="0" y="1789"/>
                  </a:lnTo>
                  <a:lnTo>
                    <a:pt x="1743" y="0"/>
                  </a:lnTo>
                  <a:lnTo>
                    <a:pt x="4067" y="0"/>
                  </a:lnTo>
                  <a:lnTo>
                    <a:pt x="1743" y="2385"/>
                  </a:lnTo>
                  <a:lnTo>
                    <a:pt x="1743" y="2982"/>
                  </a:lnTo>
                  <a:lnTo>
                    <a:pt x="2905" y="2982"/>
                  </a:lnTo>
                  <a:lnTo>
                    <a:pt x="4067" y="0"/>
                  </a:lnTo>
                  <a:lnTo>
                    <a:pt x="2905" y="5367"/>
                  </a:lnTo>
                  <a:close/>
                </a:path>
                <a:path w="7554" h="7753">
                  <a:moveTo>
                    <a:pt x="4067" y="0"/>
                  </a:moveTo>
                  <a:lnTo>
                    <a:pt x="2905" y="2982"/>
                  </a:lnTo>
                  <a:lnTo>
                    <a:pt x="2905" y="1789"/>
                  </a:lnTo>
                  <a:lnTo>
                    <a:pt x="2324" y="1789"/>
                  </a:lnTo>
                  <a:lnTo>
                    <a:pt x="1743" y="2385"/>
                  </a:lnTo>
                  <a:lnTo>
                    <a:pt x="4067" y="0"/>
                  </a:lnTo>
                  <a:close/>
                </a:path>
              </a:pathLst>
            </a:custGeom>
            <a:solidFill>
              <a:srgbClr val="E7DBCE"/>
            </a:solidFill>
          </p:spPr>
          <p:txBody>
            <a:bodyPr wrap="square" lIns="0" tIns="0" rIns="0" bIns="0" rtlCol="0">
              <a:noAutofit/>
            </a:bodyPr>
            <a:lstStyle/>
            <a:p>
              <a:endParaRPr sz="1758"/>
            </a:p>
          </p:txBody>
        </p:sp>
        <p:sp>
          <p:nvSpPr>
            <p:cNvPr id="1104" name="object 533"/>
            <p:cNvSpPr/>
            <p:nvPr/>
          </p:nvSpPr>
          <p:spPr>
            <a:xfrm>
              <a:off x="10154147" y="5282345"/>
              <a:ext cx="1135" cy="1164"/>
            </a:xfrm>
            <a:custGeom>
              <a:avLst/>
              <a:gdLst/>
              <a:ahLst/>
              <a:cxnLst/>
              <a:rect l="l" t="t" r="r" b="b"/>
              <a:pathLst>
                <a:path w="1162" h="1192">
                  <a:moveTo>
                    <a:pt x="581" y="0"/>
                  </a:moveTo>
                  <a:lnTo>
                    <a:pt x="1162" y="0"/>
                  </a:lnTo>
                  <a:lnTo>
                    <a:pt x="1162" y="1192"/>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105" name="object 534"/>
            <p:cNvSpPr/>
            <p:nvPr/>
          </p:nvSpPr>
          <p:spPr>
            <a:xfrm>
              <a:off x="10157013" y="5282346"/>
              <a:ext cx="1702" cy="1164"/>
            </a:xfrm>
            <a:custGeom>
              <a:avLst/>
              <a:gdLst/>
              <a:ahLst/>
              <a:cxnLst/>
              <a:rect l="l" t="t" r="r" b="b"/>
              <a:pathLst>
                <a:path w="1743" h="1192">
                  <a:moveTo>
                    <a:pt x="581" y="0"/>
                  </a:moveTo>
                  <a:lnTo>
                    <a:pt x="1162" y="0"/>
                  </a:lnTo>
                  <a:lnTo>
                    <a:pt x="1743" y="596"/>
                  </a:lnTo>
                  <a:lnTo>
                    <a:pt x="1743" y="1192"/>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106" name="object 535"/>
            <p:cNvSpPr/>
            <p:nvPr/>
          </p:nvSpPr>
          <p:spPr>
            <a:xfrm>
              <a:off x="10154146" y="5284694"/>
              <a:ext cx="1135" cy="1747"/>
            </a:xfrm>
            <a:custGeom>
              <a:avLst/>
              <a:gdLst/>
              <a:ahLst/>
              <a:cxnLst/>
              <a:rect l="l" t="t" r="r" b="b"/>
              <a:pathLst>
                <a:path w="1162" h="1789">
                  <a:moveTo>
                    <a:pt x="581" y="0"/>
                  </a:moveTo>
                  <a:lnTo>
                    <a:pt x="1162" y="0"/>
                  </a:lnTo>
                  <a:lnTo>
                    <a:pt x="1162" y="1789"/>
                  </a:lnTo>
                  <a:lnTo>
                    <a:pt x="581" y="1789"/>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107" name="object 536"/>
            <p:cNvSpPr/>
            <p:nvPr/>
          </p:nvSpPr>
          <p:spPr>
            <a:xfrm>
              <a:off x="10157012" y="5284694"/>
              <a:ext cx="1702" cy="1747"/>
            </a:xfrm>
            <a:custGeom>
              <a:avLst/>
              <a:gdLst/>
              <a:ahLst/>
              <a:cxnLst/>
              <a:rect l="l" t="t" r="r" b="b"/>
              <a:pathLst>
                <a:path w="1743" h="1789">
                  <a:moveTo>
                    <a:pt x="581" y="0"/>
                  </a:moveTo>
                  <a:lnTo>
                    <a:pt x="1162" y="0"/>
                  </a:lnTo>
                  <a:lnTo>
                    <a:pt x="1743" y="596"/>
                  </a:lnTo>
                  <a:lnTo>
                    <a:pt x="1743" y="1192"/>
                  </a:lnTo>
                  <a:lnTo>
                    <a:pt x="1162" y="1789"/>
                  </a:lnTo>
                  <a:lnTo>
                    <a:pt x="581" y="1789"/>
                  </a:lnTo>
                  <a:lnTo>
                    <a:pt x="0" y="1192"/>
                  </a:lnTo>
                  <a:lnTo>
                    <a:pt x="0" y="596"/>
                  </a:lnTo>
                  <a:lnTo>
                    <a:pt x="581" y="0"/>
                  </a:lnTo>
                  <a:close/>
                </a:path>
              </a:pathLst>
            </a:custGeom>
            <a:solidFill>
              <a:srgbClr val="CAAE90"/>
            </a:solidFill>
          </p:spPr>
          <p:txBody>
            <a:bodyPr wrap="square" lIns="0" tIns="0" rIns="0" bIns="0" rtlCol="0">
              <a:noAutofit/>
            </a:bodyPr>
            <a:lstStyle/>
            <a:p>
              <a:endParaRPr sz="1758"/>
            </a:p>
          </p:txBody>
        </p:sp>
        <p:sp>
          <p:nvSpPr>
            <p:cNvPr id="1108" name="object 537"/>
            <p:cNvSpPr/>
            <p:nvPr/>
          </p:nvSpPr>
          <p:spPr>
            <a:xfrm>
              <a:off x="10101398" y="5051724"/>
              <a:ext cx="42560" cy="12230"/>
            </a:xfrm>
            <a:custGeom>
              <a:avLst/>
              <a:gdLst/>
              <a:ahLst/>
              <a:cxnLst/>
              <a:rect l="l" t="t" r="r" b="b"/>
              <a:pathLst>
                <a:path w="43585" h="12524">
                  <a:moveTo>
                    <a:pt x="1199" y="10514"/>
                  </a:moveTo>
                  <a:lnTo>
                    <a:pt x="12678" y="3593"/>
                  </a:lnTo>
                  <a:lnTo>
                    <a:pt x="27486" y="792"/>
                  </a:lnTo>
                  <a:lnTo>
                    <a:pt x="37192" y="1789"/>
                  </a:lnTo>
                  <a:lnTo>
                    <a:pt x="40098" y="596"/>
                  </a:lnTo>
                  <a:lnTo>
                    <a:pt x="40098" y="2385"/>
                  </a:lnTo>
                  <a:lnTo>
                    <a:pt x="43585" y="0"/>
                  </a:lnTo>
                  <a:lnTo>
                    <a:pt x="43004" y="1789"/>
                  </a:lnTo>
                  <a:lnTo>
                    <a:pt x="42423" y="3578"/>
                  </a:lnTo>
                  <a:lnTo>
                    <a:pt x="42423" y="5367"/>
                  </a:lnTo>
                  <a:lnTo>
                    <a:pt x="41842" y="7156"/>
                  </a:lnTo>
                  <a:lnTo>
                    <a:pt x="41260" y="7753"/>
                  </a:lnTo>
                  <a:lnTo>
                    <a:pt x="40679" y="8349"/>
                  </a:lnTo>
                  <a:lnTo>
                    <a:pt x="40098" y="8349"/>
                  </a:lnTo>
                  <a:lnTo>
                    <a:pt x="38620" y="8011"/>
                  </a:lnTo>
                  <a:lnTo>
                    <a:pt x="30021" y="6441"/>
                  </a:lnTo>
                  <a:lnTo>
                    <a:pt x="16235" y="6725"/>
                  </a:lnTo>
                  <a:lnTo>
                    <a:pt x="0" y="12524"/>
                  </a:lnTo>
                  <a:lnTo>
                    <a:pt x="1199" y="10514"/>
                  </a:lnTo>
                  <a:close/>
                </a:path>
              </a:pathLst>
            </a:custGeom>
            <a:solidFill>
              <a:srgbClr val="3B3B3A"/>
            </a:solidFill>
          </p:spPr>
          <p:txBody>
            <a:bodyPr wrap="square" lIns="0" tIns="0" rIns="0" bIns="0" rtlCol="0">
              <a:noAutofit/>
            </a:bodyPr>
            <a:lstStyle/>
            <a:p>
              <a:endParaRPr sz="1758"/>
            </a:p>
          </p:txBody>
        </p:sp>
        <p:sp>
          <p:nvSpPr>
            <p:cNvPr id="1109" name="object 538"/>
            <p:cNvSpPr/>
            <p:nvPr/>
          </p:nvSpPr>
          <p:spPr>
            <a:xfrm>
              <a:off x="10170600" y="5050560"/>
              <a:ext cx="41993" cy="12230"/>
            </a:xfrm>
            <a:custGeom>
              <a:avLst/>
              <a:gdLst/>
              <a:ahLst/>
              <a:cxnLst/>
              <a:rect l="l" t="t" r="r" b="b"/>
              <a:pathLst>
                <a:path w="43004" h="12524">
                  <a:moveTo>
                    <a:pt x="5811" y="1789"/>
                  </a:moveTo>
                  <a:lnTo>
                    <a:pt x="7010" y="1280"/>
                  </a:lnTo>
                  <a:lnTo>
                    <a:pt x="18489" y="1055"/>
                  </a:lnTo>
                  <a:lnTo>
                    <a:pt x="33297" y="4695"/>
                  </a:lnTo>
                  <a:lnTo>
                    <a:pt x="43004" y="12524"/>
                  </a:lnTo>
                  <a:lnTo>
                    <a:pt x="35726" y="9055"/>
                  </a:lnTo>
                  <a:lnTo>
                    <a:pt x="20103" y="6132"/>
                  </a:lnTo>
                  <a:lnTo>
                    <a:pt x="8382" y="7162"/>
                  </a:lnTo>
                  <a:lnTo>
                    <a:pt x="3486" y="8349"/>
                  </a:lnTo>
                  <a:lnTo>
                    <a:pt x="2905" y="8349"/>
                  </a:lnTo>
                  <a:lnTo>
                    <a:pt x="1743" y="7753"/>
                  </a:lnTo>
                  <a:lnTo>
                    <a:pt x="1743" y="7156"/>
                  </a:lnTo>
                  <a:lnTo>
                    <a:pt x="1162" y="5367"/>
                  </a:lnTo>
                  <a:lnTo>
                    <a:pt x="1162" y="3578"/>
                  </a:lnTo>
                  <a:lnTo>
                    <a:pt x="0" y="1789"/>
                  </a:lnTo>
                  <a:lnTo>
                    <a:pt x="0" y="0"/>
                  </a:lnTo>
                  <a:lnTo>
                    <a:pt x="3486" y="2385"/>
                  </a:lnTo>
                  <a:lnTo>
                    <a:pt x="3486" y="1789"/>
                  </a:lnTo>
                  <a:lnTo>
                    <a:pt x="2905" y="1192"/>
                  </a:lnTo>
                  <a:lnTo>
                    <a:pt x="2905" y="596"/>
                  </a:lnTo>
                  <a:lnTo>
                    <a:pt x="5811" y="1789"/>
                  </a:lnTo>
                  <a:close/>
                </a:path>
              </a:pathLst>
            </a:custGeom>
            <a:solidFill>
              <a:srgbClr val="3B3B3A"/>
            </a:solidFill>
          </p:spPr>
          <p:txBody>
            <a:bodyPr wrap="square" lIns="0" tIns="0" rIns="0" bIns="0" rtlCol="0">
              <a:noAutofit/>
            </a:bodyPr>
            <a:lstStyle/>
            <a:p>
              <a:endParaRPr sz="1758"/>
            </a:p>
          </p:txBody>
        </p:sp>
        <p:sp>
          <p:nvSpPr>
            <p:cNvPr id="1110" name="object 539"/>
            <p:cNvSpPr/>
            <p:nvPr/>
          </p:nvSpPr>
          <p:spPr>
            <a:xfrm>
              <a:off x="10078106" y="4952156"/>
              <a:ext cx="157973" cy="112399"/>
            </a:xfrm>
            <a:custGeom>
              <a:avLst/>
              <a:gdLst/>
              <a:ahLst/>
              <a:cxnLst/>
              <a:rect l="l" t="t" r="r" b="b"/>
              <a:pathLst>
                <a:path w="161776" h="115105">
                  <a:moveTo>
                    <a:pt x="113903" y="66200"/>
                  </a:moveTo>
                  <a:lnTo>
                    <a:pt x="112741" y="67989"/>
                  </a:lnTo>
                  <a:lnTo>
                    <a:pt x="109835" y="60236"/>
                  </a:lnTo>
                  <a:lnTo>
                    <a:pt x="103442" y="62025"/>
                  </a:lnTo>
                  <a:lnTo>
                    <a:pt x="104605" y="65604"/>
                  </a:lnTo>
                  <a:lnTo>
                    <a:pt x="101699" y="70971"/>
                  </a:lnTo>
                  <a:lnTo>
                    <a:pt x="99955" y="72164"/>
                  </a:lnTo>
                  <a:lnTo>
                    <a:pt x="96469" y="60236"/>
                  </a:lnTo>
                  <a:lnTo>
                    <a:pt x="88914" y="59640"/>
                  </a:lnTo>
                  <a:lnTo>
                    <a:pt x="88333" y="66796"/>
                  </a:lnTo>
                  <a:lnTo>
                    <a:pt x="86008" y="70971"/>
                  </a:lnTo>
                  <a:lnTo>
                    <a:pt x="81359" y="75146"/>
                  </a:lnTo>
                  <a:lnTo>
                    <a:pt x="80778" y="75146"/>
                  </a:lnTo>
                  <a:lnTo>
                    <a:pt x="80778" y="73357"/>
                  </a:lnTo>
                  <a:lnTo>
                    <a:pt x="80197" y="67989"/>
                  </a:lnTo>
                  <a:lnTo>
                    <a:pt x="77291" y="60236"/>
                  </a:lnTo>
                  <a:lnTo>
                    <a:pt x="70317" y="58447"/>
                  </a:lnTo>
                  <a:lnTo>
                    <a:pt x="61600" y="60236"/>
                  </a:lnTo>
                  <a:lnTo>
                    <a:pt x="61019" y="70375"/>
                  </a:lnTo>
                  <a:lnTo>
                    <a:pt x="60438" y="71568"/>
                  </a:lnTo>
                  <a:lnTo>
                    <a:pt x="60438" y="72164"/>
                  </a:lnTo>
                  <a:lnTo>
                    <a:pt x="58695" y="68586"/>
                  </a:lnTo>
                  <a:lnTo>
                    <a:pt x="57532" y="65007"/>
                  </a:lnTo>
                  <a:lnTo>
                    <a:pt x="58695" y="61429"/>
                  </a:lnTo>
                  <a:lnTo>
                    <a:pt x="53464" y="63218"/>
                  </a:lnTo>
                  <a:lnTo>
                    <a:pt x="52302" y="72760"/>
                  </a:lnTo>
                  <a:lnTo>
                    <a:pt x="49396" y="69778"/>
                  </a:lnTo>
                  <a:lnTo>
                    <a:pt x="48815" y="62025"/>
                  </a:lnTo>
                  <a:lnTo>
                    <a:pt x="48815" y="58447"/>
                  </a:lnTo>
                  <a:lnTo>
                    <a:pt x="33780" y="60618"/>
                  </a:lnTo>
                  <a:lnTo>
                    <a:pt x="19958" y="63820"/>
                  </a:lnTo>
                  <a:lnTo>
                    <a:pt x="11842" y="69007"/>
                  </a:lnTo>
                  <a:lnTo>
                    <a:pt x="8187" y="77922"/>
                  </a:lnTo>
                  <a:lnTo>
                    <a:pt x="7753" y="92309"/>
                  </a:lnTo>
                  <a:lnTo>
                    <a:pt x="9298" y="113912"/>
                  </a:lnTo>
                  <a:lnTo>
                    <a:pt x="8717" y="114508"/>
                  </a:lnTo>
                  <a:lnTo>
                    <a:pt x="8135" y="115105"/>
                  </a:lnTo>
                  <a:lnTo>
                    <a:pt x="6973" y="115105"/>
                  </a:lnTo>
                  <a:lnTo>
                    <a:pt x="6392" y="114508"/>
                  </a:lnTo>
                  <a:lnTo>
                    <a:pt x="6392" y="113316"/>
                  </a:lnTo>
                  <a:lnTo>
                    <a:pt x="5811" y="113316"/>
                  </a:lnTo>
                  <a:lnTo>
                    <a:pt x="5811" y="112719"/>
                  </a:lnTo>
                  <a:lnTo>
                    <a:pt x="4649" y="110334"/>
                  </a:lnTo>
                  <a:lnTo>
                    <a:pt x="4067" y="107352"/>
                  </a:lnTo>
                  <a:lnTo>
                    <a:pt x="3486" y="104966"/>
                  </a:lnTo>
                  <a:lnTo>
                    <a:pt x="2324" y="104966"/>
                  </a:lnTo>
                  <a:lnTo>
                    <a:pt x="2284" y="102887"/>
                  </a:lnTo>
                  <a:lnTo>
                    <a:pt x="1027" y="90414"/>
                  </a:lnTo>
                  <a:lnTo>
                    <a:pt x="0" y="77532"/>
                  </a:lnTo>
                  <a:lnTo>
                    <a:pt x="0" y="75146"/>
                  </a:lnTo>
                  <a:lnTo>
                    <a:pt x="581" y="73357"/>
                  </a:lnTo>
                  <a:lnTo>
                    <a:pt x="581" y="71568"/>
                  </a:lnTo>
                  <a:lnTo>
                    <a:pt x="1162" y="67989"/>
                  </a:lnTo>
                  <a:lnTo>
                    <a:pt x="1162" y="63814"/>
                  </a:lnTo>
                  <a:lnTo>
                    <a:pt x="1743" y="60236"/>
                  </a:lnTo>
                  <a:lnTo>
                    <a:pt x="3267" y="53240"/>
                  </a:lnTo>
                  <a:lnTo>
                    <a:pt x="7508" y="40829"/>
                  </a:lnTo>
                  <a:lnTo>
                    <a:pt x="13607" y="29353"/>
                  </a:lnTo>
                  <a:lnTo>
                    <a:pt x="21565" y="19194"/>
                  </a:lnTo>
                  <a:lnTo>
                    <a:pt x="31381" y="10735"/>
                  </a:lnTo>
                  <a:lnTo>
                    <a:pt x="37335" y="7538"/>
                  </a:lnTo>
                  <a:lnTo>
                    <a:pt x="49205" y="3188"/>
                  </a:lnTo>
                  <a:lnTo>
                    <a:pt x="61828" y="756"/>
                  </a:lnTo>
                  <a:lnTo>
                    <a:pt x="74966" y="0"/>
                  </a:lnTo>
                  <a:lnTo>
                    <a:pt x="94725" y="0"/>
                  </a:lnTo>
                  <a:lnTo>
                    <a:pt x="102861" y="596"/>
                  </a:lnTo>
                  <a:lnTo>
                    <a:pt x="110416" y="2385"/>
                  </a:lnTo>
                  <a:lnTo>
                    <a:pt x="115646" y="3578"/>
                  </a:lnTo>
                  <a:lnTo>
                    <a:pt x="120876" y="5367"/>
                  </a:lnTo>
                  <a:lnTo>
                    <a:pt x="126107" y="8349"/>
                  </a:lnTo>
                  <a:lnTo>
                    <a:pt x="127850" y="8946"/>
                  </a:lnTo>
                  <a:lnTo>
                    <a:pt x="129594" y="10138"/>
                  </a:lnTo>
                  <a:lnTo>
                    <a:pt x="130756" y="10735"/>
                  </a:lnTo>
                  <a:lnTo>
                    <a:pt x="131918" y="11331"/>
                  </a:lnTo>
                  <a:lnTo>
                    <a:pt x="132499" y="11928"/>
                  </a:lnTo>
                  <a:lnTo>
                    <a:pt x="133662" y="12524"/>
                  </a:lnTo>
                  <a:lnTo>
                    <a:pt x="139067" y="17234"/>
                  </a:lnTo>
                  <a:lnTo>
                    <a:pt x="147382" y="26939"/>
                  </a:lnTo>
                  <a:lnTo>
                    <a:pt x="153884" y="37973"/>
                  </a:lnTo>
                  <a:lnTo>
                    <a:pt x="158651" y="50097"/>
                  </a:lnTo>
                  <a:lnTo>
                    <a:pt x="159232" y="53676"/>
                  </a:lnTo>
                  <a:lnTo>
                    <a:pt x="159813" y="56658"/>
                  </a:lnTo>
                  <a:lnTo>
                    <a:pt x="160394" y="60236"/>
                  </a:lnTo>
                  <a:lnTo>
                    <a:pt x="160692" y="62189"/>
                  </a:lnTo>
                  <a:lnTo>
                    <a:pt x="161776" y="75277"/>
                  </a:lnTo>
                  <a:lnTo>
                    <a:pt x="161409" y="88262"/>
                  </a:lnTo>
                  <a:lnTo>
                    <a:pt x="159737" y="100694"/>
                  </a:lnTo>
                  <a:lnTo>
                    <a:pt x="156907" y="112123"/>
                  </a:lnTo>
                  <a:lnTo>
                    <a:pt x="156326" y="112719"/>
                  </a:lnTo>
                  <a:lnTo>
                    <a:pt x="156326" y="113912"/>
                  </a:lnTo>
                  <a:lnTo>
                    <a:pt x="155745" y="114508"/>
                  </a:lnTo>
                  <a:lnTo>
                    <a:pt x="155164" y="115105"/>
                  </a:lnTo>
                  <a:lnTo>
                    <a:pt x="154001" y="115105"/>
                  </a:lnTo>
                  <a:lnTo>
                    <a:pt x="154001" y="114508"/>
                  </a:lnTo>
                  <a:lnTo>
                    <a:pt x="153420" y="113912"/>
                  </a:lnTo>
                  <a:lnTo>
                    <a:pt x="153547" y="111235"/>
                  </a:lnTo>
                  <a:lnTo>
                    <a:pt x="153151" y="102251"/>
                  </a:lnTo>
                  <a:lnTo>
                    <a:pt x="150617" y="89645"/>
                  </a:lnTo>
                  <a:lnTo>
                    <a:pt x="144317" y="76253"/>
                  </a:lnTo>
                  <a:lnTo>
                    <a:pt x="132622" y="64908"/>
                  </a:lnTo>
                  <a:lnTo>
                    <a:pt x="113903" y="58447"/>
                  </a:lnTo>
                  <a:lnTo>
                    <a:pt x="115065" y="61429"/>
                  </a:lnTo>
                  <a:lnTo>
                    <a:pt x="113903" y="66200"/>
                  </a:lnTo>
                  <a:close/>
                </a:path>
              </a:pathLst>
            </a:custGeom>
            <a:solidFill>
              <a:srgbClr val="3B3B3A"/>
            </a:solidFill>
          </p:spPr>
          <p:txBody>
            <a:bodyPr wrap="square" lIns="0" tIns="0" rIns="0" bIns="0" rtlCol="0">
              <a:noAutofit/>
            </a:bodyPr>
            <a:lstStyle/>
            <a:p>
              <a:endParaRPr sz="1758"/>
            </a:p>
          </p:txBody>
        </p:sp>
        <p:sp>
          <p:nvSpPr>
            <p:cNvPr id="1111" name="object 540"/>
            <p:cNvSpPr/>
            <p:nvPr/>
          </p:nvSpPr>
          <p:spPr>
            <a:xfrm>
              <a:off x="9769960" y="5202562"/>
              <a:ext cx="1135" cy="1164"/>
            </a:xfrm>
            <a:custGeom>
              <a:avLst/>
              <a:gdLst/>
              <a:ahLst/>
              <a:cxnLst/>
              <a:rect l="l" t="t" r="r" b="b"/>
              <a:pathLst>
                <a:path w="1162" h="1192">
                  <a:moveTo>
                    <a:pt x="0" y="0"/>
                  </a:moveTo>
                  <a:lnTo>
                    <a:pt x="1162" y="1192"/>
                  </a:lnTo>
                  <a:lnTo>
                    <a:pt x="581" y="596"/>
                  </a:lnTo>
                  <a:lnTo>
                    <a:pt x="0" y="596"/>
                  </a:lnTo>
                  <a:lnTo>
                    <a:pt x="0" y="0"/>
                  </a:lnTo>
                  <a:close/>
                </a:path>
              </a:pathLst>
            </a:custGeom>
            <a:solidFill>
              <a:srgbClr val="FBDEB6"/>
            </a:solidFill>
          </p:spPr>
          <p:txBody>
            <a:bodyPr wrap="square" lIns="0" tIns="0" rIns="0" bIns="0" rtlCol="0">
              <a:noAutofit/>
            </a:bodyPr>
            <a:lstStyle/>
            <a:p>
              <a:endParaRPr sz="1758"/>
            </a:p>
          </p:txBody>
        </p:sp>
        <p:sp>
          <p:nvSpPr>
            <p:cNvPr id="1112" name="object 541"/>
            <p:cNvSpPr/>
            <p:nvPr/>
          </p:nvSpPr>
          <p:spPr>
            <a:xfrm>
              <a:off x="9704161" y="5180450"/>
              <a:ext cx="59585" cy="54743"/>
            </a:xfrm>
            <a:custGeom>
              <a:avLst/>
              <a:gdLst/>
              <a:ahLst/>
              <a:cxnLst/>
              <a:rect l="l" t="t" r="r" b="b"/>
              <a:pathLst>
                <a:path w="61019" h="56061">
                  <a:moveTo>
                    <a:pt x="20548" y="52295"/>
                  </a:moveTo>
                  <a:lnTo>
                    <a:pt x="0" y="56061"/>
                  </a:lnTo>
                  <a:lnTo>
                    <a:pt x="0" y="11928"/>
                  </a:lnTo>
                  <a:lnTo>
                    <a:pt x="7554" y="11928"/>
                  </a:lnTo>
                  <a:lnTo>
                    <a:pt x="13947" y="11331"/>
                  </a:lnTo>
                  <a:lnTo>
                    <a:pt x="20921" y="8946"/>
                  </a:lnTo>
                  <a:lnTo>
                    <a:pt x="27313" y="7156"/>
                  </a:lnTo>
                  <a:lnTo>
                    <a:pt x="34287" y="4174"/>
                  </a:lnTo>
                  <a:lnTo>
                    <a:pt x="42423" y="0"/>
                  </a:lnTo>
                  <a:lnTo>
                    <a:pt x="42758" y="614"/>
                  </a:lnTo>
                  <a:lnTo>
                    <a:pt x="49831" y="9525"/>
                  </a:lnTo>
                  <a:lnTo>
                    <a:pt x="61019" y="18488"/>
                  </a:lnTo>
                  <a:lnTo>
                    <a:pt x="60308" y="19777"/>
                  </a:lnTo>
                  <a:lnTo>
                    <a:pt x="56267" y="25863"/>
                  </a:lnTo>
                  <a:lnTo>
                    <a:pt x="48449" y="34866"/>
                  </a:lnTo>
                  <a:lnTo>
                    <a:pt x="36620" y="44453"/>
                  </a:lnTo>
                  <a:lnTo>
                    <a:pt x="20548" y="52295"/>
                  </a:lnTo>
                  <a:close/>
                </a:path>
              </a:pathLst>
            </a:custGeom>
            <a:solidFill>
              <a:srgbClr val="FBDEB6"/>
            </a:solidFill>
          </p:spPr>
          <p:txBody>
            <a:bodyPr wrap="square" lIns="0" tIns="0" rIns="0" bIns="0" rtlCol="0">
              <a:noAutofit/>
            </a:bodyPr>
            <a:lstStyle/>
            <a:p>
              <a:endParaRPr sz="1758"/>
            </a:p>
          </p:txBody>
        </p:sp>
        <p:sp>
          <p:nvSpPr>
            <p:cNvPr id="1113" name="object 542"/>
            <p:cNvSpPr/>
            <p:nvPr/>
          </p:nvSpPr>
          <p:spPr>
            <a:xfrm>
              <a:off x="9704160" y="5159469"/>
              <a:ext cx="41426" cy="32613"/>
            </a:xfrm>
            <a:custGeom>
              <a:avLst/>
              <a:gdLst/>
              <a:ahLst/>
              <a:cxnLst/>
              <a:rect l="l" t="t" r="r" b="b"/>
              <a:pathLst>
                <a:path w="42423" h="33398">
                  <a:moveTo>
                    <a:pt x="581" y="16699"/>
                  </a:moveTo>
                  <a:lnTo>
                    <a:pt x="1162" y="16102"/>
                  </a:lnTo>
                  <a:lnTo>
                    <a:pt x="1743" y="16102"/>
                  </a:lnTo>
                  <a:lnTo>
                    <a:pt x="3180" y="16079"/>
                  </a:lnTo>
                  <a:lnTo>
                    <a:pt x="15680" y="13764"/>
                  </a:lnTo>
                  <a:lnTo>
                    <a:pt x="27017" y="8166"/>
                  </a:lnTo>
                  <a:lnTo>
                    <a:pt x="37774" y="0"/>
                  </a:lnTo>
                  <a:lnTo>
                    <a:pt x="37774" y="4174"/>
                  </a:lnTo>
                  <a:lnTo>
                    <a:pt x="38355" y="4771"/>
                  </a:lnTo>
                  <a:lnTo>
                    <a:pt x="38355" y="9542"/>
                  </a:lnTo>
                  <a:lnTo>
                    <a:pt x="38936" y="10138"/>
                  </a:lnTo>
                  <a:lnTo>
                    <a:pt x="38936" y="12524"/>
                  </a:lnTo>
                  <a:lnTo>
                    <a:pt x="39517" y="13120"/>
                  </a:lnTo>
                  <a:lnTo>
                    <a:pt x="40098" y="16102"/>
                  </a:lnTo>
                  <a:lnTo>
                    <a:pt x="41260" y="19084"/>
                  </a:lnTo>
                  <a:lnTo>
                    <a:pt x="42423" y="21470"/>
                  </a:lnTo>
                  <a:lnTo>
                    <a:pt x="34287" y="25645"/>
                  </a:lnTo>
                  <a:lnTo>
                    <a:pt x="27313" y="28627"/>
                  </a:lnTo>
                  <a:lnTo>
                    <a:pt x="20921" y="30416"/>
                  </a:lnTo>
                  <a:lnTo>
                    <a:pt x="13366" y="32205"/>
                  </a:lnTo>
                  <a:lnTo>
                    <a:pt x="6973" y="33398"/>
                  </a:lnTo>
                  <a:lnTo>
                    <a:pt x="0" y="33398"/>
                  </a:lnTo>
                  <a:lnTo>
                    <a:pt x="0" y="16699"/>
                  </a:lnTo>
                  <a:lnTo>
                    <a:pt x="581" y="16699"/>
                  </a:lnTo>
                  <a:close/>
                </a:path>
              </a:pathLst>
            </a:custGeom>
            <a:solidFill>
              <a:srgbClr val="FAD9AA"/>
            </a:solidFill>
          </p:spPr>
          <p:txBody>
            <a:bodyPr wrap="square" lIns="0" tIns="0" rIns="0" bIns="0" rtlCol="0">
              <a:noAutofit/>
            </a:bodyPr>
            <a:lstStyle/>
            <a:p>
              <a:endParaRPr sz="1758"/>
            </a:p>
          </p:txBody>
        </p:sp>
        <p:sp>
          <p:nvSpPr>
            <p:cNvPr id="1114" name="object 543"/>
            <p:cNvSpPr/>
            <p:nvPr/>
          </p:nvSpPr>
          <p:spPr>
            <a:xfrm>
              <a:off x="9723997" y="5020860"/>
              <a:ext cx="26104" cy="36107"/>
            </a:xfrm>
            <a:custGeom>
              <a:avLst/>
              <a:gdLst/>
              <a:ahLst/>
              <a:cxnLst/>
              <a:rect l="l" t="t" r="r" b="b"/>
              <a:pathLst>
                <a:path w="26732" h="36976">
                  <a:moveTo>
                    <a:pt x="26732" y="0"/>
                  </a:moveTo>
                  <a:lnTo>
                    <a:pt x="25179" y="34831"/>
                  </a:lnTo>
                  <a:lnTo>
                    <a:pt x="12218" y="32893"/>
                  </a:lnTo>
                  <a:lnTo>
                    <a:pt x="2324" y="33994"/>
                  </a:lnTo>
                  <a:lnTo>
                    <a:pt x="0" y="36976"/>
                  </a:lnTo>
                  <a:lnTo>
                    <a:pt x="11599" y="21354"/>
                  </a:lnTo>
                  <a:lnTo>
                    <a:pt x="20982" y="12395"/>
                  </a:lnTo>
                  <a:lnTo>
                    <a:pt x="26732" y="0"/>
                  </a:lnTo>
                  <a:close/>
                </a:path>
              </a:pathLst>
            </a:custGeom>
            <a:solidFill>
              <a:srgbClr val="FBDEB6"/>
            </a:solidFill>
          </p:spPr>
          <p:txBody>
            <a:bodyPr wrap="square" lIns="0" tIns="0" rIns="0" bIns="0" rtlCol="0">
              <a:noAutofit/>
            </a:bodyPr>
            <a:lstStyle/>
            <a:p>
              <a:endParaRPr sz="1758"/>
            </a:p>
          </p:txBody>
        </p:sp>
        <p:sp>
          <p:nvSpPr>
            <p:cNvPr id="1115" name="object 544"/>
            <p:cNvSpPr/>
            <p:nvPr/>
          </p:nvSpPr>
          <p:spPr>
            <a:xfrm>
              <a:off x="9704130" y="5015620"/>
              <a:ext cx="85121" cy="160154"/>
            </a:xfrm>
            <a:custGeom>
              <a:avLst/>
              <a:gdLst/>
              <a:ahLst/>
              <a:cxnLst/>
              <a:rect l="l" t="t" r="r" b="b"/>
              <a:pathLst>
                <a:path w="87170" h="164010">
                  <a:moveTo>
                    <a:pt x="82521" y="47115"/>
                  </a:moveTo>
                  <a:lnTo>
                    <a:pt x="83684" y="48308"/>
                  </a:lnTo>
                  <a:lnTo>
                    <a:pt x="87170" y="53079"/>
                  </a:lnTo>
                  <a:lnTo>
                    <a:pt x="86589" y="62025"/>
                  </a:lnTo>
                  <a:lnTo>
                    <a:pt x="86008" y="67989"/>
                  </a:lnTo>
                  <a:lnTo>
                    <a:pt x="85110" y="73121"/>
                  </a:lnTo>
                  <a:lnTo>
                    <a:pt x="80046" y="86027"/>
                  </a:lnTo>
                  <a:lnTo>
                    <a:pt x="70317" y="94231"/>
                  </a:lnTo>
                  <a:lnTo>
                    <a:pt x="69736" y="94231"/>
                  </a:lnTo>
                  <a:lnTo>
                    <a:pt x="69155" y="94827"/>
                  </a:lnTo>
                  <a:lnTo>
                    <a:pt x="66831" y="94827"/>
                  </a:lnTo>
                  <a:lnTo>
                    <a:pt x="63875" y="104045"/>
                  </a:lnTo>
                  <a:lnTo>
                    <a:pt x="58872" y="116317"/>
                  </a:lnTo>
                  <a:lnTo>
                    <a:pt x="52832" y="127799"/>
                  </a:lnTo>
                  <a:lnTo>
                    <a:pt x="45788" y="138221"/>
                  </a:lnTo>
                  <a:lnTo>
                    <a:pt x="37774" y="147311"/>
                  </a:lnTo>
                  <a:lnTo>
                    <a:pt x="25836" y="156215"/>
                  </a:lnTo>
                  <a:lnTo>
                    <a:pt x="14402" y="161494"/>
                  </a:lnTo>
                  <a:lnTo>
                    <a:pt x="1743" y="163413"/>
                  </a:lnTo>
                  <a:lnTo>
                    <a:pt x="1162" y="163413"/>
                  </a:lnTo>
                  <a:lnTo>
                    <a:pt x="581" y="164010"/>
                  </a:lnTo>
                  <a:lnTo>
                    <a:pt x="581" y="163413"/>
                  </a:lnTo>
                  <a:lnTo>
                    <a:pt x="0" y="163413"/>
                  </a:lnTo>
                  <a:lnTo>
                    <a:pt x="0" y="64411"/>
                  </a:lnTo>
                  <a:lnTo>
                    <a:pt x="5811" y="64411"/>
                  </a:lnTo>
                  <a:lnTo>
                    <a:pt x="7554" y="65604"/>
                  </a:lnTo>
                  <a:lnTo>
                    <a:pt x="10460" y="67393"/>
                  </a:lnTo>
                  <a:lnTo>
                    <a:pt x="14466" y="80574"/>
                  </a:lnTo>
                  <a:lnTo>
                    <a:pt x="24124" y="90412"/>
                  </a:lnTo>
                  <a:lnTo>
                    <a:pt x="37192" y="94231"/>
                  </a:lnTo>
                  <a:lnTo>
                    <a:pt x="37425" y="94230"/>
                  </a:lnTo>
                  <a:lnTo>
                    <a:pt x="50707" y="90354"/>
                  </a:lnTo>
                  <a:lnTo>
                    <a:pt x="60260" y="80470"/>
                  </a:lnTo>
                  <a:lnTo>
                    <a:pt x="63925" y="66796"/>
                  </a:lnTo>
                  <a:lnTo>
                    <a:pt x="61644" y="56641"/>
                  </a:lnTo>
                  <a:lnTo>
                    <a:pt x="52371" y="47459"/>
                  </a:lnTo>
                  <a:lnTo>
                    <a:pt x="37192" y="44133"/>
                  </a:lnTo>
                  <a:lnTo>
                    <a:pt x="27757" y="45209"/>
                  </a:lnTo>
                  <a:lnTo>
                    <a:pt x="15963" y="51660"/>
                  </a:lnTo>
                  <a:lnTo>
                    <a:pt x="10460" y="63218"/>
                  </a:lnTo>
                  <a:lnTo>
                    <a:pt x="8717" y="62622"/>
                  </a:lnTo>
                  <a:lnTo>
                    <a:pt x="6973" y="62025"/>
                  </a:lnTo>
                  <a:lnTo>
                    <a:pt x="5230" y="61429"/>
                  </a:lnTo>
                  <a:lnTo>
                    <a:pt x="0" y="61429"/>
                  </a:lnTo>
                  <a:lnTo>
                    <a:pt x="0" y="36976"/>
                  </a:lnTo>
                  <a:lnTo>
                    <a:pt x="1162" y="36976"/>
                  </a:lnTo>
                  <a:lnTo>
                    <a:pt x="6559" y="36197"/>
                  </a:lnTo>
                  <a:lnTo>
                    <a:pt x="19993" y="32712"/>
                  </a:lnTo>
                  <a:lnTo>
                    <a:pt x="31939" y="26722"/>
                  </a:lnTo>
                  <a:lnTo>
                    <a:pt x="20339" y="42344"/>
                  </a:lnTo>
                  <a:lnTo>
                    <a:pt x="20921" y="44133"/>
                  </a:lnTo>
                  <a:lnTo>
                    <a:pt x="20921" y="44730"/>
                  </a:lnTo>
                  <a:lnTo>
                    <a:pt x="22664" y="43537"/>
                  </a:lnTo>
                  <a:lnTo>
                    <a:pt x="25570" y="42344"/>
                  </a:lnTo>
                  <a:lnTo>
                    <a:pt x="27029" y="41723"/>
                  </a:lnTo>
                  <a:lnTo>
                    <a:pt x="35554" y="40020"/>
                  </a:lnTo>
                  <a:lnTo>
                    <a:pt x="47375" y="41926"/>
                  </a:lnTo>
                  <a:lnTo>
                    <a:pt x="62181" y="50097"/>
                  </a:lnTo>
                  <a:lnTo>
                    <a:pt x="58373" y="46612"/>
                  </a:lnTo>
                  <a:lnTo>
                    <a:pt x="45519" y="40199"/>
                  </a:lnTo>
                  <a:lnTo>
                    <a:pt x="47072" y="5367"/>
                  </a:lnTo>
                  <a:lnTo>
                    <a:pt x="47653" y="2385"/>
                  </a:lnTo>
                  <a:lnTo>
                    <a:pt x="49396" y="0"/>
                  </a:lnTo>
                  <a:lnTo>
                    <a:pt x="54045" y="0"/>
                  </a:lnTo>
                  <a:lnTo>
                    <a:pt x="54627" y="596"/>
                  </a:lnTo>
                  <a:lnTo>
                    <a:pt x="60438" y="3578"/>
                  </a:lnTo>
                  <a:lnTo>
                    <a:pt x="63925" y="9542"/>
                  </a:lnTo>
                  <a:lnTo>
                    <a:pt x="66831" y="14910"/>
                  </a:lnTo>
                  <a:lnTo>
                    <a:pt x="70042" y="22445"/>
                  </a:lnTo>
                  <a:lnTo>
                    <a:pt x="73252" y="34649"/>
                  </a:lnTo>
                  <a:lnTo>
                    <a:pt x="74669" y="47363"/>
                  </a:lnTo>
                  <a:lnTo>
                    <a:pt x="74567" y="60197"/>
                  </a:lnTo>
                  <a:lnTo>
                    <a:pt x="73223" y="72760"/>
                  </a:lnTo>
                  <a:lnTo>
                    <a:pt x="74966" y="72760"/>
                  </a:lnTo>
                  <a:lnTo>
                    <a:pt x="75621" y="72575"/>
                  </a:lnTo>
                  <a:lnTo>
                    <a:pt x="78696" y="61204"/>
                  </a:lnTo>
                  <a:lnTo>
                    <a:pt x="78453" y="47115"/>
                  </a:lnTo>
                  <a:lnTo>
                    <a:pt x="79034" y="46519"/>
                  </a:lnTo>
                  <a:lnTo>
                    <a:pt x="81359" y="46519"/>
                  </a:lnTo>
                  <a:lnTo>
                    <a:pt x="82521" y="47115"/>
                  </a:lnTo>
                  <a:close/>
                </a:path>
              </a:pathLst>
            </a:custGeom>
            <a:solidFill>
              <a:srgbClr val="FBDEB6"/>
            </a:solidFill>
          </p:spPr>
          <p:txBody>
            <a:bodyPr wrap="square" lIns="0" tIns="0" rIns="0" bIns="0" rtlCol="0">
              <a:noAutofit/>
            </a:bodyPr>
            <a:lstStyle/>
            <a:p>
              <a:endParaRPr sz="1758"/>
            </a:p>
          </p:txBody>
        </p:sp>
        <p:sp>
          <p:nvSpPr>
            <p:cNvPr id="1116" name="object 545"/>
            <p:cNvSpPr/>
            <p:nvPr/>
          </p:nvSpPr>
          <p:spPr>
            <a:xfrm>
              <a:off x="9651702" y="5130421"/>
              <a:ext cx="999" cy="2240"/>
            </a:xfrm>
            <a:custGeom>
              <a:avLst/>
              <a:gdLst/>
              <a:ahLst/>
              <a:cxnLst/>
              <a:rect l="l" t="t" r="r" b="b"/>
              <a:pathLst>
                <a:path w="1023" h="2294">
                  <a:moveTo>
                    <a:pt x="1023" y="2294"/>
                  </a:moveTo>
                  <a:lnTo>
                    <a:pt x="0" y="0"/>
                  </a:lnTo>
                  <a:lnTo>
                    <a:pt x="835" y="1715"/>
                  </a:lnTo>
                  <a:lnTo>
                    <a:pt x="1023" y="2294"/>
                  </a:lnTo>
                  <a:close/>
                </a:path>
              </a:pathLst>
            </a:custGeom>
            <a:solidFill>
              <a:srgbClr val="FBDEB6"/>
            </a:solidFill>
          </p:spPr>
          <p:txBody>
            <a:bodyPr wrap="square" lIns="0" tIns="0" rIns="0" bIns="0" rtlCol="0">
              <a:noAutofit/>
            </a:bodyPr>
            <a:lstStyle/>
            <a:p>
              <a:endParaRPr sz="1758"/>
            </a:p>
          </p:txBody>
        </p:sp>
        <p:sp>
          <p:nvSpPr>
            <p:cNvPr id="1117" name="object 546"/>
            <p:cNvSpPr/>
            <p:nvPr/>
          </p:nvSpPr>
          <p:spPr>
            <a:xfrm>
              <a:off x="9652702" y="5132668"/>
              <a:ext cx="841" cy="1886"/>
            </a:xfrm>
            <a:custGeom>
              <a:avLst/>
              <a:gdLst/>
              <a:ahLst/>
              <a:cxnLst/>
              <a:rect l="l" t="t" r="r" b="b"/>
              <a:pathLst>
                <a:path w="861" h="1931">
                  <a:moveTo>
                    <a:pt x="861" y="1931"/>
                  </a:moveTo>
                  <a:lnTo>
                    <a:pt x="392" y="1209"/>
                  </a:lnTo>
                  <a:lnTo>
                    <a:pt x="0" y="0"/>
                  </a:lnTo>
                  <a:lnTo>
                    <a:pt x="861" y="1931"/>
                  </a:lnTo>
                  <a:close/>
                </a:path>
              </a:pathLst>
            </a:custGeom>
            <a:solidFill>
              <a:srgbClr val="FBDEB6"/>
            </a:solidFill>
          </p:spPr>
          <p:txBody>
            <a:bodyPr wrap="square" lIns="0" tIns="0" rIns="0" bIns="0" rtlCol="0">
              <a:noAutofit/>
            </a:bodyPr>
            <a:lstStyle/>
            <a:p>
              <a:endParaRPr sz="1758"/>
            </a:p>
          </p:txBody>
        </p:sp>
        <p:sp>
          <p:nvSpPr>
            <p:cNvPr id="1118" name="object 547"/>
            <p:cNvSpPr/>
            <p:nvPr/>
          </p:nvSpPr>
          <p:spPr>
            <a:xfrm>
              <a:off x="9653514" y="5134553"/>
              <a:ext cx="1244" cy="2789"/>
            </a:xfrm>
            <a:custGeom>
              <a:avLst/>
              <a:gdLst/>
              <a:ahLst/>
              <a:cxnLst/>
              <a:rect l="l" t="t" r="r" b="b"/>
              <a:pathLst>
                <a:path w="1274" h="2856">
                  <a:moveTo>
                    <a:pt x="1274" y="2856"/>
                  </a:moveTo>
                  <a:lnTo>
                    <a:pt x="0" y="0"/>
                  </a:lnTo>
                  <a:lnTo>
                    <a:pt x="693" y="1067"/>
                  </a:lnTo>
                  <a:lnTo>
                    <a:pt x="1274" y="2856"/>
                  </a:lnTo>
                  <a:close/>
                </a:path>
              </a:pathLst>
            </a:custGeom>
            <a:solidFill>
              <a:srgbClr val="FBDEB6"/>
            </a:solidFill>
          </p:spPr>
          <p:txBody>
            <a:bodyPr wrap="square" lIns="0" tIns="0" rIns="0" bIns="0" rtlCol="0">
              <a:noAutofit/>
            </a:bodyPr>
            <a:lstStyle/>
            <a:p>
              <a:endParaRPr sz="1758"/>
            </a:p>
          </p:txBody>
        </p:sp>
        <p:sp>
          <p:nvSpPr>
            <p:cNvPr id="1119" name="object 548"/>
            <p:cNvSpPr/>
            <p:nvPr/>
          </p:nvSpPr>
          <p:spPr>
            <a:xfrm>
              <a:off x="9642865" y="5107636"/>
              <a:ext cx="8830" cy="22784"/>
            </a:xfrm>
            <a:custGeom>
              <a:avLst/>
              <a:gdLst/>
              <a:ahLst/>
              <a:cxnLst/>
              <a:rect l="l" t="t" r="r" b="b"/>
              <a:pathLst>
                <a:path w="9043" h="23333">
                  <a:moveTo>
                    <a:pt x="7060" y="18889"/>
                  </a:moveTo>
                  <a:lnTo>
                    <a:pt x="9043" y="23333"/>
                  </a:lnTo>
                  <a:lnTo>
                    <a:pt x="8135" y="21470"/>
                  </a:lnTo>
                  <a:lnTo>
                    <a:pt x="6392" y="17892"/>
                  </a:lnTo>
                  <a:lnTo>
                    <a:pt x="4649" y="14313"/>
                  </a:lnTo>
                  <a:lnTo>
                    <a:pt x="2905" y="9542"/>
                  </a:lnTo>
                  <a:lnTo>
                    <a:pt x="1162" y="4771"/>
                  </a:lnTo>
                  <a:lnTo>
                    <a:pt x="0" y="0"/>
                  </a:lnTo>
                  <a:lnTo>
                    <a:pt x="2441" y="6913"/>
                  </a:lnTo>
                  <a:lnTo>
                    <a:pt x="7060" y="18889"/>
                  </a:lnTo>
                  <a:close/>
                </a:path>
              </a:pathLst>
            </a:custGeom>
            <a:solidFill>
              <a:srgbClr val="FBDEB6"/>
            </a:solidFill>
          </p:spPr>
          <p:txBody>
            <a:bodyPr wrap="square" lIns="0" tIns="0" rIns="0" bIns="0" rtlCol="0">
              <a:noAutofit/>
            </a:bodyPr>
            <a:lstStyle/>
            <a:p>
              <a:endParaRPr sz="1758"/>
            </a:p>
          </p:txBody>
        </p:sp>
        <p:sp>
          <p:nvSpPr>
            <p:cNvPr id="1120" name="object 549"/>
            <p:cNvSpPr/>
            <p:nvPr/>
          </p:nvSpPr>
          <p:spPr>
            <a:xfrm>
              <a:off x="9647954" y="5188025"/>
              <a:ext cx="56180" cy="47160"/>
            </a:xfrm>
            <a:custGeom>
              <a:avLst/>
              <a:gdLst/>
              <a:ahLst/>
              <a:cxnLst/>
              <a:rect l="l" t="t" r="r" b="b"/>
              <a:pathLst>
                <a:path w="57532" h="48295">
                  <a:moveTo>
                    <a:pt x="8954" y="24298"/>
                  </a:moveTo>
                  <a:lnTo>
                    <a:pt x="2711" y="15699"/>
                  </a:lnTo>
                  <a:lnTo>
                    <a:pt x="0" y="11318"/>
                  </a:lnTo>
                  <a:lnTo>
                    <a:pt x="581" y="10722"/>
                  </a:lnTo>
                  <a:lnTo>
                    <a:pt x="1162" y="10126"/>
                  </a:lnTo>
                  <a:lnTo>
                    <a:pt x="1743" y="9529"/>
                  </a:lnTo>
                  <a:lnTo>
                    <a:pt x="2905" y="8336"/>
                  </a:lnTo>
                  <a:lnTo>
                    <a:pt x="4067" y="7144"/>
                  </a:lnTo>
                  <a:lnTo>
                    <a:pt x="5230" y="7144"/>
                  </a:lnTo>
                  <a:lnTo>
                    <a:pt x="5811" y="6547"/>
                  </a:lnTo>
                  <a:lnTo>
                    <a:pt x="6392" y="6547"/>
                  </a:lnTo>
                  <a:lnTo>
                    <a:pt x="12534" y="3282"/>
                  </a:lnTo>
                  <a:lnTo>
                    <a:pt x="24652" y="0"/>
                  </a:lnTo>
                  <a:lnTo>
                    <a:pt x="35370" y="548"/>
                  </a:lnTo>
                  <a:lnTo>
                    <a:pt x="45919" y="2683"/>
                  </a:lnTo>
                  <a:lnTo>
                    <a:pt x="57532" y="4162"/>
                  </a:lnTo>
                  <a:lnTo>
                    <a:pt x="57532" y="48295"/>
                  </a:lnTo>
                  <a:lnTo>
                    <a:pt x="55789" y="48295"/>
                  </a:lnTo>
                  <a:lnTo>
                    <a:pt x="50309" y="48032"/>
                  </a:lnTo>
                  <a:lnTo>
                    <a:pt x="32611" y="43203"/>
                  </a:lnTo>
                  <a:lnTo>
                    <a:pt x="18873" y="34379"/>
                  </a:lnTo>
                  <a:lnTo>
                    <a:pt x="8954" y="24298"/>
                  </a:lnTo>
                  <a:close/>
                </a:path>
              </a:pathLst>
            </a:custGeom>
            <a:solidFill>
              <a:srgbClr val="FBD7A6"/>
            </a:solidFill>
          </p:spPr>
          <p:txBody>
            <a:bodyPr wrap="square" lIns="0" tIns="0" rIns="0" bIns="0" rtlCol="0">
              <a:noAutofit/>
            </a:bodyPr>
            <a:lstStyle/>
            <a:p>
              <a:endParaRPr sz="1758"/>
            </a:p>
          </p:txBody>
        </p:sp>
        <p:sp>
          <p:nvSpPr>
            <p:cNvPr id="1121" name="object 550"/>
            <p:cNvSpPr/>
            <p:nvPr/>
          </p:nvSpPr>
          <p:spPr>
            <a:xfrm>
              <a:off x="9654757" y="5160069"/>
              <a:ext cx="49938" cy="33778"/>
            </a:xfrm>
            <a:custGeom>
              <a:avLst/>
              <a:gdLst/>
              <a:ahLst/>
              <a:cxnLst/>
              <a:rect l="l" t="t" r="r" b="b"/>
              <a:pathLst>
                <a:path w="51140" h="34591">
                  <a:moveTo>
                    <a:pt x="12785" y="19681"/>
                  </a:moveTo>
                  <a:lnTo>
                    <a:pt x="13366" y="19084"/>
                  </a:lnTo>
                  <a:lnTo>
                    <a:pt x="13366" y="17892"/>
                  </a:lnTo>
                  <a:lnTo>
                    <a:pt x="13947" y="17295"/>
                  </a:lnTo>
                  <a:lnTo>
                    <a:pt x="13947" y="16699"/>
                  </a:lnTo>
                  <a:lnTo>
                    <a:pt x="14528" y="16102"/>
                  </a:lnTo>
                  <a:lnTo>
                    <a:pt x="14528" y="15506"/>
                  </a:lnTo>
                  <a:lnTo>
                    <a:pt x="15109" y="14910"/>
                  </a:lnTo>
                  <a:lnTo>
                    <a:pt x="15109" y="13717"/>
                  </a:lnTo>
                  <a:lnTo>
                    <a:pt x="15690" y="13120"/>
                  </a:lnTo>
                  <a:lnTo>
                    <a:pt x="15690" y="11331"/>
                  </a:lnTo>
                  <a:lnTo>
                    <a:pt x="16271" y="10735"/>
                  </a:lnTo>
                  <a:lnTo>
                    <a:pt x="16271" y="8349"/>
                  </a:lnTo>
                  <a:lnTo>
                    <a:pt x="16853" y="7753"/>
                  </a:lnTo>
                  <a:lnTo>
                    <a:pt x="16853" y="3578"/>
                  </a:lnTo>
                  <a:lnTo>
                    <a:pt x="17434" y="2385"/>
                  </a:lnTo>
                  <a:lnTo>
                    <a:pt x="17434" y="0"/>
                  </a:lnTo>
                  <a:lnTo>
                    <a:pt x="20288" y="2564"/>
                  </a:lnTo>
                  <a:lnTo>
                    <a:pt x="30936" y="9704"/>
                  </a:lnTo>
                  <a:lnTo>
                    <a:pt x="43004" y="13717"/>
                  </a:lnTo>
                  <a:lnTo>
                    <a:pt x="45328" y="14313"/>
                  </a:lnTo>
                  <a:lnTo>
                    <a:pt x="47653" y="14910"/>
                  </a:lnTo>
                  <a:lnTo>
                    <a:pt x="50559" y="15506"/>
                  </a:lnTo>
                  <a:lnTo>
                    <a:pt x="51140" y="15506"/>
                  </a:lnTo>
                  <a:lnTo>
                    <a:pt x="51140" y="16102"/>
                  </a:lnTo>
                  <a:lnTo>
                    <a:pt x="50559" y="16102"/>
                  </a:lnTo>
                  <a:lnTo>
                    <a:pt x="50559" y="32802"/>
                  </a:lnTo>
                  <a:lnTo>
                    <a:pt x="45855" y="32319"/>
                  </a:lnTo>
                  <a:lnTo>
                    <a:pt x="34670" y="30135"/>
                  </a:lnTo>
                  <a:lnTo>
                    <a:pt x="24128" y="28340"/>
                  </a:lnTo>
                  <a:lnTo>
                    <a:pt x="12986" y="29102"/>
                  </a:lnTo>
                  <a:lnTo>
                    <a:pt x="0" y="34591"/>
                  </a:lnTo>
                  <a:lnTo>
                    <a:pt x="2324" y="32205"/>
                  </a:lnTo>
                  <a:lnTo>
                    <a:pt x="4067" y="31012"/>
                  </a:lnTo>
                  <a:lnTo>
                    <a:pt x="5811" y="29223"/>
                  </a:lnTo>
                  <a:lnTo>
                    <a:pt x="6392" y="28627"/>
                  </a:lnTo>
                  <a:lnTo>
                    <a:pt x="6973" y="28030"/>
                  </a:lnTo>
                  <a:lnTo>
                    <a:pt x="7554" y="27434"/>
                  </a:lnTo>
                  <a:lnTo>
                    <a:pt x="7554" y="26838"/>
                  </a:lnTo>
                  <a:lnTo>
                    <a:pt x="8135" y="26241"/>
                  </a:lnTo>
                  <a:lnTo>
                    <a:pt x="9298" y="25048"/>
                  </a:lnTo>
                  <a:lnTo>
                    <a:pt x="9879" y="23856"/>
                  </a:lnTo>
                  <a:lnTo>
                    <a:pt x="10460" y="23259"/>
                  </a:lnTo>
                  <a:lnTo>
                    <a:pt x="11041" y="22663"/>
                  </a:lnTo>
                  <a:lnTo>
                    <a:pt x="11041" y="22066"/>
                  </a:lnTo>
                  <a:lnTo>
                    <a:pt x="11622" y="21470"/>
                  </a:lnTo>
                  <a:lnTo>
                    <a:pt x="12203" y="20874"/>
                  </a:lnTo>
                  <a:lnTo>
                    <a:pt x="12203" y="20277"/>
                  </a:lnTo>
                  <a:lnTo>
                    <a:pt x="12785" y="19681"/>
                  </a:lnTo>
                  <a:close/>
                </a:path>
              </a:pathLst>
            </a:custGeom>
            <a:solidFill>
              <a:srgbClr val="FBD196"/>
            </a:solidFill>
          </p:spPr>
          <p:txBody>
            <a:bodyPr wrap="square" lIns="0" tIns="0" rIns="0" bIns="0" rtlCol="0">
              <a:noAutofit/>
            </a:bodyPr>
            <a:lstStyle/>
            <a:p>
              <a:endParaRPr sz="1758"/>
            </a:p>
          </p:txBody>
        </p:sp>
        <p:sp>
          <p:nvSpPr>
            <p:cNvPr id="1122" name="object 551"/>
            <p:cNvSpPr/>
            <p:nvPr/>
          </p:nvSpPr>
          <p:spPr>
            <a:xfrm>
              <a:off x="9653621" y="5193829"/>
              <a:ext cx="1135" cy="582"/>
            </a:xfrm>
            <a:custGeom>
              <a:avLst/>
              <a:gdLst/>
              <a:ahLst/>
              <a:cxnLst/>
              <a:rect l="l" t="t" r="r" b="b"/>
              <a:pathLst>
                <a:path w="1162" h="596">
                  <a:moveTo>
                    <a:pt x="0" y="596"/>
                  </a:moveTo>
                  <a:lnTo>
                    <a:pt x="581" y="0"/>
                  </a:lnTo>
                  <a:lnTo>
                    <a:pt x="1162" y="0"/>
                  </a:lnTo>
                  <a:lnTo>
                    <a:pt x="581" y="596"/>
                  </a:lnTo>
                  <a:lnTo>
                    <a:pt x="0" y="596"/>
                  </a:lnTo>
                  <a:close/>
                </a:path>
              </a:pathLst>
            </a:custGeom>
            <a:solidFill>
              <a:srgbClr val="FBD196"/>
            </a:solidFill>
          </p:spPr>
          <p:txBody>
            <a:bodyPr wrap="square" lIns="0" tIns="0" rIns="0" bIns="0" rtlCol="0">
              <a:noAutofit/>
            </a:bodyPr>
            <a:lstStyle/>
            <a:p>
              <a:endParaRPr sz="1758"/>
            </a:p>
          </p:txBody>
        </p:sp>
        <p:sp>
          <p:nvSpPr>
            <p:cNvPr id="1123" name="object 552"/>
            <p:cNvSpPr/>
            <p:nvPr/>
          </p:nvSpPr>
          <p:spPr>
            <a:xfrm>
              <a:off x="9645706" y="5048247"/>
              <a:ext cx="13822" cy="16306"/>
            </a:xfrm>
            <a:custGeom>
              <a:avLst/>
              <a:gdLst/>
              <a:ahLst/>
              <a:cxnLst/>
              <a:rect l="l" t="t" r="r" b="b"/>
              <a:pathLst>
                <a:path w="14155" h="16699">
                  <a:moveTo>
                    <a:pt x="0" y="1789"/>
                  </a:moveTo>
                  <a:lnTo>
                    <a:pt x="6392" y="0"/>
                  </a:lnTo>
                  <a:lnTo>
                    <a:pt x="5970" y="14131"/>
                  </a:lnTo>
                  <a:lnTo>
                    <a:pt x="6392" y="0"/>
                  </a:lnTo>
                  <a:lnTo>
                    <a:pt x="14155" y="8421"/>
                  </a:lnTo>
                  <a:lnTo>
                    <a:pt x="6041" y="14098"/>
                  </a:lnTo>
                  <a:lnTo>
                    <a:pt x="2324" y="16699"/>
                  </a:lnTo>
                  <a:lnTo>
                    <a:pt x="0" y="1789"/>
                  </a:lnTo>
                  <a:close/>
                </a:path>
              </a:pathLst>
            </a:custGeom>
            <a:solidFill>
              <a:srgbClr val="FBD7A6"/>
            </a:solidFill>
          </p:spPr>
          <p:txBody>
            <a:bodyPr wrap="square" lIns="0" tIns="0" rIns="0" bIns="0" rtlCol="0">
              <a:noAutofit/>
            </a:bodyPr>
            <a:lstStyle/>
            <a:p>
              <a:endParaRPr sz="1758"/>
            </a:p>
          </p:txBody>
        </p:sp>
        <p:sp>
          <p:nvSpPr>
            <p:cNvPr id="1124" name="object 553"/>
            <p:cNvSpPr/>
            <p:nvPr/>
          </p:nvSpPr>
          <p:spPr>
            <a:xfrm>
              <a:off x="9623573" y="5048240"/>
              <a:ext cx="80581" cy="126376"/>
            </a:xfrm>
            <a:custGeom>
              <a:avLst/>
              <a:gdLst/>
              <a:ahLst/>
              <a:cxnLst/>
              <a:rect l="l" t="t" r="r" b="b"/>
              <a:pathLst>
                <a:path w="82521" h="129418">
                  <a:moveTo>
                    <a:pt x="35965" y="55878"/>
                  </a:moveTo>
                  <a:lnTo>
                    <a:pt x="49396" y="59640"/>
                  </a:lnTo>
                  <a:lnTo>
                    <a:pt x="61967" y="56520"/>
                  </a:lnTo>
                  <a:lnTo>
                    <a:pt x="71801" y="47158"/>
                  </a:lnTo>
                  <a:lnTo>
                    <a:pt x="75548" y="33398"/>
                  </a:lnTo>
                  <a:lnTo>
                    <a:pt x="76710" y="32802"/>
                  </a:lnTo>
                  <a:lnTo>
                    <a:pt x="79034" y="31609"/>
                  </a:lnTo>
                  <a:lnTo>
                    <a:pt x="82521" y="31012"/>
                  </a:lnTo>
                  <a:lnTo>
                    <a:pt x="82521" y="129418"/>
                  </a:lnTo>
                  <a:lnTo>
                    <a:pt x="79616" y="128822"/>
                  </a:lnTo>
                  <a:lnTo>
                    <a:pt x="77291" y="128822"/>
                  </a:lnTo>
                  <a:lnTo>
                    <a:pt x="74966" y="128226"/>
                  </a:lnTo>
                  <a:lnTo>
                    <a:pt x="71351" y="127419"/>
                  </a:lnTo>
                  <a:lnTo>
                    <a:pt x="59747" y="122485"/>
                  </a:lnTo>
                  <a:lnTo>
                    <a:pt x="49396" y="114508"/>
                  </a:lnTo>
                  <a:lnTo>
                    <a:pt x="48815" y="113912"/>
                  </a:lnTo>
                  <a:lnTo>
                    <a:pt x="48234" y="113316"/>
                  </a:lnTo>
                  <a:lnTo>
                    <a:pt x="47985" y="113084"/>
                  </a:lnTo>
                  <a:lnTo>
                    <a:pt x="39916" y="103846"/>
                  </a:lnTo>
                  <a:lnTo>
                    <a:pt x="33124" y="92442"/>
                  </a:lnTo>
                  <a:lnTo>
                    <a:pt x="32543" y="91845"/>
                  </a:lnTo>
                  <a:lnTo>
                    <a:pt x="31962" y="91249"/>
                  </a:lnTo>
                  <a:lnTo>
                    <a:pt x="28913" y="84647"/>
                  </a:lnTo>
                  <a:lnTo>
                    <a:pt x="24074" y="72784"/>
                  </a:lnTo>
                  <a:lnTo>
                    <a:pt x="19758" y="60832"/>
                  </a:lnTo>
                  <a:lnTo>
                    <a:pt x="12862" y="58685"/>
                  </a:lnTo>
                  <a:lnTo>
                    <a:pt x="4696" y="47694"/>
                  </a:lnTo>
                  <a:lnTo>
                    <a:pt x="1162" y="33994"/>
                  </a:lnTo>
                  <a:lnTo>
                    <a:pt x="1162" y="32802"/>
                  </a:lnTo>
                  <a:lnTo>
                    <a:pt x="581" y="31012"/>
                  </a:lnTo>
                  <a:lnTo>
                    <a:pt x="581" y="29223"/>
                  </a:lnTo>
                  <a:lnTo>
                    <a:pt x="0" y="24452"/>
                  </a:lnTo>
                  <a:lnTo>
                    <a:pt x="581" y="18488"/>
                  </a:lnTo>
                  <a:lnTo>
                    <a:pt x="3486" y="14910"/>
                  </a:lnTo>
                  <a:lnTo>
                    <a:pt x="4649" y="13717"/>
                  </a:lnTo>
                  <a:lnTo>
                    <a:pt x="5230" y="13120"/>
                  </a:lnTo>
                  <a:lnTo>
                    <a:pt x="7554" y="13120"/>
                  </a:lnTo>
                  <a:lnTo>
                    <a:pt x="9298" y="13717"/>
                  </a:lnTo>
                  <a:lnTo>
                    <a:pt x="10460" y="14910"/>
                  </a:lnTo>
                  <a:lnTo>
                    <a:pt x="10575" y="17107"/>
                  </a:lnTo>
                  <a:lnTo>
                    <a:pt x="11049" y="32325"/>
                  </a:lnTo>
                  <a:lnTo>
                    <a:pt x="15690" y="41748"/>
                  </a:lnTo>
                  <a:lnTo>
                    <a:pt x="16853" y="41748"/>
                  </a:lnTo>
                  <a:lnTo>
                    <a:pt x="17434" y="41151"/>
                  </a:lnTo>
                  <a:lnTo>
                    <a:pt x="16728" y="33465"/>
                  </a:lnTo>
                  <a:lnTo>
                    <a:pt x="16785" y="19289"/>
                  </a:lnTo>
                  <a:lnTo>
                    <a:pt x="19177" y="7753"/>
                  </a:lnTo>
                  <a:lnTo>
                    <a:pt x="22664" y="1789"/>
                  </a:lnTo>
                  <a:lnTo>
                    <a:pt x="24988" y="16699"/>
                  </a:lnTo>
                  <a:lnTo>
                    <a:pt x="28705" y="14098"/>
                  </a:lnTo>
                  <a:lnTo>
                    <a:pt x="42783" y="7633"/>
                  </a:lnTo>
                  <a:lnTo>
                    <a:pt x="53875" y="6790"/>
                  </a:lnTo>
                  <a:lnTo>
                    <a:pt x="61600" y="8946"/>
                  </a:lnTo>
                  <a:lnTo>
                    <a:pt x="64506" y="10138"/>
                  </a:lnTo>
                  <a:lnTo>
                    <a:pt x="66249" y="11331"/>
                  </a:lnTo>
                  <a:lnTo>
                    <a:pt x="66249" y="10735"/>
                  </a:lnTo>
                  <a:lnTo>
                    <a:pt x="66831" y="8946"/>
                  </a:lnTo>
                  <a:lnTo>
                    <a:pt x="64506" y="5964"/>
                  </a:lnTo>
                  <a:lnTo>
                    <a:pt x="61643" y="5334"/>
                  </a:lnTo>
                  <a:lnTo>
                    <a:pt x="50189" y="5112"/>
                  </a:lnTo>
                  <a:lnTo>
                    <a:pt x="36819" y="8421"/>
                  </a:lnTo>
                  <a:lnTo>
                    <a:pt x="29056" y="0"/>
                  </a:lnTo>
                  <a:lnTo>
                    <a:pt x="40098" y="0"/>
                  </a:lnTo>
                  <a:lnTo>
                    <a:pt x="45328" y="1192"/>
                  </a:lnTo>
                  <a:lnTo>
                    <a:pt x="49977" y="2385"/>
                  </a:lnTo>
                  <a:lnTo>
                    <a:pt x="55789" y="2982"/>
                  </a:lnTo>
                  <a:lnTo>
                    <a:pt x="63344" y="4174"/>
                  </a:lnTo>
                  <a:lnTo>
                    <a:pt x="78453" y="4174"/>
                  </a:lnTo>
                  <a:lnTo>
                    <a:pt x="82521" y="3578"/>
                  </a:lnTo>
                  <a:lnTo>
                    <a:pt x="82521" y="28030"/>
                  </a:lnTo>
                  <a:lnTo>
                    <a:pt x="79616" y="28030"/>
                  </a:lnTo>
                  <a:lnTo>
                    <a:pt x="77291" y="29223"/>
                  </a:lnTo>
                  <a:lnTo>
                    <a:pt x="75548" y="29820"/>
                  </a:lnTo>
                  <a:lnTo>
                    <a:pt x="73618" y="22799"/>
                  </a:lnTo>
                  <a:lnTo>
                    <a:pt x="64553" y="13895"/>
                  </a:lnTo>
                  <a:lnTo>
                    <a:pt x="49396" y="10735"/>
                  </a:lnTo>
                  <a:lnTo>
                    <a:pt x="38150" y="12347"/>
                  </a:lnTo>
                  <a:lnTo>
                    <a:pt x="27150" y="19899"/>
                  </a:lnTo>
                  <a:lnTo>
                    <a:pt x="23245" y="32802"/>
                  </a:lnTo>
                  <a:lnTo>
                    <a:pt x="26573" y="45984"/>
                  </a:lnTo>
                  <a:lnTo>
                    <a:pt x="35965" y="55878"/>
                  </a:lnTo>
                  <a:close/>
                </a:path>
              </a:pathLst>
            </a:custGeom>
            <a:solidFill>
              <a:srgbClr val="FBD7A6"/>
            </a:solidFill>
          </p:spPr>
          <p:txBody>
            <a:bodyPr wrap="square" lIns="0" tIns="0" rIns="0" bIns="0" rtlCol="0">
              <a:noAutofit/>
            </a:bodyPr>
            <a:lstStyle/>
            <a:p>
              <a:endParaRPr sz="1758"/>
            </a:p>
          </p:txBody>
        </p:sp>
        <p:sp>
          <p:nvSpPr>
            <p:cNvPr id="1125" name="object 554"/>
            <p:cNvSpPr/>
            <p:nvPr/>
          </p:nvSpPr>
          <p:spPr>
            <a:xfrm>
              <a:off x="9635466" y="5198508"/>
              <a:ext cx="141869" cy="50511"/>
            </a:xfrm>
            <a:custGeom>
              <a:avLst/>
              <a:gdLst/>
              <a:ahLst/>
              <a:cxnLst/>
              <a:rect l="l" t="t" r="r" b="b"/>
              <a:pathLst>
                <a:path w="145284" h="51727">
                  <a:moveTo>
                    <a:pt x="6338" y="21074"/>
                  </a:moveTo>
                  <a:lnTo>
                    <a:pt x="0" y="10138"/>
                  </a:lnTo>
                  <a:lnTo>
                    <a:pt x="1162" y="8946"/>
                  </a:lnTo>
                  <a:lnTo>
                    <a:pt x="2324" y="7753"/>
                  </a:lnTo>
                  <a:lnTo>
                    <a:pt x="3486" y="7156"/>
                  </a:lnTo>
                  <a:lnTo>
                    <a:pt x="4649" y="6560"/>
                  </a:lnTo>
                  <a:lnTo>
                    <a:pt x="5230" y="5964"/>
                  </a:lnTo>
                  <a:lnTo>
                    <a:pt x="5811" y="5367"/>
                  </a:lnTo>
                  <a:lnTo>
                    <a:pt x="6392" y="4771"/>
                  </a:lnTo>
                  <a:lnTo>
                    <a:pt x="6973" y="4771"/>
                  </a:lnTo>
                  <a:lnTo>
                    <a:pt x="7554" y="4174"/>
                  </a:lnTo>
                  <a:lnTo>
                    <a:pt x="9298" y="2982"/>
                  </a:lnTo>
                  <a:lnTo>
                    <a:pt x="11041" y="1789"/>
                  </a:lnTo>
                  <a:lnTo>
                    <a:pt x="12785" y="0"/>
                  </a:lnTo>
                  <a:lnTo>
                    <a:pt x="12785" y="596"/>
                  </a:lnTo>
                  <a:lnTo>
                    <a:pt x="13177" y="1208"/>
                  </a:lnTo>
                  <a:lnTo>
                    <a:pt x="16828" y="6998"/>
                  </a:lnTo>
                  <a:lnTo>
                    <a:pt x="24051" y="16267"/>
                  </a:lnTo>
                  <a:lnTo>
                    <a:pt x="34987" y="26278"/>
                  </a:lnTo>
                  <a:lnTo>
                    <a:pt x="49781" y="34293"/>
                  </a:lnTo>
                  <a:lnTo>
                    <a:pt x="68574" y="37573"/>
                  </a:lnTo>
                  <a:lnTo>
                    <a:pt x="71480" y="37573"/>
                  </a:lnTo>
                  <a:lnTo>
                    <a:pt x="83788" y="37010"/>
                  </a:lnTo>
                  <a:lnTo>
                    <a:pt x="98894" y="35596"/>
                  </a:lnTo>
                  <a:lnTo>
                    <a:pt x="109200" y="32469"/>
                  </a:lnTo>
                  <a:lnTo>
                    <a:pt x="116765" y="26348"/>
                  </a:lnTo>
                  <a:lnTo>
                    <a:pt x="123651" y="15952"/>
                  </a:lnTo>
                  <a:lnTo>
                    <a:pt x="131918" y="0"/>
                  </a:lnTo>
                  <a:lnTo>
                    <a:pt x="133662" y="1789"/>
                  </a:lnTo>
                  <a:lnTo>
                    <a:pt x="135405" y="2982"/>
                  </a:lnTo>
                  <a:lnTo>
                    <a:pt x="137730" y="4174"/>
                  </a:lnTo>
                  <a:lnTo>
                    <a:pt x="138892" y="5367"/>
                  </a:lnTo>
                  <a:lnTo>
                    <a:pt x="140054" y="5964"/>
                  </a:lnTo>
                  <a:lnTo>
                    <a:pt x="140635" y="6560"/>
                  </a:lnTo>
                  <a:lnTo>
                    <a:pt x="141216" y="7156"/>
                  </a:lnTo>
                  <a:lnTo>
                    <a:pt x="142379" y="7753"/>
                  </a:lnTo>
                  <a:lnTo>
                    <a:pt x="144122" y="8946"/>
                  </a:lnTo>
                  <a:lnTo>
                    <a:pt x="145284" y="10138"/>
                  </a:lnTo>
                  <a:lnTo>
                    <a:pt x="141506" y="16167"/>
                  </a:lnTo>
                  <a:lnTo>
                    <a:pt x="133672" y="25699"/>
                  </a:lnTo>
                  <a:lnTo>
                    <a:pt x="124559" y="33782"/>
                  </a:lnTo>
                  <a:lnTo>
                    <a:pt x="114398" y="40395"/>
                  </a:lnTo>
                  <a:lnTo>
                    <a:pt x="103423" y="45516"/>
                  </a:lnTo>
                  <a:lnTo>
                    <a:pt x="91866" y="49126"/>
                  </a:lnTo>
                  <a:lnTo>
                    <a:pt x="79958" y="51203"/>
                  </a:lnTo>
                  <a:lnTo>
                    <a:pt x="67934" y="51727"/>
                  </a:lnTo>
                  <a:lnTo>
                    <a:pt x="56024" y="50675"/>
                  </a:lnTo>
                  <a:lnTo>
                    <a:pt x="44462" y="48029"/>
                  </a:lnTo>
                  <a:lnTo>
                    <a:pt x="33480" y="43767"/>
                  </a:lnTo>
                  <a:lnTo>
                    <a:pt x="23310" y="37867"/>
                  </a:lnTo>
                  <a:lnTo>
                    <a:pt x="14185" y="30310"/>
                  </a:lnTo>
                  <a:lnTo>
                    <a:pt x="6338" y="21074"/>
                  </a:lnTo>
                  <a:close/>
                </a:path>
              </a:pathLst>
            </a:custGeom>
            <a:solidFill>
              <a:srgbClr val="FFFFFF"/>
            </a:solidFill>
          </p:spPr>
          <p:txBody>
            <a:bodyPr wrap="square" lIns="0" tIns="0" rIns="0" bIns="0" rtlCol="0">
              <a:noAutofit/>
            </a:bodyPr>
            <a:lstStyle/>
            <a:p>
              <a:endParaRPr sz="1758"/>
            </a:p>
          </p:txBody>
        </p:sp>
        <p:sp>
          <p:nvSpPr>
            <p:cNvPr id="1126" name="object 555"/>
            <p:cNvSpPr/>
            <p:nvPr/>
          </p:nvSpPr>
          <p:spPr>
            <a:xfrm>
              <a:off x="9617330" y="5208396"/>
              <a:ext cx="184997" cy="318562"/>
            </a:xfrm>
            <a:custGeom>
              <a:avLst/>
              <a:gdLst/>
              <a:ahLst/>
              <a:cxnLst/>
              <a:rect l="l" t="t" r="r" b="b"/>
              <a:pathLst>
                <a:path w="189451" h="326231">
                  <a:moveTo>
                    <a:pt x="90076" y="326231"/>
                  </a:moveTo>
                  <a:lnTo>
                    <a:pt x="0" y="326231"/>
                  </a:lnTo>
                  <a:lnTo>
                    <a:pt x="3486" y="88267"/>
                  </a:lnTo>
                  <a:lnTo>
                    <a:pt x="8135" y="6560"/>
                  </a:lnTo>
                  <a:lnTo>
                    <a:pt x="13366" y="3578"/>
                  </a:lnTo>
                  <a:lnTo>
                    <a:pt x="18596" y="0"/>
                  </a:lnTo>
                  <a:lnTo>
                    <a:pt x="21983" y="6397"/>
                  </a:lnTo>
                  <a:lnTo>
                    <a:pt x="29204" y="16369"/>
                  </a:lnTo>
                  <a:lnTo>
                    <a:pt x="37803" y="24652"/>
                  </a:lnTo>
                  <a:lnTo>
                    <a:pt x="47548" y="31269"/>
                  </a:lnTo>
                  <a:lnTo>
                    <a:pt x="58206" y="36240"/>
                  </a:lnTo>
                  <a:lnTo>
                    <a:pt x="69545" y="39585"/>
                  </a:lnTo>
                  <a:lnTo>
                    <a:pt x="81332" y="41326"/>
                  </a:lnTo>
                  <a:lnTo>
                    <a:pt x="93335" y="41484"/>
                  </a:lnTo>
                  <a:lnTo>
                    <a:pt x="105322" y="40079"/>
                  </a:lnTo>
                  <a:lnTo>
                    <a:pt x="117060" y="37132"/>
                  </a:lnTo>
                  <a:lnTo>
                    <a:pt x="128316" y="32664"/>
                  </a:lnTo>
                  <a:lnTo>
                    <a:pt x="138859" y="26696"/>
                  </a:lnTo>
                  <a:lnTo>
                    <a:pt x="148456" y="19249"/>
                  </a:lnTo>
                  <a:lnTo>
                    <a:pt x="156874" y="10343"/>
                  </a:lnTo>
                  <a:lnTo>
                    <a:pt x="163881" y="0"/>
                  </a:lnTo>
                  <a:lnTo>
                    <a:pt x="167818" y="2652"/>
                  </a:lnTo>
                  <a:lnTo>
                    <a:pt x="178815" y="9587"/>
                  </a:lnTo>
                  <a:lnTo>
                    <a:pt x="189451" y="15506"/>
                  </a:lnTo>
                  <a:lnTo>
                    <a:pt x="183058" y="88267"/>
                  </a:lnTo>
                  <a:lnTo>
                    <a:pt x="181896" y="90056"/>
                  </a:lnTo>
                  <a:lnTo>
                    <a:pt x="181315" y="91249"/>
                  </a:lnTo>
                  <a:lnTo>
                    <a:pt x="178990" y="87670"/>
                  </a:lnTo>
                  <a:lnTo>
                    <a:pt x="183058" y="326231"/>
                  </a:lnTo>
                  <a:lnTo>
                    <a:pt x="90076" y="326231"/>
                  </a:lnTo>
                  <a:close/>
                </a:path>
              </a:pathLst>
            </a:custGeom>
            <a:solidFill>
              <a:srgbClr val="EB5E69"/>
            </a:solidFill>
          </p:spPr>
          <p:txBody>
            <a:bodyPr wrap="square" lIns="0" tIns="0" rIns="0" bIns="0" rtlCol="0">
              <a:noAutofit/>
            </a:bodyPr>
            <a:lstStyle/>
            <a:p>
              <a:endParaRPr sz="1758"/>
            </a:p>
          </p:txBody>
        </p:sp>
        <p:sp>
          <p:nvSpPr>
            <p:cNvPr id="1127" name="object 556"/>
            <p:cNvSpPr/>
            <p:nvPr/>
          </p:nvSpPr>
          <p:spPr>
            <a:xfrm>
              <a:off x="9796080" y="5223534"/>
              <a:ext cx="48802" cy="303419"/>
            </a:xfrm>
            <a:custGeom>
              <a:avLst/>
              <a:gdLst/>
              <a:ahLst/>
              <a:cxnLst/>
              <a:rect l="l" t="t" r="r" b="b"/>
              <a:pathLst>
                <a:path w="49977" h="310724">
                  <a:moveTo>
                    <a:pt x="49977" y="94231"/>
                  </a:moveTo>
                  <a:lnTo>
                    <a:pt x="49977" y="97809"/>
                  </a:lnTo>
                  <a:lnTo>
                    <a:pt x="49396" y="100791"/>
                  </a:lnTo>
                  <a:lnTo>
                    <a:pt x="49396" y="104370"/>
                  </a:lnTo>
                  <a:lnTo>
                    <a:pt x="49977" y="104370"/>
                  </a:lnTo>
                  <a:lnTo>
                    <a:pt x="49396" y="104966"/>
                  </a:lnTo>
                  <a:lnTo>
                    <a:pt x="48815" y="105562"/>
                  </a:lnTo>
                  <a:lnTo>
                    <a:pt x="47653" y="106159"/>
                  </a:lnTo>
                  <a:lnTo>
                    <a:pt x="43004" y="108544"/>
                  </a:lnTo>
                  <a:lnTo>
                    <a:pt x="38355" y="110930"/>
                  </a:lnTo>
                  <a:lnTo>
                    <a:pt x="34287" y="113316"/>
                  </a:lnTo>
                  <a:lnTo>
                    <a:pt x="31381" y="115105"/>
                  </a:lnTo>
                  <a:lnTo>
                    <a:pt x="28475" y="116298"/>
                  </a:lnTo>
                  <a:lnTo>
                    <a:pt x="18015" y="122858"/>
                  </a:lnTo>
                  <a:lnTo>
                    <a:pt x="12203" y="127629"/>
                  </a:lnTo>
                  <a:lnTo>
                    <a:pt x="8717" y="133593"/>
                  </a:lnTo>
                  <a:lnTo>
                    <a:pt x="6157" y="144723"/>
                  </a:lnTo>
                  <a:lnTo>
                    <a:pt x="5215" y="153779"/>
                  </a:lnTo>
                  <a:lnTo>
                    <a:pt x="4439" y="164815"/>
                  </a:lnTo>
                  <a:lnTo>
                    <a:pt x="3814" y="177519"/>
                  </a:lnTo>
                  <a:lnTo>
                    <a:pt x="3324" y="191577"/>
                  </a:lnTo>
                  <a:lnTo>
                    <a:pt x="2952" y="206677"/>
                  </a:lnTo>
                  <a:lnTo>
                    <a:pt x="2684" y="222507"/>
                  </a:lnTo>
                  <a:lnTo>
                    <a:pt x="2503" y="238754"/>
                  </a:lnTo>
                  <a:lnTo>
                    <a:pt x="2393" y="255105"/>
                  </a:lnTo>
                  <a:lnTo>
                    <a:pt x="2339" y="271247"/>
                  </a:lnTo>
                  <a:lnTo>
                    <a:pt x="2324" y="286868"/>
                  </a:lnTo>
                  <a:lnTo>
                    <a:pt x="2324" y="310724"/>
                  </a:lnTo>
                  <a:lnTo>
                    <a:pt x="0" y="310724"/>
                  </a:lnTo>
                  <a:lnTo>
                    <a:pt x="6392" y="57254"/>
                  </a:lnTo>
                  <a:lnTo>
                    <a:pt x="0" y="72760"/>
                  </a:lnTo>
                  <a:lnTo>
                    <a:pt x="6392" y="0"/>
                  </a:lnTo>
                  <a:lnTo>
                    <a:pt x="11041" y="2385"/>
                  </a:lnTo>
                  <a:lnTo>
                    <a:pt x="15109" y="4771"/>
                  </a:lnTo>
                  <a:lnTo>
                    <a:pt x="19177" y="6560"/>
                  </a:lnTo>
                  <a:lnTo>
                    <a:pt x="19177" y="7156"/>
                  </a:lnTo>
                  <a:lnTo>
                    <a:pt x="19713" y="10735"/>
                  </a:lnTo>
                  <a:lnTo>
                    <a:pt x="23715" y="23464"/>
                  </a:lnTo>
                  <a:lnTo>
                    <a:pt x="30611" y="34405"/>
                  </a:lnTo>
                  <a:lnTo>
                    <a:pt x="40098" y="42940"/>
                  </a:lnTo>
                  <a:lnTo>
                    <a:pt x="37192" y="48308"/>
                  </a:lnTo>
                  <a:lnTo>
                    <a:pt x="36030" y="54868"/>
                  </a:lnTo>
                  <a:lnTo>
                    <a:pt x="36030" y="60832"/>
                  </a:lnTo>
                  <a:lnTo>
                    <a:pt x="37744" y="72190"/>
                  </a:lnTo>
                  <a:lnTo>
                    <a:pt x="42562" y="84223"/>
                  </a:lnTo>
                  <a:lnTo>
                    <a:pt x="49977" y="94231"/>
                  </a:lnTo>
                  <a:close/>
                </a:path>
              </a:pathLst>
            </a:custGeom>
            <a:solidFill>
              <a:srgbClr val="EB5E69"/>
            </a:solidFill>
          </p:spPr>
          <p:txBody>
            <a:bodyPr wrap="square" lIns="0" tIns="0" rIns="0" bIns="0" rtlCol="0">
              <a:noAutofit/>
            </a:bodyPr>
            <a:lstStyle/>
            <a:p>
              <a:endParaRPr sz="1758"/>
            </a:p>
          </p:txBody>
        </p:sp>
        <p:sp>
          <p:nvSpPr>
            <p:cNvPr id="1128" name="object 557"/>
            <p:cNvSpPr/>
            <p:nvPr/>
          </p:nvSpPr>
          <p:spPr>
            <a:xfrm>
              <a:off x="9566825" y="5214804"/>
              <a:ext cx="58450" cy="312155"/>
            </a:xfrm>
            <a:custGeom>
              <a:avLst/>
              <a:gdLst/>
              <a:ahLst/>
              <a:cxnLst/>
              <a:rect l="l" t="t" r="r" b="b"/>
              <a:pathLst>
                <a:path w="59857" h="319670">
                  <a:moveTo>
                    <a:pt x="13736" y="136788"/>
                  </a:moveTo>
                  <a:lnTo>
                    <a:pt x="0" y="129418"/>
                  </a:lnTo>
                  <a:lnTo>
                    <a:pt x="88" y="122842"/>
                  </a:lnTo>
                  <a:lnTo>
                    <a:pt x="438" y="104272"/>
                  </a:lnTo>
                  <a:lnTo>
                    <a:pt x="929" y="87142"/>
                  </a:lnTo>
                  <a:lnTo>
                    <a:pt x="1570" y="71831"/>
                  </a:lnTo>
                  <a:lnTo>
                    <a:pt x="2370" y="58720"/>
                  </a:lnTo>
                  <a:lnTo>
                    <a:pt x="3337" y="48187"/>
                  </a:lnTo>
                  <a:lnTo>
                    <a:pt x="4481" y="40614"/>
                  </a:lnTo>
                  <a:lnTo>
                    <a:pt x="5811" y="36380"/>
                  </a:lnTo>
                  <a:lnTo>
                    <a:pt x="6973" y="34591"/>
                  </a:lnTo>
                  <a:lnTo>
                    <a:pt x="7554" y="33398"/>
                  </a:lnTo>
                  <a:lnTo>
                    <a:pt x="8135" y="32802"/>
                  </a:lnTo>
                  <a:lnTo>
                    <a:pt x="8135" y="32205"/>
                  </a:lnTo>
                  <a:lnTo>
                    <a:pt x="8717" y="31609"/>
                  </a:lnTo>
                  <a:lnTo>
                    <a:pt x="9298" y="31012"/>
                  </a:lnTo>
                  <a:lnTo>
                    <a:pt x="9879" y="30416"/>
                  </a:lnTo>
                  <a:lnTo>
                    <a:pt x="10460" y="30416"/>
                  </a:lnTo>
                  <a:lnTo>
                    <a:pt x="11041" y="29223"/>
                  </a:lnTo>
                  <a:lnTo>
                    <a:pt x="11622" y="28627"/>
                  </a:lnTo>
                  <a:lnTo>
                    <a:pt x="12785" y="28030"/>
                  </a:lnTo>
                  <a:lnTo>
                    <a:pt x="13366" y="27434"/>
                  </a:lnTo>
                  <a:lnTo>
                    <a:pt x="13947" y="26838"/>
                  </a:lnTo>
                  <a:lnTo>
                    <a:pt x="15109" y="26241"/>
                  </a:lnTo>
                  <a:lnTo>
                    <a:pt x="15690" y="25645"/>
                  </a:lnTo>
                  <a:lnTo>
                    <a:pt x="16271" y="25048"/>
                  </a:lnTo>
                  <a:lnTo>
                    <a:pt x="18596" y="23259"/>
                  </a:lnTo>
                  <a:lnTo>
                    <a:pt x="20921" y="22066"/>
                  </a:lnTo>
                  <a:lnTo>
                    <a:pt x="23826" y="20277"/>
                  </a:lnTo>
                  <a:lnTo>
                    <a:pt x="24407" y="19681"/>
                  </a:lnTo>
                  <a:lnTo>
                    <a:pt x="24988" y="19681"/>
                  </a:lnTo>
                  <a:lnTo>
                    <a:pt x="26732" y="18488"/>
                  </a:lnTo>
                  <a:lnTo>
                    <a:pt x="29056" y="17295"/>
                  </a:lnTo>
                  <a:lnTo>
                    <a:pt x="30800" y="16102"/>
                  </a:lnTo>
                  <a:lnTo>
                    <a:pt x="33706" y="14313"/>
                  </a:lnTo>
                  <a:lnTo>
                    <a:pt x="36611" y="13120"/>
                  </a:lnTo>
                  <a:lnTo>
                    <a:pt x="40098" y="11331"/>
                  </a:lnTo>
                  <a:lnTo>
                    <a:pt x="41842" y="10735"/>
                  </a:lnTo>
                  <a:lnTo>
                    <a:pt x="43004" y="9542"/>
                  </a:lnTo>
                  <a:lnTo>
                    <a:pt x="44747" y="8946"/>
                  </a:lnTo>
                  <a:lnTo>
                    <a:pt x="46491" y="7753"/>
                  </a:lnTo>
                  <a:lnTo>
                    <a:pt x="48234" y="7156"/>
                  </a:lnTo>
                  <a:lnTo>
                    <a:pt x="49977" y="5964"/>
                  </a:lnTo>
                  <a:lnTo>
                    <a:pt x="51140" y="5367"/>
                  </a:lnTo>
                  <a:lnTo>
                    <a:pt x="52883" y="4174"/>
                  </a:lnTo>
                  <a:lnTo>
                    <a:pt x="54627" y="2982"/>
                  </a:lnTo>
                  <a:lnTo>
                    <a:pt x="59857" y="0"/>
                  </a:lnTo>
                  <a:lnTo>
                    <a:pt x="55208" y="81706"/>
                  </a:lnTo>
                  <a:lnTo>
                    <a:pt x="51721" y="319670"/>
                  </a:lnTo>
                  <a:lnTo>
                    <a:pt x="51720" y="316756"/>
                  </a:lnTo>
                  <a:lnTo>
                    <a:pt x="51621" y="304132"/>
                  </a:lnTo>
                  <a:lnTo>
                    <a:pt x="51140" y="291043"/>
                  </a:lnTo>
                  <a:lnTo>
                    <a:pt x="55208" y="81110"/>
                  </a:lnTo>
                  <a:lnTo>
                    <a:pt x="52883" y="84092"/>
                  </a:lnTo>
                  <a:lnTo>
                    <a:pt x="52302" y="84092"/>
                  </a:lnTo>
                  <a:lnTo>
                    <a:pt x="51721" y="83496"/>
                  </a:lnTo>
                  <a:lnTo>
                    <a:pt x="51140" y="82303"/>
                  </a:lnTo>
                  <a:lnTo>
                    <a:pt x="44747" y="66200"/>
                  </a:lnTo>
                  <a:lnTo>
                    <a:pt x="47072" y="168185"/>
                  </a:lnTo>
                  <a:lnTo>
                    <a:pt x="46491" y="164606"/>
                  </a:lnTo>
                  <a:lnTo>
                    <a:pt x="45910" y="161624"/>
                  </a:lnTo>
                  <a:lnTo>
                    <a:pt x="44747" y="160431"/>
                  </a:lnTo>
                  <a:lnTo>
                    <a:pt x="43310" y="157986"/>
                  </a:lnTo>
                  <a:lnTo>
                    <a:pt x="36099" y="150345"/>
                  </a:lnTo>
                  <a:lnTo>
                    <a:pt x="26005" y="143521"/>
                  </a:lnTo>
                  <a:lnTo>
                    <a:pt x="13736" y="136788"/>
                  </a:lnTo>
                  <a:close/>
                </a:path>
              </a:pathLst>
            </a:custGeom>
            <a:solidFill>
              <a:srgbClr val="EB5E69"/>
            </a:solidFill>
          </p:spPr>
          <p:txBody>
            <a:bodyPr wrap="square" lIns="0" tIns="0" rIns="0" bIns="0" rtlCol="0">
              <a:noAutofit/>
            </a:bodyPr>
            <a:lstStyle/>
            <a:p>
              <a:endParaRPr sz="1758"/>
            </a:p>
          </p:txBody>
        </p:sp>
        <p:sp>
          <p:nvSpPr>
            <p:cNvPr id="1129" name="object 558"/>
            <p:cNvSpPr/>
            <p:nvPr/>
          </p:nvSpPr>
          <p:spPr>
            <a:xfrm>
              <a:off x="9610496" y="5279459"/>
              <a:ext cx="10214" cy="220139"/>
            </a:xfrm>
            <a:custGeom>
              <a:avLst/>
              <a:gdLst/>
              <a:ahLst/>
              <a:cxnLst/>
              <a:rect l="l" t="t" r="r" b="b"/>
              <a:pathLst>
                <a:path w="10460" h="225439">
                  <a:moveTo>
                    <a:pt x="5811" y="225439"/>
                  </a:moveTo>
                  <a:lnTo>
                    <a:pt x="5802" y="217696"/>
                  </a:lnTo>
                  <a:lnTo>
                    <a:pt x="5725" y="202068"/>
                  </a:lnTo>
                  <a:lnTo>
                    <a:pt x="5571" y="186816"/>
                  </a:lnTo>
                  <a:lnTo>
                    <a:pt x="5339" y="172110"/>
                  </a:lnTo>
                  <a:lnTo>
                    <a:pt x="5030" y="158122"/>
                  </a:lnTo>
                  <a:lnTo>
                    <a:pt x="4644" y="145024"/>
                  </a:lnTo>
                  <a:lnTo>
                    <a:pt x="4180" y="132988"/>
                  </a:lnTo>
                  <a:lnTo>
                    <a:pt x="3639" y="122185"/>
                  </a:lnTo>
                  <a:lnTo>
                    <a:pt x="3020" y="112787"/>
                  </a:lnTo>
                  <a:lnTo>
                    <a:pt x="2324" y="104966"/>
                  </a:lnTo>
                  <a:lnTo>
                    <a:pt x="2324" y="101984"/>
                  </a:lnTo>
                  <a:lnTo>
                    <a:pt x="0" y="0"/>
                  </a:lnTo>
                  <a:lnTo>
                    <a:pt x="6392" y="16102"/>
                  </a:lnTo>
                  <a:lnTo>
                    <a:pt x="6973" y="17295"/>
                  </a:lnTo>
                  <a:lnTo>
                    <a:pt x="7554" y="17892"/>
                  </a:lnTo>
                  <a:lnTo>
                    <a:pt x="8135" y="17892"/>
                  </a:lnTo>
                  <a:lnTo>
                    <a:pt x="10460" y="14910"/>
                  </a:lnTo>
                  <a:lnTo>
                    <a:pt x="10460" y="15506"/>
                  </a:lnTo>
                  <a:lnTo>
                    <a:pt x="6392" y="204565"/>
                  </a:lnTo>
                  <a:lnTo>
                    <a:pt x="5811" y="224843"/>
                  </a:lnTo>
                  <a:lnTo>
                    <a:pt x="5811" y="225439"/>
                  </a:lnTo>
                  <a:close/>
                </a:path>
              </a:pathLst>
            </a:custGeom>
            <a:solidFill>
              <a:srgbClr val="DD5A62"/>
            </a:solidFill>
          </p:spPr>
          <p:txBody>
            <a:bodyPr wrap="square" lIns="0" tIns="0" rIns="0" bIns="0" rtlCol="0">
              <a:noAutofit/>
            </a:bodyPr>
            <a:lstStyle/>
            <a:p>
              <a:endParaRPr sz="1758"/>
            </a:p>
          </p:txBody>
        </p:sp>
        <p:sp>
          <p:nvSpPr>
            <p:cNvPr id="1130" name="object 559"/>
            <p:cNvSpPr/>
            <p:nvPr/>
          </p:nvSpPr>
          <p:spPr>
            <a:xfrm>
              <a:off x="9792088" y="5279443"/>
              <a:ext cx="10214" cy="247511"/>
            </a:xfrm>
            <a:custGeom>
              <a:avLst/>
              <a:gdLst/>
              <a:ahLst/>
              <a:cxnLst/>
              <a:rect l="l" t="t" r="r" b="b"/>
              <a:pathLst>
                <a:path w="10460" h="253470">
                  <a:moveTo>
                    <a:pt x="4067" y="253470"/>
                  </a:moveTo>
                  <a:lnTo>
                    <a:pt x="0" y="14910"/>
                  </a:lnTo>
                  <a:lnTo>
                    <a:pt x="2324" y="18488"/>
                  </a:lnTo>
                  <a:lnTo>
                    <a:pt x="2905" y="17295"/>
                  </a:lnTo>
                  <a:lnTo>
                    <a:pt x="4067" y="15506"/>
                  </a:lnTo>
                  <a:lnTo>
                    <a:pt x="10460" y="0"/>
                  </a:lnTo>
                  <a:lnTo>
                    <a:pt x="4067" y="253470"/>
                  </a:lnTo>
                  <a:close/>
                </a:path>
              </a:pathLst>
            </a:custGeom>
            <a:solidFill>
              <a:srgbClr val="DD5A62"/>
            </a:solidFill>
          </p:spPr>
          <p:txBody>
            <a:bodyPr wrap="square" lIns="0" tIns="0" rIns="0" bIns="0" rtlCol="0">
              <a:noAutofit/>
            </a:bodyPr>
            <a:lstStyle/>
            <a:p>
              <a:endParaRPr sz="1758"/>
            </a:p>
          </p:txBody>
        </p:sp>
        <p:sp>
          <p:nvSpPr>
            <p:cNvPr id="1131" name="object 560"/>
            <p:cNvSpPr/>
            <p:nvPr/>
          </p:nvSpPr>
          <p:spPr>
            <a:xfrm>
              <a:off x="9657613" y="4938166"/>
              <a:ext cx="97605" cy="29701"/>
            </a:xfrm>
            <a:custGeom>
              <a:avLst/>
              <a:gdLst/>
              <a:ahLst/>
              <a:cxnLst/>
              <a:rect l="l" t="t" r="r" b="b"/>
              <a:pathLst>
                <a:path w="99955" h="30416">
                  <a:moveTo>
                    <a:pt x="464" y="23808"/>
                  </a:moveTo>
                  <a:lnTo>
                    <a:pt x="5858" y="11085"/>
                  </a:lnTo>
                  <a:lnTo>
                    <a:pt x="16363" y="3968"/>
                  </a:lnTo>
                  <a:lnTo>
                    <a:pt x="30800" y="596"/>
                  </a:lnTo>
                  <a:lnTo>
                    <a:pt x="36611" y="0"/>
                  </a:lnTo>
                  <a:lnTo>
                    <a:pt x="43004" y="596"/>
                  </a:lnTo>
                  <a:lnTo>
                    <a:pt x="50193" y="596"/>
                  </a:lnTo>
                  <a:lnTo>
                    <a:pt x="63516" y="748"/>
                  </a:lnTo>
                  <a:lnTo>
                    <a:pt x="75548" y="1789"/>
                  </a:lnTo>
                  <a:lnTo>
                    <a:pt x="88054" y="6261"/>
                  </a:lnTo>
                  <a:lnTo>
                    <a:pt x="96779" y="15290"/>
                  </a:lnTo>
                  <a:lnTo>
                    <a:pt x="99955" y="30416"/>
                  </a:lnTo>
                  <a:lnTo>
                    <a:pt x="93285" y="22734"/>
                  </a:lnTo>
                  <a:lnTo>
                    <a:pt x="83443" y="16756"/>
                  </a:lnTo>
                  <a:lnTo>
                    <a:pt x="71386" y="12701"/>
                  </a:lnTo>
                  <a:lnTo>
                    <a:pt x="57961" y="10598"/>
                  </a:lnTo>
                  <a:lnTo>
                    <a:pt x="44016" y="10478"/>
                  </a:lnTo>
                  <a:lnTo>
                    <a:pt x="30400" y="12370"/>
                  </a:lnTo>
                  <a:lnTo>
                    <a:pt x="17960" y="16304"/>
                  </a:lnTo>
                  <a:lnTo>
                    <a:pt x="7544" y="22310"/>
                  </a:lnTo>
                  <a:lnTo>
                    <a:pt x="0" y="30416"/>
                  </a:lnTo>
                  <a:lnTo>
                    <a:pt x="464" y="23808"/>
                  </a:lnTo>
                  <a:close/>
                </a:path>
              </a:pathLst>
            </a:custGeom>
            <a:solidFill>
              <a:srgbClr val="3B3B3A"/>
            </a:solidFill>
          </p:spPr>
          <p:txBody>
            <a:bodyPr wrap="square" lIns="0" tIns="0" rIns="0" bIns="0" rtlCol="0">
              <a:noAutofit/>
            </a:bodyPr>
            <a:lstStyle/>
            <a:p>
              <a:endParaRPr sz="1758"/>
            </a:p>
          </p:txBody>
        </p:sp>
        <p:sp>
          <p:nvSpPr>
            <p:cNvPr id="1132" name="object 561"/>
            <p:cNvSpPr/>
            <p:nvPr/>
          </p:nvSpPr>
          <p:spPr>
            <a:xfrm>
              <a:off x="9657612" y="4948418"/>
              <a:ext cx="97605" cy="25274"/>
            </a:xfrm>
            <a:custGeom>
              <a:avLst/>
              <a:gdLst/>
              <a:ahLst/>
              <a:cxnLst/>
              <a:rect l="l" t="t" r="r" b="b"/>
              <a:pathLst>
                <a:path w="99955" h="25882">
                  <a:moveTo>
                    <a:pt x="0" y="22303"/>
                  </a:moveTo>
                  <a:lnTo>
                    <a:pt x="0" y="19918"/>
                  </a:lnTo>
                  <a:lnTo>
                    <a:pt x="7347" y="11964"/>
                  </a:lnTo>
                  <a:lnTo>
                    <a:pt x="17710" y="5914"/>
                  </a:lnTo>
                  <a:lnTo>
                    <a:pt x="30115" y="1935"/>
                  </a:lnTo>
                  <a:lnTo>
                    <a:pt x="43715" y="0"/>
                  </a:lnTo>
                  <a:lnTo>
                    <a:pt x="57662" y="76"/>
                  </a:lnTo>
                  <a:lnTo>
                    <a:pt x="71107" y="2136"/>
                  </a:lnTo>
                  <a:lnTo>
                    <a:pt x="83203" y="6149"/>
                  </a:lnTo>
                  <a:lnTo>
                    <a:pt x="93102" y="12087"/>
                  </a:lnTo>
                  <a:lnTo>
                    <a:pt x="99955" y="19918"/>
                  </a:lnTo>
                  <a:lnTo>
                    <a:pt x="99955" y="22303"/>
                  </a:lnTo>
                  <a:lnTo>
                    <a:pt x="99374" y="24092"/>
                  </a:lnTo>
                  <a:lnTo>
                    <a:pt x="98793" y="25882"/>
                  </a:lnTo>
                  <a:lnTo>
                    <a:pt x="88850" y="19276"/>
                  </a:lnTo>
                  <a:lnTo>
                    <a:pt x="77453" y="13859"/>
                  </a:lnTo>
                  <a:lnTo>
                    <a:pt x="65337" y="10214"/>
                  </a:lnTo>
                  <a:lnTo>
                    <a:pt x="52790" y="8577"/>
                  </a:lnTo>
                  <a:lnTo>
                    <a:pt x="40098" y="9182"/>
                  </a:lnTo>
                  <a:lnTo>
                    <a:pt x="35888" y="9849"/>
                  </a:lnTo>
                  <a:lnTo>
                    <a:pt x="23528" y="13264"/>
                  </a:lnTo>
                  <a:lnTo>
                    <a:pt x="11797" y="18673"/>
                  </a:lnTo>
                  <a:lnTo>
                    <a:pt x="1162" y="25882"/>
                  </a:lnTo>
                  <a:lnTo>
                    <a:pt x="581" y="24092"/>
                  </a:lnTo>
                  <a:lnTo>
                    <a:pt x="0" y="22303"/>
                  </a:lnTo>
                  <a:close/>
                </a:path>
              </a:pathLst>
            </a:custGeom>
            <a:solidFill>
              <a:srgbClr val="EB5E69"/>
            </a:solidFill>
          </p:spPr>
          <p:txBody>
            <a:bodyPr wrap="square" lIns="0" tIns="0" rIns="0" bIns="0" rtlCol="0">
              <a:noAutofit/>
            </a:bodyPr>
            <a:lstStyle/>
            <a:p>
              <a:endParaRPr sz="1758"/>
            </a:p>
          </p:txBody>
        </p:sp>
        <p:sp>
          <p:nvSpPr>
            <p:cNvPr id="1133" name="object 562"/>
            <p:cNvSpPr/>
            <p:nvPr/>
          </p:nvSpPr>
          <p:spPr>
            <a:xfrm>
              <a:off x="9629811" y="4956780"/>
              <a:ext cx="153218" cy="132232"/>
            </a:xfrm>
            <a:custGeom>
              <a:avLst/>
              <a:gdLst/>
              <a:ahLst/>
              <a:cxnLst/>
              <a:rect l="l" t="t" r="r" b="b"/>
              <a:pathLst>
                <a:path w="156907" h="135415">
                  <a:moveTo>
                    <a:pt x="155164" y="98438"/>
                  </a:moveTo>
                  <a:lnTo>
                    <a:pt x="154583" y="106788"/>
                  </a:lnTo>
                  <a:lnTo>
                    <a:pt x="154583" y="107384"/>
                  </a:lnTo>
                  <a:lnTo>
                    <a:pt x="154592" y="108250"/>
                  </a:lnTo>
                  <a:lnTo>
                    <a:pt x="154768" y="122958"/>
                  </a:lnTo>
                  <a:lnTo>
                    <a:pt x="151096" y="133029"/>
                  </a:lnTo>
                  <a:lnTo>
                    <a:pt x="149352" y="133029"/>
                  </a:lnTo>
                  <a:lnTo>
                    <a:pt x="150359" y="124845"/>
                  </a:lnTo>
                  <a:lnTo>
                    <a:pt x="150920" y="112060"/>
                  </a:lnTo>
                  <a:lnTo>
                    <a:pt x="150058" y="99261"/>
                  </a:lnTo>
                  <a:lnTo>
                    <a:pt x="147497" y="86837"/>
                  </a:lnTo>
                  <a:lnTo>
                    <a:pt x="142960" y="75178"/>
                  </a:lnTo>
                  <a:lnTo>
                    <a:pt x="140054" y="69811"/>
                  </a:lnTo>
                  <a:lnTo>
                    <a:pt x="136567" y="63847"/>
                  </a:lnTo>
                  <a:lnTo>
                    <a:pt x="130756" y="60865"/>
                  </a:lnTo>
                  <a:lnTo>
                    <a:pt x="129594" y="60268"/>
                  </a:lnTo>
                  <a:lnTo>
                    <a:pt x="125526" y="60268"/>
                  </a:lnTo>
                  <a:lnTo>
                    <a:pt x="123782" y="62654"/>
                  </a:lnTo>
                  <a:lnTo>
                    <a:pt x="123201" y="65636"/>
                  </a:lnTo>
                  <a:lnTo>
                    <a:pt x="121465" y="70895"/>
                  </a:lnTo>
                  <a:lnTo>
                    <a:pt x="114175" y="81898"/>
                  </a:lnTo>
                  <a:lnTo>
                    <a:pt x="103667" y="89648"/>
                  </a:lnTo>
                  <a:lnTo>
                    <a:pt x="91015" y="94608"/>
                  </a:lnTo>
                  <a:lnTo>
                    <a:pt x="77291" y="97245"/>
                  </a:lnTo>
                  <a:lnTo>
                    <a:pt x="76129" y="97245"/>
                  </a:lnTo>
                  <a:lnTo>
                    <a:pt x="72061" y="97842"/>
                  </a:lnTo>
                  <a:lnTo>
                    <a:pt x="56951" y="97842"/>
                  </a:lnTo>
                  <a:lnTo>
                    <a:pt x="49977" y="96649"/>
                  </a:lnTo>
                  <a:lnTo>
                    <a:pt x="44166" y="96052"/>
                  </a:lnTo>
                  <a:lnTo>
                    <a:pt x="39517" y="94860"/>
                  </a:lnTo>
                  <a:lnTo>
                    <a:pt x="34287" y="93667"/>
                  </a:lnTo>
                  <a:lnTo>
                    <a:pt x="22664" y="93667"/>
                  </a:lnTo>
                  <a:lnTo>
                    <a:pt x="16271" y="95456"/>
                  </a:lnTo>
                  <a:lnTo>
                    <a:pt x="12785" y="101420"/>
                  </a:lnTo>
                  <a:lnTo>
                    <a:pt x="10885" y="108438"/>
                  </a:lnTo>
                  <a:lnTo>
                    <a:pt x="10162" y="122443"/>
                  </a:lnTo>
                  <a:lnTo>
                    <a:pt x="11041" y="134818"/>
                  </a:lnTo>
                  <a:lnTo>
                    <a:pt x="10460" y="135415"/>
                  </a:lnTo>
                  <a:lnTo>
                    <a:pt x="9298" y="135415"/>
                  </a:lnTo>
                  <a:lnTo>
                    <a:pt x="7906" y="134812"/>
                  </a:lnTo>
                  <a:lnTo>
                    <a:pt x="4600" y="122423"/>
                  </a:lnTo>
                  <a:lnTo>
                    <a:pt x="4067" y="108577"/>
                  </a:lnTo>
                  <a:lnTo>
                    <a:pt x="4067" y="107980"/>
                  </a:lnTo>
                  <a:lnTo>
                    <a:pt x="2643" y="95695"/>
                  </a:lnTo>
                  <a:lnTo>
                    <a:pt x="674" y="83251"/>
                  </a:lnTo>
                  <a:lnTo>
                    <a:pt x="0" y="70407"/>
                  </a:lnTo>
                  <a:lnTo>
                    <a:pt x="2450" y="57752"/>
                  </a:lnTo>
                  <a:lnTo>
                    <a:pt x="7074" y="45593"/>
                  </a:lnTo>
                  <a:lnTo>
                    <a:pt x="13366" y="34623"/>
                  </a:lnTo>
                  <a:lnTo>
                    <a:pt x="18015" y="28063"/>
                  </a:lnTo>
                  <a:lnTo>
                    <a:pt x="23245" y="22099"/>
                  </a:lnTo>
                  <a:lnTo>
                    <a:pt x="29638" y="17328"/>
                  </a:lnTo>
                  <a:lnTo>
                    <a:pt x="33059" y="14717"/>
                  </a:lnTo>
                  <a:lnTo>
                    <a:pt x="44114" y="8091"/>
                  </a:lnTo>
                  <a:lnTo>
                    <a:pt x="56109" y="3331"/>
                  </a:lnTo>
                  <a:lnTo>
                    <a:pt x="68574" y="628"/>
                  </a:lnTo>
                  <a:lnTo>
                    <a:pt x="80686" y="0"/>
                  </a:lnTo>
                  <a:lnTo>
                    <a:pt x="93246" y="1539"/>
                  </a:lnTo>
                  <a:lnTo>
                    <a:pt x="105387" y="5097"/>
                  </a:lnTo>
                  <a:lnTo>
                    <a:pt x="116824" y="10439"/>
                  </a:lnTo>
                  <a:lnTo>
                    <a:pt x="127269" y="17328"/>
                  </a:lnTo>
                  <a:lnTo>
                    <a:pt x="133354" y="22719"/>
                  </a:lnTo>
                  <a:lnTo>
                    <a:pt x="141876" y="32171"/>
                  </a:lnTo>
                  <a:lnTo>
                    <a:pt x="148771" y="42973"/>
                  </a:lnTo>
                  <a:lnTo>
                    <a:pt x="153450" y="54843"/>
                  </a:lnTo>
                  <a:lnTo>
                    <a:pt x="156326" y="67425"/>
                  </a:lnTo>
                  <a:lnTo>
                    <a:pt x="156907" y="72196"/>
                  </a:lnTo>
                  <a:lnTo>
                    <a:pt x="156907" y="78160"/>
                  </a:lnTo>
                  <a:lnTo>
                    <a:pt x="156326" y="83528"/>
                  </a:lnTo>
                  <a:lnTo>
                    <a:pt x="155164" y="91878"/>
                  </a:lnTo>
                  <a:lnTo>
                    <a:pt x="155164" y="98438"/>
                  </a:lnTo>
                  <a:close/>
                </a:path>
              </a:pathLst>
            </a:custGeom>
            <a:solidFill>
              <a:srgbClr val="3B3B3A"/>
            </a:solidFill>
          </p:spPr>
          <p:txBody>
            <a:bodyPr wrap="square" lIns="0" tIns="0" rIns="0" bIns="0" rtlCol="0">
              <a:noAutofit/>
            </a:bodyPr>
            <a:lstStyle/>
            <a:p>
              <a:endParaRPr sz="1758"/>
            </a:p>
          </p:txBody>
        </p:sp>
        <p:sp>
          <p:nvSpPr>
            <p:cNvPr id="1134" name="object 563"/>
            <p:cNvSpPr/>
            <p:nvPr/>
          </p:nvSpPr>
          <p:spPr>
            <a:xfrm>
              <a:off x="9647945" y="5052992"/>
              <a:ext cx="40858" cy="11558"/>
            </a:xfrm>
            <a:custGeom>
              <a:avLst/>
              <a:gdLst/>
              <a:ahLst/>
              <a:cxnLst/>
              <a:rect l="l" t="t" r="r" b="b"/>
              <a:pathLst>
                <a:path w="41842" h="11836">
                  <a:moveTo>
                    <a:pt x="0" y="11836"/>
                  </a:moveTo>
                  <a:lnTo>
                    <a:pt x="3664" y="8351"/>
                  </a:lnTo>
                  <a:lnTo>
                    <a:pt x="16411" y="1937"/>
                  </a:lnTo>
                  <a:lnTo>
                    <a:pt x="29514" y="0"/>
                  </a:lnTo>
                  <a:lnTo>
                    <a:pt x="39517" y="1100"/>
                  </a:lnTo>
                  <a:lnTo>
                    <a:pt x="41842" y="4082"/>
                  </a:lnTo>
                  <a:lnTo>
                    <a:pt x="41260" y="5872"/>
                  </a:lnTo>
                  <a:lnTo>
                    <a:pt x="41106" y="5934"/>
                  </a:lnTo>
                  <a:lnTo>
                    <a:pt x="37276" y="4163"/>
                  </a:lnTo>
                  <a:lnTo>
                    <a:pt x="28752" y="1990"/>
                  </a:lnTo>
                  <a:lnTo>
                    <a:pt x="16128" y="3263"/>
                  </a:lnTo>
                  <a:lnTo>
                    <a:pt x="0" y="11836"/>
                  </a:lnTo>
                  <a:close/>
                </a:path>
              </a:pathLst>
            </a:custGeom>
            <a:solidFill>
              <a:srgbClr val="3B3B3A"/>
            </a:solidFill>
          </p:spPr>
          <p:txBody>
            <a:bodyPr wrap="square" lIns="0" tIns="0" rIns="0" bIns="0" rtlCol="0">
              <a:noAutofit/>
            </a:bodyPr>
            <a:lstStyle/>
            <a:p>
              <a:endParaRPr sz="1758"/>
            </a:p>
          </p:txBody>
        </p:sp>
        <p:sp>
          <p:nvSpPr>
            <p:cNvPr id="1135" name="object 564"/>
            <p:cNvSpPr/>
            <p:nvPr/>
          </p:nvSpPr>
          <p:spPr>
            <a:xfrm>
              <a:off x="9760484" y="5061568"/>
              <a:ext cx="4355" cy="2982"/>
            </a:xfrm>
            <a:custGeom>
              <a:avLst/>
              <a:gdLst/>
              <a:ahLst/>
              <a:cxnLst/>
              <a:rect l="l" t="t" r="r" b="b"/>
              <a:pathLst>
                <a:path w="4460" h="3054">
                  <a:moveTo>
                    <a:pt x="4460" y="3054"/>
                  </a:moveTo>
                  <a:lnTo>
                    <a:pt x="0" y="0"/>
                  </a:lnTo>
                  <a:lnTo>
                    <a:pt x="308" y="130"/>
                  </a:lnTo>
                  <a:lnTo>
                    <a:pt x="4460" y="3054"/>
                  </a:lnTo>
                  <a:close/>
                </a:path>
              </a:pathLst>
            </a:custGeom>
            <a:solidFill>
              <a:srgbClr val="3B3B3A"/>
            </a:solidFill>
          </p:spPr>
          <p:txBody>
            <a:bodyPr wrap="square" lIns="0" tIns="0" rIns="0" bIns="0" rtlCol="0">
              <a:noAutofit/>
            </a:bodyPr>
            <a:lstStyle/>
            <a:p>
              <a:endParaRPr sz="1758"/>
            </a:p>
          </p:txBody>
        </p:sp>
        <p:sp>
          <p:nvSpPr>
            <p:cNvPr id="1136" name="object 565"/>
            <p:cNvSpPr/>
            <p:nvPr/>
          </p:nvSpPr>
          <p:spPr>
            <a:xfrm>
              <a:off x="9724005" y="5053230"/>
              <a:ext cx="36502" cy="8331"/>
            </a:xfrm>
            <a:custGeom>
              <a:avLst/>
              <a:gdLst/>
              <a:ahLst/>
              <a:cxnLst/>
              <a:rect l="l" t="t" r="r" b="b"/>
              <a:pathLst>
                <a:path w="37381" h="8532">
                  <a:moveTo>
                    <a:pt x="581" y="5622"/>
                  </a:moveTo>
                  <a:lnTo>
                    <a:pt x="0" y="3833"/>
                  </a:lnTo>
                  <a:lnTo>
                    <a:pt x="2324" y="851"/>
                  </a:lnTo>
                  <a:lnTo>
                    <a:pt x="5171" y="221"/>
                  </a:lnTo>
                  <a:lnTo>
                    <a:pt x="16473" y="0"/>
                  </a:lnTo>
                  <a:lnTo>
                    <a:pt x="29755" y="3309"/>
                  </a:lnTo>
                  <a:lnTo>
                    <a:pt x="37381" y="8532"/>
                  </a:lnTo>
                  <a:lnTo>
                    <a:pt x="22347" y="2189"/>
                  </a:lnTo>
                  <a:lnTo>
                    <a:pt x="10651" y="2092"/>
                  </a:lnTo>
                  <a:lnTo>
                    <a:pt x="3197" y="4520"/>
                  </a:lnTo>
                  <a:lnTo>
                    <a:pt x="581" y="5622"/>
                  </a:lnTo>
                  <a:close/>
                </a:path>
              </a:pathLst>
            </a:custGeom>
            <a:solidFill>
              <a:srgbClr val="3B3B3A"/>
            </a:solidFill>
          </p:spPr>
          <p:txBody>
            <a:bodyPr wrap="square" lIns="0" tIns="0" rIns="0" bIns="0" rtlCol="0">
              <a:noAutofit/>
            </a:bodyPr>
            <a:lstStyle/>
            <a:p>
              <a:endParaRPr sz="1758"/>
            </a:p>
          </p:txBody>
        </p:sp>
        <p:sp>
          <p:nvSpPr>
            <p:cNvPr id="1137" name="object 566"/>
            <p:cNvSpPr/>
            <p:nvPr/>
          </p:nvSpPr>
          <p:spPr>
            <a:xfrm>
              <a:off x="9680384" y="5103718"/>
              <a:ext cx="1624" cy="440"/>
            </a:xfrm>
            <a:custGeom>
              <a:avLst/>
              <a:gdLst/>
              <a:ahLst/>
              <a:cxnLst/>
              <a:rect l="l" t="t" r="r" b="b"/>
              <a:pathLst>
                <a:path w="1663" h="451">
                  <a:moveTo>
                    <a:pt x="1663" y="0"/>
                  </a:moveTo>
                  <a:lnTo>
                    <a:pt x="1091" y="451"/>
                  </a:lnTo>
                  <a:lnTo>
                    <a:pt x="0" y="451"/>
                  </a:lnTo>
                  <a:lnTo>
                    <a:pt x="1663" y="0"/>
                  </a:lnTo>
                  <a:close/>
                </a:path>
              </a:pathLst>
            </a:custGeom>
            <a:solidFill>
              <a:srgbClr val="3B3B3A"/>
            </a:solidFill>
          </p:spPr>
          <p:txBody>
            <a:bodyPr wrap="square" lIns="0" tIns="0" rIns="0" bIns="0" rtlCol="0">
              <a:noAutofit/>
            </a:bodyPr>
            <a:lstStyle/>
            <a:p>
              <a:endParaRPr sz="1758"/>
            </a:p>
          </p:txBody>
        </p:sp>
        <p:sp>
          <p:nvSpPr>
            <p:cNvPr id="1138" name="object 567"/>
            <p:cNvSpPr/>
            <p:nvPr/>
          </p:nvSpPr>
          <p:spPr>
            <a:xfrm>
              <a:off x="9646265" y="5058740"/>
              <a:ext cx="120305" cy="48919"/>
            </a:xfrm>
            <a:custGeom>
              <a:avLst/>
              <a:gdLst/>
              <a:ahLst/>
              <a:cxnLst/>
              <a:rect l="l" t="t" r="r" b="b"/>
              <a:pathLst>
                <a:path w="123201" h="50097">
                  <a:moveTo>
                    <a:pt x="8135" y="37573"/>
                  </a:moveTo>
                  <a:lnTo>
                    <a:pt x="9298" y="38766"/>
                  </a:lnTo>
                  <a:lnTo>
                    <a:pt x="10460" y="39958"/>
                  </a:lnTo>
                  <a:lnTo>
                    <a:pt x="12203" y="42344"/>
                  </a:lnTo>
                  <a:lnTo>
                    <a:pt x="15690" y="44133"/>
                  </a:lnTo>
                  <a:lnTo>
                    <a:pt x="19177" y="44730"/>
                  </a:lnTo>
                  <a:lnTo>
                    <a:pt x="21502" y="45922"/>
                  </a:lnTo>
                  <a:lnTo>
                    <a:pt x="23826" y="46519"/>
                  </a:lnTo>
                  <a:lnTo>
                    <a:pt x="34939" y="46519"/>
                  </a:lnTo>
                  <a:lnTo>
                    <a:pt x="26151" y="48904"/>
                  </a:lnTo>
                  <a:lnTo>
                    <a:pt x="13305" y="45489"/>
                  </a:lnTo>
                  <a:lnTo>
                    <a:pt x="3665" y="35850"/>
                  </a:lnTo>
                  <a:lnTo>
                    <a:pt x="0" y="22066"/>
                  </a:lnTo>
                  <a:lnTo>
                    <a:pt x="1908" y="12582"/>
                  </a:lnTo>
                  <a:lnTo>
                    <a:pt x="10853" y="3298"/>
                  </a:lnTo>
                  <a:lnTo>
                    <a:pt x="26151" y="0"/>
                  </a:lnTo>
                  <a:lnTo>
                    <a:pt x="35153" y="972"/>
                  </a:lnTo>
                  <a:lnTo>
                    <a:pt x="47120" y="7394"/>
                  </a:lnTo>
                  <a:lnTo>
                    <a:pt x="52302" y="19084"/>
                  </a:lnTo>
                  <a:lnTo>
                    <a:pt x="52302" y="19681"/>
                  </a:lnTo>
                  <a:lnTo>
                    <a:pt x="54045" y="18488"/>
                  </a:lnTo>
                  <a:lnTo>
                    <a:pt x="56951" y="17892"/>
                  </a:lnTo>
                  <a:lnTo>
                    <a:pt x="60438" y="17295"/>
                  </a:lnTo>
                  <a:lnTo>
                    <a:pt x="64506" y="17295"/>
                  </a:lnTo>
                  <a:lnTo>
                    <a:pt x="66249" y="17892"/>
                  </a:lnTo>
                  <a:lnTo>
                    <a:pt x="67993" y="18488"/>
                  </a:lnTo>
                  <a:lnTo>
                    <a:pt x="69736" y="19084"/>
                  </a:lnTo>
                  <a:lnTo>
                    <a:pt x="70317" y="19681"/>
                  </a:lnTo>
                  <a:lnTo>
                    <a:pt x="72371" y="12335"/>
                  </a:lnTo>
                  <a:lnTo>
                    <a:pt x="73223" y="18488"/>
                  </a:lnTo>
                  <a:lnTo>
                    <a:pt x="73223" y="26241"/>
                  </a:lnTo>
                  <a:lnTo>
                    <a:pt x="73804" y="28030"/>
                  </a:lnTo>
                  <a:lnTo>
                    <a:pt x="73804" y="28627"/>
                  </a:lnTo>
                  <a:lnTo>
                    <a:pt x="74385" y="29223"/>
                  </a:lnTo>
                  <a:lnTo>
                    <a:pt x="74385" y="30416"/>
                  </a:lnTo>
                  <a:lnTo>
                    <a:pt x="74966" y="31012"/>
                  </a:lnTo>
                  <a:lnTo>
                    <a:pt x="74966" y="31609"/>
                  </a:lnTo>
                  <a:lnTo>
                    <a:pt x="75548" y="32205"/>
                  </a:lnTo>
                  <a:lnTo>
                    <a:pt x="76129" y="33994"/>
                  </a:lnTo>
                  <a:lnTo>
                    <a:pt x="77291" y="35784"/>
                  </a:lnTo>
                  <a:lnTo>
                    <a:pt x="79034" y="37573"/>
                  </a:lnTo>
                  <a:lnTo>
                    <a:pt x="79034" y="38169"/>
                  </a:lnTo>
                  <a:lnTo>
                    <a:pt x="83684" y="42940"/>
                  </a:lnTo>
                  <a:lnTo>
                    <a:pt x="89495" y="46519"/>
                  </a:lnTo>
                  <a:lnTo>
                    <a:pt x="96469" y="46519"/>
                  </a:lnTo>
                  <a:lnTo>
                    <a:pt x="106037" y="44450"/>
                  </a:lnTo>
                  <a:lnTo>
                    <a:pt x="116342" y="35475"/>
                  </a:lnTo>
                  <a:lnTo>
                    <a:pt x="120295" y="22066"/>
                  </a:lnTo>
                  <a:lnTo>
                    <a:pt x="119569" y="16471"/>
                  </a:lnTo>
                  <a:lnTo>
                    <a:pt x="111840" y="6526"/>
                  </a:lnTo>
                  <a:lnTo>
                    <a:pt x="96469" y="2982"/>
                  </a:lnTo>
                  <a:lnTo>
                    <a:pt x="91238" y="2982"/>
                  </a:lnTo>
                  <a:lnTo>
                    <a:pt x="88914" y="3578"/>
                  </a:lnTo>
                  <a:lnTo>
                    <a:pt x="87752" y="3578"/>
                  </a:lnTo>
                  <a:lnTo>
                    <a:pt x="87170" y="4174"/>
                  </a:lnTo>
                  <a:lnTo>
                    <a:pt x="86008" y="4174"/>
                  </a:lnTo>
                  <a:lnTo>
                    <a:pt x="81446" y="3293"/>
                  </a:lnTo>
                  <a:lnTo>
                    <a:pt x="96469" y="0"/>
                  </a:lnTo>
                  <a:lnTo>
                    <a:pt x="108487" y="1946"/>
                  </a:lnTo>
                  <a:lnTo>
                    <a:pt x="119301" y="9829"/>
                  </a:lnTo>
                  <a:lnTo>
                    <a:pt x="123201" y="22663"/>
                  </a:lnTo>
                  <a:lnTo>
                    <a:pt x="123200" y="22902"/>
                  </a:lnTo>
                  <a:lnTo>
                    <a:pt x="119423" y="36532"/>
                  </a:lnTo>
                  <a:lnTo>
                    <a:pt x="109793" y="46336"/>
                  </a:lnTo>
                  <a:lnTo>
                    <a:pt x="96469" y="50097"/>
                  </a:lnTo>
                  <a:lnTo>
                    <a:pt x="84004" y="46556"/>
                  </a:lnTo>
                  <a:lnTo>
                    <a:pt x="74374" y="36778"/>
                  </a:lnTo>
                  <a:lnTo>
                    <a:pt x="70317" y="23259"/>
                  </a:lnTo>
                  <a:lnTo>
                    <a:pt x="67412" y="20874"/>
                  </a:lnTo>
                  <a:lnTo>
                    <a:pt x="63925" y="19681"/>
                  </a:lnTo>
                  <a:lnTo>
                    <a:pt x="61600" y="20277"/>
                  </a:lnTo>
                  <a:lnTo>
                    <a:pt x="59276" y="20277"/>
                  </a:lnTo>
                  <a:lnTo>
                    <a:pt x="55789" y="20874"/>
                  </a:lnTo>
                  <a:lnTo>
                    <a:pt x="53464" y="22066"/>
                  </a:lnTo>
                  <a:lnTo>
                    <a:pt x="52302" y="22663"/>
                  </a:lnTo>
                  <a:lnTo>
                    <a:pt x="49126" y="35423"/>
                  </a:lnTo>
                  <a:lnTo>
                    <a:pt x="39716" y="45222"/>
                  </a:lnTo>
                  <a:lnTo>
                    <a:pt x="36602" y="46067"/>
                  </a:lnTo>
                  <a:lnTo>
                    <a:pt x="43585" y="40555"/>
                  </a:lnTo>
                  <a:lnTo>
                    <a:pt x="47653" y="32802"/>
                  </a:lnTo>
                  <a:lnTo>
                    <a:pt x="48815" y="29223"/>
                  </a:lnTo>
                  <a:lnTo>
                    <a:pt x="49977" y="25645"/>
                  </a:lnTo>
                  <a:lnTo>
                    <a:pt x="49977" y="20277"/>
                  </a:lnTo>
                  <a:lnTo>
                    <a:pt x="49396" y="18488"/>
                  </a:lnTo>
                  <a:lnTo>
                    <a:pt x="49396" y="16699"/>
                  </a:lnTo>
                  <a:lnTo>
                    <a:pt x="48815" y="16102"/>
                  </a:lnTo>
                  <a:lnTo>
                    <a:pt x="48815" y="15506"/>
                  </a:lnTo>
                  <a:lnTo>
                    <a:pt x="47653" y="11331"/>
                  </a:lnTo>
                  <a:lnTo>
                    <a:pt x="44747" y="7753"/>
                  </a:lnTo>
                  <a:lnTo>
                    <a:pt x="39517" y="5367"/>
                  </a:lnTo>
                  <a:lnTo>
                    <a:pt x="38936" y="5367"/>
                  </a:lnTo>
                  <a:lnTo>
                    <a:pt x="38355" y="4771"/>
                  </a:lnTo>
                  <a:lnTo>
                    <a:pt x="37192" y="4771"/>
                  </a:lnTo>
                  <a:lnTo>
                    <a:pt x="36611" y="4174"/>
                  </a:lnTo>
                  <a:lnTo>
                    <a:pt x="35449" y="4174"/>
                  </a:lnTo>
                  <a:lnTo>
                    <a:pt x="35449" y="3578"/>
                  </a:lnTo>
                  <a:lnTo>
                    <a:pt x="34287" y="3578"/>
                  </a:lnTo>
                  <a:lnTo>
                    <a:pt x="31962" y="2982"/>
                  </a:lnTo>
                  <a:lnTo>
                    <a:pt x="31962" y="2385"/>
                  </a:lnTo>
                  <a:lnTo>
                    <a:pt x="24988" y="2385"/>
                  </a:lnTo>
                  <a:lnTo>
                    <a:pt x="24988" y="2982"/>
                  </a:lnTo>
                  <a:lnTo>
                    <a:pt x="20921" y="2982"/>
                  </a:lnTo>
                  <a:lnTo>
                    <a:pt x="17434" y="3578"/>
                  </a:lnTo>
                  <a:lnTo>
                    <a:pt x="14528" y="4771"/>
                  </a:lnTo>
                  <a:lnTo>
                    <a:pt x="13366" y="5367"/>
                  </a:lnTo>
                  <a:lnTo>
                    <a:pt x="12203" y="5964"/>
                  </a:lnTo>
                  <a:lnTo>
                    <a:pt x="11041" y="6560"/>
                  </a:lnTo>
                  <a:lnTo>
                    <a:pt x="9879" y="7156"/>
                  </a:lnTo>
                  <a:lnTo>
                    <a:pt x="9298" y="7753"/>
                  </a:lnTo>
                  <a:lnTo>
                    <a:pt x="8717" y="8349"/>
                  </a:lnTo>
                  <a:lnTo>
                    <a:pt x="7554" y="9542"/>
                  </a:lnTo>
                  <a:lnTo>
                    <a:pt x="6392" y="10735"/>
                  </a:lnTo>
                  <a:lnTo>
                    <a:pt x="5230" y="11928"/>
                  </a:lnTo>
                  <a:lnTo>
                    <a:pt x="4649" y="12524"/>
                  </a:lnTo>
                  <a:lnTo>
                    <a:pt x="4649" y="13717"/>
                  </a:lnTo>
                  <a:lnTo>
                    <a:pt x="4067" y="14313"/>
                  </a:lnTo>
                  <a:lnTo>
                    <a:pt x="4067" y="14910"/>
                  </a:lnTo>
                  <a:lnTo>
                    <a:pt x="3486" y="15506"/>
                  </a:lnTo>
                  <a:lnTo>
                    <a:pt x="3486" y="16699"/>
                  </a:lnTo>
                  <a:lnTo>
                    <a:pt x="2905" y="19084"/>
                  </a:lnTo>
                  <a:lnTo>
                    <a:pt x="2324" y="19681"/>
                  </a:lnTo>
                  <a:lnTo>
                    <a:pt x="2324" y="25048"/>
                  </a:lnTo>
                  <a:lnTo>
                    <a:pt x="1743" y="25048"/>
                  </a:lnTo>
                  <a:lnTo>
                    <a:pt x="1743" y="27434"/>
                  </a:lnTo>
                  <a:lnTo>
                    <a:pt x="2905" y="28627"/>
                  </a:lnTo>
                  <a:lnTo>
                    <a:pt x="3486" y="30416"/>
                  </a:lnTo>
                  <a:lnTo>
                    <a:pt x="4067" y="29820"/>
                  </a:lnTo>
                  <a:lnTo>
                    <a:pt x="4649" y="32205"/>
                  </a:lnTo>
                  <a:lnTo>
                    <a:pt x="4649" y="34591"/>
                  </a:lnTo>
                  <a:lnTo>
                    <a:pt x="5811" y="35784"/>
                  </a:lnTo>
                  <a:lnTo>
                    <a:pt x="6973" y="35784"/>
                  </a:lnTo>
                  <a:lnTo>
                    <a:pt x="7554" y="36380"/>
                  </a:lnTo>
                  <a:lnTo>
                    <a:pt x="8135" y="37573"/>
                  </a:lnTo>
                  <a:close/>
                </a:path>
              </a:pathLst>
            </a:custGeom>
            <a:solidFill>
              <a:srgbClr val="3B3B3A"/>
            </a:solidFill>
          </p:spPr>
          <p:txBody>
            <a:bodyPr wrap="square" lIns="0" tIns="0" rIns="0" bIns="0" rtlCol="0">
              <a:noAutofit/>
            </a:bodyPr>
            <a:lstStyle/>
            <a:p>
              <a:endParaRPr sz="1758"/>
            </a:p>
          </p:txBody>
        </p:sp>
        <p:sp>
          <p:nvSpPr>
            <p:cNvPr id="1139" name="object 568"/>
            <p:cNvSpPr/>
            <p:nvPr/>
          </p:nvSpPr>
          <p:spPr>
            <a:xfrm>
              <a:off x="9716935" y="5061955"/>
              <a:ext cx="13316" cy="14838"/>
            </a:xfrm>
            <a:custGeom>
              <a:avLst/>
              <a:gdLst/>
              <a:ahLst/>
              <a:cxnLst/>
              <a:rect l="l" t="t" r="r" b="b"/>
              <a:pathLst>
                <a:path w="13637" h="15195">
                  <a:moveTo>
                    <a:pt x="2595" y="9827"/>
                  </a:moveTo>
                  <a:lnTo>
                    <a:pt x="2014" y="11617"/>
                  </a:lnTo>
                  <a:lnTo>
                    <a:pt x="1433" y="13406"/>
                  </a:lnTo>
                  <a:lnTo>
                    <a:pt x="1433" y="14599"/>
                  </a:lnTo>
                  <a:lnTo>
                    <a:pt x="852" y="15195"/>
                  </a:lnTo>
                  <a:lnTo>
                    <a:pt x="0" y="9042"/>
                  </a:lnTo>
                  <a:lnTo>
                    <a:pt x="9075" y="0"/>
                  </a:lnTo>
                  <a:lnTo>
                    <a:pt x="13637" y="881"/>
                  </a:lnTo>
                  <a:lnTo>
                    <a:pt x="13056" y="1478"/>
                  </a:lnTo>
                  <a:lnTo>
                    <a:pt x="11312" y="2074"/>
                  </a:lnTo>
                  <a:lnTo>
                    <a:pt x="9569" y="2671"/>
                  </a:lnTo>
                  <a:lnTo>
                    <a:pt x="7826" y="3863"/>
                  </a:lnTo>
                  <a:lnTo>
                    <a:pt x="6082" y="5056"/>
                  </a:lnTo>
                  <a:lnTo>
                    <a:pt x="4920" y="6249"/>
                  </a:lnTo>
                  <a:lnTo>
                    <a:pt x="3758" y="8038"/>
                  </a:lnTo>
                  <a:lnTo>
                    <a:pt x="2595" y="9827"/>
                  </a:lnTo>
                  <a:close/>
                </a:path>
              </a:pathLst>
            </a:custGeom>
            <a:solidFill>
              <a:srgbClr val="3B3B3A"/>
            </a:solidFill>
          </p:spPr>
          <p:txBody>
            <a:bodyPr wrap="square" lIns="0" tIns="0" rIns="0" bIns="0" rtlCol="0">
              <a:noAutofit/>
            </a:bodyPr>
            <a:lstStyle/>
            <a:p>
              <a:endParaRPr sz="1758"/>
            </a:p>
          </p:txBody>
        </p:sp>
        <p:sp>
          <p:nvSpPr>
            <p:cNvPr id="1140" name="object 569"/>
            <p:cNvSpPr/>
            <p:nvPr/>
          </p:nvSpPr>
          <p:spPr>
            <a:xfrm>
              <a:off x="9653641" y="5063384"/>
              <a:ext cx="41426" cy="40767"/>
            </a:xfrm>
            <a:custGeom>
              <a:avLst/>
              <a:gdLst/>
              <a:ahLst/>
              <a:cxnLst/>
              <a:rect l="l" t="t" r="r" b="b"/>
              <a:pathLst>
                <a:path w="42423" h="41748">
                  <a:moveTo>
                    <a:pt x="13095" y="18421"/>
                  </a:moveTo>
                  <a:lnTo>
                    <a:pt x="21886" y="9253"/>
                  </a:lnTo>
                  <a:lnTo>
                    <a:pt x="30800" y="0"/>
                  </a:lnTo>
                  <a:lnTo>
                    <a:pt x="31381" y="596"/>
                  </a:lnTo>
                  <a:lnTo>
                    <a:pt x="31962" y="596"/>
                  </a:lnTo>
                  <a:lnTo>
                    <a:pt x="36611" y="2982"/>
                  </a:lnTo>
                  <a:lnTo>
                    <a:pt x="40098" y="6560"/>
                  </a:lnTo>
                  <a:lnTo>
                    <a:pt x="41260" y="10735"/>
                  </a:lnTo>
                  <a:lnTo>
                    <a:pt x="41260" y="11331"/>
                  </a:lnTo>
                  <a:lnTo>
                    <a:pt x="41842" y="11928"/>
                  </a:lnTo>
                  <a:lnTo>
                    <a:pt x="41842" y="13717"/>
                  </a:lnTo>
                  <a:lnTo>
                    <a:pt x="42423" y="15506"/>
                  </a:lnTo>
                  <a:lnTo>
                    <a:pt x="42423" y="20874"/>
                  </a:lnTo>
                  <a:lnTo>
                    <a:pt x="41260" y="24452"/>
                  </a:lnTo>
                  <a:lnTo>
                    <a:pt x="40098" y="28030"/>
                  </a:lnTo>
                  <a:lnTo>
                    <a:pt x="36030" y="35784"/>
                  </a:lnTo>
                  <a:lnTo>
                    <a:pt x="28475" y="41151"/>
                  </a:lnTo>
                  <a:lnTo>
                    <a:pt x="19177" y="41748"/>
                  </a:lnTo>
                  <a:lnTo>
                    <a:pt x="16271" y="41748"/>
                  </a:lnTo>
                  <a:lnTo>
                    <a:pt x="13947" y="41151"/>
                  </a:lnTo>
                  <a:lnTo>
                    <a:pt x="11622" y="39958"/>
                  </a:lnTo>
                  <a:lnTo>
                    <a:pt x="8135" y="39362"/>
                  </a:lnTo>
                  <a:lnTo>
                    <a:pt x="5230" y="37573"/>
                  </a:lnTo>
                  <a:lnTo>
                    <a:pt x="2905" y="35187"/>
                  </a:lnTo>
                  <a:lnTo>
                    <a:pt x="1743" y="33994"/>
                  </a:lnTo>
                  <a:lnTo>
                    <a:pt x="581" y="32802"/>
                  </a:lnTo>
                  <a:lnTo>
                    <a:pt x="0" y="31609"/>
                  </a:lnTo>
                  <a:lnTo>
                    <a:pt x="4260" y="27418"/>
                  </a:lnTo>
                  <a:lnTo>
                    <a:pt x="13095" y="18421"/>
                  </a:lnTo>
                  <a:close/>
                </a:path>
              </a:pathLst>
            </a:custGeom>
            <a:solidFill>
              <a:srgbClr val="FBD7A6"/>
            </a:solidFill>
          </p:spPr>
          <p:txBody>
            <a:bodyPr wrap="square" lIns="0" tIns="0" rIns="0" bIns="0" rtlCol="0">
              <a:noAutofit/>
            </a:bodyPr>
            <a:lstStyle/>
            <a:p>
              <a:endParaRPr sz="1758"/>
            </a:p>
          </p:txBody>
        </p:sp>
        <p:sp>
          <p:nvSpPr>
            <p:cNvPr id="1141" name="object 570"/>
            <p:cNvSpPr/>
            <p:nvPr/>
          </p:nvSpPr>
          <p:spPr>
            <a:xfrm>
              <a:off x="9653640" y="5063384"/>
              <a:ext cx="41426" cy="40767"/>
            </a:xfrm>
            <a:custGeom>
              <a:avLst/>
              <a:gdLst/>
              <a:ahLst/>
              <a:cxnLst/>
              <a:rect l="l" t="t" r="r" b="b"/>
              <a:pathLst>
                <a:path w="42423" h="41748">
                  <a:moveTo>
                    <a:pt x="13095" y="18421"/>
                  </a:moveTo>
                  <a:lnTo>
                    <a:pt x="21886" y="9253"/>
                  </a:lnTo>
                  <a:lnTo>
                    <a:pt x="30800" y="0"/>
                  </a:lnTo>
                  <a:lnTo>
                    <a:pt x="31381" y="596"/>
                  </a:lnTo>
                  <a:lnTo>
                    <a:pt x="31962" y="596"/>
                  </a:lnTo>
                  <a:lnTo>
                    <a:pt x="36611" y="2982"/>
                  </a:lnTo>
                  <a:lnTo>
                    <a:pt x="40098" y="6560"/>
                  </a:lnTo>
                  <a:lnTo>
                    <a:pt x="41260" y="10735"/>
                  </a:lnTo>
                  <a:lnTo>
                    <a:pt x="41260" y="11331"/>
                  </a:lnTo>
                  <a:lnTo>
                    <a:pt x="41842" y="11928"/>
                  </a:lnTo>
                  <a:lnTo>
                    <a:pt x="41842" y="13717"/>
                  </a:lnTo>
                  <a:lnTo>
                    <a:pt x="42423" y="15506"/>
                  </a:lnTo>
                  <a:lnTo>
                    <a:pt x="42423" y="20874"/>
                  </a:lnTo>
                  <a:lnTo>
                    <a:pt x="41260" y="24452"/>
                  </a:lnTo>
                  <a:lnTo>
                    <a:pt x="40098" y="28030"/>
                  </a:lnTo>
                  <a:lnTo>
                    <a:pt x="36030" y="35784"/>
                  </a:lnTo>
                  <a:lnTo>
                    <a:pt x="28475" y="41151"/>
                  </a:lnTo>
                  <a:lnTo>
                    <a:pt x="19177" y="41748"/>
                  </a:lnTo>
                  <a:lnTo>
                    <a:pt x="16271" y="41748"/>
                  </a:lnTo>
                  <a:lnTo>
                    <a:pt x="13947" y="41151"/>
                  </a:lnTo>
                  <a:lnTo>
                    <a:pt x="11622" y="39958"/>
                  </a:lnTo>
                  <a:lnTo>
                    <a:pt x="8135" y="39362"/>
                  </a:lnTo>
                  <a:lnTo>
                    <a:pt x="5230" y="37573"/>
                  </a:lnTo>
                  <a:lnTo>
                    <a:pt x="2905" y="35187"/>
                  </a:lnTo>
                  <a:lnTo>
                    <a:pt x="1743" y="33994"/>
                  </a:lnTo>
                  <a:lnTo>
                    <a:pt x="581" y="32802"/>
                  </a:lnTo>
                  <a:lnTo>
                    <a:pt x="0" y="31609"/>
                  </a:lnTo>
                  <a:lnTo>
                    <a:pt x="4260" y="27418"/>
                  </a:lnTo>
                  <a:lnTo>
                    <a:pt x="13095" y="18421"/>
                  </a:lnTo>
                  <a:close/>
                </a:path>
              </a:pathLst>
            </a:custGeom>
            <a:solidFill>
              <a:srgbClr val="FCEACE"/>
            </a:solidFill>
          </p:spPr>
          <p:txBody>
            <a:bodyPr wrap="square" lIns="0" tIns="0" rIns="0" bIns="0" rtlCol="0">
              <a:noAutofit/>
            </a:bodyPr>
            <a:lstStyle/>
            <a:p>
              <a:endParaRPr sz="1758"/>
            </a:p>
          </p:txBody>
        </p:sp>
        <p:sp>
          <p:nvSpPr>
            <p:cNvPr id="1142" name="object 571"/>
            <p:cNvSpPr/>
            <p:nvPr/>
          </p:nvSpPr>
          <p:spPr>
            <a:xfrm>
              <a:off x="9650236" y="5061634"/>
              <a:ext cx="30643" cy="30866"/>
            </a:xfrm>
            <a:custGeom>
              <a:avLst/>
              <a:gdLst/>
              <a:ahLst/>
              <a:cxnLst/>
              <a:rect l="l" t="t" r="r" b="b"/>
              <a:pathLst>
                <a:path w="31381" h="31609">
                  <a:moveTo>
                    <a:pt x="0" y="27434"/>
                  </a:moveTo>
                  <a:lnTo>
                    <a:pt x="26732" y="0"/>
                  </a:lnTo>
                  <a:lnTo>
                    <a:pt x="27894" y="0"/>
                  </a:lnTo>
                  <a:lnTo>
                    <a:pt x="29056" y="596"/>
                  </a:lnTo>
                  <a:lnTo>
                    <a:pt x="31381" y="596"/>
                  </a:lnTo>
                  <a:lnTo>
                    <a:pt x="31381" y="1192"/>
                  </a:lnTo>
                  <a:lnTo>
                    <a:pt x="30800" y="1789"/>
                  </a:lnTo>
                  <a:lnTo>
                    <a:pt x="30800" y="2385"/>
                  </a:lnTo>
                  <a:lnTo>
                    <a:pt x="2324" y="31609"/>
                  </a:lnTo>
                  <a:lnTo>
                    <a:pt x="1162" y="30416"/>
                  </a:lnTo>
                  <a:lnTo>
                    <a:pt x="581" y="29223"/>
                  </a:lnTo>
                  <a:lnTo>
                    <a:pt x="0" y="27434"/>
                  </a:lnTo>
                  <a:close/>
                </a:path>
              </a:pathLst>
            </a:custGeom>
            <a:solidFill>
              <a:srgbClr val="FBD7A6"/>
            </a:solidFill>
          </p:spPr>
          <p:txBody>
            <a:bodyPr wrap="square" lIns="0" tIns="0" rIns="0" bIns="0" rtlCol="0">
              <a:noAutofit/>
            </a:bodyPr>
            <a:lstStyle/>
            <a:p>
              <a:endParaRPr sz="1758"/>
            </a:p>
          </p:txBody>
        </p:sp>
        <p:sp>
          <p:nvSpPr>
            <p:cNvPr id="1143" name="object 572"/>
            <p:cNvSpPr/>
            <p:nvPr/>
          </p:nvSpPr>
          <p:spPr>
            <a:xfrm>
              <a:off x="9650235" y="5061635"/>
              <a:ext cx="30643" cy="30866"/>
            </a:xfrm>
            <a:custGeom>
              <a:avLst/>
              <a:gdLst/>
              <a:ahLst/>
              <a:cxnLst/>
              <a:rect l="l" t="t" r="r" b="b"/>
              <a:pathLst>
                <a:path w="31381" h="31609">
                  <a:moveTo>
                    <a:pt x="30800" y="2385"/>
                  </a:moveTo>
                  <a:lnTo>
                    <a:pt x="2324" y="31609"/>
                  </a:lnTo>
                  <a:lnTo>
                    <a:pt x="1162" y="30416"/>
                  </a:lnTo>
                  <a:lnTo>
                    <a:pt x="581" y="29223"/>
                  </a:lnTo>
                  <a:lnTo>
                    <a:pt x="0" y="27434"/>
                  </a:lnTo>
                  <a:lnTo>
                    <a:pt x="26732" y="0"/>
                  </a:lnTo>
                  <a:lnTo>
                    <a:pt x="27894" y="0"/>
                  </a:lnTo>
                  <a:lnTo>
                    <a:pt x="29056" y="596"/>
                  </a:lnTo>
                  <a:lnTo>
                    <a:pt x="31381" y="596"/>
                  </a:lnTo>
                  <a:lnTo>
                    <a:pt x="31381" y="1192"/>
                  </a:lnTo>
                  <a:lnTo>
                    <a:pt x="30800" y="1789"/>
                  </a:lnTo>
                  <a:lnTo>
                    <a:pt x="30800" y="2385"/>
                  </a:lnTo>
                  <a:close/>
                </a:path>
              </a:pathLst>
            </a:custGeom>
            <a:solidFill>
              <a:srgbClr val="FCEACE"/>
            </a:solidFill>
          </p:spPr>
          <p:txBody>
            <a:bodyPr wrap="square" lIns="0" tIns="0" rIns="0" bIns="0" rtlCol="0">
              <a:noAutofit/>
            </a:bodyPr>
            <a:lstStyle/>
            <a:p>
              <a:endParaRPr sz="1758"/>
            </a:p>
          </p:txBody>
        </p:sp>
        <p:sp>
          <p:nvSpPr>
            <p:cNvPr id="1144" name="object 573"/>
            <p:cNvSpPr/>
            <p:nvPr/>
          </p:nvSpPr>
          <p:spPr>
            <a:xfrm>
              <a:off x="9649075" y="5061653"/>
              <a:ext cx="20997" cy="21547"/>
            </a:xfrm>
            <a:custGeom>
              <a:avLst/>
              <a:gdLst/>
              <a:ahLst/>
              <a:cxnLst/>
              <a:rect l="l" t="t" r="r" b="b"/>
              <a:pathLst>
                <a:path w="21502" h="22066">
                  <a:moveTo>
                    <a:pt x="21502" y="0"/>
                  </a:moveTo>
                  <a:lnTo>
                    <a:pt x="0" y="22066"/>
                  </a:lnTo>
                  <a:lnTo>
                    <a:pt x="0" y="15506"/>
                  </a:lnTo>
                  <a:lnTo>
                    <a:pt x="581" y="13717"/>
                  </a:lnTo>
                  <a:lnTo>
                    <a:pt x="581" y="13120"/>
                  </a:lnTo>
                  <a:lnTo>
                    <a:pt x="11622" y="1789"/>
                  </a:lnTo>
                  <a:lnTo>
                    <a:pt x="14528" y="596"/>
                  </a:lnTo>
                  <a:lnTo>
                    <a:pt x="18015" y="0"/>
                  </a:lnTo>
                  <a:lnTo>
                    <a:pt x="21502" y="0"/>
                  </a:lnTo>
                  <a:close/>
                </a:path>
              </a:pathLst>
            </a:custGeom>
            <a:solidFill>
              <a:srgbClr val="FBD7A6"/>
            </a:solidFill>
          </p:spPr>
          <p:txBody>
            <a:bodyPr wrap="square" lIns="0" tIns="0" rIns="0" bIns="0" rtlCol="0">
              <a:noAutofit/>
            </a:bodyPr>
            <a:lstStyle/>
            <a:p>
              <a:endParaRPr sz="1758"/>
            </a:p>
          </p:txBody>
        </p:sp>
        <p:sp>
          <p:nvSpPr>
            <p:cNvPr id="1145" name="object 574"/>
            <p:cNvSpPr/>
            <p:nvPr/>
          </p:nvSpPr>
          <p:spPr>
            <a:xfrm>
              <a:off x="9649074" y="5061653"/>
              <a:ext cx="20997" cy="21547"/>
            </a:xfrm>
            <a:custGeom>
              <a:avLst/>
              <a:gdLst/>
              <a:ahLst/>
              <a:cxnLst/>
              <a:rect l="l" t="t" r="r" b="b"/>
              <a:pathLst>
                <a:path w="21502" h="22066">
                  <a:moveTo>
                    <a:pt x="21502" y="0"/>
                  </a:moveTo>
                  <a:lnTo>
                    <a:pt x="0" y="22066"/>
                  </a:lnTo>
                  <a:lnTo>
                    <a:pt x="0" y="15506"/>
                  </a:lnTo>
                  <a:lnTo>
                    <a:pt x="581" y="13717"/>
                  </a:lnTo>
                  <a:lnTo>
                    <a:pt x="581" y="13120"/>
                  </a:lnTo>
                  <a:lnTo>
                    <a:pt x="11622" y="1789"/>
                  </a:lnTo>
                  <a:lnTo>
                    <a:pt x="14528" y="596"/>
                  </a:lnTo>
                  <a:lnTo>
                    <a:pt x="18015" y="0"/>
                  </a:lnTo>
                  <a:lnTo>
                    <a:pt x="21502" y="0"/>
                  </a:lnTo>
                  <a:close/>
                </a:path>
              </a:pathLst>
            </a:custGeom>
            <a:solidFill>
              <a:srgbClr val="FCEACE"/>
            </a:solidFill>
          </p:spPr>
          <p:txBody>
            <a:bodyPr wrap="square" lIns="0" tIns="0" rIns="0" bIns="0" rtlCol="0">
              <a:noAutofit/>
            </a:bodyPr>
            <a:lstStyle/>
            <a:p>
              <a:endParaRPr sz="1758"/>
            </a:p>
          </p:txBody>
        </p:sp>
        <p:sp>
          <p:nvSpPr>
            <p:cNvPr id="1146" name="object 575"/>
            <p:cNvSpPr/>
            <p:nvPr/>
          </p:nvSpPr>
          <p:spPr>
            <a:xfrm>
              <a:off x="9651338" y="5066883"/>
              <a:ext cx="3404" cy="3494"/>
            </a:xfrm>
            <a:custGeom>
              <a:avLst/>
              <a:gdLst/>
              <a:ahLst/>
              <a:cxnLst/>
              <a:rect l="l" t="t" r="r" b="b"/>
              <a:pathLst>
                <a:path w="3486" h="3578">
                  <a:moveTo>
                    <a:pt x="3486" y="0"/>
                  </a:moveTo>
                  <a:lnTo>
                    <a:pt x="2324" y="1192"/>
                  </a:lnTo>
                  <a:lnTo>
                    <a:pt x="1162" y="2385"/>
                  </a:lnTo>
                  <a:lnTo>
                    <a:pt x="0" y="3578"/>
                  </a:lnTo>
                  <a:lnTo>
                    <a:pt x="1162" y="2385"/>
                  </a:lnTo>
                  <a:lnTo>
                    <a:pt x="2324" y="1192"/>
                  </a:lnTo>
                  <a:lnTo>
                    <a:pt x="3486" y="0"/>
                  </a:lnTo>
                  <a:close/>
                </a:path>
              </a:pathLst>
            </a:custGeom>
            <a:solidFill>
              <a:srgbClr val="FBD7A6"/>
            </a:solidFill>
          </p:spPr>
          <p:txBody>
            <a:bodyPr wrap="square" lIns="0" tIns="0" rIns="0" bIns="0" rtlCol="0">
              <a:noAutofit/>
            </a:bodyPr>
            <a:lstStyle/>
            <a:p>
              <a:endParaRPr sz="1758"/>
            </a:p>
          </p:txBody>
        </p:sp>
        <p:sp>
          <p:nvSpPr>
            <p:cNvPr id="1147" name="object 576"/>
            <p:cNvSpPr/>
            <p:nvPr/>
          </p:nvSpPr>
          <p:spPr>
            <a:xfrm>
              <a:off x="9657012" y="5063401"/>
              <a:ext cx="3404" cy="1747"/>
            </a:xfrm>
            <a:custGeom>
              <a:avLst/>
              <a:gdLst/>
              <a:ahLst/>
              <a:cxnLst/>
              <a:rect l="l" t="t" r="r" b="b"/>
              <a:pathLst>
                <a:path w="3486" h="1789">
                  <a:moveTo>
                    <a:pt x="0" y="1789"/>
                  </a:moveTo>
                  <a:lnTo>
                    <a:pt x="1162" y="1192"/>
                  </a:lnTo>
                  <a:lnTo>
                    <a:pt x="2324" y="596"/>
                  </a:lnTo>
                  <a:lnTo>
                    <a:pt x="3486" y="0"/>
                  </a:lnTo>
                  <a:lnTo>
                    <a:pt x="2324" y="596"/>
                  </a:lnTo>
                  <a:lnTo>
                    <a:pt x="1162" y="1192"/>
                  </a:lnTo>
                  <a:lnTo>
                    <a:pt x="0" y="1789"/>
                  </a:lnTo>
                  <a:close/>
                </a:path>
              </a:pathLst>
            </a:custGeom>
            <a:solidFill>
              <a:srgbClr val="FBD7A6"/>
            </a:solidFill>
          </p:spPr>
          <p:txBody>
            <a:bodyPr wrap="square" lIns="0" tIns="0" rIns="0" bIns="0" rtlCol="0">
              <a:noAutofit/>
            </a:bodyPr>
            <a:lstStyle/>
            <a:p>
              <a:endParaRPr sz="1758"/>
            </a:p>
          </p:txBody>
        </p:sp>
        <p:sp>
          <p:nvSpPr>
            <p:cNvPr id="1148" name="object 577"/>
            <p:cNvSpPr/>
            <p:nvPr/>
          </p:nvSpPr>
          <p:spPr>
            <a:xfrm>
              <a:off x="9652471" y="5062807"/>
              <a:ext cx="31211" cy="31448"/>
            </a:xfrm>
            <a:custGeom>
              <a:avLst/>
              <a:gdLst/>
              <a:ahLst/>
              <a:cxnLst/>
              <a:rect l="l" t="t" r="r" b="b"/>
              <a:pathLst>
                <a:path w="31962" h="32205">
                  <a:moveTo>
                    <a:pt x="30800" y="596"/>
                  </a:moveTo>
                  <a:lnTo>
                    <a:pt x="31962" y="596"/>
                  </a:lnTo>
                  <a:lnTo>
                    <a:pt x="27701" y="4998"/>
                  </a:lnTo>
                  <a:lnTo>
                    <a:pt x="18867" y="14221"/>
                  </a:lnTo>
                  <a:lnTo>
                    <a:pt x="10075" y="23319"/>
                  </a:lnTo>
                  <a:lnTo>
                    <a:pt x="1162" y="32205"/>
                  </a:lnTo>
                  <a:lnTo>
                    <a:pt x="581" y="31609"/>
                  </a:lnTo>
                  <a:lnTo>
                    <a:pt x="0" y="31012"/>
                  </a:lnTo>
                  <a:lnTo>
                    <a:pt x="0" y="30416"/>
                  </a:lnTo>
                  <a:lnTo>
                    <a:pt x="28475" y="1192"/>
                  </a:lnTo>
                  <a:lnTo>
                    <a:pt x="28475" y="596"/>
                  </a:lnTo>
                  <a:lnTo>
                    <a:pt x="29056" y="0"/>
                  </a:lnTo>
                  <a:lnTo>
                    <a:pt x="30219" y="0"/>
                  </a:lnTo>
                  <a:lnTo>
                    <a:pt x="30800" y="596"/>
                  </a:lnTo>
                  <a:close/>
                </a:path>
              </a:pathLst>
            </a:custGeom>
            <a:solidFill>
              <a:srgbClr val="FBD7A6"/>
            </a:solidFill>
          </p:spPr>
          <p:txBody>
            <a:bodyPr wrap="square" lIns="0" tIns="0" rIns="0" bIns="0" rtlCol="0">
              <a:noAutofit/>
            </a:bodyPr>
            <a:lstStyle/>
            <a:p>
              <a:endParaRPr sz="1758"/>
            </a:p>
          </p:txBody>
        </p:sp>
        <p:sp>
          <p:nvSpPr>
            <p:cNvPr id="1149" name="object 578"/>
            <p:cNvSpPr/>
            <p:nvPr/>
          </p:nvSpPr>
          <p:spPr>
            <a:xfrm>
              <a:off x="9652470" y="5062808"/>
              <a:ext cx="31211" cy="31448"/>
            </a:xfrm>
            <a:custGeom>
              <a:avLst/>
              <a:gdLst/>
              <a:ahLst/>
              <a:cxnLst/>
              <a:rect l="l" t="t" r="r" b="b"/>
              <a:pathLst>
                <a:path w="31962" h="32205">
                  <a:moveTo>
                    <a:pt x="30800" y="596"/>
                  </a:moveTo>
                  <a:lnTo>
                    <a:pt x="31962" y="596"/>
                  </a:lnTo>
                  <a:lnTo>
                    <a:pt x="27701" y="4998"/>
                  </a:lnTo>
                  <a:lnTo>
                    <a:pt x="18867" y="14221"/>
                  </a:lnTo>
                  <a:lnTo>
                    <a:pt x="10075" y="23319"/>
                  </a:lnTo>
                  <a:lnTo>
                    <a:pt x="1162" y="32205"/>
                  </a:lnTo>
                  <a:lnTo>
                    <a:pt x="581" y="31609"/>
                  </a:lnTo>
                  <a:lnTo>
                    <a:pt x="0" y="31012"/>
                  </a:lnTo>
                  <a:lnTo>
                    <a:pt x="0" y="30416"/>
                  </a:lnTo>
                  <a:lnTo>
                    <a:pt x="28475" y="1192"/>
                  </a:lnTo>
                  <a:lnTo>
                    <a:pt x="28475" y="596"/>
                  </a:lnTo>
                  <a:lnTo>
                    <a:pt x="29056" y="0"/>
                  </a:lnTo>
                  <a:lnTo>
                    <a:pt x="30219" y="0"/>
                  </a:lnTo>
                  <a:lnTo>
                    <a:pt x="30800" y="596"/>
                  </a:lnTo>
                  <a:close/>
                </a:path>
              </a:pathLst>
            </a:custGeom>
            <a:solidFill>
              <a:srgbClr val="FDF3E3"/>
            </a:solidFill>
          </p:spPr>
          <p:txBody>
            <a:bodyPr wrap="square" lIns="0" tIns="0" rIns="0" bIns="0" rtlCol="0">
              <a:noAutofit/>
            </a:bodyPr>
            <a:lstStyle/>
            <a:p>
              <a:endParaRPr sz="1758"/>
            </a:p>
          </p:txBody>
        </p:sp>
        <p:sp>
          <p:nvSpPr>
            <p:cNvPr id="1150" name="object 579"/>
            <p:cNvSpPr/>
            <p:nvPr/>
          </p:nvSpPr>
          <p:spPr>
            <a:xfrm>
              <a:off x="9649657" y="5063397"/>
              <a:ext cx="10781" cy="11065"/>
            </a:xfrm>
            <a:custGeom>
              <a:avLst/>
              <a:gdLst/>
              <a:ahLst/>
              <a:cxnLst/>
              <a:rect l="l" t="t" r="r" b="b"/>
              <a:pathLst>
                <a:path w="11041" h="11331">
                  <a:moveTo>
                    <a:pt x="11041" y="0"/>
                  </a:moveTo>
                  <a:lnTo>
                    <a:pt x="0" y="11331"/>
                  </a:lnTo>
                  <a:lnTo>
                    <a:pt x="0" y="10735"/>
                  </a:lnTo>
                  <a:lnTo>
                    <a:pt x="581" y="10138"/>
                  </a:lnTo>
                  <a:lnTo>
                    <a:pt x="581" y="9542"/>
                  </a:lnTo>
                  <a:lnTo>
                    <a:pt x="1162" y="8946"/>
                  </a:lnTo>
                  <a:lnTo>
                    <a:pt x="1162" y="7753"/>
                  </a:lnTo>
                  <a:lnTo>
                    <a:pt x="1743" y="7156"/>
                  </a:lnTo>
                  <a:lnTo>
                    <a:pt x="2905" y="5964"/>
                  </a:lnTo>
                  <a:lnTo>
                    <a:pt x="4067" y="4771"/>
                  </a:lnTo>
                  <a:lnTo>
                    <a:pt x="5230" y="3578"/>
                  </a:lnTo>
                  <a:lnTo>
                    <a:pt x="5811" y="2982"/>
                  </a:lnTo>
                  <a:lnTo>
                    <a:pt x="6392" y="2385"/>
                  </a:lnTo>
                  <a:lnTo>
                    <a:pt x="7554" y="1789"/>
                  </a:lnTo>
                  <a:lnTo>
                    <a:pt x="8717" y="1192"/>
                  </a:lnTo>
                  <a:lnTo>
                    <a:pt x="9879" y="596"/>
                  </a:lnTo>
                  <a:lnTo>
                    <a:pt x="11041" y="0"/>
                  </a:lnTo>
                  <a:close/>
                </a:path>
              </a:pathLst>
            </a:custGeom>
            <a:solidFill>
              <a:srgbClr val="FBD7A6"/>
            </a:solidFill>
          </p:spPr>
          <p:txBody>
            <a:bodyPr wrap="square" lIns="0" tIns="0" rIns="0" bIns="0" rtlCol="0">
              <a:noAutofit/>
            </a:bodyPr>
            <a:lstStyle/>
            <a:p>
              <a:endParaRPr sz="1758"/>
            </a:p>
          </p:txBody>
        </p:sp>
        <p:sp>
          <p:nvSpPr>
            <p:cNvPr id="1151" name="object 580"/>
            <p:cNvSpPr/>
            <p:nvPr/>
          </p:nvSpPr>
          <p:spPr>
            <a:xfrm>
              <a:off x="9649656" y="5063397"/>
              <a:ext cx="10781" cy="11065"/>
            </a:xfrm>
            <a:custGeom>
              <a:avLst/>
              <a:gdLst/>
              <a:ahLst/>
              <a:cxnLst/>
              <a:rect l="l" t="t" r="r" b="b"/>
              <a:pathLst>
                <a:path w="11041" h="11331">
                  <a:moveTo>
                    <a:pt x="11041" y="0"/>
                  </a:moveTo>
                  <a:lnTo>
                    <a:pt x="0" y="11331"/>
                  </a:lnTo>
                  <a:lnTo>
                    <a:pt x="0" y="10735"/>
                  </a:lnTo>
                  <a:lnTo>
                    <a:pt x="581" y="10138"/>
                  </a:lnTo>
                  <a:lnTo>
                    <a:pt x="581" y="9542"/>
                  </a:lnTo>
                  <a:lnTo>
                    <a:pt x="1162" y="8946"/>
                  </a:lnTo>
                  <a:lnTo>
                    <a:pt x="1162" y="7753"/>
                  </a:lnTo>
                  <a:lnTo>
                    <a:pt x="1743" y="7156"/>
                  </a:lnTo>
                  <a:lnTo>
                    <a:pt x="2905" y="5964"/>
                  </a:lnTo>
                  <a:lnTo>
                    <a:pt x="4067" y="4771"/>
                  </a:lnTo>
                  <a:lnTo>
                    <a:pt x="5230" y="3578"/>
                  </a:lnTo>
                  <a:lnTo>
                    <a:pt x="5811" y="2982"/>
                  </a:lnTo>
                  <a:lnTo>
                    <a:pt x="6392" y="2385"/>
                  </a:lnTo>
                  <a:lnTo>
                    <a:pt x="7554" y="1789"/>
                  </a:lnTo>
                  <a:lnTo>
                    <a:pt x="8717" y="1192"/>
                  </a:lnTo>
                  <a:lnTo>
                    <a:pt x="9879" y="596"/>
                  </a:lnTo>
                  <a:lnTo>
                    <a:pt x="11041" y="0"/>
                  </a:lnTo>
                  <a:close/>
                </a:path>
              </a:pathLst>
            </a:custGeom>
            <a:solidFill>
              <a:srgbClr val="FDF3E3"/>
            </a:solidFill>
          </p:spPr>
          <p:txBody>
            <a:bodyPr wrap="square" lIns="0" tIns="0" rIns="0" bIns="0" rtlCol="0">
              <a:noAutofit/>
            </a:bodyPr>
            <a:lstStyle/>
            <a:p>
              <a:endParaRPr sz="1758"/>
            </a:p>
          </p:txBody>
        </p:sp>
        <p:sp>
          <p:nvSpPr>
            <p:cNvPr id="1152" name="object 581"/>
            <p:cNvSpPr/>
            <p:nvPr/>
          </p:nvSpPr>
          <p:spPr>
            <a:xfrm>
              <a:off x="9647929" y="5061068"/>
              <a:ext cx="28373" cy="27371"/>
            </a:xfrm>
            <a:custGeom>
              <a:avLst/>
              <a:gdLst/>
              <a:ahLst/>
              <a:cxnLst/>
              <a:rect l="l" t="t" r="r" b="b"/>
              <a:pathLst>
                <a:path w="29056" h="28030">
                  <a:moveTo>
                    <a:pt x="2324" y="27434"/>
                  </a:moveTo>
                  <a:lnTo>
                    <a:pt x="1743" y="28030"/>
                  </a:lnTo>
                  <a:lnTo>
                    <a:pt x="1162" y="26241"/>
                  </a:lnTo>
                  <a:lnTo>
                    <a:pt x="0" y="25048"/>
                  </a:lnTo>
                  <a:lnTo>
                    <a:pt x="0" y="23259"/>
                  </a:lnTo>
                  <a:lnTo>
                    <a:pt x="1162" y="22663"/>
                  </a:lnTo>
                  <a:lnTo>
                    <a:pt x="22664" y="596"/>
                  </a:lnTo>
                  <a:lnTo>
                    <a:pt x="23245" y="0"/>
                  </a:lnTo>
                  <a:lnTo>
                    <a:pt x="29056" y="0"/>
                  </a:lnTo>
                  <a:lnTo>
                    <a:pt x="28475" y="596"/>
                  </a:lnTo>
                  <a:lnTo>
                    <a:pt x="2324" y="27434"/>
                  </a:lnTo>
                  <a:close/>
                </a:path>
              </a:pathLst>
            </a:custGeom>
            <a:solidFill>
              <a:srgbClr val="FBD7A6"/>
            </a:solidFill>
          </p:spPr>
          <p:txBody>
            <a:bodyPr wrap="square" lIns="0" tIns="0" rIns="0" bIns="0" rtlCol="0">
              <a:noAutofit/>
            </a:bodyPr>
            <a:lstStyle/>
            <a:p>
              <a:endParaRPr sz="1758"/>
            </a:p>
          </p:txBody>
        </p:sp>
        <p:sp>
          <p:nvSpPr>
            <p:cNvPr id="1153" name="object 582"/>
            <p:cNvSpPr/>
            <p:nvPr/>
          </p:nvSpPr>
          <p:spPr>
            <a:xfrm>
              <a:off x="9647928" y="5061068"/>
              <a:ext cx="28373" cy="27371"/>
            </a:xfrm>
            <a:custGeom>
              <a:avLst/>
              <a:gdLst/>
              <a:ahLst/>
              <a:cxnLst/>
              <a:rect l="l" t="t" r="r" b="b"/>
              <a:pathLst>
                <a:path w="29056" h="28030">
                  <a:moveTo>
                    <a:pt x="28475" y="596"/>
                  </a:moveTo>
                  <a:lnTo>
                    <a:pt x="2324" y="27434"/>
                  </a:lnTo>
                  <a:lnTo>
                    <a:pt x="1743" y="28030"/>
                  </a:lnTo>
                  <a:lnTo>
                    <a:pt x="1162" y="26241"/>
                  </a:lnTo>
                  <a:lnTo>
                    <a:pt x="0" y="25048"/>
                  </a:lnTo>
                  <a:lnTo>
                    <a:pt x="0" y="23259"/>
                  </a:lnTo>
                  <a:lnTo>
                    <a:pt x="1162" y="22663"/>
                  </a:lnTo>
                  <a:lnTo>
                    <a:pt x="22664" y="596"/>
                  </a:lnTo>
                  <a:lnTo>
                    <a:pt x="22664" y="0"/>
                  </a:lnTo>
                  <a:lnTo>
                    <a:pt x="29056" y="0"/>
                  </a:lnTo>
                  <a:lnTo>
                    <a:pt x="28475" y="596"/>
                  </a:lnTo>
                  <a:close/>
                </a:path>
              </a:pathLst>
            </a:custGeom>
            <a:solidFill>
              <a:srgbClr val="FDF3E3"/>
            </a:solidFill>
          </p:spPr>
          <p:txBody>
            <a:bodyPr wrap="square" lIns="0" tIns="0" rIns="0" bIns="0" rtlCol="0">
              <a:noAutofit/>
            </a:bodyPr>
            <a:lstStyle/>
            <a:p>
              <a:endParaRPr sz="1758"/>
            </a:p>
          </p:txBody>
        </p:sp>
        <p:sp>
          <p:nvSpPr>
            <p:cNvPr id="1154" name="object 583"/>
            <p:cNvSpPr/>
            <p:nvPr/>
          </p:nvSpPr>
          <p:spPr>
            <a:xfrm>
              <a:off x="9720026" y="5062221"/>
              <a:ext cx="32977" cy="33207"/>
            </a:xfrm>
            <a:custGeom>
              <a:avLst/>
              <a:gdLst/>
              <a:ahLst/>
              <a:cxnLst/>
              <a:rect l="l" t="t" r="r" b="b"/>
              <a:pathLst>
                <a:path w="33771" h="34006">
                  <a:moveTo>
                    <a:pt x="1305" y="27298"/>
                  </a:moveTo>
                  <a:lnTo>
                    <a:pt x="10168" y="18202"/>
                  </a:lnTo>
                  <a:lnTo>
                    <a:pt x="19031" y="9107"/>
                  </a:lnTo>
                  <a:lnTo>
                    <a:pt x="27894" y="11"/>
                  </a:lnTo>
                  <a:lnTo>
                    <a:pt x="33771" y="2926"/>
                  </a:lnTo>
                  <a:lnTo>
                    <a:pt x="30076" y="6718"/>
                  </a:lnTo>
                  <a:lnTo>
                    <a:pt x="21213" y="15814"/>
                  </a:lnTo>
                  <a:lnTo>
                    <a:pt x="12349" y="24910"/>
                  </a:lnTo>
                  <a:lnTo>
                    <a:pt x="3486" y="34006"/>
                  </a:lnTo>
                  <a:lnTo>
                    <a:pt x="1743" y="32216"/>
                  </a:lnTo>
                  <a:lnTo>
                    <a:pt x="581" y="30427"/>
                  </a:lnTo>
                  <a:lnTo>
                    <a:pt x="0" y="28638"/>
                  </a:lnTo>
                  <a:lnTo>
                    <a:pt x="1305" y="27298"/>
                  </a:lnTo>
                  <a:close/>
                </a:path>
              </a:pathLst>
            </a:custGeom>
            <a:solidFill>
              <a:srgbClr val="FBDEB6"/>
            </a:solidFill>
          </p:spPr>
          <p:txBody>
            <a:bodyPr wrap="square" lIns="0" tIns="0" rIns="0" bIns="0" rtlCol="0">
              <a:noAutofit/>
            </a:bodyPr>
            <a:lstStyle/>
            <a:p>
              <a:endParaRPr sz="1758"/>
            </a:p>
          </p:txBody>
        </p:sp>
        <p:sp>
          <p:nvSpPr>
            <p:cNvPr id="1155" name="object 584"/>
            <p:cNvSpPr/>
            <p:nvPr/>
          </p:nvSpPr>
          <p:spPr>
            <a:xfrm>
              <a:off x="9717732" y="5061651"/>
              <a:ext cx="24272" cy="24459"/>
            </a:xfrm>
            <a:custGeom>
              <a:avLst/>
              <a:gdLst/>
              <a:ahLst/>
              <a:cxnLst/>
              <a:rect l="l" t="t" r="r" b="b"/>
              <a:pathLst>
                <a:path w="24856" h="25048">
                  <a:moveTo>
                    <a:pt x="5230" y="11331"/>
                  </a:moveTo>
                  <a:lnTo>
                    <a:pt x="10460" y="5964"/>
                  </a:lnTo>
                  <a:lnTo>
                    <a:pt x="15690" y="596"/>
                  </a:lnTo>
                  <a:lnTo>
                    <a:pt x="18015" y="0"/>
                  </a:lnTo>
                  <a:lnTo>
                    <a:pt x="23245" y="0"/>
                  </a:lnTo>
                  <a:lnTo>
                    <a:pt x="24856" y="135"/>
                  </a:lnTo>
                  <a:lnTo>
                    <a:pt x="18307" y="6857"/>
                  </a:lnTo>
                  <a:lnTo>
                    <a:pt x="9444" y="15952"/>
                  </a:lnTo>
                  <a:lnTo>
                    <a:pt x="581" y="25048"/>
                  </a:lnTo>
                  <a:lnTo>
                    <a:pt x="0" y="23259"/>
                  </a:lnTo>
                  <a:lnTo>
                    <a:pt x="0" y="16699"/>
                  </a:lnTo>
                  <a:lnTo>
                    <a:pt x="5230" y="11331"/>
                  </a:lnTo>
                  <a:close/>
                </a:path>
              </a:pathLst>
            </a:custGeom>
            <a:solidFill>
              <a:srgbClr val="FBDEB6"/>
            </a:solidFill>
          </p:spPr>
          <p:txBody>
            <a:bodyPr wrap="square" lIns="0" tIns="0" rIns="0" bIns="0" rtlCol="0">
              <a:noAutofit/>
            </a:bodyPr>
            <a:lstStyle/>
            <a:p>
              <a:endParaRPr sz="1758"/>
            </a:p>
          </p:txBody>
        </p:sp>
        <p:sp>
          <p:nvSpPr>
            <p:cNvPr id="1156" name="object 585"/>
            <p:cNvSpPr/>
            <p:nvPr/>
          </p:nvSpPr>
          <p:spPr>
            <a:xfrm>
              <a:off x="9723408" y="5065454"/>
              <a:ext cx="40290" cy="38704"/>
            </a:xfrm>
            <a:custGeom>
              <a:avLst/>
              <a:gdLst/>
              <a:ahLst/>
              <a:cxnLst/>
              <a:rect l="l" t="t" r="r" b="b"/>
              <a:pathLst>
                <a:path w="41260" h="39636">
                  <a:moveTo>
                    <a:pt x="4649" y="36058"/>
                  </a:moveTo>
                  <a:lnTo>
                    <a:pt x="0" y="31286"/>
                  </a:lnTo>
                  <a:lnTo>
                    <a:pt x="5070" y="26123"/>
                  </a:lnTo>
                  <a:lnTo>
                    <a:pt x="14053" y="17109"/>
                  </a:lnTo>
                  <a:lnTo>
                    <a:pt x="23068" y="8095"/>
                  </a:lnTo>
                  <a:lnTo>
                    <a:pt x="31056" y="0"/>
                  </a:lnTo>
                  <a:lnTo>
                    <a:pt x="36902" y="2946"/>
                  </a:lnTo>
                  <a:lnTo>
                    <a:pt x="41260" y="15184"/>
                  </a:lnTo>
                  <a:lnTo>
                    <a:pt x="39330" y="24750"/>
                  </a:lnTo>
                  <a:lnTo>
                    <a:pt x="30755" y="35423"/>
                  </a:lnTo>
                  <a:lnTo>
                    <a:pt x="17434" y="39636"/>
                  </a:lnTo>
                  <a:lnTo>
                    <a:pt x="10460" y="39636"/>
                  </a:lnTo>
                  <a:lnTo>
                    <a:pt x="4649" y="36058"/>
                  </a:lnTo>
                  <a:close/>
                </a:path>
              </a:pathLst>
            </a:custGeom>
            <a:solidFill>
              <a:srgbClr val="FBDEB6"/>
            </a:solidFill>
          </p:spPr>
          <p:txBody>
            <a:bodyPr wrap="square" lIns="0" tIns="0" rIns="0" bIns="0" rtlCol="0">
              <a:noAutofit/>
            </a:bodyPr>
            <a:lstStyle/>
            <a:p>
              <a:endParaRPr sz="1758"/>
            </a:p>
          </p:txBody>
        </p:sp>
        <p:sp>
          <p:nvSpPr>
            <p:cNvPr id="1157" name="object 586"/>
            <p:cNvSpPr/>
            <p:nvPr/>
          </p:nvSpPr>
          <p:spPr>
            <a:xfrm>
              <a:off x="9752974" y="5063986"/>
              <a:ext cx="1639" cy="1479"/>
            </a:xfrm>
            <a:custGeom>
              <a:avLst/>
              <a:gdLst/>
              <a:ahLst/>
              <a:cxnLst/>
              <a:rect l="l" t="t" r="r" b="b"/>
              <a:pathLst>
                <a:path w="1678" h="1515">
                  <a:moveTo>
                    <a:pt x="771" y="1515"/>
                  </a:moveTo>
                  <a:lnTo>
                    <a:pt x="0" y="1126"/>
                  </a:lnTo>
                  <a:lnTo>
                    <a:pt x="1097" y="0"/>
                  </a:lnTo>
                  <a:lnTo>
                    <a:pt x="1678" y="596"/>
                  </a:lnTo>
                  <a:lnTo>
                    <a:pt x="771" y="1515"/>
                  </a:lnTo>
                  <a:close/>
                </a:path>
              </a:pathLst>
            </a:custGeom>
            <a:solidFill>
              <a:srgbClr val="FBDEB6"/>
            </a:solidFill>
          </p:spPr>
          <p:txBody>
            <a:bodyPr wrap="square" lIns="0" tIns="0" rIns="0" bIns="0" rtlCol="0">
              <a:noAutofit/>
            </a:bodyPr>
            <a:lstStyle/>
            <a:p>
              <a:endParaRPr sz="1758"/>
            </a:p>
          </p:txBody>
        </p:sp>
        <p:sp>
          <p:nvSpPr>
            <p:cNvPr id="1158" name="object 587"/>
            <p:cNvSpPr/>
            <p:nvPr/>
          </p:nvSpPr>
          <p:spPr>
            <a:xfrm>
              <a:off x="9742005" y="5061657"/>
              <a:ext cx="5214" cy="571"/>
            </a:xfrm>
            <a:custGeom>
              <a:avLst/>
              <a:gdLst/>
              <a:ahLst/>
              <a:cxnLst/>
              <a:rect l="l" t="t" r="r" b="b"/>
              <a:pathLst>
                <a:path w="5340" h="585">
                  <a:moveTo>
                    <a:pt x="5340" y="585"/>
                  </a:moveTo>
                  <a:lnTo>
                    <a:pt x="0" y="135"/>
                  </a:lnTo>
                  <a:lnTo>
                    <a:pt x="132" y="0"/>
                  </a:lnTo>
                  <a:lnTo>
                    <a:pt x="4200" y="0"/>
                  </a:lnTo>
                  <a:lnTo>
                    <a:pt x="5340" y="585"/>
                  </a:lnTo>
                  <a:close/>
                </a:path>
              </a:pathLst>
            </a:custGeom>
            <a:solidFill>
              <a:srgbClr val="FBDEB6"/>
            </a:solidFill>
          </p:spPr>
          <p:txBody>
            <a:bodyPr wrap="square" lIns="0" tIns="0" rIns="0" bIns="0" rtlCol="0">
              <a:noAutofit/>
            </a:bodyPr>
            <a:lstStyle/>
            <a:p>
              <a:endParaRPr sz="1758"/>
            </a:p>
          </p:txBody>
        </p:sp>
        <p:sp>
          <p:nvSpPr>
            <p:cNvPr id="1159" name="object 588"/>
            <p:cNvSpPr/>
            <p:nvPr/>
          </p:nvSpPr>
          <p:spPr>
            <a:xfrm>
              <a:off x="9720025" y="5062221"/>
              <a:ext cx="32977" cy="33207"/>
            </a:xfrm>
            <a:custGeom>
              <a:avLst/>
              <a:gdLst/>
              <a:ahLst/>
              <a:cxnLst/>
              <a:rect l="l" t="t" r="r" b="b"/>
              <a:pathLst>
                <a:path w="33771" h="34006">
                  <a:moveTo>
                    <a:pt x="1305" y="27298"/>
                  </a:moveTo>
                  <a:lnTo>
                    <a:pt x="10168" y="18202"/>
                  </a:lnTo>
                  <a:lnTo>
                    <a:pt x="19031" y="9107"/>
                  </a:lnTo>
                  <a:lnTo>
                    <a:pt x="27894" y="11"/>
                  </a:lnTo>
                  <a:lnTo>
                    <a:pt x="33771" y="2926"/>
                  </a:lnTo>
                  <a:lnTo>
                    <a:pt x="30076" y="6718"/>
                  </a:lnTo>
                  <a:lnTo>
                    <a:pt x="21213" y="15814"/>
                  </a:lnTo>
                  <a:lnTo>
                    <a:pt x="12349" y="24910"/>
                  </a:lnTo>
                  <a:lnTo>
                    <a:pt x="3486" y="34006"/>
                  </a:lnTo>
                  <a:lnTo>
                    <a:pt x="1743" y="32216"/>
                  </a:lnTo>
                  <a:lnTo>
                    <a:pt x="581" y="30427"/>
                  </a:lnTo>
                  <a:lnTo>
                    <a:pt x="0" y="28638"/>
                  </a:lnTo>
                  <a:lnTo>
                    <a:pt x="1305" y="27298"/>
                  </a:lnTo>
                  <a:close/>
                </a:path>
              </a:pathLst>
            </a:custGeom>
            <a:solidFill>
              <a:srgbClr val="FCECD6"/>
            </a:solidFill>
          </p:spPr>
          <p:txBody>
            <a:bodyPr wrap="square" lIns="0" tIns="0" rIns="0" bIns="0" rtlCol="0">
              <a:noAutofit/>
            </a:bodyPr>
            <a:lstStyle/>
            <a:p>
              <a:endParaRPr sz="1758"/>
            </a:p>
          </p:txBody>
        </p:sp>
        <p:sp>
          <p:nvSpPr>
            <p:cNvPr id="1160" name="object 589"/>
            <p:cNvSpPr/>
            <p:nvPr/>
          </p:nvSpPr>
          <p:spPr>
            <a:xfrm>
              <a:off x="9717731" y="5061651"/>
              <a:ext cx="24272" cy="24459"/>
            </a:xfrm>
            <a:custGeom>
              <a:avLst/>
              <a:gdLst/>
              <a:ahLst/>
              <a:cxnLst/>
              <a:rect l="l" t="t" r="r" b="b"/>
              <a:pathLst>
                <a:path w="24856" h="25048">
                  <a:moveTo>
                    <a:pt x="5230" y="11331"/>
                  </a:moveTo>
                  <a:lnTo>
                    <a:pt x="10460" y="5964"/>
                  </a:lnTo>
                  <a:lnTo>
                    <a:pt x="15690" y="596"/>
                  </a:lnTo>
                  <a:lnTo>
                    <a:pt x="18015" y="0"/>
                  </a:lnTo>
                  <a:lnTo>
                    <a:pt x="23245" y="0"/>
                  </a:lnTo>
                  <a:lnTo>
                    <a:pt x="24856" y="135"/>
                  </a:lnTo>
                  <a:lnTo>
                    <a:pt x="18307" y="6857"/>
                  </a:lnTo>
                  <a:lnTo>
                    <a:pt x="9444" y="15952"/>
                  </a:lnTo>
                  <a:lnTo>
                    <a:pt x="581" y="25048"/>
                  </a:lnTo>
                  <a:lnTo>
                    <a:pt x="0" y="23259"/>
                  </a:lnTo>
                  <a:lnTo>
                    <a:pt x="0" y="16699"/>
                  </a:lnTo>
                  <a:lnTo>
                    <a:pt x="5230" y="11331"/>
                  </a:lnTo>
                  <a:close/>
                </a:path>
              </a:pathLst>
            </a:custGeom>
            <a:solidFill>
              <a:srgbClr val="FCECD6"/>
            </a:solidFill>
          </p:spPr>
          <p:txBody>
            <a:bodyPr wrap="square" lIns="0" tIns="0" rIns="0" bIns="0" rtlCol="0">
              <a:noAutofit/>
            </a:bodyPr>
            <a:lstStyle/>
            <a:p>
              <a:endParaRPr sz="1758"/>
            </a:p>
          </p:txBody>
        </p:sp>
        <p:sp>
          <p:nvSpPr>
            <p:cNvPr id="1161" name="object 590"/>
            <p:cNvSpPr/>
            <p:nvPr/>
          </p:nvSpPr>
          <p:spPr>
            <a:xfrm>
              <a:off x="9723407" y="5065454"/>
              <a:ext cx="40290" cy="38704"/>
            </a:xfrm>
            <a:custGeom>
              <a:avLst/>
              <a:gdLst/>
              <a:ahLst/>
              <a:cxnLst/>
              <a:rect l="l" t="t" r="r" b="b"/>
              <a:pathLst>
                <a:path w="41260" h="39636">
                  <a:moveTo>
                    <a:pt x="4649" y="36058"/>
                  </a:moveTo>
                  <a:lnTo>
                    <a:pt x="0" y="31286"/>
                  </a:lnTo>
                  <a:lnTo>
                    <a:pt x="5070" y="26123"/>
                  </a:lnTo>
                  <a:lnTo>
                    <a:pt x="14053" y="17109"/>
                  </a:lnTo>
                  <a:lnTo>
                    <a:pt x="23068" y="8095"/>
                  </a:lnTo>
                  <a:lnTo>
                    <a:pt x="31056" y="0"/>
                  </a:lnTo>
                  <a:lnTo>
                    <a:pt x="36902" y="2946"/>
                  </a:lnTo>
                  <a:lnTo>
                    <a:pt x="41260" y="15184"/>
                  </a:lnTo>
                  <a:lnTo>
                    <a:pt x="39330" y="24750"/>
                  </a:lnTo>
                  <a:lnTo>
                    <a:pt x="30755" y="35423"/>
                  </a:lnTo>
                  <a:lnTo>
                    <a:pt x="17434" y="39636"/>
                  </a:lnTo>
                  <a:lnTo>
                    <a:pt x="10460" y="39636"/>
                  </a:lnTo>
                  <a:lnTo>
                    <a:pt x="4649" y="36058"/>
                  </a:lnTo>
                  <a:close/>
                </a:path>
              </a:pathLst>
            </a:custGeom>
            <a:solidFill>
              <a:srgbClr val="FCECD6"/>
            </a:solidFill>
          </p:spPr>
          <p:txBody>
            <a:bodyPr wrap="square" lIns="0" tIns="0" rIns="0" bIns="0" rtlCol="0">
              <a:noAutofit/>
            </a:bodyPr>
            <a:lstStyle/>
            <a:p>
              <a:endParaRPr sz="1758"/>
            </a:p>
          </p:txBody>
        </p:sp>
        <p:sp>
          <p:nvSpPr>
            <p:cNvPr id="1162" name="object 591"/>
            <p:cNvSpPr/>
            <p:nvPr/>
          </p:nvSpPr>
          <p:spPr>
            <a:xfrm>
              <a:off x="9752973" y="5063987"/>
              <a:ext cx="1639" cy="1479"/>
            </a:xfrm>
            <a:custGeom>
              <a:avLst/>
              <a:gdLst/>
              <a:ahLst/>
              <a:cxnLst/>
              <a:rect l="l" t="t" r="r" b="b"/>
              <a:pathLst>
                <a:path w="1678" h="1515">
                  <a:moveTo>
                    <a:pt x="771" y="1515"/>
                  </a:moveTo>
                  <a:lnTo>
                    <a:pt x="0" y="1126"/>
                  </a:lnTo>
                  <a:lnTo>
                    <a:pt x="1097" y="0"/>
                  </a:lnTo>
                  <a:lnTo>
                    <a:pt x="1678" y="596"/>
                  </a:lnTo>
                  <a:lnTo>
                    <a:pt x="771" y="1515"/>
                  </a:lnTo>
                  <a:close/>
                </a:path>
              </a:pathLst>
            </a:custGeom>
            <a:solidFill>
              <a:srgbClr val="FCECD6"/>
            </a:solidFill>
          </p:spPr>
          <p:txBody>
            <a:bodyPr wrap="square" lIns="0" tIns="0" rIns="0" bIns="0" rtlCol="0">
              <a:noAutofit/>
            </a:bodyPr>
            <a:lstStyle/>
            <a:p>
              <a:endParaRPr sz="1758"/>
            </a:p>
          </p:txBody>
        </p:sp>
        <p:sp>
          <p:nvSpPr>
            <p:cNvPr id="1163" name="object 592"/>
            <p:cNvSpPr/>
            <p:nvPr/>
          </p:nvSpPr>
          <p:spPr>
            <a:xfrm>
              <a:off x="9742004" y="5061657"/>
              <a:ext cx="5214" cy="571"/>
            </a:xfrm>
            <a:custGeom>
              <a:avLst/>
              <a:gdLst/>
              <a:ahLst/>
              <a:cxnLst/>
              <a:rect l="l" t="t" r="r" b="b"/>
              <a:pathLst>
                <a:path w="5340" h="585">
                  <a:moveTo>
                    <a:pt x="5340" y="585"/>
                  </a:moveTo>
                  <a:lnTo>
                    <a:pt x="0" y="135"/>
                  </a:lnTo>
                  <a:lnTo>
                    <a:pt x="132" y="0"/>
                  </a:lnTo>
                  <a:lnTo>
                    <a:pt x="4200" y="0"/>
                  </a:lnTo>
                  <a:lnTo>
                    <a:pt x="5340" y="585"/>
                  </a:lnTo>
                  <a:close/>
                </a:path>
              </a:pathLst>
            </a:custGeom>
            <a:solidFill>
              <a:srgbClr val="FCECD6"/>
            </a:solidFill>
          </p:spPr>
          <p:txBody>
            <a:bodyPr wrap="square" lIns="0" tIns="0" rIns="0" bIns="0" rtlCol="0">
              <a:noAutofit/>
            </a:bodyPr>
            <a:lstStyle/>
            <a:p>
              <a:endParaRPr sz="1758"/>
            </a:p>
          </p:txBody>
        </p:sp>
        <p:sp>
          <p:nvSpPr>
            <p:cNvPr id="1164" name="object 593"/>
            <p:cNvSpPr/>
            <p:nvPr/>
          </p:nvSpPr>
          <p:spPr>
            <a:xfrm>
              <a:off x="9718293" y="5069805"/>
              <a:ext cx="2269" cy="5241"/>
            </a:xfrm>
            <a:custGeom>
              <a:avLst/>
              <a:gdLst/>
              <a:ahLst/>
              <a:cxnLst/>
              <a:rect l="l" t="t" r="r" b="b"/>
              <a:pathLst>
                <a:path w="2324" h="5367">
                  <a:moveTo>
                    <a:pt x="0" y="5367"/>
                  </a:moveTo>
                  <a:lnTo>
                    <a:pt x="581" y="3578"/>
                  </a:lnTo>
                  <a:lnTo>
                    <a:pt x="1162" y="1789"/>
                  </a:lnTo>
                  <a:lnTo>
                    <a:pt x="2324" y="0"/>
                  </a:lnTo>
                  <a:lnTo>
                    <a:pt x="1162" y="1789"/>
                  </a:lnTo>
                  <a:lnTo>
                    <a:pt x="581" y="3578"/>
                  </a:lnTo>
                  <a:lnTo>
                    <a:pt x="0" y="5367"/>
                  </a:lnTo>
                  <a:close/>
                </a:path>
              </a:pathLst>
            </a:custGeom>
            <a:solidFill>
              <a:srgbClr val="FBDEB6"/>
            </a:solidFill>
          </p:spPr>
          <p:txBody>
            <a:bodyPr wrap="square" lIns="0" tIns="0" rIns="0" bIns="0" rtlCol="0">
              <a:noAutofit/>
            </a:bodyPr>
            <a:lstStyle/>
            <a:p>
              <a:endParaRPr sz="1758"/>
            </a:p>
          </p:txBody>
        </p:sp>
        <p:sp>
          <p:nvSpPr>
            <p:cNvPr id="1165" name="object 594"/>
            <p:cNvSpPr/>
            <p:nvPr/>
          </p:nvSpPr>
          <p:spPr>
            <a:xfrm>
              <a:off x="9718292" y="5069806"/>
              <a:ext cx="2269" cy="4659"/>
            </a:xfrm>
            <a:custGeom>
              <a:avLst/>
              <a:gdLst/>
              <a:ahLst/>
              <a:cxnLst/>
              <a:rect l="l" t="t" r="r" b="b"/>
              <a:pathLst>
                <a:path w="2324" h="4771">
                  <a:moveTo>
                    <a:pt x="2324" y="0"/>
                  </a:moveTo>
                  <a:lnTo>
                    <a:pt x="1162" y="1789"/>
                  </a:lnTo>
                  <a:lnTo>
                    <a:pt x="581" y="2982"/>
                  </a:lnTo>
                  <a:lnTo>
                    <a:pt x="0" y="4771"/>
                  </a:lnTo>
                  <a:lnTo>
                    <a:pt x="581" y="2982"/>
                  </a:lnTo>
                  <a:lnTo>
                    <a:pt x="1162" y="1789"/>
                  </a:lnTo>
                  <a:lnTo>
                    <a:pt x="2324" y="0"/>
                  </a:lnTo>
                  <a:close/>
                </a:path>
              </a:pathLst>
            </a:custGeom>
            <a:solidFill>
              <a:srgbClr val="FCECD6"/>
            </a:solidFill>
          </p:spPr>
          <p:txBody>
            <a:bodyPr wrap="square" lIns="0" tIns="0" rIns="0" bIns="0" rtlCol="0">
              <a:noAutofit/>
            </a:bodyPr>
            <a:lstStyle/>
            <a:p>
              <a:endParaRPr sz="1758"/>
            </a:p>
          </p:txBody>
        </p:sp>
        <p:sp>
          <p:nvSpPr>
            <p:cNvPr id="1166" name="object 595"/>
            <p:cNvSpPr/>
            <p:nvPr/>
          </p:nvSpPr>
          <p:spPr>
            <a:xfrm>
              <a:off x="9717723" y="5062235"/>
              <a:ext cx="15321" cy="15723"/>
            </a:xfrm>
            <a:custGeom>
              <a:avLst/>
              <a:gdLst/>
              <a:ahLst/>
              <a:cxnLst/>
              <a:rect l="l" t="t" r="r" b="b"/>
              <a:pathLst>
                <a:path w="15690" h="16102">
                  <a:moveTo>
                    <a:pt x="5230" y="10735"/>
                  </a:moveTo>
                  <a:lnTo>
                    <a:pt x="0" y="16102"/>
                  </a:lnTo>
                  <a:lnTo>
                    <a:pt x="0" y="14910"/>
                  </a:lnTo>
                  <a:lnTo>
                    <a:pt x="581" y="14313"/>
                  </a:lnTo>
                  <a:lnTo>
                    <a:pt x="581" y="13120"/>
                  </a:lnTo>
                  <a:lnTo>
                    <a:pt x="1162" y="11331"/>
                  </a:lnTo>
                  <a:lnTo>
                    <a:pt x="1743" y="9542"/>
                  </a:lnTo>
                  <a:lnTo>
                    <a:pt x="2905" y="7753"/>
                  </a:lnTo>
                  <a:lnTo>
                    <a:pt x="4067" y="5964"/>
                  </a:lnTo>
                  <a:lnTo>
                    <a:pt x="5230" y="4771"/>
                  </a:lnTo>
                  <a:lnTo>
                    <a:pt x="6973" y="3578"/>
                  </a:lnTo>
                  <a:lnTo>
                    <a:pt x="8717" y="2385"/>
                  </a:lnTo>
                  <a:lnTo>
                    <a:pt x="10460" y="1789"/>
                  </a:lnTo>
                  <a:lnTo>
                    <a:pt x="12203" y="1192"/>
                  </a:lnTo>
                  <a:lnTo>
                    <a:pt x="12785" y="596"/>
                  </a:lnTo>
                  <a:lnTo>
                    <a:pt x="13947" y="596"/>
                  </a:lnTo>
                  <a:lnTo>
                    <a:pt x="14528" y="0"/>
                  </a:lnTo>
                  <a:lnTo>
                    <a:pt x="15690" y="0"/>
                  </a:lnTo>
                  <a:lnTo>
                    <a:pt x="10460" y="5367"/>
                  </a:lnTo>
                  <a:lnTo>
                    <a:pt x="5230" y="10735"/>
                  </a:lnTo>
                  <a:close/>
                </a:path>
              </a:pathLst>
            </a:custGeom>
            <a:solidFill>
              <a:srgbClr val="FBDEB6"/>
            </a:solidFill>
          </p:spPr>
          <p:txBody>
            <a:bodyPr wrap="square" lIns="0" tIns="0" rIns="0" bIns="0" rtlCol="0">
              <a:noAutofit/>
            </a:bodyPr>
            <a:lstStyle/>
            <a:p>
              <a:endParaRPr sz="1758"/>
            </a:p>
          </p:txBody>
        </p:sp>
        <p:sp>
          <p:nvSpPr>
            <p:cNvPr id="1167" name="object 596"/>
            <p:cNvSpPr/>
            <p:nvPr/>
          </p:nvSpPr>
          <p:spPr>
            <a:xfrm>
              <a:off x="9717722" y="5062235"/>
              <a:ext cx="15321" cy="15723"/>
            </a:xfrm>
            <a:custGeom>
              <a:avLst/>
              <a:gdLst/>
              <a:ahLst/>
              <a:cxnLst/>
              <a:rect l="l" t="t" r="r" b="b"/>
              <a:pathLst>
                <a:path w="15690" h="16102">
                  <a:moveTo>
                    <a:pt x="5230" y="10735"/>
                  </a:moveTo>
                  <a:lnTo>
                    <a:pt x="0" y="16102"/>
                  </a:lnTo>
                  <a:lnTo>
                    <a:pt x="0" y="14910"/>
                  </a:lnTo>
                  <a:lnTo>
                    <a:pt x="581" y="14313"/>
                  </a:lnTo>
                  <a:lnTo>
                    <a:pt x="581" y="13120"/>
                  </a:lnTo>
                  <a:lnTo>
                    <a:pt x="1162" y="11331"/>
                  </a:lnTo>
                  <a:lnTo>
                    <a:pt x="1743" y="9542"/>
                  </a:lnTo>
                  <a:lnTo>
                    <a:pt x="2905" y="7753"/>
                  </a:lnTo>
                  <a:lnTo>
                    <a:pt x="4067" y="5964"/>
                  </a:lnTo>
                  <a:lnTo>
                    <a:pt x="5230" y="4771"/>
                  </a:lnTo>
                  <a:lnTo>
                    <a:pt x="6973" y="3578"/>
                  </a:lnTo>
                  <a:lnTo>
                    <a:pt x="8717" y="2385"/>
                  </a:lnTo>
                  <a:lnTo>
                    <a:pt x="10460" y="1789"/>
                  </a:lnTo>
                  <a:lnTo>
                    <a:pt x="12203" y="1192"/>
                  </a:lnTo>
                  <a:lnTo>
                    <a:pt x="12785" y="596"/>
                  </a:lnTo>
                  <a:lnTo>
                    <a:pt x="13947" y="596"/>
                  </a:lnTo>
                  <a:lnTo>
                    <a:pt x="14528" y="0"/>
                  </a:lnTo>
                  <a:lnTo>
                    <a:pt x="15690" y="0"/>
                  </a:lnTo>
                  <a:lnTo>
                    <a:pt x="10460" y="5367"/>
                  </a:lnTo>
                  <a:lnTo>
                    <a:pt x="5230" y="10735"/>
                  </a:lnTo>
                  <a:close/>
                </a:path>
              </a:pathLst>
            </a:custGeom>
            <a:solidFill>
              <a:srgbClr val="FDF5E9"/>
            </a:solidFill>
          </p:spPr>
          <p:txBody>
            <a:bodyPr wrap="square" lIns="0" tIns="0" rIns="0" bIns="0" rtlCol="0">
              <a:noAutofit/>
            </a:bodyPr>
            <a:lstStyle/>
            <a:p>
              <a:endParaRPr sz="1758"/>
            </a:p>
          </p:txBody>
        </p:sp>
        <p:sp>
          <p:nvSpPr>
            <p:cNvPr id="1168" name="object 597"/>
            <p:cNvSpPr/>
            <p:nvPr/>
          </p:nvSpPr>
          <p:spPr>
            <a:xfrm>
              <a:off x="9718290" y="5061641"/>
              <a:ext cx="28941" cy="28536"/>
            </a:xfrm>
            <a:custGeom>
              <a:avLst/>
              <a:gdLst/>
              <a:ahLst/>
              <a:cxnLst/>
              <a:rect l="l" t="t" r="r" b="b"/>
              <a:pathLst>
                <a:path w="29638" h="29223">
                  <a:moveTo>
                    <a:pt x="24407" y="0"/>
                  </a:moveTo>
                  <a:lnTo>
                    <a:pt x="28475" y="0"/>
                  </a:lnTo>
                  <a:lnTo>
                    <a:pt x="29638" y="596"/>
                  </a:lnTo>
                  <a:lnTo>
                    <a:pt x="28332" y="1935"/>
                  </a:lnTo>
                  <a:lnTo>
                    <a:pt x="19469" y="11031"/>
                  </a:lnTo>
                  <a:lnTo>
                    <a:pt x="10606" y="20127"/>
                  </a:lnTo>
                  <a:lnTo>
                    <a:pt x="1743" y="29223"/>
                  </a:lnTo>
                  <a:lnTo>
                    <a:pt x="1162" y="28627"/>
                  </a:lnTo>
                  <a:lnTo>
                    <a:pt x="1162" y="28030"/>
                  </a:lnTo>
                  <a:lnTo>
                    <a:pt x="581" y="27434"/>
                  </a:lnTo>
                  <a:lnTo>
                    <a:pt x="581" y="26241"/>
                  </a:lnTo>
                  <a:lnTo>
                    <a:pt x="0" y="25645"/>
                  </a:lnTo>
                  <a:lnTo>
                    <a:pt x="0" y="25048"/>
                  </a:lnTo>
                  <a:lnTo>
                    <a:pt x="6681" y="18191"/>
                  </a:lnTo>
                  <a:lnTo>
                    <a:pt x="15544" y="9095"/>
                  </a:lnTo>
                  <a:lnTo>
                    <a:pt x="24407" y="0"/>
                  </a:lnTo>
                  <a:close/>
                </a:path>
              </a:pathLst>
            </a:custGeom>
            <a:solidFill>
              <a:srgbClr val="FBDEB6"/>
            </a:solidFill>
          </p:spPr>
          <p:txBody>
            <a:bodyPr wrap="square" lIns="0" tIns="0" rIns="0" bIns="0" rtlCol="0">
              <a:noAutofit/>
            </a:bodyPr>
            <a:lstStyle/>
            <a:p>
              <a:endParaRPr sz="1758"/>
            </a:p>
          </p:txBody>
        </p:sp>
        <p:sp>
          <p:nvSpPr>
            <p:cNvPr id="1169" name="object 598"/>
            <p:cNvSpPr/>
            <p:nvPr/>
          </p:nvSpPr>
          <p:spPr>
            <a:xfrm>
              <a:off x="9718289" y="5061642"/>
              <a:ext cx="28941" cy="28536"/>
            </a:xfrm>
            <a:custGeom>
              <a:avLst/>
              <a:gdLst/>
              <a:ahLst/>
              <a:cxnLst/>
              <a:rect l="l" t="t" r="r" b="b"/>
              <a:pathLst>
                <a:path w="29638" h="29223">
                  <a:moveTo>
                    <a:pt x="24407" y="0"/>
                  </a:moveTo>
                  <a:lnTo>
                    <a:pt x="28475" y="0"/>
                  </a:lnTo>
                  <a:lnTo>
                    <a:pt x="29638" y="596"/>
                  </a:lnTo>
                  <a:lnTo>
                    <a:pt x="28332" y="1935"/>
                  </a:lnTo>
                  <a:lnTo>
                    <a:pt x="19469" y="11031"/>
                  </a:lnTo>
                  <a:lnTo>
                    <a:pt x="10606" y="20127"/>
                  </a:lnTo>
                  <a:lnTo>
                    <a:pt x="1743" y="29223"/>
                  </a:lnTo>
                  <a:lnTo>
                    <a:pt x="1162" y="28627"/>
                  </a:lnTo>
                  <a:lnTo>
                    <a:pt x="1162" y="28030"/>
                  </a:lnTo>
                  <a:lnTo>
                    <a:pt x="581" y="27434"/>
                  </a:lnTo>
                  <a:lnTo>
                    <a:pt x="581" y="26241"/>
                  </a:lnTo>
                  <a:lnTo>
                    <a:pt x="0" y="25645"/>
                  </a:lnTo>
                  <a:lnTo>
                    <a:pt x="0" y="25048"/>
                  </a:lnTo>
                  <a:lnTo>
                    <a:pt x="6681" y="18191"/>
                  </a:lnTo>
                  <a:lnTo>
                    <a:pt x="15544" y="9095"/>
                  </a:lnTo>
                  <a:lnTo>
                    <a:pt x="24407" y="0"/>
                  </a:lnTo>
                  <a:close/>
                </a:path>
              </a:pathLst>
            </a:custGeom>
            <a:solidFill>
              <a:srgbClr val="FDF5E9"/>
            </a:solidFill>
          </p:spPr>
          <p:txBody>
            <a:bodyPr wrap="square" lIns="0" tIns="0" rIns="0" bIns="0" rtlCol="0">
              <a:noAutofit/>
            </a:bodyPr>
            <a:lstStyle/>
            <a:p>
              <a:endParaRPr sz="1758"/>
            </a:p>
          </p:txBody>
        </p:sp>
        <p:sp>
          <p:nvSpPr>
            <p:cNvPr id="1170" name="object 599"/>
            <p:cNvSpPr/>
            <p:nvPr/>
          </p:nvSpPr>
          <p:spPr>
            <a:xfrm>
              <a:off x="9723395" y="5063977"/>
              <a:ext cx="31211" cy="32031"/>
            </a:xfrm>
            <a:custGeom>
              <a:avLst/>
              <a:gdLst/>
              <a:ahLst/>
              <a:cxnLst/>
              <a:rect l="l" t="t" r="r" b="b"/>
              <a:pathLst>
                <a:path w="31962" h="32802">
                  <a:moveTo>
                    <a:pt x="31381" y="0"/>
                  </a:moveTo>
                  <a:lnTo>
                    <a:pt x="31962" y="596"/>
                  </a:lnTo>
                  <a:lnTo>
                    <a:pt x="26891" y="5759"/>
                  </a:lnTo>
                  <a:lnTo>
                    <a:pt x="17909" y="14773"/>
                  </a:lnTo>
                  <a:lnTo>
                    <a:pt x="8894" y="23787"/>
                  </a:lnTo>
                  <a:lnTo>
                    <a:pt x="0" y="32802"/>
                  </a:lnTo>
                  <a:lnTo>
                    <a:pt x="0" y="32205"/>
                  </a:lnTo>
                  <a:lnTo>
                    <a:pt x="4792" y="27287"/>
                  </a:lnTo>
                  <a:lnTo>
                    <a:pt x="13655" y="18191"/>
                  </a:lnTo>
                  <a:lnTo>
                    <a:pt x="22518" y="9095"/>
                  </a:lnTo>
                  <a:lnTo>
                    <a:pt x="31381" y="0"/>
                  </a:lnTo>
                  <a:close/>
                </a:path>
              </a:pathLst>
            </a:custGeom>
            <a:solidFill>
              <a:srgbClr val="FBDEB6"/>
            </a:solidFill>
          </p:spPr>
          <p:txBody>
            <a:bodyPr wrap="square" lIns="0" tIns="0" rIns="0" bIns="0" rtlCol="0">
              <a:noAutofit/>
            </a:bodyPr>
            <a:lstStyle/>
            <a:p>
              <a:endParaRPr sz="1758"/>
            </a:p>
          </p:txBody>
        </p:sp>
        <p:sp>
          <p:nvSpPr>
            <p:cNvPr id="1171" name="object 600"/>
            <p:cNvSpPr/>
            <p:nvPr/>
          </p:nvSpPr>
          <p:spPr>
            <a:xfrm>
              <a:off x="9723395" y="5063977"/>
              <a:ext cx="31211" cy="32031"/>
            </a:xfrm>
            <a:custGeom>
              <a:avLst/>
              <a:gdLst/>
              <a:ahLst/>
              <a:cxnLst/>
              <a:rect l="l" t="t" r="r" b="b"/>
              <a:pathLst>
                <a:path w="31962" h="32802">
                  <a:moveTo>
                    <a:pt x="31381" y="0"/>
                  </a:moveTo>
                  <a:lnTo>
                    <a:pt x="31962" y="596"/>
                  </a:lnTo>
                  <a:lnTo>
                    <a:pt x="26891" y="5759"/>
                  </a:lnTo>
                  <a:lnTo>
                    <a:pt x="17909" y="14773"/>
                  </a:lnTo>
                  <a:lnTo>
                    <a:pt x="8894" y="23787"/>
                  </a:lnTo>
                  <a:lnTo>
                    <a:pt x="0" y="32802"/>
                  </a:lnTo>
                  <a:lnTo>
                    <a:pt x="0" y="32205"/>
                  </a:lnTo>
                  <a:lnTo>
                    <a:pt x="4792" y="27287"/>
                  </a:lnTo>
                  <a:lnTo>
                    <a:pt x="13655" y="18191"/>
                  </a:lnTo>
                  <a:lnTo>
                    <a:pt x="22518" y="9095"/>
                  </a:lnTo>
                  <a:lnTo>
                    <a:pt x="31381" y="0"/>
                  </a:lnTo>
                  <a:close/>
                </a:path>
              </a:pathLst>
            </a:custGeom>
            <a:solidFill>
              <a:srgbClr val="FDF5E9"/>
            </a:solidFill>
          </p:spPr>
          <p:txBody>
            <a:bodyPr wrap="square" lIns="0" tIns="0" rIns="0" bIns="0" rtlCol="0">
              <a:noAutofit/>
            </a:bodyPr>
            <a:lstStyle/>
            <a:p>
              <a:endParaRPr sz="1758"/>
            </a:p>
          </p:txBody>
        </p:sp>
        <p:sp>
          <p:nvSpPr>
            <p:cNvPr id="1172" name="object 601"/>
            <p:cNvSpPr/>
            <p:nvPr/>
          </p:nvSpPr>
          <p:spPr>
            <a:xfrm>
              <a:off x="10467925" y="4885779"/>
              <a:ext cx="236356" cy="253335"/>
            </a:xfrm>
            <a:custGeom>
              <a:avLst/>
              <a:gdLst/>
              <a:ahLst/>
              <a:cxnLst/>
              <a:rect l="l" t="t" r="r" b="b"/>
              <a:pathLst>
                <a:path w="242046" h="259434">
                  <a:moveTo>
                    <a:pt x="40679" y="199794"/>
                  </a:moveTo>
                  <a:lnTo>
                    <a:pt x="38936" y="202776"/>
                  </a:lnTo>
                  <a:lnTo>
                    <a:pt x="37192" y="204565"/>
                  </a:lnTo>
                  <a:lnTo>
                    <a:pt x="36611" y="205161"/>
                  </a:lnTo>
                  <a:lnTo>
                    <a:pt x="35449" y="206354"/>
                  </a:lnTo>
                  <a:lnTo>
                    <a:pt x="34287" y="206951"/>
                  </a:lnTo>
                  <a:lnTo>
                    <a:pt x="33706" y="206951"/>
                  </a:lnTo>
                  <a:lnTo>
                    <a:pt x="33706" y="207547"/>
                  </a:lnTo>
                  <a:lnTo>
                    <a:pt x="34287" y="207547"/>
                  </a:lnTo>
                  <a:lnTo>
                    <a:pt x="34868" y="209336"/>
                  </a:lnTo>
                  <a:lnTo>
                    <a:pt x="34868" y="214107"/>
                  </a:lnTo>
                  <a:lnTo>
                    <a:pt x="34287" y="215300"/>
                  </a:lnTo>
                  <a:lnTo>
                    <a:pt x="34287" y="216493"/>
                  </a:lnTo>
                  <a:lnTo>
                    <a:pt x="33706" y="218282"/>
                  </a:lnTo>
                  <a:lnTo>
                    <a:pt x="32543" y="219475"/>
                  </a:lnTo>
                  <a:lnTo>
                    <a:pt x="33706" y="221264"/>
                  </a:lnTo>
                  <a:lnTo>
                    <a:pt x="34868" y="223053"/>
                  </a:lnTo>
                  <a:lnTo>
                    <a:pt x="34868" y="230210"/>
                  </a:lnTo>
                  <a:lnTo>
                    <a:pt x="34287" y="231999"/>
                  </a:lnTo>
                  <a:lnTo>
                    <a:pt x="33706" y="233789"/>
                  </a:lnTo>
                  <a:lnTo>
                    <a:pt x="34287" y="235578"/>
                  </a:lnTo>
                  <a:lnTo>
                    <a:pt x="35449" y="236771"/>
                  </a:lnTo>
                  <a:lnTo>
                    <a:pt x="35449" y="238560"/>
                  </a:lnTo>
                  <a:lnTo>
                    <a:pt x="36030" y="240349"/>
                  </a:lnTo>
                  <a:lnTo>
                    <a:pt x="36030" y="243331"/>
                  </a:lnTo>
                  <a:lnTo>
                    <a:pt x="35449" y="244524"/>
                  </a:lnTo>
                  <a:lnTo>
                    <a:pt x="34868" y="246313"/>
                  </a:lnTo>
                  <a:lnTo>
                    <a:pt x="34287" y="247506"/>
                  </a:lnTo>
                  <a:lnTo>
                    <a:pt x="33124" y="243331"/>
                  </a:lnTo>
                  <a:lnTo>
                    <a:pt x="31381" y="239156"/>
                  </a:lnTo>
                  <a:lnTo>
                    <a:pt x="28475" y="235578"/>
                  </a:lnTo>
                  <a:lnTo>
                    <a:pt x="25570" y="230807"/>
                  </a:lnTo>
                  <a:lnTo>
                    <a:pt x="22083" y="226632"/>
                  </a:lnTo>
                  <a:lnTo>
                    <a:pt x="17434" y="223053"/>
                  </a:lnTo>
                  <a:lnTo>
                    <a:pt x="13366" y="220071"/>
                  </a:lnTo>
                  <a:lnTo>
                    <a:pt x="8717" y="217686"/>
                  </a:lnTo>
                  <a:lnTo>
                    <a:pt x="4067" y="216493"/>
                  </a:lnTo>
                  <a:lnTo>
                    <a:pt x="0" y="209933"/>
                  </a:lnTo>
                  <a:lnTo>
                    <a:pt x="2324" y="200390"/>
                  </a:lnTo>
                  <a:lnTo>
                    <a:pt x="9879" y="197408"/>
                  </a:lnTo>
                  <a:lnTo>
                    <a:pt x="6392" y="191444"/>
                  </a:lnTo>
                  <a:lnTo>
                    <a:pt x="8135" y="182498"/>
                  </a:lnTo>
                  <a:lnTo>
                    <a:pt x="15109" y="179516"/>
                  </a:lnTo>
                  <a:lnTo>
                    <a:pt x="14528" y="175341"/>
                  </a:lnTo>
                  <a:lnTo>
                    <a:pt x="15690" y="171167"/>
                  </a:lnTo>
                  <a:lnTo>
                    <a:pt x="18596" y="168185"/>
                  </a:lnTo>
                  <a:lnTo>
                    <a:pt x="18015" y="166992"/>
                  </a:lnTo>
                  <a:lnTo>
                    <a:pt x="17434" y="165799"/>
                  </a:lnTo>
                  <a:lnTo>
                    <a:pt x="16853" y="164606"/>
                  </a:lnTo>
                  <a:lnTo>
                    <a:pt x="15690" y="160431"/>
                  </a:lnTo>
                  <a:lnTo>
                    <a:pt x="15109" y="156853"/>
                  </a:lnTo>
                  <a:lnTo>
                    <a:pt x="15109" y="147311"/>
                  </a:lnTo>
                  <a:lnTo>
                    <a:pt x="16271" y="141943"/>
                  </a:lnTo>
                  <a:lnTo>
                    <a:pt x="18596" y="137172"/>
                  </a:lnTo>
                  <a:lnTo>
                    <a:pt x="10130" y="132562"/>
                  </a:lnTo>
                  <a:lnTo>
                    <a:pt x="2472" y="121907"/>
                  </a:lnTo>
                  <a:lnTo>
                    <a:pt x="0" y="108544"/>
                  </a:lnTo>
                  <a:lnTo>
                    <a:pt x="1219" y="99561"/>
                  </a:lnTo>
                  <a:lnTo>
                    <a:pt x="7516" y="87782"/>
                  </a:lnTo>
                  <a:lnTo>
                    <a:pt x="19177" y="80514"/>
                  </a:lnTo>
                  <a:lnTo>
                    <a:pt x="19010" y="80200"/>
                  </a:lnTo>
                  <a:lnTo>
                    <a:pt x="16048" y="68272"/>
                  </a:lnTo>
                  <a:lnTo>
                    <a:pt x="18277" y="56016"/>
                  </a:lnTo>
                  <a:lnTo>
                    <a:pt x="25570" y="46519"/>
                  </a:lnTo>
                  <a:lnTo>
                    <a:pt x="26732" y="45326"/>
                  </a:lnTo>
                  <a:lnTo>
                    <a:pt x="27894" y="44730"/>
                  </a:lnTo>
                  <a:lnTo>
                    <a:pt x="29638" y="44133"/>
                  </a:lnTo>
                  <a:lnTo>
                    <a:pt x="32543" y="42940"/>
                  </a:lnTo>
                  <a:lnTo>
                    <a:pt x="35449" y="41748"/>
                  </a:lnTo>
                  <a:lnTo>
                    <a:pt x="40098" y="41748"/>
                  </a:lnTo>
                  <a:lnTo>
                    <a:pt x="40679" y="42344"/>
                  </a:lnTo>
                  <a:lnTo>
                    <a:pt x="41260" y="42344"/>
                  </a:lnTo>
                  <a:lnTo>
                    <a:pt x="41092" y="41219"/>
                  </a:lnTo>
                  <a:lnTo>
                    <a:pt x="42446" y="28136"/>
                  </a:lnTo>
                  <a:lnTo>
                    <a:pt x="49903" y="17870"/>
                  </a:lnTo>
                  <a:lnTo>
                    <a:pt x="63344" y="13717"/>
                  </a:lnTo>
                  <a:lnTo>
                    <a:pt x="67993" y="13717"/>
                  </a:lnTo>
                  <a:lnTo>
                    <a:pt x="71480" y="14313"/>
                  </a:lnTo>
                  <a:lnTo>
                    <a:pt x="74385" y="16102"/>
                  </a:lnTo>
                  <a:lnTo>
                    <a:pt x="76129" y="8349"/>
                  </a:lnTo>
                  <a:lnTo>
                    <a:pt x="81940" y="596"/>
                  </a:lnTo>
                  <a:lnTo>
                    <a:pt x="99955" y="596"/>
                  </a:lnTo>
                  <a:lnTo>
                    <a:pt x="104605" y="4174"/>
                  </a:lnTo>
                  <a:lnTo>
                    <a:pt x="107510" y="8946"/>
                  </a:lnTo>
                  <a:lnTo>
                    <a:pt x="109835" y="4174"/>
                  </a:lnTo>
                  <a:lnTo>
                    <a:pt x="114484" y="0"/>
                  </a:lnTo>
                  <a:lnTo>
                    <a:pt x="128431" y="0"/>
                  </a:lnTo>
                  <a:lnTo>
                    <a:pt x="132499" y="3578"/>
                  </a:lnTo>
                  <a:lnTo>
                    <a:pt x="134824" y="7753"/>
                  </a:lnTo>
                  <a:lnTo>
                    <a:pt x="138311" y="3578"/>
                  </a:lnTo>
                  <a:lnTo>
                    <a:pt x="142960" y="596"/>
                  </a:lnTo>
                  <a:lnTo>
                    <a:pt x="159813" y="596"/>
                  </a:lnTo>
                  <a:lnTo>
                    <a:pt x="165624" y="8349"/>
                  </a:lnTo>
                  <a:lnTo>
                    <a:pt x="167368" y="16102"/>
                  </a:lnTo>
                  <a:lnTo>
                    <a:pt x="170273" y="14313"/>
                  </a:lnTo>
                  <a:lnTo>
                    <a:pt x="174341" y="13717"/>
                  </a:lnTo>
                  <a:lnTo>
                    <a:pt x="178409" y="13717"/>
                  </a:lnTo>
                  <a:lnTo>
                    <a:pt x="179767" y="13750"/>
                  </a:lnTo>
                  <a:lnTo>
                    <a:pt x="192710" y="18544"/>
                  </a:lnTo>
                  <a:lnTo>
                    <a:pt x="199658" y="29174"/>
                  </a:lnTo>
                  <a:lnTo>
                    <a:pt x="200493" y="42344"/>
                  </a:lnTo>
                  <a:lnTo>
                    <a:pt x="201074" y="42344"/>
                  </a:lnTo>
                  <a:lnTo>
                    <a:pt x="201655" y="41748"/>
                  </a:lnTo>
                  <a:lnTo>
                    <a:pt x="206304" y="41748"/>
                  </a:lnTo>
                  <a:lnTo>
                    <a:pt x="209210" y="42940"/>
                  </a:lnTo>
                  <a:lnTo>
                    <a:pt x="212115" y="44133"/>
                  </a:lnTo>
                  <a:lnTo>
                    <a:pt x="213859" y="44730"/>
                  </a:lnTo>
                  <a:lnTo>
                    <a:pt x="215021" y="45326"/>
                  </a:lnTo>
                  <a:lnTo>
                    <a:pt x="216183" y="45922"/>
                  </a:lnTo>
                  <a:lnTo>
                    <a:pt x="216895" y="46473"/>
                  </a:lnTo>
                  <a:lnTo>
                    <a:pt x="223996" y="56499"/>
                  </a:lnTo>
                  <a:lnTo>
                    <a:pt x="225810" y="68793"/>
                  </a:lnTo>
                  <a:lnTo>
                    <a:pt x="222576" y="80514"/>
                  </a:lnTo>
                  <a:lnTo>
                    <a:pt x="223088" y="80663"/>
                  </a:lnTo>
                  <a:lnTo>
                    <a:pt x="233560" y="86941"/>
                  </a:lnTo>
                  <a:lnTo>
                    <a:pt x="239890" y="96965"/>
                  </a:lnTo>
                  <a:lnTo>
                    <a:pt x="242046" y="108867"/>
                  </a:lnTo>
                  <a:lnTo>
                    <a:pt x="239997" y="120780"/>
                  </a:lnTo>
                  <a:lnTo>
                    <a:pt x="233711" y="130837"/>
                  </a:lnTo>
                  <a:lnTo>
                    <a:pt x="223157" y="137172"/>
                  </a:lnTo>
                  <a:lnTo>
                    <a:pt x="225726" y="143026"/>
                  </a:lnTo>
                  <a:lnTo>
                    <a:pt x="227041" y="155427"/>
                  </a:lnTo>
                  <a:lnTo>
                    <a:pt x="223738" y="167588"/>
                  </a:lnTo>
                  <a:lnTo>
                    <a:pt x="224900" y="169974"/>
                  </a:lnTo>
                  <a:lnTo>
                    <a:pt x="226063" y="172359"/>
                  </a:lnTo>
                  <a:lnTo>
                    <a:pt x="226063" y="177727"/>
                  </a:lnTo>
                  <a:lnTo>
                    <a:pt x="224319" y="181305"/>
                  </a:lnTo>
                  <a:lnTo>
                    <a:pt x="221995" y="183095"/>
                  </a:lnTo>
                  <a:lnTo>
                    <a:pt x="221414" y="184287"/>
                  </a:lnTo>
                  <a:lnTo>
                    <a:pt x="219670" y="185480"/>
                  </a:lnTo>
                  <a:lnTo>
                    <a:pt x="217927" y="186673"/>
                  </a:lnTo>
                  <a:lnTo>
                    <a:pt x="216183" y="187269"/>
                  </a:lnTo>
                  <a:lnTo>
                    <a:pt x="215602" y="187269"/>
                  </a:lnTo>
                  <a:lnTo>
                    <a:pt x="216183" y="189655"/>
                  </a:lnTo>
                  <a:lnTo>
                    <a:pt x="215602" y="192041"/>
                  </a:lnTo>
                  <a:lnTo>
                    <a:pt x="214440" y="194426"/>
                  </a:lnTo>
                  <a:lnTo>
                    <a:pt x="214440" y="195023"/>
                  </a:lnTo>
                  <a:lnTo>
                    <a:pt x="215602" y="195023"/>
                  </a:lnTo>
                  <a:lnTo>
                    <a:pt x="215602" y="195619"/>
                  </a:lnTo>
                  <a:lnTo>
                    <a:pt x="223157" y="199197"/>
                  </a:lnTo>
                  <a:lnTo>
                    <a:pt x="223738" y="211125"/>
                  </a:lnTo>
                  <a:lnTo>
                    <a:pt x="217927" y="216493"/>
                  </a:lnTo>
                  <a:lnTo>
                    <a:pt x="218508" y="220071"/>
                  </a:lnTo>
                  <a:lnTo>
                    <a:pt x="217927" y="223650"/>
                  </a:lnTo>
                  <a:lnTo>
                    <a:pt x="215602" y="226632"/>
                  </a:lnTo>
                  <a:lnTo>
                    <a:pt x="215602" y="227228"/>
                  </a:lnTo>
                  <a:lnTo>
                    <a:pt x="215021" y="227228"/>
                  </a:lnTo>
                  <a:lnTo>
                    <a:pt x="215021" y="227825"/>
                  </a:lnTo>
                  <a:lnTo>
                    <a:pt x="213859" y="229017"/>
                  </a:lnTo>
                  <a:lnTo>
                    <a:pt x="213278" y="229614"/>
                  </a:lnTo>
                  <a:lnTo>
                    <a:pt x="212115" y="230210"/>
                  </a:lnTo>
                  <a:lnTo>
                    <a:pt x="212696" y="231999"/>
                  </a:lnTo>
                  <a:lnTo>
                    <a:pt x="212696" y="234981"/>
                  </a:lnTo>
                  <a:lnTo>
                    <a:pt x="213278" y="237963"/>
                  </a:lnTo>
                  <a:lnTo>
                    <a:pt x="211534" y="241542"/>
                  </a:lnTo>
                  <a:lnTo>
                    <a:pt x="209210" y="243927"/>
                  </a:lnTo>
                  <a:lnTo>
                    <a:pt x="210953" y="251084"/>
                  </a:lnTo>
                  <a:lnTo>
                    <a:pt x="206885" y="259434"/>
                  </a:lnTo>
                  <a:lnTo>
                    <a:pt x="198168" y="259434"/>
                  </a:lnTo>
                  <a:lnTo>
                    <a:pt x="195243" y="259129"/>
                  </a:lnTo>
                  <a:lnTo>
                    <a:pt x="186744" y="250833"/>
                  </a:lnTo>
                  <a:lnTo>
                    <a:pt x="188289" y="239156"/>
                  </a:lnTo>
                  <a:lnTo>
                    <a:pt x="188289" y="237963"/>
                  </a:lnTo>
                  <a:lnTo>
                    <a:pt x="187707" y="236771"/>
                  </a:lnTo>
                  <a:lnTo>
                    <a:pt x="187707" y="233192"/>
                  </a:lnTo>
                  <a:lnTo>
                    <a:pt x="188289" y="230807"/>
                  </a:lnTo>
                  <a:lnTo>
                    <a:pt x="189451" y="229017"/>
                  </a:lnTo>
                  <a:lnTo>
                    <a:pt x="188870" y="227228"/>
                  </a:lnTo>
                  <a:lnTo>
                    <a:pt x="188870" y="222457"/>
                  </a:lnTo>
                  <a:lnTo>
                    <a:pt x="188289" y="220668"/>
                  </a:lnTo>
                  <a:lnTo>
                    <a:pt x="187707" y="218282"/>
                  </a:lnTo>
                  <a:lnTo>
                    <a:pt x="188289" y="215897"/>
                  </a:lnTo>
                  <a:lnTo>
                    <a:pt x="185964" y="214107"/>
                  </a:lnTo>
                  <a:lnTo>
                    <a:pt x="184802" y="211722"/>
                  </a:lnTo>
                  <a:lnTo>
                    <a:pt x="184221" y="209336"/>
                  </a:lnTo>
                  <a:lnTo>
                    <a:pt x="181315" y="208143"/>
                  </a:lnTo>
                  <a:lnTo>
                    <a:pt x="178990" y="205161"/>
                  </a:lnTo>
                  <a:lnTo>
                    <a:pt x="178409" y="202179"/>
                  </a:lnTo>
                  <a:lnTo>
                    <a:pt x="176085" y="202179"/>
                  </a:lnTo>
                  <a:lnTo>
                    <a:pt x="174341" y="201583"/>
                  </a:lnTo>
                  <a:lnTo>
                    <a:pt x="172598" y="200987"/>
                  </a:lnTo>
                  <a:lnTo>
                    <a:pt x="174975" y="196155"/>
                  </a:lnTo>
                  <a:lnTo>
                    <a:pt x="179840" y="184560"/>
                  </a:lnTo>
                  <a:lnTo>
                    <a:pt x="184221" y="172359"/>
                  </a:lnTo>
                  <a:lnTo>
                    <a:pt x="191117" y="169971"/>
                  </a:lnTo>
                  <a:lnTo>
                    <a:pt x="199282" y="159055"/>
                  </a:lnTo>
                  <a:lnTo>
                    <a:pt x="202817" y="145521"/>
                  </a:lnTo>
                  <a:lnTo>
                    <a:pt x="203398" y="139557"/>
                  </a:lnTo>
                  <a:lnTo>
                    <a:pt x="204561" y="130611"/>
                  </a:lnTo>
                  <a:lnTo>
                    <a:pt x="200493" y="125840"/>
                  </a:lnTo>
                  <a:lnTo>
                    <a:pt x="198749" y="124051"/>
                  </a:lnTo>
                  <a:lnTo>
                    <a:pt x="197006" y="123454"/>
                  </a:lnTo>
                  <a:lnTo>
                    <a:pt x="195262" y="124647"/>
                  </a:lnTo>
                  <a:lnTo>
                    <a:pt x="195285" y="126079"/>
                  </a:lnTo>
                  <a:lnTo>
                    <a:pt x="195336" y="140735"/>
                  </a:lnTo>
                  <a:lnTo>
                    <a:pt x="191194" y="150889"/>
                  </a:lnTo>
                  <a:lnTo>
                    <a:pt x="191194" y="150293"/>
                  </a:lnTo>
                  <a:lnTo>
                    <a:pt x="190032" y="150293"/>
                  </a:lnTo>
                  <a:lnTo>
                    <a:pt x="190076" y="150010"/>
                  </a:lnTo>
                  <a:lnTo>
                    <a:pt x="190642" y="140920"/>
                  </a:lnTo>
                  <a:lnTo>
                    <a:pt x="190137" y="127748"/>
                  </a:lnTo>
                  <a:lnTo>
                    <a:pt x="188144" y="112520"/>
                  </a:lnTo>
                  <a:lnTo>
                    <a:pt x="184243" y="97261"/>
                  </a:lnTo>
                  <a:lnTo>
                    <a:pt x="178016" y="83999"/>
                  </a:lnTo>
                  <a:lnTo>
                    <a:pt x="169043" y="74759"/>
                  </a:lnTo>
                  <a:lnTo>
                    <a:pt x="156907" y="71568"/>
                  </a:lnTo>
                  <a:lnTo>
                    <a:pt x="151818" y="72108"/>
                  </a:lnTo>
                  <a:lnTo>
                    <a:pt x="141987" y="75678"/>
                  </a:lnTo>
                  <a:lnTo>
                    <a:pt x="130561" y="82924"/>
                  </a:lnTo>
                  <a:lnTo>
                    <a:pt x="117390" y="94231"/>
                  </a:lnTo>
                  <a:lnTo>
                    <a:pt x="109995" y="88486"/>
                  </a:lnTo>
                  <a:lnTo>
                    <a:pt x="97284" y="80414"/>
                  </a:lnTo>
                  <a:lnTo>
                    <a:pt x="86462" y="75934"/>
                  </a:lnTo>
                  <a:lnTo>
                    <a:pt x="77291" y="74550"/>
                  </a:lnTo>
                  <a:lnTo>
                    <a:pt x="75473" y="74585"/>
                  </a:lnTo>
                  <a:lnTo>
                    <a:pt x="63743" y="79137"/>
                  </a:lnTo>
                  <a:lnTo>
                    <a:pt x="56112" y="89664"/>
                  </a:lnTo>
                  <a:lnTo>
                    <a:pt x="51773" y="103901"/>
                  </a:lnTo>
                  <a:lnTo>
                    <a:pt x="49915" y="119586"/>
                  </a:lnTo>
                  <a:lnTo>
                    <a:pt x="49730" y="134452"/>
                  </a:lnTo>
                  <a:lnTo>
                    <a:pt x="50408" y="146238"/>
                  </a:lnTo>
                  <a:lnTo>
                    <a:pt x="51140" y="152678"/>
                  </a:lnTo>
                  <a:lnTo>
                    <a:pt x="49977" y="152678"/>
                  </a:lnTo>
                  <a:lnTo>
                    <a:pt x="48656" y="152131"/>
                  </a:lnTo>
                  <a:lnTo>
                    <a:pt x="45379" y="139776"/>
                  </a:lnTo>
                  <a:lnTo>
                    <a:pt x="45328" y="125840"/>
                  </a:lnTo>
                  <a:lnTo>
                    <a:pt x="43585" y="124647"/>
                  </a:lnTo>
                  <a:lnTo>
                    <a:pt x="42423" y="124051"/>
                  </a:lnTo>
                  <a:lnTo>
                    <a:pt x="39517" y="124051"/>
                  </a:lnTo>
                  <a:lnTo>
                    <a:pt x="38936" y="124647"/>
                  </a:lnTo>
                  <a:lnTo>
                    <a:pt x="37774" y="125840"/>
                  </a:lnTo>
                  <a:lnTo>
                    <a:pt x="33706" y="130611"/>
                  </a:lnTo>
                  <a:lnTo>
                    <a:pt x="34868" y="138961"/>
                  </a:lnTo>
                  <a:lnTo>
                    <a:pt x="35449" y="144925"/>
                  </a:lnTo>
                  <a:lnTo>
                    <a:pt x="35449" y="145521"/>
                  </a:lnTo>
                  <a:lnTo>
                    <a:pt x="37158" y="153164"/>
                  </a:lnTo>
                  <a:lnTo>
                    <a:pt x="43213" y="166054"/>
                  </a:lnTo>
                  <a:lnTo>
                    <a:pt x="54045" y="172359"/>
                  </a:lnTo>
                  <a:lnTo>
                    <a:pt x="55789" y="177131"/>
                  </a:lnTo>
                  <a:lnTo>
                    <a:pt x="57532" y="181902"/>
                  </a:lnTo>
                  <a:lnTo>
                    <a:pt x="59276" y="186673"/>
                  </a:lnTo>
                  <a:lnTo>
                    <a:pt x="61019" y="192041"/>
                  </a:lnTo>
                  <a:lnTo>
                    <a:pt x="63344" y="197408"/>
                  </a:lnTo>
                  <a:lnTo>
                    <a:pt x="66249" y="202179"/>
                  </a:lnTo>
                  <a:lnTo>
                    <a:pt x="55789" y="202179"/>
                  </a:lnTo>
                  <a:lnTo>
                    <a:pt x="50559" y="199794"/>
                  </a:lnTo>
                  <a:lnTo>
                    <a:pt x="47653" y="196215"/>
                  </a:lnTo>
                  <a:lnTo>
                    <a:pt x="45910" y="196812"/>
                  </a:lnTo>
                  <a:lnTo>
                    <a:pt x="44166" y="197408"/>
                  </a:lnTo>
                  <a:lnTo>
                    <a:pt x="40679" y="197408"/>
                  </a:lnTo>
                  <a:lnTo>
                    <a:pt x="40679" y="199794"/>
                  </a:lnTo>
                  <a:close/>
                </a:path>
              </a:pathLst>
            </a:custGeom>
            <a:solidFill>
              <a:srgbClr val="3B3B3A"/>
            </a:solidFill>
          </p:spPr>
          <p:txBody>
            <a:bodyPr wrap="square" lIns="0" tIns="0" rIns="0" bIns="0" rtlCol="0">
              <a:noAutofit/>
            </a:bodyPr>
            <a:lstStyle/>
            <a:p>
              <a:endParaRPr sz="1758"/>
            </a:p>
          </p:txBody>
        </p:sp>
        <p:sp>
          <p:nvSpPr>
            <p:cNvPr id="1173" name="object 602"/>
            <p:cNvSpPr/>
            <p:nvPr/>
          </p:nvSpPr>
          <p:spPr>
            <a:xfrm>
              <a:off x="10582017" y="5126306"/>
              <a:ext cx="59585" cy="51831"/>
            </a:xfrm>
            <a:custGeom>
              <a:avLst/>
              <a:gdLst/>
              <a:ahLst/>
              <a:cxnLst/>
              <a:rect l="l" t="t" r="r" b="b"/>
              <a:pathLst>
                <a:path w="61019" h="53079">
                  <a:moveTo>
                    <a:pt x="2324" y="11928"/>
                  </a:moveTo>
                  <a:lnTo>
                    <a:pt x="5170" y="11867"/>
                  </a:lnTo>
                  <a:lnTo>
                    <a:pt x="15671" y="10534"/>
                  </a:lnTo>
                  <a:lnTo>
                    <a:pt x="27893" y="6845"/>
                  </a:lnTo>
                  <a:lnTo>
                    <a:pt x="42423" y="0"/>
                  </a:lnTo>
                  <a:lnTo>
                    <a:pt x="42761" y="614"/>
                  </a:lnTo>
                  <a:lnTo>
                    <a:pt x="50280" y="9525"/>
                  </a:lnTo>
                  <a:lnTo>
                    <a:pt x="61019" y="18488"/>
                  </a:lnTo>
                  <a:lnTo>
                    <a:pt x="60438" y="19681"/>
                  </a:lnTo>
                  <a:lnTo>
                    <a:pt x="56951" y="25645"/>
                  </a:lnTo>
                  <a:lnTo>
                    <a:pt x="52883" y="31012"/>
                  </a:lnTo>
                  <a:lnTo>
                    <a:pt x="47653" y="35187"/>
                  </a:lnTo>
                  <a:lnTo>
                    <a:pt x="38398" y="42045"/>
                  </a:lnTo>
                  <a:lnTo>
                    <a:pt x="27051" y="47752"/>
                  </a:lnTo>
                  <a:lnTo>
                    <a:pt x="14562" y="51490"/>
                  </a:lnTo>
                  <a:lnTo>
                    <a:pt x="1162" y="53079"/>
                  </a:lnTo>
                  <a:lnTo>
                    <a:pt x="0" y="53079"/>
                  </a:lnTo>
                  <a:lnTo>
                    <a:pt x="0" y="11928"/>
                  </a:lnTo>
                  <a:lnTo>
                    <a:pt x="2324" y="11928"/>
                  </a:lnTo>
                  <a:close/>
                </a:path>
              </a:pathLst>
            </a:custGeom>
            <a:solidFill>
              <a:srgbClr val="E8A460"/>
            </a:solidFill>
          </p:spPr>
          <p:txBody>
            <a:bodyPr wrap="square" lIns="0" tIns="0" rIns="0" bIns="0" rtlCol="0">
              <a:noAutofit/>
            </a:bodyPr>
            <a:lstStyle/>
            <a:p>
              <a:endParaRPr sz="1758"/>
            </a:p>
          </p:txBody>
        </p:sp>
        <p:sp>
          <p:nvSpPr>
            <p:cNvPr id="1174" name="object 603"/>
            <p:cNvSpPr/>
            <p:nvPr/>
          </p:nvSpPr>
          <p:spPr>
            <a:xfrm>
              <a:off x="10465653" y="5181613"/>
              <a:ext cx="1135" cy="582"/>
            </a:xfrm>
            <a:custGeom>
              <a:avLst/>
              <a:gdLst/>
              <a:ahLst/>
              <a:cxnLst/>
              <a:rect l="l" t="t" r="r" b="b"/>
              <a:pathLst>
                <a:path w="1162" h="596">
                  <a:moveTo>
                    <a:pt x="1162" y="0"/>
                  </a:moveTo>
                  <a:lnTo>
                    <a:pt x="581" y="0"/>
                  </a:lnTo>
                  <a:lnTo>
                    <a:pt x="0" y="596"/>
                  </a:lnTo>
                  <a:lnTo>
                    <a:pt x="581" y="0"/>
                  </a:lnTo>
                  <a:lnTo>
                    <a:pt x="1162" y="0"/>
                  </a:lnTo>
                  <a:close/>
                </a:path>
              </a:pathLst>
            </a:custGeom>
            <a:solidFill>
              <a:srgbClr val="E8A460"/>
            </a:solidFill>
          </p:spPr>
          <p:txBody>
            <a:bodyPr wrap="square" lIns="0" tIns="0" rIns="0" bIns="0" rtlCol="0">
              <a:noAutofit/>
            </a:bodyPr>
            <a:lstStyle/>
            <a:p>
              <a:endParaRPr sz="1758"/>
            </a:p>
          </p:txBody>
        </p:sp>
        <p:sp>
          <p:nvSpPr>
            <p:cNvPr id="1175" name="object 604"/>
            <p:cNvSpPr/>
            <p:nvPr/>
          </p:nvSpPr>
          <p:spPr>
            <a:xfrm>
              <a:off x="10582015" y="5105322"/>
              <a:ext cx="41426" cy="32613"/>
            </a:xfrm>
            <a:custGeom>
              <a:avLst/>
              <a:gdLst/>
              <a:ahLst/>
              <a:cxnLst/>
              <a:rect l="l" t="t" r="r" b="b"/>
              <a:pathLst>
                <a:path w="42423" h="33398">
                  <a:moveTo>
                    <a:pt x="37774" y="596"/>
                  </a:moveTo>
                  <a:lnTo>
                    <a:pt x="38355" y="1192"/>
                  </a:lnTo>
                  <a:lnTo>
                    <a:pt x="38355" y="8349"/>
                  </a:lnTo>
                  <a:lnTo>
                    <a:pt x="38936" y="8946"/>
                  </a:lnTo>
                  <a:lnTo>
                    <a:pt x="38936" y="12524"/>
                  </a:lnTo>
                  <a:lnTo>
                    <a:pt x="39517" y="13120"/>
                  </a:lnTo>
                  <a:lnTo>
                    <a:pt x="39517" y="13717"/>
                  </a:lnTo>
                  <a:lnTo>
                    <a:pt x="40098" y="16102"/>
                  </a:lnTo>
                  <a:lnTo>
                    <a:pt x="40679" y="19084"/>
                  </a:lnTo>
                  <a:lnTo>
                    <a:pt x="42423" y="21470"/>
                  </a:lnTo>
                  <a:lnTo>
                    <a:pt x="37876" y="23858"/>
                  </a:lnTo>
                  <a:lnTo>
                    <a:pt x="24086" y="29692"/>
                  </a:lnTo>
                  <a:lnTo>
                    <a:pt x="12430" y="32605"/>
                  </a:lnTo>
                  <a:lnTo>
                    <a:pt x="2324" y="33398"/>
                  </a:lnTo>
                  <a:lnTo>
                    <a:pt x="0" y="33398"/>
                  </a:lnTo>
                  <a:lnTo>
                    <a:pt x="0" y="16102"/>
                  </a:lnTo>
                  <a:lnTo>
                    <a:pt x="1743" y="16102"/>
                  </a:lnTo>
                  <a:lnTo>
                    <a:pt x="3238" y="16079"/>
                  </a:lnTo>
                  <a:lnTo>
                    <a:pt x="16079" y="13764"/>
                  </a:lnTo>
                  <a:lnTo>
                    <a:pt x="27398" y="8166"/>
                  </a:lnTo>
                  <a:lnTo>
                    <a:pt x="37774" y="0"/>
                  </a:lnTo>
                  <a:lnTo>
                    <a:pt x="37774" y="596"/>
                  </a:lnTo>
                  <a:close/>
                </a:path>
              </a:pathLst>
            </a:custGeom>
            <a:solidFill>
              <a:srgbClr val="EAA962"/>
            </a:solidFill>
          </p:spPr>
          <p:txBody>
            <a:bodyPr wrap="square" lIns="0" tIns="0" rIns="0" bIns="0" rtlCol="0">
              <a:noAutofit/>
            </a:bodyPr>
            <a:lstStyle/>
            <a:p>
              <a:endParaRPr sz="1758"/>
            </a:p>
          </p:txBody>
        </p:sp>
        <p:sp>
          <p:nvSpPr>
            <p:cNvPr id="1176" name="object 605"/>
            <p:cNvSpPr/>
            <p:nvPr/>
          </p:nvSpPr>
          <p:spPr>
            <a:xfrm>
              <a:off x="10526946" y="5133197"/>
              <a:ext cx="55045" cy="44359"/>
            </a:xfrm>
            <a:custGeom>
              <a:avLst/>
              <a:gdLst/>
              <a:ahLst/>
              <a:cxnLst/>
              <a:rect l="l" t="t" r="r" b="b"/>
              <a:pathLst>
                <a:path w="56370" h="45427">
                  <a:moveTo>
                    <a:pt x="1743" y="9642"/>
                  </a:moveTo>
                  <a:lnTo>
                    <a:pt x="3486" y="7257"/>
                  </a:lnTo>
                  <a:lnTo>
                    <a:pt x="5230" y="7257"/>
                  </a:lnTo>
                  <a:lnTo>
                    <a:pt x="5811" y="6660"/>
                  </a:lnTo>
                  <a:lnTo>
                    <a:pt x="6392" y="6064"/>
                  </a:lnTo>
                  <a:lnTo>
                    <a:pt x="11378" y="3404"/>
                  </a:lnTo>
                  <a:lnTo>
                    <a:pt x="23485" y="0"/>
                  </a:lnTo>
                  <a:lnTo>
                    <a:pt x="34122" y="634"/>
                  </a:lnTo>
                  <a:lnTo>
                    <a:pt x="44635" y="3020"/>
                  </a:lnTo>
                  <a:lnTo>
                    <a:pt x="56370" y="4871"/>
                  </a:lnTo>
                  <a:lnTo>
                    <a:pt x="56370" y="45427"/>
                  </a:lnTo>
                  <a:lnTo>
                    <a:pt x="54045" y="45427"/>
                  </a:lnTo>
                  <a:lnTo>
                    <a:pt x="40397" y="43761"/>
                  </a:lnTo>
                  <a:lnTo>
                    <a:pt x="27620" y="39377"/>
                  </a:lnTo>
                  <a:lnTo>
                    <a:pt x="16535" y="32490"/>
                  </a:lnTo>
                  <a:lnTo>
                    <a:pt x="7427" y="23305"/>
                  </a:lnTo>
                  <a:lnTo>
                    <a:pt x="581" y="12028"/>
                  </a:lnTo>
                  <a:lnTo>
                    <a:pt x="0" y="11432"/>
                  </a:lnTo>
                  <a:lnTo>
                    <a:pt x="1743" y="9642"/>
                  </a:lnTo>
                  <a:close/>
                </a:path>
              </a:pathLst>
            </a:custGeom>
            <a:solidFill>
              <a:srgbClr val="EAA962"/>
            </a:solidFill>
          </p:spPr>
          <p:txBody>
            <a:bodyPr wrap="square" lIns="0" tIns="0" rIns="0" bIns="0" rtlCol="0">
              <a:noAutofit/>
            </a:bodyPr>
            <a:lstStyle/>
            <a:p>
              <a:endParaRPr sz="1758"/>
            </a:p>
          </p:txBody>
        </p:sp>
        <p:sp>
          <p:nvSpPr>
            <p:cNvPr id="1177" name="object 606"/>
            <p:cNvSpPr/>
            <p:nvPr/>
          </p:nvSpPr>
          <p:spPr>
            <a:xfrm>
              <a:off x="10596444" y="5000870"/>
              <a:ext cx="21388" cy="118315"/>
            </a:xfrm>
            <a:custGeom>
              <a:avLst/>
              <a:gdLst/>
              <a:ahLst/>
              <a:cxnLst/>
              <a:rect l="l" t="t" r="r" b="b"/>
              <a:pathLst>
                <a:path w="21903" h="121163">
                  <a:moveTo>
                    <a:pt x="11453" y="115883"/>
                  </a:moveTo>
                  <a:lnTo>
                    <a:pt x="0" y="121163"/>
                  </a:lnTo>
                  <a:lnTo>
                    <a:pt x="5556" y="2609"/>
                  </a:lnTo>
                  <a:lnTo>
                    <a:pt x="6138" y="4398"/>
                  </a:lnTo>
                  <a:lnTo>
                    <a:pt x="6336" y="4382"/>
                  </a:lnTo>
                  <a:lnTo>
                    <a:pt x="10243" y="2365"/>
                  </a:lnTo>
                  <a:lnTo>
                    <a:pt x="18701" y="0"/>
                  </a:lnTo>
                  <a:lnTo>
                    <a:pt x="21903" y="107958"/>
                  </a:lnTo>
                  <a:lnTo>
                    <a:pt x="11453" y="115883"/>
                  </a:lnTo>
                  <a:close/>
                </a:path>
              </a:pathLst>
            </a:custGeom>
            <a:solidFill>
              <a:srgbClr val="E8A460"/>
            </a:solidFill>
          </p:spPr>
          <p:txBody>
            <a:bodyPr wrap="square" lIns="0" tIns="0" rIns="0" bIns="0" rtlCol="0">
              <a:noAutofit/>
            </a:bodyPr>
            <a:lstStyle/>
            <a:p>
              <a:endParaRPr sz="1758"/>
            </a:p>
          </p:txBody>
        </p:sp>
        <p:sp>
          <p:nvSpPr>
            <p:cNvPr id="1178" name="object 607"/>
            <p:cNvSpPr/>
            <p:nvPr/>
          </p:nvSpPr>
          <p:spPr>
            <a:xfrm>
              <a:off x="10581984" y="4955669"/>
              <a:ext cx="85689" cy="165395"/>
            </a:xfrm>
            <a:custGeom>
              <a:avLst/>
              <a:gdLst/>
              <a:ahLst/>
              <a:cxnLst/>
              <a:rect l="l" t="t" r="r" b="b"/>
              <a:pathLst>
                <a:path w="87752" h="169377">
                  <a:moveTo>
                    <a:pt x="84533" y="81596"/>
                  </a:moveTo>
                  <a:lnTo>
                    <a:pt x="78405" y="94486"/>
                  </a:lnTo>
                  <a:lnTo>
                    <a:pt x="67412" y="100791"/>
                  </a:lnTo>
                  <a:lnTo>
                    <a:pt x="65544" y="106146"/>
                  </a:lnTo>
                  <a:lnTo>
                    <a:pt x="61013" y="118085"/>
                  </a:lnTo>
                  <a:lnTo>
                    <a:pt x="55789" y="129418"/>
                  </a:lnTo>
                  <a:lnTo>
                    <a:pt x="53552" y="133147"/>
                  </a:lnTo>
                  <a:lnTo>
                    <a:pt x="46275" y="143918"/>
                  </a:lnTo>
                  <a:lnTo>
                    <a:pt x="38355" y="153275"/>
                  </a:lnTo>
                  <a:lnTo>
                    <a:pt x="37774" y="153275"/>
                  </a:lnTo>
                  <a:lnTo>
                    <a:pt x="36686" y="154254"/>
                  </a:lnTo>
                  <a:lnTo>
                    <a:pt x="33484" y="46295"/>
                  </a:lnTo>
                  <a:lnTo>
                    <a:pt x="46025" y="47467"/>
                  </a:lnTo>
                  <a:lnTo>
                    <a:pt x="62181" y="56061"/>
                  </a:lnTo>
                  <a:lnTo>
                    <a:pt x="58338" y="52436"/>
                  </a:lnTo>
                  <a:lnTo>
                    <a:pt x="45629" y="46162"/>
                  </a:lnTo>
                  <a:lnTo>
                    <a:pt x="32604" y="44431"/>
                  </a:lnTo>
                  <a:lnTo>
                    <a:pt x="22664" y="45922"/>
                  </a:lnTo>
                  <a:lnTo>
                    <a:pt x="20339" y="48904"/>
                  </a:lnTo>
                  <a:lnTo>
                    <a:pt x="14782" y="167458"/>
                  </a:lnTo>
                  <a:lnTo>
                    <a:pt x="1743" y="169377"/>
                  </a:lnTo>
                  <a:lnTo>
                    <a:pt x="0" y="169377"/>
                  </a:lnTo>
                  <a:lnTo>
                    <a:pt x="0" y="23259"/>
                  </a:lnTo>
                  <a:lnTo>
                    <a:pt x="8533" y="15511"/>
                  </a:lnTo>
                  <a:lnTo>
                    <a:pt x="20661" y="6635"/>
                  </a:lnTo>
                  <a:lnTo>
                    <a:pt x="31133" y="1594"/>
                  </a:lnTo>
                  <a:lnTo>
                    <a:pt x="40098" y="0"/>
                  </a:lnTo>
                  <a:lnTo>
                    <a:pt x="51730" y="3083"/>
                  </a:lnTo>
                  <a:lnTo>
                    <a:pt x="60869" y="12345"/>
                  </a:lnTo>
                  <a:lnTo>
                    <a:pt x="67134" y="25727"/>
                  </a:lnTo>
                  <a:lnTo>
                    <a:pt x="70986" y="41143"/>
                  </a:lnTo>
                  <a:lnTo>
                    <a:pt x="72882" y="56506"/>
                  </a:lnTo>
                  <a:lnTo>
                    <a:pt x="73281" y="69729"/>
                  </a:lnTo>
                  <a:lnTo>
                    <a:pt x="72642" y="78724"/>
                  </a:lnTo>
                  <a:lnTo>
                    <a:pt x="73223" y="78724"/>
                  </a:lnTo>
                  <a:lnTo>
                    <a:pt x="73804" y="79321"/>
                  </a:lnTo>
                  <a:lnTo>
                    <a:pt x="74385" y="79321"/>
                  </a:lnTo>
                  <a:lnTo>
                    <a:pt x="75496" y="78820"/>
                  </a:lnTo>
                  <a:lnTo>
                    <a:pt x="78649" y="66794"/>
                  </a:lnTo>
                  <a:lnTo>
                    <a:pt x="78453" y="53079"/>
                  </a:lnTo>
                  <a:lnTo>
                    <a:pt x="80197" y="51886"/>
                  </a:lnTo>
                  <a:lnTo>
                    <a:pt x="81940" y="52483"/>
                  </a:lnTo>
                  <a:lnTo>
                    <a:pt x="83684" y="54272"/>
                  </a:lnTo>
                  <a:lnTo>
                    <a:pt x="87752" y="59043"/>
                  </a:lnTo>
                  <a:lnTo>
                    <a:pt x="86589" y="67989"/>
                  </a:lnTo>
                  <a:lnTo>
                    <a:pt x="86008" y="73953"/>
                  </a:lnTo>
                  <a:lnTo>
                    <a:pt x="84533" y="81596"/>
                  </a:lnTo>
                  <a:close/>
                </a:path>
              </a:pathLst>
            </a:custGeom>
            <a:solidFill>
              <a:srgbClr val="E8A460"/>
            </a:solidFill>
          </p:spPr>
          <p:txBody>
            <a:bodyPr wrap="square" lIns="0" tIns="0" rIns="0" bIns="0" rtlCol="0">
              <a:noAutofit/>
            </a:bodyPr>
            <a:lstStyle/>
            <a:p>
              <a:endParaRPr sz="1758"/>
            </a:p>
          </p:txBody>
        </p:sp>
        <p:sp>
          <p:nvSpPr>
            <p:cNvPr id="1179" name="object 608"/>
            <p:cNvSpPr/>
            <p:nvPr/>
          </p:nvSpPr>
          <p:spPr>
            <a:xfrm>
              <a:off x="10465681" y="5181614"/>
              <a:ext cx="567" cy="582"/>
            </a:xfrm>
            <a:custGeom>
              <a:avLst/>
              <a:gdLst/>
              <a:ahLst/>
              <a:cxnLst/>
              <a:rect l="l" t="t" r="r" b="b"/>
              <a:pathLst>
                <a:path w="581" h="596">
                  <a:moveTo>
                    <a:pt x="581" y="0"/>
                  </a:moveTo>
                  <a:lnTo>
                    <a:pt x="0" y="596"/>
                  </a:lnTo>
                  <a:lnTo>
                    <a:pt x="0" y="0"/>
                  </a:lnTo>
                  <a:lnTo>
                    <a:pt x="581" y="0"/>
                  </a:lnTo>
                  <a:close/>
                </a:path>
              </a:pathLst>
            </a:custGeom>
            <a:solidFill>
              <a:srgbClr val="EAA962"/>
            </a:solidFill>
          </p:spPr>
          <p:txBody>
            <a:bodyPr wrap="square" lIns="0" tIns="0" rIns="0" bIns="0" rtlCol="0">
              <a:noAutofit/>
            </a:bodyPr>
            <a:lstStyle/>
            <a:p>
              <a:endParaRPr sz="1758"/>
            </a:p>
          </p:txBody>
        </p:sp>
        <p:sp>
          <p:nvSpPr>
            <p:cNvPr id="1180" name="object 609"/>
            <p:cNvSpPr/>
            <p:nvPr/>
          </p:nvSpPr>
          <p:spPr>
            <a:xfrm>
              <a:off x="10503701" y="5157743"/>
              <a:ext cx="4540" cy="2912"/>
            </a:xfrm>
            <a:custGeom>
              <a:avLst/>
              <a:gdLst/>
              <a:ahLst/>
              <a:cxnLst/>
              <a:rect l="l" t="t" r="r" b="b"/>
              <a:pathLst>
                <a:path w="4649" h="2982">
                  <a:moveTo>
                    <a:pt x="2324" y="1789"/>
                  </a:moveTo>
                  <a:lnTo>
                    <a:pt x="1162" y="2186"/>
                  </a:lnTo>
                  <a:lnTo>
                    <a:pt x="1743" y="1789"/>
                  </a:lnTo>
                  <a:lnTo>
                    <a:pt x="2905" y="1192"/>
                  </a:lnTo>
                  <a:lnTo>
                    <a:pt x="2324" y="1789"/>
                  </a:lnTo>
                  <a:close/>
                </a:path>
                <a:path w="4649" h="2982">
                  <a:moveTo>
                    <a:pt x="4649" y="0"/>
                  </a:moveTo>
                  <a:lnTo>
                    <a:pt x="2905" y="1192"/>
                  </a:lnTo>
                  <a:lnTo>
                    <a:pt x="3486" y="596"/>
                  </a:lnTo>
                  <a:lnTo>
                    <a:pt x="4649" y="0"/>
                  </a:lnTo>
                  <a:close/>
                </a:path>
                <a:path w="4649" h="2982">
                  <a:moveTo>
                    <a:pt x="1162" y="2186"/>
                  </a:moveTo>
                  <a:lnTo>
                    <a:pt x="0" y="2982"/>
                  </a:lnTo>
                  <a:lnTo>
                    <a:pt x="581" y="2385"/>
                  </a:lnTo>
                  <a:lnTo>
                    <a:pt x="1162" y="2186"/>
                  </a:lnTo>
                  <a:close/>
                </a:path>
              </a:pathLst>
            </a:custGeom>
            <a:solidFill>
              <a:srgbClr val="EAA962"/>
            </a:solidFill>
          </p:spPr>
          <p:txBody>
            <a:bodyPr wrap="square" lIns="0" tIns="0" rIns="0" bIns="0" rtlCol="0">
              <a:noAutofit/>
            </a:bodyPr>
            <a:lstStyle/>
            <a:p>
              <a:endParaRPr sz="1758"/>
            </a:p>
          </p:txBody>
        </p:sp>
        <p:sp>
          <p:nvSpPr>
            <p:cNvPr id="1181" name="object 610"/>
            <p:cNvSpPr/>
            <p:nvPr/>
          </p:nvSpPr>
          <p:spPr>
            <a:xfrm>
              <a:off x="10533209" y="5105918"/>
              <a:ext cx="48802" cy="33195"/>
            </a:xfrm>
            <a:custGeom>
              <a:avLst/>
              <a:gdLst/>
              <a:ahLst/>
              <a:cxnLst/>
              <a:rect l="l" t="t" r="r" b="b"/>
              <a:pathLst>
                <a:path w="49977" h="33994">
                  <a:moveTo>
                    <a:pt x="20339" y="2982"/>
                  </a:moveTo>
                  <a:lnTo>
                    <a:pt x="22083" y="4174"/>
                  </a:lnTo>
                  <a:lnTo>
                    <a:pt x="25791" y="7109"/>
                  </a:lnTo>
                  <a:lnTo>
                    <a:pt x="37182" y="13183"/>
                  </a:lnTo>
                  <a:lnTo>
                    <a:pt x="49977" y="15506"/>
                  </a:lnTo>
                  <a:lnTo>
                    <a:pt x="49977" y="32802"/>
                  </a:lnTo>
                  <a:lnTo>
                    <a:pt x="45520" y="32340"/>
                  </a:lnTo>
                  <a:lnTo>
                    <a:pt x="34381" y="30032"/>
                  </a:lnTo>
                  <a:lnTo>
                    <a:pt x="23979" y="28014"/>
                  </a:lnTo>
                  <a:lnTo>
                    <a:pt x="12967" y="28572"/>
                  </a:lnTo>
                  <a:lnTo>
                    <a:pt x="0" y="33994"/>
                  </a:lnTo>
                  <a:lnTo>
                    <a:pt x="581" y="33398"/>
                  </a:lnTo>
                  <a:lnTo>
                    <a:pt x="1162" y="32802"/>
                  </a:lnTo>
                  <a:lnTo>
                    <a:pt x="1743" y="32205"/>
                  </a:lnTo>
                  <a:lnTo>
                    <a:pt x="2905" y="31609"/>
                  </a:lnTo>
                  <a:lnTo>
                    <a:pt x="4649" y="30416"/>
                  </a:lnTo>
                  <a:lnTo>
                    <a:pt x="5811" y="29223"/>
                  </a:lnTo>
                  <a:lnTo>
                    <a:pt x="5811" y="28030"/>
                  </a:lnTo>
                  <a:lnTo>
                    <a:pt x="6392" y="27434"/>
                  </a:lnTo>
                  <a:lnTo>
                    <a:pt x="6392" y="26838"/>
                  </a:lnTo>
                  <a:lnTo>
                    <a:pt x="7554" y="26241"/>
                  </a:lnTo>
                  <a:lnTo>
                    <a:pt x="8135" y="26241"/>
                  </a:lnTo>
                  <a:lnTo>
                    <a:pt x="8717" y="25048"/>
                  </a:lnTo>
                  <a:lnTo>
                    <a:pt x="9298" y="24452"/>
                  </a:lnTo>
                  <a:lnTo>
                    <a:pt x="10460" y="23259"/>
                  </a:lnTo>
                  <a:lnTo>
                    <a:pt x="10460" y="22663"/>
                  </a:lnTo>
                  <a:lnTo>
                    <a:pt x="11041" y="22066"/>
                  </a:lnTo>
                  <a:lnTo>
                    <a:pt x="11622" y="21470"/>
                  </a:lnTo>
                  <a:lnTo>
                    <a:pt x="11622" y="20874"/>
                  </a:lnTo>
                  <a:lnTo>
                    <a:pt x="12203" y="20277"/>
                  </a:lnTo>
                  <a:lnTo>
                    <a:pt x="12203" y="19681"/>
                  </a:lnTo>
                  <a:lnTo>
                    <a:pt x="12785" y="19084"/>
                  </a:lnTo>
                  <a:lnTo>
                    <a:pt x="12785" y="18488"/>
                  </a:lnTo>
                  <a:lnTo>
                    <a:pt x="13366" y="17892"/>
                  </a:lnTo>
                  <a:lnTo>
                    <a:pt x="13366" y="17295"/>
                  </a:lnTo>
                  <a:lnTo>
                    <a:pt x="13947" y="16699"/>
                  </a:lnTo>
                  <a:lnTo>
                    <a:pt x="13947" y="16102"/>
                  </a:lnTo>
                  <a:lnTo>
                    <a:pt x="14528" y="15506"/>
                  </a:lnTo>
                  <a:lnTo>
                    <a:pt x="14528" y="14313"/>
                  </a:lnTo>
                  <a:lnTo>
                    <a:pt x="15109" y="13717"/>
                  </a:lnTo>
                  <a:lnTo>
                    <a:pt x="15109" y="11928"/>
                  </a:lnTo>
                  <a:lnTo>
                    <a:pt x="15690" y="11928"/>
                  </a:lnTo>
                  <a:lnTo>
                    <a:pt x="15690" y="10138"/>
                  </a:lnTo>
                  <a:lnTo>
                    <a:pt x="16271" y="8946"/>
                  </a:lnTo>
                  <a:lnTo>
                    <a:pt x="16271" y="5964"/>
                  </a:lnTo>
                  <a:lnTo>
                    <a:pt x="16853" y="4771"/>
                  </a:lnTo>
                  <a:lnTo>
                    <a:pt x="16853" y="596"/>
                  </a:lnTo>
                  <a:lnTo>
                    <a:pt x="17434" y="0"/>
                  </a:lnTo>
                  <a:lnTo>
                    <a:pt x="18596" y="1789"/>
                  </a:lnTo>
                  <a:lnTo>
                    <a:pt x="20339" y="2982"/>
                  </a:lnTo>
                  <a:close/>
                </a:path>
              </a:pathLst>
            </a:custGeom>
            <a:solidFill>
              <a:srgbClr val="E8A761"/>
            </a:solidFill>
          </p:spPr>
          <p:txBody>
            <a:bodyPr wrap="square" lIns="0" tIns="0" rIns="0" bIns="0" rtlCol="0">
              <a:noAutofit/>
            </a:bodyPr>
            <a:lstStyle/>
            <a:p>
              <a:endParaRPr sz="1758"/>
            </a:p>
          </p:txBody>
        </p:sp>
        <p:sp>
          <p:nvSpPr>
            <p:cNvPr id="1182" name="object 611"/>
            <p:cNvSpPr/>
            <p:nvPr/>
          </p:nvSpPr>
          <p:spPr>
            <a:xfrm>
              <a:off x="10531506" y="5139102"/>
              <a:ext cx="1702" cy="1164"/>
            </a:xfrm>
            <a:custGeom>
              <a:avLst/>
              <a:gdLst/>
              <a:ahLst/>
              <a:cxnLst/>
              <a:rect l="l" t="t" r="r" b="b"/>
              <a:pathLst>
                <a:path w="1743" h="1192">
                  <a:moveTo>
                    <a:pt x="581" y="1192"/>
                  </a:moveTo>
                  <a:lnTo>
                    <a:pt x="0" y="1192"/>
                  </a:lnTo>
                  <a:lnTo>
                    <a:pt x="581" y="596"/>
                  </a:lnTo>
                  <a:lnTo>
                    <a:pt x="1162" y="596"/>
                  </a:lnTo>
                  <a:lnTo>
                    <a:pt x="581" y="1192"/>
                  </a:lnTo>
                  <a:close/>
                </a:path>
                <a:path w="1743" h="1192">
                  <a:moveTo>
                    <a:pt x="1743" y="0"/>
                  </a:moveTo>
                  <a:lnTo>
                    <a:pt x="1162" y="596"/>
                  </a:lnTo>
                  <a:lnTo>
                    <a:pt x="1162" y="0"/>
                  </a:lnTo>
                  <a:lnTo>
                    <a:pt x="1743" y="0"/>
                  </a:lnTo>
                  <a:close/>
                </a:path>
              </a:pathLst>
            </a:custGeom>
            <a:solidFill>
              <a:srgbClr val="E8A761"/>
            </a:solidFill>
          </p:spPr>
          <p:txBody>
            <a:bodyPr wrap="square" lIns="0" tIns="0" rIns="0" bIns="0" rtlCol="0">
              <a:noAutofit/>
            </a:bodyPr>
            <a:lstStyle/>
            <a:p>
              <a:endParaRPr sz="1758"/>
            </a:p>
          </p:txBody>
        </p:sp>
        <p:sp>
          <p:nvSpPr>
            <p:cNvPr id="1183" name="object 612"/>
            <p:cNvSpPr/>
            <p:nvPr/>
          </p:nvSpPr>
          <p:spPr>
            <a:xfrm>
              <a:off x="10523460" y="4958582"/>
              <a:ext cx="26982" cy="51831"/>
            </a:xfrm>
            <a:custGeom>
              <a:avLst/>
              <a:gdLst/>
              <a:ahLst/>
              <a:cxnLst/>
              <a:rect l="l" t="t" r="r" b="b"/>
              <a:pathLst>
                <a:path w="27632" h="53079">
                  <a:moveTo>
                    <a:pt x="0" y="13529"/>
                  </a:moveTo>
                  <a:lnTo>
                    <a:pt x="8104" y="3634"/>
                  </a:lnTo>
                  <a:lnTo>
                    <a:pt x="6062" y="50471"/>
                  </a:lnTo>
                  <a:lnTo>
                    <a:pt x="8104" y="3634"/>
                  </a:lnTo>
                  <a:lnTo>
                    <a:pt x="20411" y="0"/>
                  </a:lnTo>
                  <a:lnTo>
                    <a:pt x="27632" y="41632"/>
                  </a:lnTo>
                  <a:lnTo>
                    <a:pt x="14414" y="44846"/>
                  </a:lnTo>
                  <a:lnTo>
                    <a:pt x="6444" y="50306"/>
                  </a:lnTo>
                  <a:lnTo>
                    <a:pt x="2396" y="53079"/>
                  </a:lnTo>
                  <a:lnTo>
                    <a:pt x="0" y="13529"/>
                  </a:lnTo>
                  <a:close/>
                </a:path>
              </a:pathLst>
            </a:custGeom>
            <a:solidFill>
              <a:srgbClr val="EAA962"/>
            </a:solidFill>
          </p:spPr>
          <p:txBody>
            <a:bodyPr wrap="square" lIns="0" tIns="0" rIns="0" bIns="0" rtlCol="0">
              <a:noAutofit/>
            </a:bodyPr>
            <a:lstStyle/>
            <a:p>
              <a:endParaRPr sz="1758"/>
            </a:p>
          </p:txBody>
        </p:sp>
        <p:sp>
          <p:nvSpPr>
            <p:cNvPr id="1184" name="object 613"/>
            <p:cNvSpPr/>
            <p:nvPr/>
          </p:nvSpPr>
          <p:spPr>
            <a:xfrm>
              <a:off x="10500832" y="4958583"/>
              <a:ext cx="81148" cy="161901"/>
            </a:xfrm>
            <a:custGeom>
              <a:avLst/>
              <a:gdLst/>
              <a:ahLst/>
              <a:cxnLst/>
              <a:rect l="l" t="t" r="r" b="b"/>
              <a:pathLst>
                <a:path w="83102" h="165799">
                  <a:moveTo>
                    <a:pt x="15983" y="58144"/>
                  </a:moveTo>
                  <a:lnTo>
                    <a:pt x="16335" y="43049"/>
                  </a:lnTo>
                  <a:lnTo>
                    <a:pt x="18462" y="27422"/>
                  </a:lnTo>
                  <a:lnTo>
                    <a:pt x="23173" y="13529"/>
                  </a:lnTo>
                  <a:lnTo>
                    <a:pt x="25570" y="53079"/>
                  </a:lnTo>
                  <a:lnTo>
                    <a:pt x="29617" y="50306"/>
                  </a:lnTo>
                  <a:lnTo>
                    <a:pt x="44772" y="43754"/>
                  </a:lnTo>
                  <a:lnTo>
                    <a:pt x="56622" y="43646"/>
                  </a:lnTo>
                  <a:lnTo>
                    <a:pt x="64177" y="46260"/>
                  </a:lnTo>
                  <a:lnTo>
                    <a:pt x="66831" y="47712"/>
                  </a:lnTo>
                  <a:lnTo>
                    <a:pt x="67993" y="45922"/>
                  </a:lnTo>
                  <a:lnTo>
                    <a:pt x="65087" y="42940"/>
                  </a:lnTo>
                  <a:lnTo>
                    <a:pt x="62096" y="42115"/>
                  </a:lnTo>
                  <a:lnTo>
                    <a:pt x="50805" y="41632"/>
                  </a:lnTo>
                  <a:lnTo>
                    <a:pt x="43585" y="0"/>
                  </a:lnTo>
                  <a:lnTo>
                    <a:pt x="47979" y="555"/>
                  </a:lnTo>
                  <a:lnTo>
                    <a:pt x="57963" y="3717"/>
                  </a:lnTo>
                  <a:lnTo>
                    <a:pt x="69617" y="10096"/>
                  </a:lnTo>
                  <a:lnTo>
                    <a:pt x="83102" y="20277"/>
                  </a:lnTo>
                  <a:lnTo>
                    <a:pt x="83102" y="165799"/>
                  </a:lnTo>
                  <a:lnTo>
                    <a:pt x="66208" y="161811"/>
                  </a:lnTo>
                  <a:lnTo>
                    <a:pt x="55208" y="155064"/>
                  </a:lnTo>
                  <a:lnTo>
                    <a:pt x="50559" y="150889"/>
                  </a:lnTo>
                  <a:lnTo>
                    <a:pt x="49977" y="150889"/>
                  </a:lnTo>
                  <a:lnTo>
                    <a:pt x="49396" y="150293"/>
                  </a:lnTo>
                  <a:lnTo>
                    <a:pt x="48815" y="149696"/>
                  </a:lnTo>
                  <a:lnTo>
                    <a:pt x="47423" y="148351"/>
                  </a:lnTo>
                  <a:lnTo>
                    <a:pt x="39436" y="138730"/>
                  </a:lnTo>
                  <a:lnTo>
                    <a:pt x="32543" y="127629"/>
                  </a:lnTo>
                  <a:lnTo>
                    <a:pt x="29638" y="122858"/>
                  </a:lnTo>
                  <a:lnTo>
                    <a:pt x="27313" y="117490"/>
                  </a:lnTo>
                  <a:lnTo>
                    <a:pt x="25570" y="112123"/>
                  </a:lnTo>
                  <a:lnTo>
                    <a:pt x="23826" y="107352"/>
                  </a:lnTo>
                  <a:lnTo>
                    <a:pt x="22083" y="102580"/>
                  </a:lnTo>
                  <a:lnTo>
                    <a:pt x="20921" y="97213"/>
                  </a:lnTo>
                  <a:lnTo>
                    <a:pt x="20339" y="96616"/>
                  </a:lnTo>
                  <a:lnTo>
                    <a:pt x="13828" y="94748"/>
                  </a:lnTo>
                  <a:lnTo>
                    <a:pt x="5618" y="84075"/>
                  </a:lnTo>
                  <a:lnTo>
                    <a:pt x="1743" y="70375"/>
                  </a:lnTo>
                  <a:lnTo>
                    <a:pt x="1162" y="64411"/>
                  </a:lnTo>
                  <a:lnTo>
                    <a:pt x="0" y="56061"/>
                  </a:lnTo>
                  <a:lnTo>
                    <a:pt x="4067" y="51290"/>
                  </a:lnTo>
                  <a:lnTo>
                    <a:pt x="5230" y="50097"/>
                  </a:lnTo>
                  <a:lnTo>
                    <a:pt x="5811" y="49501"/>
                  </a:lnTo>
                  <a:lnTo>
                    <a:pt x="8135" y="49501"/>
                  </a:lnTo>
                  <a:lnTo>
                    <a:pt x="9879" y="50097"/>
                  </a:lnTo>
                  <a:lnTo>
                    <a:pt x="11041" y="51290"/>
                  </a:lnTo>
                  <a:lnTo>
                    <a:pt x="11187" y="55653"/>
                  </a:lnTo>
                  <a:lnTo>
                    <a:pt x="11762" y="70541"/>
                  </a:lnTo>
                  <a:lnTo>
                    <a:pt x="16271" y="78128"/>
                  </a:lnTo>
                  <a:lnTo>
                    <a:pt x="17434" y="78128"/>
                  </a:lnTo>
                  <a:lnTo>
                    <a:pt x="17366" y="77687"/>
                  </a:lnTo>
                  <a:lnTo>
                    <a:pt x="16596" y="70445"/>
                  </a:lnTo>
                  <a:lnTo>
                    <a:pt x="15983" y="58144"/>
                  </a:lnTo>
                  <a:close/>
                </a:path>
              </a:pathLst>
            </a:custGeom>
            <a:solidFill>
              <a:srgbClr val="EAA962"/>
            </a:solidFill>
          </p:spPr>
          <p:txBody>
            <a:bodyPr wrap="square" lIns="0" tIns="0" rIns="0" bIns="0" rtlCol="0">
              <a:noAutofit/>
            </a:bodyPr>
            <a:lstStyle/>
            <a:p>
              <a:endParaRPr sz="1758"/>
            </a:p>
          </p:txBody>
        </p:sp>
        <p:sp>
          <p:nvSpPr>
            <p:cNvPr id="1185" name="object 614"/>
            <p:cNvSpPr/>
            <p:nvPr/>
          </p:nvSpPr>
          <p:spPr>
            <a:xfrm>
              <a:off x="10675047" y="5169981"/>
              <a:ext cx="49938" cy="356999"/>
            </a:xfrm>
            <a:custGeom>
              <a:avLst/>
              <a:gdLst/>
              <a:ahLst/>
              <a:cxnLst/>
              <a:rect l="l" t="t" r="r" b="b"/>
              <a:pathLst>
                <a:path w="51140" h="365593">
                  <a:moveTo>
                    <a:pt x="51140" y="365593"/>
                  </a:moveTo>
                  <a:lnTo>
                    <a:pt x="0" y="365593"/>
                  </a:lnTo>
                  <a:lnTo>
                    <a:pt x="5230" y="57254"/>
                  </a:lnTo>
                  <a:lnTo>
                    <a:pt x="6392" y="0"/>
                  </a:lnTo>
                  <a:lnTo>
                    <a:pt x="8135" y="1192"/>
                  </a:lnTo>
                  <a:lnTo>
                    <a:pt x="20657" y="7823"/>
                  </a:lnTo>
                  <a:lnTo>
                    <a:pt x="31618" y="14314"/>
                  </a:lnTo>
                  <a:lnTo>
                    <a:pt x="40098" y="21470"/>
                  </a:lnTo>
                  <a:lnTo>
                    <a:pt x="41842" y="23259"/>
                  </a:lnTo>
                  <a:lnTo>
                    <a:pt x="43004" y="25048"/>
                  </a:lnTo>
                  <a:lnTo>
                    <a:pt x="44166" y="26838"/>
                  </a:lnTo>
                  <a:lnTo>
                    <a:pt x="44747" y="27434"/>
                  </a:lnTo>
                  <a:lnTo>
                    <a:pt x="44747" y="28627"/>
                  </a:lnTo>
                  <a:lnTo>
                    <a:pt x="45328" y="29223"/>
                  </a:lnTo>
                  <a:lnTo>
                    <a:pt x="45910" y="32205"/>
                  </a:lnTo>
                  <a:lnTo>
                    <a:pt x="46491" y="36976"/>
                  </a:lnTo>
                  <a:lnTo>
                    <a:pt x="47072" y="42344"/>
                  </a:lnTo>
                  <a:lnTo>
                    <a:pt x="47072" y="47712"/>
                  </a:lnTo>
                  <a:lnTo>
                    <a:pt x="47653" y="50694"/>
                  </a:lnTo>
                  <a:lnTo>
                    <a:pt x="47653" y="56061"/>
                  </a:lnTo>
                  <a:lnTo>
                    <a:pt x="48234" y="59640"/>
                  </a:lnTo>
                  <a:lnTo>
                    <a:pt x="48234" y="66200"/>
                  </a:lnTo>
                  <a:lnTo>
                    <a:pt x="48815" y="73357"/>
                  </a:lnTo>
                  <a:lnTo>
                    <a:pt x="48815" y="81110"/>
                  </a:lnTo>
                  <a:lnTo>
                    <a:pt x="49396" y="87074"/>
                  </a:lnTo>
                  <a:lnTo>
                    <a:pt x="49396" y="99598"/>
                  </a:lnTo>
                  <a:lnTo>
                    <a:pt x="49536" y="103056"/>
                  </a:lnTo>
                  <a:lnTo>
                    <a:pt x="49847" y="115325"/>
                  </a:lnTo>
                  <a:lnTo>
                    <a:pt x="49961" y="128055"/>
                  </a:lnTo>
                  <a:lnTo>
                    <a:pt x="49977" y="141347"/>
                  </a:lnTo>
                  <a:lnTo>
                    <a:pt x="50164" y="151808"/>
                  </a:lnTo>
                  <a:lnTo>
                    <a:pt x="50380" y="164391"/>
                  </a:lnTo>
                  <a:lnTo>
                    <a:pt x="50582" y="177110"/>
                  </a:lnTo>
                  <a:lnTo>
                    <a:pt x="50763" y="189915"/>
                  </a:lnTo>
                  <a:lnTo>
                    <a:pt x="50917" y="202753"/>
                  </a:lnTo>
                  <a:lnTo>
                    <a:pt x="51036" y="215572"/>
                  </a:lnTo>
                  <a:lnTo>
                    <a:pt x="51113" y="228320"/>
                  </a:lnTo>
                  <a:lnTo>
                    <a:pt x="51140" y="240945"/>
                  </a:lnTo>
                  <a:lnTo>
                    <a:pt x="51140" y="365593"/>
                  </a:lnTo>
                  <a:close/>
                </a:path>
              </a:pathLst>
            </a:custGeom>
            <a:solidFill>
              <a:srgbClr val="F4AFCF"/>
            </a:solidFill>
          </p:spPr>
          <p:txBody>
            <a:bodyPr wrap="square" lIns="0" tIns="0" rIns="0" bIns="0" rtlCol="0">
              <a:noAutofit/>
            </a:bodyPr>
            <a:lstStyle/>
            <a:p>
              <a:endParaRPr sz="1758"/>
            </a:p>
          </p:txBody>
        </p:sp>
        <p:sp>
          <p:nvSpPr>
            <p:cNvPr id="1186" name="object 615"/>
            <p:cNvSpPr/>
            <p:nvPr/>
          </p:nvSpPr>
          <p:spPr>
            <a:xfrm>
              <a:off x="10493918" y="5147275"/>
              <a:ext cx="187400" cy="379712"/>
            </a:xfrm>
            <a:custGeom>
              <a:avLst/>
              <a:gdLst/>
              <a:ahLst/>
              <a:cxnLst/>
              <a:rect l="l" t="t" r="r" b="b"/>
              <a:pathLst>
                <a:path w="191911" h="388853">
                  <a:moveTo>
                    <a:pt x="513" y="63791"/>
                  </a:moveTo>
                  <a:lnTo>
                    <a:pt x="2282" y="51283"/>
                  </a:lnTo>
                  <a:lnTo>
                    <a:pt x="4868" y="38715"/>
                  </a:lnTo>
                  <a:lnTo>
                    <a:pt x="7652" y="26167"/>
                  </a:lnTo>
                  <a:lnTo>
                    <a:pt x="10014" y="13717"/>
                  </a:lnTo>
                  <a:lnTo>
                    <a:pt x="11758" y="12524"/>
                  </a:lnTo>
                  <a:lnTo>
                    <a:pt x="12920" y="11928"/>
                  </a:lnTo>
                  <a:lnTo>
                    <a:pt x="14664" y="10735"/>
                  </a:lnTo>
                  <a:lnTo>
                    <a:pt x="16407" y="9542"/>
                  </a:lnTo>
                  <a:lnTo>
                    <a:pt x="18150" y="8349"/>
                  </a:lnTo>
                  <a:lnTo>
                    <a:pt x="19894" y="7156"/>
                  </a:lnTo>
                  <a:lnTo>
                    <a:pt x="21056" y="5964"/>
                  </a:lnTo>
                  <a:lnTo>
                    <a:pt x="22799" y="5367"/>
                  </a:lnTo>
                  <a:lnTo>
                    <a:pt x="23962" y="4174"/>
                  </a:lnTo>
                  <a:lnTo>
                    <a:pt x="24543" y="3578"/>
                  </a:lnTo>
                  <a:lnTo>
                    <a:pt x="25124" y="2982"/>
                  </a:lnTo>
                  <a:lnTo>
                    <a:pt x="26286" y="2385"/>
                  </a:lnTo>
                  <a:lnTo>
                    <a:pt x="26867" y="2385"/>
                  </a:lnTo>
                  <a:lnTo>
                    <a:pt x="27449" y="1789"/>
                  </a:lnTo>
                  <a:lnTo>
                    <a:pt x="27449" y="1192"/>
                  </a:lnTo>
                  <a:lnTo>
                    <a:pt x="28611" y="596"/>
                  </a:lnTo>
                  <a:lnTo>
                    <a:pt x="30354" y="0"/>
                  </a:lnTo>
                  <a:lnTo>
                    <a:pt x="28030" y="7156"/>
                  </a:lnTo>
                  <a:lnTo>
                    <a:pt x="26286" y="13717"/>
                  </a:lnTo>
                  <a:lnTo>
                    <a:pt x="26286" y="19084"/>
                  </a:lnTo>
                  <a:lnTo>
                    <a:pt x="26360" y="22386"/>
                  </a:lnTo>
                  <a:lnTo>
                    <a:pt x="29362" y="35293"/>
                  </a:lnTo>
                  <a:lnTo>
                    <a:pt x="35909" y="45209"/>
                  </a:lnTo>
                  <a:lnTo>
                    <a:pt x="44899" y="52025"/>
                  </a:lnTo>
                  <a:lnTo>
                    <a:pt x="55229" y="55632"/>
                  </a:lnTo>
                  <a:lnTo>
                    <a:pt x="65796" y="55921"/>
                  </a:lnTo>
                  <a:lnTo>
                    <a:pt x="75496" y="52782"/>
                  </a:lnTo>
                  <a:lnTo>
                    <a:pt x="83228" y="46106"/>
                  </a:lnTo>
                  <a:lnTo>
                    <a:pt x="87887" y="35784"/>
                  </a:lnTo>
                  <a:lnTo>
                    <a:pt x="90793" y="35784"/>
                  </a:lnTo>
                  <a:lnTo>
                    <a:pt x="95799" y="45162"/>
                  </a:lnTo>
                  <a:lnTo>
                    <a:pt x="103394" y="51801"/>
                  </a:lnTo>
                  <a:lnTo>
                    <a:pt x="112524" y="55039"/>
                  </a:lnTo>
                  <a:lnTo>
                    <a:pt x="122419" y="55065"/>
                  </a:lnTo>
                  <a:lnTo>
                    <a:pt x="132311" y="52071"/>
                  </a:lnTo>
                  <a:lnTo>
                    <a:pt x="141430" y="46249"/>
                  </a:lnTo>
                  <a:lnTo>
                    <a:pt x="149008" y="37788"/>
                  </a:lnTo>
                  <a:lnTo>
                    <a:pt x="154275" y="26880"/>
                  </a:lnTo>
                  <a:lnTo>
                    <a:pt x="156462" y="13717"/>
                  </a:lnTo>
                  <a:lnTo>
                    <a:pt x="156462" y="4771"/>
                  </a:lnTo>
                  <a:lnTo>
                    <a:pt x="155299" y="0"/>
                  </a:lnTo>
                  <a:lnTo>
                    <a:pt x="155880" y="0"/>
                  </a:lnTo>
                  <a:lnTo>
                    <a:pt x="157043" y="596"/>
                  </a:lnTo>
                  <a:lnTo>
                    <a:pt x="157624" y="1192"/>
                  </a:lnTo>
                  <a:lnTo>
                    <a:pt x="158205" y="1789"/>
                  </a:lnTo>
                  <a:lnTo>
                    <a:pt x="158786" y="2385"/>
                  </a:lnTo>
                  <a:lnTo>
                    <a:pt x="159367" y="2385"/>
                  </a:lnTo>
                  <a:lnTo>
                    <a:pt x="159948" y="2982"/>
                  </a:lnTo>
                  <a:lnTo>
                    <a:pt x="160529" y="3578"/>
                  </a:lnTo>
                  <a:lnTo>
                    <a:pt x="161692" y="4174"/>
                  </a:lnTo>
                  <a:lnTo>
                    <a:pt x="162273" y="4771"/>
                  </a:lnTo>
                  <a:lnTo>
                    <a:pt x="162854" y="5367"/>
                  </a:lnTo>
                  <a:lnTo>
                    <a:pt x="164016" y="5964"/>
                  </a:lnTo>
                  <a:lnTo>
                    <a:pt x="165179" y="7156"/>
                  </a:lnTo>
                  <a:lnTo>
                    <a:pt x="166372" y="7996"/>
                  </a:lnTo>
                  <a:lnTo>
                    <a:pt x="177334" y="15135"/>
                  </a:lnTo>
                  <a:lnTo>
                    <a:pt x="187843" y="21470"/>
                  </a:lnTo>
                  <a:lnTo>
                    <a:pt x="188424" y="21470"/>
                  </a:lnTo>
                  <a:lnTo>
                    <a:pt x="189005" y="22066"/>
                  </a:lnTo>
                  <a:lnTo>
                    <a:pt x="190749" y="22663"/>
                  </a:lnTo>
                  <a:lnTo>
                    <a:pt x="191911" y="23259"/>
                  </a:lnTo>
                  <a:lnTo>
                    <a:pt x="190749" y="80514"/>
                  </a:lnTo>
                  <a:lnTo>
                    <a:pt x="185518" y="388853"/>
                  </a:lnTo>
                  <a:lnTo>
                    <a:pt x="184937" y="378714"/>
                  </a:lnTo>
                  <a:lnTo>
                    <a:pt x="190749" y="79917"/>
                  </a:lnTo>
                  <a:lnTo>
                    <a:pt x="184356" y="96020"/>
                  </a:lnTo>
                  <a:lnTo>
                    <a:pt x="183775" y="97213"/>
                  </a:lnTo>
                  <a:lnTo>
                    <a:pt x="183194" y="97809"/>
                  </a:lnTo>
                  <a:lnTo>
                    <a:pt x="182613" y="97809"/>
                  </a:lnTo>
                  <a:lnTo>
                    <a:pt x="180288" y="94827"/>
                  </a:lnTo>
                  <a:lnTo>
                    <a:pt x="180288" y="95424"/>
                  </a:lnTo>
                  <a:lnTo>
                    <a:pt x="180288" y="94827"/>
                  </a:lnTo>
                  <a:lnTo>
                    <a:pt x="184356" y="388853"/>
                  </a:lnTo>
                  <a:lnTo>
                    <a:pt x="19894" y="388853"/>
                  </a:lnTo>
                  <a:lnTo>
                    <a:pt x="19313" y="384082"/>
                  </a:lnTo>
                  <a:lnTo>
                    <a:pt x="19313" y="375732"/>
                  </a:lnTo>
                  <a:lnTo>
                    <a:pt x="19297" y="365153"/>
                  </a:lnTo>
                  <a:lnTo>
                    <a:pt x="19224" y="350280"/>
                  </a:lnTo>
                  <a:lnTo>
                    <a:pt x="19089" y="335553"/>
                  </a:lnTo>
                  <a:lnTo>
                    <a:pt x="18894" y="321111"/>
                  </a:lnTo>
                  <a:lnTo>
                    <a:pt x="18638" y="307095"/>
                  </a:lnTo>
                  <a:lnTo>
                    <a:pt x="18321" y="293643"/>
                  </a:lnTo>
                  <a:lnTo>
                    <a:pt x="17944" y="280897"/>
                  </a:lnTo>
                  <a:lnTo>
                    <a:pt x="17506" y="268994"/>
                  </a:lnTo>
                  <a:lnTo>
                    <a:pt x="17006" y="258076"/>
                  </a:lnTo>
                  <a:lnTo>
                    <a:pt x="16447" y="248283"/>
                  </a:lnTo>
                  <a:lnTo>
                    <a:pt x="15826" y="239753"/>
                  </a:lnTo>
                  <a:lnTo>
                    <a:pt x="15245" y="230807"/>
                  </a:lnTo>
                  <a:lnTo>
                    <a:pt x="14082" y="224843"/>
                  </a:lnTo>
                  <a:lnTo>
                    <a:pt x="12920" y="222457"/>
                  </a:lnTo>
                  <a:lnTo>
                    <a:pt x="12339" y="221264"/>
                  </a:lnTo>
                  <a:lnTo>
                    <a:pt x="11758" y="220668"/>
                  </a:lnTo>
                  <a:lnTo>
                    <a:pt x="11177" y="219475"/>
                  </a:lnTo>
                  <a:lnTo>
                    <a:pt x="10596" y="218879"/>
                  </a:lnTo>
                  <a:lnTo>
                    <a:pt x="8852" y="217089"/>
                  </a:lnTo>
                  <a:lnTo>
                    <a:pt x="8852" y="216493"/>
                  </a:lnTo>
                  <a:lnTo>
                    <a:pt x="8271" y="216493"/>
                  </a:lnTo>
                  <a:lnTo>
                    <a:pt x="7690" y="215897"/>
                  </a:lnTo>
                  <a:lnTo>
                    <a:pt x="5946" y="214107"/>
                  </a:lnTo>
                  <a:lnTo>
                    <a:pt x="5365" y="214107"/>
                  </a:lnTo>
                  <a:lnTo>
                    <a:pt x="5365" y="213511"/>
                  </a:lnTo>
                  <a:lnTo>
                    <a:pt x="4784" y="212915"/>
                  </a:lnTo>
                  <a:lnTo>
                    <a:pt x="4203" y="212318"/>
                  </a:lnTo>
                  <a:lnTo>
                    <a:pt x="3041" y="211722"/>
                  </a:lnTo>
                  <a:lnTo>
                    <a:pt x="4784" y="98406"/>
                  </a:lnTo>
                  <a:lnTo>
                    <a:pt x="5365" y="99002"/>
                  </a:lnTo>
                  <a:lnTo>
                    <a:pt x="5946" y="99002"/>
                  </a:lnTo>
                  <a:lnTo>
                    <a:pt x="6528" y="97809"/>
                  </a:lnTo>
                  <a:lnTo>
                    <a:pt x="5946" y="97213"/>
                  </a:lnTo>
                  <a:lnTo>
                    <a:pt x="5946" y="96616"/>
                  </a:lnTo>
                  <a:lnTo>
                    <a:pt x="5365" y="96616"/>
                  </a:lnTo>
                  <a:lnTo>
                    <a:pt x="4784" y="96020"/>
                  </a:lnTo>
                  <a:lnTo>
                    <a:pt x="4784" y="95424"/>
                  </a:lnTo>
                  <a:lnTo>
                    <a:pt x="4049" y="94528"/>
                  </a:lnTo>
                  <a:lnTo>
                    <a:pt x="4784" y="94827"/>
                  </a:lnTo>
                  <a:lnTo>
                    <a:pt x="4049" y="94528"/>
                  </a:lnTo>
                  <a:lnTo>
                    <a:pt x="0" y="82667"/>
                  </a:lnTo>
                  <a:lnTo>
                    <a:pt x="135" y="69778"/>
                  </a:lnTo>
                  <a:lnTo>
                    <a:pt x="513" y="63791"/>
                  </a:lnTo>
                  <a:close/>
                </a:path>
              </a:pathLst>
            </a:custGeom>
            <a:solidFill>
              <a:srgbClr val="F4AFCF"/>
            </a:solidFill>
          </p:spPr>
          <p:txBody>
            <a:bodyPr wrap="square" lIns="0" tIns="0" rIns="0" bIns="0" rtlCol="0">
              <a:noAutofit/>
            </a:bodyPr>
            <a:lstStyle/>
            <a:p>
              <a:endParaRPr sz="1758"/>
            </a:p>
          </p:txBody>
        </p:sp>
        <p:sp>
          <p:nvSpPr>
            <p:cNvPr id="1187" name="object 616"/>
            <p:cNvSpPr/>
            <p:nvPr/>
          </p:nvSpPr>
          <p:spPr>
            <a:xfrm>
              <a:off x="10673941" y="5507761"/>
              <a:ext cx="567" cy="19218"/>
            </a:xfrm>
            <a:custGeom>
              <a:avLst/>
              <a:gdLst/>
              <a:ahLst/>
              <a:cxnLst/>
              <a:rect l="l" t="t" r="r" b="b"/>
              <a:pathLst>
                <a:path w="581" h="19681">
                  <a:moveTo>
                    <a:pt x="581" y="0"/>
                  </a:moveTo>
                  <a:lnTo>
                    <a:pt x="581" y="19681"/>
                  </a:lnTo>
                  <a:lnTo>
                    <a:pt x="0" y="19681"/>
                  </a:lnTo>
                  <a:lnTo>
                    <a:pt x="581" y="0"/>
                  </a:lnTo>
                  <a:close/>
                </a:path>
              </a:pathLst>
            </a:custGeom>
            <a:solidFill>
              <a:srgbClr val="F4AFCF"/>
            </a:solidFill>
          </p:spPr>
          <p:txBody>
            <a:bodyPr wrap="square" lIns="0" tIns="0" rIns="0" bIns="0" rtlCol="0">
              <a:noAutofit/>
            </a:bodyPr>
            <a:lstStyle/>
            <a:p>
              <a:endParaRPr sz="1758"/>
            </a:p>
          </p:txBody>
        </p:sp>
        <p:sp>
          <p:nvSpPr>
            <p:cNvPr id="1188" name="object 617"/>
            <p:cNvSpPr/>
            <p:nvPr/>
          </p:nvSpPr>
          <p:spPr>
            <a:xfrm>
              <a:off x="10444081" y="5181630"/>
              <a:ext cx="47100" cy="168307"/>
            </a:xfrm>
            <a:custGeom>
              <a:avLst/>
              <a:gdLst/>
              <a:ahLst/>
              <a:cxnLst/>
              <a:rect l="l" t="t" r="r" b="b"/>
              <a:pathLst>
                <a:path w="48234" h="172359">
                  <a:moveTo>
                    <a:pt x="11622" y="8349"/>
                  </a:moveTo>
                  <a:lnTo>
                    <a:pt x="12203" y="7753"/>
                  </a:lnTo>
                  <a:lnTo>
                    <a:pt x="13366" y="6560"/>
                  </a:lnTo>
                  <a:lnTo>
                    <a:pt x="13947" y="5964"/>
                  </a:lnTo>
                  <a:lnTo>
                    <a:pt x="15109" y="5367"/>
                  </a:lnTo>
                  <a:lnTo>
                    <a:pt x="15690" y="4771"/>
                  </a:lnTo>
                  <a:lnTo>
                    <a:pt x="16271" y="4174"/>
                  </a:lnTo>
                  <a:lnTo>
                    <a:pt x="16853" y="4174"/>
                  </a:lnTo>
                  <a:lnTo>
                    <a:pt x="16853" y="3578"/>
                  </a:lnTo>
                  <a:lnTo>
                    <a:pt x="17434" y="3578"/>
                  </a:lnTo>
                  <a:lnTo>
                    <a:pt x="18015" y="2982"/>
                  </a:lnTo>
                  <a:lnTo>
                    <a:pt x="18596" y="2982"/>
                  </a:lnTo>
                  <a:lnTo>
                    <a:pt x="19758" y="1789"/>
                  </a:lnTo>
                  <a:lnTo>
                    <a:pt x="20339" y="1192"/>
                  </a:lnTo>
                  <a:lnTo>
                    <a:pt x="21502" y="1192"/>
                  </a:lnTo>
                  <a:lnTo>
                    <a:pt x="22083" y="596"/>
                  </a:lnTo>
                  <a:lnTo>
                    <a:pt x="22083" y="0"/>
                  </a:lnTo>
                  <a:lnTo>
                    <a:pt x="23245" y="0"/>
                  </a:lnTo>
                  <a:lnTo>
                    <a:pt x="24407" y="5964"/>
                  </a:lnTo>
                  <a:lnTo>
                    <a:pt x="25570" y="12524"/>
                  </a:lnTo>
                  <a:lnTo>
                    <a:pt x="26151" y="19084"/>
                  </a:lnTo>
                  <a:lnTo>
                    <a:pt x="27390" y="26601"/>
                  </a:lnTo>
                  <a:lnTo>
                    <a:pt x="30827" y="39739"/>
                  </a:lnTo>
                  <a:lnTo>
                    <a:pt x="36663" y="51177"/>
                  </a:lnTo>
                  <a:lnTo>
                    <a:pt x="45910" y="59640"/>
                  </a:lnTo>
                  <a:lnTo>
                    <a:pt x="48234" y="172359"/>
                  </a:lnTo>
                  <a:lnTo>
                    <a:pt x="45791" y="170912"/>
                  </a:lnTo>
                  <a:lnTo>
                    <a:pt x="35864" y="165472"/>
                  </a:lnTo>
                  <a:lnTo>
                    <a:pt x="24937" y="159703"/>
                  </a:lnTo>
                  <a:lnTo>
                    <a:pt x="13280" y="153191"/>
                  </a:lnTo>
                  <a:lnTo>
                    <a:pt x="1162" y="145521"/>
                  </a:lnTo>
                  <a:lnTo>
                    <a:pt x="1162" y="144925"/>
                  </a:lnTo>
                  <a:lnTo>
                    <a:pt x="0" y="144925"/>
                  </a:lnTo>
                  <a:lnTo>
                    <a:pt x="149" y="134053"/>
                  </a:lnTo>
                  <a:lnTo>
                    <a:pt x="405" y="118745"/>
                  </a:lnTo>
                  <a:lnTo>
                    <a:pt x="707" y="104019"/>
                  </a:lnTo>
                  <a:lnTo>
                    <a:pt x="1055" y="89994"/>
                  </a:lnTo>
                  <a:lnTo>
                    <a:pt x="1449" y="76791"/>
                  </a:lnTo>
                  <a:lnTo>
                    <a:pt x="1889" y="64529"/>
                  </a:lnTo>
                  <a:lnTo>
                    <a:pt x="2375" y="53328"/>
                  </a:lnTo>
                  <a:lnTo>
                    <a:pt x="2908" y="43309"/>
                  </a:lnTo>
                  <a:lnTo>
                    <a:pt x="3486" y="34591"/>
                  </a:lnTo>
                  <a:lnTo>
                    <a:pt x="7554" y="28627"/>
                  </a:lnTo>
                  <a:lnTo>
                    <a:pt x="9879" y="20874"/>
                  </a:lnTo>
                  <a:lnTo>
                    <a:pt x="10460" y="14910"/>
                  </a:lnTo>
                  <a:lnTo>
                    <a:pt x="10460" y="13120"/>
                  </a:lnTo>
                  <a:lnTo>
                    <a:pt x="11041" y="11331"/>
                  </a:lnTo>
                  <a:lnTo>
                    <a:pt x="11041" y="8946"/>
                  </a:lnTo>
                  <a:lnTo>
                    <a:pt x="11622" y="8349"/>
                  </a:lnTo>
                  <a:close/>
                </a:path>
              </a:pathLst>
            </a:custGeom>
            <a:solidFill>
              <a:srgbClr val="F4AFCF"/>
            </a:solidFill>
          </p:spPr>
          <p:txBody>
            <a:bodyPr wrap="square" lIns="0" tIns="0" rIns="0" bIns="0" rtlCol="0">
              <a:noAutofit/>
            </a:bodyPr>
            <a:lstStyle/>
            <a:p>
              <a:endParaRPr sz="1758"/>
            </a:p>
          </p:txBody>
        </p:sp>
        <p:sp>
          <p:nvSpPr>
            <p:cNvPr id="1189" name="object 618"/>
            <p:cNvSpPr/>
            <p:nvPr/>
          </p:nvSpPr>
          <p:spPr>
            <a:xfrm>
              <a:off x="10488936" y="5239855"/>
              <a:ext cx="9647" cy="114146"/>
            </a:xfrm>
            <a:custGeom>
              <a:avLst/>
              <a:gdLst/>
              <a:ahLst/>
              <a:cxnLst/>
              <a:rect l="l" t="t" r="r" b="b"/>
              <a:pathLst>
                <a:path w="9879" h="116894">
                  <a:moveTo>
                    <a:pt x="2324" y="112719"/>
                  </a:moveTo>
                  <a:lnTo>
                    <a:pt x="0" y="0"/>
                  </a:lnTo>
                  <a:lnTo>
                    <a:pt x="2905" y="1789"/>
                  </a:lnTo>
                  <a:lnTo>
                    <a:pt x="6392" y="2982"/>
                  </a:lnTo>
                  <a:lnTo>
                    <a:pt x="9879" y="3578"/>
                  </a:lnTo>
                  <a:lnTo>
                    <a:pt x="8135" y="116894"/>
                  </a:lnTo>
                  <a:lnTo>
                    <a:pt x="7554" y="116894"/>
                  </a:lnTo>
                  <a:lnTo>
                    <a:pt x="7554" y="116298"/>
                  </a:lnTo>
                  <a:lnTo>
                    <a:pt x="6392" y="115701"/>
                  </a:lnTo>
                  <a:lnTo>
                    <a:pt x="5811" y="115105"/>
                  </a:lnTo>
                  <a:lnTo>
                    <a:pt x="4649" y="114508"/>
                  </a:lnTo>
                  <a:lnTo>
                    <a:pt x="4067" y="114508"/>
                  </a:lnTo>
                  <a:lnTo>
                    <a:pt x="3486" y="113912"/>
                  </a:lnTo>
                  <a:lnTo>
                    <a:pt x="2905" y="113316"/>
                  </a:lnTo>
                  <a:lnTo>
                    <a:pt x="2324" y="112719"/>
                  </a:lnTo>
                  <a:close/>
                </a:path>
              </a:pathLst>
            </a:custGeom>
            <a:solidFill>
              <a:srgbClr val="F4AFCF"/>
            </a:solidFill>
          </p:spPr>
          <p:txBody>
            <a:bodyPr wrap="square" lIns="0" tIns="0" rIns="0" bIns="0" rtlCol="0">
              <a:noAutofit/>
            </a:bodyPr>
            <a:lstStyle/>
            <a:p>
              <a:endParaRPr sz="1758"/>
            </a:p>
          </p:txBody>
        </p:sp>
        <p:sp>
          <p:nvSpPr>
            <p:cNvPr id="1190" name="object 619"/>
            <p:cNvSpPr/>
            <p:nvPr/>
          </p:nvSpPr>
          <p:spPr>
            <a:xfrm>
              <a:off x="10488935" y="5239856"/>
              <a:ext cx="9647" cy="114146"/>
            </a:xfrm>
            <a:custGeom>
              <a:avLst/>
              <a:gdLst/>
              <a:ahLst/>
              <a:cxnLst/>
              <a:rect l="l" t="t" r="r" b="b"/>
              <a:pathLst>
                <a:path w="9879" h="116894">
                  <a:moveTo>
                    <a:pt x="2324" y="112719"/>
                  </a:moveTo>
                  <a:lnTo>
                    <a:pt x="0" y="0"/>
                  </a:lnTo>
                  <a:lnTo>
                    <a:pt x="2905" y="1789"/>
                  </a:lnTo>
                  <a:lnTo>
                    <a:pt x="6392" y="2982"/>
                  </a:lnTo>
                  <a:lnTo>
                    <a:pt x="9879" y="3578"/>
                  </a:lnTo>
                  <a:lnTo>
                    <a:pt x="8135" y="116894"/>
                  </a:lnTo>
                  <a:lnTo>
                    <a:pt x="7554" y="116894"/>
                  </a:lnTo>
                  <a:lnTo>
                    <a:pt x="7554" y="116298"/>
                  </a:lnTo>
                  <a:lnTo>
                    <a:pt x="6392" y="115701"/>
                  </a:lnTo>
                  <a:lnTo>
                    <a:pt x="5811" y="115105"/>
                  </a:lnTo>
                  <a:lnTo>
                    <a:pt x="4649" y="114508"/>
                  </a:lnTo>
                  <a:lnTo>
                    <a:pt x="4067" y="114508"/>
                  </a:lnTo>
                  <a:lnTo>
                    <a:pt x="3486" y="113912"/>
                  </a:lnTo>
                  <a:lnTo>
                    <a:pt x="2905" y="113316"/>
                  </a:lnTo>
                  <a:lnTo>
                    <a:pt x="2324" y="112719"/>
                  </a:lnTo>
                  <a:close/>
                </a:path>
              </a:pathLst>
            </a:custGeom>
            <a:solidFill>
              <a:srgbClr val="F1A8C9"/>
            </a:solidFill>
          </p:spPr>
          <p:txBody>
            <a:bodyPr wrap="square" lIns="0" tIns="0" rIns="0" bIns="0" rtlCol="0">
              <a:noAutofit/>
            </a:bodyPr>
            <a:lstStyle/>
            <a:p>
              <a:endParaRPr sz="1758"/>
            </a:p>
          </p:txBody>
        </p:sp>
        <p:sp>
          <p:nvSpPr>
            <p:cNvPr id="1191" name="object 620"/>
            <p:cNvSpPr/>
            <p:nvPr/>
          </p:nvSpPr>
          <p:spPr>
            <a:xfrm>
              <a:off x="10680150" y="5225297"/>
              <a:ext cx="0" cy="0"/>
            </a:xfrm>
            <a:custGeom>
              <a:avLst/>
              <a:gdLst/>
              <a:ahLst/>
              <a:cxnLst/>
              <a:rect l="l" t="t" r="r" b="b"/>
              <a:pathLst>
                <a:path>
                  <a:moveTo>
                    <a:pt x="0" y="0"/>
                  </a:moveTo>
                  <a:lnTo>
                    <a:pt x="0" y="0"/>
                  </a:lnTo>
                </a:path>
              </a:pathLst>
            </a:custGeom>
            <a:ln w="1270">
              <a:solidFill>
                <a:srgbClr val="F4AFCF"/>
              </a:solidFill>
              <a:prstDash val="dash"/>
            </a:ln>
          </p:spPr>
          <p:txBody>
            <a:bodyPr wrap="square" lIns="0" tIns="0" rIns="0" bIns="0" rtlCol="0">
              <a:noAutofit/>
            </a:bodyPr>
            <a:lstStyle/>
            <a:p>
              <a:endParaRPr sz="1758"/>
            </a:p>
          </p:txBody>
        </p:sp>
        <p:sp>
          <p:nvSpPr>
            <p:cNvPr id="1192" name="object 621"/>
            <p:cNvSpPr/>
            <p:nvPr/>
          </p:nvSpPr>
          <p:spPr>
            <a:xfrm>
              <a:off x="10680138" y="5225303"/>
              <a:ext cx="12" cy="606"/>
            </a:xfrm>
            <a:custGeom>
              <a:avLst/>
              <a:gdLst/>
              <a:ahLst/>
              <a:cxnLst/>
              <a:rect l="l" t="t" r="r" b="b"/>
              <a:pathLst>
                <a:path w="12" h="621">
                  <a:moveTo>
                    <a:pt x="12" y="596"/>
                  </a:moveTo>
                  <a:lnTo>
                    <a:pt x="12" y="0"/>
                  </a:lnTo>
                  <a:lnTo>
                    <a:pt x="12" y="596"/>
                  </a:lnTo>
                  <a:close/>
                </a:path>
              </a:pathLst>
            </a:custGeom>
            <a:solidFill>
              <a:srgbClr val="F4AFCF"/>
            </a:solidFill>
          </p:spPr>
          <p:txBody>
            <a:bodyPr wrap="square" lIns="0" tIns="0" rIns="0" bIns="0" rtlCol="0">
              <a:noAutofit/>
            </a:bodyPr>
            <a:lstStyle/>
            <a:p>
              <a:endParaRPr sz="1758"/>
            </a:p>
          </p:txBody>
        </p:sp>
        <p:sp>
          <p:nvSpPr>
            <p:cNvPr id="1193" name="object 622"/>
            <p:cNvSpPr/>
            <p:nvPr/>
          </p:nvSpPr>
          <p:spPr>
            <a:xfrm>
              <a:off x="10680149" y="5225298"/>
              <a:ext cx="0" cy="0"/>
            </a:xfrm>
            <a:custGeom>
              <a:avLst/>
              <a:gdLst/>
              <a:ahLst/>
              <a:cxnLst/>
              <a:rect l="l" t="t" r="r" b="b"/>
              <a:pathLst>
                <a:path>
                  <a:moveTo>
                    <a:pt x="0" y="0"/>
                  </a:moveTo>
                  <a:lnTo>
                    <a:pt x="0" y="0"/>
                  </a:lnTo>
                </a:path>
              </a:pathLst>
            </a:custGeom>
            <a:ln w="1270">
              <a:solidFill>
                <a:srgbClr val="F1A8C9"/>
              </a:solidFill>
              <a:prstDash val="dash"/>
            </a:ln>
          </p:spPr>
          <p:txBody>
            <a:bodyPr wrap="square" lIns="0" tIns="0" rIns="0" bIns="0" rtlCol="0">
              <a:noAutofit/>
            </a:bodyPr>
            <a:lstStyle/>
            <a:p>
              <a:endParaRPr sz="1758"/>
            </a:p>
          </p:txBody>
        </p:sp>
        <p:sp>
          <p:nvSpPr>
            <p:cNvPr id="1194" name="object 623"/>
            <p:cNvSpPr/>
            <p:nvPr/>
          </p:nvSpPr>
          <p:spPr>
            <a:xfrm>
              <a:off x="10680137" y="5225304"/>
              <a:ext cx="12" cy="606"/>
            </a:xfrm>
            <a:custGeom>
              <a:avLst/>
              <a:gdLst/>
              <a:ahLst/>
              <a:cxnLst/>
              <a:rect l="l" t="t" r="r" b="b"/>
              <a:pathLst>
                <a:path w="12" h="621">
                  <a:moveTo>
                    <a:pt x="12" y="596"/>
                  </a:moveTo>
                  <a:lnTo>
                    <a:pt x="12" y="0"/>
                  </a:lnTo>
                  <a:lnTo>
                    <a:pt x="12" y="596"/>
                  </a:lnTo>
                  <a:close/>
                </a:path>
              </a:pathLst>
            </a:custGeom>
            <a:solidFill>
              <a:srgbClr val="F1A8C9"/>
            </a:solidFill>
          </p:spPr>
          <p:txBody>
            <a:bodyPr wrap="square" lIns="0" tIns="0" rIns="0" bIns="0" rtlCol="0">
              <a:noAutofit/>
            </a:bodyPr>
            <a:lstStyle/>
            <a:p>
              <a:endParaRPr sz="1758"/>
            </a:p>
          </p:txBody>
        </p:sp>
        <p:sp>
          <p:nvSpPr>
            <p:cNvPr id="1195" name="object 624"/>
            <p:cNvSpPr/>
            <p:nvPr/>
          </p:nvSpPr>
          <p:spPr>
            <a:xfrm>
              <a:off x="10674503" y="5517070"/>
              <a:ext cx="567" cy="9900"/>
            </a:xfrm>
            <a:custGeom>
              <a:avLst/>
              <a:gdLst/>
              <a:ahLst/>
              <a:cxnLst/>
              <a:rect l="l" t="t" r="r" b="b"/>
              <a:pathLst>
                <a:path w="581" h="10138">
                  <a:moveTo>
                    <a:pt x="0" y="10138"/>
                  </a:moveTo>
                  <a:lnTo>
                    <a:pt x="0" y="0"/>
                  </a:lnTo>
                  <a:lnTo>
                    <a:pt x="581" y="10138"/>
                  </a:lnTo>
                  <a:lnTo>
                    <a:pt x="0" y="10138"/>
                  </a:lnTo>
                  <a:close/>
                </a:path>
              </a:pathLst>
            </a:custGeom>
            <a:solidFill>
              <a:srgbClr val="F4AFCF"/>
            </a:solidFill>
          </p:spPr>
          <p:txBody>
            <a:bodyPr wrap="square" lIns="0" tIns="0" rIns="0" bIns="0" rtlCol="0">
              <a:noAutofit/>
            </a:bodyPr>
            <a:lstStyle/>
            <a:p>
              <a:endParaRPr sz="1758"/>
            </a:p>
          </p:txBody>
        </p:sp>
        <p:sp>
          <p:nvSpPr>
            <p:cNvPr id="1196" name="object 625"/>
            <p:cNvSpPr/>
            <p:nvPr/>
          </p:nvSpPr>
          <p:spPr>
            <a:xfrm>
              <a:off x="10674502" y="5517070"/>
              <a:ext cx="567" cy="9900"/>
            </a:xfrm>
            <a:custGeom>
              <a:avLst/>
              <a:gdLst/>
              <a:ahLst/>
              <a:cxnLst/>
              <a:rect l="l" t="t" r="r" b="b"/>
              <a:pathLst>
                <a:path w="581" h="10138">
                  <a:moveTo>
                    <a:pt x="0" y="0"/>
                  </a:moveTo>
                  <a:lnTo>
                    <a:pt x="581" y="10138"/>
                  </a:lnTo>
                  <a:lnTo>
                    <a:pt x="0" y="10138"/>
                  </a:lnTo>
                  <a:lnTo>
                    <a:pt x="0" y="0"/>
                  </a:lnTo>
                  <a:close/>
                </a:path>
              </a:pathLst>
            </a:custGeom>
            <a:solidFill>
              <a:srgbClr val="F1A8C9"/>
            </a:solidFill>
          </p:spPr>
          <p:txBody>
            <a:bodyPr wrap="square" lIns="0" tIns="0" rIns="0" bIns="0" rtlCol="0">
              <a:noAutofit/>
            </a:bodyPr>
            <a:lstStyle/>
            <a:p>
              <a:endParaRPr sz="1758"/>
            </a:p>
          </p:txBody>
        </p:sp>
        <p:sp>
          <p:nvSpPr>
            <p:cNvPr id="1197" name="object 626"/>
            <p:cNvSpPr/>
            <p:nvPr/>
          </p:nvSpPr>
          <p:spPr>
            <a:xfrm>
              <a:off x="10525822" y="4999043"/>
              <a:ext cx="41426" cy="11357"/>
            </a:xfrm>
            <a:custGeom>
              <a:avLst/>
              <a:gdLst/>
              <a:ahLst/>
              <a:cxnLst/>
              <a:rect l="l" t="t" r="r" b="b"/>
              <a:pathLst>
                <a:path w="42423" h="11630">
                  <a:moveTo>
                    <a:pt x="0" y="11630"/>
                  </a:moveTo>
                  <a:lnTo>
                    <a:pt x="3992" y="8004"/>
                  </a:lnTo>
                  <a:lnTo>
                    <a:pt x="16802" y="1730"/>
                  </a:lnTo>
                  <a:lnTo>
                    <a:pt x="29685" y="0"/>
                  </a:lnTo>
                  <a:lnTo>
                    <a:pt x="39517" y="1491"/>
                  </a:lnTo>
                  <a:lnTo>
                    <a:pt x="42423" y="4473"/>
                  </a:lnTo>
                  <a:lnTo>
                    <a:pt x="41260" y="6262"/>
                  </a:lnTo>
                  <a:lnTo>
                    <a:pt x="37409" y="4229"/>
                  </a:lnTo>
                  <a:lnTo>
                    <a:pt x="28904" y="1864"/>
                  </a:lnTo>
                  <a:lnTo>
                    <a:pt x="16231" y="3035"/>
                  </a:lnTo>
                  <a:lnTo>
                    <a:pt x="0" y="11630"/>
                  </a:lnTo>
                  <a:close/>
                </a:path>
              </a:pathLst>
            </a:custGeom>
            <a:solidFill>
              <a:srgbClr val="3B3B3A"/>
            </a:solidFill>
          </p:spPr>
          <p:txBody>
            <a:bodyPr wrap="square" lIns="0" tIns="0" rIns="0" bIns="0" rtlCol="0">
              <a:noAutofit/>
            </a:bodyPr>
            <a:lstStyle/>
            <a:p>
              <a:endParaRPr sz="1758"/>
            </a:p>
          </p:txBody>
        </p:sp>
        <p:sp>
          <p:nvSpPr>
            <p:cNvPr id="1198" name="object 627"/>
            <p:cNvSpPr/>
            <p:nvPr/>
          </p:nvSpPr>
          <p:spPr>
            <a:xfrm>
              <a:off x="10638952" y="5007794"/>
              <a:ext cx="3740" cy="2618"/>
            </a:xfrm>
            <a:custGeom>
              <a:avLst/>
              <a:gdLst/>
              <a:ahLst/>
              <a:cxnLst/>
              <a:rect l="l" t="t" r="r" b="b"/>
              <a:pathLst>
                <a:path w="3830" h="2681">
                  <a:moveTo>
                    <a:pt x="3830" y="2681"/>
                  </a:moveTo>
                  <a:lnTo>
                    <a:pt x="0" y="0"/>
                  </a:lnTo>
                  <a:lnTo>
                    <a:pt x="168" y="73"/>
                  </a:lnTo>
                  <a:lnTo>
                    <a:pt x="3830" y="2681"/>
                  </a:lnTo>
                  <a:close/>
                </a:path>
              </a:pathLst>
            </a:custGeom>
            <a:solidFill>
              <a:srgbClr val="3B3B3A"/>
            </a:solidFill>
          </p:spPr>
          <p:txBody>
            <a:bodyPr wrap="square" lIns="0" tIns="0" rIns="0" bIns="0" rtlCol="0">
              <a:noAutofit/>
            </a:bodyPr>
            <a:lstStyle/>
            <a:p>
              <a:endParaRPr sz="1758"/>
            </a:p>
          </p:txBody>
        </p:sp>
        <p:sp>
          <p:nvSpPr>
            <p:cNvPr id="1199" name="object 628"/>
            <p:cNvSpPr/>
            <p:nvPr/>
          </p:nvSpPr>
          <p:spPr>
            <a:xfrm>
              <a:off x="10601858" y="4999222"/>
              <a:ext cx="37117" cy="8560"/>
            </a:xfrm>
            <a:custGeom>
              <a:avLst/>
              <a:gdLst/>
              <a:ahLst/>
              <a:cxnLst/>
              <a:rect l="l" t="t" r="r" b="b"/>
              <a:pathLst>
                <a:path w="38011" h="8766">
                  <a:moveTo>
                    <a:pt x="581" y="6079"/>
                  </a:moveTo>
                  <a:lnTo>
                    <a:pt x="0" y="4290"/>
                  </a:lnTo>
                  <a:lnTo>
                    <a:pt x="2324" y="1308"/>
                  </a:lnTo>
                  <a:lnTo>
                    <a:pt x="5333" y="483"/>
                  </a:lnTo>
                  <a:lnTo>
                    <a:pt x="16776" y="0"/>
                  </a:lnTo>
                  <a:lnTo>
                    <a:pt x="30079" y="3214"/>
                  </a:lnTo>
                  <a:lnTo>
                    <a:pt x="38011" y="8766"/>
                  </a:lnTo>
                  <a:lnTo>
                    <a:pt x="22742" y="2122"/>
                  </a:lnTo>
                  <a:lnTo>
                    <a:pt x="11018" y="2013"/>
                  </a:lnTo>
                  <a:lnTo>
                    <a:pt x="3475" y="4628"/>
                  </a:lnTo>
                  <a:lnTo>
                    <a:pt x="581" y="6079"/>
                  </a:lnTo>
                  <a:close/>
                </a:path>
              </a:pathLst>
            </a:custGeom>
            <a:solidFill>
              <a:srgbClr val="3B3B3A"/>
            </a:solidFill>
          </p:spPr>
          <p:txBody>
            <a:bodyPr wrap="square" lIns="0" tIns="0" rIns="0" bIns="0" rtlCol="0">
              <a:noAutofit/>
            </a:bodyPr>
            <a:lstStyle/>
            <a:p>
              <a:endParaRPr sz="1758"/>
            </a:p>
          </p:txBody>
        </p:sp>
        <p:sp>
          <p:nvSpPr>
            <p:cNvPr id="1200" name="object 629"/>
            <p:cNvSpPr/>
            <p:nvPr/>
          </p:nvSpPr>
          <p:spPr>
            <a:xfrm>
              <a:off x="10519573" y="5143784"/>
              <a:ext cx="127115" cy="58325"/>
            </a:xfrm>
            <a:custGeom>
              <a:avLst/>
              <a:gdLst/>
              <a:ahLst/>
              <a:cxnLst/>
              <a:rect l="l" t="t" r="r" b="b"/>
              <a:pathLst>
                <a:path w="130175" h="59729">
                  <a:moveTo>
                    <a:pt x="7898" y="46824"/>
                  </a:moveTo>
                  <a:lnTo>
                    <a:pt x="2052" y="36226"/>
                  </a:lnTo>
                  <a:lnTo>
                    <a:pt x="0" y="22663"/>
                  </a:lnTo>
                  <a:lnTo>
                    <a:pt x="0" y="17295"/>
                  </a:lnTo>
                  <a:lnTo>
                    <a:pt x="1743" y="10735"/>
                  </a:lnTo>
                  <a:lnTo>
                    <a:pt x="4067" y="3578"/>
                  </a:lnTo>
                  <a:lnTo>
                    <a:pt x="4067" y="596"/>
                  </a:lnTo>
                  <a:lnTo>
                    <a:pt x="5230" y="0"/>
                  </a:lnTo>
                  <a:lnTo>
                    <a:pt x="6973" y="0"/>
                  </a:lnTo>
                  <a:lnTo>
                    <a:pt x="7554" y="596"/>
                  </a:lnTo>
                  <a:lnTo>
                    <a:pt x="8135" y="1192"/>
                  </a:lnTo>
                  <a:lnTo>
                    <a:pt x="8135" y="1789"/>
                  </a:lnTo>
                  <a:lnTo>
                    <a:pt x="14692" y="12412"/>
                  </a:lnTo>
                  <a:lnTo>
                    <a:pt x="23723" y="21528"/>
                  </a:lnTo>
                  <a:lnTo>
                    <a:pt x="34741" y="28499"/>
                  </a:lnTo>
                  <a:lnTo>
                    <a:pt x="47462" y="33121"/>
                  </a:lnTo>
                  <a:lnTo>
                    <a:pt x="61600" y="35187"/>
                  </a:lnTo>
                  <a:lnTo>
                    <a:pt x="65087" y="35187"/>
                  </a:lnTo>
                  <a:lnTo>
                    <a:pt x="77478" y="33800"/>
                  </a:lnTo>
                  <a:lnTo>
                    <a:pt x="90046" y="30223"/>
                  </a:lnTo>
                  <a:lnTo>
                    <a:pt x="101490" y="24662"/>
                  </a:lnTo>
                  <a:lnTo>
                    <a:pt x="111578" y="17295"/>
                  </a:lnTo>
                  <a:lnTo>
                    <a:pt x="117390" y="12524"/>
                  </a:lnTo>
                  <a:lnTo>
                    <a:pt x="121458" y="7156"/>
                  </a:lnTo>
                  <a:lnTo>
                    <a:pt x="124944" y="1192"/>
                  </a:lnTo>
                  <a:lnTo>
                    <a:pt x="125526" y="596"/>
                  </a:lnTo>
                  <a:lnTo>
                    <a:pt x="126107" y="0"/>
                  </a:lnTo>
                  <a:lnTo>
                    <a:pt x="127269" y="0"/>
                  </a:lnTo>
                  <a:lnTo>
                    <a:pt x="127850" y="596"/>
                  </a:lnTo>
                  <a:lnTo>
                    <a:pt x="128431" y="596"/>
                  </a:lnTo>
                  <a:lnTo>
                    <a:pt x="128431" y="1192"/>
                  </a:lnTo>
                  <a:lnTo>
                    <a:pt x="129012" y="1192"/>
                  </a:lnTo>
                  <a:lnTo>
                    <a:pt x="129012" y="3578"/>
                  </a:lnTo>
                  <a:lnTo>
                    <a:pt x="130175" y="8349"/>
                  </a:lnTo>
                  <a:lnTo>
                    <a:pt x="130175" y="17295"/>
                  </a:lnTo>
                  <a:lnTo>
                    <a:pt x="128255" y="29591"/>
                  </a:lnTo>
                  <a:lnTo>
                    <a:pt x="123183" y="40666"/>
                  </a:lnTo>
                  <a:lnTo>
                    <a:pt x="115745" y="49308"/>
                  </a:lnTo>
                  <a:lnTo>
                    <a:pt x="106710" y="55325"/>
                  </a:lnTo>
                  <a:lnTo>
                    <a:pt x="96848" y="58528"/>
                  </a:lnTo>
                  <a:lnTo>
                    <a:pt x="86927" y="58723"/>
                  </a:lnTo>
                  <a:lnTo>
                    <a:pt x="77717" y="55722"/>
                  </a:lnTo>
                  <a:lnTo>
                    <a:pt x="69987" y="49332"/>
                  </a:lnTo>
                  <a:lnTo>
                    <a:pt x="64506" y="39362"/>
                  </a:lnTo>
                  <a:lnTo>
                    <a:pt x="61600" y="39362"/>
                  </a:lnTo>
                  <a:lnTo>
                    <a:pt x="60877" y="42006"/>
                  </a:lnTo>
                  <a:lnTo>
                    <a:pt x="55431" y="51499"/>
                  </a:lnTo>
                  <a:lnTo>
                    <a:pt x="47161" y="57370"/>
                  </a:lnTo>
                  <a:lnTo>
                    <a:pt x="37170" y="59729"/>
                  </a:lnTo>
                  <a:lnTo>
                    <a:pt x="26560" y="58685"/>
                  </a:lnTo>
                  <a:lnTo>
                    <a:pt x="16435" y="54347"/>
                  </a:lnTo>
                  <a:lnTo>
                    <a:pt x="7898" y="46824"/>
                  </a:lnTo>
                  <a:close/>
                </a:path>
              </a:pathLst>
            </a:custGeom>
            <a:solidFill>
              <a:srgbClr val="FFFFFF"/>
            </a:solidFill>
          </p:spPr>
          <p:txBody>
            <a:bodyPr wrap="square" lIns="0" tIns="0" rIns="0" bIns="0" rtlCol="0">
              <a:noAutofit/>
            </a:bodyPr>
            <a:lstStyle/>
            <a:p>
              <a:endParaRPr sz="1758"/>
            </a:p>
          </p:txBody>
        </p:sp>
        <p:sp>
          <p:nvSpPr>
            <p:cNvPr id="1201" name="object 630"/>
            <p:cNvSpPr/>
            <p:nvPr/>
          </p:nvSpPr>
          <p:spPr>
            <a:xfrm>
              <a:off x="9195623" y="5140290"/>
              <a:ext cx="1135" cy="4659"/>
            </a:xfrm>
            <a:custGeom>
              <a:avLst/>
              <a:gdLst/>
              <a:ahLst/>
              <a:cxnLst/>
              <a:rect l="l" t="t" r="r" b="b"/>
              <a:pathLst>
                <a:path w="1162" h="4771">
                  <a:moveTo>
                    <a:pt x="581" y="3578"/>
                  </a:moveTo>
                  <a:lnTo>
                    <a:pt x="0" y="0"/>
                  </a:lnTo>
                  <a:lnTo>
                    <a:pt x="581" y="2385"/>
                  </a:lnTo>
                  <a:lnTo>
                    <a:pt x="581" y="2982"/>
                  </a:lnTo>
                  <a:lnTo>
                    <a:pt x="1162" y="4771"/>
                  </a:lnTo>
                  <a:lnTo>
                    <a:pt x="581" y="3578"/>
                  </a:lnTo>
                  <a:close/>
                </a:path>
              </a:pathLst>
            </a:custGeom>
            <a:solidFill>
              <a:srgbClr val="3B3B3A"/>
            </a:solidFill>
          </p:spPr>
          <p:txBody>
            <a:bodyPr wrap="square" lIns="0" tIns="0" rIns="0" bIns="0" rtlCol="0">
              <a:noAutofit/>
            </a:bodyPr>
            <a:lstStyle/>
            <a:p>
              <a:endParaRPr sz="1758"/>
            </a:p>
          </p:txBody>
        </p:sp>
        <p:sp>
          <p:nvSpPr>
            <p:cNvPr id="1202" name="object 631"/>
            <p:cNvSpPr/>
            <p:nvPr/>
          </p:nvSpPr>
          <p:spPr>
            <a:xfrm>
              <a:off x="9220622" y="5187457"/>
              <a:ext cx="2837" cy="19218"/>
            </a:xfrm>
            <a:custGeom>
              <a:avLst/>
              <a:gdLst/>
              <a:ahLst/>
              <a:cxnLst/>
              <a:rect l="l" t="t" r="r" b="b"/>
              <a:pathLst>
                <a:path w="2905" h="19681">
                  <a:moveTo>
                    <a:pt x="581" y="19084"/>
                  </a:moveTo>
                  <a:lnTo>
                    <a:pt x="0" y="19681"/>
                  </a:lnTo>
                  <a:lnTo>
                    <a:pt x="0" y="0"/>
                  </a:lnTo>
                  <a:lnTo>
                    <a:pt x="1162" y="1192"/>
                  </a:lnTo>
                  <a:lnTo>
                    <a:pt x="1743" y="2385"/>
                  </a:lnTo>
                  <a:lnTo>
                    <a:pt x="2905" y="2982"/>
                  </a:lnTo>
                  <a:lnTo>
                    <a:pt x="2905" y="11928"/>
                  </a:lnTo>
                  <a:lnTo>
                    <a:pt x="2324" y="12524"/>
                  </a:lnTo>
                  <a:lnTo>
                    <a:pt x="2324" y="14910"/>
                  </a:lnTo>
                  <a:lnTo>
                    <a:pt x="1743" y="14910"/>
                  </a:lnTo>
                  <a:lnTo>
                    <a:pt x="1743" y="16699"/>
                  </a:lnTo>
                  <a:lnTo>
                    <a:pt x="581" y="16699"/>
                  </a:lnTo>
                  <a:lnTo>
                    <a:pt x="581" y="19084"/>
                  </a:lnTo>
                  <a:close/>
                </a:path>
              </a:pathLst>
            </a:custGeom>
            <a:solidFill>
              <a:srgbClr val="3B3B3A"/>
            </a:solidFill>
          </p:spPr>
          <p:txBody>
            <a:bodyPr wrap="square" lIns="0" tIns="0" rIns="0" bIns="0" rtlCol="0">
              <a:noAutofit/>
            </a:bodyPr>
            <a:lstStyle/>
            <a:p>
              <a:endParaRPr sz="1758"/>
            </a:p>
          </p:txBody>
        </p:sp>
        <p:sp>
          <p:nvSpPr>
            <p:cNvPr id="1203" name="object 632"/>
            <p:cNvSpPr/>
            <p:nvPr/>
          </p:nvSpPr>
          <p:spPr>
            <a:xfrm>
              <a:off x="9163874" y="4990018"/>
              <a:ext cx="192915" cy="230622"/>
            </a:xfrm>
            <a:custGeom>
              <a:avLst/>
              <a:gdLst/>
              <a:ahLst/>
              <a:cxnLst/>
              <a:rect l="l" t="t" r="r" b="b"/>
              <a:pathLst>
                <a:path w="197559" h="236174">
                  <a:moveTo>
                    <a:pt x="36030" y="164606"/>
                  </a:moveTo>
                  <a:lnTo>
                    <a:pt x="36611" y="165799"/>
                  </a:lnTo>
                  <a:lnTo>
                    <a:pt x="37192" y="166992"/>
                  </a:lnTo>
                  <a:lnTo>
                    <a:pt x="37192" y="168185"/>
                  </a:lnTo>
                  <a:lnTo>
                    <a:pt x="37774" y="168781"/>
                  </a:lnTo>
                  <a:lnTo>
                    <a:pt x="38355" y="169974"/>
                  </a:lnTo>
                  <a:lnTo>
                    <a:pt x="38936" y="171167"/>
                  </a:lnTo>
                  <a:lnTo>
                    <a:pt x="39517" y="172956"/>
                  </a:lnTo>
                  <a:lnTo>
                    <a:pt x="39517" y="173552"/>
                  </a:lnTo>
                  <a:lnTo>
                    <a:pt x="42423" y="180113"/>
                  </a:lnTo>
                  <a:lnTo>
                    <a:pt x="45910" y="186077"/>
                  </a:lnTo>
                  <a:lnTo>
                    <a:pt x="49977" y="192041"/>
                  </a:lnTo>
                  <a:lnTo>
                    <a:pt x="50559" y="192637"/>
                  </a:lnTo>
                  <a:lnTo>
                    <a:pt x="50559" y="193233"/>
                  </a:lnTo>
                  <a:lnTo>
                    <a:pt x="51140" y="194426"/>
                  </a:lnTo>
                  <a:lnTo>
                    <a:pt x="52302" y="195023"/>
                  </a:lnTo>
                  <a:lnTo>
                    <a:pt x="52883" y="196215"/>
                  </a:lnTo>
                  <a:lnTo>
                    <a:pt x="53464" y="196812"/>
                  </a:lnTo>
                  <a:lnTo>
                    <a:pt x="53464" y="197408"/>
                  </a:lnTo>
                  <a:lnTo>
                    <a:pt x="54045" y="198005"/>
                  </a:lnTo>
                  <a:lnTo>
                    <a:pt x="55208" y="198601"/>
                  </a:lnTo>
                  <a:lnTo>
                    <a:pt x="55789" y="199794"/>
                  </a:lnTo>
                  <a:lnTo>
                    <a:pt x="56370" y="200390"/>
                  </a:lnTo>
                  <a:lnTo>
                    <a:pt x="58113" y="202179"/>
                  </a:lnTo>
                  <a:lnTo>
                    <a:pt x="58113" y="221861"/>
                  </a:lnTo>
                  <a:lnTo>
                    <a:pt x="58695" y="221264"/>
                  </a:lnTo>
                  <a:lnTo>
                    <a:pt x="58113" y="222457"/>
                  </a:lnTo>
                  <a:lnTo>
                    <a:pt x="58113" y="223650"/>
                  </a:lnTo>
                  <a:lnTo>
                    <a:pt x="57532" y="223650"/>
                  </a:lnTo>
                  <a:lnTo>
                    <a:pt x="57532" y="224843"/>
                  </a:lnTo>
                  <a:lnTo>
                    <a:pt x="56951" y="225439"/>
                  </a:lnTo>
                  <a:lnTo>
                    <a:pt x="56951" y="226035"/>
                  </a:lnTo>
                  <a:lnTo>
                    <a:pt x="56370" y="226632"/>
                  </a:lnTo>
                  <a:lnTo>
                    <a:pt x="55789" y="226632"/>
                  </a:lnTo>
                  <a:lnTo>
                    <a:pt x="55789" y="227825"/>
                  </a:lnTo>
                  <a:lnTo>
                    <a:pt x="55208" y="228421"/>
                  </a:lnTo>
                  <a:lnTo>
                    <a:pt x="54627" y="229017"/>
                  </a:lnTo>
                  <a:lnTo>
                    <a:pt x="54045" y="229614"/>
                  </a:lnTo>
                  <a:lnTo>
                    <a:pt x="53464" y="230807"/>
                  </a:lnTo>
                  <a:lnTo>
                    <a:pt x="52883" y="231999"/>
                  </a:lnTo>
                  <a:lnTo>
                    <a:pt x="52302" y="232596"/>
                  </a:lnTo>
                  <a:lnTo>
                    <a:pt x="51721" y="233192"/>
                  </a:lnTo>
                  <a:lnTo>
                    <a:pt x="51140" y="233789"/>
                  </a:lnTo>
                  <a:lnTo>
                    <a:pt x="50559" y="234385"/>
                  </a:lnTo>
                  <a:lnTo>
                    <a:pt x="49977" y="234981"/>
                  </a:lnTo>
                  <a:lnTo>
                    <a:pt x="49396" y="234981"/>
                  </a:lnTo>
                  <a:lnTo>
                    <a:pt x="49396" y="235578"/>
                  </a:lnTo>
                  <a:lnTo>
                    <a:pt x="48815" y="235578"/>
                  </a:lnTo>
                  <a:lnTo>
                    <a:pt x="31338" y="229868"/>
                  </a:lnTo>
                  <a:lnTo>
                    <a:pt x="20099" y="224096"/>
                  </a:lnTo>
                  <a:lnTo>
                    <a:pt x="11622" y="217089"/>
                  </a:lnTo>
                  <a:lnTo>
                    <a:pt x="8059" y="211598"/>
                  </a:lnTo>
                  <a:lnTo>
                    <a:pt x="4151" y="199871"/>
                  </a:lnTo>
                  <a:lnTo>
                    <a:pt x="1162" y="183691"/>
                  </a:lnTo>
                  <a:lnTo>
                    <a:pt x="581" y="177131"/>
                  </a:lnTo>
                  <a:lnTo>
                    <a:pt x="0" y="169974"/>
                  </a:lnTo>
                  <a:lnTo>
                    <a:pt x="0" y="150293"/>
                  </a:lnTo>
                  <a:lnTo>
                    <a:pt x="611" y="141335"/>
                  </a:lnTo>
                  <a:lnTo>
                    <a:pt x="1960" y="128691"/>
                  </a:lnTo>
                  <a:lnTo>
                    <a:pt x="4067" y="115701"/>
                  </a:lnTo>
                  <a:lnTo>
                    <a:pt x="5187" y="109222"/>
                  </a:lnTo>
                  <a:lnTo>
                    <a:pt x="7808" y="97090"/>
                  </a:lnTo>
                  <a:lnTo>
                    <a:pt x="11173" y="84887"/>
                  </a:lnTo>
                  <a:lnTo>
                    <a:pt x="15325" y="72719"/>
                  </a:lnTo>
                  <a:lnTo>
                    <a:pt x="20304" y="60689"/>
                  </a:lnTo>
                  <a:lnTo>
                    <a:pt x="26151" y="48904"/>
                  </a:lnTo>
                  <a:lnTo>
                    <a:pt x="27313" y="47712"/>
                  </a:lnTo>
                  <a:lnTo>
                    <a:pt x="27313" y="47115"/>
                  </a:lnTo>
                  <a:lnTo>
                    <a:pt x="27894" y="45922"/>
                  </a:lnTo>
                  <a:lnTo>
                    <a:pt x="28475" y="45326"/>
                  </a:lnTo>
                  <a:lnTo>
                    <a:pt x="29056" y="44730"/>
                  </a:lnTo>
                  <a:lnTo>
                    <a:pt x="29056" y="44133"/>
                  </a:lnTo>
                  <a:lnTo>
                    <a:pt x="30800" y="40555"/>
                  </a:lnTo>
                  <a:lnTo>
                    <a:pt x="33124" y="37573"/>
                  </a:lnTo>
                  <a:lnTo>
                    <a:pt x="35449" y="33994"/>
                  </a:lnTo>
                  <a:lnTo>
                    <a:pt x="35449" y="33398"/>
                  </a:lnTo>
                  <a:lnTo>
                    <a:pt x="36030" y="32802"/>
                  </a:lnTo>
                  <a:lnTo>
                    <a:pt x="37192" y="31012"/>
                  </a:lnTo>
                  <a:lnTo>
                    <a:pt x="38936" y="28627"/>
                  </a:lnTo>
                  <a:lnTo>
                    <a:pt x="40679" y="26838"/>
                  </a:lnTo>
                  <a:lnTo>
                    <a:pt x="40679" y="26241"/>
                  </a:lnTo>
                  <a:lnTo>
                    <a:pt x="48238" y="18244"/>
                  </a:lnTo>
                  <a:lnTo>
                    <a:pt x="58021" y="10719"/>
                  </a:lnTo>
                  <a:lnTo>
                    <a:pt x="69337" y="4967"/>
                  </a:lnTo>
                  <a:lnTo>
                    <a:pt x="82307" y="1292"/>
                  </a:lnTo>
                  <a:lnTo>
                    <a:pt x="97050" y="0"/>
                  </a:lnTo>
                  <a:lnTo>
                    <a:pt x="105767" y="0"/>
                  </a:lnTo>
                  <a:lnTo>
                    <a:pt x="113903" y="1192"/>
                  </a:lnTo>
                  <a:lnTo>
                    <a:pt x="120876" y="2982"/>
                  </a:lnTo>
                  <a:lnTo>
                    <a:pt x="122039" y="3578"/>
                  </a:lnTo>
                  <a:lnTo>
                    <a:pt x="123782" y="4174"/>
                  </a:lnTo>
                  <a:lnTo>
                    <a:pt x="124944" y="4174"/>
                  </a:lnTo>
                  <a:lnTo>
                    <a:pt x="129012" y="5964"/>
                  </a:lnTo>
                  <a:lnTo>
                    <a:pt x="132499" y="7156"/>
                  </a:lnTo>
                  <a:lnTo>
                    <a:pt x="135986" y="9542"/>
                  </a:lnTo>
                  <a:lnTo>
                    <a:pt x="139473" y="11331"/>
                  </a:lnTo>
                  <a:lnTo>
                    <a:pt x="142960" y="13120"/>
                  </a:lnTo>
                  <a:lnTo>
                    <a:pt x="145865" y="15506"/>
                  </a:lnTo>
                  <a:lnTo>
                    <a:pt x="147609" y="17295"/>
                  </a:lnTo>
                  <a:lnTo>
                    <a:pt x="149352" y="19084"/>
                  </a:lnTo>
                  <a:lnTo>
                    <a:pt x="151096" y="20874"/>
                  </a:lnTo>
                  <a:lnTo>
                    <a:pt x="152839" y="22663"/>
                  </a:lnTo>
                  <a:lnTo>
                    <a:pt x="154583" y="24452"/>
                  </a:lnTo>
                  <a:lnTo>
                    <a:pt x="155745" y="26241"/>
                  </a:lnTo>
                  <a:lnTo>
                    <a:pt x="155745" y="26838"/>
                  </a:lnTo>
                  <a:lnTo>
                    <a:pt x="158651" y="29820"/>
                  </a:lnTo>
                  <a:lnTo>
                    <a:pt x="160975" y="33994"/>
                  </a:lnTo>
                  <a:lnTo>
                    <a:pt x="162719" y="37573"/>
                  </a:lnTo>
                  <a:lnTo>
                    <a:pt x="167847" y="46240"/>
                  </a:lnTo>
                  <a:lnTo>
                    <a:pt x="173619" y="57643"/>
                  </a:lnTo>
                  <a:lnTo>
                    <a:pt x="178647" y="69311"/>
                  </a:lnTo>
                  <a:lnTo>
                    <a:pt x="183058" y="81110"/>
                  </a:lnTo>
                  <a:lnTo>
                    <a:pt x="188743" y="98721"/>
                  </a:lnTo>
                  <a:lnTo>
                    <a:pt x="192353" y="113114"/>
                  </a:lnTo>
                  <a:lnTo>
                    <a:pt x="195010" y="127237"/>
                  </a:lnTo>
                  <a:lnTo>
                    <a:pt x="196738" y="140951"/>
                  </a:lnTo>
                  <a:lnTo>
                    <a:pt x="197559" y="154120"/>
                  </a:lnTo>
                  <a:lnTo>
                    <a:pt x="197497" y="166604"/>
                  </a:lnTo>
                  <a:lnTo>
                    <a:pt x="196574" y="178267"/>
                  </a:lnTo>
                  <a:lnTo>
                    <a:pt x="194813" y="188971"/>
                  </a:lnTo>
                  <a:lnTo>
                    <a:pt x="192237" y="198578"/>
                  </a:lnTo>
                  <a:lnTo>
                    <a:pt x="188870" y="206951"/>
                  </a:lnTo>
                  <a:lnTo>
                    <a:pt x="184802" y="214107"/>
                  </a:lnTo>
                  <a:lnTo>
                    <a:pt x="181896" y="217686"/>
                  </a:lnTo>
                  <a:lnTo>
                    <a:pt x="181315" y="218282"/>
                  </a:lnTo>
                  <a:lnTo>
                    <a:pt x="179944" y="219665"/>
                  </a:lnTo>
                  <a:lnTo>
                    <a:pt x="170806" y="226453"/>
                  </a:lnTo>
                  <a:lnTo>
                    <a:pt x="159059" y="231996"/>
                  </a:lnTo>
                  <a:lnTo>
                    <a:pt x="145284" y="236174"/>
                  </a:lnTo>
                  <a:lnTo>
                    <a:pt x="142379" y="232596"/>
                  </a:lnTo>
                  <a:lnTo>
                    <a:pt x="139473" y="229614"/>
                  </a:lnTo>
                  <a:lnTo>
                    <a:pt x="137730" y="226632"/>
                  </a:lnTo>
                  <a:lnTo>
                    <a:pt x="137730" y="226035"/>
                  </a:lnTo>
                  <a:lnTo>
                    <a:pt x="137148" y="225439"/>
                  </a:lnTo>
                  <a:lnTo>
                    <a:pt x="136567" y="224246"/>
                  </a:lnTo>
                  <a:lnTo>
                    <a:pt x="135986" y="222457"/>
                  </a:lnTo>
                  <a:lnTo>
                    <a:pt x="135405" y="221264"/>
                  </a:lnTo>
                  <a:lnTo>
                    <a:pt x="134824" y="220071"/>
                  </a:lnTo>
                  <a:lnTo>
                    <a:pt x="134824" y="219475"/>
                  </a:lnTo>
                  <a:lnTo>
                    <a:pt x="134243" y="218282"/>
                  </a:lnTo>
                  <a:lnTo>
                    <a:pt x="134243" y="217686"/>
                  </a:lnTo>
                  <a:lnTo>
                    <a:pt x="133662" y="216493"/>
                  </a:lnTo>
                  <a:lnTo>
                    <a:pt x="133662" y="214107"/>
                  </a:lnTo>
                  <a:lnTo>
                    <a:pt x="133080" y="213511"/>
                  </a:lnTo>
                  <a:lnTo>
                    <a:pt x="133080" y="205161"/>
                  </a:lnTo>
                  <a:lnTo>
                    <a:pt x="138749" y="198729"/>
                  </a:lnTo>
                  <a:lnTo>
                    <a:pt x="145887" y="188648"/>
                  </a:lnTo>
                  <a:lnTo>
                    <a:pt x="152186" y="177431"/>
                  </a:lnTo>
                  <a:lnTo>
                    <a:pt x="157614" y="165351"/>
                  </a:lnTo>
                  <a:lnTo>
                    <a:pt x="162137" y="152678"/>
                  </a:lnTo>
                  <a:lnTo>
                    <a:pt x="169034" y="150290"/>
                  </a:lnTo>
                  <a:lnTo>
                    <a:pt x="177199" y="139374"/>
                  </a:lnTo>
                  <a:lnTo>
                    <a:pt x="180734" y="125840"/>
                  </a:lnTo>
                  <a:lnTo>
                    <a:pt x="181315" y="119876"/>
                  </a:lnTo>
                  <a:lnTo>
                    <a:pt x="182477" y="110930"/>
                  </a:lnTo>
                  <a:lnTo>
                    <a:pt x="178409" y="106159"/>
                  </a:lnTo>
                  <a:lnTo>
                    <a:pt x="176666" y="104370"/>
                  </a:lnTo>
                  <a:lnTo>
                    <a:pt x="175504" y="103773"/>
                  </a:lnTo>
                  <a:lnTo>
                    <a:pt x="173760" y="104370"/>
                  </a:lnTo>
                  <a:lnTo>
                    <a:pt x="172598" y="104966"/>
                  </a:lnTo>
                  <a:lnTo>
                    <a:pt x="172017" y="105562"/>
                  </a:lnTo>
                  <a:lnTo>
                    <a:pt x="170854" y="106159"/>
                  </a:lnTo>
                  <a:lnTo>
                    <a:pt x="171436" y="104370"/>
                  </a:lnTo>
                  <a:lnTo>
                    <a:pt x="171436" y="100791"/>
                  </a:lnTo>
                  <a:lnTo>
                    <a:pt x="152258" y="100791"/>
                  </a:lnTo>
                  <a:lnTo>
                    <a:pt x="151096" y="84092"/>
                  </a:lnTo>
                  <a:lnTo>
                    <a:pt x="149933" y="100791"/>
                  </a:lnTo>
                  <a:lnTo>
                    <a:pt x="130175" y="100791"/>
                  </a:lnTo>
                  <a:lnTo>
                    <a:pt x="129012" y="93634"/>
                  </a:lnTo>
                  <a:lnTo>
                    <a:pt x="128431" y="100791"/>
                  </a:lnTo>
                  <a:lnTo>
                    <a:pt x="95306" y="100791"/>
                  </a:lnTo>
                  <a:lnTo>
                    <a:pt x="93563" y="91845"/>
                  </a:lnTo>
                  <a:lnTo>
                    <a:pt x="92982" y="100791"/>
                  </a:lnTo>
                  <a:lnTo>
                    <a:pt x="61019" y="100791"/>
                  </a:lnTo>
                  <a:lnTo>
                    <a:pt x="58113" y="80514"/>
                  </a:lnTo>
                  <a:lnTo>
                    <a:pt x="56951" y="100791"/>
                  </a:lnTo>
                  <a:lnTo>
                    <a:pt x="22664" y="100791"/>
                  </a:lnTo>
                  <a:lnTo>
                    <a:pt x="22664" y="103773"/>
                  </a:lnTo>
                  <a:lnTo>
                    <a:pt x="23245" y="104370"/>
                  </a:lnTo>
                  <a:lnTo>
                    <a:pt x="23245" y="106159"/>
                  </a:lnTo>
                  <a:lnTo>
                    <a:pt x="20921" y="104370"/>
                  </a:lnTo>
                  <a:lnTo>
                    <a:pt x="18596" y="103177"/>
                  </a:lnTo>
                  <a:lnTo>
                    <a:pt x="15690" y="106159"/>
                  </a:lnTo>
                  <a:lnTo>
                    <a:pt x="15690" y="106755"/>
                  </a:lnTo>
                  <a:lnTo>
                    <a:pt x="15109" y="106755"/>
                  </a:lnTo>
                  <a:lnTo>
                    <a:pt x="13366" y="109737"/>
                  </a:lnTo>
                  <a:lnTo>
                    <a:pt x="12785" y="113912"/>
                  </a:lnTo>
                  <a:lnTo>
                    <a:pt x="12785" y="121069"/>
                  </a:lnTo>
                  <a:lnTo>
                    <a:pt x="13366" y="124051"/>
                  </a:lnTo>
                  <a:lnTo>
                    <a:pt x="13366" y="126436"/>
                  </a:lnTo>
                  <a:lnTo>
                    <a:pt x="15196" y="134274"/>
                  </a:lnTo>
                  <a:lnTo>
                    <a:pt x="21254" y="146486"/>
                  </a:lnTo>
                  <a:lnTo>
                    <a:pt x="31962" y="153871"/>
                  </a:lnTo>
                  <a:lnTo>
                    <a:pt x="32543" y="153871"/>
                  </a:lnTo>
                  <a:lnTo>
                    <a:pt x="33124" y="157449"/>
                  </a:lnTo>
                  <a:lnTo>
                    <a:pt x="33706" y="158642"/>
                  </a:lnTo>
                  <a:lnTo>
                    <a:pt x="34287" y="159835"/>
                  </a:lnTo>
                  <a:lnTo>
                    <a:pt x="34868" y="161028"/>
                  </a:lnTo>
                  <a:lnTo>
                    <a:pt x="34868" y="161624"/>
                  </a:lnTo>
                  <a:lnTo>
                    <a:pt x="35449" y="162221"/>
                  </a:lnTo>
                  <a:lnTo>
                    <a:pt x="35449" y="162817"/>
                  </a:lnTo>
                  <a:lnTo>
                    <a:pt x="36030" y="163413"/>
                  </a:lnTo>
                  <a:lnTo>
                    <a:pt x="36030" y="164606"/>
                  </a:lnTo>
                  <a:close/>
                </a:path>
              </a:pathLst>
            </a:custGeom>
            <a:solidFill>
              <a:srgbClr val="3B3B3A"/>
            </a:solidFill>
          </p:spPr>
          <p:txBody>
            <a:bodyPr wrap="square" lIns="0" tIns="0" rIns="0" bIns="0" rtlCol="0">
              <a:noAutofit/>
            </a:bodyPr>
            <a:lstStyle/>
            <a:p>
              <a:endParaRPr sz="1758"/>
            </a:p>
          </p:txBody>
        </p:sp>
        <p:sp>
          <p:nvSpPr>
            <p:cNvPr id="1204" name="object 633"/>
            <p:cNvSpPr/>
            <p:nvPr/>
          </p:nvSpPr>
          <p:spPr>
            <a:xfrm>
              <a:off x="9200162" y="5153506"/>
              <a:ext cx="521" cy="1298"/>
            </a:xfrm>
            <a:custGeom>
              <a:avLst/>
              <a:gdLst/>
              <a:ahLst/>
              <a:cxnLst/>
              <a:rect l="l" t="t" r="r" b="b"/>
              <a:pathLst>
                <a:path w="534" h="1329">
                  <a:moveTo>
                    <a:pt x="0" y="184"/>
                  </a:moveTo>
                  <a:lnTo>
                    <a:pt x="0" y="0"/>
                  </a:lnTo>
                  <a:lnTo>
                    <a:pt x="534" y="1329"/>
                  </a:lnTo>
                  <a:lnTo>
                    <a:pt x="0" y="780"/>
                  </a:lnTo>
                  <a:lnTo>
                    <a:pt x="0" y="184"/>
                  </a:lnTo>
                  <a:close/>
                </a:path>
              </a:pathLst>
            </a:custGeom>
            <a:solidFill>
              <a:srgbClr val="3B3B3A"/>
            </a:solidFill>
          </p:spPr>
          <p:txBody>
            <a:bodyPr wrap="square" lIns="0" tIns="0" rIns="0" bIns="0" rtlCol="0">
              <a:noAutofit/>
            </a:bodyPr>
            <a:lstStyle/>
            <a:p>
              <a:endParaRPr sz="1758"/>
            </a:p>
          </p:txBody>
        </p:sp>
        <p:sp>
          <p:nvSpPr>
            <p:cNvPr id="1205" name="object 634"/>
            <p:cNvSpPr/>
            <p:nvPr/>
          </p:nvSpPr>
          <p:spPr>
            <a:xfrm>
              <a:off x="9199234" y="5151180"/>
              <a:ext cx="928" cy="2306"/>
            </a:xfrm>
            <a:custGeom>
              <a:avLst/>
              <a:gdLst/>
              <a:ahLst/>
              <a:cxnLst/>
              <a:rect l="l" t="t" r="r" b="b"/>
              <a:pathLst>
                <a:path w="950" h="2362">
                  <a:moveTo>
                    <a:pt x="950" y="2362"/>
                  </a:moveTo>
                  <a:lnTo>
                    <a:pt x="0" y="0"/>
                  </a:lnTo>
                  <a:lnTo>
                    <a:pt x="369" y="757"/>
                  </a:lnTo>
                  <a:lnTo>
                    <a:pt x="950" y="1950"/>
                  </a:lnTo>
                  <a:lnTo>
                    <a:pt x="950" y="2362"/>
                  </a:lnTo>
                  <a:close/>
                </a:path>
              </a:pathLst>
            </a:custGeom>
            <a:solidFill>
              <a:srgbClr val="3B3B3A"/>
            </a:solidFill>
          </p:spPr>
          <p:txBody>
            <a:bodyPr wrap="square" lIns="0" tIns="0" rIns="0" bIns="0" rtlCol="0">
              <a:noAutofit/>
            </a:bodyPr>
            <a:lstStyle/>
            <a:p>
              <a:endParaRPr sz="1758"/>
            </a:p>
          </p:txBody>
        </p:sp>
        <p:sp>
          <p:nvSpPr>
            <p:cNvPr id="1206" name="object 635"/>
            <p:cNvSpPr/>
            <p:nvPr/>
          </p:nvSpPr>
          <p:spPr>
            <a:xfrm>
              <a:off x="9197892" y="5147856"/>
              <a:ext cx="1135" cy="2821"/>
            </a:xfrm>
            <a:custGeom>
              <a:avLst/>
              <a:gdLst/>
              <a:ahLst/>
              <a:cxnLst/>
              <a:rect l="l" t="t" r="r" b="b"/>
              <a:pathLst>
                <a:path w="1162" h="2889">
                  <a:moveTo>
                    <a:pt x="581" y="1192"/>
                  </a:moveTo>
                  <a:lnTo>
                    <a:pt x="1162" y="1789"/>
                  </a:lnTo>
                  <a:lnTo>
                    <a:pt x="1162" y="2889"/>
                  </a:lnTo>
                  <a:lnTo>
                    <a:pt x="0" y="0"/>
                  </a:lnTo>
                  <a:lnTo>
                    <a:pt x="581" y="596"/>
                  </a:lnTo>
                  <a:lnTo>
                    <a:pt x="581" y="1192"/>
                  </a:lnTo>
                  <a:close/>
                </a:path>
              </a:pathLst>
            </a:custGeom>
            <a:solidFill>
              <a:srgbClr val="3B3B3A"/>
            </a:solidFill>
          </p:spPr>
          <p:txBody>
            <a:bodyPr wrap="square" lIns="0" tIns="0" rIns="0" bIns="0" rtlCol="0">
              <a:noAutofit/>
            </a:bodyPr>
            <a:lstStyle/>
            <a:p>
              <a:endParaRPr sz="1758"/>
            </a:p>
          </p:txBody>
        </p:sp>
        <p:sp>
          <p:nvSpPr>
            <p:cNvPr id="1207" name="object 636"/>
            <p:cNvSpPr/>
            <p:nvPr/>
          </p:nvSpPr>
          <p:spPr>
            <a:xfrm>
              <a:off x="9199027" y="5150684"/>
              <a:ext cx="207" cy="515"/>
            </a:xfrm>
            <a:custGeom>
              <a:avLst/>
              <a:gdLst/>
              <a:ahLst/>
              <a:cxnLst/>
              <a:rect l="l" t="t" r="r" b="b"/>
              <a:pathLst>
                <a:path w="212" h="527">
                  <a:moveTo>
                    <a:pt x="212" y="527"/>
                  </a:moveTo>
                  <a:lnTo>
                    <a:pt x="0" y="92"/>
                  </a:lnTo>
                  <a:lnTo>
                    <a:pt x="212" y="527"/>
                  </a:lnTo>
                  <a:close/>
                </a:path>
              </a:pathLst>
            </a:custGeom>
            <a:solidFill>
              <a:srgbClr val="3B3B3A"/>
            </a:solidFill>
          </p:spPr>
          <p:txBody>
            <a:bodyPr wrap="square" lIns="0" tIns="0" rIns="0" bIns="0" rtlCol="0">
              <a:noAutofit/>
            </a:bodyPr>
            <a:lstStyle/>
            <a:p>
              <a:endParaRPr sz="1758"/>
            </a:p>
          </p:txBody>
        </p:sp>
        <p:sp>
          <p:nvSpPr>
            <p:cNvPr id="1208" name="object 637"/>
            <p:cNvSpPr/>
            <p:nvPr/>
          </p:nvSpPr>
          <p:spPr>
            <a:xfrm>
              <a:off x="9202073" y="5157716"/>
              <a:ext cx="17980" cy="29152"/>
            </a:xfrm>
            <a:custGeom>
              <a:avLst/>
              <a:gdLst/>
              <a:ahLst/>
              <a:cxnLst/>
              <a:rect l="l" t="t" r="r" b="b"/>
              <a:pathLst>
                <a:path w="18413" h="29854">
                  <a:moveTo>
                    <a:pt x="4589" y="9514"/>
                  </a:moveTo>
                  <a:lnTo>
                    <a:pt x="11102" y="20292"/>
                  </a:lnTo>
                  <a:lnTo>
                    <a:pt x="18413" y="29854"/>
                  </a:lnTo>
                  <a:lnTo>
                    <a:pt x="17251" y="28661"/>
                  </a:lnTo>
                  <a:lnTo>
                    <a:pt x="16670" y="28065"/>
                  </a:lnTo>
                  <a:lnTo>
                    <a:pt x="16089" y="26872"/>
                  </a:lnTo>
                  <a:lnTo>
                    <a:pt x="14927" y="26276"/>
                  </a:lnTo>
                  <a:lnTo>
                    <a:pt x="14345" y="25679"/>
                  </a:lnTo>
                  <a:lnTo>
                    <a:pt x="14345" y="25083"/>
                  </a:lnTo>
                  <a:lnTo>
                    <a:pt x="13764" y="24487"/>
                  </a:lnTo>
                  <a:lnTo>
                    <a:pt x="13183" y="23294"/>
                  </a:lnTo>
                  <a:lnTo>
                    <a:pt x="12021" y="22697"/>
                  </a:lnTo>
                  <a:lnTo>
                    <a:pt x="11440" y="21505"/>
                  </a:lnTo>
                  <a:lnTo>
                    <a:pt x="11440" y="20908"/>
                  </a:lnTo>
                  <a:lnTo>
                    <a:pt x="10859" y="20312"/>
                  </a:lnTo>
                  <a:lnTo>
                    <a:pt x="6791" y="14348"/>
                  </a:lnTo>
                  <a:lnTo>
                    <a:pt x="3304" y="8384"/>
                  </a:lnTo>
                  <a:lnTo>
                    <a:pt x="398" y="1823"/>
                  </a:lnTo>
                  <a:lnTo>
                    <a:pt x="398" y="1227"/>
                  </a:lnTo>
                  <a:lnTo>
                    <a:pt x="0" y="0"/>
                  </a:lnTo>
                  <a:lnTo>
                    <a:pt x="4589" y="9514"/>
                  </a:lnTo>
                  <a:close/>
                </a:path>
              </a:pathLst>
            </a:custGeom>
            <a:solidFill>
              <a:srgbClr val="3B3B3A"/>
            </a:solidFill>
          </p:spPr>
          <p:txBody>
            <a:bodyPr wrap="square" lIns="0" tIns="0" rIns="0" bIns="0" rtlCol="0">
              <a:noAutofit/>
            </a:bodyPr>
            <a:lstStyle/>
            <a:p>
              <a:endParaRPr sz="1758"/>
            </a:p>
          </p:txBody>
        </p:sp>
        <p:sp>
          <p:nvSpPr>
            <p:cNvPr id="1209" name="object 638"/>
            <p:cNvSpPr/>
            <p:nvPr/>
          </p:nvSpPr>
          <p:spPr>
            <a:xfrm>
              <a:off x="9200715" y="5154804"/>
              <a:ext cx="1358" cy="2925"/>
            </a:xfrm>
            <a:custGeom>
              <a:avLst/>
              <a:gdLst/>
              <a:ahLst/>
              <a:cxnLst/>
              <a:rect l="l" t="t" r="r" b="b"/>
              <a:pathLst>
                <a:path w="1391" h="2995">
                  <a:moveTo>
                    <a:pt x="0" y="0"/>
                  </a:moveTo>
                  <a:lnTo>
                    <a:pt x="627" y="1240"/>
                  </a:lnTo>
                  <a:lnTo>
                    <a:pt x="1208" y="2433"/>
                  </a:lnTo>
                  <a:lnTo>
                    <a:pt x="1391" y="2995"/>
                  </a:lnTo>
                  <a:lnTo>
                    <a:pt x="268" y="666"/>
                  </a:lnTo>
                  <a:lnTo>
                    <a:pt x="0" y="0"/>
                  </a:lnTo>
                  <a:close/>
                </a:path>
              </a:pathLst>
            </a:custGeom>
            <a:solidFill>
              <a:srgbClr val="3B3B3A"/>
            </a:solidFill>
          </p:spPr>
          <p:txBody>
            <a:bodyPr wrap="square" lIns="0" tIns="0" rIns="0" bIns="0" rtlCol="0">
              <a:noAutofit/>
            </a:bodyPr>
            <a:lstStyle/>
            <a:p>
              <a:endParaRPr sz="1758"/>
            </a:p>
          </p:txBody>
        </p:sp>
        <p:sp>
          <p:nvSpPr>
            <p:cNvPr id="1210" name="object 639"/>
            <p:cNvSpPr/>
            <p:nvPr/>
          </p:nvSpPr>
          <p:spPr>
            <a:xfrm>
              <a:off x="9218918" y="5210158"/>
              <a:ext cx="567" cy="1164"/>
            </a:xfrm>
            <a:custGeom>
              <a:avLst/>
              <a:gdLst/>
              <a:ahLst/>
              <a:cxnLst/>
              <a:rect l="l" t="t" r="r" b="b"/>
              <a:pathLst>
                <a:path w="581" h="1192">
                  <a:moveTo>
                    <a:pt x="581" y="0"/>
                  </a:moveTo>
                  <a:lnTo>
                    <a:pt x="581" y="596"/>
                  </a:lnTo>
                  <a:lnTo>
                    <a:pt x="0" y="1192"/>
                  </a:lnTo>
                  <a:lnTo>
                    <a:pt x="581" y="596"/>
                  </a:lnTo>
                  <a:lnTo>
                    <a:pt x="581" y="0"/>
                  </a:lnTo>
                  <a:close/>
                </a:path>
              </a:pathLst>
            </a:custGeom>
            <a:solidFill>
              <a:srgbClr val="FCE4AC"/>
            </a:solidFill>
          </p:spPr>
          <p:txBody>
            <a:bodyPr wrap="square" lIns="0" tIns="0" rIns="0" bIns="0" rtlCol="0">
              <a:noAutofit/>
            </a:bodyPr>
            <a:lstStyle/>
            <a:p>
              <a:endParaRPr sz="1758"/>
            </a:p>
          </p:txBody>
        </p:sp>
        <p:sp>
          <p:nvSpPr>
            <p:cNvPr id="1211" name="object 640"/>
            <p:cNvSpPr/>
            <p:nvPr/>
          </p:nvSpPr>
          <p:spPr>
            <a:xfrm>
              <a:off x="9255206" y="5211323"/>
              <a:ext cx="72069" cy="65226"/>
            </a:xfrm>
            <a:custGeom>
              <a:avLst/>
              <a:gdLst/>
              <a:ahLst/>
              <a:cxnLst/>
              <a:rect l="l" t="t" r="r" b="b"/>
              <a:pathLst>
                <a:path w="73804" h="66796">
                  <a:moveTo>
                    <a:pt x="1162" y="11928"/>
                  </a:moveTo>
                  <a:lnTo>
                    <a:pt x="2905" y="11928"/>
                  </a:lnTo>
                  <a:lnTo>
                    <a:pt x="6157" y="11849"/>
                  </a:lnTo>
                  <a:lnTo>
                    <a:pt x="16754" y="10470"/>
                  </a:lnTo>
                  <a:lnTo>
                    <a:pt x="29105" y="6777"/>
                  </a:lnTo>
                  <a:lnTo>
                    <a:pt x="43585" y="0"/>
                  </a:lnTo>
                  <a:lnTo>
                    <a:pt x="46491" y="2982"/>
                  </a:lnTo>
                  <a:lnTo>
                    <a:pt x="48234" y="5964"/>
                  </a:lnTo>
                  <a:lnTo>
                    <a:pt x="51721" y="9542"/>
                  </a:lnTo>
                  <a:lnTo>
                    <a:pt x="54627" y="11928"/>
                  </a:lnTo>
                  <a:lnTo>
                    <a:pt x="57532" y="14910"/>
                  </a:lnTo>
                  <a:lnTo>
                    <a:pt x="61600" y="17295"/>
                  </a:lnTo>
                  <a:lnTo>
                    <a:pt x="65087" y="20277"/>
                  </a:lnTo>
                  <a:lnTo>
                    <a:pt x="69155" y="23259"/>
                  </a:lnTo>
                  <a:lnTo>
                    <a:pt x="73804" y="26838"/>
                  </a:lnTo>
                  <a:lnTo>
                    <a:pt x="69842" y="32979"/>
                  </a:lnTo>
                  <a:lnTo>
                    <a:pt x="61344" y="42733"/>
                  </a:lnTo>
                  <a:lnTo>
                    <a:pt x="51185" y="51026"/>
                  </a:lnTo>
                  <a:lnTo>
                    <a:pt x="39696" y="57717"/>
                  </a:lnTo>
                  <a:lnTo>
                    <a:pt x="27212" y="62668"/>
                  </a:lnTo>
                  <a:lnTo>
                    <a:pt x="14062" y="65741"/>
                  </a:lnTo>
                  <a:lnTo>
                    <a:pt x="581" y="66796"/>
                  </a:lnTo>
                  <a:lnTo>
                    <a:pt x="0" y="66796"/>
                  </a:lnTo>
                  <a:lnTo>
                    <a:pt x="0" y="11928"/>
                  </a:lnTo>
                  <a:lnTo>
                    <a:pt x="1162" y="11928"/>
                  </a:lnTo>
                  <a:close/>
                </a:path>
              </a:pathLst>
            </a:custGeom>
            <a:solidFill>
              <a:srgbClr val="FCE4AC"/>
            </a:solidFill>
          </p:spPr>
          <p:txBody>
            <a:bodyPr wrap="square" lIns="0" tIns="0" rIns="0" bIns="0" rtlCol="0">
              <a:noAutofit/>
            </a:bodyPr>
            <a:lstStyle/>
            <a:p>
              <a:endParaRPr sz="1758"/>
            </a:p>
          </p:txBody>
        </p:sp>
        <p:sp>
          <p:nvSpPr>
            <p:cNvPr id="1212" name="object 641"/>
            <p:cNvSpPr/>
            <p:nvPr/>
          </p:nvSpPr>
          <p:spPr>
            <a:xfrm>
              <a:off x="9255235" y="5190370"/>
              <a:ext cx="42560" cy="32613"/>
            </a:xfrm>
            <a:custGeom>
              <a:avLst/>
              <a:gdLst/>
              <a:ahLst/>
              <a:cxnLst/>
              <a:rect l="l" t="t" r="r" b="b"/>
              <a:pathLst>
                <a:path w="43585" h="33398">
                  <a:moveTo>
                    <a:pt x="2905" y="33398"/>
                  </a:moveTo>
                  <a:lnTo>
                    <a:pt x="0" y="33398"/>
                  </a:lnTo>
                  <a:lnTo>
                    <a:pt x="0" y="15506"/>
                  </a:lnTo>
                  <a:lnTo>
                    <a:pt x="3546" y="15502"/>
                  </a:lnTo>
                  <a:lnTo>
                    <a:pt x="16885" y="13491"/>
                  </a:lnTo>
                  <a:lnTo>
                    <a:pt x="28817" y="8155"/>
                  </a:lnTo>
                  <a:lnTo>
                    <a:pt x="38355" y="0"/>
                  </a:lnTo>
                  <a:lnTo>
                    <a:pt x="38355" y="596"/>
                  </a:lnTo>
                  <a:lnTo>
                    <a:pt x="38936" y="1192"/>
                  </a:lnTo>
                  <a:lnTo>
                    <a:pt x="38936" y="2385"/>
                  </a:lnTo>
                  <a:lnTo>
                    <a:pt x="39517" y="2982"/>
                  </a:lnTo>
                  <a:lnTo>
                    <a:pt x="39517" y="8349"/>
                  </a:lnTo>
                  <a:lnTo>
                    <a:pt x="40098" y="8946"/>
                  </a:lnTo>
                  <a:lnTo>
                    <a:pt x="40098" y="11331"/>
                  </a:lnTo>
                  <a:lnTo>
                    <a:pt x="40679" y="12524"/>
                  </a:lnTo>
                  <a:lnTo>
                    <a:pt x="40679" y="14313"/>
                  </a:lnTo>
                  <a:lnTo>
                    <a:pt x="41260" y="14910"/>
                  </a:lnTo>
                  <a:lnTo>
                    <a:pt x="41842" y="16102"/>
                  </a:lnTo>
                  <a:lnTo>
                    <a:pt x="42423" y="17295"/>
                  </a:lnTo>
                  <a:lnTo>
                    <a:pt x="43004" y="19084"/>
                  </a:lnTo>
                  <a:lnTo>
                    <a:pt x="43585" y="20277"/>
                  </a:lnTo>
                  <a:lnTo>
                    <a:pt x="43585" y="21470"/>
                  </a:lnTo>
                  <a:lnTo>
                    <a:pt x="38888" y="23844"/>
                  </a:lnTo>
                  <a:lnTo>
                    <a:pt x="24540" y="29115"/>
                  </a:lnTo>
                  <a:lnTo>
                    <a:pt x="11640" y="32139"/>
                  </a:lnTo>
                  <a:lnTo>
                    <a:pt x="2905" y="33398"/>
                  </a:lnTo>
                  <a:close/>
                </a:path>
              </a:pathLst>
            </a:custGeom>
            <a:solidFill>
              <a:srgbClr val="FCE09F"/>
            </a:solidFill>
          </p:spPr>
          <p:txBody>
            <a:bodyPr wrap="square" lIns="0" tIns="0" rIns="0" bIns="0" rtlCol="0">
              <a:noAutofit/>
            </a:bodyPr>
            <a:lstStyle/>
            <a:p>
              <a:endParaRPr sz="1758"/>
            </a:p>
          </p:txBody>
        </p:sp>
        <p:sp>
          <p:nvSpPr>
            <p:cNvPr id="1213" name="object 642"/>
            <p:cNvSpPr/>
            <p:nvPr/>
          </p:nvSpPr>
          <p:spPr>
            <a:xfrm>
              <a:off x="9213211" y="5178717"/>
              <a:ext cx="2269" cy="2912"/>
            </a:xfrm>
            <a:custGeom>
              <a:avLst/>
              <a:gdLst/>
              <a:ahLst/>
              <a:cxnLst/>
              <a:rect l="l" t="t" r="r" b="b"/>
              <a:pathLst>
                <a:path w="2324" h="2982">
                  <a:moveTo>
                    <a:pt x="2324" y="2982"/>
                  </a:moveTo>
                  <a:lnTo>
                    <a:pt x="1743" y="1789"/>
                  </a:lnTo>
                  <a:lnTo>
                    <a:pt x="581" y="1192"/>
                  </a:lnTo>
                  <a:lnTo>
                    <a:pt x="0" y="0"/>
                  </a:lnTo>
                  <a:lnTo>
                    <a:pt x="581" y="1192"/>
                  </a:lnTo>
                  <a:lnTo>
                    <a:pt x="1743" y="1789"/>
                  </a:lnTo>
                  <a:lnTo>
                    <a:pt x="2324" y="2982"/>
                  </a:lnTo>
                  <a:close/>
                </a:path>
              </a:pathLst>
            </a:custGeom>
            <a:solidFill>
              <a:srgbClr val="FCE4AC"/>
            </a:solidFill>
          </p:spPr>
          <p:txBody>
            <a:bodyPr wrap="square" lIns="0" tIns="0" rIns="0" bIns="0" rtlCol="0">
              <a:noAutofit/>
            </a:bodyPr>
            <a:lstStyle/>
            <a:p>
              <a:endParaRPr sz="1758"/>
            </a:p>
          </p:txBody>
        </p:sp>
        <p:sp>
          <p:nvSpPr>
            <p:cNvPr id="1214" name="object 643"/>
            <p:cNvSpPr/>
            <p:nvPr/>
          </p:nvSpPr>
          <p:spPr>
            <a:xfrm>
              <a:off x="9202429" y="5159493"/>
              <a:ext cx="10214" cy="18053"/>
            </a:xfrm>
            <a:custGeom>
              <a:avLst/>
              <a:gdLst/>
              <a:ahLst/>
              <a:cxnLst/>
              <a:rect l="l" t="t" r="r" b="b"/>
              <a:pathLst>
                <a:path w="10460" h="18488">
                  <a:moveTo>
                    <a:pt x="10460" y="18488"/>
                  </a:moveTo>
                  <a:lnTo>
                    <a:pt x="6392" y="12524"/>
                  </a:lnTo>
                  <a:lnTo>
                    <a:pt x="2905" y="6560"/>
                  </a:lnTo>
                  <a:lnTo>
                    <a:pt x="0" y="0"/>
                  </a:lnTo>
                  <a:lnTo>
                    <a:pt x="2905" y="6560"/>
                  </a:lnTo>
                  <a:lnTo>
                    <a:pt x="6392" y="12524"/>
                  </a:lnTo>
                  <a:lnTo>
                    <a:pt x="10460" y="18488"/>
                  </a:lnTo>
                  <a:close/>
                </a:path>
              </a:pathLst>
            </a:custGeom>
            <a:solidFill>
              <a:srgbClr val="FCE4AC"/>
            </a:solidFill>
          </p:spPr>
          <p:txBody>
            <a:bodyPr wrap="square" lIns="0" tIns="0" rIns="0" bIns="0" rtlCol="0">
              <a:noAutofit/>
            </a:bodyPr>
            <a:lstStyle/>
            <a:p>
              <a:endParaRPr sz="1758"/>
            </a:p>
          </p:txBody>
        </p:sp>
        <p:sp>
          <p:nvSpPr>
            <p:cNvPr id="1215" name="object 644"/>
            <p:cNvSpPr/>
            <p:nvPr/>
          </p:nvSpPr>
          <p:spPr>
            <a:xfrm>
              <a:off x="9216614" y="5183384"/>
              <a:ext cx="2269" cy="2329"/>
            </a:xfrm>
            <a:custGeom>
              <a:avLst/>
              <a:gdLst/>
              <a:ahLst/>
              <a:cxnLst/>
              <a:rect l="l" t="t" r="r" b="b"/>
              <a:pathLst>
                <a:path w="2324" h="2385">
                  <a:moveTo>
                    <a:pt x="2324" y="2385"/>
                  </a:moveTo>
                  <a:lnTo>
                    <a:pt x="1743" y="1789"/>
                  </a:lnTo>
                  <a:lnTo>
                    <a:pt x="1162" y="596"/>
                  </a:lnTo>
                  <a:lnTo>
                    <a:pt x="0" y="0"/>
                  </a:lnTo>
                  <a:lnTo>
                    <a:pt x="1162" y="596"/>
                  </a:lnTo>
                  <a:lnTo>
                    <a:pt x="1743" y="1789"/>
                  </a:lnTo>
                  <a:lnTo>
                    <a:pt x="2324" y="2385"/>
                  </a:lnTo>
                  <a:close/>
                </a:path>
              </a:pathLst>
            </a:custGeom>
            <a:solidFill>
              <a:srgbClr val="FCE4AC"/>
            </a:solidFill>
          </p:spPr>
          <p:txBody>
            <a:bodyPr wrap="square" lIns="0" tIns="0" rIns="0" bIns="0" rtlCol="0">
              <a:noAutofit/>
            </a:bodyPr>
            <a:lstStyle/>
            <a:p>
              <a:endParaRPr sz="1758"/>
            </a:p>
          </p:txBody>
        </p:sp>
        <p:sp>
          <p:nvSpPr>
            <p:cNvPr id="1216" name="object 645"/>
            <p:cNvSpPr/>
            <p:nvPr/>
          </p:nvSpPr>
          <p:spPr>
            <a:xfrm>
              <a:off x="9200754" y="5154835"/>
              <a:ext cx="1702" cy="4076"/>
            </a:xfrm>
            <a:custGeom>
              <a:avLst/>
              <a:gdLst/>
              <a:ahLst/>
              <a:cxnLst/>
              <a:rect l="l" t="t" r="r" b="b"/>
              <a:pathLst>
                <a:path w="1743" h="4174">
                  <a:moveTo>
                    <a:pt x="1743" y="4174"/>
                  </a:moveTo>
                  <a:lnTo>
                    <a:pt x="1162" y="2385"/>
                  </a:lnTo>
                  <a:lnTo>
                    <a:pt x="581" y="1192"/>
                  </a:lnTo>
                  <a:lnTo>
                    <a:pt x="0" y="0"/>
                  </a:lnTo>
                  <a:lnTo>
                    <a:pt x="581" y="1192"/>
                  </a:lnTo>
                  <a:lnTo>
                    <a:pt x="1162" y="2385"/>
                  </a:lnTo>
                  <a:lnTo>
                    <a:pt x="1743" y="4174"/>
                  </a:lnTo>
                  <a:close/>
                </a:path>
              </a:pathLst>
            </a:custGeom>
            <a:solidFill>
              <a:srgbClr val="FCE4AC"/>
            </a:solidFill>
          </p:spPr>
          <p:txBody>
            <a:bodyPr wrap="square" lIns="0" tIns="0" rIns="0" bIns="0" rtlCol="0">
              <a:noAutofit/>
            </a:bodyPr>
            <a:lstStyle/>
            <a:p>
              <a:endParaRPr sz="1758"/>
            </a:p>
          </p:txBody>
        </p:sp>
        <p:sp>
          <p:nvSpPr>
            <p:cNvPr id="1217" name="object 646"/>
            <p:cNvSpPr/>
            <p:nvPr/>
          </p:nvSpPr>
          <p:spPr>
            <a:xfrm>
              <a:off x="9199021" y="5149593"/>
              <a:ext cx="1135" cy="3494"/>
            </a:xfrm>
            <a:custGeom>
              <a:avLst/>
              <a:gdLst/>
              <a:ahLst/>
              <a:cxnLst/>
              <a:rect l="l" t="t" r="r" b="b"/>
              <a:pathLst>
                <a:path w="1162" h="3578">
                  <a:moveTo>
                    <a:pt x="1162" y="3578"/>
                  </a:moveTo>
                  <a:lnTo>
                    <a:pt x="581" y="2385"/>
                  </a:lnTo>
                  <a:lnTo>
                    <a:pt x="0" y="1192"/>
                  </a:lnTo>
                  <a:lnTo>
                    <a:pt x="0" y="0"/>
                  </a:lnTo>
                  <a:lnTo>
                    <a:pt x="0" y="1192"/>
                  </a:lnTo>
                  <a:lnTo>
                    <a:pt x="581" y="2385"/>
                  </a:lnTo>
                  <a:lnTo>
                    <a:pt x="1162" y="3578"/>
                  </a:lnTo>
                  <a:close/>
                </a:path>
              </a:pathLst>
            </a:custGeom>
            <a:solidFill>
              <a:srgbClr val="FCE4AC"/>
            </a:solidFill>
          </p:spPr>
          <p:txBody>
            <a:bodyPr wrap="square" lIns="0" tIns="0" rIns="0" bIns="0" rtlCol="0">
              <a:noAutofit/>
            </a:bodyPr>
            <a:lstStyle/>
            <a:p>
              <a:endParaRPr sz="1758"/>
            </a:p>
          </p:txBody>
        </p:sp>
        <p:sp>
          <p:nvSpPr>
            <p:cNvPr id="1218" name="object 647"/>
            <p:cNvSpPr/>
            <p:nvPr/>
          </p:nvSpPr>
          <p:spPr>
            <a:xfrm>
              <a:off x="9197886" y="5147865"/>
              <a:ext cx="1135" cy="1747"/>
            </a:xfrm>
            <a:custGeom>
              <a:avLst/>
              <a:gdLst/>
              <a:ahLst/>
              <a:cxnLst/>
              <a:rect l="l" t="t" r="r" b="b"/>
              <a:pathLst>
                <a:path w="1162" h="1789">
                  <a:moveTo>
                    <a:pt x="0" y="0"/>
                  </a:moveTo>
                  <a:lnTo>
                    <a:pt x="581" y="596"/>
                  </a:lnTo>
                  <a:lnTo>
                    <a:pt x="581" y="1192"/>
                  </a:lnTo>
                  <a:lnTo>
                    <a:pt x="1162" y="1789"/>
                  </a:lnTo>
                  <a:lnTo>
                    <a:pt x="581" y="1192"/>
                  </a:lnTo>
                  <a:lnTo>
                    <a:pt x="581" y="596"/>
                  </a:lnTo>
                  <a:lnTo>
                    <a:pt x="0" y="0"/>
                  </a:lnTo>
                  <a:close/>
                </a:path>
              </a:pathLst>
            </a:custGeom>
            <a:solidFill>
              <a:srgbClr val="FCE4AC"/>
            </a:solidFill>
          </p:spPr>
          <p:txBody>
            <a:bodyPr wrap="square" lIns="0" tIns="0" rIns="0" bIns="0" rtlCol="0">
              <a:noAutofit/>
            </a:bodyPr>
            <a:lstStyle/>
            <a:p>
              <a:endParaRPr sz="1758"/>
            </a:p>
          </p:txBody>
        </p:sp>
        <p:sp>
          <p:nvSpPr>
            <p:cNvPr id="1219" name="object 648"/>
            <p:cNvSpPr/>
            <p:nvPr/>
          </p:nvSpPr>
          <p:spPr>
            <a:xfrm>
              <a:off x="9218911" y="5185720"/>
              <a:ext cx="1702" cy="1747"/>
            </a:xfrm>
            <a:custGeom>
              <a:avLst/>
              <a:gdLst/>
              <a:ahLst/>
              <a:cxnLst/>
              <a:rect l="l" t="t" r="r" b="b"/>
              <a:pathLst>
                <a:path w="1743" h="1789">
                  <a:moveTo>
                    <a:pt x="0" y="0"/>
                  </a:moveTo>
                  <a:lnTo>
                    <a:pt x="1743" y="1789"/>
                  </a:lnTo>
                  <a:lnTo>
                    <a:pt x="1162" y="1192"/>
                  </a:lnTo>
                  <a:lnTo>
                    <a:pt x="0" y="0"/>
                  </a:lnTo>
                  <a:close/>
                </a:path>
              </a:pathLst>
            </a:custGeom>
            <a:solidFill>
              <a:srgbClr val="FCE4AC"/>
            </a:solidFill>
          </p:spPr>
          <p:txBody>
            <a:bodyPr wrap="square" lIns="0" tIns="0" rIns="0" bIns="0" rtlCol="0">
              <a:noAutofit/>
            </a:bodyPr>
            <a:lstStyle/>
            <a:p>
              <a:endParaRPr sz="1758"/>
            </a:p>
          </p:txBody>
        </p:sp>
        <p:sp>
          <p:nvSpPr>
            <p:cNvPr id="1220" name="object 649"/>
            <p:cNvSpPr/>
            <p:nvPr/>
          </p:nvSpPr>
          <p:spPr>
            <a:xfrm>
              <a:off x="9200184" y="5153108"/>
              <a:ext cx="567" cy="1747"/>
            </a:xfrm>
            <a:custGeom>
              <a:avLst/>
              <a:gdLst/>
              <a:ahLst/>
              <a:cxnLst/>
              <a:rect l="l" t="t" r="r" b="b"/>
              <a:pathLst>
                <a:path w="581" h="1789">
                  <a:moveTo>
                    <a:pt x="581" y="1789"/>
                  </a:moveTo>
                  <a:lnTo>
                    <a:pt x="0" y="1192"/>
                  </a:lnTo>
                  <a:lnTo>
                    <a:pt x="0" y="0"/>
                  </a:lnTo>
                  <a:lnTo>
                    <a:pt x="0" y="1192"/>
                  </a:lnTo>
                  <a:lnTo>
                    <a:pt x="581" y="1789"/>
                  </a:lnTo>
                  <a:close/>
                </a:path>
              </a:pathLst>
            </a:custGeom>
            <a:solidFill>
              <a:srgbClr val="FCE4AC"/>
            </a:solidFill>
          </p:spPr>
          <p:txBody>
            <a:bodyPr wrap="square" lIns="0" tIns="0" rIns="0" bIns="0" rtlCol="0">
              <a:noAutofit/>
            </a:bodyPr>
            <a:lstStyle/>
            <a:p>
              <a:endParaRPr sz="1758"/>
            </a:p>
          </p:txBody>
        </p:sp>
        <p:sp>
          <p:nvSpPr>
            <p:cNvPr id="1221" name="object 650"/>
            <p:cNvSpPr/>
            <p:nvPr/>
          </p:nvSpPr>
          <p:spPr>
            <a:xfrm>
              <a:off x="9215475" y="5181645"/>
              <a:ext cx="1135" cy="1747"/>
            </a:xfrm>
            <a:custGeom>
              <a:avLst/>
              <a:gdLst/>
              <a:ahLst/>
              <a:cxnLst/>
              <a:rect l="l" t="t" r="r" b="b"/>
              <a:pathLst>
                <a:path w="1162" h="1789">
                  <a:moveTo>
                    <a:pt x="1162" y="1789"/>
                  </a:moveTo>
                  <a:lnTo>
                    <a:pt x="581" y="1192"/>
                  </a:lnTo>
                  <a:lnTo>
                    <a:pt x="581" y="596"/>
                  </a:lnTo>
                  <a:lnTo>
                    <a:pt x="0" y="0"/>
                  </a:lnTo>
                  <a:lnTo>
                    <a:pt x="581" y="596"/>
                  </a:lnTo>
                  <a:lnTo>
                    <a:pt x="581" y="1192"/>
                  </a:lnTo>
                  <a:lnTo>
                    <a:pt x="1162" y="1789"/>
                  </a:lnTo>
                  <a:close/>
                </a:path>
              </a:pathLst>
            </a:custGeom>
            <a:solidFill>
              <a:srgbClr val="FCE4AC"/>
            </a:solidFill>
          </p:spPr>
          <p:txBody>
            <a:bodyPr wrap="square" lIns="0" tIns="0" rIns="0" bIns="0" rtlCol="0">
              <a:noAutofit/>
            </a:bodyPr>
            <a:lstStyle/>
            <a:p>
              <a:endParaRPr sz="1758"/>
            </a:p>
          </p:txBody>
        </p:sp>
        <p:sp>
          <p:nvSpPr>
            <p:cNvPr id="1222" name="object 651"/>
            <p:cNvSpPr/>
            <p:nvPr/>
          </p:nvSpPr>
          <p:spPr>
            <a:xfrm>
              <a:off x="9212667" y="5177549"/>
              <a:ext cx="567" cy="1164"/>
            </a:xfrm>
            <a:custGeom>
              <a:avLst/>
              <a:gdLst/>
              <a:ahLst/>
              <a:cxnLst/>
              <a:rect l="l" t="t" r="r" b="b"/>
              <a:pathLst>
                <a:path w="581" h="1192">
                  <a:moveTo>
                    <a:pt x="581" y="1192"/>
                  </a:moveTo>
                  <a:lnTo>
                    <a:pt x="581" y="596"/>
                  </a:lnTo>
                  <a:lnTo>
                    <a:pt x="0" y="0"/>
                  </a:lnTo>
                  <a:lnTo>
                    <a:pt x="581" y="596"/>
                  </a:lnTo>
                  <a:lnTo>
                    <a:pt x="581" y="1192"/>
                  </a:lnTo>
                  <a:close/>
                </a:path>
              </a:pathLst>
            </a:custGeom>
            <a:solidFill>
              <a:srgbClr val="FCE4AC"/>
            </a:solidFill>
          </p:spPr>
          <p:txBody>
            <a:bodyPr wrap="square" lIns="0" tIns="0" rIns="0" bIns="0" rtlCol="0">
              <a:noAutofit/>
            </a:bodyPr>
            <a:lstStyle/>
            <a:p>
              <a:endParaRPr sz="1758"/>
            </a:p>
          </p:txBody>
        </p:sp>
        <p:sp>
          <p:nvSpPr>
            <p:cNvPr id="1223" name="object 652"/>
            <p:cNvSpPr/>
            <p:nvPr/>
          </p:nvSpPr>
          <p:spPr>
            <a:xfrm>
              <a:off x="9271131" y="5072151"/>
              <a:ext cx="70920" cy="131565"/>
            </a:xfrm>
            <a:custGeom>
              <a:avLst/>
              <a:gdLst/>
              <a:ahLst/>
              <a:cxnLst/>
              <a:rect l="l" t="t" r="r" b="b"/>
              <a:pathLst>
                <a:path w="72627" h="134732">
                  <a:moveTo>
                    <a:pt x="42407" y="16699"/>
                  </a:moveTo>
                  <a:lnTo>
                    <a:pt x="61585" y="16699"/>
                  </a:lnTo>
                  <a:lnTo>
                    <a:pt x="61585" y="20277"/>
                  </a:lnTo>
                  <a:lnTo>
                    <a:pt x="61004" y="22066"/>
                  </a:lnTo>
                  <a:lnTo>
                    <a:pt x="62166" y="21470"/>
                  </a:lnTo>
                  <a:lnTo>
                    <a:pt x="62747" y="20874"/>
                  </a:lnTo>
                  <a:lnTo>
                    <a:pt x="63910" y="20277"/>
                  </a:lnTo>
                  <a:lnTo>
                    <a:pt x="65072" y="19681"/>
                  </a:lnTo>
                  <a:lnTo>
                    <a:pt x="66815" y="20277"/>
                  </a:lnTo>
                  <a:lnTo>
                    <a:pt x="68559" y="22066"/>
                  </a:lnTo>
                  <a:lnTo>
                    <a:pt x="72627" y="26838"/>
                  </a:lnTo>
                  <a:lnTo>
                    <a:pt x="71464" y="35784"/>
                  </a:lnTo>
                  <a:lnTo>
                    <a:pt x="70883" y="41748"/>
                  </a:lnTo>
                  <a:lnTo>
                    <a:pt x="69085" y="49672"/>
                  </a:lnTo>
                  <a:lnTo>
                    <a:pt x="62899" y="62389"/>
                  </a:lnTo>
                  <a:lnTo>
                    <a:pt x="51706" y="68586"/>
                  </a:lnTo>
                  <a:lnTo>
                    <a:pt x="48559" y="77804"/>
                  </a:lnTo>
                  <a:lnTo>
                    <a:pt x="43491" y="90075"/>
                  </a:lnTo>
                  <a:lnTo>
                    <a:pt x="37527" y="101557"/>
                  </a:lnTo>
                  <a:lnTo>
                    <a:pt x="30602" y="111979"/>
                  </a:lnTo>
                  <a:lnTo>
                    <a:pt x="22649" y="121069"/>
                  </a:lnTo>
                  <a:lnTo>
                    <a:pt x="22067" y="121069"/>
                  </a:lnTo>
                  <a:lnTo>
                    <a:pt x="21690" y="121505"/>
                  </a:lnTo>
                  <a:lnTo>
                    <a:pt x="12019" y="129540"/>
                  </a:lnTo>
                  <a:lnTo>
                    <a:pt x="0" y="134732"/>
                  </a:lnTo>
                  <a:lnTo>
                    <a:pt x="5214" y="24452"/>
                  </a:lnTo>
                  <a:lnTo>
                    <a:pt x="5796" y="26241"/>
                  </a:lnTo>
                  <a:lnTo>
                    <a:pt x="9647" y="24208"/>
                  </a:lnTo>
                  <a:lnTo>
                    <a:pt x="18152" y="21843"/>
                  </a:lnTo>
                  <a:lnTo>
                    <a:pt x="30825" y="23014"/>
                  </a:lnTo>
                  <a:lnTo>
                    <a:pt x="47056" y="31609"/>
                  </a:lnTo>
                  <a:lnTo>
                    <a:pt x="43565" y="28280"/>
                  </a:lnTo>
                  <a:lnTo>
                    <a:pt x="30781" y="21959"/>
                  </a:lnTo>
                  <a:lnTo>
                    <a:pt x="40083" y="16699"/>
                  </a:lnTo>
                  <a:lnTo>
                    <a:pt x="41245" y="0"/>
                  </a:lnTo>
                  <a:lnTo>
                    <a:pt x="42407" y="16699"/>
                  </a:lnTo>
                  <a:close/>
                </a:path>
              </a:pathLst>
            </a:custGeom>
            <a:solidFill>
              <a:srgbClr val="FCE4AC"/>
            </a:solidFill>
          </p:spPr>
          <p:txBody>
            <a:bodyPr wrap="square" lIns="0" tIns="0" rIns="0" bIns="0" rtlCol="0">
              <a:noAutofit/>
            </a:bodyPr>
            <a:lstStyle/>
            <a:p>
              <a:endParaRPr sz="1758"/>
            </a:p>
          </p:txBody>
        </p:sp>
        <p:sp>
          <p:nvSpPr>
            <p:cNvPr id="1224" name="object 653"/>
            <p:cNvSpPr/>
            <p:nvPr/>
          </p:nvSpPr>
          <p:spPr>
            <a:xfrm>
              <a:off x="9255197" y="5079710"/>
              <a:ext cx="55045" cy="125794"/>
            </a:xfrm>
            <a:custGeom>
              <a:avLst/>
              <a:gdLst/>
              <a:ahLst/>
              <a:cxnLst/>
              <a:rect l="l" t="t" r="r" b="b"/>
              <a:pathLst>
                <a:path w="56370" h="128822">
                  <a:moveTo>
                    <a:pt x="1743" y="8946"/>
                  </a:moveTo>
                  <a:lnTo>
                    <a:pt x="34868" y="8946"/>
                  </a:lnTo>
                  <a:lnTo>
                    <a:pt x="35449" y="1789"/>
                  </a:lnTo>
                  <a:lnTo>
                    <a:pt x="36611" y="8946"/>
                  </a:lnTo>
                  <a:lnTo>
                    <a:pt x="56370" y="8946"/>
                  </a:lnTo>
                  <a:lnTo>
                    <a:pt x="47069" y="14206"/>
                  </a:lnTo>
                  <a:lnTo>
                    <a:pt x="33891" y="12487"/>
                  </a:lnTo>
                  <a:lnTo>
                    <a:pt x="23826" y="13717"/>
                  </a:lnTo>
                  <a:lnTo>
                    <a:pt x="21502" y="16699"/>
                  </a:lnTo>
                  <a:lnTo>
                    <a:pt x="16287" y="126979"/>
                  </a:lnTo>
                  <a:lnTo>
                    <a:pt x="2905" y="128822"/>
                  </a:lnTo>
                  <a:lnTo>
                    <a:pt x="0" y="128822"/>
                  </a:lnTo>
                  <a:lnTo>
                    <a:pt x="0" y="0"/>
                  </a:lnTo>
                  <a:lnTo>
                    <a:pt x="1743" y="8946"/>
                  </a:lnTo>
                  <a:close/>
                </a:path>
              </a:pathLst>
            </a:custGeom>
            <a:solidFill>
              <a:srgbClr val="FCE4AC"/>
            </a:solidFill>
          </p:spPr>
          <p:txBody>
            <a:bodyPr wrap="square" lIns="0" tIns="0" rIns="0" bIns="0" rtlCol="0">
              <a:noAutofit/>
            </a:bodyPr>
            <a:lstStyle/>
            <a:p>
              <a:endParaRPr sz="1758"/>
            </a:p>
          </p:txBody>
        </p:sp>
        <p:sp>
          <p:nvSpPr>
            <p:cNvPr id="1225" name="object 654"/>
            <p:cNvSpPr/>
            <p:nvPr/>
          </p:nvSpPr>
          <p:spPr>
            <a:xfrm>
              <a:off x="9172942" y="5240466"/>
              <a:ext cx="12484" cy="8153"/>
            </a:xfrm>
            <a:custGeom>
              <a:avLst/>
              <a:gdLst/>
              <a:ahLst/>
              <a:cxnLst/>
              <a:rect l="l" t="t" r="r" b="b"/>
              <a:pathLst>
                <a:path w="12785" h="8349">
                  <a:moveTo>
                    <a:pt x="12785" y="0"/>
                  </a:moveTo>
                  <a:lnTo>
                    <a:pt x="8717" y="2982"/>
                  </a:lnTo>
                  <a:lnTo>
                    <a:pt x="4649" y="5964"/>
                  </a:lnTo>
                  <a:lnTo>
                    <a:pt x="0" y="8349"/>
                  </a:lnTo>
                  <a:lnTo>
                    <a:pt x="4649" y="5964"/>
                  </a:lnTo>
                  <a:lnTo>
                    <a:pt x="8717" y="2982"/>
                  </a:lnTo>
                  <a:lnTo>
                    <a:pt x="12785" y="0"/>
                  </a:lnTo>
                  <a:close/>
                </a:path>
              </a:pathLst>
            </a:custGeom>
            <a:solidFill>
              <a:srgbClr val="FBDF99"/>
            </a:solidFill>
          </p:spPr>
          <p:txBody>
            <a:bodyPr wrap="square" lIns="0" tIns="0" rIns="0" bIns="0" rtlCol="0">
              <a:noAutofit/>
            </a:bodyPr>
            <a:lstStyle/>
            <a:p>
              <a:endParaRPr sz="1758"/>
            </a:p>
          </p:txBody>
        </p:sp>
        <p:sp>
          <p:nvSpPr>
            <p:cNvPr id="1226" name="object 655"/>
            <p:cNvSpPr/>
            <p:nvPr/>
          </p:nvSpPr>
          <p:spPr>
            <a:xfrm>
              <a:off x="9189965" y="5218318"/>
              <a:ext cx="65260" cy="58238"/>
            </a:xfrm>
            <a:custGeom>
              <a:avLst/>
              <a:gdLst/>
              <a:ahLst/>
              <a:cxnLst/>
              <a:rect l="l" t="t" r="r" b="b"/>
              <a:pathLst>
                <a:path w="66831" h="59640">
                  <a:moveTo>
                    <a:pt x="25638" y="48245"/>
                  </a:moveTo>
                  <a:lnTo>
                    <a:pt x="15254" y="40451"/>
                  </a:lnTo>
                  <a:lnTo>
                    <a:pt x="6626" y="30885"/>
                  </a:lnTo>
                  <a:lnTo>
                    <a:pt x="0" y="19681"/>
                  </a:lnTo>
                  <a:lnTo>
                    <a:pt x="6392" y="14313"/>
                  </a:lnTo>
                  <a:lnTo>
                    <a:pt x="12203" y="11928"/>
                  </a:lnTo>
                  <a:lnTo>
                    <a:pt x="16853" y="6560"/>
                  </a:lnTo>
                  <a:lnTo>
                    <a:pt x="17434" y="5964"/>
                  </a:lnTo>
                  <a:lnTo>
                    <a:pt x="18015" y="5964"/>
                  </a:lnTo>
                  <a:lnTo>
                    <a:pt x="19177" y="5367"/>
                  </a:lnTo>
                  <a:lnTo>
                    <a:pt x="26151" y="1789"/>
                  </a:lnTo>
                  <a:lnTo>
                    <a:pt x="33706" y="596"/>
                  </a:lnTo>
                  <a:lnTo>
                    <a:pt x="40679" y="0"/>
                  </a:lnTo>
                  <a:lnTo>
                    <a:pt x="41677" y="84"/>
                  </a:lnTo>
                  <a:lnTo>
                    <a:pt x="53628" y="2197"/>
                  </a:lnTo>
                  <a:lnTo>
                    <a:pt x="66831" y="4174"/>
                  </a:lnTo>
                  <a:lnTo>
                    <a:pt x="66831" y="59640"/>
                  </a:lnTo>
                  <a:lnTo>
                    <a:pt x="64506" y="59640"/>
                  </a:lnTo>
                  <a:lnTo>
                    <a:pt x="50693" y="57981"/>
                  </a:lnTo>
                  <a:lnTo>
                    <a:pt x="37532" y="54133"/>
                  </a:lnTo>
                  <a:lnTo>
                    <a:pt x="25638" y="48245"/>
                  </a:lnTo>
                  <a:close/>
                </a:path>
              </a:pathLst>
            </a:custGeom>
            <a:solidFill>
              <a:srgbClr val="FBDF99"/>
            </a:solidFill>
          </p:spPr>
          <p:txBody>
            <a:bodyPr wrap="square" lIns="0" tIns="0" rIns="0" bIns="0" rtlCol="0">
              <a:noAutofit/>
            </a:bodyPr>
            <a:lstStyle/>
            <a:p>
              <a:endParaRPr sz="1758"/>
            </a:p>
          </p:txBody>
        </p:sp>
        <p:sp>
          <p:nvSpPr>
            <p:cNvPr id="1227" name="object 656"/>
            <p:cNvSpPr/>
            <p:nvPr/>
          </p:nvSpPr>
          <p:spPr>
            <a:xfrm>
              <a:off x="9207557" y="5190370"/>
              <a:ext cx="47667" cy="33778"/>
            </a:xfrm>
            <a:custGeom>
              <a:avLst/>
              <a:gdLst/>
              <a:ahLst/>
              <a:cxnLst/>
              <a:rect l="l" t="t" r="r" b="b"/>
              <a:pathLst>
                <a:path w="48815" h="34591">
                  <a:moveTo>
                    <a:pt x="9879" y="24452"/>
                  </a:moveTo>
                  <a:lnTo>
                    <a:pt x="10460" y="23856"/>
                  </a:lnTo>
                  <a:lnTo>
                    <a:pt x="10460" y="23259"/>
                  </a:lnTo>
                  <a:lnTo>
                    <a:pt x="11041" y="23259"/>
                  </a:lnTo>
                  <a:lnTo>
                    <a:pt x="11041" y="21470"/>
                  </a:lnTo>
                  <a:lnTo>
                    <a:pt x="12203" y="21470"/>
                  </a:lnTo>
                  <a:lnTo>
                    <a:pt x="12203" y="20277"/>
                  </a:lnTo>
                  <a:lnTo>
                    <a:pt x="12785" y="19681"/>
                  </a:lnTo>
                  <a:lnTo>
                    <a:pt x="12785" y="18488"/>
                  </a:lnTo>
                  <a:lnTo>
                    <a:pt x="13366" y="18488"/>
                  </a:lnTo>
                  <a:lnTo>
                    <a:pt x="13366" y="17295"/>
                  </a:lnTo>
                  <a:lnTo>
                    <a:pt x="13947" y="16102"/>
                  </a:lnTo>
                  <a:lnTo>
                    <a:pt x="13947" y="13717"/>
                  </a:lnTo>
                  <a:lnTo>
                    <a:pt x="15109" y="13717"/>
                  </a:lnTo>
                  <a:lnTo>
                    <a:pt x="15690" y="13120"/>
                  </a:lnTo>
                  <a:lnTo>
                    <a:pt x="16271" y="13120"/>
                  </a:lnTo>
                  <a:lnTo>
                    <a:pt x="16271" y="0"/>
                  </a:lnTo>
                  <a:lnTo>
                    <a:pt x="16853" y="596"/>
                  </a:lnTo>
                  <a:lnTo>
                    <a:pt x="18015" y="1192"/>
                  </a:lnTo>
                  <a:lnTo>
                    <a:pt x="18596" y="1789"/>
                  </a:lnTo>
                  <a:lnTo>
                    <a:pt x="24452" y="6897"/>
                  </a:lnTo>
                  <a:lnTo>
                    <a:pt x="35890" y="13120"/>
                  </a:lnTo>
                  <a:lnTo>
                    <a:pt x="48815" y="15506"/>
                  </a:lnTo>
                  <a:lnTo>
                    <a:pt x="48815" y="32802"/>
                  </a:lnTo>
                  <a:lnTo>
                    <a:pt x="47612" y="32717"/>
                  </a:lnTo>
                  <a:lnTo>
                    <a:pt x="34561" y="30604"/>
                  </a:lnTo>
                  <a:lnTo>
                    <a:pt x="22664" y="28627"/>
                  </a:lnTo>
                  <a:lnTo>
                    <a:pt x="16271" y="28627"/>
                  </a:lnTo>
                  <a:lnTo>
                    <a:pt x="9298" y="29820"/>
                  </a:lnTo>
                  <a:lnTo>
                    <a:pt x="1162" y="33994"/>
                  </a:lnTo>
                  <a:lnTo>
                    <a:pt x="0" y="34591"/>
                  </a:lnTo>
                  <a:lnTo>
                    <a:pt x="1162" y="33398"/>
                  </a:lnTo>
                  <a:lnTo>
                    <a:pt x="2905" y="32205"/>
                  </a:lnTo>
                  <a:lnTo>
                    <a:pt x="4067" y="30416"/>
                  </a:lnTo>
                  <a:lnTo>
                    <a:pt x="4649" y="30416"/>
                  </a:lnTo>
                  <a:lnTo>
                    <a:pt x="5230" y="29820"/>
                  </a:lnTo>
                  <a:lnTo>
                    <a:pt x="5811" y="29223"/>
                  </a:lnTo>
                  <a:lnTo>
                    <a:pt x="6392" y="28627"/>
                  </a:lnTo>
                  <a:lnTo>
                    <a:pt x="6973" y="28030"/>
                  </a:lnTo>
                  <a:lnTo>
                    <a:pt x="7554" y="27434"/>
                  </a:lnTo>
                  <a:lnTo>
                    <a:pt x="8135" y="26838"/>
                  </a:lnTo>
                  <a:lnTo>
                    <a:pt x="8135" y="25645"/>
                  </a:lnTo>
                  <a:lnTo>
                    <a:pt x="9879" y="24452"/>
                  </a:lnTo>
                  <a:close/>
                </a:path>
              </a:pathLst>
            </a:custGeom>
            <a:solidFill>
              <a:srgbClr val="FBDB89"/>
            </a:solidFill>
          </p:spPr>
          <p:txBody>
            <a:bodyPr wrap="square" lIns="0" tIns="0" rIns="0" bIns="0" rtlCol="0">
              <a:noAutofit/>
            </a:bodyPr>
            <a:lstStyle/>
            <a:p>
              <a:endParaRPr sz="1758"/>
            </a:p>
          </p:txBody>
        </p:sp>
        <p:sp>
          <p:nvSpPr>
            <p:cNvPr id="1228" name="object 657"/>
            <p:cNvSpPr/>
            <p:nvPr/>
          </p:nvSpPr>
          <p:spPr>
            <a:xfrm>
              <a:off x="9176672" y="5079539"/>
              <a:ext cx="78879" cy="125212"/>
            </a:xfrm>
            <a:custGeom>
              <a:avLst/>
              <a:gdLst/>
              <a:ahLst/>
              <a:cxnLst/>
              <a:rect l="l" t="t" r="r" b="b"/>
              <a:pathLst>
                <a:path w="80778" h="128226">
                  <a:moveTo>
                    <a:pt x="581" y="17892"/>
                  </a:moveTo>
                  <a:lnTo>
                    <a:pt x="2324" y="14910"/>
                  </a:lnTo>
                  <a:lnTo>
                    <a:pt x="2905" y="14910"/>
                  </a:lnTo>
                  <a:lnTo>
                    <a:pt x="2905" y="14313"/>
                  </a:lnTo>
                  <a:lnTo>
                    <a:pt x="5811" y="11331"/>
                  </a:lnTo>
                  <a:lnTo>
                    <a:pt x="8135" y="12524"/>
                  </a:lnTo>
                  <a:lnTo>
                    <a:pt x="10460" y="14313"/>
                  </a:lnTo>
                  <a:lnTo>
                    <a:pt x="24407" y="23856"/>
                  </a:lnTo>
                  <a:lnTo>
                    <a:pt x="28073" y="21248"/>
                  </a:lnTo>
                  <a:lnTo>
                    <a:pt x="28662" y="20993"/>
                  </a:lnTo>
                  <a:lnTo>
                    <a:pt x="43610" y="14531"/>
                  </a:lnTo>
                  <a:lnTo>
                    <a:pt x="55459" y="14422"/>
                  </a:lnTo>
                  <a:lnTo>
                    <a:pt x="63015" y="17036"/>
                  </a:lnTo>
                  <a:lnTo>
                    <a:pt x="65668" y="18488"/>
                  </a:lnTo>
                  <a:lnTo>
                    <a:pt x="66249" y="16699"/>
                  </a:lnTo>
                  <a:lnTo>
                    <a:pt x="63925" y="13717"/>
                  </a:lnTo>
                  <a:lnTo>
                    <a:pt x="61218" y="13094"/>
                  </a:lnTo>
                  <a:lnTo>
                    <a:pt x="49906" y="12643"/>
                  </a:lnTo>
                  <a:lnTo>
                    <a:pt x="48234" y="8946"/>
                  </a:lnTo>
                  <a:lnTo>
                    <a:pt x="80197" y="8946"/>
                  </a:lnTo>
                  <a:lnTo>
                    <a:pt x="80778" y="0"/>
                  </a:lnTo>
                  <a:lnTo>
                    <a:pt x="80778" y="128226"/>
                  </a:lnTo>
                  <a:lnTo>
                    <a:pt x="72752" y="127173"/>
                  </a:lnTo>
                  <a:lnTo>
                    <a:pt x="60778" y="122674"/>
                  </a:lnTo>
                  <a:lnTo>
                    <a:pt x="50559" y="115105"/>
                  </a:lnTo>
                  <a:lnTo>
                    <a:pt x="49977" y="114508"/>
                  </a:lnTo>
                  <a:lnTo>
                    <a:pt x="48815" y="113912"/>
                  </a:lnTo>
                  <a:lnTo>
                    <a:pt x="48234" y="113316"/>
                  </a:lnTo>
                  <a:lnTo>
                    <a:pt x="47072" y="112719"/>
                  </a:lnTo>
                  <a:lnTo>
                    <a:pt x="46491" y="111526"/>
                  </a:lnTo>
                  <a:lnTo>
                    <a:pt x="45328" y="110334"/>
                  </a:lnTo>
                  <a:lnTo>
                    <a:pt x="44747" y="109737"/>
                  </a:lnTo>
                  <a:lnTo>
                    <a:pt x="40140" y="103987"/>
                  </a:lnTo>
                  <a:lnTo>
                    <a:pt x="33321" y="93657"/>
                  </a:lnTo>
                  <a:lnTo>
                    <a:pt x="27302" y="82203"/>
                  </a:lnTo>
                  <a:lnTo>
                    <a:pt x="22083" y="69778"/>
                  </a:lnTo>
                  <a:lnTo>
                    <a:pt x="22083" y="69182"/>
                  </a:lnTo>
                  <a:lnTo>
                    <a:pt x="21502" y="67989"/>
                  </a:lnTo>
                  <a:lnTo>
                    <a:pt x="20921" y="66796"/>
                  </a:lnTo>
                  <a:lnTo>
                    <a:pt x="20339" y="65007"/>
                  </a:lnTo>
                  <a:lnTo>
                    <a:pt x="20339" y="64411"/>
                  </a:lnTo>
                  <a:lnTo>
                    <a:pt x="19758" y="62025"/>
                  </a:lnTo>
                  <a:lnTo>
                    <a:pt x="19177" y="62025"/>
                  </a:lnTo>
                  <a:lnTo>
                    <a:pt x="12041" y="58352"/>
                  </a:lnTo>
                  <a:lnTo>
                    <a:pt x="4284" y="47473"/>
                  </a:lnTo>
                  <a:lnTo>
                    <a:pt x="581" y="34591"/>
                  </a:lnTo>
                  <a:lnTo>
                    <a:pt x="581" y="32205"/>
                  </a:lnTo>
                  <a:lnTo>
                    <a:pt x="0" y="29223"/>
                  </a:lnTo>
                  <a:lnTo>
                    <a:pt x="0" y="22066"/>
                  </a:lnTo>
                  <a:lnTo>
                    <a:pt x="581" y="17892"/>
                  </a:lnTo>
                  <a:close/>
                </a:path>
              </a:pathLst>
            </a:custGeom>
            <a:solidFill>
              <a:srgbClr val="FBDF99"/>
            </a:solidFill>
          </p:spPr>
          <p:txBody>
            <a:bodyPr wrap="square" lIns="0" tIns="0" rIns="0" bIns="0" rtlCol="0">
              <a:noAutofit/>
            </a:bodyPr>
            <a:lstStyle/>
            <a:p>
              <a:endParaRPr sz="1758"/>
            </a:p>
          </p:txBody>
        </p:sp>
        <p:sp>
          <p:nvSpPr>
            <p:cNvPr id="1229" name="object 658"/>
            <p:cNvSpPr/>
            <p:nvPr/>
          </p:nvSpPr>
          <p:spPr>
            <a:xfrm>
              <a:off x="9186348" y="5068480"/>
              <a:ext cx="39086" cy="34360"/>
            </a:xfrm>
            <a:custGeom>
              <a:avLst/>
              <a:gdLst/>
              <a:ahLst/>
              <a:cxnLst/>
              <a:rect l="l" t="t" r="r" b="b"/>
              <a:pathLst>
                <a:path w="40027" h="35187">
                  <a:moveTo>
                    <a:pt x="34287" y="20277"/>
                  </a:moveTo>
                  <a:lnTo>
                    <a:pt x="35449" y="0"/>
                  </a:lnTo>
                  <a:lnTo>
                    <a:pt x="38355" y="20277"/>
                  </a:lnTo>
                  <a:lnTo>
                    <a:pt x="40027" y="23975"/>
                  </a:lnTo>
                  <a:lnTo>
                    <a:pt x="26682" y="27011"/>
                  </a:lnTo>
                  <a:lnTo>
                    <a:pt x="18783" y="32325"/>
                  </a:lnTo>
                  <a:lnTo>
                    <a:pt x="18194" y="32579"/>
                  </a:lnTo>
                  <a:lnTo>
                    <a:pt x="14528" y="35187"/>
                  </a:lnTo>
                  <a:lnTo>
                    <a:pt x="581" y="25645"/>
                  </a:lnTo>
                  <a:lnTo>
                    <a:pt x="581" y="23856"/>
                  </a:lnTo>
                  <a:lnTo>
                    <a:pt x="0" y="22663"/>
                  </a:lnTo>
                  <a:lnTo>
                    <a:pt x="0" y="20277"/>
                  </a:lnTo>
                  <a:lnTo>
                    <a:pt x="34287" y="20277"/>
                  </a:lnTo>
                  <a:close/>
                </a:path>
              </a:pathLst>
            </a:custGeom>
            <a:solidFill>
              <a:srgbClr val="FBDF99"/>
            </a:solidFill>
          </p:spPr>
          <p:txBody>
            <a:bodyPr wrap="square" lIns="0" tIns="0" rIns="0" bIns="0" rtlCol="0">
              <a:noAutofit/>
            </a:bodyPr>
            <a:lstStyle/>
            <a:p>
              <a:endParaRPr sz="1758"/>
            </a:p>
          </p:txBody>
        </p:sp>
        <p:sp>
          <p:nvSpPr>
            <p:cNvPr id="1230" name="object 659"/>
            <p:cNvSpPr/>
            <p:nvPr/>
          </p:nvSpPr>
          <p:spPr>
            <a:xfrm>
              <a:off x="9169324" y="5240289"/>
              <a:ext cx="225012" cy="286531"/>
            </a:xfrm>
            <a:custGeom>
              <a:avLst/>
              <a:gdLst/>
              <a:ahLst/>
              <a:cxnLst/>
              <a:rect l="l" t="t" r="r" b="b"/>
              <a:pathLst>
                <a:path w="230429" h="293429">
                  <a:moveTo>
                    <a:pt x="177247" y="135979"/>
                  </a:moveTo>
                  <a:lnTo>
                    <a:pt x="176666" y="138961"/>
                  </a:lnTo>
                  <a:lnTo>
                    <a:pt x="176085" y="142539"/>
                  </a:lnTo>
                  <a:lnTo>
                    <a:pt x="175504" y="147907"/>
                  </a:lnTo>
                  <a:lnTo>
                    <a:pt x="174922" y="149696"/>
                  </a:lnTo>
                  <a:lnTo>
                    <a:pt x="174922" y="154467"/>
                  </a:lnTo>
                  <a:lnTo>
                    <a:pt x="174341" y="156853"/>
                  </a:lnTo>
                  <a:lnTo>
                    <a:pt x="174341" y="162221"/>
                  </a:lnTo>
                  <a:lnTo>
                    <a:pt x="173760" y="165203"/>
                  </a:lnTo>
                  <a:lnTo>
                    <a:pt x="173760" y="175938"/>
                  </a:lnTo>
                  <a:lnTo>
                    <a:pt x="173179" y="177727"/>
                  </a:lnTo>
                  <a:lnTo>
                    <a:pt x="173179" y="190251"/>
                  </a:lnTo>
                  <a:lnTo>
                    <a:pt x="172598" y="195619"/>
                  </a:lnTo>
                  <a:lnTo>
                    <a:pt x="172598" y="206951"/>
                  </a:lnTo>
                  <a:lnTo>
                    <a:pt x="172017" y="214704"/>
                  </a:lnTo>
                  <a:lnTo>
                    <a:pt x="172017" y="230807"/>
                  </a:lnTo>
                  <a:lnTo>
                    <a:pt x="171982" y="237214"/>
                  </a:lnTo>
                  <a:lnTo>
                    <a:pt x="171785" y="249700"/>
                  </a:lnTo>
                  <a:lnTo>
                    <a:pt x="171550" y="262474"/>
                  </a:lnTo>
                  <a:lnTo>
                    <a:pt x="171436" y="275537"/>
                  </a:lnTo>
                  <a:lnTo>
                    <a:pt x="171436" y="293429"/>
                  </a:lnTo>
                  <a:lnTo>
                    <a:pt x="0" y="293429"/>
                  </a:lnTo>
                  <a:lnTo>
                    <a:pt x="4067" y="86478"/>
                  </a:lnTo>
                  <a:lnTo>
                    <a:pt x="1743" y="90056"/>
                  </a:lnTo>
                  <a:lnTo>
                    <a:pt x="1162" y="88863"/>
                  </a:lnTo>
                  <a:lnTo>
                    <a:pt x="0" y="87670"/>
                  </a:lnTo>
                  <a:lnTo>
                    <a:pt x="1743" y="10138"/>
                  </a:lnTo>
                  <a:lnTo>
                    <a:pt x="4067" y="8349"/>
                  </a:lnTo>
                  <a:lnTo>
                    <a:pt x="8717" y="5964"/>
                  </a:lnTo>
                  <a:lnTo>
                    <a:pt x="12785" y="2982"/>
                  </a:lnTo>
                  <a:lnTo>
                    <a:pt x="16853" y="0"/>
                  </a:lnTo>
                  <a:lnTo>
                    <a:pt x="23600" y="11457"/>
                  </a:lnTo>
                  <a:lnTo>
                    <a:pt x="32110" y="21313"/>
                  </a:lnTo>
                  <a:lnTo>
                    <a:pt x="42202" y="29445"/>
                  </a:lnTo>
                  <a:lnTo>
                    <a:pt x="53699" y="35739"/>
                  </a:lnTo>
                  <a:lnTo>
                    <a:pt x="66423" y="40077"/>
                  </a:lnTo>
                  <a:lnTo>
                    <a:pt x="80197" y="42344"/>
                  </a:lnTo>
                  <a:lnTo>
                    <a:pt x="81940" y="42940"/>
                  </a:lnTo>
                  <a:lnTo>
                    <a:pt x="89495" y="42940"/>
                  </a:lnTo>
                  <a:lnTo>
                    <a:pt x="102818" y="42003"/>
                  </a:lnTo>
                  <a:lnTo>
                    <a:pt x="116157" y="39121"/>
                  </a:lnTo>
                  <a:lnTo>
                    <a:pt x="128742" y="34423"/>
                  </a:lnTo>
                  <a:lnTo>
                    <a:pt x="140335" y="28034"/>
                  </a:lnTo>
                  <a:lnTo>
                    <a:pt x="150698" y="20083"/>
                  </a:lnTo>
                  <a:lnTo>
                    <a:pt x="159595" y="10695"/>
                  </a:lnTo>
                  <a:lnTo>
                    <a:pt x="166786" y="0"/>
                  </a:lnTo>
                  <a:lnTo>
                    <a:pt x="170273" y="2385"/>
                  </a:lnTo>
                  <a:lnTo>
                    <a:pt x="173179" y="4771"/>
                  </a:lnTo>
                  <a:lnTo>
                    <a:pt x="176666" y="6560"/>
                  </a:lnTo>
                  <a:lnTo>
                    <a:pt x="178409" y="7753"/>
                  </a:lnTo>
                  <a:lnTo>
                    <a:pt x="180734" y="8946"/>
                  </a:lnTo>
                  <a:lnTo>
                    <a:pt x="183058" y="10138"/>
                  </a:lnTo>
                  <a:lnTo>
                    <a:pt x="190613" y="14313"/>
                  </a:lnTo>
                  <a:lnTo>
                    <a:pt x="197587" y="17892"/>
                  </a:lnTo>
                  <a:lnTo>
                    <a:pt x="203979" y="21470"/>
                  </a:lnTo>
                  <a:lnTo>
                    <a:pt x="205723" y="22663"/>
                  </a:lnTo>
                  <a:lnTo>
                    <a:pt x="208047" y="23856"/>
                  </a:lnTo>
                  <a:lnTo>
                    <a:pt x="209791" y="25048"/>
                  </a:lnTo>
                  <a:lnTo>
                    <a:pt x="217927" y="29820"/>
                  </a:lnTo>
                  <a:lnTo>
                    <a:pt x="224319" y="33994"/>
                  </a:lnTo>
                  <a:lnTo>
                    <a:pt x="227806" y="39958"/>
                  </a:lnTo>
                  <a:lnTo>
                    <a:pt x="229424" y="52324"/>
                  </a:lnTo>
                  <a:lnTo>
                    <a:pt x="230429" y="64928"/>
                  </a:lnTo>
                  <a:lnTo>
                    <a:pt x="230131" y="77532"/>
                  </a:lnTo>
                  <a:lnTo>
                    <a:pt x="230131" y="85285"/>
                  </a:lnTo>
                  <a:lnTo>
                    <a:pt x="226063" y="93634"/>
                  </a:lnTo>
                  <a:lnTo>
                    <a:pt x="224900" y="101984"/>
                  </a:lnTo>
                  <a:lnTo>
                    <a:pt x="220832" y="104370"/>
                  </a:lnTo>
                  <a:lnTo>
                    <a:pt x="216183" y="106755"/>
                  </a:lnTo>
                  <a:lnTo>
                    <a:pt x="212115" y="109141"/>
                  </a:lnTo>
                  <a:lnTo>
                    <a:pt x="207466" y="111526"/>
                  </a:lnTo>
                  <a:lnTo>
                    <a:pt x="202817" y="113912"/>
                  </a:lnTo>
                  <a:lnTo>
                    <a:pt x="198749" y="116298"/>
                  </a:lnTo>
                  <a:lnTo>
                    <a:pt x="197587" y="116894"/>
                  </a:lnTo>
                  <a:lnTo>
                    <a:pt x="196425" y="117490"/>
                  </a:lnTo>
                  <a:lnTo>
                    <a:pt x="195262" y="118087"/>
                  </a:lnTo>
                  <a:lnTo>
                    <a:pt x="192938" y="119876"/>
                  </a:lnTo>
                  <a:lnTo>
                    <a:pt x="190613" y="121069"/>
                  </a:lnTo>
                  <a:lnTo>
                    <a:pt x="188870" y="122858"/>
                  </a:lnTo>
                  <a:lnTo>
                    <a:pt x="190032" y="71568"/>
                  </a:lnTo>
                  <a:lnTo>
                    <a:pt x="183640" y="87670"/>
                  </a:lnTo>
                  <a:lnTo>
                    <a:pt x="183058" y="88863"/>
                  </a:lnTo>
                  <a:lnTo>
                    <a:pt x="182477" y="90056"/>
                  </a:lnTo>
                  <a:lnTo>
                    <a:pt x="179572" y="86478"/>
                  </a:lnTo>
                  <a:lnTo>
                    <a:pt x="180734" y="130611"/>
                  </a:lnTo>
                  <a:lnTo>
                    <a:pt x="180153" y="131208"/>
                  </a:lnTo>
                  <a:lnTo>
                    <a:pt x="180734" y="131208"/>
                  </a:lnTo>
                  <a:lnTo>
                    <a:pt x="178409" y="131804"/>
                  </a:lnTo>
                  <a:lnTo>
                    <a:pt x="178990" y="132997"/>
                  </a:lnTo>
                  <a:lnTo>
                    <a:pt x="178409" y="134190"/>
                  </a:lnTo>
                  <a:lnTo>
                    <a:pt x="178409" y="134786"/>
                  </a:lnTo>
                  <a:lnTo>
                    <a:pt x="177247" y="135383"/>
                  </a:lnTo>
                  <a:lnTo>
                    <a:pt x="177247" y="135979"/>
                  </a:lnTo>
                  <a:close/>
                </a:path>
              </a:pathLst>
            </a:custGeom>
            <a:solidFill>
              <a:srgbClr val="6778B8"/>
            </a:solidFill>
          </p:spPr>
          <p:txBody>
            <a:bodyPr wrap="square" lIns="0" tIns="0" rIns="0" bIns="0" rtlCol="0">
              <a:noAutofit/>
            </a:bodyPr>
            <a:lstStyle/>
            <a:p>
              <a:endParaRPr sz="1758"/>
            </a:p>
          </p:txBody>
        </p:sp>
        <p:sp>
          <p:nvSpPr>
            <p:cNvPr id="1231" name="object 660"/>
            <p:cNvSpPr/>
            <p:nvPr/>
          </p:nvSpPr>
          <p:spPr>
            <a:xfrm>
              <a:off x="9118660" y="5250171"/>
              <a:ext cx="52360" cy="276630"/>
            </a:xfrm>
            <a:custGeom>
              <a:avLst/>
              <a:gdLst/>
              <a:ahLst/>
              <a:cxnLst/>
              <a:rect l="l" t="t" r="r" b="b"/>
              <a:pathLst>
                <a:path w="53621" h="283290">
                  <a:moveTo>
                    <a:pt x="45485" y="61429"/>
                  </a:moveTo>
                  <a:lnTo>
                    <a:pt x="51878" y="77532"/>
                  </a:lnTo>
                  <a:lnTo>
                    <a:pt x="53621" y="0"/>
                  </a:lnTo>
                  <a:lnTo>
                    <a:pt x="50715" y="1192"/>
                  </a:lnTo>
                  <a:lnTo>
                    <a:pt x="47810" y="2982"/>
                  </a:lnTo>
                  <a:lnTo>
                    <a:pt x="43742" y="4771"/>
                  </a:lnTo>
                  <a:lnTo>
                    <a:pt x="40255" y="7156"/>
                  </a:lnTo>
                  <a:lnTo>
                    <a:pt x="36187" y="8946"/>
                  </a:lnTo>
                  <a:lnTo>
                    <a:pt x="23483" y="16164"/>
                  </a:lnTo>
                  <a:lnTo>
                    <a:pt x="13221" y="23674"/>
                  </a:lnTo>
                  <a:lnTo>
                    <a:pt x="6549" y="31609"/>
                  </a:lnTo>
                  <a:lnTo>
                    <a:pt x="4372" y="42470"/>
                  </a:lnTo>
                  <a:lnTo>
                    <a:pt x="3489" y="51889"/>
                  </a:lnTo>
                  <a:lnTo>
                    <a:pt x="2730" y="63529"/>
                  </a:lnTo>
                  <a:lnTo>
                    <a:pt x="2086" y="77059"/>
                  </a:lnTo>
                  <a:lnTo>
                    <a:pt x="1548" y="92151"/>
                  </a:lnTo>
                  <a:lnTo>
                    <a:pt x="1108" y="108476"/>
                  </a:lnTo>
                  <a:lnTo>
                    <a:pt x="757" y="125702"/>
                  </a:lnTo>
                  <a:lnTo>
                    <a:pt x="485" y="143502"/>
                  </a:lnTo>
                  <a:lnTo>
                    <a:pt x="283" y="161546"/>
                  </a:lnTo>
                  <a:lnTo>
                    <a:pt x="145" y="179144"/>
                  </a:lnTo>
                  <a:lnTo>
                    <a:pt x="145" y="279885"/>
                  </a:lnTo>
                  <a:lnTo>
                    <a:pt x="149" y="280562"/>
                  </a:lnTo>
                  <a:lnTo>
                    <a:pt x="156" y="282694"/>
                  </a:lnTo>
                  <a:lnTo>
                    <a:pt x="156" y="283290"/>
                  </a:lnTo>
                  <a:lnTo>
                    <a:pt x="51878" y="283290"/>
                  </a:lnTo>
                  <a:lnTo>
                    <a:pt x="45485" y="61429"/>
                  </a:lnTo>
                  <a:close/>
                </a:path>
              </a:pathLst>
            </a:custGeom>
            <a:solidFill>
              <a:srgbClr val="6778B8"/>
            </a:solidFill>
          </p:spPr>
          <p:txBody>
            <a:bodyPr wrap="square" lIns="0" tIns="0" rIns="0" bIns="0" rtlCol="0">
              <a:noAutofit/>
            </a:bodyPr>
            <a:lstStyle/>
            <a:p>
              <a:endParaRPr sz="1758"/>
            </a:p>
          </p:txBody>
        </p:sp>
        <p:sp>
          <p:nvSpPr>
            <p:cNvPr id="1232" name="object 661"/>
            <p:cNvSpPr/>
            <p:nvPr/>
          </p:nvSpPr>
          <p:spPr>
            <a:xfrm>
              <a:off x="9185183" y="5235618"/>
              <a:ext cx="147544" cy="46590"/>
            </a:xfrm>
            <a:custGeom>
              <a:avLst/>
              <a:gdLst/>
              <a:ahLst/>
              <a:cxnLst/>
              <a:rect l="l" t="t" r="r" b="b"/>
              <a:pathLst>
                <a:path w="151096" h="47712">
                  <a:moveTo>
                    <a:pt x="0" y="2982"/>
                  </a:moveTo>
                  <a:lnTo>
                    <a:pt x="581" y="1192"/>
                  </a:lnTo>
                  <a:lnTo>
                    <a:pt x="1743" y="596"/>
                  </a:lnTo>
                  <a:lnTo>
                    <a:pt x="2905" y="0"/>
                  </a:lnTo>
                  <a:lnTo>
                    <a:pt x="4649" y="596"/>
                  </a:lnTo>
                  <a:lnTo>
                    <a:pt x="5230" y="1789"/>
                  </a:lnTo>
                  <a:lnTo>
                    <a:pt x="11863" y="12730"/>
                  </a:lnTo>
                  <a:lnTo>
                    <a:pt x="20502" y="22339"/>
                  </a:lnTo>
                  <a:lnTo>
                    <a:pt x="30806" y="30180"/>
                  </a:lnTo>
                  <a:lnTo>
                    <a:pt x="42576" y="36118"/>
                  </a:lnTo>
                  <a:lnTo>
                    <a:pt x="55619" y="40018"/>
                  </a:lnTo>
                  <a:lnTo>
                    <a:pt x="69736" y="41748"/>
                  </a:lnTo>
                  <a:lnTo>
                    <a:pt x="72642" y="41748"/>
                  </a:lnTo>
                  <a:lnTo>
                    <a:pt x="80576" y="41404"/>
                  </a:lnTo>
                  <a:lnTo>
                    <a:pt x="94140" y="39185"/>
                  </a:lnTo>
                  <a:lnTo>
                    <a:pt x="106976" y="35027"/>
                  </a:lnTo>
                  <a:lnTo>
                    <a:pt x="118825" y="29070"/>
                  </a:lnTo>
                  <a:lnTo>
                    <a:pt x="129428" y="21452"/>
                  </a:lnTo>
                  <a:lnTo>
                    <a:pt x="138528" y="12312"/>
                  </a:lnTo>
                  <a:lnTo>
                    <a:pt x="145865" y="1789"/>
                  </a:lnTo>
                  <a:lnTo>
                    <a:pt x="147028" y="596"/>
                  </a:lnTo>
                  <a:lnTo>
                    <a:pt x="148190" y="0"/>
                  </a:lnTo>
                  <a:lnTo>
                    <a:pt x="149352" y="596"/>
                  </a:lnTo>
                  <a:lnTo>
                    <a:pt x="151096" y="1789"/>
                  </a:lnTo>
                  <a:lnTo>
                    <a:pt x="151096" y="3578"/>
                  </a:lnTo>
                  <a:lnTo>
                    <a:pt x="150515" y="4771"/>
                  </a:lnTo>
                  <a:lnTo>
                    <a:pt x="143628" y="15084"/>
                  </a:lnTo>
                  <a:lnTo>
                    <a:pt x="134791" y="24524"/>
                  </a:lnTo>
                  <a:lnTo>
                    <a:pt x="124479" y="32532"/>
                  </a:lnTo>
                  <a:lnTo>
                    <a:pt x="112928" y="38982"/>
                  </a:lnTo>
                  <a:lnTo>
                    <a:pt x="100377" y="43747"/>
                  </a:lnTo>
                  <a:lnTo>
                    <a:pt x="87063" y="46699"/>
                  </a:lnTo>
                  <a:lnTo>
                    <a:pt x="73223" y="47712"/>
                  </a:lnTo>
                  <a:lnTo>
                    <a:pt x="65668" y="47712"/>
                  </a:lnTo>
                  <a:lnTo>
                    <a:pt x="63925" y="47115"/>
                  </a:lnTo>
                  <a:lnTo>
                    <a:pt x="50158" y="44808"/>
                  </a:lnTo>
                  <a:lnTo>
                    <a:pt x="37433" y="40380"/>
                  </a:lnTo>
                  <a:lnTo>
                    <a:pt x="25935" y="33996"/>
                  </a:lnTo>
                  <a:lnTo>
                    <a:pt x="15842" y="25823"/>
                  </a:lnTo>
                  <a:lnTo>
                    <a:pt x="7332" y="16026"/>
                  </a:lnTo>
                  <a:lnTo>
                    <a:pt x="581" y="4771"/>
                  </a:lnTo>
                  <a:lnTo>
                    <a:pt x="0" y="2982"/>
                  </a:lnTo>
                  <a:close/>
                </a:path>
              </a:pathLst>
            </a:custGeom>
            <a:solidFill>
              <a:srgbClr val="EA5C6B"/>
            </a:solidFill>
          </p:spPr>
          <p:txBody>
            <a:bodyPr wrap="square" lIns="0" tIns="0" rIns="0" bIns="0" rtlCol="0">
              <a:noAutofit/>
            </a:bodyPr>
            <a:lstStyle/>
            <a:p>
              <a:endParaRPr sz="1758"/>
            </a:p>
          </p:txBody>
        </p:sp>
        <p:sp>
          <p:nvSpPr>
            <p:cNvPr id="1233" name="object 662"/>
            <p:cNvSpPr/>
            <p:nvPr/>
          </p:nvSpPr>
          <p:spPr>
            <a:xfrm>
              <a:off x="9163050" y="5310176"/>
              <a:ext cx="10214" cy="216645"/>
            </a:xfrm>
            <a:custGeom>
              <a:avLst/>
              <a:gdLst/>
              <a:ahLst/>
              <a:cxnLst/>
              <a:rect l="l" t="t" r="r" b="b"/>
              <a:pathLst>
                <a:path w="10460" h="221861">
                  <a:moveTo>
                    <a:pt x="6392" y="221861"/>
                  </a:moveTo>
                  <a:lnTo>
                    <a:pt x="0" y="0"/>
                  </a:lnTo>
                  <a:lnTo>
                    <a:pt x="6392" y="16102"/>
                  </a:lnTo>
                  <a:lnTo>
                    <a:pt x="7554" y="17295"/>
                  </a:lnTo>
                  <a:lnTo>
                    <a:pt x="8135" y="18488"/>
                  </a:lnTo>
                  <a:lnTo>
                    <a:pt x="10460" y="14910"/>
                  </a:lnTo>
                  <a:lnTo>
                    <a:pt x="6392" y="221861"/>
                  </a:lnTo>
                  <a:close/>
                </a:path>
              </a:pathLst>
            </a:custGeom>
            <a:solidFill>
              <a:srgbClr val="58679E"/>
            </a:solidFill>
          </p:spPr>
          <p:txBody>
            <a:bodyPr wrap="square" lIns="0" tIns="0" rIns="0" bIns="0" rtlCol="0">
              <a:noAutofit/>
            </a:bodyPr>
            <a:lstStyle/>
            <a:p>
              <a:endParaRPr sz="1758"/>
            </a:p>
          </p:txBody>
        </p:sp>
        <p:sp>
          <p:nvSpPr>
            <p:cNvPr id="1234" name="object 663"/>
            <p:cNvSpPr/>
            <p:nvPr/>
          </p:nvSpPr>
          <p:spPr>
            <a:xfrm>
              <a:off x="9344642" y="5310175"/>
              <a:ext cx="10214" cy="57655"/>
            </a:xfrm>
            <a:custGeom>
              <a:avLst/>
              <a:gdLst/>
              <a:ahLst/>
              <a:cxnLst/>
              <a:rect l="l" t="t" r="r" b="b"/>
              <a:pathLst>
                <a:path w="10460" h="59043">
                  <a:moveTo>
                    <a:pt x="10460" y="0"/>
                  </a:moveTo>
                  <a:lnTo>
                    <a:pt x="8717" y="51290"/>
                  </a:lnTo>
                  <a:lnTo>
                    <a:pt x="8135" y="51290"/>
                  </a:lnTo>
                  <a:lnTo>
                    <a:pt x="6392" y="53079"/>
                  </a:lnTo>
                  <a:lnTo>
                    <a:pt x="4067" y="54868"/>
                  </a:lnTo>
                  <a:lnTo>
                    <a:pt x="2324" y="56658"/>
                  </a:lnTo>
                  <a:lnTo>
                    <a:pt x="581" y="59043"/>
                  </a:lnTo>
                  <a:lnTo>
                    <a:pt x="0" y="14910"/>
                  </a:lnTo>
                  <a:lnTo>
                    <a:pt x="2324" y="18488"/>
                  </a:lnTo>
                  <a:lnTo>
                    <a:pt x="3486" y="17295"/>
                  </a:lnTo>
                  <a:lnTo>
                    <a:pt x="4067" y="16102"/>
                  </a:lnTo>
                  <a:lnTo>
                    <a:pt x="10460" y="0"/>
                  </a:lnTo>
                  <a:close/>
                </a:path>
              </a:pathLst>
            </a:custGeom>
            <a:solidFill>
              <a:srgbClr val="58679E"/>
            </a:solidFill>
          </p:spPr>
          <p:txBody>
            <a:bodyPr wrap="square" lIns="0" tIns="0" rIns="0" bIns="0" rtlCol="0">
              <a:noAutofit/>
            </a:bodyPr>
            <a:lstStyle/>
            <a:p>
              <a:endParaRPr sz="1758"/>
            </a:p>
          </p:txBody>
        </p:sp>
        <p:sp>
          <p:nvSpPr>
            <p:cNvPr id="1235" name="object 664"/>
            <p:cNvSpPr/>
            <p:nvPr/>
          </p:nvSpPr>
          <p:spPr>
            <a:xfrm>
              <a:off x="9200502" y="5091735"/>
              <a:ext cx="40858" cy="11101"/>
            </a:xfrm>
            <a:custGeom>
              <a:avLst/>
              <a:gdLst/>
              <a:ahLst/>
              <a:cxnLst/>
              <a:rect l="l" t="t" r="r" b="b"/>
              <a:pathLst>
                <a:path w="41842" h="11368">
                  <a:moveTo>
                    <a:pt x="0" y="11368"/>
                  </a:moveTo>
                  <a:lnTo>
                    <a:pt x="3630" y="8039"/>
                  </a:lnTo>
                  <a:lnTo>
                    <a:pt x="16526" y="1718"/>
                  </a:lnTo>
                  <a:lnTo>
                    <a:pt x="29562" y="0"/>
                  </a:lnTo>
                  <a:lnTo>
                    <a:pt x="39517" y="1229"/>
                  </a:lnTo>
                  <a:lnTo>
                    <a:pt x="41842" y="4211"/>
                  </a:lnTo>
                  <a:lnTo>
                    <a:pt x="41260" y="6000"/>
                  </a:lnTo>
                  <a:lnTo>
                    <a:pt x="37409" y="3967"/>
                  </a:lnTo>
                  <a:lnTo>
                    <a:pt x="28904" y="1602"/>
                  </a:lnTo>
                  <a:lnTo>
                    <a:pt x="16231" y="2773"/>
                  </a:lnTo>
                  <a:lnTo>
                    <a:pt x="0" y="11368"/>
                  </a:lnTo>
                  <a:close/>
                </a:path>
              </a:pathLst>
            </a:custGeom>
            <a:solidFill>
              <a:srgbClr val="785B4E"/>
            </a:solidFill>
          </p:spPr>
          <p:txBody>
            <a:bodyPr wrap="square" lIns="0" tIns="0" rIns="0" bIns="0" rtlCol="0">
              <a:noAutofit/>
            </a:bodyPr>
            <a:lstStyle/>
            <a:p>
              <a:endParaRPr sz="1758"/>
            </a:p>
          </p:txBody>
        </p:sp>
        <p:sp>
          <p:nvSpPr>
            <p:cNvPr id="1236" name="object 665"/>
            <p:cNvSpPr/>
            <p:nvPr/>
          </p:nvSpPr>
          <p:spPr>
            <a:xfrm>
              <a:off x="9313489" y="5100138"/>
              <a:ext cx="3918" cy="2692"/>
            </a:xfrm>
            <a:custGeom>
              <a:avLst/>
              <a:gdLst/>
              <a:ahLst/>
              <a:cxnLst/>
              <a:rect l="l" t="t" r="r" b="b"/>
              <a:pathLst>
                <a:path w="4012" h="2757">
                  <a:moveTo>
                    <a:pt x="4012" y="2757"/>
                  </a:moveTo>
                  <a:lnTo>
                    <a:pt x="0" y="0"/>
                  </a:lnTo>
                  <a:lnTo>
                    <a:pt x="346" y="149"/>
                  </a:lnTo>
                  <a:lnTo>
                    <a:pt x="4012" y="2757"/>
                  </a:lnTo>
                  <a:close/>
                </a:path>
              </a:pathLst>
            </a:custGeom>
            <a:solidFill>
              <a:srgbClr val="785B4E"/>
            </a:solidFill>
          </p:spPr>
          <p:txBody>
            <a:bodyPr wrap="square" lIns="0" tIns="0" rIns="0" bIns="0" rtlCol="0">
              <a:noAutofit/>
            </a:bodyPr>
            <a:lstStyle/>
            <a:p>
              <a:endParaRPr sz="1758"/>
            </a:p>
          </p:txBody>
        </p:sp>
        <p:sp>
          <p:nvSpPr>
            <p:cNvPr id="1237" name="object 666"/>
            <p:cNvSpPr/>
            <p:nvPr/>
          </p:nvSpPr>
          <p:spPr>
            <a:xfrm>
              <a:off x="9276567" y="5091894"/>
              <a:ext cx="36940" cy="8255"/>
            </a:xfrm>
            <a:custGeom>
              <a:avLst/>
              <a:gdLst/>
              <a:ahLst/>
              <a:cxnLst/>
              <a:rect l="l" t="t" r="r" b="b"/>
              <a:pathLst>
                <a:path w="37829" h="8454">
                  <a:moveTo>
                    <a:pt x="581" y="5844"/>
                  </a:moveTo>
                  <a:lnTo>
                    <a:pt x="0" y="4055"/>
                  </a:lnTo>
                  <a:lnTo>
                    <a:pt x="2324" y="1073"/>
                  </a:lnTo>
                  <a:lnTo>
                    <a:pt x="5046" y="450"/>
                  </a:lnTo>
                  <a:lnTo>
                    <a:pt x="16509" y="0"/>
                  </a:lnTo>
                  <a:lnTo>
                    <a:pt x="29944" y="3035"/>
                  </a:lnTo>
                  <a:lnTo>
                    <a:pt x="37829" y="8454"/>
                  </a:lnTo>
                  <a:lnTo>
                    <a:pt x="22639" y="1887"/>
                  </a:lnTo>
                  <a:lnTo>
                    <a:pt x="10790" y="1778"/>
                  </a:lnTo>
                  <a:lnTo>
                    <a:pt x="3234" y="4393"/>
                  </a:lnTo>
                  <a:lnTo>
                    <a:pt x="581" y="5844"/>
                  </a:lnTo>
                  <a:close/>
                </a:path>
              </a:pathLst>
            </a:custGeom>
            <a:solidFill>
              <a:srgbClr val="785B4E"/>
            </a:solidFill>
          </p:spPr>
          <p:txBody>
            <a:bodyPr wrap="square" lIns="0" tIns="0" rIns="0" bIns="0" rtlCol="0">
              <a:noAutofit/>
            </a:bodyPr>
            <a:lstStyle/>
            <a:p>
              <a:endParaRPr sz="1758"/>
            </a:p>
          </p:txBody>
        </p:sp>
        <p:sp>
          <p:nvSpPr>
            <p:cNvPr id="1238" name="object 667"/>
            <p:cNvSpPr/>
            <p:nvPr/>
          </p:nvSpPr>
          <p:spPr>
            <a:xfrm>
              <a:off x="9437169" y="5275234"/>
              <a:ext cx="5106" cy="5241"/>
            </a:xfrm>
            <a:custGeom>
              <a:avLst/>
              <a:gdLst/>
              <a:ahLst/>
              <a:cxnLst/>
              <a:rect l="l" t="t" r="r" b="b"/>
              <a:pathLst>
                <a:path w="5229" h="5367">
                  <a:moveTo>
                    <a:pt x="1743" y="1789"/>
                  </a:moveTo>
                  <a:lnTo>
                    <a:pt x="2130" y="2385"/>
                  </a:lnTo>
                  <a:lnTo>
                    <a:pt x="1743" y="2385"/>
                  </a:lnTo>
                  <a:lnTo>
                    <a:pt x="1162" y="1789"/>
                  </a:lnTo>
                  <a:lnTo>
                    <a:pt x="1162" y="1192"/>
                  </a:lnTo>
                  <a:lnTo>
                    <a:pt x="1743" y="1789"/>
                  </a:lnTo>
                  <a:close/>
                </a:path>
                <a:path w="5229" h="5367">
                  <a:moveTo>
                    <a:pt x="581" y="596"/>
                  </a:moveTo>
                  <a:lnTo>
                    <a:pt x="0" y="0"/>
                  </a:lnTo>
                  <a:lnTo>
                    <a:pt x="581" y="596"/>
                  </a:lnTo>
                  <a:close/>
                </a:path>
                <a:path w="5229" h="5367">
                  <a:moveTo>
                    <a:pt x="1162" y="1192"/>
                  </a:moveTo>
                  <a:lnTo>
                    <a:pt x="581" y="1192"/>
                  </a:lnTo>
                  <a:lnTo>
                    <a:pt x="581" y="596"/>
                  </a:lnTo>
                  <a:lnTo>
                    <a:pt x="1162" y="1192"/>
                  </a:lnTo>
                  <a:close/>
                </a:path>
                <a:path w="5229" h="5367">
                  <a:moveTo>
                    <a:pt x="1162" y="1192"/>
                  </a:moveTo>
                  <a:lnTo>
                    <a:pt x="1162" y="1192"/>
                  </a:lnTo>
                </a:path>
                <a:path w="5229" h="5367">
                  <a:moveTo>
                    <a:pt x="2324" y="2683"/>
                  </a:moveTo>
                  <a:lnTo>
                    <a:pt x="2130" y="2385"/>
                  </a:lnTo>
                  <a:lnTo>
                    <a:pt x="2324" y="2385"/>
                  </a:lnTo>
                  <a:lnTo>
                    <a:pt x="2324" y="2683"/>
                  </a:lnTo>
                  <a:close/>
                </a:path>
                <a:path w="5229" h="5367">
                  <a:moveTo>
                    <a:pt x="5229" y="5367"/>
                  </a:moveTo>
                  <a:lnTo>
                    <a:pt x="4648" y="5367"/>
                  </a:lnTo>
                  <a:lnTo>
                    <a:pt x="4648" y="4771"/>
                  </a:lnTo>
                  <a:lnTo>
                    <a:pt x="5229" y="5367"/>
                  </a:lnTo>
                  <a:close/>
                </a:path>
                <a:path w="5229" h="5367">
                  <a:moveTo>
                    <a:pt x="4648" y="4771"/>
                  </a:moveTo>
                  <a:lnTo>
                    <a:pt x="3486" y="4174"/>
                  </a:lnTo>
                  <a:lnTo>
                    <a:pt x="2905" y="3578"/>
                  </a:lnTo>
                  <a:lnTo>
                    <a:pt x="4648" y="4771"/>
                  </a:lnTo>
                  <a:close/>
                </a:path>
                <a:path w="5229" h="5367">
                  <a:moveTo>
                    <a:pt x="2905" y="3578"/>
                  </a:moveTo>
                  <a:lnTo>
                    <a:pt x="2324" y="2982"/>
                  </a:lnTo>
                  <a:lnTo>
                    <a:pt x="2324" y="2683"/>
                  </a:lnTo>
                  <a:lnTo>
                    <a:pt x="2905" y="3578"/>
                  </a:lnTo>
                  <a:close/>
                </a:path>
              </a:pathLst>
            </a:custGeom>
            <a:solidFill>
              <a:srgbClr val="6F4B2F"/>
            </a:solidFill>
          </p:spPr>
          <p:txBody>
            <a:bodyPr wrap="square" lIns="0" tIns="0" rIns="0" bIns="0" rtlCol="0">
              <a:noAutofit/>
            </a:bodyPr>
            <a:lstStyle/>
            <a:p>
              <a:endParaRPr sz="1758"/>
            </a:p>
          </p:txBody>
        </p:sp>
        <p:sp>
          <p:nvSpPr>
            <p:cNvPr id="1239" name="object 668"/>
            <p:cNvSpPr/>
            <p:nvPr/>
          </p:nvSpPr>
          <p:spPr>
            <a:xfrm>
              <a:off x="9548394" y="5144047"/>
              <a:ext cx="16681" cy="194654"/>
            </a:xfrm>
            <a:custGeom>
              <a:avLst/>
              <a:gdLst/>
              <a:ahLst/>
              <a:cxnLst/>
              <a:rect l="l" t="t" r="r" b="b"/>
              <a:pathLst>
                <a:path w="17083" h="199340">
                  <a:moveTo>
                    <a:pt x="12203" y="44872"/>
                  </a:moveTo>
                  <a:lnTo>
                    <a:pt x="8135" y="40101"/>
                  </a:lnTo>
                  <a:lnTo>
                    <a:pt x="5811" y="37715"/>
                  </a:lnTo>
                  <a:lnTo>
                    <a:pt x="4067" y="38312"/>
                  </a:lnTo>
                  <a:lnTo>
                    <a:pt x="5346" y="0"/>
                  </a:lnTo>
                  <a:lnTo>
                    <a:pt x="8461" y="12273"/>
                  </a:lnTo>
                  <a:lnTo>
                    <a:pt x="11041" y="23998"/>
                  </a:lnTo>
                  <a:lnTo>
                    <a:pt x="12029" y="29212"/>
                  </a:lnTo>
                  <a:lnTo>
                    <a:pt x="14656" y="46308"/>
                  </a:lnTo>
                  <a:lnTo>
                    <a:pt x="16268" y="62426"/>
                  </a:lnTo>
                  <a:lnTo>
                    <a:pt x="17023" y="77610"/>
                  </a:lnTo>
                  <a:lnTo>
                    <a:pt x="17083" y="91901"/>
                  </a:lnTo>
                  <a:lnTo>
                    <a:pt x="16609" y="105343"/>
                  </a:lnTo>
                  <a:lnTo>
                    <a:pt x="15759" y="117978"/>
                  </a:lnTo>
                  <a:lnTo>
                    <a:pt x="14695" y="129849"/>
                  </a:lnTo>
                  <a:lnTo>
                    <a:pt x="13577" y="140998"/>
                  </a:lnTo>
                  <a:lnTo>
                    <a:pt x="12565" y="151468"/>
                  </a:lnTo>
                  <a:lnTo>
                    <a:pt x="11820" y="161302"/>
                  </a:lnTo>
                  <a:lnTo>
                    <a:pt x="11501" y="170542"/>
                  </a:lnTo>
                  <a:lnTo>
                    <a:pt x="11769" y="179231"/>
                  </a:lnTo>
                  <a:lnTo>
                    <a:pt x="12785" y="187412"/>
                  </a:lnTo>
                  <a:lnTo>
                    <a:pt x="13366" y="190990"/>
                  </a:lnTo>
                  <a:lnTo>
                    <a:pt x="15109" y="196358"/>
                  </a:lnTo>
                  <a:lnTo>
                    <a:pt x="16271" y="199340"/>
                  </a:lnTo>
                  <a:lnTo>
                    <a:pt x="11041" y="196358"/>
                  </a:lnTo>
                  <a:lnTo>
                    <a:pt x="5230" y="192779"/>
                  </a:lnTo>
                  <a:lnTo>
                    <a:pt x="0" y="83638"/>
                  </a:lnTo>
                  <a:lnTo>
                    <a:pt x="471" y="83228"/>
                  </a:lnTo>
                  <a:lnTo>
                    <a:pt x="7315" y="72510"/>
                  </a:lnTo>
                  <a:lnTo>
                    <a:pt x="10460" y="59782"/>
                  </a:lnTo>
                  <a:lnTo>
                    <a:pt x="11041" y="54414"/>
                  </a:lnTo>
                  <a:lnTo>
                    <a:pt x="12203" y="44872"/>
                  </a:lnTo>
                  <a:close/>
                </a:path>
              </a:pathLst>
            </a:custGeom>
            <a:solidFill>
              <a:srgbClr val="6F4B2F"/>
            </a:solidFill>
          </p:spPr>
          <p:txBody>
            <a:bodyPr wrap="square" lIns="0" tIns="0" rIns="0" bIns="0" rtlCol="0">
              <a:noAutofit/>
            </a:bodyPr>
            <a:lstStyle/>
            <a:p>
              <a:endParaRPr sz="1758"/>
            </a:p>
          </p:txBody>
        </p:sp>
        <p:sp>
          <p:nvSpPr>
            <p:cNvPr id="1240" name="object 669"/>
            <p:cNvSpPr/>
            <p:nvPr/>
          </p:nvSpPr>
          <p:spPr>
            <a:xfrm>
              <a:off x="9394039" y="5150184"/>
              <a:ext cx="4540" cy="37686"/>
            </a:xfrm>
            <a:custGeom>
              <a:avLst/>
              <a:gdLst/>
              <a:ahLst/>
              <a:cxnLst/>
              <a:rect l="l" t="t" r="r" b="b"/>
              <a:pathLst>
                <a:path w="4649" h="38593">
                  <a:moveTo>
                    <a:pt x="3486" y="33822"/>
                  </a:moveTo>
                  <a:lnTo>
                    <a:pt x="0" y="38593"/>
                  </a:lnTo>
                  <a:lnTo>
                    <a:pt x="715" y="12187"/>
                  </a:lnTo>
                  <a:lnTo>
                    <a:pt x="3948" y="0"/>
                  </a:lnTo>
                  <a:lnTo>
                    <a:pt x="4649" y="33226"/>
                  </a:lnTo>
                  <a:lnTo>
                    <a:pt x="3486" y="33822"/>
                  </a:lnTo>
                  <a:close/>
                </a:path>
              </a:pathLst>
            </a:custGeom>
            <a:solidFill>
              <a:srgbClr val="6F4B2F"/>
            </a:solidFill>
          </p:spPr>
          <p:txBody>
            <a:bodyPr wrap="square" lIns="0" tIns="0" rIns="0" bIns="0" rtlCol="0">
              <a:noAutofit/>
            </a:bodyPr>
            <a:lstStyle/>
            <a:p>
              <a:endParaRPr sz="1758"/>
            </a:p>
          </p:txBody>
        </p:sp>
        <p:sp>
          <p:nvSpPr>
            <p:cNvPr id="1241" name="object 670"/>
            <p:cNvSpPr/>
            <p:nvPr/>
          </p:nvSpPr>
          <p:spPr>
            <a:xfrm>
              <a:off x="9387334" y="5077982"/>
              <a:ext cx="166250" cy="261883"/>
            </a:xfrm>
            <a:custGeom>
              <a:avLst/>
              <a:gdLst/>
              <a:ahLst/>
              <a:cxnLst/>
              <a:rect l="l" t="t" r="r" b="b"/>
              <a:pathLst>
                <a:path w="170252" h="268188">
                  <a:moveTo>
                    <a:pt x="836" y="174126"/>
                  </a:moveTo>
                  <a:lnTo>
                    <a:pt x="151" y="161307"/>
                  </a:lnTo>
                  <a:lnTo>
                    <a:pt x="0" y="148560"/>
                  </a:lnTo>
                  <a:lnTo>
                    <a:pt x="391" y="135892"/>
                  </a:lnTo>
                  <a:lnTo>
                    <a:pt x="1333" y="123308"/>
                  </a:lnTo>
                  <a:lnTo>
                    <a:pt x="2834" y="110815"/>
                  </a:lnTo>
                  <a:lnTo>
                    <a:pt x="4905" y="98417"/>
                  </a:lnTo>
                  <a:lnTo>
                    <a:pt x="7552" y="86122"/>
                  </a:lnTo>
                  <a:lnTo>
                    <a:pt x="6836" y="112528"/>
                  </a:lnTo>
                  <a:lnTo>
                    <a:pt x="7417" y="122070"/>
                  </a:lnTo>
                  <a:lnTo>
                    <a:pt x="7998" y="127438"/>
                  </a:lnTo>
                  <a:lnTo>
                    <a:pt x="9160" y="133998"/>
                  </a:lnTo>
                  <a:lnTo>
                    <a:pt x="11485" y="142348"/>
                  </a:lnTo>
                  <a:lnTo>
                    <a:pt x="15553" y="148312"/>
                  </a:lnTo>
                  <a:lnTo>
                    <a:pt x="15254" y="144479"/>
                  </a:lnTo>
                  <a:lnTo>
                    <a:pt x="14381" y="131674"/>
                  </a:lnTo>
                  <a:lnTo>
                    <a:pt x="13577" y="119069"/>
                  </a:lnTo>
                  <a:lnTo>
                    <a:pt x="12647" y="106564"/>
                  </a:lnTo>
                  <a:lnTo>
                    <a:pt x="12066" y="106564"/>
                  </a:lnTo>
                  <a:lnTo>
                    <a:pt x="11485" y="107160"/>
                  </a:lnTo>
                  <a:lnTo>
                    <a:pt x="10784" y="73934"/>
                  </a:lnTo>
                  <a:lnTo>
                    <a:pt x="14611" y="61860"/>
                  </a:lnTo>
                  <a:lnTo>
                    <a:pt x="19040" y="49906"/>
                  </a:lnTo>
                  <a:lnTo>
                    <a:pt x="21230" y="44910"/>
                  </a:lnTo>
                  <a:lnTo>
                    <a:pt x="27493" y="34129"/>
                  </a:lnTo>
                  <a:lnTo>
                    <a:pt x="35645" y="24205"/>
                  </a:lnTo>
                  <a:lnTo>
                    <a:pt x="45772" y="15314"/>
                  </a:lnTo>
                  <a:lnTo>
                    <a:pt x="51860" y="11234"/>
                  </a:lnTo>
                  <a:lnTo>
                    <a:pt x="63025" y="5596"/>
                  </a:lnTo>
                  <a:lnTo>
                    <a:pt x="74749" y="1839"/>
                  </a:lnTo>
                  <a:lnTo>
                    <a:pt x="86824" y="0"/>
                  </a:lnTo>
                  <a:lnTo>
                    <a:pt x="99040" y="116"/>
                  </a:lnTo>
                  <a:lnTo>
                    <a:pt x="111189" y="2226"/>
                  </a:lnTo>
                  <a:lnTo>
                    <a:pt x="123063" y="6368"/>
                  </a:lnTo>
                  <a:lnTo>
                    <a:pt x="137789" y="14977"/>
                  </a:lnTo>
                  <a:lnTo>
                    <a:pt x="147600" y="23345"/>
                  </a:lnTo>
                  <a:lnTo>
                    <a:pt x="155964" y="33228"/>
                  </a:lnTo>
                  <a:lnTo>
                    <a:pt x="162580" y="44538"/>
                  </a:lnTo>
                  <a:lnTo>
                    <a:pt x="166067" y="51695"/>
                  </a:lnTo>
                  <a:lnTo>
                    <a:pt x="166648" y="55273"/>
                  </a:lnTo>
                  <a:lnTo>
                    <a:pt x="170252" y="67655"/>
                  </a:lnTo>
                  <a:lnTo>
                    <a:pt x="168973" y="105967"/>
                  </a:lnTo>
                  <a:lnTo>
                    <a:pt x="166648" y="107756"/>
                  </a:lnTo>
                  <a:lnTo>
                    <a:pt x="166067" y="113124"/>
                  </a:lnTo>
                  <a:lnTo>
                    <a:pt x="165486" y="119088"/>
                  </a:lnTo>
                  <a:lnTo>
                    <a:pt x="165481" y="125900"/>
                  </a:lnTo>
                  <a:lnTo>
                    <a:pt x="165172" y="138597"/>
                  </a:lnTo>
                  <a:lnTo>
                    <a:pt x="164905" y="151294"/>
                  </a:lnTo>
                  <a:lnTo>
                    <a:pt x="170135" y="260435"/>
                  </a:lnTo>
                  <a:lnTo>
                    <a:pt x="164324" y="256857"/>
                  </a:lnTo>
                  <a:lnTo>
                    <a:pt x="159245" y="253016"/>
                  </a:lnTo>
                  <a:lnTo>
                    <a:pt x="147689" y="244152"/>
                  </a:lnTo>
                  <a:lnTo>
                    <a:pt x="138758" y="236261"/>
                  </a:lnTo>
                  <a:lnTo>
                    <a:pt x="132361" y="228229"/>
                  </a:lnTo>
                  <a:lnTo>
                    <a:pt x="131199" y="225844"/>
                  </a:lnTo>
                  <a:lnTo>
                    <a:pt x="130037" y="223458"/>
                  </a:lnTo>
                  <a:lnTo>
                    <a:pt x="128874" y="220476"/>
                  </a:lnTo>
                  <a:lnTo>
                    <a:pt x="128874" y="218091"/>
                  </a:lnTo>
                  <a:lnTo>
                    <a:pt x="128293" y="217494"/>
                  </a:lnTo>
                  <a:lnTo>
                    <a:pt x="128293" y="212127"/>
                  </a:lnTo>
                  <a:lnTo>
                    <a:pt x="128874" y="212127"/>
                  </a:lnTo>
                  <a:lnTo>
                    <a:pt x="128874" y="206759"/>
                  </a:lnTo>
                  <a:lnTo>
                    <a:pt x="128293" y="206759"/>
                  </a:lnTo>
                  <a:lnTo>
                    <a:pt x="133732" y="201024"/>
                  </a:lnTo>
                  <a:lnTo>
                    <a:pt x="141057" y="190971"/>
                  </a:lnTo>
                  <a:lnTo>
                    <a:pt x="147315" y="179645"/>
                  </a:lnTo>
                  <a:lnTo>
                    <a:pt x="152541" y="167471"/>
                  </a:lnTo>
                  <a:lnTo>
                    <a:pt x="156769" y="154872"/>
                  </a:lnTo>
                  <a:lnTo>
                    <a:pt x="157350" y="154276"/>
                  </a:lnTo>
                  <a:lnTo>
                    <a:pt x="157192" y="151019"/>
                  </a:lnTo>
                  <a:lnTo>
                    <a:pt x="156225" y="138074"/>
                  </a:lnTo>
                  <a:lnTo>
                    <a:pt x="154855" y="125235"/>
                  </a:lnTo>
                  <a:lnTo>
                    <a:pt x="153282" y="113124"/>
                  </a:lnTo>
                  <a:lnTo>
                    <a:pt x="151872" y="104971"/>
                  </a:lnTo>
                  <a:lnTo>
                    <a:pt x="148081" y="88738"/>
                  </a:lnTo>
                  <a:lnTo>
                    <a:pt x="143651" y="77209"/>
                  </a:lnTo>
                  <a:lnTo>
                    <a:pt x="138754" y="71972"/>
                  </a:lnTo>
                  <a:lnTo>
                    <a:pt x="138173" y="72569"/>
                  </a:lnTo>
                  <a:lnTo>
                    <a:pt x="138173" y="71972"/>
                  </a:lnTo>
                  <a:lnTo>
                    <a:pt x="136051" y="75786"/>
                  </a:lnTo>
                  <a:lnTo>
                    <a:pt x="127348" y="84242"/>
                  </a:lnTo>
                  <a:lnTo>
                    <a:pt x="116009" y="88851"/>
                  </a:lnTo>
                  <a:lnTo>
                    <a:pt x="102728" y="91341"/>
                  </a:lnTo>
                  <a:lnTo>
                    <a:pt x="88195" y="93443"/>
                  </a:lnTo>
                  <a:lnTo>
                    <a:pt x="82964" y="94636"/>
                  </a:lnTo>
                  <a:lnTo>
                    <a:pt x="74828" y="96425"/>
                  </a:lnTo>
                  <a:lnTo>
                    <a:pt x="68436" y="98810"/>
                  </a:lnTo>
                  <a:lnTo>
                    <a:pt x="69598" y="98810"/>
                  </a:lnTo>
                  <a:lnTo>
                    <a:pt x="70760" y="99407"/>
                  </a:lnTo>
                  <a:lnTo>
                    <a:pt x="71342" y="99407"/>
                  </a:lnTo>
                  <a:lnTo>
                    <a:pt x="73666" y="102389"/>
                  </a:lnTo>
                  <a:lnTo>
                    <a:pt x="73085" y="104178"/>
                  </a:lnTo>
                  <a:lnTo>
                    <a:pt x="72504" y="103582"/>
                  </a:lnTo>
                  <a:lnTo>
                    <a:pt x="69598" y="101792"/>
                  </a:lnTo>
                  <a:lnTo>
                    <a:pt x="65530" y="100600"/>
                  </a:lnTo>
                  <a:lnTo>
                    <a:pt x="64949" y="100600"/>
                  </a:lnTo>
                  <a:lnTo>
                    <a:pt x="58718" y="104206"/>
                  </a:lnTo>
                  <a:lnTo>
                    <a:pt x="50803" y="110801"/>
                  </a:lnTo>
                  <a:lnTo>
                    <a:pt x="43815" y="119682"/>
                  </a:lnTo>
                  <a:lnTo>
                    <a:pt x="37920" y="131285"/>
                  </a:lnTo>
                  <a:lnTo>
                    <a:pt x="33287" y="146050"/>
                  </a:lnTo>
                  <a:lnTo>
                    <a:pt x="30081" y="164415"/>
                  </a:lnTo>
                  <a:lnTo>
                    <a:pt x="31640" y="168395"/>
                  </a:lnTo>
                  <a:lnTo>
                    <a:pt x="36954" y="180364"/>
                  </a:lnTo>
                  <a:lnTo>
                    <a:pt x="43151" y="191493"/>
                  </a:lnTo>
                  <a:lnTo>
                    <a:pt x="37636" y="241947"/>
                  </a:lnTo>
                  <a:lnTo>
                    <a:pt x="38217" y="241947"/>
                  </a:lnTo>
                  <a:lnTo>
                    <a:pt x="38798" y="241350"/>
                  </a:lnTo>
                  <a:lnTo>
                    <a:pt x="39379" y="241350"/>
                  </a:lnTo>
                  <a:lnTo>
                    <a:pt x="38798" y="241947"/>
                  </a:lnTo>
                  <a:lnTo>
                    <a:pt x="38217" y="242543"/>
                  </a:lnTo>
                  <a:lnTo>
                    <a:pt x="37636" y="242543"/>
                  </a:lnTo>
                  <a:lnTo>
                    <a:pt x="35311" y="244929"/>
                  </a:lnTo>
                  <a:lnTo>
                    <a:pt x="32406" y="247314"/>
                  </a:lnTo>
                  <a:lnTo>
                    <a:pt x="28338" y="249700"/>
                  </a:lnTo>
                  <a:lnTo>
                    <a:pt x="25432" y="252085"/>
                  </a:lnTo>
                  <a:lnTo>
                    <a:pt x="21945" y="254471"/>
                  </a:lnTo>
                  <a:lnTo>
                    <a:pt x="18458" y="256857"/>
                  </a:lnTo>
                  <a:lnTo>
                    <a:pt x="19040" y="256857"/>
                  </a:lnTo>
                  <a:lnTo>
                    <a:pt x="13228" y="261628"/>
                  </a:lnTo>
                  <a:lnTo>
                    <a:pt x="7417" y="265206"/>
                  </a:lnTo>
                  <a:lnTo>
                    <a:pt x="1605" y="268188"/>
                  </a:lnTo>
                  <a:lnTo>
                    <a:pt x="2768" y="259839"/>
                  </a:lnTo>
                  <a:lnTo>
                    <a:pt x="6836" y="251489"/>
                  </a:lnTo>
                  <a:lnTo>
                    <a:pt x="6836" y="243736"/>
                  </a:lnTo>
                  <a:lnTo>
                    <a:pt x="7143" y="231370"/>
                  </a:lnTo>
                  <a:lnTo>
                    <a:pt x="6156" y="218767"/>
                  </a:lnTo>
                  <a:lnTo>
                    <a:pt x="4511" y="206163"/>
                  </a:lnTo>
                  <a:lnTo>
                    <a:pt x="3349" y="198409"/>
                  </a:lnTo>
                  <a:lnTo>
                    <a:pt x="2187" y="190656"/>
                  </a:lnTo>
                  <a:lnTo>
                    <a:pt x="1605" y="182903"/>
                  </a:lnTo>
                  <a:lnTo>
                    <a:pt x="836" y="174126"/>
                  </a:lnTo>
                  <a:close/>
                </a:path>
              </a:pathLst>
            </a:custGeom>
            <a:solidFill>
              <a:srgbClr val="6F4B2F"/>
            </a:solidFill>
          </p:spPr>
          <p:txBody>
            <a:bodyPr wrap="square" lIns="0" tIns="0" rIns="0" bIns="0" rtlCol="0">
              <a:noAutofit/>
            </a:bodyPr>
            <a:lstStyle/>
            <a:p>
              <a:endParaRPr sz="1758"/>
            </a:p>
          </p:txBody>
        </p:sp>
        <p:sp>
          <p:nvSpPr>
            <p:cNvPr id="1242" name="object 671"/>
            <p:cNvSpPr/>
            <p:nvPr/>
          </p:nvSpPr>
          <p:spPr>
            <a:xfrm>
              <a:off x="9424086" y="5264986"/>
              <a:ext cx="17591" cy="49267"/>
            </a:xfrm>
            <a:custGeom>
              <a:avLst/>
              <a:gdLst/>
              <a:ahLst/>
              <a:cxnLst/>
              <a:rect l="l" t="t" r="r" b="b"/>
              <a:pathLst>
                <a:path w="18014" h="50453">
                  <a:moveTo>
                    <a:pt x="12203" y="39122"/>
                  </a:moveTo>
                  <a:lnTo>
                    <a:pt x="11622" y="39718"/>
                  </a:lnTo>
                  <a:lnTo>
                    <a:pt x="11041" y="40314"/>
                  </a:lnTo>
                  <a:lnTo>
                    <a:pt x="10460" y="40911"/>
                  </a:lnTo>
                  <a:lnTo>
                    <a:pt x="9879" y="41507"/>
                  </a:lnTo>
                  <a:lnTo>
                    <a:pt x="9879" y="42104"/>
                  </a:lnTo>
                  <a:lnTo>
                    <a:pt x="8135" y="42104"/>
                  </a:lnTo>
                  <a:lnTo>
                    <a:pt x="6973" y="43893"/>
                  </a:lnTo>
                  <a:lnTo>
                    <a:pt x="6973" y="45086"/>
                  </a:lnTo>
                  <a:lnTo>
                    <a:pt x="5230" y="46875"/>
                  </a:lnTo>
                  <a:lnTo>
                    <a:pt x="2905" y="47471"/>
                  </a:lnTo>
                  <a:lnTo>
                    <a:pt x="581" y="50453"/>
                  </a:lnTo>
                  <a:lnTo>
                    <a:pt x="0" y="50453"/>
                  </a:lnTo>
                  <a:lnTo>
                    <a:pt x="5515" y="0"/>
                  </a:lnTo>
                  <a:lnTo>
                    <a:pt x="12785" y="9898"/>
                  </a:lnTo>
                  <a:lnTo>
                    <a:pt x="13366" y="10494"/>
                  </a:lnTo>
                  <a:lnTo>
                    <a:pt x="13366" y="11091"/>
                  </a:lnTo>
                  <a:lnTo>
                    <a:pt x="13947" y="11091"/>
                  </a:lnTo>
                  <a:lnTo>
                    <a:pt x="14528" y="11687"/>
                  </a:lnTo>
                  <a:lnTo>
                    <a:pt x="14528" y="12284"/>
                  </a:lnTo>
                  <a:lnTo>
                    <a:pt x="15109" y="12880"/>
                  </a:lnTo>
                  <a:lnTo>
                    <a:pt x="15690" y="12880"/>
                  </a:lnTo>
                  <a:lnTo>
                    <a:pt x="15690" y="13476"/>
                  </a:lnTo>
                  <a:lnTo>
                    <a:pt x="16271" y="14073"/>
                  </a:lnTo>
                  <a:lnTo>
                    <a:pt x="16853" y="14669"/>
                  </a:lnTo>
                  <a:lnTo>
                    <a:pt x="18014" y="15266"/>
                  </a:lnTo>
                  <a:lnTo>
                    <a:pt x="18014" y="25404"/>
                  </a:lnTo>
                  <a:lnTo>
                    <a:pt x="17433" y="26001"/>
                  </a:lnTo>
                  <a:lnTo>
                    <a:pt x="17433" y="28386"/>
                  </a:lnTo>
                  <a:lnTo>
                    <a:pt x="16853" y="28386"/>
                  </a:lnTo>
                  <a:lnTo>
                    <a:pt x="16853" y="30176"/>
                  </a:lnTo>
                  <a:lnTo>
                    <a:pt x="16271" y="30772"/>
                  </a:lnTo>
                  <a:lnTo>
                    <a:pt x="16271" y="31965"/>
                  </a:lnTo>
                  <a:lnTo>
                    <a:pt x="15690" y="31965"/>
                  </a:lnTo>
                  <a:lnTo>
                    <a:pt x="15109" y="32561"/>
                  </a:lnTo>
                  <a:lnTo>
                    <a:pt x="15109" y="34350"/>
                  </a:lnTo>
                  <a:lnTo>
                    <a:pt x="14528" y="34947"/>
                  </a:lnTo>
                  <a:lnTo>
                    <a:pt x="14528" y="35543"/>
                  </a:lnTo>
                  <a:lnTo>
                    <a:pt x="13947" y="36140"/>
                  </a:lnTo>
                  <a:lnTo>
                    <a:pt x="13947" y="36736"/>
                  </a:lnTo>
                  <a:lnTo>
                    <a:pt x="12203" y="36736"/>
                  </a:lnTo>
                  <a:lnTo>
                    <a:pt x="12203" y="39122"/>
                  </a:lnTo>
                  <a:close/>
                </a:path>
              </a:pathLst>
            </a:custGeom>
            <a:solidFill>
              <a:srgbClr val="6F4B2F"/>
            </a:solidFill>
          </p:spPr>
          <p:txBody>
            <a:bodyPr wrap="square" lIns="0" tIns="0" rIns="0" bIns="0" rtlCol="0">
              <a:noAutofit/>
            </a:bodyPr>
            <a:lstStyle/>
            <a:p>
              <a:endParaRPr sz="1758"/>
            </a:p>
          </p:txBody>
        </p:sp>
        <p:sp>
          <p:nvSpPr>
            <p:cNvPr id="1243" name="object 672"/>
            <p:cNvSpPr/>
            <p:nvPr/>
          </p:nvSpPr>
          <p:spPr>
            <a:xfrm>
              <a:off x="9425818" y="5313071"/>
              <a:ext cx="567" cy="582"/>
            </a:xfrm>
            <a:custGeom>
              <a:avLst/>
              <a:gdLst/>
              <a:ahLst/>
              <a:cxnLst/>
              <a:rect l="l" t="t" r="r" b="b"/>
              <a:pathLst>
                <a:path w="581" h="596">
                  <a:moveTo>
                    <a:pt x="581" y="596"/>
                  </a:moveTo>
                  <a:lnTo>
                    <a:pt x="0" y="596"/>
                  </a:lnTo>
                  <a:lnTo>
                    <a:pt x="581" y="0"/>
                  </a:lnTo>
                  <a:lnTo>
                    <a:pt x="581" y="596"/>
                  </a:lnTo>
                  <a:close/>
                </a:path>
              </a:pathLst>
            </a:custGeom>
            <a:solidFill>
              <a:srgbClr val="6F4B2F"/>
            </a:solidFill>
          </p:spPr>
          <p:txBody>
            <a:bodyPr wrap="square" lIns="0" tIns="0" rIns="0" bIns="0" rtlCol="0">
              <a:noAutofit/>
            </a:bodyPr>
            <a:lstStyle/>
            <a:p>
              <a:endParaRPr sz="1758"/>
            </a:p>
          </p:txBody>
        </p:sp>
        <p:sp>
          <p:nvSpPr>
            <p:cNvPr id="1244" name="object 673"/>
            <p:cNvSpPr/>
            <p:nvPr/>
          </p:nvSpPr>
          <p:spPr>
            <a:xfrm>
              <a:off x="9441140" y="5289794"/>
              <a:ext cx="567" cy="1747"/>
            </a:xfrm>
            <a:custGeom>
              <a:avLst/>
              <a:gdLst/>
              <a:ahLst/>
              <a:cxnLst/>
              <a:rect l="l" t="t" r="r" b="b"/>
              <a:pathLst>
                <a:path w="581" h="1789">
                  <a:moveTo>
                    <a:pt x="581" y="0"/>
                  </a:moveTo>
                  <a:lnTo>
                    <a:pt x="0" y="596"/>
                  </a:lnTo>
                  <a:lnTo>
                    <a:pt x="0" y="1789"/>
                  </a:lnTo>
                  <a:lnTo>
                    <a:pt x="0" y="596"/>
                  </a:lnTo>
                  <a:lnTo>
                    <a:pt x="581" y="0"/>
                  </a:lnTo>
                  <a:close/>
                </a:path>
              </a:pathLst>
            </a:custGeom>
            <a:solidFill>
              <a:srgbClr val="FBDEB6"/>
            </a:solidFill>
          </p:spPr>
          <p:txBody>
            <a:bodyPr wrap="square" lIns="0" tIns="0" rIns="0" bIns="0" rtlCol="0">
              <a:noAutofit/>
            </a:bodyPr>
            <a:lstStyle/>
            <a:p>
              <a:endParaRPr sz="1758"/>
            </a:p>
          </p:txBody>
        </p:sp>
        <p:sp>
          <p:nvSpPr>
            <p:cNvPr id="1245" name="object 674"/>
            <p:cNvSpPr/>
            <p:nvPr/>
          </p:nvSpPr>
          <p:spPr>
            <a:xfrm>
              <a:off x="9437734" y="5299677"/>
              <a:ext cx="567" cy="1164"/>
            </a:xfrm>
            <a:custGeom>
              <a:avLst/>
              <a:gdLst/>
              <a:ahLst/>
              <a:cxnLst/>
              <a:rect l="l" t="t" r="r" b="b"/>
              <a:pathLst>
                <a:path w="581" h="1192">
                  <a:moveTo>
                    <a:pt x="581" y="0"/>
                  </a:moveTo>
                  <a:lnTo>
                    <a:pt x="0" y="596"/>
                  </a:lnTo>
                  <a:lnTo>
                    <a:pt x="0" y="1192"/>
                  </a:lnTo>
                  <a:lnTo>
                    <a:pt x="0" y="596"/>
                  </a:lnTo>
                  <a:lnTo>
                    <a:pt x="581" y="0"/>
                  </a:lnTo>
                  <a:close/>
                </a:path>
              </a:pathLst>
            </a:custGeom>
            <a:solidFill>
              <a:srgbClr val="FBDEB6"/>
            </a:solidFill>
          </p:spPr>
          <p:txBody>
            <a:bodyPr wrap="square" lIns="0" tIns="0" rIns="0" bIns="0" rtlCol="0">
              <a:noAutofit/>
            </a:bodyPr>
            <a:lstStyle/>
            <a:p>
              <a:endParaRPr sz="1758"/>
            </a:p>
          </p:txBody>
        </p:sp>
        <p:sp>
          <p:nvSpPr>
            <p:cNvPr id="1246" name="object 675"/>
            <p:cNvSpPr/>
            <p:nvPr/>
          </p:nvSpPr>
          <p:spPr>
            <a:xfrm>
              <a:off x="9440003" y="5292707"/>
              <a:ext cx="567" cy="2329"/>
            </a:xfrm>
            <a:custGeom>
              <a:avLst/>
              <a:gdLst/>
              <a:ahLst/>
              <a:cxnLst/>
              <a:rect l="l" t="t" r="r" b="b"/>
              <a:pathLst>
                <a:path w="581" h="2385">
                  <a:moveTo>
                    <a:pt x="581" y="0"/>
                  </a:moveTo>
                  <a:lnTo>
                    <a:pt x="581" y="1789"/>
                  </a:lnTo>
                  <a:lnTo>
                    <a:pt x="0" y="2385"/>
                  </a:lnTo>
                  <a:lnTo>
                    <a:pt x="581" y="1789"/>
                  </a:lnTo>
                  <a:lnTo>
                    <a:pt x="581" y="0"/>
                  </a:lnTo>
                  <a:close/>
                </a:path>
              </a:pathLst>
            </a:custGeom>
            <a:solidFill>
              <a:srgbClr val="FBDEB6"/>
            </a:solidFill>
          </p:spPr>
          <p:txBody>
            <a:bodyPr wrap="square" lIns="0" tIns="0" rIns="0" bIns="0" rtlCol="0">
              <a:noAutofit/>
            </a:bodyPr>
            <a:lstStyle/>
            <a:p>
              <a:endParaRPr sz="1758"/>
            </a:p>
          </p:txBody>
        </p:sp>
        <p:sp>
          <p:nvSpPr>
            <p:cNvPr id="1247" name="object 676"/>
            <p:cNvSpPr/>
            <p:nvPr/>
          </p:nvSpPr>
          <p:spPr>
            <a:xfrm>
              <a:off x="9473483" y="5300860"/>
              <a:ext cx="74339" cy="68721"/>
            </a:xfrm>
            <a:custGeom>
              <a:avLst/>
              <a:gdLst/>
              <a:ahLst/>
              <a:cxnLst/>
              <a:rect l="l" t="t" r="r" b="b"/>
              <a:pathLst>
                <a:path w="76129" h="70375">
                  <a:moveTo>
                    <a:pt x="2324" y="11928"/>
                  </a:moveTo>
                  <a:lnTo>
                    <a:pt x="6218" y="12005"/>
                  </a:lnTo>
                  <a:lnTo>
                    <a:pt x="16867" y="10802"/>
                  </a:lnTo>
                  <a:lnTo>
                    <a:pt x="29264" y="7041"/>
                  </a:lnTo>
                  <a:lnTo>
                    <a:pt x="43585" y="0"/>
                  </a:lnTo>
                  <a:lnTo>
                    <a:pt x="44166" y="0"/>
                  </a:lnTo>
                  <a:lnTo>
                    <a:pt x="46276" y="3128"/>
                  </a:lnTo>
                  <a:lnTo>
                    <a:pt x="53470" y="10975"/>
                  </a:lnTo>
                  <a:lnTo>
                    <a:pt x="63300" y="19104"/>
                  </a:lnTo>
                  <a:lnTo>
                    <a:pt x="76129" y="28627"/>
                  </a:lnTo>
                  <a:lnTo>
                    <a:pt x="70197" y="37730"/>
                  </a:lnTo>
                  <a:lnTo>
                    <a:pt x="61169" y="47610"/>
                  </a:lnTo>
                  <a:lnTo>
                    <a:pt x="50682" y="55744"/>
                  </a:lnTo>
                  <a:lnTo>
                    <a:pt x="39058" y="62111"/>
                  </a:lnTo>
                  <a:lnTo>
                    <a:pt x="26618" y="66687"/>
                  </a:lnTo>
                  <a:lnTo>
                    <a:pt x="13685" y="69449"/>
                  </a:lnTo>
                  <a:lnTo>
                    <a:pt x="581" y="70375"/>
                  </a:lnTo>
                  <a:lnTo>
                    <a:pt x="0" y="70375"/>
                  </a:lnTo>
                  <a:lnTo>
                    <a:pt x="0" y="11928"/>
                  </a:lnTo>
                  <a:lnTo>
                    <a:pt x="2324" y="11928"/>
                  </a:lnTo>
                  <a:close/>
                </a:path>
              </a:pathLst>
            </a:custGeom>
            <a:solidFill>
              <a:srgbClr val="FBDEB6"/>
            </a:solidFill>
          </p:spPr>
          <p:txBody>
            <a:bodyPr wrap="square" lIns="0" tIns="0" rIns="0" bIns="0" rtlCol="0">
              <a:noAutofit/>
            </a:bodyPr>
            <a:lstStyle/>
            <a:p>
              <a:endParaRPr sz="1758"/>
            </a:p>
          </p:txBody>
        </p:sp>
        <p:sp>
          <p:nvSpPr>
            <p:cNvPr id="1248" name="object 677"/>
            <p:cNvSpPr/>
            <p:nvPr/>
          </p:nvSpPr>
          <p:spPr>
            <a:xfrm>
              <a:off x="9473452" y="5279889"/>
              <a:ext cx="43128" cy="32613"/>
            </a:xfrm>
            <a:custGeom>
              <a:avLst/>
              <a:gdLst/>
              <a:ahLst/>
              <a:cxnLst/>
              <a:rect l="l" t="t" r="r" b="b"/>
              <a:pathLst>
                <a:path w="44166" h="33398">
                  <a:moveTo>
                    <a:pt x="40098" y="11331"/>
                  </a:moveTo>
                  <a:lnTo>
                    <a:pt x="40679" y="11928"/>
                  </a:lnTo>
                  <a:lnTo>
                    <a:pt x="40679" y="13717"/>
                  </a:lnTo>
                  <a:lnTo>
                    <a:pt x="41842" y="16699"/>
                  </a:lnTo>
                  <a:lnTo>
                    <a:pt x="42423" y="19084"/>
                  </a:lnTo>
                  <a:lnTo>
                    <a:pt x="44166" y="21470"/>
                  </a:lnTo>
                  <a:lnTo>
                    <a:pt x="38016" y="24536"/>
                  </a:lnTo>
                  <a:lnTo>
                    <a:pt x="23646" y="29756"/>
                  </a:lnTo>
                  <a:lnTo>
                    <a:pt x="11055" y="32562"/>
                  </a:lnTo>
                  <a:lnTo>
                    <a:pt x="2324" y="33398"/>
                  </a:lnTo>
                  <a:lnTo>
                    <a:pt x="0" y="33398"/>
                  </a:lnTo>
                  <a:lnTo>
                    <a:pt x="0" y="15506"/>
                  </a:lnTo>
                  <a:lnTo>
                    <a:pt x="4067" y="15506"/>
                  </a:lnTo>
                  <a:lnTo>
                    <a:pt x="5803" y="15475"/>
                  </a:lnTo>
                  <a:lnTo>
                    <a:pt x="18352" y="13284"/>
                  </a:lnTo>
                  <a:lnTo>
                    <a:pt x="29864" y="7970"/>
                  </a:lnTo>
                  <a:lnTo>
                    <a:pt x="40679" y="0"/>
                  </a:lnTo>
                  <a:lnTo>
                    <a:pt x="40679" y="1192"/>
                  </a:lnTo>
                  <a:lnTo>
                    <a:pt x="40098" y="1789"/>
                  </a:lnTo>
                  <a:lnTo>
                    <a:pt x="40098" y="4771"/>
                  </a:lnTo>
                  <a:lnTo>
                    <a:pt x="40679" y="4771"/>
                  </a:lnTo>
                  <a:lnTo>
                    <a:pt x="40679" y="5367"/>
                  </a:lnTo>
                  <a:lnTo>
                    <a:pt x="40098" y="5367"/>
                  </a:lnTo>
                  <a:lnTo>
                    <a:pt x="40098" y="6560"/>
                  </a:lnTo>
                  <a:lnTo>
                    <a:pt x="39517" y="7156"/>
                  </a:lnTo>
                  <a:lnTo>
                    <a:pt x="39517" y="7753"/>
                  </a:lnTo>
                  <a:lnTo>
                    <a:pt x="40098" y="8349"/>
                  </a:lnTo>
                  <a:lnTo>
                    <a:pt x="40098" y="11331"/>
                  </a:lnTo>
                  <a:close/>
                </a:path>
              </a:pathLst>
            </a:custGeom>
            <a:solidFill>
              <a:srgbClr val="FAD9AA"/>
            </a:solidFill>
          </p:spPr>
          <p:txBody>
            <a:bodyPr wrap="square" lIns="0" tIns="0" rIns="0" bIns="0" rtlCol="0">
              <a:noAutofit/>
            </a:bodyPr>
            <a:lstStyle/>
            <a:p>
              <a:endParaRPr sz="1758"/>
            </a:p>
          </p:txBody>
        </p:sp>
        <p:sp>
          <p:nvSpPr>
            <p:cNvPr id="1249" name="object 678"/>
            <p:cNvSpPr/>
            <p:nvPr/>
          </p:nvSpPr>
          <p:spPr>
            <a:xfrm>
              <a:off x="9548389" y="5180873"/>
              <a:ext cx="11916" cy="44842"/>
            </a:xfrm>
            <a:custGeom>
              <a:avLst/>
              <a:gdLst/>
              <a:ahLst/>
              <a:cxnLst/>
              <a:rect l="l" t="t" r="r" b="b"/>
              <a:pathLst>
                <a:path w="12203" h="45922">
                  <a:moveTo>
                    <a:pt x="1162" y="7753"/>
                  </a:moveTo>
                  <a:lnTo>
                    <a:pt x="1743" y="2385"/>
                  </a:lnTo>
                  <a:lnTo>
                    <a:pt x="4067" y="596"/>
                  </a:lnTo>
                  <a:lnTo>
                    <a:pt x="5811" y="0"/>
                  </a:lnTo>
                  <a:lnTo>
                    <a:pt x="8135" y="2385"/>
                  </a:lnTo>
                  <a:lnTo>
                    <a:pt x="12203" y="7156"/>
                  </a:lnTo>
                  <a:lnTo>
                    <a:pt x="11041" y="16699"/>
                  </a:lnTo>
                  <a:lnTo>
                    <a:pt x="10460" y="22066"/>
                  </a:lnTo>
                  <a:lnTo>
                    <a:pt x="10370" y="22693"/>
                  </a:lnTo>
                  <a:lnTo>
                    <a:pt x="7065" y="35429"/>
                  </a:lnTo>
                  <a:lnTo>
                    <a:pt x="0" y="45922"/>
                  </a:lnTo>
                  <a:lnTo>
                    <a:pt x="4" y="44478"/>
                  </a:lnTo>
                  <a:lnTo>
                    <a:pt x="313" y="31781"/>
                  </a:lnTo>
                  <a:lnTo>
                    <a:pt x="581" y="19084"/>
                  </a:lnTo>
                  <a:lnTo>
                    <a:pt x="581" y="13717"/>
                  </a:lnTo>
                  <a:lnTo>
                    <a:pt x="1162" y="7753"/>
                  </a:lnTo>
                  <a:close/>
                </a:path>
              </a:pathLst>
            </a:custGeom>
            <a:solidFill>
              <a:srgbClr val="FBDEB6"/>
            </a:solidFill>
          </p:spPr>
          <p:txBody>
            <a:bodyPr wrap="square" lIns="0" tIns="0" rIns="0" bIns="0" rtlCol="0">
              <a:noAutofit/>
            </a:bodyPr>
            <a:lstStyle/>
            <a:p>
              <a:endParaRPr sz="1758"/>
            </a:p>
          </p:txBody>
        </p:sp>
        <p:sp>
          <p:nvSpPr>
            <p:cNvPr id="1250" name="object 679"/>
            <p:cNvSpPr/>
            <p:nvPr/>
          </p:nvSpPr>
          <p:spPr>
            <a:xfrm>
              <a:off x="9439433" y="5278149"/>
              <a:ext cx="2268" cy="1747"/>
            </a:xfrm>
            <a:custGeom>
              <a:avLst/>
              <a:gdLst/>
              <a:ahLst/>
              <a:cxnLst/>
              <a:rect l="l" t="t" r="r" b="b"/>
              <a:pathLst>
                <a:path w="2323" h="1789">
                  <a:moveTo>
                    <a:pt x="0" y="0"/>
                  </a:moveTo>
                  <a:lnTo>
                    <a:pt x="581" y="596"/>
                  </a:lnTo>
                  <a:lnTo>
                    <a:pt x="1162" y="1192"/>
                  </a:lnTo>
                  <a:lnTo>
                    <a:pt x="2323" y="1789"/>
                  </a:lnTo>
                  <a:lnTo>
                    <a:pt x="1162" y="1192"/>
                  </a:lnTo>
                  <a:lnTo>
                    <a:pt x="581" y="596"/>
                  </a:lnTo>
                  <a:lnTo>
                    <a:pt x="0" y="0"/>
                  </a:lnTo>
                  <a:close/>
                </a:path>
              </a:pathLst>
            </a:custGeom>
            <a:solidFill>
              <a:srgbClr val="FBDEB6"/>
            </a:solidFill>
          </p:spPr>
          <p:txBody>
            <a:bodyPr wrap="square" lIns="0" tIns="0" rIns="0" bIns="0" rtlCol="0">
              <a:noAutofit/>
            </a:bodyPr>
            <a:lstStyle/>
            <a:p>
              <a:endParaRPr sz="1758"/>
            </a:p>
          </p:txBody>
        </p:sp>
        <p:sp>
          <p:nvSpPr>
            <p:cNvPr id="1251" name="object 680"/>
            <p:cNvSpPr/>
            <p:nvPr/>
          </p:nvSpPr>
          <p:spPr>
            <a:xfrm>
              <a:off x="9438267" y="5276384"/>
              <a:ext cx="1135" cy="1164"/>
            </a:xfrm>
            <a:custGeom>
              <a:avLst/>
              <a:gdLst/>
              <a:ahLst/>
              <a:cxnLst/>
              <a:rect l="l" t="t" r="r" b="b"/>
              <a:pathLst>
                <a:path w="1162" h="1192">
                  <a:moveTo>
                    <a:pt x="1162" y="1192"/>
                  </a:moveTo>
                  <a:lnTo>
                    <a:pt x="581" y="1192"/>
                  </a:lnTo>
                  <a:lnTo>
                    <a:pt x="0" y="596"/>
                  </a:lnTo>
                  <a:lnTo>
                    <a:pt x="0" y="0"/>
                  </a:lnTo>
                  <a:lnTo>
                    <a:pt x="0" y="596"/>
                  </a:lnTo>
                  <a:lnTo>
                    <a:pt x="581" y="1192"/>
                  </a:lnTo>
                  <a:lnTo>
                    <a:pt x="1162" y="1192"/>
                  </a:lnTo>
                  <a:close/>
                </a:path>
              </a:pathLst>
            </a:custGeom>
            <a:solidFill>
              <a:srgbClr val="FBDEB6"/>
            </a:solidFill>
          </p:spPr>
          <p:txBody>
            <a:bodyPr wrap="square" lIns="0" tIns="0" rIns="0" bIns="0" rtlCol="0">
              <a:noAutofit/>
            </a:bodyPr>
            <a:lstStyle/>
            <a:p>
              <a:endParaRPr sz="1758"/>
            </a:p>
          </p:txBody>
        </p:sp>
        <p:sp>
          <p:nvSpPr>
            <p:cNvPr id="1252" name="object 681"/>
            <p:cNvSpPr/>
            <p:nvPr/>
          </p:nvSpPr>
          <p:spPr>
            <a:xfrm>
              <a:off x="9437131" y="5275219"/>
              <a:ext cx="1135" cy="1164"/>
            </a:xfrm>
            <a:custGeom>
              <a:avLst/>
              <a:gdLst/>
              <a:ahLst/>
              <a:cxnLst/>
              <a:rect l="l" t="t" r="r" b="b"/>
              <a:pathLst>
                <a:path w="1162" h="1192">
                  <a:moveTo>
                    <a:pt x="0" y="0"/>
                  </a:moveTo>
                  <a:lnTo>
                    <a:pt x="1162" y="1192"/>
                  </a:lnTo>
                  <a:lnTo>
                    <a:pt x="581" y="596"/>
                  </a:lnTo>
                  <a:lnTo>
                    <a:pt x="0" y="596"/>
                  </a:lnTo>
                  <a:lnTo>
                    <a:pt x="0" y="0"/>
                  </a:lnTo>
                  <a:close/>
                </a:path>
              </a:pathLst>
            </a:custGeom>
            <a:solidFill>
              <a:srgbClr val="FBDEB6"/>
            </a:solidFill>
          </p:spPr>
          <p:txBody>
            <a:bodyPr wrap="square" lIns="0" tIns="0" rIns="0" bIns="0" rtlCol="0">
              <a:noAutofit/>
            </a:bodyPr>
            <a:lstStyle/>
            <a:p>
              <a:endParaRPr sz="1758"/>
            </a:p>
          </p:txBody>
        </p:sp>
        <p:sp>
          <p:nvSpPr>
            <p:cNvPr id="1253" name="object 682"/>
            <p:cNvSpPr/>
            <p:nvPr/>
          </p:nvSpPr>
          <p:spPr>
            <a:xfrm>
              <a:off x="9473478" y="5166516"/>
              <a:ext cx="67529" cy="128504"/>
            </a:xfrm>
            <a:custGeom>
              <a:avLst/>
              <a:gdLst/>
              <a:ahLst/>
              <a:cxnLst/>
              <a:rect l="l" t="t" r="r" b="b"/>
              <a:pathLst>
                <a:path w="69155" h="131598">
                  <a:moveTo>
                    <a:pt x="4759" y="2038"/>
                  </a:moveTo>
                  <a:lnTo>
                    <a:pt x="18965" y="0"/>
                  </a:lnTo>
                  <a:lnTo>
                    <a:pt x="21502" y="11721"/>
                  </a:lnTo>
                  <a:lnTo>
                    <a:pt x="22083" y="13511"/>
                  </a:lnTo>
                  <a:lnTo>
                    <a:pt x="22281" y="13495"/>
                  </a:lnTo>
                  <a:lnTo>
                    <a:pt x="26188" y="11478"/>
                  </a:lnTo>
                  <a:lnTo>
                    <a:pt x="34646" y="9112"/>
                  </a:lnTo>
                  <a:lnTo>
                    <a:pt x="47187" y="10284"/>
                  </a:lnTo>
                  <a:lnTo>
                    <a:pt x="63344" y="18878"/>
                  </a:lnTo>
                  <a:lnTo>
                    <a:pt x="59852" y="15549"/>
                  </a:lnTo>
                  <a:lnTo>
                    <a:pt x="61578" y="4584"/>
                  </a:lnTo>
                  <a:lnTo>
                    <a:pt x="65087" y="22457"/>
                  </a:lnTo>
                  <a:lnTo>
                    <a:pt x="67038" y="37811"/>
                  </a:lnTo>
                  <a:lnTo>
                    <a:pt x="68324" y="50736"/>
                  </a:lnTo>
                  <a:lnTo>
                    <a:pt x="69155" y="63608"/>
                  </a:lnTo>
                  <a:lnTo>
                    <a:pt x="69155" y="64205"/>
                  </a:lnTo>
                  <a:lnTo>
                    <a:pt x="66171" y="72790"/>
                  </a:lnTo>
                  <a:lnTo>
                    <a:pt x="61085" y="85089"/>
                  </a:lnTo>
                  <a:lnTo>
                    <a:pt x="55089" y="96684"/>
                  </a:lnTo>
                  <a:lnTo>
                    <a:pt x="48116" y="107158"/>
                  </a:lnTo>
                  <a:lnTo>
                    <a:pt x="40098" y="116092"/>
                  </a:lnTo>
                  <a:lnTo>
                    <a:pt x="40679" y="116092"/>
                  </a:lnTo>
                  <a:lnTo>
                    <a:pt x="39293" y="117268"/>
                  </a:lnTo>
                  <a:lnTo>
                    <a:pt x="28406" y="124918"/>
                  </a:lnTo>
                  <a:lnTo>
                    <a:pt x="16778" y="129850"/>
                  </a:lnTo>
                  <a:lnTo>
                    <a:pt x="4067" y="131598"/>
                  </a:lnTo>
                  <a:lnTo>
                    <a:pt x="0" y="131598"/>
                  </a:lnTo>
                  <a:lnTo>
                    <a:pt x="0" y="2775"/>
                  </a:lnTo>
                  <a:lnTo>
                    <a:pt x="4759" y="2038"/>
                  </a:lnTo>
                  <a:close/>
                </a:path>
              </a:pathLst>
            </a:custGeom>
            <a:solidFill>
              <a:srgbClr val="FBDEB6"/>
            </a:solidFill>
          </p:spPr>
          <p:txBody>
            <a:bodyPr wrap="square" lIns="0" tIns="0" rIns="0" bIns="0" rtlCol="0">
              <a:noAutofit/>
            </a:bodyPr>
            <a:lstStyle/>
            <a:p>
              <a:endParaRPr sz="1758"/>
            </a:p>
          </p:txBody>
        </p:sp>
        <p:sp>
          <p:nvSpPr>
            <p:cNvPr id="1254" name="object 683"/>
            <p:cNvSpPr/>
            <p:nvPr/>
          </p:nvSpPr>
          <p:spPr>
            <a:xfrm>
              <a:off x="9491998" y="5148260"/>
              <a:ext cx="41611" cy="33439"/>
            </a:xfrm>
            <a:custGeom>
              <a:avLst/>
              <a:gdLst/>
              <a:ahLst/>
              <a:cxnLst/>
              <a:rect l="l" t="t" r="r" b="b"/>
              <a:pathLst>
                <a:path w="42613" h="34244">
                  <a:moveTo>
                    <a:pt x="12733" y="15712"/>
                  </a:moveTo>
                  <a:lnTo>
                    <a:pt x="23300" y="10058"/>
                  </a:lnTo>
                  <a:lnTo>
                    <a:pt x="31012" y="0"/>
                  </a:lnTo>
                  <a:lnTo>
                    <a:pt x="31593" y="596"/>
                  </a:lnTo>
                  <a:lnTo>
                    <a:pt x="33583" y="1799"/>
                  </a:lnTo>
                  <a:lnTo>
                    <a:pt x="38373" y="9672"/>
                  </a:lnTo>
                  <a:lnTo>
                    <a:pt x="42613" y="23279"/>
                  </a:lnTo>
                  <a:lnTo>
                    <a:pt x="40886" y="34244"/>
                  </a:lnTo>
                  <a:lnTo>
                    <a:pt x="28103" y="27923"/>
                  </a:lnTo>
                  <a:lnTo>
                    <a:pt x="14925" y="26205"/>
                  </a:lnTo>
                  <a:lnTo>
                    <a:pt x="4860" y="27434"/>
                  </a:lnTo>
                  <a:lnTo>
                    <a:pt x="2536" y="30416"/>
                  </a:lnTo>
                  <a:lnTo>
                    <a:pt x="0" y="18694"/>
                  </a:lnTo>
                  <a:lnTo>
                    <a:pt x="12733" y="15712"/>
                  </a:lnTo>
                  <a:close/>
                </a:path>
              </a:pathLst>
            </a:custGeom>
            <a:solidFill>
              <a:srgbClr val="FBDEB6"/>
            </a:solidFill>
          </p:spPr>
          <p:txBody>
            <a:bodyPr wrap="square" lIns="0" tIns="0" rIns="0" bIns="0" rtlCol="0">
              <a:noAutofit/>
            </a:bodyPr>
            <a:lstStyle/>
            <a:p>
              <a:endParaRPr sz="1758"/>
            </a:p>
          </p:txBody>
        </p:sp>
        <p:sp>
          <p:nvSpPr>
            <p:cNvPr id="1255" name="object 684"/>
            <p:cNvSpPr/>
            <p:nvPr/>
          </p:nvSpPr>
          <p:spPr>
            <a:xfrm>
              <a:off x="9337284" y="5442363"/>
              <a:ext cx="567" cy="23295"/>
            </a:xfrm>
            <a:custGeom>
              <a:avLst/>
              <a:gdLst/>
              <a:ahLst/>
              <a:cxnLst/>
              <a:rect l="l" t="t" r="r" b="b"/>
              <a:pathLst>
                <a:path w="581" h="23856">
                  <a:moveTo>
                    <a:pt x="0" y="23856"/>
                  </a:moveTo>
                  <a:lnTo>
                    <a:pt x="0" y="7753"/>
                  </a:lnTo>
                  <a:lnTo>
                    <a:pt x="581" y="0"/>
                  </a:lnTo>
                  <a:lnTo>
                    <a:pt x="0" y="7753"/>
                  </a:lnTo>
                  <a:lnTo>
                    <a:pt x="0" y="23856"/>
                  </a:lnTo>
                  <a:close/>
                </a:path>
              </a:pathLst>
            </a:custGeom>
            <a:solidFill>
              <a:srgbClr val="FBD7A6"/>
            </a:solidFill>
          </p:spPr>
          <p:txBody>
            <a:bodyPr wrap="square" lIns="0" tIns="0" rIns="0" bIns="0" rtlCol="0">
              <a:noAutofit/>
            </a:bodyPr>
            <a:lstStyle/>
            <a:p>
              <a:endParaRPr sz="1758"/>
            </a:p>
          </p:txBody>
        </p:sp>
        <p:sp>
          <p:nvSpPr>
            <p:cNvPr id="1256" name="object 685"/>
            <p:cNvSpPr/>
            <p:nvPr/>
          </p:nvSpPr>
          <p:spPr>
            <a:xfrm>
              <a:off x="9338417" y="5402774"/>
              <a:ext cx="567" cy="13395"/>
            </a:xfrm>
            <a:custGeom>
              <a:avLst/>
              <a:gdLst/>
              <a:ahLst/>
              <a:cxnLst/>
              <a:rect l="l" t="t" r="r" b="b"/>
              <a:pathLst>
                <a:path w="581" h="13717">
                  <a:moveTo>
                    <a:pt x="581" y="7156"/>
                  </a:moveTo>
                  <a:lnTo>
                    <a:pt x="581" y="0"/>
                  </a:lnTo>
                  <a:lnTo>
                    <a:pt x="581" y="9542"/>
                  </a:lnTo>
                  <a:lnTo>
                    <a:pt x="0" y="11331"/>
                  </a:lnTo>
                  <a:lnTo>
                    <a:pt x="0" y="13717"/>
                  </a:lnTo>
                  <a:lnTo>
                    <a:pt x="0" y="11331"/>
                  </a:lnTo>
                  <a:lnTo>
                    <a:pt x="581" y="9542"/>
                  </a:lnTo>
                  <a:lnTo>
                    <a:pt x="581" y="7156"/>
                  </a:lnTo>
                  <a:close/>
                </a:path>
              </a:pathLst>
            </a:custGeom>
            <a:solidFill>
              <a:srgbClr val="FBD7A6"/>
            </a:solidFill>
          </p:spPr>
          <p:txBody>
            <a:bodyPr wrap="square" lIns="0" tIns="0" rIns="0" bIns="0" rtlCol="0">
              <a:noAutofit/>
            </a:bodyPr>
            <a:lstStyle/>
            <a:p>
              <a:endParaRPr sz="1758"/>
            </a:p>
          </p:txBody>
        </p:sp>
        <p:sp>
          <p:nvSpPr>
            <p:cNvPr id="1257" name="object 686"/>
            <p:cNvSpPr/>
            <p:nvPr/>
          </p:nvSpPr>
          <p:spPr>
            <a:xfrm>
              <a:off x="9350902" y="5360267"/>
              <a:ext cx="1702" cy="1747"/>
            </a:xfrm>
            <a:custGeom>
              <a:avLst/>
              <a:gdLst/>
              <a:ahLst/>
              <a:cxnLst/>
              <a:rect l="l" t="t" r="r" b="b"/>
              <a:pathLst>
                <a:path w="1743" h="1789">
                  <a:moveTo>
                    <a:pt x="0" y="1789"/>
                  </a:moveTo>
                  <a:lnTo>
                    <a:pt x="1743" y="0"/>
                  </a:lnTo>
                  <a:lnTo>
                    <a:pt x="0" y="1789"/>
                  </a:lnTo>
                  <a:close/>
                </a:path>
              </a:pathLst>
            </a:custGeom>
            <a:solidFill>
              <a:srgbClr val="FBD7A6"/>
            </a:solidFill>
          </p:spPr>
          <p:txBody>
            <a:bodyPr wrap="square" lIns="0" tIns="0" rIns="0" bIns="0" rtlCol="0">
              <a:noAutofit/>
            </a:bodyPr>
            <a:lstStyle/>
            <a:p>
              <a:endParaRPr sz="1758"/>
            </a:p>
          </p:txBody>
        </p:sp>
        <p:sp>
          <p:nvSpPr>
            <p:cNvPr id="1258" name="object 687"/>
            <p:cNvSpPr/>
            <p:nvPr/>
          </p:nvSpPr>
          <p:spPr>
            <a:xfrm>
              <a:off x="9344634" y="5362002"/>
              <a:ext cx="6242" cy="6406"/>
            </a:xfrm>
            <a:custGeom>
              <a:avLst/>
              <a:gdLst/>
              <a:ahLst/>
              <a:cxnLst/>
              <a:rect l="l" t="t" r="r" b="b"/>
              <a:pathLst>
                <a:path w="6392" h="6560">
                  <a:moveTo>
                    <a:pt x="581" y="5964"/>
                  </a:moveTo>
                  <a:lnTo>
                    <a:pt x="0" y="6560"/>
                  </a:lnTo>
                  <a:lnTo>
                    <a:pt x="581" y="5964"/>
                  </a:lnTo>
                  <a:lnTo>
                    <a:pt x="2324" y="3578"/>
                  </a:lnTo>
                  <a:lnTo>
                    <a:pt x="4067" y="1789"/>
                  </a:lnTo>
                  <a:lnTo>
                    <a:pt x="6392" y="0"/>
                  </a:lnTo>
                  <a:lnTo>
                    <a:pt x="4067" y="1789"/>
                  </a:lnTo>
                  <a:lnTo>
                    <a:pt x="2324" y="3578"/>
                  </a:lnTo>
                  <a:lnTo>
                    <a:pt x="581" y="5964"/>
                  </a:lnTo>
                  <a:close/>
                </a:path>
              </a:pathLst>
            </a:custGeom>
            <a:solidFill>
              <a:srgbClr val="FBD7A6"/>
            </a:solidFill>
          </p:spPr>
          <p:txBody>
            <a:bodyPr wrap="square" lIns="0" tIns="0" rIns="0" bIns="0" rtlCol="0">
              <a:noAutofit/>
            </a:bodyPr>
            <a:lstStyle/>
            <a:p>
              <a:endParaRPr sz="1758"/>
            </a:p>
          </p:txBody>
        </p:sp>
        <p:sp>
          <p:nvSpPr>
            <p:cNvPr id="1259" name="object 688"/>
            <p:cNvSpPr/>
            <p:nvPr/>
          </p:nvSpPr>
          <p:spPr>
            <a:xfrm>
              <a:off x="9353170" y="5355603"/>
              <a:ext cx="6809" cy="4659"/>
            </a:xfrm>
            <a:custGeom>
              <a:avLst/>
              <a:gdLst/>
              <a:ahLst/>
              <a:cxnLst/>
              <a:rect l="l" t="t" r="r" b="b"/>
              <a:pathLst>
                <a:path w="6973" h="4771">
                  <a:moveTo>
                    <a:pt x="6973" y="0"/>
                  </a:moveTo>
                  <a:lnTo>
                    <a:pt x="4649" y="1789"/>
                  </a:lnTo>
                  <a:lnTo>
                    <a:pt x="2324" y="2982"/>
                  </a:lnTo>
                  <a:lnTo>
                    <a:pt x="0" y="4771"/>
                  </a:lnTo>
                  <a:lnTo>
                    <a:pt x="2324" y="2982"/>
                  </a:lnTo>
                  <a:lnTo>
                    <a:pt x="4649" y="1789"/>
                  </a:lnTo>
                  <a:lnTo>
                    <a:pt x="6973" y="0"/>
                  </a:lnTo>
                  <a:close/>
                </a:path>
              </a:pathLst>
            </a:custGeom>
            <a:solidFill>
              <a:srgbClr val="FBD7A6"/>
            </a:solidFill>
          </p:spPr>
          <p:txBody>
            <a:bodyPr wrap="square" lIns="0" tIns="0" rIns="0" bIns="0" rtlCol="0">
              <a:noAutofit/>
            </a:bodyPr>
            <a:lstStyle/>
            <a:p>
              <a:endParaRPr sz="1758"/>
            </a:p>
          </p:txBody>
        </p:sp>
        <p:sp>
          <p:nvSpPr>
            <p:cNvPr id="1260" name="object 689"/>
            <p:cNvSpPr/>
            <p:nvPr/>
          </p:nvSpPr>
          <p:spPr>
            <a:xfrm>
              <a:off x="9405347" y="5308418"/>
              <a:ext cx="68097" cy="61150"/>
            </a:xfrm>
            <a:custGeom>
              <a:avLst/>
              <a:gdLst/>
              <a:ahLst/>
              <a:cxnLst/>
              <a:rect l="l" t="t" r="r" b="b"/>
              <a:pathLst>
                <a:path w="69736" h="62622">
                  <a:moveTo>
                    <a:pt x="581" y="20874"/>
                  </a:moveTo>
                  <a:lnTo>
                    <a:pt x="0" y="20874"/>
                  </a:lnTo>
                  <a:lnTo>
                    <a:pt x="3486" y="18488"/>
                  </a:lnTo>
                  <a:lnTo>
                    <a:pt x="6973" y="16102"/>
                  </a:lnTo>
                  <a:lnTo>
                    <a:pt x="9879" y="13717"/>
                  </a:lnTo>
                  <a:lnTo>
                    <a:pt x="13947" y="11331"/>
                  </a:lnTo>
                  <a:lnTo>
                    <a:pt x="16853" y="8946"/>
                  </a:lnTo>
                  <a:lnTo>
                    <a:pt x="19177" y="6560"/>
                  </a:lnTo>
                  <a:lnTo>
                    <a:pt x="19758" y="6560"/>
                  </a:lnTo>
                  <a:lnTo>
                    <a:pt x="20339" y="5964"/>
                  </a:lnTo>
                  <a:lnTo>
                    <a:pt x="27313" y="2385"/>
                  </a:lnTo>
                  <a:lnTo>
                    <a:pt x="34287" y="596"/>
                  </a:lnTo>
                  <a:lnTo>
                    <a:pt x="40679" y="0"/>
                  </a:lnTo>
                  <a:lnTo>
                    <a:pt x="44819" y="178"/>
                  </a:lnTo>
                  <a:lnTo>
                    <a:pt x="57331" y="2257"/>
                  </a:lnTo>
                  <a:lnTo>
                    <a:pt x="69736" y="4174"/>
                  </a:lnTo>
                  <a:lnTo>
                    <a:pt x="69736" y="62622"/>
                  </a:lnTo>
                  <a:lnTo>
                    <a:pt x="65077" y="62489"/>
                  </a:lnTo>
                  <a:lnTo>
                    <a:pt x="52145" y="60733"/>
                  </a:lnTo>
                  <a:lnTo>
                    <a:pt x="39526" y="56923"/>
                  </a:lnTo>
                  <a:lnTo>
                    <a:pt x="27640" y="51046"/>
                  </a:lnTo>
                  <a:lnTo>
                    <a:pt x="16907" y="43088"/>
                  </a:lnTo>
                  <a:lnTo>
                    <a:pt x="7747" y="33035"/>
                  </a:lnTo>
                  <a:lnTo>
                    <a:pt x="581" y="20874"/>
                  </a:lnTo>
                  <a:close/>
                </a:path>
              </a:pathLst>
            </a:custGeom>
            <a:solidFill>
              <a:srgbClr val="FBD7A6"/>
            </a:solidFill>
          </p:spPr>
          <p:txBody>
            <a:bodyPr wrap="square" lIns="0" tIns="0" rIns="0" bIns="0" rtlCol="0">
              <a:noAutofit/>
            </a:bodyPr>
            <a:lstStyle/>
            <a:p>
              <a:endParaRPr sz="1758"/>
            </a:p>
          </p:txBody>
        </p:sp>
        <p:sp>
          <p:nvSpPr>
            <p:cNvPr id="1261" name="object 690"/>
            <p:cNvSpPr/>
            <p:nvPr/>
          </p:nvSpPr>
          <p:spPr>
            <a:xfrm>
              <a:off x="9424641" y="5297949"/>
              <a:ext cx="15321" cy="16306"/>
            </a:xfrm>
            <a:custGeom>
              <a:avLst/>
              <a:gdLst/>
              <a:ahLst/>
              <a:cxnLst/>
              <a:rect l="l" t="t" r="r" b="b"/>
              <a:pathLst>
                <a:path w="15690" h="16699">
                  <a:moveTo>
                    <a:pt x="15109" y="0"/>
                  </a:moveTo>
                  <a:lnTo>
                    <a:pt x="15690" y="10735"/>
                  </a:lnTo>
                  <a:lnTo>
                    <a:pt x="9298" y="12524"/>
                  </a:lnTo>
                  <a:lnTo>
                    <a:pt x="1743" y="15506"/>
                  </a:lnTo>
                  <a:lnTo>
                    <a:pt x="1162" y="16102"/>
                  </a:lnTo>
                  <a:lnTo>
                    <a:pt x="581" y="16102"/>
                  </a:lnTo>
                  <a:lnTo>
                    <a:pt x="0" y="16699"/>
                  </a:lnTo>
                  <a:lnTo>
                    <a:pt x="2324" y="13717"/>
                  </a:lnTo>
                  <a:lnTo>
                    <a:pt x="4649" y="13120"/>
                  </a:lnTo>
                  <a:lnTo>
                    <a:pt x="6392" y="11331"/>
                  </a:lnTo>
                  <a:lnTo>
                    <a:pt x="6392" y="10138"/>
                  </a:lnTo>
                  <a:lnTo>
                    <a:pt x="7554" y="8349"/>
                  </a:lnTo>
                  <a:lnTo>
                    <a:pt x="9298" y="8349"/>
                  </a:lnTo>
                  <a:lnTo>
                    <a:pt x="9298" y="7753"/>
                  </a:lnTo>
                  <a:lnTo>
                    <a:pt x="9879" y="7156"/>
                  </a:lnTo>
                  <a:lnTo>
                    <a:pt x="10460" y="6560"/>
                  </a:lnTo>
                  <a:lnTo>
                    <a:pt x="11041" y="6560"/>
                  </a:lnTo>
                  <a:lnTo>
                    <a:pt x="11041" y="5964"/>
                  </a:lnTo>
                  <a:lnTo>
                    <a:pt x="11622" y="5964"/>
                  </a:lnTo>
                  <a:lnTo>
                    <a:pt x="11622" y="2982"/>
                  </a:lnTo>
                  <a:lnTo>
                    <a:pt x="13366" y="2982"/>
                  </a:lnTo>
                  <a:lnTo>
                    <a:pt x="14528" y="2385"/>
                  </a:lnTo>
                  <a:lnTo>
                    <a:pt x="14528" y="0"/>
                  </a:lnTo>
                  <a:lnTo>
                    <a:pt x="15109" y="0"/>
                  </a:lnTo>
                  <a:close/>
                </a:path>
              </a:pathLst>
            </a:custGeom>
            <a:solidFill>
              <a:srgbClr val="FBD196"/>
            </a:solidFill>
          </p:spPr>
          <p:txBody>
            <a:bodyPr wrap="square" lIns="0" tIns="0" rIns="0" bIns="0" rtlCol="0">
              <a:noAutofit/>
            </a:bodyPr>
            <a:lstStyle/>
            <a:p>
              <a:endParaRPr sz="1758"/>
            </a:p>
          </p:txBody>
        </p:sp>
        <p:sp>
          <p:nvSpPr>
            <p:cNvPr id="1262" name="object 691"/>
            <p:cNvSpPr/>
            <p:nvPr/>
          </p:nvSpPr>
          <p:spPr>
            <a:xfrm>
              <a:off x="9438827" y="5280474"/>
              <a:ext cx="34615" cy="32031"/>
            </a:xfrm>
            <a:custGeom>
              <a:avLst/>
              <a:gdLst/>
              <a:ahLst/>
              <a:cxnLst/>
              <a:rect l="l" t="t" r="r" b="b"/>
              <a:pathLst>
                <a:path w="35448" h="32802">
                  <a:moveTo>
                    <a:pt x="0" y="17892"/>
                  </a:moveTo>
                  <a:lnTo>
                    <a:pt x="0" y="16699"/>
                  </a:lnTo>
                  <a:lnTo>
                    <a:pt x="581" y="16102"/>
                  </a:lnTo>
                  <a:lnTo>
                    <a:pt x="1162" y="16102"/>
                  </a:lnTo>
                  <a:lnTo>
                    <a:pt x="1162" y="14910"/>
                  </a:lnTo>
                  <a:lnTo>
                    <a:pt x="1743" y="14910"/>
                  </a:lnTo>
                  <a:lnTo>
                    <a:pt x="1743" y="14313"/>
                  </a:lnTo>
                  <a:lnTo>
                    <a:pt x="2905" y="13717"/>
                  </a:lnTo>
                  <a:lnTo>
                    <a:pt x="2905" y="0"/>
                  </a:lnTo>
                  <a:lnTo>
                    <a:pt x="3486" y="0"/>
                  </a:lnTo>
                  <a:lnTo>
                    <a:pt x="4067" y="596"/>
                  </a:lnTo>
                  <a:lnTo>
                    <a:pt x="11591" y="6544"/>
                  </a:lnTo>
                  <a:lnTo>
                    <a:pt x="23446" y="12399"/>
                  </a:lnTo>
                  <a:lnTo>
                    <a:pt x="35448" y="14910"/>
                  </a:lnTo>
                  <a:lnTo>
                    <a:pt x="35448" y="32802"/>
                  </a:lnTo>
                  <a:lnTo>
                    <a:pt x="31511" y="32414"/>
                  </a:lnTo>
                  <a:lnTo>
                    <a:pt x="19224" y="30105"/>
                  </a:lnTo>
                  <a:lnTo>
                    <a:pt x="6391" y="28627"/>
                  </a:lnTo>
                  <a:lnTo>
                    <a:pt x="1162" y="28627"/>
                  </a:lnTo>
                  <a:lnTo>
                    <a:pt x="581" y="17892"/>
                  </a:lnTo>
                  <a:lnTo>
                    <a:pt x="0" y="17892"/>
                  </a:lnTo>
                  <a:close/>
                </a:path>
              </a:pathLst>
            </a:custGeom>
            <a:solidFill>
              <a:srgbClr val="FBD196"/>
            </a:solidFill>
          </p:spPr>
          <p:txBody>
            <a:bodyPr wrap="square" lIns="0" tIns="0" rIns="0" bIns="0" rtlCol="0">
              <a:noAutofit/>
            </a:bodyPr>
            <a:lstStyle/>
            <a:p>
              <a:endParaRPr sz="1758"/>
            </a:p>
          </p:txBody>
        </p:sp>
        <p:sp>
          <p:nvSpPr>
            <p:cNvPr id="1263" name="object 692"/>
            <p:cNvSpPr/>
            <p:nvPr/>
          </p:nvSpPr>
          <p:spPr>
            <a:xfrm>
              <a:off x="9394020" y="5182060"/>
              <a:ext cx="8512" cy="40767"/>
            </a:xfrm>
            <a:custGeom>
              <a:avLst/>
              <a:gdLst/>
              <a:ahLst/>
              <a:cxnLst/>
              <a:rect l="l" t="t" r="r" b="b"/>
              <a:pathLst>
                <a:path w="8717" h="41748">
                  <a:moveTo>
                    <a:pt x="3486" y="1192"/>
                  </a:moveTo>
                  <a:lnTo>
                    <a:pt x="4649" y="596"/>
                  </a:lnTo>
                  <a:lnTo>
                    <a:pt x="5230" y="0"/>
                  </a:lnTo>
                  <a:lnTo>
                    <a:pt x="5811" y="0"/>
                  </a:lnTo>
                  <a:lnTo>
                    <a:pt x="6110" y="3687"/>
                  </a:lnTo>
                  <a:lnTo>
                    <a:pt x="6983" y="16211"/>
                  </a:lnTo>
                  <a:lnTo>
                    <a:pt x="7787" y="28864"/>
                  </a:lnTo>
                  <a:lnTo>
                    <a:pt x="8717" y="41748"/>
                  </a:lnTo>
                  <a:lnTo>
                    <a:pt x="4649" y="35784"/>
                  </a:lnTo>
                  <a:lnTo>
                    <a:pt x="2324" y="27434"/>
                  </a:lnTo>
                  <a:lnTo>
                    <a:pt x="1162" y="20874"/>
                  </a:lnTo>
                  <a:lnTo>
                    <a:pt x="581" y="15506"/>
                  </a:lnTo>
                  <a:lnTo>
                    <a:pt x="0" y="5964"/>
                  </a:lnTo>
                  <a:lnTo>
                    <a:pt x="3486" y="1192"/>
                  </a:lnTo>
                  <a:close/>
                </a:path>
              </a:pathLst>
            </a:custGeom>
            <a:solidFill>
              <a:srgbClr val="FBD7A6"/>
            </a:solidFill>
          </p:spPr>
          <p:txBody>
            <a:bodyPr wrap="square" lIns="0" tIns="0" rIns="0" bIns="0" rtlCol="0">
              <a:noAutofit/>
            </a:bodyPr>
            <a:lstStyle/>
            <a:p>
              <a:endParaRPr sz="1758"/>
            </a:p>
          </p:txBody>
        </p:sp>
        <p:sp>
          <p:nvSpPr>
            <p:cNvPr id="1264" name="object 693"/>
            <p:cNvSpPr/>
            <p:nvPr/>
          </p:nvSpPr>
          <p:spPr>
            <a:xfrm>
              <a:off x="9416724" y="5169235"/>
              <a:ext cx="56747" cy="125794"/>
            </a:xfrm>
            <a:custGeom>
              <a:avLst/>
              <a:gdLst/>
              <a:ahLst/>
              <a:cxnLst/>
              <a:rect l="l" t="t" r="r" b="b"/>
              <a:pathLst>
                <a:path w="58113" h="128822">
                  <a:moveTo>
                    <a:pt x="26385" y="12368"/>
                  </a:moveTo>
                  <a:lnTo>
                    <a:pt x="34867" y="7156"/>
                  </a:lnTo>
                  <a:lnTo>
                    <a:pt x="40098" y="8946"/>
                  </a:lnTo>
                  <a:lnTo>
                    <a:pt x="43003" y="11331"/>
                  </a:lnTo>
                  <a:lnTo>
                    <a:pt x="43003" y="10735"/>
                  </a:lnTo>
                  <a:lnTo>
                    <a:pt x="43584" y="8946"/>
                  </a:lnTo>
                  <a:lnTo>
                    <a:pt x="41260" y="5964"/>
                  </a:lnTo>
                  <a:lnTo>
                    <a:pt x="40679" y="5964"/>
                  </a:lnTo>
                  <a:lnTo>
                    <a:pt x="39516" y="5367"/>
                  </a:lnTo>
                  <a:lnTo>
                    <a:pt x="38354" y="5367"/>
                  </a:lnTo>
                  <a:lnTo>
                    <a:pt x="44747" y="2982"/>
                  </a:lnTo>
                  <a:lnTo>
                    <a:pt x="52883" y="1192"/>
                  </a:lnTo>
                  <a:lnTo>
                    <a:pt x="58113" y="0"/>
                  </a:lnTo>
                  <a:lnTo>
                    <a:pt x="58113" y="128822"/>
                  </a:lnTo>
                  <a:lnTo>
                    <a:pt x="49573" y="127389"/>
                  </a:lnTo>
                  <a:lnTo>
                    <a:pt x="37517" y="122429"/>
                  </a:lnTo>
                  <a:lnTo>
                    <a:pt x="26731" y="114508"/>
                  </a:lnTo>
                  <a:lnTo>
                    <a:pt x="26150" y="113912"/>
                  </a:lnTo>
                  <a:lnTo>
                    <a:pt x="25569" y="113316"/>
                  </a:lnTo>
                  <a:lnTo>
                    <a:pt x="23826" y="112123"/>
                  </a:lnTo>
                  <a:lnTo>
                    <a:pt x="22664" y="110334"/>
                  </a:lnTo>
                  <a:lnTo>
                    <a:pt x="20921" y="108544"/>
                  </a:lnTo>
                  <a:lnTo>
                    <a:pt x="20339" y="107948"/>
                  </a:lnTo>
                  <a:lnTo>
                    <a:pt x="17862" y="104909"/>
                  </a:lnTo>
                  <a:lnTo>
                    <a:pt x="10960" y="94571"/>
                  </a:lnTo>
                  <a:lnTo>
                    <a:pt x="5069" y="83128"/>
                  </a:lnTo>
                  <a:lnTo>
                    <a:pt x="0" y="70971"/>
                  </a:lnTo>
                  <a:lnTo>
                    <a:pt x="2177" y="57263"/>
                  </a:lnTo>
                  <a:lnTo>
                    <a:pt x="6436" y="41555"/>
                  </a:lnTo>
                  <a:lnTo>
                    <a:pt x="12002" y="29129"/>
                  </a:lnTo>
                  <a:lnTo>
                    <a:pt x="18707" y="19546"/>
                  </a:lnTo>
                  <a:lnTo>
                    <a:pt x="26385" y="12368"/>
                  </a:lnTo>
                  <a:close/>
                </a:path>
              </a:pathLst>
            </a:custGeom>
            <a:solidFill>
              <a:srgbClr val="FBD7A6"/>
            </a:solidFill>
          </p:spPr>
          <p:txBody>
            <a:bodyPr wrap="square" lIns="0" tIns="0" rIns="0" bIns="0" rtlCol="0">
              <a:noAutofit/>
            </a:bodyPr>
            <a:lstStyle/>
            <a:p>
              <a:endParaRPr sz="1758"/>
            </a:p>
          </p:txBody>
        </p:sp>
        <p:sp>
          <p:nvSpPr>
            <p:cNvPr id="1265" name="object 694"/>
            <p:cNvSpPr/>
            <p:nvPr/>
          </p:nvSpPr>
          <p:spPr>
            <a:xfrm>
              <a:off x="9380973" y="5399289"/>
              <a:ext cx="10781" cy="127541"/>
            </a:xfrm>
            <a:custGeom>
              <a:avLst/>
              <a:gdLst/>
              <a:ahLst/>
              <a:cxnLst/>
              <a:rect l="l" t="t" r="r" b="b"/>
              <a:pathLst>
                <a:path w="11041" h="130611">
                  <a:moveTo>
                    <a:pt x="8717" y="130611"/>
                  </a:moveTo>
                  <a:lnTo>
                    <a:pt x="3486" y="130611"/>
                  </a:lnTo>
                  <a:lnTo>
                    <a:pt x="581" y="1789"/>
                  </a:lnTo>
                  <a:lnTo>
                    <a:pt x="0" y="0"/>
                  </a:lnTo>
                  <a:lnTo>
                    <a:pt x="6973" y="16699"/>
                  </a:lnTo>
                  <a:lnTo>
                    <a:pt x="7554" y="17892"/>
                  </a:lnTo>
                  <a:lnTo>
                    <a:pt x="8135" y="19681"/>
                  </a:lnTo>
                  <a:lnTo>
                    <a:pt x="11041" y="15506"/>
                  </a:lnTo>
                  <a:lnTo>
                    <a:pt x="11041" y="16699"/>
                  </a:lnTo>
                  <a:lnTo>
                    <a:pt x="8717" y="130611"/>
                  </a:lnTo>
                  <a:close/>
                </a:path>
              </a:pathLst>
            </a:custGeom>
            <a:solidFill>
              <a:srgbClr val="EE811E"/>
            </a:solidFill>
          </p:spPr>
          <p:txBody>
            <a:bodyPr wrap="square" lIns="0" tIns="0" rIns="0" bIns="0" rtlCol="0">
              <a:noAutofit/>
            </a:bodyPr>
            <a:lstStyle/>
            <a:p>
              <a:endParaRPr sz="1758"/>
            </a:p>
          </p:txBody>
        </p:sp>
        <p:sp>
          <p:nvSpPr>
            <p:cNvPr id="1266" name="object 695"/>
            <p:cNvSpPr/>
            <p:nvPr/>
          </p:nvSpPr>
          <p:spPr>
            <a:xfrm>
              <a:off x="9562534" y="5399289"/>
              <a:ext cx="10214" cy="127541"/>
            </a:xfrm>
            <a:custGeom>
              <a:avLst/>
              <a:gdLst/>
              <a:ahLst/>
              <a:cxnLst/>
              <a:rect l="l" t="t" r="r" b="b"/>
              <a:pathLst>
                <a:path w="10460" h="130611">
                  <a:moveTo>
                    <a:pt x="7554" y="130611"/>
                  </a:moveTo>
                  <a:lnTo>
                    <a:pt x="2324" y="130611"/>
                  </a:lnTo>
                  <a:lnTo>
                    <a:pt x="0" y="15506"/>
                  </a:lnTo>
                  <a:lnTo>
                    <a:pt x="0" y="14910"/>
                  </a:lnTo>
                  <a:lnTo>
                    <a:pt x="2905" y="19084"/>
                  </a:lnTo>
                  <a:lnTo>
                    <a:pt x="3486" y="17892"/>
                  </a:lnTo>
                  <a:lnTo>
                    <a:pt x="4067" y="16699"/>
                  </a:lnTo>
                  <a:lnTo>
                    <a:pt x="10460" y="0"/>
                  </a:lnTo>
                  <a:lnTo>
                    <a:pt x="10460" y="596"/>
                  </a:lnTo>
                  <a:lnTo>
                    <a:pt x="7554" y="130611"/>
                  </a:lnTo>
                  <a:close/>
                </a:path>
              </a:pathLst>
            </a:custGeom>
            <a:solidFill>
              <a:srgbClr val="EE811E"/>
            </a:solidFill>
          </p:spPr>
          <p:txBody>
            <a:bodyPr wrap="square" lIns="0" tIns="0" rIns="0" bIns="0" rtlCol="0">
              <a:noAutofit/>
            </a:bodyPr>
            <a:lstStyle/>
            <a:p>
              <a:endParaRPr sz="1758"/>
            </a:p>
          </p:txBody>
        </p:sp>
        <p:sp>
          <p:nvSpPr>
            <p:cNvPr id="1267" name="object 696"/>
            <p:cNvSpPr/>
            <p:nvPr/>
          </p:nvSpPr>
          <p:spPr>
            <a:xfrm>
              <a:off x="9531390" y="5182255"/>
              <a:ext cx="3928" cy="2700"/>
            </a:xfrm>
            <a:custGeom>
              <a:avLst/>
              <a:gdLst/>
              <a:ahLst/>
              <a:cxnLst/>
              <a:rect l="l" t="t" r="r" b="b"/>
              <a:pathLst>
                <a:path w="4023" h="2765">
                  <a:moveTo>
                    <a:pt x="4023" y="2765"/>
                  </a:moveTo>
                  <a:lnTo>
                    <a:pt x="0" y="0"/>
                  </a:lnTo>
                  <a:lnTo>
                    <a:pt x="361" y="157"/>
                  </a:lnTo>
                  <a:lnTo>
                    <a:pt x="4023" y="2765"/>
                  </a:lnTo>
                  <a:close/>
                </a:path>
              </a:pathLst>
            </a:custGeom>
            <a:solidFill>
              <a:srgbClr val="6F4B2F"/>
            </a:solidFill>
          </p:spPr>
          <p:txBody>
            <a:bodyPr wrap="square" lIns="0" tIns="0" rIns="0" bIns="0" rtlCol="0">
              <a:noAutofit/>
            </a:bodyPr>
            <a:lstStyle/>
            <a:p>
              <a:endParaRPr sz="1758"/>
            </a:p>
          </p:txBody>
        </p:sp>
        <p:sp>
          <p:nvSpPr>
            <p:cNvPr id="1268" name="object 697"/>
            <p:cNvSpPr/>
            <p:nvPr/>
          </p:nvSpPr>
          <p:spPr>
            <a:xfrm>
              <a:off x="9494442" y="5174013"/>
              <a:ext cx="36929" cy="8248"/>
            </a:xfrm>
            <a:custGeom>
              <a:avLst/>
              <a:gdLst/>
              <a:ahLst/>
              <a:cxnLst/>
              <a:rect l="l" t="t" r="r" b="b"/>
              <a:pathLst>
                <a:path w="37818" h="8447">
                  <a:moveTo>
                    <a:pt x="581" y="5844"/>
                  </a:moveTo>
                  <a:lnTo>
                    <a:pt x="0" y="4055"/>
                  </a:lnTo>
                  <a:lnTo>
                    <a:pt x="2324" y="1073"/>
                  </a:lnTo>
                  <a:lnTo>
                    <a:pt x="5046" y="450"/>
                  </a:lnTo>
                  <a:lnTo>
                    <a:pt x="16509" y="0"/>
                  </a:lnTo>
                  <a:lnTo>
                    <a:pt x="29944" y="3035"/>
                  </a:lnTo>
                  <a:lnTo>
                    <a:pt x="37818" y="8447"/>
                  </a:lnTo>
                  <a:lnTo>
                    <a:pt x="22742" y="1887"/>
                  </a:lnTo>
                  <a:lnTo>
                    <a:pt x="11018" y="1778"/>
                  </a:lnTo>
                  <a:lnTo>
                    <a:pt x="3475" y="4393"/>
                  </a:lnTo>
                  <a:lnTo>
                    <a:pt x="581" y="5844"/>
                  </a:lnTo>
                  <a:close/>
                </a:path>
              </a:pathLst>
            </a:custGeom>
            <a:solidFill>
              <a:srgbClr val="6F4B2F"/>
            </a:solidFill>
          </p:spPr>
          <p:txBody>
            <a:bodyPr wrap="square" lIns="0" tIns="0" rIns="0" bIns="0" rtlCol="0">
              <a:noAutofit/>
            </a:bodyPr>
            <a:lstStyle/>
            <a:p>
              <a:endParaRPr sz="1758"/>
            </a:p>
          </p:txBody>
        </p:sp>
        <p:sp>
          <p:nvSpPr>
            <p:cNvPr id="1269" name="object 698"/>
            <p:cNvSpPr/>
            <p:nvPr/>
          </p:nvSpPr>
          <p:spPr>
            <a:xfrm>
              <a:off x="10243561" y="5070827"/>
              <a:ext cx="261576" cy="173549"/>
            </a:xfrm>
            <a:custGeom>
              <a:avLst/>
              <a:gdLst/>
              <a:ahLst/>
              <a:cxnLst/>
              <a:rect l="l" t="t" r="r" b="b"/>
              <a:pathLst>
                <a:path w="267873" h="177727">
                  <a:moveTo>
                    <a:pt x="229518" y="25048"/>
                  </a:moveTo>
                  <a:lnTo>
                    <a:pt x="234167" y="26241"/>
                  </a:lnTo>
                  <a:lnTo>
                    <a:pt x="234167" y="26838"/>
                  </a:lnTo>
                  <a:lnTo>
                    <a:pt x="238816" y="28030"/>
                  </a:lnTo>
                  <a:lnTo>
                    <a:pt x="243465" y="30416"/>
                  </a:lnTo>
                  <a:lnTo>
                    <a:pt x="247533" y="33398"/>
                  </a:lnTo>
                  <a:lnTo>
                    <a:pt x="252182" y="36976"/>
                  </a:lnTo>
                  <a:lnTo>
                    <a:pt x="255669" y="41151"/>
                  </a:lnTo>
                  <a:lnTo>
                    <a:pt x="258575" y="45922"/>
                  </a:lnTo>
                  <a:lnTo>
                    <a:pt x="261481" y="49501"/>
                  </a:lnTo>
                  <a:lnTo>
                    <a:pt x="263224" y="53676"/>
                  </a:lnTo>
                  <a:lnTo>
                    <a:pt x="264386" y="57850"/>
                  </a:lnTo>
                  <a:lnTo>
                    <a:pt x="265549" y="60236"/>
                  </a:lnTo>
                  <a:lnTo>
                    <a:pt x="266130" y="62622"/>
                  </a:lnTo>
                  <a:lnTo>
                    <a:pt x="266130" y="65604"/>
                  </a:lnTo>
                  <a:lnTo>
                    <a:pt x="267873" y="72164"/>
                  </a:lnTo>
                  <a:lnTo>
                    <a:pt x="267873" y="78724"/>
                  </a:lnTo>
                  <a:lnTo>
                    <a:pt x="267292" y="85285"/>
                  </a:lnTo>
                  <a:lnTo>
                    <a:pt x="267292" y="87670"/>
                  </a:lnTo>
                  <a:lnTo>
                    <a:pt x="266711" y="90056"/>
                  </a:lnTo>
                  <a:lnTo>
                    <a:pt x="266711" y="91845"/>
                  </a:lnTo>
                  <a:lnTo>
                    <a:pt x="265663" y="97833"/>
                  </a:lnTo>
                  <a:lnTo>
                    <a:pt x="263020" y="110340"/>
                  </a:lnTo>
                  <a:lnTo>
                    <a:pt x="260254" y="122908"/>
                  </a:lnTo>
                  <a:lnTo>
                    <a:pt x="257985" y="135457"/>
                  </a:lnTo>
                  <a:lnTo>
                    <a:pt x="256831" y="147907"/>
                  </a:lnTo>
                  <a:lnTo>
                    <a:pt x="256755" y="149029"/>
                  </a:lnTo>
                  <a:lnTo>
                    <a:pt x="256831" y="162003"/>
                  </a:lnTo>
                  <a:lnTo>
                    <a:pt x="261481" y="173552"/>
                  </a:lnTo>
                  <a:lnTo>
                    <a:pt x="261481" y="174149"/>
                  </a:lnTo>
                  <a:lnTo>
                    <a:pt x="262062" y="174745"/>
                  </a:lnTo>
                  <a:lnTo>
                    <a:pt x="262643" y="174745"/>
                  </a:lnTo>
                  <a:lnTo>
                    <a:pt x="262643" y="175341"/>
                  </a:lnTo>
                  <a:lnTo>
                    <a:pt x="263224" y="175938"/>
                  </a:lnTo>
                  <a:lnTo>
                    <a:pt x="262643" y="177131"/>
                  </a:lnTo>
                  <a:lnTo>
                    <a:pt x="262062" y="177131"/>
                  </a:lnTo>
                  <a:lnTo>
                    <a:pt x="261481" y="176534"/>
                  </a:lnTo>
                  <a:lnTo>
                    <a:pt x="257994" y="175938"/>
                  </a:lnTo>
                  <a:lnTo>
                    <a:pt x="254507" y="174745"/>
                  </a:lnTo>
                  <a:lnTo>
                    <a:pt x="251601" y="172956"/>
                  </a:lnTo>
                  <a:lnTo>
                    <a:pt x="246014" y="168728"/>
                  </a:lnTo>
                  <a:lnTo>
                    <a:pt x="238775" y="158464"/>
                  </a:lnTo>
                  <a:lnTo>
                    <a:pt x="234389" y="145929"/>
                  </a:lnTo>
                  <a:lnTo>
                    <a:pt x="231842" y="132400"/>
                  </a:lnTo>
                  <a:lnTo>
                    <a:pt x="231261" y="125840"/>
                  </a:lnTo>
                  <a:lnTo>
                    <a:pt x="230099" y="119280"/>
                  </a:lnTo>
                  <a:lnTo>
                    <a:pt x="228937" y="113316"/>
                  </a:lnTo>
                  <a:lnTo>
                    <a:pt x="226503" y="104612"/>
                  </a:lnTo>
                  <a:lnTo>
                    <a:pt x="222027" y="92760"/>
                  </a:lnTo>
                  <a:lnTo>
                    <a:pt x="215571" y="81706"/>
                  </a:lnTo>
                  <a:lnTo>
                    <a:pt x="214408" y="80514"/>
                  </a:lnTo>
                  <a:lnTo>
                    <a:pt x="213246" y="78724"/>
                  </a:lnTo>
                  <a:lnTo>
                    <a:pt x="212084" y="77532"/>
                  </a:lnTo>
                  <a:lnTo>
                    <a:pt x="211503" y="76935"/>
                  </a:lnTo>
                  <a:lnTo>
                    <a:pt x="210921" y="76339"/>
                  </a:lnTo>
                  <a:lnTo>
                    <a:pt x="210340" y="75742"/>
                  </a:lnTo>
                  <a:lnTo>
                    <a:pt x="210340" y="83496"/>
                  </a:lnTo>
                  <a:lnTo>
                    <a:pt x="209178" y="91845"/>
                  </a:lnTo>
                  <a:lnTo>
                    <a:pt x="209178" y="98406"/>
                  </a:lnTo>
                  <a:lnTo>
                    <a:pt x="208597" y="106755"/>
                  </a:lnTo>
                  <a:lnTo>
                    <a:pt x="208597" y="107352"/>
                  </a:lnTo>
                  <a:lnTo>
                    <a:pt x="208696" y="110664"/>
                  </a:lnTo>
                  <a:lnTo>
                    <a:pt x="208825" y="125338"/>
                  </a:lnTo>
                  <a:lnTo>
                    <a:pt x="204529" y="132997"/>
                  </a:lnTo>
                  <a:lnTo>
                    <a:pt x="203367" y="132997"/>
                  </a:lnTo>
                  <a:lnTo>
                    <a:pt x="204248" y="126030"/>
                  </a:lnTo>
                  <a:lnTo>
                    <a:pt x="204747" y="109354"/>
                  </a:lnTo>
                  <a:lnTo>
                    <a:pt x="203071" y="94192"/>
                  </a:lnTo>
                  <a:lnTo>
                    <a:pt x="199555" y="81060"/>
                  </a:lnTo>
                  <a:lnTo>
                    <a:pt x="194530" y="70479"/>
                  </a:lnTo>
                  <a:lnTo>
                    <a:pt x="188328" y="62967"/>
                  </a:lnTo>
                  <a:lnTo>
                    <a:pt x="181283" y="59043"/>
                  </a:lnTo>
                  <a:lnTo>
                    <a:pt x="179540" y="59043"/>
                  </a:lnTo>
                  <a:lnTo>
                    <a:pt x="177776" y="59222"/>
                  </a:lnTo>
                  <a:lnTo>
                    <a:pt x="175399" y="65356"/>
                  </a:lnTo>
                  <a:lnTo>
                    <a:pt x="173353" y="76249"/>
                  </a:lnTo>
                  <a:lnTo>
                    <a:pt x="165593" y="87074"/>
                  </a:lnTo>
                  <a:lnTo>
                    <a:pt x="164499" y="87857"/>
                  </a:lnTo>
                  <a:lnTo>
                    <a:pt x="153433" y="95446"/>
                  </a:lnTo>
                  <a:lnTo>
                    <a:pt x="142601" y="102024"/>
                  </a:lnTo>
                  <a:lnTo>
                    <a:pt x="131886" y="107352"/>
                  </a:lnTo>
                  <a:lnTo>
                    <a:pt x="125494" y="110930"/>
                  </a:lnTo>
                  <a:lnTo>
                    <a:pt x="119683" y="113316"/>
                  </a:lnTo>
                  <a:lnTo>
                    <a:pt x="113871" y="115701"/>
                  </a:lnTo>
                  <a:lnTo>
                    <a:pt x="109627" y="117311"/>
                  </a:lnTo>
                  <a:lnTo>
                    <a:pt x="95455" y="122158"/>
                  </a:lnTo>
                  <a:lnTo>
                    <a:pt x="83467" y="125859"/>
                  </a:lnTo>
                  <a:lnTo>
                    <a:pt x="74354" y="128822"/>
                  </a:lnTo>
                  <a:lnTo>
                    <a:pt x="67961" y="131208"/>
                  </a:lnTo>
                  <a:lnTo>
                    <a:pt x="64474" y="132997"/>
                  </a:lnTo>
                  <a:lnTo>
                    <a:pt x="65055" y="135383"/>
                  </a:lnTo>
                  <a:lnTo>
                    <a:pt x="63893" y="135383"/>
                  </a:lnTo>
                  <a:lnTo>
                    <a:pt x="61766" y="134582"/>
                  </a:lnTo>
                  <a:lnTo>
                    <a:pt x="58616" y="122042"/>
                  </a:lnTo>
                  <a:lnTo>
                    <a:pt x="58082" y="108544"/>
                  </a:lnTo>
                  <a:lnTo>
                    <a:pt x="57754" y="104440"/>
                  </a:lnTo>
                  <a:lnTo>
                    <a:pt x="56041" y="91971"/>
                  </a:lnTo>
                  <a:lnTo>
                    <a:pt x="54595" y="79321"/>
                  </a:lnTo>
                  <a:lnTo>
                    <a:pt x="50842" y="84319"/>
                  </a:lnTo>
                  <a:lnTo>
                    <a:pt x="44699" y="95416"/>
                  </a:lnTo>
                  <a:lnTo>
                    <a:pt x="40541" y="107227"/>
                  </a:lnTo>
                  <a:lnTo>
                    <a:pt x="37823" y="119754"/>
                  </a:lnTo>
                  <a:lnTo>
                    <a:pt x="35998" y="132997"/>
                  </a:lnTo>
                  <a:lnTo>
                    <a:pt x="34836" y="140750"/>
                  </a:lnTo>
                  <a:lnTo>
                    <a:pt x="33674" y="147907"/>
                  </a:lnTo>
                  <a:lnTo>
                    <a:pt x="30768" y="154467"/>
                  </a:lnTo>
                  <a:lnTo>
                    <a:pt x="27159" y="162367"/>
                  </a:lnTo>
                  <a:lnTo>
                    <a:pt x="18783" y="171870"/>
                  </a:lnTo>
                  <a:lnTo>
                    <a:pt x="5779" y="177131"/>
                  </a:lnTo>
                  <a:lnTo>
                    <a:pt x="5198" y="177727"/>
                  </a:lnTo>
                  <a:lnTo>
                    <a:pt x="4617" y="176534"/>
                  </a:lnTo>
                  <a:lnTo>
                    <a:pt x="5198" y="175938"/>
                  </a:lnTo>
                  <a:lnTo>
                    <a:pt x="7548" y="172954"/>
                  </a:lnTo>
                  <a:lnTo>
                    <a:pt x="11146" y="160888"/>
                  </a:lnTo>
                  <a:lnTo>
                    <a:pt x="11009" y="147907"/>
                  </a:lnTo>
                  <a:lnTo>
                    <a:pt x="11009" y="144925"/>
                  </a:lnTo>
                  <a:lnTo>
                    <a:pt x="10428" y="143732"/>
                  </a:lnTo>
                  <a:lnTo>
                    <a:pt x="10083" y="140400"/>
                  </a:lnTo>
                  <a:lnTo>
                    <a:pt x="8190" y="128486"/>
                  </a:lnTo>
                  <a:lnTo>
                    <a:pt x="5683" y="116560"/>
                  </a:lnTo>
                  <a:lnTo>
                    <a:pt x="3113" y="104653"/>
                  </a:lnTo>
                  <a:lnTo>
                    <a:pt x="1034" y="92798"/>
                  </a:lnTo>
                  <a:lnTo>
                    <a:pt x="0" y="81025"/>
                  </a:lnTo>
                  <a:lnTo>
                    <a:pt x="561" y="69367"/>
                  </a:lnTo>
                  <a:lnTo>
                    <a:pt x="3272" y="57854"/>
                  </a:lnTo>
                  <a:lnTo>
                    <a:pt x="8685" y="46519"/>
                  </a:lnTo>
                  <a:lnTo>
                    <a:pt x="12172" y="41151"/>
                  </a:lnTo>
                  <a:lnTo>
                    <a:pt x="15659" y="36976"/>
                  </a:lnTo>
                  <a:lnTo>
                    <a:pt x="20308" y="33994"/>
                  </a:lnTo>
                  <a:lnTo>
                    <a:pt x="22051" y="32802"/>
                  </a:lnTo>
                  <a:lnTo>
                    <a:pt x="23795" y="31609"/>
                  </a:lnTo>
                  <a:lnTo>
                    <a:pt x="25538" y="31012"/>
                  </a:lnTo>
                  <a:lnTo>
                    <a:pt x="26700" y="29820"/>
                  </a:lnTo>
                  <a:lnTo>
                    <a:pt x="28444" y="29223"/>
                  </a:lnTo>
                  <a:lnTo>
                    <a:pt x="29606" y="28627"/>
                  </a:lnTo>
                  <a:lnTo>
                    <a:pt x="32265" y="27622"/>
                  </a:lnTo>
                  <a:lnTo>
                    <a:pt x="44663" y="25085"/>
                  </a:lnTo>
                  <a:lnTo>
                    <a:pt x="56919" y="26241"/>
                  </a:lnTo>
                  <a:lnTo>
                    <a:pt x="61569" y="27434"/>
                  </a:lnTo>
                  <a:lnTo>
                    <a:pt x="65637" y="29223"/>
                  </a:lnTo>
                  <a:lnTo>
                    <a:pt x="69705" y="31609"/>
                  </a:lnTo>
                  <a:lnTo>
                    <a:pt x="77141" y="23123"/>
                  </a:lnTo>
                  <a:lnTo>
                    <a:pt x="87019" y="14784"/>
                  </a:lnTo>
                  <a:lnTo>
                    <a:pt x="97967" y="8248"/>
                  </a:lnTo>
                  <a:lnTo>
                    <a:pt x="109803" y="3578"/>
                  </a:lnTo>
                  <a:lnTo>
                    <a:pt x="110384" y="2982"/>
                  </a:lnTo>
                  <a:lnTo>
                    <a:pt x="111547" y="2982"/>
                  </a:lnTo>
                  <a:lnTo>
                    <a:pt x="115033" y="1789"/>
                  </a:lnTo>
                  <a:lnTo>
                    <a:pt x="118520" y="1192"/>
                  </a:lnTo>
                  <a:lnTo>
                    <a:pt x="122007" y="596"/>
                  </a:lnTo>
                  <a:lnTo>
                    <a:pt x="124332" y="596"/>
                  </a:lnTo>
                  <a:lnTo>
                    <a:pt x="126075" y="0"/>
                  </a:lnTo>
                  <a:lnTo>
                    <a:pt x="129562" y="0"/>
                  </a:lnTo>
                  <a:lnTo>
                    <a:pt x="140555" y="543"/>
                  </a:lnTo>
                  <a:lnTo>
                    <a:pt x="153302" y="3180"/>
                  </a:lnTo>
                  <a:lnTo>
                    <a:pt x="165463" y="7826"/>
                  </a:lnTo>
                  <a:lnTo>
                    <a:pt x="176777" y="14320"/>
                  </a:lnTo>
                  <a:lnTo>
                    <a:pt x="186980" y="22500"/>
                  </a:lnTo>
                  <a:lnTo>
                    <a:pt x="195812" y="32205"/>
                  </a:lnTo>
                  <a:lnTo>
                    <a:pt x="195812" y="32802"/>
                  </a:lnTo>
                  <a:lnTo>
                    <a:pt x="200461" y="29223"/>
                  </a:lnTo>
                  <a:lnTo>
                    <a:pt x="205691" y="27434"/>
                  </a:lnTo>
                  <a:lnTo>
                    <a:pt x="210340" y="26241"/>
                  </a:lnTo>
                  <a:lnTo>
                    <a:pt x="212665" y="26241"/>
                  </a:lnTo>
                  <a:lnTo>
                    <a:pt x="214408" y="25048"/>
                  </a:lnTo>
                  <a:lnTo>
                    <a:pt x="215571" y="25048"/>
                  </a:lnTo>
                  <a:lnTo>
                    <a:pt x="215571" y="24452"/>
                  </a:lnTo>
                  <a:lnTo>
                    <a:pt x="216152" y="24452"/>
                  </a:lnTo>
                  <a:lnTo>
                    <a:pt x="217314" y="23856"/>
                  </a:lnTo>
                  <a:lnTo>
                    <a:pt x="219057" y="23259"/>
                  </a:lnTo>
                  <a:lnTo>
                    <a:pt x="224869" y="23259"/>
                  </a:lnTo>
                  <a:lnTo>
                    <a:pt x="229518" y="25048"/>
                  </a:lnTo>
                  <a:close/>
                </a:path>
              </a:pathLst>
            </a:custGeom>
            <a:solidFill>
              <a:srgbClr val="6F4B2F"/>
            </a:solidFill>
          </p:spPr>
          <p:txBody>
            <a:bodyPr wrap="square" lIns="0" tIns="0" rIns="0" bIns="0" rtlCol="0">
              <a:noAutofit/>
            </a:bodyPr>
            <a:lstStyle/>
            <a:p>
              <a:endParaRPr sz="1758"/>
            </a:p>
          </p:txBody>
        </p:sp>
        <p:sp>
          <p:nvSpPr>
            <p:cNvPr id="1270" name="object 699"/>
            <p:cNvSpPr/>
            <p:nvPr/>
          </p:nvSpPr>
          <p:spPr>
            <a:xfrm>
              <a:off x="10300277" y="5294449"/>
              <a:ext cx="145274" cy="67104"/>
            </a:xfrm>
            <a:custGeom>
              <a:avLst/>
              <a:gdLst/>
              <a:ahLst/>
              <a:cxnLst/>
              <a:rect l="l" t="t" r="r" b="b"/>
              <a:pathLst>
                <a:path w="148771" h="68719">
                  <a:moveTo>
                    <a:pt x="8236" y="39955"/>
                  </a:moveTo>
                  <a:lnTo>
                    <a:pt x="0" y="29820"/>
                  </a:lnTo>
                  <a:lnTo>
                    <a:pt x="581" y="29223"/>
                  </a:lnTo>
                  <a:lnTo>
                    <a:pt x="1162" y="28627"/>
                  </a:lnTo>
                  <a:lnTo>
                    <a:pt x="1743" y="28627"/>
                  </a:lnTo>
                  <a:lnTo>
                    <a:pt x="2324" y="28030"/>
                  </a:lnTo>
                  <a:lnTo>
                    <a:pt x="9879" y="22663"/>
                  </a:lnTo>
                  <a:lnTo>
                    <a:pt x="15690" y="18488"/>
                  </a:lnTo>
                  <a:lnTo>
                    <a:pt x="20921" y="14313"/>
                  </a:lnTo>
                  <a:lnTo>
                    <a:pt x="22083" y="13120"/>
                  </a:lnTo>
                  <a:lnTo>
                    <a:pt x="23245" y="12524"/>
                  </a:lnTo>
                  <a:lnTo>
                    <a:pt x="24407" y="11928"/>
                  </a:lnTo>
                  <a:lnTo>
                    <a:pt x="25570" y="11928"/>
                  </a:lnTo>
                  <a:lnTo>
                    <a:pt x="25570" y="11331"/>
                  </a:lnTo>
                  <a:lnTo>
                    <a:pt x="26732" y="11331"/>
                  </a:lnTo>
                  <a:lnTo>
                    <a:pt x="27313" y="10735"/>
                  </a:lnTo>
                  <a:lnTo>
                    <a:pt x="27894" y="10735"/>
                  </a:lnTo>
                  <a:lnTo>
                    <a:pt x="28475" y="10138"/>
                  </a:lnTo>
                  <a:lnTo>
                    <a:pt x="29056" y="10138"/>
                  </a:lnTo>
                  <a:lnTo>
                    <a:pt x="30219" y="9542"/>
                  </a:lnTo>
                  <a:lnTo>
                    <a:pt x="30800" y="9542"/>
                  </a:lnTo>
                  <a:lnTo>
                    <a:pt x="31962" y="8946"/>
                  </a:lnTo>
                  <a:lnTo>
                    <a:pt x="32543" y="8946"/>
                  </a:lnTo>
                  <a:lnTo>
                    <a:pt x="33706" y="8349"/>
                  </a:lnTo>
                  <a:lnTo>
                    <a:pt x="36030" y="8349"/>
                  </a:lnTo>
                  <a:lnTo>
                    <a:pt x="36611" y="7753"/>
                  </a:lnTo>
                  <a:lnTo>
                    <a:pt x="41842" y="7753"/>
                  </a:lnTo>
                  <a:lnTo>
                    <a:pt x="42423" y="7156"/>
                  </a:lnTo>
                  <a:lnTo>
                    <a:pt x="43585" y="7156"/>
                  </a:lnTo>
                  <a:lnTo>
                    <a:pt x="44166" y="7753"/>
                  </a:lnTo>
                  <a:lnTo>
                    <a:pt x="49977" y="7753"/>
                  </a:lnTo>
                  <a:lnTo>
                    <a:pt x="50559" y="8349"/>
                  </a:lnTo>
                  <a:lnTo>
                    <a:pt x="52883" y="8349"/>
                  </a:lnTo>
                  <a:lnTo>
                    <a:pt x="54045" y="8946"/>
                  </a:lnTo>
                  <a:lnTo>
                    <a:pt x="56370" y="8946"/>
                  </a:lnTo>
                  <a:lnTo>
                    <a:pt x="59857" y="10138"/>
                  </a:lnTo>
                  <a:lnTo>
                    <a:pt x="63344" y="10735"/>
                  </a:lnTo>
                  <a:lnTo>
                    <a:pt x="66831" y="11331"/>
                  </a:lnTo>
                  <a:lnTo>
                    <a:pt x="70317" y="11331"/>
                  </a:lnTo>
                  <a:lnTo>
                    <a:pt x="70317" y="11928"/>
                  </a:lnTo>
                  <a:lnTo>
                    <a:pt x="74385" y="11928"/>
                  </a:lnTo>
                  <a:lnTo>
                    <a:pt x="75953" y="11910"/>
                  </a:lnTo>
                  <a:lnTo>
                    <a:pt x="87577" y="10633"/>
                  </a:lnTo>
                  <a:lnTo>
                    <a:pt x="101118" y="6560"/>
                  </a:lnTo>
                  <a:lnTo>
                    <a:pt x="105186" y="4771"/>
                  </a:lnTo>
                  <a:lnTo>
                    <a:pt x="109835" y="2982"/>
                  </a:lnTo>
                  <a:lnTo>
                    <a:pt x="115065" y="596"/>
                  </a:lnTo>
                  <a:lnTo>
                    <a:pt x="115065" y="0"/>
                  </a:lnTo>
                  <a:lnTo>
                    <a:pt x="117175" y="3128"/>
                  </a:lnTo>
                  <a:lnTo>
                    <a:pt x="124369" y="10975"/>
                  </a:lnTo>
                  <a:lnTo>
                    <a:pt x="134199" y="19104"/>
                  </a:lnTo>
                  <a:lnTo>
                    <a:pt x="147028" y="28627"/>
                  </a:lnTo>
                  <a:lnTo>
                    <a:pt x="147609" y="28627"/>
                  </a:lnTo>
                  <a:lnTo>
                    <a:pt x="147609" y="29223"/>
                  </a:lnTo>
                  <a:lnTo>
                    <a:pt x="148771" y="29223"/>
                  </a:lnTo>
                  <a:lnTo>
                    <a:pt x="148771" y="29820"/>
                  </a:lnTo>
                  <a:lnTo>
                    <a:pt x="138022" y="42543"/>
                  </a:lnTo>
                  <a:lnTo>
                    <a:pt x="128552" y="50721"/>
                  </a:lnTo>
                  <a:lnTo>
                    <a:pt x="118303" y="57373"/>
                  </a:lnTo>
                  <a:lnTo>
                    <a:pt x="107435" y="62499"/>
                  </a:lnTo>
                  <a:lnTo>
                    <a:pt x="96108" y="66098"/>
                  </a:lnTo>
                  <a:lnTo>
                    <a:pt x="84483" y="68172"/>
                  </a:lnTo>
                  <a:lnTo>
                    <a:pt x="72721" y="68719"/>
                  </a:lnTo>
                  <a:lnTo>
                    <a:pt x="60981" y="67741"/>
                  </a:lnTo>
                  <a:lnTo>
                    <a:pt x="49425" y="65236"/>
                  </a:lnTo>
                  <a:lnTo>
                    <a:pt x="38211" y="61205"/>
                  </a:lnTo>
                  <a:lnTo>
                    <a:pt x="27502" y="55648"/>
                  </a:lnTo>
                  <a:lnTo>
                    <a:pt x="17456" y="48565"/>
                  </a:lnTo>
                  <a:lnTo>
                    <a:pt x="8236" y="39955"/>
                  </a:lnTo>
                  <a:close/>
                </a:path>
              </a:pathLst>
            </a:custGeom>
            <a:solidFill>
              <a:srgbClr val="FBDEB6"/>
            </a:solidFill>
          </p:spPr>
          <p:txBody>
            <a:bodyPr wrap="square" lIns="0" tIns="0" rIns="0" bIns="0" rtlCol="0">
              <a:noAutofit/>
            </a:bodyPr>
            <a:lstStyle/>
            <a:p>
              <a:endParaRPr sz="1758"/>
            </a:p>
          </p:txBody>
        </p:sp>
        <p:sp>
          <p:nvSpPr>
            <p:cNvPr id="1271" name="object 700"/>
            <p:cNvSpPr/>
            <p:nvPr/>
          </p:nvSpPr>
          <p:spPr>
            <a:xfrm>
              <a:off x="10248642" y="5353264"/>
              <a:ext cx="567" cy="582"/>
            </a:xfrm>
            <a:custGeom>
              <a:avLst/>
              <a:gdLst/>
              <a:ahLst/>
              <a:cxnLst/>
              <a:rect l="l" t="t" r="r" b="b"/>
              <a:pathLst>
                <a:path w="581" h="596">
                  <a:moveTo>
                    <a:pt x="0" y="596"/>
                  </a:moveTo>
                  <a:lnTo>
                    <a:pt x="581" y="0"/>
                  </a:lnTo>
                  <a:lnTo>
                    <a:pt x="581" y="596"/>
                  </a:lnTo>
                  <a:lnTo>
                    <a:pt x="0" y="596"/>
                  </a:lnTo>
                  <a:close/>
                </a:path>
              </a:pathLst>
            </a:custGeom>
            <a:solidFill>
              <a:srgbClr val="FBDEB6"/>
            </a:solidFill>
          </p:spPr>
          <p:txBody>
            <a:bodyPr wrap="square" lIns="0" tIns="0" rIns="0" bIns="0" rtlCol="0">
              <a:noAutofit/>
            </a:bodyPr>
            <a:lstStyle/>
            <a:p>
              <a:endParaRPr sz="1758"/>
            </a:p>
          </p:txBody>
        </p:sp>
        <p:sp>
          <p:nvSpPr>
            <p:cNvPr id="1272" name="object 701"/>
            <p:cNvSpPr/>
            <p:nvPr/>
          </p:nvSpPr>
          <p:spPr>
            <a:xfrm>
              <a:off x="10470495" y="5338972"/>
              <a:ext cx="1172" cy="54480"/>
            </a:xfrm>
            <a:custGeom>
              <a:avLst/>
              <a:gdLst/>
              <a:ahLst/>
              <a:cxnLst/>
              <a:rect l="l" t="t" r="r" b="b"/>
              <a:pathLst>
                <a:path w="1200" h="55792">
                  <a:moveTo>
                    <a:pt x="0" y="55196"/>
                  </a:moveTo>
                  <a:lnTo>
                    <a:pt x="1200" y="0"/>
                  </a:lnTo>
                  <a:lnTo>
                    <a:pt x="0" y="55792"/>
                  </a:lnTo>
                  <a:lnTo>
                    <a:pt x="0" y="55196"/>
                  </a:lnTo>
                  <a:close/>
                </a:path>
              </a:pathLst>
            </a:custGeom>
            <a:solidFill>
              <a:srgbClr val="57BCBD"/>
            </a:solidFill>
          </p:spPr>
          <p:txBody>
            <a:bodyPr wrap="square" lIns="0" tIns="0" rIns="0" bIns="0" rtlCol="0">
              <a:noAutofit/>
            </a:bodyPr>
            <a:lstStyle/>
            <a:p>
              <a:endParaRPr sz="1758"/>
            </a:p>
          </p:txBody>
        </p:sp>
        <p:sp>
          <p:nvSpPr>
            <p:cNvPr id="1273" name="object 702"/>
            <p:cNvSpPr/>
            <p:nvPr/>
          </p:nvSpPr>
          <p:spPr>
            <a:xfrm>
              <a:off x="10286095" y="5323571"/>
              <a:ext cx="226990" cy="203250"/>
            </a:xfrm>
            <a:custGeom>
              <a:avLst/>
              <a:gdLst/>
              <a:ahLst/>
              <a:cxnLst/>
              <a:rect l="l" t="t" r="r" b="b"/>
              <a:pathLst>
                <a:path w="232455" h="208143">
                  <a:moveTo>
                    <a:pt x="221995" y="36380"/>
                  </a:moveTo>
                  <a:lnTo>
                    <a:pt x="223738" y="38169"/>
                  </a:lnTo>
                  <a:lnTo>
                    <a:pt x="224319" y="38766"/>
                  </a:lnTo>
                  <a:lnTo>
                    <a:pt x="224900" y="39958"/>
                  </a:lnTo>
                  <a:lnTo>
                    <a:pt x="225482" y="41151"/>
                  </a:lnTo>
                  <a:lnTo>
                    <a:pt x="226063" y="41748"/>
                  </a:lnTo>
                  <a:lnTo>
                    <a:pt x="227225" y="44133"/>
                  </a:lnTo>
                  <a:lnTo>
                    <a:pt x="228387" y="50097"/>
                  </a:lnTo>
                  <a:lnTo>
                    <a:pt x="228968" y="59043"/>
                  </a:lnTo>
                  <a:lnTo>
                    <a:pt x="229416" y="64968"/>
                  </a:lnTo>
                  <a:lnTo>
                    <a:pt x="229993" y="74410"/>
                  </a:lnTo>
                  <a:lnTo>
                    <a:pt x="230510" y="85017"/>
                  </a:lnTo>
                  <a:lnTo>
                    <a:pt x="230966" y="96649"/>
                  </a:lnTo>
                  <a:lnTo>
                    <a:pt x="231361" y="109166"/>
                  </a:lnTo>
                  <a:lnTo>
                    <a:pt x="231695" y="122428"/>
                  </a:lnTo>
                  <a:lnTo>
                    <a:pt x="231969" y="136295"/>
                  </a:lnTo>
                  <a:lnTo>
                    <a:pt x="232182" y="150628"/>
                  </a:lnTo>
                  <a:lnTo>
                    <a:pt x="232334" y="165287"/>
                  </a:lnTo>
                  <a:lnTo>
                    <a:pt x="232425" y="180132"/>
                  </a:lnTo>
                  <a:lnTo>
                    <a:pt x="232455" y="195023"/>
                  </a:lnTo>
                  <a:lnTo>
                    <a:pt x="232455" y="208143"/>
                  </a:lnTo>
                  <a:lnTo>
                    <a:pt x="185383" y="208143"/>
                  </a:lnTo>
                  <a:lnTo>
                    <a:pt x="188870" y="72164"/>
                  </a:lnTo>
                  <a:lnTo>
                    <a:pt x="188289" y="72164"/>
                  </a:lnTo>
                  <a:lnTo>
                    <a:pt x="184802" y="81110"/>
                  </a:lnTo>
                  <a:lnTo>
                    <a:pt x="183058" y="85881"/>
                  </a:lnTo>
                  <a:lnTo>
                    <a:pt x="182477" y="87670"/>
                  </a:lnTo>
                  <a:lnTo>
                    <a:pt x="181896" y="88863"/>
                  </a:lnTo>
                  <a:lnTo>
                    <a:pt x="181315" y="90652"/>
                  </a:lnTo>
                  <a:lnTo>
                    <a:pt x="178409" y="86478"/>
                  </a:lnTo>
                  <a:lnTo>
                    <a:pt x="177828" y="85881"/>
                  </a:lnTo>
                  <a:lnTo>
                    <a:pt x="177875" y="91017"/>
                  </a:lnTo>
                  <a:lnTo>
                    <a:pt x="177946" y="98734"/>
                  </a:lnTo>
                  <a:lnTo>
                    <a:pt x="178045" y="109359"/>
                  </a:lnTo>
                  <a:lnTo>
                    <a:pt x="178166" y="122427"/>
                  </a:lnTo>
                  <a:lnTo>
                    <a:pt x="178308" y="137474"/>
                  </a:lnTo>
                  <a:lnTo>
                    <a:pt x="178465" y="154035"/>
                  </a:lnTo>
                  <a:lnTo>
                    <a:pt x="178633" y="171643"/>
                  </a:lnTo>
                  <a:lnTo>
                    <a:pt x="178810" y="189834"/>
                  </a:lnTo>
                  <a:lnTo>
                    <a:pt x="178990" y="208143"/>
                  </a:lnTo>
                  <a:lnTo>
                    <a:pt x="0" y="208143"/>
                  </a:lnTo>
                  <a:lnTo>
                    <a:pt x="0" y="202179"/>
                  </a:lnTo>
                  <a:lnTo>
                    <a:pt x="59" y="199290"/>
                  </a:lnTo>
                  <a:lnTo>
                    <a:pt x="388" y="183165"/>
                  </a:lnTo>
                  <a:lnTo>
                    <a:pt x="650" y="170040"/>
                  </a:lnTo>
                  <a:lnTo>
                    <a:pt x="859" y="159007"/>
                  </a:lnTo>
                  <a:lnTo>
                    <a:pt x="1027" y="149158"/>
                  </a:lnTo>
                  <a:lnTo>
                    <a:pt x="1169" y="139585"/>
                  </a:lnTo>
                  <a:lnTo>
                    <a:pt x="1298" y="129379"/>
                  </a:lnTo>
                  <a:lnTo>
                    <a:pt x="1427" y="117632"/>
                  </a:lnTo>
                  <a:lnTo>
                    <a:pt x="1571" y="103436"/>
                  </a:lnTo>
                  <a:lnTo>
                    <a:pt x="1737" y="86485"/>
                  </a:lnTo>
                  <a:lnTo>
                    <a:pt x="1743" y="85881"/>
                  </a:lnTo>
                  <a:lnTo>
                    <a:pt x="1743" y="86478"/>
                  </a:lnTo>
                  <a:lnTo>
                    <a:pt x="2395" y="7732"/>
                  </a:lnTo>
                  <a:lnTo>
                    <a:pt x="14528" y="0"/>
                  </a:lnTo>
                  <a:lnTo>
                    <a:pt x="16746" y="3019"/>
                  </a:lnTo>
                  <a:lnTo>
                    <a:pt x="25277" y="12723"/>
                  </a:lnTo>
                  <a:lnTo>
                    <a:pt x="34747" y="20901"/>
                  </a:lnTo>
                  <a:lnTo>
                    <a:pt x="44996" y="27553"/>
                  </a:lnTo>
                  <a:lnTo>
                    <a:pt x="55865" y="32679"/>
                  </a:lnTo>
                  <a:lnTo>
                    <a:pt x="67191" y="36278"/>
                  </a:lnTo>
                  <a:lnTo>
                    <a:pt x="78816" y="38352"/>
                  </a:lnTo>
                  <a:lnTo>
                    <a:pt x="90578" y="38899"/>
                  </a:lnTo>
                  <a:lnTo>
                    <a:pt x="102318" y="37921"/>
                  </a:lnTo>
                  <a:lnTo>
                    <a:pt x="113875" y="35416"/>
                  </a:lnTo>
                  <a:lnTo>
                    <a:pt x="125088" y="31385"/>
                  </a:lnTo>
                  <a:lnTo>
                    <a:pt x="135797" y="25828"/>
                  </a:lnTo>
                  <a:lnTo>
                    <a:pt x="145843" y="18744"/>
                  </a:lnTo>
                  <a:lnTo>
                    <a:pt x="155064" y="10135"/>
                  </a:lnTo>
                  <a:lnTo>
                    <a:pt x="163300" y="0"/>
                  </a:lnTo>
                  <a:lnTo>
                    <a:pt x="166560" y="2181"/>
                  </a:lnTo>
                  <a:lnTo>
                    <a:pt x="178581" y="9501"/>
                  </a:lnTo>
                  <a:lnTo>
                    <a:pt x="178409" y="85881"/>
                  </a:lnTo>
                  <a:lnTo>
                    <a:pt x="178581" y="9501"/>
                  </a:lnTo>
                  <a:lnTo>
                    <a:pt x="190070" y="15775"/>
                  </a:lnTo>
                  <a:lnTo>
                    <a:pt x="188870" y="70971"/>
                  </a:lnTo>
                  <a:lnTo>
                    <a:pt x="188870" y="71568"/>
                  </a:lnTo>
                  <a:lnTo>
                    <a:pt x="190070" y="15775"/>
                  </a:lnTo>
                  <a:lnTo>
                    <a:pt x="200757" y="21415"/>
                  </a:lnTo>
                  <a:lnTo>
                    <a:pt x="210372" y="26838"/>
                  </a:lnTo>
                  <a:lnTo>
                    <a:pt x="210953" y="27434"/>
                  </a:lnTo>
                  <a:lnTo>
                    <a:pt x="211534" y="28030"/>
                  </a:lnTo>
                  <a:lnTo>
                    <a:pt x="212115" y="28627"/>
                  </a:lnTo>
                  <a:lnTo>
                    <a:pt x="212696" y="28627"/>
                  </a:lnTo>
                  <a:lnTo>
                    <a:pt x="213859" y="29223"/>
                  </a:lnTo>
                  <a:lnTo>
                    <a:pt x="214440" y="29820"/>
                  </a:lnTo>
                  <a:lnTo>
                    <a:pt x="215602" y="30416"/>
                  </a:lnTo>
                  <a:lnTo>
                    <a:pt x="215602" y="31012"/>
                  </a:lnTo>
                  <a:lnTo>
                    <a:pt x="216183" y="31012"/>
                  </a:lnTo>
                  <a:lnTo>
                    <a:pt x="217346" y="31609"/>
                  </a:lnTo>
                  <a:lnTo>
                    <a:pt x="217927" y="32205"/>
                  </a:lnTo>
                  <a:lnTo>
                    <a:pt x="218508" y="32802"/>
                  </a:lnTo>
                  <a:lnTo>
                    <a:pt x="218508" y="33398"/>
                  </a:lnTo>
                  <a:lnTo>
                    <a:pt x="219089" y="33398"/>
                  </a:lnTo>
                  <a:lnTo>
                    <a:pt x="220832" y="35187"/>
                  </a:lnTo>
                  <a:lnTo>
                    <a:pt x="221414" y="35784"/>
                  </a:lnTo>
                  <a:lnTo>
                    <a:pt x="221995" y="35784"/>
                  </a:lnTo>
                  <a:lnTo>
                    <a:pt x="221995" y="36380"/>
                  </a:lnTo>
                  <a:close/>
                </a:path>
              </a:pathLst>
            </a:custGeom>
            <a:solidFill>
              <a:srgbClr val="57BCBD"/>
            </a:solidFill>
          </p:spPr>
          <p:txBody>
            <a:bodyPr wrap="square" lIns="0" tIns="0" rIns="0" bIns="0" rtlCol="0">
              <a:noAutofit/>
            </a:bodyPr>
            <a:lstStyle/>
            <a:p>
              <a:endParaRPr sz="1758"/>
            </a:p>
          </p:txBody>
        </p:sp>
        <p:sp>
          <p:nvSpPr>
            <p:cNvPr id="1274" name="object 703"/>
            <p:cNvSpPr/>
            <p:nvPr/>
          </p:nvSpPr>
          <p:spPr>
            <a:xfrm>
              <a:off x="10232727" y="5331126"/>
              <a:ext cx="55682" cy="195700"/>
            </a:xfrm>
            <a:custGeom>
              <a:avLst/>
              <a:gdLst/>
              <a:ahLst/>
              <a:cxnLst/>
              <a:rect l="l" t="t" r="r" b="b"/>
              <a:pathLst>
                <a:path w="57022" h="200411">
                  <a:moveTo>
                    <a:pt x="18015" y="22087"/>
                  </a:moveTo>
                  <a:lnTo>
                    <a:pt x="18596" y="21490"/>
                  </a:lnTo>
                  <a:lnTo>
                    <a:pt x="19758" y="20894"/>
                  </a:lnTo>
                  <a:lnTo>
                    <a:pt x="20339" y="20894"/>
                  </a:lnTo>
                  <a:lnTo>
                    <a:pt x="20339" y="20298"/>
                  </a:lnTo>
                  <a:lnTo>
                    <a:pt x="24225" y="17882"/>
                  </a:lnTo>
                  <a:lnTo>
                    <a:pt x="34196" y="12355"/>
                  </a:lnTo>
                  <a:lnTo>
                    <a:pt x="45249" y="6545"/>
                  </a:lnTo>
                  <a:lnTo>
                    <a:pt x="57022" y="0"/>
                  </a:lnTo>
                  <a:lnTo>
                    <a:pt x="56370" y="78745"/>
                  </a:lnTo>
                  <a:lnTo>
                    <a:pt x="56370" y="78149"/>
                  </a:lnTo>
                  <a:lnTo>
                    <a:pt x="56364" y="78752"/>
                  </a:lnTo>
                  <a:lnTo>
                    <a:pt x="53464" y="82323"/>
                  </a:lnTo>
                  <a:lnTo>
                    <a:pt x="52302" y="81131"/>
                  </a:lnTo>
                  <a:lnTo>
                    <a:pt x="51721" y="79938"/>
                  </a:lnTo>
                  <a:lnTo>
                    <a:pt x="45328" y="63835"/>
                  </a:lnTo>
                  <a:lnTo>
                    <a:pt x="45328" y="63239"/>
                  </a:lnTo>
                  <a:lnTo>
                    <a:pt x="45328" y="63835"/>
                  </a:lnTo>
                  <a:lnTo>
                    <a:pt x="48815" y="200411"/>
                  </a:lnTo>
                  <a:lnTo>
                    <a:pt x="0" y="200411"/>
                  </a:lnTo>
                  <a:lnTo>
                    <a:pt x="0" y="141367"/>
                  </a:lnTo>
                  <a:lnTo>
                    <a:pt x="581" y="133017"/>
                  </a:lnTo>
                  <a:lnTo>
                    <a:pt x="581" y="109161"/>
                  </a:lnTo>
                  <a:lnTo>
                    <a:pt x="1162" y="105583"/>
                  </a:lnTo>
                  <a:lnTo>
                    <a:pt x="1162" y="93059"/>
                  </a:lnTo>
                  <a:lnTo>
                    <a:pt x="1743" y="87691"/>
                  </a:lnTo>
                  <a:lnTo>
                    <a:pt x="1743" y="75763"/>
                  </a:lnTo>
                  <a:lnTo>
                    <a:pt x="2324" y="70992"/>
                  </a:lnTo>
                  <a:lnTo>
                    <a:pt x="2324" y="66221"/>
                  </a:lnTo>
                  <a:lnTo>
                    <a:pt x="2905" y="62046"/>
                  </a:lnTo>
                  <a:lnTo>
                    <a:pt x="2905" y="54293"/>
                  </a:lnTo>
                  <a:lnTo>
                    <a:pt x="3486" y="50714"/>
                  </a:lnTo>
                  <a:lnTo>
                    <a:pt x="3486" y="47732"/>
                  </a:lnTo>
                  <a:lnTo>
                    <a:pt x="4067" y="44750"/>
                  </a:lnTo>
                  <a:lnTo>
                    <a:pt x="4649" y="41172"/>
                  </a:lnTo>
                  <a:lnTo>
                    <a:pt x="5230" y="38190"/>
                  </a:lnTo>
                  <a:lnTo>
                    <a:pt x="5230" y="36400"/>
                  </a:lnTo>
                  <a:lnTo>
                    <a:pt x="5811" y="35208"/>
                  </a:lnTo>
                  <a:lnTo>
                    <a:pt x="5811" y="34611"/>
                  </a:lnTo>
                  <a:lnTo>
                    <a:pt x="6392" y="34015"/>
                  </a:lnTo>
                  <a:lnTo>
                    <a:pt x="6973" y="33418"/>
                  </a:lnTo>
                  <a:lnTo>
                    <a:pt x="7554" y="32226"/>
                  </a:lnTo>
                  <a:lnTo>
                    <a:pt x="8135" y="31033"/>
                  </a:lnTo>
                  <a:lnTo>
                    <a:pt x="8717" y="30436"/>
                  </a:lnTo>
                  <a:lnTo>
                    <a:pt x="10460" y="28647"/>
                  </a:lnTo>
                  <a:lnTo>
                    <a:pt x="11041" y="28051"/>
                  </a:lnTo>
                  <a:lnTo>
                    <a:pt x="11622" y="27454"/>
                  </a:lnTo>
                  <a:lnTo>
                    <a:pt x="13366" y="25665"/>
                  </a:lnTo>
                  <a:lnTo>
                    <a:pt x="13947" y="25665"/>
                  </a:lnTo>
                  <a:lnTo>
                    <a:pt x="13947" y="25069"/>
                  </a:lnTo>
                  <a:lnTo>
                    <a:pt x="14528" y="24472"/>
                  </a:lnTo>
                  <a:lnTo>
                    <a:pt x="15690" y="23876"/>
                  </a:lnTo>
                  <a:lnTo>
                    <a:pt x="16271" y="23280"/>
                  </a:lnTo>
                  <a:lnTo>
                    <a:pt x="16853" y="23280"/>
                  </a:lnTo>
                  <a:lnTo>
                    <a:pt x="16853" y="22683"/>
                  </a:lnTo>
                  <a:lnTo>
                    <a:pt x="18015" y="22087"/>
                  </a:lnTo>
                  <a:close/>
                </a:path>
              </a:pathLst>
            </a:custGeom>
            <a:solidFill>
              <a:srgbClr val="57BCBD"/>
            </a:solidFill>
          </p:spPr>
          <p:txBody>
            <a:bodyPr wrap="square" lIns="0" tIns="0" rIns="0" bIns="0" rtlCol="0">
              <a:noAutofit/>
            </a:bodyPr>
            <a:lstStyle/>
            <a:p>
              <a:endParaRPr sz="1758"/>
            </a:p>
          </p:txBody>
        </p:sp>
        <p:sp>
          <p:nvSpPr>
            <p:cNvPr id="1275" name="object 704"/>
            <p:cNvSpPr/>
            <p:nvPr/>
          </p:nvSpPr>
          <p:spPr>
            <a:xfrm>
              <a:off x="10372918" y="5273491"/>
              <a:ext cx="39723" cy="32613"/>
            </a:xfrm>
            <a:custGeom>
              <a:avLst/>
              <a:gdLst/>
              <a:ahLst/>
              <a:cxnLst/>
              <a:rect l="l" t="t" r="r" b="b"/>
              <a:pathLst>
                <a:path w="40679" h="33398">
                  <a:moveTo>
                    <a:pt x="34868" y="596"/>
                  </a:moveTo>
                  <a:lnTo>
                    <a:pt x="35449" y="1192"/>
                  </a:lnTo>
                  <a:lnTo>
                    <a:pt x="35449" y="2385"/>
                  </a:lnTo>
                  <a:lnTo>
                    <a:pt x="36030" y="3578"/>
                  </a:lnTo>
                  <a:lnTo>
                    <a:pt x="36030" y="8349"/>
                  </a:lnTo>
                  <a:lnTo>
                    <a:pt x="36611" y="8946"/>
                  </a:lnTo>
                  <a:lnTo>
                    <a:pt x="36611" y="11928"/>
                  </a:lnTo>
                  <a:lnTo>
                    <a:pt x="37192" y="12524"/>
                  </a:lnTo>
                  <a:lnTo>
                    <a:pt x="37192" y="13717"/>
                  </a:lnTo>
                  <a:lnTo>
                    <a:pt x="37774" y="16699"/>
                  </a:lnTo>
                  <a:lnTo>
                    <a:pt x="38936" y="19084"/>
                  </a:lnTo>
                  <a:lnTo>
                    <a:pt x="40679" y="21470"/>
                  </a:lnTo>
                  <a:lnTo>
                    <a:pt x="40679" y="22066"/>
                  </a:lnTo>
                  <a:lnTo>
                    <a:pt x="35449" y="24452"/>
                  </a:lnTo>
                  <a:lnTo>
                    <a:pt x="30800" y="26241"/>
                  </a:lnTo>
                  <a:lnTo>
                    <a:pt x="26732" y="28030"/>
                  </a:lnTo>
                  <a:lnTo>
                    <a:pt x="24609" y="28846"/>
                  </a:lnTo>
                  <a:lnTo>
                    <a:pt x="11371" y="32441"/>
                  </a:lnTo>
                  <a:lnTo>
                    <a:pt x="0" y="33398"/>
                  </a:lnTo>
                  <a:lnTo>
                    <a:pt x="0" y="16102"/>
                  </a:lnTo>
                  <a:lnTo>
                    <a:pt x="334" y="16101"/>
                  </a:lnTo>
                  <a:lnTo>
                    <a:pt x="13635" y="13984"/>
                  </a:lnTo>
                  <a:lnTo>
                    <a:pt x="25398" y="8358"/>
                  </a:lnTo>
                  <a:lnTo>
                    <a:pt x="34868" y="0"/>
                  </a:lnTo>
                  <a:lnTo>
                    <a:pt x="34868" y="596"/>
                  </a:lnTo>
                  <a:close/>
                </a:path>
              </a:pathLst>
            </a:custGeom>
            <a:solidFill>
              <a:srgbClr val="FAD9AA"/>
            </a:solidFill>
          </p:spPr>
          <p:txBody>
            <a:bodyPr wrap="square" lIns="0" tIns="0" rIns="0" bIns="0" rtlCol="0">
              <a:noAutofit/>
            </a:bodyPr>
            <a:lstStyle/>
            <a:p>
              <a:endParaRPr sz="1758"/>
            </a:p>
          </p:txBody>
        </p:sp>
        <p:sp>
          <p:nvSpPr>
            <p:cNvPr id="1276" name="object 705"/>
            <p:cNvSpPr/>
            <p:nvPr/>
          </p:nvSpPr>
          <p:spPr>
            <a:xfrm>
              <a:off x="10351891" y="5302617"/>
              <a:ext cx="9079" cy="1747"/>
            </a:xfrm>
            <a:custGeom>
              <a:avLst/>
              <a:gdLst/>
              <a:ahLst/>
              <a:cxnLst/>
              <a:rect l="l" t="t" r="r" b="b"/>
              <a:pathLst>
                <a:path w="9298" h="1789">
                  <a:moveTo>
                    <a:pt x="1162" y="596"/>
                  </a:moveTo>
                  <a:lnTo>
                    <a:pt x="0" y="0"/>
                  </a:lnTo>
                  <a:lnTo>
                    <a:pt x="2905" y="596"/>
                  </a:lnTo>
                  <a:lnTo>
                    <a:pt x="1162" y="596"/>
                  </a:lnTo>
                  <a:close/>
                </a:path>
                <a:path w="9298" h="1789">
                  <a:moveTo>
                    <a:pt x="6392" y="1192"/>
                  </a:moveTo>
                  <a:lnTo>
                    <a:pt x="9298" y="1789"/>
                  </a:lnTo>
                  <a:lnTo>
                    <a:pt x="7554" y="1789"/>
                  </a:lnTo>
                  <a:lnTo>
                    <a:pt x="5230" y="1192"/>
                  </a:lnTo>
                  <a:lnTo>
                    <a:pt x="4067" y="795"/>
                  </a:lnTo>
                  <a:lnTo>
                    <a:pt x="6392" y="1192"/>
                  </a:lnTo>
                  <a:close/>
                </a:path>
                <a:path w="9298" h="1789">
                  <a:moveTo>
                    <a:pt x="4067" y="795"/>
                  </a:moveTo>
                  <a:lnTo>
                    <a:pt x="2905" y="596"/>
                  </a:lnTo>
                  <a:lnTo>
                    <a:pt x="3486" y="596"/>
                  </a:lnTo>
                  <a:lnTo>
                    <a:pt x="4067" y="795"/>
                  </a:lnTo>
                  <a:close/>
                </a:path>
              </a:pathLst>
            </a:custGeom>
            <a:solidFill>
              <a:srgbClr val="FAD9AA"/>
            </a:solidFill>
          </p:spPr>
          <p:txBody>
            <a:bodyPr wrap="square" lIns="0" tIns="0" rIns="0" bIns="0" rtlCol="0">
              <a:noAutofit/>
            </a:bodyPr>
            <a:lstStyle/>
            <a:p>
              <a:endParaRPr sz="1758"/>
            </a:p>
          </p:txBody>
        </p:sp>
        <p:sp>
          <p:nvSpPr>
            <p:cNvPr id="1277" name="object 706"/>
            <p:cNvSpPr/>
            <p:nvPr/>
          </p:nvSpPr>
          <p:spPr>
            <a:xfrm>
              <a:off x="10372917" y="5141752"/>
              <a:ext cx="40869" cy="147471"/>
            </a:xfrm>
            <a:custGeom>
              <a:avLst/>
              <a:gdLst/>
              <a:ahLst/>
              <a:cxnLst/>
              <a:rect l="l" t="t" r="r" b="b"/>
              <a:pathLst>
                <a:path w="41853" h="151021">
                  <a:moveTo>
                    <a:pt x="598" y="34448"/>
                  </a:moveTo>
                  <a:lnTo>
                    <a:pt x="11203" y="28962"/>
                  </a:lnTo>
                  <a:lnTo>
                    <a:pt x="22167" y="22211"/>
                  </a:lnTo>
                  <a:lnTo>
                    <a:pt x="33124" y="14445"/>
                  </a:lnTo>
                  <a:lnTo>
                    <a:pt x="36526" y="11364"/>
                  </a:lnTo>
                  <a:lnTo>
                    <a:pt x="41853" y="0"/>
                  </a:lnTo>
                  <a:lnTo>
                    <a:pt x="41561" y="27805"/>
                  </a:lnTo>
                  <a:lnTo>
                    <a:pt x="28536" y="26074"/>
                  </a:lnTo>
                  <a:lnTo>
                    <a:pt x="18596" y="27566"/>
                  </a:lnTo>
                  <a:lnTo>
                    <a:pt x="16271" y="29951"/>
                  </a:lnTo>
                  <a:lnTo>
                    <a:pt x="13328" y="148998"/>
                  </a:lnTo>
                  <a:lnTo>
                    <a:pt x="0" y="151021"/>
                  </a:lnTo>
                  <a:lnTo>
                    <a:pt x="0" y="34722"/>
                  </a:lnTo>
                  <a:lnTo>
                    <a:pt x="598" y="34448"/>
                  </a:lnTo>
                  <a:close/>
                </a:path>
              </a:pathLst>
            </a:custGeom>
            <a:solidFill>
              <a:srgbClr val="FBDEB6"/>
            </a:solidFill>
          </p:spPr>
          <p:txBody>
            <a:bodyPr wrap="square" lIns="0" tIns="0" rIns="0" bIns="0" rtlCol="0">
              <a:noAutofit/>
            </a:bodyPr>
            <a:lstStyle/>
            <a:p>
              <a:endParaRPr sz="1758"/>
            </a:p>
          </p:txBody>
        </p:sp>
        <p:sp>
          <p:nvSpPr>
            <p:cNvPr id="1278" name="object 707"/>
            <p:cNvSpPr/>
            <p:nvPr/>
          </p:nvSpPr>
          <p:spPr>
            <a:xfrm>
              <a:off x="10385908" y="5128467"/>
              <a:ext cx="69268" cy="158762"/>
            </a:xfrm>
            <a:custGeom>
              <a:avLst/>
              <a:gdLst/>
              <a:ahLst/>
              <a:cxnLst/>
              <a:rect l="l" t="t" r="r" b="b"/>
              <a:pathLst>
                <a:path w="70936" h="162584">
                  <a:moveTo>
                    <a:pt x="28628" y="42696"/>
                  </a:moveTo>
                  <a:lnTo>
                    <a:pt x="44785" y="51290"/>
                  </a:lnTo>
                  <a:lnTo>
                    <a:pt x="40942" y="47665"/>
                  </a:lnTo>
                  <a:lnTo>
                    <a:pt x="28233" y="41391"/>
                  </a:lnTo>
                  <a:lnTo>
                    <a:pt x="28525" y="13585"/>
                  </a:lnTo>
                  <a:lnTo>
                    <a:pt x="30025" y="3660"/>
                  </a:lnTo>
                  <a:lnTo>
                    <a:pt x="33743" y="0"/>
                  </a:lnTo>
                  <a:lnTo>
                    <a:pt x="35487" y="0"/>
                  </a:lnTo>
                  <a:lnTo>
                    <a:pt x="38380" y="1103"/>
                  </a:lnTo>
                  <a:lnTo>
                    <a:pt x="45128" y="6523"/>
                  </a:lnTo>
                  <a:lnTo>
                    <a:pt x="50900" y="15323"/>
                  </a:lnTo>
                  <a:lnTo>
                    <a:pt x="55362" y="26985"/>
                  </a:lnTo>
                  <a:lnTo>
                    <a:pt x="58183" y="40990"/>
                  </a:lnTo>
                  <a:lnTo>
                    <a:pt x="59030" y="56819"/>
                  </a:lnTo>
                  <a:lnTo>
                    <a:pt x="57570" y="73953"/>
                  </a:lnTo>
                  <a:lnTo>
                    <a:pt x="58732" y="73953"/>
                  </a:lnTo>
                  <a:lnTo>
                    <a:pt x="60868" y="73352"/>
                  </a:lnTo>
                  <a:lnTo>
                    <a:pt x="63211" y="61676"/>
                  </a:lnTo>
                  <a:lnTo>
                    <a:pt x="62800" y="48308"/>
                  </a:lnTo>
                  <a:lnTo>
                    <a:pt x="63381" y="47712"/>
                  </a:lnTo>
                  <a:lnTo>
                    <a:pt x="65706" y="47712"/>
                  </a:lnTo>
                  <a:lnTo>
                    <a:pt x="66287" y="48308"/>
                  </a:lnTo>
                  <a:lnTo>
                    <a:pt x="66868" y="48308"/>
                  </a:lnTo>
                  <a:lnTo>
                    <a:pt x="67449" y="48904"/>
                  </a:lnTo>
                  <a:lnTo>
                    <a:pt x="68030" y="49501"/>
                  </a:lnTo>
                  <a:lnTo>
                    <a:pt x="68612" y="50694"/>
                  </a:lnTo>
                  <a:lnTo>
                    <a:pt x="69193" y="51886"/>
                  </a:lnTo>
                  <a:lnTo>
                    <a:pt x="69774" y="53079"/>
                  </a:lnTo>
                  <a:lnTo>
                    <a:pt x="70936" y="56061"/>
                  </a:lnTo>
                  <a:lnTo>
                    <a:pt x="70936" y="65604"/>
                  </a:lnTo>
                  <a:lnTo>
                    <a:pt x="70355" y="67393"/>
                  </a:lnTo>
                  <a:lnTo>
                    <a:pt x="70355" y="69182"/>
                  </a:lnTo>
                  <a:lnTo>
                    <a:pt x="69193" y="75146"/>
                  </a:lnTo>
                  <a:lnTo>
                    <a:pt x="67449" y="82899"/>
                  </a:lnTo>
                  <a:lnTo>
                    <a:pt x="63381" y="88863"/>
                  </a:lnTo>
                  <a:lnTo>
                    <a:pt x="60476" y="93038"/>
                  </a:lnTo>
                  <a:lnTo>
                    <a:pt x="56408" y="96020"/>
                  </a:lnTo>
                  <a:lnTo>
                    <a:pt x="51177" y="96020"/>
                  </a:lnTo>
                  <a:lnTo>
                    <a:pt x="48222" y="105238"/>
                  </a:lnTo>
                  <a:lnTo>
                    <a:pt x="43219" y="117509"/>
                  </a:lnTo>
                  <a:lnTo>
                    <a:pt x="37179" y="128992"/>
                  </a:lnTo>
                  <a:lnTo>
                    <a:pt x="30135" y="139414"/>
                  </a:lnTo>
                  <a:lnTo>
                    <a:pt x="22120" y="148503"/>
                  </a:lnTo>
                  <a:lnTo>
                    <a:pt x="21539" y="148503"/>
                  </a:lnTo>
                  <a:lnTo>
                    <a:pt x="21343" y="148732"/>
                  </a:lnTo>
                  <a:lnTo>
                    <a:pt x="11809" y="157033"/>
                  </a:lnTo>
                  <a:lnTo>
                    <a:pt x="0" y="162584"/>
                  </a:lnTo>
                  <a:lnTo>
                    <a:pt x="2943" y="43537"/>
                  </a:lnTo>
                  <a:lnTo>
                    <a:pt x="3524" y="45922"/>
                  </a:lnTo>
                  <a:lnTo>
                    <a:pt x="3722" y="45907"/>
                  </a:lnTo>
                  <a:lnTo>
                    <a:pt x="7630" y="43890"/>
                  </a:lnTo>
                  <a:lnTo>
                    <a:pt x="16087" y="41524"/>
                  </a:lnTo>
                  <a:lnTo>
                    <a:pt x="28628" y="42696"/>
                  </a:lnTo>
                  <a:close/>
                </a:path>
              </a:pathLst>
            </a:custGeom>
            <a:solidFill>
              <a:srgbClr val="FBDEB6"/>
            </a:solidFill>
          </p:spPr>
          <p:txBody>
            <a:bodyPr wrap="square" lIns="0" tIns="0" rIns="0" bIns="0" rtlCol="0">
              <a:noAutofit/>
            </a:bodyPr>
            <a:lstStyle/>
            <a:p>
              <a:endParaRPr sz="1758"/>
            </a:p>
          </p:txBody>
        </p:sp>
        <p:sp>
          <p:nvSpPr>
            <p:cNvPr id="1279" name="object 708"/>
            <p:cNvSpPr/>
            <p:nvPr/>
          </p:nvSpPr>
          <p:spPr>
            <a:xfrm>
              <a:off x="10321813" y="5274073"/>
              <a:ext cx="51072" cy="33195"/>
            </a:xfrm>
            <a:custGeom>
              <a:avLst/>
              <a:gdLst/>
              <a:ahLst/>
              <a:cxnLst/>
              <a:rect l="l" t="t" r="r" b="b"/>
              <a:pathLst>
                <a:path w="52302" h="33994">
                  <a:moveTo>
                    <a:pt x="13366" y="17892"/>
                  </a:moveTo>
                  <a:lnTo>
                    <a:pt x="13366" y="17295"/>
                  </a:lnTo>
                  <a:lnTo>
                    <a:pt x="13947" y="16699"/>
                  </a:lnTo>
                  <a:lnTo>
                    <a:pt x="13947" y="15506"/>
                  </a:lnTo>
                  <a:lnTo>
                    <a:pt x="14528" y="14910"/>
                  </a:lnTo>
                  <a:lnTo>
                    <a:pt x="14528" y="13717"/>
                  </a:lnTo>
                  <a:lnTo>
                    <a:pt x="15109" y="13120"/>
                  </a:lnTo>
                  <a:lnTo>
                    <a:pt x="15109" y="11928"/>
                  </a:lnTo>
                  <a:lnTo>
                    <a:pt x="15690" y="11331"/>
                  </a:lnTo>
                  <a:lnTo>
                    <a:pt x="15690" y="8946"/>
                  </a:lnTo>
                  <a:lnTo>
                    <a:pt x="16271" y="8349"/>
                  </a:lnTo>
                  <a:lnTo>
                    <a:pt x="16271" y="3578"/>
                  </a:lnTo>
                  <a:lnTo>
                    <a:pt x="16853" y="2385"/>
                  </a:lnTo>
                  <a:lnTo>
                    <a:pt x="16853" y="0"/>
                  </a:lnTo>
                  <a:lnTo>
                    <a:pt x="17434" y="0"/>
                  </a:lnTo>
                  <a:lnTo>
                    <a:pt x="18015" y="596"/>
                  </a:lnTo>
                  <a:lnTo>
                    <a:pt x="27004" y="7691"/>
                  </a:lnTo>
                  <a:lnTo>
                    <a:pt x="38962" y="12962"/>
                  </a:lnTo>
                  <a:lnTo>
                    <a:pt x="52302" y="14910"/>
                  </a:lnTo>
                  <a:lnTo>
                    <a:pt x="52302" y="32802"/>
                  </a:lnTo>
                  <a:lnTo>
                    <a:pt x="48234" y="32802"/>
                  </a:lnTo>
                  <a:lnTo>
                    <a:pt x="48234" y="32205"/>
                  </a:lnTo>
                  <a:lnTo>
                    <a:pt x="44747" y="32205"/>
                  </a:lnTo>
                  <a:lnTo>
                    <a:pt x="43585" y="31609"/>
                  </a:lnTo>
                  <a:lnTo>
                    <a:pt x="41842" y="31609"/>
                  </a:lnTo>
                  <a:lnTo>
                    <a:pt x="40098" y="31012"/>
                  </a:lnTo>
                  <a:lnTo>
                    <a:pt x="37192" y="30416"/>
                  </a:lnTo>
                  <a:lnTo>
                    <a:pt x="33706" y="29820"/>
                  </a:lnTo>
                  <a:lnTo>
                    <a:pt x="30800" y="29223"/>
                  </a:lnTo>
                  <a:lnTo>
                    <a:pt x="28475" y="29223"/>
                  </a:lnTo>
                  <a:lnTo>
                    <a:pt x="27894" y="28627"/>
                  </a:lnTo>
                  <a:lnTo>
                    <a:pt x="22083" y="28627"/>
                  </a:lnTo>
                  <a:lnTo>
                    <a:pt x="21502" y="28030"/>
                  </a:lnTo>
                  <a:lnTo>
                    <a:pt x="20339" y="28627"/>
                  </a:lnTo>
                  <a:lnTo>
                    <a:pt x="14528" y="28627"/>
                  </a:lnTo>
                  <a:lnTo>
                    <a:pt x="13947" y="29223"/>
                  </a:lnTo>
                  <a:lnTo>
                    <a:pt x="11622" y="29223"/>
                  </a:lnTo>
                  <a:lnTo>
                    <a:pt x="10460" y="29820"/>
                  </a:lnTo>
                  <a:lnTo>
                    <a:pt x="9879" y="29820"/>
                  </a:lnTo>
                  <a:lnTo>
                    <a:pt x="8717" y="30416"/>
                  </a:lnTo>
                  <a:lnTo>
                    <a:pt x="8135" y="30416"/>
                  </a:lnTo>
                  <a:lnTo>
                    <a:pt x="6973" y="31012"/>
                  </a:lnTo>
                  <a:lnTo>
                    <a:pt x="6392" y="31012"/>
                  </a:lnTo>
                  <a:lnTo>
                    <a:pt x="5811" y="31609"/>
                  </a:lnTo>
                  <a:lnTo>
                    <a:pt x="5230" y="31609"/>
                  </a:lnTo>
                  <a:lnTo>
                    <a:pt x="4649" y="32205"/>
                  </a:lnTo>
                  <a:lnTo>
                    <a:pt x="3486" y="32205"/>
                  </a:lnTo>
                  <a:lnTo>
                    <a:pt x="3486" y="32802"/>
                  </a:lnTo>
                  <a:lnTo>
                    <a:pt x="2324" y="32802"/>
                  </a:lnTo>
                  <a:lnTo>
                    <a:pt x="1162" y="33398"/>
                  </a:lnTo>
                  <a:lnTo>
                    <a:pt x="0" y="33994"/>
                  </a:lnTo>
                  <a:lnTo>
                    <a:pt x="1162" y="32802"/>
                  </a:lnTo>
                  <a:lnTo>
                    <a:pt x="3486" y="31012"/>
                  </a:lnTo>
                  <a:lnTo>
                    <a:pt x="5230" y="29223"/>
                  </a:lnTo>
                  <a:lnTo>
                    <a:pt x="5811" y="28627"/>
                  </a:lnTo>
                  <a:lnTo>
                    <a:pt x="7554" y="26838"/>
                  </a:lnTo>
                  <a:lnTo>
                    <a:pt x="8135" y="26241"/>
                  </a:lnTo>
                  <a:lnTo>
                    <a:pt x="8717" y="25048"/>
                  </a:lnTo>
                  <a:lnTo>
                    <a:pt x="9298" y="24452"/>
                  </a:lnTo>
                  <a:lnTo>
                    <a:pt x="9879" y="23259"/>
                  </a:lnTo>
                  <a:lnTo>
                    <a:pt x="11041" y="22066"/>
                  </a:lnTo>
                  <a:lnTo>
                    <a:pt x="11622" y="21470"/>
                  </a:lnTo>
                  <a:lnTo>
                    <a:pt x="11622" y="20874"/>
                  </a:lnTo>
                  <a:lnTo>
                    <a:pt x="12203" y="20277"/>
                  </a:lnTo>
                  <a:lnTo>
                    <a:pt x="12203" y="19681"/>
                  </a:lnTo>
                  <a:lnTo>
                    <a:pt x="12785" y="19084"/>
                  </a:lnTo>
                  <a:lnTo>
                    <a:pt x="12785" y="18488"/>
                  </a:lnTo>
                  <a:lnTo>
                    <a:pt x="13366" y="17892"/>
                  </a:lnTo>
                  <a:close/>
                </a:path>
              </a:pathLst>
            </a:custGeom>
            <a:solidFill>
              <a:srgbClr val="FBD196"/>
            </a:solidFill>
          </p:spPr>
          <p:txBody>
            <a:bodyPr wrap="square" lIns="0" tIns="0" rIns="0" bIns="0" rtlCol="0">
              <a:noAutofit/>
            </a:bodyPr>
            <a:lstStyle/>
            <a:p>
              <a:endParaRPr sz="1758"/>
            </a:p>
          </p:txBody>
        </p:sp>
        <p:sp>
          <p:nvSpPr>
            <p:cNvPr id="1280" name="object 709"/>
            <p:cNvSpPr/>
            <p:nvPr/>
          </p:nvSpPr>
          <p:spPr>
            <a:xfrm>
              <a:off x="10289496" y="5175058"/>
              <a:ext cx="83419" cy="113564"/>
            </a:xfrm>
            <a:custGeom>
              <a:avLst/>
              <a:gdLst/>
              <a:ahLst/>
              <a:cxnLst/>
              <a:rect l="l" t="t" r="r" b="b"/>
              <a:pathLst>
                <a:path w="85427" h="116298">
                  <a:moveTo>
                    <a:pt x="52174" y="14184"/>
                  </a:moveTo>
                  <a:lnTo>
                    <a:pt x="66831" y="8946"/>
                  </a:lnTo>
                  <a:lnTo>
                    <a:pt x="72642" y="6560"/>
                  </a:lnTo>
                  <a:lnTo>
                    <a:pt x="79034" y="4174"/>
                  </a:lnTo>
                  <a:lnTo>
                    <a:pt x="85427" y="596"/>
                  </a:lnTo>
                  <a:lnTo>
                    <a:pt x="85427" y="116298"/>
                  </a:lnTo>
                  <a:lnTo>
                    <a:pt x="73283" y="114620"/>
                  </a:lnTo>
                  <a:lnTo>
                    <a:pt x="61466" y="109567"/>
                  </a:lnTo>
                  <a:lnTo>
                    <a:pt x="51140" y="101984"/>
                  </a:lnTo>
                  <a:lnTo>
                    <a:pt x="50559" y="101388"/>
                  </a:lnTo>
                  <a:lnTo>
                    <a:pt x="49977" y="101388"/>
                  </a:lnTo>
                  <a:lnTo>
                    <a:pt x="49977" y="100791"/>
                  </a:lnTo>
                  <a:lnTo>
                    <a:pt x="48815" y="100195"/>
                  </a:lnTo>
                  <a:lnTo>
                    <a:pt x="48234" y="99598"/>
                  </a:lnTo>
                  <a:lnTo>
                    <a:pt x="47653" y="98406"/>
                  </a:lnTo>
                  <a:lnTo>
                    <a:pt x="47072" y="97809"/>
                  </a:lnTo>
                  <a:lnTo>
                    <a:pt x="40492" y="90058"/>
                  </a:lnTo>
                  <a:lnTo>
                    <a:pt x="33608" y="79501"/>
                  </a:lnTo>
                  <a:lnTo>
                    <a:pt x="27665" y="67823"/>
                  </a:lnTo>
                  <a:lnTo>
                    <a:pt x="22664" y="55465"/>
                  </a:lnTo>
                  <a:lnTo>
                    <a:pt x="22664" y="54272"/>
                  </a:lnTo>
                  <a:lnTo>
                    <a:pt x="22083" y="54272"/>
                  </a:lnTo>
                  <a:lnTo>
                    <a:pt x="21502" y="52483"/>
                  </a:lnTo>
                  <a:lnTo>
                    <a:pt x="20921" y="50097"/>
                  </a:lnTo>
                  <a:lnTo>
                    <a:pt x="20339" y="48308"/>
                  </a:lnTo>
                  <a:lnTo>
                    <a:pt x="13443" y="45920"/>
                  </a:lnTo>
                  <a:lnTo>
                    <a:pt x="5278" y="35004"/>
                  </a:lnTo>
                  <a:lnTo>
                    <a:pt x="1743" y="21470"/>
                  </a:lnTo>
                  <a:lnTo>
                    <a:pt x="1162" y="15506"/>
                  </a:lnTo>
                  <a:lnTo>
                    <a:pt x="0" y="6560"/>
                  </a:lnTo>
                  <a:lnTo>
                    <a:pt x="4067" y="1789"/>
                  </a:lnTo>
                  <a:lnTo>
                    <a:pt x="5230" y="0"/>
                  </a:lnTo>
                  <a:lnTo>
                    <a:pt x="8717" y="0"/>
                  </a:lnTo>
                  <a:lnTo>
                    <a:pt x="9879" y="596"/>
                  </a:lnTo>
                  <a:lnTo>
                    <a:pt x="11041" y="1789"/>
                  </a:lnTo>
                  <a:lnTo>
                    <a:pt x="11200" y="4812"/>
                  </a:lnTo>
                  <a:lnTo>
                    <a:pt x="12033" y="19967"/>
                  </a:lnTo>
                  <a:lnTo>
                    <a:pt x="16853" y="28627"/>
                  </a:lnTo>
                  <a:lnTo>
                    <a:pt x="18015" y="28627"/>
                  </a:lnTo>
                  <a:lnTo>
                    <a:pt x="18015" y="26241"/>
                  </a:lnTo>
                  <a:lnTo>
                    <a:pt x="20921" y="24452"/>
                  </a:lnTo>
                  <a:lnTo>
                    <a:pt x="27313" y="22066"/>
                  </a:lnTo>
                  <a:lnTo>
                    <a:pt x="29523" y="21292"/>
                  </a:lnTo>
                  <a:lnTo>
                    <a:pt x="39507" y="18164"/>
                  </a:lnTo>
                  <a:lnTo>
                    <a:pt x="52174" y="14184"/>
                  </a:lnTo>
                  <a:close/>
                </a:path>
              </a:pathLst>
            </a:custGeom>
            <a:solidFill>
              <a:srgbClr val="FBD7A6"/>
            </a:solidFill>
          </p:spPr>
          <p:txBody>
            <a:bodyPr wrap="square" lIns="0" tIns="0" rIns="0" bIns="0" rtlCol="0">
              <a:noAutofit/>
            </a:bodyPr>
            <a:lstStyle/>
            <a:p>
              <a:endParaRPr sz="1758"/>
            </a:p>
          </p:txBody>
        </p:sp>
        <p:sp>
          <p:nvSpPr>
            <p:cNvPr id="1281" name="object 710"/>
            <p:cNvSpPr/>
            <p:nvPr/>
          </p:nvSpPr>
          <p:spPr>
            <a:xfrm>
              <a:off x="10277005" y="5393452"/>
              <a:ext cx="10781" cy="133364"/>
            </a:xfrm>
            <a:custGeom>
              <a:avLst/>
              <a:gdLst/>
              <a:ahLst/>
              <a:cxnLst/>
              <a:rect l="l" t="t" r="r" b="b"/>
              <a:pathLst>
                <a:path w="11041" h="136575">
                  <a:moveTo>
                    <a:pt x="9979" y="95475"/>
                  </a:moveTo>
                  <a:lnTo>
                    <a:pt x="9659" y="112921"/>
                  </a:lnTo>
                  <a:lnTo>
                    <a:pt x="9298" y="130611"/>
                  </a:lnTo>
                  <a:lnTo>
                    <a:pt x="9298" y="136575"/>
                  </a:lnTo>
                  <a:lnTo>
                    <a:pt x="3486" y="136575"/>
                  </a:lnTo>
                  <a:lnTo>
                    <a:pt x="0" y="0"/>
                  </a:lnTo>
                  <a:lnTo>
                    <a:pt x="581" y="596"/>
                  </a:lnTo>
                  <a:lnTo>
                    <a:pt x="6392" y="16102"/>
                  </a:lnTo>
                  <a:lnTo>
                    <a:pt x="6973" y="17295"/>
                  </a:lnTo>
                  <a:lnTo>
                    <a:pt x="8135" y="19084"/>
                  </a:lnTo>
                  <a:lnTo>
                    <a:pt x="11041" y="14910"/>
                  </a:lnTo>
                  <a:lnTo>
                    <a:pt x="11041" y="15151"/>
                  </a:lnTo>
                  <a:lnTo>
                    <a:pt x="11015" y="19233"/>
                  </a:lnTo>
                  <a:lnTo>
                    <a:pt x="10948" y="26473"/>
                  </a:lnTo>
                  <a:lnTo>
                    <a:pt x="10838" y="36455"/>
                  </a:lnTo>
                  <a:lnTo>
                    <a:pt x="10686" y="48763"/>
                  </a:lnTo>
                  <a:lnTo>
                    <a:pt x="10492" y="62980"/>
                  </a:lnTo>
                  <a:lnTo>
                    <a:pt x="10257" y="78689"/>
                  </a:lnTo>
                  <a:lnTo>
                    <a:pt x="9979" y="95475"/>
                  </a:lnTo>
                  <a:close/>
                </a:path>
              </a:pathLst>
            </a:custGeom>
            <a:solidFill>
              <a:srgbClr val="36AAA2"/>
            </a:solidFill>
          </p:spPr>
          <p:txBody>
            <a:bodyPr wrap="square" lIns="0" tIns="0" rIns="0" bIns="0" rtlCol="0">
              <a:noAutofit/>
            </a:bodyPr>
            <a:lstStyle/>
            <a:p>
              <a:endParaRPr sz="1758"/>
            </a:p>
          </p:txBody>
        </p:sp>
        <p:sp>
          <p:nvSpPr>
            <p:cNvPr id="1282" name="object 711"/>
            <p:cNvSpPr/>
            <p:nvPr/>
          </p:nvSpPr>
          <p:spPr>
            <a:xfrm>
              <a:off x="10460299" y="5394035"/>
              <a:ext cx="9647" cy="132782"/>
            </a:xfrm>
            <a:custGeom>
              <a:avLst/>
              <a:gdLst/>
              <a:ahLst/>
              <a:cxnLst/>
              <a:rect l="l" t="t" r="r" b="b"/>
              <a:pathLst>
                <a:path w="9879" h="135979">
                  <a:moveTo>
                    <a:pt x="6973" y="135979"/>
                  </a:moveTo>
                  <a:lnTo>
                    <a:pt x="581" y="135979"/>
                  </a:lnTo>
                  <a:lnTo>
                    <a:pt x="481" y="125864"/>
                  </a:lnTo>
                  <a:lnTo>
                    <a:pt x="338" y="108410"/>
                  </a:lnTo>
                  <a:lnTo>
                    <a:pt x="226" y="91281"/>
                  </a:lnTo>
                  <a:lnTo>
                    <a:pt x="142" y="74879"/>
                  </a:lnTo>
                  <a:lnTo>
                    <a:pt x="82" y="59608"/>
                  </a:lnTo>
                  <a:lnTo>
                    <a:pt x="42" y="45870"/>
                  </a:lnTo>
                  <a:lnTo>
                    <a:pt x="17" y="34069"/>
                  </a:lnTo>
                  <a:lnTo>
                    <a:pt x="5" y="24607"/>
                  </a:lnTo>
                  <a:lnTo>
                    <a:pt x="0" y="14313"/>
                  </a:lnTo>
                  <a:lnTo>
                    <a:pt x="2905" y="18488"/>
                  </a:lnTo>
                  <a:lnTo>
                    <a:pt x="3486" y="16699"/>
                  </a:lnTo>
                  <a:lnTo>
                    <a:pt x="4067" y="15506"/>
                  </a:lnTo>
                  <a:lnTo>
                    <a:pt x="4649" y="13717"/>
                  </a:lnTo>
                  <a:lnTo>
                    <a:pt x="6392" y="8946"/>
                  </a:lnTo>
                  <a:lnTo>
                    <a:pt x="9879" y="0"/>
                  </a:lnTo>
                  <a:lnTo>
                    <a:pt x="6973" y="135979"/>
                  </a:lnTo>
                  <a:close/>
                </a:path>
              </a:pathLst>
            </a:custGeom>
            <a:solidFill>
              <a:srgbClr val="36AAA2"/>
            </a:solidFill>
          </p:spPr>
          <p:txBody>
            <a:bodyPr wrap="square" lIns="0" tIns="0" rIns="0" bIns="0" rtlCol="0">
              <a:noAutofit/>
            </a:bodyPr>
            <a:lstStyle/>
            <a:p>
              <a:endParaRPr sz="1758"/>
            </a:p>
          </p:txBody>
        </p:sp>
        <p:sp>
          <p:nvSpPr>
            <p:cNvPr id="1283" name="object 712"/>
            <p:cNvSpPr/>
            <p:nvPr/>
          </p:nvSpPr>
          <p:spPr>
            <a:xfrm>
              <a:off x="10425898" y="5175948"/>
              <a:ext cx="3732" cy="2612"/>
            </a:xfrm>
            <a:custGeom>
              <a:avLst/>
              <a:gdLst/>
              <a:ahLst/>
              <a:cxnLst/>
              <a:rect l="l" t="t" r="r" b="b"/>
              <a:pathLst>
                <a:path w="3822" h="2675">
                  <a:moveTo>
                    <a:pt x="3822" y="2675"/>
                  </a:moveTo>
                  <a:lnTo>
                    <a:pt x="0" y="0"/>
                  </a:lnTo>
                  <a:lnTo>
                    <a:pt x="156" y="67"/>
                  </a:lnTo>
                  <a:lnTo>
                    <a:pt x="3822" y="2675"/>
                  </a:lnTo>
                  <a:close/>
                </a:path>
              </a:pathLst>
            </a:custGeom>
            <a:solidFill>
              <a:srgbClr val="F18F42"/>
            </a:solidFill>
          </p:spPr>
          <p:txBody>
            <a:bodyPr wrap="square" lIns="0" tIns="0" rIns="0" bIns="0" rtlCol="0">
              <a:noAutofit/>
            </a:bodyPr>
            <a:lstStyle/>
            <a:p>
              <a:endParaRPr sz="1758"/>
            </a:p>
          </p:txBody>
        </p:sp>
        <p:sp>
          <p:nvSpPr>
            <p:cNvPr id="1284" name="object 713"/>
            <p:cNvSpPr/>
            <p:nvPr/>
          </p:nvSpPr>
          <p:spPr>
            <a:xfrm>
              <a:off x="10388802" y="5167375"/>
              <a:ext cx="37125" cy="8566"/>
            </a:xfrm>
            <a:custGeom>
              <a:avLst/>
              <a:gdLst/>
              <a:ahLst/>
              <a:cxnLst/>
              <a:rect l="l" t="t" r="r" b="b"/>
              <a:pathLst>
                <a:path w="38019" h="8772">
                  <a:moveTo>
                    <a:pt x="581" y="6079"/>
                  </a:moveTo>
                  <a:lnTo>
                    <a:pt x="0" y="3694"/>
                  </a:lnTo>
                  <a:lnTo>
                    <a:pt x="2324" y="1308"/>
                  </a:lnTo>
                  <a:lnTo>
                    <a:pt x="5333" y="483"/>
                  </a:lnTo>
                  <a:lnTo>
                    <a:pt x="16776" y="0"/>
                  </a:lnTo>
                  <a:lnTo>
                    <a:pt x="30079" y="3214"/>
                  </a:lnTo>
                  <a:lnTo>
                    <a:pt x="38019" y="8772"/>
                  </a:lnTo>
                  <a:lnTo>
                    <a:pt x="22639" y="2122"/>
                  </a:lnTo>
                  <a:lnTo>
                    <a:pt x="10790" y="2013"/>
                  </a:lnTo>
                  <a:lnTo>
                    <a:pt x="3234" y="4628"/>
                  </a:lnTo>
                  <a:lnTo>
                    <a:pt x="581" y="6079"/>
                  </a:lnTo>
                  <a:close/>
                </a:path>
              </a:pathLst>
            </a:custGeom>
            <a:solidFill>
              <a:srgbClr val="F18F42"/>
            </a:solidFill>
          </p:spPr>
          <p:txBody>
            <a:bodyPr wrap="square" lIns="0" tIns="0" rIns="0" bIns="0" rtlCol="0">
              <a:noAutofit/>
            </a:bodyPr>
            <a:lstStyle/>
            <a:p>
              <a:endParaRPr sz="1758"/>
            </a:p>
          </p:txBody>
        </p:sp>
        <p:sp>
          <p:nvSpPr>
            <p:cNvPr id="1285" name="object 714"/>
            <p:cNvSpPr/>
            <p:nvPr/>
          </p:nvSpPr>
          <p:spPr>
            <a:xfrm>
              <a:off x="9875234" y="5211756"/>
              <a:ext cx="1870" cy="5716"/>
            </a:xfrm>
            <a:custGeom>
              <a:avLst/>
              <a:gdLst/>
              <a:ahLst/>
              <a:cxnLst/>
              <a:rect l="l" t="t" r="r" b="b"/>
              <a:pathLst>
                <a:path w="1915" h="5854">
                  <a:moveTo>
                    <a:pt x="1915" y="5854"/>
                  </a:moveTo>
                  <a:lnTo>
                    <a:pt x="1743" y="5367"/>
                  </a:lnTo>
                  <a:lnTo>
                    <a:pt x="0" y="0"/>
                  </a:lnTo>
                  <a:lnTo>
                    <a:pt x="1915" y="5854"/>
                  </a:lnTo>
                  <a:close/>
                </a:path>
              </a:pathLst>
            </a:custGeom>
            <a:solidFill>
              <a:srgbClr val="3B3B3A"/>
            </a:solidFill>
          </p:spPr>
          <p:txBody>
            <a:bodyPr wrap="square" lIns="0" tIns="0" rIns="0" bIns="0" rtlCol="0">
              <a:noAutofit/>
            </a:bodyPr>
            <a:lstStyle/>
            <a:p>
              <a:endParaRPr sz="1758"/>
            </a:p>
          </p:txBody>
        </p:sp>
        <p:sp>
          <p:nvSpPr>
            <p:cNvPr id="1286" name="object 715"/>
            <p:cNvSpPr/>
            <p:nvPr/>
          </p:nvSpPr>
          <p:spPr>
            <a:xfrm>
              <a:off x="9877074" y="5217473"/>
              <a:ext cx="27070" cy="46114"/>
            </a:xfrm>
            <a:custGeom>
              <a:avLst/>
              <a:gdLst/>
              <a:ahLst/>
              <a:cxnLst/>
              <a:rect l="l" t="t" r="r" b="b"/>
              <a:pathLst>
                <a:path w="27722" h="47224">
                  <a:moveTo>
                    <a:pt x="14134" y="30485"/>
                  </a:moveTo>
                  <a:lnTo>
                    <a:pt x="21330" y="40068"/>
                  </a:lnTo>
                  <a:lnTo>
                    <a:pt x="23073" y="42453"/>
                  </a:lnTo>
                  <a:lnTo>
                    <a:pt x="25398" y="44839"/>
                  </a:lnTo>
                  <a:lnTo>
                    <a:pt x="27722" y="46628"/>
                  </a:lnTo>
                  <a:lnTo>
                    <a:pt x="27722" y="47224"/>
                  </a:lnTo>
                  <a:lnTo>
                    <a:pt x="27141" y="47224"/>
                  </a:lnTo>
                  <a:lnTo>
                    <a:pt x="26560" y="46628"/>
                  </a:lnTo>
                  <a:lnTo>
                    <a:pt x="20879" y="40666"/>
                  </a:lnTo>
                  <a:lnTo>
                    <a:pt x="13764" y="30977"/>
                  </a:lnTo>
                  <a:lnTo>
                    <a:pt x="7683" y="19947"/>
                  </a:lnTo>
                  <a:lnTo>
                    <a:pt x="2501" y="7647"/>
                  </a:lnTo>
                  <a:lnTo>
                    <a:pt x="0" y="0"/>
                  </a:lnTo>
                  <a:lnTo>
                    <a:pt x="2649" y="7514"/>
                  </a:lnTo>
                  <a:lnTo>
                    <a:pt x="7931" y="19609"/>
                  </a:lnTo>
                  <a:lnTo>
                    <a:pt x="14134" y="30485"/>
                  </a:lnTo>
                  <a:close/>
                </a:path>
              </a:pathLst>
            </a:custGeom>
            <a:solidFill>
              <a:srgbClr val="3B3B3A"/>
            </a:solidFill>
          </p:spPr>
          <p:txBody>
            <a:bodyPr wrap="square" lIns="0" tIns="0" rIns="0" bIns="0" rtlCol="0">
              <a:noAutofit/>
            </a:bodyPr>
            <a:lstStyle/>
            <a:p>
              <a:endParaRPr sz="1758"/>
            </a:p>
          </p:txBody>
        </p:sp>
        <p:sp>
          <p:nvSpPr>
            <p:cNvPr id="1287" name="object 716"/>
            <p:cNvSpPr/>
            <p:nvPr/>
          </p:nvSpPr>
          <p:spPr>
            <a:xfrm>
              <a:off x="9814997" y="5060343"/>
              <a:ext cx="248047" cy="264983"/>
            </a:xfrm>
            <a:custGeom>
              <a:avLst/>
              <a:gdLst/>
              <a:ahLst/>
              <a:cxnLst/>
              <a:rect l="l" t="t" r="r" b="b"/>
              <a:pathLst>
                <a:path w="254018" h="271362">
                  <a:moveTo>
                    <a:pt x="249369" y="151485"/>
                  </a:moveTo>
                  <a:lnTo>
                    <a:pt x="251112" y="155064"/>
                  </a:lnTo>
                  <a:lnTo>
                    <a:pt x="252856" y="159835"/>
                  </a:lnTo>
                  <a:lnTo>
                    <a:pt x="254018" y="165799"/>
                  </a:lnTo>
                  <a:lnTo>
                    <a:pt x="253437" y="171167"/>
                  </a:lnTo>
                  <a:lnTo>
                    <a:pt x="252864" y="177333"/>
                  </a:lnTo>
                  <a:lnTo>
                    <a:pt x="249190" y="190192"/>
                  </a:lnTo>
                  <a:lnTo>
                    <a:pt x="242488" y="201262"/>
                  </a:lnTo>
                  <a:lnTo>
                    <a:pt x="233097" y="209933"/>
                  </a:lnTo>
                  <a:lnTo>
                    <a:pt x="235422" y="215300"/>
                  </a:lnTo>
                  <a:lnTo>
                    <a:pt x="236584" y="221861"/>
                  </a:lnTo>
                  <a:lnTo>
                    <a:pt x="236584" y="227825"/>
                  </a:lnTo>
                  <a:lnTo>
                    <a:pt x="236549" y="228563"/>
                  </a:lnTo>
                  <a:lnTo>
                    <a:pt x="234165" y="241895"/>
                  </a:lnTo>
                  <a:lnTo>
                    <a:pt x="228671" y="253546"/>
                  </a:lnTo>
                  <a:lnTo>
                    <a:pt x="220312" y="263012"/>
                  </a:lnTo>
                  <a:lnTo>
                    <a:pt x="220893" y="265398"/>
                  </a:lnTo>
                  <a:lnTo>
                    <a:pt x="220893" y="271362"/>
                  </a:lnTo>
                  <a:lnTo>
                    <a:pt x="210316" y="264923"/>
                  </a:lnTo>
                  <a:lnTo>
                    <a:pt x="199391" y="257645"/>
                  </a:lnTo>
                  <a:lnTo>
                    <a:pt x="192998" y="252873"/>
                  </a:lnTo>
                  <a:lnTo>
                    <a:pt x="187768" y="249295"/>
                  </a:lnTo>
                  <a:lnTo>
                    <a:pt x="183119" y="245717"/>
                  </a:lnTo>
                  <a:lnTo>
                    <a:pt x="184281" y="244524"/>
                  </a:lnTo>
                  <a:lnTo>
                    <a:pt x="184281" y="242735"/>
                  </a:lnTo>
                  <a:lnTo>
                    <a:pt x="183700" y="241542"/>
                  </a:lnTo>
                  <a:lnTo>
                    <a:pt x="183119" y="240349"/>
                  </a:lnTo>
                  <a:lnTo>
                    <a:pt x="181376" y="239753"/>
                  </a:lnTo>
                  <a:lnTo>
                    <a:pt x="180213" y="239753"/>
                  </a:lnTo>
                  <a:lnTo>
                    <a:pt x="183119" y="237367"/>
                  </a:lnTo>
                  <a:lnTo>
                    <a:pt x="182538" y="234981"/>
                  </a:lnTo>
                  <a:lnTo>
                    <a:pt x="182538" y="233192"/>
                  </a:lnTo>
                  <a:lnTo>
                    <a:pt x="181376" y="229017"/>
                  </a:lnTo>
                  <a:lnTo>
                    <a:pt x="176726" y="226035"/>
                  </a:lnTo>
                  <a:lnTo>
                    <a:pt x="170915" y="229614"/>
                  </a:lnTo>
                  <a:lnTo>
                    <a:pt x="169753" y="230210"/>
                  </a:lnTo>
                  <a:lnTo>
                    <a:pt x="169172" y="230210"/>
                  </a:lnTo>
                  <a:lnTo>
                    <a:pt x="168591" y="230807"/>
                  </a:lnTo>
                  <a:lnTo>
                    <a:pt x="168009" y="230210"/>
                  </a:lnTo>
                  <a:lnTo>
                    <a:pt x="168009" y="229614"/>
                  </a:lnTo>
                  <a:lnTo>
                    <a:pt x="167428" y="229017"/>
                  </a:lnTo>
                  <a:lnTo>
                    <a:pt x="166266" y="226632"/>
                  </a:lnTo>
                  <a:lnTo>
                    <a:pt x="165104" y="223650"/>
                  </a:lnTo>
                  <a:lnTo>
                    <a:pt x="163941" y="221264"/>
                  </a:lnTo>
                  <a:lnTo>
                    <a:pt x="163941" y="219475"/>
                  </a:lnTo>
                  <a:lnTo>
                    <a:pt x="163360" y="218879"/>
                  </a:lnTo>
                  <a:lnTo>
                    <a:pt x="163360" y="215897"/>
                  </a:lnTo>
                  <a:lnTo>
                    <a:pt x="162779" y="215300"/>
                  </a:lnTo>
                  <a:lnTo>
                    <a:pt x="162779" y="211125"/>
                  </a:lnTo>
                  <a:lnTo>
                    <a:pt x="163360" y="209933"/>
                  </a:lnTo>
                  <a:lnTo>
                    <a:pt x="163360" y="207547"/>
                  </a:lnTo>
                  <a:lnTo>
                    <a:pt x="168853" y="201290"/>
                  </a:lnTo>
                  <a:lnTo>
                    <a:pt x="175899" y="191183"/>
                  </a:lnTo>
                  <a:lnTo>
                    <a:pt x="182056" y="179926"/>
                  </a:lnTo>
                  <a:lnTo>
                    <a:pt x="187357" y="167795"/>
                  </a:lnTo>
                  <a:lnTo>
                    <a:pt x="191836" y="155064"/>
                  </a:lnTo>
                  <a:lnTo>
                    <a:pt x="198967" y="152676"/>
                  </a:lnTo>
                  <a:lnTo>
                    <a:pt x="207059" y="141760"/>
                  </a:lnTo>
                  <a:lnTo>
                    <a:pt x="210433" y="128226"/>
                  </a:lnTo>
                  <a:lnTo>
                    <a:pt x="211014" y="122858"/>
                  </a:lnTo>
                  <a:lnTo>
                    <a:pt x="212176" y="113316"/>
                  </a:lnTo>
                  <a:lnTo>
                    <a:pt x="208108" y="108544"/>
                  </a:lnTo>
                  <a:lnTo>
                    <a:pt x="206946" y="107352"/>
                  </a:lnTo>
                  <a:lnTo>
                    <a:pt x="205783" y="106755"/>
                  </a:lnTo>
                  <a:lnTo>
                    <a:pt x="203459" y="106755"/>
                  </a:lnTo>
                  <a:lnTo>
                    <a:pt x="202878" y="107352"/>
                  </a:lnTo>
                  <a:lnTo>
                    <a:pt x="202956" y="110180"/>
                  </a:lnTo>
                  <a:lnTo>
                    <a:pt x="203129" y="125164"/>
                  </a:lnTo>
                  <a:lnTo>
                    <a:pt x="198810" y="133593"/>
                  </a:lnTo>
                  <a:lnTo>
                    <a:pt x="198229" y="133593"/>
                  </a:lnTo>
                  <a:lnTo>
                    <a:pt x="198229" y="132997"/>
                  </a:lnTo>
                  <a:lnTo>
                    <a:pt x="197647" y="132997"/>
                  </a:lnTo>
                  <a:lnTo>
                    <a:pt x="198458" y="126726"/>
                  </a:lnTo>
                  <a:lnTo>
                    <a:pt x="199048" y="109899"/>
                  </a:lnTo>
                  <a:lnTo>
                    <a:pt x="197423" y="94605"/>
                  </a:lnTo>
                  <a:lnTo>
                    <a:pt x="193923" y="81389"/>
                  </a:lnTo>
                  <a:lnTo>
                    <a:pt x="188886" y="70794"/>
                  </a:lnTo>
                  <a:lnTo>
                    <a:pt x="182654" y="63363"/>
                  </a:lnTo>
                  <a:lnTo>
                    <a:pt x="175564" y="59640"/>
                  </a:lnTo>
                  <a:lnTo>
                    <a:pt x="174983" y="59043"/>
                  </a:lnTo>
                  <a:lnTo>
                    <a:pt x="173240" y="59043"/>
                  </a:lnTo>
                  <a:lnTo>
                    <a:pt x="167526" y="61558"/>
                  </a:lnTo>
                  <a:lnTo>
                    <a:pt x="160939" y="69321"/>
                  </a:lnTo>
                  <a:lnTo>
                    <a:pt x="151835" y="80747"/>
                  </a:lnTo>
                  <a:lnTo>
                    <a:pt x="138371" y="94231"/>
                  </a:lnTo>
                  <a:lnTo>
                    <a:pt x="134303" y="98406"/>
                  </a:lnTo>
                  <a:lnTo>
                    <a:pt x="130816" y="101388"/>
                  </a:lnTo>
                  <a:lnTo>
                    <a:pt x="125586" y="104370"/>
                  </a:lnTo>
                  <a:lnTo>
                    <a:pt x="117110" y="110202"/>
                  </a:lnTo>
                  <a:lnTo>
                    <a:pt x="100231" y="119597"/>
                  </a:lnTo>
                  <a:lnTo>
                    <a:pt x="85765" y="125408"/>
                  </a:lnTo>
                  <a:lnTo>
                    <a:pt x="74048" y="128764"/>
                  </a:lnTo>
                  <a:lnTo>
                    <a:pt x="65416" y="130793"/>
                  </a:lnTo>
                  <a:lnTo>
                    <a:pt x="60207" y="132623"/>
                  </a:lnTo>
                  <a:lnTo>
                    <a:pt x="58755" y="135383"/>
                  </a:lnTo>
                  <a:lnTo>
                    <a:pt x="57593" y="135383"/>
                  </a:lnTo>
                  <a:lnTo>
                    <a:pt x="56271" y="134962"/>
                  </a:lnTo>
                  <a:lnTo>
                    <a:pt x="52994" y="122684"/>
                  </a:lnTo>
                  <a:lnTo>
                    <a:pt x="52944" y="108544"/>
                  </a:lnTo>
                  <a:lnTo>
                    <a:pt x="51782" y="107948"/>
                  </a:lnTo>
                  <a:lnTo>
                    <a:pt x="50038" y="106755"/>
                  </a:lnTo>
                  <a:lnTo>
                    <a:pt x="47714" y="106755"/>
                  </a:lnTo>
                  <a:lnTo>
                    <a:pt x="46551" y="107352"/>
                  </a:lnTo>
                  <a:lnTo>
                    <a:pt x="45389" y="108544"/>
                  </a:lnTo>
                  <a:lnTo>
                    <a:pt x="41902" y="112719"/>
                  </a:lnTo>
                  <a:lnTo>
                    <a:pt x="42483" y="119876"/>
                  </a:lnTo>
                  <a:lnTo>
                    <a:pt x="43064" y="125244"/>
                  </a:lnTo>
                  <a:lnTo>
                    <a:pt x="43064" y="128226"/>
                  </a:lnTo>
                  <a:lnTo>
                    <a:pt x="44774" y="135800"/>
                  </a:lnTo>
                  <a:lnTo>
                    <a:pt x="50829" y="148499"/>
                  </a:lnTo>
                  <a:lnTo>
                    <a:pt x="61661" y="155064"/>
                  </a:lnTo>
                  <a:lnTo>
                    <a:pt x="64686" y="164660"/>
                  </a:lnTo>
                  <a:lnTo>
                    <a:pt x="69625" y="177326"/>
                  </a:lnTo>
                  <a:lnTo>
                    <a:pt x="75424" y="188742"/>
                  </a:lnTo>
                  <a:lnTo>
                    <a:pt x="82217" y="198838"/>
                  </a:lnTo>
                  <a:lnTo>
                    <a:pt x="90137" y="207547"/>
                  </a:lnTo>
                  <a:lnTo>
                    <a:pt x="90137" y="208143"/>
                  </a:lnTo>
                  <a:lnTo>
                    <a:pt x="90718" y="208740"/>
                  </a:lnTo>
                  <a:lnTo>
                    <a:pt x="90718" y="217089"/>
                  </a:lnTo>
                  <a:lnTo>
                    <a:pt x="90137" y="217089"/>
                  </a:lnTo>
                  <a:lnTo>
                    <a:pt x="90137" y="220071"/>
                  </a:lnTo>
                  <a:lnTo>
                    <a:pt x="89556" y="220668"/>
                  </a:lnTo>
                  <a:lnTo>
                    <a:pt x="89556" y="221861"/>
                  </a:lnTo>
                  <a:lnTo>
                    <a:pt x="88974" y="222457"/>
                  </a:lnTo>
                  <a:lnTo>
                    <a:pt x="88974" y="223650"/>
                  </a:lnTo>
                  <a:lnTo>
                    <a:pt x="88393" y="224246"/>
                  </a:lnTo>
                  <a:lnTo>
                    <a:pt x="88393" y="224843"/>
                  </a:lnTo>
                  <a:lnTo>
                    <a:pt x="87812" y="225439"/>
                  </a:lnTo>
                  <a:lnTo>
                    <a:pt x="87812" y="226632"/>
                  </a:lnTo>
                  <a:lnTo>
                    <a:pt x="87231" y="226632"/>
                  </a:lnTo>
                  <a:lnTo>
                    <a:pt x="87231" y="227825"/>
                  </a:lnTo>
                  <a:lnTo>
                    <a:pt x="84325" y="227228"/>
                  </a:lnTo>
                  <a:lnTo>
                    <a:pt x="81420" y="227228"/>
                  </a:lnTo>
                  <a:lnTo>
                    <a:pt x="78514" y="227825"/>
                  </a:lnTo>
                  <a:lnTo>
                    <a:pt x="74446" y="228421"/>
                  </a:lnTo>
                  <a:lnTo>
                    <a:pt x="68635" y="229614"/>
                  </a:lnTo>
                  <a:lnTo>
                    <a:pt x="68635" y="236174"/>
                  </a:lnTo>
                  <a:lnTo>
                    <a:pt x="69216" y="237963"/>
                  </a:lnTo>
                  <a:lnTo>
                    <a:pt x="70378" y="238560"/>
                  </a:lnTo>
                  <a:lnTo>
                    <a:pt x="68635" y="238560"/>
                  </a:lnTo>
                  <a:lnTo>
                    <a:pt x="68053" y="239156"/>
                  </a:lnTo>
                  <a:lnTo>
                    <a:pt x="66310" y="239753"/>
                  </a:lnTo>
                  <a:lnTo>
                    <a:pt x="65148" y="240945"/>
                  </a:lnTo>
                  <a:lnTo>
                    <a:pt x="65148" y="245120"/>
                  </a:lnTo>
                  <a:lnTo>
                    <a:pt x="66891" y="246313"/>
                  </a:lnTo>
                  <a:lnTo>
                    <a:pt x="69216" y="246909"/>
                  </a:lnTo>
                  <a:lnTo>
                    <a:pt x="68053" y="247506"/>
                  </a:lnTo>
                  <a:lnTo>
                    <a:pt x="66891" y="248102"/>
                  </a:lnTo>
                  <a:lnTo>
                    <a:pt x="65729" y="249295"/>
                  </a:lnTo>
                  <a:lnTo>
                    <a:pt x="65148" y="249295"/>
                  </a:lnTo>
                  <a:lnTo>
                    <a:pt x="64567" y="249891"/>
                  </a:lnTo>
                  <a:lnTo>
                    <a:pt x="63404" y="251084"/>
                  </a:lnTo>
                  <a:lnTo>
                    <a:pt x="62242" y="251681"/>
                  </a:lnTo>
                  <a:lnTo>
                    <a:pt x="61661" y="252277"/>
                  </a:lnTo>
                  <a:lnTo>
                    <a:pt x="61080" y="252277"/>
                  </a:lnTo>
                  <a:lnTo>
                    <a:pt x="59336" y="254066"/>
                  </a:lnTo>
                  <a:lnTo>
                    <a:pt x="57012" y="255855"/>
                  </a:lnTo>
                  <a:lnTo>
                    <a:pt x="54106" y="257645"/>
                  </a:lnTo>
                  <a:lnTo>
                    <a:pt x="43310" y="264978"/>
                  </a:lnTo>
                  <a:lnTo>
                    <a:pt x="32604" y="271362"/>
                  </a:lnTo>
                  <a:lnTo>
                    <a:pt x="32604" y="265398"/>
                  </a:lnTo>
                  <a:lnTo>
                    <a:pt x="33185" y="263012"/>
                  </a:lnTo>
                  <a:lnTo>
                    <a:pt x="32604" y="262416"/>
                  </a:lnTo>
                  <a:lnTo>
                    <a:pt x="32023" y="261819"/>
                  </a:lnTo>
                  <a:lnTo>
                    <a:pt x="31442" y="261223"/>
                  </a:lnTo>
                  <a:lnTo>
                    <a:pt x="24984" y="252862"/>
                  </a:lnTo>
                  <a:lnTo>
                    <a:pt x="19748" y="241093"/>
                  </a:lnTo>
                  <a:lnTo>
                    <a:pt x="17494" y="227825"/>
                  </a:lnTo>
                  <a:lnTo>
                    <a:pt x="16913" y="221861"/>
                  </a:lnTo>
                  <a:lnTo>
                    <a:pt x="18075" y="215300"/>
                  </a:lnTo>
                  <a:lnTo>
                    <a:pt x="20981" y="209933"/>
                  </a:lnTo>
                  <a:lnTo>
                    <a:pt x="18243" y="207949"/>
                  </a:lnTo>
                  <a:lnTo>
                    <a:pt x="9410" y="198719"/>
                  </a:lnTo>
                  <a:lnTo>
                    <a:pt x="3249" y="187246"/>
                  </a:lnTo>
                  <a:lnTo>
                    <a:pt x="60" y="174149"/>
                  </a:lnTo>
                  <a:lnTo>
                    <a:pt x="60" y="171167"/>
                  </a:lnTo>
                  <a:lnTo>
                    <a:pt x="0" y="168671"/>
                  </a:lnTo>
                  <a:lnTo>
                    <a:pt x="2347" y="156223"/>
                  </a:lnTo>
                  <a:lnTo>
                    <a:pt x="8196" y="144925"/>
                  </a:lnTo>
                  <a:lnTo>
                    <a:pt x="4128" y="138365"/>
                  </a:lnTo>
                  <a:lnTo>
                    <a:pt x="1222" y="130015"/>
                  </a:lnTo>
                  <a:lnTo>
                    <a:pt x="641" y="121069"/>
                  </a:lnTo>
                  <a:lnTo>
                    <a:pt x="2052" y="109164"/>
                  </a:lnTo>
                  <a:lnTo>
                    <a:pt x="7434" y="97083"/>
                  </a:lnTo>
                  <a:lnTo>
                    <a:pt x="15977" y="87091"/>
                  </a:lnTo>
                  <a:lnTo>
                    <a:pt x="26793" y="79917"/>
                  </a:lnTo>
                  <a:lnTo>
                    <a:pt x="26793" y="77532"/>
                  </a:lnTo>
                  <a:lnTo>
                    <a:pt x="26211" y="75146"/>
                  </a:lnTo>
                  <a:lnTo>
                    <a:pt x="26211" y="72760"/>
                  </a:lnTo>
                  <a:lnTo>
                    <a:pt x="26663" y="64212"/>
                  </a:lnTo>
                  <a:lnTo>
                    <a:pt x="30693" y="51106"/>
                  </a:lnTo>
                  <a:lnTo>
                    <a:pt x="38142" y="39711"/>
                  </a:lnTo>
                  <a:lnTo>
                    <a:pt x="48237" y="30594"/>
                  </a:lnTo>
                  <a:lnTo>
                    <a:pt x="60208" y="24324"/>
                  </a:lnTo>
                  <a:lnTo>
                    <a:pt x="73284" y="21470"/>
                  </a:lnTo>
                  <a:lnTo>
                    <a:pt x="75880" y="19130"/>
                  </a:lnTo>
                  <a:lnTo>
                    <a:pt x="86113" y="11663"/>
                  </a:lnTo>
                  <a:lnTo>
                    <a:pt x="97692" y="5964"/>
                  </a:lnTo>
                  <a:lnTo>
                    <a:pt x="103503" y="3578"/>
                  </a:lnTo>
                  <a:lnTo>
                    <a:pt x="110477" y="1192"/>
                  </a:lnTo>
                  <a:lnTo>
                    <a:pt x="116869" y="596"/>
                  </a:lnTo>
                  <a:lnTo>
                    <a:pt x="120937" y="0"/>
                  </a:lnTo>
                  <a:lnTo>
                    <a:pt x="131398" y="0"/>
                  </a:lnTo>
                  <a:lnTo>
                    <a:pt x="135466" y="596"/>
                  </a:lnTo>
                  <a:lnTo>
                    <a:pt x="138952" y="1192"/>
                  </a:lnTo>
                  <a:lnTo>
                    <a:pt x="139534" y="1192"/>
                  </a:lnTo>
                  <a:lnTo>
                    <a:pt x="147249" y="2935"/>
                  </a:lnTo>
                  <a:lnTo>
                    <a:pt x="159203" y="7504"/>
                  </a:lnTo>
                  <a:lnTo>
                    <a:pt x="170334" y="13717"/>
                  </a:lnTo>
                  <a:lnTo>
                    <a:pt x="173821" y="16102"/>
                  </a:lnTo>
                  <a:lnTo>
                    <a:pt x="176726" y="18488"/>
                  </a:lnTo>
                  <a:lnTo>
                    <a:pt x="180213" y="21470"/>
                  </a:lnTo>
                  <a:lnTo>
                    <a:pt x="188239" y="22764"/>
                  </a:lnTo>
                  <a:lnTo>
                    <a:pt x="200736" y="27759"/>
                  </a:lnTo>
                  <a:lnTo>
                    <a:pt x="211661" y="35825"/>
                  </a:lnTo>
                  <a:lnTo>
                    <a:pt x="220242" y="46393"/>
                  </a:lnTo>
                  <a:lnTo>
                    <a:pt x="225707" y="58894"/>
                  </a:lnTo>
                  <a:lnTo>
                    <a:pt x="227286" y="72760"/>
                  </a:lnTo>
                  <a:lnTo>
                    <a:pt x="227286" y="77532"/>
                  </a:lnTo>
                  <a:lnTo>
                    <a:pt x="226704" y="79917"/>
                  </a:lnTo>
                  <a:lnTo>
                    <a:pt x="228448" y="80514"/>
                  </a:lnTo>
                  <a:lnTo>
                    <a:pt x="230191" y="81706"/>
                  </a:lnTo>
                  <a:lnTo>
                    <a:pt x="231935" y="82899"/>
                  </a:lnTo>
                  <a:lnTo>
                    <a:pt x="233097" y="83496"/>
                  </a:lnTo>
                  <a:lnTo>
                    <a:pt x="234840" y="84688"/>
                  </a:lnTo>
                  <a:lnTo>
                    <a:pt x="236003" y="85881"/>
                  </a:lnTo>
                  <a:lnTo>
                    <a:pt x="237125" y="86807"/>
                  </a:lnTo>
                  <a:lnTo>
                    <a:pt x="245698" y="96474"/>
                  </a:lnTo>
                  <a:lnTo>
                    <a:pt x="251211" y="108171"/>
                  </a:lnTo>
                  <a:lnTo>
                    <a:pt x="252856" y="121069"/>
                  </a:lnTo>
                  <a:lnTo>
                    <a:pt x="252275" y="130015"/>
                  </a:lnTo>
                  <a:lnTo>
                    <a:pt x="249950" y="138365"/>
                  </a:lnTo>
                  <a:lnTo>
                    <a:pt x="245882" y="144925"/>
                  </a:lnTo>
                  <a:lnTo>
                    <a:pt x="247625" y="147907"/>
                  </a:lnTo>
                  <a:lnTo>
                    <a:pt x="249369" y="151485"/>
                  </a:lnTo>
                  <a:close/>
                </a:path>
              </a:pathLst>
            </a:custGeom>
            <a:solidFill>
              <a:srgbClr val="3B3B3A"/>
            </a:solidFill>
          </p:spPr>
          <p:txBody>
            <a:bodyPr wrap="square" lIns="0" tIns="0" rIns="0" bIns="0" rtlCol="0">
              <a:noAutofit/>
            </a:bodyPr>
            <a:lstStyle/>
            <a:p>
              <a:endParaRPr sz="1758"/>
            </a:p>
          </p:txBody>
        </p:sp>
        <p:sp>
          <p:nvSpPr>
            <p:cNvPr id="1288" name="object 717"/>
            <p:cNvSpPr/>
            <p:nvPr/>
          </p:nvSpPr>
          <p:spPr>
            <a:xfrm>
              <a:off x="9950139" y="5283983"/>
              <a:ext cx="29509" cy="11065"/>
            </a:xfrm>
            <a:custGeom>
              <a:avLst/>
              <a:gdLst/>
              <a:ahLst/>
              <a:cxnLst/>
              <a:rect l="l" t="t" r="r" b="b"/>
              <a:pathLst>
                <a:path w="30219" h="11331">
                  <a:moveTo>
                    <a:pt x="0" y="11331"/>
                  </a:moveTo>
                  <a:lnTo>
                    <a:pt x="4657" y="10196"/>
                  </a:lnTo>
                  <a:lnTo>
                    <a:pt x="15936" y="6395"/>
                  </a:lnTo>
                  <a:lnTo>
                    <a:pt x="29056" y="0"/>
                  </a:lnTo>
                  <a:lnTo>
                    <a:pt x="29638" y="596"/>
                  </a:lnTo>
                  <a:lnTo>
                    <a:pt x="29638" y="1192"/>
                  </a:lnTo>
                  <a:lnTo>
                    <a:pt x="30219" y="1789"/>
                  </a:lnTo>
                  <a:lnTo>
                    <a:pt x="24331" y="4992"/>
                  </a:lnTo>
                  <a:lnTo>
                    <a:pt x="12333" y="9426"/>
                  </a:lnTo>
                  <a:lnTo>
                    <a:pt x="0" y="11331"/>
                  </a:lnTo>
                  <a:close/>
                </a:path>
              </a:pathLst>
            </a:custGeom>
            <a:solidFill>
              <a:srgbClr val="FBDEB6"/>
            </a:solidFill>
          </p:spPr>
          <p:txBody>
            <a:bodyPr wrap="square" lIns="0" tIns="0" rIns="0" bIns="0" rtlCol="0">
              <a:noAutofit/>
            </a:bodyPr>
            <a:lstStyle/>
            <a:p>
              <a:endParaRPr sz="1758"/>
            </a:p>
          </p:txBody>
        </p:sp>
        <p:sp>
          <p:nvSpPr>
            <p:cNvPr id="1289" name="object 718"/>
            <p:cNvSpPr/>
            <p:nvPr/>
          </p:nvSpPr>
          <p:spPr>
            <a:xfrm>
              <a:off x="9937625" y="5263012"/>
              <a:ext cx="40858" cy="32031"/>
            </a:xfrm>
            <a:custGeom>
              <a:avLst/>
              <a:gdLst/>
              <a:ahLst/>
              <a:cxnLst/>
              <a:rect l="l" t="t" r="r" b="b"/>
              <a:pathLst>
                <a:path w="41842" h="32802">
                  <a:moveTo>
                    <a:pt x="1162" y="15506"/>
                  </a:moveTo>
                  <a:lnTo>
                    <a:pt x="2900" y="15475"/>
                  </a:lnTo>
                  <a:lnTo>
                    <a:pt x="15592" y="13284"/>
                  </a:lnTo>
                  <a:lnTo>
                    <a:pt x="27216" y="7970"/>
                  </a:lnTo>
                  <a:lnTo>
                    <a:pt x="37774" y="0"/>
                  </a:lnTo>
                  <a:lnTo>
                    <a:pt x="37774" y="2385"/>
                  </a:lnTo>
                  <a:lnTo>
                    <a:pt x="37192" y="3578"/>
                  </a:lnTo>
                  <a:lnTo>
                    <a:pt x="37192" y="7753"/>
                  </a:lnTo>
                  <a:lnTo>
                    <a:pt x="37774" y="8349"/>
                  </a:lnTo>
                  <a:lnTo>
                    <a:pt x="37774" y="11331"/>
                  </a:lnTo>
                  <a:lnTo>
                    <a:pt x="38355" y="11928"/>
                  </a:lnTo>
                  <a:lnTo>
                    <a:pt x="38355" y="13717"/>
                  </a:lnTo>
                  <a:lnTo>
                    <a:pt x="39517" y="16102"/>
                  </a:lnTo>
                  <a:lnTo>
                    <a:pt x="40679" y="19084"/>
                  </a:lnTo>
                  <a:lnTo>
                    <a:pt x="41842" y="21470"/>
                  </a:lnTo>
                  <a:lnTo>
                    <a:pt x="35093" y="24988"/>
                  </a:lnTo>
                  <a:lnTo>
                    <a:pt x="22810" y="29927"/>
                  </a:lnTo>
                  <a:lnTo>
                    <a:pt x="12203" y="32802"/>
                  </a:lnTo>
                  <a:lnTo>
                    <a:pt x="8717" y="32802"/>
                  </a:lnTo>
                  <a:lnTo>
                    <a:pt x="4649" y="32205"/>
                  </a:lnTo>
                  <a:lnTo>
                    <a:pt x="581" y="31609"/>
                  </a:lnTo>
                  <a:lnTo>
                    <a:pt x="0" y="31609"/>
                  </a:lnTo>
                  <a:lnTo>
                    <a:pt x="0" y="15506"/>
                  </a:lnTo>
                  <a:lnTo>
                    <a:pt x="1162" y="15506"/>
                  </a:lnTo>
                  <a:close/>
                </a:path>
              </a:pathLst>
            </a:custGeom>
            <a:solidFill>
              <a:srgbClr val="FAD9AA"/>
            </a:solidFill>
          </p:spPr>
          <p:txBody>
            <a:bodyPr wrap="square" lIns="0" tIns="0" rIns="0" bIns="0" rtlCol="0">
              <a:noAutofit/>
            </a:bodyPr>
            <a:lstStyle/>
            <a:p>
              <a:endParaRPr sz="1758"/>
            </a:p>
          </p:txBody>
        </p:sp>
        <p:sp>
          <p:nvSpPr>
            <p:cNvPr id="1290" name="object 719"/>
            <p:cNvSpPr/>
            <p:nvPr/>
          </p:nvSpPr>
          <p:spPr>
            <a:xfrm>
              <a:off x="9937653" y="5117994"/>
              <a:ext cx="46533" cy="160154"/>
            </a:xfrm>
            <a:custGeom>
              <a:avLst/>
              <a:gdLst/>
              <a:ahLst/>
              <a:cxnLst/>
              <a:rect l="l" t="t" r="r" b="b"/>
              <a:pathLst>
                <a:path w="47653" h="164010">
                  <a:moveTo>
                    <a:pt x="19758" y="41151"/>
                  </a:moveTo>
                  <a:lnTo>
                    <a:pt x="17434" y="44133"/>
                  </a:lnTo>
                  <a:lnTo>
                    <a:pt x="12785" y="35187"/>
                  </a:lnTo>
                  <a:lnTo>
                    <a:pt x="25893" y="22113"/>
                  </a:lnTo>
                  <a:lnTo>
                    <a:pt x="35109" y="10596"/>
                  </a:lnTo>
                  <a:lnTo>
                    <a:pt x="41748" y="2691"/>
                  </a:lnTo>
                  <a:lnTo>
                    <a:pt x="47653" y="0"/>
                  </a:lnTo>
                  <a:lnTo>
                    <a:pt x="42724" y="41391"/>
                  </a:lnTo>
                  <a:lnTo>
                    <a:pt x="29698" y="39660"/>
                  </a:lnTo>
                  <a:lnTo>
                    <a:pt x="19758" y="41151"/>
                  </a:lnTo>
                  <a:close/>
                </a:path>
                <a:path w="47653" h="164010">
                  <a:moveTo>
                    <a:pt x="72642" y="74550"/>
                  </a:moveTo>
                  <a:lnTo>
                    <a:pt x="73223" y="74550"/>
                  </a:lnTo>
                  <a:lnTo>
                    <a:pt x="75135" y="73950"/>
                  </a:lnTo>
                  <a:lnTo>
                    <a:pt x="77700" y="62031"/>
                  </a:lnTo>
                  <a:lnTo>
                    <a:pt x="77291" y="48308"/>
                  </a:lnTo>
                  <a:lnTo>
                    <a:pt x="77872" y="47712"/>
                  </a:lnTo>
                  <a:lnTo>
                    <a:pt x="80197" y="47712"/>
                  </a:lnTo>
                  <a:lnTo>
                    <a:pt x="81359" y="48308"/>
                  </a:lnTo>
                  <a:lnTo>
                    <a:pt x="82521" y="49501"/>
                  </a:lnTo>
                  <a:lnTo>
                    <a:pt x="86589" y="54272"/>
                  </a:lnTo>
                  <a:lnTo>
                    <a:pt x="85427" y="63814"/>
                  </a:lnTo>
                  <a:lnTo>
                    <a:pt x="84846" y="69182"/>
                  </a:lnTo>
                  <a:lnTo>
                    <a:pt x="83438" y="76825"/>
                  </a:lnTo>
                  <a:lnTo>
                    <a:pt x="77496" y="89715"/>
                  </a:lnTo>
                  <a:lnTo>
                    <a:pt x="66249" y="96020"/>
                  </a:lnTo>
                  <a:lnTo>
                    <a:pt x="63191" y="105003"/>
                  </a:lnTo>
                  <a:lnTo>
                    <a:pt x="58139" y="117342"/>
                  </a:lnTo>
                  <a:lnTo>
                    <a:pt x="52241" y="128889"/>
                  </a:lnTo>
                  <a:lnTo>
                    <a:pt x="45464" y="139368"/>
                  </a:lnTo>
                  <a:lnTo>
                    <a:pt x="37774" y="148503"/>
                  </a:lnTo>
                  <a:lnTo>
                    <a:pt x="25757" y="157330"/>
                  </a:lnTo>
                  <a:lnTo>
                    <a:pt x="13993" y="162262"/>
                  </a:lnTo>
                  <a:lnTo>
                    <a:pt x="1162" y="164010"/>
                  </a:lnTo>
                  <a:lnTo>
                    <a:pt x="0" y="164010"/>
                  </a:lnTo>
                  <a:lnTo>
                    <a:pt x="0" y="45326"/>
                  </a:lnTo>
                  <a:lnTo>
                    <a:pt x="5230" y="42344"/>
                  </a:lnTo>
                  <a:lnTo>
                    <a:pt x="8717" y="39362"/>
                  </a:lnTo>
                  <a:lnTo>
                    <a:pt x="12785" y="35187"/>
                  </a:lnTo>
                  <a:lnTo>
                    <a:pt x="17434" y="44133"/>
                  </a:lnTo>
                  <a:lnTo>
                    <a:pt x="18015" y="45922"/>
                  </a:lnTo>
                  <a:lnTo>
                    <a:pt x="18213" y="45907"/>
                  </a:lnTo>
                  <a:lnTo>
                    <a:pt x="22120" y="43890"/>
                  </a:lnTo>
                  <a:lnTo>
                    <a:pt x="30578" y="41524"/>
                  </a:lnTo>
                  <a:lnTo>
                    <a:pt x="43119" y="42696"/>
                  </a:lnTo>
                  <a:lnTo>
                    <a:pt x="59276" y="51290"/>
                  </a:lnTo>
                  <a:lnTo>
                    <a:pt x="55433" y="47665"/>
                  </a:lnTo>
                  <a:lnTo>
                    <a:pt x="42724" y="41391"/>
                  </a:lnTo>
                  <a:lnTo>
                    <a:pt x="47653" y="0"/>
                  </a:lnTo>
                  <a:lnTo>
                    <a:pt x="49396" y="0"/>
                  </a:lnTo>
                  <a:lnTo>
                    <a:pt x="49977" y="596"/>
                  </a:lnTo>
                  <a:lnTo>
                    <a:pt x="52584" y="1465"/>
                  </a:lnTo>
                  <a:lnTo>
                    <a:pt x="59406" y="6573"/>
                  </a:lnTo>
                  <a:lnTo>
                    <a:pt x="65251" y="15195"/>
                  </a:lnTo>
                  <a:lnTo>
                    <a:pt x="69778" y="26788"/>
                  </a:lnTo>
                  <a:lnTo>
                    <a:pt x="72649" y="40807"/>
                  </a:lnTo>
                  <a:lnTo>
                    <a:pt x="73522" y="56710"/>
                  </a:lnTo>
                  <a:lnTo>
                    <a:pt x="72061" y="73953"/>
                  </a:lnTo>
                  <a:lnTo>
                    <a:pt x="72642" y="73953"/>
                  </a:lnTo>
                  <a:lnTo>
                    <a:pt x="72642" y="74550"/>
                  </a:lnTo>
                  <a:close/>
                </a:path>
              </a:pathLst>
            </a:custGeom>
            <a:solidFill>
              <a:srgbClr val="FBDEB6"/>
            </a:solidFill>
          </p:spPr>
          <p:txBody>
            <a:bodyPr wrap="square" lIns="0" tIns="0" rIns="0" bIns="0" rtlCol="0">
              <a:noAutofit/>
            </a:bodyPr>
            <a:lstStyle/>
            <a:p>
              <a:endParaRPr sz="1758"/>
            </a:p>
          </p:txBody>
        </p:sp>
        <p:sp>
          <p:nvSpPr>
            <p:cNvPr id="1291" name="object 720"/>
            <p:cNvSpPr/>
            <p:nvPr/>
          </p:nvSpPr>
          <p:spPr>
            <a:xfrm>
              <a:off x="9874663" y="5210587"/>
              <a:ext cx="567" cy="1164"/>
            </a:xfrm>
            <a:custGeom>
              <a:avLst/>
              <a:gdLst/>
              <a:ahLst/>
              <a:cxnLst/>
              <a:rect l="l" t="t" r="r" b="b"/>
              <a:pathLst>
                <a:path w="581" h="1192">
                  <a:moveTo>
                    <a:pt x="0" y="596"/>
                  </a:moveTo>
                  <a:lnTo>
                    <a:pt x="0" y="0"/>
                  </a:lnTo>
                  <a:lnTo>
                    <a:pt x="581" y="0"/>
                  </a:lnTo>
                  <a:lnTo>
                    <a:pt x="581" y="1192"/>
                  </a:lnTo>
                  <a:lnTo>
                    <a:pt x="0" y="596"/>
                  </a:lnTo>
                  <a:close/>
                </a:path>
              </a:pathLst>
            </a:custGeom>
            <a:solidFill>
              <a:srgbClr val="FBDEB6"/>
            </a:solidFill>
          </p:spPr>
          <p:txBody>
            <a:bodyPr wrap="square" lIns="0" tIns="0" rIns="0" bIns="0" rtlCol="0">
              <a:noAutofit/>
            </a:bodyPr>
            <a:lstStyle/>
            <a:p>
              <a:endParaRPr sz="1758"/>
            </a:p>
          </p:txBody>
        </p:sp>
        <p:sp>
          <p:nvSpPr>
            <p:cNvPr id="1292" name="object 721"/>
            <p:cNvSpPr/>
            <p:nvPr/>
          </p:nvSpPr>
          <p:spPr>
            <a:xfrm>
              <a:off x="9875200" y="5211770"/>
              <a:ext cx="3644" cy="11143"/>
            </a:xfrm>
            <a:custGeom>
              <a:avLst/>
              <a:gdLst/>
              <a:ahLst/>
              <a:cxnLst/>
              <a:rect l="l" t="t" r="r" b="b"/>
              <a:pathLst>
                <a:path w="3732" h="11411">
                  <a:moveTo>
                    <a:pt x="3732" y="11411"/>
                  </a:moveTo>
                  <a:lnTo>
                    <a:pt x="3024" y="9596"/>
                  </a:lnTo>
                  <a:lnTo>
                    <a:pt x="0" y="0"/>
                  </a:lnTo>
                  <a:lnTo>
                    <a:pt x="3732" y="11411"/>
                  </a:lnTo>
                  <a:close/>
                </a:path>
              </a:pathLst>
            </a:custGeom>
            <a:solidFill>
              <a:srgbClr val="FBDEB6"/>
            </a:solidFill>
          </p:spPr>
          <p:txBody>
            <a:bodyPr wrap="square" lIns="0" tIns="0" rIns="0" bIns="0" rtlCol="0">
              <a:noAutofit/>
            </a:bodyPr>
            <a:lstStyle/>
            <a:p>
              <a:endParaRPr sz="1758"/>
            </a:p>
          </p:txBody>
        </p:sp>
        <p:sp>
          <p:nvSpPr>
            <p:cNvPr id="1293" name="object 722"/>
            <p:cNvSpPr/>
            <p:nvPr/>
          </p:nvSpPr>
          <p:spPr>
            <a:xfrm>
              <a:off x="9878846" y="5222896"/>
              <a:ext cx="2394" cy="6140"/>
            </a:xfrm>
            <a:custGeom>
              <a:avLst/>
              <a:gdLst/>
              <a:ahLst/>
              <a:cxnLst/>
              <a:rect l="l" t="t" r="r" b="b"/>
              <a:pathLst>
                <a:path w="2452" h="6288">
                  <a:moveTo>
                    <a:pt x="2452" y="6288"/>
                  </a:moveTo>
                  <a:lnTo>
                    <a:pt x="683" y="2090"/>
                  </a:lnTo>
                  <a:lnTo>
                    <a:pt x="0" y="0"/>
                  </a:lnTo>
                  <a:lnTo>
                    <a:pt x="2452" y="6288"/>
                  </a:lnTo>
                  <a:close/>
                </a:path>
              </a:pathLst>
            </a:custGeom>
            <a:solidFill>
              <a:srgbClr val="FBDEB6"/>
            </a:solidFill>
          </p:spPr>
          <p:txBody>
            <a:bodyPr wrap="square" lIns="0" tIns="0" rIns="0" bIns="0" rtlCol="0">
              <a:noAutofit/>
            </a:bodyPr>
            <a:lstStyle/>
            <a:p>
              <a:endParaRPr sz="1758"/>
            </a:p>
          </p:txBody>
        </p:sp>
        <p:sp>
          <p:nvSpPr>
            <p:cNvPr id="1294" name="object 723"/>
            <p:cNvSpPr/>
            <p:nvPr/>
          </p:nvSpPr>
          <p:spPr>
            <a:xfrm>
              <a:off x="9881269" y="5229043"/>
              <a:ext cx="2554" cy="6062"/>
            </a:xfrm>
            <a:custGeom>
              <a:avLst/>
              <a:gdLst/>
              <a:ahLst/>
              <a:cxnLst/>
              <a:rect l="l" t="t" r="r" b="b"/>
              <a:pathLst>
                <a:path w="2615" h="6208">
                  <a:moveTo>
                    <a:pt x="2615" y="6208"/>
                  </a:moveTo>
                  <a:lnTo>
                    <a:pt x="1778" y="4561"/>
                  </a:lnTo>
                  <a:lnTo>
                    <a:pt x="0" y="0"/>
                  </a:lnTo>
                  <a:lnTo>
                    <a:pt x="2615" y="6208"/>
                  </a:lnTo>
                  <a:close/>
                </a:path>
              </a:pathLst>
            </a:custGeom>
            <a:solidFill>
              <a:srgbClr val="FBDEB6"/>
            </a:solidFill>
          </p:spPr>
          <p:txBody>
            <a:bodyPr wrap="square" lIns="0" tIns="0" rIns="0" bIns="0" rtlCol="0">
              <a:noAutofit/>
            </a:bodyPr>
            <a:lstStyle/>
            <a:p>
              <a:endParaRPr sz="1758"/>
            </a:p>
          </p:txBody>
        </p:sp>
        <p:sp>
          <p:nvSpPr>
            <p:cNvPr id="1295" name="object 724"/>
            <p:cNvSpPr/>
            <p:nvPr/>
          </p:nvSpPr>
          <p:spPr>
            <a:xfrm>
              <a:off x="9883794" y="5235105"/>
              <a:ext cx="2814" cy="5540"/>
            </a:xfrm>
            <a:custGeom>
              <a:avLst/>
              <a:gdLst/>
              <a:ahLst/>
              <a:cxnLst/>
              <a:rect l="l" t="t" r="r" b="b"/>
              <a:pathLst>
                <a:path w="2882" h="5673">
                  <a:moveTo>
                    <a:pt x="2882" y="5673"/>
                  </a:moveTo>
                  <a:lnTo>
                    <a:pt x="797" y="1892"/>
                  </a:lnTo>
                  <a:lnTo>
                    <a:pt x="0" y="0"/>
                  </a:lnTo>
                  <a:lnTo>
                    <a:pt x="2882" y="5673"/>
                  </a:lnTo>
                  <a:close/>
                </a:path>
              </a:pathLst>
            </a:custGeom>
            <a:solidFill>
              <a:srgbClr val="FBDEB6"/>
            </a:solidFill>
          </p:spPr>
          <p:txBody>
            <a:bodyPr wrap="square" lIns="0" tIns="0" rIns="0" bIns="0" rtlCol="0">
              <a:noAutofit/>
            </a:bodyPr>
            <a:lstStyle/>
            <a:p>
              <a:endParaRPr sz="1758"/>
            </a:p>
          </p:txBody>
        </p:sp>
        <p:sp>
          <p:nvSpPr>
            <p:cNvPr id="1296" name="object 725"/>
            <p:cNvSpPr/>
            <p:nvPr/>
          </p:nvSpPr>
          <p:spPr>
            <a:xfrm>
              <a:off x="9886609" y="5240645"/>
              <a:ext cx="2992" cy="5427"/>
            </a:xfrm>
            <a:custGeom>
              <a:avLst/>
              <a:gdLst/>
              <a:ahLst/>
              <a:cxnLst/>
              <a:rect l="l" t="t" r="r" b="b"/>
              <a:pathLst>
                <a:path w="3064" h="5558">
                  <a:moveTo>
                    <a:pt x="3064" y="5558"/>
                  </a:moveTo>
                  <a:lnTo>
                    <a:pt x="2079" y="4094"/>
                  </a:lnTo>
                  <a:lnTo>
                    <a:pt x="0" y="0"/>
                  </a:lnTo>
                  <a:lnTo>
                    <a:pt x="3064" y="5558"/>
                  </a:lnTo>
                  <a:close/>
                </a:path>
              </a:pathLst>
            </a:custGeom>
            <a:solidFill>
              <a:srgbClr val="FBDEB6"/>
            </a:solidFill>
          </p:spPr>
          <p:txBody>
            <a:bodyPr wrap="square" lIns="0" tIns="0" rIns="0" bIns="0" rtlCol="0">
              <a:noAutofit/>
            </a:bodyPr>
            <a:lstStyle/>
            <a:p>
              <a:endParaRPr sz="1758"/>
            </a:p>
          </p:txBody>
        </p:sp>
        <p:sp>
          <p:nvSpPr>
            <p:cNvPr id="1297" name="object 726"/>
            <p:cNvSpPr/>
            <p:nvPr/>
          </p:nvSpPr>
          <p:spPr>
            <a:xfrm>
              <a:off x="9889601" y="5246074"/>
              <a:ext cx="3299" cy="4904"/>
            </a:xfrm>
            <a:custGeom>
              <a:avLst/>
              <a:gdLst/>
              <a:ahLst/>
              <a:cxnLst/>
              <a:rect l="l" t="t" r="r" b="b"/>
              <a:pathLst>
                <a:path w="3378" h="5022">
                  <a:moveTo>
                    <a:pt x="3378" y="5022"/>
                  </a:moveTo>
                  <a:lnTo>
                    <a:pt x="931" y="1689"/>
                  </a:lnTo>
                  <a:lnTo>
                    <a:pt x="0" y="0"/>
                  </a:lnTo>
                  <a:lnTo>
                    <a:pt x="3378" y="5022"/>
                  </a:lnTo>
                  <a:close/>
                </a:path>
              </a:pathLst>
            </a:custGeom>
            <a:solidFill>
              <a:srgbClr val="FBDEB6"/>
            </a:solidFill>
          </p:spPr>
          <p:txBody>
            <a:bodyPr wrap="square" lIns="0" tIns="0" rIns="0" bIns="0" rtlCol="0">
              <a:noAutofit/>
            </a:bodyPr>
            <a:lstStyle/>
            <a:p>
              <a:endParaRPr sz="1758"/>
            </a:p>
          </p:txBody>
        </p:sp>
        <p:sp>
          <p:nvSpPr>
            <p:cNvPr id="1298" name="object 727"/>
            <p:cNvSpPr/>
            <p:nvPr/>
          </p:nvSpPr>
          <p:spPr>
            <a:xfrm>
              <a:off x="9892931" y="5250972"/>
              <a:ext cx="3497" cy="4762"/>
            </a:xfrm>
            <a:custGeom>
              <a:avLst/>
              <a:gdLst/>
              <a:ahLst/>
              <a:cxnLst/>
              <a:rect l="l" t="t" r="r" b="b"/>
              <a:pathLst>
                <a:path w="3581" h="4877">
                  <a:moveTo>
                    <a:pt x="3581" y="4877"/>
                  </a:moveTo>
                  <a:lnTo>
                    <a:pt x="2428" y="3610"/>
                  </a:lnTo>
                  <a:lnTo>
                    <a:pt x="0" y="0"/>
                  </a:lnTo>
                  <a:lnTo>
                    <a:pt x="3581" y="4877"/>
                  </a:lnTo>
                  <a:close/>
                </a:path>
              </a:pathLst>
            </a:custGeom>
            <a:solidFill>
              <a:srgbClr val="FBDEB6"/>
            </a:solidFill>
          </p:spPr>
          <p:txBody>
            <a:bodyPr wrap="square" lIns="0" tIns="0" rIns="0" bIns="0" rtlCol="0">
              <a:noAutofit/>
            </a:bodyPr>
            <a:lstStyle/>
            <a:p>
              <a:endParaRPr sz="1758"/>
            </a:p>
          </p:txBody>
        </p:sp>
        <p:sp>
          <p:nvSpPr>
            <p:cNvPr id="1299" name="object 728"/>
            <p:cNvSpPr/>
            <p:nvPr/>
          </p:nvSpPr>
          <p:spPr>
            <a:xfrm>
              <a:off x="9896405" y="5255735"/>
              <a:ext cx="6607" cy="7265"/>
            </a:xfrm>
            <a:custGeom>
              <a:avLst/>
              <a:gdLst/>
              <a:ahLst/>
              <a:cxnLst/>
              <a:rect l="l" t="t" r="r" b="b"/>
              <a:pathLst>
                <a:path w="6766" h="7440">
                  <a:moveTo>
                    <a:pt x="6766" y="7440"/>
                  </a:moveTo>
                  <a:lnTo>
                    <a:pt x="1085" y="1478"/>
                  </a:lnTo>
                  <a:lnTo>
                    <a:pt x="0" y="0"/>
                  </a:lnTo>
                  <a:lnTo>
                    <a:pt x="6766" y="7440"/>
                  </a:lnTo>
                  <a:close/>
                </a:path>
              </a:pathLst>
            </a:custGeom>
            <a:solidFill>
              <a:srgbClr val="FBDEB6"/>
            </a:solidFill>
          </p:spPr>
          <p:txBody>
            <a:bodyPr wrap="square" lIns="0" tIns="0" rIns="0" bIns="0" rtlCol="0">
              <a:noAutofit/>
            </a:bodyPr>
            <a:lstStyle/>
            <a:p>
              <a:endParaRPr sz="1758"/>
            </a:p>
          </p:txBody>
        </p:sp>
        <p:sp>
          <p:nvSpPr>
            <p:cNvPr id="1300" name="object 729"/>
            <p:cNvSpPr/>
            <p:nvPr/>
          </p:nvSpPr>
          <p:spPr>
            <a:xfrm>
              <a:off x="9900198" y="5263008"/>
              <a:ext cx="37453" cy="30866"/>
            </a:xfrm>
            <a:custGeom>
              <a:avLst/>
              <a:gdLst/>
              <a:ahLst/>
              <a:cxnLst/>
              <a:rect l="l" t="t" r="r" b="b"/>
              <a:pathLst>
                <a:path w="38355" h="31609">
                  <a:moveTo>
                    <a:pt x="2905" y="596"/>
                  </a:moveTo>
                  <a:lnTo>
                    <a:pt x="2905" y="0"/>
                  </a:lnTo>
                  <a:lnTo>
                    <a:pt x="3486" y="596"/>
                  </a:lnTo>
                  <a:lnTo>
                    <a:pt x="4067" y="596"/>
                  </a:lnTo>
                  <a:lnTo>
                    <a:pt x="5230" y="1789"/>
                  </a:lnTo>
                  <a:lnTo>
                    <a:pt x="6973" y="2982"/>
                  </a:lnTo>
                  <a:lnTo>
                    <a:pt x="8717" y="4174"/>
                  </a:lnTo>
                  <a:lnTo>
                    <a:pt x="13850" y="7864"/>
                  </a:lnTo>
                  <a:lnTo>
                    <a:pt x="25488" y="13404"/>
                  </a:lnTo>
                  <a:lnTo>
                    <a:pt x="38355" y="15506"/>
                  </a:lnTo>
                  <a:lnTo>
                    <a:pt x="38355" y="31609"/>
                  </a:lnTo>
                  <a:lnTo>
                    <a:pt x="35774" y="30928"/>
                  </a:lnTo>
                  <a:lnTo>
                    <a:pt x="23535" y="27260"/>
                  </a:lnTo>
                  <a:lnTo>
                    <a:pt x="11622" y="23259"/>
                  </a:lnTo>
                  <a:lnTo>
                    <a:pt x="7554" y="22066"/>
                  </a:lnTo>
                  <a:lnTo>
                    <a:pt x="3486" y="20874"/>
                  </a:lnTo>
                  <a:lnTo>
                    <a:pt x="0" y="20277"/>
                  </a:lnTo>
                  <a:lnTo>
                    <a:pt x="0" y="19084"/>
                  </a:lnTo>
                  <a:lnTo>
                    <a:pt x="581" y="19084"/>
                  </a:lnTo>
                  <a:lnTo>
                    <a:pt x="581" y="17892"/>
                  </a:lnTo>
                  <a:lnTo>
                    <a:pt x="1162" y="17295"/>
                  </a:lnTo>
                  <a:lnTo>
                    <a:pt x="1162" y="16699"/>
                  </a:lnTo>
                  <a:lnTo>
                    <a:pt x="1743" y="16102"/>
                  </a:lnTo>
                  <a:lnTo>
                    <a:pt x="1743" y="14910"/>
                  </a:lnTo>
                  <a:lnTo>
                    <a:pt x="2324" y="14313"/>
                  </a:lnTo>
                  <a:lnTo>
                    <a:pt x="2324" y="13120"/>
                  </a:lnTo>
                  <a:lnTo>
                    <a:pt x="2905" y="12524"/>
                  </a:lnTo>
                  <a:lnTo>
                    <a:pt x="2905" y="9542"/>
                  </a:lnTo>
                  <a:lnTo>
                    <a:pt x="3486" y="9542"/>
                  </a:lnTo>
                  <a:lnTo>
                    <a:pt x="3486" y="1192"/>
                  </a:lnTo>
                  <a:lnTo>
                    <a:pt x="2905" y="596"/>
                  </a:lnTo>
                  <a:close/>
                </a:path>
              </a:pathLst>
            </a:custGeom>
            <a:solidFill>
              <a:srgbClr val="FBD196"/>
            </a:solidFill>
          </p:spPr>
          <p:txBody>
            <a:bodyPr wrap="square" lIns="0" tIns="0" rIns="0" bIns="0" rtlCol="0">
              <a:noAutofit/>
            </a:bodyPr>
            <a:lstStyle/>
            <a:p>
              <a:endParaRPr sz="1758"/>
            </a:p>
          </p:txBody>
        </p:sp>
        <p:sp>
          <p:nvSpPr>
            <p:cNvPr id="1301" name="object 730"/>
            <p:cNvSpPr/>
            <p:nvPr/>
          </p:nvSpPr>
          <p:spPr>
            <a:xfrm>
              <a:off x="9855905" y="5162263"/>
              <a:ext cx="81717" cy="115893"/>
            </a:xfrm>
            <a:custGeom>
              <a:avLst/>
              <a:gdLst/>
              <a:ahLst/>
              <a:cxnLst/>
              <a:rect l="l" t="t" r="r" b="b"/>
              <a:pathLst>
                <a:path w="83684" h="118683">
                  <a:moveTo>
                    <a:pt x="3486" y="4174"/>
                  </a:moveTo>
                  <a:lnTo>
                    <a:pt x="4649" y="2982"/>
                  </a:lnTo>
                  <a:lnTo>
                    <a:pt x="5811" y="2385"/>
                  </a:lnTo>
                  <a:lnTo>
                    <a:pt x="8135" y="2385"/>
                  </a:lnTo>
                  <a:lnTo>
                    <a:pt x="9298" y="3578"/>
                  </a:lnTo>
                  <a:lnTo>
                    <a:pt x="10460" y="4174"/>
                  </a:lnTo>
                  <a:lnTo>
                    <a:pt x="10605" y="8329"/>
                  </a:lnTo>
                  <a:lnTo>
                    <a:pt x="11181" y="23244"/>
                  </a:lnTo>
                  <a:lnTo>
                    <a:pt x="15690" y="31012"/>
                  </a:lnTo>
                  <a:lnTo>
                    <a:pt x="16853" y="31012"/>
                  </a:lnTo>
                  <a:lnTo>
                    <a:pt x="17032" y="29556"/>
                  </a:lnTo>
                  <a:lnTo>
                    <a:pt x="20252" y="27364"/>
                  </a:lnTo>
                  <a:lnTo>
                    <a:pt x="27077" y="25583"/>
                  </a:lnTo>
                  <a:lnTo>
                    <a:pt x="37168" y="23084"/>
                  </a:lnTo>
                  <a:lnTo>
                    <a:pt x="50191" y="18740"/>
                  </a:lnTo>
                  <a:lnTo>
                    <a:pt x="65808" y="11421"/>
                  </a:lnTo>
                  <a:lnTo>
                    <a:pt x="83684" y="0"/>
                  </a:lnTo>
                  <a:lnTo>
                    <a:pt x="83684" y="118683"/>
                  </a:lnTo>
                  <a:lnTo>
                    <a:pt x="77158" y="118137"/>
                  </a:lnTo>
                  <a:lnTo>
                    <a:pt x="64820" y="114178"/>
                  </a:lnTo>
                  <a:lnTo>
                    <a:pt x="54045" y="107352"/>
                  </a:lnTo>
                  <a:lnTo>
                    <a:pt x="52302" y="105562"/>
                  </a:lnTo>
                  <a:lnTo>
                    <a:pt x="50559" y="104370"/>
                  </a:lnTo>
                  <a:lnTo>
                    <a:pt x="48815" y="102580"/>
                  </a:lnTo>
                  <a:lnTo>
                    <a:pt x="46491" y="100791"/>
                  </a:lnTo>
                  <a:lnTo>
                    <a:pt x="44747" y="98406"/>
                  </a:lnTo>
                  <a:lnTo>
                    <a:pt x="43004" y="96616"/>
                  </a:lnTo>
                  <a:lnTo>
                    <a:pt x="38461" y="90677"/>
                  </a:lnTo>
                  <a:lnTo>
                    <a:pt x="31884" y="80255"/>
                  </a:lnTo>
                  <a:lnTo>
                    <a:pt x="26256" y="68767"/>
                  </a:lnTo>
                  <a:lnTo>
                    <a:pt x="21502" y="56061"/>
                  </a:lnTo>
                  <a:lnTo>
                    <a:pt x="20921" y="53676"/>
                  </a:lnTo>
                  <a:lnTo>
                    <a:pt x="20339" y="51886"/>
                  </a:lnTo>
                  <a:lnTo>
                    <a:pt x="19758" y="49501"/>
                  </a:lnTo>
                  <a:lnTo>
                    <a:pt x="13247" y="47633"/>
                  </a:lnTo>
                  <a:lnTo>
                    <a:pt x="5037" y="36959"/>
                  </a:lnTo>
                  <a:lnTo>
                    <a:pt x="1162" y="23259"/>
                  </a:lnTo>
                  <a:lnTo>
                    <a:pt x="1162" y="20874"/>
                  </a:lnTo>
                  <a:lnTo>
                    <a:pt x="581" y="15506"/>
                  </a:lnTo>
                  <a:lnTo>
                    <a:pt x="0" y="8349"/>
                  </a:lnTo>
                  <a:lnTo>
                    <a:pt x="3486" y="4174"/>
                  </a:lnTo>
                  <a:close/>
                </a:path>
              </a:pathLst>
            </a:custGeom>
            <a:solidFill>
              <a:srgbClr val="FBD7A6"/>
            </a:solidFill>
          </p:spPr>
          <p:txBody>
            <a:bodyPr wrap="square" lIns="0" tIns="0" rIns="0" bIns="0" rtlCol="0">
              <a:noAutofit/>
            </a:bodyPr>
            <a:lstStyle/>
            <a:p>
              <a:endParaRPr sz="1758"/>
            </a:p>
          </p:txBody>
        </p:sp>
        <p:sp>
          <p:nvSpPr>
            <p:cNvPr id="1302" name="object 731"/>
            <p:cNvSpPr/>
            <p:nvPr/>
          </p:nvSpPr>
          <p:spPr>
            <a:xfrm>
              <a:off x="10025603" y="5325335"/>
              <a:ext cx="22699" cy="201503"/>
            </a:xfrm>
            <a:custGeom>
              <a:avLst/>
              <a:gdLst/>
              <a:ahLst/>
              <a:cxnLst/>
              <a:rect l="l" t="t" r="r" b="b"/>
              <a:pathLst>
                <a:path w="23245" h="206354">
                  <a:moveTo>
                    <a:pt x="5230" y="0"/>
                  </a:moveTo>
                  <a:lnTo>
                    <a:pt x="6973" y="596"/>
                  </a:lnTo>
                  <a:lnTo>
                    <a:pt x="8135" y="1192"/>
                  </a:lnTo>
                  <a:lnTo>
                    <a:pt x="9298" y="1789"/>
                  </a:lnTo>
                  <a:lnTo>
                    <a:pt x="23245" y="8946"/>
                  </a:lnTo>
                  <a:lnTo>
                    <a:pt x="11041" y="59640"/>
                  </a:lnTo>
                  <a:lnTo>
                    <a:pt x="6392" y="206354"/>
                  </a:lnTo>
                  <a:lnTo>
                    <a:pt x="11041" y="59043"/>
                  </a:lnTo>
                  <a:lnTo>
                    <a:pt x="7554" y="66796"/>
                  </a:lnTo>
                  <a:lnTo>
                    <a:pt x="5811" y="72164"/>
                  </a:lnTo>
                  <a:lnTo>
                    <a:pt x="4649" y="74550"/>
                  </a:lnTo>
                  <a:lnTo>
                    <a:pt x="4067" y="76339"/>
                  </a:lnTo>
                  <a:lnTo>
                    <a:pt x="3486" y="76339"/>
                  </a:lnTo>
                  <a:lnTo>
                    <a:pt x="2905" y="78128"/>
                  </a:lnTo>
                  <a:lnTo>
                    <a:pt x="10" y="74661"/>
                  </a:lnTo>
                  <a:lnTo>
                    <a:pt x="0" y="73953"/>
                  </a:lnTo>
                  <a:lnTo>
                    <a:pt x="5230" y="0"/>
                  </a:lnTo>
                  <a:close/>
                </a:path>
              </a:pathLst>
            </a:custGeom>
            <a:solidFill>
              <a:srgbClr val="4D6EB4"/>
            </a:solidFill>
          </p:spPr>
          <p:txBody>
            <a:bodyPr wrap="square" lIns="0" tIns="0" rIns="0" bIns="0" rtlCol="0">
              <a:noAutofit/>
            </a:bodyPr>
            <a:lstStyle/>
            <a:p>
              <a:endParaRPr sz="1758"/>
            </a:p>
          </p:txBody>
        </p:sp>
        <p:sp>
          <p:nvSpPr>
            <p:cNvPr id="1303" name="object 732"/>
            <p:cNvSpPr/>
            <p:nvPr/>
          </p:nvSpPr>
          <p:spPr>
            <a:xfrm>
              <a:off x="9899898" y="5282822"/>
              <a:ext cx="14261" cy="14869"/>
            </a:xfrm>
            <a:custGeom>
              <a:avLst/>
              <a:gdLst/>
              <a:ahLst/>
              <a:cxnLst/>
              <a:rect l="l" t="t" r="r" b="b"/>
              <a:pathLst>
                <a:path w="14604" h="15227">
                  <a:moveTo>
                    <a:pt x="14604" y="15227"/>
                  </a:moveTo>
                  <a:lnTo>
                    <a:pt x="0" y="12799"/>
                  </a:lnTo>
                  <a:lnTo>
                    <a:pt x="275" y="0"/>
                  </a:lnTo>
                  <a:lnTo>
                    <a:pt x="3762" y="596"/>
                  </a:lnTo>
                  <a:lnTo>
                    <a:pt x="7830" y="1789"/>
                  </a:lnTo>
                  <a:lnTo>
                    <a:pt x="11898" y="2982"/>
                  </a:lnTo>
                  <a:lnTo>
                    <a:pt x="14604" y="15227"/>
                  </a:lnTo>
                  <a:close/>
                </a:path>
              </a:pathLst>
            </a:custGeom>
            <a:solidFill>
              <a:srgbClr val="4D6EB4"/>
            </a:solidFill>
          </p:spPr>
          <p:txBody>
            <a:bodyPr wrap="square" lIns="0" tIns="0" rIns="0" bIns="0" rtlCol="0">
              <a:noAutofit/>
            </a:bodyPr>
            <a:lstStyle/>
            <a:p>
              <a:endParaRPr sz="1758"/>
            </a:p>
          </p:txBody>
        </p:sp>
        <p:sp>
          <p:nvSpPr>
            <p:cNvPr id="1304" name="object 733"/>
            <p:cNvSpPr/>
            <p:nvPr/>
          </p:nvSpPr>
          <p:spPr>
            <a:xfrm>
              <a:off x="9888817" y="5295801"/>
              <a:ext cx="57883" cy="19138"/>
            </a:xfrm>
            <a:custGeom>
              <a:avLst/>
              <a:gdLst/>
              <a:ahLst/>
              <a:cxnLst/>
              <a:rect l="l" t="t" r="r" b="b"/>
              <a:pathLst>
                <a:path w="59276" h="19599">
                  <a:moveTo>
                    <a:pt x="59276" y="9955"/>
                  </a:moveTo>
                  <a:lnTo>
                    <a:pt x="53660" y="19599"/>
                  </a:lnTo>
                  <a:lnTo>
                    <a:pt x="41358" y="16728"/>
                  </a:lnTo>
                  <a:lnTo>
                    <a:pt x="29056" y="12937"/>
                  </a:lnTo>
                  <a:lnTo>
                    <a:pt x="26170" y="12278"/>
                  </a:lnTo>
                  <a:lnTo>
                    <a:pt x="10994" y="9314"/>
                  </a:lnTo>
                  <a:lnTo>
                    <a:pt x="0" y="7569"/>
                  </a:lnTo>
                  <a:lnTo>
                    <a:pt x="12174" y="0"/>
                  </a:lnTo>
                  <a:lnTo>
                    <a:pt x="26890" y="2971"/>
                  </a:lnTo>
                  <a:lnTo>
                    <a:pt x="40146" y="6115"/>
                  </a:lnTo>
                  <a:lnTo>
                    <a:pt x="51192" y="8690"/>
                  </a:lnTo>
                  <a:lnTo>
                    <a:pt x="59276" y="9955"/>
                  </a:lnTo>
                  <a:close/>
                </a:path>
              </a:pathLst>
            </a:custGeom>
            <a:solidFill>
              <a:srgbClr val="4D6EB4"/>
            </a:solidFill>
          </p:spPr>
          <p:txBody>
            <a:bodyPr wrap="square" lIns="0" tIns="0" rIns="0" bIns="0" rtlCol="0">
              <a:noAutofit/>
            </a:bodyPr>
            <a:lstStyle/>
            <a:p>
              <a:endParaRPr sz="1758"/>
            </a:p>
          </p:txBody>
        </p:sp>
        <p:sp>
          <p:nvSpPr>
            <p:cNvPr id="1305" name="object 734"/>
            <p:cNvSpPr/>
            <p:nvPr/>
          </p:nvSpPr>
          <p:spPr>
            <a:xfrm>
              <a:off x="9851364" y="5281057"/>
              <a:ext cx="179323" cy="245764"/>
            </a:xfrm>
            <a:custGeom>
              <a:avLst/>
              <a:gdLst/>
              <a:ahLst/>
              <a:cxnLst/>
              <a:rect l="l" t="t" r="r" b="b"/>
              <a:pathLst>
                <a:path w="183640" h="251681">
                  <a:moveTo>
                    <a:pt x="27894" y="16699"/>
                  </a:moveTo>
                  <a:lnTo>
                    <a:pt x="27894" y="14910"/>
                  </a:lnTo>
                  <a:lnTo>
                    <a:pt x="29056" y="13717"/>
                  </a:lnTo>
                  <a:lnTo>
                    <a:pt x="30800" y="13120"/>
                  </a:lnTo>
                  <a:lnTo>
                    <a:pt x="31381" y="12524"/>
                  </a:lnTo>
                  <a:lnTo>
                    <a:pt x="33124" y="12524"/>
                  </a:lnTo>
                  <a:lnTo>
                    <a:pt x="31962" y="11928"/>
                  </a:lnTo>
                  <a:lnTo>
                    <a:pt x="31381" y="10138"/>
                  </a:lnTo>
                  <a:lnTo>
                    <a:pt x="31381" y="3578"/>
                  </a:lnTo>
                  <a:lnTo>
                    <a:pt x="37192" y="2385"/>
                  </a:lnTo>
                  <a:lnTo>
                    <a:pt x="41260" y="1789"/>
                  </a:lnTo>
                  <a:lnTo>
                    <a:pt x="44166" y="1192"/>
                  </a:lnTo>
                  <a:lnTo>
                    <a:pt x="47072" y="1192"/>
                  </a:lnTo>
                  <a:lnTo>
                    <a:pt x="49977" y="1789"/>
                  </a:lnTo>
                  <a:lnTo>
                    <a:pt x="49702" y="14588"/>
                  </a:lnTo>
                  <a:lnTo>
                    <a:pt x="36030" y="13120"/>
                  </a:lnTo>
                  <a:lnTo>
                    <a:pt x="50530" y="15093"/>
                  </a:lnTo>
                  <a:lnTo>
                    <a:pt x="38355" y="22663"/>
                  </a:lnTo>
                  <a:lnTo>
                    <a:pt x="52853" y="27011"/>
                  </a:lnTo>
                  <a:lnTo>
                    <a:pt x="66727" y="32776"/>
                  </a:lnTo>
                  <a:lnTo>
                    <a:pt x="79262" y="38630"/>
                  </a:lnTo>
                  <a:lnTo>
                    <a:pt x="89787" y="43253"/>
                  </a:lnTo>
                  <a:lnTo>
                    <a:pt x="97631" y="45326"/>
                  </a:lnTo>
                  <a:lnTo>
                    <a:pt x="110509" y="44521"/>
                  </a:lnTo>
                  <a:lnTo>
                    <a:pt x="124356" y="38770"/>
                  </a:lnTo>
                  <a:lnTo>
                    <a:pt x="134162" y="31215"/>
                  </a:lnTo>
                  <a:lnTo>
                    <a:pt x="138892" y="25645"/>
                  </a:lnTo>
                  <a:lnTo>
                    <a:pt x="132499" y="28627"/>
                  </a:lnTo>
                  <a:lnTo>
                    <a:pt x="126107" y="32205"/>
                  </a:lnTo>
                  <a:lnTo>
                    <a:pt x="119714" y="34591"/>
                  </a:lnTo>
                  <a:lnTo>
                    <a:pt x="111578" y="36380"/>
                  </a:lnTo>
                  <a:lnTo>
                    <a:pt x="103442" y="36380"/>
                  </a:lnTo>
                  <a:lnTo>
                    <a:pt x="95306" y="35187"/>
                  </a:lnTo>
                  <a:lnTo>
                    <a:pt x="92015" y="34693"/>
                  </a:lnTo>
                  <a:lnTo>
                    <a:pt x="97631" y="25048"/>
                  </a:lnTo>
                  <a:lnTo>
                    <a:pt x="108135" y="24893"/>
                  </a:lnTo>
                  <a:lnTo>
                    <a:pt x="124005" y="22079"/>
                  </a:lnTo>
                  <a:lnTo>
                    <a:pt x="135638" y="17852"/>
                  </a:lnTo>
                  <a:lnTo>
                    <a:pt x="141216" y="14313"/>
                  </a:lnTo>
                  <a:lnTo>
                    <a:pt x="139464" y="15245"/>
                  </a:lnTo>
                  <a:lnTo>
                    <a:pt x="130890" y="18738"/>
                  </a:lnTo>
                  <a:lnTo>
                    <a:pt x="116183" y="22174"/>
                  </a:lnTo>
                  <a:lnTo>
                    <a:pt x="96469" y="22663"/>
                  </a:lnTo>
                  <a:lnTo>
                    <a:pt x="89827" y="21807"/>
                  </a:lnTo>
                  <a:lnTo>
                    <a:pt x="78222" y="19668"/>
                  </a:lnTo>
                  <a:lnTo>
                    <a:pt x="64306" y="17016"/>
                  </a:lnTo>
                  <a:lnTo>
                    <a:pt x="61600" y="4771"/>
                  </a:lnTo>
                  <a:lnTo>
                    <a:pt x="64034" y="5603"/>
                  </a:lnTo>
                  <a:lnTo>
                    <a:pt x="75987" y="9563"/>
                  </a:lnTo>
                  <a:lnTo>
                    <a:pt x="88333" y="13120"/>
                  </a:lnTo>
                  <a:lnTo>
                    <a:pt x="88914" y="13120"/>
                  </a:lnTo>
                  <a:lnTo>
                    <a:pt x="92982" y="13717"/>
                  </a:lnTo>
                  <a:lnTo>
                    <a:pt x="97050" y="14313"/>
                  </a:lnTo>
                  <a:lnTo>
                    <a:pt x="101118" y="14313"/>
                  </a:lnTo>
                  <a:lnTo>
                    <a:pt x="107282" y="13671"/>
                  </a:lnTo>
                  <a:lnTo>
                    <a:pt x="119422" y="10543"/>
                  </a:lnTo>
                  <a:lnTo>
                    <a:pt x="131337" y="4771"/>
                  </a:lnTo>
                  <a:lnTo>
                    <a:pt x="131918" y="4174"/>
                  </a:lnTo>
                  <a:lnTo>
                    <a:pt x="132499" y="4174"/>
                  </a:lnTo>
                  <a:lnTo>
                    <a:pt x="133662" y="3578"/>
                  </a:lnTo>
                  <a:lnTo>
                    <a:pt x="139473" y="0"/>
                  </a:lnTo>
                  <a:lnTo>
                    <a:pt x="144122" y="2982"/>
                  </a:lnTo>
                  <a:lnTo>
                    <a:pt x="145284" y="7156"/>
                  </a:lnTo>
                  <a:lnTo>
                    <a:pt x="145284" y="8946"/>
                  </a:lnTo>
                  <a:lnTo>
                    <a:pt x="145865" y="11331"/>
                  </a:lnTo>
                  <a:lnTo>
                    <a:pt x="142960" y="13717"/>
                  </a:lnTo>
                  <a:lnTo>
                    <a:pt x="144122" y="13717"/>
                  </a:lnTo>
                  <a:lnTo>
                    <a:pt x="145865" y="14313"/>
                  </a:lnTo>
                  <a:lnTo>
                    <a:pt x="146447" y="15506"/>
                  </a:lnTo>
                  <a:lnTo>
                    <a:pt x="147028" y="16699"/>
                  </a:lnTo>
                  <a:lnTo>
                    <a:pt x="147028" y="18488"/>
                  </a:lnTo>
                  <a:lnTo>
                    <a:pt x="145865" y="19681"/>
                  </a:lnTo>
                  <a:lnTo>
                    <a:pt x="150515" y="23259"/>
                  </a:lnTo>
                  <a:lnTo>
                    <a:pt x="155745" y="26838"/>
                  </a:lnTo>
                  <a:lnTo>
                    <a:pt x="162137" y="31609"/>
                  </a:lnTo>
                  <a:lnTo>
                    <a:pt x="173150" y="38942"/>
                  </a:lnTo>
                  <a:lnTo>
                    <a:pt x="183640" y="45326"/>
                  </a:lnTo>
                  <a:lnTo>
                    <a:pt x="178409" y="119280"/>
                  </a:lnTo>
                  <a:lnTo>
                    <a:pt x="177828" y="119280"/>
                  </a:lnTo>
                  <a:lnTo>
                    <a:pt x="178409" y="119280"/>
                  </a:lnTo>
                  <a:lnTo>
                    <a:pt x="178419" y="119988"/>
                  </a:lnTo>
                  <a:lnTo>
                    <a:pt x="178584" y="131212"/>
                  </a:lnTo>
                  <a:lnTo>
                    <a:pt x="178745" y="141885"/>
                  </a:lnTo>
                  <a:lnTo>
                    <a:pt x="178949" y="155023"/>
                  </a:lnTo>
                  <a:lnTo>
                    <a:pt x="179190" y="170020"/>
                  </a:lnTo>
                  <a:lnTo>
                    <a:pt x="179462" y="186271"/>
                  </a:lnTo>
                  <a:lnTo>
                    <a:pt x="179758" y="203168"/>
                  </a:lnTo>
                  <a:lnTo>
                    <a:pt x="180073" y="220106"/>
                  </a:lnTo>
                  <a:lnTo>
                    <a:pt x="180400" y="236479"/>
                  </a:lnTo>
                  <a:lnTo>
                    <a:pt x="180734" y="251681"/>
                  </a:lnTo>
                  <a:lnTo>
                    <a:pt x="0" y="251681"/>
                  </a:lnTo>
                  <a:lnTo>
                    <a:pt x="137" y="245770"/>
                  </a:lnTo>
                  <a:lnTo>
                    <a:pt x="417" y="233589"/>
                  </a:lnTo>
                  <a:lnTo>
                    <a:pt x="651" y="223172"/>
                  </a:lnTo>
                  <a:lnTo>
                    <a:pt x="851" y="213819"/>
                  </a:lnTo>
                  <a:lnTo>
                    <a:pt x="1029" y="204830"/>
                  </a:lnTo>
                  <a:lnTo>
                    <a:pt x="1197" y="195503"/>
                  </a:lnTo>
                  <a:lnTo>
                    <a:pt x="1368" y="185138"/>
                  </a:lnTo>
                  <a:lnTo>
                    <a:pt x="1554" y="173034"/>
                  </a:lnTo>
                  <a:lnTo>
                    <a:pt x="1767" y="158490"/>
                  </a:lnTo>
                  <a:lnTo>
                    <a:pt x="2020" y="140806"/>
                  </a:lnTo>
                  <a:lnTo>
                    <a:pt x="2324" y="119876"/>
                  </a:lnTo>
                  <a:lnTo>
                    <a:pt x="6146" y="38887"/>
                  </a:lnTo>
                  <a:lnTo>
                    <a:pt x="16853" y="31609"/>
                  </a:lnTo>
                  <a:lnTo>
                    <a:pt x="19758" y="29820"/>
                  </a:lnTo>
                  <a:lnTo>
                    <a:pt x="22083" y="28030"/>
                  </a:lnTo>
                  <a:lnTo>
                    <a:pt x="24407" y="26241"/>
                  </a:lnTo>
                  <a:lnTo>
                    <a:pt x="24988" y="25645"/>
                  </a:lnTo>
                  <a:lnTo>
                    <a:pt x="26151" y="25048"/>
                  </a:lnTo>
                  <a:lnTo>
                    <a:pt x="27313" y="23856"/>
                  </a:lnTo>
                  <a:lnTo>
                    <a:pt x="27894" y="23259"/>
                  </a:lnTo>
                  <a:lnTo>
                    <a:pt x="28475" y="23259"/>
                  </a:lnTo>
                  <a:lnTo>
                    <a:pt x="29638" y="22066"/>
                  </a:lnTo>
                  <a:lnTo>
                    <a:pt x="30800" y="21470"/>
                  </a:lnTo>
                  <a:lnTo>
                    <a:pt x="31962" y="20874"/>
                  </a:lnTo>
                  <a:lnTo>
                    <a:pt x="29638" y="20277"/>
                  </a:lnTo>
                  <a:lnTo>
                    <a:pt x="27894" y="19084"/>
                  </a:lnTo>
                  <a:lnTo>
                    <a:pt x="27894" y="16699"/>
                  </a:lnTo>
                  <a:close/>
                </a:path>
              </a:pathLst>
            </a:custGeom>
            <a:solidFill>
              <a:srgbClr val="4D6EB4"/>
            </a:solidFill>
          </p:spPr>
          <p:txBody>
            <a:bodyPr wrap="square" lIns="0" tIns="0" rIns="0" bIns="0" rtlCol="0">
              <a:noAutofit/>
            </a:bodyPr>
            <a:lstStyle/>
            <a:p>
              <a:endParaRPr sz="1758"/>
            </a:p>
          </p:txBody>
        </p:sp>
        <p:sp>
          <p:nvSpPr>
            <p:cNvPr id="1306" name="object 735"/>
            <p:cNvSpPr/>
            <p:nvPr/>
          </p:nvSpPr>
          <p:spPr>
            <a:xfrm>
              <a:off x="9842882" y="5382979"/>
              <a:ext cx="4540" cy="143848"/>
            </a:xfrm>
            <a:custGeom>
              <a:avLst/>
              <a:gdLst/>
              <a:ahLst/>
              <a:cxnLst/>
              <a:rect l="l" t="t" r="r" b="b"/>
              <a:pathLst>
                <a:path w="4649" h="147311">
                  <a:moveTo>
                    <a:pt x="4649" y="147311"/>
                  </a:moveTo>
                  <a:lnTo>
                    <a:pt x="0" y="596"/>
                  </a:lnTo>
                  <a:lnTo>
                    <a:pt x="0" y="0"/>
                  </a:lnTo>
                  <a:lnTo>
                    <a:pt x="4649" y="147311"/>
                  </a:lnTo>
                  <a:close/>
                </a:path>
              </a:pathLst>
            </a:custGeom>
            <a:solidFill>
              <a:srgbClr val="4D6EB4"/>
            </a:solidFill>
          </p:spPr>
          <p:txBody>
            <a:bodyPr wrap="square" lIns="0" tIns="0" rIns="0" bIns="0" rtlCol="0">
              <a:noAutofit/>
            </a:bodyPr>
            <a:lstStyle/>
            <a:p>
              <a:endParaRPr sz="1758"/>
            </a:p>
          </p:txBody>
        </p:sp>
        <p:sp>
          <p:nvSpPr>
            <p:cNvPr id="1307" name="object 736"/>
            <p:cNvSpPr/>
            <p:nvPr/>
          </p:nvSpPr>
          <p:spPr>
            <a:xfrm>
              <a:off x="9798589" y="5319029"/>
              <a:ext cx="58777" cy="208374"/>
            </a:xfrm>
            <a:custGeom>
              <a:avLst/>
              <a:gdLst/>
              <a:ahLst/>
              <a:cxnLst/>
              <a:rect l="l" t="t" r="r" b="b"/>
              <a:pathLst>
                <a:path w="60192" h="213390">
                  <a:moveTo>
                    <a:pt x="56370" y="80392"/>
                  </a:moveTo>
                  <a:lnTo>
                    <a:pt x="56370" y="79796"/>
                  </a:lnTo>
                  <a:lnTo>
                    <a:pt x="55208" y="82181"/>
                  </a:lnTo>
                  <a:lnTo>
                    <a:pt x="54045" y="82778"/>
                  </a:lnTo>
                  <a:lnTo>
                    <a:pt x="53464" y="83374"/>
                  </a:lnTo>
                  <a:lnTo>
                    <a:pt x="52883" y="83374"/>
                  </a:lnTo>
                  <a:lnTo>
                    <a:pt x="52883" y="82778"/>
                  </a:lnTo>
                  <a:lnTo>
                    <a:pt x="51721" y="81585"/>
                  </a:lnTo>
                  <a:lnTo>
                    <a:pt x="45328" y="65482"/>
                  </a:lnTo>
                  <a:lnTo>
                    <a:pt x="45328" y="66079"/>
                  </a:lnTo>
                  <a:lnTo>
                    <a:pt x="49977" y="212793"/>
                  </a:lnTo>
                  <a:lnTo>
                    <a:pt x="1162" y="212793"/>
                  </a:lnTo>
                  <a:lnTo>
                    <a:pt x="1162" y="213390"/>
                  </a:lnTo>
                  <a:lnTo>
                    <a:pt x="581" y="212793"/>
                  </a:lnTo>
                  <a:lnTo>
                    <a:pt x="581" y="205040"/>
                  </a:lnTo>
                  <a:lnTo>
                    <a:pt x="0" y="197287"/>
                  </a:lnTo>
                  <a:lnTo>
                    <a:pt x="0" y="187723"/>
                  </a:lnTo>
                  <a:lnTo>
                    <a:pt x="29" y="172049"/>
                  </a:lnTo>
                  <a:lnTo>
                    <a:pt x="118" y="155879"/>
                  </a:lnTo>
                  <a:lnTo>
                    <a:pt x="274" y="139525"/>
                  </a:lnTo>
                  <a:lnTo>
                    <a:pt x="509" y="123300"/>
                  </a:lnTo>
                  <a:lnTo>
                    <a:pt x="832" y="107516"/>
                  </a:lnTo>
                  <a:lnTo>
                    <a:pt x="1253" y="92487"/>
                  </a:lnTo>
                  <a:lnTo>
                    <a:pt x="1782" y="78525"/>
                  </a:lnTo>
                  <a:lnTo>
                    <a:pt x="2429" y="65943"/>
                  </a:lnTo>
                  <a:lnTo>
                    <a:pt x="3203" y="55052"/>
                  </a:lnTo>
                  <a:lnTo>
                    <a:pt x="4115" y="46167"/>
                  </a:lnTo>
                  <a:lnTo>
                    <a:pt x="5175" y="39599"/>
                  </a:lnTo>
                  <a:lnTo>
                    <a:pt x="9879" y="29698"/>
                  </a:lnTo>
                  <a:lnTo>
                    <a:pt x="15690" y="24927"/>
                  </a:lnTo>
                  <a:lnTo>
                    <a:pt x="23245" y="20156"/>
                  </a:lnTo>
                  <a:lnTo>
                    <a:pt x="26151" y="18963"/>
                  </a:lnTo>
                  <a:lnTo>
                    <a:pt x="29056" y="17174"/>
                  </a:lnTo>
                  <a:lnTo>
                    <a:pt x="31962" y="15384"/>
                  </a:lnTo>
                  <a:lnTo>
                    <a:pt x="36030" y="12999"/>
                  </a:lnTo>
                  <a:lnTo>
                    <a:pt x="40679" y="10613"/>
                  </a:lnTo>
                  <a:lnTo>
                    <a:pt x="45328" y="8228"/>
                  </a:lnTo>
                  <a:lnTo>
                    <a:pt x="46491" y="7631"/>
                  </a:lnTo>
                  <a:lnTo>
                    <a:pt x="47653" y="7035"/>
                  </a:lnTo>
                  <a:lnTo>
                    <a:pt x="48234" y="6438"/>
                  </a:lnTo>
                  <a:lnTo>
                    <a:pt x="49396" y="6438"/>
                  </a:lnTo>
                  <a:lnTo>
                    <a:pt x="60192" y="0"/>
                  </a:lnTo>
                  <a:lnTo>
                    <a:pt x="56370" y="80989"/>
                  </a:lnTo>
                  <a:lnTo>
                    <a:pt x="56066" y="101918"/>
                  </a:lnTo>
                  <a:lnTo>
                    <a:pt x="56370" y="80392"/>
                  </a:lnTo>
                  <a:close/>
                </a:path>
              </a:pathLst>
            </a:custGeom>
            <a:solidFill>
              <a:srgbClr val="4D6EB4"/>
            </a:solidFill>
          </p:spPr>
          <p:txBody>
            <a:bodyPr wrap="square" lIns="0" tIns="0" rIns="0" bIns="0" rtlCol="0">
              <a:noAutofit/>
            </a:bodyPr>
            <a:lstStyle/>
            <a:p>
              <a:endParaRPr sz="1758"/>
            </a:p>
          </p:txBody>
        </p:sp>
        <p:sp>
          <p:nvSpPr>
            <p:cNvPr id="1308" name="object 737"/>
            <p:cNvSpPr/>
            <p:nvPr/>
          </p:nvSpPr>
          <p:spPr>
            <a:xfrm>
              <a:off x="10031852" y="5334053"/>
              <a:ext cx="47667" cy="193350"/>
            </a:xfrm>
            <a:custGeom>
              <a:avLst/>
              <a:gdLst/>
              <a:ahLst/>
              <a:cxnLst/>
              <a:rect l="l" t="t" r="r" b="b"/>
              <a:pathLst>
                <a:path w="48815" h="198005">
                  <a:moveTo>
                    <a:pt x="47971" y="93374"/>
                  </a:moveTo>
                  <a:lnTo>
                    <a:pt x="48306" y="109202"/>
                  </a:lnTo>
                  <a:lnTo>
                    <a:pt x="48547" y="125446"/>
                  </a:lnTo>
                  <a:lnTo>
                    <a:pt x="48704" y="141794"/>
                  </a:lnTo>
                  <a:lnTo>
                    <a:pt x="48789" y="157934"/>
                  </a:lnTo>
                  <a:lnTo>
                    <a:pt x="48815" y="173552"/>
                  </a:lnTo>
                  <a:lnTo>
                    <a:pt x="48815" y="181902"/>
                  </a:lnTo>
                  <a:lnTo>
                    <a:pt x="48234" y="189655"/>
                  </a:lnTo>
                  <a:lnTo>
                    <a:pt x="48234" y="197408"/>
                  </a:lnTo>
                  <a:lnTo>
                    <a:pt x="47653" y="198005"/>
                  </a:lnTo>
                  <a:lnTo>
                    <a:pt x="47653" y="197408"/>
                  </a:lnTo>
                  <a:lnTo>
                    <a:pt x="0" y="197408"/>
                  </a:lnTo>
                  <a:lnTo>
                    <a:pt x="4649" y="50694"/>
                  </a:lnTo>
                  <a:lnTo>
                    <a:pt x="16853" y="0"/>
                  </a:lnTo>
                  <a:lnTo>
                    <a:pt x="19758" y="1789"/>
                  </a:lnTo>
                  <a:lnTo>
                    <a:pt x="22083" y="3578"/>
                  </a:lnTo>
                  <a:lnTo>
                    <a:pt x="24988" y="4771"/>
                  </a:lnTo>
                  <a:lnTo>
                    <a:pt x="29056" y="7753"/>
                  </a:lnTo>
                  <a:lnTo>
                    <a:pt x="33124" y="10138"/>
                  </a:lnTo>
                  <a:lnTo>
                    <a:pt x="36030" y="13120"/>
                  </a:lnTo>
                  <a:lnTo>
                    <a:pt x="37192" y="14313"/>
                  </a:lnTo>
                  <a:lnTo>
                    <a:pt x="38355" y="15506"/>
                  </a:lnTo>
                  <a:lnTo>
                    <a:pt x="39517" y="16699"/>
                  </a:lnTo>
                  <a:lnTo>
                    <a:pt x="40679" y="17892"/>
                  </a:lnTo>
                  <a:lnTo>
                    <a:pt x="41260" y="19084"/>
                  </a:lnTo>
                  <a:lnTo>
                    <a:pt x="41842" y="20277"/>
                  </a:lnTo>
                  <a:lnTo>
                    <a:pt x="43293" y="24654"/>
                  </a:lnTo>
                  <a:lnTo>
                    <a:pt x="44449" y="31420"/>
                  </a:lnTo>
                  <a:lnTo>
                    <a:pt x="45439" y="40478"/>
                  </a:lnTo>
                  <a:lnTo>
                    <a:pt x="46274" y="51515"/>
                  </a:lnTo>
                  <a:lnTo>
                    <a:pt x="46966" y="64218"/>
                  </a:lnTo>
                  <a:lnTo>
                    <a:pt x="47528" y="78275"/>
                  </a:lnTo>
                  <a:lnTo>
                    <a:pt x="47971" y="93374"/>
                  </a:lnTo>
                  <a:close/>
                </a:path>
              </a:pathLst>
            </a:custGeom>
            <a:solidFill>
              <a:srgbClr val="4D6EB4"/>
            </a:solidFill>
          </p:spPr>
          <p:txBody>
            <a:bodyPr wrap="square" lIns="0" tIns="0" rIns="0" bIns="0" rtlCol="0">
              <a:noAutofit/>
            </a:bodyPr>
            <a:lstStyle/>
            <a:p>
              <a:endParaRPr sz="1758"/>
            </a:p>
          </p:txBody>
        </p:sp>
        <p:sp>
          <p:nvSpPr>
            <p:cNvPr id="1309" name="object 738"/>
            <p:cNvSpPr/>
            <p:nvPr/>
          </p:nvSpPr>
          <p:spPr>
            <a:xfrm>
              <a:off x="9888840" y="5303187"/>
              <a:ext cx="98174" cy="22130"/>
            </a:xfrm>
            <a:custGeom>
              <a:avLst/>
              <a:gdLst/>
              <a:ahLst/>
              <a:cxnLst/>
              <a:rect l="l" t="t" r="r" b="b"/>
              <a:pathLst>
                <a:path w="100537" h="22663">
                  <a:moveTo>
                    <a:pt x="29056" y="5367"/>
                  </a:moveTo>
                  <a:lnTo>
                    <a:pt x="32348" y="6420"/>
                  </a:lnTo>
                  <a:lnTo>
                    <a:pt x="44650" y="10055"/>
                  </a:lnTo>
                  <a:lnTo>
                    <a:pt x="56951" y="12524"/>
                  </a:lnTo>
                  <a:lnTo>
                    <a:pt x="65087" y="13717"/>
                  </a:lnTo>
                  <a:lnTo>
                    <a:pt x="73223" y="13717"/>
                  </a:lnTo>
                  <a:lnTo>
                    <a:pt x="80778" y="11928"/>
                  </a:lnTo>
                  <a:lnTo>
                    <a:pt x="87752" y="9542"/>
                  </a:lnTo>
                  <a:lnTo>
                    <a:pt x="94144" y="5964"/>
                  </a:lnTo>
                  <a:lnTo>
                    <a:pt x="100537" y="2982"/>
                  </a:lnTo>
                  <a:lnTo>
                    <a:pt x="97341" y="7001"/>
                  </a:lnTo>
                  <a:lnTo>
                    <a:pt x="88579" y="14441"/>
                  </a:lnTo>
                  <a:lnTo>
                    <a:pt x="75545" y="20924"/>
                  </a:lnTo>
                  <a:lnTo>
                    <a:pt x="59276" y="22663"/>
                  </a:lnTo>
                  <a:lnTo>
                    <a:pt x="51460" y="20601"/>
                  </a:lnTo>
                  <a:lnTo>
                    <a:pt x="40942" y="15984"/>
                  </a:lnTo>
                  <a:lnTo>
                    <a:pt x="28413" y="10131"/>
                  </a:lnTo>
                  <a:lnTo>
                    <a:pt x="14541" y="4364"/>
                  </a:lnTo>
                  <a:lnTo>
                    <a:pt x="0" y="0"/>
                  </a:lnTo>
                  <a:lnTo>
                    <a:pt x="2044" y="227"/>
                  </a:lnTo>
                  <a:lnTo>
                    <a:pt x="16353" y="2745"/>
                  </a:lnTo>
                  <a:lnTo>
                    <a:pt x="29056" y="5367"/>
                  </a:lnTo>
                  <a:close/>
                </a:path>
              </a:pathLst>
            </a:custGeom>
            <a:solidFill>
              <a:srgbClr val="3B64AC"/>
            </a:solidFill>
          </p:spPr>
          <p:txBody>
            <a:bodyPr wrap="square" lIns="0" tIns="0" rIns="0" bIns="0" rtlCol="0">
              <a:noAutofit/>
            </a:bodyPr>
            <a:lstStyle/>
            <a:p>
              <a:endParaRPr sz="1758"/>
            </a:p>
          </p:txBody>
        </p:sp>
        <p:sp>
          <p:nvSpPr>
            <p:cNvPr id="1310" name="object 739"/>
            <p:cNvSpPr/>
            <p:nvPr/>
          </p:nvSpPr>
          <p:spPr>
            <a:xfrm>
              <a:off x="9886546" y="5293869"/>
              <a:ext cx="78653" cy="11648"/>
            </a:xfrm>
            <a:custGeom>
              <a:avLst/>
              <a:gdLst/>
              <a:ahLst/>
              <a:cxnLst/>
              <a:rect l="l" t="t" r="r" b="b"/>
              <a:pathLst>
                <a:path w="80546" h="11928">
                  <a:moveTo>
                    <a:pt x="0" y="0"/>
                  </a:moveTo>
                  <a:lnTo>
                    <a:pt x="11065" y="1107"/>
                  </a:lnTo>
                  <a:lnTo>
                    <a:pt x="25620" y="3415"/>
                  </a:lnTo>
                  <a:lnTo>
                    <a:pt x="39781" y="6081"/>
                  </a:lnTo>
                  <a:lnTo>
                    <a:pt x="51928" y="8368"/>
                  </a:lnTo>
                  <a:lnTo>
                    <a:pt x="60438" y="9542"/>
                  </a:lnTo>
                  <a:lnTo>
                    <a:pt x="72700" y="10561"/>
                  </a:lnTo>
                  <a:lnTo>
                    <a:pt x="80546" y="10540"/>
                  </a:lnTo>
                  <a:lnTo>
                    <a:pt x="79103" y="10908"/>
                  </a:lnTo>
                  <a:lnTo>
                    <a:pt x="61600" y="11928"/>
                  </a:lnTo>
                  <a:lnTo>
                    <a:pt x="54087" y="10782"/>
                  </a:lnTo>
                  <a:lnTo>
                    <a:pt x="43197" y="8264"/>
                  </a:lnTo>
                  <a:lnTo>
                    <a:pt x="30051" y="5133"/>
                  </a:lnTo>
                  <a:lnTo>
                    <a:pt x="15401" y="2131"/>
                  </a:lnTo>
                  <a:lnTo>
                    <a:pt x="0" y="0"/>
                  </a:lnTo>
                  <a:close/>
                </a:path>
              </a:pathLst>
            </a:custGeom>
            <a:solidFill>
              <a:srgbClr val="3B64AC"/>
            </a:solidFill>
          </p:spPr>
          <p:txBody>
            <a:bodyPr wrap="square" lIns="0" tIns="0" rIns="0" bIns="0" rtlCol="0">
              <a:noAutofit/>
            </a:bodyPr>
            <a:lstStyle/>
            <a:p>
              <a:endParaRPr sz="1758"/>
            </a:p>
          </p:txBody>
        </p:sp>
        <p:sp>
          <p:nvSpPr>
            <p:cNvPr id="1311" name="object 740"/>
            <p:cNvSpPr/>
            <p:nvPr/>
          </p:nvSpPr>
          <p:spPr>
            <a:xfrm>
              <a:off x="9965229" y="5298777"/>
              <a:ext cx="17447" cy="5397"/>
            </a:xfrm>
            <a:custGeom>
              <a:avLst/>
              <a:gdLst/>
              <a:ahLst/>
              <a:cxnLst/>
              <a:rect l="l" t="t" r="r" b="b"/>
              <a:pathLst>
                <a:path w="17867" h="5527">
                  <a:moveTo>
                    <a:pt x="12884" y="2239"/>
                  </a:moveTo>
                  <a:lnTo>
                    <a:pt x="17867" y="0"/>
                  </a:lnTo>
                  <a:lnTo>
                    <a:pt x="13024" y="2731"/>
                  </a:lnTo>
                  <a:lnTo>
                    <a:pt x="4004" y="5516"/>
                  </a:lnTo>
                  <a:lnTo>
                    <a:pt x="0" y="5527"/>
                  </a:lnTo>
                  <a:lnTo>
                    <a:pt x="12884" y="2239"/>
                  </a:lnTo>
                  <a:close/>
                </a:path>
              </a:pathLst>
            </a:custGeom>
            <a:solidFill>
              <a:srgbClr val="3B64AC"/>
            </a:solidFill>
          </p:spPr>
          <p:txBody>
            <a:bodyPr wrap="square" lIns="0" tIns="0" rIns="0" bIns="0" rtlCol="0">
              <a:noAutofit/>
            </a:bodyPr>
            <a:lstStyle/>
            <a:p>
              <a:endParaRPr sz="1758"/>
            </a:p>
          </p:txBody>
        </p:sp>
        <p:sp>
          <p:nvSpPr>
            <p:cNvPr id="1312" name="object 741"/>
            <p:cNvSpPr/>
            <p:nvPr/>
          </p:nvSpPr>
          <p:spPr>
            <a:xfrm>
              <a:off x="9982676" y="5295047"/>
              <a:ext cx="6612" cy="3729"/>
            </a:xfrm>
            <a:custGeom>
              <a:avLst/>
              <a:gdLst/>
              <a:ahLst/>
              <a:cxnLst/>
              <a:rect l="l" t="t" r="r" b="b"/>
              <a:pathLst>
                <a:path w="6771" h="3819">
                  <a:moveTo>
                    <a:pt x="6771" y="0"/>
                  </a:moveTo>
                  <a:lnTo>
                    <a:pt x="4353" y="1863"/>
                  </a:lnTo>
                  <a:lnTo>
                    <a:pt x="0" y="3819"/>
                  </a:lnTo>
                  <a:lnTo>
                    <a:pt x="6771" y="0"/>
                  </a:lnTo>
                  <a:close/>
                </a:path>
              </a:pathLst>
            </a:custGeom>
            <a:solidFill>
              <a:srgbClr val="3B64AC"/>
            </a:solidFill>
          </p:spPr>
          <p:txBody>
            <a:bodyPr wrap="square" lIns="0" tIns="0" rIns="0" bIns="0" rtlCol="0">
              <a:noAutofit/>
            </a:bodyPr>
            <a:lstStyle/>
            <a:p>
              <a:endParaRPr sz="1758"/>
            </a:p>
          </p:txBody>
        </p:sp>
        <p:sp>
          <p:nvSpPr>
            <p:cNvPr id="1313" name="object 742"/>
            <p:cNvSpPr/>
            <p:nvPr/>
          </p:nvSpPr>
          <p:spPr>
            <a:xfrm>
              <a:off x="9842879" y="5382983"/>
              <a:ext cx="22" cy="637"/>
            </a:xfrm>
            <a:custGeom>
              <a:avLst/>
              <a:gdLst/>
              <a:ahLst/>
              <a:cxnLst/>
              <a:rect l="l" t="t" r="r" b="b"/>
              <a:pathLst>
                <a:path w="23" h="652">
                  <a:moveTo>
                    <a:pt x="23" y="652"/>
                  </a:moveTo>
                  <a:lnTo>
                    <a:pt x="0" y="0"/>
                  </a:lnTo>
                  <a:lnTo>
                    <a:pt x="23" y="652"/>
                  </a:lnTo>
                  <a:close/>
                </a:path>
              </a:pathLst>
            </a:custGeom>
            <a:solidFill>
              <a:srgbClr val="3B64AC"/>
            </a:solidFill>
          </p:spPr>
          <p:txBody>
            <a:bodyPr wrap="square" lIns="0" tIns="0" rIns="0" bIns="0" rtlCol="0">
              <a:noAutofit/>
            </a:bodyPr>
            <a:lstStyle/>
            <a:p>
              <a:endParaRPr sz="1758"/>
            </a:p>
          </p:txBody>
        </p:sp>
        <p:sp>
          <p:nvSpPr>
            <p:cNvPr id="1314" name="object 743"/>
            <p:cNvSpPr/>
            <p:nvPr/>
          </p:nvSpPr>
          <p:spPr>
            <a:xfrm>
              <a:off x="9842877" y="5383612"/>
              <a:ext cx="10759" cy="143210"/>
            </a:xfrm>
            <a:custGeom>
              <a:avLst/>
              <a:gdLst/>
              <a:ahLst/>
              <a:cxnLst/>
              <a:rect l="l" t="t" r="r" b="b"/>
              <a:pathLst>
                <a:path w="11018" h="146658">
                  <a:moveTo>
                    <a:pt x="8693" y="146658"/>
                  </a:moveTo>
                  <a:lnTo>
                    <a:pt x="5207" y="146658"/>
                  </a:lnTo>
                  <a:lnTo>
                    <a:pt x="0" y="0"/>
                  </a:lnTo>
                  <a:lnTo>
                    <a:pt x="6369" y="15450"/>
                  </a:lnTo>
                  <a:lnTo>
                    <a:pt x="7531" y="16643"/>
                  </a:lnTo>
                  <a:lnTo>
                    <a:pt x="7531" y="17239"/>
                  </a:lnTo>
                  <a:lnTo>
                    <a:pt x="8112" y="17239"/>
                  </a:lnTo>
                  <a:lnTo>
                    <a:pt x="8693" y="16643"/>
                  </a:lnTo>
                  <a:lnTo>
                    <a:pt x="9856" y="16046"/>
                  </a:lnTo>
                  <a:lnTo>
                    <a:pt x="11018" y="13661"/>
                  </a:lnTo>
                  <a:lnTo>
                    <a:pt x="11012" y="15618"/>
                  </a:lnTo>
                  <a:lnTo>
                    <a:pt x="10956" y="21257"/>
                  </a:lnTo>
                  <a:lnTo>
                    <a:pt x="10844" y="29919"/>
                  </a:lnTo>
                  <a:lnTo>
                    <a:pt x="10683" y="41091"/>
                  </a:lnTo>
                  <a:lnTo>
                    <a:pt x="10478" y="54264"/>
                  </a:lnTo>
                  <a:lnTo>
                    <a:pt x="10237" y="68925"/>
                  </a:lnTo>
                  <a:lnTo>
                    <a:pt x="9965" y="84563"/>
                  </a:lnTo>
                  <a:lnTo>
                    <a:pt x="9669" y="100667"/>
                  </a:lnTo>
                  <a:lnTo>
                    <a:pt x="9354" y="116725"/>
                  </a:lnTo>
                  <a:lnTo>
                    <a:pt x="9027" y="132226"/>
                  </a:lnTo>
                  <a:lnTo>
                    <a:pt x="8693" y="146658"/>
                  </a:lnTo>
                  <a:close/>
                </a:path>
              </a:pathLst>
            </a:custGeom>
            <a:solidFill>
              <a:srgbClr val="3B64AC"/>
            </a:solidFill>
          </p:spPr>
          <p:txBody>
            <a:bodyPr wrap="square" lIns="0" tIns="0" rIns="0" bIns="0" rtlCol="0">
              <a:noAutofit/>
            </a:bodyPr>
            <a:lstStyle/>
            <a:p>
              <a:endParaRPr sz="1758"/>
            </a:p>
          </p:txBody>
        </p:sp>
        <p:sp>
          <p:nvSpPr>
            <p:cNvPr id="1315" name="object 744"/>
            <p:cNvSpPr/>
            <p:nvPr/>
          </p:nvSpPr>
          <p:spPr>
            <a:xfrm>
              <a:off x="10025009" y="5382980"/>
              <a:ext cx="11349" cy="143848"/>
            </a:xfrm>
            <a:custGeom>
              <a:avLst/>
              <a:gdLst/>
              <a:ahLst/>
              <a:cxnLst/>
              <a:rect l="l" t="t" r="r" b="b"/>
              <a:pathLst>
                <a:path w="11622" h="147311">
                  <a:moveTo>
                    <a:pt x="3486" y="19084"/>
                  </a:moveTo>
                  <a:lnTo>
                    <a:pt x="4067" y="17295"/>
                  </a:lnTo>
                  <a:lnTo>
                    <a:pt x="4649" y="17295"/>
                  </a:lnTo>
                  <a:lnTo>
                    <a:pt x="5230" y="15506"/>
                  </a:lnTo>
                  <a:lnTo>
                    <a:pt x="6392" y="13120"/>
                  </a:lnTo>
                  <a:lnTo>
                    <a:pt x="8135" y="7753"/>
                  </a:lnTo>
                  <a:lnTo>
                    <a:pt x="11622" y="0"/>
                  </a:lnTo>
                  <a:lnTo>
                    <a:pt x="11622" y="596"/>
                  </a:lnTo>
                  <a:lnTo>
                    <a:pt x="6973" y="147311"/>
                  </a:lnTo>
                  <a:lnTo>
                    <a:pt x="2905" y="147311"/>
                  </a:lnTo>
                  <a:lnTo>
                    <a:pt x="2759" y="141295"/>
                  </a:lnTo>
                  <a:lnTo>
                    <a:pt x="2401" y="126292"/>
                  </a:lnTo>
                  <a:lnTo>
                    <a:pt x="2028" y="110401"/>
                  </a:lnTo>
                  <a:lnTo>
                    <a:pt x="1653" y="94152"/>
                  </a:lnTo>
                  <a:lnTo>
                    <a:pt x="1288" y="78074"/>
                  </a:lnTo>
                  <a:lnTo>
                    <a:pt x="946" y="62699"/>
                  </a:lnTo>
                  <a:lnTo>
                    <a:pt x="638" y="48556"/>
                  </a:lnTo>
                  <a:lnTo>
                    <a:pt x="377" y="36175"/>
                  </a:lnTo>
                  <a:lnTo>
                    <a:pt x="175" y="26087"/>
                  </a:lnTo>
                  <a:lnTo>
                    <a:pt x="46" y="18822"/>
                  </a:lnTo>
                  <a:lnTo>
                    <a:pt x="0" y="14910"/>
                  </a:lnTo>
                  <a:lnTo>
                    <a:pt x="3486" y="19084"/>
                  </a:lnTo>
                  <a:close/>
                </a:path>
              </a:pathLst>
            </a:custGeom>
            <a:solidFill>
              <a:srgbClr val="3B64AC"/>
            </a:solidFill>
          </p:spPr>
          <p:txBody>
            <a:bodyPr wrap="square" lIns="0" tIns="0" rIns="0" bIns="0" rtlCol="0">
              <a:noAutofit/>
            </a:bodyPr>
            <a:lstStyle/>
            <a:p>
              <a:endParaRPr sz="1758"/>
            </a:p>
          </p:txBody>
        </p:sp>
        <p:sp>
          <p:nvSpPr>
            <p:cNvPr id="1316" name="object 745"/>
            <p:cNvSpPr/>
            <p:nvPr/>
          </p:nvSpPr>
          <p:spPr>
            <a:xfrm>
              <a:off x="9991759" y="5165471"/>
              <a:ext cx="3740" cy="2618"/>
            </a:xfrm>
            <a:custGeom>
              <a:avLst/>
              <a:gdLst/>
              <a:ahLst/>
              <a:cxnLst/>
              <a:rect l="l" t="t" r="r" b="b"/>
              <a:pathLst>
                <a:path w="3830" h="2681">
                  <a:moveTo>
                    <a:pt x="3830" y="2681"/>
                  </a:moveTo>
                  <a:lnTo>
                    <a:pt x="0" y="0"/>
                  </a:lnTo>
                  <a:lnTo>
                    <a:pt x="168" y="73"/>
                  </a:lnTo>
                  <a:lnTo>
                    <a:pt x="3830" y="2681"/>
                  </a:lnTo>
                  <a:close/>
                </a:path>
              </a:pathLst>
            </a:custGeom>
            <a:solidFill>
              <a:srgbClr val="806052"/>
            </a:solidFill>
          </p:spPr>
          <p:txBody>
            <a:bodyPr wrap="square" lIns="0" tIns="0" rIns="0" bIns="0" rtlCol="0">
              <a:noAutofit/>
            </a:bodyPr>
            <a:lstStyle/>
            <a:p>
              <a:endParaRPr sz="1758"/>
            </a:p>
          </p:txBody>
        </p:sp>
        <p:sp>
          <p:nvSpPr>
            <p:cNvPr id="1317" name="object 746"/>
            <p:cNvSpPr/>
            <p:nvPr/>
          </p:nvSpPr>
          <p:spPr>
            <a:xfrm>
              <a:off x="9954671" y="5156898"/>
              <a:ext cx="37117" cy="8560"/>
            </a:xfrm>
            <a:custGeom>
              <a:avLst/>
              <a:gdLst/>
              <a:ahLst/>
              <a:cxnLst/>
              <a:rect l="l" t="t" r="r" b="b"/>
              <a:pathLst>
                <a:path w="38011" h="8766">
                  <a:moveTo>
                    <a:pt x="581" y="6079"/>
                  </a:moveTo>
                  <a:lnTo>
                    <a:pt x="0" y="4290"/>
                  </a:lnTo>
                  <a:lnTo>
                    <a:pt x="2324" y="1308"/>
                  </a:lnTo>
                  <a:lnTo>
                    <a:pt x="5333" y="483"/>
                  </a:lnTo>
                  <a:lnTo>
                    <a:pt x="16776" y="0"/>
                  </a:lnTo>
                  <a:lnTo>
                    <a:pt x="30079" y="3214"/>
                  </a:lnTo>
                  <a:lnTo>
                    <a:pt x="38011" y="8766"/>
                  </a:lnTo>
                  <a:lnTo>
                    <a:pt x="22742" y="2122"/>
                  </a:lnTo>
                  <a:lnTo>
                    <a:pt x="11018" y="2013"/>
                  </a:lnTo>
                  <a:lnTo>
                    <a:pt x="3475" y="4628"/>
                  </a:lnTo>
                  <a:lnTo>
                    <a:pt x="581" y="6079"/>
                  </a:lnTo>
                  <a:close/>
                </a:path>
              </a:pathLst>
            </a:custGeom>
            <a:solidFill>
              <a:srgbClr val="806052"/>
            </a:solidFill>
          </p:spPr>
          <p:txBody>
            <a:bodyPr wrap="square" lIns="0" tIns="0" rIns="0" bIns="0" rtlCol="0">
              <a:noAutofit/>
            </a:bodyPr>
            <a:lstStyle/>
            <a:p>
              <a:endParaRPr sz="1758"/>
            </a:p>
          </p:txBody>
        </p:sp>
        <p:sp>
          <p:nvSpPr>
            <p:cNvPr id="1318" name="object 49"/>
            <p:cNvSpPr/>
            <p:nvPr/>
          </p:nvSpPr>
          <p:spPr>
            <a:xfrm>
              <a:off x="6235625" y="5045466"/>
              <a:ext cx="0" cy="0"/>
            </a:xfrm>
            <a:custGeom>
              <a:avLst/>
              <a:gdLst/>
              <a:ahLst/>
              <a:cxnLst/>
              <a:rect l="l" t="t" r="r" b="b"/>
              <a:pathLst>
                <a:path>
                  <a:moveTo>
                    <a:pt x="0" y="0"/>
                  </a:moveTo>
                  <a:lnTo>
                    <a:pt x="0" y="0"/>
                  </a:lnTo>
                </a:path>
              </a:pathLst>
            </a:custGeom>
            <a:ln w="1564">
              <a:solidFill>
                <a:srgbClr val="EF9700"/>
              </a:solidFill>
            </a:ln>
          </p:spPr>
          <p:txBody>
            <a:bodyPr wrap="square" lIns="0" tIns="0" rIns="0" bIns="0" rtlCol="0">
              <a:noAutofit/>
            </a:bodyPr>
            <a:lstStyle/>
            <a:p>
              <a:endParaRPr sz="1758"/>
            </a:p>
          </p:txBody>
        </p:sp>
        <p:sp>
          <p:nvSpPr>
            <p:cNvPr id="1319" name="object 48"/>
            <p:cNvSpPr/>
            <p:nvPr/>
          </p:nvSpPr>
          <p:spPr>
            <a:xfrm>
              <a:off x="6205464" y="5306639"/>
              <a:ext cx="0" cy="0"/>
            </a:xfrm>
            <a:custGeom>
              <a:avLst/>
              <a:gdLst/>
              <a:ahLst/>
              <a:cxnLst/>
              <a:rect l="l" t="t" r="r" b="b"/>
              <a:pathLst>
                <a:path>
                  <a:moveTo>
                    <a:pt x="0" y="0"/>
                  </a:moveTo>
                  <a:lnTo>
                    <a:pt x="0" y="0"/>
                  </a:lnTo>
                </a:path>
              </a:pathLst>
            </a:custGeom>
            <a:ln w="1564">
              <a:solidFill>
                <a:srgbClr val="64241A"/>
              </a:solidFill>
            </a:ln>
          </p:spPr>
          <p:txBody>
            <a:bodyPr wrap="square" lIns="0" tIns="0" rIns="0" bIns="0" rtlCol="0">
              <a:noAutofit/>
            </a:bodyPr>
            <a:lstStyle/>
            <a:p>
              <a:endParaRPr sz="1758"/>
            </a:p>
          </p:txBody>
        </p:sp>
        <p:sp>
          <p:nvSpPr>
            <p:cNvPr id="1320" name="object 47"/>
            <p:cNvSpPr/>
            <p:nvPr/>
          </p:nvSpPr>
          <p:spPr>
            <a:xfrm>
              <a:off x="6205464" y="5045466"/>
              <a:ext cx="0" cy="0"/>
            </a:xfrm>
            <a:custGeom>
              <a:avLst/>
              <a:gdLst/>
              <a:ahLst/>
              <a:cxnLst/>
              <a:rect l="l" t="t" r="r" b="b"/>
              <a:pathLst>
                <a:path>
                  <a:moveTo>
                    <a:pt x="0" y="0"/>
                  </a:moveTo>
                  <a:lnTo>
                    <a:pt x="0" y="0"/>
                  </a:lnTo>
                </a:path>
              </a:pathLst>
            </a:custGeom>
            <a:ln w="1564">
              <a:solidFill>
                <a:srgbClr val="64241A"/>
              </a:solidFill>
            </a:ln>
          </p:spPr>
          <p:txBody>
            <a:bodyPr wrap="square" lIns="0" tIns="0" rIns="0" bIns="0" rtlCol="0">
              <a:noAutofit/>
            </a:bodyPr>
            <a:lstStyle/>
            <a:p>
              <a:endParaRPr sz="1758"/>
            </a:p>
          </p:txBody>
        </p:sp>
        <p:sp>
          <p:nvSpPr>
            <p:cNvPr id="1321" name="object 46"/>
            <p:cNvSpPr/>
            <p:nvPr/>
          </p:nvSpPr>
          <p:spPr>
            <a:xfrm>
              <a:off x="6510087" y="5369259"/>
              <a:ext cx="0" cy="0"/>
            </a:xfrm>
            <a:custGeom>
              <a:avLst/>
              <a:gdLst/>
              <a:ahLst/>
              <a:cxnLst/>
              <a:rect l="l" t="t" r="r" b="b"/>
              <a:pathLst>
                <a:path>
                  <a:moveTo>
                    <a:pt x="0" y="0"/>
                  </a:moveTo>
                  <a:lnTo>
                    <a:pt x="0" y="0"/>
                  </a:lnTo>
                </a:path>
              </a:pathLst>
            </a:custGeom>
            <a:ln w="1564">
              <a:solidFill>
                <a:srgbClr val="EF9700"/>
              </a:solidFill>
            </a:ln>
          </p:spPr>
          <p:txBody>
            <a:bodyPr wrap="square" lIns="0" tIns="0" rIns="0" bIns="0" rtlCol="0">
              <a:noAutofit/>
            </a:bodyPr>
            <a:lstStyle/>
            <a:p>
              <a:endParaRPr sz="1758"/>
            </a:p>
          </p:txBody>
        </p:sp>
        <p:sp>
          <p:nvSpPr>
            <p:cNvPr id="1322" name="object 45"/>
            <p:cNvSpPr/>
            <p:nvPr/>
          </p:nvSpPr>
          <p:spPr>
            <a:xfrm>
              <a:off x="6262769" y="4616286"/>
              <a:ext cx="0" cy="0"/>
            </a:xfrm>
            <a:custGeom>
              <a:avLst/>
              <a:gdLst/>
              <a:ahLst/>
              <a:cxnLst/>
              <a:rect l="l" t="t" r="r" b="b"/>
              <a:pathLst>
                <a:path>
                  <a:moveTo>
                    <a:pt x="0" y="0"/>
                  </a:moveTo>
                  <a:lnTo>
                    <a:pt x="0" y="0"/>
                  </a:lnTo>
                </a:path>
              </a:pathLst>
            </a:custGeom>
            <a:ln w="1564">
              <a:solidFill>
                <a:srgbClr val="64241A"/>
              </a:solidFill>
            </a:ln>
          </p:spPr>
          <p:txBody>
            <a:bodyPr wrap="square" lIns="0" tIns="0" rIns="0" bIns="0" rtlCol="0">
              <a:noAutofit/>
            </a:bodyPr>
            <a:lstStyle/>
            <a:p>
              <a:endParaRPr sz="1758"/>
            </a:p>
          </p:txBody>
        </p:sp>
        <p:sp>
          <p:nvSpPr>
            <p:cNvPr id="1323" name="object 44"/>
            <p:cNvSpPr/>
            <p:nvPr/>
          </p:nvSpPr>
          <p:spPr>
            <a:xfrm>
              <a:off x="6151174" y="4616286"/>
              <a:ext cx="0" cy="0"/>
            </a:xfrm>
            <a:custGeom>
              <a:avLst/>
              <a:gdLst/>
              <a:ahLst/>
              <a:cxnLst/>
              <a:rect l="l" t="t" r="r" b="b"/>
              <a:pathLst>
                <a:path>
                  <a:moveTo>
                    <a:pt x="0" y="0"/>
                  </a:moveTo>
                  <a:lnTo>
                    <a:pt x="0" y="0"/>
                  </a:lnTo>
                </a:path>
              </a:pathLst>
            </a:custGeom>
            <a:ln w="1564">
              <a:solidFill>
                <a:srgbClr val="943E2C"/>
              </a:solidFill>
            </a:ln>
          </p:spPr>
          <p:txBody>
            <a:bodyPr wrap="square" lIns="0" tIns="0" rIns="0" bIns="0" rtlCol="0">
              <a:noAutofit/>
            </a:bodyPr>
            <a:lstStyle/>
            <a:p>
              <a:endParaRPr sz="1758"/>
            </a:p>
          </p:txBody>
        </p:sp>
        <p:sp>
          <p:nvSpPr>
            <p:cNvPr id="1325" name="object 41"/>
            <p:cNvSpPr txBox="1"/>
            <p:nvPr/>
          </p:nvSpPr>
          <p:spPr>
            <a:xfrm>
              <a:off x="8255261" y="3543412"/>
              <a:ext cx="99212" cy="173620"/>
            </a:xfrm>
            <a:prstGeom prst="rect">
              <a:avLst/>
            </a:prstGeom>
          </p:spPr>
          <p:txBody>
            <a:bodyPr wrap="square" lIns="0" tIns="0" rIns="0" bIns="0" rtlCol="0">
              <a:noAutofit/>
            </a:bodyPr>
            <a:lstStyle/>
            <a:p>
              <a:pPr marL="12390">
                <a:lnSpc>
                  <a:spcPts val="1294"/>
                </a:lnSpc>
                <a:spcBef>
                  <a:spcPts val="64"/>
                </a:spcBef>
              </a:pPr>
              <a:r>
                <a:rPr sz="1172" dirty="0">
                  <a:latin typeface="Arial"/>
                  <a:cs typeface="Arial"/>
                </a:rPr>
                <a:t>•</a:t>
              </a:r>
              <a:endParaRPr sz="1172">
                <a:latin typeface="Arial"/>
                <a:cs typeface="Arial"/>
              </a:endParaRPr>
            </a:p>
          </p:txBody>
        </p:sp>
        <p:sp>
          <p:nvSpPr>
            <p:cNvPr id="1326" name="object 40"/>
            <p:cNvSpPr txBox="1"/>
            <p:nvPr/>
          </p:nvSpPr>
          <p:spPr>
            <a:xfrm>
              <a:off x="8479993" y="3543412"/>
              <a:ext cx="1479939" cy="173620"/>
            </a:xfrm>
            <a:prstGeom prst="rect">
              <a:avLst/>
            </a:prstGeom>
          </p:spPr>
          <p:txBody>
            <a:bodyPr wrap="square" lIns="0" tIns="0" rIns="0" bIns="0" rtlCol="0">
              <a:noAutofit/>
            </a:bodyPr>
            <a:lstStyle/>
            <a:p>
              <a:pPr marL="12390">
                <a:lnSpc>
                  <a:spcPts val="1294"/>
                </a:lnSpc>
                <a:spcBef>
                  <a:spcPts val="64"/>
                </a:spcBef>
              </a:pPr>
              <a:r>
                <a:rPr sz="1172" b="1" spc="4" dirty="0">
                  <a:latin typeface="Arial"/>
                  <a:cs typeface="Arial"/>
                </a:rPr>
                <a:t>S</a:t>
              </a:r>
              <a:r>
                <a:rPr sz="1172" b="1" dirty="0">
                  <a:latin typeface="Arial"/>
                  <a:cs typeface="Arial"/>
                </a:rPr>
                <a:t>in</a:t>
              </a:r>
              <a:r>
                <a:rPr sz="1172" b="1" spc="4" dirty="0">
                  <a:latin typeface="Arial"/>
                  <a:cs typeface="Arial"/>
                </a:rPr>
                <a:t>e</a:t>
              </a:r>
              <a:r>
                <a:rPr sz="1172" b="1" dirty="0">
                  <a:latin typeface="Arial"/>
                  <a:cs typeface="Arial"/>
                </a:rPr>
                <a:t>rgi</a:t>
              </a:r>
              <a:r>
                <a:rPr sz="1172" b="1" spc="4" dirty="0">
                  <a:latin typeface="Arial"/>
                  <a:cs typeface="Arial"/>
                </a:rPr>
                <a:t> </a:t>
              </a:r>
              <a:r>
                <a:rPr sz="1172" b="1" dirty="0">
                  <a:latin typeface="Arial"/>
                  <a:cs typeface="Arial"/>
                </a:rPr>
                <a:t>TNI</a:t>
              </a:r>
              <a:r>
                <a:rPr sz="1172" b="1" spc="4" dirty="0">
                  <a:latin typeface="Arial"/>
                  <a:cs typeface="Arial"/>
                </a:rPr>
                <a:t> </a:t>
              </a:r>
              <a:r>
                <a:rPr sz="1172" b="1" dirty="0">
                  <a:latin typeface="Arial"/>
                  <a:cs typeface="Arial"/>
                </a:rPr>
                <a:t>&amp; </a:t>
              </a:r>
              <a:r>
                <a:rPr sz="1172" b="1" spc="4" dirty="0">
                  <a:latin typeface="Arial"/>
                  <a:cs typeface="Arial"/>
                </a:rPr>
                <a:t>P</a:t>
              </a:r>
              <a:r>
                <a:rPr sz="1172" b="1" dirty="0">
                  <a:latin typeface="Arial"/>
                  <a:cs typeface="Arial"/>
                </a:rPr>
                <a:t>OLRI</a:t>
              </a:r>
              <a:endParaRPr sz="1172">
                <a:latin typeface="Arial"/>
                <a:cs typeface="Arial"/>
              </a:endParaRPr>
            </a:p>
          </p:txBody>
        </p:sp>
        <p:sp>
          <p:nvSpPr>
            <p:cNvPr id="1327" name="object 39"/>
            <p:cNvSpPr txBox="1"/>
            <p:nvPr/>
          </p:nvSpPr>
          <p:spPr>
            <a:xfrm>
              <a:off x="8255261" y="3900573"/>
              <a:ext cx="99212" cy="173620"/>
            </a:xfrm>
            <a:prstGeom prst="rect">
              <a:avLst/>
            </a:prstGeom>
          </p:spPr>
          <p:txBody>
            <a:bodyPr wrap="square" lIns="0" tIns="0" rIns="0" bIns="0" rtlCol="0">
              <a:noAutofit/>
            </a:bodyPr>
            <a:lstStyle/>
            <a:p>
              <a:pPr marL="12390">
                <a:lnSpc>
                  <a:spcPts val="1294"/>
                </a:lnSpc>
                <a:spcBef>
                  <a:spcPts val="64"/>
                </a:spcBef>
              </a:pPr>
              <a:r>
                <a:rPr sz="1172" dirty="0">
                  <a:latin typeface="Arial"/>
                  <a:cs typeface="Arial"/>
                </a:rPr>
                <a:t>•</a:t>
              </a:r>
              <a:endParaRPr sz="1172">
                <a:latin typeface="Arial"/>
                <a:cs typeface="Arial"/>
              </a:endParaRPr>
            </a:p>
          </p:txBody>
        </p:sp>
        <p:sp>
          <p:nvSpPr>
            <p:cNvPr id="1328" name="object 38"/>
            <p:cNvSpPr txBox="1"/>
            <p:nvPr/>
          </p:nvSpPr>
          <p:spPr>
            <a:xfrm>
              <a:off x="8479993" y="3900573"/>
              <a:ext cx="1959131" cy="173620"/>
            </a:xfrm>
            <a:prstGeom prst="rect">
              <a:avLst/>
            </a:prstGeom>
          </p:spPr>
          <p:txBody>
            <a:bodyPr wrap="square" lIns="0" tIns="0" rIns="0" bIns="0" rtlCol="0">
              <a:noAutofit/>
            </a:bodyPr>
            <a:lstStyle/>
            <a:p>
              <a:pPr marL="12390">
                <a:lnSpc>
                  <a:spcPts val="1294"/>
                </a:lnSpc>
                <a:spcBef>
                  <a:spcPts val="64"/>
                </a:spcBef>
              </a:pPr>
              <a:r>
                <a:rPr sz="1172" b="1" dirty="0">
                  <a:latin typeface="Arial"/>
                  <a:cs typeface="Arial"/>
                </a:rPr>
                <a:t>Indu</a:t>
              </a:r>
              <a:r>
                <a:rPr sz="1172" b="1" spc="4" dirty="0">
                  <a:latin typeface="Arial"/>
                  <a:cs typeface="Arial"/>
                </a:rPr>
                <a:t>s</a:t>
              </a:r>
              <a:r>
                <a:rPr sz="1172" b="1" spc="-4" dirty="0">
                  <a:latin typeface="Arial"/>
                  <a:cs typeface="Arial"/>
                </a:rPr>
                <a:t>t</a:t>
              </a:r>
              <a:r>
                <a:rPr sz="1172" b="1" dirty="0">
                  <a:latin typeface="Arial"/>
                  <a:cs typeface="Arial"/>
                </a:rPr>
                <a:t>ri</a:t>
              </a:r>
              <a:r>
                <a:rPr sz="1172" b="1" spc="19" dirty="0">
                  <a:latin typeface="Arial"/>
                  <a:cs typeface="Arial"/>
                </a:rPr>
                <a:t> </a:t>
              </a:r>
              <a:r>
                <a:rPr sz="1172" b="1" dirty="0">
                  <a:latin typeface="Arial"/>
                  <a:cs typeface="Arial"/>
                </a:rPr>
                <a:t>p</a:t>
              </a:r>
              <a:r>
                <a:rPr sz="1172" b="1" spc="4" dirty="0">
                  <a:latin typeface="Arial"/>
                  <a:cs typeface="Arial"/>
                </a:rPr>
                <a:t>e</a:t>
              </a:r>
              <a:r>
                <a:rPr sz="1172" b="1" dirty="0">
                  <a:latin typeface="Arial"/>
                  <a:cs typeface="Arial"/>
                </a:rPr>
                <a:t>r</a:t>
              </a:r>
              <a:r>
                <a:rPr sz="1172" b="1" spc="-4" dirty="0">
                  <a:latin typeface="Arial"/>
                  <a:cs typeface="Arial"/>
                </a:rPr>
                <a:t>t</a:t>
              </a:r>
              <a:r>
                <a:rPr sz="1172" b="1" spc="4" dirty="0">
                  <a:latin typeface="Arial"/>
                  <a:cs typeface="Arial"/>
                </a:rPr>
                <a:t>a</a:t>
              </a:r>
              <a:r>
                <a:rPr sz="1172" b="1" dirty="0">
                  <a:latin typeface="Arial"/>
                  <a:cs typeface="Arial"/>
                </a:rPr>
                <a:t>h</a:t>
              </a:r>
              <a:r>
                <a:rPr sz="1172" b="1" spc="4" dirty="0">
                  <a:latin typeface="Arial"/>
                  <a:cs typeface="Arial"/>
                </a:rPr>
                <a:t>a</a:t>
              </a:r>
              <a:r>
                <a:rPr sz="1172" b="1" dirty="0">
                  <a:latin typeface="Arial"/>
                  <a:cs typeface="Arial"/>
                </a:rPr>
                <a:t>n</a:t>
              </a:r>
              <a:r>
                <a:rPr sz="1172" b="1" spc="4" dirty="0">
                  <a:latin typeface="Arial"/>
                  <a:cs typeface="Arial"/>
                </a:rPr>
                <a:t>a</a:t>
              </a:r>
              <a:r>
                <a:rPr sz="1172" b="1" dirty="0">
                  <a:latin typeface="Arial"/>
                  <a:cs typeface="Arial"/>
                </a:rPr>
                <a:t>n</a:t>
              </a:r>
              <a:r>
                <a:rPr sz="1172" b="1" spc="-19" dirty="0">
                  <a:latin typeface="Arial"/>
                  <a:cs typeface="Arial"/>
                </a:rPr>
                <a:t> </a:t>
              </a:r>
              <a:r>
                <a:rPr sz="1172" b="1" dirty="0">
                  <a:latin typeface="Arial"/>
                  <a:cs typeface="Arial"/>
                </a:rPr>
                <a:t>h</a:t>
              </a:r>
              <a:r>
                <a:rPr sz="1172" b="1" spc="4" dirty="0">
                  <a:latin typeface="Arial"/>
                  <a:cs typeface="Arial"/>
                </a:rPr>
                <a:t>a</a:t>
              </a:r>
              <a:r>
                <a:rPr sz="1172" b="1" dirty="0">
                  <a:latin typeface="Arial"/>
                  <a:cs typeface="Arial"/>
                </a:rPr>
                <a:t>nd</a:t>
              </a:r>
              <a:r>
                <a:rPr sz="1172" b="1" spc="4" dirty="0">
                  <a:latin typeface="Arial"/>
                  <a:cs typeface="Arial"/>
                </a:rPr>
                <a:t>a</a:t>
              </a:r>
              <a:r>
                <a:rPr sz="1172" b="1" dirty="0">
                  <a:latin typeface="Arial"/>
                  <a:cs typeface="Arial"/>
                </a:rPr>
                <a:t>l</a:t>
              </a:r>
              <a:endParaRPr sz="1172">
                <a:latin typeface="Arial"/>
                <a:cs typeface="Arial"/>
              </a:endParaRPr>
            </a:p>
          </p:txBody>
        </p:sp>
        <p:sp>
          <p:nvSpPr>
            <p:cNvPr id="1329" name="object 37"/>
            <p:cNvSpPr txBox="1"/>
            <p:nvPr/>
          </p:nvSpPr>
          <p:spPr>
            <a:xfrm>
              <a:off x="8435968" y="6134427"/>
              <a:ext cx="1255225" cy="173619"/>
            </a:xfrm>
            <a:prstGeom prst="rect">
              <a:avLst/>
            </a:prstGeom>
          </p:spPr>
          <p:txBody>
            <a:bodyPr wrap="square" lIns="0" tIns="0" rIns="0" bIns="0" rtlCol="0">
              <a:noAutofit/>
            </a:bodyPr>
            <a:lstStyle/>
            <a:p>
              <a:pPr marL="12390">
                <a:lnSpc>
                  <a:spcPts val="1294"/>
                </a:lnSpc>
                <a:spcBef>
                  <a:spcPts val="64"/>
                </a:spcBef>
              </a:pPr>
              <a:r>
                <a:rPr sz="1172" b="1" spc="4" dirty="0">
                  <a:latin typeface="Arial"/>
                  <a:cs typeface="Arial"/>
                </a:rPr>
                <a:t>k</a:t>
              </a:r>
              <a:r>
                <a:rPr sz="1172" b="1" dirty="0">
                  <a:latin typeface="Arial"/>
                  <a:cs typeface="Arial"/>
                </a:rPr>
                <a:t>on</a:t>
              </a:r>
              <a:r>
                <a:rPr sz="1172" b="1" spc="4" dirty="0">
                  <a:latin typeface="Arial"/>
                  <a:cs typeface="Arial"/>
                </a:rPr>
                <a:t>s</a:t>
              </a:r>
              <a:r>
                <a:rPr sz="1172" b="1" spc="-4" dirty="0">
                  <a:latin typeface="Arial"/>
                  <a:cs typeface="Arial"/>
                </a:rPr>
                <a:t>t</a:t>
              </a:r>
              <a:r>
                <a:rPr sz="1172" b="1" spc="4" dirty="0">
                  <a:latin typeface="Arial"/>
                  <a:cs typeface="Arial"/>
                </a:rPr>
                <a:t>e</a:t>
              </a:r>
              <a:r>
                <a:rPr sz="1172" b="1" dirty="0">
                  <a:latin typeface="Arial"/>
                  <a:cs typeface="Arial"/>
                </a:rPr>
                <a:t>l</a:t>
              </a:r>
              <a:r>
                <a:rPr sz="1172" b="1" spc="4" dirty="0">
                  <a:latin typeface="Arial"/>
                  <a:cs typeface="Arial"/>
                </a:rPr>
                <a:t>as</a:t>
              </a:r>
              <a:r>
                <a:rPr sz="1172" b="1" dirty="0">
                  <a:latin typeface="Arial"/>
                  <a:cs typeface="Arial"/>
                </a:rPr>
                <a:t>i</a:t>
              </a:r>
              <a:r>
                <a:rPr sz="1172" b="1" spc="-19" dirty="0">
                  <a:latin typeface="Arial"/>
                  <a:cs typeface="Arial"/>
                </a:rPr>
                <a:t> </a:t>
              </a:r>
              <a:r>
                <a:rPr sz="1172" b="1" dirty="0">
                  <a:latin typeface="Arial"/>
                  <a:cs typeface="Arial"/>
                </a:rPr>
                <a:t>glob</a:t>
              </a:r>
              <a:r>
                <a:rPr sz="1172" b="1" spc="4" dirty="0">
                  <a:latin typeface="Arial"/>
                  <a:cs typeface="Arial"/>
                </a:rPr>
                <a:t>a</a:t>
              </a:r>
              <a:r>
                <a:rPr sz="1172" b="1" dirty="0">
                  <a:latin typeface="Arial"/>
                  <a:cs typeface="Arial"/>
                </a:rPr>
                <a:t>l</a:t>
              </a:r>
              <a:endParaRPr sz="1172">
                <a:latin typeface="Arial"/>
                <a:cs typeface="Arial"/>
              </a:endParaRPr>
            </a:p>
          </p:txBody>
        </p:sp>
        <p:sp>
          <p:nvSpPr>
            <p:cNvPr id="1330" name="object 36"/>
            <p:cNvSpPr txBox="1"/>
            <p:nvPr/>
          </p:nvSpPr>
          <p:spPr>
            <a:xfrm>
              <a:off x="2533576" y="5320933"/>
              <a:ext cx="116686" cy="205497"/>
            </a:xfrm>
            <a:prstGeom prst="rect">
              <a:avLst/>
            </a:prstGeom>
          </p:spPr>
          <p:txBody>
            <a:bodyPr wrap="square" lIns="0" tIns="0" rIns="0" bIns="0" rtlCol="0">
              <a:noAutofit/>
            </a:bodyPr>
            <a:lstStyle/>
            <a:p>
              <a:pPr marL="24791">
                <a:lnSpc>
                  <a:spcPts val="977"/>
                </a:lnSpc>
              </a:pPr>
              <a:endParaRPr sz="977"/>
            </a:p>
          </p:txBody>
        </p:sp>
        <p:sp>
          <p:nvSpPr>
            <p:cNvPr id="1331" name="object 35"/>
            <p:cNvSpPr txBox="1"/>
            <p:nvPr/>
          </p:nvSpPr>
          <p:spPr>
            <a:xfrm>
              <a:off x="2358547" y="5320933"/>
              <a:ext cx="116686" cy="205497"/>
            </a:xfrm>
            <a:prstGeom prst="rect">
              <a:avLst/>
            </a:prstGeom>
          </p:spPr>
          <p:txBody>
            <a:bodyPr wrap="square" lIns="0" tIns="0" rIns="0" bIns="0" rtlCol="0">
              <a:noAutofit/>
            </a:bodyPr>
            <a:lstStyle/>
            <a:p>
              <a:pPr marL="24791">
                <a:lnSpc>
                  <a:spcPts val="977"/>
                </a:lnSpc>
              </a:pPr>
              <a:endParaRPr sz="977"/>
            </a:p>
          </p:txBody>
        </p:sp>
        <p:sp>
          <p:nvSpPr>
            <p:cNvPr id="1332" name="object 34"/>
            <p:cNvSpPr txBox="1"/>
            <p:nvPr/>
          </p:nvSpPr>
          <p:spPr>
            <a:xfrm>
              <a:off x="2163486" y="5058185"/>
              <a:ext cx="45007" cy="656077"/>
            </a:xfrm>
            <a:prstGeom prst="rect">
              <a:avLst/>
            </a:prstGeom>
          </p:spPr>
          <p:txBody>
            <a:bodyPr wrap="square" lIns="0" tIns="0" rIns="0" bIns="0" rtlCol="0">
              <a:noAutofit/>
            </a:bodyPr>
            <a:lstStyle/>
            <a:p>
              <a:pPr marL="24791">
                <a:lnSpc>
                  <a:spcPts val="977"/>
                </a:lnSpc>
              </a:pPr>
              <a:endParaRPr sz="977"/>
            </a:p>
          </p:txBody>
        </p:sp>
        <p:sp>
          <p:nvSpPr>
            <p:cNvPr id="1333" name="object 33"/>
            <p:cNvSpPr txBox="1"/>
            <p:nvPr/>
          </p:nvSpPr>
          <p:spPr>
            <a:xfrm>
              <a:off x="2208517" y="5058185"/>
              <a:ext cx="52507" cy="656077"/>
            </a:xfrm>
            <a:prstGeom prst="rect">
              <a:avLst/>
            </a:prstGeom>
          </p:spPr>
          <p:txBody>
            <a:bodyPr wrap="square" lIns="0" tIns="0" rIns="0" bIns="0" rtlCol="0">
              <a:noAutofit/>
            </a:bodyPr>
            <a:lstStyle/>
            <a:p>
              <a:pPr marL="24791">
                <a:lnSpc>
                  <a:spcPts val="977"/>
                </a:lnSpc>
              </a:pPr>
              <a:endParaRPr sz="977"/>
            </a:p>
          </p:txBody>
        </p:sp>
        <p:sp>
          <p:nvSpPr>
            <p:cNvPr id="1334" name="object 32"/>
            <p:cNvSpPr txBox="1"/>
            <p:nvPr/>
          </p:nvSpPr>
          <p:spPr>
            <a:xfrm>
              <a:off x="1976800" y="5058185"/>
              <a:ext cx="45007" cy="656077"/>
            </a:xfrm>
            <a:prstGeom prst="rect">
              <a:avLst/>
            </a:prstGeom>
          </p:spPr>
          <p:txBody>
            <a:bodyPr wrap="square" lIns="0" tIns="0" rIns="0" bIns="0" rtlCol="0">
              <a:noAutofit/>
            </a:bodyPr>
            <a:lstStyle/>
            <a:p>
              <a:pPr marL="24791">
                <a:lnSpc>
                  <a:spcPts val="977"/>
                </a:lnSpc>
              </a:pPr>
              <a:endParaRPr sz="977"/>
            </a:p>
          </p:txBody>
        </p:sp>
        <p:sp>
          <p:nvSpPr>
            <p:cNvPr id="1335" name="object 31"/>
            <p:cNvSpPr txBox="1"/>
            <p:nvPr/>
          </p:nvSpPr>
          <p:spPr>
            <a:xfrm>
              <a:off x="2021796" y="5058185"/>
              <a:ext cx="52509" cy="656077"/>
            </a:xfrm>
            <a:prstGeom prst="rect">
              <a:avLst/>
            </a:prstGeom>
          </p:spPr>
          <p:txBody>
            <a:bodyPr wrap="square" lIns="0" tIns="0" rIns="0" bIns="0" rtlCol="0">
              <a:noAutofit/>
            </a:bodyPr>
            <a:lstStyle/>
            <a:p>
              <a:pPr marL="24791">
                <a:lnSpc>
                  <a:spcPts val="977"/>
                </a:lnSpc>
              </a:pPr>
              <a:endParaRPr sz="977"/>
            </a:p>
          </p:txBody>
        </p:sp>
        <p:sp>
          <p:nvSpPr>
            <p:cNvPr id="1336" name="object 30"/>
            <p:cNvSpPr txBox="1"/>
            <p:nvPr/>
          </p:nvSpPr>
          <p:spPr>
            <a:xfrm>
              <a:off x="1750089" y="4905745"/>
              <a:ext cx="1506916" cy="90115"/>
            </a:xfrm>
            <a:prstGeom prst="rect">
              <a:avLst/>
            </a:prstGeom>
          </p:spPr>
          <p:txBody>
            <a:bodyPr wrap="square" lIns="0" tIns="0" rIns="0" bIns="0" rtlCol="0">
              <a:noAutofit/>
            </a:bodyPr>
            <a:lstStyle/>
            <a:p>
              <a:pPr marL="24791">
                <a:lnSpc>
                  <a:spcPts val="684"/>
                </a:lnSpc>
                <a:spcBef>
                  <a:spcPts val="25"/>
                </a:spcBef>
              </a:pPr>
              <a:endParaRPr sz="684"/>
            </a:p>
          </p:txBody>
        </p:sp>
        <p:sp>
          <p:nvSpPr>
            <p:cNvPr id="1337" name="object 29"/>
            <p:cNvSpPr txBox="1"/>
            <p:nvPr/>
          </p:nvSpPr>
          <p:spPr>
            <a:xfrm>
              <a:off x="1750089" y="4995854"/>
              <a:ext cx="85013" cy="779879"/>
            </a:xfrm>
            <a:prstGeom prst="rect">
              <a:avLst/>
            </a:prstGeom>
          </p:spPr>
          <p:txBody>
            <a:bodyPr wrap="square" lIns="0" tIns="0" rIns="0" bIns="0" rtlCol="0">
              <a:noAutofit/>
            </a:bodyPr>
            <a:lstStyle/>
            <a:p>
              <a:pPr marL="24791">
                <a:lnSpc>
                  <a:spcPts val="977"/>
                </a:lnSpc>
              </a:pPr>
              <a:endParaRPr sz="977"/>
            </a:p>
          </p:txBody>
        </p:sp>
        <p:sp>
          <p:nvSpPr>
            <p:cNvPr id="1338" name="object 28"/>
            <p:cNvSpPr txBox="1"/>
            <p:nvPr/>
          </p:nvSpPr>
          <p:spPr>
            <a:xfrm>
              <a:off x="1835097" y="4995861"/>
              <a:ext cx="1301882" cy="62323"/>
            </a:xfrm>
            <a:prstGeom prst="rect">
              <a:avLst/>
            </a:prstGeom>
          </p:spPr>
          <p:txBody>
            <a:bodyPr wrap="square" lIns="0" tIns="0" rIns="0" bIns="0" rtlCol="0">
              <a:noAutofit/>
            </a:bodyPr>
            <a:lstStyle/>
            <a:p>
              <a:pPr marL="24791">
                <a:lnSpc>
                  <a:spcPts val="488"/>
                </a:lnSpc>
                <a:spcBef>
                  <a:spcPts val="2"/>
                </a:spcBef>
              </a:pPr>
              <a:endParaRPr sz="488"/>
            </a:p>
          </p:txBody>
        </p:sp>
        <p:sp>
          <p:nvSpPr>
            <p:cNvPr id="1339" name="object 27"/>
            <p:cNvSpPr txBox="1"/>
            <p:nvPr/>
          </p:nvSpPr>
          <p:spPr>
            <a:xfrm>
              <a:off x="3136996" y="4995861"/>
              <a:ext cx="120020" cy="62323"/>
            </a:xfrm>
            <a:prstGeom prst="rect">
              <a:avLst/>
            </a:prstGeom>
          </p:spPr>
          <p:txBody>
            <a:bodyPr wrap="square" lIns="0" tIns="0" rIns="0" bIns="0" rtlCol="0">
              <a:noAutofit/>
            </a:bodyPr>
            <a:lstStyle/>
            <a:p>
              <a:pPr marL="24791">
                <a:lnSpc>
                  <a:spcPts val="488"/>
                </a:lnSpc>
                <a:spcBef>
                  <a:spcPts val="2"/>
                </a:spcBef>
              </a:pPr>
              <a:endParaRPr sz="488"/>
            </a:p>
          </p:txBody>
        </p:sp>
        <p:sp>
          <p:nvSpPr>
            <p:cNvPr id="1340" name="object 26"/>
            <p:cNvSpPr txBox="1"/>
            <p:nvPr/>
          </p:nvSpPr>
          <p:spPr>
            <a:xfrm>
              <a:off x="1835097" y="5058185"/>
              <a:ext cx="52508" cy="656077"/>
            </a:xfrm>
            <a:prstGeom prst="rect">
              <a:avLst/>
            </a:prstGeom>
          </p:spPr>
          <p:txBody>
            <a:bodyPr wrap="square" lIns="0" tIns="0" rIns="0" bIns="0" rtlCol="0">
              <a:noAutofit/>
            </a:bodyPr>
            <a:lstStyle/>
            <a:p>
              <a:pPr marL="24791">
                <a:lnSpc>
                  <a:spcPts val="977"/>
                </a:lnSpc>
              </a:pPr>
              <a:endParaRPr sz="977"/>
            </a:p>
          </p:txBody>
        </p:sp>
        <p:sp>
          <p:nvSpPr>
            <p:cNvPr id="1341" name="object 25"/>
            <p:cNvSpPr txBox="1"/>
            <p:nvPr/>
          </p:nvSpPr>
          <p:spPr>
            <a:xfrm>
              <a:off x="1887612" y="5058179"/>
              <a:ext cx="876812" cy="513743"/>
            </a:xfrm>
            <a:prstGeom prst="rect">
              <a:avLst/>
            </a:prstGeom>
          </p:spPr>
          <p:txBody>
            <a:bodyPr wrap="square" lIns="0" tIns="0" rIns="0" bIns="0" rtlCol="0">
              <a:noAutofit/>
            </a:bodyPr>
            <a:lstStyle/>
            <a:p>
              <a:pPr marL="24791">
                <a:lnSpc>
                  <a:spcPts val="977"/>
                </a:lnSpc>
              </a:pPr>
              <a:endParaRPr sz="977"/>
            </a:p>
          </p:txBody>
        </p:sp>
        <p:sp>
          <p:nvSpPr>
            <p:cNvPr id="1342" name="object 24"/>
            <p:cNvSpPr txBox="1"/>
            <p:nvPr/>
          </p:nvSpPr>
          <p:spPr>
            <a:xfrm>
              <a:off x="2764424" y="5058166"/>
              <a:ext cx="53342" cy="656076"/>
            </a:xfrm>
            <a:prstGeom prst="rect">
              <a:avLst/>
            </a:prstGeom>
          </p:spPr>
          <p:txBody>
            <a:bodyPr wrap="square" lIns="0" tIns="0" rIns="0" bIns="0" rtlCol="0">
              <a:noAutofit/>
            </a:bodyPr>
            <a:lstStyle/>
            <a:p>
              <a:pPr marL="24791">
                <a:lnSpc>
                  <a:spcPts val="977"/>
                </a:lnSpc>
              </a:pPr>
              <a:endParaRPr sz="977"/>
            </a:p>
          </p:txBody>
        </p:sp>
        <p:sp>
          <p:nvSpPr>
            <p:cNvPr id="1343" name="object 23"/>
            <p:cNvSpPr txBox="1"/>
            <p:nvPr/>
          </p:nvSpPr>
          <p:spPr>
            <a:xfrm>
              <a:off x="2817760" y="5058166"/>
              <a:ext cx="132522" cy="656076"/>
            </a:xfrm>
            <a:prstGeom prst="rect">
              <a:avLst/>
            </a:prstGeom>
          </p:spPr>
          <p:txBody>
            <a:bodyPr wrap="square" lIns="0" tIns="0" rIns="0" bIns="0" rtlCol="0">
              <a:noAutofit/>
            </a:bodyPr>
            <a:lstStyle/>
            <a:p>
              <a:pPr marL="24791">
                <a:lnSpc>
                  <a:spcPts val="977"/>
                </a:lnSpc>
              </a:pPr>
              <a:endParaRPr sz="977"/>
            </a:p>
          </p:txBody>
        </p:sp>
        <p:sp>
          <p:nvSpPr>
            <p:cNvPr id="1344" name="object 22"/>
            <p:cNvSpPr txBox="1"/>
            <p:nvPr/>
          </p:nvSpPr>
          <p:spPr>
            <a:xfrm>
              <a:off x="2950288" y="5058166"/>
              <a:ext cx="52508" cy="656076"/>
            </a:xfrm>
            <a:prstGeom prst="rect">
              <a:avLst/>
            </a:prstGeom>
          </p:spPr>
          <p:txBody>
            <a:bodyPr wrap="square" lIns="0" tIns="0" rIns="0" bIns="0" rtlCol="0">
              <a:noAutofit/>
            </a:bodyPr>
            <a:lstStyle/>
            <a:p>
              <a:pPr marL="24791">
                <a:lnSpc>
                  <a:spcPts val="977"/>
                </a:lnSpc>
              </a:pPr>
              <a:endParaRPr sz="977"/>
            </a:p>
          </p:txBody>
        </p:sp>
        <p:sp>
          <p:nvSpPr>
            <p:cNvPr id="1345" name="object 21"/>
            <p:cNvSpPr txBox="1"/>
            <p:nvPr/>
          </p:nvSpPr>
          <p:spPr>
            <a:xfrm>
              <a:off x="3002821" y="5058166"/>
              <a:ext cx="134189" cy="656076"/>
            </a:xfrm>
            <a:prstGeom prst="rect">
              <a:avLst/>
            </a:prstGeom>
          </p:spPr>
          <p:txBody>
            <a:bodyPr wrap="square" lIns="0" tIns="0" rIns="0" bIns="0" rtlCol="0">
              <a:noAutofit/>
            </a:bodyPr>
            <a:lstStyle/>
            <a:p>
              <a:pPr marL="24791">
                <a:lnSpc>
                  <a:spcPts val="977"/>
                </a:lnSpc>
              </a:pPr>
              <a:endParaRPr sz="977"/>
            </a:p>
          </p:txBody>
        </p:sp>
        <p:sp>
          <p:nvSpPr>
            <p:cNvPr id="1346" name="object 20"/>
            <p:cNvSpPr txBox="1"/>
            <p:nvPr/>
          </p:nvSpPr>
          <p:spPr>
            <a:xfrm>
              <a:off x="3136985" y="5058166"/>
              <a:ext cx="52508" cy="656076"/>
            </a:xfrm>
            <a:prstGeom prst="rect">
              <a:avLst/>
            </a:prstGeom>
          </p:spPr>
          <p:txBody>
            <a:bodyPr wrap="square" lIns="0" tIns="0" rIns="0" bIns="0" rtlCol="0">
              <a:noAutofit/>
            </a:bodyPr>
            <a:lstStyle/>
            <a:p>
              <a:pPr marL="24791">
                <a:lnSpc>
                  <a:spcPts val="977"/>
                </a:lnSpc>
              </a:pPr>
              <a:endParaRPr sz="977"/>
            </a:p>
          </p:txBody>
        </p:sp>
        <p:sp>
          <p:nvSpPr>
            <p:cNvPr id="1347" name="object 19"/>
            <p:cNvSpPr txBox="1"/>
            <p:nvPr/>
          </p:nvSpPr>
          <p:spPr>
            <a:xfrm>
              <a:off x="3189495" y="5058166"/>
              <a:ext cx="68985" cy="656076"/>
            </a:xfrm>
            <a:prstGeom prst="rect">
              <a:avLst/>
            </a:prstGeom>
          </p:spPr>
          <p:txBody>
            <a:bodyPr wrap="square" lIns="0" tIns="0" rIns="0" bIns="0" rtlCol="0">
              <a:noAutofit/>
            </a:bodyPr>
            <a:lstStyle/>
            <a:p>
              <a:pPr marL="24791">
                <a:lnSpc>
                  <a:spcPts val="977"/>
                </a:lnSpc>
              </a:pPr>
              <a:endParaRPr sz="977"/>
            </a:p>
          </p:txBody>
        </p:sp>
        <p:sp>
          <p:nvSpPr>
            <p:cNvPr id="1348" name="object 18"/>
            <p:cNvSpPr txBox="1"/>
            <p:nvPr/>
          </p:nvSpPr>
          <p:spPr>
            <a:xfrm>
              <a:off x="1887612" y="5571910"/>
              <a:ext cx="470911" cy="142332"/>
            </a:xfrm>
            <a:prstGeom prst="rect">
              <a:avLst/>
            </a:prstGeom>
          </p:spPr>
          <p:txBody>
            <a:bodyPr wrap="square" lIns="0" tIns="0" rIns="0" bIns="0" rtlCol="0">
              <a:noAutofit/>
            </a:bodyPr>
            <a:lstStyle/>
            <a:p>
              <a:pPr marL="24791">
                <a:lnSpc>
                  <a:spcPts val="977"/>
                </a:lnSpc>
              </a:pPr>
              <a:endParaRPr sz="977"/>
            </a:p>
          </p:txBody>
        </p:sp>
        <p:sp>
          <p:nvSpPr>
            <p:cNvPr id="1349" name="object 17"/>
            <p:cNvSpPr txBox="1"/>
            <p:nvPr/>
          </p:nvSpPr>
          <p:spPr>
            <a:xfrm>
              <a:off x="2358547" y="5571910"/>
              <a:ext cx="116686" cy="203812"/>
            </a:xfrm>
            <a:prstGeom prst="rect">
              <a:avLst/>
            </a:prstGeom>
          </p:spPr>
          <p:txBody>
            <a:bodyPr wrap="square" lIns="0" tIns="0" rIns="0" bIns="0" rtlCol="0">
              <a:noAutofit/>
            </a:bodyPr>
            <a:lstStyle/>
            <a:p>
              <a:pPr marL="24791">
                <a:lnSpc>
                  <a:spcPts val="977"/>
                </a:lnSpc>
              </a:pPr>
              <a:endParaRPr sz="977"/>
            </a:p>
          </p:txBody>
        </p:sp>
        <p:sp>
          <p:nvSpPr>
            <p:cNvPr id="1350" name="object 16"/>
            <p:cNvSpPr txBox="1"/>
            <p:nvPr/>
          </p:nvSpPr>
          <p:spPr>
            <a:xfrm>
              <a:off x="2475233" y="5571910"/>
              <a:ext cx="58342" cy="203812"/>
            </a:xfrm>
            <a:prstGeom prst="rect">
              <a:avLst/>
            </a:prstGeom>
          </p:spPr>
          <p:txBody>
            <a:bodyPr wrap="square" lIns="0" tIns="0" rIns="0" bIns="0" rtlCol="0">
              <a:noAutofit/>
            </a:bodyPr>
            <a:lstStyle/>
            <a:p>
              <a:pPr marL="24791">
                <a:lnSpc>
                  <a:spcPts val="977"/>
                </a:lnSpc>
              </a:pPr>
              <a:endParaRPr sz="977"/>
            </a:p>
          </p:txBody>
        </p:sp>
        <p:sp>
          <p:nvSpPr>
            <p:cNvPr id="1351" name="object 15"/>
            <p:cNvSpPr txBox="1"/>
            <p:nvPr/>
          </p:nvSpPr>
          <p:spPr>
            <a:xfrm>
              <a:off x="2533576" y="5571910"/>
              <a:ext cx="116686" cy="203812"/>
            </a:xfrm>
            <a:prstGeom prst="rect">
              <a:avLst/>
            </a:prstGeom>
          </p:spPr>
          <p:txBody>
            <a:bodyPr wrap="square" lIns="0" tIns="0" rIns="0" bIns="0" rtlCol="0">
              <a:noAutofit/>
            </a:bodyPr>
            <a:lstStyle/>
            <a:p>
              <a:pPr marL="24791">
                <a:lnSpc>
                  <a:spcPts val="977"/>
                </a:lnSpc>
              </a:pPr>
              <a:endParaRPr sz="977"/>
            </a:p>
          </p:txBody>
        </p:sp>
        <p:sp>
          <p:nvSpPr>
            <p:cNvPr id="1352" name="object 14"/>
            <p:cNvSpPr txBox="1"/>
            <p:nvPr/>
          </p:nvSpPr>
          <p:spPr>
            <a:xfrm>
              <a:off x="2650239" y="5571910"/>
              <a:ext cx="114185" cy="142332"/>
            </a:xfrm>
            <a:prstGeom prst="rect">
              <a:avLst/>
            </a:prstGeom>
          </p:spPr>
          <p:txBody>
            <a:bodyPr wrap="square" lIns="0" tIns="0" rIns="0" bIns="0" rtlCol="0">
              <a:noAutofit/>
            </a:bodyPr>
            <a:lstStyle/>
            <a:p>
              <a:pPr marL="24791">
                <a:lnSpc>
                  <a:spcPts val="977"/>
                </a:lnSpc>
              </a:pPr>
              <a:endParaRPr sz="977"/>
            </a:p>
          </p:txBody>
        </p:sp>
        <p:sp>
          <p:nvSpPr>
            <p:cNvPr id="1353" name="object 13"/>
            <p:cNvSpPr txBox="1"/>
            <p:nvPr/>
          </p:nvSpPr>
          <p:spPr>
            <a:xfrm>
              <a:off x="1835113" y="5714261"/>
              <a:ext cx="523420" cy="61479"/>
            </a:xfrm>
            <a:prstGeom prst="rect">
              <a:avLst/>
            </a:prstGeom>
          </p:spPr>
          <p:txBody>
            <a:bodyPr wrap="square" lIns="0" tIns="0" rIns="0" bIns="0" rtlCol="0">
              <a:noAutofit/>
            </a:bodyPr>
            <a:lstStyle/>
            <a:p>
              <a:endParaRPr sz="1758"/>
            </a:p>
          </p:txBody>
        </p:sp>
        <p:sp>
          <p:nvSpPr>
            <p:cNvPr id="1354" name="object 12"/>
            <p:cNvSpPr txBox="1"/>
            <p:nvPr/>
          </p:nvSpPr>
          <p:spPr>
            <a:xfrm>
              <a:off x="2650257" y="5714242"/>
              <a:ext cx="486747" cy="61480"/>
            </a:xfrm>
            <a:prstGeom prst="rect">
              <a:avLst/>
            </a:prstGeom>
          </p:spPr>
          <p:txBody>
            <a:bodyPr wrap="square" lIns="0" tIns="0" rIns="0" bIns="0" rtlCol="0">
              <a:noAutofit/>
            </a:bodyPr>
            <a:lstStyle/>
            <a:p>
              <a:endParaRPr sz="1758"/>
            </a:p>
          </p:txBody>
        </p:sp>
        <p:sp>
          <p:nvSpPr>
            <p:cNvPr id="1355" name="object 11"/>
            <p:cNvSpPr txBox="1"/>
            <p:nvPr/>
          </p:nvSpPr>
          <p:spPr>
            <a:xfrm>
              <a:off x="3136992" y="5714242"/>
              <a:ext cx="121494" cy="61480"/>
            </a:xfrm>
            <a:prstGeom prst="rect">
              <a:avLst/>
            </a:prstGeom>
          </p:spPr>
          <p:txBody>
            <a:bodyPr wrap="square" lIns="0" tIns="0" rIns="0" bIns="0" rtlCol="0">
              <a:noAutofit/>
            </a:bodyPr>
            <a:lstStyle/>
            <a:p>
              <a:endParaRPr sz="1758"/>
            </a:p>
          </p:txBody>
        </p:sp>
        <p:sp>
          <p:nvSpPr>
            <p:cNvPr id="1356" name="object 10"/>
            <p:cNvSpPr txBox="1"/>
            <p:nvPr/>
          </p:nvSpPr>
          <p:spPr>
            <a:xfrm>
              <a:off x="1750083" y="5775729"/>
              <a:ext cx="1496818" cy="77483"/>
            </a:xfrm>
            <a:prstGeom prst="rect">
              <a:avLst/>
            </a:prstGeom>
          </p:spPr>
          <p:txBody>
            <a:bodyPr wrap="square" lIns="0" tIns="0" rIns="0" bIns="0" rtlCol="0">
              <a:noAutofit/>
            </a:bodyPr>
            <a:lstStyle/>
            <a:p>
              <a:pPr marL="24791">
                <a:lnSpc>
                  <a:spcPts val="586"/>
                </a:lnSpc>
                <a:spcBef>
                  <a:spcPts val="23"/>
                </a:spcBef>
              </a:pPr>
              <a:endParaRPr sz="586"/>
            </a:p>
          </p:txBody>
        </p:sp>
        <p:sp>
          <p:nvSpPr>
            <p:cNvPr id="1357" name="object 9"/>
            <p:cNvSpPr txBox="1"/>
            <p:nvPr/>
          </p:nvSpPr>
          <p:spPr>
            <a:xfrm>
              <a:off x="1750083" y="5853205"/>
              <a:ext cx="1496818" cy="79026"/>
            </a:xfrm>
            <a:prstGeom prst="rect">
              <a:avLst/>
            </a:prstGeom>
          </p:spPr>
          <p:txBody>
            <a:bodyPr wrap="square" lIns="0" tIns="0" rIns="0" bIns="0" rtlCol="0">
              <a:noAutofit/>
            </a:bodyPr>
            <a:lstStyle/>
            <a:p>
              <a:pPr marL="24791">
                <a:lnSpc>
                  <a:spcPts val="586"/>
                </a:lnSpc>
                <a:spcBef>
                  <a:spcPts val="36"/>
                </a:spcBef>
              </a:pPr>
              <a:endParaRPr sz="586"/>
            </a:p>
          </p:txBody>
        </p:sp>
        <p:sp>
          <p:nvSpPr>
            <p:cNvPr id="1358" name="object 8"/>
            <p:cNvSpPr txBox="1"/>
            <p:nvPr/>
          </p:nvSpPr>
          <p:spPr>
            <a:xfrm>
              <a:off x="760476" y="4229000"/>
              <a:ext cx="3602905" cy="2222203"/>
            </a:xfrm>
            <a:prstGeom prst="rect">
              <a:avLst/>
            </a:prstGeom>
          </p:spPr>
          <p:txBody>
            <a:bodyPr wrap="square" lIns="0" tIns="0" rIns="0" bIns="0" rtlCol="0">
              <a:noAutofit/>
            </a:bodyPr>
            <a:lstStyle/>
            <a:p>
              <a:pPr>
                <a:lnSpc>
                  <a:spcPts val="977"/>
                </a:lnSpc>
              </a:pPr>
              <a:endParaRPr sz="977"/>
            </a:p>
            <a:p>
              <a:pPr marL="356763">
                <a:lnSpc>
                  <a:spcPct val="95825"/>
                </a:lnSpc>
                <a:spcBef>
                  <a:spcPts val="12840"/>
                </a:spcBef>
              </a:pPr>
              <a:r>
                <a:rPr sz="1172" b="1" spc="-82" dirty="0">
                  <a:latin typeface="Arial"/>
                  <a:cs typeface="Arial"/>
                </a:rPr>
                <a:t>T</a:t>
              </a:r>
              <a:r>
                <a:rPr sz="1172" b="1" spc="4" dirty="0">
                  <a:latin typeface="Arial"/>
                  <a:cs typeface="Arial"/>
                </a:rPr>
                <a:t>a</a:t>
              </a:r>
              <a:r>
                <a:rPr sz="1172" b="1" spc="-4" dirty="0">
                  <a:latin typeface="Arial"/>
                  <a:cs typeface="Arial"/>
                </a:rPr>
                <a:t>t</a:t>
              </a:r>
              <a:r>
                <a:rPr sz="1172" b="1" dirty="0">
                  <a:latin typeface="Arial"/>
                  <a:cs typeface="Arial"/>
                </a:rPr>
                <a:t>a</a:t>
              </a:r>
              <a:r>
                <a:rPr sz="1172" b="1" spc="-4" dirty="0">
                  <a:latin typeface="Arial"/>
                  <a:cs typeface="Arial"/>
                </a:rPr>
                <a:t> </a:t>
              </a:r>
              <a:r>
                <a:rPr sz="1172" b="1" dirty="0">
                  <a:latin typeface="Arial"/>
                  <a:cs typeface="Arial"/>
                </a:rPr>
                <a:t>p</a:t>
              </a:r>
              <a:r>
                <a:rPr sz="1172" b="1" spc="4" dirty="0">
                  <a:latin typeface="Arial"/>
                  <a:cs typeface="Arial"/>
                </a:rPr>
                <a:t>e</a:t>
              </a:r>
              <a:r>
                <a:rPr sz="1172" b="1" dirty="0">
                  <a:latin typeface="Arial"/>
                  <a:cs typeface="Arial"/>
                </a:rPr>
                <a:t>m</a:t>
              </a:r>
              <a:r>
                <a:rPr sz="1172" b="1" spc="4" dirty="0">
                  <a:latin typeface="Arial"/>
                  <a:cs typeface="Arial"/>
                </a:rPr>
                <a:t>e</a:t>
              </a:r>
              <a:r>
                <a:rPr sz="1172" b="1" dirty="0">
                  <a:latin typeface="Arial"/>
                  <a:cs typeface="Arial"/>
                </a:rPr>
                <a:t>rin</a:t>
              </a:r>
              <a:r>
                <a:rPr sz="1172" b="1" spc="-4" dirty="0">
                  <a:latin typeface="Arial"/>
                  <a:cs typeface="Arial"/>
                </a:rPr>
                <a:t>t</a:t>
              </a:r>
              <a:r>
                <a:rPr sz="1172" b="1" spc="4" dirty="0">
                  <a:latin typeface="Arial"/>
                  <a:cs typeface="Arial"/>
                </a:rPr>
                <a:t>a</a:t>
              </a:r>
              <a:r>
                <a:rPr sz="1172" b="1" dirty="0">
                  <a:latin typeface="Arial"/>
                  <a:cs typeface="Arial"/>
                </a:rPr>
                <a:t>h</a:t>
              </a:r>
              <a:r>
                <a:rPr sz="1172" b="1" spc="4" dirty="0">
                  <a:latin typeface="Arial"/>
                  <a:cs typeface="Arial"/>
                </a:rPr>
                <a:t>a</a:t>
              </a:r>
              <a:r>
                <a:rPr sz="1172" b="1" dirty="0">
                  <a:latin typeface="Arial"/>
                  <a:cs typeface="Arial"/>
                </a:rPr>
                <a:t>n</a:t>
              </a:r>
              <a:r>
                <a:rPr sz="1172" b="1" spc="-19" dirty="0">
                  <a:latin typeface="Arial"/>
                  <a:cs typeface="Arial"/>
                </a:rPr>
                <a:t> </a:t>
              </a:r>
              <a:r>
                <a:rPr sz="1172" b="1" dirty="0">
                  <a:latin typeface="Arial"/>
                  <a:cs typeface="Arial"/>
                </a:rPr>
                <a:t>pro</a:t>
              </a:r>
              <a:r>
                <a:rPr sz="1172" b="1" spc="-4" dirty="0">
                  <a:latin typeface="Arial"/>
                  <a:cs typeface="Arial"/>
                </a:rPr>
                <a:t>f</a:t>
              </a:r>
              <a:r>
                <a:rPr sz="1172" b="1" spc="4" dirty="0">
                  <a:latin typeface="Arial"/>
                  <a:cs typeface="Arial"/>
                </a:rPr>
                <a:t>es</a:t>
              </a:r>
              <a:r>
                <a:rPr sz="1172" b="1" dirty="0">
                  <a:latin typeface="Arial"/>
                  <a:cs typeface="Arial"/>
                </a:rPr>
                <a:t>ion</a:t>
              </a:r>
              <a:r>
                <a:rPr sz="1172" b="1" spc="4" dirty="0">
                  <a:latin typeface="Arial"/>
                  <a:cs typeface="Arial"/>
                </a:rPr>
                <a:t>a</a:t>
              </a:r>
              <a:r>
                <a:rPr sz="1172" b="1" dirty="0">
                  <a:latin typeface="Arial"/>
                  <a:cs typeface="Arial"/>
                </a:rPr>
                <a:t>l</a:t>
              </a:r>
              <a:r>
                <a:rPr sz="1172" b="1" spc="4" dirty="0">
                  <a:latin typeface="Arial"/>
                  <a:cs typeface="Arial"/>
                </a:rPr>
                <a:t> </a:t>
              </a:r>
              <a:r>
                <a:rPr sz="1172" b="1" dirty="0">
                  <a:latin typeface="Arial"/>
                  <a:cs typeface="Arial"/>
                </a:rPr>
                <a:t>d</a:t>
              </a:r>
              <a:r>
                <a:rPr sz="1172" b="1" spc="4" dirty="0">
                  <a:latin typeface="Arial"/>
                  <a:cs typeface="Arial"/>
                </a:rPr>
                <a:t>a</a:t>
              </a:r>
              <a:r>
                <a:rPr sz="1172" b="1" dirty="0">
                  <a:latin typeface="Arial"/>
                  <a:cs typeface="Arial"/>
                </a:rPr>
                <a:t>n n</a:t>
              </a:r>
              <a:r>
                <a:rPr sz="1172" b="1" spc="4" dirty="0">
                  <a:latin typeface="Arial"/>
                  <a:cs typeface="Arial"/>
                </a:rPr>
                <a:t>e</a:t>
              </a:r>
              <a:r>
                <a:rPr sz="1172" b="1" spc="-4" dirty="0">
                  <a:latin typeface="Arial"/>
                  <a:cs typeface="Arial"/>
                </a:rPr>
                <a:t>t</a:t>
              </a:r>
              <a:r>
                <a:rPr sz="1172" b="1" dirty="0">
                  <a:latin typeface="Arial"/>
                  <a:cs typeface="Arial"/>
                </a:rPr>
                <a:t>r</a:t>
              </a:r>
              <a:r>
                <a:rPr sz="1172" b="1" spc="4" dirty="0">
                  <a:latin typeface="Arial"/>
                  <a:cs typeface="Arial"/>
                </a:rPr>
                <a:t>al</a:t>
              </a:r>
              <a:endParaRPr sz="1172">
                <a:latin typeface="Arial"/>
                <a:cs typeface="Arial"/>
              </a:endParaRPr>
            </a:p>
          </p:txBody>
        </p:sp>
        <p:sp>
          <p:nvSpPr>
            <p:cNvPr id="1359" name="object 7"/>
            <p:cNvSpPr txBox="1"/>
            <p:nvPr/>
          </p:nvSpPr>
          <p:spPr>
            <a:xfrm>
              <a:off x="4501192" y="4229000"/>
              <a:ext cx="3505678" cy="2222203"/>
            </a:xfrm>
            <a:prstGeom prst="rect">
              <a:avLst/>
            </a:prstGeom>
          </p:spPr>
          <p:txBody>
            <a:bodyPr wrap="square" lIns="0" tIns="0" rIns="0" bIns="0" rtlCol="0">
              <a:noAutofit/>
            </a:bodyPr>
            <a:lstStyle/>
            <a:p>
              <a:pPr>
                <a:lnSpc>
                  <a:spcPts val="977"/>
                </a:lnSpc>
              </a:pPr>
              <a:endParaRPr sz="977"/>
            </a:p>
            <a:p>
              <a:pPr marL="365197">
                <a:lnSpc>
                  <a:spcPct val="95825"/>
                </a:lnSpc>
                <a:spcBef>
                  <a:spcPts val="12840"/>
                </a:spcBef>
              </a:pPr>
              <a:r>
                <a:rPr sz="1172" b="1" spc="4" dirty="0">
                  <a:latin typeface="Arial"/>
                  <a:cs typeface="Arial"/>
                </a:rPr>
                <a:t>S</a:t>
              </a:r>
              <a:r>
                <a:rPr sz="1172" b="1" dirty="0">
                  <a:latin typeface="Arial"/>
                  <a:cs typeface="Arial"/>
                </a:rPr>
                <a:t>i</a:t>
              </a:r>
              <a:r>
                <a:rPr sz="1172" b="1" spc="4" dirty="0">
                  <a:latin typeface="Arial"/>
                  <a:cs typeface="Arial"/>
                </a:rPr>
                <a:t>s</a:t>
              </a:r>
              <a:r>
                <a:rPr sz="1172" b="1" spc="-4" dirty="0">
                  <a:latin typeface="Arial"/>
                  <a:cs typeface="Arial"/>
                </a:rPr>
                <a:t>t</a:t>
              </a:r>
              <a:r>
                <a:rPr sz="1172" b="1" spc="4" dirty="0">
                  <a:latin typeface="Arial"/>
                  <a:cs typeface="Arial"/>
                </a:rPr>
                <a:t>e</a:t>
              </a:r>
              <a:r>
                <a:rPr sz="1172" b="1" dirty="0">
                  <a:latin typeface="Arial"/>
                  <a:cs typeface="Arial"/>
                </a:rPr>
                <a:t>m</a:t>
              </a:r>
              <a:r>
                <a:rPr sz="1172" b="1" spc="-19" dirty="0">
                  <a:latin typeface="Arial"/>
                  <a:cs typeface="Arial"/>
                </a:rPr>
                <a:t> </a:t>
              </a:r>
              <a:r>
                <a:rPr sz="1172" b="1" dirty="0">
                  <a:latin typeface="Arial"/>
                  <a:cs typeface="Arial"/>
                </a:rPr>
                <a:t>hu</a:t>
              </a:r>
              <a:r>
                <a:rPr sz="1172" b="1" spc="4" dirty="0">
                  <a:latin typeface="Arial"/>
                  <a:cs typeface="Arial"/>
                </a:rPr>
                <a:t>k</a:t>
              </a:r>
              <a:r>
                <a:rPr sz="1172" b="1" dirty="0">
                  <a:latin typeface="Arial"/>
                  <a:cs typeface="Arial"/>
                </a:rPr>
                <a:t>um</a:t>
              </a:r>
              <a:r>
                <a:rPr sz="1172" b="1" spc="4" dirty="0">
                  <a:latin typeface="Arial"/>
                  <a:cs typeface="Arial"/>
                </a:rPr>
                <a:t> </a:t>
              </a:r>
              <a:r>
                <a:rPr sz="1172" b="1" dirty="0">
                  <a:latin typeface="Arial"/>
                  <a:cs typeface="Arial"/>
                </a:rPr>
                <a:t>b</a:t>
              </a:r>
              <a:r>
                <a:rPr sz="1172" b="1" spc="4" dirty="0">
                  <a:latin typeface="Arial"/>
                  <a:cs typeface="Arial"/>
                </a:rPr>
                <a:t>e</a:t>
              </a:r>
              <a:r>
                <a:rPr sz="1172" b="1" dirty="0">
                  <a:latin typeface="Arial"/>
                  <a:cs typeface="Arial"/>
                </a:rPr>
                <a:t>rl</a:t>
              </a:r>
              <a:r>
                <a:rPr sz="1172" b="1" spc="4" dirty="0">
                  <a:latin typeface="Arial"/>
                  <a:cs typeface="Arial"/>
                </a:rPr>
                <a:t>a</a:t>
              </a:r>
              <a:r>
                <a:rPr sz="1172" b="1" dirty="0">
                  <a:latin typeface="Arial"/>
                  <a:cs typeface="Arial"/>
                </a:rPr>
                <a:t>nd</a:t>
              </a:r>
              <a:r>
                <a:rPr sz="1172" b="1" spc="4" dirty="0">
                  <a:latin typeface="Arial"/>
                  <a:cs typeface="Arial"/>
                </a:rPr>
                <a:t>aska</a:t>
              </a:r>
              <a:r>
                <a:rPr sz="1172" b="1" dirty="0">
                  <a:latin typeface="Arial"/>
                  <a:cs typeface="Arial"/>
                </a:rPr>
                <a:t>n</a:t>
              </a:r>
              <a:r>
                <a:rPr sz="1172" b="1" spc="-33" dirty="0">
                  <a:latin typeface="Arial"/>
                  <a:cs typeface="Arial"/>
                </a:rPr>
                <a:t> </a:t>
              </a:r>
              <a:r>
                <a:rPr sz="1172" b="1" dirty="0">
                  <a:latin typeface="Arial"/>
                  <a:cs typeface="Arial"/>
                </a:rPr>
                <a:t>UUD </a:t>
              </a:r>
              <a:r>
                <a:rPr sz="1172" b="1" spc="4" dirty="0">
                  <a:latin typeface="Arial"/>
                  <a:cs typeface="Arial"/>
                </a:rPr>
                <a:t>194</a:t>
              </a:r>
              <a:r>
                <a:rPr sz="1172" b="1" dirty="0">
                  <a:latin typeface="Arial"/>
                  <a:cs typeface="Arial"/>
                </a:rPr>
                <a:t>5</a:t>
              </a:r>
              <a:endParaRPr sz="1172">
                <a:latin typeface="Arial"/>
                <a:cs typeface="Arial"/>
              </a:endParaRPr>
            </a:p>
          </p:txBody>
        </p:sp>
        <p:sp>
          <p:nvSpPr>
            <p:cNvPr id="1360" name="object 6"/>
            <p:cNvSpPr txBox="1"/>
            <p:nvPr/>
          </p:nvSpPr>
          <p:spPr>
            <a:xfrm>
              <a:off x="8144669" y="4229000"/>
              <a:ext cx="3505678" cy="2222203"/>
            </a:xfrm>
            <a:prstGeom prst="rect">
              <a:avLst/>
            </a:prstGeom>
          </p:spPr>
          <p:txBody>
            <a:bodyPr wrap="square" lIns="0" tIns="0" rIns="0" bIns="0" rtlCol="0">
              <a:noAutofit/>
            </a:bodyPr>
            <a:lstStyle/>
            <a:p>
              <a:pPr>
                <a:lnSpc>
                  <a:spcPts val="928"/>
                </a:lnSpc>
                <a:spcBef>
                  <a:spcPts val="40"/>
                </a:spcBef>
              </a:pPr>
              <a:endParaRPr sz="879" dirty="0"/>
            </a:p>
            <a:p>
              <a:pPr marL="303491" marR="169678" indent="-224581">
                <a:lnSpc>
                  <a:spcPct val="100041"/>
                </a:lnSpc>
                <a:spcBef>
                  <a:spcPts val="9759"/>
                </a:spcBef>
                <a:tabLst>
                  <a:tab pos="297456" algn="l"/>
                </a:tabLst>
              </a:pPr>
              <a:r>
                <a:rPr sz="1172" dirty="0">
                  <a:latin typeface="Arial"/>
                  <a:cs typeface="Arial"/>
                </a:rPr>
                <a:t>•	</a:t>
              </a:r>
              <a:r>
                <a:rPr sz="1172" b="1" spc="-82" dirty="0">
                  <a:latin typeface="Arial"/>
                  <a:cs typeface="Arial"/>
                </a:rPr>
                <a:t>T</a:t>
              </a:r>
              <a:r>
                <a:rPr sz="1172" b="1" spc="4" dirty="0">
                  <a:latin typeface="Arial"/>
                  <a:cs typeface="Arial"/>
                </a:rPr>
                <a:t>e</a:t>
              </a:r>
              <a:r>
                <a:rPr sz="1172" b="1" dirty="0">
                  <a:latin typeface="Arial"/>
                  <a:cs typeface="Arial"/>
                </a:rPr>
                <a:t>r</a:t>
              </a:r>
              <a:r>
                <a:rPr sz="1172" b="1" spc="24" dirty="0">
                  <a:latin typeface="Arial"/>
                  <a:cs typeface="Arial"/>
                </a:rPr>
                <a:t>w</a:t>
              </a:r>
              <a:r>
                <a:rPr sz="1172" b="1" dirty="0">
                  <a:latin typeface="Arial"/>
                  <a:cs typeface="Arial"/>
                </a:rPr>
                <a:t>u</a:t>
              </a:r>
              <a:r>
                <a:rPr sz="1172" b="1" spc="-9" dirty="0">
                  <a:latin typeface="Arial"/>
                  <a:cs typeface="Arial"/>
                </a:rPr>
                <a:t>j</a:t>
              </a:r>
              <a:r>
                <a:rPr sz="1172" b="1" dirty="0">
                  <a:latin typeface="Arial"/>
                  <a:cs typeface="Arial"/>
                </a:rPr>
                <a:t>udn</a:t>
              </a:r>
              <a:r>
                <a:rPr sz="1172" b="1" spc="-28" dirty="0">
                  <a:latin typeface="Arial"/>
                  <a:cs typeface="Arial"/>
                </a:rPr>
                <a:t>y</a:t>
              </a:r>
              <a:r>
                <a:rPr sz="1172" b="1" dirty="0">
                  <a:latin typeface="Arial"/>
                  <a:cs typeface="Arial"/>
                </a:rPr>
                <a:t>a</a:t>
              </a:r>
              <a:r>
                <a:rPr sz="1172" b="1" spc="19" dirty="0">
                  <a:latin typeface="Arial"/>
                  <a:cs typeface="Arial"/>
                </a:rPr>
                <a:t> </a:t>
              </a:r>
              <a:r>
                <a:rPr sz="1172" b="1" dirty="0">
                  <a:latin typeface="Arial"/>
                  <a:cs typeface="Arial"/>
                </a:rPr>
                <a:t>m</a:t>
              </a:r>
              <a:r>
                <a:rPr sz="1172" b="1" spc="4" dirty="0">
                  <a:latin typeface="Arial"/>
                  <a:cs typeface="Arial"/>
                </a:rPr>
                <a:t>as</a:t>
              </a:r>
              <a:r>
                <a:rPr sz="1172" b="1" spc="-28" dirty="0">
                  <a:latin typeface="Arial"/>
                  <a:cs typeface="Arial"/>
                </a:rPr>
                <a:t>y</a:t>
              </a:r>
              <a:r>
                <a:rPr sz="1172" b="1" spc="4" dirty="0">
                  <a:latin typeface="Arial"/>
                  <a:cs typeface="Arial"/>
                </a:rPr>
                <a:t>a</a:t>
              </a:r>
              <a:r>
                <a:rPr sz="1172" b="1" dirty="0">
                  <a:latin typeface="Arial"/>
                  <a:cs typeface="Arial"/>
                </a:rPr>
                <a:t>r</a:t>
              </a:r>
              <a:r>
                <a:rPr sz="1172" b="1" spc="4" dirty="0">
                  <a:latin typeface="Arial"/>
                  <a:cs typeface="Arial"/>
                </a:rPr>
                <a:t>aka</a:t>
              </a:r>
              <a:r>
                <a:rPr sz="1172" b="1" dirty="0">
                  <a:latin typeface="Arial"/>
                  <a:cs typeface="Arial"/>
                </a:rPr>
                <a:t>t</a:t>
              </a:r>
              <a:r>
                <a:rPr sz="1172" b="1" spc="-33" dirty="0">
                  <a:latin typeface="Arial"/>
                  <a:cs typeface="Arial"/>
                </a:rPr>
                <a:t> </a:t>
              </a:r>
              <a:r>
                <a:rPr sz="1172" b="1" spc="4" dirty="0">
                  <a:latin typeface="Arial"/>
                  <a:cs typeface="Arial"/>
                </a:rPr>
                <a:t>s</a:t>
              </a:r>
              <a:r>
                <a:rPr sz="1172" b="1" dirty="0">
                  <a:latin typeface="Arial"/>
                  <a:cs typeface="Arial"/>
                </a:rPr>
                <a:t>ipil,</a:t>
              </a:r>
              <a:r>
                <a:rPr sz="1172" b="1" spc="19" dirty="0">
                  <a:latin typeface="Arial"/>
                  <a:cs typeface="Arial"/>
                </a:rPr>
                <a:t> </a:t>
              </a:r>
              <a:r>
                <a:rPr sz="1172" b="1" dirty="0">
                  <a:latin typeface="Arial"/>
                  <a:cs typeface="Arial"/>
                </a:rPr>
                <a:t>m</a:t>
              </a:r>
              <a:r>
                <a:rPr sz="1172" b="1" spc="4" dirty="0">
                  <a:latin typeface="Arial"/>
                  <a:cs typeface="Arial"/>
                </a:rPr>
                <a:t>as</a:t>
              </a:r>
              <a:r>
                <a:rPr sz="1172" b="1" spc="-28" dirty="0">
                  <a:latin typeface="Arial"/>
                  <a:cs typeface="Arial"/>
                </a:rPr>
                <a:t>y</a:t>
              </a:r>
              <a:r>
                <a:rPr sz="1172" b="1" spc="4" dirty="0">
                  <a:latin typeface="Arial"/>
                  <a:cs typeface="Arial"/>
                </a:rPr>
                <a:t>a</a:t>
              </a:r>
              <a:r>
                <a:rPr sz="1172" b="1" dirty="0">
                  <a:latin typeface="Arial"/>
                  <a:cs typeface="Arial"/>
                </a:rPr>
                <a:t>r</a:t>
              </a:r>
              <a:r>
                <a:rPr sz="1172" b="1" spc="4" dirty="0">
                  <a:latin typeface="Arial"/>
                  <a:cs typeface="Arial"/>
                </a:rPr>
                <a:t>ak</a:t>
              </a:r>
              <a:r>
                <a:rPr sz="1172" b="1" spc="-4" dirty="0">
                  <a:latin typeface="Arial"/>
                  <a:cs typeface="Arial"/>
                </a:rPr>
                <a:t>a</a:t>
              </a:r>
              <a:r>
                <a:rPr sz="1172" b="1" dirty="0">
                  <a:latin typeface="Arial"/>
                  <a:cs typeface="Arial"/>
                </a:rPr>
                <a:t>t poli</a:t>
              </a:r>
              <a:r>
                <a:rPr sz="1172" b="1" spc="-4" dirty="0">
                  <a:latin typeface="Arial"/>
                  <a:cs typeface="Arial"/>
                </a:rPr>
                <a:t>t</a:t>
              </a:r>
              <a:r>
                <a:rPr sz="1172" b="1" dirty="0">
                  <a:latin typeface="Arial"/>
                  <a:cs typeface="Arial"/>
                </a:rPr>
                <a:t>i</a:t>
              </a:r>
              <a:r>
                <a:rPr sz="1172" b="1" spc="4" dirty="0">
                  <a:latin typeface="Arial"/>
                  <a:cs typeface="Arial"/>
                </a:rPr>
                <a:t>k</a:t>
              </a:r>
              <a:r>
                <a:rPr sz="1172" b="1" dirty="0">
                  <a:latin typeface="Arial"/>
                  <a:cs typeface="Arial"/>
                </a:rPr>
                <a:t>,</a:t>
              </a:r>
              <a:r>
                <a:rPr sz="1172" b="1" spc="19" dirty="0">
                  <a:latin typeface="Arial"/>
                  <a:cs typeface="Arial"/>
                </a:rPr>
                <a:t> </a:t>
              </a:r>
              <a:r>
                <a:rPr sz="1172" b="1" dirty="0">
                  <a:latin typeface="Arial"/>
                  <a:cs typeface="Arial"/>
                </a:rPr>
                <a:t>m</a:t>
              </a:r>
              <a:r>
                <a:rPr sz="1172" b="1" spc="4" dirty="0">
                  <a:latin typeface="Arial"/>
                  <a:cs typeface="Arial"/>
                </a:rPr>
                <a:t>as</a:t>
              </a:r>
              <a:r>
                <a:rPr sz="1172" b="1" spc="-28" dirty="0">
                  <a:latin typeface="Arial"/>
                  <a:cs typeface="Arial"/>
                </a:rPr>
                <a:t>y</a:t>
              </a:r>
              <a:r>
                <a:rPr sz="1172" b="1" spc="4" dirty="0">
                  <a:latin typeface="Arial"/>
                  <a:cs typeface="Arial"/>
                </a:rPr>
                <a:t>a</a:t>
              </a:r>
              <a:r>
                <a:rPr sz="1172" b="1" dirty="0">
                  <a:latin typeface="Arial"/>
                  <a:cs typeface="Arial"/>
                </a:rPr>
                <a:t>r</a:t>
              </a:r>
              <a:r>
                <a:rPr sz="1172" b="1" spc="4" dirty="0">
                  <a:latin typeface="Arial"/>
                  <a:cs typeface="Arial"/>
                </a:rPr>
                <a:t>aka</a:t>
              </a:r>
              <a:r>
                <a:rPr sz="1172" b="1" dirty="0">
                  <a:latin typeface="Arial"/>
                  <a:cs typeface="Arial"/>
                </a:rPr>
                <a:t>t</a:t>
              </a:r>
              <a:r>
                <a:rPr sz="1172" b="1" spc="-33" dirty="0">
                  <a:latin typeface="Arial"/>
                  <a:cs typeface="Arial"/>
                </a:rPr>
                <a:t> </a:t>
              </a:r>
              <a:r>
                <a:rPr sz="1172" b="1" spc="4" dirty="0">
                  <a:latin typeface="Arial"/>
                  <a:cs typeface="Arial"/>
                </a:rPr>
                <a:t>ek</a:t>
              </a:r>
              <a:r>
                <a:rPr sz="1172" b="1" dirty="0">
                  <a:latin typeface="Arial"/>
                  <a:cs typeface="Arial"/>
                </a:rPr>
                <a:t>onomi</a:t>
              </a:r>
              <a:r>
                <a:rPr sz="1172" b="1" spc="4" dirty="0">
                  <a:latin typeface="Arial"/>
                  <a:cs typeface="Arial"/>
                </a:rPr>
                <a:t> </a:t>
              </a:r>
              <a:r>
                <a:rPr sz="1172" b="1" spc="-28" dirty="0">
                  <a:latin typeface="Arial"/>
                  <a:cs typeface="Arial"/>
                </a:rPr>
                <a:t>y</a:t>
              </a:r>
              <a:r>
                <a:rPr sz="1172" b="1" spc="4" dirty="0">
                  <a:latin typeface="Arial"/>
                  <a:cs typeface="Arial"/>
                </a:rPr>
                <a:t>a</a:t>
              </a:r>
              <a:r>
                <a:rPr sz="1172" b="1" dirty="0">
                  <a:latin typeface="Arial"/>
                  <a:cs typeface="Arial"/>
                </a:rPr>
                <a:t>ng</a:t>
              </a:r>
              <a:r>
                <a:rPr sz="1172" b="1" spc="24" dirty="0">
                  <a:latin typeface="Arial"/>
                  <a:cs typeface="Arial"/>
                </a:rPr>
                <a:t> </a:t>
              </a:r>
              <a:r>
                <a:rPr sz="1172" b="1" dirty="0">
                  <a:latin typeface="Arial"/>
                  <a:cs typeface="Arial"/>
                </a:rPr>
                <a:t>m</a:t>
              </a:r>
              <a:r>
                <a:rPr sz="1172" b="1" spc="4" dirty="0">
                  <a:latin typeface="Arial"/>
                  <a:cs typeface="Arial"/>
                </a:rPr>
                <a:t>a</a:t>
              </a:r>
              <a:r>
                <a:rPr sz="1172" b="1" dirty="0">
                  <a:latin typeface="Arial"/>
                  <a:cs typeface="Arial"/>
                </a:rPr>
                <a:t>ndiri</a:t>
              </a:r>
              <a:endParaRPr sz="1172" dirty="0">
                <a:latin typeface="Arial"/>
                <a:cs typeface="Arial"/>
              </a:endParaRPr>
            </a:p>
            <a:p>
              <a:pPr marL="78910">
                <a:lnSpc>
                  <a:spcPct val="95825"/>
                </a:lnSpc>
              </a:pPr>
              <a:r>
                <a:rPr sz="1172" dirty="0">
                  <a:latin typeface="Arial"/>
                  <a:cs typeface="Arial"/>
                </a:rPr>
                <a:t>•   </a:t>
              </a:r>
              <a:r>
                <a:rPr sz="1172" spc="58" dirty="0">
                  <a:latin typeface="Arial"/>
                  <a:cs typeface="Arial"/>
                </a:rPr>
                <a:t> </a:t>
              </a:r>
              <a:r>
                <a:rPr sz="1172" b="1" spc="-82" dirty="0">
                  <a:latin typeface="Arial"/>
                  <a:cs typeface="Arial"/>
                </a:rPr>
                <a:t>T</a:t>
              </a:r>
              <a:r>
                <a:rPr sz="1172" b="1" spc="4" dirty="0">
                  <a:latin typeface="Arial"/>
                  <a:cs typeface="Arial"/>
                </a:rPr>
                <a:t>e</a:t>
              </a:r>
              <a:r>
                <a:rPr sz="1172" b="1" dirty="0">
                  <a:latin typeface="Arial"/>
                  <a:cs typeface="Arial"/>
                </a:rPr>
                <a:t>r</a:t>
              </a:r>
              <a:r>
                <a:rPr sz="1172" b="1" spc="24" dirty="0">
                  <a:latin typeface="Arial"/>
                  <a:cs typeface="Arial"/>
                </a:rPr>
                <a:t>w</a:t>
              </a:r>
              <a:r>
                <a:rPr sz="1172" b="1" dirty="0">
                  <a:latin typeface="Arial"/>
                  <a:cs typeface="Arial"/>
                </a:rPr>
                <a:t>u</a:t>
              </a:r>
              <a:r>
                <a:rPr sz="1172" b="1" spc="-9" dirty="0">
                  <a:latin typeface="Arial"/>
                  <a:cs typeface="Arial"/>
                </a:rPr>
                <a:t>j</a:t>
              </a:r>
              <a:r>
                <a:rPr sz="1172" b="1" dirty="0">
                  <a:latin typeface="Arial"/>
                  <a:cs typeface="Arial"/>
                </a:rPr>
                <a:t>udn</a:t>
              </a:r>
              <a:r>
                <a:rPr sz="1172" b="1" spc="-28" dirty="0">
                  <a:latin typeface="Arial"/>
                  <a:cs typeface="Arial"/>
                </a:rPr>
                <a:t>y</a:t>
              </a:r>
              <a:r>
                <a:rPr sz="1172" b="1" dirty="0">
                  <a:latin typeface="Arial"/>
                  <a:cs typeface="Arial"/>
                </a:rPr>
                <a:t>a</a:t>
              </a:r>
              <a:r>
                <a:rPr sz="1172" b="1" spc="19" dirty="0">
                  <a:latin typeface="Arial"/>
                  <a:cs typeface="Arial"/>
                </a:rPr>
                <a:t> </a:t>
              </a:r>
              <a:r>
                <a:rPr sz="1172" b="1" spc="4" dirty="0">
                  <a:latin typeface="Arial"/>
                  <a:cs typeface="Arial"/>
                </a:rPr>
                <a:t>ke</a:t>
              </a:r>
              <a:r>
                <a:rPr sz="1172" b="1" dirty="0">
                  <a:latin typeface="Arial"/>
                  <a:cs typeface="Arial"/>
                </a:rPr>
                <a:t>m</a:t>
              </a:r>
              <a:r>
                <a:rPr sz="1172" b="1" spc="4" dirty="0">
                  <a:latin typeface="Arial"/>
                  <a:cs typeface="Arial"/>
                </a:rPr>
                <a:t>a</a:t>
              </a:r>
              <a:r>
                <a:rPr sz="1172" b="1" dirty="0">
                  <a:latin typeface="Arial"/>
                  <a:cs typeface="Arial"/>
                </a:rPr>
                <a:t>ndiri</a:t>
              </a:r>
              <a:r>
                <a:rPr sz="1172" b="1" spc="4" dirty="0">
                  <a:latin typeface="Arial"/>
                  <a:cs typeface="Arial"/>
                </a:rPr>
                <a:t>a</a:t>
              </a:r>
              <a:r>
                <a:rPr sz="1172" b="1" dirty="0">
                  <a:latin typeface="Arial"/>
                  <a:cs typeface="Arial"/>
                </a:rPr>
                <a:t>n</a:t>
              </a:r>
              <a:r>
                <a:rPr sz="1172" b="1" spc="-19" dirty="0">
                  <a:latin typeface="Arial"/>
                  <a:cs typeface="Arial"/>
                </a:rPr>
                <a:t> </a:t>
              </a:r>
              <a:r>
                <a:rPr sz="1172" b="1" dirty="0">
                  <a:latin typeface="Arial"/>
                  <a:cs typeface="Arial"/>
                </a:rPr>
                <a:t>n</a:t>
              </a:r>
              <a:r>
                <a:rPr sz="1172" b="1" spc="4" dirty="0">
                  <a:latin typeface="Arial"/>
                  <a:cs typeface="Arial"/>
                </a:rPr>
                <a:t>as</a:t>
              </a:r>
              <a:r>
                <a:rPr sz="1172" b="1" dirty="0">
                  <a:latin typeface="Arial"/>
                  <a:cs typeface="Arial"/>
                </a:rPr>
                <a:t>ion</a:t>
              </a:r>
              <a:r>
                <a:rPr sz="1172" b="1" spc="4" dirty="0">
                  <a:latin typeface="Arial"/>
                  <a:cs typeface="Arial"/>
                </a:rPr>
                <a:t>a</a:t>
              </a:r>
              <a:r>
                <a:rPr sz="1172" b="1" dirty="0">
                  <a:latin typeface="Arial"/>
                  <a:cs typeface="Arial"/>
                </a:rPr>
                <a:t>l</a:t>
              </a:r>
              <a:r>
                <a:rPr sz="1172" b="1" spc="-4" dirty="0">
                  <a:latin typeface="Arial"/>
                  <a:cs typeface="Arial"/>
                </a:rPr>
                <a:t> </a:t>
              </a:r>
              <a:r>
                <a:rPr sz="1172" b="1" dirty="0">
                  <a:latin typeface="Arial"/>
                  <a:cs typeface="Arial"/>
                </a:rPr>
                <a:t>d</a:t>
              </a:r>
              <a:r>
                <a:rPr sz="1172" b="1" spc="4" dirty="0">
                  <a:latin typeface="Arial"/>
                  <a:cs typeface="Arial"/>
                </a:rPr>
                <a:t>a</a:t>
              </a:r>
              <a:r>
                <a:rPr sz="1172" b="1" dirty="0">
                  <a:latin typeface="Arial"/>
                  <a:cs typeface="Arial"/>
                </a:rPr>
                <a:t>l</a:t>
              </a:r>
              <a:r>
                <a:rPr sz="1172" b="1" spc="4" dirty="0">
                  <a:latin typeface="Arial"/>
                  <a:cs typeface="Arial"/>
                </a:rPr>
                <a:t>am</a:t>
              </a:r>
              <a:endParaRPr sz="1172" dirty="0">
                <a:latin typeface="Arial"/>
                <a:cs typeface="Arial"/>
              </a:endParaRPr>
            </a:p>
          </p:txBody>
        </p:sp>
        <p:sp>
          <p:nvSpPr>
            <p:cNvPr id="1361" name="object 5"/>
            <p:cNvSpPr txBox="1"/>
            <p:nvPr/>
          </p:nvSpPr>
          <p:spPr>
            <a:xfrm>
              <a:off x="760476" y="1916680"/>
              <a:ext cx="3602905" cy="2222203"/>
            </a:xfrm>
            <a:prstGeom prst="rect">
              <a:avLst/>
            </a:prstGeom>
          </p:spPr>
          <p:txBody>
            <a:bodyPr wrap="square" lIns="0" tIns="0" rIns="0" bIns="0" rtlCol="0">
              <a:noAutofit/>
            </a:bodyPr>
            <a:lstStyle/>
            <a:p>
              <a:pPr>
                <a:lnSpc>
                  <a:spcPts val="977"/>
                </a:lnSpc>
              </a:pPr>
              <a:endParaRPr sz="977"/>
            </a:p>
            <a:p>
              <a:pPr marL="761221">
                <a:lnSpc>
                  <a:spcPct val="95825"/>
                </a:lnSpc>
                <a:spcBef>
                  <a:spcPts val="11057"/>
                </a:spcBef>
              </a:pPr>
              <a:r>
                <a:rPr sz="1172" b="1" dirty="0">
                  <a:latin typeface="Arial"/>
                  <a:cs typeface="Arial"/>
                </a:rPr>
                <a:t>Kon</a:t>
              </a:r>
              <a:r>
                <a:rPr sz="1172" b="1" spc="4" dirty="0">
                  <a:latin typeface="Arial"/>
                  <a:cs typeface="Arial"/>
                </a:rPr>
                <a:t>s</a:t>
              </a:r>
              <a:r>
                <a:rPr sz="1172" b="1" dirty="0">
                  <a:latin typeface="Arial"/>
                  <a:cs typeface="Arial"/>
                </a:rPr>
                <a:t>olid</a:t>
              </a:r>
              <a:r>
                <a:rPr sz="1172" b="1" spc="4" dirty="0">
                  <a:latin typeface="Arial"/>
                  <a:cs typeface="Arial"/>
                </a:rPr>
                <a:t>as</a:t>
              </a:r>
              <a:r>
                <a:rPr sz="1172" b="1" dirty="0">
                  <a:latin typeface="Arial"/>
                  <a:cs typeface="Arial"/>
                </a:rPr>
                <a:t>i</a:t>
              </a:r>
              <a:r>
                <a:rPr sz="1172" b="1" spc="4" dirty="0">
                  <a:latin typeface="Arial"/>
                  <a:cs typeface="Arial"/>
                </a:rPr>
                <a:t> </a:t>
              </a:r>
              <a:r>
                <a:rPr sz="1172" b="1" dirty="0">
                  <a:latin typeface="Arial"/>
                  <a:cs typeface="Arial"/>
                </a:rPr>
                <a:t>D</a:t>
              </a:r>
              <a:r>
                <a:rPr sz="1172" b="1" spc="4" dirty="0">
                  <a:latin typeface="Arial"/>
                  <a:cs typeface="Arial"/>
                </a:rPr>
                <a:t>e</a:t>
              </a:r>
              <a:r>
                <a:rPr sz="1172" b="1" dirty="0">
                  <a:latin typeface="Arial"/>
                  <a:cs typeface="Arial"/>
                </a:rPr>
                <a:t>mo</a:t>
              </a:r>
              <a:r>
                <a:rPr sz="1172" b="1" spc="4" dirty="0">
                  <a:latin typeface="Arial"/>
                  <a:cs typeface="Arial"/>
                </a:rPr>
                <a:t>k</a:t>
              </a:r>
              <a:r>
                <a:rPr sz="1172" b="1" dirty="0">
                  <a:latin typeface="Arial"/>
                  <a:cs typeface="Arial"/>
                </a:rPr>
                <a:t>r</a:t>
              </a:r>
              <a:r>
                <a:rPr sz="1172" b="1" spc="4" dirty="0">
                  <a:latin typeface="Arial"/>
                  <a:cs typeface="Arial"/>
                </a:rPr>
                <a:t>a</a:t>
              </a:r>
              <a:r>
                <a:rPr sz="1172" b="1" spc="-4" dirty="0">
                  <a:latin typeface="Arial"/>
                  <a:cs typeface="Arial"/>
                </a:rPr>
                <a:t>s</a:t>
              </a:r>
              <a:r>
                <a:rPr sz="1172" b="1" dirty="0">
                  <a:latin typeface="Arial"/>
                  <a:cs typeface="Arial"/>
                </a:rPr>
                <a:t>i</a:t>
              </a:r>
              <a:endParaRPr sz="1172">
                <a:latin typeface="Arial"/>
                <a:cs typeface="Arial"/>
              </a:endParaRPr>
            </a:p>
            <a:p>
              <a:pPr marL="761221">
                <a:lnSpc>
                  <a:spcPct val="95825"/>
                </a:lnSpc>
                <a:spcBef>
                  <a:spcPts val="59"/>
                </a:spcBef>
              </a:pPr>
              <a:r>
                <a:rPr sz="1172" dirty="0">
                  <a:latin typeface="Arial"/>
                  <a:cs typeface="Arial"/>
                </a:rPr>
                <a:t>•   </a:t>
              </a:r>
              <a:r>
                <a:rPr sz="1172" spc="58" dirty="0">
                  <a:latin typeface="Arial"/>
                  <a:cs typeface="Arial"/>
                </a:rPr>
                <a:t> </a:t>
              </a:r>
              <a:r>
                <a:rPr sz="1172" b="1" spc="4" dirty="0">
                  <a:latin typeface="Arial"/>
                  <a:cs typeface="Arial"/>
                </a:rPr>
                <a:t>S</a:t>
              </a:r>
              <a:r>
                <a:rPr sz="1172" b="1" dirty="0">
                  <a:latin typeface="Arial"/>
                  <a:cs typeface="Arial"/>
                </a:rPr>
                <a:t>upr</a:t>
              </a:r>
              <a:r>
                <a:rPr sz="1172" b="1" spc="4" dirty="0">
                  <a:latin typeface="Arial"/>
                  <a:cs typeface="Arial"/>
                </a:rPr>
                <a:t>e</a:t>
              </a:r>
              <a:r>
                <a:rPr sz="1172" b="1" dirty="0">
                  <a:latin typeface="Arial"/>
                  <a:cs typeface="Arial"/>
                </a:rPr>
                <a:t>m</a:t>
              </a:r>
              <a:r>
                <a:rPr sz="1172" b="1" spc="4" dirty="0">
                  <a:latin typeface="Arial"/>
                  <a:cs typeface="Arial"/>
                </a:rPr>
                <a:t>as</a:t>
              </a:r>
              <a:r>
                <a:rPr sz="1172" b="1" dirty="0">
                  <a:latin typeface="Arial"/>
                  <a:cs typeface="Arial"/>
                </a:rPr>
                <a:t>i</a:t>
              </a:r>
              <a:r>
                <a:rPr sz="1172" b="1" spc="-19" dirty="0">
                  <a:latin typeface="Arial"/>
                  <a:cs typeface="Arial"/>
                </a:rPr>
                <a:t> </a:t>
              </a:r>
              <a:r>
                <a:rPr sz="1172" b="1" dirty="0">
                  <a:latin typeface="Arial"/>
                  <a:cs typeface="Arial"/>
                </a:rPr>
                <a:t>Hu</a:t>
              </a:r>
              <a:r>
                <a:rPr sz="1172" b="1" spc="4" dirty="0">
                  <a:latin typeface="Arial"/>
                  <a:cs typeface="Arial"/>
                </a:rPr>
                <a:t>k</a:t>
              </a:r>
              <a:r>
                <a:rPr sz="1172" b="1" dirty="0">
                  <a:latin typeface="Arial"/>
                  <a:cs typeface="Arial"/>
                </a:rPr>
                <a:t>um</a:t>
              </a:r>
              <a:endParaRPr sz="1172">
                <a:latin typeface="Arial"/>
                <a:cs typeface="Arial"/>
              </a:endParaRPr>
            </a:p>
            <a:p>
              <a:pPr marL="761221">
                <a:lnSpc>
                  <a:spcPct val="95825"/>
                </a:lnSpc>
                <a:spcBef>
                  <a:spcPts val="59"/>
                </a:spcBef>
              </a:pPr>
              <a:r>
                <a:rPr sz="1172" dirty="0">
                  <a:latin typeface="Arial"/>
                  <a:cs typeface="Arial"/>
                </a:rPr>
                <a:t>•   </a:t>
              </a:r>
              <a:r>
                <a:rPr sz="1172" spc="58" dirty="0">
                  <a:latin typeface="Arial"/>
                  <a:cs typeface="Arial"/>
                </a:rPr>
                <a:t> </a:t>
              </a:r>
              <a:r>
                <a:rPr sz="1172" b="1" spc="4" dirty="0">
                  <a:latin typeface="Arial"/>
                  <a:cs typeface="Arial"/>
                </a:rPr>
                <a:t>Pe</a:t>
              </a:r>
              <a:r>
                <a:rPr sz="1172" b="1" dirty="0">
                  <a:latin typeface="Arial"/>
                  <a:cs typeface="Arial"/>
                </a:rPr>
                <a:t>n</a:t>
              </a:r>
              <a:r>
                <a:rPr sz="1172" b="1" spc="4" dirty="0">
                  <a:latin typeface="Arial"/>
                  <a:cs typeface="Arial"/>
                </a:rPr>
                <a:t>e</a:t>
              </a:r>
              <a:r>
                <a:rPr sz="1172" b="1" dirty="0">
                  <a:latin typeface="Arial"/>
                  <a:cs typeface="Arial"/>
                </a:rPr>
                <a:t>g</a:t>
              </a:r>
              <a:r>
                <a:rPr sz="1172" b="1" spc="4" dirty="0">
                  <a:latin typeface="Arial"/>
                  <a:cs typeface="Arial"/>
                </a:rPr>
                <a:t>a</a:t>
              </a:r>
              <a:r>
                <a:rPr sz="1172" b="1" dirty="0">
                  <a:latin typeface="Arial"/>
                  <a:cs typeface="Arial"/>
                </a:rPr>
                <a:t>k</a:t>
              </a:r>
              <a:r>
                <a:rPr sz="1172" b="1" spc="-14" dirty="0">
                  <a:latin typeface="Arial"/>
                  <a:cs typeface="Arial"/>
                </a:rPr>
                <a:t> </a:t>
              </a:r>
              <a:r>
                <a:rPr sz="1172" b="1" dirty="0">
                  <a:latin typeface="Arial"/>
                  <a:cs typeface="Arial"/>
                </a:rPr>
                <a:t>H</a:t>
              </a:r>
              <a:r>
                <a:rPr sz="1172" b="1" spc="-38" dirty="0">
                  <a:latin typeface="Arial"/>
                  <a:cs typeface="Arial"/>
                </a:rPr>
                <a:t>A</a:t>
              </a:r>
              <a:r>
                <a:rPr sz="1172" b="1" dirty="0">
                  <a:latin typeface="Arial"/>
                  <a:cs typeface="Arial"/>
                </a:rPr>
                <a:t>M</a:t>
              </a:r>
              <a:endParaRPr sz="1172">
                <a:latin typeface="Arial"/>
                <a:cs typeface="Arial"/>
              </a:endParaRPr>
            </a:p>
          </p:txBody>
        </p:sp>
        <p:sp>
          <p:nvSpPr>
            <p:cNvPr id="1362" name="object 4"/>
            <p:cNvSpPr txBox="1"/>
            <p:nvPr/>
          </p:nvSpPr>
          <p:spPr>
            <a:xfrm>
              <a:off x="4501192" y="1916680"/>
              <a:ext cx="3505678" cy="2222203"/>
            </a:xfrm>
            <a:prstGeom prst="rect">
              <a:avLst/>
            </a:prstGeom>
          </p:spPr>
          <p:txBody>
            <a:bodyPr wrap="square" lIns="0" tIns="0" rIns="0" bIns="0" rtlCol="0">
              <a:noAutofit/>
            </a:bodyPr>
            <a:lstStyle/>
            <a:p>
              <a:pPr>
                <a:lnSpc>
                  <a:spcPts val="977"/>
                </a:lnSpc>
              </a:pPr>
              <a:endParaRPr sz="977"/>
            </a:p>
            <a:p>
              <a:pPr marL="238695">
                <a:lnSpc>
                  <a:spcPct val="95825"/>
                </a:lnSpc>
                <a:spcBef>
                  <a:spcPts val="13851"/>
                </a:spcBef>
              </a:pPr>
              <a:r>
                <a:rPr sz="1172" b="1" dirty="0">
                  <a:latin typeface="Arial"/>
                  <a:cs typeface="Arial"/>
                </a:rPr>
                <a:t>R</a:t>
              </a:r>
              <a:r>
                <a:rPr sz="1172" b="1" spc="4" dirty="0">
                  <a:latin typeface="Arial"/>
                  <a:cs typeface="Arial"/>
                </a:rPr>
                <a:t>as</a:t>
              </a:r>
              <a:r>
                <a:rPr sz="1172" b="1" dirty="0">
                  <a:latin typeface="Arial"/>
                  <a:cs typeface="Arial"/>
                </a:rPr>
                <a:t>a</a:t>
              </a:r>
              <a:r>
                <a:rPr sz="1172" b="1" spc="-14" dirty="0">
                  <a:latin typeface="Arial"/>
                  <a:cs typeface="Arial"/>
                </a:rPr>
                <a:t> </a:t>
              </a:r>
              <a:r>
                <a:rPr sz="1172" b="1" spc="4" dirty="0">
                  <a:latin typeface="Arial"/>
                  <a:cs typeface="Arial"/>
                </a:rPr>
                <a:t>a</a:t>
              </a:r>
              <a:r>
                <a:rPr sz="1172" b="1" dirty="0">
                  <a:latin typeface="Arial"/>
                  <a:cs typeface="Arial"/>
                </a:rPr>
                <a:t>m</a:t>
              </a:r>
              <a:r>
                <a:rPr sz="1172" b="1" spc="4" dirty="0">
                  <a:latin typeface="Arial"/>
                  <a:cs typeface="Arial"/>
                </a:rPr>
                <a:t>a</a:t>
              </a:r>
              <a:r>
                <a:rPr sz="1172" b="1" dirty="0">
                  <a:latin typeface="Arial"/>
                  <a:cs typeface="Arial"/>
                </a:rPr>
                <a:t>n</a:t>
              </a:r>
              <a:r>
                <a:rPr sz="1172" b="1" spc="-19" dirty="0">
                  <a:latin typeface="Arial"/>
                  <a:cs typeface="Arial"/>
                </a:rPr>
                <a:t> </a:t>
              </a:r>
              <a:r>
                <a:rPr sz="1172" b="1" dirty="0">
                  <a:latin typeface="Arial"/>
                  <a:cs typeface="Arial"/>
                </a:rPr>
                <a:t>d</a:t>
              </a:r>
              <a:r>
                <a:rPr sz="1172" b="1" spc="4" dirty="0">
                  <a:latin typeface="Arial"/>
                  <a:cs typeface="Arial"/>
                </a:rPr>
                <a:t>a</a:t>
              </a:r>
              <a:r>
                <a:rPr sz="1172" b="1" dirty="0">
                  <a:latin typeface="Arial"/>
                  <a:cs typeface="Arial"/>
                </a:rPr>
                <a:t>n d</a:t>
              </a:r>
              <a:r>
                <a:rPr sz="1172" b="1" spc="4" dirty="0">
                  <a:latin typeface="Arial"/>
                  <a:cs typeface="Arial"/>
                </a:rPr>
                <a:t>a</a:t>
              </a:r>
              <a:r>
                <a:rPr sz="1172" b="1" dirty="0">
                  <a:latin typeface="Arial"/>
                  <a:cs typeface="Arial"/>
                </a:rPr>
                <a:t>m</a:t>
              </a:r>
              <a:r>
                <a:rPr sz="1172" b="1" spc="4" dirty="0">
                  <a:latin typeface="Arial"/>
                  <a:cs typeface="Arial"/>
                </a:rPr>
                <a:t>a</a:t>
              </a:r>
              <a:r>
                <a:rPr sz="1172" b="1" dirty="0">
                  <a:latin typeface="Arial"/>
                  <a:cs typeface="Arial"/>
                </a:rPr>
                <a:t>i</a:t>
              </a:r>
              <a:r>
                <a:rPr sz="1172" b="1" spc="-4" dirty="0">
                  <a:latin typeface="Arial"/>
                  <a:cs typeface="Arial"/>
                </a:rPr>
                <a:t> </a:t>
              </a:r>
              <a:r>
                <a:rPr sz="1172" b="1" dirty="0">
                  <a:latin typeface="Arial"/>
                  <a:cs typeface="Arial"/>
                </a:rPr>
                <a:t>p</a:t>
              </a:r>
              <a:r>
                <a:rPr sz="1172" b="1" spc="4" dirty="0">
                  <a:latin typeface="Arial"/>
                  <a:cs typeface="Arial"/>
                </a:rPr>
                <a:t>a</a:t>
              </a:r>
              <a:r>
                <a:rPr sz="1172" b="1" dirty="0">
                  <a:latin typeface="Arial"/>
                  <a:cs typeface="Arial"/>
                </a:rPr>
                <a:t>da</a:t>
              </a:r>
              <a:r>
                <a:rPr sz="1172" b="1" spc="9" dirty="0">
                  <a:latin typeface="Arial"/>
                  <a:cs typeface="Arial"/>
                </a:rPr>
                <a:t> </a:t>
              </a:r>
              <a:r>
                <a:rPr sz="1172" b="1" spc="4" dirty="0">
                  <a:latin typeface="Arial"/>
                  <a:cs typeface="Arial"/>
                </a:rPr>
                <a:t>se</a:t>
              </a:r>
              <a:r>
                <a:rPr sz="1172" b="1" dirty="0">
                  <a:latin typeface="Arial"/>
                  <a:cs typeface="Arial"/>
                </a:rPr>
                <a:t>luruh</a:t>
              </a:r>
              <a:r>
                <a:rPr sz="1172" b="1" spc="-9" dirty="0">
                  <a:latin typeface="Arial"/>
                  <a:cs typeface="Arial"/>
                </a:rPr>
                <a:t> </a:t>
              </a:r>
              <a:r>
                <a:rPr sz="1172" b="1" dirty="0">
                  <a:latin typeface="Arial"/>
                  <a:cs typeface="Arial"/>
                </a:rPr>
                <a:t>r</a:t>
              </a:r>
              <a:r>
                <a:rPr sz="1172" b="1" spc="4" dirty="0">
                  <a:latin typeface="Arial"/>
                  <a:cs typeface="Arial"/>
                </a:rPr>
                <a:t>ak</a:t>
              </a:r>
              <a:r>
                <a:rPr sz="1172" b="1" spc="-28" dirty="0">
                  <a:latin typeface="Arial"/>
                  <a:cs typeface="Arial"/>
                </a:rPr>
                <a:t>y</a:t>
              </a:r>
              <a:r>
                <a:rPr sz="1172" b="1" spc="4" dirty="0">
                  <a:latin typeface="Arial"/>
                  <a:cs typeface="Arial"/>
                </a:rPr>
                <a:t>at</a:t>
              </a:r>
              <a:endParaRPr sz="1172">
                <a:latin typeface="Arial"/>
                <a:cs typeface="Arial"/>
              </a:endParaRPr>
            </a:p>
          </p:txBody>
        </p:sp>
        <p:sp>
          <p:nvSpPr>
            <p:cNvPr id="1363" name="object 3"/>
            <p:cNvSpPr txBox="1"/>
            <p:nvPr/>
          </p:nvSpPr>
          <p:spPr>
            <a:xfrm>
              <a:off x="8144669" y="1916680"/>
              <a:ext cx="3505678" cy="2222203"/>
            </a:xfrm>
            <a:prstGeom prst="rect">
              <a:avLst/>
            </a:prstGeom>
          </p:spPr>
          <p:txBody>
            <a:bodyPr wrap="square" lIns="0" tIns="0" rIns="0" bIns="0" rtlCol="0">
              <a:noAutofit/>
            </a:bodyPr>
            <a:lstStyle/>
            <a:p>
              <a:pPr>
                <a:lnSpc>
                  <a:spcPts val="977"/>
                </a:lnSpc>
              </a:pPr>
              <a:endParaRPr sz="977"/>
            </a:p>
            <a:p>
              <a:pPr marL="122853">
                <a:lnSpc>
                  <a:spcPct val="95825"/>
                </a:lnSpc>
                <a:spcBef>
                  <a:spcPts val="8962"/>
                </a:spcBef>
              </a:pPr>
              <a:r>
                <a:rPr sz="1172" b="1" dirty="0">
                  <a:latin typeface="Arial"/>
                  <a:cs typeface="Arial"/>
                </a:rPr>
                <a:t>K</a:t>
              </a:r>
              <a:r>
                <a:rPr sz="1172" b="1" spc="4" dirty="0">
                  <a:latin typeface="Arial"/>
                  <a:cs typeface="Arial"/>
                </a:rPr>
                <a:t>e</a:t>
              </a:r>
              <a:r>
                <a:rPr sz="1172" b="1" dirty="0">
                  <a:latin typeface="Arial"/>
                  <a:cs typeface="Arial"/>
                </a:rPr>
                <a:t>u</a:t>
              </a:r>
              <a:r>
                <a:rPr sz="1172" b="1" spc="-4" dirty="0">
                  <a:latin typeface="Arial"/>
                  <a:cs typeface="Arial"/>
                </a:rPr>
                <a:t>t</a:t>
              </a:r>
              <a:r>
                <a:rPr sz="1172" b="1" dirty="0">
                  <a:latin typeface="Arial"/>
                  <a:cs typeface="Arial"/>
                </a:rPr>
                <a:t>uh</a:t>
              </a:r>
              <a:r>
                <a:rPr sz="1172" b="1" spc="4" dirty="0">
                  <a:latin typeface="Arial"/>
                  <a:cs typeface="Arial"/>
                </a:rPr>
                <a:t>a</a:t>
              </a:r>
              <a:r>
                <a:rPr sz="1172" b="1" dirty="0">
                  <a:latin typeface="Arial"/>
                  <a:cs typeface="Arial"/>
                </a:rPr>
                <a:t>n</a:t>
              </a:r>
              <a:r>
                <a:rPr sz="1172" b="1" spc="14" dirty="0">
                  <a:latin typeface="Arial"/>
                  <a:cs typeface="Arial"/>
                </a:rPr>
                <a:t> </a:t>
              </a:r>
              <a:r>
                <a:rPr sz="1172" b="1" dirty="0">
                  <a:latin typeface="Arial"/>
                  <a:cs typeface="Arial"/>
                </a:rPr>
                <a:t>&amp; </a:t>
              </a:r>
              <a:r>
                <a:rPr sz="1172" b="1" spc="4" dirty="0">
                  <a:latin typeface="Arial"/>
                  <a:cs typeface="Arial"/>
                </a:rPr>
                <a:t>ke</a:t>
              </a:r>
              <a:r>
                <a:rPr sz="1172" b="1" dirty="0">
                  <a:latin typeface="Arial"/>
                  <a:cs typeface="Arial"/>
                </a:rPr>
                <a:t>d</a:t>
              </a:r>
              <a:r>
                <a:rPr sz="1172" b="1" spc="4" dirty="0">
                  <a:latin typeface="Arial"/>
                  <a:cs typeface="Arial"/>
                </a:rPr>
                <a:t>a</a:t>
              </a:r>
              <a:r>
                <a:rPr sz="1172" b="1" dirty="0">
                  <a:latin typeface="Arial"/>
                  <a:cs typeface="Arial"/>
                </a:rPr>
                <a:t>ul</a:t>
              </a:r>
              <a:r>
                <a:rPr sz="1172" b="1" spc="4" dirty="0">
                  <a:latin typeface="Arial"/>
                  <a:cs typeface="Arial"/>
                </a:rPr>
                <a:t>a</a:t>
              </a:r>
              <a:r>
                <a:rPr sz="1172" b="1" spc="-4" dirty="0">
                  <a:latin typeface="Arial"/>
                  <a:cs typeface="Arial"/>
                </a:rPr>
                <a:t>t</a:t>
              </a:r>
              <a:r>
                <a:rPr sz="1172" b="1" spc="4" dirty="0">
                  <a:latin typeface="Arial"/>
                  <a:cs typeface="Arial"/>
                </a:rPr>
                <a:t>a</a:t>
              </a:r>
              <a:r>
                <a:rPr sz="1172" b="1" dirty="0">
                  <a:latin typeface="Arial"/>
                  <a:cs typeface="Arial"/>
                </a:rPr>
                <a:t>n</a:t>
              </a:r>
              <a:r>
                <a:rPr sz="1172" b="1" spc="-19" dirty="0">
                  <a:latin typeface="Arial"/>
                  <a:cs typeface="Arial"/>
                </a:rPr>
                <a:t> </a:t>
              </a:r>
              <a:r>
                <a:rPr sz="1172" b="1" dirty="0">
                  <a:latin typeface="Arial"/>
                  <a:cs typeface="Arial"/>
                </a:rPr>
                <a:t>NKRI</a:t>
              </a:r>
              <a:endParaRPr sz="1172">
                <a:latin typeface="Arial"/>
                <a:cs typeface="Arial"/>
              </a:endParaRPr>
            </a:p>
            <a:p>
              <a:pPr marL="122918">
                <a:lnSpc>
                  <a:spcPct val="95825"/>
                </a:lnSpc>
                <a:spcBef>
                  <a:spcPts val="59"/>
                </a:spcBef>
              </a:pPr>
              <a:r>
                <a:rPr sz="1172" dirty="0">
                  <a:latin typeface="Arial"/>
                  <a:cs typeface="Arial"/>
                </a:rPr>
                <a:t>•   </a:t>
              </a:r>
              <a:r>
                <a:rPr sz="1172" spc="58" dirty="0">
                  <a:latin typeface="Arial"/>
                  <a:cs typeface="Arial"/>
                </a:rPr>
                <a:t> </a:t>
              </a:r>
              <a:r>
                <a:rPr sz="1172" b="1" spc="4" dirty="0">
                  <a:latin typeface="Arial"/>
                  <a:cs typeface="Arial"/>
                </a:rPr>
                <a:t>Pe</a:t>
              </a:r>
              <a:r>
                <a:rPr sz="1172" b="1" dirty="0">
                  <a:latin typeface="Arial"/>
                  <a:cs typeface="Arial"/>
                </a:rPr>
                <a:t>r</a:t>
              </a:r>
              <a:r>
                <a:rPr sz="1172" b="1" spc="-4" dirty="0">
                  <a:latin typeface="Arial"/>
                  <a:cs typeface="Arial"/>
                </a:rPr>
                <a:t>t</a:t>
              </a:r>
              <a:r>
                <a:rPr sz="1172" b="1" spc="4" dirty="0">
                  <a:latin typeface="Arial"/>
                  <a:cs typeface="Arial"/>
                </a:rPr>
                <a:t>a</a:t>
              </a:r>
              <a:r>
                <a:rPr sz="1172" b="1" dirty="0">
                  <a:latin typeface="Arial"/>
                  <a:cs typeface="Arial"/>
                </a:rPr>
                <a:t>h</a:t>
              </a:r>
              <a:r>
                <a:rPr sz="1172" b="1" spc="4" dirty="0">
                  <a:latin typeface="Arial"/>
                  <a:cs typeface="Arial"/>
                </a:rPr>
                <a:t>a</a:t>
              </a:r>
              <a:r>
                <a:rPr sz="1172" b="1" dirty="0">
                  <a:latin typeface="Arial"/>
                  <a:cs typeface="Arial"/>
                </a:rPr>
                <a:t>n</a:t>
              </a:r>
              <a:r>
                <a:rPr sz="1172" b="1" spc="4" dirty="0">
                  <a:latin typeface="Arial"/>
                  <a:cs typeface="Arial"/>
                </a:rPr>
                <a:t>a</a:t>
              </a:r>
              <a:r>
                <a:rPr sz="1172" b="1" dirty="0">
                  <a:latin typeface="Arial"/>
                  <a:cs typeface="Arial"/>
                </a:rPr>
                <a:t>n</a:t>
              </a:r>
              <a:r>
                <a:rPr sz="1172" b="1" spc="-19" dirty="0">
                  <a:latin typeface="Arial"/>
                  <a:cs typeface="Arial"/>
                </a:rPr>
                <a:t> </a:t>
              </a:r>
              <a:r>
                <a:rPr sz="1172" b="1" dirty="0">
                  <a:latin typeface="Arial"/>
                  <a:cs typeface="Arial"/>
                </a:rPr>
                <a:t>&amp; </a:t>
              </a:r>
              <a:r>
                <a:rPr sz="1172" b="1" spc="4" dirty="0">
                  <a:latin typeface="Arial"/>
                  <a:cs typeface="Arial"/>
                </a:rPr>
                <a:t>kea</a:t>
              </a:r>
              <a:r>
                <a:rPr sz="1172" b="1" dirty="0">
                  <a:latin typeface="Arial"/>
                  <a:cs typeface="Arial"/>
                </a:rPr>
                <a:t>m</a:t>
              </a:r>
              <a:r>
                <a:rPr sz="1172" b="1" spc="-4" dirty="0">
                  <a:latin typeface="Arial"/>
                  <a:cs typeface="Arial"/>
                </a:rPr>
                <a:t>a</a:t>
              </a:r>
              <a:r>
                <a:rPr sz="1172" b="1" dirty="0">
                  <a:latin typeface="Arial"/>
                  <a:cs typeface="Arial"/>
                </a:rPr>
                <a:t>n</a:t>
              </a:r>
              <a:r>
                <a:rPr sz="1172" b="1" spc="4" dirty="0">
                  <a:latin typeface="Arial"/>
                  <a:cs typeface="Arial"/>
                </a:rPr>
                <a:t>a</a:t>
              </a:r>
              <a:r>
                <a:rPr sz="1172" b="1" dirty="0">
                  <a:latin typeface="Arial"/>
                  <a:cs typeface="Arial"/>
                </a:rPr>
                <a:t>n</a:t>
              </a:r>
              <a:r>
                <a:rPr sz="1172" b="1" spc="-19" dirty="0">
                  <a:latin typeface="Arial"/>
                  <a:cs typeface="Arial"/>
                </a:rPr>
                <a:t> </a:t>
              </a:r>
              <a:r>
                <a:rPr sz="1172" b="1" spc="-4" dirty="0">
                  <a:latin typeface="Arial"/>
                  <a:cs typeface="Arial"/>
                </a:rPr>
                <a:t>(</a:t>
              </a:r>
              <a:r>
                <a:rPr sz="1172" b="1" dirty="0">
                  <a:latin typeface="Arial"/>
                  <a:cs typeface="Arial"/>
                </a:rPr>
                <a:t>TNI</a:t>
              </a:r>
              <a:r>
                <a:rPr sz="1172" b="1" spc="4" dirty="0">
                  <a:latin typeface="Arial"/>
                  <a:cs typeface="Arial"/>
                </a:rPr>
                <a:t> P</a:t>
              </a:r>
              <a:r>
                <a:rPr sz="1172" b="1" dirty="0">
                  <a:latin typeface="Arial"/>
                  <a:cs typeface="Arial"/>
                </a:rPr>
                <a:t>ro</a:t>
              </a:r>
              <a:r>
                <a:rPr sz="1172" b="1" spc="-4" dirty="0">
                  <a:latin typeface="Arial"/>
                  <a:cs typeface="Arial"/>
                </a:rPr>
                <a:t>f</a:t>
              </a:r>
              <a:r>
                <a:rPr sz="1172" b="1" spc="4" dirty="0">
                  <a:latin typeface="Arial"/>
                  <a:cs typeface="Arial"/>
                </a:rPr>
                <a:t>es</a:t>
              </a:r>
              <a:r>
                <a:rPr sz="1172" b="1" dirty="0">
                  <a:latin typeface="Arial"/>
                  <a:cs typeface="Arial"/>
                </a:rPr>
                <a:t>ion</a:t>
              </a:r>
              <a:r>
                <a:rPr sz="1172" b="1" spc="4" dirty="0">
                  <a:latin typeface="Arial"/>
                  <a:cs typeface="Arial"/>
                </a:rPr>
                <a:t>a</a:t>
              </a:r>
              <a:r>
                <a:rPr sz="1172" b="1" dirty="0">
                  <a:latin typeface="Arial"/>
                  <a:cs typeface="Arial"/>
                </a:rPr>
                <a:t>l)</a:t>
              </a:r>
              <a:endParaRPr sz="1172">
                <a:latin typeface="Arial"/>
                <a:cs typeface="Arial"/>
              </a:endParaRPr>
            </a:p>
            <a:p>
              <a:pPr marL="122918">
                <a:lnSpc>
                  <a:spcPct val="95825"/>
                </a:lnSpc>
                <a:spcBef>
                  <a:spcPts val="1465"/>
                </a:spcBef>
              </a:pPr>
              <a:r>
                <a:rPr sz="1172" dirty="0">
                  <a:latin typeface="Arial"/>
                  <a:cs typeface="Arial"/>
                </a:rPr>
                <a:t>•   </a:t>
              </a:r>
              <a:r>
                <a:rPr sz="1172" spc="58" dirty="0">
                  <a:latin typeface="Arial"/>
                  <a:cs typeface="Arial"/>
                </a:rPr>
                <a:t> </a:t>
              </a:r>
              <a:r>
                <a:rPr sz="1172" b="1" dirty="0">
                  <a:latin typeface="Arial"/>
                  <a:cs typeface="Arial"/>
                </a:rPr>
                <a:t>In</a:t>
              </a:r>
              <a:r>
                <a:rPr sz="1172" b="1" spc="-4" dirty="0">
                  <a:latin typeface="Arial"/>
                  <a:cs typeface="Arial"/>
                </a:rPr>
                <a:t>t</a:t>
              </a:r>
              <a:r>
                <a:rPr sz="1172" b="1" spc="4" dirty="0">
                  <a:latin typeface="Arial"/>
                  <a:cs typeface="Arial"/>
                </a:rPr>
                <a:t>e</a:t>
              </a:r>
              <a:r>
                <a:rPr sz="1172" b="1" dirty="0">
                  <a:latin typeface="Arial"/>
                  <a:cs typeface="Arial"/>
                </a:rPr>
                <a:t>li</a:t>
              </a:r>
              <a:r>
                <a:rPr sz="1172" b="1" spc="-9" dirty="0">
                  <a:latin typeface="Arial"/>
                  <a:cs typeface="Arial"/>
                </a:rPr>
                <a:t>j</a:t>
              </a:r>
              <a:r>
                <a:rPr sz="1172" b="1" spc="4" dirty="0">
                  <a:latin typeface="Arial"/>
                  <a:cs typeface="Arial"/>
                </a:rPr>
                <a:t>e</a:t>
              </a:r>
              <a:r>
                <a:rPr sz="1172" b="1" dirty="0">
                  <a:latin typeface="Arial"/>
                  <a:cs typeface="Arial"/>
                </a:rPr>
                <a:t>n</a:t>
              </a:r>
              <a:r>
                <a:rPr sz="1172" b="1" spc="14" dirty="0">
                  <a:latin typeface="Arial"/>
                  <a:cs typeface="Arial"/>
                </a:rPr>
                <a:t> </a:t>
              </a:r>
              <a:r>
                <a:rPr sz="1172" b="1" dirty="0">
                  <a:latin typeface="Arial"/>
                  <a:cs typeface="Arial"/>
                </a:rPr>
                <a:t>d</a:t>
              </a:r>
              <a:r>
                <a:rPr sz="1172" b="1" spc="4" dirty="0">
                  <a:latin typeface="Arial"/>
                  <a:cs typeface="Arial"/>
                </a:rPr>
                <a:t>a</a:t>
              </a:r>
              <a:r>
                <a:rPr sz="1172" b="1" dirty="0">
                  <a:latin typeface="Arial"/>
                  <a:cs typeface="Arial"/>
                </a:rPr>
                <a:t>n</a:t>
              </a:r>
              <a:r>
                <a:rPr sz="1172" b="1" spc="14" dirty="0">
                  <a:latin typeface="Arial"/>
                  <a:cs typeface="Arial"/>
                </a:rPr>
                <a:t> </a:t>
              </a:r>
              <a:r>
                <a:rPr sz="1172" b="1" spc="4" dirty="0">
                  <a:latin typeface="Arial"/>
                  <a:cs typeface="Arial"/>
                </a:rPr>
                <a:t>k</a:t>
              </a:r>
              <a:r>
                <a:rPr sz="1172" b="1" dirty="0">
                  <a:latin typeface="Arial"/>
                  <a:cs typeface="Arial"/>
                </a:rPr>
                <a:t>on</a:t>
              </a:r>
              <a:r>
                <a:rPr sz="1172" b="1" spc="-4" dirty="0">
                  <a:latin typeface="Arial"/>
                  <a:cs typeface="Arial"/>
                </a:rPr>
                <a:t>t</a:t>
              </a:r>
              <a:r>
                <a:rPr sz="1172" b="1" dirty="0">
                  <a:latin typeface="Arial"/>
                  <a:cs typeface="Arial"/>
                </a:rPr>
                <a:t>ra</a:t>
              </a:r>
              <a:r>
                <a:rPr sz="1172" b="1" spc="-4" dirty="0">
                  <a:latin typeface="Arial"/>
                  <a:cs typeface="Arial"/>
                </a:rPr>
                <a:t> </a:t>
              </a:r>
              <a:r>
                <a:rPr sz="1172" b="1" dirty="0">
                  <a:latin typeface="Arial"/>
                  <a:cs typeface="Arial"/>
                </a:rPr>
                <a:t>in</a:t>
              </a:r>
              <a:r>
                <a:rPr sz="1172" b="1" spc="-4" dirty="0">
                  <a:latin typeface="Arial"/>
                  <a:cs typeface="Arial"/>
                </a:rPr>
                <a:t>t</a:t>
              </a:r>
              <a:r>
                <a:rPr sz="1172" b="1" spc="4" dirty="0">
                  <a:latin typeface="Arial"/>
                  <a:cs typeface="Arial"/>
                </a:rPr>
                <a:t>e</a:t>
              </a:r>
              <a:r>
                <a:rPr sz="1172" b="1" dirty="0">
                  <a:latin typeface="Arial"/>
                  <a:cs typeface="Arial"/>
                </a:rPr>
                <a:t>li</a:t>
              </a:r>
              <a:r>
                <a:rPr sz="1172" b="1" spc="-9" dirty="0">
                  <a:latin typeface="Arial"/>
                  <a:cs typeface="Arial"/>
                </a:rPr>
                <a:t>j</a:t>
              </a:r>
              <a:r>
                <a:rPr sz="1172" b="1" spc="4" dirty="0">
                  <a:latin typeface="Arial"/>
                  <a:cs typeface="Arial"/>
                </a:rPr>
                <a:t>e</a:t>
              </a:r>
              <a:r>
                <a:rPr sz="1172" b="1" dirty="0">
                  <a:latin typeface="Arial"/>
                  <a:cs typeface="Arial"/>
                </a:rPr>
                <a:t>n</a:t>
              </a:r>
              <a:endParaRPr sz="1172">
                <a:latin typeface="Arial"/>
                <a:cs typeface="Arial"/>
              </a:endParaRPr>
            </a:p>
          </p:txBody>
        </p:sp>
        <p:sp>
          <p:nvSpPr>
            <p:cNvPr id="1364" name="object 2"/>
            <p:cNvSpPr txBox="1"/>
            <p:nvPr/>
          </p:nvSpPr>
          <p:spPr>
            <a:xfrm>
              <a:off x="760484" y="1395677"/>
              <a:ext cx="10889871" cy="454078"/>
            </a:xfrm>
            <a:prstGeom prst="rect">
              <a:avLst/>
            </a:prstGeom>
            <a:solidFill>
              <a:srgbClr val="00518F"/>
            </a:solidFill>
          </p:spPr>
          <p:txBody>
            <a:bodyPr wrap="square" lIns="0" tIns="0" rIns="0" bIns="0" rtlCol="0">
              <a:noAutofit/>
            </a:bodyPr>
            <a:lstStyle/>
            <a:p>
              <a:pPr>
                <a:lnSpc>
                  <a:spcPts val="879"/>
                </a:lnSpc>
                <a:spcBef>
                  <a:spcPts val="28"/>
                </a:spcBef>
              </a:pPr>
              <a:endParaRPr sz="879" dirty="0"/>
            </a:p>
            <a:p>
              <a:pPr marL="3374008">
                <a:lnSpc>
                  <a:spcPct val="95825"/>
                </a:lnSpc>
              </a:pPr>
              <a:r>
                <a:rPr sz="1562" b="1" spc="-4" dirty="0">
                  <a:solidFill>
                    <a:srgbClr val="FFFFFF"/>
                  </a:solidFill>
                  <a:latin typeface="Arial"/>
                  <a:cs typeface="Arial"/>
                </a:rPr>
                <a:t>FO</a:t>
              </a:r>
              <a:r>
                <a:rPr sz="1562" b="1" dirty="0">
                  <a:solidFill>
                    <a:srgbClr val="FFFFFF"/>
                  </a:solidFill>
                  <a:latin typeface="Arial"/>
                  <a:cs typeface="Arial"/>
                </a:rPr>
                <a:t>KUS</a:t>
              </a:r>
              <a:r>
                <a:rPr sz="1562" b="1" spc="-39" dirty="0">
                  <a:solidFill>
                    <a:srgbClr val="FFFFFF"/>
                  </a:solidFill>
                  <a:latin typeface="Arial"/>
                  <a:cs typeface="Arial"/>
                </a:rPr>
                <a:t> </a:t>
              </a:r>
              <a:r>
                <a:rPr sz="1562" b="1" dirty="0">
                  <a:solidFill>
                    <a:srgbClr val="FFFFFF"/>
                  </a:solidFill>
                  <a:latin typeface="Arial"/>
                  <a:cs typeface="Arial"/>
                </a:rPr>
                <a:t>K</a:t>
              </a:r>
              <a:r>
                <a:rPr sz="1562" b="1" spc="4" dirty="0">
                  <a:solidFill>
                    <a:srgbClr val="FFFFFF"/>
                  </a:solidFill>
                  <a:latin typeface="Arial"/>
                  <a:cs typeface="Arial"/>
                </a:rPr>
                <a:t>E</a:t>
              </a:r>
              <a:r>
                <a:rPr sz="1562" b="1" spc="-4" dirty="0">
                  <a:solidFill>
                    <a:srgbClr val="FFFFFF"/>
                  </a:solidFill>
                  <a:latin typeface="Arial"/>
                  <a:cs typeface="Arial"/>
                </a:rPr>
                <a:t>L</a:t>
              </a:r>
              <a:r>
                <a:rPr sz="1562" b="1" spc="4" dirty="0">
                  <a:solidFill>
                    <a:srgbClr val="FFFFFF"/>
                  </a:solidFill>
                  <a:latin typeface="Arial"/>
                  <a:cs typeface="Arial"/>
                </a:rPr>
                <a:t>EM</a:t>
              </a:r>
              <a:r>
                <a:rPr sz="1562" b="1" dirty="0">
                  <a:solidFill>
                    <a:srgbClr val="FFFFFF"/>
                  </a:solidFill>
                  <a:latin typeface="Arial"/>
                  <a:cs typeface="Arial"/>
                </a:rPr>
                <a:t>B</a:t>
              </a:r>
              <a:r>
                <a:rPr sz="1562" b="1" spc="-49" dirty="0">
                  <a:solidFill>
                    <a:srgbClr val="FFFFFF"/>
                  </a:solidFill>
                  <a:latin typeface="Arial"/>
                  <a:cs typeface="Arial"/>
                </a:rPr>
                <a:t>A</a:t>
              </a:r>
              <a:r>
                <a:rPr sz="1562" b="1" spc="4" dirty="0">
                  <a:solidFill>
                    <a:srgbClr val="FFFFFF"/>
                  </a:solidFill>
                  <a:latin typeface="Arial"/>
                  <a:cs typeface="Arial"/>
                </a:rPr>
                <a:t>G</a:t>
              </a:r>
              <a:r>
                <a:rPr sz="1562" b="1" spc="-9" dirty="0">
                  <a:solidFill>
                    <a:srgbClr val="FFFFFF"/>
                  </a:solidFill>
                  <a:latin typeface="Arial"/>
                  <a:cs typeface="Arial"/>
                </a:rPr>
                <a:t>AA</a:t>
              </a:r>
              <a:r>
                <a:rPr sz="1562" b="1" dirty="0">
                  <a:solidFill>
                    <a:srgbClr val="FFFFFF"/>
                  </a:solidFill>
                  <a:latin typeface="Arial"/>
                  <a:cs typeface="Arial"/>
                </a:rPr>
                <a:t>N</a:t>
              </a:r>
              <a:r>
                <a:rPr sz="1562" b="1" spc="-55" dirty="0">
                  <a:solidFill>
                    <a:srgbClr val="FFFFFF"/>
                  </a:solidFill>
                  <a:latin typeface="Arial"/>
                  <a:cs typeface="Arial"/>
                </a:rPr>
                <a:t> </a:t>
              </a:r>
              <a:r>
                <a:rPr sz="1562" b="1" spc="4" dirty="0">
                  <a:solidFill>
                    <a:srgbClr val="FFFFFF"/>
                  </a:solidFill>
                  <a:latin typeface="Arial"/>
                  <a:cs typeface="Arial"/>
                </a:rPr>
                <a:t>P</a:t>
              </a:r>
              <a:r>
                <a:rPr sz="1562" b="1" spc="-4" dirty="0">
                  <a:solidFill>
                    <a:srgbClr val="FFFFFF"/>
                  </a:solidFill>
                  <a:latin typeface="Arial"/>
                  <a:cs typeface="Arial"/>
                </a:rPr>
                <a:t>OL</a:t>
              </a:r>
              <a:r>
                <a:rPr sz="1562" b="1" dirty="0">
                  <a:solidFill>
                    <a:srgbClr val="FFFFFF"/>
                  </a:solidFill>
                  <a:latin typeface="Arial"/>
                  <a:cs typeface="Arial"/>
                </a:rPr>
                <a:t>I</a:t>
              </a:r>
              <a:r>
                <a:rPr sz="1562" b="1" spc="-4" dirty="0">
                  <a:solidFill>
                    <a:srgbClr val="FFFFFF"/>
                  </a:solidFill>
                  <a:latin typeface="Arial"/>
                  <a:cs typeface="Arial"/>
                </a:rPr>
                <a:t>T</a:t>
              </a:r>
              <a:r>
                <a:rPr sz="1562" b="1" dirty="0">
                  <a:solidFill>
                    <a:srgbClr val="FFFFFF"/>
                  </a:solidFill>
                  <a:latin typeface="Arial"/>
                  <a:cs typeface="Arial"/>
                </a:rPr>
                <a:t>IK</a:t>
              </a:r>
              <a:r>
                <a:rPr sz="1562" b="1" spc="-36" dirty="0">
                  <a:solidFill>
                    <a:srgbClr val="FFFFFF"/>
                  </a:solidFill>
                  <a:latin typeface="Arial"/>
                  <a:cs typeface="Arial"/>
                </a:rPr>
                <a:t> </a:t>
              </a:r>
              <a:r>
                <a:rPr sz="1562" b="1" dirty="0">
                  <a:solidFill>
                    <a:srgbClr val="FFFFFF"/>
                  </a:solidFill>
                  <a:latin typeface="Arial"/>
                  <a:cs typeface="Arial"/>
                </a:rPr>
                <a:t>&amp;</a:t>
              </a:r>
              <a:r>
                <a:rPr sz="1562" b="1" spc="-11" dirty="0">
                  <a:solidFill>
                    <a:srgbClr val="FFFFFF"/>
                  </a:solidFill>
                  <a:latin typeface="Arial"/>
                  <a:cs typeface="Arial"/>
                </a:rPr>
                <a:t> </a:t>
              </a:r>
              <a:r>
                <a:rPr sz="1562" b="1" dirty="0">
                  <a:solidFill>
                    <a:srgbClr val="FFFFFF"/>
                  </a:solidFill>
                  <a:latin typeface="Arial"/>
                  <a:cs typeface="Arial"/>
                </a:rPr>
                <a:t>HUKUM</a:t>
              </a:r>
              <a:endParaRPr sz="1562" dirty="0">
                <a:latin typeface="Arial"/>
                <a:cs typeface="Arial"/>
              </a:endParaRPr>
            </a:p>
          </p:txBody>
        </p:sp>
      </p:grpSp>
      <p:sp>
        <p:nvSpPr>
          <p:cNvPr id="1365"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13</a:t>
            </a:fld>
            <a:endParaRPr lang="en-US" dirty="0">
              <a:solidFill>
                <a:prstClr val="white"/>
              </a:solidFill>
            </a:endParaRPr>
          </a:p>
        </p:txBody>
      </p:sp>
    </p:spTree>
    <p:extLst>
      <p:ext uri="{BB962C8B-B14F-4D97-AF65-F5344CB8AC3E}">
        <p14:creationId xmlns:p14="http://schemas.microsoft.com/office/powerpoint/2010/main" val="3053950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Rectangle 478"/>
          <p:cNvSpPr/>
          <p:nvPr/>
        </p:nvSpPr>
        <p:spPr>
          <a:xfrm>
            <a:off x="818446" y="187792"/>
            <a:ext cx="10500999" cy="535531"/>
          </a:xfrm>
          <a:prstGeom prst="rect">
            <a:avLst/>
          </a:prstGeom>
        </p:spPr>
        <p:txBody>
          <a:bodyPr wrap="square">
            <a:spAutoFit/>
          </a:bodyPr>
          <a:lstStyle/>
          <a:p>
            <a:pPr algn="ctr">
              <a:lnSpc>
                <a:spcPct val="120000"/>
              </a:lnSpc>
              <a:defRPr/>
            </a:pPr>
            <a:r>
              <a:rPr lang="fi-FI" sz="2400" b="1" dirty="0">
                <a:latin typeface="Cambria" charset="0"/>
                <a:ea typeface="Cambria" charset="0"/>
                <a:cs typeface="Cambria" charset="0"/>
              </a:rPr>
              <a:t>FOKUS 2 RPJMN 2020-2024 TAHAP IV RPJPN </a:t>
            </a:r>
          </a:p>
        </p:txBody>
      </p:sp>
      <p:sp>
        <p:nvSpPr>
          <p:cNvPr id="1366" name="object 343"/>
          <p:cNvSpPr/>
          <p:nvPr/>
        </p:nvSpPr>
        <p:spPr>
          <a:xfrm>
            <a:off x="874780" y="1600047"/>
            <a:ext cx="6279658" cy="375267"/>
          </a:xfrm>
          <a:custGeom>
            <a:avLst/>
            <a:gdLst/>
            <a:ahLst/>
            <a:cxnLst/>
            <a:rect l="l" t="t" r="r" b="b"/>
            <a:pathLst>
              <a:path w="6430835" h="384301">
                <a:moveTo>
                  <a:pt x="0" y="0"/>
                </a:moveTo>
                <a:lnTo>
                  <a:pt x="0" y="384301"/>
                </a:lnTo>
                <a:lnTo>
                  <a:pt x="6430835" y="384301"/>
                </a:lnTo>
                <a:lnTo>
                  <a:pt x="6430835" y="0"/>
                </a:lnTo>
                <a:lnTo>
                  <a:pt x="0" y="0"/>
                </a:lnTo>
                <a:close/>
              </a:path>
            </a:pathLst>
          </a:custGeom>
          <a:solidFill>
            <a:srgbClr val="1161A8"/>
          </a:solidFill>
        </p:spPr>
        <p:txBody>
          <a:bodyPr wrap="square" lIns="0" tIns="0" rIns="0" bIns="0" rtlCol="0">
            <a:noAutofit/>
          </a:bodyPr>
          <a:lstStyle/>
          <a:p>
            <a:endParaRPr sz="1758"/>
          </a:p>
        </p:txBody>
      </p:sp>
      <p:sp>
        <p:nvSpPr>
          <p:cNvPr id="1367" name="object 344"/>
          <p:cNvSpPr/>
          <p:nvPr/>
        </p:nvSpPr>
        <p:spPr>
          <a:xfrm>
            <a:off x="1766067" y="2424487"/>
            <a:ext cx="63040" cy="78517"/>
          </a:xfrm>
          <a:custGeom>
            <a:avLst/>
            <a:gdLst/>
            <a:ahLst/>
            <a:cxnLst/>
            <a:rect l="l" t="t" r="r" b="b"/>
            <a:pathLst>
              <a:path w="64558" h="80407">
                <a:moveTo>
                  <a:pt x="55783" y="74536"/>
                </a:moveTo>
                <a:lnTo>
                  <a:pt x="55977" y="69262"/>
                </a:lnTo>
                <a:lnTo>
                  <a:pt x="56949" y="64087"/>
                </a:lnTo>
                <a:lnTo>
                  <a:pt x="57823" y="58912"/>
                </a:lnTo>
                <a:lnTo>
                  <a:pt x="59378" y="53837"/>
                </a:lnTo>
                <a:lnTo>
                  <a:pt x="61030" y="48861"/>
                </a:lnTo>
                <a:lnTo>
                  <a:pt x="62682" y="43587"/>
                </a:lnTo>
                <a:lnTo>
                  <a:pt x="63557" y="38114"/>
                </a:lnTo>
                <a:lnTo>
                  <a:pt x="64237" y="32640"/>
                </a:lnTo>
                <a:lnTo>
                  <a:pt x="64558" y="26498"/>
                </a:lnTo>
                <a:lnTo>
                  <a:pt x="60594" y="15237"/>
                </a:lnTo>
                <a:lnTo>
                  <a:pt x="48980" y="8458"/>
                </a:lnTo>
                <a:lnTo>
                  <a:pt x="45092" y="7165"/>
                </a:lnTo>
                <a:lnTo>
                  <a:pt x="41302" y="5771"/>
                </a:lnTo>
                <a:lnTo>
                  <a:pt x="37415" y="4478"/>
                </a:lnTo>
                <a:lnTo>
                  <a:pt x="32653" y="2786"/>
                </a:lnTo>
                <a:lnTo>
                  <a:pt x="27794" y="1691"/>
                </a:lnTo>
                <a:lnTo>
                  <a:pt x="23129" y="4577"/>
                </a:lnTo>
                <a:lnTo>
                  <a:pt x="20894" y="6070"/>
                </a:lnTo>
                <a:lnTo>
                  <a:pt x="20116" y="4478"/>
                </a:lnTo>
                <a:lnTo>
                  <a:pt x="18950" y="3283"/>
                </a:lnTo>
                <a:lnTo>
                  <a:pt x="16423" y="796"/>
                </a:lnTo>
                <a:lnTo>
                  <a:pt x="11763" y="794"/>
                </a:lnTo>
                <a:lnTo>
                  <a:pt x="10107" y="1592"/>
                </a:lnTo>
                <a:lnTo>
                  <a:pt x="6899" y="3283"/>
                </a:lnTo>
                <a:lnTo>
                  <a:pt x="5928" y="6368"/>
                </a:lnTo>
                <a:lnTo>
                  <a:pt x="5928" y="12936"/>
                </a:lnTo>
                <a:lnTo>
                  <a:pt x="5830" y="14429"/>
                </a:lnTo>
                <a:lnTo>
                  <a:pt x="0" y="14031"/>
                </a:lnTo>
                <a:lnTo>
                  <a:pt x="3692" y="16320"/>
                </a:lnTo>
                <a:lnTo>
                  <a:pt x="5053" y="17514"/>
                </a:lnTo>
                <a:lnTo>
                  <a:pt x="12912" y="24507"/>
                </a:lnTo>
                <a:lnTo>
                  <a:pt x="15257" y="17813"/>
                </a:lnTo>
                <a:lnTo>
                  <a:pt x="9135" y="17912"/>
                </a:lnTo>
                <a:lnTo>
                  <a:pt x="9426" y="14728"/>
                </a:lnTo>
                <a:lnTo>
                  <a:pt x="9718" y="10847"/>
                </a:lnTo>
                <a:lnTo>
                  <a:pt x="13799" y="6766"/>
                </a:lnTo>
                <a:lnTo>
                  <a:pt x="19533" y="7463"/>
                </a:lnTo>
                <a:lnTo>
                  <a:pt x="19242" y="11444"/>
                </a:lnTo>
                <a:lnTo>
                  <a:pt x="19825" y="19405"/>
                </a:lnTo>
                <a:lnTo>
                  <a:pt x="20991" y="15325"/>
                </a:lnTo>
                <a:lnTo>
                  <a:pt x="23032" y="8856"/>
                </a:lnTo>
                <a:lnTo>
                  <a:pt x="26239" y="6966"/>
                </a:lnTo>
                <a:lnTo>
                  <a:pt x="32070" y="9254"/>
                </a:lnTo>
                <a:lnTo>
                  <a:pt x="37901" y="11543"/>
                </a:lnTo>
                <a:lnTo>
                  <a:pt x="43537" y="14429"/>
                </a:lnTo>
                <a:lnTo>
                  <a:pt x="49271" y="16718"/>
                </a:lnTo>
                <a:lnTo>
                  <a:pt x="54228" y="18609"/>
                </a:lnTo>
                <a:lnTo>
                  <a:pt x="56366" y="22191"/>
                </a:lnTo>
                <a:lnTo>
                  <a:pt x="56366" y="30849"/>
                </a:lnTo>
                <a:lnTo>
                  <a:pt x="56268" y="34332"/>
                </a:lnTo>
                <a:lnTo>
                  <a:pt x="55783" y="37815"/>
                </a:lnTo>
                <a:lnTo>
                  <a:pt x="54929" y="43797"/>
                </a:lnTo>
                <a:lnTo>
                  <a:pt x="52998" y="55894"/>
                </a:lnTo>
                <a:lnTo>
                  <a:pt x="52432" y="68060"/>
                </a:lnTo>
                <a:lnTo>
                  <a:pt x="55199" y="80407"/>
                </a:lnTo>
                <a:lnTo>
                  <a:pt x="55783" y="74536"/>
                </a:lnTo>
                <a:close/>
              </a:path>
            </a:pathLst>
          </a:custGeom>
          <a:solidFill>
            <a:srgbClr val="302D30"/>
          </a:solidFill>
        </p:spPr>
        <p:txBody>
          <a:bodyPr wrap="square" lIns="0" tIns="0" rIns="0" bIns="0" rtlCol="0">
            <a:noAutofit/>
          </a:bodyPr>
          <a:lstStyle/>
          <a:p>
            <a:endParaRPr sz="1758"/>
          </a:p>
        </p:txBody>
      </p:sp>
      <p:sp>
        <p:nvSpPr>
          <p:cNvPr id="1368" name="object 345"/>
          <p:cNvSpPr/>
          <p:nvPr/>
        </p:nvSpPr>
        <p:spPr>
          <a:xfrm>
            <a:off x="1778679" y="2435661"/>
            <a:ext cx="37307" cy="35079"/>
          </a:xfrm>
          <a:custGeom>
            <a:avLst/>
            <a:gdLst/>
            <a:ahLst/>
            <a:cxnLst/>
            <a:rect l="l" t="t" r="r" b="b"/>
            <a:pathLst>
              <a:path w="38205" h="35924">
                <a:moveTo>
                  <a:pt x="6913" y="7961"/>
                </a:moveTo>
                <a:lnTo>
                  <a:pt x="9828" y="13932"/>
                </a:lnTo>
                <a:lnTo>
                  <a:pt x="14396" y="14131"/>
                </a:lnTo>
                <a:lnTo>
                  <a:pt x="17020" y="14330"/>
                </a:lnTo>
                <a:lnTo>
                  <a:pt x="20518" y="11643"/>
                </a:lnTo>
                <a:lnTo>
                  <a:pt x="22170" y="9851"/>
                </a:lnTo>
                <a:lnTo>
                  <a:pt x="26349" y="5274"/>
                </a:lnTo>
                <a:lnTo>
                  <a:pt x="25183" y="14031"/>
                </a:lnTo>
                <a:lnTo>
                  <a:pt x="27807" y="11643"/>
                </a:lnTo>
                <a:lnTo>
                  <a:pt x="29751" y="9752"/>
                </a:lnTo>
                <a:lnTo>
                  <a:pt x="31403" y="6866"/>
                </a:lnTo>
                <a:lnTo>
                  <a:pt x="34901" y="8856"/>
                </a:lnTo>
                <a:lnTo>
                  <a:pt x="35970" y="9453"/>
                </a:lnTo>
                <a:lnTo>
                  <a:pt x="36748" y="11046"/>
                </a:lnTo>
                <a:lnTo>
                  <a:pt x="36165" y="11543"/>
                </a:lnTo>
                <a:lnTo>
                  <a:pt x="31111" y="16618"/>
                </a:lnTo>
                <a:lnTo>
                  <a:pt x="38205" y="21196"/>
                </a:lnTo>
                <a:lnTo>
                  <a:pt x="36553" y="25973"/>
                </a:lnTo>
                <a:lnTo>
                  <a:pt x="36359" y="26371"/>
                </a:lnTo>
                <a:lnTo>
                  <a:pt x="35387" y="26868"/>
                </a:lnTo>
                <a:lnTo>
                  <a:pt x="34901" y="26769"/>
                </a:lnTo>
                <a:lnTo>
                  <a:pt x="27321" y="26570"/>
                </a:lnTo>
                <a:lnTo>
                  <a:pt x="29167" y="30849"/>
                </a:lnTo>
                <a:lnTo>
                  <a:pt x="31791" y="35924"/>
                </a:lnTo>
                <a:lnTo>
                  <a:pt x="26543" y="34332"/>
                </a:lnTo>
                <a:lnTo>
                  <a:pt x="22462" y="32740"/>
                </a:lnTo>
                <a:lnTo>
                  <a:pt x="19060" y="29854"/>
                </a:lnTo>
                <a:lnTo>
                  <a:pt x="9506" y="21483"/>
                </a:lnTo>
                <a:lnTo>
                  <a:pt x="0" y="13063"/>
                </a:lnTo>
                <a:lnTo>
                  <a:pt x="2345" y="6368"/>
                </a:lnTo>
                <a:lnTo>
                  <a:pt x="5649" y="7762"/>
                </a:lnTo>
                <a:lnTo>
                  <a:pt x="5941" y="3682"/>
                </a:lnTo>
                <a:lnTo>
                  <a:pt x="6329" y="0"/>
                </a:lnTo>
                <a:lnTo>
                  <a:pt x="6913" y="7961"/>
                </a:lnTo>
                <a:close/>
              </a:path>
            </a:pathLst>
          </a:custGeom>
          <a:solidFill>
            <a:srgbClr val="302D30"/>
          </a:solidFill>
        </p:spPr>
        <p:txBody>
          <a:bodyPr wrap="square" lIns="0" tIns="0" rIns="0" bIns="0" rtlCol="0">
            <a:noAutofit/>
          </a:bodyPr>
          <a:lstStyle/>
          <a:p>
            <a:endParaRPr sz="1758"/>
          </a:p>
        </p:txBody>
      </p:sp>
      <p:sp>
        <p:nvSpPr>
          <p:cNvPr id="1369" name="object 346"/>
          <p:cNvSpPr/>
          <p:nvPr/>
        </p:nvSpPr>
        <p:spPr>
          <a:xfrm>
            <a:off x="874776" y="2123872"/>
            <a:ext cx="2573274" cy="4124528"/>
          </a:xfrm>
          <a:custGeom>
            <a:avLst/>
            <a:gdLst/>
            <a:ahLst/>
            <a:cxnLst/>
            <a:rect l="l" t="t" r="r" b="b"/>
            <a:pathLst>
              <a:path w="3214636" h="2060638">
                <a:moveTo>
                  <a:pt x="0" y="0"/>
                </a:moveTo>
                <a:lnTo>
                  <a:pt x="0" y="2060638"/>
                </a:lnTo>
                <a:lnTo>
                  <a:pt x="3214636" y="2060638"/>
                </a:lnTo>
                <a:lnTo>
                  <a:pt x="3214636" y="0"/>
                </a:lnTo>
                <a:lnTo>
                  <a:pt x="0" y="0"/>
                </a:lnTo>
                <a:close/>
              </a:path>
            </a:pathLst>
          </a:custGeom>
          <a:solidFill>
            <a:srgbClr val="D9D9D9"/>
          </a:solidFill>
        </p:spPr>
        <p:txBody>
          <a:bodyPr wrap="square" lIns="0" tIns="0" rIns="0" bIns="0" rtlCol="0">
            <a:noAutofit/>
          </a:bodyPr>
          <a:lstStyle/>
          <a:p>
            <a:endParaRPr sz="1758"/>
          </a:p>
        </p:txBody>
      </p:sp>
      <p:sp>
        <p:nvSpPr>
          <p:cNvPr id="1370" name="object 347"/>
          <p:cNvSpPr/>
          <p:nvPr/>
        </p:nvSpPr>
        <p:spPr>
          <a:xfrm>
            <a:off x="874781" y="2128621"/>
            <a:ext cx="533224" cy="341796"/>
          </a:xfrm>
          <a:custGeom>
            <a:avLst/>
            <a:gdLst/>
            <a:ahLst/>
            <a:cxnLst/>
            <a:rect l="l" t="t" r="r" b="b"/>
            <a:pathLst>
              <a:path w="546061" h="350024">
                <a:moveTo>
                  <a:pt x="0" y="0"/>
                </a:moveTo>
                <a:lnTo>
                  <a:pt x="0" y="350024"/>
                </a:lnTo>
                <a:lnTo>
                  <a:pt x="546061" y="350024"/>
                </a:lnTo>
                <a:lnTo>
                  <a:pt x="546061" y="0"/>
                </a:lnTo>
                <a:lnTo>
                  <a:pt x="0" y="0"/>
                </a:lnTo>
                <a:close/>
              </a:path>
            </a:pathLst>
          </a:custGeom>
          <a:solidFill>
            <a:srgbClr val="00518F"/>
          </a:solidFill>
        </p:spPr>
        <p:txBody>
          <a:bodyPr wrap="square" lIns="0" tIns="0" rIns="0" bIns="0" rtlCol="0">
            <a:noAutofit/>
          </a:bodyPr>
          <a:lstStyle/>
          <a:p>
            <a:endParaRPr sz="1758"/>
          </a:p>
        </p:txBody>
      </p:sp>
      <p:sp>
        <p:nvSpPr>
          <p:cNvPr id="1371" name="object 348"/>
          <p:cNvSpPr/>
          <p:nvPr/>
        </p:nvSpPr>
        <p:spPr>
          <a:xfrm>
            <a:off x="1647172" y="3526934"/>
            <a:ext cx="238859" cy="73561"/>
          </a:xfrm>
          <a:custGeom>
            <a:avLst/>
            <a:gdLst/>
            <a:ahLst/>
            <a:cxnLst/>
            <a:rect l="l" t="t" r="r" b="b"/>
            <a:pathLst>
              <a:path w="244609" h="75332">
                <a:moveTo>
                  <a:pt x="83480" y="73143"/>
                </a:moveTo>
                <a:lnTo>
                  <a:pt x="90963" y="71750"/>
                </a:lnTo>
                <a:lnTo>
                  <a:pt x="98349" y="72247"/>
                </a:lnTo>
                <a:lnTo>
                  <a:pt x="104889" y="72593"/>
                </a:lnTo>
                <a:lnTo>
                  <a:pt x="117548" y="72499"/>
                </a:lnTo>
                <a:lnTo>
                  <a:pt x="130126" y="71388"/>
                </a:lnTo>
                <a:lnTo>
                  <a:pt x="142664" y="69262"/>
                </a:lnTo>
                <a:lnTo>
                  <a:pt x="147232" y="68267"/>
                </a:lnTo>
                <a:lnTo>
                  <a:pt x="151605" y="66973"/>
                </a:lnTo>
                <a:lnTo>
                  <a:pt x="155881" y="70854"/>
                </a:lnTo>
                <a:lnTo>
                  <a:pt x="157727" y="72645"/>
                </a:lnTo>
                <a:lnTo>
                  <a:pt x="160643" y="72645"/>
                </a:lnTo>
                <a:lnTo>
                  <a:pt x="163267" y="72247"/>
                </a:lnTo>
                <a:lnTo>
                  <a:pt x="166838" y="71691"/>
                </a:lnTo>
                <a:lnTo>
                  <a:pt x="179114" y="68272"/>
                </a:lnTo>
                <a:lnTo>
                  <a:pt x="190478" y="62395"/>
                </a:lnTo>
                <a:lnTo>
                  <a:pt x="194754" y="59609"/>
                </a:lnTo>
                <a:lnTo>
                  <a:pt x="198253" y="56922"/>
                </a:lnTo>
                <a:lnTo>
                  <a:pt x="203792" y="60405"/>
                </a:lnTo>
                <a:lnTo>
                  <a:pt x="206999" y="62395"/>
                </a:lnTo>
                <a:lnTo>
                  <a:pt x="211275" y="60902"/>
                </a:lnTo>
                <a:lnTo>
                  <a:pt x="214774" y="58614"/>
                </a:lnTo>
                <a:lnTo>
                  <a:pt x="216815" y="57220"/>
                </a:lnTo>
                <a:lnTo>
                  <a:pt x="219050" y="56026"/>
                </a:lnTo>
                <a:lnTo>
                  <a:pt x="221479" y="54434"/>
                </a:lnTo>
                <a:lnTo>
                  <a:pt x="223034" y="61500"/>
                </a:lnTo>
                <a:lnTo>
                  <a:pt x="226339" y="66077"/>
                </a:lnTo>
                <a:lnTo>
                  <a:pt x="233433" y="65779"/>
                </a:lnTo>
                <a:lnTo>
                  <a:pt x="239555" y="65480"/>
                </a:lnTo>
                <a:lnTo>
                  <a:pt x="243346" y="62097"/>
                </a:lnTo>
                <a:lnTo>
                  <a:pt x="244609" y="55927"/>
                </a:lnTo>
                <a:lnTo>
                  <a:pt x="242860" y="54235"/>
                </a:lnTo>
                <a:lnTo>
                  <a:pt x="244220" y="51250"/>
                </a:lnTo>
                <a:lnTo>
                  <a:pt x="242277" y="49657"/>
                </a:lnTo>
                <a:lnTo>
                  <a:pt x="238292" y="50354"/>
                </a:lnTo>
                <a:lnTo>
                  <a:pt x="239458" y="47169"/>
                </a:lnTo>
                <a:lnTo>
                  <a:pt x="239555" y="45478"/>
                </a:lnTo>
                <a:lnTo>
                  <a:pt x="240016" y="37200"/>
                </a:lnTo>
                <a:lnTo>
                  <a:pt x="240867" y="24518"/>
                </a:lnTo>
                <a:lnTo>
                  <a:pt x="242471" y="11941"/>
                </a:lnTo>
                <a:lnTo>
                  <a:pt x="243054" y="8458"/>
                </a:lnTo>
                <a:lnTo>
                  <a:pt x="243248" y="4975"/>
                </a:lnTo>
                <a:lnTo>
                  <a:pt x="243734" y="0"/>
                </a:lnTo>
                <a:lnTo>
                  <a:pt x="233146" y="8105"/>
                </a:lnTo>
                <a:lnTo>
                  <a:pt x="222475" y="15569"/>
                </a:lnTo>
                <a:lnTo>
                  <a:pt x="211694" y="22396"/>
                </a:lnTo>
                <a:lnTo>
                  <a:pt x="200798" y="28571"/>
                </a:lnTo>
                <a:lnTo>
                  <a:pt x="189784" y="34081"/>
                </a:lnTo>
                <a:lnTo>
                  <a:pt x="178647" y="38910"/>
                </a:lnTo>
                <a:lnTo>
                  <a:pt x="167383" y="43043"/>
                </a:lnTo>
                <a:lnTo>
                  <a:pt x="155990" y="46466"/>
                </a:lnTo>
                <a:lnTo>
                  <a:pt x="144462" y="49164"/>
                </a:lnTo>
                <a:lnTo>
                  <a:pt x="132796" y="51123"/>
                </a:lnTo>
                <a:lnTo>
                  <a:pt x="120988" y="52327"/>
                </a:lnTo>
                <a:lnTo>
                  <a:pt x="109034" y="52763"/>
                </a:lnTo>
                <a:lnTo>
                  <a:pt x="96931" y="52414"/>
                </a:lnTo>
                <a:lnTo>
                  <a:pt x="84673" y="51268"/>
                </a:lnTo>
                <a:lnTo>
                  <a:pt x="72258" y="49308"/>
                </a:lnTo>
                <a:lnTo>
                  <a:pt x="59681" y="46520"/>
                </a:lnTo>
                <a:lnTo>
                  <a:pt x="46939" y="42890"/>
                </a:lnTo>
                <a:lnTo>
                  <a:pt x="53159" y="43357"/>
                </a:lnTo>
                <a:lnTo>
                  <a:pt x="65804" y="44629"/>
                </a:lnTo>
                <a:lnTo>
                  <a:pt x="78523" y="45577"/>
                </a:lnTo>
                <a:lnTo>
                  <a:pt x="78718" y="42791"/>
                </a:lnTo>
                <a:lnTo>
                  <a:pt x="78620" y="40104"/>
                </a:lnTo>
                <a:lnTo>
                  <a:pt x="75705" y="38711"/>
                </a:lnTo>
                <a:lnTo>
                  <a:pt x="70943" y="36223"/>
                </a:lnTo>
                <a:lnTo>
                  <a:pt x="65501" y="36322"/>
                </a:lnTo>
                <a:lnTo>
                  <a:pt x="60544" y="34730"/>
                </a:lnTo>
                <a:lnTo>
                  <a:pt x="58212" y="35725"/>
                </a:lnTo>
                <a:lnTo>
                  <a:pt x="55880" y="36621"/>
                </a:lnTo>
                <a:lnTo>
                  <a:pt x="53353" y="37716"/>
                </a:lnTo>
                <a:lnTo>
                  <a:pt x="52770" y="35526"/>
                </a:lnTo>
                <a:lnTo>
                  <a:pt x="52284" y="33536"/>
                </a:lnTo>
                <a:lnTo>
                  <a:pt x="51798" y="31546"/>
                </a:lnTo>
                <a:lnTo>
                  <a:pt x="51118" y="30451"/>
                </a:lnTo>
                <a:lnTo>
                  <a:pt x="49174" y="29953"/>
                </a:lnTo>
                <a:lnTo>
                  <a:pt x="50340" y="28063"/>
                </a:lnTo>
                <a:lnTo>
                  <a:pt x="45967" y="28759"/>
                </a:lnTo>
                <a:lnTo>
                  <a:pt x="44023" y="23784"/>
                </a:lnTo>
                <a:lnTo>
                  <a:pt x="40039" y="23585"/>
                </a:lnTo>
                <a:lnTo>
                  <a:pt x="40330" y="24679"/>
                </a:lnTo>
                <a:lnTo>
                  <a:pt x="40719" y="25674"/>
                </a:lnTo>
                <a:lnTo>
                  <a:pt x="41011" y="26669"/>
                </a:lnTo>
                <a:lnTo>
                  <a:pt x="41691" y="28759"/>
                </a:lnTo>
                <a:lnTo>
                  <a:pt x="43246" y="31446"/>
                </a:lnTo>
                <a:lnTo>
                  <a:pt x="41011" y="32640"/>
                </a:lnTo>
                <a:lnTo>
                  <a:pt x="38387" y="34133"/>
                </a:lnTo>
                <a:lnTo>
                  <a:pt x="38678" y="30352"/>
                </a:lnTo>
                <a:lnTo>
                  <a:pt x="37318" y="29356"/>
                </a:lnTo>
                <a:lnTo>
                  <a:pt x="32167" y="25475"/>
                </a:lnTo>
                <a:lnTo>
                  <a:pt x="26336" y="23784"/>
                </a:lnTo>
                <a:lnTo>
                  <a:pt x="20019" y="23187"/>
                </a:lnTo>
                <a:lnTo>
                  <a:pt x="16423" y="22888"/>
                </a:lnTo>
                <a:lnTo>
                  <a:pt x="12925" y="21893"/>
                </a:lnTo>
                <a:lnTo>
                  <a:pt x="9232" y="22390"/>
                </a:lnTo>
                <a:lnTo>
                  <a:pt x="14285" y="28660"/>
                </a:lnTo>
                <a:lnTo>
                  <a:pt x="13119" y="33038"/>
                </a:lnTo>
                <a:lnTo>
                  <a:pt x="4373" y="40801"/>
                </a:lnTo>
                <a:lnTo>
                  <a:pt x="4178" y="41199"/>
                </a:lnTo>
                <a:lnTo>
                  <a:pt x="3984" y="41696"/>
                </a:lnTo>
                <a:lnTo>
                  <a:pt x="3790" y="42094"/>
                </a:lnTo>
                <a:lnTo>
                  <a:pt x="1457" y="49060"/>
                </a:lnTo>
                <a:lnTo>
                  <a:pt x="0" y="55827"/>
                </a:lnTo>
                <a:lnTo>
                  <a:pt x="7288" y="60902"/>
                </a:lnTo>
                <a:lnTo>
                  <a:pt x="7969" y="61400"/>
                </a:lnTo>
                <a:lnTo>
                  <a:pt x="8163" y="62395"/>
                </a:lnTo>
                <a:lnTo>
                  <a:pt x="8649" y="63092"/>
                </a:lnTo>
                <a:lnTo>
                  <a:pt x="12925" y="70456"/>
                </a:lnTo>
                <a:lnTo>
                  <a:pt x="19436" y="72347"/>
                </a:lnTo>
                <a:lnTo>
                  <a:pt x="26725" y="68366"/>
                </a:lnTo>
                <a:lnTo>
                  <a:pt x="28377" y="67471"/>
                </a:lnTo>
                <a:lnTo>
                  <a:pt x="29737" y="65779"/>
                </a:lnTo>
                <a:lnTo>
                  <a:pt x="31973" y="67172"/>
                </a:lnTo>
                <a:lnTo>
                  <a:pt x="36054" y="69859"/>
                </a:lnTo>
                <a:lnTo>
                  <a:pt x="41302" y="70157"/>
                </a:lnTo>
                <a:lnTo>
                  <a:pt x="44995" y="68366"/>
                </a:lnTo>
                <a:lnTo>
                  <a:pt x="53256" y="64684"/>
                </a:lnTo>
                <a:lnTo>
                  <a:pt x="57823" y="68068"/>
                </a:lnTo>
                <a:lnTo>
                  <a:pt x="61808" y="74635"/>
                </a:lnTo>
                <a:lnTo>
                  <a:pt x="61905" y="74835"/>
                </a:lnTo>
                <a:lnTo>
                  <a:pt x="61905" y="75034"/>
                </a:lnTo>
                <a:lnTo>
                  <a:pt x="61997" y="75316"/>
                </a:lnTo>
                <a:lnTo>
                  <a:pt x="76343" y="75316"/>
                </a:lnTo>
                <a:lnTo>
                  <a:pt x="83480" y="73143"/>
                </a:lnTo>
                <a:close/>
              </a:path>
            </a:pathLst>
          </a:custGeom>
          <a:solidFill>
            <a:srgbClr val="EB3EA4"/>
          </a:solidFill>
        </p:spPr>
        <p:txBody>
          <a:bodyPr wrap="square" lIns="0" tIns="0" rIns="0" bIns="0" rtlCol="0">
            <a:noAutofit/>
          </a:bodyPr>
          <a:lstStyle/>
          <a:p>
            <a:endParaRPr sz="1758"/>
          </a:p>
        </p:txBody>
      </p:sp>
      <p:sp>
        <p:nvSpPr>
          <p:cNvPr id="1372" name="object 349"/>
          <p:cNvSpPr/>
          <p:nvPr/>
        </p:nvSpPr>
        <p:spPr>
          <a:xfrm>
            <a:off x="2938818" y="2766052"/>
            <a:ext cx="74684" cy="24462"/>
          </a:xfrm>
          <a:custGeom>
            <a:avLst/>
            <a:gdLst/>
            <a:ahLst/>
            <a:cxnLst/>
            <a:rect l="l" t="t" r="r" b="b"/>
            <a:pathLst>
              <a:path w="76482" h="25051">
                <a:moveTo>
                  <a:pt x="12330" y="20079"/>
                </a:moveTo>
                <a:lnTo>
                  <a:pt x="24464" y="17605"/>
                </a:lnTo>
                <a:lnTo>
                  <a:pt x="26045" y="17315"/>
                </a:lnTo>
                <a:lnTo>
                  <a:pt x="38487" y="14912"/>
                </a:lnTo>
                <a:lnTo>
                  <a:pt x="50957" y="12552"/>
                </a:lnTo>
                <a:lnTo>
                  <a:pt x="60836" y="10648"/>
                </a:lnTo>
                <a:lnTo>
                  <a:pt x="67347" y="9354"/>
                </a:lnTo>
                <a:lnTo>
                  <a:pt x="73275" y="6667"/>
                </a:lnTo>
                <a:lnTo>
                  <a:pt x="76482" y="0"/>
                </a:lnTo>
                <a:lnTo>
                  <a:pt x="76482" y="7961"/>
                </a:lnTo>
                <a:lnTo>
                  <a:pt x="65779" y="15768"/>
                </a:lnTo>
                <a:lnTo>
                  <a:pt x="53896" y="20337"/>
                </a:lnTo>
                <a:lnTo>
                  <a:pt x="41339" y="22896"/>
                </a:lnTo>
                <a:lnTo>
                  <a:pt x="35860" y="23684"/>
                </a:lnTo>
                <a:lnTo>
                  <a:pt x="23615" y="24799"/>
                </a:lnTo>
                <a:lnTo>
                  <a:pt x="10989" y="25051"/>
                </a:lnTo>
                <a:lnTo>
                  <a:pt x="0" y="24679"/>
                </a:lnTo>
                <a:lnTo>
                  <a:pt x="12330" y="20079"/>
                </a:lnTo>
                <a:close/>
              </a:path>
            </a:pathLst>
          </a:custGeom>
          <a:solidFill>
            <a:srgbClr val="302D30"/>
          </a:solidFill>
        </p:spPr>
        <p:txBody>
          <a:bodyPr wrap="square" lIns="0" tIns="0" rIns="0" bIns="0" rtlCol="0">
            <a:noAutofit/>
          </a:bodyPr>
          <a:lstStyle/>
          <a:p>
            <a:endParaRPr sz="1758"/>
          </a:p>
        </p:txBody>
      </p:sp>
      <p:sp>
        <p:nvSpPr>
          <p:cNvPr id="1373" name="object 350"/>
          <p:cNvSpPr/>
          <p:nvPr/>
        </p:nvSpPr>
        <p:spPr>
          <a:xfrm>
            <a:off x="1883744" y="3251483"/>
            <a:ext cx="261444" cy="346687"/>
          </a:xfrm>
          <a:custGeom>
            <a:avLst/>
            <a:gdLst/>
            <a:ahLst/>
            <a:cxnLst/>
            <a:rect l="l" t="t" r="r" b="b"/>
            <a:pathLst>
              <a:path w="267738" h="355033">
                <a:moveTo>
                  <a:pt x="192519" y="146351"/>
                </a:moveTo>
                <a:lnTo>
                  <a:pt x="195046" y="142171"/>
                </a:lnTo>
                <a:lnTo>
                  <a:pt x="198544" y="139086"/>
                </a:lnTo>
                <a:lnTo>
                  <a:pt x="207285" y="129780"/>
                </a:lnTo>
                <a:lnTo>
                  <a:pt x="216648" y="121202"/>
                </a:lnTo>
                <a:lnTo>
                  <a:pt x="220702" y="119084"/>
                </a:lnTo>
                <a:lnTo>
                  <a:pt x="220313" y="127145"/>
                </a:lnTo>
                <a:lnTo>
                  <a:pt x="220216" y="135404"/>
                </a:lnTo>
                <a:lnTo>
                  <a:pt x="219536" y="143465"/>
                </a:lnTo>
                <a:lnTo>
                  <a:pt x="218384" y="156118"/>
                </a:lnTo>
                <a:lnTo>
                  <a:pt x="217286" y="168776"/>
                </a:lnTo>
                <a:lnTo>
                  <a:pt x="216256" y="181438"/>
                </a:lnTo>
                <a:lnTo>
                  <a:pt x="215307" y="194105"/>
                </a:lnTo>
                <a:lnTo>
                  <a:pt x="214453" y="206776"/>
                </a:lnTo>
                <a:lnTo>
                  <a:pt x="213708" y="219452"/>
                </a:lnTo>
                <a:lnTo>
                  <a:pt x="213085" y="232132"/>
                </a:lnTo>
                <a:lnTo>
                  <a:pt x="212598" y="244817"/>
                </a:lnTo>
                <a:lnTo>
                  <a:pt x="212261" y="257507"/>
                </a:lnTo>
                <a:lnTo>
                  <a:pt x="212088" y="270201"/>
                </a:lnTo>
                <a:lnTo>
                  <a:pt x="212092" y="282900"/>
                </a:lnTo>
                <a:lnTo>
                  <a:pt x="212150" y="288259"/>
                </a:lnTo>
                <a:lnTo>
                  <a:pt x="212247" y="295822"/>
                </a:lnTo>
                <a:lnTo>
                  <a:pt x="212247" y="303285"/>
                </a:lnTo>
                <a:lnTo>
                  <a:pt x="214579" y="310650"/>
                </a:lnTo>
                <a:lnTo>
                  <a:pt x="215300" y="297936"/>
                </a:lnTo>
                <a:lnTo>
                  <a:pt x="216667" y="285307"/>
                </a:lnTo>
                <a:lnTo>
                  <a:pt x="216232" y="316222"/>
                </a:lnTo>
                <a:lnTo>
                  <a:pt x="222865" y="326245"/>
                </a:lnTo>
                <a:lnTo>
                  <a:pt x="233341" y="328168"/>
                </a:lnTo>
                <a:lnTo>
                  <a:pt x="240722" y="324681"/>
                </a:lnTo>
                <a:lnTo>
                  <a:pt x="229083" y="320146"/>
                </a:lnTo>
                <a:lnTo>
                  <a:pt x="216736" y="316419"/>
                </a:lnTo>
                <a:lnTo>
                  <a:pt x="218310" y="272718"/>
                </a:lnTo>
                <a:lnTo>
                  <a:pt x="219854" y="260121"/>
                </a:lnTo>
                <a:lnTo>
                  <a:pt x="220216" y="256613"/>
                </a:lnTo>
                <a:lnTo>
                  <a:pt x="221412" y="243987"/>
                </a:lnTo>
                <a:lnTo>
                  <a:pt x="222619" y="231358"/>
                </a:lnTo>
                <a:lnTo>
                  <a:pt x="223831" y="218723"/>
                </a:lnTo>
                <a:lnTo>
                  <a:pt x="225043" y="206079"/>
                </a:lnTo>
                <a:lnTo>
                  <a:pt x="226249" y="193423"/>
                </a:lnTo>
                <a:lnTo>
                  <a:pt x="227310" y="182176"/>
                </a:lnTo>
                <a:lnTo>
                  <a:pt x="228477" y="169568"/>
                </a:lnTo>
                <a:lnTo>
                  <a:pt x="229490" y="156952"/>
                </a:lnTo>
                <a:lnTo>
                  <a:pt x="230278" y="144329"/>
                </a:lnTo>
                <a:lnTo>
                  <a:pt x="230769" y="131701"/>
                </a:lnTo>
                <a:lnTo>
                  <a:pt x="230894" y="119069"/>
                </a:lnTo>
                <a:lnTo>
                  <a:pt x="230582" y="106433"/>
                </a:lnTo>
                <a:lnTo>
                  <a:pt x="229761" y="93794"/>
                </a:lnTo>
                <a:lnTo>
                  <a:pt x="228361" y="81155"/>
                </a:lnTo>
                <a:lnTo>
                  <a:pt x="225574" y="64078"/>
                </a:lnTo>
                <a:lnTo>
                  <a:pt x="222822" y="51676"/>
                </a:lnTo>
                <a:lnTo>
                  <a:pt x="219245" y="39457"/>
                </a:lnTo>
                <a:lnTo>
                  <a:pt x="215260" y="28924"/>
                </a:lnTo>
                <a:lnTo>
                  <a:pt x="215940" y="36089"/>
                </a:lnTo>
                <a:lnTo>
                  <a:pt x="216717" y="43254"/>
                </a:lnTo>
                <a:lnTo>
                  <a:pt x="217495" y="50419"/>
                </a:lnTo>
                <a:lnTo>
                  <a:pt x="214094" y="48130"/>
                </a:lnTo>
                <a:lnTo>
                  <a:pt x="213122" y="44348"/>
                </a:lnTo>
                <a:lnTo>
                  <a:pt x="213219" y="40666"/>
                </a:lnTo>
                <a:lnTo>
                  <a:pt x="213219" y="37780"/>
                </a:lnTo>
                <a:lnTo>
                  <a:pt x="212150" y="35691"/>
                </a:lnTo>
                <a:lnTo>
                  <a:pt x="210984" y="33501"/>
                </a:lnTo>
                <a:lnTo>
                  <a:pt x="210886" y="33103"/>
                </a:lnTo>
                <a:lnTo>
                  <a:pt x="210984" y="32705"/>
                </a:lnTo>
                <a:lnTo>
                  <a:pt x="211275" y="32407"/>
                </a:lnTo>
                <a:lnTo>
                  <a:pt x="214385" y="24047"/>
                </a:lnTo>
                <a:lnTo>
                  <a:pt x="220410" y="18077"/>
                </a:lnTo>
                <a:lnTo>
                  <a:pt x="227602" y="13200"/>
                </a:lnTo>
                <a:lnTo>
                  <a:pt x="228088" y="16484"/>
                </a:lnTo>
                <a:lnTo>
                  <a:pt x="225561" y="19669"/>
                </a:lnTo>
                <a:lnTo>
                  <a:pt x="227019" y="22953"/>
                </a:lnTo>
                <a:lnTo>
                  <a:pt x="233022" y="11689"/>
                </a:lnTo>
                <a:lnTo>
                  <a:pt x="237994" y="0"/>
                </a:lnTo>
                <a:lnTo>
                  <a:pt x="239555" y="37681"/>
                </a:lnTo>
                <a:lnTo>
                  <a:pt x="239847" y="38676"/>
                </a:lnTo>
                <a:lnTo>
                  <a:pt x="242504" y="51097"/>
                </a:lnTo>
                <a:lnTo>
                  <a:pt x="240251" y="288696"/>
                </a:lnTo>
                <a:lnTo>
                  <a:pt x="240139" y="294329"/>
                </a:lnTo>
                <a:lnTo>
                  <a:pt x="240524" y="306911"/>
                </a:lnTo>
                <a:lnTo>
                  <a:pt x="243527" y="319452"/>
                </a:lnTo>
                <a:lnTo>
                  <a:pt x="244026" y="320601"/>
                </a:lnTo>
                <a:lnTo>
                  <a:pt x="244026" y="315028"/>
                </a:lnTo>
                <a:lnTo>
                  <a:pt x="244123" y="309953"/>
                </a:lnTo>
                <a:lnTo>
                  <a:pt x="244026" y="304878"/>
                </a:lnTo>
                <a:lnTo>
                  <a:pt x="244026" y="300201"/>
                </a:lnTo>
                <a:lnTo>
                  <a:pt x="245970" y="301892"/>
                </a:lnTo>
                <a:lnTo>
                  <a:pt x="247913" y="303684"/>
                </a:lnTo>
                <a:lnTo>
                  <a:pt x="248982" y="299504"/>
                </a:lnTo>
                <a:lnTo>
                  <a:pt x="248010" y="295125"/>
                </a:lnTo>
                <a:lnTo>
                  <a:pt x="250829" y="290946"/>
                </a:lnTo>
                <a:lnTo>
                  <a:pt x="254506" y="303452"/>
                </a:lnTo>
                <a:lnTo>
                  <a:pt x="259488" y="315137"/>
                </a:lnTo>
                <a:lnTo>
                  <a:pt x="265774" y="326067"/>
                </a:lnTo>
                <a:lnTo>
                  <a:pt x="267738" y="328960"/>
                </a:lnTo>
                <a:lnTo>
                  <a:pt x="265795" y="339608"/>
                </a:lnTo>
                <a:lnTo>
                  <a:pt x="261422" y="343490"/>
                </a:lnTo>
                <a:lnTo>
                  <a:pt x="251023" y="344883"/>
                </a:lnTo>
                <a:lnTo>
                  <a:pt x="238757" y="346883"/>
                </a:lnTo>
                <a:lnTo>
                  <a:pt x="226348" y="346846"/>
                </a:lnTo>
                <a:lnTo>
                  <a:pt x="224201" y="346375"/>
                </a:lnTo>
                <a:lnTo>
                  <a:pt x="220119" y="345380"/>
                </a:lnTo>
                <a:lnTo>
                  <a:pt x="216426" y="348664"/>
                </a:lnTo>
                <a:lnTo>
                  <a:pt x="212539" y="349858"/>
                </a:lnTo>
                <a:lnTo>
                  <a:pt x="208263" y="351152"/>
                </a:lnTo>
                <a:lnTo>
                  <a:pt x="203889" y="352346"/>
                </a:lnTo>
                <a:lnTo>
                  <a:pt x="199419" y="353242"/>
                </a:lnTo>
                <a:lnTo>
                  <a:pt x="186362" y="353030"/>
                </a:lnTo>
                <a:lnTo>
                  <a:pt x="178360" y="346547"/>
                </a:lnTo>
                <a:lnTo>
                  <a:pt x="176226" y="334591"/>
                </a:lnTo>
                <a:lnTo>
                  <a:pt x="176775" y="330453"/>
                </a:lnTo>
                <a:lnTo>
                  <a:pt x="177358" y="327667"/>
                </a:lnTo>
                <a:lnTo>
                  <a:pt x="177844" y="324880"/>
                </a:lnTo>
                <a:lnTo>
                  <a:pt x="177650" y="321298"/>
                </a:lnTo>
                <a:lnTo>
                  <a:pt x="172110" y="324383"/>
                </a:lnTo>
                <a:lnTo>
                  <a:pt x="167057" y="327070"/>
                </a:lnTo>
                <a:lnTo>
                  <a:pt x="162198" y="330055"/>
                </a:lnTo>
                <a:lnTo>
                  <a:pt x="150444" y="332606"/>
                </a:lnTo>
                <a:lnTo>
                  <a:pt x="142047" y="326258"/>
                </a:lnTo>
                <a:lnTo>
                  <a:pt x="139943" y="318213"/>
                </a:lnTo>
                <a:lnTo>
                  <a:pt x="139749" y="315028"/>
                </a:lnTo>
                <a:lnTo>
                  <a:pt x="138777" y="311943"/>
                </a:lnTo>
                <a:lnTo>
                  <a:pt x="139749" y="307963"/>
                </a:lnTo>
                <a:lnTo>
                  <a:pt x="135375" y="309555"/>
                </a:lnTo>
                <a:lnTo>
                  <a:pt x="134015" y="312938"/>
                </a:lnTo>
                <a:lnTo>
                  <a:pt x="131974" y="315526"/>
                </a:lnTo>
                <a:lnTo>
                  <a:pt x="124066" y="325605"/>
                </a:lnTo>
                <a:lnTo>
                  <a:pt x="114953" y="334450"/>
                </a:lnTo>
                <a:lnTo>
                  <a:pt x="110108" y="337319"/>
                </a:lnTo>
                <a:lnTo>
                  <a:pt x="106609" y="338912"/>
                </a:lnTo>
                <a:lnTo>
                  <a:pt x="103111" y="339310"/>
                </a:lnTo>
                <a:lnTo>
                  <a:pt x="100389" y="336921"/>
                </a:lnTo>
                <a:lnTo>
                  <a:pt x="95433" y="332443"/>
                </a:lnTo>
                <a:lnTo>
                  <a:pt x="92518" y="334533"/>
                </a:lnTo>
                <a:lnTo>
                  <a:pt x="88825" y="338812"/>
                </a:lnTo>
                <a:lnTo>
                  <a:pt x="78447" y="346424"/>
                </a:lnTo>
                <a:lnTo>
                  <a:pt x="67113" y="345945"/>
                </a:lnTo>
                <a:lnTo>
                  <a:pt x="65890" y="345480"/>
                </a:lnTo>
                <a:lnTo>
                  <a:pt x="64432" y="344783"/>
                </a:lnTo>
                <a:lnTo>
                  <a:pt x="63460" y="343788"/>
                </a:lnTo>
                <a:lnTo>
                  <a:pt x="62294" y="342892"/>
                </a:lnTo>
                <a:lnTo>
                  <a:pt x="60156" y="341400"/>
                </a:lnTo>
                <a:lnTo>
                  <a:pt x="58212" y="340703"/>
                </a:lnTo>
                <a:lnTo>
                  <a:pt x="56657" y="343987"/>
                </a:lnTo>
                <a:lnTo>
                  <a:pt x="54130" y="349361"/>
                </a:lnTo>
                <a:lnTo>
                  <a:pt x="49174" y="351451"/>
                </a:lnTo>
                <a:lnTo>
                  <a:pt x="44218" y="353640"/>
                </a:lnTo>
                <a:lnTo>
                  <a:pt x="42760" y="354337"/>
                </a:lnTo>
                <a:lnTo>
                  <a:pt x="41011" y="355033"/>
                </a:lnTo>
                <a:lnTo>
                  <a:pt x="39845" y="354337"/>
                </a:lnTo>
                <a:lnTo>
                  <a:pt x="28762" y="350428"/>
                </a:lnTo>
                <a:lnTo>
                  <a:pt x="17151" y="347795"/>
                </a:lnTo>
                <a:lnTo>
                  <a:pt x="6597" y="342601"/>
                </a:lnTo>
                <a:lnTo>
                  <a:pt x="2332" y="338016"/>
                </a:lnTo>
                <a:lnTo>
                  <a:pt x="583" y="336324"/>
                </a:lnTo>
                <a:lnTo>
                  <a:pt x="1943" y="333339"/>
                </a:lnTo>
                <a:lnTo>
                  <a:pt x="0" y="331747"/>
                </a:lnTo>
                <a:lnTo>
                  <a:pt x="97" y="330851"/>
                </a:lnTo>
                <a:lnTo>
                  <a:pt x="0" y="329856"/>
                </a:lnTo>
                <a:lnTo>
                  <a:pt x="388" y="329159"/>
                </a:lnTo>
                <a:lnTo>
                  <a:pt x="4895" y="317031"/>
                </a:lnTo>
                <a:lnTo>
                  <a:pt x="7183" y="304605"/>
                </a:lnTo>
                <a:lnTo>
                  <a:pt x="7905" y="291972"/>
                </a:lnTo>
                <a:lnTo>
                  <a:pt x="7715" y="279221"/>
                </a:lnTo>
                <a:lnTo>
                  <a:pt x="7580" y="275421"/>
                </a:lnTo>
                <a:lnTo>
                  <a:pt x="7580" y="274327"/>
                </a:lnTo>
                <a:lnTo>
                  <a:pt x="8163" y="272536"/>
                </a:lnTo>
                <a:lnTo>
                  <a:pt x="8746" y="328065"/>
                </a:lnTo>
                <a:lnTo>
                  <a:pt x="14091" y="331647"/>
                </a:lnTo>
                <a:lnTo>
                  <a:pt x="19242" y="333140"/>
                </a:lnTo>
                <a:lnTo>
                  <a:pt x="24392" y="334434"/>
                </a:lnTo>
                <a:lnTo>
                  <a:pt x="36996" y="335758"/>
                </a:lnTo>
                <a:lnTo>
                  <a:pt x="48407" y="331938"/>
                </a:lnTo>
                <a:lnTo>
                  <a:pt x="53742" y="327468"/>
                </a:lnTo>
                <a:lnTo>
                  <a:pt x="55199" y="328761"/>
                </a:lnTo>
                <a:lnTo>
                  <a:pt x="56852" y="329856"/>
                </a:lnTo>
                <a:lnTo>
                  <a:pt x="58115" y="331249"/>
                </a:lnTo>
                <a:lnTo>
                  <a:pt x="68196" y="338657"/>
                </a:lnTo>
                <a:lnTo>
                  <a:pt x="78063" y="337498"/>
                </a:lnTo>
                <a:lnTo>
                  <a:pt x="84937" y="332045"/>
                </a:lnTo>
                <a:lnTo>
                  <a:pt x="93821" y="322949"/>
                </a:lnTo>
                <a:lnTo>
                  <a:pt x="102705" y="313859"/>
                </a:lnTo>
                <a:lnTo>
                  <a:pt x="111589" y="304781"/>
                </a:lnTo>
                <a:lnTo>
                  <a:pt x="120472" y="295719"/>
                </a:lnTo>
                <a:lnTo>
                  <a:pt x="126629" y="289453"/>
                </a:lnTo>
                <a:lnTo>
                  <a:pt x="135484" y="280311"/>
                </a:lnTo>
                <a:lnTo>
                  <a:pt x="144339" y="271221"/>
                </a:lnTo>
                <a:lnTo>
                  <a:pt x="150827" y="264574"/>
                </a:lnTo>
                <a:lnTo>
                  <a:pt x="155525" y="253866"/>
                </a:lnTo>
                <a:lnTo>
                  <a:pt x="150923" y="242856"/>
                </a:lnTo>
                <a:lnTo>
                  <a:pt x="150536" y="242482"/>
                </a:lnTo>
                <a:lnTo>
                  <a:pt x="141483" y="233656"/>
                </a:lnTo>
                <a:lnTo>
                  <a:pt x="132622" y="224540"/>
                </a:lnTo>
                <a:lnTo>
                  <a:pt x="125074" y="216210"/>
                </a:lnTo>
                <a:lnTo>
                  <a:pt x="116904" y="208019"/>
                </a:lnTo>
                <a:lnTo>
                  <a:pt x="107367" y="203439"/>
                </a:lnTo>
                <a:lnTo>
                  <a:pt x="95540" y="205562"/>
                </a:lnTo>
                <a:lnTo>
                  <a:pt x="97280" y="175907"/>
                </a:lnTo>
                <a:lnTo>
                  <a:pt x="99029" y="178892"/>
                </a:lnTo>
                <a:lnTo>
                  <a:pt x="101070" y="182375"/>
                </a:lnTo>
                <a:lnTo>
                  <a:pt x="103888" y="180684"/>
                </a:lnTo>
                <a:lnTo>
                  <a:pt x="118405" y="175326"/>
                </a:lnTo>
                <a:lnTo>
                  <a:pt x="130610" y="171782"/>
                </a:lnTo>
                <a:lnTo>
                  <a:pt x="141109" y="169538"/>
                </a:lnTo>
                <a:lnTo>
                  <a:pt x="153615" y="167702"/>
                </a:lnTo>
                <a:lnTo>
                  <a:pt x="165986" y="167343"/>
                </a:lnTo>
                <a:lnTo>
                  <a:pt x="178159" y="169268"/>
                </a:lnTo>
                <a:lnTo>
                  <a:pt x="190071" y="174290"/>
                </a:lnTo>
                <a:lnTo>
                  <a:pt x="190284" y="174414"/>
                </a:lnTo>
                <a:lnTo>
                  <a:pt x="185910" y="169339"/>
                </a:lnTo>
                <a:lnTo>
                  <a:pt x="180177" y="166851"/>
                </a:lnTo>
                <a:lnTo>
                  <a:pt x="174054" y="165060"/>
                </a:lnTo>
                <a:lnTo>
                  <a:pt x="161525" y="162738"/>
                </a:lnTo>
                <a:lnTo>
                  <a:pt x="148864" y="162435"/>
                </a:lnTo>
                <a:lnTo>
                  <a:pt x="142664" y="162671"/>
                </a:lnTo>
                <a:lnTo>
                  <a:pt x="142373" y="162373"/>
                </a:lnTo>
                <a:lnTo>
                  <a:pt x="142178" y="161975"/>
                </a:lnTo>
                <a:lnTo>
                  <a:pt x="141984" y="161676"/>
                </a:lnTo>
                <a:lnTo>
                  <a:pt x="142761" y="161477"/>
                </a:lnTo>
                <a:lnTo>
                  <a:pt x="143539" y="161179"/>
                </a:lnTo>
                <a:lnTo>
                  <a:pt x="144413" y="160980"/>
                </a:lnTo>
                <a:lnTo>
                  <a:pt x="156939" y="159085"/>
                </a:lnTo>
                <a:lnTo>
                  <a:pt x="169557" y="158037"/>
                </a:lnTo>
                <a:lnTo>
                  <a:pt x="178913" y="156899"/>
                </a:lnTo>
                <a:lnTo>
                  <a:pt x="181246" y="156601"/>
                </a:lnTo>
                <a:lnTo>
                  <a:pt x="182606" y="156402"/>
                </a:lnTo>
                <a:lnTo>
                  <a:pt x="182509" y="153715"/>
                </a:lnTo>
                <a:lnTo>
                  <a:pt x="182898" y="153018"/>
                </a:lnTo>
                <a:lnTo>
                  <a:pt x="183384" y="152421"/>
                </a:lnTo>
                <a:lnTo>
                  <a:pt x="183870" y="151725"/>
                </a:lnTo>
                <a:lnTo>
                  <a:pt x="185425" y="150730"/>
                </a:lnTo>
                <a:lnTo>
                  <a:pt x="187951" y="150630"/>
                </a:lnTo>
                <a:lnTo>
                  <a:pt x="187757" y="147744"/>
                </a:lnTo>
                <a:lnTo>
                  <a:pt x="192519" y="146351"/>
                </a:lnTo>
                <a:close/>
              </a:path>
            </a:pathLst>
          </a:custGeom>
          <a:solidFill>
            <a:srgbClr val="F0972C"/>
          </a:solidFill>
        </p:spPr>
        <p:txBody>
          <a:bodyPr wrap="square" lIns="0" tIns="0" rIns="0" bIns="0" rtlCol="0">
            <a:noAutofit/>
          </a:bodyPr>
          <a:lstStyle/>
          <a:p>
            <a:endParaRPr sz="1758"/>
          </a:p>
        </p:txBody>
      </p:sp>
      <p:sp>
        <p:nvSpPr>
          <p:cNvPr id="1374" name="object 351"/>
          <p:cNvSpPr/>
          <p:nvPr/>
        </p:nvSpPr>
        <p:spPr>
          <a:xfrm>
            <a:off x="1888482" y="3307180"/>
            <a:ext cx="36820" cy="200026"/>
          </a:xfrm>
          <a:custGeom>
            <a:avLst/>
            <a:gdLst/>
            <a:ahLst/>
            <a:cxnLst/>
            <a:rect l="l" t="t" r="r" b="b"/>
            <a:pathLst>
              <a:path w="37706" h="204841">
                <a:moveTo>
                  <a:pt x="3498" y="190013"/>
                </a:moveTo>
                <a:lnTo>
                  <a:pt x="5247" y="187127"/>
                </a:lnTo>
                <a:lnTo>
                  <a:pt x="6025" y="183445"/>
                </a:lnTo>
                <a:lnTo>
                  <a:pt x="6511" y="179962"/>
                </a:lnTo>
                <a:lnTo>
                  <a:pt x="8040" y="167341"/>
                </a:lnTo>
                <a:lnTo>
                  <a:pt x="9303" y="154710"/>
                </a:lnTo>
                <a:lnTo>
                  <a:pt x="10281" y="142070"/>
                </a:lnTo>
                <a:lnTo>
                  <a:pt x="10958" y="129421"/>
                </a:lnTo>
                <a:lnTo>
                  <a:pt x="11314" y="116763"/>
                </a:lnTo>
                <a:lnTo>
                  <a:pt x="11333" y="104096"/>
                </a:lnTo>
                <a:lnTo>
                  <a:pt x="12536" y="37457"/>
                </a:lnTo>
                <a:lnTo>
                  <a:pt x="15452" y="37856"/>
                </a:lnTo>
                <a:lnTo>
                  <a:pt x="15452" y="35268"/>
                </a:lnTo>
                <a:lnTo>
                  <a:pt x="16326" y="33676"/>
                </a:lnTo>
                <a:lnTo>
                  <a:pt x="18756" y="29596"/>
                </a:lnTo>
                <a:lnTo>
                  <a:pt x="20699" y="25018"/>
                </a:lnTo>
                <a:lnTo>
                  <a:pt x="23518" y="21137"/>
                </a:lnTo>
                <a:lnTo>
                  <a:pt x="30841" y="10701"/>
                </a:lnTo>
                <a:lnTo>
                  <a:pt x="37706" y="0"/>
                </a:lnTo>
                <a:lnTo>
                  <a:pt x="35901" y="44813"/>
                </a:lnTo>
                <a:lnTo>
                  <a:pt x="32377" y="57034"/>
                </a:lnTo>
                <a:lnTo>
                  <a:pt x="29206" y="69336"/>
                </a:lnTo>
                <a:lnTo>
                  <a:pt x="26360" y="81712"/>
                </a:lnTo>
                <a:lnTo>
                  <a:pt x="23813" y="94156"/>
                </a:lnTo>
                <a:lnTo>
                  <a:pt x="21535" y="106662"/>
                </a:lnTo>
                <a:lnTo>
                  <a:pt x="19500" y="119223"/>
                </a:lnTo>
                <a:lnTo>
                  <a:pt x="17679" y="131833"/>
                </a:lnTo>
                <a:lnTo>
                  <a:pt x="16044" y="144486"/>
                </a:lnTo>
                <a:lnTo>
                  <a:pt x="14569" y="157175"/>
                </a:lnTo>
                <a:lnTo>
                  <a:pt x="14285" y="159761"/>
                </a:lnTo>
                <a:lnTo>
                  <a:pt x="12711" y="172285"/>
                </a:lnTo>
                <a:lnTo>
                  <a:pt x="10756" y="184794"/>
                </a:lnTo>
                <a:lnTo>
                  <a:pt x="8671" y="197366"/>
                </a:lnTo>
                <a:lnTo>
                  <a:pt x="7483" y="204841"/>
                </a:lnTo>
                <a:lnTo>
                  <a:pt x="680" y="200761"/>
                </a:lnTo>
                <a:lnTo>
                  <a:pt x="0" y="196183"/>
                </a:lnTo>
                <a:lnTo>
                  <a:pt x="3498" y="190013"/>
                </a:lnTo>
                <a:close/>
              </a:path>
            </a:pathLst>
          </a:custGeom>
          <a:solidFill>
            <a:srgbClr val="F0972C"/>
          </a:solidFill>
        </p:spPr>
        <p:txBody>
          <a:bodyPr wrap="square" lIns="0" tIns="0" rIns="0" bIns="0" rtlCol="0">
            <a:noAutofit/>
          </a:bodyPr>
          <a:lstStyle/>
          <a:p>
            <a:endParaRPr sz="1758"/>
          </a:p>
        </p:txBody>
      </p:sp>
      <p:sp>
        <p:nvSpPr>
          <p:cNvPr id="1375" name="object 352"/>
          <p:cNvSpPr/>
          <p:nvPr/>
        </p:nvSpPr>
        <p:spPr>
          <a:xfrm>
            <a:off x="1946306" y="3452194"/>
            <a:ext cx="84175" cy="123788"/>
          </a:xfrm>
          <a:custGeom>
            <a:avLst/>
            <a:gdLst/>
            <a:ahLst/>
            <a:cxnLst/>
            <a:rect l="l" t="t" r="r" b="b"/>
            <a:pathLst>
              <a:path w="86201" h="126768">
                <a:moveTo>
                  <a:pt x="971" y="8558"/>
                </a:moveTo>
                <a:lnTo>
                  <a:pt x="1846" y="7961"/>
                </a:lnTo>
                <a:lnTo>
                  <a:pt x="2526" y="7264"/>
                </a:lnTo>
                <a:lnTo>
                  <a:pt x="9621" y="497"/>
                </a:lnTo>
                <a:lnTo>
                  <a:pt x="12925" y="0"/>
                </a:lnTo>
                <a:lnTo>
                  <a:pt x="21283" y="4677"/>
                </a:lnTo>
                <a:lnTo>
                  <a:pt x="26142" y="7264"/>
                </a:lnTo>
                <a:lnTo>
                  <a:pt x="31001" y="7762"/>
                </a:lnTo>
                <a:lnTo>
                  <a:pt x="36249" y="5672"/>
                </a:lnTo>
                <a:lnTo>
                  <a:pt x="40136" y="4080"/>
                </a:lnTo>
                <a:lnTo>
                  <a:pt x="44412" y="2288"/>
                </a:lnTo>
                <a:lnTo>
                  <a:pt x="48202" y="6269"/>
                </a:lnTo>
                <a:lnTo>
                  <a:pt x="57064" y="15332"/>
                </a:lnTo>
                <a:lnTo>
                  <a:pt x="65935" y="24415"/>
                </a:lnTo>
                <a:lnTo>
                  <a:pt x="74786" y="33538"/>
                </a:lnTo>
                <a:lnTo>
                  <a:pt x="82897" y="41995"/>
                </a:lnTo>
                <a:lnTo>
                  <a:pt x="86006" y="45378"/>
                </a:lnTo>
                <a:lnTo>
                  <a:pt x="86201" y="49060"/>
                </a:lnTo>
                <a:lnTo>
                  <a:pt x="83382" y="53339"/>
                </a:lnTo>
                <a:lnTo>
                  <a:pt x="79398" y="59410"/>
                </a:lnTo>
                <a:lnTo>
                  <a:pt x="74830" y="62594"/>
                </a:lnTo>
                <a:lnTo>
                  <a:pt x="67347" y="61599"/>
                </a:lnTo>
                <a:lnTo>
                  <a:pt x="61613" y="60803"/>
                </a:lnTo>
                <a:lnTo>
                  <a:pt x="55588" y="60903"/>
                </a:lnTo>
                <a:lnTo>
                  <a:pt x="51021" y="65779"/>
                </a:lnTo>
                <a:lnTo>
                  <a:pt x="42301" y="74976"/>
                </a:lnTo>
                <a:lnTo>
                  <a:pt x="33493" y="84158"/>
                </a:lnTo>
                <a:lnTo>
                  <a:pt x="27794" y="89762"/>
                </a:lnTo>
                <a:lnTo>
                  <a:pt x="20979" y="100233"/>
                </a:lnTo>
                <a:lnTo>
                  <a:pt x="20451" y="112675"/>
                </a:lnTo>
                <a:lnTo>
                  <a:pt x="20505" y="112949"/>
                </a:lnTo>
                <a:lnTo>
                  <a:pt x="20894" y="115039"/>
                </a:lnTo>
                <a:lnTo>
                  <a:pt x="20894" y="116631"/>
                </a:lnTo>
                <a:lnTo>
                  <a:pt x="19630" y="118422"/>
                </a:lnTo>
                <a:lnTo>
                  <a:pt x="11135" y="126768"/>
                </a:lnTo>
                <a:lnTo>
                  <a:pt x="1707" y="123927"/>
                </a:lnTo>
                <a:lnTo>
                  <a:pt x="3595" y="78318"/>
                </a:lnTo>
                <a:lnTo>
                  <a:pt x="15428" y="81504"/>
                </a:lnTo>
                <a:lnTo>
                  <a:pt x="26279" y="78509"/>
                </a:lnTo>
                <a:lnTo>
                  <a:pt x="34642" y="70846"/>
                </a:lnTo>
                <a:lnTo>
                  <a:pt x="39013" y="60031"/>
                </a:lnTo>
                <a:lnTo>
                  <a:pt x="39164" y="58912"/>
                </a:lnTo>
                <a:lnTo>
                  <a:pt x="37251" y="46112"/>
                </a:lnTo>
                <a:lnTo>
                  <a:pt x="29156" y="36225"/>
                </a:lnTo>
                <a:lnTo>
                  <a:pt x="15914" y="32229"/>
                </a:lnTo>
                <a:lnTo>
                  <a:pt x="14966" y="32242"/>
                </a:lnTo>
                <a:lnTo>
                  <a:pt x="10495" y="31546"/>
                </a:lnTo>
                <a:lnTo>
                  <a:pt x="6219" y="33437"/>
                </a:lnTo>
                <a:lnTo>
                  <a:pt x="2235" y="36422"/>
                </a:lnTo>
                <a:lnTo>
                  <a:pt x="874" y="37417"/>
                </a:lnTo>
                <a:lnTo>
                  <a:pt x="0" y="9354"/>
                </a:lnTo>
                <a:lnTo>
                  <a:pt x="971" y="8558"/>
                </a:lnTo>
                <a:close/>
              </a:path>
            </a:pathLst>
          </a:custGeom>
          <a:solidFill>
            <a:srgbClr val="F0972C"/>
          </a:solidFill>
        </p:spPr>
        <p:txBody>
          <a:bodyPr wrap="square" lIns="0" tIns="0" rIns="0" bIns="0" rtlCol="0">
            <a:noAutofit/>
          </a:bodyPr>
          <a:lstStyle/>
          <a:p>
            <a:endParaRPr sz="1758"/>
          </a:p>
        </p:txBody>
      </p:sp>
      <p:sp>
        <p:nvSpPr>
          <p:cNvPr id="1376" name="object 353"/>
          <p:cNvSpPr/>
          <p:nvPr/>
        </p:nvSpPr>
        <p:spPr>
          <a:xfrm>
            <a:off x="2094887" y="3517782"/>
            <a:ext cx="2029" cy="42674"/>
          </a:xfrm>
          <a:custGeom>
            <a:avLst/>
            <a:gdLst/>
            <a:ahLst/>
            <a:cxnLst/>
            <a:rect l="l" t="t" r="r" b="b"/>
            <a:pathLst>
              <a:path w="2078" h="43701">
                <a:moveTo>
                  <a:pt x="504" y="43701"/>
                </a:moveTo>
                <a:lnTo>
                  <a:pt x="0" y="43504"/>
                </a:lnTo>
                <a:lnTo>
                  <a:pt x="435" y="12589"/>
                </a:lnTo>
                <a:lnTo>
                  <a:pt x="2078" y="0"/>
                </a:lnTo>
                <a:lnTo>
                  <a:pt x="504" y="43701"/>
                </a:lnTo>
                <a:close/>
              </a:path>
            </a:pathLst>
          </a:custGeom>
          <a:solidFill>
            <a:srgbClr val="F0972C"/>
          </a:solidFill>
        </p:spPr>
        <p:txBody>
          <a:bodyPr wrap="square" lIns="0" tIns="0" rIns="0" bIns="0" rtlCol="0">
            <a:noAutofit/>
          </a:bodyPr>
          <a:lstStyle/>
          <a:p>
            <a:endParaRPr sz="1758"/>
          </a:p>
        </p:txBody>
      </p:sp>
      <p:sp>
        <p:nvSpPr>
          <p:cNvPr id="1377" name="object 354"/>
          <p:cNvSpPr/>
          <p:nvPr/>
        </p:nvSpPr>
        <p:spPr>
          <a:xfrm>
            <a:off x="2116144" y="3225582"/>
            <a:ext cx="82473" cy="307792"/>
          </a:xfrm>
          <a:custGeom>
            <a:avLst/>
            <a:gdLst/>
            <a:ahLst/>
            <a:cxnLst/>
            <a:rect l="l" t="t" r="r" b="b"/>
            <a:pathLst>
              <a:path w="84458" h="315202">
                <a:moveTo>
                  <a:pt x="80518" y="152773"/>
                </a:moveTo>
                <a:lnTo>
                  <a:pt x="84458" y="153053"/>
                </a:lnTo>
                <a:lnTo>
                  <a:pt x="82708" y="155740"/>
                </a:lnTo>
                <a:lnTo>
                  <a:pt x="79987" y="156735"/>
                </a:lnTo>
                <a:lnTo>
                  <a:pt x="77266" y="157531"/>
                </a:lnTo>
                <a:lnTo>
                  <a:pt x="70075" y="155839"/>
                </a:lnTo>
                <a:lnTo>
                  <a:pt x="63855" y="151759"/>
                </a:lnTo>
                <a:lnTo>
                  <a:pt x="56955" y="149271"/>
                </a:lnTo>
                <a:lnTo>
                  <a:pt x="49277" y="146585"/>
                </a:lnTo>
                <a:lnTo>
                  <a:pt x="41503" y="144395"/>
                </a:lnTo>
                <a:lnTo>
                  <a:pt x="33145" y="147878"/>
                </a:lnTo>
                <a:lnTo>
                  <a:pt x="36061" y="149072"/>
                </a:lnTo>
                <a:lnTo>
                  <a:pt x="38976" y="150267"/>
                </a:lnTo>
                <a:lnTo>
                  <a:pt x="41989" y="151461"/>
                </a:lnTo>
                <a:lnTo>
                  <a:pt x="40045" y="154446"/>
                </a:lnTo>
                <a:lnTo>
                  <a:pt x="38782" y="157631"/>
                </a:lnTo>
                <a:lnTo>
                  <a:pt x="38685" y="161313"/>
                </a:lnTo>
                <a:lnTo>
                  <a:pt x="38356" y="173999"/>
                </a:lnTo>
                <a:lnTo>
                  <a:pt x="37988" y="186697"/>
                </a:lnTo>
                <a:lnTo>
                  <a:pt x="37610" y="199400"/>
                </a:lnTo>
                <a:lnTo>
                  <a:pt x="37251" y="212103"/>
                </a:lnTo>
                <a:lnTo>
                  <a:pt x="36942" y="224800"/>
                </a:lnTo>
                <a:lnTo>
                  <a:pt x="36741" y="235451"/>
                </a:lnTo>
                <a:lnTo>
                  <a:pt x="36253" y="248317"/>
                </a:lnTo>
                <a:lnTo>
                  <a:pt x="34543" y="260900"/>
                </a:lnTo>
                <a:lnTo>
                  <a:pt x="30712" y="273083"/>
                </a:lnTo>
                <a:lnTo>
                  <a:pt x="29063" y="276551"/>
                </a:lnTo>
                <a:lnTo>
                  <a:pt x="19238" y="284406"/>
                </a:lnTo>
                <a:lnTo>
                  <a:pt x="10989" y="294376"/>
                </a:lnTo>
                <a:lnTo>
                  <a:pt x="10696" y="294762"/>
                </a:lnTo>
                <a:lnTo>
                  <a:pt x="12449" y="282072"/>
                </a:lnTo>
                <a:lnTo>
                  <a:pt x="13232" y="269429"/>
                </a:lnTo>
                <a:lnTo>
                  <a:pt x="13255" y="256818"/>
                </a:lnTo>
                <a:lnTo>
                  <a:pt x="12730" y="244223"/>
                </a:lnTo>
                <a:lnTo>
                  <a:pt x="11868" y="231628"/>
                </a:lnTo>
                <a:lnTo>
                  <a:pt x="11570" y="227789"/>
                </a:lnTo>
                <a:lnTo>
                  <a:pt x="10591" y="215132"/>
                </a:lnTo>
                <a:lnTo>
                  <a:pt x="9598" y="202471"/>
                </a:lnTo>
                <a:lnTo>
                  <a:pt x="8684" y="189801"/>
                </a:lnTo>
                <a:lnTo>
                  <a:pt x="7942" y="177120"/>
                </a:lnTo>
                <a:lnTo>
                  <a:pt x="7462" y="164422"/>
                </a:lnTo>
                <a:lnTo>
                  <a:pt x="7392" y="161114"/>
                </a:lnTo>
                <a:lnTo>
                  <a:pt x="5374" y="173690"/>
                </a:lnTo>
                <a:lnTo>
                  <a:pt x="4204" y="186324"/>
                </a:lnTo>
                <a:lnTo>
                  <a:pt x="3692" y="199007"/>
                </a:lnTo>
                <a:lnTo>
                  <a:pt x="3648" y="211731"/>
                </a:lnTo>
                <a:lnTo>
                  <a:pt x="3699" y="215648"/>
                </a:lnTo>
                <a:lnTo>
                  <a:pt x="4027" y="228320"/>
                </a:lnTo>
                <a:lnTo>
                  <a:pt x="4564" y="240992"/>
                </a:lnTo>
                <a:lnTo>
                  <a:pt x="4998" y="253664"/>
                </a:lnTo>
                <a:lnTo>
                  <a:pt x="5019" y="266336"/>
                </a:lnTo>
                <a:lnTo>
                  <a:pt x="4476" y="277148"/>
                </a:lnTo>
                <a:lnTo>
                  <a:pt x="3524" y="289821"/>
                </a:lnTo>
                <a:lnTo>
                  <a:pt x="2756" y="302516"/>
                </a:lnTo>
                <a:lnTo>
                  <a:pt x="2257" y="315202"/>
                </a:lnTo>
                <a:lnTo>
                  <a:pt x="4509" y="77603"/>
                </a:lnTo>
                <a:lnTo>
                  <a:pt x="6391" y="90172"/>
                </a:lnTo>
                <a:lnTo>
                  <a:pt x="7953" y="102795"/>
                </a:lnTo>
                <a:lnTo>
                  <a:pt x="9335" y="113247"/>
                </a:lnTo>
                <a:lnTo>
                  <a:pt x="11379" y="125828"/>
                </a:lnTo>
                <a:lnTo>
                  <a:pt x="13737" y="138319"/>
                </a:lnTo>
                <a:lnTo>
                  <a:pt x="16308" y="150749"/>
                </a:lnTo>
                <a:lnTo>
                  <a:pt x="18992" y="163144"/>
                </a:lnTo>
                <a:lnTo>
                  <a:pt x="21687" y="175535"/>
                </a:lnTo>
                <a:lnTo>
                  <a:pt x="21775" y="175941"/>
                </a:lnTo>
                <a:lnTo>
                  <a:pt x="22261" y="177932"/>
                </a:lnTo>
                <a:lnTo>
                  <a:pt x="22844" y="180121"/>
                </a:lnTo>
                <a:lnTo>
                  <a:pt x="25176" y="180220"/>
                </a:lnTo>
                <a:lnTo>
                  <a:pt x="29161" y="180419"/>
                </a:lnTo>
                <a:lnTo>
                  <a:pt x="28675" y="183206"/>
                </a:lnTo>
                <a:lnTo>
                  <a:pt x="28675" y="185793"/>
                </a:lnTo>
                <a:lnTo>
                  <a:pt x="28735" y="198517"/>
                </a:lnTo>
                <a:lnTo>
                  <a:pt x="28786" y="211230"/>
                </a:lnTo>
                <a:lnTo>
                  <a:pt x="28858" y="223924"/>
                </a:lnTo>
                <a:lnTo>
                  <a:pt x="28966" y="235551"/>
                </a:lnTo>
                <a:lnTo>
                  <a:pt x="29161" y="244009"/>
                </a:lnTo>
                <a:lnTo>
                  <a:pt x="29647" y="252568"/>
                </a:lnTo>
                <a:lnTo>
                  <a:pt x="32270" y="260728"/>
                </a:lnTo>
                <a:lnTo>
                  <a:pt x="32104" y="248022"/>
                </a:lnTo>
                <a:lnTo>
                  <a:pt x="32095" y="235331"/>
                </a:lnTo>
                <a:lnTo>
                  <a:pt x="32714" y="222674"/>
                </a:lnTo>
                <a:lnTo>
                  <a:pt x="33145" y="218434"/>
                </a:lnTo>
                <a:lnTo>
                  <a:pt x="34242" y="205631"/>
                </a:lnTo>
                <a:lnTo>
                  <a:pt x="34600" y="192932"/>
                </a:lnTo>
                <a:lnTo>
                  <a:pt x="34280" y="180327"/>
                </a:lnTo>
                <a:lnTo>
                  <a:pt x="33340" y="167806"/>
                </a:lnTo>
                <a:lnTo>
                  <a:pt x="31839" y="155361"/>
                </a:lnTo>
                <a:lnTo>
                  <a:pt x="29838" y="142981"/>
                </a:lnTo>
                <a:lnTo>
                  <a:pt x="27395" y="130658"/>
                </a:lnTo>
                <a:lnTo>
                  <a:pt x="24570" y="118381"/>
                </a:lnTo>
                <a:lnTo>
                  <a:pt x="21421" y="106141"/>
                </a:lnTo>
                <a:lnTo>
                  <a:pt x="18010" y="93928"/>
                </a:lnTo>
                <a:lnTo>
                  <a:pt x="16332" y="88866"/>
                </a:lnTo>
                <a:lnTo>
                  <a:pt x="13320" y="89364"/>
                </a:lnTo>
                <a:lnTo>
                  <a:pt x="9918" y="89961"/>
                </a:lnTo>
                <a:lnTo>
                  <a:pt x="9627" y="88070"/>
                </a:lnTo>
                <a:lnTo>
                  <a:pt x="9044" y="85383"/>
                </a:lnTo>
                <a:lnTo>
                  <a:pt x="7294" y="77422"/>
                </a:lnTo>
                <a:lnTo>
                  <a:pt x="6128" y="69162"/>
                </a:lnTo>
                <a:lnTo>
                  <a:pt x="2047" y="61898"/>
                </a:lnTo>
                <a:lnTo>
                  <a:pt x="1658" y="63092"/>
                </a:lnTo>
                <a:lnTo>
                  <a:pt x="1561" y="64186"/>
                </a:lnTo>
                <a:lnTo>
                  <a:pt x="0" y="26505"/>
                </a:lnTo>
                <a:lnTo>
                  <a:pt x="4000" y="14419"/>
                </a:lnTo>
                <a:lnTo>
                  <a:pt x="5448" y="9055"/>
                </a:lnTo>
                <a:lnTo>
                  <a:pt x="9821" y="6070"/>
                </a:lnTo>
                <a:lnTo>
                  <a:pt x="14292" y="3084"/>
                </a:lnTo>
                <a:lnTo>
                  <a:pt x="18665" y="0"/>
                </a:lnTo>
                <a:lnTo>
                  <a:pt x="22844" y="2885"/>
                </a:lnTo>
                <a:lnTo>
                  <a:pt x="16332" y="3881"/>
                </a:lnTo>
                <a:lnTo>
                  <a:pt x="17693" y="6269"/>
                </a:lnTo>
                <a:lnTo>
                  <a:pt x="30181" y="4400"/>
                </a:lnTo>
                <a:lnTo>
                  <a:pt x="42733" y="2444"/>
                </a:lnTo>
                <a:lnTo>
                  <a:pt x="50541" y="1194"/>
                </a:lnTo>
                <a:lnTo>
                  <a:pt x="49958" y="3980"/>
                </a:lnTo>
                <a:lnTo>
                  <a:pt x="38202" y="16555"/>
                </a:lnTo>
                <a:lnTo>
                  <a:pt x="31746" y="27223"/>
                </a:lnTo>
                <a:lnTo>
                  <a:pt x="27256" y="38565"/>
                </a:lnTo>
                <a:lnTo>
                  <a:pt x="24900" y="50575"/>
                </a:lnTo>
                <a:lnTo>
                  <a:pt x="24846" y="63244"/>
                </a:lnTo>
                <a:lnTo>
                  <a:pt x="25759" y="69958"/>
                </a:lnTo>
                <a:lnTo>
                  <a:pt x="28663" y="82596"/>
                </a:lnTo>
                <a:lnTo>
                  <a:pt x="32629" y="94798"/>
                </a:lnTo>
                <a:lnTo>
                  <a:pt x="37633" y="106537"/>
                </a:lnTo>
                <a:lnTo>
                  <a:pt x="43652" y="117786"/>
                </a:lnTo>
                <a:lnTo>
                  <a:pt x="50662" y="128517"/>
                </a:lnTo>
                <a:lnTo>
                  <a:pt x="58639" y="138705"/>
                </a:lnTo>
                <a:lnTo>
                  <a:pt x="68623" y="148012"/>
                </a:lnTo>
                <a:lnTo>
                  <a:pt x="80518" y="152773"/>
                </a:lnTo>
                <a:close/>
              </a:path>
            </a:pathLst>
          </a:custGeom>
          <a:solidFill>
            <a:srgbClr val="F0972C"/>
          </a:solidFill>
        </p:spPr>
        <p:txBody>
          <a:bodyPr wrap="square" lIns="0" tIns="0" rIns="0" bIns="0" rtlCol="0">
            <a:noAutofit/>
          </a:bodyPr>
          <a:lstStyle/>
          <a:p>
            <a:endParaRPr sz="1758"/>
          </a:p>
        </p:txBody>
      </p:sp>
      <p:sp>
        <p:nvSpPr>
          <p:cNvPr id="1378" name="object 355"/>
          <p:cNvSpPr/>
          <p:nvPr/>
        </p:nvSpPr>
        <p:spPr>
          <a:xfrm>
            <a:off x="1918295" y="3127291"/>
            <a:ext cx="35987" cy="129210"/>
          </a:xfrm>
          <a:custGeom>
            <a:avLst/>
            <a:gdLst/>
            <a:ahLst/>
            <a:cxnLst/>
            <a:rect l="l" t="t" r="r" b="b"/>
            <a:pathLst>
              <a:path w="36853" h="132321">
                <a:moveTo>
                  <a:pt x="6431" y="119504"/>
                </a:moveTo>
                <a:lnTo>
                  <a:pt x="758" y="130901"/>
                </a:lnTo>
                <a:lnTo>
                  <a:pt x="113" y="132321"/>
                </a:lnTo>
                <a:lnTo>
                  <a:pt x="0" y="106943"/>
                </a:lnTo>
                <a:lnTo>
                  <a:pt x="9505" y="97833"/>
                </a:lnTo>
                <a:lnTo>
                  <a:pt x="14399" y="90325"/>
                </a:lnTo>
                <a:lnTo>
                  <a:pt x="14690" y="89828"/>
                </a:lnTo>
                <a:lnTo>
                  <a:pt x="15273" y="89330"/>
                </a:lnTo>
                <a:lnTo>
                  <a:pt x="15759" y="88932"/>
                </a:lnTo>
                <a:lnTo>
                  <a:pt x="24700" y="79480"/>
                </a:lnTo>
                <a:lnTo>
                  <a:pt x="26423" y="67468"/>
                </a:lnTo>
                <a:lnTo>
                  <a:pt x="25380" y="60770"/>
                </a:lnTo>
                <a:lnTo>
                  <a:pt x="24408" y="56490"/>
                </a:lnTo>
                <a:lnTo>
                  <a:pt x="23728" y="52012"/>
                </a:lnTo>
                <a:lnTo>
                  <a:pt x="22270" y="47932"/>
                </a:lnTo>
                <a:lnTo>
                  <a:pt x="20824" y="35671"/>
                </a:lnTo>
                <a:lnTo>
                  <a:pt x="24437" y="24038"/>
                </a:lnTo>
                <a:lnTo>
                  <a:pt x="25186" y="22556"/>
                </a:lnTo>
                <a:lnTo>
                  <a:pt x="31322" y="11448"/>
                </a:lnTo>
                <a:lnTo>
                  <a:pt x="36853" y="0"/>
                </a:lnTo>
                <a:lnTo>
                  <a:pt x="31600" y="75398"/>
                </a:lnTo>
                <a:lnTo>
                  <a:pt x="25457" y="86514"/>
                </a:lnTo>
                <a:lnTo>
                  <a:pt x="19041" y="97466"/>
                </a:lnTo>
                <a:lnTo>
                  <a:pt x="12612" y="108411"/>
                </a:lnTo>
                <a:lnTo>
                  <a:pt x="6431" y="119504"/>
                </a:lnTo>
                <a:close/>
              </a:path>
            </a:pathLst>
          </a:custGeom>
          <a:solidFill>
            <a:srgbClr val="F0972C"/>
          </a:solidFill>
        </p:spPr>
        <p:txBody>
          <a:bodyPr wrap="square" lIns="0" tIns="0" rIns="0" bIns="0" rtlCol="0">
            <a:noAutofit/>
          </a:bodyPr>
          <a:lstStyle/>
          <a:p>
            <a:endParaRPr sz="1758"/>
          </a:p>
        </p:txBody>
      </p:sp>
      <p:sp>
        <p:nvSpPr>
          <p:cNvPr id="1379" name="object 356"/>
          <p:cNvSpPr/>
          <p:nvPr/>
        </p:nvSpPr>
        <p:spPr>
          <a:xfrm>
            <a:off x="1852116" y="3125788"/>
            <a:ext cx="247996" cy="447426"/>
          </a:xfrm>
          <a:custGeom>
            <a:avLst/>
            <a:gdLst/>
            <a:ahLst/>
            <a:cxnLst/>
            <a:rect l="l" t="t" r="r" b="b"/>
            <a:pathLst>
              <a:path w="253966" h="458197">
                <a:moveTo>
                  <a:pt x="26480" y="16582"/>
                </a:moveTo>
                <a:lnTo>
                  <a:pt x="30736" y="28592"/>
                </a:lnTo>
                <a:lnTo>
                  <a:pt x="35550" y="40349"/>
                </a:lnTo>
                <a:lnTo>
                  <a:pt x="40839" y="51890"/>
                </a:lnTo>
                <a:lnTo>
                  <a:pt x="46522" y="63253"/>
                </a:lnTo>
                <a:lnTo>
                  <a:pt x="52515" y="74478"/>
                </a:lnTo>
                <a:lnTo>
                  <a:pt x="56976" y="82497"/>
                </a:lnTo>
                <a:lnTo>
                  <a:pt x="61738" y="88568"/>
                </a:lnTo>
                <a:lnTo>
                  <a:pt x="68152" y="91354"/>
                </a:lnTo>
                <a:lnTo>
                  <a:pt x="74177" y="93941"/>
                </a:lnTo>
                <a:lnTo>
                  <a:pt x="71359" y="95036"/>
                </a:lnTo>
                <a:lnTo>
                  <a:pt x="68735" y="97424"/>
                </a:lnTo>
                <a:lnTo>
                  <a:pt x="58171" y="104736"/>
                </a:lnTo>
                <a:lnTo>
                  <a:pt x="46632" y="110029"/>
                </a:lnTo>
                <a:lnTo>
                  <a:pt x="35984" y="114143"/>
                </a:lnTo>
                <a:lnTo>
                  <a:pt x="30834" y="116133"/>
                </a:lnTo>
                <a:lnTo>
                  <a:pt x="25683" y="118123"/>
                </a:lnTo>
                <a:lnTo>
                  <a:pt x="20338" y="122801"/>
                </a:lnTo>
                <a:lnTo>
                  <a:pt x="24906" y="122104"/>
                </a:lnTo>
                <a:lnTo>
                  <a:pt x="28015" y="121507"/>
                </a:lnTo>
                <a:lnTo>
                  <a:pt x="31223" y="121009"/>
                </a:lnTo>
                <a:lnTo>
                  <a:pt x="44301" y="118502"/>
                </a:lnTo>
                <a:lnTo>
                  <a:pt x="56619" y="114586"/>
                </a:lnTo>
                <a:lnTo>
                  <a:pt x="67747" y="108470"/>
                </a:lnTo>
                <a:lnTo>
                  <a:pt x="67860" y="133847"/>
                </a:lnTo>
                <a:lnTo>
                  <a:pt x="63125" y="145675"/>
                </a:lnTo>
                <a:lnTo>
                  <a:pt x="59826" y="157873"/>
                </a:lnTo>
                <a:lnTo>
                  <a:pt x="58590" y="170573"/>
                </a:lnTo>
                <a:lnTo>
                  <a:pt x="58628" y="172757"/>
                </a:lnTo>
                <a:lnTo>
                  <a:pt x="63074" y="160735"/>
                </a:lnTo>
                <a:lnTo>
                  <a:pt x="68353" y="149152"/>
                </a:lnTo>
                <a:lnTo>
                  <a:pt x="74204" y="137877"/>
                </a:lnTo>
                <a:lnTo>
                  <a:pt x="80368" y="126778"/>
                </a:lnTo>
                <a:lnTo>
                  <a:pt x="86587" y="115726"/>
                </a:lnTo>
                <a:lnTo>
                  <a:pt x="88560" y="112153"/>
                </a:lnTo>
                <a:lnTo>
                  <a:pt x="94529" y="100888"/>
                </a:lnTo>
                <a:lnTo>
                  <a:pt x="99866" y="89341"/>
                </a:lnTo>
                <a:lnTo>
                  <a:pt x="104131" y="77357"/>
                </a:lnTo>
                <a:lnTo>
                  <a:pt x="106883" y="64784"/>
                </a:lnTo>
                <a:lnTo>
                  <a:pt x="107317" y="61201"/>
                </a:lnTo>
                <a:lnTo>
                  <a:pt x="104693" y="66376"/>
                </a:lnTo>
                <a:lnTo>
                  <a:pt x="102166" y="71750"/>
                </a:lnTo>
                <a:lnTo>
                  <a:pt x="99348" y="76924"/>
                </a:lnTo>
                <a:lnTo>
                  <a:pt x="104601" y="1526"/>
                </a:lnTo>
                <a:lnTo>
                  <a:pt x="105179" y="0"/>
                </a:lnTo>
                <a:lnTo>
                  <a:pt x="109746" y="497"/>
                </a:lnTo>
                <a:lnTo>
                  <a:pt x="109841" y="13054"/>
                </a:lnTo>
                <a:lnTo>
                  <a:pt x="110415" y="25681"/>
                </a:lnTo>
                <a:lnTo>
                  <a:pt x="110718" y="27565"/>
                </a:lnTo>
                <a:lnTo>
                  <a:pt x="115336" y="39585"/>
                </a:lnTo>
                <a:lnTo>
                  <a:pt x="122519" y="50082"/>
                </a:lnTo>
                <a:lnTo>
                  <a:pt x="127336" y="57021"/>
                </a:lnTo>
                <a:lnTo>
                  <a:pt x="126948" y="57419"/>
                </a:lnTo>
                <a:lnTo>
                  <a:pt x="126559" y="57718"/>
                </a:lnTo>
                <a:lnTo>
                  <a:pt x="126170" y="58116"/>
                </a:lnTo>
                <a:lnTo>
                  <a:pt x="124810" y="57419"/>
                </a:lnTo>
                <a:lnTo>
                  <a:pt x="123449" y="56723"/>
                </a:lnTo>
                <a:lnTo>
                  <a:pt x="120534" y="55131"/>
                </a:lnTo>
                <a:lnTo>
                  <a:pt x="125004" y="62793"/>
                </a:lnTo>
                <a:lnTo>
                  <a:pt x="128600" y="68764"/>
                </a:lnTo>
                <a:lnTo>
                  <a:pt x="132001" y="74934"/>
                </a:lnTo>
                <a:lnTo>
                  <a:pt x="135403" y="81004"/>
                </a:lnTo>
                <a:lnTo>
                  <a:pt x="138707" y="87274"/>
                </a:lnTo>
                <a:lnTo>
                  <a:pt x="140067" y="94339"/>
                </a:lnTo>
                <a:lnTo>
                  <a:pt x="141428" y="101106"/>
                </a:lnTo>
                <a:lnTo>
                  <a:pt x="142205" y="107873"/>
                </a:lnTo>
                <a:lnTo>
                  <a:pt x="138318" y="114242"/>
                </a:lnTo>
                <a:lnTo>
                  <a:pt x="137152" y="108271"/>
                </a:lnTo>
                <a:lnTo>
                  <a:pt x="139582" y="102301"/>
                </a:lnTo>
                <a:lnTo>
                  <a:pt x="137249" y="94538"/>
                </a:lnTo>
                <a:lnTo>
                  <a:pt x="135405" y="107604"/>
                </a:lnTo>
                <a:lnTo>
                  <a:pt x="132892" y="120301"/>
                </a:lnTo>
                <a:lnTo>
                  <a:pt x="129863" y="132702"/>
                </a:lnTo>
                <a:lnTo>
                  <a:pt x="126472" y="144879"/>
                </a:lnTo>
                <a:lnTo>
                  <a:pt x="122872" y="156902"/>
                </a:lnTo>
                <a:lnTo>
                  <a:pt x="119216" y="168844"/>
                </a:lnTo>
                <a:lnTo>
                  <a:pt x="115675" y="180718"/>
                </a:lnTo>
                <a:lnTo>
                  <a:pt x="112183" y="192935"/>
                </a:lnTo>
                <a:lnTo>
                  <a:pt x="108780" y="205176"/>
                </a:lnTo>
                <a:lnTo>
                  <a:pt x="105489" y="217445"/>
                </a:lnTo>
                <a:lnTo>
                  <a:pt x="102332" y="229748"/>
                </a:lnTo>
                <a:lnTo>
                  <a:pt x="99333" y="242090"/>
                </a:lnTo>
                <a:lnTo>
                  <a:pt x="96513" y="254475"/>
                </a:lnTo>
                <a:lnTo>
                  <a:pt x="93896" y="266909"/>
                </a:lnTo>
                <a:lnTo>
                  <a:pt x="91504" y="279396"/>
                </a:lnTo>
                <a:lnTo>
                  <a:pt x="89361" y="291943"/>
                </a:lnTo>
                <a:lnTo>
                  <a:pt x="87783" y="302424"/>
                </a:lnTo>
                <a:lnTo>
                  <a:pt x="86245" y="315069"/>
                </a:lnTo>
                <a:lnTo>
                  <a:pt x="85204" y="327719"/>
                </a:lnTo>
                <a:lnTo>
                  <a:pt x="84603" y="340373"/>
                </a:lnTo>
                <a:lnTo>
                  <a:pt x="84384" y="353029"/>
                </a:lnTo>
                <a:lnTo>
                  <a:pt x="84490" y="365687"/>
                </a:lnTo>
                <a:lnTo>
                  <a:pt x="84863" y="378343"/>
                </a:lnTo>
                <a:lnTo>
                  <a:pt x="85445" y="390997"/>
                </a:lnTo>
                <a:lnTo>
                  <a:pt x="86181" y="403646"/>
                </a:lnTo>
                <a:lnTo>
                  <a:pt x="86908" y="414777"/>
                </a:lnTo>
                <a:lnTo>
                  <a:pt x="87200" y="418757"/>
                </a:lnTo>
                <a:lnTo>
                  <a:pt x="87103" y="423235"/>
                </a:lnTo>
                <a:lnTo>
                  <a:pt x="90504" y="427216"/>
                </a:lnTo>
                <a:lnTo>
                  <a:pt x="90403" y="414348"/>
                </a:lnTo>
                <a:lnTo>
                  <a:pt x="90504" y="401544"/>
                </a:lnTo>
                <a:lnTo>
                  <a:pt x="90806" y="388799"/>
                </a:lnTo>
                <a:lnTo>
                  <a:pt x="91312" y="376106"/>
                </a:lnTo>
                <a:lnTo>
                  <a:pt x="92021" y="363458"/>
                </a:lnTo>
                <a:lnTo>
                  <a:pt x="92935" y="350850"/>
                </a:lnTo>
                <a:lnTo>
                  <a:pt x="94055" y="338274"/>
                </a:lnTo>
                <a:lnTo>
                  <a:pt x="95381" y="325726"/>
                </a:lnTo>
                <a:lnTo>
                  <a:pt x="96432" y="316954"/>
                </a:lnTo>
                <a:lnTo>
                  <a:pt x="98162" y="304445"/>
                </a:lnTo>
                <a:lnTo>
                  <a:pt x="100221" y="291996"/>
                </a:lnTo>
                <a:lnTo>
                  <a:pt x="102556" y="279589"/>
                </a:lnTo>
                <a:lnTo>
                  <a:pt x="105117" y="267203"/>
                </a:lnTo>
                <a:lnTo>
                  <a:pt x="107849" y="254819"/>
                </a:lnTo>
                <a:lnTo>
                  <a:pt x="110703" y="242419"/>
                </a:lnTo>
                <a:lnTo>
                  <a:pt x="113625" y="229983"/>
                </a:lnTo>
                <a:lnTo>
                  <a:pt x="116563" y="217491"/>
                </a:lnTo>
                <a:lnTo>
                  <a:pt x="118493" y="209179"/>
                </a:lnTo>
                <a:lnTo>
                  <a:pt x="126546" y="219688"/>
                </a:lnTo>
                <a:lnTo>
                  <a:pt x="135624" y="228541"/>
                </a:lnTo>
                <a:lnTo>
                  <a:pt x="145508" y="236257"/>
                </a:lnTo>
                <a:lnTo>
                  <a:pt x="151243" y="240228"/>
                </a:lnTo>
                <a:lnTo>
                  <a:pt x="162861" y="246831"/>
                </a:lnTo>
                <a:lnTo>
                  <a:pt x="174438" y="251056"/>
                </a:lnTo>
                <a:lnTo>
                  <a:pt x="185981" y="252985"/>
                </a:lnTo>
                <a:lnTo>
                  <a:pt x="197496" y="252698"/>
                </a:lnTo>
                <a:lnTo>
                  <a:pt x="208991" y="250274"/>
                </a:lnTo>
                <a:lnTo>
                  <a:pt x="220472" y="245796"/>
                </a:lnTo>
                <a:lnTo>
                  <a:pt x="231808" y="239432"/>
                </a:lnTo>
                <a:lnTo>
                  <a:pt x="241193" y="231742"/>
                </a:lnTo>
                <a:lnTo>
                  <a:pt x="249773" y="222203"/>
                </a:lnTo>
                <a:lnTo>
                  <a:pt x="253966" y="217140"/>
                </a:lnTo>
                <a:lnTo>
                  <a:pt x="253864" y="230401"/>
                </a:lnTo>
                <a:lnTo>
                  <a:pt x="253762" y="242585"/>
                </a:lnTo>
                <a:lnTo>
                  <a:pt x="253091" y="247592"/>
                </a:lnTo>
                <a:lnTo>
                  <a:pt x="252411" y="245701"/>
                </a:lnTo>
                <a:lnTo>
                  <a:pt x="252411" y="242318"/>
                </a:lnTo>
                <a:lnTo>
                  <a:pt x="249301" y="245005"/>
                </a:lnTo>
                <a:lnTo>
                  <a:pt x="246386" y="247492"/>
                </a:lnTo>
                <a:lnTo>
                  <a:pt x="243276" y="249781"/>
                </a:lnTo>
                <a:lnTo>
                  <a:pt x="240555" y="252667"/>
                </a:lnTo>
                <a:lnTo>
                  <a:pt x="232090" y="262509"/>
                </a:lnTo>
                <a:lnTo>
                  <a:pt x="222229" y="270277"/>
                </a:lnTo>
                <a:lnTo>
                  <a:pt x="221993" y="270381"/>
                </a:lnTo>
                <a:lnTo>
                  <a:pt x="217231" y="272471"/>
                </a:lnTo>
                <a:lnTo>
                  <a:pt x="219272" y="273963"/>
                </a:lnTo>
                <a:lnTo>
                  <a:pt x="220049" y="276352"/>
                </a:lnTo>
                <a:lnTo>
                  <a:pt x="217231" y="276153"/>
                </a:lnTo>
                <a:lnTo>
                  <a:pt x="215870" y="277347"/>
                </a:lnTo>
                <a:lnTo>
                  <a:pt x="216162" y="280332"/>
                </a:lnTo>
                <a:lnTo>
                  <a:pt x="215676" y="280432"/>
                </a:lnTo>
                <a:lnTo>
                  <a:pt x="215190" y="280432"/>
                </a:lnTo>
                <a:lnTo>
                  <a:pt x="214704" y="280531"/>
                </a:lnTo>
                <a:lnTo>
                  <a:pt x="202615" y="276755"/>
                </a:lnTo>
                <a:lnTo>
                  <a:pt x="190031" y="276216"/>
                </a:lnTo>
                <a:lnTo>
                  <a:pt x="183217" y="276252"/>
                </a:lnTo>
                <a:lnTo>
                  <a:pt x="184188" y="273267"/>
                </a:lnTo>
                <a:lnTo>
                  <a:pt x="187687" y="274063"/>
                </a:lnTo>
                <a:lnTo>
                  <a:pt x="188562" y="271077"/>
                </a:lnTo>
                <a:lnTo>
                  <a:pt x="184383" y="271376"/>
                </a:lnTo>
                <a:lnTo>
                  <a:pt x="180981" y="272968"/>
                </a:lnTo>
                <a:lnTo>
                  <a:pt x="177483" y="274759"/>
                </a:lnTo>
                <a:lnTo>
                  <a:pt x="166457" y="281086"/>
                </a:lnTo>
                <a:lnTo>
                  <a:pt x="155348" y="287250"/>
                </a:lnTo>
                <a:lnTo>
                  <a:pt x="146481" y="290980"/>
                </a:lnTo>
                <a:lnTo>
                  <a:pt x="141331" y="292672"/>
                </a:lnTo>
                <a:lnTo>
                  <a:pt x="137055" y="296354"/>
                </a:lnTo>
                <a:lnTo>
                  <a:pt x="133653" y="300733"/>
                </a:lnTo>
                <a:lnTo>
                  <a:pt x="132098" y="302723"/>
                </a:lnTo>
                <a:lnTo>
                  <a:pt x="129669" y="304614"/>
                </a:lnTo>
                <a:lnTo>
                  <a:pt x="127930" y="334269"/>
                </a:lnTo>
                <a:lnTo>
                  <a:pt x="127531" y="334468"/>
                </a:lnTo>
                <a:lnTo>
                  <a:pt x="124907" y="335762"/>
                </a:lnTo>
                <a:lnTo>
                  <a:pt x="121700" y="334767"/>
                </a:lnTo>
                <a:lnTo>
                  <a:pt x="119562" y="332776"/>
                </a:lnTo>
                <a:lnTo>
                  <a:pt x="114605" y="328000"/>
                </a:lnTo>
                <a:lnTo>
                  <a:pt x="108969" y="328796"/>
                </a:lnTo>
                <a:lnTo>
                  <a:pt x="103235" y="330587"/>
                </a:lnTo>
                <a:lnTo>
                  <a:pt x="96432" y="332577"/>
                </a:lnTo>
                <a:lnTo>
                  <a:pt x="94877" y="335463"/>
                </a:lnTo>
                <a:lnTo>
                  <a:pt x="96432" y="343624"/>
                </a:lnTo>
                <a:lnTo>
                  <a:pt x="97307" y="371687"/>
                </a:lnTo>
                <a:lnTo>
                  <a:pt x="95655" y="372582"/>
                </a:lnTo>
                <a:lnTo>
                  <a:pt x="96044" y="374772"/>
                </a:lnTo>
                <a:lnTo>
                  <a:pt x="97023" y="387407"/>
                </a:lnTo>
                <a:lnTo>
                  <a:pt x="96884" y="400042"/>
                </a:lnTo>
                <a:lnTo>
                  <a:pt x="96918" y="406417"/>
                </a:lnTo>
                <a:lnTo>
                  <a:pt x="97015" y="409104"/>
                </a:lnTo>
                <a:lnTo>
                  <a:pt x="97696" y="411293"/>
                </a:lnTo>
                <a:lnTo>
                  <a:pt x="100028" y="412587"/>
                </a:lnTo>
                <a:lnTo>
                  <a:pt x="98140" y="458197"/>
                </a:lnTo>
                <a:lnTo>
                  <a:pt x="95266" y="455777"/>
                </a:lnTo>
                <a:lnTo>
                  <a:pt x="93225" y="453886"/>
                </a:lnTo>
                <a:lnTo>
                  <a:pt x="91184" y="451995"/>
                </a:lnTo>
                <a:lnTo>
                  <a:pt x="89144" y="450104"/>
                </a:lnTo>
                <a:lnTo>
                  <a:pt x="89824" y="446621"/>
                </a:lnTo>
                <a:lnTo>
                  <a:pt x="87783" y="446323"/>
                </a:lnTo>
                <a:lnTo>
                  <a:pt x="86131" y="448114"/>
                </a:lnTo>
                <a:lnTo>
                  <a:pt x="75028" y="455096"/>
                </a:lnTo>
                <a:lnTo>
                  <a:pt x="62548" y="456485"/>
                </a:lnTo>
                <a:lnTo>
                  <a:pt x="56199" y="456075"/>
                </a:lnTo>
                <a:lnTo>
                  <a:pt x="51534" y="455677"/>
                </a:lnTo>
                <a:lnTo>
                  <a:pt x="46675" y="454981"/>
                </a:lnTo>
                <a:lnTo>
                  <a:pt x="41135" y="456772"/>
                </a:lnTo>
                <a:lnTo>
                  <a:pt x="40552" y="401243"/>
                </a:lnTo>
                <a:lnTo>
                  <a:pt x="38220" y="401641"/>
                </a:lnTo>
                <a:lnTo>
                  <a:pt x="38414" y="400148"/>
                </a:lnTo>
                <a:lnTo>
                  <a:pt x="38511" y="398755"/>
                </a:lnTo>
                <a:lnTo>
                  <a:pt x="38706" y="397361"/>
                </a:lnTo>
                <a:lnTo>
                  <a:pt x="43370" y="398655"/>
                </a:lnTo>
                <a:lnTo>
                  <a:pt x="43953" y="401740"/>
                </a:lnTo>
                <a:lnTo>
                  <a:pt x="43370" y="406417"/>
                </a:lnTo>
                <a:lnTo>
                  <a:pt x="42454" y="419018"/>
                </a:lnTo>
                <a:lnTo>
                  <a:pt x="43042" y="431631"/>
                </a:lnTo>
                <a:lnTo>
                  <a:pt x="44731" y="440252"/>
                </a:lnTo>
                <a:lnTo>
                  <a:pt x="45263" y="427553"/>
                </a:lnTo>
                <a:lnTo>
                  <a:pt x="46377" y="414891"/>
                </a:lnTo>
                <a:lnTo>
                  <a:pt x="48186" y="402306"/>
                </a:lnTo>
                <a:lnTo>
                  <a:pt x="48521" y="400446"/>
                </a:lnTo>
                <a:lnTo>
                  <a:pt x="50780" y="387962"/>
                </a:lnTo>
                <a:lnTo>
                  <a:pt x="53053" y="375480"/>
                </a:lnTo>
                <a:lnTo>
                  <a:pt x="55311" y="362994"/>
                </a:lnTo>
                <a:lnTo>
                  <a:pt x="57519" y="350493"/>
                </a:lnTo>
                <a:lnTo>
                  <a:pt x="59648" y="337971"/>
                </a:lnTo>
                <a:lnTo>
                  <a:pt x="61663" y="325417"/>
                </a:lnTo>
                <a:lnTo>
                  <a:pt x="63535" y="312825"/>
                </a:lnTo>
                <a:lnTo>
                  <a:pt x="63584" y="312475"/>
                </a:lnTo>
                <a:lnTo>
                  <a:pt x="65502" y="299826"/>
                </a:lnTo>
                <a:lnTo>
                  <a:pt x="67689" y="287253"/>
                </a:lnTo>
                <a:lnTo>
                  <a:pt x="70152" y="274757"/>
                </a:lnTo>
                <a:lnTo>
                  <a:pt x="72896" y="262340"/>
                </a:lnTo>
                <a:lnTo>
                  <a:pt x="75928" y="250003"/>
                </a:lnTo>
                <a:lnTo>
                  <a:pt x="79254" y="237748"/>
                </a:lnTo>
                <a:lnTo>
                  <a:pt x="82881" y="225576"/>
                </a:lnTo>
                <a:lnTo>
                  <a:pt x="86814" y="213488"/>
                </a:lnTo>
                <a:lnTo>
                  <a:pt x="91060" y="201487"/>
                </a:lnTo>
                <a:lnTo>
                  <a:pt x="95625" y="189572"/>
                </a:lnTo>
                <a:lnTo>
                  <a:pt x="100222" y="178429"/>
                </a:lnTo>
                <a:lnTo>
                  <a:pt x="105187" y="166735"/>
                </a:lnTo>
                <a:lnTo>
                  <a:pt x="110005" y="154980"/>
                </a:lnTo>
                <a:lnTo>
                  <a:pt x="114508" y="143103"/>
                </a:lnTo>
                <a:lnTo>
                  <a:pt x="118527" y="131044"/>
                </a:lnTo>
                <a:lnTo>
                  <a:pt x="121891" y="118741"/>
                </a:lnTo>
                <a:lnTo>
                  <a:pt x="121991" y="118322"/>
                </a:lnTo>
                <a:lnTo>
                  <a:pt x="123352" y="112650"/>
                </a:lnTo>
                <a:lnTo>
                  <a:pt x="125004" y="106978"/>
                </a:lnTo>
                <a:lnTo>
                  <a:pt x="123741" y="100808"/>
                </a:lnTo>
                <a:lnTo>
                  <a:pt x="120388" y="113142"/>
                </a:lnTo>
                <a:lnTo>
                  <a:pt x="116347" y="125206"/>
                </a:lnTo>
                <a:lnTo>
                  <a:pt x="111751" y="137049"/>
                </a:lnTo>
                <a:lnTo>
                  <a:pt x="106737" y="148719"/>
                </a:lnTo>
                <a:lnTo>
                  <a:pt x="101438" y="160267"/>
                </a:lnTo>
                <a:lnTo>
                  <a:pt x="100806" y="161611"/>
                </a:lnTo>
                <a:lnTo>
                  <a:pt x="95457" y="173116"/>
                </a:lnTo>
                <a:lnTo>
                  <a:pt x="90251" y="184685"/>
                </a:lnTo>
                <a:lnTo>
                  <a:pt x="85290" y="196379"/>
                </a:lnTo>
                <a:lnTo>
                  <a:pt x="81369" y="206393"/>
                </a:lnTo>
                <a:lnTo>
                  <a:pt x="77055" y="218433"/>
                </a:lnTo>
                <a:lnTo>
                  <a:pt x="73149" y="230567"/>
                </a:lnTo>
                <a:lnTo>
                  <a:pt x="74954" y="185753"/>
                </a:lnTo>
                <a:lnTo>
                  <a:pt x="81405" y="174813"/>
                </a:lnTo>
                <a:lnTo>
                  <a:pt x="87488" y="163661"/>
                </a:lnTo>
                <a:lnTo>
                  <a:pt x="93245" y="152325"/>
                </a:lnTo>
                <a:lnTo>
                  <a:pt x="98722" y="140832"/>
                </a:lnTo>
                <a:lnTo>
                  <a:pt x="103963" y="129208"/>
                </a:lnTo>
                <a:lnTo>
                  <a:pt x="109011" y="117480"/>
                </a:lnTo>
                <a:lnTo>
                  <a:pt x="114393" y="103203"/>
                </a:lnTo>
                <a:lnTo>
                  <a:pt x="117473" y="91041"/>
                </a:lnTo>
                <a:lnTo>
                  <a:pt x="118932" y="78543"/>
                </a:lnTo>
                <a:lnTo>
                  <a:pt x="118590" y="67172"/>
                </a:lnTo>
                <a:lnTo>
                  <a:pt x="115784" y="79589"/>
                </a:lnTo>
                <a:lnTo>
                  <a:pt x="112148" y="91778"/>
                </a:lnTo>
                <a:lnTo>
                  <a:pt x="108872" y="100410"/>
                </a:lnTo>
                <a:lnTo>
                  <a:pt x="103775" y="112081"/>
                </a:lnTo>
                <a:lnTo>
                  <a:pt x="98377" y="123589"/>
                </a:lnTo>
                <a:lnTo>
                  <a:pt x="92761" y="134979"/>
                </a:lnTo>
                <a:lnTo>
                  <a:pt x="87007" y="146295"/>
                </a:lnTo>
                <a:lnTo>
                  <a:pt x="81197" y="157579"/>
                </a:lnTo>
                <a:lnTo>
                  <a:pt x="75414" y="168878"/>
                </a:lnTo>
                <a:lnTo>
                  <a:pt x="69739" y="180234"/>
                </a:lnTo>
                <a:lnTo>
                  <a:pt x="67472" y="184898"/>
                </a:lnTo>
                <a:lnTo>
                  <a:pt x="61507" y="196118"/>
                </a:lnTo>
                <a:lnTo>
                  <a:pt x="55457" y="207275"/>
                </a:lnTo>
                <a:lnTo>
                  <a:pt x="50768" y="219118"/>
                </a:lnTo>
                <a:lnTo>
                  <a:pt x="49784" y="223211"/>
                </a:lnTo>
                <a:lnTo>
                  <a:pt x="48581" y="289849"/>
                </a:lnTo>
                <a:lnTo>
                  <a:pt x="48245" y="277173"/>
                </a:lnTo>
                <a:lnTo>
                  <a:pt x="47537" y="264488"/>
                </a:lnTo>
                <a:lnTo>
                  <a:pt x="47452" y="263315"/>
                </a:lnTo>
                <a:lnTo>
                  <a:pt x="46808" y="250904"/>
                </a:lnTo>
                <a:lnTo>
                  <a:pt x="44648" y="238211"/>
                </a:lnTo>
                <a:lnTo>
                  <a:pt x="44342" y="237242"/>
                </a:lnTo>
                <a:lnTo>
                  <a:pt x="43067" y="250154"/>
                </a:lnTo>
                <a:lnTo>
                  <a:pt x="41849" y="262632"/>
                </a:lnTo>
                <a:lnTo>
                  <a:pt x="41330" y="267992"/>
                </a:lnTo>
                <a:lnTo>
                  <a:pt x="41232" y="267196"/>
                </a:lnTo>
                <a:lnTo>
                  <a:pt x="41038" y="266301"/>
                </a:lnTo>
                <a:lnTo>
                  <a:pt x="40941" y="265405"/>
                </a:lnTo>
                <a:lnTo>
                  <a:pt x="39601" y="252637"/>
                </a:lnTo>
                <a:lnTo>
                  <a:pt x="37240" y="240134"/>
                </a:lnTo>
                <a:lnTo>
                  <a:pt x="33696" y="227934"/>
                </a:lnTo>
                <a:lnTo>
                  <a:pt x="28805" y="216076"/>
                </a:lnTo>
                <a:lnTo>
                  <a:pt x="27141" y="212762"/>
                </a:lnTo>
                <a:lnTo>
                  <a:pt x="25877" y="209577"/>
                </a:lnTo>
                <a:lnTo>
                  <a:pt x="24614" y="206293"/>
                </a:lnTo>
                <a:lnTo>
                  <a:pt x="23351" y="203109"/>
                </a:lnTo>
                <a:lnTo>
                  <a:pt x="18114" y="191547"/>
                </a:lnTo>
                <a:lnTo>
                  <a:pt x="12938" y="179965"/>
                </a:lnTo>
                <a:lnTo>
                  <a:pt x="10523" y="171762"/>
                </a:lnTo>
                <a:lnTo>
                  <a:pt x="17115" y="182512"/>
                </a:lnTo>
                <a:lnTo>
                  <a:pt x="23210" y="193576"/>
                </a:lnTo>
                <a:lnTo>
                  <a:pt x="28955" y="204921"/>
                </a:lnTo>
                <a:lnTo>
                  <a:pt x="34497" y="216512"/>
                </a:lnTo>
                <a:lnTo>
                  <a:pt x="35304" y="218235"/>
                </a:lnTo>
                <a:lnTo>
                  <a:pt x="37054" y="215250"/>
                </a:lnTo>
                <a:lnTo>
                  <a:pt x="35499" y="213359"/>
                </a:lnTo>
                <a:lnTo>
                  <a:pt x="34915" y="211369"/>
                </a:lnTo>
                <a:lnTo>
                  <a:pt x="30710" y="199342"/>
                </a:lnTo>
                <a:lnTo>
                  <a:pt x="25878" y="187592"/>
                </a:lnTo>
                <a:lnTo>
                  <a:pt x="20580" y="176047"/>
                </a:lnTo>
                <a:lnTo>
                  <a:pt x="14976" y="164640"/>
                </a:lnTo>
                <a:lnTo>
                  <a:pt x="11786" y="158327"/>
                </a:lnTo>
                <a:lnTo>
                  <a:pt x="6433" y="146836"/>
                </a:lnTo>
                <a:lnTo>
                  <a:pt x="2332" y="135013"/>
                </a:lnTo>
                <a:lnTo>
                  <a:pt x="11" y="122748"/>
                </a:lnTo>
                <a:lnTo>
                  <a:pt x="0" y="109931"/>
                </a:lnTo>
                <a:lnTo>
                  <a:pt x="27" y="109665"/>
                </a:lnTo>
                <a:lnTo>
                  <a:pt x="1768" y="97095"/>
                </a:lnTo>
                <a:lnTo>
                  <a:pt x="3676" y="84530"/>
                </a:lnTo>
                <a:lnTo>
                  <a:pt x="3817" y="83492"/>
                </a:lnTo>
                <a:lnTo>
                  <a:pt x="5338" y="70874"/>
                </a:lnTo>
                <a:lnTo>
                  <a:pt x="6736" y="58233"/>
                </a:lnTo>
                <a:lnTo>
                  <a:pt x="8234" y="45608"/>
                </a:lnTo>
                <a:lnTo>
                  <a:pt x="10060" y="33037"/>
                </a:lnTo>
                <a:lnTo>
                  <a:pt x="12438" y="20557"/>
                </a:lnTo>
                <a:lnTo>
                  <a:pt x="15594" y="8205"/>
                </a:lnTo>
                <a:lnTo>
                  <a:pt x="16839" y="4179"/>
                </a:lnTo>
                <a:lnTo>
                  <a:pt x="18783" y="4179"/>
                </a:lnTo>
                <a:lnTo>
                  <a:pt x="20824" y="4279"/>
                </a:lnTo>
                <a:lnTo>
                  <a:pt x="22865" y="4279"/>
                </a:lnTo>
                <a:lnTo>
                  <a:pt x="26480" y="16582"/>
                </a:lnTo>
                <a:close/>
              </a:path>
            </a:pathLst>
          </a:custGeom>
          <a:solidFill>
            <a:srgbClr val="F0972C"/>
          </a:solidFill>
        </p:spPr>
        <p:txBody>
          <a:bodyPr wrap="square" lIns="0" tIns="0" rIns="0" bIns="0" rtlCol="0">
            <a:noAutofit/>
          </a:bodyPr>
          <a:lstStyle/>
          <a:p>
            <a:endParaRPr sz="1758"/>
          </a:p>
        </p:txBody>
      </p:sp>
      <p:sp>
        <p:nvSpPr>
          <p:cNvPr id="1380" name="object 357"/>
          <p:cNvSpPr/>
          <p:nvPr/>
        </p:nvSpPr>
        <p:spPr>
          <a:xfrm>
            <a:off x="1980060" y="2819698"/>
            <a:ext cx="3226" cy="6645"/>
          </a:xfrm>
          <a:custGeom>
            <a:avLst/>
            <a:gdLst/>
            <a:ahLst/>
            <a:cxnLst/>
            <a:rect l="l" t="t" r="r" b="b"/>
            <a:pathLst>
              <a:path w="3304" h="6805">
                <a:moveTo>
                  <a:pt x="1457" y="2288"/>
                </a:moveTo>
                <a:lnTo>
                  <a:pt x="3304" y="4776"/>
                </a:lnTo>
                <a:lnTo>
                  <a:pt x="1322" y="6805"/>
                </a:lnTo>
                <a:lnTo>
                  <a:pt x="0" y="4975"/>
                </a:lnTo>
                <a:lnTo>
                  <a:pt x="1652" y="0"/>
                </a:lnTo>
                <a:lnTo>
                  <a:pt x="1457" y="2288"/>
                </a:lnTo>
                <a:close/>
              </a:path>
            </a:pathLst>
          </a:custGeom>
          <a:solidFill>
            <a:srgbClr val="302D30"/>
          </a:solidFill>
        </p:spPr>
        <p:txBody>
          <a:bodyPr wrap="square" lIns="0" tIns="0" rIns="0" bIns="0" rtlCol="0">
            <a:noAutofit/>
          </a:bodyPr>
          <a:lstStyle/>
          <a:p>
            <a:endParaRPr sz="1758"/>
          </a:p>
        </p:txBody>
      </p:sp>
      <p:sp>
        <p:nvSpPr>
          <p:cNvPr id="1381" name="object 358"/>
          <p:cNvSpPr/>
          <p:nvPr/>
        </p:nvSpPr>
        <p:spPr>
          <a:xfrm>
            <a:off x="1944313" y="2824843"/>
            <a:ext cx="101162" cy="101062"/>
          </a:xfrm>
          <a:custGeom>
            <a:avLst/>
            <a:gdLst/>
            <a:ahLst/>
            <a:cxnLst/>
            <a:rect l="l" t="t" r="r" b="b"/>
            <a:pathLst>
              <a:path w="103597" h="103495">
                <a:moveTo>
                  <a:pt x="39164" y="46572"/>
                </a:moveTo>
                <a:lnTo>
                  <a:pt x="33722" y="48662"/>
                </a:lnTo>
                <a:lnTo>
                  <a:pt x="30321" y="49956"/>
                </a:lnTo>
                <a:lnTo>
                  <a:pt x="26628" y="50354"/>
                </a:lnTo>
                <a:lnTo>
                  <a:pt x="22935" y="49060"/>
                </a:lnTo>
                <a:lnTo>
                  <a:pt x="21185" y="48364"/>
                </a:lnTo>
                <a:lnTo>
                  <a:pt x="18561" y="48463"/>
                </a:lnTo>
                <a:lnTo>
                  <a:pt x="18367" y="46174"/>
                </a:lnTo>
                <a:lnTo>
                  <a:pt x="18076" y="43487"/>
                </a:lnTo>
                <a:lnTo>
                  <a:pt x="20991" y="42990"/>
                </a:lnTo>
                <a:lnTo>
                  <a:pt x="22837" y="42393"/>
                </a:lnTo>
                <a:lnTo>
                  <a:pt x="27599" y="40601"/>
                </a:lnTo>
                <a:lnTo>
                  <a:pt x="32653" y="41398"/>
                </a:lnTo>
                <a:lnTo>
                  <a:pt x="37512" y="41995"/>
                </a:lnTo>
                <a:lnTo>
                  <a:pt x="37706" y="42094"/>
                </a:lnTo>
                <a:lnTo>
                  <a:pt x="36735" y="38711"/>
                </a:lnTo>
                <a:lnTo>
                  <a:pt x="37026" y="33735"/>
                </a:lnTo>
                <a:lnTo>
                  <a:pt x="32459" y="34233"/>
                </a:lnTo>
                <a:lnTo>
                  <a:pt x="26433" y="35029"/>
                </a:lnTo>
                <a:lnTo>
                  <a:pt x="19533" y="35427"/>
                </a:lnTo>
                <a:lnTo>
                  <a:pt x="16035" y="41497"/>
                </a:lnTo>
                <a:lnTo>
                  <a:pt x="13119" y="46572"/>
                </a:lnTo>
                <a:lnTo>
                  <a:pt x="12342" y="43388"/>
                </a:lnTo>
                <a:lnTo>
                  <a:pt x="10884" y="40601"/>
                </a:lnTo>
                <a:lnTo>
                  <a:pt x="9621" y="45080"/>
                </a:lnTo>
                <a:lnTo>
                  <a:pt x="9232" y="49458"/>
                </a:lnTo>
                <a:lnTo>
                  <a:pt x="7094" y="53240"/>
                </a:lnTo>
                <a:lnTo>
                  <a:pt x="4276" y="58116"/>
                </a:lnTo>
                <a:lnTo>
                  <a:pt x="0" y="60803"/>
                </a:lnTo>
                <a:lnTo>
                  <a:pt x="971" y="46174"/>
                </a:lnTo>
                <a:lnTo>
                  <a:pt x="6748" y="34539"/>
                </a:lnTo>
                <a:lnTo>
                  <a:pt x="15078" y="24945"/>
                </a:lnTo>
                <a:lnTo>
                  <a:pt x="18173" y="23286"/>
                </a:lnTo>
                <a:lnTo>
                  <a:pt x="20214" y="26868"/>
                </a:lnTo>
                <a:lnTo>
                  <a:pt x="15840" y="27565"/>
                </a:lnTo>
                <a:lnTo>
                  <a:pt x="15257" y="30053"/>
                </a:lnTo>
                <a:lnTo>
                  <a:pt x="15549" y="30152"/>
                </a:lnTo>
                <a:lnTo>
                  <a:pt x="15452" y="29854"/>
                </a:lnTo>
                <a:lnTo>
                  <a:pt x="19047" y="28958"/>
                </a:lnTo>
                <a:lnTo>
                  <a:pt x="22546" y="28063"/>
                </a:lnTo>
                <a:lnTo>
                  <a:pt x="26433" y="27167"/>
                </a:lnTo>
                <a:lnTo>
                  <a:pt x="24878" y="24281"/>
                </a:lnTo>
                <a:lnTo>
                  <a:pt x="25656" y="0"/>
                </a:lnTo>
                <a:lnTo>
                  <a:pt x="25947" y="3682"/>
                </a:lnTo>
                <a:lnTo>
                  <a:pt x="26045" y="5174"/>
                </a:lnTo>
                <a:lnTo>
                  <a:pt x="26919" y="12737"/>
                </a:lnTo>
                <a:lnTo>
                  <a:pt x="29543" y="19604"/>
                </a:lnTo>
                <a:lnTo>
                  <a:pt x="33625" y="25873"/>
                </a:lnTo>
                <a:lnTo>
                  <a:pt x="35860" y="25575"/>
                </a:lnTo>
                <a:lnTo>
                  <a:pt x="34111" y="23087"/>
                </a:lnTo>
                <a:lnTo>
                  <a:pt x="35860" y="22589"/>
                </a:lnTo>
                <a:lnTo>
                  <a:pt x="41476" y="35685"/>
                </a:lnTo>
                <a:lnTo>
                  <a:pt x="37901" y="42194"/>
                </a:lnTo>
                <a:lnTo>
                  <a:pt x="41476" y="35685"/>
                </a:lnTo>
                <a:lnTo>
                  <a:pt x="48216" y="47411"/>
                </a:lnTo>
                <a:lnTo>
                  <a:pt x="56301" y="57513"/>
                </a:lnTo>
                <a:lnTo>
                  <a:pt x="65956" y="65738"/>
                </a:lnTo>
                <a:lnTo>
                  <a:pt x="77400" y="71832"/>
                </a:lnTo>
                <a:lnTo>
                  <a:pt x="90858" y="75541"/>
                </a:lnTo>
                <a:lnTo>
                  <a:pt x="103597" y="76626"/>
                </a:lnTo>
                <a:lnTo>
                  <a:pt x="90961" y="79685"/>
                </a:lnTo>
                <a:lnTo>
                  <a:pt x="79232" y="79323"/>
                </a:lnTo>
                <a:lnTo>
                  <a:pt x="68139" y="75899"/>
                </a:lnTo>
                <a:lnTo>
                  <a:pt x="57408" y="69772"/>
                </a:lnTo>
                <a:lnTo>
                  <a:pt x="53839" y="67172"/>
                </a:lnTo>
                <a:lnTo>
                  <a:pt x="51312" y="102699"/>
                </a:lnTo>
                <a:lnTo>
                  <a:pt x="51215" y="103495"/>
                </a:lnTo>
                <a:lnTo>
                  <a:pt x="51021" y="102898"/>
                </a:lnTo>
                <a:lnTo>
                  <a:pt x="50340" y="87970"/>
                </a:lnTo>
                <a:lnTo>
                  <a:pt x="50729" y="84985"/>
                </a:lnTo>
                <a:lnTo>
                  <a:pt x="49563" y="81502"/>
                </a:lnTo>
                <a:lnTo>
                  <a:pt x="48299" y="77621"/>
                </a:lnTo>
                <a:lnTo>
                  <a:pt x="46842" y="73143"/>
                </a:lnTo>
                <a:lnTo>
                  <a:pt x="48202" y="69162"/>
                </a:lnTo>
                <a:lnTo>
                  <a:pt x="50632" y="62296"/>
                </a:lnTo>
                <a:lnTo>
                  <a:pt x="46842" y="58116"/>
                </a:lnTo>
                <a:lnTo>
                  <a:pt x="42954" y="53837"/>
                </a:lnTo>
                <a:lnTo>
                  <a:pt x="41691" y="48662"/>
                </a:lnTo>
                <a:lnTo>
                  <a:pt x="39164" y="46572"/>
                </a:lnTo>
                <a:close/>
              </a:path>
            </a:pathLst>
          </a:custGeom>
          <a:solidFill>
            <a:srgbClr val="302D30"/>
          </a:solidFill>
        </p:spPr>
        <p:txBody>
          <a:bodyPr wrap="square" lIns="0" tIns="0" rIns="0" bIns="0" rtlCol="0">
            <a:noAutofit/>
          </a:bodyPr>
          <a:lstStyle/>
          <a:p>
            <a:endParaRPr sz="1758"/>
          </a:p>
        </p:txBody>
      </p:sp>
      <p:sp>
        <p:nvSpPr>
          <p:cNvPr id="1382" name="object 359"/>
          <p:cNvSpPr/>
          <p:nvPr/>
        </p:nvSpPr>
        <p:spPr>
          <a:xfrm>
            <a:off x="1990769" y="2890424"/>
            <a:ext cx="41200" cy="62386"/>
          </a:xfrm>
          <a:custGeom>
            <a:avLst/>
            <a:gdLst/>
            <a:ahLst/>
            <a:cxnLst/>
            <a:rect l="l" t="t" r="r" b="b"/>
            <a:pathLst>
              <a:path w="42192" h="63888">
                <a:moveTo>
                  <a:pt x="888" y="23684"/>
                </a:moveTo>
                <a:lnTo>
                  <a:pt x="2735" y="20798"/>
                </a:lnTo>
                <a:lnTo>
                  <a:pt x="3415" y="35725"/>
                </a:lnTo>
                <a:lnTo>
                  <a:pt x="3609" y="36322"/>
                </a:lnTo>
                <a:lnTo>
                  <a:pt x="3706" y="35526"/>
                </a:lnTo>
                <a:lnTo>
                  <a:pt x="6233" y="0"/>
                </a:lnTo>
                <a:lnTo>
                  <a:pt x="4095" y="36621"/>
                </a:lnTo>
                <a:lnTo>
                  <a:pt x="6233" y="0"/>
                </a:lnTo>
                <a:lnTo>
                  <a:pt x="7691" y="5771"/>
                </a:lnTo>
                <a:lnTo>
                  <a:pt x="9051" y="10150"/>
                </a:lnTo>
                <a:lnTo>
                  <a:pt x="9926" y="14728"/>
                </a:lnTo>
                <a:lnTo>
                  <a:pt x="10995" y="20400"/>
                </a:lnTo>
                <a:lnTo>
                  <a:pt x="12647" y="26371"/>
                </a:lnTo>
                <a:lnTo>
                  <a:pt x="8857" y="31844"/>
                </a:lnTo>
                <a:lnTo>
                  <a:pt x="7399" y="33934"/>
                </a:lnTo>
                <a:lnTo>
                  <a:pt x="9246" y="35228"/>
                </a:lnTo>
                <a:lnTo>
                  <a:pt x="10218" y="36422"/>
                </a:lnTo>
                <a:lnTo>
                  <a:pt x="19569" y="45776"/>
                </a:lnTo>
                <a:lnTo>
                  <a:pt x="30134" y="52896"/>
                </a:lnTo>
                <a:lnTo>
                  <a:pt x="42192" y="57320"/>
                </a:lnTo>
                <a:lnTo>
                  <a:pt x="34027" y="63888"/>
                </a:lnTo>
                <a:lnTo>
                  <a:pt x="33444" y="63788"/>
                </a:lnTo>
                <a:lnTo>
                  <a:pt x="32764" y="63689"/>
                </a:lnTo>
                <a:lnTo>
                  <a:pt x="22105" y="56600"/>
                </a:lnTo>
                <a:lnTo>
                  <a:pt x="12616" y="48144"/>
                </a:lnTo>
                <a:lnTo>
                  <a:pt x="4661" y="37969"/>
                </a:lnTo>
                <a:lnTo>
                  <a:pt x="4192" y="37218"/>
                </a:lnTo>
                <a:lnTo>
                  <a:pt x="3998" y="36024"/>
                </a:lnTo>
                <a:lnTo>
                  <a:pt x="3804" y="35427"/>
                </a:lnTo>
                <a:lnTo>
                  <a:pt x="3901" y="36720"/>
                </a:lnTo>
                <a:lnTo>
                  <a:pt x="6831" y="53855"/>
                </a:lnTo>
                <a:lnTo>
                  <a:pt x="1501" y="43143"/>
                </a:lnTo>
                <a:lnTo>
                  <a:pt x="0" y="30920"/>
                </a:lnTo>
                <a:lnTo>
                  <a:pt x="888" y="23684"/>
                </a:lnTo>
                <a:close/>
              </a:path>
            </a:pathLst>
          </a:custGeom>
          <a:solidFill>
            <a:srgbClr val="302D30"/>
          </a:solidFill>
        </p:spPr>
        <p:txBody>
          <a:bodyPr wrap="square" lIns="0" tIns="0" rIns="0" bIns="0" rtlCol="0">
            <a:noAutofit/>
          </a:bodyPr>
          <a:lstStyle/>
          <a:p>
            <a:endParaRPr sz="1758"/>
          </a:p>
        </p:txBody>
      </p:sp>
      <p:sp>
        <p:nvSpPr>
          <p:cNvPr id="1383" name="object 360"/>
          <p:cNvSpPr/>
          <p:nvPr/>
        </p:nvSpPr>
        <p:spPr>
          <a:xfrm>
            <a:off x="2220696" y="3358247"/>
            <a:ext cx="840" cy="658"/>
          </a:xfrm>
          <a:custGeom>
            <a:avLst/>
            <a:gdLst/>
            <a:ahLst/>
            <a:cxnLst/>
            <a:rect l="l" t="t" r="r" b="b"/>
            <a:pathLst>
              <a:path w="860" h="674">
                <a:moveTo>
                  <a:pt x="860" y="227"/>
                </a:moveTo>
                <a:lnTo>
                  <a:pt x="318" y="674"/>
                </a:lnTo>
                <a:lnTo>
                  <a:pt x="0" y="0"/>
                </a:lnTo>
                <a:lnTo>
                  <a:pt x="860" y="227"/>
                </a:lnTo>
                <a:close/>
              </a:path>
            </a:pathLst>
          </a:custGeom>
          <a:solidFill>
            <a:srgbClr val="302D30"/>
          </a:solidFill>
        </p:spPr>
        <p:txBody>
          <a:bodyPr wrap="square" lIns="0" tIns="0" rIns="0" bIns="0" rtlCol="0">
            <a:noAutofit/>
          </a:bodyPr>
          <a:lstStyle/>
          <a:p>
            <a:endParaRPr sz="1758"/>
          </a:p>
        </p:txBody>
      </p:sp>
      <p:sp>
        <p:nvSpPr>
          <p:cNvPr id="1384" name="object 361"/>
          <p:cNvSpPr/>
          <p:nvPr/>
        </p:nvSpPr>
        <p:spPr>
          <a:xfrm>
            <a:off x="2179631" y="3067885"/>
            <a:ext cx="189" cy="237"/>
          </a:xfrm>
          <a:custGeom>
            <a:avLst/>
            <a:gdLst/>
            <a:ahLst/>
            <a:cxnLst/>
            <a:rect l="l" t="t" r="r" b="b"/>
            <a:pathLst>
              <a:path w="194" h="243">
                <a:moveTo>
                  <a:pt x="194" y="0"/>
                </a:moveTo>
                <a:lnTo>
                  <a:pt x="137" y="243"/>
                </a:lnTo>
                <a:lnTo>
                  <a:pt x="0" y="199"/>
                </a:lnTo>
                <a:lnTo>
                  <a:pt x="194" y="0"/>
                </a:lnTo>
                <a:close/>
              </a:path>
            </a:pathLst>
          </a:custGeom>
          <a:solidFill>
            <a:srgbClr val="302D30"/>
          </a:solidFill>
        </p:spPr>
        <p:txBody>
          <a:bodyPr wrap="square" lIns="0" tIns="0" rIns="0" bIns="0" rtlCol="0">
            <a:noAutofit/>
          </a:bodyPr>
          <a:lstStyle/>
          <a:p>
            <a:endParaRPr sz="1758"/>
          </a:p>
        </p:txBody>
      </p:sp>
      <p:sp>
        <p:nvSpPr>
          <p:cNvPr id="1385" name="object 362"/>
          <p:cNvSpPr/>
          <p:nvPr/>
        </p:nvSpPr>
        <p:spPr>
          <a:xfrm>
            <a:off x="2104949" y="2936081"/>
            <a:ext cx="1261" cy="1145"/>
          </a:xfrm>
          <a:custGeom>
            <a:avLst/>
            <a:gdLst/>
            <a:ahLst/>
            <a:cxnLst/>
            <a:rect l="l" t="t" r="r" b="b"/>
            <a:pathLst>
              <a:path w="1291" h="1173">
                <a:moveTo>
                  <a:pt x="1291" y="433"/>
                </a:moveTo>
                <a:lnTo>
                  <a:pt x="0" y="1173"/>
                </a:lnTo>
                <a:lnTo>
                  <a:pt x="243" y="0"/>
                </a:lnTo>
                <a:lnTo>
                  <a:pt x="1291" y="433"/>
                </a:lnTo>
                <a:close/>
              </a:path>
            </a:pathLst>
          </a:custGeom>
          <a:solidFill>
            <a:srgbClr val="302D30"/>
          </a:solidFill>
        </p:spPr>
        <p:txBody>
          <a:bodyPr wrap="square" lIns="0" tIns="0" rIns="0" bIns="0" rtlCol="0">
            <a:noAutofit/>
          </a:bodyPr>
          <a:lstStyle/>
          <a:p>
            <a:endParaRPr sz="1758"/>
          </a:p>
        </p:txBody>
      </p:sp>
      <p:sp>
        <p:nvSpPr>
          <p:cNvPr id="1386" name="object 363"/>
          <p:cNvSpPr/>
          <p:nvPr/>
        </p:nvSpPr>
        <p:spPr>
          <a:xfrm>
            <a:off x="2089697" y="3283686"/>
            <a:ext cx="95" cy="492"/>
          </a:xfrm>
          <a:custGeom>
            <a:avLst/>
            <a:gdLst/>
            <a:ahLst/>
            <a:cxnLst/>
            <a:rect l="l" t="t" r="r" b="b"/>
            <a:pathLst>
              <a:path w="97" h="504">
                <a:moveTo>
                  <a:pt x="97" y="504"/>
                </a:moveTo>
                <a:lnTo>
                  <a:pt x="0" y="106"/>
                </a:lnTo>
                <a:lnTo>
                  <a:pt x="97" y="504"/>
                </a:lnTo>
                <a:close/>
              </a:path>
            </a:pathLst>
          </a:custGeom>
          <a:solidFill>
            <a:srgbClr val="302D30"/>
          </a:solidFill>
        </p:spPr>
        <p:txBody>
          <a:bodyPr wrap="square" lIns="0" tIns="0" rIns="0" bIns="0" rtlCol="0">
            <a:noAutofit/>
          </a:bodyPr>
          <a:lstStyle/>
          <a:p>
            <a:endParaRPr sz="1758"/>
          </a:p>
        </p:txBody>
      </p:sp>
      <p:sp>
        <p:nvSpPr>
          <p:cNvPr id="1387" name="object 364"/>
          <p:cNvSpPr/>
          <p:nvPr/>
        </p:nvSpPr>
        <p:spPr>
          <a:xfrm>
            <a:off x="2293822" y="2981981"/>
            <a:ext cx="286" cy="97"/>
          </a:xfrm>
          <a:custGeom>
            <a:avLst/>
            <a:gdLst/>
            <a:ahLst/>
            <a:cxnLst/>
            <a:rect l="l" t="t" r="r" b="b"/>
            <a:pathLst>
              <a:path w="293" h="99">
                <a:moveTo>
                  <a:pt x="293" y="0"/>
                </a:moveTo>
                <a:lnTo>
                  <a:pt x="0" y="6"/>
                </a:lnTo>
                <a:lnTo>
                  <a:pt x="293" y="0"/>
                </a:lnTo>
                <a:close/>
              </a:path>
            </a:pathLst>
          </a:custGeom>
          <a:solidFill>
            <a:srgbClr val="302D30"/>
          </a:solidFill>
        </p:spPr>
        <p:txBody>
          <a:bodyPr wrap="square" lIns="0" tIns="0" rIns="0" bIns="0" rtlCol="0">
            <a:noAutofit/>
          </a:bodyPr>
          <a:lstStyle/>
          <a:p>
            <a:endParaRPr sz="1758"/>
          </a:p>
        </p:txBody>
      </p:sp>
      <p:sp>
        <p:nvSpPr>
          <p:cNvPr id="1388" name="object 365"/>
          <p:cNvSpPr/>
          <p:nvPr/>
        </p:nvSpPr>
        <p:spPr>
          <a:xfrm>
            <a:off x="2230929" y="2883119"/>
            <a:ext cx="83772" cy="130518"/>
          </a:xfrm>
          <a:custGeom>
            <a:avLst/>
            <a:gdLst/>
            <a:ahLst/>
            <a:cxnLst/>
            <a:rect l="l" t="t" r="r" b="b"/>
            <a:pathLst>
              <a:path w="85789" h="133660">
                <a:moveTo>
                  <a:pt x="15234" y="116549"/>
                </a:moveTo>
                <a:lnTo>
                  <a:pt x="17760" y="113862"/>
                </a:lnTo>
                <a:lnTo>
                  <a:pt x="29638" y="109211"/>
                </a:lnTo>
                <a:lnTo>
                  <a:pt x="41955" y="106121"/>
                </a:lnTo>
                <a:lnTo>
                  <a:pt x="47887" y="105503"/>
                </a:lnTo>
                <a:lnTo>
                  <a:pt x="52649" y="105304"/>
                </a:lnTo>
                <a:lnTo>
                  <a:pt x="58189" y="108090"/>
                </a:lnTo>
                <a:lnTo>
                  <a:pt x="45121" y="109741"/>
                </a:lnTo>
                <a:lnTo>
                  <a:pt x="32579" y="113223"/>
                </a:lnTo>
                <a:lnTo>
                  <a:pt x="20752" y="118436"/>
                </a:lnTo>
                <a:lnTo>
                  <a:pt x="9829" y="125282"/>
                </a:lnTo>
                <a:lnTo>
                  <a:pt x="0" y="133660"/>
                </a:lnTo>
                <a:lnTo>
                  <a:pt x="6099" y="119932"/>
                </a:lnTo>
                <a:lnTo>
                  <a:pt x="6293" y="120131"/>
                </a:lnTo>
                <a:lnTo>
                  <a:pt x="6487" y="120231"/>
                </a:lnTo>
                <a:lnTo>
                  <a:pt x="6682" y="119932"/>
                </a:lnTo>
                <a:lnTo>
                  <a:pt x="6779" y="119733"/>
                </a:lnTo>
                <a:lnTo>
                  <a:pt x="6973" y="119435"/>
                </a:lnTo>
                <a:lnTo>
                  <a:pt x="6779" y="119236"/>
                </a:lnTo>
                <a:lnTo>
                  <a:pt x="6584" y="119136"/>
                </a:lnTo>
                <a:lnTo>
                  <a:pt x="6487" y="118937"/>
                </a:lnTo>
                <a:lnTo>
                  <a:pt x="15395" y="101804"/>
                </a:lnTo>
                <a:lnTo>
                  <a:pt x="26598" y="95852"/>
                </a:lnTo>
                <a:lnTo>
                  <a:pt x="38752" y="91471"/>
                </a:lnTo>
                <a:lnTo>
                  <a:pt x="45069" y="89680"/>
                </a:lnTo>
                <a:lnTo>
                  <a:pt x="50608" y="84406"/>
                </a:lnTo>
                <a:lnTo>
                  <a:pt x="57508" y="83112"/>
                </a:lnTo>
                <a:lnTo>
                  <a:pt x="58869" y="82913"/>
                </a:lnTo>
                <a:lnTo>
                  <a:pt x="59258" y="81918"/>
                </a:lnTo>
                <a:lnTo>
                  <a:pt x="59063" y="80823"/>
                </a:lnTo>
                <a:lnTo>
                  <a:pt x="58383" y="74056"/>
                </a:lnTo>
                <a:lnTo>
                  <a:pt x="61687" y="67787"/>
                </a:lnTo>
                <a:lnTo>
                  <a:pt x="61493" y="61119"/>
                </a:lnTo>
                <a:lnTo>
                  <a:pt x="62709" y="48599"/>
                </a:lnTo>
                <a:lnTo>
                  <a:pt x="62127" y="36085"/>
                </a:lnTo>
                <a:lnTo>
                  <a:pt x="61882" y="34947"/>
                </a:lnTo>
                <a:lnTo>
                  <a:pt x="61201" y="31862"/>
                </a:lnTo>
                <a:lnTo>
                  <a:pt x="60521" y="28080"/>
                </a:lnTo>
                <a:lnTo>
                  <a:pt x="57022" y="27881"/>
                </a:lnTo>
                <a:lnTo>
                  <a:pt x="49248" y="27384"/>
                </a:lnTo>
                <a:lnTo>
                  <a:pt x="41667" y="28976"/>
                </a:lnTo>
                <a:lnTo>
                  <a:pt x="33698" y="31862"/>
                </a:lnTo>
                <a:lnTo>
                  <a:pt x="43360" y="40430"/>
                </a:lnTo>
                <a:lnTo>
                  <a:pt x="53620" y="47616"/>
                </a:lnTo>
                <a:lnTo>
                  <a:pt x="58966" y="50571"/>
                </a:lnTo>
                <a:lnTo>
                  <a:pt x="54593" y="52163"/>
                </a:lnTo>
                <a:lnTo>
                  <a:pt x="51386" y="50571"/>
                </a:lnTo>
                <a:lnTo>
                  <a:pt x="48179" y="50372"/>
                </a:lnTo>
                <a:lnTo>
                  <a:pt x="36784" y="44652"/>
                </a:lnTo>
                <a:lnTo>
                  <a:pt x="26602" y="36995"/>
                </a:lnTo>
                <a:lnTo>
                  <a:pt x="21453" y="32558"/>
                </a:lnTo>
                <a:lnTo>
                  <a:pt x="21434" y="32722"/>
                </a:lnTo>
                <a:lnTo>
                  <a:pt x="20579" y="32558"/>
                </a:lnTo>
                <a:lnTo>
                  <a:pt x="21259" y="32558"/>
                </a:lnTo>
                <a:lnTo>
                  <a:pt x="25763" y="0"/>
                </a:lnTo>
                <a:lnTo>
                  <a:pt x="29595" y="12213"/>
                </a:lnTo>
                <a:lnTo>
                  <a:pt x="31755" y="21114"/>
                </a:lnTo>
                <a:lnTo>
                  <a:pt x="32338" y="23005"/>
                </a:lnTo>
                <a:lnTo>
                  <a:pt x="30589" y="23403"/>
                </a:lnTo>
                <a:lnTo>
                  <a:pt x="29617" y="24498"/>
                </a:lnTo>
                <a:lnTo>
                  <a:pt x="28742" y="25493"/>
                </a:lnTo>
                <a:lnTo>
                  <a:pt x="28451" y="27284"/>
                </a:lnTo>
                <a:lnTo>
                  <a:pt x="29908" y="28677"/>
                </a:lnTo>
                <a:lnTo>
                  <a:pt x="31852" y="30369"/>
                </a:lnTo>
                <a:lnTo>
                  <a:pt x="32727" y="28478"/>
                </a:lnTo>
                <a:lnTo>
                  <a:pt x="33407" y="27384"/>
                </a:lnTo>
                <a:lnTo>
                  <a:pt x="43945" y="19452"/>
                </a:lnTo>
                <a:lnTo>
                  <a:pt x="56410" y="18266"/>
                </a:lnTo>
                <a:lnTo>
                  <a:pt x="61201" y="18427"/>
                </a:lnTo>
                <a:lnTo>
                  <a:pt x="67907" y="18626"/>
                </a:lnTo>
                <a:lnTo>
                  <a:pt x="70822" y="26787"/>
                </a:lnTo>
                <a:lnTo>
                  <a:pt x="76070" y="30469"/>
                </a:lnTo>
                <a:lnTo>
                  <a:pt x="78500" y="32160"/>
                </a:lnTo>
                <a:lnTo>
                  <a:pt x="80346" y="34748"/>
                </a:lnTo>
                <a:lnTo>
                  <a:pt x="82387" y="36937"/>
                </a:lnTo>
                <a:lnTo>
                  <a:pt x="82290" y="39425"/>
                </a:lnTo>
                <a:lnTo>
                  <a:pt x="85789" y="40520"/>
                </a:lnTo>
                <a:lnTo>
                  <a:pt x="84817" y="43306"/>
                </a:lnTo>
                <a:lnTo>
                  <a:pt x="80735" y="44600"/>
                </a:lnTo>
                <a:lnTo>
                  <a:pt x="76653" y="39126"/>
                </a:lnTo>
                <a:lnTo>
                  <a:pt x="74418" y="41415"/>
                </a:lnTo>
                <a:lnTo>
                  <a:pt x="72183" y="43605"/>
                </a:lnTo>
                <a:lnTo>
                  <a:pt x="72960" y="48879"/>
                </a:lnTo>
                <a:lnTo>
                  <a:pt x="72377" y="52660"/>
                </a:lnTo>
                <a:lnTo>
                  <a:pt x="69235" y="64907"/>
                </a:lnTo>
                <a:lnTo>
                  <a:pt x="64341" y="76658"/>
                </a:lnTo>
                <a:lnTo>
                  <a:pt x="61493" y="82515"/>
                </a:lnTo>
                <a:lnTo>
                  <a:pt x="65380" y="83211"/>
                </a:lnTo>
                <a:lnTo>
                  <a:pt x="68976" y="84505"/>
                </a:lnTo>
                <a:lnTo>
                  <a:pt x="72280" y="84107"/>
                </a:lnTo>
                <a:lnTo>
                  <a:pt x="74515" y="83908"/>
                </a:lnTo>
                <a:lnTo>
                  <a:pt x="76751" y="82117"/>
                </a:lnTo>
                <a:lnTo>
                  <a:pt x="78694" y="84306"/>
                </a:lnTo>
                <a:lnTo>
                  <a:pt x="80443" y="86396"/>
                </a:lnTo>
                <a:lnTo>
                  <a:pt x="80055" y="88884"/>
                </a:lnTo>
                <a:lnTo>
                  <a:pt x="78597" y="91073"/>
                </a:lnTo>
                <a:lnTo>
                  <a:pt x="75973" y="91869"/>
                </a:lnTo>
                <a:lnTo>
                  <a:pt x="73641" y="93163"/>
                </a:lnTo>
                <a:lnTo>
                  <a:pt x="70822" y="90774"/>
                </a:lnTo>
                <a:lnTo>
                  <a:pt x="68101" y="88386"/>
                </a:lnTo>
                <a:lnTo>
                  <a:pt x="64505" y="89779"/>
                </a:lnTo>
                <a:lnTo>
                  <a:pt x="60813" y="90078"/>
                </a:lnTo>
                <a:lnTo>
                  <a:pt x="62853" y="93561"/>
                </a:lnTo>
                <a:lnTo>
                  <a:pt x="68684" y="93262"/>
                </a:lnTo>
                <a:lnTo>
                  <a:pt x="67810" y="98935"/>
                </a:lnTo>
                <a:lnTo>
                  <a:pt x="57305" y="95192"/>
                </a:lnTo>
                <a:lnTo>
                  <a:pt x="44355" y="97694"/>
                </a:lnTo>
                <a:lnTo>
                  <a:pt x="41376" y="99233"/>
                </a:lnTo>
                <a:lnTo>
                  <a:pt x="49345" y="99233"/>
                </a:lnTo>
                <a:lnTo>
                  <a:pt x="57217" y="97840"/>
                </a:lnTo>
                <a:lnTo>
                  <a:pt x="64406" y="101230"/>
                </a:lnTo>
                <a:lnTo>
                  <a:pt x="51806" y="101529"/>
                </a:lnTo>
                <a:lnTo>
                  <a:pt x="39272" y="103395"/>
                </a:lnTo>
                <a:lnTo>
                  <a:pt x="27156" y="107106"/>
                </a:lnTo>
                <a:lnTo>
                  <a:pt x="16303" y="112469"/>
                </a:lnTo>
                <a:lnTo>
                  <a:pt x="13193" y="113862"/>
                </a:lnTo>
                <a:lnTo>
                  <a:pt x="10375" y="115554"/>
                </a:lnTo>
                <a:lnTo>
                  <a:pt x="8528" y="118639"/>
                </a:lnTo>
                <a:lnTo>
                  <a:pt x="11930" y="117643"/>
                </a:lnTo>
                <a:lnTo>
                  <a:pt x="15234" y="116549"/>
                </a:lnTo>
                <a:close/>
              </a:path>
            </a:pathLst>
          </a:custGeom>
          <a:solidFill>
            <a:srgbClr val="302D30"/>
          </a:solidFill>
        </p:spPr>
        <p:txBody>
          <a:bodyPr wrap="square" lIns="0" tIns="0" rIns="0" bIns="0" rtlCol="0">
            <a:noAutofit/>
          </a:bodyPr>
          <a:lstStyle/>
          <a:p>
            <a:endParaRPr sz="1758"/>
          </a:p>
        </p:txBody>
      </p:sp>
      <p:sp>
        <p:nvSpPr>
          <p:cNvPr id="1389" name="object 366"/>
          <p:cNvSpPr/>
          <p:nvPr/>
        </p:nvSpPr>
        <p:spPr>
          <a:xfrm>
            <a:off x="2251759" y="2914912"/>
            <a:ext cx="5123" cy="4332"/>
          </a:xfrm>
          <a:custGeom>
            <a:avLst/>
            <a:gdLst/>
            <a:ahLst/>
            <a:cxnLst/>
            <a:rect l="l" t="t" r="r" b="b"/>
            <a:pathLst>
              <a:path w="5246" h="4436">
                <a:moveTo>
                  <a:pt x="97" y="0"/>
                </a:moveTo>
                <a:lnTo>
                  <a:pt x="5246" y="4436"/>
                </a:lnTo>
                <a:lnTo>
                  <a:pt x="77" y="163"/>
                </a:lnTo>
                <a:lnTo>
                  <a:pt x="97" y="0"/>
                </a:lnTo>
                <a:close/>
              </a:path>
            </a:pathLst>
          </a:custGeom>
          <a:solidFill>
            <a:srgbClr val="302D30"/>
          </a:solidFill>
        </p:spPr>
        <p:txBody>
          <a:bodyPr wrap="square" lIns="0" tIns="0" rIns="0" bIns="0" rtlCol="0">
            <a:noAutofit/>
          </a:bodyPr>
          <a:lstStyle/>
          <a:p>
            <a:endParaRPr sz="1758"/>
          </a:p>
        </p:txBody>
      </p:sp>
      <p:sp>
        <p:nvSpPr>
          <p:cNvPr id="1390" name="object 367"/>
          <p:cNvSpPr/>
          <p:nvPr/>
        </p:nvSpPr>
        <p:spPr>
          <a:xfrm>
            <a:off x="1911099" y="2712885"/>
            <a:ext cx="185241" cy="171320"/>
          </a:xfrm>
          <a:custGeom>
            <a:avLst/>
            <a:gdLst/>
            <a:ahLst/>
            <a:cxnLst/>
            <a:rect l="l" t="t" r="r" b="b"/>
            <a:pathLst>
              <a:path w="189701" h="175444">
                <a:moveTo>
                  <a:pt x="147426" y="5473"/>
                </a:moveTo>
                <a:lnTo>
                  <a:pt x="146357" y="10150"/>
                </a:lnTo>
                <a:lnTo>
                  <a:pt x="145968" y="10150"/>
                </a:lnTo>
                <a:lnTo>
                  <a:pt x="145677" y="10349"/>
                </a:lnTo>
                <a:lnTo>
                  <a:pt x="145482" y="10648"/>
                </a:lnTo>
                <a:lnTo>
                  <a:pt x="137805" y="12837"/>
                </a:lnTo>
                <a:lnTo>
                  <a:pt x="130613" y="16121"/>
                </a:lnTo>
                <a:lnTo>
                  <a:pt x="124199" y="21296"/>
                </a:lnTo>
                <a:lnTo>
                  <a:pt x="131682" y="19007"/>
                </a:lnTo>
                <a:lnTo>
                  <a:pt x="138777" y="16121"/>
                </a:lnTo>
                <a:lnTo>
                  <a:pt x="145482" y="12140"/>
                </a:lnTo>
                <a:lnTo>
                  <a:pt x="146163" y="12041"/>
                </a:lnTo>
                <a:lnTo>
                  <a:pt x="146746" y="11842"/>
                </a:lnTo>
                <a:lnTo>
                  <a:pt x="147329" y="11643"/>
                </a:lnTo>
                <a:lnTo>
                  <a:pt x="152382" y="10548"/>
                </a:lnTo>
                <a:lnTo>
                  <a:pt x="157339" y="9354"/>
                </a:lnTo>
                <a:lnTo>
                  <a:pt x="162392" y="8359"/>
                </a:lnTo>
                <a:lnTo>
                  <a:pt x="165794" y="7662"/>
                </a:lnTo>
                <a:lnTo>
                  <a:pt x="168418" y="9155"/>
                </a:lnTo>
                <a:lnTo>
                  <a:pt x="167640" y="12837"/>
                </a:lnTo>
                <a:lnTo>
                  <a:pt x="167057" y="15723"/>
                </a:lnTo>
                <a:lnTo>
                  <a:pt x="167737" y="16519"/>
                </a:lnTo>
                <a:lnTo>
                  <a:pt x="170264" y="17315"/>
                </a:lnTo>
                <a:lnTo>
                  <a:pt x="173082" y="18111"/>
                </a:lnTo>
                <a:lnTo>
                  <a:pt x="176387" y="18708"/>
                </a:lnTo>
                <a:lnTo>
                  <a:pt x="176775" y="22689"/>
                </a:lnTo>
                <a:lnTo>
                  <a:pt x="177164" y="27267"/>
                </a:lnTo>
                <a:lnTo>
                  <a:pt x="172694" y="26371"/>
                </a:lnTo>
                <a:lnTo>
                  <a:pt x="170556" y="28560"/>
                </a:lnTo>
                <a:lnTo>
                  <a:pt x="174346" y="29655"/>
                </a:lnTo>
                <a:lnTo>
                  <a:pt x="178136" y="30550"/>
                </a:lnTo>
                <a:lnTo>
                  <a:pt x="181732" y="31844"/>
                </a:lnTo>
                <a:lnTo>
                  <a:pt x="184064" y="32640"/>
                </a:lnTo>
                <a:lnTo>
                  <a:pt x="187465" y="33038"/>
                </a:lnTo>
                <a:lnTo>
                  <a:pt x="186785" y="36720"/>
                </a:lnTo>
                <a:lnTo>
                  <a:pt x="186202" y="39905"/>
                </a:lnTo>
                <a:lnTo>
                  <a:pt x="183092" y="39109"/>
                </a:lnTo>
                <a:lnTo>
                  <a:pt x="180857" y="39208"/>
                </a:lnTo>
                <a:lnTo>
                  <a:pt x="168903" y="39208"/>
                </a:lnTo>
                <a:lnTo>
                  <a:pt x="162878" y="39805"/>
                </a:lnTo>
                <a:lnTo>
                  <a:pt x="168223" y="43189"/>
                </a:lnTo>
                <a:lnTo>
                  <a:pt x="174734" y="43686"/>
                </a:lnTo>
                <a:lnTo>
                  <a:pt x="179496" y="47767"/>
                </a:lnTo>
                <a:lnTo>
                  <a:pt x="181343" y="49359"/>
                </a:lnTo>
                <a:lnTo>
                  <a:pt x="189701" y="51946"/>
                </a:lnTo>
                <a:lnTo>
                  <a:pt x="179788" y="54832"/>
                </a:lnTo>
                <a:lnTo>
                  <a:pt x="179108" y="54931"/>
                </a:lnTo>
                <a:lnTo>
                  <a:pt x="179691" y="58813"/>
                </a:lnTo>
                <a:lnTo>
                  <a:pt x="177358" y="55827"/>
                </a:lnTo>
                <a:lnTo>
                  <a:pt x="167103" y="47953"/>
                </a:lnTo>
                <a:lnTo>
                  <a:pt x="154741" y="44297"/>
                </a:lnTo>
                <a:lnTo>
                  <a:pt x="153549" y="44084"/>
                </a:lnTo>
                <a:lnTo>
                  <a:pt x="148495" y="43189"/>
                </a:lnTo>
                <a:lnTo>
                  <a:pt x="142081" y="43985"/>
                </a:lnTo>
                <a:lnTo>
                  <a:pt x="139554" y="37218"/>
                </a:lnTo>
                <a:lnTo>
                  <a:pt x="127745" y="34784"/>
                </a:lnTo>
                <a:lnTo>
                  <a:pt x="115573" y="33732"/>
                </a:lnTo>
                <a:lnTo>
                  <a:pt x="114773" y="33934"/>
                </a:lnTo>
                <a:lnTo>
                  <a:pt x="110497" y="35128"/>
                </a:lnTo>
                <a:lnTo>
                  <a:pt x="105249" y="40303"/>
                </a:lnTo>
                <a:lnTo>
                  <a:pt x="100584" y="32640"/>
                </a:lnTo>
                <a:lnTo>
                  <a:pt x="99806" y="31347"/>
                </a:lnTo>
                <a:lnTo>
                  <a:pt x="92420" y="31247"/>
                </a:lnTo>
                <a:lnTo>
                  <a:pt x="89797" y="34531"/>
                </a:lnTo>
                <a:lnTo>
                  <a:pt x="88144" y="36521"/>
                </a:lnTo>
                <a:lnTo>
                  <a:pt x="84354" y="39805"/>
                </a:lnTo>
                <a:lnTo>
                  <a:pt x="88047" y="43686"/>
                </a:lnTo>
                <a:lnTo>
                  <a:pt x="88533" y="44283"/>
                </a:lnTo>
                <a:lnTo>
                  <a:pt x="88533" y="46075"/>
                </a:lnTo>
                <a:lnTo>
                  <a:pt x="88144" y="46771"/>
                </a:lnTo>
                <a:lnTo>
                  <a:pt x="83115" y="58463"/>
                </a:lnTo>
                <a:lnTo>
                  <a:pt x="77453" y="69819"/>
                </a:lnTo>
                <a:lnTo>
                  <a:pt x="76385" y="71053"/>
                </a:lnTo>
                <a:lnTo>
                  <a:pt x="74733" y="72844"/>
                </a:lnTo>
                <a:lnTo>
                  <a:pt x="75025" y="74337"/>
                </a:lnTo>
                <a:lnTo>
                  <a:pt x="76482" y="76924"/>
                </a:lnTo>
                <a:lnTo>
                  <a:pt x="78620" y="81004"/>
                </a:lnTo>
                <a:lnTo>
                  <a:pt x="75511" y="85383"/>
                </a:lnTo>
                <a:lnTo>
                  <a:pt x="73859" y="89364"/>
                </a:lnTo>
                <a:lnTo>
                  <a:pt x="71235" y="95534"/>
                </a:lnTo>
                <a:lnTo>
                  <a:pt x="70360" y="101902"/>
                </a:lnTo>
                <a:lnTo>
                  <a:pt x="71332" y="108470"/>
                </a:lnTo>
                <a:lnTo>
                  <a:pt x="69582" y="111157"/>
                </a:lnTo>
                <a:lnTo>
                  <a:pt x="70166" y="113745"/>
                </a:lnTo>
                <a:lnTo>
                  <a:pt x="71235" y="116929"/>
                </a:lnTo>
                <a:lnTo>
                  <a:pt x="71974" y="116172"/>
                </a:lnTo>
                <a:lnTo>
                  <a:pt x="74247" y="119317"/>
                </a:lnTo>
                <a:lnTo>
                  <a:pt x="72498" y="124492"/>
                </a:lnTo>
                <a:lnTo>
                  <a:pt x="69874" y="124293"/>
                </a:lnTo>
                <a:lnTo>
                  <a:pt x="69291" y="121805"/>
                </a:lnTo>
                <a:lnTo>
                  <a:pt x="69388" y="120611"/>
                </a:lnTo>
                <a:lnTo>
                  <a:pt x="70166" y="113844"/>
                </a:lnTo>
                <a:lnTo>
                  <a:pt x="64432" y="116233"/>
                </a:lnTo>
                <a:lnTo>
                  <a:pt x="61808" y="115436"/>
                </a:lnTo>
                <a:lnTo>
                  <a:pt x="59670" y="114640"/>
                </a:lnTo>
                <a:lnTo>
                  <a:pt x="58892" y="138922"/>
                </a:lnTo>
                <a:lnTo>
                  <a:pt x="57143" y="136832"/>
                </a:lnTo>
                <a:lnTo>
                  <a:pt x="54713" y="135339"/>
                </a:lnTo>
                <a:lnTo>
                  <a:pt x="54713" y="134245"/>
                </a:lnTo>
                <a:lnTo>
                  <a:pt x="55005" y="133051"/>
                </a:lnTo>
                <a:lnTo>
                  <a:pt x="54616" y="132055"/>
                </a:lnTo>
                <a:lnTo>
                  <a:pt x="53560" y="119744"/>
                </a:lnTo>
                <a:lnTo>
                  <a:pt x="61277" y="109969"/>
                </a:lnTo>
                <a:lnTo>
                  <a:pt x="61613" y="109764"/>
                </a:lnTo>
                <a:lnTo>
                  <a:pt x="45967" y="108968"/>
                </a:lnTo>
                <a:lnTo>
                  <a:pt x="43052" y="110262"/>
                </a:lnTo>
                <a:lnTo>
                  <a:pt x="40719" y="118322"/>
                </a:lnTo>
                <a:lnTo>
                  <a:pt x="43926" y="118621"/>
                </a:lnTo>
                <a:lnTo>
                  <a:pt x="47230" y="116432"/>
                </a:lnTo>
                <a:lnTo>
                  <a:pt x="50632" y="118521"/>
                </a:lnTo>
                <a:lnTo>
                  <a:pt x="45967" y="125089"/>
                </a:lnTo>
                <a:lnTo>
                  <a:pt x="41302" y="131359"/>
                </a:lnTo>
                <a:lnTo>
                  <a:pt x="36832" y="137827"/>
                </a:lnTo>
                <a:lnTo>
                  <a:pt x="33430" y="142803"/>
                </a:lnTo>
                <a:lnTo>
                  <a:pt x="32847" y="151461"/>
                </a:lnTo>
                <a:lnTo>
                  <a:pt x="34985" y="160815"/>
                </a:lnTo>
                <a:lnTo>
                  <a:pt x="34014" y="175444"/>
                </a:lnTo>
                <a:lnTo>
                  <a:pt x="28766" y="174150"/>
                </a:lnTo>
                <a:lnTo>
                  <a:pt x="23615" y="172856"/>
                </a:lnTo>
                <a:lnTo>
                  <a:pt x="26530" y="167881"/>
                </a:lnTo>
                <a:lnTo>
                  <a:pt x="25753" y="164597"/>
                </a:lnTo>
                <a:lnTo>
                  <a:pt x="25267" y="162507"/>
                </a:lnTo>
                <a:lnTo>
                  <a:pt x="27502" y="159422"/>
                </a:lnTo>
                <a:lnTo>
                  <a:pt x="23518" y="158526"/>
                </a:lnTo>
                <a:lnTo>
                  <a:pt x="19922" y="157730"/>
                </a:lnTo>
                <a:lnTo>
                  <a:pt x="16229" y="155740"/>
                </a:lnTo>
                <a:lnTo>
                  <a:pt x="13897" y="160915"/>
                </a:lnTo>
                <a:lnTo>
                  <a:pt x="12925" y="163004"/>
                </a:lnTo>
                <a:lnTo>
                  <a:pt x="11176" y="164796"/>
                </a:lnTo>
                <a:lnTo>
                  <a:pt x="9718" y="166686"/>
                </a:lnTo>
                <a:lnTo>
                  <a:pt x="9038" y="167682"/>
                </a:lnTo>
                <a:lnTo>
                  <a:pt x="7969" y="164895"/>
                </a:lnTo>
                <a:lnTo>
                  <a:pt x="13101" y="153267"/>
                </a:lnTo>
                <a:lnTo>
                  <a:pt x="18432" y="141737"/>
                </a:lnTo>
                <a:lnTo>
                  <a:pt x="24053" y="130349"/>
                </a:lnTo>
                <a:lnTo>
                  <a:pt x="30051" y="119146"/>
                </a:lnTo>
                <a:lnTo>
                  <a:pt x="33916" y="112451"/>
                </a:lnTo>
                <a:lnTo>
                  <a:pt x="38484" y="104888"/>
                </a:lnTo>
                <a:lnTo>
                  <a:pt x="36346" y="97225"/>
                </a:lnTo>
                <a:lnTo>
                  <a:pt x="33236" y="89662"/>
                </a:lnTo>
                <a:lnTo>
                  <a:pt x="30418" y="82298"/>
                </a:lnTo>
                <a:lnTo>
                  <a:pt x="26725" y="75232"/>
                </a:lnTo>
                <a:lnTo>
                  <a:pt x="27016" y="66873"/>
                </a:lnTo>
                <a:lnTo>
                  <a:pt x="29737" y="68267"/>
                </a:lnTo>
                <a:lnTo>
                  <a:pt x="28668" y="72347"/>
                </a:lnTo>
                <a:lnTo>
                  <a:pt x="32070" y="73839"/>
                </a:lnTo>
                <a:lnTo>
                  <a:pt x="32847" y="67271"/>
                </a:lnTo>
                <a:lnTo>
                  <a:pt x="33236" y="61002"/>
                </a:lnTo>
                <a:lnTo>
                  <a:pt x="32459" y="54732"/>
                </a:lnTo>
                <a:lnTo>
                  <a:pt x="32167" y="51648"/>
                </a:lnTo>
                <a:lnTo>
                  <a:pt x="30126" y="49757"/>
                </a:lnTo>
                <a:lnTo>
                  <a:pt x="27016" y="48961"/>
                </a:lnTo>
                <a:lnTo>
                  <a:pt x="22352" y="47767"/>
                </a:lnTo>
                <a:lnTo>
                  <a:pt x="20019" y="50951"/>
                </a:lnTo>
                <a:lnTo>
                  <a:pt x="17201" y="53936"/>
                </a:lnTo>
                <a:lnTo>
                  <a:pt x="19339" y="56524"/>
                </a:lnTo>
                <a:lnTo>
                  <a:pt x="23129" y="57021"/>
                </a:lnTo>
                <a:lnTo>
                  <a:pt x="24781" y="60703"/>
                </a:lnTo>
                <a:lnTo>
                  <a:pt x="18464" y="63390"/>
                </a:lnTo>
                <a:lnTo>
                  <a:pt x="12633" y="62594"/>
                </a:lnTo>
                <a:lnTo>
                  <a:pt x="7288" y="58813"/>
                </a:lnTo>
                <a:lnTo>
                  <a:pt x="4178" y="56623"/>
                </a:lnTo>
                <a:lnTo>
                  <a:pt x="0" y="53837"/>
                </a:lnTo>
                <a:lnTo>
                  <a:pt x="2623" y="49458"/>
                </a:lnTo>
                <a:lnTo>
                  <a:pt x="5830" y="43985"/>
                </a:lnTo>
                <a:lnTo>
                  <a:pt x="11273" y="43885"/>
                </a:lnTo>
                <a:lnTo>
                  <a:pt x="16132" y="48065"/>
                </a:lnTo>
                <a:lnTo>
                  <a:pt x="16618" y="48463"/>
                </a:lnTo>
                <a:lnTo>
                  <a:pt x="17201" y="48762"/>
                </a:lnTo>
                <a:lnTo>
                  <a:pt x="17784" y="49259"/>
                </a:lnTo>
                <a:lnTo>
                  <a:pt x="20408" y="42592"/>
                </a:lnTo>
                <a:lnTo>
                  <a:pt x="25559" y="41000"/>
                </a:lnTo>
                <a:lnTo>
                  <a:pt x="31584" y="42691"/>
                </a:lnTo>
                <a:lnTo>
                  <a:pt x="37318" y="44383"/>
                </a:lnTo>
                <a:lnTo>
                  <a:pt x="40233" y="48762"/>
                </a:lnTo>
                <a:lnTo>
                  <a:pt x="40622" y="55031"/>
                </a:lnTo>
                <a:lnTo>
                  <a:pt x="40914" y="61798"/>
                </a:lnTo>
                <a:lnTo>
                  <a:pt x="38484" y="67669"/>
                </a:lnTo>
                <a:lnTo>
                  <a:pt x="34694" y="72844"/>
                </a:lnTo>
                <a:lnTo>
                  <a:pt x="32750" y="75432"/>
                </a:lnTo>
                <a:lnTo>
                  <a:pt x="32167" y="76626"/>
                </a:lnTo>
                <a:lnTo>
                  <a:pt x="34111" y="79611"/>
                </a:lnTo>
                <a:lnTo>
                  <a:pt x="38484" y="86378"/>
                </a:lnTo>
                <a:lnTo>
                  <a:pt x="43052" y="93145"/>
                </a:lnTo>
                <a:lnTo>
                  <a:pt x="43537" y="101703"/>
                </a:lnTo>
                <a:lnTo>
                  <a:pt x="43635" y="103296"/>
                </a:lnTo>
                <a:lnTo>
                  <a:pt x="44412" y="104191"/>
                </a:lnTo>
                <a:lnTo>
                  <a:pt x="46064" y="103495"/>
                </a:lnTo>
                <a:lnTo>
                  <a:pt x="46647" y="103296"/>
                </a:lnTo>
                <a:lnTo>
                  <a:pt x="47328" y="103196"/>
                </a:lnTo>
                <a:lnTo>
                  <a:pt x="47911" y="102898"/>
                </a:lnTo>
                <a:lnTo>
                  <a:pt x="50535" y="101305"/>
                </a:lnTo>
                <a:lnTo>
                  <a:pt x="54811" y="103594"/>
                </a:lnTo>
                <a:lnTo>
                  <a:pt x="56074" y="101007"/>
                </a:lnTo>
                <a:lnTo>
                  <a:pt x="57629" y="97822"/>
                </a:lnTo>
                <a:lnTo>
                  <a:pt x="57337" y="93742"/>
                </a:lnTo>
                <a:lnTo>
                  <a:pt x="57532" y="89961"/>
                </a:lnTo>
                <a:lnTo>
                  <a:pt x="58667" y="77262"/>
                </a:lnTo>
                <a:lnTo>
                  <a:pt x="61124" y="64795"/>
                </a:lnTo>
                <a:lnTo>
                  <a:pt x="63363" y="57817"/>
                </a:lnTo>
                <a:lnTo>
                  <a:pt x="63557" y="57320"/>
                </a:lnTo>
                <a:lnTo>
                  <a:pt x="63849" y="56524"/>
                </a:lnTo>
                <a:lnTo>
                  <a:pt x="63071" y="55927"/>
                </a:lnTo>
                <a:lnTo>
                  <a:pt x="62682" y="56325"/>
                </a:lnTo>
                <a:lnTo>
                  <a:pt x="62488" y="57021"/>
                </a:lnTo>
                <a:lnTo>
                  <a:pt x="60447" y="56822"/>
                </a:lnTo>
                <a:lnTo>
                  <a:pt x="58892" y="56126"/>
                </a:lnTo>
                <a:lnTo>
                  <a:pt x="60739" y="53837"/>
                </a:lnTo>
                <a:lnTo>
                  <a:pt x="62877" y="51050"/>
                </a:lnTo>
                <a:lnTo>
                  <a:pt x="64723" y="47866"/>
                </a:lnTo>
                <a:lnTo>
                  <a:pt x="67542" y="45975"/>
                </a:lnTo>
                <a:lnTo>
                  <a:pt x="70651" y="43786"/>
                </a:lnTo>
                <a:lnTo>
                  <a:pt x="73664" y="40502"/>
                </a:lnTo>
                <a:lnTo>
                  <a:pt x="76482" y="39208"/>
                </a:lnTo>
                <a:lnTo>
                  <a:pt x="82605" y="36422"/>
                </a:lnTo>
                <a:lnTo>
                  <a:pt x="82702" y="33635"/>
                </a:lnTo>
                <a:lnTo>
                  <a:pt x="80953" y="28063"/>
                </a:lnTo>
                <a:lnTo>
                  <a:pt x="79690" y="24281"/>
                </a:lnTo>
                <a:lnTo>
                  <a:pt x="80467" y="19803"/>
                </a:lnTo>
                <a:lnTo>
                  <a:pt x="80273" y="15623"/>
                </a:lnTo>
                <a:lnTo>
                  <a:pt x="80078" y="13036"/>
                </a:lnTo>
                <a:lnTo>
                  <a:pt x="80564" y="11145"/>
                </a:lnTo>
                <a:lnTo>
                  <a:pt x="83188" y="10548"/>
                </a:lnTo>
                <a:lnTo>
                  <a:pt x="86298" y="9951"/>
                </a:lnTo>
                <a:lnTo>
                  <a:pt x="87561" y="12140"/>
                </a:lnTo>
                <a:lnTo>
                  <a:pt x="88144" y="14628"/>
                </a:lnTo>
                <a:lnTo>
                  <a:pt x="88630" y="16917"/>
                </a:lnTo>
                <a:lnTo>
                  <a:pt x="88630" y="19405"/>
                </a:lnTo>
                <a:lnTo>
                  <a:pt x="89019" y="22788"/>
                </a:lnTo>
                <a:lnTo>
                  <a:pt x="93975" y="17315"/>
                </a:lnTo>
                <a:lnTo>
                  <a:pt x="98446" y="12140"/>
                </a:lnTo>
                <a:lnTo>
                  <a:pt x="103208" y="7264"/>
                </a:lnTo>
                <a:lnTo>
                  <a:pt x="105151" y="5174"/>
                </a:lnTo>
                <a:lnTo>
                  <a:pt x="106901" y="1393"/>
                </a:lnTo>
                <a:lnTo>
                  <a:pt x="110497" y="3283"/>
                </a:lnTo>
                <a:lnTo>
                  <a:pt x="114287" y="5274"/>
                </a:lnTo>
                <a:lnTo>
                  <a:pt x="111760" y="8757"/>
                </a:lnTo>
                <a:lnTo>
                  <a:pt x="111371" y="11444"/>
                </a:lnTo>
                <a:lnTo>
                  <a:pt x="112732" y="13733"/>
                </a:lnTo>
                <a:lnTo>
                  <a:pt x="114092" y="8757"/>
                </a:lnTo>
                <a:lnTo>
                  <a:pt x="115356" y="11643"/>
                </a:lnTo>
                <a:lnTo>
                  <a:pt x="114481" y="12240"/>
                </a:lnTo>
                <a:lnTo>
                  <a:pt x="113412" y="13235"/>
                </a:lnTo>
                <a:lnTo>
                  <a:pt x="114092" y="14031"/>
                </a:lnTo>
                <a:lnTo>
                  <a:pt x="115064" y="15325"/>
                </a:lnTo>
                <a:lnTo>
                  <a:pt x="115744" y="13733"/>
                </a:lnTo>
                <a:lnTo>
                  <a:pt x="116425" y="13135"/>
                </a:lnTo>
                <a:lnTo>
                  <a:pt x="121478" y="9851"/>
                </a:lnTo>
                <a:lnTo>
                  <a:pt x="126435" y="6468"/>
                </a:lnTo>
                <a:lnTo>
                  <a:pt x="131488" y="3283"/>
                </a:lnTo>
                <a:lnTo>
                  <a:pt x="132751" y="2487"/>
                </a:lnTo>
                <a:lnTo>
                  <a:pt x="134306" y="0"/>
                </a:lnTo>
                <a:lnTo>
                  <a:pt x="135667" y="2487"/>
                </a:lnTo>
                <a:lnTo>
                  <a:pt x="136833" y="4577"/>
                </a:lnTo>
                <a:lnTo>
                  <a:pt x="133529" y="4478"/>
                </a:lnTo>
                <a:lnTo>
                  <a:pt x="132946" y="6269"/>
                </a:lnTo>
                <a:lnTo>
                  <a:pt x="135958" y="7363"/>
                </a:lnTo>
                <a:lnTo>
                  <a:pt x="138582" y="6070"/>
                </a:lnTo>
                <a:lnTo>
                  <a:pt x="141401" y="5473"/>
                </a:lnTo>
                <a:lnTo>
                  <a:pt x="144996" y="4776"/>
                </a:lnTo>
                <a:lnTo>
                  <a:pt x="147426" y="5473"/>
                </a:lnTo>
                <a:close/>
              </a:path>
            </a:pathLst>
          </a:custGeom>
          <a:solidFill>
            <a:srgbClr val="302D30"/>
          </a:solidFill>
        </p:spPr>
        <p:txBody>
          <a:bodyPr wrap="square" lIns="0" tIns="0" rIns="0" bIns="0" rtlCol="0">
            <a:noAutofit/>
          </a:bodyPr>
          <a:lstStyle/>
          <a:p>
            <a:endParaRPr sz="1758"/>
          </a:p>
        </p:txBody>
      </p:sp>
      <p:sp>
        <p:nvSpPr>
          <p:cNvPr id="1391" name="object 368"/>
          <p:cNvSpPr/>
          <p:nvPr/>
        </p:nvSpPr>
        <p:spPr>
          <a:xfrm>
            <a:off x="2112063" y="2789666"/>
            <a:ext cx="143993" cy="185021"/>
          </a:xfrm>
          <a:custGeom>
            <a:avLst/>
            <a:gdLst/>
            <a:ahLst/>
            <a:cxnLst/>
            <a:rect l="l" t="t" r="r" b="b"/>
            <a:pathLst>
              <a:path w="147460" h="189475">
                <a:moveTo>
                  <a:pt x="115647" y="182808"/>
                </a:moveTo>
                <a:lnTo>
                  <a:pt x="119340" y="176837"/>
                </a:lnTo>
                <a:lnTo>
                  <a:pt x="122742" y="170568"/>
                </a:lnTo>
                <a:lnTo>
                  <a:pt x="128215" y="159253"/>
                </a:lnTo>
                <a:lnTo>
                  <a:pt x="132150" y="147841"/>
                </a:lnTo>
                <a:lnTo>
                  <a:pt x="134228" y="136317"/>
                </a:lnTo>
                <a:lnTo>
                  <a:pt x="134133" y="124669"/>
                </a:lnTo>
                <a:lnTo>
                  <a:pt x="131544" y="112882"/>
                </a:lnTo>
                <a:lnTo>
                  <a:pt x="126240" y="101106"/>
                </a:lnTo>
                <a:lnTo>
                  <a:pt x="123713" y="96728"/>
                </a:lnTo>
                <a:lnTo>
                  <a:pt x="124296" y="96529"/>
                </a:lnTo>
                <a:lnTo>
                  <a:pt x="129350" y="94837"/>
                </a:lnTo>
                <a:lnTo>
                  <a:pt x="131099" y="94240"/>
                </a:lnTo>
                <a:lnTo>
                  <a:pt x="131682" y="92548"/>
                </a:lnTo>
                <a:lnTo>
                  <a:pt x="131099" y="90558"/>
                </a:lnTo>
                <a:lnTo>
                  <a:pt x="129253" y="83791"/>
                </a:lnTo>
                <a:lnTo>
                  <a:pt x="127504" y="76924"/>
                </a:lnTo>
                <a:lnTo>
                  <a:pt x="125463" y="70157"/>
                </a:lnTo>
                <a:lnTo>
                  <a:pt x="124977" y="68565"/>
                </a:lnTo>
                <a:lnTo>
                  <a:pt x="123908" y="66973"/>
                </a:lnTo>
                <a:lnTo>
                  <a:pt x="122742" y="65779"/>
                </a:lnTo>
                <a:lnTo>
                  <a:pt x="120312" y="63291"/>
                </a:lnTo>
                <a:lnTo>
                  <a:pt x="116716" y="61699"/>
                </a:lnTo>
                <a:lnTo>
                  <a:pt x="113995" y="63788"/>
                </a:lnTo>
                <a:lnTo>
                  <a:pt x="110302" y="66575"/>
                </a:lnTo>
                <a:lnTo>
                  <a:pt x="115064" y="67868"/>
                </a:lnTo>
                <a:lnTo>
                  <a:pt x="116133" y="69759"/>
                </a:lnTo>
                <a:lnTo>
                  <a:pt x="117008" y="71352"/>
                </a:lnTo>
                <a:lnTo>
                  <a:pt x="118174" y="72546"/>
                </a:lnTo>
                <a:lnTo>
                  <a:pt x="116425" y="74436"/>
                </a:lnTo>
                <a:lnTo>
                  <a:pt x="114481" y="76626"/>
                </a:lnTo>
                <a:lnTo>
                  <a:pt x="113218" y="74436"/>
                </a:lnTo>
                <a:lnTo>
                  <a:pt x="112246" y="73541"/>
                </a:lnTo>
                <a:lnTo>
                  <a:pt x="101853" y="65978"/>
                </a:lnTo>
                <a:lnTo>
                  <a:pt x="90557" y="60184"/>
                </a:lnTo>
                <a:lnTo>
                  <a:pt x="78914" y="55065"/>
                </a:lnTo>
                <a:lnTo>
                  <a:pt x="69777" y="50752"/>
                </a:lnTo>
                <a:lnTo>
                  <a:pt x="64529" y="48065"/>
                </a:lnTo>
                <a:lnTo>
                  <a:pt x="59767" y="43985"/>
                </a:lnTo>
                <a:lnTo>
                  <a:pt x="53061" y="45279"/>
                </a:lnTo>
                <a:lnTo>
                  <a:pt x="51798" y="45478"/>
                </a:lnTo>
                <a:lnTo>
                  <a:pt x="49563" y="44582"/>
                </a:lnTo>
                <a:lnTo>
                  <a:pt x="49271" y="42393"/>
                </a:lnTo>
                <a:lnTo>
                  <a:pt x="49077" y="40402"/>
                </a:lnTo>
                <a:lnTo>
                  <a:pt x="50049" y="39009"/>
                </a:lnTo>
                <a:lnTo>
                  <a:pt x="51701" y="38014"/>
                </a:lnTo>
                <a:lnTo>
                  <a:pt x="56852" y="34929"/>
                </a:lnTo>
                <a:lnTo>
                  <a:pt x="62488" y="33934"/>
                </a:lnTo>
                <a:lnTo>
                  <a:pt x="68319" y="34034"/>
                </a:lnTo>
                <a:lnTo>
                  <a:pt x="74344" y="34233"/>
                </a:lnTo>
                <a:lnTo>
                  <a:pt x="80370" y="34830"/>
                </a:lnTo>
                <a:lnTo>
                  <a:pt x="88242" y="35427"/>
                </a:lnTo>
                <a:lnTo>
                  <a:pt x="82411" y="31844"/>
                </a:lnTo>
                <a:lnTo>
                  <a:pt x="78620" y="28461"/>
                </a:lnTo>
                <a:lnTo>
                  <a:pt x="72984" y="28958"/>
                </a:lnTo>
                <a:lnTo>
                  <a:pt x="67056" y="29655"/>
                </a:lnTo>
                <a:lnTo>
                  <a:pt x="62002" y="25475"/>
                </a:lnTo>
                <a:lnTo>
                  <a:pt x="55880" y="26271"/>
                </a:lnTo>
                <a:lnTo>
                  <a:pt x="52964" y="26669"/>
                </a:lnTo>
                <a:lnTo>
                  <a:pt x="49952" y="25475"/>
                </a:lnTo>
                <a:lnTo>
                  <a:pt x="47230" y="27565"/>
                </a:lnTo>
                <a:lnTo>
                  <a:pt x="44995" y="28063"/>
                </a:lnTo>
                <a:lnTo>
                  <a:pt x="43343" y="29257"/>
                </a:lnTo>
                <a:lnTo>
                  <a:pt x="41497" y="31844"/>
                </a:lnTo>
                <a:lnTo>
                  <a:pt x="45092" y="31446"/>
                </a:lnTo>
                <a:lnTo>
                  <a:pt x="47619" y="30650"/>
                </a:lnTo>
                <a:lnTo>
                  <a:pt x="49854" y="28958"/>
                </a:lnTo>
                <a:lnTo>
                  <a:pt x="50729" y="29157"/>
                </a:lnTo>
                <a:lnTo>
                  <a:pt x="54325" y="28162"/>
                </a:lnTo>
                <a:lnTo>
                  <a:pt x="50923" y="30551"/>
                </a:lnTo>
                <a:lnTo>
                  <a:pt x="46939" y="33337"/>
                </a:lnTo>
                <a:lnTo>
                  <a:pt x="42177" y="34432"/>
                </a:lnTo>
                <a:lnTo>
                  <a:pt x="37609" y="35228"/>
                </a:lnTo>
                <a:lnTo>
                  <a:pt x="32847" y="36024"/>
                </a:lnTo>
                <a:lnTo>
                  <a:pt x="29154" y="38313"/>
                </a:lnTo>
                <a:lnTo>
                  <a:pt x="25947" y="41696"/>
                </a:lnTo>
                <a:lnTo>
                  <a:pt x="22060" y="45975"/>
                </a:lnTo>
                <a:lnTo>
                  <a:pt x="18756" y="50851"/>
                </a:lnTo>
                <a:lnTo>
                  <a:pt x="12147" y="51051"/>
                </a:lnTo>
                <a:lnTo>
                  <a:pt x="10301" y="51150"/>
                </a:lnTo>
                <a:lnTo>
                  <a:pt x="8454" y="52046"/>
                </a:lnTo>
                <a:lnTo>
                  <a:pt x="8454" y="56623"/>
                </a:lnTo>
                <a:lnTo>
                  <a:pt x="7871" y="58315"/>
                </a:lnTo>
                <a:lnTo>
                  <a:pt x="5442" y="58116"/>
                </a:lnTo>
                <a:lnTo>
                  <a:pt x="3109" y="58017"/>
                </a:lnTo>
                <a:lnTo>
                  <a:pt x="2721" y="55927"/>
                </a:lnTo>
                <a:lnTo>
                  <a:pt x="2721" y="54335"/>
                </a:lnTo>
                <a:lnTo>
                  <a:pt x="2818" y="48463"/>
                </a:lnTo>
                <a:lnTo>
                  <a:pt x="2623" y="42492"/>
                </a:lnTo>
                <a:lnTo>
                  <a:pt x="3595" y="36820"/>
                </a:lnTo>
                <a:lnTo>
                  <a:pt x="4761" y="29655"/>
                </a:lnTo>
                <a:lnTo>
                  <a:pt x="4276" y="22788"/>
                </a:lnTo>
                <a:lnTo>
                  <a:pt x="2818" y="15822"/>
                </a:lnTo>
                <a:lnTo>
                  <a:pt x="2429" y="14031"/>
                </a:lnTo>
                <a:lnTo>
                  <a:pt x="0" y="11444"/>
                </a:lnTo>
                <a:lnTo>
                  <a:pt x="3207" y="10349"/>
                </a:lnTo>
                <a:lnTo>
                  <a:pt x="5636" y="9553"/>
                </a:lnTo>
                <a:lnTo>
                  <a:pt x="5928" y="12638"/>
                </a:lnTo>
                <a:lnTo>
                  <a:pt x="6899" y="14131"/>
                </a:lnTo>
                <a:lnTo>
                  <a:pt x="7191" y="14628"/>
                </a:lnTo>
                <a:lnTo>
                  <a:pt x="7385" y="15225"/>
                </a:lnTo>
                <a:lnTo>
                  <a:pt x="7774" y="15922"/>
                </a:lnTo>
                <a:lnTo>
                  <a:pt x="11176" y="14131"/>
                </a:lnTo>
                <a:lnTo>
                  <a:pt x="11759" y="7563"/>
                </a:lnTo>
                <a:lnTo>
                  <a:pt x="16326" y="9155"/>
                </a:lnTo>
                <a:lnTo>
                  <a:pt x="21477" y="11046"/>
                </a:lnTo>
                <a:lnTo>
                  <a:pt x="18173" y="17017"/>
                </a:lnTo>
                <a:lnTo>
                  <a:pt x="20019" y="21495"/>
                </a:lnTo>
                <a:lnTo>
                  <a:pt x="25073" y="16818"/>
                </a:lnTo>
                <a:lnTo>
                  <a:pt x="27599" y="10150"/>
                </a:lnTo>
                <a:lnTo>
                  <a:pt x="33042" y="6368"/>
                </a:lnTo>
                <a:lnTo>
                  <a:pt x="35763" y="4478"/>
                </a:lnTo>
                <a:lnTo>
                  <a:pt x="37998" y="0"/>
                </a:lnTo>
                <a:lnTo>
                  <a:pt x="41788" y="2786"/>
                </a:lnTo>
                <a:lnTo>
                  <a:pt x="46064" y="5771"/>
                </a:lnTo>
                <a:lnTo>
                  <a:pt x="42371" y="9354"/>
                </a:lnTo>
                <a:lnTo>
                  <a:pt x="41205" y="12638"/>
                </a:lnTo>
                <a:lnTo>
                  <a:pt x="40914" y="13434"/>
                </a:lnTo>
                <a:lnTo>
                  <a:pt x="40719" y="14230"/>
                </a:lnTo>
                <a:lnTo>
                  <a:pt x="40136" y="16220"/>
                </a:lnTo>
                <a:lnTo>
                  <a:pt x="43537" y="13633"/>
                </a:lnTo>
                <a:lnTo>
                  <a:pt x="45773" y="11742"/>
                </a:lnTo>
                <a:lnTo>
                  <a:pt x="48202" y="10051"/>
                </a:lnTo>
                <a:lnTo>
                  <a:pt x="50535" y="8458"/>
                </a:lnTo>
                <a:lnTo>
                  <a:pt x="53256" y="5075"/>
                </a:lnTo>
                <a:lnTo>
                  <a:pt x="55880" y="8558"/>
                </a:lnTo>
                <a:lnTo>
                  <a:pt x="58309" y="11742"/>
                </a:lnTo>
                <a:lnTo>
                  <a:pt x="54908" y="14031"/>
                </a:lnTo>
                <a:lnTo>
                  <a:pt x="52867" y="16121"/>
                </a:lnTo>
                <a:lnTo>
                  <a:pt x="52284" y="16917"/>
                </a:lnTo>
                <a:lnTo>
                  <a:pt x="50632" y="17017"/>
                </a:lnTo>
                <a:lnTo>
                  <a:pt x="51506" y="18410"/>
                </a:lnTo>
                <a:lnTo>
                  <a:pt x="51798" y="18609"/>
                </a:lnTo>
                <a:lnTo>
                  <a:pt x="53353" y="17912"/>
                </a:lnTo>
                <a:lnTo>
                  <a:pt x="54325" y="17614"/>
                </a:lnTo>
                <a:lnTo>
                  <a:pt x="58212" y="15524"/>
                </a:lnTo>
                <a:lnTo>
                  <a:pt x="62294" y="18111"/>
                </a:lnTo>
                <a:lnTo>
                  <a:pt x="65598" y="17713"/>
                </a:lnTo>
                <a:lnTo>
                  <a:pt x="71040" y="17116"/>
                </a:lnTo>
                <a:lnTo>
                  <a:pt x="75511" y="19405"/>
                </a:lnTo>
                <a:lnTo>
                  <a:pt x="80467" y="19504"/>
                </a:lnTo>
                <a:lnTo>
                  <a:pt x="92375" y="24697"/>
                </a:lnTo>
                <a:lnTo>
                  <a:pt x="101019" y="34434"/>
                </a:lnTo>
                <a:lnTo>
                  <a:pt x="102625" y="36024"/>
                </a:lnTo>
                <a:lnTo>
                  <a:pt x="106026" y="39208"/>
                </a:lnTo>
                <a:lnTo>
                  <a:pt x="99709" y="39009"/>
                </a:lnTo>
                <a:lnTo>
                  <a:pt x="99320" y="41696"/>
                </a:lnTo>
                <a:lnTo>
                  <a:pt x="100584" y="42293"/>
                </a:lnTo>
                <a:lnTo>
                  <a:pt x="102139" y="43686"/>
                </a:lnTo>
                <a:lnTo>
                  <a:pt x="103208" y="43388"/>
                </a:lnTo>
                <a:lnTo>
                  <a:pt x="111177" y="40801"/>
                </a:lnTo>
                <a:lnTo>
                  <a:pt x="113315" y="46174"/>
                </a:lnTo>
                <a:lnTo>
                  <a:pt x="115453" y="52145"/>
                </a:lnTo>
                <a:lnTo>
                  <a:pt x="116716" y="55628"/>
                </a:lnTo>
                <a:lnTo>
                  <a:pt x="118951" y="58116"/>
                </a:lnTo>
                <a:lnTo>
                  <a:pt x="123033" y="59310"/>
                </a:lnTo>
                <a:lnTo>
                  <a:pt x="131780" y="61699"/>
                </a:lnTo>
                <a:lnTo>
                  <a:pt x="134015" y="69759"/>
                </a:lnTo>
                <a:lnTo>
                  <a:pt x="136153" y="77422"/>
                </a:lnTo>
                <a:lnTo>
                  <a:pt x="136930" y="80507"/>
                </a:lnTo>
                <a:lnTo>
                  <a:pt x="138194" y="82696"/>
                </a:lnTo>
                <a:lnTo>
                  <a:pt x="140429" y="84985"/>
                </a:lnTo>
                <a:lnTo>
                  <a:pt x="147460" y="95715"/>
                </a:lnTo>
                <a:lnTo>
                  <a:pt x="142956" y="128274"/>
                </a:lnTo>
                <a:lnTo>
                  <a:pt x="142567" y="127876"/>
                </a:lnTo>
                <a:lnTo>
                  <a:pt x="142275" y="127677"/>
                </a:lnTo>
                <a:lnTo>
                  <a:pt x="142275" y="128274"/>
                </a:lnTo>
                <a:lnTo>
                  <a:pt x="143131" y="128438"/>
                </a:lnTo>
                <a:lnTo>
                  <a:pt x="141609" y="141409"/>
                </a:lnTo>
                <a:lnTo>
                  <a:pt x="138395" y="153839"/>
                </a:lnTo>
                <a:lnTo>
                  <a:pt x="133355" y="165497"/>
                </a:lnTo>
                <a:lnTo>
                  <a:pt x="126336" y="176318"/>
                </a:lnTo>
                <a:lnTo>
                  <a:pt x="120798" y="182708"/>
                </a:lnTo>
                <a:lnTo>
                  <a:pt x="118660" y="184898"/>
                </a:lnTo>
                <a:lnTo>
                  <a:pt x="116425" y="186888"/>
                </a:lnTo>
                <a:lnTo>
                  <a:pt x="114092" y="188978"/>
                </a:lnTo>
                <a:lnTo>
                  <a:pt x="113801" y="189276"/>
                </a:lnTo>
                <a:lnTo>
                  <a:pt x="113023" y="189276"/>
                </a:lnTo>
                <a:lnTo>
                  <a:pt x="111857" y="189475"/>
                </a:lnTo>
                <a:lnTo>
                  <a:pt x="115647" y="182808"/>
                </a:lnTo>
                <a:close/>
              </a:path>
            </a:pathLst>
          </a:custGeom>
          <a:solidFill>
            <a:srgbClr val="302D30"/>
          </a:solidFill>
        </p:spPr>
        <p:txBody>
          <a:bodyPr wrap="square" lIns="0" tIns="0" rIns="0" bIns="0" rtlCol="0">
            <a:noAutofit/>
          </a:bodyPr>
          <a:lstStyle/>
          <a:p>
            <a:endParaRPr sz="1758"/>
          </a:p>
        </p:txBody>
      </p:sp>
      <p:sp>
        <p:nvSpPr>
          <p:cNvPr id="1392" name="object 369"/>
          <p:cNvSpPr/>
          <p:nvPr/>
        </p:nvSpPr>
        <p:spPr>
          <a:xfrm>
            <a:off x="2190734" y="3041197"/>
            <a:ext cx="34732" cy="167476"/>
          </a:xfrm>
          <a:custGeom>
            <a:avLst/>
            <a:gdLst/>
            <a:ahLst/>
            <a:cxnLst/>
            <a:rect l="l" t="t" r="r" b="b"/>
            <a:pathLst>
              <a:path w="35568" h="171508">
                <a:moveTo>
                  <a:pt x="8171" y="159925"/>
                </a:moveTo>
                <a:lnTo>
                  <a:pt x="11434" y="147463"/>
                </a:lnTo>
                <a:lnTo>
                  <a:pt x="11856" y="142848"/>
                </a:lnTo>
                <a:lnTo>
                  <a:pt x="12315" y="130188"/>
                </a:lnTo>
                <a:lnTo>
                  <a:pt x="12076" y="117529"/>
                </a:lnTo>
                <a:lnTo>
                  <a:pt x="11379" y="104870"/>
                </a:lnTo>
                <a:lnTo>
                  <a:pt x="10465" y="92210"/>
                </a:lnTo>
                <a:lnTo>
                  <a:pt x="9912" y="84632"/>
                </a:lnTo>
                <a:lnTo>
                  <a:pt x="9301" y="71355"/>
                </a:lnTo>
                <a:lnTo>
                  <a:pt x="9539" y="58337"/>
                </a:lnTo>
                <a:lnTo>
                  <a:pt x="10886" y="45659"/>
                </a:lnTo>
                <a:lnTo>
                  <a:pt x="13599" y="33404"/>
                </a:lnTo>
                <a:lnTo>
                  <a:pt x="17938" y="21655"/>
                </a:lnTo>
                <a:lnTo>
                  <a:pt x="24160" y="10492"/>
                </a:lnTo>
                <a:lnTo>
                  <a:pt x="32524" y="0"/>
                </a:lnTo>
                <a:lnTo>
                  <a:pt x="29446" y="18056"/>
                </a:lnTo>
                <a:lnTo>
                  <a:pt x="23092" y="29517"/>
                </a:lnTo>
                <a:lnTo>
                  <a:pt x="20159" y="42026"/>
                </a:lnTo>
                <a:lnTo>
                  <a:pt x="20311" y="46020"/>
                </a:lnTo>
                <a:lnTo>
                  <a:pt x="24046" y="34542"/>
                </a:lnTo>
                <a:lnTo>
                  <a:pt x="28078" y="22247"/>
                </a:lnTo>
                <a:lnTo>
                  <a:pt x="29349" y="42139"/>
                </a:lnTo>
                <a:lnTo>
                  <a:pt x="26801" y="54460"/>
                </a:lnTo>
                <a:lnTo>
                  <a:pt x="24923" y="66743"/>
                </a:lnTo>
                <a:lnTo>
                  <a:pt x="24101" y="78950"/>
                </a:lnTo>
                <a:lnTo>
                  <a:pt x="24720" y="91042"/>
                </a:lnTo>
                <a:lnTo>
                  <a:pt x="27167" y="102983"/>
                </a:lnTo>
                <a:lnTo>
                  <a:pt x="31826" y="114734"/>
                </a:lnTo>
                <a:lnTo>
                  <a:pt x="35568" y="121253"/>
                </a:lnTo>
                <a:lnTo>
                  <a:pt x="35180" y="121751"/>
                </a:lnTo>
                <a:lnTo>
                  <a:pt x="34888" y="122248"/>
                </a:lnTo>
                <a:lnTo>
                  <a:pt x="34499" y="122646"/>
                </a:lnTo>
                <a:lnTo>
                  <a:pt x="26399" y="113490"/>
                </a:lnTo>
                <a:lnTo>
                  <a:pt x="20559" y="101931"/>
                </a:lnTo>
                <a:lnTo>
                  <a:pt x="18561" y="96872"/>
                </a:lnTo>
                <a:lnTo>
                  <a:pt x="18529" y="110188"/>
                </a:lnTo>
                <a:lnTo>
                  <a:pt x="18594" y="122873"/>
                </a:lnTo>
                <a:lnTo>
                  <a:pt x="18000" y="135121"/>
                </a:lnTo>
                <a:lnTo>
                  <a:pt x="17201" y="141256"/>
                </a:lnTo>
                <a:lnTo>
                  <a:pt x="14517" y="154278"/>
                </a:lnTo>
                <a:lnTo>
                  <a:pt x="8675" y="165589"/>
                </a:lnTo>
                <a:lnTo>
                  <a:pt x="971" y="171508"/>
                </a:lnTo>
                <a:lnTo>
                  <a:pt x="583" y="171110"/>
                </a:lnTo>
                <a:lnTo>
                  <a:pt x="291" y="170612"/>
                </a:lnTo>
                <a:lnTo>
                  <a:pt x="0" y="170214"/>
                </a:lnTo>
                <a:lnTo>
                  <a:pt x="8171" y="159925"/>
                </a:lnTo>
                <a:close/>
              </a:path>
            </a:pathLst>
          </a:custGeom>
          <a:solidFill>
            <a:srgbClr val="302D30"/>
          </a:solidFill>
        </p:spPr>
        <p:txBody>
          <a:bodyPr wrap="square" lIns="0" tIns="0" rIns="0" bIns="0" rtlCol="0">
            <a:noAutofit/>
          </a:bodyPr>
          <a:lstStyle/>
          <a:p>
            <a:endParaRPr sz="1758"/>
          </a:p>
        </p:txBody>
      </p:sp>
      <p:sp>
        <p:nvSpPr>
          <p:cNvPr id="1393" name="object 370"/>
          <p:cNvSpPr/>
          <p:nvPr/>
        </p:nvSpPr>
        <p:spPr>
          <a:xfrm>
            <a:off x="2221537" y="3340637"/>
            <a:ext cx="56029" cy="21378"/>
          </a:xfrm>
          <a:custGeom>
            <a:avLst/>
            <a:gdLst/>
            <a:ahLst/>
            <a:cxnLst/>
            <a:rect l="l" t="t" r="r" b="b"/>
            <a:pathLst>
              <a:path w="57378" h="21893">
                <a:moveTo>
                  <a:pt x="1692" y="18708"/>
                </a:moveTo>
                <a:lnTo>
                  <a:pt x="0" y="18261"/>
                </a:lnTo>
                <a:lnTo>
                  <a:pt x="3441" y="15424"/>
                </a:lnTo>
                <a:lnTo>
                  <a:pt x="9855" y="15424"/>
                </a:lnTo>
                <a:lnTo>
                  <a:pt x="11605" y="15225"/>
                </a:lnTo>
                <a:lnTo>
                  <a:pt x="23846" y="14512"/>
                </a:lnTo>
                <a:lnTo>
                  <a:pt x="36022" y="13043"/>
                </a:lnTo>
                <a:lnTo>
                  <a:pt x="47611" y="8629"/>
                </a:lnTo>
                <a:lnTo>
                  <a:pt x="57378" y="0"/>
                </a:lnTo>
                <a:lnTo>
                  <a:pt x="50657" y="12791"/>
                </a:lnTo>
                <a:lnTo>
                  <a:pt x="40246" y="20164"/>
                </a:lnTo>
                <a:lnTo>
                  <a:pt x="32402" y="21893"/>
                </a:lnTo>
                <a:lnTo>
                  <a:pt x="19674" y="21869"/>
                </a:lnTo>
                <a:lnTo>
                  <a:pt x="7199" y="20037"/>
                </a:lnTo>
                <a:lnTo>
                  <a:pt x="1692" y="18708"/>
                </a:lnTo>
                <a:close/>
              </a:path>
            </a:pathLst>
          </a:custGeom>
          <a:solidFill>
            <a:srgbClr val="302D30"/>
          </a:solidFill>
        </p:spPr>
        <p:txBody>
          <a:bodyPr wrap="square" lIns="0" tIns="0" rIns="0" bIns="0" rtlCol="0">
            <a:noAutofit/>
          </a:bodyPr>
          <a:lstStyle/>
          <a:p>
            <a:endParaRPr sz="1758"/>
          </a:p>
        </p:txBody>
      </p:sp>
      <p:sp>
        <p:nvSpPr>
          <p:cNvPr id="1394" name="object 371"/>
          <p:cNvSpPr/>
          <p:nvPr/>
        </p:nvSpPr>
        <p:spPr>
          <a:xfrm>
            <a:off x="2089382" y="2886442"/>
            <a:ext cx="193687" cy="488596"/>
          </a:xfrm>
          <a:custGeom>
            <a:avLst/>
            <a:gdLst/>
            <a:ahLst/>
            <a:cxnLst/>
            <a:rect l="l" t="t" r="r" b="b"/>
            <a:pathLst>
              <a:path w="198350" h="500359">
                <a:moveTo>
                  <a:pt x="115161" y="128771"/>
                </a:moveTo>
                <a:lnTo>
                  <a:pt x="122061" y="129468"/>
                </a:lnTo>
                <a:lnTo>
                  <a:pt x="117494" y="134245"/>
                </a:lnTo>
                <a:lnTo>
                  <a:pt x="110399" y="134742"/>
                </a:lnTo>
                <a:lnTo>
                  <a:pt x="108164" y="141410"/>
                </a:lnTo>
                <a:lnTo>
                  <a:pt x="107873" y="141211"/>
                </a:lnTo>
                <a:lnTo>
                  <a:pt x="107289" y="141111"/>
                </a:lnTo>
                <a:lnTo>
                  <a:pt x="107095" y="140813"/>
                </a:lnTo>
                <a:lnTo>
                  <a:pt x="101778" y="129277"/>
                </a:lnTo>
                <a:lnTo>
                  <a:pt x="101244" y="117421"/>
                </a:lnTo>
                <a:lnTo>
                  <a:pt x="104860" y="105983"/>
                </a:lnTo>
                <a:lnTo>
                  <a:pt x="107581" y="100211"/>
                </a:lnTo>
                <a:lnTo>
                  <a:pt x="107192" y="99116"/>
                </a:lnTo>
                <a:lnTo>
                  <a:pt x="101070" y="98619"/>
                </a:lnTo>
                <a:lnTo>
                  <a:pt x="97668" y="98320"/>
                </a:lnTo>
                <a:lnTo>
                  <a:pt x="94267" y="98519"/>
                </a:lnTo>
                <a:lnTo>
                  <a:pt x="90768" y="98419"/>
                </a:lnTo>
                <a:lnTo>
                  <a:pt x="79055" y="93624"/>
                </a:lnTo>
                <a:lnTo>
                  <a:pt x="67613" y="87992"/>
                </a:lnTo>
                <a:lnTo>
                  <a:pt x="67250" y="87771"/>
                </a:lnTo>
                <a:lnTo>
                  <a:pt x="64482" y="98350"/>
                </a:lnTo>
                <a:lnTo>
                  <a:pt x="55476" y="89371"/>
                </a:lnTo>
                <a:lnTo>
                  <a:pt x="46959" y="79850"/>
                </a:lnTo>
                <a:lnTo>
                  <a:pt x="44801" y="77223"/>
                </a:lnTo>
                <a:lnTo>
                  <a:pt x="44121" y="76427"/>
                </a:lnTo>
                <a:lnTo>
                  <a:pt x="43149" y="74934"/>
                </a:lnTo>
                <a:lnTo>
                  <a:pt x="42566" y="75034"/>
                </a:lnTo>
                <a:lnTo>
                  <a:pt x="34499" y="76327"/>
                </a:lnTo>
                <a:lnTo>
                  <a:pt x="33528" y="69262"/>
                </a:lnTo>
                <a:lnTo>
                  <a:pt x="30515" y="64684"/>
                </a:lnTo>
                <a:lnTo>
                  <a:pt x="29640" y="63390"/>
                </a:lnTo>
                <a:lnTo>
                  <a:pt x="29057" y="62097"/>
                </a:lnTo>
                <a:lnTo>
                  <a:pt x="27211" y="62097"/>
                </a:lnTo>
                <a:lnTo>
                  <a:pt x="23809" y="61997"/>
                </a:lnTo>
                <a:lnTo>
                  <a:pt x="22740" y="59111"/>
                </a:lnTo>
                <a:lnTo>
                  <a:pt x="21283" y="56623"/>
                </a:lnTo>
                <a:lnTo>
                  <a:pt x="20019" y="54633"/>
                </a:lnTo>
                <a:lnTo>
                  <a:pt x="20019" y="51548"/>
                </a:lnTo>
                <a:lnTo>
                  <a:pt x="16229" y="50453"/>
                </a:lnTo>
                <a:lnTo>
                  <a:pt x="16154" y="50816"/>
                </a:lnTo>
                <a:lnTo>
                  <a:pt x="12147" y="49160"/>
                </a:lnTo>
                <a:lnTo>
                  <a:pt x="11176" y="43089"/>
                </a:lnTo>
                <a:lnTo>
                  <a:pt x="10107" y="37118"/>
                </a:lnTo>
                <a:lnTo>
                  <a:pt x="9038" y="31048"/>
                </a:lnTo>
                <a:lnTo>
                  <a:pt x="2526" y="32541"/>
                </a:lnTo>
                <a:lnTo>
                  <a:pt x="1263" y="31347"/>
                </a:lnTo>
                <a:lnTo>
                  <a:pt x="2235" y="24480"/>
                </a:lnTo>
                <a:lnTo>
                  <a:pt x="2429" y="22689"/>
                </a:lnTo>
                <a:lnTo>
                  <a:pt x="2623" y="20997"/>
                </a:lnTo>
                <a:lnTo>
                  <a:pt x="2915" y="19206"/>
                </a:lnTo>
                <a:lnTo>
                  <a:pt x="5150" y="16817"/>
                </a:lnTo>
                <a:lnTo>
                  <a:pt x="5053" y="13733"/>
                </a:lnTo>
                <a:lnTo>
                  <a:pt x="5636" y="10150"/>
                </a:lnTo>
                <a:lnTo>
                  <a:pt x="2721" y="12140"/>
                </a:lnTo>
                <a:lnTo>
                  <a:pt x="583" y="13932"/>
                </a:lnTo>
                <a:lnTo>
                  <a:pt x="0" y="8259"/>
                </a:lnTo>
                <a:lnTo>
                  <a:pt x="6025" y="4478"/>
                </a:lnTo>
                <a:lnTo>
                  <a:pt x="13022" y="2089"/>
                </a:lnTo>
                <a:lnTo>
                  <a:pt x="18950" y="0"/>
                </a:lnTo>
                <a:lnTo>
                  <a:pt x="20894" y="895"/>
                </a:lnTo>
                <a:lnTo>
                  <a:pt x="20991" y="7065"/>
                </a:lnTo>
                <a:lnTo>
                  <a:pt x="22367" y="20058"/>
                </a:lnTo>
                <a:lnTo>
                  <a:pt x="25948" y="32234"/>
                </a:lnTo>
                <a:lnTo>
                  <a:pt x="31144" y="43849"/>
                </a:lnTo>
                <a:lnTo>
                  <a:pt x="36540" y="53737"/>
                </a:lnTo>
                <a:lnTo>
                  <a:pt x="40525" y="60604"/>
                </a:lnTo>
                <a:lnTo>
                  <a:pt x="47328" y="63788"/>
                </a:lnTo>
                <a:lnTo>
                  <a:pt x="52284" y="69063"/>
                </a:lnTo>
                <a:lnTo>
                  <a:pt x="51895" y="70356"/>
                </a:lnTo>
                <a:lnTo>
                  <a:pt x="49466" y="68267"/>
                </a:lnTo>
                <a:lnTo>
                  <a:pt x="49757" y="70655"/>
                </a:lnTo>
                <a:lnTo>
                  <a:pt x="50535" y="76924"/>
                </a:lnTo>
                <a:lnTo>
                  <a:pt x="60059" y="84189"/>
                </a:lnTo>
                <a:lnTo>
                  <a:pt x="66084" y="83293"/>
                </a:lnTo>
                <a:lnTo>
                  <a:pt x="78211" y="86681"/>
                </a:lnTo>
                <a:lnTo>
                  <a:pt x="90511" y="89185"/>
                </a:lnTo>
                <a:lnTo>
                  <a:pt x="103021" y="90833"/>
                </a:lnTo>
                <a:lnTo>
                  <a:pt x="115775" y="91654"/>
                </a:lnTo>
                <a:lnTo>
                  <a:pt x="128811" y="91674"/>
                </a:lnTo>
                <a:lnTo>
                  <a:pt x="129544" y="91653"/>
                </a:lnTo>
                <a:lnTo>
                  <a:pt x="125074" y="97026"/>
                </a:lnTo>
                <a:lnTo>
                  <a:pt x="119146" y="96131"/>
                </a:lnTo>
                <a:lnTo>
                  <a:pt x="114287" y="98818"/>
                </a:lnTo>
                <a:lnTo>
                  <a:pt x="125758" y="104814"/>
                </a:lnTo>
                <a:lnTo>
                  <a:pt x="135332" y="113077"/>
                </a:lnTo>
                <a:lnTo>
                  <a:pt x="136347" y="114441"/>
                </a:lnTo>
                <a:lnTo>
                  <a:pt x="137805" y="116631"/>
                </a:lnTo>
                <a:lnTo>
                  <a:pt x="138874" y="115934"/>
                </a:lnTo>
                <a:lnTo>
                  <a:pt x="140332" y="114441"/>
                </a:lnTo>
                <a:lnTo>
                  <a:pt x="149973" y="105777"/>
                </a:lnTo>
                <a:lnTo>
                  <a:pt x="160318" y="98403"/>
                </a:lnTo>
                <a:lnTo>
                  <a:pt x="151411" y="115536"/>
                </a:lnTo>
                <a:lnTo>
                  <a:pt x="151313" y="115835"/>
                </a:lnTo>
                <a:lnTo>
                  <a:pt x="151119" y="116133"/>
                </a:lnTo>
                <a:lnTo>
                  <a:pt x="151022" y="116432"/>
                </a:lnTo>
                <a:lnTo>
                  <a:pt x="144923" y="130259"/>
                </a:lnTo>
                <a:lnTo>
                  <a:pt x="144025" y="131160"/>
                </a:lnTo>
                <a:lnTo>
                  <a:pt x="143442" y="131458"/>
                </a:lnTo>
                <a:lnTo>
                  <a:pt x="142858" y="131757"/>
                </a:lnTo>
                <a:lnTo>
                  <a:pt x="142275" y="132155"/>
                </a:lnTo>
                <a:lnTo>
                  <a:pt x="141887" y="132454"/>
                </a:lnTo>
                <a:lnTo>
                  <a:pt x="141401" y="132852"/>
                </a:lnTo>
                <a:lnTo>
                  <a:pt x="141012" y="133150"/>
                </a:lnTo>
                <a:lnTo>
                  <a:pt x="139943" y="134145"/>
                </a:lnTo>
                <a:lnTo>
                  <a:pt x="138874" y="135140"/>
                </a:lnTo>
                <a:lnTo>
                  <a:pt x="136736" y="137031"/>
                </a:lnTo>
                <a:lnTo>
                  <a:pt x="140040" y="136434"/>
                </a:lnTo>
                <a:lnTo>
                  <a:pt x="141109" y="135638"/>
                </a:lnTo>
                <a:lnTo>
                  <a:pt x="141789" y="134245"/>
                </a:lnTo>
                <a:lnTo>
                  <a:pt x="142373" y="133847"/>
                </a:lnTo>
                <a:lnTo>
                  <a:pt x="142858" y="133548"/>
                </a:lnTo>
                <a:lnTo>
                  <a:pt x="143442" y="133150"/>
                </a:lnTo>
                <a:lnTo>
                  <a:pt x="143927" y="132951"/>
                </a:lnTo>
                <a:lnTo>
                  <a:pt x="144413" y="132653"/>
                </a:lnTo>
                <a:lnTo>
                  <a:pt x="144899" y="132354"/>
                </a:lnTo>
                <a:lnTo>
                  <a:pt x="150147" y="129269"/>
                </a:lnTo>
                <a:lnTo>
                  <a:pt x="155298" y="126184"/>
                </a:lnTo>
                <a:lnTo>
                  <a:pt x="160643" y="123298"/>
                </a:lnTo>
                <a:lnTo>
                  <a:pt x="174079" y="117133"/>
                </a:lnTo>
                <a:lnTo>
                  <a:pt x="185934" y="114446"/>
                </a:lnTo>
                <a:lnTo>
                  <a:pt x="194948" y="114939"/>
                </a:lnTo>
                <a:lnTo>
                  <a:pt x="182240" y="118281"/>
                </a:lnTo>
                <a:lnTo>
                  <a:pt x="170358" y="123258"/>
                </a:lnTo>
                <a:lnTo>
                  <a:pt x="159478" y="129857"/>
                </a:lnTo>
                <a:lnTo>
                  <a:pt x="150633" y="137230"/>
                </a:lnTo>
                <a:lnTo>
                  <a:pt x="162387" y="132260"/>
                </a:lnTo>
                <a:lnTo>
                  <a:pt x="174650" y="129189"/>
                </a:lnTo>
                <a:lnTo>
                  <a:pt x="187230" y="127052"/>
                </a:lnTo>
                <a:lnTo>
                  <a:pt x="198350" y="125189"/>
                </a:lnTo>
                <a:lnTo>
                  <a:pt x="194948" y="128473"/>
                </a:lnTo>
                <a:lnTo>
                  <a:pt x="191936" y="131458"/>
                </a:lnTo>
                <a:lnTo>
                  <a:pt x="187563" y="132354"/>
                </a:lnTo>
                <a:lnTo>
                  <a:pt x="187757" y="131060"/>
                </a:lnTo>
                <a:lnTo>
                  <a:pt x="187174" y="129966"/>
                </a:lnTo>
                <a:lnTo>
                  <a:pt x="185910" y="130264"/>
                </a:lnTo>
                <a:lnTo>
                  <a:pt x="180274" y="131558"/>
                </a:lnTo>
                <a:lnTo>
                  <a:pt x="174249" y="131558"/>
                </a:lnTo>
                <a:lnTo>
                  <a:pt x="167640" y="135538"/>
                </a:lnTo>
                <a:lnTo>
                  <a:pt x="174443" y="135538"/>
                </a:lnTo>
                <a:lnTo>
                  <a:pt x="179205" y="131956"/>
                </a:lnTo>
                <a:lnTo>
                  <a:pt x="184453" y="132752"/>
                </a:lnTo>
                <a:lnTo>
                  <a:pt x="183481" y="135538"/>
                </a:lnTo>
                <a:lnTo>
                  <a:pt x="180760" y="135737"/>
                </a:lnTo>
                <a:lnTo>
                  <a:pt x="178719" y="136335"/>
                </a:lnTo>
                <a:lnTo>
                  <a:pt x="166939" y="141546"/>
                </a:lnTo>
                <a:lnTo>
                  <a:pt x="156541" y="148826"/>
                </a:lnTo>
                <a:lnTo>
                  <a:pt x="146910" y="157297"/>
                </a:lnTo>
                <a:lnTo>
                  <a:pt x="145482" y="158626"/>
                </a:lnTo>
                <a:lnTo>
                  <a:pt x="143539" y="160517"/>
                </a:lnTo>
                <a:lnTo>
                  <a:pt x="142470" y="162706"/>
                </a:lnTo>
                <a:lnTo>
                  <a:pt x="141789" y="165393"/>
                </a:lnTo>
                <a:lnTo>
                  <a:pt x="138751" y="177703"/>
                </a:lnTo>
                <a:lnTo>
                  <a:pt x="135674" y="190016"/>
                </a:lnTo>
                <a:lnTo>
                  <a:pt x="133140" y="200621"/>
                </a:lnTo>
                <a:lnTo>
                  <a:pt x="131870" y="180730"/>
                </a:lnTo>
                <a:lnTo>
                  <a:pt x="133237" y="176539"/>
                </a:lnTo>
                <a:lnTo>
                  <a:pt x="136316" y="158482"/>
                </a:lnTo>
                <a:lnTo>
                  <a:pt x="139943" y="154844"/>
                </a:lnTo>
                <a:lnTo>
                  <a:pt x="141401" y="153650"/>
                </a:lnTo>
                <a:lnTo>
                  <a:pt x="142761" y="152456"/>
                </a:lnTo>
                <a:lnTo>
                  <a:pt x="144219" y="151262"/>
                </a:lnTo>
                <a:lnTo>
                  <a:pt x="146649" y="149371"/>
                </a:lnTo>
                <a:lnTo>
                  <a:pt x="149175" y="147480"/>
                </a:lnTo>
                <a:lnTo>
                  <a:pt x="151605" y="145589"/>
                </a:lnTo>
                <a:lnTo>
                  <a:pt x="153063" y="144694"/>
                </a:lnTo>
                <a:lnTo>
                  <a:pt x="155006" y="144395"/>
                </a:lnTo>
                <a:lnTo>
                  <a:pt x="155978" y="142405"/>
                </a:lnTo>
                <a:lnTo>
                  <a:pt x="153549" y="141708"/>
                </a:lnTo>
                <a:lnTo>
                  <a:pt x="152091" y="143102"/>
                </a:lnTo>
                <a:lnTo>
                  <a:pt x="150536" y="144495"/>
                </a:lnTo>
                <a:lnTo>
                  <a:pt x="147718" y="145788"/>
                </a:lnTo>
                <a:lnTo>
                  <a:pt x="144996" y="147381"/>
                </a:lnTo>
                <a:lnTo>
                  <a:pt x="142956" y="149968"/>
                </a:lnTo>
                <a:lnTo>
                  <a:pt x="141595" y="151262"/>
                </a:lnTo>
                <a:lnTo>
                  <a:pt x="140234" y="152456"/>
                </a:lnTo>
                <a:lnTo>
                  <a:pt x="138874" y="153750"/>
                </a:lnTo>
                <a:lnTo>
                  <a:pt x="129150" y="162835"/>
                </a:lnTo>
                <a:lnTo>
                  <a:pt x="120973" y="172558"/>
                </a:lnTo>
                <a:lnTo>
                  <a:pt x="114408" y="182958"/>
                </a:lnTo>
                <a:lnTo>
                  <a:pt x="109520" y="194075"/>
                </a:lnTo>
                <a:lnTo>
                  <a:pt x="106375" y="205949"/>
                </a:lnTo>
                <a:lnTo>
                  <a:pt x="105038" y="218620"/>
                </a:lnTo>
                <a:lnTo>
                  <a:pt x="105575" y="232128"/>
                </a:lnTo>
                <a:lnTo>
                  <a:pt x="105929" y="235053"/>
                </a:lnTo>
                <a:lnTo>
                  <a:pt x="107644" y="247609"/>
                </a:lnTo>
                <a:lnTo>
                  <a:pt x="109272" y="260168"/>
                </a:lnTo>
                <a:lnTo>
                  <a:pt x="110461" y="272766"/>
                </a:lnTo>
                <a:lnTo>
                  <a:pt x="110859" y="285435"/>
                </a:lnTo>
                <a:lnTo>
                  <a:pt x="110691" y="291080"/>
                </a:lnTo>
                <a:lnTo>
                  <a:pt x="108872" y="304408"/>
                </a:lnTo>
                <a:lnTo>
                  <a:pt x="104721" y="316542"/>
                </a:lnTo>
                <a:lnTo>
                  <a:pt x="98271" y="327498"/>
                </a:lnTo>
                <a:lnTo>
                  <a:pt x="89557" y="337296"/>
                </a:lnTo>
                <a:lnTo>
                  <a:pt x="88630" y="338150"/>
                </a:lnTo>
                <a:lnTo>
                  <a:pt x="91837" y="338250"/>
                </a:lnTo>
                <a:lnTo>
                  <a:pt x="94947" y="338150"/>
                </a:lnTo>
                <a:lnTo>
                  <a:pt x="97960" y="339444"/>
                </a:lnTo>
                <a:lnTo>
                  <a:pt x="100487" y="340638"/>
                </a:lnTo>
                <a:lnTo>
                  <a:pt x="98154" y="341235"/>
                </a:lnTo>
                <a:lnTo>
                  <a:pt x="97766" y="342031"/>
                </a:lnTo>
                <a:lnTo>
                  <a:pt x="92323" y="344121"/>
                </a:lnTo>
                <a:lnTo>
                  <a:pt x="85035" y="344519"/>
                </a:lnTo>
                <a:lnTo>
                  <a:pt x="81828" y="348500"/>
                </a:lnTo>
                <a:lnTo>
                  <a:pt x="74104" y="358792"/>
                </a:lnTo>
                <a:lnTo>
                  <a:pt x="67585" y="369755"/>
                </a:lnTo>
                <a:lnTo>
                  <a:pt x="62738" y="381555"/>
                </a:lnTo>
                <a:lnTo>
                  <a:pt x="60029" y="394358"/>
                </a:lnTo>
                <a:lnTo>
                  <a:pt x="59670" y="399153"/>
                </a:lnTo>
                <a:lnTo>
                  <a:pt x="60318" y="411979"/>
                </a:lnTo>
                <a:lnTo>
                  <a:pt x="62890" y="424323"/>
                </a:lnTo>
                <a:lnTo>
                  <a:pt x="66952" y="436353"/>
                </a:lnTo>
                <a:lnTo>
                  <a:pt x="72781" y="450366"/>
                </a:lnTo>
                <a:lnTo>
                  <a:pt x="78211" y="461894"/>
                </a:lnTo>
                <a:lnTo>
                  <a:pt x="84540" y="472905"/>
                </a:lnTo>
                <a:lnTo>
                  <a:pt x="92182" y="483155"/>
                </a:lnTo>
                <a:lnTo>
                  <a:pt x="103690" y="494234"/>
                </a:lnTo>
                <a:lnTo>
                  <a:pt x="113513" y="495549"/>
                </a:lnTo>
                <a:lnTo>
                  <a:pt x="116230" y="494388"/>
                </a:lnTo>
                <a:lnTo>
                  <a:pt x="107387" y="493194"/>
                </a:lnTo>
                <a:lnTo>
                  <a:pt x="100195" y="489811"/>
                </a:lnTo>
                <a:lnTo>
                  <a:pt x="94364" y="483641"/>
                </a:lnTo>
                <a:lnTo>
                  <a:pt x="86925" y="472934"/>
                </a:lnTo>
                <a:lnTo>
                  <a:pt x="80566" y="461777"/>
                </a:lnTo>
                <a:lnTo>
                  <a:pt x="75258" y="450196"/>
                </a:lnTo>
                <a:lnTo>
                  <a:pt x="70970" y="438214"/>
                </a:lnTo>
                <a:lnTo>
                  <a:pt x="67674" y="425857"/>
                </a:lnTo>
                <a:lnTo>
                  <a:pt x="65340" y="413147"/>
                </a:lnTo>
                <a:lnTo>
                  <a:pt x="64335" y="404825"/>
                </a:lnTo>
                <a:lnTo>
                  <a:pt x="65025" y="391792"/>
                </a:lnTo>
                <a:lnTo>
                  <a:pt x="69543" y="380254"/>
                </a:lnTo>
                <a:lnTo>
                  <a:pt x="77631" y="370343"/>
                </a:lnTo>
                <a:lnTo>
                  <a:pt x="83674" y="365517"/>
                </a:lnTo>
                <a:lnTo>
                  <a:pt x="77349" y="376600"/>
                </a:lnTo>
                <a:lnTo>
                  <a:pt x="72019" y="388060"/>
                </a:lnTo>
                <a:lnTo>
                  <a:pt x="70554" y="397959"/>
                </a:lnTo>
                <a:lnTo>
                  <a:pt x="71559" y="410788"/>
                </a:lnTo>
                <a:lnTo>
                  <a:pt x="74336" y="423178"/>
                </a:lnTo>
                <a:lnTo>
                  <a:pt x="78232" y="432689"/>
                </a:lnTo>
                <a:lnTo>
                  <a:pt x="78426" y="433585"/>
                </a:lnTo>
                <a:lnTo>
                  <a:pt x="78620" y="434381"/>
                </a:lnTo>
                <a:lnTo>
                  <a:pt x="78815" y="435277"/>
                </a:lnTo>
                <a:lnTo>
                  <a:pt x="83374" y="447242"/>
                </a:lnTo>
                <a:lnTo>
                  <a:pt x="88281" y="459022"/>
                </a:lnTo>
                <a:lnTo>
                  <a:pt x="94336" y="470180"/>
                </a:lnTo>
                <a:lnTo>
                  <a:pt x="100195" y="477968"/>
                </a:lnTo>
                <a:lnTo>
                  <a:pt x="104957" y="483442"/>
                </a:lnTo>
                <a:lnTo>
                  <a:pt x="110691" y="487124"/>
                </a:lnTo>
                <a:lnTo>
                  <a:pt x="118368" y="486029"/>
                </a:lnTo>
                <a:lnTo>
                  <a:pt x="120409" y="485731"/>
                </a:lnTo>
                <a:lnTo>
                  <a:pt x="122158" y="485233"/>
                </a:lnTo>
                <a:lnTo>
                  <a:pt x="123033" y="483143"/>
                </a:lnTo>
                <a:lnTo>
                  <a:pt x="127605" y="471425"/>
                </a:lnTo>
                <a:lnTo>
                  <a:pt x="129918" y="459097"/>
                </a:lnTo>
                <a:lnTo>
                  <a:pt x="129836" y="455180"/>
                </a:lnTo>
                <a:lnTo>
                  <a:pt x="129561" y="442491"/>
                </a:lnTo>
                <a:lnTo>
                  <a:pt x="129734" y="429795"/>
                </a:lnTo>
                <a:lnTo>
                  <a:pt x="129739" y="428211"/>
                </a:lnTo>
                <a:lnTo>
                  <a:pt x="133529" y="435078"/>
                </a:lnTo>
                <a:lnTo>
                  <a:pt x="131585" y="442641"/>
                </a:lnTo>
                <a:lnTo>
                  <a:pt x="134501" y="449905"/>
                </a:lnTo>
                <a:lnTo>
                  <a:pt x="137027" y="442541"/>
                </a:lnTo>
                <a:lnTo>
                  <a:pt x="136833" y="435078"/>
                </a:lnTo>
                <a:lnTo>
                  <a:pt x="138582" y="428012"/>
                </a:lnTo>
                <a:lnTo>
                  <a:pt x="139457" y="425226"/>
                </a:lnTo>
                <a:lnTo>
                  <a:pt x="140332" y="422340"/>
                </a:lnTo>
                <a:lnTo>
                  <a:pt x="141401" y="418956"/>
                </a:lnTo>
                <a:lnTo>
                  <a:pt x="138291" y="420051"/>
                </a:lnTo>
                <a:lnTo>
                  <a:pt x="135375" y="419354"/>
                </a:lnTo>
                <a:lnTo>
                  <a:pt x="133723" y="422041"/>
                </a:lnTo>
                <a:lnTo>
                  <a:pt x="132557" y="427017"/>
                </a:lnTo>
                <a:lnTo>
                  <a:pt x="129058" y="423235"/>
                </a:lnTo>
                <a:lnTo>
                  <a:pt x="126823" y="423733"/>
                </a:lnTo>
                <a:lnTo>
                  <a:pt x="114418" y="426517"/>
                </a:lnTo>
                <a:lnTo>
                  <a:pt x="101968" y="428988"/>
                </a:lnTo>
                <a:lnTo>
                  <a:pt x="89894" y="431296"/>
                </a:lnTo>
                <a:lnTo>
                  <a:pt x="90088" y="430400"/>
                </a:lnTo>
                <a:lnTo>
                  <a:pt x="90282" y="429505"/>
                </a:lnTo>
                <a:lnTo>
                  <a:pt x="90477" y="428609"/>
                </a:lnTo>
                <a:lnTo>
                  <a:pt x="96211" y="424529"/>
                </a:lnTo>
                <a:lnTo>
                  <a:pt x="102722" y="422141"/>
                </a:lnTo>
                <a:lnTo>
                  <a:pt x="109427" y="420648"/>
                </a:lnTo>
                <a:lnTo>
                  <a:pt x="121760" y="417308"/>
                </a:lnTo>
                <a:lnTo>
                  <a:pt x="133655" y="412907"/>
                </a:lnTo>
                <a:lnTo>
                  <a:pt x="145138" y="407444"/>
                </a:lnTo>
                <a:lnTo>
                  <a:pt x="156236" y="400920"/>
                </a:lnTo>
                <a:lnTo>
                  <a:pt x="156658" y="400646"/>
                </a:lnTo>
                <a:lnTo>
                  <a:pt x="167466" y="393934"/>
                </a:lnTo>
                <a:lnTo>
                  <a:pt x="178924" y="388400"/>
                </a:lnTo>
                <a:lnTo>
                  <a:pt x="181051" y="387609"/>
                </a:lnTo>
                <a:lnTo>
                  <a:pt x="171903" y="396517"/>
                </a:lnTo>
                <a:lnTo>
                  <a:pt x="162151" y="404670"/>
                </a:lnTo>
                <a:lnTo>
                  <a:pt x="151887" y="412143"/>
                </a:lnTo>
                <a:lnTo>
                  <a:pt x="150050" y="413383"/>
                </a:lnTo>
                <a:lnTo>
                  <a:pt x="144316" y="417264"/>
                </a:lnTo>
                <a:lnTo>
                  <a:pt x="142081" y="421942"/>
                </a:lnTo>
                <a:lnTo>
                  <a:pt x="143053" y="428808"/>
                </a:lnTo>
                <a:lnTo>
                  <a:pt x="143830" y="435078"/>
                </a:lnTo>
                <a:lnTo>
                  <a:pt x="144316" y="441546"/>
                </a:lnTo>
                <a:lnTo>
                  <a:pt x="143053" y="447915"/>
                </a:lnTo>
                <a:lnTo>
                  <a:pt x="141401" y="455876"/>
                </a:lnTo>
                <a:lnTo>
                  <a:pt x="138680" y="463539"/>
                </a:lnTo>
                <a:lnTo>
                  <a:pt x="135278" y="470903"/>
                </a:lnTo>
                <a:lnTo>
                  <a:pt x="133820" y="473988"/>
                </a:lnTo>
                <a:lnTo>
                  <a:pt x="132265" y="478466"/>
                </a:lnTo>
                <a:lnTo>
                  <a:pt x="133432" y="480954"/>
                </a:lnTo>
                <a:lnTo>
                  <a:pt x="134474" y="483165"/>
                </a:lnTo>
                <a:lnTo>
                  <a:pt x="134015" y="483044"/>
                </a:lnTo>
                <a:lnTo>
                  <a:pt x="132557" y="483641"/>
                </a:lnTo>
                <a:lnTo>
                  <a:pt x="130516" y="485930"/>
                </a:lnTo>
                <a:lnTo>
                  <a:pt x="125171" y="491801"/>
                </a:lnTo>
                <a:lnTo>
                  <a:pt x="120409" y="498767"/>
                </a:lnTo>
                <a:lnTo>
                  <a:pt x="111857" y="500359"/>
                </a:lnTo>
                <a:lnTo>
                  <a:pt x="99145" y="497199"/>
                </a:lnTo>
                <a:lnTo>
                  <a:pt x="88965" y="489252"/>
                </a:lnTo>
                <a:lnTo>
                  <a:pt x="78371" y="476263"/>
                </a:lnTo>
                <a:lnTo>
                  <a:pt x="71305" y="465554"/>
                </a:lnTo>
                <a:lnTo>
                  <a:pt x="65229" y="454326"/>
                </a:lnTo>
                <a:lnTo>
                  <a:pt x="60174" y="442608"/>
                </a:lnTo>
                <a:lnTo>
                  <a:pt x="56173" y="430425"/>
                </a:lnTo>
                <a:lnTo>
                  <a:pt x="53257" y="417805"/>
                </a:lnTo>
                <a:lnTo>
                  <a:pt x="51974" y="404262"/>
                </a:lnTo>
                <a:lnTo>
                  <a:pt x="53176" y="391915"/>
                </a:lnTo>
                <a:lnTo>
                  <a:pt x="56598" y="380231"/>
                </a:lnTo>
                <a:lnTo>
                  <a:pt x="62073" y="369218"/>
                </a:lnTo>
                <a:lnTo>
                  <a:pt x="69432" y="358883"/>
                </a:lnTo>
                <a:lnTo>
                  <a:pt x="73859" y="353874"/>
                </a:lnTo>
                <a:lnTo>
                  <a:pt x="77357" y="351286"/>
                </a:lnTo>
                <a:lnTo>
                  <a:pt x="77940" y="348500"/>
                </a:lnTo>
                <a:lnTo>
                  <a:pt x="70651" y="340041"/>
                </a:lnTo>
                <a:lnTo>
                  <a:pt x="73014" y="338396"/>
                </a:lnTo>
                <a:lnTo>
                  <a:pt x="73567" y="340340"/>
                </a:lnTo>
                <a:lnTo>
                  <a:pt x="74636" y="340837"/>
                </a:lnTo>
                <a:lnTo>
                  <a:pt x="76774" y="340539"/>
                </a:lnTo>
                <a:lnTo>
                  <a:pt x="81828" y="339643"/>
                </a:lnTo>
                <a:lnTo>
                  <a:pt x="85812" y="337155"/>
                </a:lnTo>
                <a:lnTo>
                  <a:pt x="89116" y="333274"/>
                </a:lnTo>
                <a:lnTo>
                  <a:pt x="97105" y="322997"/>
                </a:lnTo>
                <a:lnTo>
                  <a:pt x="102101" y="311292"/>
                </a:lnTo>
                <a:lnTo>
                  <a:pt x="104180" y="300633"/>
                </a:lnTo>
                <a:lnTo>
                  <a:pt x="104758" y="287929"/>
                </a:lnTo>
                <a:lnTo>
                  <a:pt x="103964" y="275375"/>
                </a:lnTo>
                <a:lnTo>
                  <a:pt x="102285" y="262916"/>
                </a:lnTo>
                <a:lnTo>
                  <a:pt x="100209" y="250497"/>
                </a:lnTo>
                <a:lnTo>
                  <a:pt x="98224" y="238064"/>
                </a:lnTo>
                <a:lnTo>
                  <a:pt x="96891" y="226495"/>
                </a:lnTo>
                <a:lnTo>
                  <a:pt x="96308" y="230276"/>
                </a:lnTo>
                <a:lnTo>
                  <a:pt x="96211" y="234058"/>
                </a:lnTo>
                <a:lnTo>
                  <a:pt x="96405" y="237740"/>
                </a:lnTo>
                <a:lnTo>
                  <a:pt x="97000" y="250402"/>
                </a:lnTo>
                <a:lnTo>
                  <a:pt x="97830" y="263033"/>
                </a:lnTo>
                <a:lnTo>
                  <a:pt x="98419" y="275656"/>
                </a:lnTo>
                <a:lnTo>
                  <a:pt x="98297" y="288297"/>
                </a:lnTo>
                <a:lnTo>
                  <a:pt x="97766" y="295160"/>
                </a:lnTo>
                <a:lnTo>
                  <a:pt x="96041" y="307925"/>
                </a:lnTo>
                <a:lnTo>
                  <a:pt x="92901" y="320258"/>
                </a:lnTo>
                <a:lnTo>
                  <a:pt x="87059" y="331727"/>
                </a:lnTo>
                <a:lnTo>
                  <a:pt x="86881" y="331980"/>
                </a:lnTo>
                <a:lnTo>
                  <a:pt x="86104" y="331980"/>
                </a:lnTo>
                <a:lnTo>
                  <a:pt x="85326" y="331881"/>
                </a:lnTo>
                <a:lnTo>
                  <a:pt x="84549" y="331781"/>
                </a:lnTo>
                <a:lnTo>
                  <a:pt x="87464" y="328696"/>
                </a:lnTo>
                <a:lnTo>
                  <a:pt x="88825" y="324815"/>
                </a:lnTo>
                <a:lnTo>
                  <a:pt x="89797" y="320735"/>
                </a:lnTo>
                <a:lnTo>
                  <a:pt x="91974" y="308222"/>
                </a:lnTo>
                <a:lnTo>
                  <a:pt x="92879" y="295681"/>
                </a:lnTo>
                <a:lnTo>
                  <a:pt x="92796" y="283106"/>
                </a:lnTo>
                <a:lnTo>
                  <a:pt x="92005" y="270494"/>
                </a:lnTo>
                <a:lnTo>
                  <a:pt x="90789" y="257838"/>
                </a:lnTo>
                <a:lnTo>
                  <a:pt x="90768" y="257643"/>
                </a:lnTo>
                <a:lnTo>
                  <a:pt x="89311" y="259434"/>
                </a:lnTo>
                <a:lnTo>
                  <a:pt x="89116" y="261325"/>
                </a:lnTo>
                <a:lnTo>
                  <a:pt x="88630" y="263216"/>
                </a:lnTo>
                <a:lnTo>
                  <a:pt x="86848" y="275742"/>
                </a:lnTo>
                <a:lnTo>
                  <a:pt x="86154" y="288364"/>
                </a:lnTo>
                <a:lnTo>
                  <a:pt x="85715" y="293170"/>
                </a:lnTo>
                <a:lnTo>
                  <a:pt x="83672" y="305677"/>
                </a:lnTo>
                <a:lnTo>
                  <a:pt x="80728" y="318059"/>
                </a:lnTo>
                <a:lnTo>
                  <a:pt x="77158" y="330298"/>
                </a:lnTo>
                <a:lnTo>
                  <a:pt x="77551" y="291307"/>
                </a:lnTo>
                <a:lnTo>
                  <a:pt x="78909" y="278380"/>
                </a:lnTo>
                <a:lnTo>
                  <a:pt x="73798" y="290031"/>
                </a:lnTo>
                <a:lnTo>
                  <a:pt x="67630" y="301113"/>
                </a:lnTo>
                <a:lnTo>
                  <a:pt x="64237" y="306107"/>
                </a:lnTo>
                <a:lnTo>
                  <a:pt x="54768" y="314708"/>
                </a:lnTo>
                <a:lnTo>
                  <a:pt x="43966" y="321425"/>
                </a:lnTo>
                <a:lnTo>
                  <a:pt x="42468" y="322128"/>
                </a:lnTo>
                <a:lnTo>
                  <a:pt x="42177" y="317153"/>
                </a:lnTo>
                <a:lnTo>
                  <a:pt x="46064" y="315461"/>
                </a:lnTo>
                <a:lnTo>
                  <a:pt x="48591" y="312675"/>
                </a:lnTo>
                <a:lnTo>
                  <a:pt x="51118" y="310087"/>
                </a:lnTo>
                <a:lnTo>
                  <a:pt x="59069" y="299960"/>
                </a:lnTo>
                <a:lnTo>
                  <a:pt x="65477" y="288999"/>
                </a:lnTo>
                <a:lnTo>
                  <a:pt x="70856" y="277478"/>
                </a:lnTo>
                <a:lnTo>
                  <a:pt x="75719" y="265668"/>
                </a:lnTo>
                <a:lnTo>
                  <a:pt x="80578" y="253845"/>
                </a:lnTo>
                <a:lnTo>
                  <a:pt x="81828" y="250975"/>
                </a:lnTo>
                <a:lnTo>
                  <a:pt x="83382" y="247691"/>
                </a:lnTo>
                <a:lnTo>
                  <a:pt x="82702" y="243910"/>
                </a:lnTo>
                <a:lnTo>
                  <a:pt x="77649" y="242417"/>
                </a:lnTo>
                <a:lnTo>
                  <a:pt x="71721" y="240626"/>
                </a:lnTo>
                <a:lnTo>
                  <a:pt x="66084" y="237840"/>
                </a:lnTo>
                <a:lnTo>
                  <a:pt x="60350" y="235252"/>
                </a:lnTo>
                <a:lnTo>
                  <a:pt x="58115" y="234357"/>
                </a:lnTo>
                <a:lnTo>
                  <a:pt x="56074" y="233162"/>
                </a:lnTo>
                <a:lnTo>
                  <a:pt x="53644" y="234556"/>
                </a:lnTo>
                <a:lnTo>
                  <a:pt x="52770" y="232366"/>
                </a:lnTo>
                <a:lnTo>
                  <a:pt x="50729" y="232665"/>
                </a:lnTo>
                <a:lnTo>
                  <a:pt x="48980" y="232267"/>
                </a:lnTo>
                <a:lnTo>
                  <a:pt x="52770" y="227291"/>
                </a:lnTo>
                <a:lnTo>
                  <a:pt x="57921" y="228087"/>
                </a:lnTo>
                <a:lnTo>
                  <a:pt x="62974" y="228784"/>
                </a:lnTo>
                <a:lnTo>
                  <a:pt x="70166" y="229779"/>
                </a:lnTo>
                <a:lnTo>
                  <a:pt x="76191" y="233759"/>
                </a:lnTo>
                <a:lnTo>
                  <a:pt x="82897" y="236745"/>
                </a:lnTo>
                <a:lnTo>
                  <a:pt x="83480" y="230973"/>
                </a:lnTo>
                <a:lnTo>
                  <a:pt x="84063" y="225699"/>
                </a:lnTo>
                <a:lnTo>
                  <a:pt x="84549" y="220524"/>
                </a:lnTo>
                <a:lnTo>
                  <a:pt x="87428" y="208184"/>
                </a:lnTo>
                <a:lnTo>
                  <a:pt x="90286" y="195817"/>
                </a:lnTo>
                <a:lnTo>
                  <a:pt x="92558" y="186037"/>
                </a:lnTo>
                <a:lnTo>
                  <a:pt x="93975" y="186490"/>
                </a:lnTo>
                <a:lnTo>
                  <a:pt x="93587" y="185196"/>
                </a:lnTo>
                <a:lnTo>
                  <a:pt x="93781" y="184500"/>
                </a:lnTo>
                <a:lnTo>
                  <a:pt x="93975" y="183903"/>
                </a:lnTo>
                <a:lnTo>
                  <a:pt x="94267" y="183206"/>
                </a:lnTo>
                <a:lnTo>
                  <a:pt x="94559" y="182509"/>
                </a:lnTo>
                <a:lnTo>
                  <a:pt x="98525" y="172826"/>
                </a:lnTo>
                <a:lnTo>
                  <a:pt x="100255" y="162791"/>
                </a:lnTo>
                <a:lnTo>
                  <a:pt x="97085" y="157133"/>
                </a:lnTo>
                <a:lnTo>
                  <a:pt x="91845" y="167760"/>
                </a:lnTo>
                <a:lnTo>
                  <a:pt x="84641" y="179451"/>
                </a:lnTo>
                <a:lnTo>
                  <a:pt x="76141" y="191353"/>
                </a:lnTo>
                <a:lnTo>
                  <a:pt x="67010" y="202609"/>
                </a:lnTo>
                <a:lnTo>
                  <a:pt x="57916" y="212364"/>
                </a:lnTo>
                <a:lnTo>
                  <a:pt x="49527" y="219762"/>
                </a:lnTo>
                <a:lnTo>
                  <a:pt x="45287" y="222614"/>
                </a:lnTo>
                <a:lnTo>
                  <a:pt x="51135" y="211038"/>
                </a:lnTo>
                <a:lnTo>
                  <a:pt x="58351" y="200751"/>
                </a:lnTo>
                <a:lnTo>
                  <a:pt x="60642" y="197735"/>
                </a:lnTo>
                <a:lnTo>
                  <a:pt x="68595" y="187874"/>
                </a:lnTo>
                <a:lnTo>
                  <a:pt x="76714" y="178126"/>
                </a:lnTo>
                <a:lnTo>
                  <a:pt x="84569" y="168141"/>
                </a:lnTo>
                <a:lnTo>
                  <a:pt x="91728" y="157564"/>
                </a:lnTo>
                <a:lnTo>
                  <a:pt x="92226" y="156735"/>
                </a:lnTo>
                <a:lnTo>
                  <a:pt x="94364" y="153053"/>
                </a:lnTo>
                <a:lnTo>
                  <a:pt x="95142" y="149769"/>
                </a:lnTo>
                <a:lnTo>
                  <a:pt x="93392" y="145689"/>
                </a:lnTo>
                <a:lnTo>
                  <a:pt x="90477" y="139021"/>
                </a:lnTo>
                <a:lnTo>
                  <a:pt x="89116" y="131856"/>
                </a:lnTo>
                <a:lnTo>
                  <a:pt x="88436" y="124592"/>
                </a:lnTo>
                <a:lnTo>
                  <a:pt x="88144" y="120512"/>
                </a:lnTo>
                <a:lnTo>
                  <a:pt x="86589" y="117725"/>
                </a:lnTo>
                <a:lnTo>
                  <a:pt x="83846" y="107030"/>
                </a:lnTo>
                <a:lnTo>
                  <a:pt x="85909" y="109963"/>
                </a:lnTo>
                <a:lnTo>
                  <a:pt x="86784" y="111257"/>
                </a:lnTo>
                <a:lnTo>
                  <a:pt x="88242" y="110461"/>
                </a:lnTo>
                <a:lnTo>
                  <a:pt x="94135" y="122858"/>
                </a:lnTo>
                <a:lnTo>
                  <a:pt x="98454" y="134812"/>
                </a:lnTo>
                <a:lnTo>
                  <a:pt x="102166" y="146966"/>
                </a:lnTo>
                <a:lnTo>
                  <a:pt x="103305" y="151361"/>
                </a:lnTo>
                <a:lnTo>
                  <a:pt x="103694" y="152755"/>
                </a:lnTo>
                <a:lnTo>
                  <a:pt x="103499" y="154844"/>
                </a:lnTo>
                <a:lnTo>
                  <a:pt x="105443" y="155043"/>
                </a:lnTo>
                <a:lnTo>
                  <a:pt x="107387" y="155342"/>
                </a:lnTo>
                <a:lnTo>
                  <a:pt x="107678" y="153352"/>
                </a:lnTo>
                <a:lnTo>
                  <a:pt x="108456" y="152058"/>
                </a:lnTo>
                <a:lnTo>
                  <a:pt x="115474" y="141435"/>
                </a:lnTo>
                <a:lnTo>
                  <a:pt x="123863" y="131872"/>
                </a:lnTo>
                <a:lnTo>
                  <a:pt x="125657" y="130264"/>
                </a:lnTo>
                <a:lnTo>
                  <a:pt x="128087" y="128075"/>
                </a:lnTo>
                <a:lnTo>
                  <a:pt x="130225" y="125587"/>
                </a:lnTo>
                <a:lnTo>
                  <a:pt x="132363" y="123099"/>
                </a:lnTo>
                <a:lnTo>
                  <a:pt x="134404" y="120810"/>
                </a:lnTo>
                <a:lnTo>
                  <a:pt x="134987" y="118223"/>
                </a:lnTo>
                <a:lnTo>
                  <a:pt x="131585" y="116730"/>
                </a:lnTo>
                <a:lnTo>
                  <a:pt x="120736" y="111290"/>
                </a:lnTo>
                <a:lnTo>
                  <a:pt x="109867" y="104030"/>
                </a:lnTo>
                <a:lnTo>
                  <a:pt x="107775" y="102500"/>
                </a:lnTo>
                <a:lnTo>
                  <a:pt x="109136" y="106679"/>
                </a:lnTo>
                <a:lnTo>
                  <a:pt x="106512" y="111356"/>
                </a:lnTo>
                <a:lnTo>
                  <a:pt x="110982" y="111157"/>
                </a:lnTo>
                <a:lnTo>
                  <a:pt x="118174" y="110859"/>
                </a:lnTo>
                <a:lnTo>
                  <a:pt x="117785" y="114939"/>
                </a:lnTo>
                <a:lnTo>
                  <a:pt x="116911" y="119417"/>
                </a:lnTo>
                <a:lnTo>
                  <a:pt x="115939" y="124393"/>
                </a:lnTo>
                <a:lnTo>
                  <a:pt x="115161" y="128771"/>
                </a:lnTo>
                <a:close/>
              </a:path>
            </a:pathLst>
          </a:custGeom>
          <a:solidFill>
            <a:srgbClr val="302D30"/>
          </a:solidFill>
        </p:spPr>
        <p:txBody>
          <a:bodyPr wrap="square" lIns="0" tIns="0" rIns="0" bIns="0" rtlCol="0">
            <a:noAutofit/>
          </a:bodyPr>
          <a:lstStyle/>
          <a:p>
            <a:endParaRPr sz="1758"/>
          </a:p>
        </p:txBody>
      </p:sp>
      <p:sp>
        <p:nvSpPr>
          <p:cNvPr id="1395" name="object 372"/>
          <p:cNvSpPr/>
          <p:nvPr/>
        </p:nvSpPr>
        <p:spPr>
          <a:xfrm>
            <a:off x="2152379" y="2972167"/>
            <a:ext cx="21587" cy="29249"/>
          </a:xfrm>
          <a:custGeom>
            <a:avLst/>
            <a:gdLst/>
            <a:ahLst/>
            <a:cxnLst/>
            <a:rect l="l" t="t" r="r" b="b"/>
            <a:pathLst>
              <a:path w="22107" h="29953">
                <a:moveTo>
                  <a:pt x="0" y="10578"/>
                </a:moveTo>
                <a:lnTo>
                  <a:pt x="2768" y="0"/>
                </a:lnTo>
                <a:lnTo>
                  <a:pt x="11224" y="9574"/>
                </a:lnTo>
                <a:lnTo>
                  <a:pt x="19364" y="19258"/>
                </a:lnTo>
                <a:lnTo>
                  <a:pt x="22107" y="29953"/>
                </a:lnTo>
                <a:lnTo>
                  <a:pt x="18997" y="27366"/>
                </a:lnTo>
                <a:lnTo>
                  <a:pt x="9374" y="19128"/>
                </a:lnTo>
                <a:lnTo>
                  <a:pt x="0" y="10578"/>
                </a:lnTo>
                <a:close/>
              </a:path>
            </a:pathLst>
          </a:custGeom>
          <a:solidFill>
            <a:srgbClr val="302D30"/>
          </a:solidFill>
        </p:spPr>
        <p:txBody>
          <a:bodyPr wrap="square" lIns="0" tIns="0" rIns="0" bIns="0" rtlCol="0">
            <a:noAutofit/>
          </a:bodyPr>
          <a:lstStyle/>
          <a:p>
            <a:endParaRPr sz="1758"/>
          </a:p>
        </p:txBody>
      </p:sp>
      <p:sp>
        <p:nvSpPr>
          <p:cNvPr id="1396" name="object 373"/>
          <p:cNvSpPr/>
          <p:nvPr/>
        </p:nvSpPr>
        <p:spPr>
          <a:xfrm>
            <a:off x="2160710" y="3216854"/>
            <a:ext cx="87" cy="97"/>
          </a:xfrm>
          <a:custGeom>
            <a:avLst/>
            <a:gdLst/>
            <a:ahLst/>
            <a:cxnLst/>
            <a:rect l="l" t="t" r="r" b="b"/>
            <a:pathLst>
              <a:path w="89" h="99">
                <a:moveTo>
                  <a:pt x="67" y="99"/>
                </a:moveTo>
                <a:close/>
              </a:path>
            </a:pathLst>
          </a:custGeom>
          <a:solidFill>
            <a:srgbClr val="302D30"/>
          </a:solidFill>
        </p:spPr>
        <p:txBody>
          <a:bodyPr wrap="square" lIns="0" tIns="0" rIns="0" bIns="0" rtlCol="0">
            <a:noAutofit/>
          </a:bodyPr>
          <a:lstStyle/>
          <a:p>
            <a:endParaRPr sz="1758"/>
          </a:p>
        </p:txBody>
      </p:sp>
      <p:sp>
        <p:nvSpPr>
          <p:cNvPr id="1397" name="object 374"/>
          <p:cNvSpPr/>
          <p:nvPr/>
        </p:nvSpPr>
        <p:spPr>
          <a:xfrm>
            <a:off x="2004479" y="2981798"/>
            <a:ext cx="161042" cy="301905"/>
          </a:xfrm>
          <a:custGeom>
            <a:avLst/>
            <a:gdLst/>
            <a:ahLst/>
            <a:cxnLst/>
            <a:rect l="l" t="t" r="r" b="b"/>
            <a:pathLst>
              <a:path w="164919" h="309173">
                <a:moveTo>
                  <a:pt x="8746" y="33823"/>
                </a:moveTo>
                <a:lnTo>
                  <a:pt x="4567" y="32828"/>
                </a:lnTo>
                <a:lnTo>
                  <a:pt x="0" y="29842"/>
                </a:lnTo>
                <a:lnTo>
                  <a:pt x="8552" y="29743"/>
                </a:lnTo>
                <a:lnTo>
                  <a:pt x="15257" y="34121"/>
                </a:lnTo>
                <a:lnTo>
                  <a:pt x="23421" y="34320"/>
                </a:lnTo>
                <a:lnTo>
                  <a:pt x="19728" y="29743"/>
                </a:lnTo>
                <a:lnTo>
                  <a:pt x="14771" y="28648"/>
                </a:lnTo>
                <a:lnTo>
                  <a:pt x="10690" y="25961"/>
                </a:lnTo>
                <a:lnTo>
                  <a:pt x="10981" y="24269"/>
                </a:lnTo>
                <a:lnTo>
                  <a:pt x="12342" y="23971"/>
                </a:lnTo>
                <a:lnTo>
                  <a:pt x="13605" y="23871"/>
                </a:lnTo>
                <a:lnTo>
                  <a:pt x="25642" y="29930"/>
                </a:lnTo>
                <a:lnTo>
                  <a:pt x="37001" y="36648"/>
                </a:lnTo>
                <a:lnTo>
                  <a:pt x="47702" y="44000"/>
                </a:lnTo>
                <a:lnTo>
                  <a:pt x="57767" y="51965"/>
                </a:lnTo>
                <a:lnTo>
                  <a:pt x="67217" y="60519"/>
                </a:lnTo>
                <a:lnTo>
                  <a:pt x="76073" y="69639"/>
                </a:lnTo>
                <a:lnTo>
                  <a:pt x="84356" y="79303"/>
                </a:lnTo>
                <a:lnTo>
                  <a:pt x="92088" y="89486"/>
                </a:lnTo>
                <a:lnTo>
                  <a:pt x="99290" y="100167"/>
                </a:lnTo>
                <a:lnTo>
                  <a:pt x="105983" y="111322"/>
                </a:lnTo>
                <a:lnTo>
                  <a:pt x="112189" y="122928"/>
                </a:lnTo>
                <a:lnTo>
                  <a:pt x="117928" y="134961"/>
                </a:lnTo>
                <a:lnTo>
                  <a:pt x="119632" y="138811"/>
                </a:lnTo>
                <a:lnTo>
                  <a:pt x="121187" y="133238"/>
                </a:lnTo>
                <a:lnTo>
                  <a:pt x="118466" y="127566"/>
                </a:lnTo>
                <a:lnTo>
                  <a:pt x="116813" y="122092"/>
                </a:lnTo>
                <a:lnTo>
                  <a:pt x="112519" y="109017"/>
                </a:lnTo>
                <a:lnTo>
                  <a:pt x="107417" y="96641"/>
                </a:lnTo>
                <a:lnTo>
                  <a:pt x="101505" y="84965"/>
                </a:lnTo>
                <a:lnTo>
                  <a:pt x="94784" y="73990"/>
                </a:lnTo>
                <a:lnTo>
                  <a:pt x="87251" y="63717"/>
                </a:lnTo>
                <a:lnTo>
                  <a:pt x="78906" y="54148"/>
                </a:lnTo>
                <a:lnTo>
                  <a:pt x="69747" y="45283"/>
                </a:lnTo>
                <a:lnTo>
                  <a:pt x="59774" y="37123"/>
                </a:lnTo>
                <a:lnTo>
                  <a:pt x="48986" y="29670"/>
                </a:lnTo>
                <a:lnTo>
                  <a:pt x="37381" y="22925"/>
                </a:lnTo>
                <a:lnTo>
                  <a:pt x="33236" y="20786"/>
                </a:lnTo>
                <a:lnTo>
                  <a:pt x="29737" y="18995"/>
                </a:lnTo>
                <a:lnTo>
                  <a:pt x="26239" y="17502"/>
                </a:lnTo>
                <a:lnTo>
                  <a:pt x="22352" y="16706"/>
                </a:lnTo>
                <a:lnTo>
                  <a:pt x="21185" y="15612"/>
                </a:lnTo>
                <a:lnTo>
                  <a:pt x="21477" y="14617"/>
                </a:lnTo>
                <a:lnTo>
                  <a:pt x="22643" y="13721"/>
                </a:lnTo>
                <a:lnTo>
                  <a:pt x="35161" y="17747"/>
                </a:lnTo>
                <a:lnTo>
                  <a:pt x="46936" y="22920"/>
                </a:lnTo>
                <a:lnTo>
                  <a:pt x="58011" y="29174"/>
                </a:lnTo>
                <a:lnTo>
                  <a:pt x="68430" y="36442"/>
                </a:lnTo>
                <a:lnTo>
                  <a:pt x="78236" y="44657"/>
                </a:lnTo>
                <a:lnTo>
                  <a:pt x="87472" y="53754"/>
                </a:lnTo>
                <a:lnTo>
                  <a:pt x="96182" y="63665"/>
                </a:lnTo>
                <a:lnTo>
                  <a:pt x="103990" y="74274"/>
                </a:lnTo>
                <a:lnTo>
                  <a:pt x="110437" y="85120"/>
                </a:lnTo>
                <a:lnTo>
                  <a:pt x="116142" y="96713"/>
                </a:lnTo>
                <a:lnTo>
                  <a:pt x="117980" y="100896"/>
                </a:lnTo>
                <a:lnTo>
                  <a:pt x="119535" y="98010"/>
                </a:lnTo>
                <a:lnTo>
                  <a:pt x="118757" y="95821"/>
                </a:lnTo>
                <a:lnTo>
                  <a:pt x="118271" y="93930"/>
                </a:lnTo>
                <a:lnTo>
                  <a:pt x="114363" y="81120"/>
                </a:lnTo>
                <a:lnTo>
                  <a:pt x="109734" y="68818"/>
                </a:lnTo>
                <a:lnTo>
                  <a:pt x="104236" y="57132"/>
                </a:lnTo>
                <a:lnTo>
                  <a:pt x="97723" y="46172"/>
                </a:lnTo>
                <a:lnTo>
                  <a:pt x="90048" y="36045"/>
                </a:lnTo>
                <a:lnTo>
                  <a:pt x="81063" y="26861"/>
                </a:lnTo>
                <a:lnTo>
                  <a:pt x="70623" y="18728"/>
                </a:lnTo>
                <a:lnTo>
                  <a:pt x="64335" y="14816"/>
                </a:lnTo>
                <a:lnTo>
                  <a:pt x="57435" y="10835"/>
                </a:lnTo>
                <a:lnTo>
                  <a:pt x="50340" y="7153"/>
                </a:lnTo>
                <a:lnTo>
                  <a:pt x="42274" y="5859"/>
                </a:lnTo>
                <a:lnTo>
                  <a:pt x="29820" y="3658"/>
                </a:lnTo>
                <a:lnTo>
                  <a:pt x="17152" y="4201"/>
                </a:lnTo>
                <a:lnTo>
                  <a:pt x="16618" y="4267"/>
                </a:lnTo>
                <a:lnTo>
                  <a:pt x="16229" y="3670"/>
                </a:lnTo>
                <a:lnTo>
                  <a:pt x="15840" y="3073"/>
                </a:lnTo>
                <a:lnTo>
                  <a:pt x="15452" y="2575"/>
                </a:lnTo>
                <a:lnTo>
                  <a:pt x="27941" y="0"/>
                </a:lnTo>
                <a:lnTo>
                  <a:pt x="40394" y="290"/>
                </a:lnTo>
                <a:lnTo>
                  <a:pt x="50340" y="2575"/>
                </a:lnTo>
                <a:lnTo>
                  <a:pt x="63353" y="7641"/>
                </a:lnTo>
                <a:lnTo>
                  <a:pt x="75101" y="13947"/>
                </a:lnTo>
                <a:lnTo>
                  <a:pt x="85627" y="21448"/>
                </a:lnTo>
                <a:lnTo>
                  <a:pt x="94969" y="30097"/>
                </a:lnTo>
                <a:lnTo>
                  <a:pt x="103170" y="39847"/>
                </a:lnTo>
                <a:lnTo>
                  <a:pt x="110270" y="50651"/>
                </a:lnTo>
                <a:lnTo>
                  <a:pt x="116311" y="62462"/>
                </a:lnTo>
                <a:lnTo>
                  <a:pt x="121333" y="75235"/>
                </a:lnTo>
                <a:lnTo>
                  <a:pt x="123713" y="82784"/>
                </a:lnTo>
                <a:lnTo>
                  <a:pt x="126805" y="95138"/>
                </a:lnTo>
                <a:lnTo>
                  <a:pt x="128955" y="107666"/>
                </a:lnTo>
                <a:lnTo>
                  <a:pt x="130395" y="120308"/>
                </a:lnTo>
                <a:lnTo>
                  <a:pt x="131294" y="132044"/>
                </a:lnTo>
                <a:lnTo>
                  <a:pt x="131294" y="137517"/>
                </a:lnTo>
                <a:lnTo>
                  <a:pt x="131196" y="140204"/>
                </a:lnTo>
                <a:lnTo>
                  <a:pt x="130516" y="144583"/>
                </a:lnTo>
                <a:lnTo>
                  <a:pt x="130808" y="148961"/>
                </a:lnTo>
                <a:lnTo>
                  <a:pt x="131391" y="153340"/>
                </a:lnTo>
                <a:lnTo>
                  <a:pt x="132684" y="165969"/>
                </a:lnTo>
                <a:lnTo>
                  <a:pt x="133122" y="178598"/>
                </a:lnTo>
                <a:lnTo>
                  <a:pt x="132684" y="191227"/>
                </a:lnTo>
                <a:lnTo>
                  <a:pt x="131350" y="203856"/>
                </a:lnTo>
                <a:lnTo>
                  <a:pt x="130516" y="209168"/>
                </a:lnTo>
                <a:lnTo>
                  <a:pt x="129933" y="212452"/>
                </a:lnTo>
                <a:lnTo>
                  <a:pt x="128378" y="215736"/>
                </a:lnTo>
                <a:lnTo>
                  <a:pt x="129156" y="219517"/>
                </a:lnTo>
                <a:lnTo>
                  <a:pt x="129447" y="224493"/>
                </a:lnTo>
                <a:lnTo>
                  <a:pt x="124199" y="226881"/>
                </a:lnTo>
                <a:lnTo>
                  <a:pt x="125171" y="232852"/>
                </a:lnTo>
                <a:lnTo>
                  <a:pt x="125851" y="235937"/>
                </a:lnTo>
                <a:lnTo>
                  <a:pt x="126629" y="238923"/>
                </a:lnTo>
                <a:lnTo>
                  <a:pt x="131585" y="236634"/>
                </a:lnTo>
                <a:lnTo>
                  <a:pt x="134209" y="234942"/>
                </a:lnTo>
                <a:lnTo>
                  <a:pt x="144265" y="227251"/>
                </a:lnTo>
                <a:lnTo>
                  <a:pt x="153585" y="218539"/>
                </a:lnTo>
                <a:lnTo>
                  <a:pt x="154909" y="217228"/>
                </a:lnTo>
                <a:lnTo>
                  <a:pt x="161510" y="206024"/>
                </a:lnTo>
                <a:lnTo>
                  <a:pt x="164530" y="193672"/>
                </a:lnTo>
                <a:lnTo>
                  <a:pt x="164137" y="232663"/>
                </a:lnTo>
                <a:lnTo>
                  <a:pt x="162975" y="236335"/>
                </a:lnTo>
                <a:lnTo>
                  <a:pt x="162101" y="237927"/>
                </a:lnTo>
                <a:lnTo>
                  <a:pt x="162198" y="240117"/>
                </a:lnTo>
                <a:lnTo>
                  <a:pt x="160082" y="240806"/>
                </a:lnTo>
                <a:lnTo>
                  <a:pt x="158796" y="239818"/>
                </a:lnTo>
                <a:lnTo>
                  <a:pt x="160740" y="236833"/>
                </a:lnTo>
                <a:lnTo>
                  <a:pt x="158796" y="237231"/>
                </a:lnTo>
                <a:lnTo>
                  <a:pt x="155298" y="237927"/>
                </a:lnTo>
                <a:lnTo>
                  <a:pt x="153646" y="241311"/>
                </a:lnTo>
                <a:lnTo>
                  <a:pt x="151605" y="244296"/>
                </a:lnTo>
                <a:lnTo>
                  <a:pt x="155784" y="245391"/>
                </a:lnTo>
                <a:lnTo>
                  <a:pt x="157630" y="242406"/>
                </a:lnTo>
                <a:lnTo>
                  <a:pt x="164919" y="250864"/>
                </a:lnTo>
                <a:lnTo>
                  <a:pt x="152294" y="252874"/>
                </a:lnTo>
                <a:lnTo>
                  <a:pt x="139774" y="254797"/>
                </a:lnTo>
                <a:lnTo>
                  <a:pt x="132071" y="255940"/>
                </a:lnTo>
                <a:lnTo>
                  <a:pt x="130711" y="253551"/>
                </a:lnTo>
                <a:lnTo>
                  <a:pt x="137222" y="252556"/>
                </a:lnTo>
                <a:lnTo>
                  <a:pt x="133043" y="249670"/>
                </a:lnTo>
                <a:lnTo>
                  <a:pt x="138582" y="246685"/>
                </a:lnTo>
                <a:lnTo>
                  <a:pt x="145580" y="245292"/>
                </a:lnTo>
                <a:lnTo>
                  <a:pt x="147232" y="236335"/>
                </a:lnTo>
                <a:lnTo>
                  <a:pt x="139651" y="238525"/>
                </a:lnTo>
                <a:lnTo>
                  <a:pt x="132849" y="243401"/>
                </a:lnTo>
                <a:lnTo>
                  <a:pt x="125560" y="238326"/>
                </a:lnTo>
                <a:lnTo>
                  <a:pt x="123422" y="241609"/>
                </a:lnTo>
                <a:lnTo>
                  <a:pt x="123811" y="245391"/>
                </a:lnTo>
                <a:lnTo>
                  <a:pt x="122644" y="248675"/>
                </a:lnTo>
                <a:lnTo>
                  <a:pt x="121478" y="251959"/>
                </a:lnTo>
                <a:lnTo>
                  <a:pt x="120701" y="255442"/>
                </a:lnTo>
                <a:lnTo>
                  <a:pt x="119826" y="258726"/>
                </a:lnTo>
                <a:lnTo>
                  <a:pt x="116230" y="270975"/>
                </a:lnTo>
                <a:lnTo>
                  <a:pt x="111687" y="282841"/>
                </a:lnTo>
                <a:lnTo>
                  <a:pt x="106138" y="294293"/>
                </a:lnTo>
                <a:lnTo>
                  <a:pt x="103402" y="299129"/>
                </a:lnTo>
                <a:lnTo>
                  <a:pt x="101944" y="295845"/>
                </a:lnTo>
                <a:lnTo>
                  <a:pt x="104471" y="292661"/>
                </a:lnTo>
                <a:lnTo>
                  <a:pt x="103985" y="289377"/>
                </a:lnTo>
                <a:lnTo>
                  <a:pt x="107202" y="277082"/>
                </a:lnTo>
                <a:lnTo>
                  <a:pt x="110688" y="264854"/>
                </a:lnTo>
                <a:lnTo>
                  <a:pt x="114138" y="252622"/>
                </a:lnTo>
                <a:lnTo>
                  <a:pt x="117250" y="240311"/>
                </a:lnTo>
                <a:lnTo>
                  <a:pt x="119721" y="227851"/>
                </a:lnTo>
                <a:lnTo>
                  <a:pt x="121248" y="215169"/>
                </a:lnTo>
                <a:lnTo>
                  <a:pt x="121575" y="208073"/>
                </a:lnTo>
                <a:lnTo>
                  <a:pt x="120798" y="210262"/>
                </a:lnTo>
                <a:lnTo>
                  <a:pt x="119923" y="212551"/>
                </a:lnTo>
                <a:lnTo>
                  <a:pt x="119049" y="214741"/>
                </a:lnTo>
                <a:lnTo>
                  <a:pt x="120768" y="201881"/>
                </a:lnTo>
                <a:lnTo>
                  <a:pt x="121430" y="189238"/>
                </a:lnTo>
                <a:lnTo>
                  <a:pt x="120454" y="176909"/>
                </a:lnTo>
                <a:lnTo>
                  <a:pt x="117980" y="166973"/>
                </a:lnTo>
                <a:lnTo>
                  <a:pt x="117980" y="172148"/>
                </a:lnTo>
                <a:lnTo>
                  <a:pt x="118174" y="178517"/>
                </a:lnTo>
                <a:lnTo>
                  <a:pt x="117980" y="184787"/>
                </a:lnTo>
                <a:lnTo>
                  <a:pt x="117004" y="197649"/>
                </a:lnTo>
                <a:lnTo>
                  <a:pt x="115019" y="210245"/>
                </a:lnTo>
                <a:lnTo>
                  <a:pt x="112192" y="222623"/>
                </a:lnTo>
                <a:lnTo>
                  <a:pt x="108689" y="234830"/>
                </a:lnTo>
                <a:lnTo>
                  <a:pt x="104679" y="246911"/>
                </a:lnTo>
                <a:lnTo>
                  <a:pt x="100330" y="258916"/>
                </a:lnTo>
                <a:lnTo>
                  <a:pt x="98835" y="262906"/>
                </a:lnTo>
                <a:lnTo>
                  <a:pt x="94278" y="274697"/>
                </a:lnTo>
                <a:lnTo>
                  <a:pt x="90292" y="286642"/>
                </a:lnTo>
                <a:lnTo>
                  <a:pt x="87865" y="298978"/>
                </a:lnTo>
                <a:lnTo>
                  <a:pt x="87659" y="308583"/>
                </a:lnTo>
                <a:lnTo>
                  <a:pt x="87367" y="308881"/>
                </a:lnTo>
                <a:lnTo>
                  <a:pt x="87296" y="309173"/>
                </a:lnTo>
                <a:lnTo>
                  <a:pt x="85613" y="297255"/>
                </a:lnTo>
                <a:lnTo>
                  <a:pt x="87479" y="285056"/>
                </a:lnTo>
                <a:lnTo>
                  <a:pt x="88242" y="282112"/>
                </a:lnTo>
                <a:lnTo>
                  <a:pt x="91714" y="269923"/>
                </a:lnTo>
                <a:lnTo>
                  <a:pt x="95350" y="257768"/>
                </a:lnTo>
                <a:lnTo>
                  <a:pt x="99001" y="245603"/>
                </a:lnTo>
                <a:lnTo>
                  <a:pt x="102516" y="233382"/>
                </a:lnTo>
                <a:lnTo>
                  <a:pt x="104860" y="224592"/>
                </a:lnTo>
                <a:lnTo>
                  <a:pt x="107666" y="211822"/>
                </a:lnTo>
                <a:lnTo>
                  <a:pt x="109562" y="199172"/>
                </a:lnTo>
                <a:lnTo>
                  <a:pt x="110537" y="186650"/>
                </a:lnTo>
                <a:lnTo>
                  <a:pt x="110580" y="174266"/>
                </a:lnTo>
                <a:lnTo>
                  <a:pt x="109682" y="162028"/>
                </a:lnTo>
                <a:lnTo>
                  <a:pt x="107832" y="149947"/>
                </a:lnTo>
                <a:lnTo>
                  <a:pt x="105020" y="138031"/>
                </a:lnTo>
                <a:lnTo>
                  <a:pt x="101235" y="126290"/>
                </a:lnTo>
                <a:lnTo>
                  <a:pt x="96468" y="114733"/>
                </a:lnTo>
                <a:lnTo>
                  <a:pt x="90707" y="103368"/>
                </a:lnTo>
                <a:lnTo>
                  <a:pt x="84549" y="93134"/>
                </a:lnTo>
                <a:lnTo>
                  <a:pt x="77277" y="82685"/>
                </a:lnTo>
                <a:lnTo>
                  <a:pt x="69293" y="72766"/>
                </a:lnTo>
                <a:lnTo>
                  <a:pt x="60591" y="63449"/>
                </a:lnTo>
                <a:lnTo>
                  <a:pt x="51166" y="54810"/>
                </a:lnTo>
                <a:lnTo>
                  <a:pt x="43926" y="49049"/>
                </a:lnTo>
                <a:lnTo>
                  <a:pt x="32752" y="42700"/>
                </a:lnTo>
                <a:lnTo>
                  <a:pt x="20917" y="38141"/>
                </a:lnTo>
                <a:lnTo>
                  <a:pt x="12730" y="35216"/>
                </a:lnTo>
                <a:lnTo>
                  <a:pt x="8746" y="33823"/>
                </a:lnTo>
                <a:close/>
              </a:path>
            </a:pathLst>
          </a:custGeom>
          <a:solidFill>
            <a:srgbClr val="302D30"/>
          </a:solidFill>
        </p:spPr>
        <p:txBody>
          <a:bodyPr wrap="square" lIns="0" tIns="0" rIns="0" bIns="0" rtlCol="0">
            <a:noAutofit/>
          </a:bodyPr>
          <a:lstStyle/>
          <a:p>
            <a:endParaRPr sz="1758"/>
          </a:p>
        </p:txBody>
      </p:sp>
      <p:sp>
        <p:nvSpPr>
          <p:cNvPr id="1398" name="object 375"/>
          <p:cNvSpPr/>
          <p:nvPr/>
        </p:nvSpPr>
        <p:spPr>
          <a:xfrm>
            <a:off x="2101844" y="2937215"/>
            <a:ext cx="3104" cy="11357"/>
          </a:xfrm>
          <a:custGeom>
            <a:avLst/>
            <a:gdLst/>
            <a:ahLst/>
            <a:cxnLst/>
            <a:rect l="l" t="t" r="r" b="b"/>
            <a:pathLst>
              <a:path w="3179" h="11630">
                <a:moveTo>
                  <a:pt x="777" y="2045"/>
                </a:moveTo>
                <a:lnTo>
                  <a:pt x="0" y="3936"/>
                </a:lnTo>
                <a:lnTo>
                  <a:pt x="539" y="1513"/>
                </a:lnTo>
                <a:lnTo>
                  <a:pt x="3179" y="0"/>
                </a:lnTo>
                <a:lnTo>
                  <a:pt x="761" y="11630"/>
                </a:lnTo>
                <a:lnTo>
                  <a:pt x="0" y="3936"/>
                </a:lnTo>
                <a:lnTo>
                  <a:pt x="777" y="2045"/>
                </a:lnTo>
                <a:close/>
              </a:path>
            </a:pathLst>
          </a:custGeom>
          <a:solidFill>
            <a:srgbClr val="302D30"/>
          </a:solidFill>
        </p:spPr>
        <p:txBody>
          <a:bodyPr wrap="square" lIns="0" tIns="0" rIns="0" bIns="0" rtlCol="0">
            <a:noAutofit/>
          </a:bodyPr>
          <a:lstStyle/>
          <a:p>
            <a:endParaRPr sz="1758"/>
          </a:p>
        </p:txBody>
      </p:sp>
      <p:sp>
        <p:nvSpPr>
          <p:cNvPr id="1399" name="object 376"/>
          <p:cNvSpPr/>
          <p:nvPr/>
        </p:nvSpPr>
        <p:spPr>
          <a:xfrm>
            <a:off x="1994514" y="2871572"/>
            <a:ext cx="108073" cy="94060"/>
          </a:xfrm>
          <a:custGeom>
            <a:avLst/>
            <a:gdLst/>
            <a:ahLst/>
            <a:cxnLst/>
            <a:rect l="l" t="t" r="r" b="b"/>
            <a:pathLst>
              <a:path w="110675" h="96324">
                <a:moveTo>
                  <a:pt x="97766" y="29157"/>
                </a:moveTo>
                <a:lnTo>
                  <a:pt x="95336" y="30451"/>
                </a:lnTo>
                <a:lnTo>
                  <a:pt x="92226" y="32143"/>
                </a:lnTo>
                <a:lnTo>
                  <a:pt x="91449" y="34233"/>
                </a:lnTo>
                <a:lnTo>
                  <a:pt x="93878" y="37118"/>
                </a:lnTo>
                <a:lnTo>
                  <a:pt x="96629" y="49683"/>
                </a:lnTo>
                <a:lnTo>
                  <a:pt x="101726" y="61320"/>
                </a:lnTo>
                <a:lnTo>
                  <a:pt x="106804" y="68963"/>
                </a:lnTo>
                <a:lnTo>
                  <a:pt x="108456" y="67271"/>
                </a:lnTo>
                <a:lnTo>
                  <a:pt x="106318" y="64585"/>
                </a:lnTo>
                <a:lnTo>
                  <a:pt x="109330" y="64385"/>
                </a:lnTo>
                <a:lnTo>
                  <a:pt x="109622" y="66873"/>
                </a:lnTo>
                <a:lnTo>
                  <a:pt x="109525" y="69262"/>
                </a:lnTo>
                <a:lnTo>
                  <a:pt x="109622" y="66873"/>
                </a:lnTo>
                <a:lnTo>
                  <a:pt x="110453" y="68730"/>
                </a:lnTo>
                <a:lnTo>
                  <a:pt x="109913" y="71152"/>
                </a:lnTo>
                <a:lnTo>
                  <a:pt x="110675" y="78846"/>
                </a:lnTo>
                <a:lnTo>
                  <a:pt x="101183" y="86922"/>
                </a:lnTo>
                <a:lnTo>
                  <a:pt x="87686" y="91864"/>
                </a:lnTo>
                <a:lnTo>
                  <a:pt x="75605" y="94819"/>
                </a:lnTo>
                <a:lnTo>
                  <a:pt x="63470" y="96324"/>
                </a:lnTo>
                <a:lnTo>
                  <a:pt x="51282" y="96268"/>
                </a:lnTo>
                <a:lnTo>
                  <a:pt x="39043" y="94538"/>
                </a:lnTo>
                <a:lnTo>
                  <a:pt x="26757" y="91020"/>
                </a:lnTo>
                <a:lnTo>
                  <a:pt x="23712" y="89861"/>
                </a:lnTo>
                <a:lnTo>
                  <a:pt x="21477" y="87970"/>
                </a:lnTo>
                <a:lnTo>
                  <a:pt x="19242" y="86378"/>
                </a:lnTo>
                <a:lnTo>
                  <a:pt x="16229" y="86279"/>
                </a:lnTo>
                <a:lnTo>
                  <a:pt x="14771" y="85085"/>
                </a:lnTo>
                <a:lnTo>
                  <a:pt x="13411" y="83691"/>
                </a:lnTo>
                <a:lnTo>
                  <a:pt x="11856" y="82497"/>
                </a:lnTo>
                <a:lnTo>
                  <a:pt x="3027" y="73161"/>
                </a:lnTo>
                <a:lnTo>
                  <a:pt x="97" y="56026"/>
                </a:lnTo>
                <a:lnTo>
                  <a:pt x="0" y="54733"/>
                </a:lnTo>
                <a:lnTo>
                  <a:pt x="194" y="55330"/>
                </a:lnTo>
                <a:lnTo>
                  <a:pt x="388" y="56524"/>
                </a:lnTo>
                <a:lnTo>
                  <a:pt x="6966" y="68229"/>
                </a:lnTo>
                <a:lnTo>
                  <a:pt x="16410" y="76724"/>
                </a:lnTo>
                <a:lnTo>
                  <a:pt x="28112" y="82672"/>
                </a:lnTo>
                <a:lnTo>
                  <a:pt x="28960" y="82995"/>
                </a:lnTo>
                <a:lnTo>
                  <a:pt x="29446" y="83293"/>
                </a:lnTo>
                <a:lnTo>
                  <a:pt x="30029" y="83592"/>
                </a:lnTo>
                <a:lnTo>
                  <a:pt x="30612" y="83791"/>
                </a:lnTo>
                <a:lnTo>
                  <a:pt x="30709" y="83492"/>
                </a:lnTo>
                <a:lnTo>
                  <a:pt x="30806" y="83293"/>
                </a:lnTo>
                <a:lnTo>
                  <a:pt x="30223" y="83194"/>
                </a:lnTo>
                <a:lnTo>
                  <a:pt x="38388" y="76626"/>
                </a:lnTo>
                <a:lnTo>
                  <a:pt x="45481" y="77720"/>
                </a:lnTo>
                <a:lnTo>
                  <a:pt x="58134" y="78604"/>
                </a:lnTo>
                <a:lnTo>
                  <a:pt x="70767" y="78974"/>
                </a:lnTo>
                <a:lnTo>
                  <a:pt x="83406" y="78460"/>
                </a:lnTo>
                <a:lnTo>
                  <a:pt x="89991" y="77720"/>
                </a:lnTo>
                <a:lnTo>
                  <a:pt x="91935" y="77422"/>
                </a:lnTo>
                <a:lnTo>
                  <a:pt x="93878" y="77521"/>
                </a:lnTo>
                <a:lnTo>
                  <a:pt x="95530" y="76128"/>
                </a:lnTo>
                <a:lnTo>
                  <a:pt x="99126" y="75830"/>
                </a:lnTo>
                <a:lnTo>
                  <a:pt x="102528" y="74835"/>
                </a:lnTo>
                <a:lnTo>
                  <a:pt x="105346" y="71750"/>
                </a:lnTo>
                <a:lnTo>
                  <a:pt x="101167" y="68565"/>
                </a:lnTo>
                <a:lnTo>
                  <a:pt x="97182" y="65381"/>
                </a:lnTo>
                <a:lnTo>
                  <a:pt x="93975" y="61400"/>
                </a:lnTo>
                <a:lnTo>
                  <a:pt x="88478" y="49898"/>
                </a:lnTo>
                <a:lnTo>
                  <a:pt x="85320" y="37958"/>
                </a:lnTo>
                <a:lnTo>
                  <a:pt x="84336" y="25579"/>
                </a:lnTo>
                <a:lnTo>
                  <a:pt x="85363" y="12762"/>
                </a:lnTo>
                <a:lnTo>
                  <a:pt x="85812" y="10050"/>
                </a:lnTo>
                <a:lnTo>
                  <a:pt x="76405" y="18729"/>
                </a:lnTo>
                <a:lnTo>
                  <a:pt x="64902" y="24343"/>
                </a:lnTo>
                <a:lnTo>
                  <a:pt x="61128" y="25376"/>
                </a:lnTo>
                <a:lnTo>
                  <a:pt x="68778" y="14771"/>
                </a:lnTo>
                <a:lnTo>
                  <a:pt x="78580" y="6819"/>
                </a:lnTo>
                <a:lnTo>
                  <a:pt x="85520" y="0"/>
                </a:lnTo>
                <a:lnTo>
                  <a:pt x="88763" y="12031"/>
                </a:lnTo>
                <a:lnTo>
                  <a:pt x="90970" y="24552"/>
                </a:lnTo>
                <a:lnTo>
                  <a:pt x="91740" y="30053"/>
                </a:lnTo>
                <a:lnTo>
                  <a:pt x="97182" y="23485"/>
                </a:lnTo>
                <a:lnTo>
                  <a:pt x="97766" y="29157"/>
                </a:lnTo>
                <a:close/>
              </a:path>
            </a:pathLst>
          </a:custGeom>
          <a:solidFill>
            <a:srgbClr val="302D30"/>
          </a:solidFill>
        </p:spPr>
        <p:txBody>
          <a:bodyPr wrap="square" lIns="0" tIns="0" rIns="0" bIns="0" rtlCol="0">
            <a:noAutofit/>
          </a:bodyPr>
          <a:lstStyle/>
          <a:p>
            <a:endParaRPr sz="1758"/>
          </a:p>
        </p:txBody>
      </p:sp>
      <p:sp>
        <p:nvSpPr>
          <p:cNvPr id="1400" name="object 377"/>
          <p:cNvSpPr/>
          <p:nvPr/>
        </p:nvSpPr>
        <p:spPr>
          <a:xfrm>
            <a:off x="2131333" y="3282917"/>
            <a:ext cx="155823" cy="309675"/>
          </a:xfrm>
          <a:custGeom>
            <a:avLst/>
            <a:gdLst/>
            <a:ahLst/>
            <a:cxnLst/>
            <a:rect l="l" t="t" r="r" b="b"/>
            <a:pathLst>
              <a:path w="159574" h="317130">
                <a:moveTo>
                  <a:pt x="18659" y="295954"/>
                </a:moveTo>
                <a:lnTo>
                  <a:pt x="17881" y="294063"/>
                </a:lnTo>
                <a:lnTo>
                  <a:pt x="13329" y="282180"/>
                </a:lnTo>
                <a:lnTo>
                  <a:pt x="8987" y="270221"/>
                </a:lnTo>
                <a:lnTo>
                  <a:pt x="4245" y="258456"/>
                </a:lnTo>
                <a:lnTo>
                  <a:pt x="1652" y="252964"/>
                </a:lnTo>
                <a:lnTo>
                  <a:pt x="0" y="249580"/>
                </a:lnTo>
                <a:lnTo>
                  <a:pt x="97" y="246595"/>
                </a:lnTo>
                <a:lnTo>
                  <a:pt x="1846" y="243012"/>
                </a:lnTo>
                <a:lnTo>
                  <a:pt x="8001" y="231822"/>
                </a:lnTo>
                <a:lnTo>
                  <a:pt x="15397" y="221506"/>
                </a:lnTo>
                <a:lnTo>
                  <a:pt x="19339" y="217138"/>
                </a:lnTo>
                <a:lnTo>
                  <a:pt x="16909" y="215845"/>
                </a:lnTo>
                <a:lnTo>
                  <a:pt x="15452" y="218134"/>
                </a:lnTo>
                <a:lnTo>
                  <a:pt x="13508" y="217835"/>
                </a:lnTo>
                <a:lnTo>
                  <a:pt x="18127" y="205790"/>
                </a:lnTo>
                <a:lnTo>
                  <a:pt x="20364" y="193312"/>
                </a:lnTo>
                <a:lnTo>
                  <a:pt x="21116" y="180517"/>
                </a:lnTo>
                <a:lnTo>
                  <a:pt x="21185" y="176735"/>
                </a:lnTo>
                <a:lnTo>
                  <a:pt x="21431" y="164049"/>
                </a:lnTo>
                <a:lnTo>
                  <a:pt x="21751" y="151351"/>
                </a:lnTo>
                <a:lnTo>
                  <a:pt x="22114" y="138648"/>
                </a:lnTo>
                <a:lnTo>
                  <a:pt x="22493" y="125945"/>
                </a:lnTo>
                <a:lnTo>
                  <a:pt x="22856" y="113248"/>
                </a:lnTo>
                <a:lnTo>
                  <a:pt x="23129" y="102597"/>
                </a:lnTo>
                <a:lnTo>
                  <a:pt x="23226" y="98915"/>
                </a:lnTo>
                <a:lnTo>
                  <a:pt x="24490" y="95731"/>
                </a:lnTo>
                <a:lnTo>
                  <a:pt x="26433" y="92745"/>
                </a:lnTo>
                <a:lnTo>
                  <a:pt x="33333" y="96328"/>
                </a:lnTo>
                <a:lnTo>
                  <a:pt x="40428" y="99413"/>
                </a:lnTo>
                <a:lnTo>
                  <a:pt x="48008" y="101403"/>
                </a:lnTo>
                <a:lnTo>
                  <a:pt x="52575" y="102696"/>
                </a:lnTo>
                <a:lnTo>
                  <a:pt x="57337" y="102896"/>
                </a:lnTo>
                <a:lnTo>
                  <a:pt x="61905" y="101602"/>
                </a:lnTo>
                <a:lnTo>
                  <a:pt x="65501" y="100507"/>
                </a:lnTo>
                <a:lnTo>
                  <a:pt x="63460" y="99612"/>
                </a:lnTo>
                <a:lnTo>
                  <a:pt x="61711" y="98816"/>
                </a:lnTo>
                <a:lnTo>
                  <a:pt x="64432" y="98019"/>
                </a:lnTo>
                <a:lnTo>
                  <a:pt x="67153" y="97024"/>
                </a:lnTo>
                <a:lnTo>
                  <a:pt x="68902" y="94337"/>
                </a:lnTo>
                <a:lnTo>
                  <a:pt x="77454" y="92745"/>
                </a:lnTo>
                <a:lnTo>
                  <a:pt x="82216" y="85779"/>
                </a:lnTo>
                <a:lnTo>
                  <a:pt x="87561" y="79908"/>
                </a:lnTo>
                <a:lnTo>
                  <a:pt x="89602" y="77619"/>
                </a:lnTo>
                <a:lnTo>
                  <a:pt x="91060" y="77022"/>
                </a:lnTo>
                <a:lnTo>
                  <a:pt x="91519" y="77143"/>
                </a:lnTo>
                <a:lnTo>
                  <a:pt x="90477" y="74932"/>
                </a:lnTo>
                <a:lnTo>
                  <a:pt x="89311" y="72444"/>
                </a:lnTo>
                <a:lnTo>
                  <a:pt x="90866" y="67966"/>
                </a:lnTo>
                <a:lnTo>
                  <a:pt x="92323" y="64881"/>
                </a:lnTo>
                <a:lnTo>
                  <a:pt x="95725" y="57517"/>
                </a:lnTo>
                <a:lnTo>
                  <a:pt x="98446" y="49854"/>
                </a:lnTo>
                <a:lnTo>
                  <a:pt x="100098" y="41893"/>
                </a:lnTo>
                <a:lnTo>
                  <a:pt x="101361" y="35524"/>
                </a:lnTo>
                <a:lnTo>
                  <a:pt x="100875" y="29056"/>
                </a:lnTo>
                <a:lnTo>
                  <a:pt x="100098" y="22786"/>
                </a:lnTo>
                <a:lnTo>
                  <a:pt x="99126" y="15920"/>
                </a:lnTo>
                <a:lnTo>
                  <a:pt x="101361" y="11243"/>
                </a:lnTo>
                <a:lnTo>
                  <a:pt x="107095" y="7362"/>
                </a:lnTo>
                <a:lnTo>
                  <a:pt x="117439" y="0"/>
                </a:lnTo>
                <a:lnTo>
                  <a:pt x="127527" y="72333"/>
                </a:lnTo>
                <a:lnTo>
                  <a:pt x="115330" y="73673"/>
                </a:lnTo>
                <a:lnTo>
                  <a:pt x="103985" y="74335"/>
                </a:lnTo>
                <a:lnTo>
                  <a:pt x="102236" y="74534"/>
                </a:lnTo>
                <a:lnTo>
                  <a:pt x="95822" y="74534"/>
                </a:lnTo>
                <a:lnTo>
                  <a:pt x="92380" y="77371"/>
                </a:lnTo>
                <a:lnTo>
                  <a:pt x="91837" y="77818"/>
                </a:lnTo>
                <a:lnTo>
                  <a:pt x="92380" y="77371"/>
                </a:lnTo>
                <a:lnTo>
                  <a:pt x="94073" y="77818"/>
                </a:lnTo>
                <a:lnTo>
                  <a:pt x="97182" y="172854"/>
                </a:lnTo>
                <a:lnTo>
                  <a:pt x="91837" y="175342"/>
                </a:lnTo>
                <a:lnTo>
                  <a:pt x="86687" y="178129"/>
                </a:lnTo>
                <a:lnTo>
                  <a:pt x="82897" y="182806"/>
                </a:lnTo>
                <a:lnTo>
                  <a:pt x="80759" y="185493"/>
                </a:lnTo>
                <a:lnTo>
                  <a:pt x="77843" y="188379"/>
                </a:lnTo>
                <a:lnTo>
                  <a:pt x="80759" y="192061"/>
                </a:lnTo>
                <a:lnTo>
                  <a:pt x="83480" y="195544"/>
                </a:lnTo>
                <a:lnTo>
                  <a:pt x="86978" y="194150"/>
                </a:lnTo>
                <a:lnTo>
                  <a:pt x="90088" y="192459"/>
                </a:lnTo>
                <a:lnTo>
                  <a:pt x="97182" y="188677"/>
                </a:lnTo>
                <a:lnTo>
                  <a:pt x="104180" y="184796"/>
                </a:lnTo>
                <a:lnTo>
                  <a:pt x="111177" y="181015"/>
                </a:lnTo>
                <a:lnTo>
                  <a:pt x="111468" y="181413"/>
                </a:lnTo>
                <a:lnTo>
                  <a:pt x="111760" y="181811"/>
                </a:lnTo>
                <a:lnTo>
                  <a:pt x="112051" y="182209"/>
                </a:lnTo>
                <a:lnTo>
                  <a:pt x="103265" y="191439"/>
                </a:lnTo>
                <a:lnTo>
                  <a:pt x="94651" y="200775"/>
                </a:lnTo>
                <a:lnTo>
                  <a:pt x="89213" y="209973"/>
                </a:lnTo>
                <a:lnTo>
                  <a:pt x="98485" y="201239"/>
                </a:lnTo>
                <a:lnTo>
                  <a:pt x="108248" y="193153"/>
                </a:lnTo>
                <a:lnTo>
                  <a:pt x="118599" y="184744"/>
                </a:lnTo>
                <a:lnTo>
                  <a:pt x="127401" y="175532"/>
                </a:lnTo>
                <a:lnTo>
                  <a:pt x="128961" y="173451"/>
                </a:lnTo>
                <a:lnTo>
                  <a:pt x="130905" y="170765"/>
                </a:lnTo>
                <a:lnTo>
                  <a:pt x="133529" y="167680"/>
                </a:lnTo>
                <a:lnTo>
                  <a:pt x="133140" y="164694"/>
                </a:lnTo>
                <a:lnTo>
                  <a:pt x="131974" y="155837"/>
                </a:lnTo>
                <a:lnTo>
                  <a:pt x="136153" y="148672"/>
                </a:lnTo>
                <a:lnTo>
                  <a:pt x="138777" y="140910"/>
                </a:lnTo>
                <a:lnTo>
                  <a:pt x="137679" y="153525"/>
                </a:lnTo>
                <a:lnTo>
                  <a:pt x="137454" y="166195"/>
                </a:lnTo>
                <a:lnTo>
                  <a:pt x="137445" y="178880"/>
                </a:lnTo>
                <a:lnTo>
                  <a:pt x="137319" y="185095"/>
                </a:lnTo>
                <a:lnTo>
                  <a:pt x="135861" y="182308"/>
                </a:lnTo>
                <a:lnTo>
                  <a:pt x="134501" y="179522"/>
                </a:lnTo>
                <a:lnTo>
                  <a:pt x="132654" y="175939"/>
                </a:lnTo>
                <a:lnTo>
                  <a:pt x="131282" y="188892"/>
                </a:lnTo>
                <a:lnTo>
                  <a:pt x="131871" y="201173"/>
                </a:lnTo>
                <a:lnTo>
                  <a:pt x="135286" y="213835"/>
                </a:lnTo>
                <a:lnTo>
                  <a:pt x="141122" y="225108"/>
                </a:lnTo>
                <a:lnTo>
                  <a:pt x="148227" y="235686"/>
                </a:lnTo>
                <a:lnTo>
                  <a:pt x="154520" y="244804"/>
                </a:lnTo>
                <a:lnTo>
                  <a:pt x="154520" y="245799"/>
                </a:lnTo>
                <a:lnTo>
                  <a:pt x="154715" y="246694"/>
                </a:lnTo>
                <a:lnTo>
                  <a:pt x="155784" y="246893"/>
                </a:lnTo>
                <a:lnTo>
                  <a:pt x="156464" y="252466"/>
                </a:lnTo>
                <a:lnTo>
                  <a:pt x="159574" y="258138"/>
                </a:lnTo>
                <a:lnTo>
                  <a:pt x="156464" y="264010"/>
                </a:lnTo>
                <a:lnTo>
                  <a:pt x="145627" y="271420"/>
                </a:lnTo>
                <a:lnTo>
                  <a:pt x="134622" y="278367"/>
                </a:lnTo>
                <a:lnTo>
                  <a:pt x="123425" y="284782"/>
                </a:lnTo>
                <a:lnTo>
                  <a:pt x="112014" y="290596"/>
                </a:lnTo>
                <a:lnTo>
                  <a:pt x="100366" y="295742"/>
                </a:lnTo>
                <a:lnTo>
                  <a:pt x="88456" y="300151"/>
                </a:lnTo>
                <a:lnTo>
                  <a:pt x="76261" y="303754"/>
                </a:lnTo>
                <a:lnTo>
                  <a:pt x="63759" y="306483"/>
                </a:lnTo>
                <a:lnTo>
                  <a:pt x="50926" y="308270"/>
                </a:lnTo>
                <a:lnTo>
                  <a:pt x="39942" y="308990"/>
                </a:lnTo>
                <a:lnTo>
                  <a:pt x="45773" y="313568"/>
                </a:lnTo>
                <a:lnTo>
                  <a:pt x="53450" y="313469"/>
                </a:lnTo>
                <a:lnTo>
                  <a:pt x="60739" y="314762"/>
                </a:lnTo>
                <a:lnTo>
                  <a:pt x="48366" y="317130"/>
                </a:lnTo>
                <a:lnTo>
                  <a:pt x="35954" y="316276"/>
                </a:lnTo>
                <a:lnTo>
                  <a:pt x="30321" y="315061"/>
                </a:lnTo>
                <a:lnTo>
                  <a:pt x="22643" y="313170"/>
                </a:lnTo>
                <a:lnTo>
                  <a:pt x="17881" y="309189"/>
                </a:lnTo>
                <a:lnTo>
                  <a:pt x="18076" y="300532"/>
                </a:lnTo>
                <a:lnTo>
                  <a:pt x="18076" y="298442"/>
                </a:lnTo>
                <a:lnTo>
                  <a:pt x="18659" y="295954"/>
                </a:lnTo>
                <a:close/>
              </a:path>
            </a:pathLst>
          </a:custGeom>
          <a:solidFill>
            <a:srgbClr val="4189CA"/>
          </a:solidFill>
        </p:spPr>
        <p:txBody>
          <a:bodyPr wrap="square" lIns="0" tIns="0" rIns="0" bIns="0" rtlCol="0">
            <a:noAutofit/>
          </a:bodyPr>
          <a:lstStyle/>
          <a:p>
            <a:endParaRPr sz="1758"/>
          </a:p>
        </p:txBody>
      </p:sp>
      <p:sp>
        <p:nvSpPr>
          <p:cNvPr id="1401" name="object 378"/>
          <p:cNvSpPr/>
          <p:nvPr/>
        </p:nvSpPr>
        <p:spPr>
          <a:xfrm>
            <a:off x="2223196" y="3242405"/>
            <a:ext cx="97081" cy="209315"/>
          </a:xfrm>
          <a:custGeom>
            <a:avLst/>
            <a:gdLst/>
            <a:ahLst/>
            <a:cxnLst/>
            <a:rect l="l" t="t" r="r" b="b"/>
            <a:pathLst>
              <a:path w="99418" h="214354">
                <a:moveTo>
                  <a:pt x="93295" y="0"/>
                </a:moveTo>
                <a:lnTo>
                  <a:pt x="94850" y="995"/>
                </a:lnTo>
                <a:lnTo>
                  <a:pt x="96599" y="2089"/>
                </a:lnTo>
                <a:lnTo>
                  <a:pt x="95627" y="4677"/>
                </a:lnTo>
                <a:lnTo>
                  <a:pt x="95044" y="6468"/>
                </a:lnTo>
                <a:lnTo>
                  <a:pt x="93392" y="12439"/>
                </a:lnTo>
                <a:lnTo>
                  <a:pt x="93587" y="18410"/>
                </a:lnTo>
                <a:lnTo>
                  <a:pt x="94850" y="25674"/>
                </a:lnTo>
                <a:lnTo>
                  <a:pt x="95627" y="19106"/>
                </a:lnTo>
                <a:lnTo>
                  <a:pt x="94073" y="13235"/>
                </a:lnTo>
                <a:lnTo>
                  <a:pt x="98834" y="7961"/>
                </a:lnTo>
                <a:lnTo>
                  <a:pt x="99029" y="10050"/>
                </a:lnTo>
                <a:lnTo>
                  <a:pt x="99418" y="11145"/>
                </a:lnTo>
                <a:lnTo>
                  <a:pt x="99223" y="12140"/>
                </a:lnTo>
                <a:lnTo>
                  <a:pt x="97268" y="24726"/>
                </a:lnTo>
                <a:lnTo>
                  <a:pt x="95315" y="37272"/>
                </a:lnTo>
                <a:lnTo>
                  <a:pt x="94461" y="43089"/>
                </a:lnTo>
                <a:lnTo>
                  <a:pt x="91219" y="55279"/>
                </a:lnTo>
                <a:lnTo>
                  <a:pt x="86650" y="67234"/>
                </a:lnTo>
                <a:lnTo>
                  <a:pt x="85132" y="71451"/>
                </a:lnTo>
                <a:lnTo>
                  <a:pt x="83868" y="73043"/>
                </a:lnTo>
                <a:lnTo>
                  <a:pt x="82605" y="74635"/>
                </a:lnTo>
                <a:lnTo>
                  <a:pt x="81439" y="76228"/>
                </a:lnTo>
                <a:lnTo>
                  <a:pt x="82022" y="73740"/>
                </a:lnTo>
                <a:lnTo>
                  <a:pt x="82702" y="71152"/>
                </a:lnTo>
                <a:lnTo>
                  <a:pt x="83382" y="68565"/>
                </a:lnTo>
                <a:lnTo>
                  <a:pt x="81925" y="69660"/>
                </a:lnTo>
                <a:lnTo>
                  <a:pt x="81050" y="70854"/>
                </a:lnTo>
                <a:lnTo>
                  <a:pt x="80467" y="72247"/>
                </a:lnTo>
                <a:lnTo>
                  <a:pt x="75202" y="83799"/>
                </a:lnTo>
                <a:lnTo>
                  <a:pt x="69767" y="95281"/>
                </a:lnTo>
                <a:lnTo>
                  <a:pt x="64257" y="106734"/>
                </a:lnTo>
                <a:lnTo>
                  <a:pt x="58768" y="118197"/>
                </a:lnTo>
                <a:lnTo>
                  <a:pt x="53393" y="129712"/>
                </a:lnTo>
                <a:lnTo>
                  <a:pt x="48228" y="141319"/>
                </a:lnTo>
                <a:lnTo>
                  <a:pt x="43368" y="153056"/>
                </a:lnTo>
                <a:lnTo>
                  <a:pt x="38907" y="164966"/>
                </a:lnTo>
                <a:lnTo>
                  <a:pt x="34939" y="177087"/>
                </a:lnTo>
                <a:lnTo>
                  <a:pt x="32750" y="184798"/>
                </a:lnTo>
                <a:lnTo>
                  <a:pt x="27281" y="197707"/>
                </a:lnTo>
                <a:lnTo>
                  <a:pt x="18741" y="206915"/>
                </a:lnTo>
                <a:lnTo>
                  <a:pt x="7131" y="213036"/>
                </a:lnTo>
                <a:lnTo>
                  <a:pt x="5636" y="213558"/>
                </a:lnTo>
                <a:lnTo>
                  <a:pt x="4761" y="213856"/>
                </a:lnTo>
                <a:lnTo>
                  <a:pt x="3887" y="213956"/>
                </a:lnTo>
                <a:lnTo>
                  <a:pt x="3109" y="214354"/>
                </a:lnTo>
                <a:lnTo>
                  <a:pt x="0" y="119318"/>
                </a:lnTo>
                <a:lnTo>
                  <a:pt x="12375" y="121866"/>
                </a:lnTo>
                <a:lnTo>
                  <a:pt x="24984" y="122733"/>
                </a:lnTo>
                <a:lnTo>
                  <a:pt x="30709" y="122502"/>
                </a:lnTo>
                <a:lnTo>
                  <a:pt x="42938" y="118594"/>
                </a:lnTo>
                <a:lnTo>
                  <a:pt x="52038" y="109105"/>
                </a:lnTo>
                <a:lnTo>
                  <a:pt x="55685" y="100609"/>
                </a:lnTo>
                <a:lnTo>
                  <a:pt x="45104" y="109708"/>
                </a:lnTo>
                <a:lnTo>
                  <a:pt x="33454" y="113833"/>
                </a:lnTo>
                <a:lnTo>
                  <a:pt x="23366" y="41499"/>
                </a:lnTo>
                <a:lnTo>
                  <a:pt x="33214" y="33470"/>
                </a:lnTo>
                <a:lnTo>
                  <a:pt x="42474" y="24699"/>
                </a:lnTo>
                <a:lnTo>
                  <a:pt x="44023" y="23087"/>
                </a:lnTo>
                <a:lnTo>
                  <a:pt x="46064" y="22689"/>
                </a:lnTo>
                <a:lnTo>
                  <a:pt x="47911" y="21793"/>
                </a:lnTo>
                <a:lnTo>
                  <a:pt x="49466" y="20300"/>
                </a:lnTo>
                <a:lnTo>
                  <a:pt x="51604" y="20002"/>
                </a:lnTo>
                <a:lnTo>
                  <a:pt x="53644" y="19803"/>
                </a:lnTo>
                <a:lnTo>
                  <a:pt x="55783" y="19405"/>
                </a:lnTo>
                <a:lnTo>
                  <a:pt x="68059" y="15749"/>
                </a:lnTo>
                <a:lnTo>
                  <a:pt x="79394" y="9988"/>
                </a:lnTo>
                <a:lnTo>
                  <a:pt x="89797" y="2885"/>
                </a:lnTo>
                <a:lnTo>
                  <a:pt x="91351" y="1691"/>
                </a:lnTo>
                <a:lnTo>
                  <a:pt x="93295" y="0"/>
                </a:lnTo>
                <a:close/>
              </a:path>
            </a:pathLst>
          </a:custGeom>
          <a:solidFill>
            <a:srgbClr val="4189CA"/>
          </a:solidFill>
        </p:spPr>
        <p:txBody>
          <a:bodyPr wrap="square" lIns="0" tIns="0" rIns="0" bIns="0" rtlCol="0">
            <a:noAutofit/>
          </a:bodyPr>
          <a:lstStyle/>
          <a:p>
            <a:endParaRPr sz="1758"/>
          </a:p>
        </p:txBody>
      </p:sp>
      <p:sp>
        <p:nvSpPr>
          <p:cNvPr id="1402" name="object 379"/>
          <p:cNvSpPr/>
          <p:nvPr/>
        </p:nvSpPr>
        <p:spPr>
          <a:xfrm>
            <a:off x="1510931" y="3153204"/>
            <a:ext cx="20645" cy="111362"/>
          </a:xfrm>
          <a:custGeom>
            <a:avLst/>
            <a:gdLst/>
            <a:ahLst/>
            <a:cxnLst/>
            <a:rect l="l" t="t" r="r" b="b"/>
            <a:pathLst>
              <a:path w="21142" h="114043">
                <a:moveTo>
                  <a:pt x="345" y="109167"/>
                </a:moveTo>
                <a:lnTo>
                  <a:pt x="734" y="111854"/>
                </a:lnTo>
                <a:lnTo>
                  <a:pt x="248" y="114043"/>
                </a:lnTo>
                <a:lnTo>
                  <a:pt x="0" y="101311"/>
                </a:lnTo>
                <a:lnTo>
                  <a:pt x="1489" y="88786"/>
                </a:lnTo>
                <a:lnTo>
                  <a:pt x="2580" y="81203"/>
                </a:lnTo>
                <a:lnTo>
                  <a:pt x="4388" y="68634"/>
                </a:lnTo>
                <a:lnTo>
                  <a:pt x="6497" y="56110"/>
                </a:lnTo>
                <a:lnTo>
                  <a:pt x="8830" y="43622"/>
                </a:lnTo>
                <a:lnTo>
                  <a:pt x="11314" y="31160"/>
                </a:lnTo>
                <a:lnTo>
                  <a:pt x="13873" y="18714"/>
                </a:lnTo>
                <a:lnTo>
                  <a:pt x="15700" y="9851"/>
                </a:lnTo>
                <a:lnTo>
                  <a:pt x="16769" y="4975"/>
                </a:lnTo>
                <a:lnTo>
                  <a:pt x="18324" y="0"/>
                </a:lnTo>
                <a:lnTo>
                  <a:pt x="18348" y="51107"/>
                </a:lnTo>
                <a:lnTo>
                  <a:pt x="16769" y="57220"/>
                </a:lnTo>
                <a:lnTo>
                  <a:pt x="21142" y="51150"/>
                </a:lnTo>
                <a:lnTo>
                  <a:pt x="19403" y="69647"/>
                </a:lnTo>
                <a:lnTo>
                  <a:pt x="16281" y="82063"/>
                </a:lnTo>
                <a:lnTo>
                  <a:pt x="11769" y="93921"/>
                </a:lnTo>
                <a:lnTo>
                  <a:pt x="5472" y="105071"/>
                </a:lnTo>
                <a:lnTo>
                  <a:pt x="3163" y="108271"/>
                </a:lnTo>
                <a:lnTo>
                  <a:pt x="345" y="109167"/>
                </a:lnTo>
                <a:close/>
              </a:path>
            </a:pathLst>
          </a:custGeom>
          <a:solidFill>
            <a:srgbClr val="302D30"/>
          </a:solidFill>
        </p:spPr>
        <p:txBody>
          <a:bodyPr wrap="square" lIns="0" tIns="0" rIns="0" bIns="0" rtlCol="0">
            <a:noAutofit/>
          </a:bodyPr>
          <a:lstStyle/>
          <a:p>
            <a:endParaRPr sz="1758"/>
          </a:p>
        </p:txBody>
      </p:sp>
      <p:sp>
        <p:nvSpPr>
          <p:cNvPr id="1403" name="object 380"/>
          <p:cNvSpPr/>
          <p:nvPr/>
        </p:nvSpPr>
        <p:spPr>
          <a:xfrm>
            <a:off x="1528830" y="3115296"/>
            <a:ext cx="112454" cy="157229"/>
          </a:xfrm>
          <a:custGeom>
            <a:avLst/>
            <a:gdLst/>
            <a:ahLst/>
            <a:cxnLst/>
            <a:rect l="l" t="t" r="r" b="b"/>
            <a:pathLst>
              <a:path w="115161" h="161014">
                <a:moveTo>
                  <a:pt x="0" y="38810"/>
                </a:moveTo>
                <a:lnTo>
                  <a:pt x="485" y="33735"/>
                </a:lnTo>
                <a:lnTo>
                  <a:pt x="2040" y="79611"/>
                </a:lnTo>
                <a:lnTo>
                  <a:pt x="2516" y="79581"/>
                </a:lnTo>
                <a:lnTo>
                  <a:pt x="12925" y="78915"/>
                </a:lnTo>
                <a:lnTo>
                  <a:pt x="6899" y="84587"/>
                </a:lnTo>
                <a:lnTo>
                  <a:pt x="6414" y="86080"/>
                </a:lnTo>
                <a:lnTo>
                  <a:pt x="8260" y="90757"/>
                </a:lnTo>
                <a:lnTo>
                  <a:pt x="20196" y="95781"/>
                </a:lnTo>
                <a:lnTo>
                  <a:pt x="32552" y="98161"/>
                </a:lnTo>
                <a:lnTo>
                  <a:pt x="45164" y="99029"/>
                </a:lnTo>
                <a:lnTo>
                  <a:pt x="57823" y="99514"/>
                </a:lnTo>
                <a:lnTo>
                  <a:pt x="58698" y="99514"/>
                </a:lnTo>
                <a:lnTo>
                  <a:pt x="59573" y="98917"/>
                </a:lnTo>
                <a:lnTo>
                  <a:pt x="59378" y="97325"/>
                </a:lnTo>
                <a:lnTo>
                  <a:pt x="57726" y="87672"/>
                </a:lnTo>
                <a:lnTo>
                  <a:pt x="63363" y="82398"/>
                </a:lnTo>
                <a:lnTo>
                  <a:pt x="70360" y="77720"/>
                </a:lnTo>
                <a:lnTo>
                  <a:pt x="79867" y="68701"/>
                </a:lnTo>
                <a:lnTo>
                  <a:pt x="86056" y="57614"/>
                </a:lnTo>
                <a:lnTo>
                  <a:pt x="90209" y="45230"/>
                </a:lnTo>
                <a:lnTo>
                  <a:pt x="91060" y="42094"/>
                </a:lnTo>
                <a:lnTo>
                  <a:pt x="85229" y="45279"/>
                </a:lnTo>
                <a:lnTo>
                  <a:pt x="79204" y="45080"/>
                </a:lnTo>
                <a:lnTo>
                  <a:pt x="72790" y="45478"/>
                </a:lnTo>
                <a:lnTo>
                  <a:pt x="70749" y="43487"/>
                </a:lnTo>
                <a:lnTo>
                  <a:pt x="75316" y="42094"/>
                </a:lnTo>
                <a:lnTo>
                  <a:pt x="79398" y="40801"/>
                </a:lnTo>
                <a:lnTo>
                  <a:pt x="84937" y="39009"/>
                </a:lnTo>
                <a:lnTo>
                  <a:pt x="84840" y="38313"/>
                </a:lnTo>
                <a:lnTo>
                  <a:pt x="86104" y="35924"/>
                </a:lnTo>
                <a:lnTo>
                  <a:pt x="86784" y="34830"/>
                </a:lnTo>
                <a:lnTo>
                  <a:pt x="87367" y="33834"/>
                </a:lnTo>
                <a:lnTo>
                  <a:pt x="93004" y="22888"/>
                </a:lnTo>
                <a:lnTo>
                  <a:pt x="92323" y="21296"/>
                </a:lnTo>
                <a:lnTo>
                  <a:pt x="80759" y="19604"/>
                </a:lnTo>
                <a:lnTo>
                  <a:pt x="78426" y="19206"/>
                </a:lnTo>
                <a:lnTo>
                  <a:pt x="75997" y="19504"/>
                </a:lnTo>
                <a:lnTo>
                  <a:pt x="73664" y="19106"/>
                </a:lnTo>
                <a:lnTo>
                  <a:pt x="69194" y="18211"/>
                </a:lnTo>
                <a:lnTo>
                  <a:pt x="64237" y="19007"/>
                </a:lnTo>
                <a:lnTo>
                  <a:pt x="59670" y="15424"/>
                </a:lnTo>
                <a:lnTo>
                  <a:pt x="68222" y="14628"/>
                </a:lnTo>
                <a:lnTo>
                  <a:pt x="75899" y="12240"/>
                </a:lnTo>
                <a:lnTo>
                  <a:pt x="83868" y="12538"/>
                </a:lnTo>
                <a:lnTo>
                  <a:pt x="93392" y="12837"/>
                </a:lnTo>
                <a:lnTo>
                  <a:pt x="97474" y="16220"/>
                </a:lnTo>
                <a:lnTo>
                  <a:pt x="99709" y="25475"/>
                </a:lnTo>
                <a:lnTo>
                  <a:pt x="100875" y="23385"/>
                </a:lnTo>
                <a:lnTo>
                  <a:pt x="102042" y="21594"/>
                </a:lnTo>
                <a:lnTo>
                  <a:pt x="102916" y="19604"/>
                </a:lnTo>
                <a:lnTo>
                  <a:pt x="106512" y="11842"/>
                </a:lnTo>
                <a:lnTo>
                  <a:pt x="106318" y="0"/>
                </a:lnTo>
                <a:lnTo>
                  <a:pt x="110011" y="5473"/>
                </a:lnTo>
                <a:lnTo>
                  <a:pt x="115161" y="12240"/>
                </a:lnTo>
                <a:lnTo>
                  <a:pt x="108271" y="23031"/>
                </a:lnTo>
                <a:lnTo>
                  <a:pt x="100013" y="32644"/>
                </a:lnTo>
                <a:lnTo>
                  <a:pt x="97766" y="34929"/>
                </a:lnTo>
                <a:lnTo>
                  <a:pt x="96211" y="36521"/>
                </a:lnTo>
                <a:lnTo>
                  <a:pt x="93295" y="38014"/>
                </a:lnTo>
                <a:lnTo>
                  <a:pt x="94073" y="41696"/>
                </a:lnTo>
                <a:lnTo>
                  <a:pt x="94482" y="54171"/>
                </a:lnTo>
                <a:lnTo>
                  <a:pt x="90871" y="66140"/>
                </a:lnTo>
                <a:lnTo>
                  <a:pt x="86589" y="74237"/>
                </a:lnTo>
                <a:lnTo>
                  <a:pt x="81050" y="80706"/>
                </a:lnTo>
                <a:lnTo>
                  <a:pt x="72206" y="82000"/>
                </a:lnTo>
                <a:lnTo>
                  <a:pt x="65112" y="83094"/>
                </a:lnTo>
                <a:lnTo>
                  <a:pt x="65987" y="86080"/>
                </a:lnTo>
                <a:lnTo>
                  <a:pt x="69097" y="90359"/>
                </a:lnTo>
                <a:lnTo>
                  <a:pt x="72401" y="95036"/>
                </a:lnTo>
                <a:lnTo>
                  <a:pt x="71526" y="99017"/>
                </a:lnTo>
                <a:lnTo>
                  <a:pt x="67056" y="102102"/>
                </a:lnTo>
                <a:lnTo>
                  <a:pt x="65209" y="103495"/>
                </a:lnTo>
                <a:lnTo>
                  <a:pt x="63752" y="104788"/>
                </a:lnTo>
                <a:lnTo>
                  <a:pt x="64043" y="107376"/>
                </a:lnTo>
                <a:lnTo>
                  <a:pt x="62488" y="114939"/>
                </a:lnTo>
                <a:lnTo>
                  <a:pt x="62002" y="122602"/>
                </a:lnTo>
                <a:lnTo>
                  <a:pt x="61322" y="130165"/>
                </a:lnTo>
                <a:lnTo>
                  <a:pt x="59943" y="142391"/>
                </a:lnTo>
                <a:lnTo>
                  <a:pt x="56782" y="154770"/>
                </a:lnTo>
                <a:lnTo>
                  <a:pt x="54033" y="161014"/>
                </a:lnTo>
                <a:lnTo>
                  <a:pt x="53450" y="153153"/>
                </a:lnTo>
                <a:lnTo>
                  <a:pt x="52867" y="146784"/>
                </a:lnTo>
                <a:lnTo>
                  <a:pt x="52381" y="140514"/>
                </a:lnTo>
                <a:lnTo>
                  <a:pt x="53412" y="127837"/>
                </a:lnTo>
                <a:lnTo>
                  <a:pt x="56030" y="115419"/>
                </a:lnTo>
                <a:lnTo>
                  <a:pt x="59864" y="105684"/>
                </a:lnTo>
                <a:lnTo>
                  <a:pt x="47077" y="106568"/>
                </a:lnTo>
                <a:lnTo>
                  <a:pt x="34494" y="106316"/>
                </a:lnTo>
                <a:lnTo>
                  <a:pt x="22181" y="104271"/>
                </a:lnTo>
                <a:lnTo>
                  <a:pt x="10203" y="99777"/>
                </a:lnTo>
                <a:lnTo>
                  <a:pt x="3207" y="95633"/>
                </a:lnTo>
                <a:lnTo>
                  <a:pt x="1079" y="108458"/>
                </a:lnTo>
                <a:lnTo>
                  <a:pt x="2818" y="89961"/>
                </a:lnTo>
                <a:lnTo>
                  <a:pt x="2152" y="81093"/>
                </a:lnTo>
                <a:lnTo>
                  <a:pt x="24" y="89918"/>
                </a:lnTo>
                <a:lnTo>
                  <a:pt x="0" y="38810"/>
                </a:lnTo>
                <a:close/>
              </a:path>
            </a:pathLst>
          </a:custGeom>
          <a:solidFill>
            <a:srgbClr val="302D30"/>
          </a:solidFill>
        </p:spPr>
        <p:txBody>
          <a:bodyPr wrap="square" lIns="0" tIns="0" rIns="0" bIns="0" rtlCol="0">
            <a:noAutofit/>
          </a:bodyPr>
          <a:lstStyle/>
          <a:p>
            <a:endParaRPr sz="1758"/>
          </a:p>
        </p:txBody>
      </p:sp>
      <p:sp>
        <p:nvSpPr>
          <p:cNvPr id="1404" name="object 381"/>
          <p:cNvSpPr/>
          <p:nvPr/>
        </p:nvSpPr>
        <p:spPr>
          <a:xfrm>
            <a:off x="1835631" y="2967794"/>
            <a:ext cx="11103" cy="26431"/>
          </a:xfrm>
          <a:custGeom>
            <a:avLst/>
            <a:gdLst/>
            <a:ahLst/>
            <a:cxnLst/>
            <a:rect l="l" t="t" r="r" b="b"/>
            <a:pathLst>
              <a:path w="11370" h="27067">
                <a:moveTo>
                  <a:pt x="6802" y="23485"/>
                </a:moveTo>
                <a:lnTo>
                  <a:pt x="6122" y="25276"/>
                </a:lnTo>
                <a:lnTo>
                  <a:pt x="5345" y="27067"/>
                </a:lnTo>
                <a:lnTo>
                  <a:pt x="0" y="4179"/>
                </a:lnTo>
                <a:lnTo>
                  <a:pt x="5247" y="3483"/>
                </a:lnTo>
                <a:lnTo>
                  <a:pt x="7483" y="0"/>
                </a:lnTo>
                <a:lnTo>
                  <a:pt x="7385" y="2388"/>
                </a:lnTo>
                <a:lnTo>
                  <a:pt x="9718" y="3283"/>
                </a:lnTo>
                <a:lnTo>
                  <a:pt x="10204" y="20201"/>
                </a:lnTo>
                <a:lnTo>
                  <a:pt x="11370" y="20699"/>
                </a:lnTo>
                <a:lnTo>
                  <a:pt x="10592" y="21495"/>
                </a:lnTo>
                <a:lnTo>
                  <a:pt x="10243" y="20330"/>
                </a:lnTo>
                <a:lnTo>
                  <a:pt x="9135" y="20898"/>
                </a:lnTo>
                <a:lnTo>
                  <a:pt x="8649" y="21694"/>
                </a:lnTo>
                <a:lnTo>
                  <a:pt x="9000" y="22864"/>
                </a:lnTo>
                <a:lnTo>
                  <a:pt x="10204" y="22390"/>
                </a:lnTo>
                <a:lnTo>
                  <a:pt x="9038" y="22987"/>
                </a:lnTo>
                <a:lnTo>
                  <a:pt x="6802" y="23485"/>
                </a:lnTo>
                <a:close/>
              </a:path>
            </a:pathLst>
          </a:custGeom>
          <a:solidFill>
            <a:srgbClr val="302D30"/>
          </a:solidFill>
        </p:spPr>
        <p:txBody>
          <a:bodyPr wrap="square" lIns="0" tIns="0" rIns="0" bIns="0" rtlCol="0">
            <a:noAutofit/>
          </a:bodyPr>
          <a:lstStyle/>
          <a:p>
            <a:endParaRPr sz="1758"/>
          </a:p>
        </p:txBody>
      </p:sp>
      <p:sp>
        <p:nvSpPr>
          <p:cNvPr id="1405" name="object 382"/>
          <p:cNvSpPr/>
          <p:nvPr/>
        </p:nvSpPr>
        <p:spPr>
          <a:xfrm>
            <a:off x="1845120" y="2970995"/>
            <a:ext cx="6453" cy="16571"/>
          </a:xfrm>
          <a:custGeom>
            <a:avLst/>
            <a:gdLst/>
            <a:ahLst/>
            <a:cxnLst/>
            <a:rect l="l" t="t" r="r" b="b"/>
            <a:pathLst>
              <a:path w="6608" h="16970">
                <a:moveTo>
                  <a:pt x="1457" y="13832"/>
                </a:moveTo>
                <a:lnTo>
                  <a:pt x="1554" y="15325"/>
                </a:lnTo>
                <a:lnTo>
                  <a:pt x="1166" y="15922"/>
                </a:lnTo>
                <a:lnTo>
                  <a:pt x="874" y="16519"/>
                </a:lnTo>
                <a:lnTo>
                  <a:pt x="610" y="16970"/>
                </a:lnTo>
                <a:lnTo>
                  <a:pt x="0" y="0"/>
                </a:lnTo>
                <a:lnTo>
                  <a:pt x="6608" y="2587"/>
                </a:lnTo>
                <a:lnTo>
                  <a:pt x="4761" y="7065"/>
                </a:lnTo>
                <a:lnTo>
                  <a:pt x="3109" y="11643"/>
                </a:lnTo>
                <a:lnTo>
                  <a:pt x="1943" y="12638"/>
                </a:lnTo>
                <a:lnTo>
                  <a:pt x="1457" y="13832"/>
                </a:lnTo>
                <a:close/>
              </a:path>
            </a:pathLst>
          </a:custGeom>
          <a:solidFill>
            <a:srgbClr val="302D30"/>
          </a:solidFill>
        </p:spPr>
        <p:txBody>
          <a:bodyPr wrap="square" lIns="0" tIns="0" rIns="0" bIns="0" rtlCol="0">
            <a:noAutofit/>
          </a:bodyPr>
          <a:lstStyle/>
          <a:p>
            <a:endParaRPr sz="1758"/>
          </a:p>
        </p:txBody>
      </p:sp>
      <p:sp>
        <p:nvSpPr>
          <p:cNvPr id="1406" name="object 383"/>
          <p:cNvSpPr/>
          <p:nvPr/>
        </p:nvSpPr>
        <p:spPr>
          <a:xfrm>
            <a:off x="1854414" y="3162033"/>
            <a:ext cx="1803" cy="3109"/>
          </a:xfrm>
          <a:custGeom>
            <a:avLst/>
            <a:gdLst/>
            <a:ahLst/>
            <a:cxnLst/>
            <a:rect l="l" t="t" r="r" b="b"/>
            <a:pathLst>
              <a:path w="1846" h="3184">
                <a:moveTo>
                  <a:pt x="97" y="3184"/>
                </a:moveTo>
                <a:lnTo>
                  <a:pt x="79" y="2951"/>
                </a:lnTo>
                <a:lnTo>
                  <a:pt x="1846" y="0"/>
                </a:lnTo>
                <a:lnTo>
                  <a:pt x="97" y="3184"/>
                </a:lnTo>
                <a:close/>
              </a:path>
            </a:pathLst>
          </a:custGeom>
          <a:solidFill>
            <a:srgbClr val="302D30"/>
          </a:solidFill>
        </p:spPr>
        <p:txBody>
          <a:bodyPr wrap="square" lIns="0" tIns="0" rIns="0" bIns="0" rtlCol="0">
            <a:noAutofit/>
          </a:bodyPr>
          <a:lstStyle/>
          <a:p>
            <a:endParaRPr sz="1758"/>
          </a:p>
        </p:txBody>
      </p:sp>
      <p:sp>
        <p:nvSpPr>
          <p:cNvPr id="1407" name="object 384"/>
          <p:cNvSpPr/>
          <p:nvPr/>
        </p:nvSpPr>
        <p:spPr>
          <a:xfrm>
            <a:off x="1851670" y="3128716"/>
            <a:ext cx="16914" cy="104171"/>
          </a:xfrm>
          <a:custGeom>
            <a:avLst/>
            <a:gdLst/>
            <a:ahLst/>
            <a:cxnLst/>
            <a:rect l="l" t="t" r="r" b="b"/>
            <a:pathLst>
              <a:path w="17321" h="106679">
                <a:moveTo>
                  <a:pt x="17321" y="1194"/>
                </a:moveTo>
                <a:lnTo>
                  <a:pt x="13860" y="13495"/>
                </a:lnTo>
                <a:lnTo>
                  <a:pt x="11251" y="25937"/>
                </a:lnTo>
                <a:lnTo>
                  <a:pt x="9269" y="38482"/>
                </a:lnTo>
                <a:lnTo>
                  <a:pt x="7687" y="51094"/>
                </a:lnTo>
                <a:lnTo>
                  <a:pt x="6281" y="63733"/>
                </a:lnTo>
                <a:lnTo>
                  <a:pt x="4826" y="76363"/>
                </a:lnTo>
                <a:lnTo>
                  <a:pt x="4298" y="80507"/>
                </a:lnTo>
                <a:lnTo>
                  <a:pt x="2411" y="93077"/>
                </a:lnTo>
                <a:lnTo>
                  <a:pt x="626" y="105641"/>
                </a:lnTo>
                <a:lnTo>
                  <a:pt x="508" y="106679"/>
                </a:lnTo>
                <a:lnTo>
                  <a:pt x="0" y="55018"/>
                </a:lnTo>
                <a:lnTo>
                  <a:pt x="2498" y="42576"/>
                </a:lnTo>
                <a:lnTo>
                  <a:pt x="2828" y="37408"/>
                </a:lnTo>
                <a:lnTo>
                  <a:pt x="2840" y="36024"/>
                </a:lnTo>
                <a:lnTo>
                  <a:pt x="2920" y="37085"/>
                </a:lnTo>
                <a:lnTo>
                  <a:pt x="2840" y="37218"/>
                </a:lnTo>
                <a:lnTo>
                  <a:pt x="4687" y="34133"/>
                </a:lnTo>
                <a:lnTo>
                  <a:pt x="5562" y="30750"/>
                </a:lnTo>
                <a:lnTo>
                  <a:pt x="5464" y="27167"/>
                </a:lnTo>
                <a:lnTo>
                  <a:pt x="9701" y="15143"/>
                </a:lnTo>
                <a:lnTo>
                  <a:pt x="13871" y="3188"/>
                </a:lnTo>
                <a:lnTo>
                  <a:pt x="14600" y="1094"/>
                </a:lnTo>
                <a:lnTo>
                  <a:pt x="14988" y="696"/>
                </a:lnTo>
                <a:lnTo>
                  <a:pt x="15377" y="398"/>
                </a:lnTo>
                <a:lnTo>
                  <a:pt x="15863" y="0"/>
                </a:lnTo>
                <a:lnTo>
                  <a:pt x="16349" y="398"/>
                </a:lnTo>
                <a:lnTo>
                  <a:pt x="16835" y="796"/>
                </a:lnTo>
                <a:lnTo>
                  <a:pt x="17321" y="1194"/>
                </a:lnTo>
                <a:close/>
              </a:path>
            </a:pathLst>
          </a:custGeom>
          <a:solidFill>
            <a:srgbClr val="302D30"/>
          </a:solidFill>
        </p:spPr>
        <p:txBody>
          <a:bodyPr wrap="square" lIns="0" tIns="0" rIns="0" bIns="0" rtlCol="0">
            <a:noAutofit/>
          </a:bodyPr>
          <a:lstStyle/>
          <a:p>
            <a:endParaRPr sz="1758"/>
          </a:p>
        </p:txBody>
      </p:sp>
      <p:sp>
        <p:nvSpPr>
          <p:cNvPr id="1408" name="object 385"/>
          <p:cNvSpPr/>
          <p:nvPr/>
        </p:nvSpPr>
        <p:spPr>
          <a:xfrm>
            <a:off x="1714452" y="2931043"/>
            <a:ext cx="73925" cy="53641"/>
          </a:xfrm>
          <a:custGeom>
            <a:avLst/>
            <a:gdLst/>
            <a:ahLst/>
            <a:cxnLst/>
            <a:rect l="l" t="t" r="r" b="b"/>
            <a:pathLst>
              <a:path w="75705" h="54932">
                <a:moveTo>
                  <a:pt x="1360" y="53140"/>
                </a:moveTo>
                <a:lnTo>
                  <a:pt x="874" y="53737"/>
                </a:lnTo>
                <a:lnTo>
                  <a:pt x="485" y="54335"/>
                </a:lnTo>
                <a:lnTo>
                  <a:pt x="0" y="54932"/>
                </a:lnTo>
                <a:lnTo>
                  <a:pt x="6239" y="33534"/>
                </a:lnTo>
                <a:lnTo>
                  <a:pt x="15442" y="24666"/>
                </a:lnTo>
                <a:lnTo>
                  <a:pt x="25588" y="17015"/>
                </a:lnTo>
                <a:lnTo>
                  <a:pt x="36670" y="10578"/>
                </a:lnTo>
                <a:lnTo>
                  <a:pt x="48681" y="5351"/>
                </a:lnTo>
                <a:lnTo>
                  <a:pt x="61614" y="1333"/>
                </a:lnTo>
                <a:lnTo>
                  <a:pt x="67347" y="0"/>
                </a:lnTo>
                <a:lnTo>
                  <a:pt x="75705" y="5970"/>
                </a:lnTo>
                <a:lnTo>
                  <a:pt x="62611" y="8852"/>
                </a:lnTo>
                <a:lnTo>
                  <a:pt x="50264" y="12967"/>
                </a:lnTo>
                <a:lnTo>
                  <a:pt x="38696" y="18370"/>
                </a:lnTo>
                <a:lnTo>
                  <a:pt x="27939" y="25114"/>
                </a:lnTo>
                <a:lnTo>
                  <a:pt x="18023" y="33254"/>
                </a:lnTo>
                <a:lnTo>
                  <a:pt x="8980" y="42843"/>
                </a:lnTo>
                <a:lnTo>
                  <a:pt x="1360" y="53140"/>
                </a:lnTo>
                <a:close/>
              </a:path>
            </a:pathLst>
          </a:custGeom>
          <a:solidFill>
            <a:srgbClr val="302D30"/>
          </a:solidFill>
        </p:spPr>
        <p:txBody>
          <a:bodyPr wrap="square" lIns="0" tIns="0" rIns="0" bIns="0" rtlCol="0">
            <a:noAutofit/>
          </a:bodyPr>
          <a:lstStyle/>
          <a:p>
            <a:endParaRPr sz="1758"/>
          </a:p>
        </p:txBody>
      </p:sp>
      <p:sp>
        <p:nvSpPr>
          <p:cNvPr id="1409" name="object 386"/>
          <p:cNvSpPr/>
          <p:nvPr/>
        </p:nvSpPr>
        <p:spPr>
          <a:xfrm>
            <a:off x="1763150" y="3151747"/>
            <a:ext cx="31468" cy="33817"/>
          </a:xfrm>
          <a:custGeom>
            <a:avLst/>
            <a:gdLst/>
            <a:ahLst/>
            <a:cxnLst/>
            <a:rect l="l" t="t" r="r" b="b"/>
            <a:pathLst>
              <a:path w="32226" h="34631">
                <a:moveTo>
                  <a:pt x="32226" y="17395"/>
                </a:moveTo>
                <a:lnTo>
                  <a:pt x="22875" y="25961"/>
                </a:lnTo>
                <a:lnTo>
                  <a:pt x="10531" y="32086"/>
                </a:lnTo>
                <a:lnTo>
                  <a:pt x="2498" y="34631"/>
                </a:lnTo>
                <a:lnTo>
                  <a:pt x="0" y="23855"/>
                </a:lnTo>
                <a:lnTo>
                  <a:pt x="10380" y="16555"/>
                </a:lnTo>
                <a:lnTo>
                  <a:pt x="19999" y="8129"/>
                </a:lnTo>
                <a:lnTo>
                  <a:pt x="25919" y="2587"/>
                </a:lnTo>
                <a:lnTo>
                  <a:pt x="26599" y="1890"/>
                </a:lnTo>
                <a:lnTo>
                  <a:pt x="27377" y="1194"/>
                </a:lnTo>
                <a:lnTo>
                  <a:pt x="28154" y="497"/>
                </a:lnTo>
                <a:lnTo>
                  <a:pt x="29418" y="0"/>
                </a:lnTo>
                <a:lnTo>
                  <a:pt x="32226" y="17395"/>
                </a:lnTo>
                <a:close/>
              </a:path>
            </a:pathLst>
          </a:custGeom>
          <a:solidFill>
            <a:srgbClr val="302D30"/>
          </a:solidFill>
        </p:spPr>
        <p:txBody>
          <a:bodyPr wrap="square" lIns="0" tIns="0" rIns="0" bIns="0" rtlCol="0">
            <a:noAutofit/>
          </a:bodyPr>
          <a:lstStyle/>
          <a:p>
            <a:endParaRPr sz="1758"/>
          </a:p>
        </p:txBody>
      </p:sp>
      <p:sp>
        <p:nvSpPr>
          <p:cNvPr id="1410" name="object 387"/>
          <p:cNvSpPr/>
          <p:nvPr/>
        </p:nvSpPr>
        <p:spPr>
          <a:xfrm>
            <a:off x="1770910" y="2985034"/>
            <a:ext cx="50106" cy="32510"/>
          </a:xfrm>
          <a:custGeom>
            <a:avLst/>
            <a:gdLst/>
            <a:ahLst/>
            <a:cxnLst/>
            <a:rect l="l" t="t" r="r" b="b"/>
            <a:pathLst>
              <a:path w="51312" h="33293">
                <a:moveTo>
                  <a:pt x="3071" y="33293"/>
                </a:moveTo>
                <a:lnTo>
                  <a:pt x="0" y="23431"/>
                </a:lnTo>
                <a:lnTo>
                  <a:pt x="12479" y="19962"/>
                </a:lnTo>
                <a:lnTo>
                  <a:pt x="23875" y="14345"/>
                </a:lnTo>
                <a:lnTo>
                  <a:pt x="34603" y="7412"/>
                </a:lnTo>
                <a:lnTo>
                  <a:pt x="45081" y="0"/>
                </a:lnTo>
                <a:lnTo>
                  <a:pt x="51312" y="17460"/>
                </a:lnTo>
                <a:lnTo>
                  <a:pt x="39354" y="21702"/>
                </a:lnTo>
                <a:lnTo>
                  <a:pt x="27263" y="25557"/>
                </a:lnTo>
                <a:lnTo>
                  <a:pt x="15137" y="29322"/>
                </a:lnTo>
                <a:lnTo>
                  <a:pt x="3071" y="33293"/>
                </a:lnTo>
                <a:close/>
              </a:path>
            </a:pathLst>
          </a:custGeom>
          <a:solidFill>
            <a:srgbClr val="302D30"/>
          </a:solidFill>
        </p:spPr>
        <p:txBody>
          <a:bodyPr wrap="square" lIns="0" tIns="0" rIns="0" bIns="0" rtlCol="0">
            <a:noAutofit/>
          </a:bodyPr>
          <a:lstStyle/>
          <a:p>
            <a:endParaRPr sz="1758"/>
          </a:p>
        </p:txBody>
      </p:sp>
      <p:sp>
        <p:nvSpPr>
          <p:cNvPr id="1411" name="object 388"/>
          <p:cNvSpPr/>
          <p:nvPr/>
        </p:nvSpPr>
        <p:spPr>
          <a:xfrm>
            <a:off x="1584252" y="3143875"/>
            <a:ext cx="27710" cy="34983"/>
          </a:xfrm>
          <a:custGeom>
            <a:avLst/>
            <a:gdLst/>
            <a:ahLst/>
            <a:cxnLst/>
            <a:rect l="l" t="t" r="r" b="b"/>
            <a:pathLst>
              <a:path w="28377" h="35825">
                <a:moveTo>
                  <a:pt x="874" y="15723"/>
                </a:moveTo>
                <a:lnTo>
                  <a:pt x="0" y="14529"/>
                </a:lnTo>
                <a:lnTo>
                  <a:pt x="680" y="13235"/>
                </a:lnTo>
                <a:lnTo>
                  <a:pt x="1554" y="12140"/>
                </a:lnTo>
                <a:lnTo>
                  <a:pt x="12315" y="5159"/>
                </a:lnTo>
                <a:lnTo>
                  <a:pt x="24341" y="908"/>
                </a:lnTo>
                <a:lnTo>
                  <a:pt x="24781" y="696"/>
                </a:lnTo>
                <a:lnTo>
                  <a:pt x="26142" y="0"/>
                </a:lnTo>
                <a:lnTo>
                  <a:pt x="27502" y="1691"/>
                </a:lnTo>
                <a:lnTo>
                  <a:pt x="28377" y="3084"/>
                </a:lnTo>
                <a:lnTo>
                  <a:pt x="28280" y="4577"/>
                </a:lnTo>
                <a:lnTo>
                  <a:pt x="28183" y="6070"/>
                </a:lnTo>
                <a:lnTo>
                  <a:pt x="28085" y="9055"/>
                </a:lnTo>
                <a:lnTo>
                  <a:pt x="28183" y="9752"/>
                </a:lnTo>
                <a:lnTo>
                  <a:pt x="21283" y="7364"/>
                </a:lnTo>
                <a:lnTo>
                  <a:pt x="16132" y="9155"/>
                </a:lnTo>
                <a:lnTo>
                  <a:pt x="13994" y="14230"/>
                </a:lnTo>
                <a:lnTo>
                  <a:pt x="16035" y="16220"/>
                </a:lnTo>
                <a:lnTo>
                  <a:pt x="18464" y="22987"/>
                </a:lnTo>
                <a:lnTo>
                  <a:pt x="20699" y="29456"/>
                </a:lnTo>
                <a:lnTo>
                  <a:pt x="15160" y="35825"/>
                </a:lnTo>
                <a:lnTo>
                  <a:pt x="11661" y="31247"/>
                </a:lnTo>
                <a:lnTo>
                  <a:pt x="10592" y="26072"/>
                </a:lnTo>
                <a:lnTo>
                  <a:pt x="9815" y="20997"/>
                </a:lnTo>
                <a:lnTo>
                  <a:pt x="9232" y="17116"/>
                </a:lnTo>
                <a:lnTo>
                  <a:pt x="8357" y="14628"/>
                </a:lnTo>
                <a:lnTo>
                  <a:pt x="3887" y="16220"/>
                </a:lnTo>
                <a:lnTo>
                  <a:pt x="2818" y="16618"/>
                </a:lnTo>
                <a:lnTo>
                  <a:pt x="1554" y="16718"/>
                </a:lnTo>
                <a:lnTo>
                  <a:pt x="874" y="15723"/>
                </a:lnTo>
                <a:close/>
              </a:path>
            </a:pathLst>
          </a:custGeom>
          <a:solidFill>
            <a:srgbClr val="302D30"/>
          </a:solidFill>
        </p:spPr>
        <p:txBody>
          <a:bodyPr wrap="square" lIns="0" tIns="0" rIns="0" bIns="0" rtlCol="0">
            <a:noAutofit/>
          </a:bodyPr>
          <a:lstStyle/>
          <a:p>
            <a:endParaRPr sz="1758"/>
          </a:p>
        </p:txBody>
      </p:sp>
      <p:sp>
        <p:nvSpPr>
          <p:cNvPr id="1412" name="object 389"/>
          <p:cNvSpPr/>
          <p:nvPr/>
        </p:nvSpPr>
        <p:spPr>
          <a:xfrm>
            <a:off x="1529308" y="3092761"/>
            <a:ext cx="16797" cy="100285"/>
          </a:xfrm>
          <a:custGeom>
            <a:avLst/>
            <a:gdLst/>
            <a:ahLst/>
            <a:cxnLst/>
            <a:rect l="l" t="t" r="r" b="b"/>
            <a:pathLst>
              <a:path w="17201" h="102699">
                <a:moveTo>
                  <a:pt x="3149" y="44512"/>
                </a:moveTo>
                <a:lnTo>
                  <a:pt x="6349" y="32220"/>
                </a:lnTo>
                <a:lnTo>
                  <a:pt x="9651" y="19962"/>
                </a:lnTo>
                <a:lnTo>
                  <a:pt x="10495" y="16917"/>
                </a:lnTo>
                <a:lnTo>
                  <a:pt x="11953" y="11643"/>
                </a:lnTo>
                <a:lnTo>
                  <a:pt x="13022" y="6070"/>
                </a:lnTo>
                <a:lnTo>
                  <a:pt x="17201" y="0"/>
                </a:lnTo>
                <a:lnTo>
                  <a:pt x="16148" y="12997"/>
                </a:lnTo>
                <a:lnTo>
                  <a:pt x="14887" y="25855"/>
                </a:lnTo>
                <a:lnTo>
                  <a:pt x="13409" y="38586"/>
                </a:lnTo>
                <a:lnTo>
                  <a:pt x="11707" y="51203"/>
                </a:lnTo>
                <a:lnTo>
                  <a:pt x="9772" y="63717"/>
                </a:lnTo>
                <a:lnTo>
                  <a:pt x="7595" y="76142"/>
                </a:lnTo>
                <a:lnTo>
                  <a:pt x="5170" y="88490"/>
                </a:lnTo>
                <a:lnTo>
                  <a:pt x="2487" y="100774"/>
                </a:lnTo>
                <a:lnTo>
                  <a:pt x="1554" y="102699"/>
                </a:lnTo>
                <a:lnTo>
                  <a:pt x="0" y="56822"/>
                </a:lnTo>
                <a:lnTo>
                  <a:pt x="3149" y="44512"/>
                </a:lnTo>
                <a:close/>
              </a:path>
            </a:pathLst>
          </a:custGeom>
          <a:solidFill>
            <a:srgbClr val="302D30"/>
          </a:solidFill>
        </p:spPr>
        <p:txBody>
          <a:bodyPr wrap="square" lIns="0" tIns="0" rIns="0" bIns="0" rtlCol="0">
            <a:noAutofit/>
          </a:bodyPr>
          <a:lstStyle/>
          <a:p>
            <a:endParaRPr sz="1758"/>
          </a:p>
        </p:txBody>
      </p:sp>
      <p:sp>
        <p:nvSpPr>
          <p:cNvPr id="1413" name="object 390"/>
          <p:cNvSpPr/>
          <p:nvPr/>
        </p:nvSpPr>
        <p:spPr>
          <a:xfrm>
            <a:off x="1878679" y="3061043"/>
            <a:ext cx="123" cy="124"/>
          </a:xfrm>
          <a:custGeom>
            <a:avLst/>
            <a:gdLst/>
            <a:ahLst/>
            <a:cxnLst/>
            <a:rect l="l" t="t" r="r" b="b"/>
            <a:pathLst>
              <a:path w="126" h="127">
                <a:moveTo>
                  <a:pt x="126" y="28"/>
                </a:moveTo>
                <a:close/>
              </a:path>
            </a:pathLst>
          </a:custGeom>
          <a:solidFill>
            <a:srgbClr val="302D30"/>
          </a:solidFill>
        </p:spPr>
        <p:txBody>
          <a:bodyPr wrap="square" lIns="0" tIns="0" rIns="0" bIns="0" rtlCol="0">
            <a:noAutofit/>
          </a:bodyPr>
          <a:lstStyle/>
          <a:p>
            <a:endParaRPr sz="1758"/>
          </a:p>
        </p:txBody>
      </p:sp>
      <p:sp>
        <p:nvSpPr>
          <p:cNvPr id="1414" name="object 391"/>
          <p:cNvSpPr/>
          <p:nvPr/>
        </p:nvSpPr>
        <p:spPr>
          <a:xfrm>
            <a:off x="1843511" y="3233453"/>
            <a:ext cx="427" cy="168"/>
          </a:xfrm>
          <a:custGeom>
            <a:avLst/>
            <a:gdLst/>
            <a:ahLst/>
            <a:cxnLst/>
            <a:rect l="l" t="t" r="r" b="b"/>
            <a:pathLst>
              <a:path w="437" h="172">
                <a:moveTo>
                  <a:pt x="437" y="172"/>
                </a:moveTo>
                <a:lnTo>
                  <a:pt x="0" y="0"/>
                </a:lnTo>
                <a:lnTo>
                  <a:pt x="310" y="0"/>
                </a:lnTo>
                <a:lnTo>
                  <a:pt x="437" y="172"/>
                </a:lnTo>
                <a:close/>
              </a:path>
            </a:pathLst>
          </a:custGeom>
          <a:solidFill>
            <a:srgbClr val="302D30"/>
          </a:solidFill>
        </p:spPr>
        <p:txBody>
          <a:bodyPr wrap="square" lIns="0" tIns="0" rIns="0" bIns="0" rtlCol="0">
            <a:noAutofit/>
          </a:bodyPr>
          <a:lstStyle/>
          <a:p>
            <a:endParaRPr sz="1758"/>
          </a:p>
        </p:txBody>
      </p:sp>
      <p:sp>
        <p:nvSpPr>
          <p:cNvPr id="1415" name="object 392"/>
          <p:cNvSpPr/>
          <p:nvPr/>
        </p:nvSpPr>
        <p:spPr>
          <a:xfrm>
            <a:off x="1688652" y="3152038"/>
            <a:ext cx="95" cy="97"/>
          </a:xfrm>
          <a:custGeom>
            <a:avLst/>
            <a:gdLst/>
            <a:ahLst/>
            <a:cxnLst/>
            <a:rect l="l" t="t" r="r" b="b"/>
            <a:pathLst>
              <a:path w="97" h="99">
                <a:moveTo>
                  <a:pt x="97" y="99"/>
                </a:moveTo>
                <a:close/>
              </a:path>
            </a:pathLst>
          </a:custGeom>
          <a:solidFill>
            <a:srgbClr val="302D30"/>
          </a:solidFill>
        </p:spPr>
        <p:txBody>
          <a:bodyPr wrap="square" lIns="0" tIns="0" rIns="0" bIns="0" rtlCol="0">
            <a:noAutofit/>
          </a:bodyPr>
          <a:lstStyle/>
          <a:p>
            <a:endParaRPr sz="1758"/>
          </a:p>
        </p:txBody>
      </p:sp>
      <p:sp>
        <p:nvSpPr>
          <p:cNvPr id="1416" name="object 393"/>
          <p:cNvSpPr/>
          <p:nvPr/>
        </p:nvSpPr>
        <p:spPr>
          <a:xfrm>
            <a:off x="1701628" y="2734264"/>
            <a:ext cx="186664" cy="604624"/>
          </a:xfrm>
          <a:custGeom>
            <a:avLst/>
            <a:gdLst/>
            <a:ahLst/>
            <a:cxnLst/>
            <a:rect l="l" t="t" r="r" b="b"/>
            <a:pathLst>
              <a:path w="191158" h="619180">
                <a:moveTo>
                  <a:pt x="89505" y="420349"/>
                </a:moveTo>
                <a:lnTo>
                  <a:pt x="90088" y="419852"/>
                </a:lnTo>
                <a:lnTo>
                  <a:pt x="96308" y="414379"/>
                </a:lnTo>
                <a:lnTo>
                  <a:pt x="102528" y="408905"/>
                </a:lnTo>
                <a:lnTo>
                  <a:pt x="108942" y="403631"/>
                </a:lnTo>
                <a:lnTo>
                  <a:pt x="118132" y="394682"/>
                </a:lnTo>
                <a:lnTo>
                  <a:pt x="125080" y="384001"/>
                </a:lnTo>
                <a:lnTo>
                  <a:pt x="127309" y="378653"/>
                </a:lnTo>
                <a:lnTo>
                  <a:pt x="131805" y="366755"/>
                </a:lnTo>
                <a:lnTo>
                  <a:pt x="136641" y="355020"/>
                </a:lnTo>
                <a:lnTo>
                  <a:pt x="140429" y="345614"/>
                </a:lnTo>
                <a:lnTo>
                  <a:pt x="144755" y="334292"/>
                </a:lnTo>
                <a:lnTo>
                  <a:pt x="148547" y="322866"/>
                </a:lnTo>
                <a:lnTo>
                  <a:pt x="150924" y="311233"/>
                </a:lnTo>
                <a:lnTo>
                  <a:pt x="151313" y="357556"/>
                </a:lnTo>
                <a:lnTo>
                  <a:pt x="156391" y="345812"/>
                </a:lnTo>
                <a:lnTo>
                  <a:pt x="159940" y="333684"/>
                </a:lnTo>
                <a:lnTo>
                  <a:pt x="161429" y="321013"/>
                </a:lnTo>
                <a:lnTo>
                  <a:pt x="161420" y="317849"/>
                </a:lnTo>
                <a:lnTo>
                  <a:pt x="161472" y="305138"/>
                </a:lnTo>
                <a:lnTo>
                  <a:pt x="159210" y="292650"/>
                </a:lnTo>
                <a:lnTo>
                  <a:pt x="159865" y="272968"/>
                </a:lnTo>
                <a:lnTo>
                  <a:pt x="162781" y="279238"/>
                </a:lnTo>
                <a:lnTo>
                  <a:pt x="163753" y="271774"/>
                </a:lnTo>
                <a:lnTo>
                  <a:pt x="161906" y="266301"/>
                </a:lnTo>
                <a:lnTo>
                  <a:pt x="158019" y="261425"/>
                </a:lnTo>
                <a:lnTo>
                  <a:pt x="156853" y="277048"/>
                </a:lnTo>
                <a:lnTo>
                  <a:pt x="155492" y="268291"/>
                </a:lnTo>
                <a:lnTo>
                  <a:pt x="158894" y="255354"/>
                </a:lnTo>
                <a:lnTo>
                  <a:pt x="162587" y="260330"/>
                </a:lnTo>
                <a:lnTo>
                  <a:pt x="167543" y="266997"/>
                </a:lnTo>
                <a:lnTo>
                  <a:pt x="168371" y="253594"/>
                </a:lnTo>
                <a:lnTo>
                  <a:pt x="169105" y="241225"/>
                </a:lnTo>
                <a:lnTo>
                  <a:pt x="169389" y="234058"/>
                </a:lnTo>
                <a:lnTo>
                  <a:pt x="169617" y="221360"/>
                </a:lnTo>
                <a:lnTo>
                  <a:pt x="169675" y="208663"/>
                </a:lnTo>
                <a:lnTo>
                  <a:pt x="169764" y="195966"/>
                </a:lnTo>
                <a:lnTo>
                  <a:pt x="169778" y="194949"/>
                </a:lnTo>
                <a:lnTo>
                  <a:pt x="169972" y="187286"/>
                </a:lnTo>
                <a:lnTo>
                  <a:pt x="168320" y="180221"/>
                </a:lnTo>
                <a:lnTo>
                  <a:pt x="164530" y="173553"/>
                </a:lnTo>
                <a:lnTo>
                  <a:pt x="159241" y="162015"/>
                </a:lnTo>
                <a:lnTo>
                  <a:pt x="154073" y="150426"/>
                </a:lnTo>
                <a:lnTo>
                  <a:pt x="149856" y="139021"/>
                </a:lnTo>
                <a:lnTo>
                  <a:pt x="146195" y="126881"/>
                </a:lnTo>
                <a:lnTo>
                  <a:pt x="142357" y="114779"/>
                </a:lnTo>
                <a:lnTo>
                  <a:pt x="138066" y="102806"/>
                </a:lnTo>
                <a:lnTo>
                  <a:pt x="136056" y="97822"/>
                </a:lnTo>
                <a:lnTo>
                  <a:pt x="136056" y="97524"/>
                </a:lnTo>
                <a:lnTo>
                  <a:pt x="135958" y="97225"/>
                </a:lnTo>
                <a:lnTo>
                  <a:pt x="135861" y="97026"/>
                </a:lnTo>
                <a:lnTo>
                  <a:pt x="136056" y="95434"/>
                </a:lnTo>
                <a:lnTo>
                  <a:pt x="135764" y="94041"/>
                </a:lnTo>
                <a:lnTo>
                  <a:pt x="134598" y="93046"/>
                </a:lnTo>
                <a:lnTo>
                  <a:pt x="131306" y="80735"/>
                </a:lnTo>
                <a:lnTo>
                  <a:pt x="127389" y="68638"/>
                </a:lnTo>
                <a:lnTo>
                  <a:pt x="123073" y="56682"/>
                </a:lnTo>
                <a:lnTo>
                  <a:pt x="118584" y="44797"/>
                </a:lnTo>
                <a:lnTo>
                  <a:pt x="114149" y="32913"/>
                </a:lnTo>
                <a:lnTo>
                  <a:pt x="112343" y="27864"/>
                </a:lnTo>
                <a:lnTo>
                  <a:pt x="111663" y="26072"/>
                </a:lnTo>
                <a:lnTo>
                  <a:pt x="110399" y="24978"/>
                </a:lnTo>
                <a:lnTo>
                  <a:pt x="109233" y="23684"/>
                </a:lnTo>
                <a:lnTo>
                  <a:pt x="108358" y="22788"/>
                </a:lnTo>
                <a:lnTo>
                  <a:pt x="106706" y="21594"/>
                </a:lnTo>
                <a:lnTo>
                  <a:pt x="107289" y="20599"/>
                </a:lnTo>
                <a:lnTo>
                  <a:pt x="111954" y="13036"/>
                </a:lnTo>
                <a:lnTo>
                  <a:pt x="105540" y="7165"/>
                </a:lnTo>
                <a:lnTo>
                  <a:pt x="104860" y="497"/>
                </a:lnTo>
                <a:lnTo>
                  <a:pt x="105151" y="199"/>
                </a:lnTo>
                <a:lnTo>
                  <a:pt x="105346" y="0"/>
                </a:lnTo>
                <a:lnTo>
                  <a:pt x="106026" y="696"/>
                </a:lnTo>
                <a:lnTo>
                  <a:pt x="106706" y="1393"/>
                </a:lnTo>
                <a:lnTo>
                  <a:pt x="107289" y="2089"/>
                </a:lnTo>
                <a:lnTo>
                  <a:pt x="111954" y="10349"/>
                </a:lnTo>
                <a:lnTo>
                  <a:pt x="118854" y="13633"/>
                </a:lnTo>
                <a:lnTo>
                  <a:pt x="127892" y="12041"/>
                </a:lnTo>
                <a:lnTo>
                  <a:pt x="132849" y="11145"/>
                </a:lnTo>
                <a:lnTo>
                  <a:pt x="137708" y="11543"/>
                </a:lnTo>
                <a:lnTo>
                  <a:pt x="142664" y="12339"/>
                </a:lnTo>
                <a:lnTo>
                  <a:pt x="145288" y="12737"/>
                </a:lnTo>
                <a:lnTo>
                  <a:pt x="147523" y="13434"/>
                </a:lnTo>
                <a:lnTo>
                  <a:pt x="147329" y="16519"/>
                </a:lnTo>
                <a:lnTo>
                  <a:pt x="147134" y="19405"/>
                </a:lnTo>
                <a:lnTo>
                  <a:pt x="144705" y="19604"/>
                </a:lnTo>
                <a:lnTo>
                  <a:pt x="137611" y="19604"/>
                </a:lnTo>
                <a:lnTo>
                  <a:pt x="132849" y="19405"/>
                </a:lnTo>
                <a:lnTo>
                  <a:pt x="128087" y="21594"/>
                </a:lnTo>
                <a:lnTo>
                  <a:pt x="130808" y="24978"/>
                </a:lnTo>
                <a:lnTo>
                  <a:pt x="134112" y="27665"/>
                </a:lnTo>
                <a:lnTo>
                  <a:pt x="135375" y="31247"/>
                </a:lnTo>
                <a:lnTo>
                  <a:pt x="137222" y="36621"/>
                </a:lnTo>
                <a:lnTo>
                  <a:pt x="132265" y="37716"/>
                </a:lnTo>
                <a:lnTo>
                  <a:pt x="128475" y="38611"/>
                </a:lnTo>
                <a:lnTo>
                  <a:pt x="133033" y="50554"/>
                </a:lnTo>
                <a:lnTo>
                  <a:pt x="137160" y="62611"/>
                </a:lnTo>
                <a:lnTo>
                  <a:pt x="140936" y="74760"/>
                </a:lnTo>
                <a:lnTo>
                  <a:pt x="144445" y="86978"/>
                </a:lnTo>
                <a:lnTo>
                  <a:pt x="147769" y="99241"/>
                </a:lnTo>
                <a:lnTo>
                  <a:pt x="150989" y="111526"/>
                </a:lnTo>
                <a:lnTo>
                  <a:pt x="154189" y="123810"/>
                </a:lnTo>
                <a:lnTo>
                  <a:pt x="157450" y="136070"/>
                </a:lnTo>
                <a:lnTo>
                  <a:pt x="160855" y="148282"/>
                </a:lnTo>
                <a:lnTo>
                  <a:pt x="164485" y="160424"/>
                </a:lnTo>
                <a:lnTo>
                  <a:pt x="167640" y="170170"/>
                </a:lnTo>
                <a:lnTo>
                  <a:pt x="166634" y="158326"/>
                </a:lnTo>
                <a:lnTo>
                  <a:pt x="167334" y="145273"/>
                </a:lnTo>
                <a:lnTo>
                  <a:pt x="167543" y="144296"/>
                </a:lnTo>
                <a:lnTo>
                  <a:pt x="169697" y="157630"/>
                </a:lnTo>
                <a:lnTo>
                  <a:pt x="173280" y="169080"/>
                </a:lnTo>
                <a:lnTo>
                  <a:pt x="173471" y="169473"/>
                </a:lnTo>
                <a:lnTo>
                  <a:pt x="174675" y="182128"/>
                </a:lnTo>
                <a:lnTo>
                  <a:pt x="176029" y="194762"/>
                </a:lnTo>
                <a:lnTo>
                  <a:pt x="177084" y="207408"/>
                </a:lnTo>
                <a:lnTo>
                  <a:pt x="177261" y="210871"/>
                </a:lnTo>
                <a:lnTo>
                  <a:pt x="177437" y="223588"/>
                </a:lnTo>
                <a:lnTo>
                  <a:pt x="177135" y="236283"/>
                </a:lnTo>
                <a:lnTo>
                  <a:pt x="176472" y="248955"/>
                </a:lnTo>
                <a:lnTo>
                  <a:pt x="175561" y="261605"/>
                </a:lnTo>
                <a:lnTo>
                  <a:pt x="174518" y="274232"/>
                </a:lnTo>
                <a:lnTo>
                  <a:pt x="174346" y="276252"/>
                </a:lnTo>
                <a:lnTo>
                  <a:pt x="173880" y="289016"/>
                </a:lnTo>
                <a:lnTo>
                  <a:pt x="174570" y="301624"/>
                </a:lnTo>
                <a:lnTo>
                  <a:pt x="176390" y="314092"/>
                </a:lnTo>
                <a:lnTo>
                  <a:pt x="179317" y="326438"/>
                </a:lnTo>
                <a:lnTo>
                  <a:pt x="179885" y="328398"/>
                </a:lnTo>
                <a:lnTo>
                  <a:pt x="180565" y="330488"/>
                </a:lnTo>
                <a:lnTo>
                  <a:pt x="180857" y="332677"/>
                </a:lnTo>
                <a:lnTo>
                  <a:pt x="181313" y="334639"/>
                </a:lnTo>
                <a:lnTo>
                  <a:pt x="177844" y="333871"/>
                </a:lnTo>
                <a:lnTo>
                  <a:pt x="179399" y="328995"/>
                </a:lnTo>
                <a:lnTo>
                  <a:pt x="175803" y="327502"/>
                </a:lnTo>
                <a:lnTo>
                  <a:pt x="175706" y="334070"/>
                </a:lnTo>
                <a:lnTo>
                  <a:pt x="175803" y="340539"/>
                </a:lnTo>
                <a:lnTo>
                  <a:pt x="174832" y="346908"/>
                </a:lnTo>
                <a:lnTo>
                  <a:pt x="173957" y="353575"/>
                </a:lnTo>
                <a:lnTo>
                  <a:pt x="171527" y="359546"/>
                </a:lnTo>
                <a:lnTo>
                  <a:pt x="167834" y="365119"/>
                </a:lnTo>
                <a:lnTo>
                  <a:pt x="167057" y="366313"/>
                </a:lnTo>
                <a:lnTo>
                  <a:pt x="166474" y="369398"/>
                </a:lnTo>
                <a:lnTo>
                  <a:pt x="163656" y="367607"/>
                </a:lnTo>
                <a:lnTo>
                  <a:pt x="168215" y="355824"/>
                </a:lnTo>
                <a:lnTo>
                  <a:pt x="169020" y="343304"/>
                </a:lnTo>
                <a:lnTo>
                  <a:pt x="168320" y="336160"/>
                </a:lnTo>
                <a:lnTo>
                  <a:pt x="163976" y="347781"/>
                </a:lnTo>
                <a:lnTo>
                  <a:pt x="158581" y="359048"/>
                </a:lnTo>
                <a:lnTo>
                  <a:pt x="152418" y="370271"/>
                </a:lnTo>
                <a:lnTo>
                  <a:pt x="146357" y="380743"/>
                </a:lnTo>
                <a:lnTo>
                  <a:pt x="152480" y="378553"/>
                </a:lnTo>
                <a:lnTo>
                  <a:pt x="157047" y="376961"/>
                </a:lnTo>
                <a:lnTo>
                  <a:pt x="161615" y="375269"/>
                </a:lnTo>
                <a:lnTo>
                  <a:pt x="164725" y="374274"/>
                </a:lnTo>
                <a:lnTo>
                  <a:pt x="167834" y="372781"/>
                </a:lnTo>
                <a:lnTo>
                  <a:pt x="171041" y="373478"/>
                </a:lnTo>
                <a:lnTo>
                  <a:pt x="177456" y="374871"/>
                </a:lnTo>
                <a:lnTo>
                  <a:pt x="178039" y="371090"/>
                </a:lnTo>
                <a:lnTo>
                  <a:pt x="178525" y="366213"/>
                </a:lnTo>
                <a:lnTo>
                  <a:pt x="179205" y="358650"/>
                </a:lnTo>
                <a:lnTo>
                  <a:pt x="180371" y="351087"/>
                </a:lnTo>
                <a:lnTo>
                  <a:pt x="182023" y="343624"/>
                </a:lnTo>
                <a:lnTo>
                  <a:pt x="185261" y="355892"/>
                </a:lnTo>
                <a:lnTo>
                  <a:pt x="185859" y="368089"/>
                </a:lnTo>
                <a:lnTo>
                  <a:pt x="184491" y="380227"/>
                </a:lnTo>
                <a:lnTo>
                  <a:pt x="181832" y="392317"/>
                </a:lnTo>
                <a:lnTo>
                  <a:pt x="179788" y="399949"/>
                </a:lnTo>
                <a:lnTo>
                  <a:pt x="177650" y="399053"/>
                </a:lnTo>
                <a:lnTo>
                  <a:pt x="179108" y="396167"/>
                </a:lnTo>
                <a:lnTo>
                  <a:pt x="177358" y="394973"/>
                </a:lnTo>
                <a:lnTo>
                  <a:pt x="177358" y="376762"/>
                </a:lnTo>
                <a:lnTo>
                  <a:pt x="174151" y="378155"/>
                </a:lnTo>
                <a:lnTo>
                  <a:pt x="172208" y="378951"/>
                </a:lnTo>
                <a:lnTo>
                  <a:pt x="170264" y="379847"/>
                </a:lnTo>
                <a:lnTo>
                  <a:pt x="158904" y="384967"/>
                </a:lnTo>
                <a:lnTo>
                  <a:pt x="147166" y="388214"/>
                </a:lnTo>
                <a:lnTo>
                  <a:pt x="135084" y="387808"/>
                </a:lnTo>
                <a:lnTo>
                  <a:pt x="132168" y="387211"/>
                </a:lnTo>
                <a:lnTo>
                  <a:pt x="131391" y="389400"/>
                </a:lnTo>
                <a:lnTo>
                  <a:pt x="130225" y="391192"/>
                </a:lnTo>
                <a:lnTo>
                  <a:pt x="125949" y="398257"/>
                </a:lnTo>
                <a:lnTo>
                  <a:pt x="120409" y="403930"/>
                </a:lnTo>
                <a:lnTo>
                  <a:pt x="113315" y="408109"/>
                </a:lnTo>
                <a:lnTo>
                  <a:pt x="109816" y="410099"/>
                </a:lnTo>
                <a:lnTo>
                  <a:pt x="106123" y="411990"/>
                </a:lnTo>
                <a:lnTo>
                  <a:pt x="103402" y="415274"/>
                </a:lnTo>
                <a:lnTo>
                  <a:pt x="112573" y="424135"/>
                </a:lnTo>
                <a:lnTo>
                  <a:pt x="118319" y="435429"/>
                </a:lnTo>
                <a:lnTo>
                  <a:pt x="120604" y="448512"/>
                </a:lnTo>
                <a:lnTo>
                  <a:pt x="120798" y="452393"/>
                </a:lnTo>
                <a:lnTo>
                  <a:pt x="121187" y="453388"/>
                </a:lnTo>
                <a:lnTo>
                  <a:pt x="125268" y="452194"/>
                </a:lnTo>
                <a:lnTo>
                  <a:pt x="137480" y="448431"/>
                </a:lnTo>
                <a:lnTo>
                  <a:pt x="149035" y="443230"/>
                </a:lnTo>
                <a:lnTo>
                  <a:pt x="154618" y="439456"/>
                </a:lnTo>
                <a:lnTo>
                  <a:pt x="157339" y="437366"/>
                </a:lnTo>
                <a:lnTo>
                  <a:pt x="156464" y="439954"/>
                </a:lnTo>
                <a:lnTo>
                  <a:pt x="146131" y="449886"/>
                </a:lnTo>
                <a:lnTo>
                  <a:pt x="134960" y="456402"/>
                </a:lnTo>
                <a:lnTo>
                  <a:pt x="123175" y="461159"/>
                </a:lnTo>
                <a:lnTo>
                  <a:pt x="110902" y="464521"/>
                </a:lnTo>
                <a:lnTo>
                  <a:pt x="98266" y="466851"/>
                </a:lnTo>
                <a:lnTo>
                  <a:pt x="85394" y="468513"/>
                </a:lnTo>
                <a:lnTo>
                  <a:pt x="83577" y="468714"/>
                </a:lnTo>
                <a:lnTo>
                  <a:pt x="83771" y="469410"/>
                </a:lnTo>
                <a:lnTo>
                  <a:pt x="84063" y="469510"/>
                </a:lnTo>
                <a:lnTo>
                  <a:pt x="96287" y="472680"/>
                </a:lnTo>
                <a:lnTo>
                  <a:pt x="108596" y="474461"/>
                </a:lnTo>
                <a:lnTo>
                  <a:pt x="120939" y="474147"/>
                </a:lnTo>
                <a:lnTo>
                  <a:pt x="128573" y="472595"/>
                </a:lnTo>
                <a:lnTo>
                  <a:pt x="145818" y="466535"/>
                </a:lnTo>
                <a:lnTo>
                  <a:pt x="153623" y="458948"/>
                </a:lnTo>
                <a:lnTo>
                  <a:pt x="154132" y="510609"/>
                </a:lnTo>
                <a:lnTo>
                  <a:pt x="154091" y="523439"/>
                </a:lnTo>
                <a:lnTo>
                  <a:pt x="156370" y="535714"/>
                </a:lnTo>
                <a:lnTo>
                  <a:pt x="160441" y="547545"/>
                </a:lnTo>
                <a:lnTo>
                  <a:pt x="165774" y="559042"/>
                </a:lnTo>
                <a:lnTo>
                  <a:pt x="165891" y="559272"/>
                </a:lnTo>
                <a:lnTo>
                  <a:pt x="171595" y="570633"/>
                </a:lnTo>
                <a:lnTo>
                  <a:pt x="177083" y="582093"/>
                </a:lnTo>
                <a:lnTo>
                  <a:pt x="182194" y="593720"/>
                </a:lnTo>
                <a:lnTo>
                  <a:pt x="186767" y="605585"/>
                </a:lnTo>
                <a:lnTo>
                  <a:pt x="189020" y="612313"/>
                </a:lnTo>
                <a:lnTo>
                  <a:pt x="189603" y="614303"/>
                </a:lnTo>
                <a:lnTo>
                  <a:pt x="191158" y="616194"/>
                </a:lnTo>
                <a:lnTo>
                  <a:pt x="189409" y="619180"/>
                </a:lnTo>
                <a:lnTo>
                  <a:pt x="183884" y="607555"/>
                </a:lnTo>
                <a:lnTo>
                  <a:pt x="178178" y="596173"/>
                </a:lnTo>
                <a:lnTo>
                  <a:pt x="172144" y="585065"/>
                </a:lnTo>
                <a:lnTo>
                  <a:pt x="165634" y="574266"/>
                </a:lnTo>
                <a:lnTo>
                  <a:pt x="164627" y="572706"/>
                </a:lnTo>
                <a:lnTo>
                  <a:pt x="158787" y="561430"/>
                </a:lnTo>
                <a:lnTo>
                  <a:pt x="153416" y="549992"/>
                </a:lnTo>
                <a:lnTo>
                  <a:pt x="149103" y="538206"/>
                </a:lnTo>
                <a:lnTo>
                  <a:pt x="146436" y="525886"/>
                </a:lnTo>
                <a:lnTo>
                  <a:pt x="145968" y="513396"/>
                </a:lnTo>
                <a:lnTo>
                  <a:pt x="146163" y="512002"/>
                </a:lnTo>
                <a:lnTo>
                  <a:pt x="145706" y="511378"/>
                </a:lnTo>
                <a:lnTo>
                  <a:pt x="146357" y="508818"/>
                </a:lnTo>
                <a:lnTo>
                  <a:pt x="146940" y="504937"/>
                </a:lnTo>
                <a:lnTo>
                  <a:pt x="148009" y="497772"/>
                </a:lnTo>
                <a:lnTo>
                  <a:pt x="149175" y="490607"/>
                </a:lnTo>
                <a:lnTo>
                  <a:pt x="150244" y="483342"/>
                </a:lnTo>
                <a:lnTo>
                  <a:pt x="150730" y="480158"/>
                </a:lnTo>
                <a:lnTo>
                  <a:pt x="151411" y="476874"/>
                </a:lnTo>
                <a:lnTo>
                  <a:pt x="151896" y="473590"/>
                </a:lnTo>
                <a:lnTo>
                  <a:pt x="152285" y="470604"/>
                </a:lnTo>
                <a:lnTo>
                  <a:pt x="152577" y="467519"/>
                </a:lnTo>
                <a:lnTo>
                  <a:pt x="153063" y="463041"/>
                </a:lnTo>
                <a:lnTo>
                  <a:pt x="142439" y="471701"/>
                </a:lnTo>
                <a:lnTo>
                  <a:pt x="131082" y="476789"/>
                </a:lnTo>
                <a:lnTo>
                  <a:pt x="124102" y="478466"/>
                </a:lnTo>
                <a:lnTo>
                  <a:pt x="111453" y="479882"/>
                </a:lnTo>
                <a:lnTo>
                  <a:pt x="98988" y="479636"/>
                </a:lnTo>
                <a:lnTo>
                  <a:pt x="86684" y="477930"/>
                </a:lnTo>
                <a:lnTo>
                  <a:pt x="74519" y="474965"/>
                </a:lnTo>
                <a:lnTo>
                  <a:pt x="62470" y="470942"/>
                </a:lnTo>
                <a:lnTo>
                  <a:pt x="50392" y="465742"/>
                </a:lnTo>
                <a:lnTo>
                  <a:pt x="39189" y="459757"/>
                </a:lnTo>
                <a:lnTo>
                  <a:pt x="28347" y="453118"/>
                </a:lnTo>
                <a:lnTo>
                  <a:pt x="17719" y="446095"/>
                </a:lnTo>
                <a:lnTo>
                  <a:pt x="7162" y="438960"/>
                </a:lnTo>
                <a:lnTo>
                  <a:pt x="6122" y="438262"/>
                </a:lnTo>
                <a:lnTo>
                  <a:pt x="0" y="434182"/>
                </a:lnTo>
                <a:lnTo>
                  <a:pt x="6899" y="429803"/>
                </a:lnTo>
                <a:lnTo>
                  <a:pt x="13994" y="434182"/>
                </a:lnTo>
                <a:lnTo>
                  <a:pt x="21088" y="438660"/>
                </a:lnTo>
                <a:lnTo>
                  <a:pt x="31690" y="445737"/>
                </a:lnTo>
                <a:lnTo>
                  <a:pt x="42522" y="452354"/>
                </a:lnTo>
                <a:lnTo>
                  <a:pt x="51312" y="456772"/>
                </a:lnTo>
                <a:lnTo>
                  <a:pt x="63002" y="451370"/>
                </a:lnTo>
                <a:lnTo>
                  <a:pt x="65501" y="462146"/>
                </a:lnTo>
                <a:lnTo>
                  <a:pt x="78654" y="461724"/>
                </a:lnTo>
                <a:lnTo>
                  <a:pt x="91273" y="460115"/>
                </a:lnTo>
                <a:lnTo>
                  <a:pt x="103541" y="457708"/>
                </a:lnTo>
                <a:lnTo>
                  <a:pt x="114870" y="455080"/>
                </a:lnTo>
                <a:lnTo>
                  <a:pt x="116425" y="454781"/>
                </a:lnTo>
                <a:lnTo>
                  <a:pt x="118563" y="454383"/>
                </a:lnTo>
                <a:lnTo>
                  <a:pt x="117105" y="451697"/>
                </a:lnTo>
                <a:lnTo>
                  <a:pt x="111719" y="440339"/>
                </a:lnTo>
                <a:lnTo>
                  <a:pt x="106959" y="428589"/>
                </a:lnTo>
                <a:lnTo>
                  <a:pt x="103111" y="418459"/>
                </a:lnTo>
                <a:lnTo>
                  <a:pt x="101127" y="433403"/>
                </a:lnTo>
                <a:lnTo>
                  <a:pt x="95229" y="444910"/>
                </a:lnTo>
                <a:lnTo>
                  <a:pt x="92420" y="427514"/>
                </a:lnTo>
                <a:lnTo>
                  <a:pt x="94267" y="426320"/>
                </a:lnTo>
                <a:lnTo>
                  <a:pt x="95433" y="424529"/>
                </a:lnTo>
                <a:lnTo>
                  <a:pt x="96211" y="422638"/>
                </a:lnTo>
                <a:lnTo>
                  <a:pt x="93587" y="422539"/>
                </a:lnTo>
                <a:lnTo>
                  <a:pt x="91351" y="422439"/>
                </a:lnTo>
                <a:lnTo>
                  <a:pt x="89116" y="422240"/>
                </a:lnTo>
                <a:lnTo>
                  <a:pt x="87950" y="420847"/>
                </a:lnTo>
                <a:lnTo>
                  <a:pt x="89505" y="420349"/>
                </a:lnTo>
                <a:close/>
              </a:path>
            </a:pathLst>
          </a:custGeom>
          <a:solidFill>
            <a:srgbClr val="302D30"/>
          </a:solidFill>
        </p:spPr>
        <p:txBody>
          <a:bodyPr wrap="square" lIns="0" tIns="0" rIns="0" bIns="0" rtlCol="0">
            <a:noAutofit/>
          </a:bodyPr>
          <a:lstStyle/>
          <a:p>
            <a:endParaRPr sz="1758"/>
          </a:p>
        </p:txBody>
      </p:sp>
      <p:sp>
        <p:nvSpPr>
          <p:cNvPr id="1417" name="object 394"/>
          <p:cNvSpPr/>
          <p:nvPr/>
        </p:nvSpPr>
        <p:spPr>
          <a:xfrm>
            <a:off x="1684641" y="3170399"/>
            <a:ext cx="158840" cy="63067"/>
          </a:xfrm>
          <a:custGeom>
            <a:avLst/>
            <a:gdLst/>
            <a:ahLst/>
            <a:cxnLst/>
            <a:rect l="l" t="t" r="r" b="b"/>
            <a:pathLst>
              <a:path w="162664" h="64585">
                <a:moveTo>
                  <a:pt x="9711" y="8277"/>
                </a:moveTo>
                <a:lnTo>
                  <a:pt x="19846" y="15935"/>
                </a:lnTo>
                <a:lnTo>
                  <a:pt x="30524" y="22819"/>
                </a:lnTo>
                <a:lnTo>
                  <a:pt x="34888" y="25276"/>
                </a:lnTo>
                <a:lnTo>
                  <a:pt x="49085" y="32378"/>
                </a:lnTo>
                <a:lnTo>
                  <a:pt x="62090" y="37608"/>
                </a:lnTo>
                <a:lnTo>
                  <a:pt x="72053" y="40081"/>
                </a:lnTo>
                <a:lnTo>
                  <a:pt x="74733" y="40104"/>
                </a:lnTo>
                <a:lnTo>
                  <a:pt x="75802" y="41796"/>
                </a:lnTo>
                <a:lnTo>
                  <a:pt x="76094" y="41895"/>
                </a:lnTo>
                <a:lnTo>
                  <a:pt x="76677" y="41497"/>
                </a:lnTo>
                <a:lnTo>
                  <a:pt x="77234" y="32805"/>
                </a:lnTo>
                <a:lnTo>
                  <a:pt x="88265" y="39203"/>
                </a:lnTo>
                <a:lnTo>
                  <a:pt x="90088" y="40203"/>
                </a:lnTo>
                <a:lnTo>
                  <a:pt x="101964" y="45242"/>
                </a:lnTo>
                <a:lnTo>
                  <a:pt x="114234" y="48456"/>
                </a:lnTo>
                <a:lnTo>
                  <a:pt x="126684" y="50885"/>
                </a:lnTo>
                <a:lnTo>
                  <a:pt x="136542" y="52941"/>
                </a:lnTo>
                <a:lnTo>
                  <a:pt x="142373" y="54335"/>
                </a:lnTo>
                <a:lnTo>
                  <a:pt x="148592" y="54832"/>
                </a:lnTo>
                <a:lnTo>
                  <a:pt x="154326" y="58216"/>
                </a:lnTo>
                <a:lnTo>
                  <a:pt x="151119" y="60902"/>
                </a:lnTo>
                <a:lnTo>
                  <a:pt x="147815" y="58415"/>
                </a:lnTo>
                <a:lnTo>
                  <a:pt x="144413" y="60405"/>
                </a:lnTo>
                <a:lnTo>
                  <a:pt x="149467" y="61201"/>
                </a:lnTo>
                <a:lnTo>
                  <a:pt x="154034" y="61201"/>
                </a:lnTo>
                <a:lnTo>
                  <a:pt x="158116" y="62793"/>
                </a:lnTo>
                <a:lnTo>
                  <a:pt x="162664" y="64585"/>
                </a:lnTo>
                <a:lnTo>
                  <a:pt x="161615" y="64585"/>
                </a:lnTo>
                <a:lnTo>
                  <a:pt x="148936" y="64085"/>
                </a:lnTo>
                <a:lnTo>
                  <a:pt x="136327" y="62765"/>
                </a:lnTo>
                <a:lnTo>
                  <a:pt x="135570" y="62694"/>
                </a:lnTo>
                <a:lnTo>
                  <a:pt x="122942" y="61314"/>
                </a:lnTo>
                <a:lnTo>
                  <a:pt x="110430" y="59167"/>
                </a:lnTo>
                <a:lnTo>
                  <a:pt x="105054" y="58017"/>
                </a:lnTo>
                <a:lnTo>
                  <a:pt x="92648" y="55142"/>
                </a:lnTo>
                <a:lnTo>
                  <a:pt x="80309" y="52003"/>
                </a:lnTo>
                <a:lnTo>
                  <a:pt x="68125" y="48369"/>
                </a:lnTo>
                <a:lnTo>
                  <a:pt x="56180" y="44011"/>
                </a:lnTo>
                <a:lnTo>
                  <a:pt x="44560" y="38700"/>
                </a:lnTo>
                <a:lnTo>
                  <a:pt x="35277" y="33436"/>
                </a:lnTo>
                <a:lnTo>
                  <a:pt x="24633" y="26291"/>
                </a:lnTo>
                <a:lnTo>
                  <a:pt x="14827" y="18215"/>
                </a:lnTo>
                <a:lnTo>
                  <a:pt x="6140" y="8888"/>
                </a:lnTo>
                <a:lnTo>
                  <a:pt x="0" y="0"/>
                </a:lnTo>
                <a:lnTo>
                  <a:pt x="9711" y="8277"/>
                </a:lnTo>
                <a:close/>
              </a:path>
            </a:pathLst>
          </a:custGeom>
          <a:solidFill>
            <a:srgbClr val="302D30"/>
          </a:solidFill>
        </p:spPr>
        <p:txBody>
          <a:bodyPr wrap="square" lIns="0" tIns="0" rIns="0" bIns="0" rtlCol="0">
            <a:noAutofit/>
          </a:bodyPr>
          <a:lstStyle/>
          <a:p>
            <a:endParaRPr sz="1758"/>
          </a:p>
        </p:txBody>
      </p:sp>
      <p:sp>
        <p:nvSpPr>
          <p:cNvPr id="1418" name="object 395"/>
          <p:cNvSpPr/>
          <p:nvPr/>
        </p:nvSpPr>
        <p:spPr>
          <a:xfrm>
            <a:off x="1854794" y="2989561"/>
            <a:ext cx="2941" cy="30491"/>
          </a:xfrm>
          <a:custGeom>
            <a:avLst/>
            <a:gdLst/>
            <a:ahLst/>
            <a:cxnLst/>
            <a:rect l="l" t="t" r="r" b="b"/>
            <a:pathLst>
              <a:path w="3012" h="31225">
                <a:moveTo>
                  <a:pt x="0" y="15623"/>
                </a:moveTo>
                <a:lnTo>
                  <a:pt x="1166" y="0"/>
                </a:lnTo>
                <a:lnTo>
                  <a:pt x="1943" y="5771"/>
                </a:lnTo>
                <a:lnTo>
                  <a:pt x="3012" y="11543"/>
                </a:lnTo>
                <a:lnTo>
                  <a:pt x="2356" y="31225"/>
                </a:lnTo>
                <a:lnTo>
                  <a:pt x="1166" y="23385"/>
                </a:lnTo>
                <a:lnTo>
                  <a:pt x="0" y="15623"/>
                </a:lnTo>
                <a:close/>
              </a:path>
            </a:pathLst>
          </a:custGeom>
          <a:solidFill>
            <a:srgbClr val="302D30"/>
          </a:solidFill>
        </p:spPr>
        <p:txBody>
          <a:bodyPr wrap="square" lIns="0" tIns="0" rIns="0" bIns="0" rtlCol="0">
            <a:noAutofit/>
          </a:bodyPr>
          <a:lstStyle/>
          <a:p>
            <a:endParaRPr sz="1758"/>
          </a:p>
        </p:txBody>
      </p:sp>
      <p:sp>
        <p:nvSpPr>
          <p:cNvPr id="1419" name="object 396"/>
          <p:cNvSpPr/>
          <p:nvPr/>
        </p:nvSpPr>
        <p:spPr>
          <a:xfrm>
            <a:off x="1567743" y="3092761"/>
            <a:ext cx="61873" cy="26431"/>
          </a:xfrm>
          <a:custGeom>
            <a:avLst/>
            <a:gdLst/>
            <a:ahLst/>
            <a:cxnLst/>
            <a:rect l="l" t="t" r="r" b="b"/>
            <a:pathLst>
              <a:path w="63363" h="27067">
                <a:moveTo>
                  <a:pt x="7606" y="10877"/>
                </a:moveTo>
                <a:lnTo>
                  <a:pt x="20042" y="6821"/>
                </a:lnTo>
                <a:lnTo>
                  <a:pt x="21185" y="6766"/>
                </a:lnTo>
                <a:lnTo>
                  <a:pt x="33906" y="5841"/>
                </a:lnTo>
                <a:lnTo>
                  <a:pt x="46406" y="3764"/>
                </a:lnTo>
                <a:lnTo>
                  <a:pt x="55297" y="1791"/>
                </a:lnTo>
                <a:lnTo>
                  <a:pt x="62682" y="0"/>
                </a:lnTo>
                <a:lnTo>
                  <a:pt x="63363" y="9155"/>
                </a:lnTo>
                <a:lnTo>
                  <a:pt x="62488" y="9752"/>
                </a:lnTo>
                <a:lnTo>
                  <a:pt x="60933" y="14529"/>
                </a:lnTo>
                <a:lnTo>
                  <a:pt x="55102" y="14529"/>
                </a:lnTo>
                <a:lnTo>
                  <a:pt x="42366" y="14436"/>
                </a:lnTo>
                <a:lnTo>
                  <a:pt x="29686" y="14459"/>
                </a:lnTo>
                <a:lnTo>
                  <a:pt x="22935" y="14429"/>
                </a:lnTo>
                <a:lnTo>
                  <a:pt x="9795" y="16707"/>
                </a:lnTo>
                <a:lnTo>
                  <a:pt x="869" y="26601"/>
                </a:lnTo>
                <a:lnTo>
                  <a:pt x="680" y="27067"/>
                </a:lnTo>
                <a:lnTo>
                  <a:pt x="388" y="26968"/>
                </a:lnTo>
                <a:lnTo>
                  <a:pt x="194" y="26769"/>
                </a:lnTo>
                <a:lnTo>
                  <a:pt x="0" y="26570"/>
                </a:lnTo>
                <a:lnTo>
                  <a:pt x="0" y="22589"/>
                </a:lnTo>
                <a:lnTo>
                  <a:pt x="7606" y="10877"/>
                </a:lnTo>
                <a:close/>
              </a:path>
            </a:pathLst>
          </a:custGeom>
          <a:solidFill>
            <a:srgbClr val="302D30"/>
          </a:solidFill>
        </p:spPr>
        <p:txBody>
          <a:bodyPr wrap="square" lIns="0" tIns="0" rIns="0" bIns="0" rtlCol="0">
            <a:noAutofit/>
          </a:bodyPr>
          <a:lstStyle/>
          <a:p>
            <a:endParaRPr sz="1758"/>
          </a:p>
        </p:txBody>
      </p:sp>
      <p:sp>
        <p:nvSpPr>
          <p:cNvPr id="1420" name="object 397"/>
          <p:cNvSpPr/>
          <p:nvPr/>
        </p:nvSpPr>
        <p:spPr>
          <a:xfrm>
            <a:off x="1636162" y="3107422"/>
            <a:ext cx="569" cy="3595"/>
          </a:xfrm>
          <a:custGeom>
            <a:avLst/>
            <a:gdLst/>
            <a:ahLst/>
            <a:cxnLst/>
            <a:rect l="l" t="t" r="r" b="b"/>
            <a:pathLst>
              <a:path w="583" h="3682">
                <a:moveTo>
                  <a:pt x="194" y="0"/>
                </a:moveTo>
                <a:lnTo>
                  <a:pt x="583" y="3682"/>
                </a:lnTo>
                <a:lnTo>
                  <a:pt x="48" y="309"/>
                </a:lnTo>
                <a:lnTo>
                  <a:pt x="0" y="0"/>
                </a:lnTo>
                <a:lnTo>
                  <a:pt x="194" y="0"/>
                </a:lnTo>
                <a:close/>
              </a:path>
            </a:pathLst>
          </a:custGeom>
          <a:solidFill>
            <a:srgbClr val="302D30"/>
          </a:solidFill>
        </p:spPr>
        <p:txBody>
          <a:bodyPr wrap="square" lIns="0" tIns="0" rIns="0" bIns="0" rtlCol="0">
            <a:noAutofit/>
          </a:bodyPr>
          <a:lstStyle/>
          <a:p>
            <a:endParaRPr sz="1758"/>
          </a:p>
        </p:txBody>
      </p:sp>
      <p:sp>
        <p:nvSpPr>
          <p:cNvPr id="1421" name="object 398"/>
          <p:cNvSpPr/>
          <p:nvPr/>
        </p:nvSpPr>
        <p:spPr>
          <a:xfrm>
            <a:off x="1735222" y="3183602"/>
            <a:ext cx="24838" cy="27598"/>
          </a:xfrm>
          <a:custGeom>
            <a:avLst/>
            <a:gdLst/>
            <a:ahLst/>
            <a:cxnLst/>
            <a:rect l="l" t="t" r="r" b="b"/>
            <a:pathLst>
              <a:path w="25436" h="28262">
                <a:moveTo>
                  <a:pt x="5484" y="8723"/>
                </a:moveTo>
                <a:lnTo>
                  <a:pt x="0" y="0"/>
                </a:lnTo>
                <a:lnTo>
                  <a:pt x="2526" y="1890"/>
                </a:lnTo>
                <a:lnTo>
                  <a:pt x="3984" y="2786"/>
                </a:lnTo>
                <a:lnTo>
                  <a:pt x="5150" y="3980"/>
                </a:lnTo>
                <a:lnTo>
                  <a:pt x="14917" y="12174"/>
                </a:lnTo>
                <a:lnTo>
                  <a:pt x="25436" y="19271"/>
                </a:lnTo>
                <a:lnTo>
                  <a:pt x="24878" y="27963"/>
                </a:lnTo>
                <a:lnTo>
                  <a:pt x="24684" y="27864"/>
                </a:lnTo>
                <a:lnTo>
                  <a:pt x="24392" y="27565"/>
                </a:lnTo>
                <a:lnTo>
                  <a:pt x="24295" y="27764"/>
                </a:lnTo>
                <a:lnTo>
                  <a:pt x="24101" y="28063"/>
                </a:lnTo>
                <a:lnTo>
                  <a:pt x="24004" y="28262"/>
                </a:lnTo>
                <a:lnTo>
                  <a:pt x="22935" y="26570"/>
                </a:lnTo>
                <a:lnTo>
                  <a:pt x="13829" y="18201"/>
                </a:lnTo>
                <a:lnTo>
                  <a:pt x="5484" y="8723"/>
                </a:lnTo>
                <a:close/>
              </a:path>
            </a:pathLst>
          </a:custGeom>
          <a:solidFill>
            <a:srgbClr val="302D30"/>
          </a:solidFill>
        </p:spPr>
        <p:txBody>
          <a:bodyPr wrap="square" lIns="0" tIns="0" rIns="0" bIns="0" rtlCol="0">
            <a:noAutofit/>
          </a:bodyPr>
          <a:lstStyle/>
          <a:p>
            <a:endParaRPr sz="1758"/>
          </a:p>
        </p:txBody>
      </p:sp>
      <p:sp>
        <p:nvSpPr>
          <p:cNvPr id="1422" name="object 399"/>
          <p:cNvSpPr/>
          <p:nvPr/>
        </p:nvSpPr>
        <p:spPr>
          <a:xfrm>
            <a:off x="1694416" y="3021723"/>
            <a:ext cx="5978" cy="3595"/>
          </a:xfrm>
          <a:custGeom>
            <a:avLst/>
            <a:gdLst/>
            <a:ahLst/>
            <a:cxnLst/>
            <a:rect l="l" t="t" r="r" b="b"/>
            <a:pathLst>
              <a:path w="6122" h="3682">
                <a:moveTo>
                  <a:pt x="2040" y="3682"/>
                </a:moveTo>
                <a:lnTo>
                  <a:pt x="1855" y="3618"/>
                </a:lnTo>
                <a:lnTo>
                  <a:pt x="1360" y="3582"/>
                </a:lnTo>
                <a:lnTo>
                  <a:pt x="1069" y="3483"/>
                </a:lnTo>
                <a:lnTo>
                  <a:pt x="0" y="1194"/>
                </a:lnTo>
                <a:lnTo>
                  <a:pt x="1914" y="3527"/>
                </a:lnTo>
                <a:lnTo>
                  <a:pt x="6122" y="0"/>
                </a:lnTo>
                <a:lnTo>
                  <a:pt x="2040" y="3682"/>
                </a:lnTo>
                <a:close/>
              </a:path>
            </a:pathLst>
          </a:custGeom>
          <a:solidFill>
            <a:srgbClr val="302D30"/>
          </a:solidFill>
        </p:spPr>
        <p:txBody>
          <a:bodyPr wrap="square" lIns="0" tIns="0" rIns="0" bIns="0" rtlCol="0">
            <a:noAutofit/>
          </a:bodyPr>
          <a:lstStyle/>
          <a:p>
            <a:endParaRPr sz="1758"/>
          </a:p>
        </p:txBody>
      </p:sp>
      <p:sp>
        <p:nvSpPr>
          <p:cNvPr id="1423" name="object 400"/>
          <p:cNvSpPr/>
          <p:nvPr/>
        </p:nvSpPr>
        <p:spPr>
          <a:xfrm>
            <a:off x="1701818" y="3094686"/>
            <a:ext cx="4554" cy="45089"/>
          </a:xfrm>
          <a:custGeom>
            <a:avLst/>
            <a:gdLst/>
            <a:ahLst/>
            <a:cxnLst/>
            <a:rect l="l" t="t" r="r" b="b"/>
            <a:pathLst>
              <a:path w="4664" h="46174">
                <a:moveTo>
                  <a:pt x="2721" y="41995"/>
                </a:moveTo>
                <a:lnTo>
                  <a:pt x="0" y="46174"/>
                </a:lnTo>
                <a:lnTo>
                  <a:pt x="650" y="20360"/>
                </a:lnTo>
                <a:lnTo>
                  <a:pt x="1360" y="15026"/>
                </a:lnTo>
                <a:lnTo>
                  <a:pt x="2526" y="7463"/>
                </a:lnTo>
                <a:lnTo>
                  <a:pt x="3887" y="0"/>
                </a:lnTo>
                <a:lnTo>
                  <a:pt x="4664" y="45080"/>
                </a:lnTo>
                <a:lnTo>
                  <a:pt x="2721" y="41995"/>
                </a:lnTo>
                <a:close/>
              </a:path>
            </a:pathLst>
          </a:custGeom>
          <a:solidFill>
            <a:srgbClr val="302D30"/>
          </a:solidFill>
        </p:spPr>
        <p:txBody>
          <a:bodyPr wrap="square" lIns="0" tIns="0" rIns="0" bIns="0" rtlCol="0">
            <a:noAutofit/>
          </a:bodyPr>
          <a:lstStyle/>
          <a:p>
            <a:endParaRPr sz="1758"/>
          </a:p>
        </p:txBody>
      </p:sp>
      <p:sp>
        <p:nvSpPr>
          <p:cNvPr id="1424" name="object 401"/>
          <p:cNvSpPr/>
          <p:nvPr/>
        </p:nvSpPr>
        <p:spPr>
          <a:xfrm>
            <a:off x="1582439" y="2929810"/>
            <a:ext cx="276438" cy="228447"/>
          </a:xfrm>
          <a:custGeom>
            <a:avLst/>
            <a:gdLst/>
            <a:ahLst/>
            <a:cxnLst/>
            <a:rect l="l" t="t" r="r" b="b"/>
            <a:pathLst>
              <a:path w="283093" h="233947">
                <a:moveTo>
                  <a:pt x="122158" y="183991"/>
                </a:moveTo>
                <a:lnTo>
                  <a:pt x="118543" y="196437"/>
                </a:lnTo>
                <a:lnTo>
                  <a:pt x="112725" y="207733"/>
                </a:lnTo>
                <a:lnTo>
                  <a:pt x="105054" y="217229"/>
                </a:lnTo>
                <a:lnTo>
                  <a:pt x="113120" y="221110"/>
                </a:lnTo>
                <a:lnTo>
                  <a:pt x="116230" y="213746"/>
                </a:lnTo>
                <a:lnTo>
                  <a:pt x="120319" y="201677"/>
                </a:lnTo>
                <a:lnTo>
                  <a:pt x="122906" y="189225"/>
                </a:lnTo>
                <a:lnTo>
                  <a:pt x="122256" y="215039"/>
                </a:lnTo>
                <a:lnTo>
                  <a:pt x="119632" y="219020"/>
                </a:lnTo>
                <a:lnTo>
                  <a:pt x="117202" y="222702"/>
                </a:lnTo>
                <a:lnTo>
                  <a:pt x="117980" y="225389"/>
                </a:lnTo>
                <a:lnTo>
                  <a:pt x="120755" y="223005"/>
                </a:lnTo>
                <a:lnTo>
                  <a:pt x="120992" y="222801"/>
                </a:lnTo>
                <a:lnTo>
                  <a:pt x="120755" y="223005"/>
                </a:lnTo>
                <a:lnTo>
                  <a:pt x="120312" y="222204"/>
                </a:lnTo>
                <a:lnTo>
                  <a:pt x="123325" y="220712"/>
                </a:lnTo>
                <a:lnTo>
                  <a:pt x="123811" y="218423"/>
                </a:lnTo>
                <a:lnTo>
                  <a:pt x="124296" y="216034"/>
                </a:lnTo>
                <a:lnTo>
                  <a:pt x="126920" y="213945"/>
                </a:lnTo>
                <a:lnTo>
                  <a:pt x="126143" y="168864"/>
                </a:lnTo>
                <a:lnTo>
                  <a:pt x="125171" y="161202"/>
                </a:lnTo>
                <a:lnTo>
                  <a:pt x="125365" y="158017"/>
                </a:lnTo>
                <a:lnTo>
                  <a:pt x="125463" y="154733"/>
                </a:lnTo>
                <a:lnTo>
                  <a:pt x="125560" y="151549"/>
                </a:lnTo>
                <a:lnTo>
                  <a:pt x="125949" y="151748"/>
                </a:lnTo>
                <a:lnTo>
                  <a:pt x="126435" y="152047"/>
                </a:lnTo>
                <a:lnTo>
                  <a:pt x="126823" y="152246"/>
                </a:lnTo>
                <a:lnTo>
                  <a:pt x="127989" y="156027"/>
                </a:lnTo>
                <a:lnTo>
                  <a:pt x="129156" y="159709"/>
                </a:lnTo>
                <a:lnTo>
                  <a:pt x="130711" y="164585"/>
                </a:lnTo>
                <a:lnTo>
                  <a:pt x="132071" y="158017"/>
                </a:lnTo>
                <a:lnTo>
                  <a:pt x="132363" y="152445"/>
                </a:lnTo>
                <a:lnTo>
                  <a:pt x="132168" y="145578"/>
                </a:lnTo>
                <a:lnTo>
                  <a:pt x="134987" y="149857"/>
                </a:lnTo>
                <a:lnTo>
                  <a:pt x="135375" y="153440"/>
                </a:lnTo>
                <a:lnTo>
                  <a:pt x="135861" y="156823"/>
                </a:lnTo>
                <a:lnTo>
                  <a:pt x="138915" y="169463"/>
                </a:lnTo>
                <a:lnTo>
                  <a:pt x="144027" y="181092"/>
                </a:lnTo>
                <a:lnTo>
                  <a:pt x="151520" y="191558"/>
                </a:lnTo>
                <a:lnTo>
                  <a:pt x="160170" y="201079"/>
                </a:lnTo>
                <a:lnTo>
                  <a:pt x="169083" y="210131"/>
                </a:lnTo>
                <a:lnTo>
                  <a:pt x="171916" y="212750"/>
                </a:lnTo>
                <a:lnTo>
                  <a:pt x="180943" y="220102"/>
                </a:lnTo>
                <a:lnTo>
                  <a:pt x="190600" y="225144"/>
                </a:lnTo>
                <a:lnTo>
                  <a:pt x="201241" y="225978"/>
                </a:lnTo>
                <a:lnTo>
                  <a:pt x="211081" y="222105"/>
                </a:lnTo>
                <a:lnTo>
                  <a:pt x="211664" y="223299"/>
                </a:lnTo>
                <a:lnTo>
                  <a:pt x="210303" y="223697"/>
                </a:lnTo>
                <a:lnTo>
                  <a:pt x="210303" y="223896"/>
                </a:lnTo>
                <a:lnTo>
                  <a:pt x="210401" y="225986"/>
                </a:lnTo>
                <a:lnTo>
                  <a:pt x="211567" y="224493"/>
                </a:lnTo>
                <a:lnTo>
                  <a:pt x="212247" y="224294"/>
                </a:lnTo>
                <a:lnTo>
                  <a:pt x="214385" y="223598"/>
                </a:lnTo>
                <a:lnTo>
                  <a:pt x="215746" y="223399"/>
                </a:lnTo>
                <a:lnTo>
                  <a:pt x="213608" y="226085"/>
                </a:lnTo>
                <a:lnTo>
                  <a:pt x="212539" y="226185"/>
                </a:lnTo>
                <a:lnTo>
                  <a:pt x="211664" y="226682"/>
                </a:lnTo>
                <a:lnTo>
                  <a:pt x="211178" y="227678"/>
                </a:lnTo>
                <a:lnTo>
                  <a:pt x="209526" y="228573"/>
                </a:lnTo>
                <a:lnTo>
                  <a:pt x="197135" y="231315"/>
                </a:lnTo>
                <a:lnTo>
                  <a:pt x="185589" y="229912"/>
                </a:lnTo>
                <a:lnTo>
                  <a:pt x="174796" y="224930"/>
                </a:lnTo>
                <a:lnTo>
                  <a:pt x="167640" y="219617"/>
                </a:lnTo>
                <a:lnTo>
                  <a:pt x="158256" y="211072"/>
                </a:lnTo>
                <a:lnTo>
                  <a:pt x="149627" y="201837"/>
                </a:lnTo>
                <a:lnTo>
                  <a:pt x="141925" y="191622"/>
                </a:lnTo>
                <a:lnTo>
                  <a:pt x="138777" y="186578"/>
                </a:lnTo>
                <a:lnTo>
                  <a:pt x="132482" y="208513"/>
                </a:lnTo>
                <a:lnTo>
                  <a:pt x="128458" y="218774"/>
                </a:lnTo>
                <a:lnTo>
                  <a:pt x="123939" y="223715"/>
                </a:lnTo>
                <a:lnTo>
                  <a:pt x="121964" y="225190"/>
                </a:lnTo>
                <a:lnTo>
                  <a:pt x="121677" y="224671"/>
                </a:lnTo>
                <a:lnTo>
                  <a:pt x="121867" y="225190"/>
                </a:lnTo>
                <a:lnTo>
                  <a:pt x="128961" y="229568"/>
                </a:lnTo>
                <a:lnTo>
                  <a:pt x="122061" y="233947"/>
                </a:lnTo>
                <a:lnTo>
                  <a:pt x="116230" y="229170"/>
                </a:lnTo>
                <a:lnTo>
                  <a:pt x="108776" y="227584"/>
                </a:lnTo>
                <a:lnTo>
                  <a:pt x="108261" y="226882"/>
                </a:lnTo>
                <a:lnTo>
                  <a:pt x="107775" y="225588"/>
                </a:lnTo>
                <a:lnTo>
                  <a:pt x="106998" y="225190"/>
                </a:lnTo>
                <a:lnTo>
                  <a:pt x="95284" y="220224"/>
                </a:lnTo>
                <a:lnTo>
                  <a:pt x="83004" y="216862"/>
                </a:lnTo>
                <a:lnTo>
                  <a:pt x="82799" y="216831"/>
                </a:lnTo>
                <a:lnTo>
                  <a:pt x="74830" y="215636"/>
                </a:lnTo>
                <a:lnTo>
                  <a:pt x="66861" y="215935"/>
                </a:lnTo>
                <a:lnTo>
                  <a:pt x="58795" y="215238"/>
                </a:lnTo>
                <a:lnTo>
                  <a:pt x="65015" y="212352"/>
                </a:lnTo>
                <a:lnTo>
                  <a:pt x="71721" y="213149"/>
                </a:lnTo>
                <a:lnTo>
                  <a:pt x="78135" y="211656"/>
                </a:lnTo>
                <a:lnTo>
                  <a:pt x="84451" y="212352"/>
                </a:lnTo>
                <a:lnTo>
                  <a:pt x="88825" y="208173"/>
                </a:lnTo>
                <a:lnTo>
                  <a:pt x="91935" y="197525"/>
                </a:lnTo>
                <a:lnTo>
                  <a:pt x="87659" y="201704"/>
                </a:lnTo>
                <a:lnTo>
                  <a:pt x="83966" y="204690"/>
                </a:lnTo>
                <a:lnTo>
                  <a:pt x="79884" y="207178"/>
                </a:lnTo>
                <a:lnTo>
                  <a:pt x="78329" y="206879"/>
                </a:lnTo>
                <a:lnTo>
                  <a:pt x="76774" y="208770"/>
                </a:lnTo>
                <a:lnTo>
                  <a:pt x="75025" y="207277"/>
                </a:lnTo>
                <a:lnTo>
                  <a:pt x="76580" y="203695"/>
                </a:lnTo>
                <a:lnTo>
                  <a:pt x="79981" y="201306"/>
                </a:lnTo>
                <a:lnTo>
                  <a:pt x="81050" y="197127"/>
                </a:lnTo>
                <a:lnTo>
                  <a:pt x="75025" y="197923"/>
                </a:lnTo>
                <a:lnTo>
                  <a:pt x="69291" y="198719"/>
                </a:lnTo>
                <a:lnTo>
                  <a:pt x="63654" y="199515"/>
                </a:lnTo>
                <a:lnTo>
                  <a:pt x="62099" y="199814"/>
                </a:lnTo>
                <a:lnTo>
                  <a:pt x="60933" y="200809"/>
                </a:lnTo>
                <a:lnTo>
                  <a:pt x="60253" y="202202"/>
                </a:lnTo>
                <a:lnTo>
                  <a:pt x="55102" y="195435"/>
                </a:lnTo>
                <a:lnTo>
                  <a:pt x="55685" y="192051"/>
                </a:lnTo>
                <a:lnTo>
                  <a:pt x="56074" y="188767"/>
                </a:lnTo>
                <a:lnTo>
                  <a:pt x="55588" y="185583"/>
                </a:lnTo>
                <a:lnTo>
                  <a:pt x="55199" y="181901"/>
                </a:lnTo>
                <a:lnTo>
                  <a:pt x="55005" y="181901"/>
                </a:lnTo>
                <a:lnTo>
                  <a:pt x="55054" y="182210"/>
                </a:lnTo>
                <a:lnTo>
                  <a:pt x="51409" y="189962"/>
                </a:lnTo>
                <a:lnTo>
                  <a:pt x="51604" y="201804"/>
                </a:lnTo>
                <a:lnTo>
                  <a:pt x="50437" y="199017"/>
                </a:lnTo>
                <a:lnTo>
                  <a:pt x="42371" y="197724"/>
                </a:lnTo>
                <a:lnTo>
                  <a:pt x="37804" y="196928"/>
                </a:lnTo>
                <a:lnTo>
                  <a:pt x="32945" y="197425"/>
                </a:lnTo>
                <a:lnTo>
                  <a:pt x="28183" y="197027"/>
                </a:lnTo>
                <a:lnTo>
                  <a:pt x="16032" y="196287"/>
                </a:lnTo>
                <a:lnTo>
                  <a:pt x="3401" y="193848"/>
                </a:lnTo>
                <a:lnTo>
                  <a:pt x="0" y="192549"/>
                </a:lnTo>
                <a:lnTo>
                  <a:pt x="6122" y="191852"/>
                </a:lnTo>
                <a:lnTo>
                  <a:pt x="10690" y="191156"/>
                </a:lnTo>
                <a:lnTo>
                  <a:pt x="15257" y="190857"/>
                </a:lnTo>
                <a:lnTo>
                  <a:pt x="27687" y="189652"/>
                </a:lnTo>
                <a:lnTo>
                  <a:pt x="40090" y="189240"/>
                </a:lnTo>
                <a:lnTo>
                  <a:pt x="49854" y="191156"/>
                </a:lnTo>
                <a:lnTo>
                  <a:pt x="50243" y="191156"/>
                </a:lnTo>
                <a:lnTo>
                  <a:pt x="50632" y="191255"/>
                </a:lnTo>
                <a:lnTo>
                  <a:pt x="51021" y="191255"/>
                </a:lnTo>
                <a:lnTo>
                  <a:pt x="50923" y="191056"/>
                </a:lnTo>
                <a:lnTo>
                  <a:pt x="50729" y="190758"/>
                </a:lnTo>
                <a:lnTo>
                  <a:pt x="50535" y="190459"/>
                </a:lnTo>
                <a:lnTo>
                  <a:pt x="50729" y="182996"/>
                </a:lnTo>
                <a:lnTo>
                  <a:pt x="45870" y="181403"/>
                </a:lnTo>
                <a:lnTo>
                  <a:pt x="47425" y="176627"/>
                </a:lnTo>
                <a:lnTo>
                  <a:pt x="48008" y="176826"/>
                </a:lnTo>
                <a:lnTo>
                  <a:pt x="48591" y="177124"/>
                </a:lnTo>
                <a:lnTo>
                  <a:pt x="49174" y="177423"/>
                </a:lnTo>
                <a:lnTo>
                  <a:pt x="55005" y="181756"/>
                </a:lnTo>
                <a:lnTo>
                  <a:pt x="55005" y="177323"/>
                </a:lnTo>
                <a:lnTo>
                  <a:pt x="49660" y="176826"/>
                </a:lnTo>
                <a:lnTo>
                  <a:pt x="48980" y="175930"/>
                </a:lnTo>
                <a:lnTo>
                  <a:pt x="48299" y="176030"/>
                </a:lnTo>
                <a:lnTo>
                  <a:pt x="47619" y="166874"/>
                </a:lnTo>
                <a:lnTo>
                  <a:pt x="55297" y="167272"/>
                </a:lnTo>
                <a:lnTo>
                  <a:pt x="60447" y="174736"/>
                </a:lnTo>
                <a:lnTo>
                  <a:pt x="60933" y="175532"/>
                </a:lnTo>
                <a:lnTo>
                  <a:pt x="61419" y="175831"/>
                </a:lnTo>
                <a:lnTo>
                  <a:pt x="62488" y="175930"/>
                </a:lnTo>
                <a:lnTo>
                  <a:pt x="72304" y="177025"/>
                </a:lnTo>
                <a:lnTo>
                  <a:pt x="72498" y="177224"/>
                </a:lnTo>
                <a:lnTo>
                  <a:pt x="72790" y="187971"/>
                </a:lnTo>
                <a:lnTo>
                  <a:pt x="72498" y="189464"/>
                </a:lnTo>
                <a:lnTo>
                  <a:pt x="70943" y="190857"/>
                </a:lnTo>
                <a:lnTo>
                  <a:pt x="71915" y="192748"/>
                </a:lnTo>
                <a:lnTo>
                  <a:pt x="75025" y="191454"/>
                </a:lnTo>
                <a:lnTo>
                  <a:pt x="78135" y="190459"/>
                </a:lnTo>
                <a:lnTo>
                  <a:pt x="80953" y="188867"/>
                </a:lnTo>
                <a:lnTo>
                  <a:pt x="83577" y="187374"/>
                </a:lnTo>
                <a:lnTo>
                  <a:pt x="86978" y="186877"/>
                </a:lnTo>
                <a:lnTo>
                  <a:pt x="88144" y="182996"/>
                </a:lnTo>
                <a:lnTo>
                  <a:pt x="91499" y="170679"/>
                </a:lnTo>
                <a:lnTo>
                  <a:pt x="93871" y="158220"/>
                </a:lnTo>
                <a:lnTo>
                  <a:pt x="95341" y="145587"/>
                </a:lnTo>
                <a:lnTo>
                  <a:pt x="95628" y="141597"/>
                </a:lnTo>
                <a:lnTo>
                  <a:pt x="97876" y="129075"/>
                </a:lnTo>
                <a:lnTo>
                  <a:pt x="100082" y="116581"/>
                </a:lnTo>
                <a:lnTo>
                  <a:pt x="102430" y="108161"/>
                </a:lnTo>
                <a:lnTo>
                  <a:pt x="103499" y="105275"/>
                </a:lnTo>
                <a:lnTo>
                  <a:pt x="101167" y="104379"/>
                </a:lnTo>
                <a:lnTo>
                  <a:pt x="99612" y="102986"/>
                </a:lnTo>
                <a:lnTo>
                  <a:pt x="90765" y="93578"/>
                </a:lnTo>
                <a:lnTo>
                  <a:pt x="84376" y="82574"/>
                </a:lnTo>
                <a:lnTo>
                  <a:pt x="80953" y="72833"/>
                </a:lnTo>
                <a:lnTo>
                  <a:pt x="78771" y="60716"/>
                </a:lnTo>
                <a:lnTo>
                  <a:pt x="80662" y="48947"/>
                </a:lnTo>
                <a:lnTo>
                  <a:pt x="84354" y="42978"/>
                </a:lnTo>
                <a:lnTo>
                  <a:pt x="84451" y="43177"/>
                </a:lnTo>
                <a:lnTo>
                  <a:pt x="85291" y="55241"/>
                </a:lnTo>
                <a:lnTo>
                  <a:pt x="88511" y="69273"/>
                </a:lnTo>
                <a:lnTo>
                  <a:pt x="93389" y="83149"/>
                </a:lnTo>
                <a:lnTo>
                  <a:pt x="99201" y="94748"/>
                </a:lnTo>
                <a:lnTo>
                  <a:pt x="104763" y="101593"/>
                </a:lnTo>
                <a:lnTo>
                  <a:pt x="105637" y="99304"/>
                </a:lnTo>
                <a:lnTo>
                  <a:pt x="106512" y="97114"/>
                </a:lnTo>
                <a:lnTo>
                  <a:pt x="107387" y="94925"/>
                </a:lnTo>
                <a:lnTo>
                  <a:pt x="113282" y="83682"/>
                </a:lnTo>
                <a:lnTo>
                  <a:pt x="118171" y="71944"/>
                </a:lnTo>
                <a:lnTo>
                  <a:pt x="119535" y="68753"/>
                </a:lnTo>
                <a:lnTo>
                  <a:pt x="125869" y="56216"/>
                </a:lnTo>
                <a:lnTo>
                  <a:pt x="133166" y="44904"/>
                </a:lnTo>
                <a:lnTo>
                  <a:pt x="141420" y="34816"/>
                </a:lnTo>
                <a:lnTo>
                  <a:pt x="135181" y="56214"/>
                </a:lnTo>
                <a:lnTo>
                  <a:pt x="136250" y="56811"/>
                </a:lnTo>
                <a:lnTo>
                  <a:pt x="137027" y="56512"/>
                </a:lnTo>
                <a:lnTo>
                  <a:pt x="137513" y="55318"/>
                </a:lnTo>
                <a:lnTo>
                  <a:pt x="147417" y="47381"/>
                </a:lnTo>
                <a:lnTo>
                  <a:pt x="156468" y="38419"/>
                </a:lnTo>
                <a:lnTo>
                  <a:pt x="161323" y="33724"/>
                </a:lnTo>
                <a:lnTo>
                  <a:pt x="171634" y="25379"/>
                </a:lnTo>
                <a:lnTo>
                  <a:pt x="182684" y="18733"/>
                </a:lnTo>
                <a:lnTo>
                  <a:pt x="194418" y="13757"/>
                </a:lnTo>
                <a:lnTo>
                  <a:pt x="206780" y="10425"/>
                </a:lnTo>
                <a:lnTo>
                  <a:pt x="219714" y="8710"/>
                </a:lnTo>
                <a:lnTo>
                  <a:pt x="227893" y="8447"/>
                </a:lnTo>
                <a:lnTo>
                  <a:pt x="230809" y="8447"/>
                </a:lnTo>
                <a:lnTo>
                  <a:pt x="230809" y="7750"/>
                </a:lnTo>
                <a:lnTo>
                  <a:pt x="227893" y="7750"/>
                </a:lnTo>
                <a:lnTo>
                  <a:pt x="222937" y="6258"/>
                </a:lnTo>
                <a:lnTo>
                  <a:pt x="217786" y="6058"/>
                </a:lnTo>
                <a:lnTo>
                  <a:pt x="212539" y="6755"/>
                </a:lnTo>
                <a:lnTo>
                  <a:pt x="212053" y="6855"/>
                </a:lnTo>
                <a:lnTo>
                  <a:pt x="211470" y="7054"/>
                </a:lnTo>
                <a:lnTo>
                  <a:pt x="210886" y="7253"/>
                </a:lnTo>
                <a:lnTo>
                  <a:pt x="202529" y="1282"/>
                </a:lnTo>
                <a:lnTo>
                  <a:pt x="215276" y="0"/>
                </a:lnTo>
                <a:lnTo>
                  <a:pt x="227788" y="1401"/>
                </a:lnTo>
                <a:lnTo>
                  <a:pt x="239690" y="5283"/>
                </a:lnTo>
                <a:lnTo>
                  <a:pt x="250612" y="11445"/>
                </a:lnTo>
                <a:lnTo>
                  <a:pt x="260180" y="19683"/>
                </a:lnTo>
                <a:lnTo>
                  <a:pt x="268022" y="29795"/>
                </a:lnTo>
                <a:lnTo>
                  <a:pt x="271431" y="36012"/>
                </a:lnTo>
                <a:lnTo>
                  <a:pt x="272403" y="38401"/>
                </a:lnTo>
                <a:lnTo>
                  <a:pt x="272889" y="39794"/>
                </a:lnTo>
                <a:lnTo>
                  <a:pt x="270168" y="39893"/>
                </a:lnTo>
                <a:lnTo>
                  <a:pt x="269779" y="36410"/>
                </a:lnTo>
                <a:lnTo>
                  <a:pt x="267253" y="36709"/>
                </a:lnTo>
                <a:lnTo>
                  <a:pt x="266767" y="38898"/>
                </a:lnTo>
                <a:lnTo>
                  <a:pt x="264531" y="42381"/>
                </a:lnTo>
                <a:lnTo>
                  <a:pt x="252893" y="37582"/>
                </a:lnTo>
                <a:lnTo>
                  <a:pt x="240632" y="38799"/>
                </a:lnTo>
                <a:lnTo>
                  <a:pt x="227699" y="43582"/>
                </a:lnTo>
                <a:lnTo>
                  <a:pt x="216254" y="49184"/>
                </a:lnTo>
                <a:lnTo>
                  <a:pt x="213510" y="50542"/>
                </a:lnTo>
                <a:lnTo>
                  <a:pt x="202263" y="56443"/>
                </a:lnTo>
                <a:lnTo>
                  <a:pt x="191307" y="62850"/>
                </a:lnTo>
                <a:lnTo>
                  <a:pt x="180578" y="69651"/>
                </a:lnTo>
                <a:lnTo>
                  <a:pt x="170009" y="76734"/>
                </a:lnTo>
                <a:lnTo>
                  <a:pt x="159535" y="83986"/>
                </a:lnTo>
                <a:lnTo>
                  <a:pt x="158408" y="84775"/>
                </a:lnTo>
                <a:lnTo>
                  <a:pt x="148187" y="90722"/>
                </a:lnTo>
                <a:lnTo>
                  <a:pt x="136320" y="92620"/>
                </a:lnTo>
                <a:lnTo>
                  <a:pt x="131682" y="91741"/>
                </a:lnTo>
                <a:lnTo>
                  <a:pt x="144432" y="88154"/>
                </a:lnTo>
                <a:lnTo>
                  <a:pt x="154815" y="80963"/>
                </a:lnTo>
                <a:lnTo>
                  <a:pt x="157727" y="78406"/>
                </a:lnTo>
                <a:lnTo>
                  <a:pt x="167402" y="70049"/>
                </a:lnTo>
                <a:lnTo>
                  <a:pt x="177472" y="62278"/>
                </a:lnTo>
                <a:lnTo>
                  <a:pt x="188031" y="55235"/>
                </a:lnTo>
                <a:lnTo>
                  <a:pt x="195532" y="50940"/>
                </a:lnTo>
                <a:lnTo>
                  <a:pt x="206858" y="44957"/>
                </a:lnTo>
                <a:lnTo>
                  <a:pt x="218377" y="39504"/>
                </a:lnTo>
                <a:lnTo>
                  <a:pt x="230317" y="35184"/>
                </a:lnTo>
                <a:lnTo>
                  <a:pt x="242907" y="32600"/>
                </a:lnTo>
                <a:lnTo>
                  <a:pt x="249371" y="32032"/>
                </a:lnTo>
                <a:lnTo>
                  <a:pt x="254813" y="33823"/>
                </a:lnTo>
                <a:lnTo>
                  <a:pt x="260158" y="35614"/>
                </a:lnTo>
                <a:lnTo>
                  <a:pt x="260839" y="36510"/>
                </a:lnTo>
                <a:lnTo>
                  <a:pt x="261616" y="37306"/>
                </a:lnTo>
                <a:lnTo>
                  <a:pt x="262782" y="36410"/>
                </a:lnTo>
                <a:lnTo>
                  <a:pt x="262296" y="35813"/>
                </a:lnTo>
                <a:lnTo>
                  <a:pt x="261908" y="35117"/>
                </a:lnTo>
                <a:lnTo>
                  <a:pt x="261422" y="34520"/>
                </a:lnTo>
                <a:lnTo>
                  <a:pt x="254813" y="30539"/>
                </a:lnTo>
                <a:lnTo>
                  <a:pt x="247816" y="27952"/>
                </a:lnTo>
                <a:lnTo>
                  <a:pt x="239458" y="27056"/>
                </a:lnTo>
                <a:lnTo>
                  <a:pt x="240819" y="29046"/>
                </a:lnTo>
                <a:lnTo>
                  <a:pt x="242665" y="29245"/>
                </a:lnTo>
                <a:lnTo>
                  <a:pt x="242568" y="31136"/>
                </a:lnTo>
                <a:lnTo>
                  <a:pt x="236446" y="29444"/>
                </a:lnTo>
                <a:lnTo>
                  <a:pt x="230323" y="30241"/>
                </a:lnTo>
                <a:lnTo>
                  <a:pt x="224201" y="30639"/>
                </a:lnTo>
                <a:lnTo>
                  <a:pt x="223132" y="30141"/>
                </a:lnTo>
                <a:lnTo>
                  <a:pt x="222160" y="30340"/>
                </a:lnTo>
                <a:lnTo>
                  <a:pt x="221382" y="31136"/>
                </a:lnTo>
                <a:lnTo>
                  <a:pt x="208525" y="32912"/>
                </a:lnTo>
                <a:lnTo>
                  <a:pt x="196137" y="35999"/>
                </a:lnTo>
                <a:lnTo>
                  <a:pt x="184173" y="40265"/>
                </a:lnTo>
                <a:lnTo>
                  <a:pt x="172588" y="45582"/>
                </a:lnTo>
                <a:lnTo>
                  <a:pt x="161338" y="51819"/>
                </a:lnTo>
                <a:lnTo>
                  <a:pt x="155395" y="55517"/>
                </a:lnTo>
                <a:lnTo>
                  <a:pt x="144872" y="62836"/>
                </a:lnTo>
                <a:lnTo>
                  <a:pt x="135185" y="71100"/>
                </a:lnTo>
                <a:lnTo>
                  <a:pt x="126484" y="80411"/>
                </a:lnTo>
                <a:lnTo>
                  <a:pt x="118918" y="90873"/>
                </a:lnTo>
                <a:lnTo>
                  <a:pt x="117202" y="93830"/>
                </a:lnTo>
                <a:lnTo>
                  <a:pt x="114675" y="95323"/>
                </a:lnTo>
                <a:lnTo>
                  <a:pt x="115744" y="97612"/>
                </a:lnTo>
                <a:lnTo>
                  <a:pt x="115842" y="97911"/>
                </a:lnTo>
                <a:lnTo>
                  <a:pt x="115842" y="98209"/>
                </a:lnTo>
                <a:lnTo>
                  <a:pt x="115939" y="98508"/>
                </a:lnTo>
                <a:lnTo>
                  <a:pt x="116133" y="98209"/>
                </a:lnTo>
                <a:lnTo>
                  <a:pt x="116425" y="97911"/>
                </a:lnTo>
                <a:lnTo>
                  <a:pt x="116531" y="97748"/>
                </a:lnTo>
                <a:lnTo>
                  <a:pt x="116716" y="97811"/>
                </a:lnTo>
                <a:lnTo>
                  <a:pt x="120798" y="94129"/>
                </a:lnTo>
                <a:lnTo>
                  <a:pt x="124977" y="91343"/>
                </a:lnTo>
                <a:lnTo>
                  <a:pt x="130322" y="95821"/>
                </a:lnTo>
                <a:lnTo>
                  <a:pt x="131099" y="96418"/>
                </a:lnTo>
                <a:lnTo>
                  <a:pt x="132751" y="96119"/>
                </a:lnTo>
                <a:lnTo>
                  <a:pt x="134015" y="96020"/>
                </a:lnTo>
                <a:lnTo>
                  <a:pt x="142178" y="96020"/>
                </a:lnTo>
                <a:lnTo>
                  <a:pt x="149758" y="93631"/>
                </a:lnTo>
                <a:lnTo>
                  <a:pt x="157047" y="90347"/>
                </a:lnTo>
                <a:lnTo>
                  <a:pt x="168457" y="84705"/>
                </a:lnTo>
                <a:lnTo>
                  <a:pt x="179440" y="78322"/>
                </a:lnTo>
                <a:lnTo>
                  <a:pt x="190202" y="71563"/>
                </a:lnTo>
                <a:lnTo>
                  <a:pt x="200952" y="64789"/>
                </a:lnTo>
                <a:lnTo>
                  <a:pt x="204084" y="62881"/>
                </a:lnTo>
                <a:lnTo>
                  <a:pt x="215123" y="56483"/>
                </a:lnTo>
                <a:lnTo>
                  <a:pt x="226431" y="50668"/>
                </a:lnTo>
                <a:lnTo>
                  <a:pt x="238162" y="45779"/>
                </a:lnTo>
                <a:lnTo>
                  <a:pt x="248691" y="42580"/>
                </a:lnTo>
                <a:lnTo>
                  <a:pt x="254036" y="41187"/>
                </a:lnTo>
                <a:lnTo>
                  <a:pt x="259284" y="43078"/>
                </a:lnTo>
                <a:lnTo>
                  <a:pt x="264629" y="65966"/>
                </a:lnTo>
                <a:lnTo>
                  <a:pt x="255547" y="74942"/>
                </a:lnTo>
                <a:lnTo>
                  <a:pt x="245714" y="82992"/>
                </a:lnTo>
                <a:lnTo>
                  <a:pt x="235573" y="90650"/>
                </a:lnTo>
                <a:lnTo>
                  <a:pt x="225568" y="98453"/>
                </a:lnTo>
                <a:lnTo>
                  <a:pt x="223715" y="100000"/>
                </a:lnTo>
                <a:lnTo>
                  <a:pt x="236418" y="95586"/>
                </a:lnTo>
                <a:lnTo>
                  <a:pt x="247524" y="89170"/>
                </a:lnTo>
                <a:lnTo>
                  <a:pt x="256821" y="80465"/>
                </a:lnTo>
                <a:lnTo>
                  <a:pt x="264097" y="69184"/>
                </a:lnTo>
                <a:lnTo>
                  <a:pt x="265600" y="65867"/>
                </a:lnTo>
                <a:lnTo>
                  <a:pt x="267350" y="65071"/>
                </a:lnTo>
                <a:lnTo>
                  <a:pt x="268127" y="63677"/>
                </a:lnTo>
                <a:lnTo>
                  <a:pt x="268218" y="61909"/>
                </a:lnTo>
                <a:lnTo>
                  <a:pt x="269488" y="61289"/>
                </a:lnTo>
                <a:lnTo>
                  <a:pt x="269877" y="60393"/>
                </a:lnTo>
                <a:lnTo>
                  <a:pt x="270654" y="59597"/>
                </a:lnTo>
                <a:lnTo>
                  <a:pt x="270654" y="58702"/>
                </a:lnTo>
                <a:lnTo>
                  <a:pt x="270848" y="57906"/>
                </a:lnTo>
                <a:lnTo>
                  <a:pt x="272306" y="57607"/>
                </a:lnTo>
                <a:lnTo>
                  <a:pt x="272792" y="56313"/>
                </a:lnTo>
                <a:lnTo>
                  <a:pt x="273375" y="55219"/>
                </a:lnTo>
                <a:lnTo>
                  <a:pt x="275124" y="54025"/>
                </a:lnTo>
                <a:lnTo>
                  <a:pt x="277165" y="53029"/>
                </a:lnTo>
                <a:lnTo>
                  <a:pt x="276971" y="49845"/>
                </a:lnTo>
                <a:lnTo>
                  <a:pt x="280955" y="55119"/>
                </a:lnTo>
                <a:lnTo>
                  <a:pt x="277554" y="68056"/>
                </a:lnTo>
                <a:lnTo>
                  <a:pt x="273861" y="73728"/>
                </a:lnTo>
                <a:lnTo>
                  <a:pt x="274444" y="78406"/>
                </a:lnTo>
                <a:lnTo>
                  <a:pt x="276193" y="83083"/>
                </a:lnTo>
                <a:lnTo>
                  <a:pt x="277651" y="86964"/>
                </a:lnTo>
                <a:lnTo>
                  <a:pt x="278817" y="90945"/>
                </a:lnTo>
                <a:lnTo>
                  <a:pt x="280178" y="94925"/>
                </a:lnTo>
                <a:lnTo>
                  <a:pt x="281830" y="102389"/>
                </a:lnTo>
                <a:lnTo>
                  <a:pt x="283093" y="109952"/>
                </a:lnTo>
                <a:lnTo>
                  <a:pt x="282705" y="117614"/>
                </a:lnTo>
                <a:lnTo>
                  <a:pt x="281927" y="121794"/>
                </a:lnTo>
                <a:lnTo>
                  <a:pt x="281441" y="126073"/>
                </a:lnTo>
                <a:lnTo>
                  <a:pt x="277554" y="129855"/>
                </a:lnTo>
                <a:lnTo>
                  <a:pt x="277360" y="125775"/>
                </a:lnTo>
                <a:lnTo>
                  <a:pt x="277165" y="122590"/>
                </a:lnTo>
                <a:lnTo>
                  <a:pt x="277068" y="119306"/>
                </a:lnTo>
                <a:lnTo>
                  <a:pt x="275686" y="131874"/>
                </a:lnTo>
                <a:lnTo>
                  <a:pt x="274975" y="144464"/>
                </a:lnTo>
                <a:lnTo>
                  <a:pt x="273445" y="156969"/>
                </a:lnTo>
                <a:lnTo>
                  <a:pt x="273375" y="157321"/>
                </a:lnTo>
                <a:lnTo>
                  <a:pt x="272986" y="110998"/>
                </a:lnTo>
                <a:lnTo>
                  <a:pt x="273065" y="99052"/>
                </a:lnTo>
                <a:lnTo>
                  <a:pt x="269966" y="86691"/>
                </a:lnTo>
                <a:lnTo>
                  <a:pt x="269877" y="86466"/>
                </a:lnTo>
                <a:lnTo>
                  <a:pt x="263948" y="91940"/>
                </a:lnTo>
                <a:lnTo>
                  <a:pt x="260061" y="98707"/>
                </a:lnTo>
                <a:lnTo>
                  <a:pt x="250440" y="101792"/>
                </a:lnTo>
                <a:lnTo>
                  <a:pt x="238055" y="105174"/>
                </a:lnTo>
                <a:lnTo>
                  <a:pt x="225609" y="107392"/>
                </a:lnTo>
                <a:lnTo>
                  <a:pt x="220022" y="107962"/>
                </a:lnTo>
                <a:lnTo>
                  <a:pt x="213316" y="108559"/>
                </a:lnTo>
                <a:lnTo>
                  <a:pt x="206708" y="109454"/>
                </a:lnTo>
                <a:lnTo>
                  <a:pt x="200099" y="110350"/>
                </a:lnTo>
                <a:lnTo>
                  <a:pt x="200877" y="109852"/>
                </a:lnTo>
                <a:lnTo>
                  <a:pt x="201751" y="109454"/>
                </a:lnTo>
                <a:lnTo>
                  <a:pt x="202917" y="108658"/>
                </a:lnTo>
                <a:lnTo>
                  <a:pt x="199905" y="107962"/>
                </a:lnTo>
                <a:lnTo>
                  <a:pt x="197184" y="107265"/>
                </a:lnTo>
                <a:lnTo>
                  <a:pt x="194365" y="106668"/>
                </a:lnTo>
                <a:lnTo>
                  <a:pt x="206991" y="104123"/>
                </a:lnTo>
                <a:lnTo>
                  <a:pt x="218578" y="99063"/>
                </a:lnTo>
                <a:lnTo>
                  <a:pt x="223326" y="95224"/>
                </a:lnTo>
                <a:lnTo>
                  <a:pt x="232860" y="86904"/>
                </a:lnTo>
                <a:lnTo>
                  <a:pt x="242824" y="78985"/>
                </a:lnTo>
                <a:lnTo>
                  <a:pt x="247719" y="75022"/>
                </a:lnTo>
                <a:lnTo>
                  <a:pt x="245970" y="73828"/>
                </a:lnTo>
                <a:lnTo>
                  <a:pt x="245095" y="73728"/>
                </a:lnTo>
                <a:lnTo>
                  <a:pt x="244317" y="74027"/>
                </a:lnTo>
                <a:lnTo>
                  <a:pt x="238086" y="56566"/>
                </a:lnTo>
                <a:lnTo>
                  <a:pt x="248728" y="49506"/>
                </a:lnTo>
                <a:lnTo>
                  <a:pt x="257437" y="44770"/>
                </a:lnTo>
                <a:lnTo>
                  <a:pt x="245347" y="49000"/>
                </a:lnTo>
                <a:lnTo>
                  <a:pt x="233869" y="54442"/>
                </a:lnTo>
                <a:lnTo>
                  <a:pt x="222833" y="60752"/>
                </a:lnTo>
                <a:lnTo>
                  <a:pt x="212065" y="67586"/>
                </a:lnTo>
                <a:lnTo>
                  <a:pt x="201395" y="74604"/>
                </a:lnTo>
                <a:lnTo>
                  <a:pt x="193005" y="79998"/>
                </a:lnTo>
                <a:lnTo>
                  <a:pt x="196076" y="89860"/>
                </a:lnTo>
                <a:lnTo>
                  <a:pt x="184168" y="94333"/>
                </a:lnTo>
                <a:lnTo>
                  <a:pt x="177941" y="97015"/>
                </a:lnTo>
                <a:lnTo>
                  <a:pt x="171527" y="100000"/>
                </a:lnTo>
                <a:lnTo>
                  <a:pt x="164336" y="101991"/>
                </a:lnTo>
                <a:lnTo>
                  <a:pt x="156853" y="100199"/>
                </a:lnTo>
                <a:lnTo>
                  <a:pt x="163947" y="97911"/>
                </a:lnTo>
                <a:lnTo>
                  <a:pt x="171333" y="97015"/>
                </a:lnTo>
                <a:lnTo>
                  <a:pt x="178039" y="93432"/>
                </a:lnTo>
                <a:lnTo>
                  <a:pt x="175901" y="89949"/>
                </a:lnTo>
                <a:lnTo>
                  <a:pt x="173665" y="89651"/>
                </a:lnTo>
                <a:lnTo>
                  <a:pt x="170070" y="91343"/>
                </a:lnTo>
                <a:lnTo>
                  <a:pt x="163461" y="94428"/>
                </a:lnTo>
                <a:lnTo>
                  <a:pt x="156561" y="96915"/>
                </a:lnTo>
                <a:lnTo>
                  <a:pt x="149272" y="97811"/>
                </a:lnTo>
                <a:lnTo>
                  <a:pt x="147523" y="98110"/>
                </a:lnTo>
                <a:lnTo>
                  <a:pt x="145774" y="98309"/>
                </a:lnTo>
                <a:lnTo>
                  <a:pt x="145094" y="100398"/>
                </a:lnTo>
                <a:lnTo>
                  <a:pt x="141303" y="99602"/>
                </a:lnTo>
                <a:lnTo>
                  <a:pt x="137611" y="98607"/>
                </a:lnTo>
                <a:lnTo>
                  <a:pt x="133820" y="98110"/>
                </a:lnTo>
                <a:lnTo>
                  <a:pt x="124394" y="96915"/>
                </a:lnTo>
                <a:lnTo>
                  <a:pt x="120798" y="99901"/>
                </a:lnTo>
                <a:lnTo>
                  <a:pt x="120701" y="109753"/>
                </a:lnTo>
                <a:lnTo>
                  <a:pt x="122077" y="122568"/>
                </a:lnTo>
                <a:lnTo>
                  <a:pt x="127504" y="134124"/>
                </a:lnTo>
                <a:lnTo>
                  <a:pt x="129156" y="136224"/>
                </a:lnTo>
                <a:lnTo>
                  <a:pt x="117602" y="128711"/>
                </a:lnTo>
                <a:lnTo>
                  <a:pt x="112841" y="116662"/>
                </a:lnTo>
                <a:lnTo>
                  <a:pt x="111760" y="108459"/>
                </a:lnTo>
                <a:lnTo>
                  <a:pt x="108017" y="120595"/>
                </a:lnTo>
                <a:lnTo>
                  <a:pt x="104275" y="132732"/>
                </a:lnTo>
                <a:lnTo>
                  <a:pt x="104180" y="133039"/>
                </a:lnTo>
                <a:lnTo>
                  <a:pt x="108164" y="130452"/>
                </a:lnTo>
                <a:lnTo>
                  <a:pt x="108650" y="125377"/>
                </a:lnTo>
                <a:lnTo>
                  <a:pt x="112829" y="121993"/>
                </a:lnTo>
                <a:lnTo>
                  <a:pt x="110527" y="134772"/>
                </a:lnTo>
                <a:lnTo>
                  <a:pt x="108265" y="147242"/>
                </a:lnTo>
                <a:lnTo>
                  <a:pt x="106025" y="159518"/>
                </a:lnTo>
                <a:lnTo>
                  <a:pt x="105735" y="161102"/>
                </a:lnTo>
                <a:lnTo>
                  <a:pt x="106220" y="161202"/>
                </a:lnTo>
                <a:lnTo>
                  <a:pt x="106706" y="161301"/>
                </a:lnTo>
                <a:lnTo>
                  <a:pt x="107192" y="161401"/>
                </a:lnTo>
                <a:lnTo>
                  <a:pt x="109039" y="155629"/>
                </a:lnTo>
                <a:lnTo>
                  <a:pt x="110885" y="149758"/>
                </a:lnTo>
                <a:lnTo>
                  <a:pt x="112732" y="143986"/>
                </a:lnTo>
                <a:lnTo>
                  <a:pt x="112967" y="157312"/>
                </a:lnTo>
                <a:lnTo>
                  <a:pt x="111660" y="170089"/>
                </a:lnTo>
                <a:lnTo>
                  <a:pt x="108641" y="182257"/>
                </a:lnTo>
                <a:lnTo>
                  <a:pt x="103742" y="193761"/>
                </a:lnTo>
                <a:lnTo>
                  <a:pt x="96796" y="204542"/>
                </a:lnTo>
                <a:lnTo>
                  <a:pt x="89408" y="212850"/>
                </a:lnTo>
                <a:lnTo>
                  <a:pt x="99747" y="215591"/>
                </a:lnTo>
                <a:lnTo>
                  <a:pt x="103706" y="211113"/>
                </a:lnTo>
                <a:lnTo>
                  <a:pt x="106415" y="205685"/>
                </a:lnTo>
                <a:lnTo>
                  <a:pt x="107484" y="203695"/>
                </a:lnTo>
                <a:lnTo>
                  <a:pt x="108164" y="201704"/>
                </a:lnTo>
                <a:lnTo>
                  <a:pt x="108942" y="199615"/>
                </a:lnTo>
                <a:lnTo>
                  <a:pt x="112890" y="187844"/>
                </a:lnTo>
                <a:lnTo>
                  <a:pt x="115918" y="175717"/>
                </a:lnTo>
                <a:lnTo>
                  <a:pt x="118087" y="163129"/>
                </a:lnTo>
                <a:lnTo>
                  <a:pt x="119456" y="149974"/>
                </a:lnTo>
                <a:lnTo>
                  <a:pt x="119535" y="148862"/>
                </a:lnTo>
                <a:lnTo>
                  <a:pt x="121867" y="153738"/>
                </a:lnTo>
                <a:lnTo>
                  <a:pt x="122839" y="157420"/>
                </a:lnTo>
                <a:lnTo>
                  <a:pt x="123325" y="161301"/>
                </a:lnTo>
                <a:lnTo>
                  <a:pt x="123033" y="168864"/>
                </a:lnTo>
                <a:lnTo>
                  <a:pt x="123713" y="176527"/>
                </a:lnTo>
                <a:lnTo>
                  <a:pt x="122158" y="183991"/>
                </a:lnTo>
                <a:close/>
              </a:path>
            </a:pathLst>
          </a:custGeom>
          <a:solidFill>
            <a:srgbClr val="302D30"/>
          </a:solidFill>
        </p:spPr>
        <p:txBody>
          <a:bodyPr wrap="square" lIns="0" tIns="0" rIns="0" bIns="0" rtlCol="0">
            <a:noAutofit/>
          </a:bodyPr>
          <a:lstStyle/>
          <a:p>
            <a:endParaRPr sz="1758"/>
          </a:p>
        </p:txBody>
      </p:sp>
      <p:sp>
        <p:nvSpPr>
          <p:cNvPr id="1425" name="object 402"/>
          <p:cNvSpPr/>
          <p:nvPr/>
        </p:nvSpPr>
        <p:spPr>
          <a:xfrm>
            <a:off x="2222645" y="3411381"/>
            <a:ext cx="82561" cy="189006"/>
          </a:xfrm>
          <a:custGeom>
            <a:avLst/>
            <a:gdLst/>
            <a:ahLst/>
            <a:cxnLst/>
            <a:rect l="l" t="t" r="r" b="b"/>
            <a:pathLst>
              <a:path w="84549" h="193556">
                <a:moveTo>
                  <a:pt x="44536" y="56505"/>
                </a:moveTo>
                <a:lnTo>
                  <a:pt x="43829" y="53538"/>
                </a:lnTo>
                <a:lnTo>
                  <a:pt x="43973" y="40863"/>
                </a:lnTo>
                <a:lnTo>
                  <a:pt x="44010" y="28180"/>
                </a:lnTo>
                <a:lnTo>
                  <a:pt x="44598" y="15533"/>
                </a:lnTo>
                <a:lnTo>
                  <a:pt x="45287" y="9354"/>
                </a:lnTo>
                <a:lnTo>
                  <a:pt x="45773" y="7264"/>
                </a:lnTo>
                <a:lnTo>
                  <a:pt x="46259" y="5075"/>
                </a:lnTo>
                <a:lnTo>
                  <a:pt x="46842" y="2985"/>
                </a:lnTo>
                <a:lnTo>
                  <a:pt x="47328" y="1393"/>
                </a:lnTo>
                <a:lnTo>
                  <a:pt x="48105" y="0"/>
                </a:lnTo>
                <a:lnTo>
                  <a:pt x="49952" y="1393"/>
                </a:lnTo>
                <a:lnTo>
                  <a:pt x="61640" y="6403"/>
                </a:lnTo>
                <a:lnTo>
                  <a:pt x="73949" y="6546"/>
                </a:lnTo>
                <a:lnTo>
                  <a:pt x="79884" y="5970"/>
                </a:lnTo>
                <a:lnTo>
                  <a:pt x="81244" y="8259"/>
                </a:lnTo>
                <a:lnTo>
                  <a:pt x="77940" y="10051"/>
                </a:lnTo>
                <a:lnTo>
                  <a:pt x="79787" y="12339"/>
                </a:lnTo>
                <a:lnTo>
                  <a:pt x="78912" y="13633"/>
                </a:lnTo>
                <a:lnTo>
                  <a:pt x="78815" y="13434"/>
                </a:lnTo>
                <a:lnTo>
                  <a:pt x="78620" y="13335"/>
                </a:lnTo>
                <a:lnTo>
                  <a:pt x="78523" y="13136"/>
                </a:lnTo>
                <a:lnTo>
                  <a:pt x="78426" y="13434"/>
                </a:lnTo>
                <a:lnTo>
                  <a:pt x="78232" y="13733"/>
                </a:lnTo>
                <a:lnTo>
                  <a:pt x="78135" y="14031"/>
                </a:lnTo>
                <a:lnTo>
                  <a:pt x="77779" y="140549"/>
                </a:lnTo>
                <a:lnTo>
                  <a:pt x="74560" y="153774"/>
                </a:lnTo>
                <a:lnTo>
                  <a:pt x="74418" y="164033"/>
                </a:lnTo>
                <a:lnTo>
                  <a:pt x="77267" y="172188"/>
                </a:lnTo>
                <a:lnTo>
                  <a:pt x="78912" y="174648"/>
                </a:lnTo>
                <a:lnTo>
                  <a:pt x="80851" y="161940"/>
                </a:lnTo>
                <a:lnTo>
                  <a:pt x="84298" y="149823"/>
                </a:lnTo>
                <a:lnTo>
                  <a:pt x="84354" y="149670"/>
                </a:lnTo>
                <a:lnTo>
                  <a:pt x="83450" y="162182"/>
                </a:lnTo>
                <a:lnTo>
                  <a:pt x="83511" y="174712"/>
                </a:lnTo>
                <a:lnTo>
                  <a:pt x="84549" y="180221"/>
                </a:lnTo>
                <a:lnTo>
                  <a:pt x="75316" y="182609"/>
                </a:lnTo>
                <a:lnTo>
                  <a:pt x="70554" y="180320"/>
                </a:lnTo>
                <a:lnTo>
                  <a:pt x="68708" y="172458"/>
                </a:lnTo>
                <a:lnTo>
                  <a:pt x="71040" y="173055"/>
                </a:lnTo>
                <a:lnTo>
                  <a:pt x="71623" y="171264"/>
                </a:lnTo>
                <a:lnTo>
                  <a:pt x="71915" y="169473"/>
                </a:lnTo>
                <a:lnTo>
                  <a:pt x="72790" y="156838"/>
                </a:lnTo>
                <a:lnTo>
                  <a:pt x="69847" y="144880"/>
                </a:lnTo>
                <a:lnTo>
                  <a:pt x="66861" y="139320"/>
                </a:lnTo>
                <a:lnTo>
                  <a:pt x="64918" y="140216"/>
                </a:lnTo>
                <a:lnTo>
                  <a:pt x="65112" y="141609"/>
                </a:lnTo>
                <a:lnTo>
                  <a:pt x="64918" y="142903"/>
                </a:lnTo>
                <a:lnTo>
                  <a:pt x="64700" y="155421"/>
                </a:lnTo>
                <a:lnTo>
                  <a:pt x="67019" y="167652"/>
                </a:lnTo>
                <a:lnTo>
                  <a:pt x="67639" y="170866"/>
                </a:lnTo>
                <a:lnTo>
                  <a:pt x="59951" y="180962"/>
                </a:lnTo>
                <a:lnTo>
                  <a:pt x="48521" y="182794"/>
                </a:lnTo>
                <a:lnTo>
                  <a:pt x="44412" y="181813"/>
                </a:lnTo>
                <a:lnTo>
                  <a:pt x="41302" y="180818"/>
                </a:lnTo>
                <a:lnTo>
                  <a:pt x="39553" y="182808"/>
                </a:lnTo>
                <a:lnTo>
                  <a:pt x="37804" y="184699"/>
                </a:lnTo>
                <a:lnTo>
                  <a:pt x="32459" y="190172"/>
                </a:lnTo>
                <a:lnTo>
                  <a:pt x="26919" y="193556"/>
                </a:lnTo>
                <a:lnTo>
                  <a:pt x="19728" y="187883"/>
                </a:lnTo>
                <a:lnTo>
                  <a:pt x="17978" y="186490"/>
                </a:lnTo>
                <a:lnTo>
                  <a:pt x="16423" y="187883"/>
                </a:lnTo>
                <a:lnTo>
                  <a:pt x="14868" y="188082"/>
                </a:lnTo>
                <a:lnTo>
                  <a:pt x="6316" y="189177"/>
                </a:lnTo>
                <a:lnTo>
                  <a:pt x="3109" y="186988"/>
                </a:lnTo>
                <a:lnTo>
                  <a:pt x="0" y="178330"/>
                </a:lnTo>
                <a:lnTo>
                  <a:pt x="777" y="178031"/>
                </a:lnTo>
                <a:lnTo>
                  <a:pt x="1554" y="177633"/>
                </a:lnTo>
                <a:lnTo>
                  <a:pt x="14539" y="172883"/>
                </a:lnTo>
                <a:lnTo>
                  <a:pt x="26004" y="167214"/>
                </a:lnTo>
                <a:lnTo>
                  <a:pt x="36729" y="160421"/>
                </a:lnTo>
                <a:lnTo>
                  <a:pt x="46712" y="152498"/>
                </a:lnTo>
                <a:lnTo>
                  <a:pt x="55954" y="143438"/>
                </a:lnTo>
                <a:lnTo>
                  <a:pt x="61808" y="136633"/>
                </a:lnTo>
                <a:lnTo>
                  <a:pt x="63557" y="134444"/>
                </a:lnTo>
                <a:lnTo>
                  <a:pt x="62974" y="132454"/>
                </a:lnTo>
                <a:lnTo>
                  <a:pt x="66084" y="126582"/>
                </a:lnTo>
                <a:lnTo>
                  <a:pt x="62974" y="121009"/>
                </a:lnTo>
                <a:lnTo>
                  <a:pt x="62294" y="115237"/>
                </a:lnTo>
                <a:lnTo>
                  <a:pt x="63168" y="115835"/>
                </a:lnTo>
                <a:lnTo>
                  <a:pt x="64140" y="117029"/>
                </a:lnTo>
                <a:lnTo>
                  <a:pt x="64821" y="116830"/>
                </a:lnTo>
                <a:lnTo>
                  <a:pt x="66570" y="116432"/>
                </a:lnTo>
                <a:lnTo>
                  <a:pt x="65792" y="114740"/>
                </a:lnTo>
                <a:lnTo>
                  <a:pt x="65598" y="113645"/>
                </a:lnTo>
                <a:lnTo>
                  <a:pt x="64432" y="105983"/>
                </a:lnTo>
                <a:lnTo>
                  <a:pt x="61711" y="98818"/>
                </a:lnTo>
                <a:lnTo>
                  <a:pt x="58504" y="91951"/>
                </a:lnTo>
                <a:lnTo>
                  <a:pt x="53141" y="80437"/>
                </a:lnTo>
                <a:lnTo>
                  <a:pt x="48336" y="68669"/>
                </a:lnTo>
                <a:lnTo>
                  <a:pt x="44536" y="56505"/>
                </a:lnTo>
                <a:close/>
              </a:path>
            </a:pathLst>
          </a:custGeom>
          <a:solidFill>
            <a:srgbClr val="BAB6B6"/>
          </a:solidFill>
        </p:spPr>
        <p:txBody>
          <a:bodyPr wrap="square" lIns="0" tIns="0" rIns="0" bIns="0" rtlCol="0">
            <a:noAutofit/>
          </a:bodyPr>
          <a:lstStyle/>
          <a:p>
            <a:endParaRPr sz="1758"/>
          </a:p>
        </p:txBody>
      </p:sp>
      <p:sp>
        <p:nvSpPr>
          <p:cNvPr id="1426" name="object 403"/>
          <p:cNvSpPr/>
          <p:nvPr/>
        </p:nvSpPr>
        <p:spPr>
          <a:xfrm>
            <a:off x="2298571" y="3392256"/>
            <a:ext cx="144308" cy="209023"/>
          </a:xfrm>
          <a:custGeom>
            <a:avLst/>
            <a:gdLst/>
            <a:ahLst/>
            <a:cxnLst/>
            <a:rect l="l" t="t" r="r" b="b"/>
            <a:pathLst>
              <a:path w="147782" h="214055">
                <a:moveTo>
                  <a:pt x="27663" y="206293"/>
                </a:moveTo>
                <a:lnTo>
                  <a:pt x="30773" y="202213"/>
                </a:lnTo>
                <a:lnTo>
                  <a:pt x="33106" y="197337"/>
                </a:lnTo>
                <a:lnTo>
                  <a:pt x="35827" y="192859"/>
                </a:lnTo>
                <a:lnTo>
                  <a:pt x="36896" y="191068"/>
                </a:lnTo>
                <a:lnTo>
                  <a:pt x="37576" y="188381"/>
                </a:lnTo>
                <a:lnTo>
                  <a:pt x="40492" y="190172"/>
                </a:lnTo>
                <a:lnTo>
                  <a:pt x="46711" y="194053"/>
                </a:lnTo>
                <a:lnTo>
                  <a:pt x="51084" y="190272"/>
                </a:lnTo>
                <a:lnTo>
                  <a:pt x="55555" y="186689"/>
                </a:lnTo>
                <a:lnTo>
                  <a:pt x="56721" y="185793"/>
                </a:lnTo>
                <a:lnTo>
                  <a:pt x="57110" y="183902"/>
                </a:lnTo>
                <a:lnTo>
                  <a:pt x="59636" y="185097"/>
                </a:lnTo>
                <a:lnTo>
                  <a:pt x="59636" y="187983"/>
                </a:lnTo>
                <a:lnTo>
                  <a:pt x="59734" y="190968"/>
                </a:lnTo>
                <a:lnTo>
                  <a:pt x="59636" y="194053"/>
                </a:lnTo>
                <a:lnTo>
                  <a:pt x="59539" y="200024"/>
                </a:lnTo>
                <a:lnTo>
                  <a:pt x="60997" y="205199"/>
                </a:lnTo>
                <a:lnTo>
                  <a:pt x="66925" y="207488"/>
                </a:lnTo>
                <a:lnTo>
                  <a:pt x="73242" y="209876"/>
                </a:lnTo>
                <a:lnTo>
                  <a:pt x="78587" y="207587"/>
                </a:lnTo>
                <a:lnTo>
                  <a:pt x="83058" y="201019"/>
                </a:lnTo>
                <a:lnTo>
                  <a:pt x="87334" y="194750"/>
                </a:lnTo>
                <a:lnTo>
                  <a:pt x="91124" y="194153"/>
                </a:lnTo>
                <a:lnTo>
                  <a:pt x="97635" y="198332"/>
                </a:lnTo>
                <a:lnTo>
                  <a:pt x="91243" y="35717"/>
                </a:lnTo>
                <a:lnTo>
                  <a:pt x="87042" y="22987"/>
                </a:lnTo>
                <a:lnTo>
                  <a:pt x="92290" y="26470"/>
                </a:lnTo>
                <a:lnTo>
                  <a:pt x="93845" y="30749"/>
                </a:lnTo>
                <a:lnTo>
                  <a:pt x="96080" y="34432"/>
                </a:lnTo>
                <a:lnTo>
                  <a:pt x="96963" y="35969"/>
                </a:lnTo>
                <a:lnTo>
                  <a:pt x="103159" y="47151"/>
                </a:lnTo>
                <a:lnTo>
                  <a:pt x="109873" y="57955"/>
                </a:lnTo>
                <a:lnTo>
                  <a:pt x="118238" y="67570"/>
                </a:lnTo>
                <a:lnTo>
                  <a:pt x="118780" y="68059"/>
                </a:lnTo>
                <a:lnTo>
                  <a:pt x="129427" y="74496"/>
                </a:lnTo>
                <a:lnTo>
                  <a:pt x="142728" y="76626"/>
                </a:lnTo>
                <a:lnTo>
                  <a:pt x="136071" y="72481"/>
                </a:lnTo>
                <a:lnTo>
                  <a:pt x="125621" y="64524"/>
                </a:lnTo>
                <a:lnTo>
                  <a:pt x="116473" y="55627"/>
                </a:lnTo>
                <a:lnTo>
                  <a:pt x="108511" y="45830"/>
                </a:lnTo>
                <a:lnTo>
                  <a:pt x="101622" y="35169"/>
                </a:lnTo>
                <a:lnTo>
                  <a:pt x="95691" y="23684"/>
                </a:lnTo>
                <a:lnTo>
                  <a:pt x="95400" y="22788"/>
                </a:lnTo>
                <a:lnTo>
                  <a:pt x="95206" y="22390"/>
                </a:lnTo>
                <a:lnTo>
                  <a:pt x="95691" y="22490"/>
                </a:lnTo>
                <a:lnTo>
                  <a:pt x="96080" y="22589"/>
                </a:lnTo>
                <a:lnTo>
                  <a:pt x="96566" y="22689"/>
                </a:lnTo>
                <a:lnTo>
                  <a:pt x="100364" y="26612"/>
                </a:lnTo>
                <a:lnTo>
                  <a:pt x="109184" y="35748"/>
                </a:lnTo>
                <a:lnTo>
                  <a:pt x="118015" y="44897"/>
                </a:lnTo>
                <a:lnTo>
                  <a:pt x="126861" y="54023"/>
                </a:lnTo>
                <a:lnTo>
                  <a:pt x="135731" y="63092"/>
                </a:lnTo>
                <a:lnTo>
                  <a:pt x="139229" y="66674"/>
                </a:lnTo>
                <a:lnTo>
                  <a:pt x="143214" y="71849"/>
                </a:lnTo>
                <a:lnTo>
                  <a:pt x="147782" y="70555"/>
                </a:lnTo>
                <a:lnTo>
                  <a:pt x="145852" y="31806"/>
                </a:lnTo>
                <a:lnTo>
                  <a:pt x="144743" y="44251"/>
                </a:lnTo>
                <a:lnTo>
                  <a:pt x="142145" y="56922"/>
                </a:lnTo>
                <a:lnTo>
                  <a:pt x="141070" y="53384"/>
                </a:lnTo>
                <a:lnTo>
                  <a:pt x="141071" y="41333"/>
                </a:lnTo>
                <a:lnTo>
                  <a:pt x="145838" y="30252"/>
                </a:lnTo>
                <a:lnTo>
                  <a:pt x="143797" y="15822"/>
                </a:lnTo>
                <a:lnTo>
                  <a:pt x="144089" y="14529"/>
                </a:lnTo>
                <a:lnTo>
                  <a:pt x="142847" y="8385"/>
                </a:lnTo>
                <a:lnTo>
                  <a:pt x="131138" y="13756"/>
                </a:lnTo>
                <a:lnTo>
                  <a:pt x="118955" y="17388"/>
                </a:lnTo>
                <a:lnTo>
                  <a:pt x="106419" y="19671"/>
                </a:lnTo>
                <a:lnTo>
                  <a:pt x="93651" y="20997"/>
                </a:lnTo>
                <a:lnTo>
                  <a:pt x="88791" y="21395"/>
                </a:lnTo>
                <a:lnTo>
                  <a:pt x="86848" y="22788"/>
                </a:lnTo>
                <a:lnTo>
                  <a:pt x="85682" y="27067"/>
                </a:lnTo>
                <a:lnTo>
                  <a:pt x="84515" y="31745"/>
                </a:lnTo>
                <a:lnTo>
                  <a:pt x="82960" y="34034"/>
                </a:lnTo>
                <a:lnTo>
                  <a:pt x="77615" y="30650"/>
                </a:lnTo>
                <a:lnTo>
                  <a:pt x="74506" y="28660"/>
                </a:lnTo>
                <a:lnTo>
                  <a:pt x="69938" y="29257"/>
                </a:lnTo>
                <a:lnTo>
                  <a:pt x="70715" y="23186"/>
                </a:lnTo>
                <a:lnTo>
                  <a:pt x="71007" y="21296"/>
                </a:lnTo>
                <a:lnTo>
                  <a:pt x="67897" y="21097"/>
                </a:lnTo>
                <a:lnTo>
                  <a:pt x="65953" y="20997"/>
                </a:lnTo>
                <a:lnTo>
                  <a:pt x="60317" y="20798"/>
                </a:lnTo>
                <a:lnTo>
                  <a:pt x="54777" y="21097"/>
                </a:lnTo>
                <a:lnTo>
                  <a:pt x="48266" y="18708"/>
                </a:lnTo>
                <a:lnTo>
                  <a:pt x="50599" y="18410"/>
                </a:lnTo>
                <a:lnTo>
                  <a:pt x="51765" y="18211"/>
                </a:lnTo>
                <a:lnTo>
                  <a:pt x="52834" y="18111"/>
                </a:lnTo>
                <a:lnTo>
                  <a:pt x="57790" y="17415"/>
                </a:lnTo>
                <a:lnTo>
                  <a:pt x="63232" y="17912"/>
                </a:lnTo>
                <a:lnTo>
                  <a:pt x="67508" y="15822"/>
                </a:lnTo>
                <a:lnTo>
                  <a:pt x="72465" y="13334"/>
                </a:lnTo>
                <a:lnTo>
                  <a:pt x="67508" y="6567"/>
                </a:lnTo>
                <a:lnTo>
                  <a:pt x="70715" y="2288"/>
                </a:lnTo>
                <a:lnTo>
                  <a:pt x="74991" y="4080"/>
                </a:lnTo>
                <a:lnTo>
                  <a:pt x="75866" y="8259"/>
                </a:lnTo>
                <a:lnTo>
                  <a:pt x="77227" y="12140"/>
                </a:lnTo>
                <a:lnTo>
                  <a:pt x="77518" y="13135"/>
                </a:lnTo>
                <a:lnTo>
                  <a:pt x="77713" y="14529"/>
                </a:lnTo>
                <a:lnTo>
                  <a:pt x="79073" y="14529"/>
                </a:lnTo>
                <a:lnTo>
                  <a:pt x="80628" y="14628"/>
                </a:lnTo>
                <a:lnTo>
                  <a:pt x="81114" y="13235"/>
                </a:lnTo>
                <a:lnTo>
                  <a:pt x="81503" y="11941"/>
                </a:lnTo>
                <a:lnTo>
                  <a:pt x="83738" y="5274"/>
                </a:lnTo>
                <a:lnTo>
                  <a:pt x="82280" y="2189"/>
                </a:lnTo>
                <a:lnTo>
                  <a:pt x="75477" y="1293"/>
                </a:lnTo>
                <a:lnTo>
                  <a:pt x="69161" y="397"/>
                </a:lnTo>
                <a:lnTo>
                  <a:pt x="62649" y="198"/>
                </a:lnTo>
                <a:lnTo>
                  <a:pt x="56235" y="99"/>
                </a:lnTo>
                <a:lnTo>
                  <a:pt x="52251" y="0"/>
                </a:lnTo>
                <a:lnTo>
                  <a:pt x="49627" y="1393"/>
                </a:lnTo>
                <a:lnTo>
                  <a:pt x="47975" y="6169"/>
                </a:lnTo>
                <a:lnTo>
                  <a:pt x="46415" y="10389"/>
                </a:lnTo>
                <a:lnTo>
                  <a:pt x="41396" y="22163"/>
                </a:lnTo>
                <a:lnTo>
                  <a:pt x="35198" y="33263"/>
                </a:lnTo>
                <a:lnTo>
                  <a:pt x="27372" y="43388"/>
                </a:lnTo>
                <a:lnTo>
                  <a:pt x="23387" y="47567"/>
                </a:lnTo>
                <a:lnTo>
                  <a:pt x="19208" y="51449"/>
                </a:lnTo>
                <a:lnTo>
                  <a:pt x="13086" y="49060"/>
                </a:lnTo>
                <a:lnTo>
                  <a:pt x="18056" y="47609"/>
                </a:lnTo>
                <a:lnTo>
                  <a:pt x="27279" y="39815"/>
                </a:lnTo>
                <a:lnTo>
                  <a:pt x="35108" y="27396"/>
                </a:lnTo>
                <a:lnTo>
                  <a:pt x="39714" y="12737"/>
                </a:lnTo>
                <a:lnTo>
                  <a:pt x="33008" y="14927"/>
                </a:lnTo>
                <a:lnTo>
                  <a:pt x="31551" y="21694"/>
                </a:lnTo>
                <a:lnTo>
                  <a:pt x="29121" y="26868"/>
                </a:lnTo>
                <a:lnTo>
                  <a:pt x="23768" y="34739"/>
                </a:lnTo>
                <a:lnTo>
                  <a:pt x="14159" y="42769"/>
                </a:lnTo>
                <a:lnTo>
                  <a:pt x="3173" y="49856"/>
                </a:lnTo>
                <a:lnTo>
                  <a:pt x="3270" y="42592"/>
                </a:lnTo>
                <a:lnTo>
                  <a:pt x="5700" y="36422"/>
                </a:lnTo>
                <a:lnTo>
                  <a:pt x="5117" y="29953"/>
                </a:lnTo>
                <a:lnTo>
                  <a:pt x="4048" y="30650"/>
                </a:lnTo>
                <a:lnTo>
                  <a:pt x="3076" y="31247"/>
                </a:lnTo>
                <a:lnTo>
                  <a:pt x="2007" y="31944"/>
                </a:lnTo>
                <a:lnTo>
                  <a:pt x="1132" y="33237"/>
                </a:lnTo>
                <a:lnTo>
                  <a:pt x="1035" y="33536"/>
                </a:lnTo>
                <a:lnTo>
                  <a:pt x="841" y="33735"/>
                </a:lnTo>
                <a:lnTo>
                  <a:pt x="744" y="34034"/>
                </a:lnTo>
                <a:lnTo>
                  <a:pt x="355" y="33735"/>
                </a:lnTo>
                <a:lnTo>
                  <a:pt x="0" y="160153"/>
                </a:lnTo>
                <a:lnTo>
                  <a:pt x="6380" y="143102"/>
                </a:lnTo>
                <a:lnTo>
                  <a:pt x="6952" y="144849"/>
                </a:lnTo>
                <a:lnTo>
                  <a:pt x="7778" y="157361"/>
                </a:lnTo>
                <a:lnTo>
                  <a:pt x="6478" y="169373"/>
                </a:lnTo>
                <a:lnTo>
                  <a:pt x="7451" y="166668"/>
                </a:lnTo>
                <a:lnTo>
                  <a:pt x="9565" y="154386"/>
                </a:lnTo>
                <a:lnTo>
                  <a:pt x="9079" y="142026"/>
                </a:lnTo>
                <a:lnTo>
                  <a:pt x="7547" y="129567"/>
                </a:lnTo>
                <a:lnTo>
                  <a:pt x="6988" y="124782"/>
                </a:lnTo>
                <a:lnTo>
                  <a:pt x="6039" y="112129"/>
                </a:lnTo>
                <a:lnTo>
                  <a:pt x="5835" y="99486"/>
                </a:lnTo>
                <a:lnTo>
                  <a:pt x="6346" y="86862"/>
                </a:lnTo>
                <a:lnTo>
                  <a:pt x="7542" y="74263"/>
                </a:lnTo>
                <a:lnTo>
                  <a:pt x="9393" y="61699"/>
                </a:lnTo>
                <a:lnTo>
                  <a:pt x="9685" y="60007"/>
                </a:lnTo>
                <a:lnTo>
                  <a:pt x="10365" y="58315"/>
                </a:lnTo>
                <a:lnTo>
                  <a:pt x="11142" y="55628"/>
                </a:lnTo>
                <a:lnTo>
                  <a:pt x="11572" y="58443"/>
                </a:lnTo>
                <a:lnTo>
                  <a:pt x="13108" y="71305"/>
                </a:lnTo>
                <a:lnTo>
                  <a:pt x="14001" y="84046"/>
                </a:lnTo>
                <a:lnTo>
                  <a:pt x="14367" y="96693"/>
                </a:lnTo>
                <a:lnTo>
                  <a:pt x="14324" y="109274"/>
                </a:lnTo>
                <a:lnTo>
                  <a:pt x="13988" y="121815"/>
                </a:lnTo>
                <a:lnTo>
                  <a:pt x="13475" y="134344"/>
                </a:lnTo>
                <a:lnTo>
                  <a:pt x="14192" y="125955"/>
                </a:lnTo>
                <a:lnTo>
                  <a:pt x="15781" y="113285"/>
                </a:lnTo>
                <a:lnTo>
                  <a:pt x="17870" y="100729"/>
                </a:lnTo>
                <a:lnTo>
                  <a:pt x="20350" y="88268"/>
                </a:lnTo>
                <a:lnTo>
                  <a:pt x="23110" y="75881"/>
                </a:lnTo>
                <a:lnTo>
                  <a:pt x="26038" y="63549"/>
                </a:lnTo>
                <a:lnTo>
                  <a:pt x="29024" y="51250"/>
                </a:lnTo>
                <a:lnTo>
                  <a:pt x="30266" y="56121"/>
                </a:lnTo>
                <a:lnTo>
                  <a:pt x="30978" y="68568"/>
                </a:lnTo>
                <a:lnTo>
                  <a:pt x="29413" y="82995"/>
                </a:lnTo>
                <a:lnTo>
                  <a:pt x="26693" y="97540"/>
                </a:lnTo>
                <a:lnTo>
                  <a:pt x="24321" y="110032"/>
                </a:lnTo>
                <a:lnTo>
                  <a:pt x="21930" y="122502"/>
                </a:lnTo>
                <a:lnTo>
                  <a:pt x="21055" y="126781"/>
                </a:lnTo>
                <a:lnTo>
                  <a:pt x="20375" y="131458"/>
                </a:lnTo>
                <a:lnTo>
                  <a:pt x="17459" y="134742"/>
                </a:lnTo>
                <a:lnTo>
                  <a:pt x="13766" y="138822"/>
                </a:lnTo>
                <a:lnTo>
                  <a:pt x="13086" y="143102"/>
                </a:lnTo>
                <a:lnTo>
                  <a:pt x="14349" y="148077"/>
                </a:lnTo>
                <a:lnTo>
                  <a:pt x="15301" y="152915"/>
                </a:lnTo>
                <a:lnTo>
                  <a:pt x="15662" y="165423"/>
                </a:lnTo>
                <a:lnTo>
                  <a:pt x="14155" y="177932"/>
                </a:lnTo>
                <a:lnTo>
                  <a:pt x="12989" y="185395"/>
                </a:lnTo>
                <a:lnTo>
                  <a:pt x="12114" y="192759"/>
                </a:lnTo>
                <a:lnTo>
                  <a:pt x="12989" y="200323"/>
                </a:lnTo>
                <a:lnTo>
                  <a:pt x="13377" y="203407"/>
                </a:lnTo>
                <a:lnTo>
                  <a:pt x="12989" y="205796"/>
                </a:lnTo>
                <a:lnTo>
                  <a:pt x="9101" y="205298"/>
                </a:lnTo>
                <a:lnTo>
                  <a:pt x="12741" y="213243"/>
                </a:lnTo>
                <a:lnTo>
                  <a:pt x="22530" y="213243"/>
                </a:lnTo>
                <a:lnTo>
                  <a:pt x="27663" y="206293"/>
                </a:lnTo>
                <a:close/>
              </a:path>
            </a:pathLst>
          </a:custGeom>
          <a:solidFill>
            <a:srgbClr val="BAB6B6"/>
          </a:solidFill>
        </p:spPr>
        <p:txBody>
          <a:bodyPr wrap="square" lIns="0" tIns="0" rIns="0" bIns="0" rtlCol="0">
            <a:noAutofit/>
          </a:bodyPr>
          <a:lstStyle/>
          <a:p>
            <a:endParaRPr sz="1758"/>
          </a:p>
        </p:txBody>
      </p:sp>
      <p:sp>
        <p:nvSpPr>
          <p:cNvPr id="1427" name="object 404"/>
          <p:cNvSpPr/>
          <p:nvPr/>
        </p:nvSpPr>
        <p:spPr>
          <a:xfrm>
            <a:off x="2385940" y="3361061"/>
            <a:ext cx="86546" cy="236039"/>
          </a:xfrm>
          <a:custGeom>
            <a:avLst/>
            <a:gdLst/>
            <a:ahLst/>
            <a:cxnLst/>
            <a:rect l="l" t="t" r="r" b="b"/>
            <a:pathLst>
              <a:path w="88630" h="241721">
                <a:moveTo>
                  <a:pt x="88630" y="21097"/>
                </a:moveTo>
                <a:lnTo>
                  <a:pt x="85812" y="27565"/>
                </a:lnTo>
                <a:lnTo>
                  <a:pt x="84937" y="34133"/>
                </a:lnTo>
                <a:lnTo>
                  <a:pt x="83272" y="46721"/>
                </a:lnTo>
                <a:lnTo>
                  <a:pt x="81477" y="59295"/>
                </a:lnTo>
                <a:lnTo>
                  <a:pt x="79545" y="71852"/>
                </a:lnTo>
                <a:lnTo>
                  <a:pt x="77472" y="84388"/>
                </a:lnTo>
                <a:lnTo>
                  <a:pt x="75250" y="96899"/>
                </a:lnTo>
                <a:lnTo>
                  <a:pt x="72874" y="109382"/>
                </a:lnTo>
                <a:lnTo>
                  <a:pt x="70337" y="121832"/>
                </a:lnTo>
                <a:lnTo>
                  <a:pt x="68125" y="132055"/>
                </a:lnTo>
                <a:lnTo>
                  <a:pt x="65244" y="144422"/>
                </a:lnTo>
                <a:lnTo>
                  <a:pt x="62058" y="156716"/>
                </a:lnTo>
                <a:lnTo>
                  <a:pt x="58587" y="168938"/>
                </a:lnTo>
                <a:lnTo>
                  <a:pt x="54851" y="181088"/>
                </a:lnTo>
                <a:lnTo>
                  <a:pt x="50869" y="193166"/>
                </a:lnTo>
                <a:lnTo>
                  <a:pt x="46661" y="205171"/>
                </a:lnTo>
                <a:lnTo>
                  <a:pt x="44801" y="210274"/>
                </a:lnTo>
                <a:lnTo>
                  <a:pt x="43537" y="213657"/>
                </a:lnTo>
                <a:lnTo>
                  <a:pt x="43052" y="217041"/>
                </a:lnTo>
                <a:lnTo>
                  <a:pt x="43246" y="221021"/>
                </a:lnTo>
                <a:lnTo>
                  <a:pt x="43635" y="227788"/>
                </a:lnTo>
                <a:lnTo>
                  <a:pt x="39942" y="233958"/>
                </a:lnTo>
                <a:lnTo>
                  <a:pt x="34985" y="238138"/>
                </a:lnTo>
                <a:lnTo>
                  <a:pt x="30709" y="241721"/>
                </a:lnTo>
                <a:lnTo>
                  <a:pt x="25170" y="240526"/>
                </a:lnTo>
                <a:lnTo>
                  <a:pt x="20311" y="237740"/>
                </a:lnTo>
                <a:lnTo>
                  <a:pt x="16229" y="235352"/>
                </a:lnTo>
                <a:lnTo>
                  <a:pt x="12050" y="232963"/>
                </a:lnTo>
                <a:lnTo>
                  <a:pt x="8163" y="230276"/>
                </a:lnTo>
                <a:lnTo>
                  <a:pt x="1771" y="67661"/>
                </a:lnTo>
                <a:lnTo>
                  <a:pt x="6145" y="79827"/>
                </a:lnTo>
                <a:lnTo>
                  <a:pt x="11520" y="91115"/>
                </a:lnTo>
                <a:lnTo>
                  <a:pt x="18721" y="101206"/>
                </a:lnTo>
                <a:lnTo>
                  <a:pt x="19728" y="102300"/>
                </a:lnTo>
                <a:lnTo>
                  <a:pt x="29119" y="110187"/>
                </a:lnTo>
                <a:lnTo>
                  <a:pt x="39765" y="114346"/>
                </a:lnTo>
                <a:lnTo>
                  <a:pt x="51782" y="113659"/>
                </a:lnTo>
                <a:lnTo>
                  <a:pt x="55394" y="112451"/>
                </a:lnTo>
                <a:lnTo>
                  <a:pt x="59864" y="110759"/>
                </a:lnTo>
                <a:lnTo>
                  <a:pt x="58892" y="114640"/>
                </a:lnTo>
                <a:lnTo>
                  <a:pt x="58309" y="116531"/>
                </a:lnTo>
                <a:lnTo>
                  <a:pt x="55880" y="123796"/>
                </a:lnTo>
                <a:lnTo>
                  <a:pt x="55685" y="131657"/>
                </a:lnTo>
                <a:lnTo>
                  <a:pt x="52381" y="138822"/>
                </a:lnTo>
                <a:lnTo>
                  <a:pt x="49854" y="144296"/>
                </a:lnTo>
                <a:lnTo>
                  <a:pt x="47425" y="149968"/>
                </a:lnTo>
                <a:lnTo>
                  <a:pt x="45287" y="155740"/>
                </a:lnTo>
                <a:lnTo>
                  <a:pt x="41825" y="168006"/>
                </a:lnTo>
                <a:lnTo>
                  <a:pt x="39892" y="180548"/>
                </a:lnTo>
                <a:lnTo>
                  <a:pt x="38776" y="193237"/>
                </a:lnTo>
                <a:lnTo>
                  <a:pt x="37768" y="205950"/>
                </a:lnTo>
                <a:lnTo>
                  <a:pt x="37706" y="206592"/>
                </a:lnTo>
                <a:lnTo>
                  <a:pt x="37318" y="210473"/>
                </a:lnTo>
                <a:lnTo>
                  <a:pt x="34888" y="214255"/>
                </a:lnTo>
                <a:lnTo>
                  <a:pt x="36832" y="219529"/>
                </a:lnTo>
                <a:lnTo>
                  <a:pt x="40622" y="212065"/>
                </a:lnTo>
                <a:lnTo>
                  <a:pt x="42566" y="205199"/>
                </a:lnTo>
                <a:lnTo>
                  <a:pt x="44023" y="198133"/>
                </a:lnTo>
                <a:lnTo>
                  <a:pt x="46755" y="185688"/>
                </a:lnTo>
                <a:lnTo>
                  <a:pt x="49862" y="173363"/>
                </a:lnTo>
                <a:lnTo>
                  <a:pt x="53757" y="161275"/>
                </a:lnTo>
                <a:lnTo>
                  <a:pt x="58850" y="149545"/>
                </a:lnTo>
                <a:lnTo>
                  <a:pt x="58990" y="149271"/>
                </a:lnTo>
                <a:lnTo>
                  <a:pt x="64026" y="137505"/>
                </a:lnTo>
                <a:lnTo>
                  <a:pt x="67533" y="125217"/>
                </a:lnTo>
                <a:lnTo>
                  <a:pt x="69420" y="112592"/>
                </a:lnTo>
                <a:lnTo>
                  <a:pt x="69582" y="110262"/>
                </a:lnTo>
                <a:lnTo>
                  <a:pt x="70689" y="97545"/>
                </a:lnTo>
                <a:lnTo>
                  <a:pt x="72390" y="84954"/>
                </a:lnTo>
                <a:lnTo>
                  <a:pt x="74281" y="72418"/>
                </a:lnTo>
                <a:lnTo>
                  <a:pt x="75802" y="61201"/>
                </a:lnTo>
                <a:lnTo>
                  <a:pt x="76978" y="48595"/>
                </a:lnTo>
                <a:lnTo>
                  <a:pt x="77415" y="35923"/>
                </a:lnTo>
                <a:lnTo>
                  <a:pt x="77163" y="23286"/>
                </a:lnTo>
                <a:lnTo>
                  <a:pt x="75996" y="25475"/>
                </a:lnTo>
                <a:lnTo>
                  <a:pt x="75219" y="27664"/>
                </a:lnTo>
                <a:lnTo>
                  <a:pt x="74733" y="29953"/>
                </a:lnTo>
                <a:lnTo>
                  <a:pt x="71932" y="42345"/>
                </a:lnTo>
                <a:lnTo>
                  <a:pt x="69136" y="54736"/>
                </a:lnTo>
                <a:lnTo>
                  <a:pt x="66350" y="67128"/>
                </a:lnTo>
                <a:lnTo>
                  <a:pt x="63579" y="79520"/>
                </a:lnTo>
                <a:lnTo>
                  <a:pt x="61128" y="90558"/>
                </a:lnTo>
                <a:lnTo>
                  <a:pt x="60156" y="94737"/>
                </a:lnTo>
                <a:lnTo>
                  <a:pt x="61225" y="101703"/>
                </a:lnTo>
                <a:lnTo>
                  <a:pt x="58309" y="102500"/>
                </a:lnTo>
                <a:lnTo>
                  <a:pt x="56380" y="63751"/>
                </a:lnTo>
                <a:lnTo>
                  <a:pt x="56366" y="62196"/>
                </a:lnTo>
                <a:lnTo>
                  <a:pt x="54325" y="47766"/>
                </a:lnTo>
                <a:lnTo>
                  <a:pt x="55199" y="49060"/>
                </a:lnTo>
                <a:lnTo>
                  <a:pt x="57046" y="51747"/>
                </a:lnTo>
                <a:lnTo>
                  <a:pt x="56949" y="54832"/>
                </a:lnTo>
                <a:lnTo>
                  <a:pt x="57921" y="58116"/>
                </a:lnTo>
                <a:lnTo>
                  <a:pt x="58504" y="54931"/>
                </a:lnTo>
                <a:lnTo>
                  <a:pt x="59087" y="51747"/>
                </a:lnTo>
                <a:lnTo>
                  <a:pt x="59475" y="48463"/>
                </a:lnTo>
                <a:lnTo>
                  <a:pt x="59670" y="47269"/>
                </a:lnTo>
                <a:lnTo>
                  <a:pt x="59961" y="45677"/>
                </a:lnTo>
                <a:lnTo>
                  <a:pt x="58309" y="45179"/>
                </a:lnTo>
                <a:lnTo>
                  <a:pt x="57629" y="44980"/>
                </a:lnTo>
                <a:lnTo>
                  <a:pt x="56657" y="45279"/>
                </a:lnTo>
                <a:lnTo>
                  <a:pt x="55977" y="45677"/>
                </a:lnTo>
                <a:lnTo>
                  <a:pt x="54616" y="46473"/>
                </a:lnTo>
                <a:lnTo>
                  <a:pt x="53375" y="40329"/>
                </a:lnTo>
                <a:lnTo>
                  <a:pt x="59961" y="36223"/>
                </a:lnTo>
                <a:lnTo>
                  <a:pt x="66375" y="31745"/>
                </a:lnTo>
                <a:lnTo>
                  <a:pt x="69388" y="28162"/>
                </a:lnTo>
                <a:lnTo>
                  <a:pt x="70457" y="23485"/>
                </a:lnTo>
                <a:lnTo>
                  <a:pt x="59371" y="30706"/>
                </a:lnTo>
                <a:lnTo>
                  <a:pt x="47672" y="35892"/>
                </a:lnTo>
                <a:lnTo>
                  <a:pt x="35508" y="39533"/>
                </a:lnTo>
                <a:lnTo>
                  <a:pt x="23027" y="42119"/>
                </a:lnTo>
                <a:lnTo>
                  <a:pt x="10376" y="44143"/>
                </a:lnTo>
                <a:lnTo>
                  <a:pt x="3498" y="45179"/>
                </a:lnTo>
                <a:lnTo>
                  <a:pt x="1554" y="45478"/>
                </a:lnTo>
                <a:lnTo>
                  <a:pt x="485" y="45179"/>
                </a:lnTo>
                <a:lnTo>
                  <a:pt x="291" y="42592"/>
                </a:lnTo>
                <a:lnTo>
                  <a:pt x="0" y="37019"/>
                </a:lnTo>
                <a:lnTo>
                  <a:pt x="1360" y="35029"/>
                </a:lnTo>
                <a:lnTo>
                  <a:pt x="7385" y="35626"/>
                </a:lnTo>
                <a:lnTo>
                  <a:pt x="20149" y="36053"/>
                </a:lnTo>
                <a:lnTo>
                  <a:pt x="32537" y="34356"/>
                </a:lnTo>
                <a:lnTo>
                  <a:pt x="44464" y="30345"/>
                </a:lnTo>
                <a:lnTo>
                  <a:pt x="53256" y="25575"/>
                </a:lnTo>
                <a:lnTo>
                  <a:pt x="55491" y="24082"/>
                </a:lnTo>
                <a:lnTo>
                  <a:pt x="57726" y="20499"/>
                </a:lnTo>
                <a:lnTo>
                  <a:pt x="45466" y="24479"/>
                </a:lnTo>
                <a:lnTo>
                  <a:pt x="33105" y="26884"/>
                </a:lnTo>
                <a:lnTo>
                  <a:pt x="20586" y="27716"/>
                </a:lnTo>
                <a:lnTo>
                  <a:pt x="11759" y="27366"/>
                </a:lnTo>
                <a:lnTo>
                  <a:pt x="13411" y="26968"/>
                </a:lnTo>
                <a:lnTo>
                  <a:pt x="15063" y="26570"/>
                </a:lnTo>
                <a:lnTo>
                  <a:pt x="16715" y="26172"/>
                </a:lnTo>
                <a:lnTo>
                  <a:pt x="29240" y="23783"/>
                </a:lnTo>
                <a:lnTo>
                  <a:pt x="41629" y="20944"/>
                </a:lnTo>
                <a:lnTo>
                  <a:pt x="53558" y="16473"/>
                </a:lnTo>
                <a:lnTo>
                  <a:pt x="59281" y="13235"/>
                </a:lnTo>
                <a:lnTo>
                  <a:pt x="59961" y="14728"/>
                </a:lnTo>
                <a:lnTo>
                  <a:pt x="59281" y="16917"/>
                </a:lnTo>
                <a:lnTo>
                  <a:pt x="61516" y="17514"/>
                </a:lnTo>
                <a:lnTo>
                  <a:pt x="65695" y="12339"/>
                </a:lnTo>
                <a:lnTo>
                  <a:pt x="68222" y="6269"/>
                </a:lnTo>
                <a:lnTo>
                  <a:pt x="70263" y="0"/>
                </a:lnTo>
                <a:lnTo>
                  <a:pt x="72595" y="0"/>
                </a:lnTo>
                <a:lnTo>
                  <a:pt x="75316" y="5771"/>
                </a:lnTo>
                <a:lnTo>
                  <a:pt x="74928" y="13135"/>
                </a:lnTo>
                <a:lnTo>
                  <a:pt x="80273" y="18012"/>
                </a:lnTo>
                <a:lnTo>
                  <a:pt x="82022" y="16519"/>
                </a:lnTo>
                <a:lnTo>
                  <a:pt x="81244" y="14827"/>
                </a:lnTo>
                <a:lnTo>
                  <a:pt x="81633" y="13434"/>
                </a:lnTo>
                <a:lnTo>
                  <a:pt x="82119" y="12041"/>
                </a:lnTo>
                <a:lnTo>
                  <a:pt x="80564" y="9851"/>
                </a:lnTo>
                <a:lnTo>
                  <a:pt x="83188" y="9155"/>
                </a:lnTo>
                <a:lnTo>
                  <a:pt x="85035" y="10349"/>
                </a:lnTo>
                <a:lnTo>
                  <a:pt x="84257" y="13533"/>
                </a:lnTo>
                <a:lnTo>
                  <a:pt x="86687" y="14230"/>
                </a:lnTo>
                <a:lnTo>
                  <a:pt x="88630" y="21097"/>
                </a:lnTo>
                <a:close/>
              </a:path>
            </a:pathLst>
          </a:custGeom>
          <a:solidFill>
            <a:srgbClr val="BAB6B6"/>
          </a:solidFill>
        </p:spPr>
        <p:txBody>
          <a:bodyPr wrap="square" lIns="0" tIns="0" rIns="0" bIns="0" rtlCol="0">
            <a:noAutofit/>
          </a:bodyPr>
          <a:lstStyle/>
          <a:p>
            <a:endParaRPr sz="1758"/>
          </a:p>
        </p:txBody>
      </p:sp>
      <p:sp>
        <p:nvSpPr>
          <p:cNvPr id="1428" name="object 405"/>
          <p:cNvSpPr/>
          <p:nvPr/>
        </p:nvSpPr>
        <p:spPr>
          <a:xfrm>
            <a:off x="2367117" y="3141015"/>
            <a:ext cx="2777" cy="98647"/>
          </a:xfrm>
          <a:custGeom>
            <a:avLst/>
            <a:gdLst/>
            <a:ahLst/>
            <a:cxnLst/>
            <a:rect l="l" t="t" r="r" b="b"/>
            <a:pathLst>
              <a:path w="2844" h="101022">
                <a:moveTo>
                  <a:pt x="805" y="88351"/>
                </a:moveTo>
                <a:lnTo>
                  <a:pt x="0" y="101022"/>
                </a:lnTo>
                <a:lnTo>
                  <a:pt x="233" y="9785"/>
                </a:lnTo>
                <a:lnTo>
                  <a:pt x="422" y="12370"/>
                </a:lnTo>
                <a:lnTo>
                  <a:pt x="2844" y="0"/>
                </a:lnTo>
                <a:lnTo>
                  <a:pt x="1726" y="75686"/>
                </a:lnTo>
                <a:lnTo>
                  <a:pt x="805" y="88351"/>
                </a:lnTo>
                <a:close/>
              </a:path>
            </a:pathLst>
          </a:custGeom>
          <a:solidFill>
            <a:srgbClr val="302D30"/>
          </a:solidFill>
        </p:spPr>
        <p:txBody>
          <a:bodyPr wrap="square" lIns="0" tIns="0" rIns="0" bIns="0" rtlCol="0">
            <a:noAutofit/>
          </a:bodyPr>
          <a:lstStyle/>
          <a:p>
            <a:endParaRPr sz="1758"/>
          </a:p>
        </p:txBody>
      </p:sp>
      <p:sp>
        <p:nvSpPr>
          <p:cNvPr id="1429" name="object 406"/>
          <p:cNvSpPr/>
          <p:nvPr/>
        </p:nvSpPr>
        <p:spPr>
          <a:xfrm>
            <a:off x="2338965" y="3143875"/>
            <a:ext cx="379" cy="6413"/>
          </a:xfrm>
          <a:custGeom>
            <a:avLst/>
            <a:gdLst/>
            <a:ahLst/>
            <a:cxnLst/>
            <a:rect l="l" t="t" r="r" b="b"/>
            <a:pathLst>
              <a:path w="388" h="6567">
                <a:moveTo>
                  <a:pt x="291" y="6567"/>
                </a:moveTo>
                <a:lnTo>
                  <a:pt x="0" y="5970"/>
                </a:lnTo>
                <a:lnTo>
                  <a:pt x="97" y="0"/>
                </a:lnTo>
                <a:lnTo>
                  <a:pt x="388" y="5473"/>
                </a:lnTo>
                <a:lnTo>
                  <a:pt x="291" y="6567"/>
                </a:lnTo>
                <a:close/>
              </a:path>
            </a:pathLst>
          </a:custGeom>
          <a:solidFill>
            <a:srgbClr val="302D30"/>
          </a:solidFill>
        </p:spPr>
        <p:txBody>
          <a:bodyPr wrap="square" lIns="0" tIns="0" rIns="0" bIns="0" rtlCol="0">
            <a:noAutofit/>
          </a:bodyPr>
          <a:lstStyle/>
          <a:p>
            <a:endParaRPr sz="1758"/>
          </a:p>
        </p:txBody>
      </p:sp>
      <p:sp>
        <p:nvSpPr>
          <p:cNvPr id="1430" name="object 407"/>
          <p:cNvSpPr/>
          <p:nvPr/>
        </p:nvSpPr>
        <p:spPr>
          <a:xfrm>
            <a:off x="2455531" y="3287472"/>
            <a:ext cx="18509" cy="91166"/>
          </a:xfrm>
          <a:custGeom>
            <a:avLst/>
            <a:gdLst/>
            <a:ahLst/>
            <a:cxnLst/>
            <a:rect l="l" t="t" r="r" b="b"/>
            <a:pathLst>
              <a:path w="18955" h="93361">
                <a:moveTo>
                  <a:pt x="18955" y="49786"/>
                </a:moveTo>
                <a:lnTo>
                  <a:pt x="18621" y="62365"/>
                </a:lnTo>
                <a:lnTo>
                  <a:pt x="17379" y="74961"/>
                </a:lnTo>
                <a:lnTo>
                  <a:pt x="15743" y="85002"/>
                </a:lnTo>
                <a:lnTo>
                  <a:pt x="15452" y="86495"/>
                </a:lnTo>
                <a:lnTo>
                  <a:pt x="15549" y="88087"/>
                </a:lnTo>
                <a:lnTo>
                  <a:pt x="15452" y="89580"/>
                </a:lnTo>
                <a:lnTo>
                  <a:pt x="13022" y="88883"/>
                </a:lnTo>
                <a:lnTo>
                  <a:pt x="13799" y="85699"/>
                </a:lnTo>
                <a:lnTo>
                  <a:pt x="11953" y="84505"/>
                </a:lnTo>
                <a:lnTo>
                  <a:pt x="9329" y="85201"/>
                </a:lnTo>
                <a:lnTo>
                  <a:pt x="10884" y="87391"/>
                </a:lnTo>
                <a:lnTo>
                  <a:pt x="10398" y="88784"/>
                </a:lnTo>
                <a:lnTo>
                  <a:pt x="10009" y="90177"/>
                </a:lnTo>
                <a:lnTo>
                  <a:pt x="10787" y="91869"/>
                </a:lnTo>
                <a:lnTo>
                  <a:pt x="9038" y="93361"/>
                </a:lnTo>
                <a:lnTo>
                  <a:pt x="3692" y="88485"/>
                </a:lnTo>
                <a:lnTo>
                  <a:pt x="4081" y="81121"/>
                </a:lnTo>
                <a:lnTo>
                  <a:pt x="1360" y="75349"/>
                </a:lnTo>
                <a:lnTo>
                  <a:pt x="1069" y="71070"/>
                </a:lnTo>
                <a:lnTo>
                  <a:pt x="777" y="66891"/>
                </a:lnTo>
                <a:lnTo>
                  <a:pt x="485" y="62711"/>
                </a:lnTo>
                <a:lnTo>
                  <a:pt x="388" y="61417"/>
                </a:lnTo>
                <a:lnTo>
                  <a:pt x="0" y="59924"/>
                </a:lnTo>
                <a:lnTo>
                  <a:pt x="1554" y="59427"/>
                </a:lnTo>
                <a:lnTo>
                  <a:pt x="3207" y="58830"/>
                </a:lnTo>
                <a:lnTo>
                  <a:pt x="3887" y="60323"/>
                </a:lnTo>
                <a:lnTo>
                  <a:pt x="4567" y="61318"/>
                </a:lnTo>
                <a:lnTo>
                  <a:pt x="5928" y="63507"/>
                </a:lnTo>
                <a:lnTo>
                  <a:pt x="7094" y="65796"/>
                </a:lnTo>
                <a:lnTo>
                  <a:pt x="8454" y="68085"/>
                </a:lnTo>
                <a:lnTo>
                  <a:pt x="10301" y="66293"/>
                </a:lnTo>
                <a:lnTo>
                  <a:pt x="10981" y="64204"/>
                </a:lnTo>
                <a:lnTo>
                  <a:pt x="10009" y="62412"/>
                </a:lnTo>
                <a:lnTo>
                  <a:pt x="7483" y="57437"/>
                </a:lnTo>
                <a:lnTo>
                  <a:pt x="7871" y="52162"/>
                </a:lnTo>
                <a:lnTo>
                  <a:pt x="7871" y="46988"/>
                </a:lnTo>
                <a:lnTo>
                  <a:pt x="7830" y="34253"/>
                </a:lnTo>
                <a:lnTo>
                  <a:pt x="7918" y="21565"/>
                </a:lnTo>
                <a:lnTo>
                  <a:pt x="7871" y="9869"/>
                </a:lnTo>
                <a:lnTo>
                  <a:pt x="7677" y="1012"/>
                </a:lnTo>
                <a:lnTo>
                  <a:pt x="11273" y="17"/>
                </a:lnTo>
                <a:lnTo>
                  <a:pt x="11630" y="0"/>
                </a:lnTo>
                <a:lnTo>
                  <a:pt x="14480" y="12157"/>
                </a:lnTo>
                <a:lnTo>
                  <a:pt x="16887" y="24683"/>
                </a:lnTo>
                <a:lnTo>
                  <a:pt x="18378" y="37226"/>
                </a:lnTo>
                <a:lnTo>
                  <a:pt x="18955" y="49786"/>
                </a:lnTo>
                <a:close/>
              </a:path>
            </a:pathLst>
          </a:custGeom>
          <a:solidFill>
            <a:srgbClr val="302D30"/>
          </a:solidFill>
        </p:spPr>
        <p:txBody>
          <a:bodyPr wrap="square" lIns="0" tIns="0" rIns="0" bIns="0" rtlCol="0">
            <a:noAutofit/>
          </a:bodyPr>
          <a:lstStyle/>
          <a:p>
            <a:endParaRPr sz="1758"/>
          </a:p>
        </p:txBody>
      </p:sp>
      <p:sp>
        <p:nvSpPr>
          <p:cNvPr id="1431" name="object 408"/>
          <p:cNvSpPr/>
          <p:nvPr/>
        </p:nvSpPr>
        <p:spPr>
          <a:xfrm>
            <a:off x="2303693" y="3034547"/>
            <a:ext cx="151078" cy="407941"/>
          </a:xfrm>
          <a:custGeom>
            <a:avLst/>
            <a:gdLst/>
            <a:ahLst/>
            <a:cxnLst/>
            <a:rect l="l" t="t" r="r" b="b"/>
            <a:pathLst>
              <a:path w="154715" h="417762">
                <a:moveTo>
                  <a:pt x="46550" y="384524"/>
                </a:moveTo>
                <a:lnTo>
                  <a:pt x="47619" y="384425"/>
                </a:lnTo>
                <a:lnTo>
                  <a:pt x="52575" y="383728"/>
                </a:lnTo>
                <a:lnTo>
                  <a:pt x="58018" y="384226"/>
                </a:lnTo>
                <a:lnTo>
                  <a:pt x="62294" y="382136"/>
                </a:lnTo>
                <a:lnTo>
                  <a:pt x="67250" y="379648"/>
                </a:lnTo>
                <a:lnTo>
                  <a:pt x="62294" y="372881"/>
                </a:lnTo>
                <a:lnTo>
                  <a:pt x="65501" y="368602"/>
                </a:lnTo>
                <a:lnTo>
                  <a:pt x="69777" y="370393"/>
                </a:lnTo>
                <a:lnTo>
                  <a:pt x="70651" y="374573"/>
                </a:lnTo>
                <a:lnTo>
                  <a:pt x="72012" y="378454"/>
                </a:lnTo>
                <a:lnTo>
                  <a:pt x="72304" y="379449"/>
                </a:lnTo>
                <a:lnTo>
                  <a:pt x="72498" y="380842"/>
                </a:lnTo>
                <a:lnTo>
                  <a:pt x="73859" y="380842"/>
                </a:lnTo>
                <a:lnTo>
                  <a:pt x="75413" y="380942"/>
                </a:lnTo>
                <a:lnTo>
                  <a:pt x="75899" y="379548"/>
                </a:lnTo>
                <a:lnTo>
                  <a:pt x="76288" y="378255"/>
                </a:lnTo>
                <a:lnTo>
                  <a:pt x="78523" y="371587"/>
                </a:lnTo>
                <a:lnTo>
                  <a:pt x="77066" y="368502"/>
                </a:lnTo>
                <a:lnTo>
                  <a:pt x="70263" y="367607"/>
                </a:lnTo>
                <a:lnTo>
                  <a:pt x="63946" y="366711"/>
                </a:lnTo>
                <a:lnTo>
                  <a:pt x="57435" y="366512"/>
                </a:lnTo>
                <a:lnTo>
                  <a:pt x="51021" y="366412"/>
                </a:lnTo>
                <a:lnTo>
                  <a:pt x="47036" y="366313"/>
                </a:lnTo>
                <a:lnTo>
                  <a:pt x="44412" y="367706"/>
                </a:lnTo>
                <a:lnTo>
                  <a:pt x="42760" y="372483"/>
                </a:lnTo>
                <a:lnTo>
                  <a:pt x="38047" y="384421"/>
                </a:lnTo>
                <a:lnTo>
                  <a:pt x="32313" y="395791"/>
                </a:lnTo>
                <a:lnTo>
                  <a:pt x="25107" y="406291"/>
                </a:lnTo>
                <a:lnTo>
                  <a:pt x="22157" y="409701"/>
                </a:lnTo>
                <a:lnTo>
                  <a:pt x="18173" y="413881"/>
                </a:lnTo>
                <a:lnTo>
                  <a:pt x="13994" y="417762"/>
                </a:lnTo>
                <a:lnTo>
                  <a:pt x="7871" y="415374"/>
                </a:lnTo>
                <a:lnTo>
                  <a:pt x="17082" y="411111"/>
                </a:lnTo>
                <a:lnTo>
                  <a:pt x="25899" y="400924"/>
                </a:lnTo>
                <a:lnTo>
                  <a:pt x="32493" y="387193"/>
                </a:lnTo>
                <a:lnTo>
                  <a:pt x="34499" y="379051"/>
                </a:lnTo>
                <a:lnTo>
                  <a:pt x="36832" y="374672"/>
                </a:lnTo>
                <a:lnTo>
                  <a:pt x="38775" y="370095"/>
                </a:lnTo>
                <a:lnTo>
                  <a:pt x="40136" y="365119"/>
                </a:lnTo>
                <a:lnTo>
                  <a:pt x="43290" y="352772"/>
                </a:lnTo>
                <a:lnTo>
                  <a:pt x="46005" y="340351"/>
                </a:lnTo>
                <a:lnTo>
                  <a:pt x="48310" y="327862"/>
                </a:lnTo>
                <a:lnTo>
                  <a:pt x="50231" y="315309"/>
                </a:lnTo>
                <a:lnTo>
                  <a:pt x="51798" y="302695"/>
                </a:lnTo>
                <a:lnTo>
                  <a:pt x="53039" y="290027"/>
                </a:lnTo>
                <a:lnTo>
                  <a:pt x="53981" y="277308"/>
                </a:lnTo>
                <a:lnTo>
                  <a:pt x="54856" y="260482"/>
                </a:lnTo>
                <a:lnTo>
                  <a:pt x="55427" y="247796"/>
                </a:lnTo>
                <a:lnTo>
                  <a:pt x="55975" y="235111"/>
                </a:lnTo>
                <a:lnTo>
                  <a:pt x="56537" y="222425"/>
                </a:lnTo>
                <a:lnTo>
                  <a:pt x="57150" y="209740"/>
                </a:lnTo>
                <a:lnTo>
                  <a:pt x="57848" y="197054"/>
                </a:lnTo>
                <a:lnTo>
                  <a:pt x="57921" y="195844"/>
                </a:lnTo>
                <a:lnTo>
                  <a:pt x="54359" y="208036"/>
                </a:lnTo>
                <a:lnTo>
                  <a:pt x="51046" y="220305"/>
                </a:lnTo>
                <a:lnTo>
                  <a:pt x="47745" y="232577"/>
                </a:lnTo>
                <a:lnTo>
                  <a:pt x="44222" y="244779"/>
                </a:lnTo>
                <a:lnTo>
                  <a:pt x="40240" y="256838"/>
                </a:lnTo>
                <a:lnTo>
                  <a:pt x="39067" y="260031"/>
                </a:lnTo>
                <a:lnTo>
                  <a:pt x="38581" y="261126"/>
                </a:lnTo>
                <a:lnTo>
                  <a:pt x="38775" y="262619"/>
                </a:lnTo>
                <a:lnTo>
                  <a:pt x="38775" y="263912"/>
                </a:lnTo>
                <a:lnTo>
                  <a:pt x="38165" y="276604"/>
                </a:lnTo>
                <a:lnTo>
                  <a:pt x="37639" y="289298"/>
                </a:lnTo>
                <a:lnTo>
                  <a:pt x="37018" y="301982"/>
                </a:lnTo>
                <a:lnTo>
                  <a:pt x="36124" y="314643"/>
                </a:lnTo>
                <a:lnTo>
                  <a:pt x="34778" y="327269"/>
                </a:lnTo>
                <a:lnTo>
                  <a:pt x="32802" y="339846"/>
                </a:lnTo>
                <a:lnTo>
                  <a:pt x="29595" y="354261"/>
                </a:lnTo>
                <a:lnTo>
                  <a:pt x="25919" y="366525"/>
                </a:lnTo>
                <a:lnTo>
                  <a:pt x="21306" y="378369"/>
                </a:lnTo>
                <a:lnTo>
                  <a:pt x="15632" y="389740"/>
                </a:lnTo>
                <a:lnTo>
                  <a:pt x="8772" y="400584"/>
                </a:lnTo>
                <a:lnTo>
                  <a:pt x="5928" y="404427"/>
                </a:lnTo>
                <a:lnTo>
                  <a:pt x="4567" y="406218"/>
                </a:lnTo>
                <a:lnTo>
                  <a:pt x="3498" y="409005"/>
                </a:lnTo>
                <a:lnTo>
                  <a:pt x="0" y="408010"/>
                </a:lnTo>
                <a:lnTo>
                  <a:pt x="6733" y="397683"/>
                </a:lnTo>
                <a:lnTo>
                  <a:pt x="12560" y="385775"/>
                </a:lnTo>
                <a:lnTo>
                  <a:pt x="17474" y="372778"/>
                </a:lnTo>
                <a:lnTo>
                  <a:pt x="21470" y="359182"/>
                </a:lnTo>
                <a:lnTo>
                  <a:pt x="24543" y="345477"/>
                </a:lnTo>
                <a:lnTo>
                  <a:pt x="26685" y="332156"/>
                </a:lnTo>
                <a:lnTo>
                  <a:pt x="27891" y="319708"/>
                </a:lnTo>
                <a:lnTo>
                  <a:pt x="28157" y="308625"/>
                </a:lnTo>
                <a:lnTo>
                  <a:pt x="27599" y="300335"/>
                </a:lnTo>
                <a:lnTo>
                  <a:pt x="25461" y="307301"/>
                </a:lnTo>
                <a:lnTo>
                  <a:pt x="25364" y="314366"/>
                </a:lnTo>
                <a:lnTo>
                  <a:pt x="23809" y="321133"/>
                </a:lnTo>
                <a:lnTo>
                  <a:pt x="23824" y="308380"/>
                </a:lnTo>
                <a:lnTo>
                  <a:pt x="25242" y="295800"/>
                </a:lnTo>
                <a:lnTo>
                  <a:pt x="27811" y="283437"/>
                </a:lnTo>
                <a:lnTo>
                  <a:pt x="27891" y="283119"/>
                </a:lnTo>
                <a:lnTo>
                  <a:pt x="30188" y="270556"/>
                </a:lnTo>
                <a:lnTo>
                  <a:pt x="31285" y="257926"/>
                </a:lnTo>
                <a:lnTo>
                  <a:pt x="31876" y="245502"/>
                </a:lnTo>
                <a:lnTo>
                  <a:pt x="32167" y="227490"/>
                </a:lnTo>
                <a:lnTo>
                  <a:pt x="35374" y="220922"/>
                </a:lnTo>
                <a:lnTo>
                  <a:pt x="36735" y="213359"/>
                </a:lnTo>
                <a:lnTo>
                  <a:pt x="39436" y="200908"/>
                </a:lnTo>
                <a:lnTo>
                  <a:pt x="43090" y="188743"/>
                </a:lnTo>
                <a:lnTo>
                  <a:pt x="47133" y="178131"/>
                </a:lnTo>
                <a:lnTo>
                  <a:pt x="51180" y="166176"/>
                </a:lnTo>
                <a:lnTo>
                  <a:pt x="53830" y="153921"/>
                </a:lnTo>
                <a:lnTo>
                  <a:pt x="55650" y="141405"/>
                </a:lnTo>
                <a:lnTo>
                  <a:pt x="57208" y="128666"/>
                </a:lnTo>
                <a:lnTo>
                  <a:pt x="58990" y="116233"/>
                </a:lnTo>
                <a:lnTo>
                  <a:pt x="53500" y="128000"/>
                </a:lnTo>
                <a:lnTo>
                  <a:pt x="48186" y="139766"/>
                </a:lnTo>
                <a:lnTo>
                  <a:pt x="43100" y="151553"/>
                </a:lnTo>
                <a:lnTo>
                  <a:pt x="38299" y="163385"/>
                </a:lnTo>
                <a:lnTo>
                  <a:pt x="33836" y="175288"/>
                </a:lnTo>
                <a:lnTo>
                  <a:pt x="29768" y="187284"/>
                </a:lnTo>
                <a:lnTo>
                  <a:pt x="26148" y="199398"/>
                </a:lnTo>
                <a:lnTo>
                  <a:pt x="26956" y="130211"/>
                </a:lnTo>
                <a:lnTo>
                  <a:pt x="27211" y="127776"/>
                </a:lnTo>
                <a:lnTo>
                  <a:pt x="27988" y="121308"/>
                </a:lnTo>
                <a:lnTo>
                  <a:pt x="30223" y="115038"/>
                </a:lnTo>
                <a:lnTo>
                  <a:pt x="29835" y="108570"/>
                </a:lnTo>
                <a:lnTo>
                  <a:pt x="30223" y="115038"/>
                </a:lnTo>
                <a:lnTo>
                  <a:pt x="29762" y="108701"/>
                </a:lnTo>
                <a:lnTo>
                  <a:pt x="29870" y="108461"/>
                </a:lnTo>
                <a:lnTo>
                  <a:pt x="30612" y="108968"/>
                </a:lnTo>
                <a:lnTo>
                  <a:pt x="30709" y="108271"/>
                </a:lnTo>
                <a:lnTo>
                  <a:pt x="30806" y="107674"/>
                </a:lnTo>
                <a:lnTo>
                  <a:pt x="30806" y="107475"/>
                </a:lnTo>
                <a:lnTo>
                  <a:pt x="30515" y="107177"/>
                </a:lnTo>
                <a:lnTo>
                  <a:pt x="30418" y="106878"/>
                </a:lnTo>
                <a:lnTo>
                  <a:pt x="30223" y="107376"/>
                </a:lnTo>
                <a:lnTo>
                  <a:pt x="31584" y="87572"/>
                </a:lnTo>
                <a:lnTo>
                  <a:pt x="33819" y="82000"/>
                </a:lnTo>
                <a:lnTo>
                  <a:pt x="32750" y="78119"/>
                </a:lnTo>
                <a:lnTo>
                  <a:pt x="28085" y="74735"/>
                </a:lnTo>
                <a:lnTo>
                  <a:pt x="24808" y="86942"/>
                </a:lnTo>
                <a:lnTo>
                  <a:pt x="21532" y="55216"/>
                </a:lnTo>
                <a:lnTo>
                  <a:pt x="20609" y="42655"/>
                </a:lnTo>
                <a:lnTo>
                  <a:pt x="19047" y="30949"/>
                </a:lnTo>
                <a:lnTo>
                  <a:pt x="17168" y="18186"/>
                </a:lnTo>
                <a:lnTo>
                  <a:pt x="12891" y="6211"/>
                </a:lnTo>
                <a:lnTo>
                  <a:pt x="9038" y="1094"/>
                </a:lnTo>
                <a:lnTo>
                  <a:pt x="9329" y="696"/>
                </a:lnTo>
                <a:lnTo>
                  <a:pt x="9621" y="398"/>
                </a:lnTo>
                <a:lnTo>
                  <a:pt x="9912" y="0"/>
                </a:lnTo>
                <a:lnTo>
                  <a:pt x="16618" y="4179"/>
                </a:lnTo>
                <a:lnTo>
                  <a:pt x="21671" y="10150"/>
                </a:lnTo>
                <a:lnTo>
                  <a:pt x="27039" y="15268"/>
                </a:lnTo>
                <a:lnTo>
                  <a:pt x="26433" y="16718"/>
                </a:lnTo>
                <a:lnTo>
                  <a:pt x="27405" y="17713"/>
                </a:lnTo>
                <a:lnTo>
                  <a:pt x="27599" y="18808"/>
                </a:lnTo>
                <a:lnTo>
                  <a:pt x="27794" y="18808"/>
                </a:lnTo>
                <a:lnTo>
                  <a:pt x="28085" y="18708"/>
                </a:lnTo>
                <a:lnTo>
                  <a:pt x="28571" y="17315"/>
                </a:lnTo>
                <a:lnTo>
                  <a:pt x="28668" y="16220"/>
                </a:lnTo>
                <a:lnTo>
                  <a:pt x="31389" y="31745"/>
                </a:lnTo>
                <a:lnTo>
                  <a:pt x="31532" y="43816"/>
                </a:lnTo>
                <a:lnTo>
                  <a:pt x="31351" y="56145"/>
                </a:lnTo>
                <a:lnTo>
                  <a:pt x="32349" y="68808"/>
                </a:lnTo>
                <a:lnTo>
                  <a:pt x="34208" y="76825"/>
                </a:lnTo>
                <a:lnTo>
                  <a:pt x="35724" y="63576"/>
                </a:lnTo>
                <a:lnTo>
                  <a:pt x="39553" y="6169"/>
                </a:lnTo>
                <a:lnTo>
                  <a:pt x="45391" y="17728"/>
                </a:lnTo>
                <a:lnTo>
                  <a:pt x="47772" y="30008"/>
                </a:lnTo>
                <a:lnTo>
                  <a:pt x="47896" y="42705"/>
                </a:lnTo>
                <a:lnTo>
                  <a:pt x="47327" y="51150"/>
                </a:lnTo>
                <a:lnTo>
                  <a:pt x="45941" y="63785"/>
                </a:lnTo>
                <a:lnTo>
                  <a:pt x="43928" y="76317"/>
                </a:lnTo>
                <a:lnTo>
                  <a:pt x="41630" y="88808"/>
                </a:lnTo>
                <a:lnTo>
                  <a:pt x="39389" y="101321"/>
                </a:lnTo>
                <a:lnTo>
                  <a:pt x="38873" y="104490"/>
                </a:lnTo>
                <a:lnTo>
                  <a:pt x="37221" y="108172"/>
                </a:lnTo>
                <a:lnTo>
                  <a:pt x="36249" y="111953"/>
                </a:lnTo>
                <a:lnTo>
                  <a:pt x="36152" y="117924"/>
                </a:lnTo>
                <a:lnTo>
                  <a:pt x="35471" y="118223"/>
                </a:lnTo>
                <a:lnTo>
                  <a:pt x="35180" y="118422"/>
                </a:lnTo>
                <a:lnTo>
                  <a:pt x="34985" y="119318"/>
                </a:lnTo>
                <a:lnTo>
                  <a:pt x="34985" y="119915"/>
                </a:lnTo>
                <a:lnTo>
                  <a:pt x="34888" y="120412"/>
                </a:lnTo>
                <a:lnTo>
                  <a:pt x="34985" y="121208"/>
                </a:lnTo>
                <a:lnTo>
                  <a:pt x="35763" y="120910"/>
                </a:lnTo>
                <a:lnTo>
                  <a:pt x="36152" y="120810"/>
                </a:lnTo>
                <a:lnTo>
                  <a:pt x="36249" y="119815"/>
                </a:lnTo>
                <a:lnTo>
                  <a:pt x="36443" y="118521"/>
                </a:lnTo>
                <a:lnTo>
                  <a:pt x="36540" y="117427"/>
                </a:lnTo>
                <a:lnTo>
                  <a:pt x="38387" y="112849"/>
                </a:lnTo>
                <a:lnTo>
                  <a:pt x="39650" y="109366"/>
                </a:lnTo>
                <a:lnTo>
                  <a:pt x="39942" y="105784"/>
                </a:lnTo>
                <a:lnTo>
                  <a:pt x="43554" y="93617"/>
                </a:lnTo>
                <a:lnTo>
                  <a:pt x="47012" y="81399"/>
                </a:lnTo>
                <a:lnTo>
                  <a:pt x="48688" y="74635"/>
                </a:lnTo>
                <a:lnTo>
                  <a:pt x="51156" y="62317"/>
                </a:lnTo>
                <a:lnTo>
                  <a:pt x="52715" y="49966"/>
                </a:lnTo>
                <a:lnTo>
                  <a:pt x="52992" y="37595"/>
                </a:lnTo>
                <a:lnTo>
                  <a:pt x="53256" y="8558"/>
                </a:lnTo>
                <a:lnTo>
                  <a:pt x="53644" y="9752"/>
                </a:lnTo>
                <a:lnTo>
                  <a:pt x="55934" y="78541"/>
                </a:lnTo>
                <a:lnTo>
                  <a:pt x="52782" y="90838"/>
                </a:lnTo>
                <a:lnTo>
                  <a:pt x="49285" y="103039"/>
                </a:lnTo>
                <a:lnTo>
                  <a:pt x="45679" y="115212"/>
                </a:lnTo>
                <a:lnTo>
                  <a:pt x="42202" y="127427"/>
                </a:lnTo>
                <a:lnTo>
                  <a:pt x="39093" y="139754"/>
                </a:lnTo>
                <a:lnTo>
                  <a:pt x="38095" y="144296"/>
                </a:lnTo>
                <a:lnTo>
                  <a:pt x="43205" y="132568"/>
                </a:lnTo>
                <a:lnTo>
                  <a:pt x="47683" y="120655"/>
                </a:lnTo>
                <a:lnTo>
                  <a:pt x="51531" y="108557"/>
                </a:lnTo>
                <a:lnTo>
                  <a:pt x="54751" y="96270"/>
                </a:lnTo>
                <a:lnTo>
                  <a:pt x="58795" y="114143"/>
                </a:lnTo>
                <a:lnTo>
                  <a:pt x="58990" y="114242"/>
                </a:lnTo>
                <a:lnTo>
                  <a:pt x="58990" y="114043"/>
                </a:lnTo>
                <a:lnTo>
                  <a:pt x="59087" y="113844"/>
                </a:lnTo>
                <a:lnTo>
                  <a:pt x="60253" y="291378"/>
                </a:lnTo>
                <a:lnTo>
                  <a:pt x="58901" y="304051"/>
                </a:lnTo>
                <a:lnTo>
                  <a:pt x="57040" y="316628"/>
                </a:lnTo>
                <a:lnTo>
                  <a:pt x="54723" y="329118"/>
                </a:lnTo>
                <a:lnTo>
                  <a:pt x="52002" y="341528"/>
                </a:lnTo>
                <a:lnTo>
                  <a:pt x="48927" y="353866"/>
                </a:lnTo>
                <a:lnTo>
                  <a:pt x="46161" y="363925"/>
                </a:lnTo>
                <a:lnTo>
                  <a:pt x="47716" y="364124"/>
                </a:lnTo>
                <a:lnTo>
                  <a:pt x="51701" y="362730"/>
                </a:lnTo>
                <a:lnTo>
                  <a:pt x="57046" y="360939"/>
                </a:lnTo>
                <a:lnTo>
                  <a:pt x="62682" y="360342"/>
                </a:lnTo>
                <a:lnTo>
                  <a:pt x="68319" y="360541"/>
                </a:lnTo>
                <a:lnTo>
                  <a:pt x="81007" y="361088"/>
                </a:lnTo>
                <a:lnTo>
                  <a:pt x="93696" y="361635"/>
                </a:lnTo>
                <a:lnTo>
                  <a:pt x="96016" y="361735"/>
                </a:lnTo>
                <a:lnTo>
                  <a:pt x="108679" y="361998"/>
                </a:lnTo>
                <a:lnTo>
                  <a:pt x="121144" y="360687"/>
                </a:lnTo>
                <a:lnTo>
                  <a:pt x="133468" y="357802"/>
                </a:lnTo>
                <a:lnTo>
                  <a:pt x="141984" y="354869"/>
                </a:lnTo>
                <a:lnTo>
                  <a:pt x="139846" y="358451"/>
                </a:lnTo>
                <a:lnTo>
                  <a:pt x="137513" y="359944"/>
                </a:lnTo>
                <a:lnTo>
                  <a:pt x="126001" y="365861"/>
                </a:lnTo>
                <a:lnTo>
                  <a:pt x="113959" y="369318"/>
                </a:lnTo>
                <a:lnTo>
                  <a:pt x="101475" y="370505"/>
                </a:lnTo>
                <a:lnTo>
                  <a:pt x="91643" y="369995"/>
                </a:lnTo>
                <a:lnTo>
                  <a:pt x="85618" y="369398"/>
                </a:lnTo>
                <a:lnTo>
                  <a:pt x="84257" y="371388"/>
                </a:lnTo>
                <a:lnTo>
                  <a:pt x="84549" y="376961"/>
                </a:lnTo>
                <a:lnTo>
                  <a:pt x="84743" y="379548"/>
                </a:lnTo>
                <a:lnTo>
                  <a:pt x="85812" y="379847"/>
                </a:lnTo>
                <a:lnTo>
                  <a:pt x="87756" y="379548"/>
                </a:lnTo>
                <a:lnTo>
                  <a:pt x="100437" y="377625"/>
                </a:lnTo>
                <a:lnTo>
                  <a:pt x="113029" y="375404"/>
                </a:lnTo>
                <a:lnTo>
                  <a:pt x="125383" y="372396"/>
                </a:lnTo>
                <a:lnTo>
                  <a:pt x="137352" y="368109"/>
                </a:lnTo>
                <a:lnTo>
                  <a:pt x="148788" y="362052"/>
                </a:lnTo>
                <a:lnTo>
                  <a:pt x="154715" y="357854"/>
                </a:lnTo>
                <a:lnTo>
                  <a:pt x="153646" y="362531"/>
                </a:lnTo>
                <a:lnTo>
                  <a:pt x="150633" y="366114"/>
                </a:lnTo>
                <a:lnTo>
                  <a:pt x="144219" y="370592"/>
                </a:lnTo>
                <a:lnTo>
                  <a:pt x="132843" y="377161"/>
                </a:lnTo>
                <a:lnTo>
                  <a:pt x="120923" y="381764"/>
                </a:lnTo>
                <a:lnTo>
                  <a:pt x="108578" y="384789"/>
                </a:lnTo>
                <a:lnTo>
                  <a:pt x="95931" y="386628"/>
                </a:lnTo>
                <a:lnTo>
                  <a:pt x="88436" y="387311"/>
                </a:lnTo>
                <a:lnTo>
                  <a:pt x="83577" y="387709"/>
                </a:lnTo>
                <a:lnTo>
                  <a:pt x="81633" y="389102"/>
                </a:lnTo>
                <a:lnTo>
                  <a:pt x="80467" y="393381"/>
                </a:lnTo>
                <a:lnTo>
                  <a:pt x="79301" y="398058"/>
                </a:lnTo>
                <a:lnTo>
                  <a:pt x="77746" y="400347"/>
                </a:lnTo>
                <a:lnTo>
                  <a:pt x="72401" y="396963"/>
                </a:lnTo>
                <a:lnTo>
                  <a:pt x="69291" y="394874"/>
                </a:lnTo>
                <a:lnTo>
                  <a:pt x="64723" y="395570"/>
                </a:lnTo>
                <a:lnTo>
                  <a:pt x="65501" y="389500"/>
                </a:lnTo>
                <a:lnTo>
                  <a:pt x="65792" y="387609"/>
                </a:lnTo>
                <a:lnTo>
                  <a:pt x="62682" y="387410"/>
                </a:lnTo>
                <a:lnTo>
                  <a:pt x="60739" y="387311"/>
                </a:lnTo>
                <a:lnTo>
                  <a:pt x="55102" y="387112"/>
                </a:lnTo>
                <a:lnTo>
                  <a:pt x="49563" y="387410"/>
                </a:lnTo>
                <a:lnTo>
                  <a:pt x="43052" y="385022"/>
                </a:lnTo>
                <a:lnTo>
                  <a:pt x="45384" y="384723"/>
                </a:lnTo>
                <a:lnTo>
                  <a:pt x="46550" y="384524"/>
                </a:lnTo>
                <a:close/>
              </a:path>
            </a:pathLst>
          </a:custGeom>
          <a:solidFill>
            <a:srgbClr val="302D30"/>
          </a:solidFill>
        </p:spPr>
        <p:txBody>
          <a:bodyPr wrap="square" lIns="0" tIns="0" rIns="0" bIns="0" rtlCol="0">
            <a:noAutofit/>
          </a:bodyPr>
          <a:lstStyle/>
          <a:p>
            <a:endParaRPr sz="1758"/>
          </a:p>
        </p:txBody>
      </p:sp>
      <p:sp>
        <p:nvSpPr>
          <p:cNvPr id="1432" name="object 409"/>
          <p:cNvSpPr/>
          <p:nvPr/>
        </p:nvSpPr>
        <p:spPr>
          <a:xfrm>
            <a:off x="2329506" y="3035320"/>
            <a:ext cx="12811" cy="61315"/>
          </a:xfrm>
          <a:custGeom>
            <a:avLst/>
            <a:gdLst/>
            <a:ahLst/>
            <a:cxnLst/>
            <a:rect l="l" t="t" r="r" b="b"/>
            <a:pathLst>
              <a:path w="13119" h="62791">
                <a:moveTo>
                  <a:pt x="8889" y="50273"/>
                </a:moveTo>
                <a:lnTo>
                  <a:pt x="6877" y="38258"/>
                </a:lnTo>
                <a:lnTo>
                  <a:pt x="4956" y="30960"/>
                </a:lnTo>
                <a:lnTo>
                  <a:pt x="2235" y="15436"/>
                </a:lnTo>
                <a:lnTo>
                  <a:pt x="796" y="14846"/>
                </a:lnTo>
                <a:lnTo>
                  <a:pt x="0" y="15933"/>
                </a:lnTo>
                <a:lnTo>
                  <a:pt x="606" y="14483"/>
                </a:lnTo>
                <a:lnTo>
                  <a:pt x="777" y="14838"/>
                </a:lnTo>
                <a:lnTo>
                  <a:pt x="8699" y="0"/>
                </a:lnTo>
                <a:lnTo>
                  <a:pt x="13119" y="5385"/>
                </a:lnTo>
                <a:lnTo>
                  <a:pt x="9290" y="62791"/>
                </a:lnTo>
                <a:lnTo>
                  <a:pt x="8889" y="50273"/>
                </a:lnTo>
                <a:close/>
              </a:path>
            </a:pathLst>
          </a:custGeom>
          <a:solidFill>
            <a:srgbClr val="302D30"/>
          </a:solidFill>
        </p:spPr>
        <p:txBody>
          <a:bodyPr wrap="square" lIns="0" tIns="0" rIns="0" bIns="0" rtlCol="0">
            <a:noAutofit/>
          </a:bodyPr>
          <a:lstStyle/>
          <a:p>
            <a:endParaRPr sz="1758"/>
          </a:p>
        </p:txBody>
      </p:sp>
      <p:sp>
        <p:nvSpPr>
          <p:cNvPr id="1433" name="object 410"/>
          <p:cNvSpPr/>
          <p:nvPr/>
        </p:nvSpPr>
        <p:spPr>
          <a:xfrm>
            <a:off x="2289553" y="3019861"/>
            <a:ext cx="48447" cy="29929"/>
          </a:xfrm>
          <a:custGeom>
            <a:avLst/>
            <a:gdLst/>
            <a:ahLst/>
            <a:cxnLst/>
            <a:rect l="l" t="t" r="r" b="b"/>
            <a:pathLst>
              <a:path w="49613" h="30650">
                <a:moveTo>
                  <a:pt x="5053" y="2487"/>
                </a:moveTo>
                <a:lnTo>
                  <a:pt x="10107" y="0"/>
                </a:lnTo>
                <a:lnTo>
                  <a:pt x="14771" y="298"/>
                </a:lnTo>
                <a:lnTo>
                  <a:pt x="27775" y="2507"/>
                </a:lnTo>
                <a:lnTo>
                  <a:pt x="39475" y="7594"/>
                </a:lnTo>
                <a:lnTo>
                  <a:pt x="49613" y="15811"/>
                </a:lnTo>
                <a:lnTo>
                  <a:pt x="41788" y="30551"/>
                </a:lnTo>
                <a:lnTo>
                  <a:pt x="41520" y="30294"/>
                </a:lnTo>
                <a:lnTo>
                  <a:pt x="35200" y="17186"/>
                </a:lnTo>
                <a:lnTo>
                  <a:pt x="25129" y="9408"/>
                </a:lnTo>
                <a:lnTo>
                  <a:pt x="12662" y="5373"/>
                </a:lnTo>
                <a:lnTo>
                  <a:pt x="0" y="3283"/>
                </a:lnTo>
                <a:lnTo>
                  <a:pt x="5053" y="2487"/>
                </a:lnTo>
                <a:close/>
              </a:path>
            </a:pathLst>
          </a:custGeom>
          <a:solidFill>
            <a:srgbClr val="302D30"/>
          </a:solidFill>
        </p:spPr>
        <p:txBody>
          <a:bodyPr wrap="square" lIns="0" tIns="0" rIns="0" bIns="0" rtlCol="0">
            <a:noAutofit/>
          </a:bodyPr>
          <a:lstStyle/>
          <a:p>
            <a:endParaRPr sz="1758"/>
          </a:p>
        </p:txBody>
      </p:sp>
      <p:sp>
        <p:nvSpPr>
          <p:cNvPr id="1434" name="object 411"/>
          <p:cNvSpPr/>
          <p:nvPr/>
        </p:nvSpPr>
        <p:spPr>
          <a:xfrm>
            <a:off x="2306606" y="2991497"/>
            <a:ext cx="45258" cy="37752"/>
          </a:xfrm>
          <a:custGeom>
            <a:avLst/>
            <a:gdLst/>
            <a:ahLst/>
            <a:cxnLst/>
            <a:rect l="l" t="t" r="r" b="b"/>
            <a:pathLst>
              <a:path w="46348" h="38661">
                <a:moveTo>
                  <a:pt x="26628" y="0"/>
                </a:moveTo>
                <a:lnTo>
                  <a:pt x="28085" y="796"/>
                </a:lnTo>
                <a:lnTo>
                  <a:pt x="31389" y="3582"/>
                </a:lnTo>
                <a:lnTo>
                  <a:pt x="34597" y="6269"/>
                </a:lnTo>
                <a:lnTo>
                  <a:pt x="37804" y="9055"/>
                </a:lnTo>
                <a:lnTo>
                  <a:pt x="38095" y="9354"/>
                </a:lnTo>
                <a:lnTo>
                  <a:pt x="38387" y="9652"/>
                </a:lnTo>
                <a:lnTo>
                  <a:pt x="38678" y="9851"/>
                </a:lnTo>
                <a:lnTo>
                  <a:pt x="39456" y="10548"/>
                </a:lnTo>
                <a:lnTo>
                  <a:pt x="40233" y="11245"/>
                </a:lnTo>
                <a:lnTo>
                  <a:pt x="41079" y="11918"/>
                </a:lnTo>
                <a:lnTo>
                  <a:pt x="41788" y="10648"/>
                </a:lnTo>
                <a:lnTo>
                  <a:pt x="41983" y="11941"/>
                </a:lnTo>
                <a:lnTo>
                  <a:pt x="41594" y="12041"/>
                </a:lnTo>
                <a:lnTo>
                  <a:pt x="41011" y="12041"/>
                </a:lnTo>
                <a:lnTo>
                  <a:pt x="46348" y="38661"/>
                </a:lnTo>
                <a:lnTo>
                  <a:pt x="40200" y="27994"/>
                </a:lnTo>
                <a:lnTo>
                  <a:pt x="30785" y="18924"/>
                </a:lnTo>
                <a:lnTo>
                  <a:pt x="17579" y="12620"/>
                </a:lnTo>
                <a:lnTo>
                  <a:pt x="54" y="10250"/>
                </a:lnTo>
                <a:lnTo>
                  <a:pt x="194" y="9155"/>
                </a:lnTo>
                <a:lnTo>
                  <a:pt x="1166" y="9354"/>
                </a:lnTo>
                <a:lnTo>
                  <a:pt x="1943" y="9155"/>
                </a:lnTo>
                <a:lnTo>
                  <a:pt x="14324" y="8837"/>
                </a:lnTo>
                <a:lnTo>
                  <a:pt x="26348" y="11736"/>
                </a:lnTo>
                <a:lnTo>
                  <a:pt x="27891" y="12140"/>
                </a:lnTo>
                <a:lnTo>
                  <a:pt x="28474" y="13135"/>
                </a:lnTo>
                <a:lnTo>
                  <a:pt x="29737" y="13832"/>
                </a:lnTo>
                <a:lnTo>
                  <a:pt x="30321" y="13036"/>
                </a:lnTo>
                <a:lnTo>
                  <a:pt x="31292" y="11742"/>
                </a:lnTo>
                <a:lnTo>
                  <a:pt x="29543" y="11742"/>
                </a:lnTo>
                <a:lnTo>
                  <a:pt x="28960" y="11046"/>
                </a:lnTo>
                <a:lnTo>
                  <a:pt x="26628" y="0"/>
                </a:lnTo>
                <a:close/>
              </a:path>
            </a:pathLst>
          </a:custGeom>
          <a:solidFill>
            <a:srgbClr val="302D30"/>
          </a:solidFill>
        </p:spPr>
        <p:txBody>
          <a:bodyPr wrap="square" lIns="0" tIns="0" rIns="0" bIns="0" rtlCol="0">
            <a:noAutofit/>
          </a:bodyPr>
          <a:lstStyle/>
          <a:p>
            <a:endParaRPr sz="1758"/>
          </a:p>
        </p:txBody>
      </p:sp>
      <p:sp>
        <p:nvSpPr>
          <p:cNvPr id="1435" name="object 412"/>
          <p:cNvSpPr/>
          <p:nvPr/>
        </p:nvSpPr>
        <p:spPr>
          <a:xfrm>
            <a:off x="2297904" y="2912199"/>
            <a:ext cx="268562" cy="406872"/>
          </a:xfrm>
          <a:custGeom>
            <a:avLst/>
            <a:gdLst/>
            <a:ahLst/>
            <a:cxnLst/>
            <a:rect l="l" t="t" r="r" b="b"/>
            <a:pathLst>
              <a:path w="275027" h="416667">
                <a:moveTo>
                  <a:pt x="42667" y="9959"/>
                </a:moveTo>
                <a:lnTo>
                  <a:pt x="42954" y="9951"/>
                </a:lnTo>
                <a:lnTo>
                  <a:pt x="55638" y="9416"/>
                </a:lnTo>
                <a:lnTo>
                  <a:pt x="67954" y="6842"/>
                </a:lnTo>
                <a:lnTo>
                  <a:pt x="80108" y="3393"/>
                </a:lnTo>
                <a:lnTo>
                  <a:pt x="89408" y="895"/>
                </a:lnTo>
                <a:lnTo>
                  <a:pt x="91546" y="398"/>
                </a:lnTo>
                <a:lnTo>
                  <a:pt x="93587" y="0"/>
                </a:lnTo>
                <a:lnTo>
                  <a:pt x="95725" y="597"/>
                </a:lnTo>
                <a:lnTo>
                  <a:pt x="85740" y="9206"/>
                </a:lnTo>
                <a:lnTo>
                  <a:pt x="75013" y="15440"/>
                </a:lnTo>
                <a:lnTo>
                  <a:pt x="63531" y="19273"/>
                </a:lnTo>
                <a:lnTo>
                  <a:pt x="51280" y="20684"/>
                </a:lnTo>
                <a:lnTo>
                  <a:pt x="38248" y="19649"/>
                </a:lnTo>
                <a:lnTo>
                  <a:pt x="37415" y="19504"/>
                </a:lnTo>
                <a:lnTo>
                  <a:pt x="31973" y="18509"/>
                </a:lnTo>
                <a:lnTo>
                  <a:pt x="26239" y="16817"/>
                </a:lnTo>
                <a:lnTo>
                  <a:pt x="20408" y="19405"/>
                </a:lnTo>
                <a:lnTo>
                  <a:pt x="21574" y="22191"/>
                </a:lnTo>
                <a:lnTo>
                  <a:pt x="22837" y="24978"/>
                </a:lnTo>
                <a:lnTo>
                  <a:pt x="24101" y="27864"/>
                </a:lnTo>
                <a:lnTo>
                  <a:pt x="28157" y="39286"/>
                </a:lnTo>
                <a:lnTo>
                  <a:pt x="29064" y="50984"/>
                </a:lnTo>
                <a:lnTo>
                  <a:pt x="26628" y="58912"/>
                </a:lnTo>
                <a:lnTo>
                  <a:pt x="25267" y="61599"/>
                </a:lnTo>
                <a:lnTo>
                  <a:pt x="27016" y="61798"/>
                </a:lnTo>
                <a:lnTo>
                  <a:pt x="36929" y="64983"/>
                </a:lnTo>
                <a:lnTo>
                  <a:pt x="43052" y="70754"/>
                </a:lnTo>
                <a:lnTo>
                  <a:pt x="49077" y="76825"/>
                </a:lnTo>
                <a:lnTo>
                  <a:pt x="57734" y="86741"/>
                </a:lnTo>
                <a:lnTo>
                  <a:pt x="64765" y="97499"/>
                </a:lnTo>
                <a:lnTo>
                  <a:pt x="70423" y="108935"/>
                </a:lnTo>
                <a:lnTo>
                  <a:pt x="74965" y="120888"/>
                </a:lnTo>
                <a:lnTo>
                  <a:pt x="78646" y="133193"/>
                </a:lnTo>
                <a:lnTo>
                  <a:pt x="81722" y="145690"/>
                </a:lnTo>
                <a:lnTo>
                  <a:pt x="84449" y="158947"/>
                </a:lnTo>
                <a:lnTo>
                  <a:pt x="86392" y="171377"/>
                </a:lnTo>
                <a:lnTo>
                  <a:pt x="87651" y="183863"/>
                </a:lnTo>
                <a:lnTo>
                  <a:pt x="88123" y="196393"/>
                </a:lnTo>
                <a:lnTo>
                  <a:pt x="87708" y="208955"/>
                </a:lnTo>
                <a:lnTo>
                  <a:pt x="86301" y="221538"/>
                </a:lnTo>
                <a:lnTo>
                  <a:pt x="84646" y="230475"/>
                </a:lnTo>
                <a:lnTo>
                  <a:pt x="82010" y="242933"/>
                </a:lnTo>
                <a:lnTo>
                  <a:pt x="79627" y="255412"/>
                </a:lnTo>
                <a:lnTo>
                  <a:pt x="77569" y="267935"/>
                </a:lnTo>
                <a:lnTo>
                  <a:pt x="75906" y="280522"/>
                </a:lnTo>
                <a:lnTo>
                  <a:pt x="75413" y="285109"/>
                </a:lnTo>
                <a:lnTo>
                  <a:pt x="73081" y="290184"/>
                </a:lnTo>
                <a:lnTo>
                  <a:pt x="74442" y="292573"/>
                </a:lnTo>
                <a:lnTo>
                  <a:pt x="80078" y="293269"/>
                </a:lnTo>
                <a:lnTo>
                  <a:pt x="85132" y="293767"/>
                </a:lnTo>
                <a:lnTo>
                  <a:pt x="90185" y="295259"/>
                </a:lnTo>
                <a:lnTo>
                  <a:pt x="95239" y="296255"/>
                </a:lnTo>
                <a:lnTo>
                  <a:pt x="107485" y="299502"/>
                </a:lnTo>
                <a:lnTo>
                  <a:pt x="119790" y="302694"/>
                </a:lnTo>
                <a:lnTo>
                  <a:pt x="131002" y="303818"/>
                </a:lnTo>
                <a:lnTo>
                  <a:pt x="143730" y="303914"/>
                </a:lnTo>
                <a:lnTo>
                  <a:pt x="156438" y="304011"/>
                </a:lnTo>
                <a:lnTo>
                  <a:pt x="169107" y="304107"/>
                </a:lnTo>
                <a:lnTo>
                  <a:pt x="182951" y="305366"/>
                </a:lnTo>
                <a:lnTo>
                  <a:pt x="195540" y="307175"/>
                </a:lnTo>
                <a:lnTo>
                  <a:pt x="207836" y="310495"/>
                </a:lnTo>
                <a:lnTo>
                  <a:pt x="213510" y="312874"/>
                </a:lnTo>
                <a:lnTo>
                  <a:pt x="200881" y="311675"/>
                </a:lnTo>
                <a:lnTo>
                  <a:pt x="188253" y="311338"/>
                </a:lnTo>
                <a:lnTo>
                  <a:pt x="175630" y="311544"/>
                </a:lnTo>
                <a:lnTo>
                  <a:pt x="163014" y="311979"/>
                </a:lnTo>
                <a:lnTo>
                  <a:pt x="150407" y="312325"/>
                </a:lnTo>
                <a:lnTo>
                  <a:pt x="137811" y="312266"/>
                </a:lnTo>
                <a:lnTo>
                  <a:pt x="133140" y="312077"/>
                </a:lnTo>
                <a:lnTo>
                  <a:pt x="120538" y="310210"/>
                </a:lnTo>
                <a:lnTo>
                  <a:pt x="108382" y="306472"/>
                </a:lnTo>
                <a:lnTo>
                  <a:pt x="97182" y="302126"/>
                </a:lnTo>
                <a:lnTo>
                  <a:pt x="91060" y="299539"/>
                </a:lnTo>
                <a:lnTo>
                  <a:pt x="84743" y="297349"/>
                </a:lnTo>
                <a:lnTo>
                  <a:pt x="78620" y="294563"/>
                </a:lnTo>
                <a:lnTo>
                  <a:pt x="75316" y="293070"/>
                </a:lnTo>
                <a:lnTo>
                  <a:pt x="73956" y="293667"/>
                </a:lnTo>
                <a:lnTo>
                  <a:pt x="73664" y="297349"/>
                </a:lnTo>
                <a:lnTo>
                  <a:pt x="72636" y="310012"/>
                </a:lnTo>
                <a:lnTo>
                  <a:pt x="73754" y="234326"/>
                </a:lnTo>
                <a:lnTo>
                  <a:pt x="75770" y="221930"/>
                </a:lnTo>
                <a:lnTo>
                  <a:pt x="77231" y="209509"/>
                </a:lnTo>
                <a:lnTo>
                  <a:pt x="77986" y="197061"/>
                </a:lnTo>
                <a:lnTo>
                  <a:pt x="77885" y="184583"/>
                </a:lnTo>
                <a:lnTo>
                  <a:pt x="76778" y="172075"/>
                </a:lnTo>
                <a:lnTo>
                  <a:pt x="74515" y="159535"/>
                </a:lnTo>
                <a:lnTo>
                  <a:pt x="73761" y="156437"/>
                </a:lnTo>
                <a:lnTo>
                  <a:pt x="74679" y="169006"/>
                </a:lnTo>
                <a:lnTo>
                  <a:pt x="74529" y="181534"/>
                </a:lnTo>
                <a:lnTo>
                  <a:pt x="73694" y="194037"/>
                </a:lnTo>
                <a:lnTo>
                  <a:pt x="72556" y="206530"/>
                </a:lnTo>
                <a:lnTo>
                  <a:pt x="71497" y="219029"/>
                </a:lnTo>
                <a:lnTo>
                  <a:pt x="70899" y="231551"/>
                </a:lnTo>
                <a:lnTo>
                  <a:pt x="71143" y="244111"/>
                </a:lnTo>
                <a:lnTo>
                  <a:pt x="70909" y="335348"/>
                </a:lnTo>
                <a:lnTo>
                  <a:pt x="70228" y="348027"/>
                </a:lnTo>
                <a:lnTo>
                  <a:pt x="69679" y="360718"/>
                </a:lnTo>
                <a:lnTo>
                  <a:pt x="69291" y="372682"/>
                </a:lnTo>
                <a:lnTo>
                  <a:pt x="69291" y="374672"/>
                </a:lnTo>
                <a:lnTo>
                  <a:pt x="69388" y="376364"/>
                </a:lnTo>
                <a:lnTo>
                  <a:pt x="71526" y="376762"/>
                </a:lnTo>
                <a:lnTo>
                  <a:pt x="76385" y="377558"/>
                </a:lnTo>
                <a:lnTo>
                  <a:pt x="81050" y="380146"/>
                </a:lnTo>
                <a:lnTo>
                  <a:pt x="85715" y="380544"/>
                </a:lnTo>
                <a:lnTo>
                  <a:pt x="98344" y="381352"/>
                </a:lnTo>
                <a:lnTo>
                  <a:pt x="110997" y="381627"/>
                </a:lnTo>
                <a:lnTo>
                  <a:pt x="123666" y="381250"/>
                </a:lnTo>
                <a:lnTo>
                  <a:pt x="136346" y="380102"/>
                </a:lnTo>
                <a:lnTo>
                  <a:pt x="140429" y="379548"/>
                </a:lnTo>
                <a:lnTo>
                  <a:pt x="153035" y="378006"/>
                </a:lnTo>
                <a:lnTo>
                  <a:pt x="165678" y="376952"/>
                </a:lnTo>
                <a:lnTo>
                  <a:pt x="178347" y="376177"/>
                </a:lnTo>
                <a:lnTo>
                  <a:pt x="172985" y="384027"/>
                </a:lnTo>
                <a:lnTo>
                  <a:pt x="178347" y="376177"/>
                </a:lnTo>
                <a:lnTo>
                  <a:pt x="191034" y="375469"/>
                </a:lnTo>
                <a:lnTo>
                  <a:pt x="203731" y="374618"/>
                </a:lnTo>
                <a:lnTo>
                  <a:pt x="218281" y="373287"/>
                </a:lnTo>
                <a:lnTo>
                  <a:pt x="230933" y="371706"/>
                </a:lnTo>
                <a:lnTo>
                  <a:pt x="243430" y="369413"/>
                </a:lnTo>
                <a:lnTo>
                  <a:pt x="255702" y="366094"/>
                </a:lnTo>
                <a:lnTo>
                  <a:pt x="267683" y="361434"/>
                </a:lnTo>
                <a:lnTo>
                  <a:pt x="273084" y="358750"/>
                </a:lnTo>
                <a:lnTo>
                  <a:pt x="273569" y="358551"/>
                </a:lnTo>
                <a:lnTo>
                  <a:pt x="274250" y="358650"/>
                </a:lnTo>
                <a:lnTo>
                  <a:pt x="275027" y="358551"/>
                </a:lnTo>
                <a:lnTo>
                  <a:pt x="271529" y="363228"/>
                </a:lnTo>
                <a:lnTo>
                  <a:pt x="265698" y="366910"/>
                </a:lnTo>
                <a:lnTo>
                  <a:pt x="256562" y="370592"/>
                </a:lnTo>
                <a:lnTo>
                  <a:pt x="244421" y="374900"/>
                </a:lnTo>
                <a:lnTo>
                  <a:pt x="232085" y="378130"/>
                </a:lnTo>
                <a:lnTo>
                  <a:pt x="219593" y="380464"/>
                </a:lnTo>
                <a:lnTo>
                  <a:pt x="206980" y="382084"/>
                </a:lnTo>
                <a:lnTo>
                  <a:pt x="194286" y="383172"/>
                </a:lnTo>
                <a:lnTo>
                  <a:pt x="185133" y="383728"/>
                </a:lnTo>
                <a:lnTo>
                  <a:pt x="173051" y="384308"/>
                </a:lnTo>
                <a:lnTo>
                  <a:pt x="172694" y="384325"/>
                </a:lnTo>
                <a:lnTo>
                  <a:pt x="169098" y="385320"/>
                </a:lnTo>
                <a:lnTo>
                  <a:pt x="167543" y="384425"/>
                </a:lnTo>
                <a:lnTo>
                  <a:pt x="159185" y="385420"/>
                </a:lnTo>
                <a:lnTo>
                  <a:pt x="146553" y="386707"/>
                </a:lnTo>
                <a:lnTo>
                  <a:pt x="133896" y="387556"/>
                </a:lnTo>
                <a:lnTo>
                  <a:pt x="121221" y="387895"/>
                </a:lnTo>
                <a:lnTo>
                  <a:pt x="108537" y="387654"/>
                </a:lnTo>
                <a:lnTo>
                  <a:pt x="105637" y="387510"/>
                </a:lnTo>
                <a:lnTo>
                  <a:pt x="92957" y="386052"/>
                </a:lnTo>
                <a:lnTo>
                  <a:pt x="80696" y="382655"/>
                </a:lnTo>
                <a:lnTo>
                  <a:pt x="76094" y="380643"/>
                </a:lnTo>
                <a:lnTo>
                  <a:pt x="69194" y="377260"/>
                </a:lnTo>
                <a:lnTo>
                  <a:pt x="68805" y="377459"/>
                </a:lnTo>
                <a:lnTo>
                  <a:pt x="68319" y="385619"/>
                </a:lnTo>
                <a:lnTo>
                  <a:pt x="67537" y="398289"/>
                </a:lnTo>
                <a:lnTo>
                  <a:pt x="66672" y="410959"/>
                </a:lnTo>
                <a:lnTo>
                  <a:pt x="66181" y="416667"/>
                </a:lnTo>
                <a:lnTo>
                  <a:pt x="65015" y="239133"/>
                </a:lnTo>
                <a:lnTo>
                  <a:pt x="65015" y="238835"/>
                </a:lnTo>
                <a:lnTo>
                  <a:pt x="64821" y="238735"/>
                </a:lnTo>
                <a:lnTo>
                  <a:pt x="64821" y="238934"/>
                </a:lnTo>
                <a:lnTo>
                  <a:pt x="64723" y="239133"/>
                </a:lnTo>
                <a:lnTo>
                  <a:pt x="64723" y="239432"/>
                </a:lnTo>
                <a:lnTo>
                  <a:pt x="60679" y="221559"/>
                </a:lnTo>
                <a:lnTo>
                  <a:pt x="63274" y="209082"/>
                </a:lnTo>
                <a:lnTo>
                  <a:pt x="65246" y="196410"/>
                </a:lnTo>
                <a:lnTo>
                  <a:pt x="65695" y="192759"/>
                </a:lnTo>
                <a:lnTo>
                  <a:pt x="67930" y="185594"/>
                </a:lnTo>
                <a:lnTo>
                  <a:pt x="66473" y="178230"/>
                </a:lnTo>
                <a:lnTo>
                  <a:pt x="65987" y="170866"/>
                </a:lnTo>
                <a:lnTo>
                  <a:pt x="65501" y="177633"/>
                </a:lnTo>
                <a:lnTo>
                  <a:pt x="64918" y="184500"/>
                </a:lnTo>
                <a:lnTo>
                  <a:pt x="64432" y="191366"/>
                </a:lnTo>
                <a:lnTo>
                  <a:pt x="61863" y="203830"/>
                </a:lnTo>
                <a:lnTo>
                  <a:pt x="59573" y="135041"/>
                </a:lnTo>
                <a:lnTo>
                  <a:pt x="60447" y="133946"/>
                </a:lnTo>
                <a:lnTo>
                  <a:pt x="60739" y="132852"/>
                </a:lnTo>
                <a:lnTo>
                  <a:pt x="59670" y="131657"/>
                </a:lnTo>
                <a:lnTo>
                  <a:pt x="58406" y="132752"/>
                </a:lnTo>
                <a:lnTo>
                  <a:pt x="59184" y="133847"/>
                </a:lnTo>
                <a:lnTo>
                  <a:pt x="58920" y="162884"/>
                </a:lnTo>
                <a:lnTo>
                  <a:pt x="57542" y="150508"/>
                </a:lnTo>
                <a:lnTo>
                  <a:pt x="54136" y="138142"/>
                </a:lnTo>
                <a:lnTo>
                  <a:pt x="48122" y="125673"/>
                </a:lnTo>
                <a:lnTo>
                  <a:pt x="40032" y="115670"/>
                </a:lnTo>
                <a:lnTo>
                  <a:pt x="29659" y="108280"/>
                </a:lnTo>
                <a:lnTo>
                  <a:pt x="16802" y="103662"/>
                </a:lnTo>
                <a:lnTo>
                  <a:pt x="10884" y="102500"/>
                </a:lnTo>
                <a:lnTo>
                  <a:pt x="5733" y="103296"/>
                </a:lnTo>
                <a:lnTo>
                  <a:pt x="0" y="101703"/>
                </a:lnTo>
                <a:lnTo>
                  <a:pt x="13819" y="100905"/>
                </a:lnTo>
                <a:lnTo>
                  <a:pt x="26214" y="102867"/>
                </a:lnTo>
                <a:lnTo>
                  <a:pt x="37220" y="107578"/>
                </a:lnTo>
                <a:lnTo>
                  <a:pt x="46872" y="115027"/>
                </a:lnTo>
                <a:lnTo>
                  <a:pt x="55207" y="125204"/>
                </a:lnTo>
                <a:lnTo>
                  <a:pt x="58698" y="130961"/>
                </a:lnTo>
                <a:lnTo>
                  <a:pt x="55289" y="119865"/>
                </a:lnTo>
                <a:lnTo>
                  <a:pt x="49952" y="93245"/>
                </a:lnTo>
                <a:lnTo>
                  <a:pt x="50113" y="93245"/>
                </a:lnTo>
                <a:lnTo>
                  <a:pt x="50632" y="94041"/>
                </a:lnTo>
                <a:lnTo>
                  <a:pt x="50729" y="93742"/>
                </a:lnTo>
                <a:lnTo>
                  <a:pt x="50826" y="93444"/>
                </a:lnTo>
                <a:lnTo>
                  <a:pt x="50923" y="93145"/>
                </a:lnTo>
                <a:lnTo>
                  <a:pt x="50729" y="91852"/>
                </a:lnTo>
                <a:lnTo>
                  <a:pt x="49854" y="91055"/>
                </a:lnTo>
                <a:lnTo>
                  <a:pt x="48883" y="90259"/>
                </a:lnTo>
                <a:lnTo>
                  <a:pt x="47716" y="88767"/>
                </a:lnTo>
                <a:lnTo>
                  <a:pt x="45189" y="85483"/>
                </a:lnTo>
                <a:lnTo>
                  <a:pt x="42274" y="82696"/>
                </a:lnTo>
                <a:lnTo>
                  <a:pt x="38581" y="80905"/>
                </a:lnTo>
                <a:lnTo>
                  <a:pt x="37026" y="79611"/>
                </a:lnTo>
                <a:lnTo>
                  <a:pt x="35666" y="77820"/>
                </a:lnTo>
                <a:lnTo>
                  <a:pt x="33139" y="78716"/>
                </a:lnTo>
                <a:lnTo>
                  <a:pt x="34014" y="80606"/>
                </a:lnTo>
                <a:lnTo>
                  <a:pt x="35568" y="81203"/>
                </a:lnTo>
                <a:lnTo>
                  <a:pt x="37901" y="92250"/>
                </a:lnTo>
                <a:lnTo>
                  <a:pt x="33916" y="88866"/>
                </a:lnTo>
                <a:lnTo>
                  <a:pt x="29154" y="86876"/>
                </a:lnTo>
                <a:lnTo>
                  <a:pt x="23712" y="84288"/>
                </a:lnTo>
                <a:lnTo>
                  <a:pt x="26239" y="83890"/>
                </a:lnTo>
                <a:lnTo>
                  <a:pt x="28085" y="83691"/>
                </a:lnTo>
                <a:lnTo>
                  <a:pt x="30029" y="83492"/>
                </a:lnTo>
                <a:lnTo>
                  <a:pt x="26045" y="78616"/>
                </a:lnTo>
                <a:lnTo>
                  <a:pt x="20311" y="77820"/>
                </a:lnTo>
                <a:lnTo>
                  <a:pt x="15160" y="75034"/>
                </a:lnTo>
                <a:lnTo>
                  <a:pt x="17492" y="74835"/>
                </a:lnTo>
                <a:lnTo>
                  <a:pt x="19825" y="74536"/>
                </a:lnTo>
                <a:lnTo>
                  <a:pt x="22254" y="74237"/>
                </a:lnTo>
                <a:lnTo>
                  <a:pt x="20991" y="71949"/>
                </a:lnTo>
                <a:lnTo>
                  <a:pt x="18173" y="72745"/>
                </a:lnTo>
                <a:lnTo>
                  <a:pt x="16812" y="71053"/>
                </a:lnTo>
                <a:lnTo>
                  <a:pt x="21185" y="68963"/>
                </a:lnTo>
                <a:lnTo>
                  <a:pt x="25073" y="72645"/>
                </a:lnTo>
                <a:lnTo>
                  <a:pt x="29349" y="71750"/>
                </a:lnTo>
                <a:lnTo>
                  <a:pt x="31390" y="72247"/>
                </a:lnTo>
                <a:lnTo>
                  <a:pt x="33528" y="72844"/>
                </a:lnTo>
                <a:lnTo>
                  <a:pt x="35568" y="73441"/>
                </a:lnTo>
                <a:lnTo>
                  <a:pt x="36346" y="74735"/>
                </a:lnTo>
                <a:lnTo>
                  <a:pt x="37804" y="75034"/>
                </a:lnTo>
                <a:lnTo>
                  <a:pt x="38581" y="74038"/>
                </a:lnTo>
                <a:lnTo>
                  <a:pt x="39067" y="73342"/>
                </a:lnTo>
                <a:lnTo>
                  <a:pt x="37512" y="72645"/>
                </a:lnTo>
                <a:lnTo>
                  <a:pt x="36637" y="72247"/>
                </a:lnTo>
                <a:lnTo>
                  <a:pt x="32361" y="66475"/>
                </a:lnTo>
                <a:lnTo>
                  <a:pt x="26336" y="63788"/>
                </a:lnTo>
                <a:lnTo>
                  <a:pt x="18950" y="63191"/>
                </a:lnTo>
                <a:lnTo>
                  <a:pt x="24101" y="61599"/>
                </a:lnTo>
                <a:lnTo>
                  <a:pt x="24781" y="58415"/>
                </a:lnTo>
                <a:lnTo>
                  <a:pt x="23421" y="53936"/>
                </a:lnTo>
                <a:lnTo>
                  <a:pt x="21866" y="48762"/>
                </a:lnTo>
                <a:lnTo>
                  <a:pt x="20602" y="43388"/>
                </a:lnTo>
                <a:lnTo>
                  <a:pt x="19242" y="38114"/>
                </a:lnTo>
                <a:lnTo>
                  <a:pt x="17687" y="32143"/>
                </a:lnTo>
                <a:lnTo>
                  <a:pt x="16132" y="26172"/>
                </a:lnTo>
                <a:lnTo>
                  <a:pt x="16521" y="19902"/>
                </a:lnTo>
                <a:lnTo>
                  <a:pt x="16521" y="18609"/>
                </a:lnTo>
                <a:lnTo>
                  <a:pt x="15743" y="16917"/>
                </a:lnTo>
                <a:lnTo>
                  <a:pt x="18076" y="16320"/>
                </a:lnTo>
                <a:lnTo>
                  <a:pt x="30198" y="12394"/>
                </a:lnTo>
                <a:lnTo>
                  <a:pt x="42667" y="9959"/>
                </a:lnTo>
                <a:close/>
              </a:path>
            </a:pathLst>
          </a:custGeom>
          <a:solidFill>
            <a:srgbClr val="302D30"/>
          </a:solidFill>
        </p:spPr>
        <p:txBody>
          <a:bodyPr wrap="square" lIns="0" tIns="0" rIns="0" bIns="0" rtlCol="0">
            <a:noAutofit/>
          </a:bodyPr>
          <a:lstStyle/>
          <a:p>
            <a:endParaRPr sz="1758"/>
          </a:p>
        </p:txBody>
      </p:sp>
      <p:sp>
        <p:nvSpPr>
          <p:cNvPr id="1436" name="object 413"/>
          <p:cNvSpPr/>
          <p:nvPr/>
        </p:nvSpPr>
        <p:spPr>
          <a:xfrm>
            <a:off x="2276648" y="3122430"/>
            <a:ext cx="26024" cy="18720"/>
          </a:xfrm>
          <a:custGeom>
            <a:avLst/>
            <a:gdLst/>
            <a:ahLst/>
            <a:cxnLst/>
            <a:rect l="l" t="t" r="r" b="b"/>
            <a:pathLst>
              <a:path w="26651" h="19171">
                <a:moveTo>
                  <a:pt x="26045" y="9220"/>
                </a:moveTo>
                <a:lnTo>
                  <a:pt x="22546" y="6533"/>
                </a:lnTo>
                <a:lnTo>
                  <a:pt x="18756" y="7130"/>
                </a:lnTo>
                <a:lnTo>
                  <a:pt x="15160" y="9319"/>
                </a:lnTo>
                <a:lnTo>
                  <a:pt x="8649" y="13200"/>
                </a:lnTo>
                <a:lnTo>
                  <a:pt x="3790" y="19171"/>
                </a:lnTo>
                <a:lnTo>
                  <a:pt x="0" y="12902"/>
                </a:lnTo>
                <a:lnTo>
                  <a:pt x="3401" y="9120"/>
                </a:lnTo>
                <a:lnTo>
                  <a:pt x="6802" y="5637"/>
                </a:lnTo>
                <a:lnTo>
                  <a:pt x="16206" y="0"/>
                </a:lnTo>
                <a:lnTo>
                  <a:pt x="26651" y="731"/>
                </a:lnTo>
                <a:lnTo>
                  <a:pt x="26045" y="9220"/>
                </a:lnTo>
                <a:close/>
              </a:path>
            </a:pathLst>
          </a:custGeom>
          <a:solidFill>
            <a:srgbClr val="302D30"/>
          </a:solidFill>
        </p:spPr>
        <p:txBody>
          <a:bodyPr wrap="square" lIns="0" tIns="0" rIns="0" bIns="0" rtlCol="0">
            <a:noAutofit/>
          </a:bodyPr>
          <a:lstStyle/>
          <a:p>
            <a:endParaRPr sz="1758"/>
          </a:p>
        </p:txBody>
      </p:sp>
      <p:sp>
        <p:nvSpPr>
          <p:cNvPr id="1437" name="object 414"/>
          <p:cNvSpPr/>
          <p:nvPr/>
        </p:nvSpPr>
        <p:spPr>
          <a:xfrm>
            <a:off x="2278355" y="3362210"/>
            <a:ext cx="29038" cy="43436"/>
          </a:xfrm>
          <a:custGeom>
            <a:avLst/>
            <a:gdLst/>
            <a:ahLst/>
            <a:cxnLst/>
            <a:rect l="l" t="t" r="r" b="b"/>
            <a:pathLst>
              <a:path w="29737" h="44482">
                <a:moveTo>
                  <a:pt x="5150" y="32640"/>
                </a:moveTo>
                <a:lnTo>
                  <a:pt x="6511" y="32043"/>
                </a:lnTo>
                <a:lnTo>
                  <a:pt x="10204" y="30551"/>
                </a:lnTo>
                <a:lnTo>
                  <a:pt x="15549" y="33735"/>
                </a:lnTo>
                <a:lnTo>
                  <a:pt x="17881" y="30152"/>
                </a:lnTo>
                <a:lnTo>
                  <a:pt x="20019" y="26868"/>
                </a:lnTo>
                <a:lnTo>
                  <a:pt x="19728" y="21793"/>
                </a:lnTo>
                <a:lnTo>
                  <a:pt x="20408" y="17514"/>
                </a:lnTo>
                <a:lnTo>
                  <a:pt x="20699" y="15822"/>
                </a:lnTo>
                <a:lnTo>
                  <a:pt x="21185" y="14031"/>
                </a:lnTo>
                <a:lnTo>
                  <a:pt x="20991" y="12339"/>
                </a:lnTo>
                <a:lnTo>
                  <a:pt x="20408" y="5871"/>
                </a:lnTo>
                <a:lnTo>
                  <a:pt x="23323" y="0"/>
                </a:lnTo>
                <a:lnTo>
                  <a:pt x="21477" y="29854"/>
                </a:lnTo>
                <a:lnTo>
                  <a:pt x="21380" y="31745"/>
                </a:lnTo>
                <a:lnTo>
                  <a:pt x="24781" y="31944"/>
                </a:lnTo>
                <a:lnTo>
                  <a:pt x="27599" y="32143"/>
                </a:lnTo>
                <a:lnTo>
                  <a:pt x="29737" y="32342"/>
                </a:lnTo>
                <a:lnTo>
                  <a:pt x="28377" y="44482"/>
                </a:lnTo>
                <a:lnTo>
                  <a:pt x="27891" y="38910"/>
                </a:lnTo>
                <a:lnTo>
                  <a:pt x="15265" y="39625"/>
                </a:lnTo>
                <a:lnTo>
                  <a:pt x="3337" y="36002"/>
                </a:lnTo>
                <a:lnTo>
                  <a:pt x="2818" y="35725"/>
                </a:lnTo>
                <a:lnTo>
                  <a:pt x="0" y="30451"/>
                </a:lnTo>
                <a:lnTo>
                  <a:pt x="5150" y="32640"/>
                </a:lnTo>
                <a:close/>
              </a:path>
            </a:pathLst>
          </a:custGeom>
          <a:solidFill>
            <a:srgbClr val="302D30"/>
          </a:solidFill>
        </p:spPr>
        <p:txBody>
          <a:bodyPr wrap="square" lIns="0" tIns="0" rIns="0" bIns="0" rtlCol="0">
            <a:noAutofit/>
          </a:bodyPr>
          <a:lstStyle/>
          <a:p>
            <a:endParaRPr sz="1758"/>
          </a:p>
        </p:txBody>
      </p:sp>
      <p:sp>
        <p:nvSpPr>
          <p:cNvPr id="1438" name="object 415"/>
          <p:cNvSpPr/>
          <p:nvPr/>
        </p:nvSpPr>
        <p:spPr>
          <a:xfrm>
            <a:off x="2330636" y="3120049"/>
            <a:ext cx="3899" cy="20309"/>
          </a:xfrm>
          <a:custGeom>
            <a:avLst/>
            <a:gdLst/>
            <a:ahLst/>
            <a:cxnLst/>
            <a:rect l="l" t="t" r="r" b="b"/>
            <a:pathLst>
              <a:path w="3993" h="20798">
                <a:moveTo>
                  <a:pt x="3993" y="0"/>
                </a:moveTo>
                <a:lnTo>
                  <a:pt x="2146" y="20798"/>
                </a:lnTo>
                <a:lnTo>
                  <a:pt x="0" y="9730"/>
                </a:lnTo>
                <a:lnTo>
                  <a:pt x="3993" y="0"/>
                </a:lnTo>
                <a:close/>
              </a:path>
            </a:pathLst>
          </a:custGeom>
          <a:solidFill>
            <a:srgbClr val="302D30"/>
          </a:solidFill>
        </p:spPr>
        <p:txBody>
          <a:bodyPr wrap="square" lIns="0" tIns="0" rIns="0" bIns="0" rtlCol="0">
            <a:noAutofit/>
          </a:bodyPr>
          <a:lstStyle/>
          <a:p>
            <a:endParaRPr sz="1758"/>
          </a:p>
        </p:txBody>
      </p:sp>
      <p:sp>
        <p:nvSpPr>
          <p:cNvPr id="1439" name="object 416"/>
          <p:cNvSpPr/>
          <p:nvPr/>
        </p:nvSpPr>
        <p:spPr>
          <a:xfrm>
            <a:off x="2178231" y="3088454"/>
            <a:ext cx="156867" cy="399500"/>
          </a:xfrm>
          <a:custGeom>
            <a:avLst/>
            <a:gdLst/>
            <a:ahLst/>
            <a:cxnLst/>
            <a:rect l="l" t="t" r="r" b="b"/>
            <a:pathLst>
              <a:path w="160643" h="409118">
                <a:moveTo>
                  <a:pt x="79301" y="92861"/>
                </a:moveTo>
                <a:lnTo>
                  <a:pt x="85229" y="88482"/>
                </a:lnTo>
                <a:lnTo>
                  <a:pt x="90768" y="83606"/>
                </a:lnTo>
                <a:lnTo>
                  <a:pt x="93489" y="81217"/>
                </a:lnTo>
                <a:lnTo>
                  <a:pt x="95725" y="81018"/>
                </a:lnTo>
                <a:lnTo>
                  <a:pt x="99418" y="82014"/>
                </a:lnTo>
                <a:lnTo>
                  <a:pt x="110931" y="84595"/>
                </a:lnTo>
                <a:lnTo>
                  <a:pt x="122262" y="82884"/>
                </a:lnTo>
                <a:lnTo>
                  <a:pt x="128281" y="78431"/>
                </a:lnTo>
                <a:lnTo>
                  <a:pt x="128281" y="82213"/>
                </a:lnTo>
                <a:lnTo>
                  <a:pt x="127989" y="82611"/>
                </a:lnTo>
                <a:lnTo>
                  <a:pt x="127795" y="83009"/>
                </a:lnTo>
                <a:lnTo>
                  <a:pt x="127601" y="83407"/>
                </a:lnTo>
                <a:lnTo>
                  <a:pt x="129156" y="83307"/>
                </a:lnTo>
                <a:lnTo>
                  <a:pt x="131196" y="82611"/>
                </a:lnTo>
                <a:lnTo>
                  <a:pt x="133140" y="81715"/>
                </a:lnTo>
                <a:lnTo>
                  <a:pt x="135278" y="81317"/>
                </a:lnTo>
                <a:lnTo>
                  <a:pt x="137805" y="80919"/>
                </a:lnTo>
                <a:lnTo>
                  <a:pt x="137805" y="79426"/>
                </a:lnTo>
                <a:lnTo>
                  <a:pt x="137416" y="77535"/>
                </a:lnTo>
                <a:lnTo>
                  <a:pt x="136056" y="69375"/>
                </a:lnTo>
                <a:lnTo>
                  <a:pt x="126920" y="64399"/>
                </a:lnTo>
                <a:lnTo>
                  <a:pt x="119632" y="67683"/>
                </a:lnTo>
                <a:lnTo>
                  <a:pt x="120992" y="69674"/>
                </a:lnTo>
                <a:lnTo>
                  <a:pt x="121089" y="70271"/>
                </a:lnTo>
                <a:lnTo>
                  <a:pt x="121284" y="74450"/>
                </a:lnTo>
                <a:lnTo>
                  <a:pt x="110757" y="67038"/>
                </a:lnTo>
                <a:lnTo>
                  <a:pt x="100012" y="66444"/>
                </a:lnTo>
                <a:lnTo>
                  <a:pt x="89067" y="70871"/>
                </a:lnTo>
                <a:lnTo>
                  <a:pt x="87561" y="71764"/>
                </a:lnTo>
                <a:lnTo>
                  <a:pt x="84840" y="73356"/>
                </a:lnTo>
                <a:lnTo>
                  <a:pt x="81828" y="74749"/>
                </a:lnTo>
                <a:lnTo>
                  <a:pt x="78815" y="75943"/>
                </a:lnTo>
                <a:lnTo>
                  <a:pt x="67974" y="83223"/>
                </a:lnTo>
                <a:lnTo>
                  <a:pt x="60830" y="93858"/>
                </a:lnTo>
                <a:lnTo>
                  <a:pt x="58601" y="99429"/>
                </a:lnTo>
                <a:lnTo>
                  <a:pt x="55201" y="111635"/>
                </a:lnTo>
                <a:lnTo>
                  <a:pt x="52774" y="124065"/>
                </a:lnTo>
                <a:lnTo>
                  <a:pt x="50549" y="136641"/>
                </a:lnTo>
                <a:lnTo>
                  <a:pt x="50146" y="138737"/>
                </a:lnTo>
                <a:lnTo>
                  <a:pt x="48299" y="129880"/>
                </a:lnTo>
                <a:lnTo>
                  <a:pt x="39164" y="131572"/>
                </a:lnTo>
                <a:lnTo>
                  <a:pt x="38775" y="131671"/>
                </a:lnTo>
                <a:lnTo>
                  <a:pt x="38290" y="131671"/>
                </a:lnTo>
                <a:lnTo>
                  <a:pt x="37901" y="131771"/>
                </a:lnTo>
                <a:lnTo>
                  <a:pt x="25387" y="134595"/>
                </a:lnTo>
                <a:lnTo>
                  <a:pt x="13637" y="139409"/>
                </a:lnTo>
                <a:lnTo>
                  <a:pt x="8746" y="143116"/>
                </a:lnTo>
                <a:lnTo>
                  <a:pt x="8260" y="143215"/>
                </a:lnTo>
                <a:lnTo>
                  <a:pt x="8163" y="143613"/>
                </a:lnTo>
                <a:lnTo>
                  <a:pt x="6025" y="144907"/>
                </a:lnTo>
                <a:lnTo>
                  <a:pt x="3887" y="146101"/>
                </a:lnTo>
                <a:lnTo>
                  <a:pt x="0" y="148290"/>
                </a:lnTo>
                <a:lnTo>
                  <a:pt x="3109" y="143315"/>
                </a:lnTo>
                <a:lnTo>
                  <a:pt x="5150" y="139931"/>
                </a:lnTo>
                <a:lnTo>
                  <a:pt x="7288" y="136548"/>
                </a:lnTo>
                <a:lnTo>
                  <a:pt x="17839" y="128586"/>
                </a:lnTo>
                <a:lnTo>
                  <a:pt x="29710" y="125685"/>
                </a:lnTo>
                <a:lnTo>
                  <a:pt x="42445" y="126501"/>
                </a:lnTo>
                <a:lnTo>
                  <a:pt x="43537" y="126696"/>
                </a:lnTo>
                <a:lnTo>
                  <a:pt x="48202" y="127591"/>
                </a:lnTo>
                <a:lnTo>
                  <a:pt x="49077" y="126795"/>
                </a:lnTo>
                <a:lnTo>
                  <a:pt x="48980" y="122217"/>
                </a:lnTo>
                <a:lnTo>
                  <a:pt x="49534" y="109519"/>
                </a:lnTo>
                <a:lnTo>
                  <a:pt x="51963" y="97067"/>
                </a:lnTo>
                <a:lnTo>
                  <a:pt x="54325" y="89875"/>
                </a:lnTo>
                <a:lnTo>
                  <a:pt x="61395" y="78329"/>
                </a:lnTo>
                <a:lnTo>
                  <a:pt x="71465" y="70578"/>
                </a:lnTo>
                <a:lnTo>
                  <a:pt x="83492" y="65358"/>
                </a:lnTo>
                <a:lnTo>
                  <a:pt x="83674" y="65295"/>
                </a:lnTo>
                <a:lnTo>
                  <a:pt x="90671" y="62807"/>
                </a:lnTo>
                <a:lnTo>
                  <a:pt x="96502" y="60021"/>
                </a:lnTo>
                <a:lnTo>
                  <a:pt x="99223" y="52159"/>
                </a:lnTo>
                <a:lnTo>
                  <a:pt x="100778" y="47681"/>
                </a:lnTo>
                <a:lnTo>
                  <a:pt x="104568" y="53950"/>
                </a:lnTo>
                <a:lnTo>
                  <a:pt x="97668" y="59822"/>
                </a:lnTo>
                <a:lnTo>
                  <a:pt x="100778" y="59722"/>
                </a:lnTo>
                <a:lnTo>
                  <a:pt x="102625" y="59424"/>
                </a:lnTo>
                <a:lnTo>
                  <a:pt x="104471" y="59523"/>
                </a:lnTo>
                <a:lnTo>
                  <a:pt x="108844" y="59722"/>
                </a:lnTo>
                <a:lnTo>
                  <a:pt x="112051" y="64599"/>
                </a:lnTo>
                <a:lnTo>
                  <a:pt x="115356" y="64300"/>
                </a:lnTo>
                <a:lnTo>
                  <a:pt x="118951" y="63902"/>
                </a:lnTo>
                <a:lnTo>
                  <a:pt x="121673" y="58628"/>
                </a:lnTo>
                <a:lnTo>
                  <a:pt x="126337" y="58926"/>
                </a:lnTo>
                <a:lnTo>
                  <a:pt x="129739" y="59125"/>
                </a:lnTo>
                <a:lnTo>
                  <a:pt x="130322" y="56836"/>
                </a:lnTo>
                <a:lnTo>
                  <a:pt x="130711" y="54548"/>
                </a:lnTo>
                <a:lnTo>
                  <a:pt x="131391" y="50368"/>
                </a:lnTo>
                <a:lnTo>
                  <a:pt x="130322" y="46586"/>
                </a:lnTo>
                <a:lnTo>
                  <a:pt x="126823" y="43999"/>
                </a:lnTo>
                <a:lnTo>
                  <a:pt x="127429" y="35510"/>
                </a:lnTo>
                <a:lnTo>
                  <a:pt x="135781" y="45295"/>
                </a:lnTo>
                <a:lnTo>
                  <a:pt x="135861" y="45492"/>
                </a:lnTo>
                <a:lnTo>
                  <a:pt x="141084" y="33803"/>
                </a:lnTo>
                <a:lnTo>
                  <a:pt x="146302" y="22331"/>
                </a:lnTo>
                <a:lnTo>
                  <a:pt x="146454" y="22006"/>
                </a:lnTo>
                <a:lnTo>
                  <a:pt x="147912" y="19021"/>
                </a:lnTo>
                <a:lnTo>
                  <a:pt x="148884" y="16035"/>
                </a:lnTo>
                <a:lnTo>
                  <a:pt x="149370" y="12652"/>
                </a:lnTo>
                <a:lnTo>
                  <a:pt x="150008" y="0"/>
                </a:lnTo>
                <a:lnTo>
                  <a:pt x="153284" y="31725"/>
                </a:lnTo>
                <a:lnTo>
                  <a:pt x="149989" y="43968"/>
                </a:lnTo>
                <a:lnTo>
                  <a:pt x="146659" y="56283"/>
                </a:lnTo>
                <a:lnTo>
                  <a:pt x="145968" y="58827"/>
                </a:lnTo>
                <a:lnTo>
                  <a:pt x="143539" y="54647"/>
                </a:lnTo>
                <a:lnTo>
                  <a:pt x="146357" y="50268"/>
                </a:lnTo>
                <a:lnTo>
                  <a:pt x="144219" y="45790"/>
                </a:lnTo>
                <a:lnTo>
                  <a:pt x="140720" y="51562"/>
                </a:lnTo>
                <a:lnTo>
                  <a:pt x="136639" y="55941"/>
                </a:lnTo>
                <a:lnTo>
                  <a:pt x="130711" y="59125"/>
                </a:lnTo>
                <a:lnTo>
                  <a:pt x="138874" y="62409"/>
                </a:lnTo>
                <a:lnTo>
                  <a:pt x="142567" y="68380"/>
                </a:lnTo>
                <a:lnTo>
                  <a:pt x="143150" y="78332"/>
                </a:lnTo>
                <a:lnTo>
                  <a:pt x="146924" y="65544"/>
                </a:lnTo>
                <a:lnTo>
                  <a:pt x="151352" y="53576"/>
                </a:lnTo>
                <a:lnTo>
                  <a:pt x="156067" y="42086"/>
                </a:lnTo>
                <a:lnTo>
                  <a:pt x="158213" y="53154"/>
                </a:lnTo>
                <a:lnTo>
                  <a:pt x="160060" y="32356"/>
                </a:lnTo>
                <a:lnTo>
                  <a:pt x="158699" y="52159"/>
                </a:lnTo>
                <a:lnTo>
                  <a:pt x="158346" y="53245"/>
                </a:lnTo>
                <a:lnTo>
                  <a:pt x="152607" y="63543"/>
                </a:lnTo>
                <a:lnTo>
                  <a:pt x="147592" y="73936"/>
                </a:lnTo>
                <a:lnTo>
                  <a:pt x="146057" y="85453"/>
                </a:lnTo>
                <a:lnTo>
                  <a:pt x="147620" y="92363"/>
                </a:lnTo>
                <a:lnTo>
                  <a:pt x="149078" y="96543"/>
                </a:lnTo>
                <a:lnTo>
                  <a:pt x="149856" y="99329"/>
                </a:lnTo>
                <a:lnTo>
                  <a:pt x="154423" y="100324"/>
                </a:lnTo>
                <a:lnTo>
                  <a:pt x="154405" y="87558"/>
                </a:lnTo>
                <a:lnTo>
                  <a:pt x="155431" y="74995"/>
                </a:lnTo>
                <a:lnTo>
                  <a:pt x="154624" y="144181"/>
                </a:lnTo>
                <a:lnTo>
                  <a:pt x="151508" y="156438"/>
                </a:lnTo>
                <a:lnTo>
                  <a:pt x="148951" y="168860"/>
                </a:lnTo>
                <a:lnTo>
                  <a:pt x="147007" y="181473"/>
                </a:lnTo>
                <a:lnTo>
                  <a:pt x="146163" y="189091"/>
                </a:lnTo>
                <a:lnTo>
                  <a:pt x="149370" y="186902"/>
                </a:lnTo>
                <a:lnTo>
                  <a:pt x="148884" y="179737"/>
                </a:lnTo>
                <a:lnTo>
                  <a:pt x="155492" y="181528"/>
                </a:lnTo>
                <a:lnTo>
                  <a:pt x="155784" y="181628"/>
                </a:lnTo>
                <a:lnTo>
                  <a:pt x="156756" y="179936"/>
                </a:lnTo>
                <a:lnTo>
                  <a:pt x="157241" y="178941"/>
                </a:lnTo>
                <a:lnTo>
                  <a:pt x="160643" y="172273"/>
                </a:lnTo>
                <a:lnTo>
                  <a:pt x="160351" y="190286"/>
                </a:lnTo>
                <a:lnTo>
                  <a:pt x="156172" y="196256"/>
                </a:lnTo>
                <a:lnTo>
                  <a:pt x="152674" y="202526"/>
                </a:lnTo>
                <a:lnTo>
                  <a:pt x="148689" y="208497"/>
                </a:lnTo>
                <a:lnTo>
                  <a:pt x="145580" y="213273"/>
                </a:lnTo>
                <a:lnTo>
                  <a:pt x="144219" y="218150"/>
                </a:lnTo>
                <a:lnTo>
                  <a:pt x="144316" y="224021"/>
                </a:lnTo>
                <a:lnTo>
                  <a:pt x="144460" y="236712"/>
                </a:lnTo>
                <a:lnTo>
                  <a:pt x="144324" y="249424"/>
                </a:lnTo>
                <a:lnTo>
                  <a:pt x="144122" y="258453"/>
                </a:lnTo>
                <a:lnTo>
                  <a:pt x="143607" y="271211"/>
                </a:lnTo>
                <a:lnTo>
                  <a:pt x="142711" y="283928"/>
                </a:lnTo>
                <a:lnTo>
                  <a:pt x="141241" y="296563"/>
                </a:lnTo>
                <a:lnTo>
                  <a:pt x="139006" y="309075"/>
                </a:lnTo>
                <a:lnTo>
                  <a:pt x="135812" y="321423"/>
                </a:lnTo>
                <a:lnTo>
                  <a:pt x="134792" y="324630"/>
                </a:lnTo>
                <a:lnTo>
                  <a:pt x="133334" y="329009"/>
                </a:lnTo>
                <a:lnTo>
                  <a:pt x="136833" y="329407"/>
                </a:lnTo>
                <a:lnTo>
                  <a:pt x="138582" y="331795"/>
                </a:lnTo>
                <a:lnTo>
                  <a:pt x="133432" y="333288"/>
                </a:lnTo>
                <a:lnTo>
                  <a:pt x="129350" y="335577"/>
                </a:lnTo>
                <a:lnTo>
                  <a:pt x="128378" y="341050"/>
                </a:lnTo>
                <a:lnTo>
                  <a:pt x="127309" y="341747"/>
                </a:lnTo>
                <a:lnTo>
                  <a:pt x="126337" y="342344"/>
                </a:lnTo>
                <a:lnTo>
                  <a:pt x="125268" y="343041"/>
                </a:lnTo>
                <a:lnTo>
                  <a:pt x="123422" y="340752"/>
                </a:lnTo>
                <a:lnTo>
                  <a:pt x="126726" y="338960"/>
                </a:lnTo>
                <a:lnTo>
                  <a:pt x="125365" y="336671"/>
                </a:lnTo>
                <a:lnTo>
                  <a:pt x="112976" y="337553"/>
                </a:lnTo>
                <a:lnTo>
                  <a:pt x="100913" y="335333"/>
                </a:lnTo>
                <a:lnTo>
                  <a:pt x="95433" y="332094"/>
                </a:lnTo>
                <a:lnTo>
                  <a:pt x="93587" y="330701"/>
                </a:lnTo>
                <a:lnTo>
                  <a:pt x="92809" y="332094"/>
                </a:lnTo>
                <a:lnTo>
                  <a:pt x="92323" y="333686"/>
                </a:lnTo>
                <a:lnTo>
                  <a:pt x="91740" y="335776"/>
                </a:lnTo>
                <a:lnTo>
                  <a:pt x="91254" y="337965"/>
                </a:lnTo>
                <a:lnTo>
                  <a:pt x="90768" y="340055"/>
                </a:lnTo>
                <a:lnTo>
                  <a:pt x="88144" y="347817"/>
                </a:lnTo>
                <a:lnTo>
                  <a:pt x="83966" y="354982"/>
                </a:lnTo>
                <a:lnTo>
                  <a:pt x="85132" y="363839"/>
                </a:lnTo>
                <a:lnTo>
                  <a:pt x="85520" y="366824"/>
                </a:lnTo>
                <a:lnTo>
                  <a:pt x="82897" y="369909"/>
                </a:lnTo>
                <a:lnTo>
                  <a:pt x="80953" y="372596"/>
                </a:lnTo>
                <a:lnTo>
                  <a:pt x="72474" y="382164"/>
                </a:lnTo>
                <a:lnTo>
                  <a:pt x="62758" y="390342"/>
                </a:lnTo>
                <a:lnTo>
                  <a:pt x="60739" y="391902"/>
                </a:lnTo>
                <a:lnTo>
                  <a:pt x="50957" y="399965"/>
                </a:lnTo>
                <a:lnTo>
                  <a:pt x="41656" y="408659"/>
                </a:lnTo>
                <a:lnTo>
                  <a:pt x="41205" y="409118"/>
                </a:lnTo>
                <a:lnTo>
                  <a:pt x="47994" y="398251"/>
                </a:lnTo>
                <a:lnTo>
                  <a:pt x="56792" y="389066"/>
                </a:lnTo>
                <a:lnTo>
                  <a:pt x="64043" y="381354"/>
                </a:lnTo>
                <a:lnTo>
                  <a:pt x="64626" y="380856"/>
                </a:lnTo>
                <a:lnTo>
                  <a:pt x="65306" y="380359"/>
                </a:lnTo>
                <a:lnTo>
                  <a:pt x="64529" y="379562"/>
                </a:lnTo>
                <a:lnTo>
                  <a:pt x="64432" y="379363"/>
                </a:lnTo>
                <a:lnTo>
                  <a:pt x="63654" y="379960"/>
                </a:lnTo>
                <a:lnTo>
                  <a:pt x="63168" y="380159"/>
                </a:lnTo>
                <a:lnTo>
                  <a:pt x="56171" y="383941"/>
                </a:lnTo>
                <a:lnTo>
                  <a:pt x="49174" y="387822"/>
                </a:lnTo>
                <a:lnTo>
                  <a:pt x="42080" y="391604"/>
                </a:lnTo>
                <a:lnTo>
                  <a:pt x="38970" y="393295"/>
                </a:lnTo>
                <a:lnTo>
                  <a:pt x="35471" y="394689"/>
                </a:lnTo>
                <a:lnTo>
                  <a:pt x="32750" y="391206"/>
                </a:lnTo>
                <a:lnTo>
                  <a:pt x="29835" y="387524"/>
                </a:lnTo>
                <a:lnTo>
                  <a:pt x="32750" y="384638"/>
                </a:lnTo>
                <a:lnTo>
                  <a:pt x="34888" y="381951"/>
                </a:lnTo>
                <a:lnTo>
                  <a:pt x="38678" y="377273"/>
                </a:lnTo>
                <a:lnTo>
                  <a:pt x="43829" y="374487"/>
                </a:lnTo>
                <a:lnTo>
                  <a:pt x="49174" y="371999"/>
                </a:lnTo>
                <a:lnTo>
                  <a:pt x="49952" y="371601"/>
                </a:lnTo>
                <a:lnTo>
                  <a:pt x="51701" y="371203"/>
                </a:lnTo>
                <a:lnTo>
                  <a:pt x="63655" y="365390"/>
                </a:lnTo>
                <a:lnTo>
                  <a:pt x="72540" y="356559"/>
                </a:lnTo>
                <a:lnTo>
                  <a:pt x="78354" y="344096"/>
                </a:lnTo>
                <a:lnTo>
                  <a:pt x="78815" y="342443"/>
                </a:lnTo>
                <a:lnTo>
                  <a:pt x="82425" y="330169"/>
                </a:lnTo>
                <a:lnTo>
                  <a:pt x="86588" y="318132"/>
                </a:lnTo>
                <a:lnTo>
                  <a:pt x="91209" y="306292"/>
                </a:lnTo>
                <a:lnTo>
                  <a:pt x="96195" y="294608"/>
                </a:lnTo>
                <a:lnTo>
                  <a:pt x="101449" y="283041"/>
                </a:lnTo>
                <a:lnTo>
                  <a:pt x="106878" y="271549"/>
                </a:lnTo>
                <a:lnTo>
                  <a:pt x="112386" y="260094"/>
                </a:lnTo>
                <a:lnTo>
                  <a:pt x="117879" y="248635"/>
                </a:lnTo>
                <a:lnTo>
                  <a:pt x="123261" y="237132"/>
                </a:lnTo>
                <a:lnTo>
                  <a:pt x="126532" y="229892"/>
                </a:lnTo>
                <a:lnTo>
                  <a:pt x="127115" y="228499"/>
                </a:lnTo>
                <a:lnTo>
                  <a:pt x="127989" y="227305"/>
                </a:lnTo>
                <a:lnTo>
                  <a:pt x="129447" y="226210"/>
                </a:lnTo>
                <a:lnTo>
                  <a:pt x="128767" y="228798"/>
                </a:lnTo>
                <a:lnTo>
                  <a:pt x="128087" y="231385"/>
                </a:lnTo>
                <a:lnTo>
                  <a:pt x="127504" y="233873"/>
                </a:lnTo>
                <a:lnTo>
                  <a:pt x="125657" y="239545"/>
                </a:lnTo>
                <a:lnTo>
                  <a:pt x="123908" y="245218"/>
                </a:lnTo>
                <a:lnTo>
                  <a:pt x="122061" y="250790"/>
                </a:lnTo>
                <a:lnTo>
                  <a:pt x="117646" y="262711"/>
                </a:lnTo>
                <a:lnTo>
                  <a:pt x="113243" y="274618"/>
                </a:lnTo>
                <a:lnTo>
                  <a:pt x="108846" y="286520"/>
                </a:lnTo>
                <a:lnTo>
                  <a:pt x="104445" y="298425"/>
                </a:lnTo>
                <a:lnTo>
                  <a:pt x="100033" y="310342"/>
                </a:lnTo>
                <a:lnTo>
                  <a:pt x="99126" y="312788"/>
                </a:lnTo>
                <a:lnTo>
                  <a:pt x="97960" y="316271"/>
                </a:lnTo>
                <a:lnTo>
                  <a:pt x="97182" y="319953"/>
                </a:lnTo>
                <a:lnTo>
                  <a:pt x="95725" y="323337"/>
                </a:lnTo>
                <a:lnTo>
                  <a:pt x="93878" y="327417"/>
                </a:lnTo>
                <a:lnTo>
                  <a:pt x="95142" y="328412"/>
                </a:lnTo>
                <a:lnTo>
                  <a:pt x="99029" y="327815"/>
                </a:lnTo>
                <a:lnTo>
                  <a:pt x="107095" y="326621"/>
                </a:lnTo>
                <a:lnTo>
                  <a:pt x="115258" y="325625"/>
                </a:lnTo>
                <a:lnTo>
                  <a:pt x="123422" y="326521"/>
                </a:lnTo>
                <a:lnTo>
                  <a:pt x="129350" y="327218"/>
                </a:lnTo>
                <a:lnTo>
                  <a:pt x="130905" y="324829"/>
                </a:lnTo>
                <a:lnTo>
                  <a:pt x="132265" y="312688"/>
                </a:lnTo>
                <a:lnTo>
                  <a:pt x="132751" y="308907"/>
                </a:lnTo>
                <a:lnTo>
                  <a:pt x="133996" y="296523"/>
                </a:lnTo>
                <a:lnTo>
                  <a:pt x="134869" y="284001"/>
                </a:lnTo>
                <a:lnTo>
                  <a:pt x="135664" y="271202"/>
                </a:lnTo>
                <a:lnTo>
                  <a:pt x="136250" y="263031"/>
                </a:lnTo>
                <a:lnTo>
                  <a:pt x="134987" y="264523"/>
                </a:lnTo>
                <a:lnTo>
                  <a:pt x="134501" y="264822"/>
                </a:lnTo>
                <a:lnTo>
                  <a:pt x="134501" y="265121"/>
                </a:lnTo>
                <a:lnTo>
                  <a:pt x="132092" y="277637"/>
                </a:lnTo>
                <a:lnTo>
                  <a:pt x="129526" y="290081"/>
                </a:lnTo>
                <a:lnTo>
                  <a:pt x="126448" y="302381"/>
                </a:lnTo>
                <a:lnTo>
                  <a:pt x="124782" y="307912"/>
                </a:lnTo>
                <a:lnTo>
                  <a:pt x="124005" y="310201"/>
                </a:lnTo>
                <a:lnTo>
                  <a:pt x="125851" y="280346"/>
                </a:lnTo>
                <a:lnTo>
                  <a:pt x="123713" y="273181"/>
                </a:lnTo>
                <a:lnTo>
                  <a:pt x="121770" y="266613"/>
                </a:lnTo>
                <a:lnTo>
                  <a:pt x="124782" y="258553"/>
                </a:lnTo>
                <a:lnTo>
                  <a:pt x="125657" y="251188"/>
                </a:lnTo>
                <a:lnTo>
                  <a:pt x="127309" y="243725"/>
                </a:lnTo>
                <a:lnTo>
                  <a:pt x="130322" y="236659"/>
                </a:lnTo>
                <a:lnTo>
                  <a:pt x="131196" y="229096"/>
                </a:lnTo>
                <a:lnTo>
                  <a:pt x="135721" y="217125"/>
                </a:lnTo>
                <a:lnTo>
                  <a:pt x="139674" y="205065"/>
                </a:lnTo>
                <a:lnTo>
                  <a:pt x="140526" y="200735"/>
                </a:lnTo>
                <a:lnTo>
                  <a:pt x="142411" y="188221"/>
                </a:lnTo>
                <a:lnTo>
                  <a:pt x="144390" y="175648"/>
                </a:lnTo>
                <a:lnTo>
                  <a:pt x="145288" y="169786"/>
                </a:lnTo>
                <a:lnTo>
                  <a:pt x="145482" y="168790"/>
                </a:lnTo>
                <a:lnTo>
                  <a:pt x="145094" y="167696"/>
                </a:lnTo>
                <a:lnTo>
                  <a:pt x="144899" y="165606"/>
                </a:lnTo>
                <a:lnTo>
                  <a:pt x="140137" y="170880"/>
                </a:lnTo>
                <a:lnTo>
                  <a:pt x="141692" y="176752"/>
                </a:lnTo>
                <a:lnTo>
                  <a:pt x="140915" y="183319"/>
                </a:lnTo>
                <a:lnTo>
                  <a:pt x="139651" y="176055"/>
                </a:lnTo>
                <a:lnTo>
                  <a:pt x="139457" y="170084"/>
                </a:lnTo>
                <a:lnTo>
                  <a:pt x="141109" y="164113"/>
                </a:lnTo>
                <a:lnTo>
                  <a:pt x="141692" y="162322"/>
                </a:lnTo>
                <a:lnTo>
                  <a:pt x="142664" y="159735"/>
                </a:lnTo>
                <a:lnTo>
                  <a:pt x="140915" y="158640"/>
                </a:lnTo>
                <a:lnTo>
                  <a:pt x="139360" y="157645"/>
                </a:lnTo>
                <a:lnTo>
                  <a:pt x="137416" y="159336"/>
                </a:lnTo>
                <a:lnTo>
                  <a:pt x="135861" y="160531"/>
                </a:lnTo>
                <a:lnTo>
                  <a:pt x="125211" y="167782"/>
                </a:lnTo>
                <a:lnTo>
                  <a:pt x="113857" y="173503"/>
                </a:lnTo>
                <a:lnTo>
                  <a:pt x="101847" y="177050"/>
                </a:lnTo>
                <a:lnTo>
                  <a:pt x="99709" y="177448"/>
                </a:lnTo>
                <a:lnTo>
                  <a:pt x="97668" y="177647"/>
                </a:lnTo>
                <a:lnTo>
                  <a:pt x="95530" y="177946"/>
                </a:lnTo>
                <a:lnTo>
                  <a:pt x="107227" y="172519"/>
                </a:lnTo>
                <a:lnTo>
                  <a:pt x="118169" y="166005"/>
                </a:lnTo>
                <a:lnTo>
                  <a:pt x="128291" y="158317"/>
                </a:lnTo>
                <a:lnTo>
                  <a:pt x="137530" y="149370"/>
                </a:lnTo>
                <a:lnTo>
                  <a:pt x="141789" y="144409"/>
                </a:lnTo>
                <a:lnTo>
                  <a:pt x="148591" y="134525"/>
                </a:lnTo>
                <a:lnTo>
                  <a:pt x="152214" y="123572"/>
                </a:lnTo>
                <a:lnTo>
                  <a:pt x="150633" y="111271"/>
                </a:lnTo>
                <a:lnTo>
                  <a:pt x="148009" y="104205"/>
                </a:lnTo>
                <a:lnTo>
                  <a:pt x="145288" y="102812"/>
                </a:lnTo>
                <a:lnTo>
                  <a:pt x="139165" y="106992"/>
                </a:lnTo>
                <a:lnTo>
                  <a:pt x="132946" y="111171"/>
                </a:lnTo>
                <a:lnTo>
                  <a:pt x="127018" y="116048"/>
                </a:lnTo>
                <a:lnTo>
                  <a:pt x="121089" y="120725"/>
                </a:lnTo>
                <a:lnTo>
                  <a:pt x="119826" y="121720"/>
                </a:lnTo>
                <a:lnTo>
                  <a:pt x="117202" y="121819"/>
                </a:lnTo>
                <a:lnTo>
                  <a:pt x="117980" y="124208"/>
                </a:lnTo>
                <a:lnTo>
                  <a:pt x="118660" y="126198"/>
                </a:lnTo>
                <a:lnTo>
                  <a:pt x="120118" y="127989"/>
                </a:lnTo>
                <a:lnTo>
                  <a:pt x="122450" y="128487"/>
                </a:lnTo>
                <a:lnTo>
                  <a:pt x="125365" y="129084"/>
                </a:lnTo>
                <a:lnTo>
                  <a:pt x="128281" y="129681"/>
                </a:lnTo>
                <a:lnTo>
                  <a:pt x="131294" y="130278"/>
                </a:lnTo>
                <a:lnTo>
                  <a:pt x="133432" y="130676"/>
                </a:lnTo>
                <a:lnTo>
                  <a:pt x="133820" y="131870"/>
                </a:lnTo>
                <a:lnTo>
                  <a:pt x="132460" y="133463"/>
                </a:lnTo>
                <a:lnTo>
                  <a:pt x="129642" y="136747"/>
                </a:lnTo>
                <a:lnTo>
                  <a:pt x="125754" y="137443"/>
                </a:lnTo>
                <a:lnTo>
                  <a:pt x="121867" y="136548"/>
                </a:lnTo>
                <a:lnTo>
                  <a:pt x="118368" y="135751"/>
                </a:lnTo>
                <a:lnTo>
                  <a:pt x="114578" y="133761"/>
                </a:lnTo>
                <a:lnTo>
                  <a:pt x="115258" y="129681"/>
                </a:lnTo>
                <a:lnTo>
                  <a:pt x="115842" y="125701"/>
                </a:lnTo>
                <a:lnTo>
                  <a:pt x="114384" y="124606"/>
                </a:lnTo>
                <a:lnTo>
                  <a:pt x="110302" y="124307"/>
                </a:lnTo>
                <a:lnTo>
                  <a:pt x="120400" y="115844"/>
                </a:lnTo>
                <a:lnTo>
                  <a:pt x="129437" y="106763"/>
                </a:lnTo>
                <a:lnTo>
                  <a:pt x="139310" y="99230"/>
                </a:lnTo>
                <a:lnTo>
                  <a:pt x="145094" y="96742"/>
                </a:lnTo>
                <a:lnTo>
                  <a:pt x="140915" y="86989"/>
                </a:lnTo>
                <a:lnTo>
                  <a:pt x="140526" y="86790"/>
                </a:lnTo>
                <a:lnTo>
                  <a:pt x="131585" y="91169"/>
                </a:lnTo>
                <a:lnTo>
                  <a:pt x="120682" y="97735"/>
                </a:lnTo>
                <a:lnTo>
                  <a:pt x="110379" y="105165"/>
                </a:lnTo>
                <a:lnTo>
                  <a:pt x="107289" y="107290"/>
                </a:lnTo>
                <a:lnTo>
                  <a:pt x="106901" y="106992"/>
                </a:lnTo>
                <a:lnTo>
                  <a:pt x="106609" y="106594"/>
                </a:lnTo>
                <a:lnTo>
                  <a:pt x="106318" y="106295"/>
                </a:lnTo>
                <a:lnTo>
                  <a:pt x="107484" y="100324"/>
                </a:lnTo>
                <a:lnTo>
                  <a:pt x="112829" y="96941"/>
                </a:lnTo>
                <a:lnTo>
                  <a:pt x="115744" y="91069"/>
                </a:lnTo>
                <a:lnTo>
                  <a:pt x="107970" y="93060"/>
                </a:lnTo>
                <a:lnTo>
                  <a:pt x="100875" y="89875"/>
                </a:lnTo>
                <a:lnTo>
                  <a:pt x="93101" y="90472"/>
                </a:lnTo>
                <a:lnTo>
                  <a:pt x="101361" y="102154"/>
                </a:lnTo>
                <a:lnTo>
                  <a:pt x="104363" y="113202"/>
                </a:lnTo>
                <a:lnTo>
                  <a:pt x="102125" y="123531"/>
                </a:lnTo>
                <a:lnTo>
                  <a:pt x="100487" y="126397"/>
                </a:lnTo>
                <a:lnTo>
                  <a:pt x="99709" y="124009"/>
                </a:lnTo>
                <a:lnTo>
                  <a:pt x="99029" y="122018"/>
                </a:lnTo>
                <a:lnTo>
                  <a:pt x="98349" y="119929"/>
                </a:lnTo>
                <a:lnTo>
                  <a:pt x="96113" y="112764"/>
                </a:lnTo>
                <a:lnTo>
                  <a:pt x="95822" y="105200"/>
                </a:lnTo>
                <a:lnTo>
                  <a:pt x="93101" y="98234"/>
                </a:lnTo>
                <a:lnTo>
                  <a:pt x="91643" y="94254"/>
                </a:lnTo>
                <a:lnTo>
                  <a:pt x="90088" y="92662"/>
                </a:lnTo>
                <a:lnTo>
                  <a:pt x="85715" y="94851"/>
                </a:lnTo>
                <a:lnTo>
                  <a:pt x="81730" y="96841"/>
                </a:lnTo>
                <a:lnTo>
                  <a:pt x="77260" y="98234"/>
                </a:lnTo>
                <a:lnTo>
                  <a:pt x="71915" y="96443"/>
                </a:lnTo>
                <a:lnTo>
                  <a:pt x="79301" y="92861"/>
                </a:lnTo>
                <a:close/>
              </a:path>
            </a:pathLst>
          </a:custGeom>
          <a:solidFill>
            <a:srgbClr val="302D30"/>
          </a:solidFill>
        </p:spPr>
        <p:txBody>
          <a:bodyPr wrap="square" lIns="0" tIns="0" rIns="0" bIns="0" rtlCol="0">
            <a:noAutofit/>
          </a:bodyPr>
          <a:lstStyle/>
          <a:p>
            <a:endParaRPr sz="1758"/>
          </a:p>
        </p:txBody>
      </p:sp>
      <p:sp>
        <p:nvSpPr>
          <p:cNvPr id="1440" name="object 417"/>
          <p:cNvSpPr/>
          <p:nvPr/>
        </p:nvSpPr>
        <p:spPr>
          <a:xfrm>
            <a:off x="2317803" y="2909762"/>
            <a:ext cx="146333" cy="299396"/>
          </a:xfrm>
          <a:custGeom>
            <a:avLst/>
            <a:gdLst/>
            <a:ahLst/>
            <a:cxnLst/>
            <a:rect l="l" t="t" r="r" b="b"/>
            <a:pathLst>
              <a:path w="149856" h="306604">
                <a:moveTo>
                  <a:pt x="66570" y="34233"/>
                </a:moveTo>
                <a:lnTo>
                  <a:pt x="65792" y="28859"/>
                </a:lnTo>
                <a:lnTo>
                  <a:pt x="65890" y="23385"/>
                </a:lnTo>
                <a:lnTo>
                  <a:pt x="65501" y="16718"/>
                </a:lnTo>
                <a:lnTo>
                  <a:pt x="62391" y="21097"/>
                </a:lnTo>
                <a:lnTo>
                  <a:pt x="62099" y="24679"/>
                </a:lnTo>
                <a:lnTo>
                  <a:pt x="61905" y="28461"/>
                </a:lnTo>
                <a:lnTo>
                  <a:pt x="62273" y="41421"/>
                </a:lnTo>
                <a:lnTo>
                  <a:pt x="64383" y="53903"/>
                </a:lnTo>
                <a:lnTo>
                  <a:pt x="67807" y="66020"/>
                </a:lnTo>
                <a:lnTo>
                  <a:pt x="72118" y="77884"/>
                </a:lnTo>
                <a:lnTo>
                  <a:pt x="76888" y="89608"/>
                </a:lnTo>
                <a:lnTo>
                  <a:pt x="81050" y="99713"/>
                </a:lnTo>
                <a:lnTo>
                  <a:pt x="86801" y="111160"/>
                </a:lnTo>
                <a:lnTo>
                  <a:pt x="93946" y="121718"/>
                </a:lnTo>
                <a:lnTo>
                  <a:pt x="102009" y="131585"/>
                </a:lnTo>
                <a:lnTo>
                  <a:pt x="105346" y="135339"/>
                </a:lnTo>
                <a:lnTo>
                  <a:pt x="114386" y="144580"/>
                </a:lnTo>
                <a:lnTo>
                  <a:pt x="125093" y="151557"/>
                </a:lnTo>
                <a:lnTo>
                  <a:pt x="133577" y="260031"/>
                </a:lnTo>
                <a:lnTo>
                  <a:pt x="134598" y="269883"/>
                </a:lnTo>
                <a:lnTo>
                  <a:pt x="136207" y="282496"/>
                </a:lnTo>
                <a:lnTo>
                  <a:pt x="138748" y="294960"/>
                </a:lnTo>
                <a:lnTo>
                  <a:pt x="141498" y="302922"/>
                </a:lnTo>
                <a:lnTo>
                  <a:pt x="141033" y="290195"/>
                </a:lnTo>
                <a:lnTo>
                  <a:pt x="140387" y="277534"/>
                </a:lnTo>
                <a:lnTo>
                  <a:pt x="140332" y="274759"/>
                </a:lnTo>
                <a:lnTo>
                  <a:pt x="140206" y="262060"/>
                </a:lnTo>
                <a:lnTo>
                  <a:pt x="140124" y="249361"/>
                </a:lnTo>
                <a:lnTo>
                  <a:pt x="140067" y="236662"/>
                </a:lnTo>
                <a:lnTo>
                  <a:pt x="140020" y="223963"/>
                </a:lnTo>
                <a:lnTo>
                  <a:pt x="139964" y="211263"/>
                </a:lnTo>
                <a:lnTo>
                  <a:pt x="139885" y="198564"/>
                </a:lnTo>
                <a:lnTo>
                  <a:pt x="139763" y="185865"/>
                </a:lnTo>
                <a:lnTo>
                  <a:pt x="139651" y="177434"/>
                </a:lnTo>
                <a:lnTo>
                  <a:pt x="139836" y="164603"/>
                </a:lnTo>
                <a:lnTo>
                  <a:pt x="141187" y="151999"/>
                </a:lnTo>
                <a:lnTo>
                  <a:pt x="144138" y="139652"/>
                </a:lnTo>
                <a:lnTo>
                  <a:pt x="146128" y="134141"/>
                </a:lnTo>
                <a:lnTo>
                  <a:pt x="146260" y="134145"/>
                </a:lnTo>
                <a:lnTo>
                  <a:pt x="146454" y="134046"/>
                </a:lnTo>
                <a:lnTo>
                  <a:pt x="146843" y="133946"/>
                </a:lnTo>
                <a:lnTo>
                  <a:pt x="147134" y="133847"/>
                </a:lnTo>
                <a:lnTo>
                  <a:pt x="147329" y="136633"/>
                </a:lnTo>
                <a:lnTo>
                  <a:pt x="147426" y="139320"/>
                </a:lnTo>
                <a:lnTo>
                  <a:pt x="147620" y="142106"/>
                </a:lnTo>
                <a:lnTo>
                  <a:pt x="147134" y="142704"/>
                </a:lnTo>
                <a:lnTo>
                  <a:pt x="146260" y="143301"/>
                </a:lnTo>
                <a:lnTo>
                  <a:pt x="146163" y="143997"/>
                </a:lnTo>
                <a:lnTo>
                  <a:pt x="144666" y="156561"/>
                </a:lnTo>
                <a:lnTo>
                  <a:pt x="143570" y="169130"/>
                </a:lnTo>
                <a:lnTo>
                  <a:pt x="143830" y="178927"/>
                </a:lnTo>
                <a:lnTo>
                  <a:pt x="142719" y="191582"/>
                </a:lnTo>
                <a:lnTo>
                  <a:pt x="141602" y="204259"/>
                </a:lnTo>
                <a:lnTo>
                  <a:pt x="140814" y="216921"/>
                </a:lnTo>
                <a:lnTo>
                  <a:pt x="140720" y="219628"/>
                </a:lnTo>
                <a:lnTo>
                  <a:pt x="140690" y="232349"/>
                </a:lnTo>
                <a:lnTo>
                  <a:pt x="141319" y="245021"/>
                </a:lnTo>
                <a:lnTo>
                  <a:pt x="142465" y="257651"/>
                </a:lnTo>
                <a:lnTo>
                  <a:pt x="143983" y="270246"/>
                </a:lnTo>
                <a:lnTo>
                  <a:pt x="145729" y="282811"/>
                </a:lnTo>
                <a:lnTo>
                  <a:pt x="147037" y="291776"/>
                </a:lnTo>
                <a:lnTo>
                  <a:pt x="147523" y="295359"/>
                </a:lnTo>
                <a:lnTo>
                  <a:pt x="146163" y="299539"/>
                </a:lnTo>
                <a:lnTo>
                  <a:pt x="149661" y="302226"/>
                </a:lnTo>
                <a:lnTo>
                  <a:pt x="149758" y="303718"/>
                </a:lnTo>
                <a:lnTo>
                  <a:pt x="149856" y="305111"/>
                </a:lnTo>
                <a:lnTo>
                  <a:pt x="149856" y="306604"/>
                </a:lnTo>
                <a:lnTo>
                  <a:pt x="137192" y="306508"/>
                </a:lnTo>
                <a:lnTo>
                  <a:pt x="124486" y="306411"/>
                </a:lnTo>
                <a:lnTo>
                  <a:pt x="111760" y="306314"/>
                </a:lnTo>
                <a:lnTo>
                  <a:pt x="110594" y="306306"/>
                </a:lnTo>
                <a:lnTo>
                  <a:pt x="103013" y="304216"/>
                </a:lnTo>
                <a:lnTo>
                  <a:pt x="95239" y="302325"/>
                </a:lnTo>
                <a:lnTo>
                  <a:pt x="87756" y="299837"/>
                </a:lnTo>
                <a:lnTo>
                  <a:pt x="75482" y="296979"/>
                </a:lnTo>
                <a:lnTo>
                  <a:pt x="63433" y="293489"/>
                </a:lnTo>
                <a:lnTo>
                  <a:pt x="55005" y="287696"/>
                </a:lnTo>
                <a:lnTo>
                  <a:pt x="56505" y="275049"/>
                </a:lnTo>
                <a:lnTo>
                  <a:pt x="58424" y="262498"/>
                </a:lnTo>
                <a:lnTo>
                  <a:pt x="60691" y="250015"/>
                </a:lnTo>
                <a:lnTo>
                  <a:pt x="63237" y="237571"/>
                </a:lnTo>
                <a:lnTo>
                  <a:pt x="64237" y="232963"/>
                </a:lnTo>
                <a:lnTo>
                  <a:pt x="66411" y="220360"/>
                </a:lnTo>
                <a:lnTo>
                  <a:pt x="67519" y="207770"/>
                </a:lnTo>
                <a:lnTo>
                  <a:pt x="67664" y="195208"/>
                </a:lnTo>
                <a:lnTo>
                  <a:pt x="66948" y="182687"/>
                </a:lnTo>
                <a:lnTo>
                  <a:pt x="65475" y="170222"/>
                </a:lnTo>
                <a:lnTo>
                  <a:pt x="63347" y="157827"/>
                </a:lnTo>
                <a:lnTo>
                  <a:pt x="61516" y="149172"/>
                </a:lnTo>
                <a:lnTo>
                  <a:pt x="58478" y="136641"/>
                </a:lnTo>
                <a:lnTo>
                  <a:pt x="54854" y="124302"/>
                </a:lnTo>
                <a:lnTo>
                  <a:pt x="50390" y="112315"/>
                </a:lnTo>
                <a:lnTo>
                  <a:pt x="44831" y="100838"/>
                </a:lnTo>
                <a:lnTo>
                  <a:pt x="37923" y="90032"/>
                </a:lnTo>
                <a:lnTo>
                  <a:pt x="29412" y="80056"/>
                </a:lnTo>
                <a:lnTo>
                  <a:pt x="28668" y="79313"/>
                </a:lnTo>
                <a:lnTo>
                  <a:pt x="22643" y="73242"/>
                </a:lnTo>
                <a:lnTo>
                  <a:pt x="16521" y="67470"/>
                </a:lnTo>
                <a:lnTo>
                  <a:pt x="8260" y="64784"/>
                </a:lnTo>
                <a:lnTo>
                  <a:pt x="6608" y="64286"/>
                </a:lnTo>
                <a:lnTo>
                  <a:pt x="4859" y="64087"/>
                </a:lnTo>
                <a:lnTo>
                  <a:pt x="6219" y="61400"/>
                </a:lnTo>
                <a:lnTo>
                  <a:pt x="8870" y="49417"/>
                </a:lnTo>
                <a:lnTo>
                  <a:pt x="6574" y="37835"/>
                </a:lnTo>
                <a:lnTo>
                  <a:pt x="3692" y="30351"/>
                </a:lnTo>
                <a:lnTo>
                  <a:pt x="2429" y="27466"/>
                </a:lnTo>
                <a:lnTo>
                  <a:pt x="1166" y="24679"/>
                </a:lnTo>
                <a:lnTo>
                  <a:pt x="0" y="21893"/>
                </a:lnTo>
                <a:lnTo>
                  <a:pt x="5830" y="19305"/>
                </a:lnTo>
                <a:lnTo>
                  <a:pt x="11564" y="20997"/>
                </a:lnTo>
                <a:lnTo>
                  <a:pt x="17007" y="21992"/>
                </a:lnTo>
                <a:lnTo>
                  <a:pt x="30088" y="23179"/>
                </a:lnTo>
                <a:lnTo>
                  <a:pt x="42387" y="21919"/>
                </a:lnTo>
                <a:lnTo>
                  <a:pt x="53916" y="18235"/>
                </a:lnTo>
                <a:lnTo>
                  <a:pt x="64689" y="12149"/>
                </a:lnTo>
                <a:lnTo>
                  <a:pt x="74719" y="3686"/>
                </a:lnTo>
                <a:lnTo>
                  <a:pt x="75316" y="3084"/>
                </a:lnTo>
                <a:lnTo>
                  <a:pt x="83091" y="3084"/>
                </a:lnTo>
                <a:lnTo>
                  <a:pt x="90671" y="0"/>
                </a:lnTo>
                <a:lnTo>
                  <a:pt x="98640" y="1492"/>
                </a:lnTo>
                <a:lnTo>
                  <a:pt x="91837" y="3582"/>
                </a:lnTo>
                <a:lnTo>
                  <a:pt x="85132" y="5572"/>
                </a:lnTo>
                <a:lnTo>
                  <a:pt x="78329" y="7662"/>
                </a:lnTo>
                <a:lnTo>
                  <a:pt x="76946" y="68317"/>
                </a:lnTo>
                <a:lnTo>
                  <a:pt x="76191" y="66376"/>
                </a:lnTo>
                <a:lnTo>
                  <a:pt x="71750" y="54467"/>
                </a:lnTo>
                <a:lnTo>
                  <a:pt x="68141" y="42300"/>
                </a:lnTo>
                <a:lnTo>
                  <a:pt x="66570" y="34233"/>
                </a:lnTo>
                <a:close/>
              </a:path>
            </a:pathLst>
          </a:custGeom>
          <a:solidFill>
            <a:srgbClr val="4189CA"/>
          </a:solidFill>
        </p:spPr>
        <p:txBody>
          <a:bodyPr wrap="square" lIns="0" tIns="0" rIns="0" bIns="0" rtlCol="0">
            <a:noAutofit/>
          </a:bodyPr>
          <a:lstStyle/>
          <a:p>
            <a:endParaRPr sz="1758"/>
          </a:p>
        </p:txBody>
      </p:sp>
      <p:sp>
        <p:nvSpPr>
          <p:cNvPr id="1441" name="object 418"/>
          <p:cNvSpPr/>
          <p:nvPr/>
        </p:nvSpPr>
        <p:spPr>
          <a:xfrm>
            <a:off x="2392965" y="2909665"/>
            <a:ext cx="112096" cy="254016"/>
          </a:xfrm>
          <a:custGeom>
            <a:avLst/>
            <a:gdLst/>
            <a:ahLst/>
            <a:cxnLst/>
            <a:rect l="l" t="t" r="r" b="b"/>
            <a:pathLst>
              <a:path w="114795" h="260131">
                <a:moveTo>
                  <a:pt x="90013" y="25376"/>
                </a:moveTo>
                <a:lnTo>
                  <a:pt x="86126" y="21594"/>
                </a:lnTo>
                <a:lnTo>
                  <a:pt x="84474" y="25077"/>
                </a:lnTo>
                <a:lnTo>
                  <a:pt x="82627" y="27764"/>
                </a:lnTo>
                <a:lnTo>
                  <a:pt x="75518" y="38327"/>
                </a:lnTo>
                <a:lnTo>
                  <a:pt x="68450" y="48860"/>
                </a:lnTo>
                <a:lnTo>
                  <a:pt x="63580" y="56026"/>
                </a:lnTo>
                <a:lnTo>
                  <a:pt x="61150" y="59509"/>
                </a:lnTo>
                <a:lnTo>
                  <a:pt x="58429" y="62594"/>
                </a:lnTo>
                <a:lnTo>
                  <a:pt x="55805" y="65978"/>
                </a:lnTo>
                <a:lnTo>
                  <a:pt x="58526" y="67669"/>
                </a:lnTo>
                <a:lnTo>
                  <a:pt x="59790" y="64186"/>
                </a:lnTo>
                <a:lnTo>
                  <a:pt x="61830" y="65679"/>
                </a:lnTo>
                <a:lnTo>
                  <a:pt x="62608" y="68665"/>
                </a:lnTo>
                <a:lnTo>
                  <a:pt x="60470" y="70456"/>
                </a:lnTo>
                <a:lnTo>
                  <a:pt x="59012" y="72546"/>
                </a:lnTo>
                <a:lnTo>
                  <a:pt x="51934" y="83093"/>
                </a:lnTo>
                <a:lnTo>
                  <a:pt x="44540" y="93423"/>
                </a:lnTo>
                <a:lnTo>
                  <a:pt x="40158" y="98519"/>
                </a:lnTo>
                <a:lnTo>
                  <a:pt x="38701" y="100111"/>
                </a:lnTo>
                <a:lnTo>
                  <a:pt x="37923" y="102400"/>
                </a:lnTo>
                <a:lnTo>
                  <a:pt x="39284" y="104589"/>
                </a:lnTo>
                <a:lnTo>
                  <a:pt x="40839" y="107177"/>
                </a:lnTo>
                <a:lnTo>
                  <a:pt x="42880" y="105684"/>
                </a:lnTo>
                <a:lnTo>
                  <a:pt x="44921" y="104888"/>
                </a:lnTo>
                <a:lnTo>
                  <a:pt x="50654" y="102400"/>
                </a:lnTo>
                <a:lnTo>
                  <a:pt x="54736" y="97723"/>
                </a:lnTo>
                <a:lnTo>
                  <a:pt x="58720" y="93245"/>
                </a:lnTo>
                <a:lnTo>
                  <a:pt x="66622" y="83146"/>
                </a:lnTo>
                <a:lnTo>
                  <a:pt x="71354" y="95733"/>
                </a:lnTo>
                <a:lnTo>
                  <a:pt x="66495" y="95832"/>
                </a:lnTo>
                <a:lnTo>
                  <a:pt x="64260" y="98619"/>
                </a:lnTo>
                <a:lnTo>
                  <a:pt x="63482" y="103296"/>
                </a:lnTo>
                <a:lnTo>
                  <a:pt x="62025" y="111356"/>
                </a:lnTo>
                <a:lnTo>
                  <a:pt x="66787" y="116730"/>
                </a:lnTo>
                <a:lnTo>
                  <a:pt x="71063" y="122403"/>
                </a:lnTo>
                <a:lnTo>
                  <a:pt x="71063" y="124691"/>
                </a:lnTo>
                <a:lnTo>
                  <a:pt x="71160" y="126881"/>
                </a:lnTo>
                <a:lnTo>
                  <a:pt x="71160" y="129170"/>
                </a:lnTo>
                <a:lnTo>
                  <a:pt x="70091" y="130662"/>
                </a:lnTo>
                <a:lnTo>
                  <a:pt x="68439" y="131956"/>
                </a:lnTo>
                <a:lnTo>
                  <a:pt x="69275" y="134145"/>
                </a:lnTo>
                <a:lnTo>
                  <a:pt x="69508" y="134145"/>
                </a:lnTo>
                <a:lnTo>
                  <a:pt x="69313" y="134245"/>
                </a:lnTo>
                <a:lnTo>
                  <a:pt x="69182" y="134241"/>
                </a:lnTo>
                <a:lnTo>
                  <a:pt x="66009" y="134145"/>
                </a:lnTo>
                <a:lnTo>
                  <a:pt x="66009" y="137230"/>
                </a:lnTo>
                <a:lnTo>
                  <a:pt x="65135" y="139121"/>
                </a:lnTo>
                <a:lnTo>
                  <a:pt x="63580" y="142504"/>
                </a:lnTo>
                <a:lnTo>
                  <a:pt x="62219" y="146087"/>
                </a:lnTo>
                <a:lnTo>
                  <a:pt x="61150" y="149670"/>
                </a:lnTo>
                <a:lnTo>
                  <a:pt x="60081" y="153451"/>
                </a:lnTo>
                <a:lnTo>
                  <a:pt x="58480" y="153883"/>
                </a:lnTo>
                <a:lnTo>
                  <a:pt x="58235" y="153949"/>
                </a:lnTo>
                <a:lnTo>
                  <a:pt x="58480" y="153883"/>
                </a:lnTo>
                <a:lnTo>
                  <a:pt x="59109" y="153949"/>
                </a:lnTo>
                <a:lnTo>
                  <a:pt x="59012" y="156437"/>
                </a:lnTo>
                <a:lnTo>
                  <a:pt x="58526" y="159223"/>
                </a:lnTo>
                <a:lnTo>
                  <a:pt x="57360" y="167483"/>
                </a:lnTo>
                <a:lnTo>
                  <a:pt x="55416" y="175742"/>
                </a:lnTo>
                <a:lnTo>
                  <a:pt x="55222" y="184002"/>
                </a:lnTo>
                <a:lnTo>
                  <a:pt x="55051" y="196691"/>
                </a:lnTo>
                <a:lnTo>
                  <a:pt x="54934" y="209388"/>
                </a:lnTo>
                <a:lnTo>
                  <a:pt x="54954" y="222086"/>
                </a:lnTo>
                <a:lnTo>
                  <a:pt x="55189" y="234779"/>
                </a:lnTo>
                <a:lnTo>
                  <a:pt x="55721" y="247463"/>
                </a:lnTo>
                <a:lnTo>
                  <a:pt x="56630" y="260131"/>
                </a:lnTo>
                <a:lnTo>
                  <a:pt x="48147" y="151656"/>
                </a:lnTo>
                <a:lnTo>
                  <a:pt x="55319" y="153551"/>
                </a:lnTo>
                <a:lnTo>
                  <a:pt x="58056" y="153838"/>
                </a:lnTo>
                <a:lnTo>
                  <a:pt x="55028" y="151958"/>
                </a:lnTo>
                <a:lnTo>
                  <a:pt x="44709" y="144466"/>
                </a:lnTo>
                <a:lnTo>
                  <a:pt x="35561" y="135686"/>
                </a:lnTo>
                <a:lnTo>
                  <a:pt x="27622" y="125587"/>
                </a:lnTo>
                <a:lnTo>
                  <a:pt x="20865" y="114736"/>
                </a:lnTo>
                <a:lnTo>
                  <a:pt x="14918" y="103516"/>
                </a:lnTo>
                <a:lnTo>
                  <a:pt x="9589" y="92004"/>
                </a:lnTo>
                <a:lnTo>
                  <a:pt x="4681" y="80278"/>
                </a:lnTo>
                <a:lnTo>
                  <a:pt x="0" y="68416"/>
                </a:lnTo>
                <a:lnTo>
                  <a:pt x="1382" y="7762"/>
                </a:lnTo>
                <a:lnTo>
                  <a:pt x="1480" y="8458"/>
                </a:lnTo>
                <a:lnTo>
                  <a:pt x="1577" y="9254"/>
                </a:lnTo>
                <a:lnTo>
                  <a:pt x="1771" y="9951"/>
                </a:lnTo>
                <a:lnTo>
                  <a:pt x="14314" y="9210"/>
                </a:lnTo>
                <a:lnTo>
                  <a:pt x="26874" y="8644"/>
                </a:lnTo>
                <a:lnTo>
                  <a:pt x="39451" y="8137"/>
                </a:lnTo>
                <a:lnTo>
                  <a:pt x="52048" y="7574"/>
                </a:lnTo>
                <a:lnTo>
                  <a:pt x="64666" y="6839"/>
                </a:lnTo>
                <a:lnTo>
                  <a:pt x="77306" y="5816"/>
                </a:lnTo>
                <a:lnTo>
                  <a:pt x="89971" y="4390"/>
                </a:lnTo>
                <a:lnTo>
                  <a:pt x="102661" y="2445"/>
                </a:lnTo>
                <a:lnTo>
                  <a:pt x="114795" y="0"/>
                </a:lnTo>
                <a:lnTo>
                  <a:pt x="111102" y="4677"/>
                </a:lnTo>
                <a:lnTo>
                  <a:pt x="107992" y="8259"/>
                </a:lnTo>
                <a:lnTo>
                  <a:pt x="106437" y="12936"/>
                </a:lnTo>
                <a:lnTo>
                  <a:pt x="103079" y="25361"/>
                </a:lnTo>
                <a:lnTo>
                  <a:pt x="101528" y="37688"/>
                </a:lnTo>
                <a:lnTo>
                  <a:pt x="101668" y="49930"/>
                </a:lnTo>
                <a:lnTo>
                  <a:pt x="103381" y="62100"/>
                </a:lnTo>
                <a:lnTo>
                  <a:pt x="106550" y="74212"/>
                </a:lnTo>
                <a:lnTo>
                  <a:pt x="109547" y="82597"/>
                </a:lnTo>
                <a:lnTo>
                  <a:pt x="112851" y="85682"/>
                </a:lnTo>
                <a:lnTo>
                  <a:pt x="110908" y="87672"/>
                </a:lnTo>
                <a:lnTo>
                  <a:pt x="109061" y="89563"/>
                </a:lnTo>
                <a:lnTo>
                  <a:pt x="106923" y="87970"/>
                </a:lnTo>
                <a:lnTo>
                  <a:pt x="104882" y="87672"/>
                </a:lnTo>
                <a:lnTo>
                  <a:pt x="98663" y="86776"/>
                </a:lnTo>
                <a:lnTo>
                  <a:pt x="91763" y="82298"/>
                </a:lnTo>
                <a:lnTo>
                  <a:pt x="86612" y="90359"/>
                </a:lnTo>
                <a:lnTo>
                  <a:pt x="85640" y="91951"/>
                </a:lnTo>
                <a:lnTo>
                  <a:pt x="83308" y="90757"/>
                </a:lnTo>
                <a:lnTo>
                  <a:pt x="81753" y="90359"/>
                </a:lnTo>
                <a:lnTo>
                  <a:pt x="80295" y="90060"/>
                </a:lnTo>
                <a:lnTo>
                  <a:pt x="79032" y="88568"/>
                </a:lnTo>
                <a:lnTo>
                  <a:pt x="77866" y="90757"/>
                </a:lnTo>
                <a:lnTo>
                  <a:pt x="79448" y="61214"/>
                </a:lnTo>
                <a:lnTo>
                  <a:pt x="84826" y="49654"/>
                </a:lnTo>
                <a:lnTo>
                  <a:pt x="89816" y="37881"/>
                </a:lnTo>
                <a:lnTo>
                  <a:pt x="90985" y="35029"/>
                </a:lnTo>
                <a:lnTo>
                  <a:pt x="92929" y="30351"/>
                </a:lnTo>
                <a:lnTo>
                  <a:pt x="96136" y="25973"/>
                </a:lnTo>
                <a:lnTo>
                  <a:pt x="96427" y="20400"/>
                </a:lnTo>
                <a:lnTo>
                  <a:pt x="93901" y="20699"/>
                </a:lnTo>
                <a:lnTo>
                  <a:pt x="93804" y="22888"/>
                </a:lnTo>
                <a:lnTo>
                  <a:pt x="92735" y="24182"/>
                </a:lnTo>
                <a:lnTo>
                  <a:pt x="92054" y="25077"/>
                </a:lnTo>
                <a:lnTo>
                  <a:pt x="91665" y="26968"/>
                </a:lnTo>
                <a:lnTo>
                  <a:pt x="90013" y="25376"/>
                </a:lnTo>
                <a:close/>
              </a:path>
            </a:pathLst>
          </a:custGeom>
          <a:solidFill>
            <a:srgbClr val="4189CA"/>
          </a:solidFill>
        </p:spPr>
        <p:txBody>
          <a:bodyPr wrap="square" lIns="0" tIns="0" rIns="0" bIns="0" rtlCol="0">
            <a:noAutofit/>
          </a:bodyPr>
          <a:lstStyle/>
          <a:p>
            <a:endParaRPr sz="1758"/>
          </a:p>
        </p:txBody>
      </p:sp>
      <p:sp>
        <p:nvSpPr>
          <p:cNvPr id="1442" name="object 419"/>
          <p:cNvSpPr/>
          <p:nvPr/>
        </p:nvSpPr>
        <p:spPr>
          <a:xfrm>
            <a:off x="2457997" y="2969441"/>
            <a:ext cx="14300" cy="34970"/>
          </a:xfrm>
          <a:custGeom>
            <a:avLst/>
            <a:gdLst/>
            <a:ahLst/>
            <a:cxnLst/>
            <a:rect l="l" t="t" r="r" b="b"/>
            <a:pathLst>
              <a:path w="14644" h="35812">
                <a:moveTo>
                  <a:pt x="7744" y="33324"/>
                </a:moveTo>
                <a:lnTo>
                  <a:pt x="7647" y="34418"/>
                </a:lnTo>
                <a:lnTo>
                  <a:pt x="6675" y="34418"/>
                </a:lnTo>
                <a:lnTo>
                  <a:pt x="5704" y="34518"/>
                </a:lnTo>
                <a:lnTo>
                  <a:pt x="4732" y="34518"/>
                </a:lnTo>
                <a:lnTo>
                  <a:pt x="0" y="21932"/>
                </a:lnTo>
                <a:lnTo>
                  <a:pt x="6833" y="11209"/>
                </a:lnTo>
                <a:lnTo>
                  <a:pt x="12825" y="0"/>
                </a:lnTo>
                <a:lnTo>
                  <a:pt x="11243" y="29542"/>
                </a:lnTo>
                <a:lnTo>
                  <a:pt x="12117" y="30836"/>
                </a:lnTo>
                <a:lnTo>
                  <a:pt x="14644" y="30537"/>
                </a:lnTo>
                <a:lnTo>
                  <a:pt x="14450" y="32926"/>
                </a:lnTo>
                <a:lnTo>
                  <a:pt x="12506" y="33324"/>
                </a:lnTo>
                <a:lnTo>
                  <a:pt x="10660" y="33821"/>
                </a:lnTo>
                <a:lnTo>
                  <a:pt x="9591" y="35812"/>
                </a:lnTo>
                <a:lnTo>
                  <a:pt x="9299" y="34319"/>
                </a:lnTo>
                <a:lnTo>
                  <a:pt x="8911" y="32727"/>
                </a:lnTo>
                <a:lnTo>
                  <a:pt x="8230" y="29642"/>
                </a:lnTo>
                <a:lnTo>
                  <a:pt x="7939" y="32329"/>
                </a:lnTo>
                <a:lnTo>
                  <a:pt x="7744" y="33324"/>
                </a:lnTo>
                <a:close/>
              </a:path>
            </a:pathLst>
          </a:custGeom>
          <a:solidFill>
            <a:srgbClr val="4189CA"/>
          </a:solidFill>
        </p:spPr>
        <p:txBody>
          <a:bodyPr wrap="square" lIns="0" tIns="0" rIns="0" bIns="0" rtlCol="0">
            <a:noAutofit/>
          </a:bodyPr>
          <a:lstStyle/>
          <a:p>
            <a:endParaRPr sz="1758"/>
          </a:p>
        </p:txBody>
      </p:sp>
      <p:sp>
        <p:nvSpPr>
          <p:cNvPr id="1443" name="object 420"/>
          <p:cNvSpPr/>
          <p:nvPr/>
        </p:nvSpPr>
        <p:spPr>
          <a:xfrm>
            <a:off x="1500165" y="3452977"/>
            <a:ext cx="38195" cy="134004"/>
          </a:xfrm>
          <a:custGeom>
            <a:avLst/>
            <a:gdLst/>
            <a:ahLst/>
            <a:cxnLst/>
            <a:rect l="l" t="t" r="r" b="b"/>
            <a:pathLst>
              <a:path w="39114" h="137230">
                <a:moveTo>
                  <a:pt x="33338" y="65254"/>
                </a:moveTo>
                <a:lnTo>
                  <a:pt x="39114" y="76584"/>
                </a:lnTo>
                <a:lnTo>
                  <a:pt x="38387" y="121706"/>
                </a:lnTo>
                <a:lnTo>
                  <a:pt x="36540" y="123000"/>
                </a:lnTo>
                <a:lnTo>
                  <a:pt x="36346" y="124791"/>
                </a:lnTo>
                <a:lnTo>
                  <a:pt x="36346" y="132752"/>
                </a:lnTo>
                <a:lnTo>
                  <a:pt x="32459" y="135638"/>
                </a:lnTo>
                <a:lnTo>
                  <a:pt x="27502" y="136434"/>
                </a:lnTo>
                <a:lnTo>
                  <a:pt x="22352" y="137230"/>
                </a:lnTo>
                <a:lnTo>
                  <a:pt x="17007" y="137031"/>
                </a:lnTo>
                <a:lnTo>
                  <a:pt x="15549" y="129966"/>
                </a:lnTo>
                <a:lnTo>
                  <a:pt x="18367" y="128473"/>
                </a:lnTo>
                <a:lnTo>
                  <a:pt x="16812" y="125985"/>
                </a:lnTo>
                <a:lnTo>
                  <a:pt x="16618" y="124094"/>
                </a:lnTo>
                <a:lnTo>
                  <a:pt x="15840" y="119119"/>
                </a:lnTo>
                <a:lnTo>
                  <a:pt x="14674" y="114242"/>
                </a:lnTo>
                <a:lnTo>
                  <a:pt x="13508" y="109267"/>
                </a:lnTo>
                <a:lnTo>
                  <a:pt x="10416" y="96951"/>
                </a:lnTo>
                <a:lnTo>
                  <a:pt x="7178" y="84675"/>
                </a:lnTo>
                <a:lnTo>
                  <a:pt x="3849" y="72423"/>
                </a:lnTo>
                <a:lnTo>
                  <a:pt x="483" y="60176"/>
                </a:lnTo>
                <a:lnTo>
                  <a:pt x="0" y="0"/>
                </a:lnTo>
                <a:lnTo>
                  <a:pt x="388" y="3682"/>
                </a:lnTo>
                <a:lnTo>
                  <a:pt x="2040" y="16347"/>
                </a:lnTo>
                <a:lnTo>
                  <a:pt x="4120" y="28921"/>
                </a:lnTo>
                <a:lnTo>
                  <a:pt x="6798" y="41352"/>
                </a:lnTo>
                <a:lnTo>
                  <a:pt x="10248" y="53588"/>
                </a:lnTo>
                <a:lnTo>
                  <a:pt x="14642" y="65579"/>
                </a:lnTo>
                <a:lnTo>
                  <a:pt x="17007" y="70953"/>
                </a:lnTo>
                <a:lnTo>
                  <a:pt x="22789" y="81925"/>
                </a:lnTo>
                <a:lnTo>
                  <a:pt x="30716" y="91849"/>
                </a:lnTo>
                <a:lnTo>
                  <a:pt x="38290" y="97822"/>
                </a:lnTo>
                <a:lnTo>
                  <a:pt x="31622" y="86417"/>
                </a:lnTo>
                <a:lnTo>
                  <a:pt x="26075" y="74719"/>
                </a:lnTo>
                <a:lnTo>
                  <a:pt x="21422" y="62796"/>
                </a:lnTo>
                <a:lnTo>
                  <a:pt x="18071" y="30333"/>
                </a:lnTo>
                <a:lnTo>
                  <a:pt x="22815" y="42128"/>
                </a:lnTo>
                <a:lnTo>
                  <a:pt x="27905" y="53769"/>
                </a:lnTo>
                <a:lnTo>
                  <a:pt x="33338" y="65254"/>
                </a:lnTo>
                <a:close/>
              </a:path>
            </a:pathLst>
          </a:custGeom>
          <a:solidFill>
            <a:srgbClr val="EB3EA4"/>
          </a:solidFill>
        </p:spPr>
        <p:txBody>
          <a:bodyPr wrap="square" lIns="0" tIns="0" rIns="0" bIns="0" rtlCol="0">
            <a:noAutofit/>
          </a:bodyPr>
          <a:lstStyle/>
          <a:p>
            <a:endParaRPr sz="1758"/>
          </a:p>
        </p:txBody>
      </p:sp>
      <p:sp>
        <p:nvSpPr>
          <p:cNvPr id="1444" name="object 421"/>
          <p:cNvSpPr/>
          <p:nvPr/>
        </p:nvSpPr>
        <p:spPr>
          <a:xfrm>
            <a:off x="1484038" y="3410221"/>
            <a:ext cx="79234" cy="178997"/>
          </a:xfrm>
          <a:custGeom>
            <a:avLst/>
            <a:gdLst/>
            <a:ahLst/>
            <a:cxnLst/>
            <a:rect l="l" t="t" r="r" b="b"/>
            <a:pathLst>
              <a:path w="81141" h="183306">
                <a:moveTo>
                  <a:pt x="16812" y="39906"/>
                </a:moveTo>
                <a:lnTo>
                  <a:pt x="16521" y="43787"/>
                </a:lnTo>
                <a:lnTo>
                  <a:pt x="17004" y="103963"/>
                </a:lnTo>
                <a:lnTo>
                  <a:pt x="13659" y="91707"/>
                </a:lnTo>
                <a:lnTo>
                  <a:pt x="11564" y="83891"/>
                </a:lnTo>
                <a:lnTo>
                  <a:pt x="8437" y="71611"/>
                </a:lnTo>
                <a:lnTo>
                  <a:pt x="5634" y="59216"/>
                </a:lnTo>
                <a:lnTo>
                  <a:pt x="3178" y="46729"/>
                </a:lnTo>
                <a:lnTo>
                  <a:pt x="1094" y="34175"/>
                </a:lnTo>
                <a:lnTo>
                  <a:pt x="0" y="26371"/>
                </a:lnTo>
                <a:lnTo>
                  <a:pt x="1457" y="25078"/>
                </a:lnTo>
                <a:lnTo>
                  <a:pt x="2818" y="23784"/>
                </a:lnTo>
                <a:lnTo>
                  <a:pt x="4178" y="22490"/>
                </a:lnTo>
                <a:lnTo>
                  <a:pt x="5247" y="23486"/>
                </a:lnTo>
                <a:lnTo>
                  <a:pt x="6316" y="24381"/>
                </a:lnTo>
                <a:lnTo>
                  <a:pt x="8163" y="25973"/>
                </a:lnTo>
                <a:lnTo>
                  <a:pt x="7288" y="23983"/>
                </a:lnTo>
                <a:lnTo>
                  <a:pt x="6802" y="22888"/>
                </a:lnTo>
                <a:lnTo>
                  <a:pt x="6316" y="21893"/>
                </a:lnTo>
                <a:lnTo>
                  <a:pt x="14383" y="21296"/>
                </a:lnTo>
                <a:lnTo>
                  <a:pt x="21866" y="23287"/>
                </a:lnTo>
                <a:lnTo>
                  <a:pt x="28766" y="27466"/>
                </a:lnTo>
                <a:lnTo>
                  <a:pt x="25073" y="29656"/>
                </a:lnTo>
                <a:lnTo>
                  <a:pt x="20408" y="28362"/>
                </a:lnTo>
                <a:lnTo>
                  <a:pt x="16326" y="31148"/>
                </a:lnTo>
                <a:lnTo>
                  <a:pt x="29371" y="31287"/>
                </a:lnTo>
                <a:lnTo>
                  <a:pt x="41329" y="28328"/>
                </a:lnTo>
                <a:lnTo>
                  <a:pt x="52432" y="22976"/>
                </a:lnTo>
                <a:lnTo>
                  <a:pt x="61711" y="16818"/>
                </a:lnTo>
                <a:lnTo>
                  <a:pt x="71828" y="8763"/>
                </a:lnTo>
                <a:lnTo>
                  <a:pt x="81141" y="0"/>
                </a:lnTo>
                <a:lnTo>
                  <a:pt x="80661" y="118721"/>
                </a:lnTo>
                <a:lnTo>
                  <a:pt x="79009" y="174748"/>
                </a:lnTo>
                <a:lnTo>
                  <a:pt x="76482" y="178032"/>
                </a:lnTo>
                <a:lnTo>
                  <a:pt x="73761" y="181515"/>
                </a:lnTo>
                <a:lnTo>
                  <a:pt x="70457" y="183306"/>
                </a:lnTo>
                <a:lnTo>
                  <a:pt x="65987" y="182211"/>
                </a:lnTo>
                <a:lnTo>
                  <a:pt x="61128" y="180918"/>
                </a:lnTo>
                <a:lnTo>
                  <a:pt x="57921" y="178131"/>
                </a:lnTo>
                <a:lnTo>
                  <a:pt x="56754" y="173156"/>
                </a:lnTo>
                <a:lnTo>
                  <a:pt x="56171" y="170668"/>
                </a:lnTo>
                <a:lnTo>
                  <a:pt x="55588" y="168080"/>
                </a:lnTo>
                <a:lnTo>
                  <a:pt x="54908" y="165493"/>
                </a:lnTo>
                <a:lnTo>
                  <a:pt x="55636" y="120371"/>
                </a:lnTo>
                <a:lnTo>
                  <a:pt x="61753" y="131544"/>
                </a:lnTo>
                <a:lnTo>
                  <a:pt x="68209" y="142559"/>
                </a:lnTo>
                <a:lnTo>
                  <a:pt x="65277" y="131380"/>
                </a:lnTo>
                <a:lnTo>
                  <a:pt x="61213" y="119269"/>
                </a:lnTo>
                <a:lnTo>
                  <a:pt x="56741" y="107349"/>
                </a:lnTo>
                <a:lnTo>
                  <a:pt x="51892" y="95605"/>
                </a:lnTo>
                <a:lnTo>
                  <a:pt x="46699" y="84021"/>
                </a:lnTo>
                <a:lnTo>
                  <a:pt x="41192" y="72582"/>
                </a:lnTo>
                <a:lnTo>
                  <a:pt x="35405" y="61270"/>
                </a:lnTo>
                <a:lnTo>
                  <a:pt x="29368" y="50072"/>
                </a:lnTo>
                <a:lnTo>
                  <a:pt x="23113" y="38969"/>
                </a:lnTo>
                <a:lnTo>
                  <a:pt x="22449" y="37816"/>
                </a:lnTo>
                <a:lnTo>
                  <a:pt x="26147" y="50069"/>
                </a:lnTo>
                <a:lnTo>
                  <a:pt x="30195" y="62171"/>
                </a:lnTo>
                <a:lnTo>
                  <a:pt x="34592" y="74120"/>
                </a:lnTo>
                <a:lnTo>
                  <a:pt x="37943" y="106583"/>
                </a:lnTo>
                <a:lnTo>
                  <a:pt x="33956" y="94502"/>
                </a:lnTo>
                <a:lnTo>
                  <a:pt x="30407" y="82333"/>
                </a:lnTo>
                <a:lnTo>
                  <a:pt x="27068" y="70142"/>
                </a:lnTo>
                <a:lnTo>
                  <a:pt x="23712" y="57998"/>
                </a:lnTo>
                <a:lnTo>
                  <a:pt x="20112" y="45967"/>
                </a:lnTo>
                <a:lnTo>
                  <a:pt x="16812" y="36223"/>
                </a:lnTo>
                <a:lnTo>
                  <a:pt x="16812" y="39906"/>
                </a:lnTo>
                <a:close/>
              </a:path>
            </a:pathLst>
          </a:custGeom>
          <a:solidFill>
            <a:srgbClr val="EB3EA4"/>
          </a:solidFill>
        </p:spPr>
        <p:txBody>
          <a:bodyPr wrap="square" lIns="0" tIns="0" rIns="0" bIns="0" rtlCol="0">
            <a:noAutofit/>
          </a:bodyPr>
          <a:lstStyle/>
          <a:p>
            <a:endParaRPr sz="1758"/>
          </a:p>
        </p:txBody>
      </p:sp>
      <p:sp>
        <p:nvSpPr>
          <p:cNvPr id="1445" name="object 422"/>
          <p:cNvSpPr/>
          <p:nvPr/>
        </p:nvSpPr>
        <p:spPr>
          <a:xfrm>
            <a:off x="1562792" y="3526630"/>
            <a:ext cx="664" cy="43632"/>
          </a:xfrm>
          <a:custGeom>
            <a:avLst/>
            <a:gdLst/>
            <a:ahLst/>
            <a:cxnLst/>
            <a:rect l="l" t="t" r="r" b="b"/>
            <a:pathLst>
              <a:path w="680" h="44682">
                <a:moveTo>
                  <a:pt x="680" y="44682"/>
                </a:moveTo>
                <a:lnTo>
                  <a:pt x="0" y="0"/>
                </a:lnTo>
                <a:lnTo>
                  <a:pt x="680" y="44682"/>
                </a:lnTo>
                <a:close/>
              </a:path>
            </a:pathLst>
          </a:custGeom>
          <a:solidFill>
            <a:srgbClr val="EB3EA4"/>
          </a:solidFill>
        </p:spPr>
        <p:txBody>
          <a:bodyPr wrap="square" lIns="0" tIns="0" rIns="0" bIns="0" rtlCol="0">
            <a:noAutofit/>
          </a:bodyPr>
          <a:lstStyle/>
          <a:p>
            <a:endParaRPr sz="1758"/>
          </a:p>
        </p:txBody>
      </p:sp>
      <p:sp>
        <p:nvSpPr>
          <p:cNvPr id="1446" name="object 423"/>
          <p:cNvSpPr/>
          <p:nvPr/>
        </p:nvSpPr>
        <p:spPr>
          <a:xfrm>
            <a:off x="1563273" y="3400962"/>
            <a:ext cx="8284" cy="122657"/>
          </a:xfrm>
          <a:custGeom>
            <a:avLst/>
            <a:gdLst/>
            <a:ahLst/>
            <a:cxnLst/>
            <a:rect l="l" t="t" r="r" b="b"/>
            <a:pathLst>
              <a:path w="8483" h="125610">
                <a:moveTo>
                  <a:pt x="3893" y="118445"/>
                </a:moveTo>
                <a:lnTo>
                  <a:pt x="2338" y="114066"/>
                </a:lnTo>
                <a:lnTo>
                  <a:pt x="492" y="117649"/>
                </a:lnTo>
                <a:lnTo>
                  <a:pt x="395" y="121032"/>
                </a:lnTo>
                <a:lnTo>
                  <a:pt x="297" y="125610"/>
                </a:lnTo>
                <a:lnTo>
                  <a:pt x="0" y="9476"/>
                </a:lnTo>
                <a:lnTo>
                  <a:pt x="8483" y="0"/>
                </a:lnTo>
                <a:lnTo>
                  <a:pt x="3893" y="118445"/>
                </a:lnTo>
                <a:close/>
              </a:path>
            </a:pathLst>
          </a:custGeom>
          <a:solidFill>
            <a:srgbClr val="EB3EA4"/>
          </a:solidFill>
        </p:spPr>
        <p:txBody>
          <a:bodyPr wrap="square" lIns="0" tIns="0" rIns="0" bIns="0" rtlCol="0">
            <a:noAutofit/>
          </a:bodyPr>
          <a:lstStyle/>
          <a:p>
            <a:endParaRPr sz="1758"/>
          </a:p>
        </p:txBody>
      </p:sp>
      <p:sp>
        <p:nvSpPr>
          <p:cNvPr id="1447" name="object 424"/>
          <p:cNvSpPr/>
          <p:nvPr/>
        </p:nvSpPr>
        <p:spPr>
          <a:xfrm>
            <a:off x="1561179" y="3342297"/>
            <a:ext cx="119286" cy="247797"/>
          </a:xfrm>
          <a:custGeom>
            <a:avLst/>
            <a:gdLst/>
            <a:ahLst/>
            <a:cxnLst/>
            <a:rect l="l" t="t" r="r" b="b"/>
            <a:pathLst>
              <a:path w="122158" h="253762">
                <a:moveTo>
                  <a:pt x="82119" y="226196"/>
                </a:moveTo>
                <a:lnTo>
                  <a:pt x="72206" y="227291"/>
                </a:lnTo>
                <a:lnTo>
                  <a:pt x="71332" y="227390"/>
                </a:lnTo>
                <a:lnTo>
                  <a:pt x="70457" y="227590"/>
                </a:lnTo>
                <a:lnTo>
                  <a:pt x="69680" y="227689"/>
                </a:lnTo>
                <a:lnTo>
                  <a:pt x="63849" y="227888"/>
                </a:lnTo>
                <a:lnTo>
                  <a:pt x="68902" y="229978"/>
                </a:lnTo>
                <a:lnTo>
                  <a:pt x="68999" y="231271"/>
                </a:lnTo>
                <a:lnTo>
                  <a:pt x="66861" y="235750"/>
                </a:lnTo>
                <a:lnTo>
                  <a:pt x="64723" y="240327"/>
                </a:lnTo>
                <a:lnTo>
                  <a:pt x="62488" y="244806"/>
                </a:lnTo>
                <a:lnTo>
                  <a:pt x="59961" y="249682"/>
                </a:lnTo>
                <a:lnTo>
                  <a:pt x="56463" y="253762"/>
                </a:lnTo>
                <a:lnTo>
                  <a:pt x="50535" y="253364"/>
                </a:lnTo>
                <a:lnTo>
                  <a:pt x="44412" y="252866"/>
                </a:lnTo>
                <a:lnTo>
                  <a:pt x="41011" y="238835"/>
                </a:lnTo>
                <a:lnTo>
                  <a:pt x="43246" y="240427"/>
                </a:lnTo>
                <a:lnTo>
                  <a:pt x="48494" y="244109"/>
                </a:lnTo>
                <a:lnTo>
                  <a:pt x="55977" y="241621"/>
                </a:lnTo>
                <a:lnTo>
                  <a:pt x="60253" y="234356"/>
                </a:lnTo>
                <a:lnTo>
                  <a:pt x="52478" y="233162"/>
                </a:lnTo>
                <a:lnTo>
                  <a:pt x="48397" y="233859"/>
                </a:lnTo>
                <a:lnTo>
                  <a:pt x="43537" y="236048"/>
                </a:lnTo>
                <a:lnTo>
                  <a:pt x="39942" y="237541"/>
                </a:lnTo>
                <a:lnTo>
                  <a:pt x="38678" y="242815"/>
                </a:lnTo>
                <a:lnTo>
                  <a:pt x="38387" y="241820"/>
                </a:lnTo>
                <a:lnTo>
                  <a:pt x="37901" y="240825"/>
                </a:lnTo>
                <a:lnTo>
                  <a:pt x="37221" y="239034"/>
                </a:lnTo>
                <a:lnTo>
                  <a:pt x="32750" y="245104"/>
                </a:lnTo>
                <a:lnTo>
                  <a:pt x="27599" y="247691"/>
                </a:lnTo>
                <a:lnTo>
                  <a:pt x="21088" y="244009"/>
                </a:lnTo>
                <a:lnTo>
                  <a:pt x="15257" y="240825"/>
                </a:lnTo>
                <a:lnTo>
                  <a:pt x="13897" y="234655"/>
                </a:lnTo>
                <a:lnTo>
                  <a:pt x="12050" y="228784"/>
                </a:lnTo>
                <a:lnTo>
                  <a:pt x="8940" y="230376"/>
                </a:lnTo>
                <a:lnTo>
                  <a:pt x="8746" y="233759"/>
                </a:lnTo>
                <a:lnTo>
                  <a:pt x="6608" y="235551"/>
                </a:lnTo>
                <a:lnTo>
                  <a:pt x="6219" y="235153"/>
                </a:lnTo>
                <a:lnTo>
                  <a:pt x="5733" y="234755"/>
                </a:lnTo>
                <a:lnTo>
                  <a:pt x="5345" y="234456"/>
                </a:lnTo>
                <a:lnTo>
                  <a:pt x="6899" y="227789"/>
                </a:lnTo>
                <a:lnTo>
                  <a:pt x="8940" y="221320"/>
                </a:lnTo>
                <a:lnTo>
                  <a:pt x="10107" y="214553"/>
                </a:lnTo>
                <a:lnTo>
                  <a:pt x="12180" y="202045"/>
                </a:lnTo>
                <a:lnTo>
                  <a:pt x="14158" y="189509"/>
                </a:lnTo>
                <a:lnTo>
                  <a:pt x="16124" y="176961"/>
                </a:lnTo>
                <a:lnTo>
                  <a:pt x="18162" y="164418"/>
                </a:lnTo>
                <a:lnTo>
                  <a:pt x="20357" y="151899"/>
                </a:lnTo>
                <a:lnTo>
                  <a:pt x="22792" y="139419"/>
                </a:lnTo>
                <a:lnTo>
                  <a:pt x="23421" y="136434"/>
                </a:lnTo>
                <a:lnTo>
                  <a:pt x="25767" y="123888"/>
                </a:lnTo>
                <a:lnTo>
                  <a:pt x="27485" y="111334"/>
                </a:lnTo>
                <a:lnTo>
                  <a:pt x="28554" y="98766"/>
                </a:lnTo>
                <a:lnTo>
                  <a:pt x="28956" y="86175"/>
                </a:lnTo>
                <a:lnTo>
                  <a:pt x="28671" y="73556"/>
                </a:lnTo>
                <a:lnTo>
                  <a:pt x="27681" y="60900"/>
                </a:lnTo>
                <a:lnTo>
                  <a:pt x="27308" y="57618"/>
                </a:lnTo>
                <a:lnTo>
                  <a:pt x="26919" y="54534"/>
                </a:lnTo>
                <a:lnTo>
                  <a:pt x="27211" y="51349"/>
                </a:lnTo>
                <a:lnTo>
                  <a:pt x="27211" y="46672"/>
                </a:lnTo>
                <a:lnTo>
                  <a:pt x="30223" y="50055"/>
                </a:lnTo>
                <a:lnTo>
                  <a:pt x="30126" y="52842"/>
                </a:lnTo>
                <a:lnTo>
                  <a:pt x="30612" y="55230"/>
                </a:lnTo>
                <a:lnTo>
                  <a:pt x="32579" y="67814"/>
                </a:lnTo>
                <a:lnTo>
                  <a:pt x="33442" y="80461"/>
                </a:lnTo>
                <a:lnTo>
                  <a:pt x="33468" y="93149"/>
                </a:lnTo>
                <a:lnTo>
                  <a:pt x="33139" y="101902"/>
                </a:lnTo>
                <a:lnTo>
                  <a:pt x="32395" y="114537"/>
                </a:lnTo>
                <a:lnTo>
                  <a:pt x="31430" y="127176"/>
                </a:lnTo>
                <a:lnTo>
                  <a:pt x="30393" y="139821"/>
                </a:lnTo>
                <a:lnTo>
                  <a:pt x="29430" y="152477"/>
                </a:lnTo>
                <a:lnTo>
                  <a:pt x="28691" y="165146"/>
                </a:lnTo>
                <a:lnTo>
                  <a:pt x="28324" y="177834"/>
                </a:lnTo>
                <a:lnTo>
                  <a:pt x="28474" y="190471"/>
                </a:lnTo>
                <a:lnTo>
                  <a:pt x="29278" y="203170"/>
                </a:lnTo>
                <a:lnTo>
                  <a:pt x="31245" y="215734"/>
                </a:lnTo>
                <a:lnTo>
                  <a:pt x="34791" y="227789"/>
                </a:lnTo>
                <a:lnTo>
                  <a:pt x="34197" y="215072"/>
                </a:lnTo>
                <a:lnTo>
                  <a:pt x="34038" y="202383"/>
                </a:lnTo>
                <a:lnTo>
                  <a:pt x="34350" y="189712"/>
                </a:lnTo>
                <a:lnTo>
                  <a:pt x="35170" y="177051"/>
                </a:lnTo>
                <a:lnTo>
                  <a:pt x="36285" y="164279"/>
                </a:lnTo>
                <a:lnTo>
                  <a:pt x="37433" y="151628"/>
                </a:lnTo>
                <a:lnTo>
                  <a:pt x="38511" y="138979"/>
                </a:lnTo>
                <a:lnTo>
                  <a:pt x="39408" y="126324"/>
                </a:lnTo>
                <a:lnTo>
                  <a:pt x="40009" y="113656"/>
                </a:lnTo>
                <a:lnTo>
                  <a:pt x="40202" y="100969"/>
                </a:lnTo>
                <a:lnTo>
                  <a:pt x="40136" y="95733"/>
                </a:lnTo>
                <a:lnTo>
                  <a:pt x="39481" y="82934"/>
                </a:lnTo>
                <a:lnTo>
                  <a:pt x="37869" y="70331"/>
                </a:lnTo>
                <a:lnTo>
                  <a:pt x="35101" y="57936"/>
                </a:lnTo>
                <a:lnTo>
                  <a:pt x="32750" y="50453"/>
                </a:lnTo>
                <a:lnTo>
                  <a:pt x="32070" y="48364"/>
                </a:lnTo>
                <a:lnTo>
                  <a:pt x="31973" y="45378"/>
                </a:lnTo>
                <a:lnTo>
                  <a:pt x="28571" y="45577"/>
                </a:lnTo>
                <a:lnTo>
                  <a:pt x="24781" y="45677"/>
                </a:lnTo>
                <a:lnTo>
                  <a:pt x="25559" y="48762"/>
                </a:lnTo>
                <a:lnTo>
                  <a:pt x="25267" y="50851"/>
                </a:lnTo>
                <a:lnTo>
                  <a:pt x="24086" y="63471"/>
                </a:lnTo>
                <a:lnTo>
                  <a:pt x="23713" y="76136"/>
                </a:lnTo>
                <a:lnTo>
                  <a:pt x="23323" y="88368"/>
                </a:lnTo>
                <a:lnTo>
                  <a:pt x="22005" y="101033"/>
                </a:lnTo>
                <a:lnTo>
                  <a:pt x="19781" y="113529"/>
                </a:lnTo>
                <a:lnTo>
                  <a:pt x="17114" y="125953"/>
                </a:lnTo>
                <a:lnTo>
                  <a:pt x="15257" y="134543"/>
                </a:lnTo>
                <a:lnTo>
                  <a:pt x="12954" y="147051"/>
                </a:lnTo>
                <a:lnTo>
                  <a:pt x="11130" y="159622"/>
                </a:lnTo>
                <a:lnTo>
                  <a:pt x="9676" y="172242"/>
                </a:lnTo>
                <a:lnTo>
                  <a:pt x="8479" y="184894"/>
                </a:lnTo>
                <a:lnTo>
                  <a:pt x="7429" y="197563"/>
                </a:lnTo>
                <a:lnTo>
                  <a:pt x="6415" y="210233"/>
                </a:lnTo>
                <a:lnTo>
                  <a:pt x="5326" y="222889"/>
                </a:lnTo>
                <a:lnTo>
                  <a:pt x="5053" y="225798"/>
                </a:lnTo>
                <a:lnTo>
                  <a:pt x="4761" y="229580"/>
                </a:lnTo>
                <a:lnTo>
                  <a:pt x="2332" y="233461"/>
                </a:lnTo>
                <a:lnTo>
                  <a:pt x="1749" y="188779"/>
                </a:lnTo>
                <a:lnTo>
                  <a:pt x="2332" y="233461"/>
                </a:lnTo>
                <a:lnTo>
                  <a:pt x="4567" y="237441"/>
                </a:lnTo>
                <a:lnTo>
                  <a:pt x="4761" y="237641"/>
                </a:lnTo>
                <a:lnTo>
                  <a:pt x="4956" y="237840"/>
                </a:lnTo>
                <a:lnTo>
                  <a:pt x="2526" y="241223"/>
                </a:lnTo>
                <a:lnTo>
                  <a:pt x="0" y="244308"/>
                </a:lnTo>
                <a:lnTo>
                  <a:pt x="1652" y="188281"/>
                </a:lnTo>
                <a:lnTo>
                  <a:pt x="2131" y="69560"/>
                </a:lnTo>
                <a:lnTo>
                  <a:pt x="2429" y="185694"/>
                </a:lnTo>
                <a:lnTo>
                  <a:pt x="6025" y="178529"/>
                </a:lnTo>
                <a:lnTo>
                  <a:pt x="10614" y="60083"/>
                </a:lnTo>
                <a:lnTo>
                  <a:pt x="18245" y="49888"/>
                </a:lnTo>
                <a:lnTo>
                  <a:pt x="24998" y="38969"/>
                </a:lnTo>
                <a:lnTo>
                  <a:pt x="30852" y="27321"/>
                </a:lnTo>
                <a:lnTo>
                  <a:pt x="31098" y="26769"/>
                </a:lnTo>
                <a:lnTo>
                  <a:pt x="33625" y="21196"/>
                </a:lnTo>
                <a:lnTo>
                  <a:pt x="36832" y="15126"/>
                </a:lnTo>
                <a:lnTo>
                  <a:pt x="35666" y="8259"/>
                </a:lnTo>
                <a:lnTo>
                  <a:pt x="33722" y="4975"/>
                </a:lnTo>
                <a:lnTo>
                  <a:pt x="34694" y="2288"/>
                </a:lnTo>
                <a:lnTo>
                  <a:pt x="37123" y="0"/>
                </a:lnTo>
                <a:lnTo>
                  <a:pt x="43635" y="1492"/>
                </a:lnTo>
                <a:lnTo>
                  <a:pt x="50146" y="3084"/>
                </a:lnTo>
                <a:lnTo>
                  <a:pt x="56560" y="4677"/>
                </a:lnTo>
                <a:lnTo>
                  <a:pt x="58309" y="5174"/>
                </a:lnTo>
                <a:lnTo>
                  <a:pt x="60350" y="5075"/>
                </a:lnTo>
                <a:lnTo>
                  <a:pt x="65265" y="19670"/>
                </a:lnTo>
                <a:lnTo>
                  <a:pt x="69214" y="31747"/>
                </a:lnTo>
                <a:lnTo>
                  <a:pt x="71235" y="39606"/>
                </a:lnTo>
                <a:lnTo>
                  <a:pt x="73896" y="52028"/>
                </a:lnTo>
                <a:lnTo>
                  <a:pt x="76454" y="64474"/>
                </a:lnTo>
                <a:lnTo>
                  <a:pt x="78943" y="76937"/>
                </a:lnTo>
                <a:lnTo>
                  <a:pt x="81396" y="89404"/>
                </a:lnTo>
                <a:lnTo>
                  <a:pt x="83845" y="101868"/>
                </a:lnTo>
                <a:lnTo>
                  <a:pt x="86324" y="114318"/>
                </a:lnTo>
                <a:lnTo>
                  <a:pt x="88866" y="126744"/>
                </a:lnTo>
                <a:lnTo>
                  <a:pt x="92086" y="141447"/>
                </a:lnTo>
                <a:lnTo>
                  <a:pt x="95279" y="153861"/>
                </a:lnTo>
                <a:lnTo>
                  <a:pt x="99121" y="166015"/>
                </a:lnTo>
                <a:lnTo>
                  <a:pt x="103846" y="177808"/>
                </a:lnTo>
                <a:lnTo>
                  <a:pt x="109687" y="189143"/>
                </a:lnTo>
                <a:lnTo>
                  <a:pt x="116878" y="199920"/>
                </a:lnTo>
                <a:lnTo>
                  <a:pt x="118271" y="201716"/>
                </a:lnTo>
                <a:lnTo>
                  <a:pt x="119729" y="203606"/>
                </a:lnTo>
                <a:lnTo>
                  <a:pt x="120604" y="205895"/>
                </a:lnTo>
                <a:lnTo>
                  <a:pt x="122158" y="208582"/>
                </a:lnTo>
                <a:lnTo>
                  <a:pt x="110055" y="205329"/>
                </a:lnTo>
                <a:lnTo>
                  <a:pt x="98261" y="203013"/>
                </a:lnTo>
                <a:lnTo>
                  <a:pt x="86867" y="202631"/>
                </a:lnTo>
                <a:lnTo>
                  <a:pt x="75968" y="205182"/>
                </a:lnTo>
                <a:lnTo>
                  <a:pt x="65656" y="211661"/>
                </a:lnTo>
                <a:lnTo>
                  <a:pt x="61128" y="216245"/>
                </a:lnTo>
                <a:lnTo>
                  <a:pt x="57270" y="204071"/>
                </a:lnTo>
                <a:lnTo>
                  <a:pt x="55496" y="191582"/>
                </a:lnTo>
                <a:lnTo>
                  <a:pt x="55096" y="178892"/>
                </a:lnTo>
                <a:lnTo>
                  <a:pt x="55362" y="166114"/>
                </a:lnTo>
                <a:lnTo>
                  <a:pt x="55394" y="164995"/>
                </a:lnTo>
                <a:lnTo>
                  <a:pt x="55640" y="152304"/>
                </a:lnTo>
                <a:lnTo>
                  <a:pt x="55726" y="139613"/>
                </a:lnTo>
                <a:lnTo>
                  <a:pt x="55672" y="126922"/>
                </a:lnTo>
                <a:lnTo>
                  <a:pt x="55496" y="114231"/>
                </a:lnTo>
                <a:lnTo>
                  <a:pt x="55217" y="101540"/>
                </a:lnTo>
                <a:lnTo>
                  <a:pt x="54854" y="88849"/>
                </a:lnTo>
                <a:lnTo>
                  <a:pt x="54427" y="76158"/>
                </a:lnTo>
                <a:lnTo>
                  <a:pt x="53953" y="63467"/>
                </a:lnTo>
                <a:lnTo>
                  <a:pt x="53452" y="50776"/>
                </a:lnTo>
                <a:lnTo>
                  <a:pt x="52944" y="38085"/>
                </a:lnTo>
                <a:lnTo>
                  <a:pt x="52673" y="31247"/>
                </a:lnTo>
                <a:lnTo>
                  <a:pt x="52478" y="26271"/>
                </a:lnTo>
                <a:lnTo>
                  <a:pt x="52284" y="20699"/>
                </a:lnTo>
                <a:lnTo>
                  <a:pt x="48299" y="16419"/>
                </a:lnTo>
                <a:lnTo>
                  <a:pt x="49015" y="29136"/>
                </a:lnTo>
                <a:lnTo>
                  <a:pt x="48792" y="41778"/>
                </a:lnTo>
                <a:lnTo>
                  <a:pt x="48173" y="54578"/>
                </a:lnTo>
                <a:lnTo>
                  <a:pt x="47747" y="67265"/>
                </a:lnTo>
                <a:lnTo>
                  <a:pt x="47489" y="79954"/>
                </a:lnTo>
                <a:lnTo>
                  <a:pt x="47381" y="92646"/>
                </a:lnTo>
                <a:lnTo>
                  <a:pt x="47403" y="105340"/>
                </a:lnTo>
                <a:lnTo>
                  <a:pt x="47537" y="118034"/>
                </a:lnTo>
                <a:lnTo>
                  <a:pt x="47765" y="130727"/>
                </a:lnTo>
                <a:lnTo>
                  <a:pt x="48068" y="143419"/>
                </a:lnTo>
                <a:lnTo>
                  <a:pt x="48428" y="156109"/>
                </a:lnTo>
                <a:lnTo>
                  <a:pt x="48826" y="168796"/>
                </a:lnTo>
                <a:lnTo>
                  <a:pt x="49244" y="181479"/>
                </a:lnTo>
                <a:lnTo>
                  <a:pt x="50766" y="195001"/>
                </a:lnTo>
                <a:lnTo>
                  <a:pt x="54176" y="207173"/>
                </a:lnTo>
                <a:lnTo>
                  <a:pt x="59284" y="218938"/>
                </a:lnTo>
                <a:lnTo>
                  <a:pt x="64237" y="227789"/>
                </a:lnTo>
                <a:lnTo>
                  <a:pt x="63557" y="219031"/>
                </a:lnTo>
                <a:lnTo>
                  <a:pt x="70651" y="211866"/>
                </a:lnTo>
                <a:lnTo>
                  <a:pt x="79301" y="211667"/>
                </a:lnTo>
                <a:lnTo>
                  <a:pt x="81147" y="211667"/>
                </a:lnTo>
                <a:lnTo>
                  <a:pt x="81633" y="213160"/>
                </a:lnTo>
                <a:lnTo>
                  <a:pt x="84549" y="222514"/>
                </a:lnTo>
                <a:lnTo>
                  <a:pt x="82119" y="226196"/>
                </a:lnTo>
                <a:close/>
              </a:path>
            </a:pathLst>
          </a:custGeom>
          <a:solidFill>
            <a:srgbClr val="EB3EA4"/>
          </a:solidFill>
        </p:spPr>
        <p:txBody>
          <a:bodyPr wrap="square" lIns="0" tIns="0" rIns="0" bIns="0" rtlCol="0">
            <a:noAutofit/>
          </a:bodyPr>
          <a:lstStyle/>
          <a:p>
            <a:endParaRPr sz="1758"/>
          </a:p>
        </p:txBody>
      </p:sp>
      <p:sp>
        <p:nvSpPr>
          <p:cNvPr id="1448" name="object 425"/>
          <p:cNvSpPr/>
          <p:nvPr/>
        </p:nvSpPr>
        <p:spPr>
          <a:xfrm>
            <a:off x="1598953" y="3574259"/>
            <a:ext cx="5598" cy="14965"/>
          </a:xfrm>
          <a:custGeom>
            <a:avLst/>
            <a:gdLst/>
            <a:ahLst/>
            <a:cxnLst/>
            <a:rect l="l" t="t" r="r" b="b"/>
            <a:pathLst>
              <a:path w="5733" h="15325">
                <a:moveTo>
                  <a:pt x="1846" y="11344"/>
                </a:moveTo>
                <a:lnTo>
                  <a:pt x="0" y="5274"/>
                </a:lnTo>
                <a:lnTo>
                  <a:pt x="1263" y="0"/>
                </a:lnTo>
                <a:lnTo>
                  <a:pt x="2332" y="1293"/>
                </a:lnTo>
                <a:lnTo>
                  <a:pt x="5733" y="15325"/>
                </a:lnTo>
                <a:lnTo>
                  <a:pt x="1846" y="11344"/>
                </a:lnTo>
                <a:close/>
              </a:path>
            </a:pathLst>
          </a:custGeom>
          <a:solidFill>
            <a:srgbClr val="EB3EA4"/>
          </a:solidFill>
        </p:spPr>
        <p:txBody>
          <a:bodyPr wrap="square" lIns="0" tIns="0" rIns="0" bIns="0" rtlCol="0">
            <a:noAutofit/>
          </a:bodyPr>
          <a:lstStyle/>
          <a:p>
            <a:endParaRPr sz="1758"/>
          </a:p>
        </p:txBody>
      </p:sp>
      <p:sp>
        <p:nvSpPr>
          <p:cNvPr id="1449" name="object 426"/>
          <p:cNvSpPr/>
          <p:nvPr/>
        </p:nvSpPr>
        <p:spPr>
          <a:xfrm>
            <a:off x="1520467" y="2925036"/>
            <a:ext cx="163035" cy="278893"/>
          </a:xfrm>
          <a:custGeom>
            <a:avLst/>
            <a:gdLst/>
            <a:ahLst/>
            <a:cxnLst/>
            <a:rect l="l" t="t" r="r" b="b"/>
            <a:pathLst>
              <a:path w="166960" h="285607">
                <a:moveTo>
                  <a:pt x="21477" y="273764"/>
                </a:moveTo>
                <a:lnTo>
                  <a:pt x="11055" y="274431"/>
                </a:lnTo>
                <a:lnTo>
                  <a:pt x="12896" y="266414"/>
                </a:lnTo>
                <a:lnTo>
                  <a:pt x="15450" y="254100"/>
                </a:lnTo>
                <a:lnTo>
                  <a:pt x="17750" y="241715"/>
                </a:lnTo>
                <a:lnTo>
                  <a:pt x="19805" y="229247"/>
                </a:lnTo>
                <a:lnTo>
                  <a:pt x="21623" y="216683"/>
                </a:lnTo>
                <a:lnTo>
                  <a:pt x="23212" y="204011"/>
                </a:lnTo>
                <a:lnTo>
                  <a:pt x="24581" y="191219"/>
                </a:lnTo>
                <a:lnTo>
                  <a:pt x="25737" y="178292"/>
                </a:lnTo>
                <a:lnTo>
                  <a:pt x="26239" y="171762"/>
                </a:lnTo>
                <a:lnTo>
                  <a:pt x="22060" y="177832"/>
                </a:lnTo>
                <a:lnTo>
                  <a:pt x="20991" y="183405"/>
                </a:lnTo>
                <a:lnTo>
                  <a:pt x="19533" y="188679"/>
                </a:lnTo>
                <a:lnTo>
                  <a:pt x="16198" y="200926"/>
                </a:lnTo>
                <a:lnTo>
                  <a:pt x="12977" y="213211"/>
                </a:lnTo>
                <a:lnTo>
                  <a:pt x="9820" y="225519"/>
                </a:lnTo>
                <a:lnTo>
                  <a:pt x="9038" y="228585"/>
                </a:lnTo>
                <a:lnTo>
                  <a:pt x="9670" y="215938"/>
                </a:lnTo>
                <a:lnTo>
                  <a:pt x="11623" y="203448"/>
                </a:lnTo>
                <a:lnTo>
                  <a:pt x="12147" y="199626"/>
                </a:lnTo>
                <a:lnTo>
                  <a:pt x="13766" y="187013"/>
                </a:lnTo>
                <a:lnTo>
                  <a:pt x="15343" y="174420"/>
                </a:lnTo>
                <a:lnTo>
                  <a:pt x="16877" y="161824"/>
                </a:lnTo>
                <a:lnTo>
                  <a:pt x="17978" y="152555"/>
                </a:lnTo>
                <a:lnTo>
                  <a:pt x="18270" y="149670"/>
                </a:lnTo>
                <a:lnTo>
                  <a:pt x="17784" y="146883"/>
                </a:lnTo>
                <a:lnTo>
                  <a:pt x="17298" y="143997"/>
                </a:lnTo>
                <a:lnTo>
                  <a:pt x="16812" y="141211"/>
                </a:lnTo>
                <a:lnTo>
                  <a:pt x="15452" y="137827"/>
                </a:lnTo>
                <a:lnTo>
                  <a:pt x="18756" y="135638"/>
                </a:lnTo>
                <a:lnTo>
                  <a:pt x="23908" y="147177"/>
                </a:lnTo>
                <a:lnTo>
                  <a:pt x="28859" y="158927"/>
                </a:lnTo>
                <a:lnTo>
                  <a:pt x="29737" y="160318"/>
                </a:lnTo>
                <a:lnTo>
                  <a:pt x="31778" y="158427"/>
                </a:lnTo>
                <a:lnTo>
                  <a:pt x="31292" y="156337"/>
                </a:lnTo>
                <a:lnTo>
                  <a:pt x="31098" y="154546"/>
                </a:lnTo>
                <a:lnTo>
                  <a:pt x="30612" y="150366"/>
                </a:lnTo>
                <a:lnTo>
                  <a:pt x="31778" y="148973"/>
                </a:lnTo>
                <a:lnTo>
                  <a:pt x="36249" y="149072"/>
                </a:lnTo>
                <a:lnTo>
                  <a:pt x="49763" y="148057"/>
                </a:lnTo>
                <a:lnTo>
                  <a:pt x="62154" y="144675"/>
                </a:lnTo>
                <a:lnTo>
                  <a:pt x="73494" y="139097"/>
                </a:lnTo>
                <a:lnTo>
                  <a:pt x="83858" y="131495"/>
                </a:lnTo>
                <a:lnTo>
                  <a:pt x="93320" y="122040"/>
                </a:lnTo>
                <a:lnTo>
                  <a:pt x="96113" y="118720"/>
                </a:lnTo>
                <a:lnTo>
                  <a:pt x="96502" y="117924"/>
                </a:lnTo>
                <a:lnTo>
                  <a:pt x="96697" y="117526"/>
                </a:lnTo>
                <a:lnTo>
                  <a:pt x="96211" y="117626"/>
                </a:lnTo>
                <a:lnTo>
                  <a:pt x="95725" y="117725"/>
                </a:lnTo>
                <a:lnTo>
                  <a:pt x="95239" y="117825"/>
                </a:lnTo>
                <a:lnTo>
                  <a:pt x="84015" y="123774"/>
                </a:lnTo>
                <a:lnTo>
                  <a:pt x="72859" y="129877"/>
                </a:lnTo>
                <a:lnTo>
                  <a:pt x="61572" y="135715"/>
                </a:lnTo>
                <a:lnTo>
                  <a:pt x="49955" y="140871"/>
                </a:lnTo>
                <a:lnTo>
                  <a:pt x="41691" y="143798"/>
                </a:lnTo>
                <a:lnTo>
                  <a:pt x="38581" y="144694"/>
                </a:lnTo>
                <a:lnTo>
                  <a:pt x="35083" y="146684"/>
                </a:lnTo>
                <a:lnTo>
                  <a:pt x="32459" y="145888"/>
                </a:lnTo>
                <a:lnTo>
                  <a:pt x="29349" y="144992"/>
                </a:lnTo>
                <a:lnTo>
                  <a:pt x="31487" y="140514"/>
                </a:lnTo>
                <a:lnTo>
                  <a:pt x="30418" y="137728"/>
                </a:lnTo>
                <a:lnTo>
                  <a:pt x="25373" y="125855"/>
                </a:lnTo>
                <a:lnTo>
                  <a:pt x="19219" y="114738"/>
                </a:lnTo>
                <a:lnTo>
                  <a:pt x="11822" y="104418"/>
                </a:lnTo>
                <a:lnTo>
                  <a:pt x="7288" y="99216"/>
                </a:lnTo>
                <a:lnTo>
                  <a:pt x="4859" y="96628"/>
                </a:lnTo>
                <a:lnTo>
                  <a:pt x="1749" y="94638"/>
                </a:lnTo>
                <a:lnTo>
                  <a:pt x="0" y="90458"/>
                </a:lnTo>
                <a:lnTo>
                  <a:pt x="6025" y="91553"/>
                </a:lnTo>
                <a:lnTo>
                  <a:pt x="9135" y="88568"/>
                </a:lnTo>
                <a:lnTo>
                  <a:pt x="11564" y="84189"/>
                </a:lnTo>
                <a:lnTo>
                  <a:pt x="14868" y="78318"/>
                </a:lnTo>
                <a:lnTo>
                  <a:pt x="17590" y="71849"/>
                </a:lnTo>
                <a:lnTo>
                  <a:pt x="21768" y="66674"/>
                </a:lnTo>
                <a:lnTo>
                  <a:pt x="29977" y="56886"/>
                </a:lnTo>
                <a:lnTo>
                  <a:pt x="38060" y="47032"/>
                </a:lnTo>
                <a:lnTo>
                  <a:pt x="45547" y="36793"/>
                </a:lnTo>
                <a:lnTo>
                  <a:pt x="51968" y="25852"/>
                </a:lnTo>
                <a:lnTo>
                  <a:pt x="56853" y="13890"/>
                </a:lnTo>
                <a:lnTo>
                  <a:pt x="59670" y="1094"/>
                </a:lnTo>
                <a:lnTo>
                  <a:pt x="68577" y="11535"/>
                </a:lnTo>
                <a:lnTo>
                  <a:pt x="79876" y="20402"/>
                </a:lnTo>
                <a:lnTo>
                  <a:pt x="91681" y="26530"/>
                </a:lnTo>
                <a:lnTo>
                  <a:pt x="102042" y="28759"/>
                </a:lnTo>
                <a:lnTo>
                  <a:pt x="99126" y="24978"/>
                </a:lnTo>
                <a:lnTo>
                  <a:pt x="95433" y="22390"/>
                </a:lnTo>
                <a:lnTo>
                  <a:pt x="91935" y="19405"/>
                </a:lnTo>
                <a:lnTo>
                  <a:pt x="81745" y="11895"/>
                </a:lnTo>
                <a:lnTo>
                  <a:pt x="71368" y="4549"/>
                </a:lnTo>
                <a:lnTo>
                  <a:pt x="66959" y="696"/>
                </a:lnTo>
                <a:lnTo>
                  <a:pt x="70263" y="99"/>
                </a:lnTo>
                <a:lnTo>
                  <a:pt x="73275" y="0"/>
                </a:lnTo>
                <a:lnTo>
                  <a:pt x="76191" y="2089"/>
                </a:lnTo>
                <a:lnTo>
                  <a:pt x="86300" y="9889"/>
                </a:lnTo>
                <a:lnTo>
                  <a:pt x="95809" y="18298"/>
                </a:lnTo>
                <a:lnTo>
                  <a:pt x="104457" y="27639"/>
                </a:lnTo>
                <a:lnTo>
                  <a:pt x="106220" y="29854"/>
                </a:lnTo>
                <a:lnTo>
                  <a:pt x="101847" y="32640"/>
                </a:lnTo>
                <a:lnTo>
                  <a:pt x="103597" y="36024"/>
                </a:lnTo>
                <a:lnTo>
                  <a:pt x="105443" y="39507"/>
                </a:lnTo>
                <a:lnTo>
                  <a:pt x="110768" y="50819"/>
                </a:lnTo>
                <a:lnTo>
                  <a:pt x="114807" y="62307"/>
                </a:lnTo>
                <a:lnTo>
                  <a:pt x="117177" y="74025"/>
                </a:lnTo>
                <a:lnTo>
                  <a:pt x="117494" y="86027"/>
                </a:lnTo>
                <a:lnTo>
                  <a:pt x="115376" y="98365"/>
                </a:lnTo>
                <a:lnTo>
                  <a:pt x="113801" y="103296"/>
                </a:lnTo>
                <a:lnTo>
                  <a:pt x="112149" y="107873"/>
                </a:lnTo>
                <a:lnTo>
                  <a:pt x="110399" y="112451"/>
                </a:lnTo>
                <a:lnTo>
                  <a:pt x="108067" y="118720"/>
                </a:lnTo>
                <a:lnTo>
                  <a:pt x="112343" y="114541"/>
                </a:lnTo>
                <a:lnTo>
                  <a:pt x="113412" y="110560"/>
                </a:lnTo>
                <a:lnTo>
                  <a:pt x="115550" y="107376"/>
                </a:lnTo>
                <a:lnTo>
                  <a:pt x="118757" y="102599"/>
                </a:lnTo>
                <a:lnTo>
                  <a:pt x="117299" y="94240"/>
                </a:lnTo>
                <a:lnTo>
                  <a:pt x="125657" y="93344"/>
                </a:lnTo>
                <a:lnTo>
                  <a:pt x="126143" y="93344"/>
                </a:lnTo>
                <a:lnTo>
                  <a:pt x="126726" y="91951"/>
                </a:lnTo>
                <a:lnTo>
                  <a:pt x="126823" y="91155"/>
                </a:lnTo>
                <a:lnTo>
                  <a:pt x="129737" y="79197"/>
                </a:lnTo>
                <a:lnTo>
                  <a:pt x="132256" y="67174"/>
                </a:lnTo>
                <a:lnTo>
                  <a:pt x="132655" y="54929"/>
                </a:lnTo>
                <a:lnTo>
                  <a:pt x="131294" y="47866"/>
                </a:lnTo>
                <a:lnTo>
                  <a:pt x="130711" y="45876"/>
                </a:lnTo>
                <a:lnTo>
                  <a:pt x="132363" y="45876"/>
                </a:lnTo>
                <a:lnTo>
                  <a:pt x="133432" y="45478"/>
                </a:lnTo>
                <a:lnTo>
                  <a:pt x="134695" y="37616"/>
                </a:lnTo>
                <a:lnTo>
                  <a:pt x="142178" y="40801"/>
                </a:lnTo>
                <a:lnTo>
                  <a:pt x="147815" y="47866"/>
                </a:lnTo>
                <a:lnTo>
                  <a:pt x="142542" y="59269"/>
                </a:lnTo>
                <a:lnTo>
                  <a:pt x="142927" y="71256"/>
                </a:lnTo>
                <a:lnTo>
                  <a:pt x="144413" y="77720"/>
                </a:lnTo>
                <a:lnTo>
                  <a:pt x="148971" y="89873"/>
                </a:lnTo>
                <a:lnTo>
                  <a:pt x="155858" y="100559"/>
                </a:lnTo>
                <a:lnTo>
                  <a:pt x="163072" y="107873"/>
                </a:lnTo>
                <a:lnTo>
                  <a:pt x="164627" y="109267"/>
                </a:lnTo>
                <a:lnTo>
                  <a:pt x="166960" y="110162"/>
                </a:lnTo>
                <a:lnTo>
                  <a:pt x="165891" y="113048"/>
                </a:lnTo>
                <a:lnTo>
                  <a:pt x="162756" y="125362"/>
                </a:lnTo>
                <a:lnTo>
                  <a:pt x="160715" y="137895"/>
                </a:lnTo>
                <a:lnTo>
                  <a:pt x="159088" y="146485"/>
                </a:lnTo>
                <a:lnTo>
                  <a:pt x="155431" y="158668"/>
                </a:lnTo>
                <a:lnTo>
                  <a:pt x="151395" y="170708"/>
                </a:lnTo>
                <a:lnTo>
                  <a:pt x="147074" y="182643"/>
                </a:lnTo>
                <a:lnTo>
                  <a:pt x="146454" y="184301"/>
                </a:lnTo>
                <a:lnTo>
                  <a:pt x="144608" y="189077"/>
                </a:lnTo>
                <a:lnTo>
                  <a:pt x="141498" y="192361"/>
                </a:lnTo>
                <a:lnTo>
                  <a:pt x="136250" y="192859"/>
                </a:lnTo>
                <a:lnTo>
                  <a:pt x="135958" y="182111"/>
                </a:lnTo>
                <a:lnTo>
                  <a:pt x="135764" y="181912"/>
                </a:lnTo>
                <a:lnTo>
                  <a:pt x="125949" y="180818"/>
                </a:lnTo>
                <a:lnTo>
                  <a:pt x="124880" y="180718"/>
                </a:lnTo>
                <a:lnTo>
                  <a:pt x="124394" y="180420"/>
                </a:lnTo>
                <a:lnTo>
                  <a:pt x="123908" y="179623"/>
                </a:lnTo>
                <a:lnTo>
                  <a:pt x="118757" y="172160"/>
                </a:lnTo>
                <a:lnTo>
                  <a:pt x="111080" y="171762"/>
                </a:lnTo>
                <a:lnTo>
                  <a:pt x="103694" y="173553"/>
                </a:lnTo>
                <a:lnTo>
                  <a:pt x="91250" y="176219"/>
                </a:lnTo>
                <a:lnTo>
                  <a:pt x="78710" y="178041"/>
                </a:lnTo>
                <a:lnTo>
                  <a:pt x="69582" y="178628"/>
                </a:lnTo>
                <a:lnTo>
                  <a:pt x="56858" y="182074"/>
                </a:lnTo>
                <a:lnTo>
                  <a:pt x="48746" y="193124"/>
                </a:lnTo>
                <a:lnTo>
                  <a:pt x="48397" y="194352"/>
                </a:lnTo>
                <a:lnTo>
                  <a:pt x="43438" y="206211"/>
                </a:lnTo>
                <a:lnTo>
                  <a:pt x="42389" y="218918"/>
                </a:lnTo>
                <a:lnTo>
                  <a:pt x="42468" y="223211"/>
                </a:lnTo>
                <a:lnTo>
                  <a:pt x="40136" y="230475"/>
                </a:lnTo>
                <a:lnTo>
                  <a:pt x="37415" y="237641"/>
                </a:lnTo>
                <a:lnTo>
                  <a:pt x="35374" y="245104"/>
                </a:lnTo>
                <a:lnTo>
                  <a:pt x="31144" y="257077"/>
                </a:lnTo>
                <a:lnTo>
                  <a:pt x="26295" y="268825"/>
                </a:lnTo>
                <a:lnTo>
                  <a:pt x="22841" y="281082"/>
                </a:lnTo>
                <a:lnTo>
                  <a:pt x="22740" y="281726"/>
                </a:lnTo>
                <a:lnTo>
                  <a:pt x="20797" y="283019"/>
                </a:lnTo>
                <a:lnTo>
                  <a:pt x="18853" y="284313"/>
                </a:lnTo>
                <a:lnTo>
                  <a:pt x="16812" y="285607"/>
                </a:lnTo>
                <a:lnTo>
                  <a:pt x="14966" y="280929"/>
                </a:lnTo>
                <a:lnTo>
                  <a:pt x="15452" y="279437"/>
                </a:lnTo>
                <a:lnTo>
                  <a:pt x="21477" y="273764"/>
                </a:lnTo>
                <a:close/>
              </a:path>
            </a:pathLst>
          </a:custGeom>
          <a:solidFill>
            <a:srgbClr val="BAB6B6"/>
          </a:solidFill>
        </p:spPr>
        <p:txBody>
          <a:bodyPr wrap="square" lIns="0" tIns="0" rIns="0" bIns="0" rtlCol="0">
            <a:noAutofit/>
          </a:bodyPr>
          <a:lstStyle/>
          <a:p>
            <a:endParaRPr sz="1758"/>
          </a:p>
        </p:txBody>
      </p:sp>
      <p:sp>
        <p:nvSpPr>
          <p:cNvPr id="1450" name="object 427"/>
          <p:cNvSpPr/>
          <p:nvPr/>
        </p:nvSpPr>
        <p:spPr>
          <a:xfrm>
            <a:off x="1530811" y="3192999"/>
            <a:ext cx="451" cy="1488"/>
          </a:xfrm>
          <a:custGeom>
            <a:avLst/>
            <a:gdLst/>
            <a:ahLst/>
            <a:cxnLst/>
            <a:rect l="l" t="t" r="r" b="b"/>
            <a:pathLst>
              <a:path w="462" h="1524">
                <a:moveTo>
                  <a:pt x="462" y="0"/>
                </a:moveTo>
                <a:lnTo>
                  <a:pt x="112" y="1524"/>
                </a:lnTo>
                <a:lnTo>
                  <a:pt x="0" y="29"/>
                </a:lnTo>
                <a:lnTo>
                  <a:pt x="462" y="0"/>
                </a:lnTo>
                <a:close/>
              </a:path>
            </a:pathLst>
          </a:custGeom>
          <a:solidFill>
            <a:srgbClr val="BAB6B6"/>
          </a:solidFill>
        </p:spPr>
        <p:txBody>
          <a:bodyPr wrap="square" lIns="0" tIns="0" rIns="0" bIns="0" rtlCol="0">
            <a:noAutofit/>
          </a:bodyPr>
          <a:lstStyle/>
          <a:p>
            <a:endParaRPr sz="1758"/>
          </a:p>
        </p:txBody>
      </p:sp>
      <p:sp>
        <p:nvSpPr>
          <p:cNvPr id="1451" name="object 428"/>
          <p:cNvSpPr/>
          <p:nvPr/>
        </p:nvSpPr>
        <p:spPr>
          <a:xfrm>
            <a:off x="1527319" y="3194495"/>
            <a:ext cx="4270" cy="14574"/>
          </a:xfrm>
          <a:custGeom>
            <a:avLst/>
            <a:gdLst/>
            <a:ahLst/>
            <a:cxnLst/>
            <a:rect l="l" t="t" r="r" b="b"/>
            <a:pathLst>
              <a:path w="4373" h="14925">
                <a:moveTo>
                  <a:pt x="4373" y="8854"/>
                </a:moveTo>
                <a:lnTo>
                  <a:pt x="0" y="14925"/>
                </a:lnTo>
                <a:lnTo>
                  <a:pt x="3084" y="2714"/>
                </a:lnTo>
                <a:lnTo>
                  <a:pt x="3708" y="0"/>
                </a:lnTo>
                <a:lnTo>
                  <a:pt x="4373" y="8854"/>
                </a:lnTo>
                <a:close/>
              </a:path>
            </a:pathLst>
          </a:custGeom>
          <a:solidFill>
            <a:srgbClr val="BAB6B6"/>
          </a:solidFill>
        </p:spPr>
        <p:txBody>
          <a:bodyPr wrap="square" lIns="0" tIns="0" rIns="0" bIns="0" rtlCol="0">
            <a:noAutofit/>
          </a:bodyPr>
          <a:lstStyle/>
          <a:p>
            <a:endParaRPr sz="1758"/>
          </a:p>
        </p:txBody>
      </p:sp>
      <p:sp>
        <p:nvSpPr>
          <p:cNvPr id="1452" name="object 429"/>
          <p:cNvSpPr/>
          <p:nvPr/>
        </p:nvSpPr>
        <p:spPr>
          <a:xfrm>
            <a:off x="1643361" y="2961557"/>
            <a:ext cx="8635" cy="7968"/>
          </a:xfrm>
          <a:custGeom>
            <a:avLst/>
            <a:gdLst/>
            <a:ahLst/>
            <a:cxnLst/>
            <a:rect l="l" t="t" r="r" b="b"/>
            <a:pathLst>
              <a:path w="8843" h="8160">
                <a:moveTo>
                  <a:pt x="8843" y="199"/>
                </a:moveTo>
                <a:lnTo>
                  <a:pt x="7677" y="8160"/>
                </a:lnTo>
                <a:lnTo>
                  <a:pt x="4956" y="5473"/>
                </a:lnTo>
                <a:lnTo>
                  <a:pt x="1457" y="3781"/>
                </a:lnTo>
                <a:lnTo>
                  <a:pt x="0" y="0"/>
                </a:lnTo>
                <a:lnTo>
                  <a:pt x="8843" y="199"/>
                </a:lnTo>
                <a:close/>
              </a:path>
            </a:pathLst>
          </a:custGeom>
          <a:solidFill>
            <a:srgbClr val="BAB6B6"/>
          </a:solidFill>
        </p:spPr>
        <p:txBody>
          <a:bodyPr wrap="square" lIns="0" tIns="0" rIns="0" bIns="0" rtlCol="0">
            <a:noAutofit/>
          </a:bodyPr>
          <a:lstStyle/>
          <a:p>
            <a:endParaRPr sz="1758"/>
          </a:p>
        </p:txBody>
      </p:sp>
      <p:sp>
        <p:nvSpPr>
          <p:cNvPr id="1453" name="object 430"/>
          <p:cNvSpPr/>
          <p:nvPr/>
        </p:nvSpPr>
        <p:spPr>
          <a:xfrm>
            <a:off x="1916698" y="2857773"/>
            <a:ext cx="270667" cy="259846"/>
          </a:xfrm>
          <a:custGeom>
            <a:avLst/>
            <a:gdLst/>
            <a:ahLst/>
            <a:cxnLst/>
            <a:rect l="l" t="t" r="r" b="b"/>
            <a:pathLst>
              <a:path w="277183" h="266102">
                <a:moveTo>
                  <a:pt x="94753" y="105386"/>
                </a:moveTo>
                <a:lnTo>
                  <a:pt x="89797" y="106878"/>
                </a:lnTo>
                <a:lnTo>
                  <a:pt x="87173" y="110560"/>
                </a:lnTo>
                <a:lnTo>
                  <a:pt x="85035" y="113546"/>
                </a:lnTo>
                <a:lnTo>
                  <a:pt x="82508" y="116830"/>
                </a:lnTo>
                <a:lnTo>
                  <a:pt x="84549" y="120114"/>
                </a:lnTo>
                <a:lnTo>
                  <a:pt x="87270" y="124393"/>
                </a:lnTo>
                <a:lnTo>
                  <a:pt x="90380" y="128871"/>
                </a:lnTo>
                <a:lnTo>
                  <a:pt x="95142" y="130961"/>
                </a:lnTo>
                <a:lnTo>
                  <a:pt x="96211" y="131359"/>
                </a:lnTo>
                <a:lnTo>
                  <a:pt x="99709" y="132553"/>
                </a:lnTo>
                <a:lnTo>
                  <a:pt x="100973" y="130264"/>
                </a:lnTo>
                <a:lnTo>
                  <a:pt x="103888" y="125288"/>
                </a:lnTo>
                <a:lnTo>
                  <a:pt x="108650" y="122204"/>
                </a:lnTo>
                <a:lnTo>
                  <a:pt x="112246" y="117924"/>
                </a:lnTo>
                <a:lnTo>
                  <a:pt x="113704" y="116233"/>
                </a:lnTo>
                <a:lnTo>
                  <a:pt x="113704" y="114939"/>
                </a:lnTo>
                <a:lnTo>
                  <a:pt x="112149" y="113347"/>
                </a:lnTo>
                <a:lnTo>
                  <a:pt x="110691" y="111754"/>
                </a:lnTo>
                <a:lnTo>
                  <a:pt x="109233" y="111754"/>
                </a:lnTo>
                <a:lnTo>
                  <a:pt x="107775" y="113347"/>
                </a:lnTo>
                <a:lnTo>
                  <a:pt x="105346" y="115835"/>
                </a:lnTo>
                <a:lnTo>
                  <a:pt x="102819" y="118223"/>
                </a:lnTo>
                <a:lnTo>
                  <a:pt x="100389" y="120810"/>
                </a:lnTo>
                <a:lnTo>
                  <a:pt x="97863" y="123398"/>
                </a:lnTo>
                <a:lnTo>
                  <a:pt x="95919" y="122004"/>
                </a:lnTo>
                <a:lnTo>
                  <a:pt x="93878" y="120014"/>
                </a:lnTo>
                <a:lnTo>
                  <a:pt x="91546" y="117825"/>
                </a:lnTo>
                <a:lnTo>
                  <a:pt x="91837" y="116034"/>
                </a:lnTo>
                <a:lnTo>
                  <a:pt x="93975" y="113944"/>
                </a:lnTo>
                <a:lnTo>
                  <a:pt x="97182" y="110660"/>
                </a:lnTo>
                <a:lnTo>
                  <a:pt x="100195" y="107276"/>
                </a:lnTo>
                <a:lnTo>
                  <a:pt x="103402" y="103992"/>
                </a:lnTo>
                <a:lnTo>
                  <a:pt x="115700" y="107969"/>
                </a:lnTo>
                <a:lnTo>
                  <a:pt x="127950" y="110132"/>
                </a:lnTo>
                <a:lnTo>
                  <a:pt x="140151" y="110591"/>
                </a:lnTo>
                <a:lnTo>
                  <a:pt x="152300" y="109461"/>
                </a:lnTo>
                <a:lnTo>
                  <a:pt x="164394" y="106854"/>
                </a:lnTo>
                <a:lnTo>
                  <a:pt x="176432" y="102883"/>
                </a:lnTo>
                <a:lnTo>
                  <a:pt x="179399" y="101703"/>
                </a:lnTo>
                <a:lnTo>
                  <a:pt x="189547" y="94191"/>
                </a:lnTo>
                <a:lnTo>
                  <a:pt x="193203" y="81663"/>
                </a:lnTo>
                <a:lnTo>
                  <a:pt x="193102" y="79810"/>
                </a:lnTo>
                <a:lnTo>
                  <a:pt x="196892" y="80905"/>
                </a:lnTo>
                <a:lnTo>
                  <a:pt x="196892" y="83990"/>
                </a:lnTo>
                <a:lnTo>
                  <a:pt x="198156" y="85980"/>
                </a:lnTo>
                <a:lnTo>
                  <a:pt x="199613" y="88468"/>
                </a:lnTo>
                <a:lnTo>
                  <a:pt x="200682" y="91354"/>
                </a:lnTo>
                <a:lnTo>
                  <a:pt x="204084" y="91453"/>
                </a:lnTo>
                <a:lnTo>
                  <a:pt x="205930" y="91453"/>
                </a:lnTo>
                <a:lnTo>
                  <a:pt x="206513" y="92747"/>
                </a:lnTo>
                <a:lnTo>
                  <a:pt x="207388" y="94041"/>
                </a:lnTo>
                <a:lnTo>
                  <a:pt x="210401" y="98619"/>
                </a:lnTo>
                <a:lnTo>
                  <a:pt x="211372" y="105684"/>
                </a:lnTo>
                <a:lnTo>
                  <a:pt x="219439" y="104390"/>
                </a:lnTo>
                <a:lnTo>
                  <a:pt x="220022" y="104291"/>
                </a:lnTo>
                <a:lnTo>
                  <a:pt x="220994" y="105784"/>
                </a:lnTo>
                <a:lnTo>
                  <a:pt x="221674" y="106580"/>
                </a:lnTo>
                <a:lnTo>
                  <a:pt x="230041" y="116265"/>
                </a:lnTo>
                <a:lnTo>
                  <a:pt x="238929" y="125375"/>
                </a:lnTo>
                <a:lnTo>
                  <a:pt x="248218" y="134028"/>
                </a:lnTo>
                <a:lnTo>
                  <a:pt x="257787" y="142337"/>
                </a:lnTo>
                <a:lnTo>
                  <a:pt x="260353" y="144495"/>
                </a:lnTo>
                <a:lnTo>
                  <a:pt x="263462" y="147082"/>
                </a:lnTo>
                <a:lnTo>
                  <a:pt x="265017" y="149869"/>
                </a:lnTo>
                <a:lnTo>
                  <a:pt x="265309" y="153949"/>
                </a:lnTo>
                <a:lnTo>
                  <a:pt x="265989" y="161213"/>
                </a:lnTo>
                <a:lnTo>
                  <a:pt x="267350" y="168378"/>
                </a:lnTo>
                <a:lnTo>
                  <a:pt x="270265" y="175046"/>
                </a:lnTo>
                <a:lnTo>
                  <a:pt x="272015" y="179126"/>
                </a:lnTo>
                <a:lnTo>
                  <a:pt x="271237" y="182410"/>
                </a:lnTo>
                <a:lnTo>
                  <a:pt x="269099" y="186092"/>
                </a:lnTo>
                <a:lnTo>
                  <a:pt x="262010" y="196727"/>
                </a:lnTo>
                <a:lnTo>
                  <a:pt x="254192" y="206745"/>
                </a:lnTo>
                <a:lnTo>
                  <a:pt x="246078" y="216498"/>
                </a:lnTo>
                <a:lnTo>
                  <a:pt x="238097" y="226339"/>
                </a:lnTo>
                <a:lnTo>
                  <a:pt x="237515" y="227092"/>
                </a:lnTo>
                <a:lnTo>
                  <a:pt x="230091" y="237201"/>
                </a:lnTo>
                <a:lnTo>
                  <a:pt x="223719" y="248274"/>
                </a:lnTo>
                <a:lnTo>
                  <a:pt x="222160" y="251971"/>
                </a:lnTo>
                <a:lnTo>
                  <a:pt x="229844" y="246311"/>
                </a:lnTo>
                <a:lnTo>
                  <a:pt x="238615" y="237804"/>
                </a:lnTo>
                <a:lnTo>
                  <a:pt x="247806" y="227306"/>
                </a:lnTo>
                <a:lnTo>
                  <a:pt x="256750" y="215670"/>
                </a:lnTo>
                <a:lnTo>
                  <a:pt x="264780" y="203754"/>
                </a:lnTo>
                <a:lnTo>
                  <a:pt x="271229" y="192411"/>
                </a:lnTo>
                <a:lnTo>
                  <a:pt x="273958" y="186490"/>
                </a:lnTo>
                <a:lnTo>
                  <a:pt x="277183" y="197103"/>
                </a:lnTo>
                <a:lnTo>
                  <a:pt x="273162" y="206842"/>
                </a:lnTo>
                <a:lnTo>
                  <a:pt x="271431" y="211866"/>
                </a:lnTo>
                <a:lnTo>
                  <a:pt x="271140" y="212563"/>
                </a:lnTo>
                <a:lnTo>
                  <a:pt x="270848" y="213259"/>
                </a:lnTo>
                <a:lnTo>
                  <a:pt x="270557" y="213956"/>
                </a:lnTo>
                <a:lnTo>
                  <a:pt x="270168" y="214354"/>
                </a:lnTo>
                <a:lnTo>
                  <a:pt x="269779" y="214852"/>
                </a:lnTo>
                <a:lnTo>
                  <a:pt x="269293" y="215349"/>
                </a:lnTo>
                <a:lnTo>
                  <a:pt x="269488" y="215250"/>
                </a:lnTo>
                <a:lnTo>
                  <a:pt x="262290" y="225991"/>
                </a:lnTo>
                <a:lnTo>
                  <a:pt x="260687" y="238107"/>
                </a:lnTo>
                <a:lnTo>
                  <a:pt x="261422" y="249881"/>
                </a:lnTo>
                <a:lnTo>
                  <a:pt x="260936" y="255056"/>
                </a:lnTo>
                <a:lnTo>
                  <a:pt x="260353" y="260330"/>
                </a:lnTo>
                <a:lnTo>
                  <a:pt x="259769" y="266102"/>
                </a:lnTo>
                <a:lnTo>
                  <a:pt x="253064" y="263116"/>
                </a:lnTo>
                <a:lnTo>
                  <a:pt x="247039" y="259136"/>
                </a:lnTo>
                <a:lnTo>
                  <a:pt x="239847" y="258141"/>
                </a:lnTo>
                <a:lnTo>
                  <a:pt x="234793" y="257444"/>
                </a:lnTo>
                <a:lnTo>
                  <a:pt x="229643" y="256648"/>
                </a:lnTo>
                <a:lnTo>
                  <a:pt x="225853" y="261624"/>
                </a:lnTo>
                <a:lnTo>
                  <a:pt x="224298" y="260728"/>
                </a:lnTo>
                <a:lnTo>
                  <a:pt x="222743" y="259932"/>
                </a:lnTo>
                <a:lnTo>
                  <a:pt x="221188" y="259036"/>
                </a:lnTo>
                <a:lnTo>
                  <a:pt x="220200" y="246342"/>
                </a:lnTo>
                <a:lnTo>
                  <a:pt x="218715" y="233706"/>
                </a:lnTo>
                <a:lnTo>
                  <a:pt x="216502" y="221190"/>
                </a:lnTo>
                <a:lnTo>
                  <a:pt x="213608" y="209776"/>
                </a:lnTo>
                <a:lnTo>
                  <a:pt x="209138" y="196486"/>
                </a:lnTo>
                <a:lnTo>
                  <a:pt x="203673" y="184131"/>
                </a:lnTo>
                <a:lnTo>
                  <a:pt x="197170" y="172757"/>
                </a:lnTo>
                <a:lnTo>
                  <a:pt x="189590" y="162412"/>
                </a:lnTo>
                <a:lnTo>
                  <a:pt x="180892" y="153142"/>
                </a:lnTo>
                <a:lnTo>
                  <a:pt x="171033" y="144993"/>
                </a:lnTo>
                <a:lnTo>
                  <a:pt x="159974" y="138012"/>
                </a:lnTo>
                <a:lnTo>
                  <a:pt x="147674" y="132246"/>
                </a:lnTo>
                <a:lnTo>
                  <a:pt x="140234" y="129568"/>
                </a:lnTo>
                <a:lnTo>
                  <a:pt x="127945" y="127012"/>
                </a:lnTo>
                <a:lnTo>
                  <a:pt x="115471" y="127257"/>
                </a:lnTo>
                <a:lnTo>
                  <a:pt x="105346" y="129568"/>
                </a:lnTo>
                <a:lnTo>
                  <a:pt x="104374" y="129667"/>
                </a:lnTo>
                <a:lnTo>
                  <a:pt x="103305" y="130364"/>
                </a:lnTo>
                <a:lnTo>
                  <a:pt x="103694" y="130961"/>
                </a:lnTo>
                <a:lnTo>
                  <a:pt x="104180" y="131956"/>
                </a:lnTo>
                <a:lnTo>
                  <a:pt x="105540" y="131757"/>
                </a:lnTo>
                <a:lnTo>
                  <a:pt x="106512" y="131259"/>
                </a:lnTo>
                <a:lnTo>
                  <a:pt x="119185" y="130626"/>
                </a:lnTo>
                <a:lnTo>
                  <a:pt x="131652" y="132689"/>
                </a:lnTo>
                <a:lnTo>
                  <a:pt x="132168" y="132852"/>
                </a:lnTo>
                <a:lnTo>
                  <a:pt x="119491" y="132975"/>
                </a:lnTo>
                <a:lnTo>
                  <a:pt x="106814" y="133682"/>
                </a:lnTo>
                <a:lnTo>
                  <a:pt x="95725" y="134444"/>
                </a:lnTo>
                <a:lnTo>
                  <a:pt x="92809" y="134643"/>
                </a:lnTo>
                <a:lnTo>
                  <a:pt x="89797" y="134245"/>
                </a:lnTo>
                <a:lnTo>
                  <a:pt x="86881" y="134046"/>
                </a:lnTo>
                <a:lnTo>
                  <a:pt x="78543" y="125927"/>
                </a:lnTo>
                <a:lnTo>
                  <a:pt x="68897" y="129428"/>
                </a:lnTo>
                <a:lnTo>
                  <a:pt x="67153" y="131160"/>
                </a:lnTo>
                <a:lnTo>
                  <a:pt x="66181" y="132055"/>
                </a:lnTo>
                <a:lnTo>
                  <a:pt x="65306" y="132951"/>
                </a:lnTo>
                <a:lnTo>
                  <a:pt x="63849" y="133051"/>
                </a:lnTo>
                <a:lnTo>
                  <a:pt x="63654" y="129966"/>
                </a:lnTo>
                <a:lnTo>
                  <a:pt x="63363" y="126881"/>
                </a:lnTo>
                <a:lnTo>
                  <a:pt x="63168" y="123796"/>
                </a:lnTo>
                <a:lnTo>
                  <a:pt x="63273" y="111060"/>
                </a:lnTo>
                <a:lnTo>
                  <a:pt x="64477" y="98465"/>
                </a:lnTo>
                <a:lnTo>
                  <a:pt x="66380" y="85960"/>
                </a:lnTo>
                <a:lnTo>
                  <a:pt x="68580" y="73491"/>
                </a:lnTo>
                <a:lnTo>
                  <a:pt x="70675" y="61007"/>
                </a:lnTo>
                <a:lnTo>
                  <a:pt x="71623" y="54235"/>
                </a:lnTo>
                <a:lnTo>
                  <a:pt x="72692" y="45378"/>
                </a:lnTo>
                <a:lnTo>
                  <a:pt x="69971" y="40402"/>
                </a:lnTo>
                <a:lnTo>
                  <a:pt x="61419" y="37915"/>
                </a:lnTo>
                <a:lnTo>
                  <a:pt x="62877" y="35526"/>
                </a:lnTo>
                <a:lnTo>
                  <a:pt x="64335" y="33138"/>
                </a:lnTo>
                <a:lnTo>
                  <a:pt x="65890" y="30750"/>
                </a:lnTo>
                <a:lnTo>
                  <a:pt x="67833" y="29854"/>
                </a:lnTo>
                <a:lnTo>
                  <a:pt x="68999" y="28361"/>
                </a:lnTo>
                <a:lnTo>
                  <a:pt x="69777" y="26072"/>
                </a:lnTo>
                <a:lnTo>
                  <a:pt x="67542" y="27067"/>
                </a:lnTo>
                <a:lnTo>
                  <a:pt x="66181" y="28361"/>
                </a:lnTo>
                <a:lnTo>
                  <a:pt x="65695" y="30650"/>
                </a:lnTo>
                <a:lnTo>
                  <a:pt x="63557" y="30351"/>
                </a:lnTo>
                <a:lnTo>
                  <a:pt x="62780" y="32143"/>
                </a:lnTo>
                <a:lnTo>
                  <a:pt x="61613" y="33337"/>
                </a:lnTo>
                <a:lnTo>
                  <a:pt x="53405" y="43043"/>
                </a:lnTo>
                <a:lnTo>
                  <a:pt x="46092" y="53447"/>
                </a:lnTo>
                <a:lnTo>
                  <a:pt x="44315" y="56325"/>
                </a:lnTo>
                <a:lnTo>
                  <a:pt x="38227" y="67509"/>
                </a:lnTo>
                <a:lnTo>
                  <a:pt x="33140" y="79128"/>
                </a:lnTo>
                <a:lnTo>
                  <a:pt x="28760" y="91088"/>
                </a:lnTo>
                <a:lnTo>
                  <a:pt x="27308" y="95434"/>
                </a:lnTo>
                <a:lnTo>
                  <a:pt x="26725" y="97524"/>
                </a:lnTo>
                <a:lnTo>
                  <a:pt x="26530" y="99614"/>
                </a:lnTo>
                <a:lnTo>
                  <a:pt x="28863" y="100410"/>
                </a:lnTo>
                <a:lnTo>
                  <a:pt x="31098" y="101305"/>
                </a:lnTo>
                <a:lnTo>
                  <a:pt x="32459" y="99614"/>
                </a:lnTo>
                <a:lnTo>
                  <a:pt x="33430" y="97723"/>
                </a:lnTo>
                <a:lnTo>
                  <a:pt x="34014" y="96330"/>
                </a:lnTo>
                <a:lnTo>
                  <a:pt x="34499" y="94837"/>
                </a:lnTo>
                <a:lnTo>
                  <a:pt x="35083" y="93444"/>
                </a:lnTo>
                <a:lnTo>
                  <a:pt x="40420" y="82039"/>
                </a:lnTo>
                <a:lnTo>
                  <a:pt x="46756" y="71016"/>
                </a:lnTo>
                <a:lnTo>
                  <a:pt x="49563" y="66674"/>
                </a:lnTo>
                <a:lnTo>
                  <a:pt x="49952" y="67669"/>
                </a:lnTo>
                <a:lnTo>
                  <a:pt x="50146" y="68068"/>
                </a:lnTo>
                <a:lnTo>
                  <a:pt x="50146" y="68466"/>
                </a:lnTo>
                <a:lnTo>
                  <a:pt x="50049" y="69063"/>
                </a:lnTo>
                <a:lnTo>
                  <a:pt x="49854" y="69759"/>
                </a:lnTo>
                <a:lnTo>
                  <a:pt x="49660" y="70356"/>
                </a:lnTo>
                <a:lnTo>
                  <a:pt x="46142" y="82559"/>
                </a:lnTo>
                <a:lnTo>
                  <a:pt x="44276" y="94957"/>
                </a:lnTo>
                <a:lnTo>
                  <a:pt x="44096" y="107525"/>
                </a:lnTo>
                <a:lnTo>
                  <a:pt x="44995" y="116432"/>
                </a:lnTo>
                <a:lnTo>
                  <a:pt x="45384" y="119616"/>
                </a:lnTo>
                <a:lnTo>
                  <a:pt x="45481" y="123099"/>
                </a:lnTo>
                <a:lnTo>
                  <a:pt x="49466" y="123398"/>
                </a:lnTo>
                <a:lnTo>
                  <a:pt x="53644" y="123696"/>
                </a:lnTo>
                <a:lnTo>
                  <a:pt x="53644" y="119815"/>
                </a:lnTo>
                <a:lnTo>
                  <a:pt x="54325" y="116929"/>
                </a:lnTo>
                <a:lnTo>
                  <a:pt x="55783" y="111257"/>
                </a:lnTo>
                <a:lnTo>
                  <a:pt x="57240" y="105585"/>
                </a:lnTo>
                <a:lnTo>
                  <a:pt x="58601" y="99813"/>
                </a:lnTo>
                <a:lnTo>
                  <a:pt x="59217" y="112620"/>
                </a:lnTo>
                <a:lnTo>
                  <a:pt x="60347" y="125258"/>
                </a:lnTo>
                <a:lnTo>
                  <a:pt x="62099" y="136136"/>
                </a:lnTo>
                <a:lnTo>
                  <a:pt x="60544" y="139021"/>
                </a:lnTo>
                <a:lnTo>
                  <a:pt x="55880" y="140017"/>
                </a:lnTo>
                <a:lnTo>
                  <a:pt x="57435" y="144594"/>
                </a:lnTo>
                <a:lnTo>
                  <a:pt x="54422" y="147381"/>
                </a:lnTo>
                <a:lnTo>
                  <a:pt x="51409" y="150167"/>
                </a:lnTo>
                <a:lnTo>
                  <a:pt x="48397" y="152854"/>
                </a:lnTo>
                <a:lnTo>
                  <a:pt x="45190" y="153153"/>
                </a:lnTo>
                <a:lnTo>
                  <a:pt x="43052" y="154745"/>
                </a:lnTo>
                <a:lnTo>
                  <a:pt x="42663" y="158228"/>
                </a:lnTo>
                <a:lnTo>
                  <a:pt x="34888" y="161611"/>
                </a:lnTo>
                <a:lnTo>
                  <a:pt x="32459" y="165691"/>
                </a:lnTo>
                <a:lnTo>
                  <a:pt x="35083" y="171264"/>
                </a:lnTo>
                <a:lnTo>
                  <a:pt x="33042" y="175643"/>
                </a:lnTo>
                <a:lnTo>
                  <a:pt x="30612" y="175543"/>
                </a:lnTo>
                <a:lnTo>
                  <a:pt x="28280" y="175444"/>
                </a:lnTo>
                <a:lnTo>
                  <a:pt x="25850" y="175444"/>
                </a:lnTo>
                <a:lnTo>
                  <a:pt x="24132" y="162837"/>
                </a:lnTo>
                <a:lnTo>
                  <a:pt x="22450" y="150238"/>
                </a:lnTo>
                <a:lnTo>
                  <a:pt x="21088" y="140813"/>
                </a:lnTo>
                <a:lnTo>
                  <a:pt x="19027" y="128268"/>
                </a:lnTo>
                <a:lnTo>
                  <a:pt x="16862" y="115750"/>
                </a:lnTo>
                <a:lnTo>
                  <a:pt x="14690" y="103239"/>
                </a:lnTo>
                <a:lnTo>
                  <a:pt x="12609" y="90715"/>
                </a:lnTo>
                <a:lnTo>
                  <a:pt x="10719" y="78162"/>
                </a:lnTo>
                <a:lnTo>
                  <a:pt x="9117" y="65560"/>
                </a:lnTo>
                <a:lnTo>
                  <a:pt x="8649" y="61201"/>
                </a:lnTo>
                <a:lnTo>
                  <a:pt x="7298" y="49018"/>
                </a:lnTo>
                <a:lnTo>
                  <a:pt x="5761" y="36475"/>
                </a:lnTo>
                <a:lnTo>
                  <a:pt x="4373" y="25177"/>
                </a:lnTo>
                <a:lnTo>
                  <a:pt x="3790" y="27466"/>
                </a:lnTo>
                <a:lnTo>
                  <a:pt x="3595" y="28361"/>
                </a:lnTo>
                <a:lnTo>
                  <a:pt x="3304" y="29157"/>
                </a:lnTo>
                <a:lnTo>
                  <a:pt x="874" y="25177"/>
                </a:lnTo>
                <a:lnTo>
                  <a:pt x="0" y="20997"/>
                </a:lnTo>
                <a:lnTo>
                  <a:pt x="2235" y="16519"/>
                </a:lnTo>
                <a:lnTo>
                  <a:pt x="3207" y="19206"/>
                </a:lnTo>
                <a:lnTo>
                  <a:pt x="3984" y="18310"/>
                </a:lnTo>
                <a:lnTo>
                  <a:pt x="5442" y="16419"/>
                </a:lnTo>
                <a:lnTo>
                  <a:pt x="7191" y="14628"/>
                </a:lnTo>
                <a:lnTo>
                  <a:pt x="8163" y="12538"/>
                </a:lnTo>
                <a:lnTo>
                  <a:pt x="10495" y="7364"/>
                </a:lnTo>
                <a:lnTo>
                  <a:pt x="14188" y="9354"/>
                </a:lnTo>
                <a:lnTo>
                  <a:pt x="17784" y="10150"/>
                </a:lnTo>
                <a:lnTo>
                  <a:pt x="21768" y="11046"/>
                </a:lnTo>
                <a:lnTo>
                  <a:pt x="19533" y="14131"/>
                </a:lnTo>
                <a:lnTo>
                  <a:pt x="20019" y="16220"/>
                </a:lnTo>
                <a:lnTo>
                  <a:pt x="20797" y="19504"/>
                </a:lnTo>
                <a:lnTo>
                  <a:pt x="17881" y="24480"/>
                </a:lnTo>
                <a:lnTo>
                  <a:pt x="23032" y="25774"/>
                </a:lnTo>
                <a:lnTo>
                  <a:pt x="28280" y="27067"/>
                </a:lnTo>
                <a:lnTo>
                  <a:pt x="32556" y="24381"/>
                </a:lnTo>
                <a:lnTo>
                  <a:pt x="35374" y="19504"/>
                </a:lnTo>
                <a:lnTo>
                  <a:pt x="37512" y="15723"/>
                </a:lnTo>
                <a:lnTo>
                  <a:pt x="37901" y="11344"/>
                </a:lnTo>
                <a:lnTo>
                  <a:pt x="39164" y="6866"/>
                </a:lnTo>
                <a:lnTo>
                  <a:pt x="40622" y="9652"/>
                </a:lnTo>
                <a:lnTo>
                  <a:pt x="41399" y="12837"/>
                </a:lnTo>
                <a:lnTo>
                  <a:pt x="44315" y="7762"/>
                </a:lnTo>
                <a:lnTo>
                  <a:pt x="47814" y="1691"/>
                </a:lnTo>
                <a:lnTo>
                  <a:pt x="54713" y="1293"/>
                </a:lnTo>
                <a:lnTo>
                  <a:pt x="60739" y="497"/>
                </a:lnTo>
                <a:lnTo>
                  <a:pt x="65306" y="0"/>
                </a:lnTo>
                <a:lnTo>
                  <a:pt x="65015" y="4975"/>
                </a:lnTo>
                <a:lnTo>
                  <a:pt x="65890" y="8259"/>
                </a:lnTo>
                <a:lnTo>
                  <a:pt x="60933" y="7662"/>
                </a:lnTo>
                <a:lnTo>
                  <a:pt x="55880" y="6866"/>
                </a:lnTo>
                <a:lnTo>
                  <a:pt x="51118" y="8657"/>
                </a:lnTo>
                <a:lnTo>
                  <a:pt x="49271" y="9254"/>
                </a:lnTo>
                <a:lnTo>
                  <a:pt x="46356" y="9752"/>
                </a:lnTo>
                <a:lnTo>
                  <a:pt x="46647" y="12439"/>
                </a:lnTo>
                <a:lnTo>
                  <a:pt x="46842" y="14728"/>
                </a:lnTo>
                <a:lnTo>
                  <a:pt x="49466" y="14628"/>
                </a:lnTo>
                <a:lnTo>
                  <a:pt x="51215" y="15325"/>
                </a:lnTo>
                <a:lnTo>
                  <a:pt x="54908" y="16618"/>
                </a:lnTo>
                <a:lnTo>
                  <a:pt x="58601" y="16220"/>
                </a:lnTo>
                <a:lnTo>
                  <a:pt x="62002" y="14927"/>
                </a:lnTo>
                <a:lnTo>
                  <a:pt x="67444" y="12837"/>
                </a:lnTo>
                <a:lnTo>
                  <a:pt x="69971" y="14927"/>
                </a:lnTo>
                <a:lnTo>
                  <a:pt x="71235" y="20101"/>
                </a:lnTo>
                <a:lnTo>
                  <a:pt x="73530" y="32595"/>
                </a:lnTo>
                <a:lnTo>
                  <a:pt x="75484" y="45157"/>
                </a:lnTo>
                <a:lnTo>
                  <a:pt x="76774" y="57121"/>
                </a:lnTo>
                <a:lnTo>
                  <a:pt x="76084" y="70211"/>
                </a:lnTo>
                <a:lnTo>
                  <a:pt x="79399" y="81718"/>
                </a:lnTo>
                <a:lnTo>
                  <a:pt x="86389" y="91776"/>
                </a:lnTo>
                <a:lnTo>
                  <a:pt x="91546" y="96628"/>
                </a:lnTo>
                <a:lnTo>
                  <a:pt x="93101" y="97822"/>
                </a:lnTo>
                <a:lnTo>
                  <a:pt x="94461" y="99216"/>
                </a:lnTo>
                <a:lnTo>
                  <a:pt x="95919" y="100410"/>
                </a:lnTo>
                <a:lnTo>
                  <a:pt x="94753" y="105386"/>
                </a:lnTo>
                <a:close/>
              </a:path>
            </a:pathLst>
          </a:custGeom>
          <a:solidFill>
            <a:srgbClr val="F0972C"/>
          </a:solidFill>
        </p:spPr>
        <p:txBody>
          <a:bodyPr wrap="square" lIns="0" tIns="0" rIns="0" bIns="0" rtlCol="0">
            <a:noAutofit/>
          </a:bodyPr>
          <a:lstStyle/>
          <a:p>
            <a:endParaRPr sz="1758"/>
          </a:p>
        </p:txBody>
      </p:sp>
      <p:sp>
        <p:nvSpPr>
          <p:cNvPr id="1454" name="object 431"/>
          <p:cNvSpPr/>
          <p:nvPr/>
        </p:nvSpPr>
        <p:spPr>
          <a:xfrm>
            <a:off x="1476772" y="3208685"/>
            <a:ext cx="120672" cy="228361"/>
          </a:xfrm>
          <a:custGeom>
            <a:avLst/>
            <a:gdLst/>
            <a:ahLst/>
            <a:cxnLst/>
            <a:rect l="l" t="t" r="r" b="b"/>
            <a:pathLst>
              <a:path w="123577" h="233859">
                <a:moveTo>
                  <a:pt x="120175" y="141808"/>
                </a:moveTo>
                <a:lnTo>
                  <a:pt x="122119" y="145092"/>
                </a:lnTo>
                <a:lnTo>
                  <a:pt x="120856" y="145689"/>
                </a:lnTo>
                <a:lnTo>
                  <a:pt x="120370" y="146784"/>
                </a:lnTo>
                <a:lnTo>
                  <a:pt x="113642" y="159482"/>
                </a:lnTo>
                <a:lnTo>
                  <a:pt x="106968" y="170398"/>
                </a:lnTo>
                <a:lnTo>
                  <a:pt x="99669" y="180823"/>
                </a:lnTo>
                <a:lnTo>
                  <a:pt x="91748" y="190755"/>
                </a:lnTo>
                <a:lnTo>
                  <a:pt x="83206" y="200191"/>
                </a:lnTo>
                <a:lnTo>
                  <a:pt x="74046" y="209129"/>
                </a:lnTo>
                <a:lnTo>
                  <a:pt x="69640" y="213060"/>
                </a:lnTo>
                <a:lnTo>
                  <a:pt x="59717" y="221117"/>
                </a:lnTo>
                <a:lnTo>
                  <a:pt x="49096" y="228118"/>
                </a:lnTo>
                <a:lnTo>
                  <a:pt x="37446" y="233442"/>
                </a:lnTo>
                <a:lnTo>
                  <a:pt x="36209" y="233859"/>
                </a:lnTo>
                <a:lnTo>
                  <a:pt x="29309" y="229679"/>
                </a:lnTo>
                <a:lnTo>
                  <a:pt x="21826" y="227689"/>
                </a:lnTo>
                <a:lnTo>
                  <a:pt x="13760" y="228286"/>
                </a:lnTo>
                <a:lnTo>
                  <a:pt x="6701" y="217016"/>
                </a:lnTo>
                <a:lnTo>
                  <a:pt x="2224" y="205405"/>
                </a:lnTo>
                <a:lnTo>
                  <a:pt x="75" y="193481"/>
                </a:lnTo>
                <a:lnTo>
                  <a:pt x="0" y="181270"/>
                </a:lnTo>
                <a:lnTo>
                  <a:pt x="1743" y="168799"/>
                </a:lnTo>
                <a:lnTo>
                  <a:pt x="4431" y="158128"/>
                </a:lnTo>
                <a:lnTo>
                  <a:pt x="8409" y="146060"/>
                </a:lnTo>
                <a:lnTo>
                  <a:pt x="12910" y="134190"/>
                </a:lnTo>
                <a:lnTo>
                  <a:pt x="17658" y="122410"/>
                </a:lnTo>
                <a:lnTo>
                  <a:pt x="22381" y="110616"/>
                </a:lnTo>
                <a:lnTo>
                  <a:pt x="26804" y="98701"/>
                </a:lnTo>
                <a:lnTo>
                  <a:pt x="31209" y="85897"/>
                </a:lnTo>
                <a:lnTo>
                  <a:pt x="34488" y="73613"/>
                </a:lnTo>
                <a:lnTo>
                  <a:pt x="35723" y="61599"/>
                </a:lnTo>
                <a:lnTo>
                  <a:pt x="35529" y="60106"/>
                </a:lnTo>
                <a:lnTo>
                  <a:pt x="35335" y="58614"/>
                </a:lnTo>
                <a:lnTo>
                  <a:pt x="35140" y="57121"/>
                </a:lnTo>
                <a:lnTo>
                  <a:pt x="36404" y="57121"/>
                </a:lnTo>
                <a:lnTo>
                  <a:pt x="37473" y="59111"/>
                </a:lnTo>
                <a:lnTo>
                  <a:pt x="38542" y="57220"/>
                </a:lnTo>
                <a:lnTo>
                  <a:pt x="46707" y="65356"/>
                </a:lnTo>
                <a:lnTo>
                  <a:pt x="58104" y="71239"/>
                </a:lnTo>
                <a:lnTo>
                  <a:pt x="70990" y="74508"/>
                </a:lnTo>
                <a:lnTo>
                  <a:pt x="83627" y="74802"/>
                </a:lnTo>
                <a:lnTo>
                  <a:pt x="94272" y="71762"/>
                </a:lnTo>
                <a:lnTo>
                  <a:pt x="99087" y="68068"/>
                </a:lnTo>
                <a:lnTo>
                  <a:pt x="86127" y="68142"/>
                </a:lnTo>
                <a:lnTo>
                  <a:pt x="73727" y="66901"/>
                </a:lnTo>
                <a:lnTo>
                  <a:pt x="73042" y="66774"/>
                </a:lnTo>
                <a:lnTo>
                  <a:pt x="60369" y="64506"/>
                </a:lnTo>
                <a:lnTo>
                  <a:pt x="48256" y="60667"/>
                </a:lnTo>
                <a:lnTo>
                  <a:pt x="38542" y="53936"/>
                </a:lnTo>
                <a:lnTo>
                  <a:pt x="38445" y="53140"/>
                </a:lnTo>
                <a:lnTo>
                  <a:pt x="38347" y="52245"/>
                </a:lnTo>
                <a:lnTo>
                  <a:pt x="38153" y="51449"/>
                </a:lnTo>
                <a:lnTo>
                  <a:pt x="45067" y="40542"/>
                </a:lnTo>
                <a:lnTo>
                  <a:pt x="50075" y="28881"/>
                </a:lnTo>
                <a:lnTo>
                  <a:pt x="53575" y="16618"/>
                </a:lnTo>
                <a:lnTo>
                  <a:pt x="55960" y="3901"/>
                </a:lnTo>
                <a:lnTo>
                  <a:pt x="56521" y="0"/>
                </a:lnTo>
                <a:lnTo>
                  <a:pt x="68266" y="6278"/>
                </a:lnTo>
                <a:lnTo>
                  <a:pt x="80386" y="9713"/>
                </a:lnTo>
                <a:lnTo>
                  <a:pt x="92815" y="10961"/>
                </a:lnTo>
                <a:lnTo>
                  <a:pt x="105488" y="10680"/>
                </a:lnTo>
                <a:lnTo>
                  <a:pt x="113178" y="10050"/>
                </a:lnTo>
                <a:lnTo>
                  <a:pt x="108669" y="22180"/>
                </a:lnTo>
                <a:lnTo>
                  <a:pt x="106427" y="34657"/>
                </a:lnTo>
                <a:lnTo>
                  <a:pt x="105695" y="44881"/>
                </a:lnTo>
                <a:lnTo>
                  <a:pt x="103946" y="46274"/>
                </a:lnTo>
                <a:lnTo>
                  <a:pt x="104140" y="48364"/>
                </a:lnTo>
                <a:lnTo>
                  <a:pt x="104043" y="50254"/>
                </a:lnTo>
                <a:lnTo>
                  <a:pt x="102475" y="63009"/>
                </a:lnTo>
                <a:lnTo>
                  <a:pt x="98682" y="75120"/>
                </a:lnTo>
                <a:lnTo>
                  <a:pt x="96074" y="79910"/>
                </a:lnTo>
                <a:lnTo>
                  <a:pt x="94422" y="81801"/>
                </a:lnTo>
                <a:lnTo>
                  <a:pt x="94325" y="84288"/>
                </a:lnTo>
                <a:lnTo>
                  <a:pt x="94033" y="86677"/>
                </a:lnTo>
                <a:lnTo>
                  <a:pt x="92887" y="99336"/>
                </a:lnTo>
                <a:lnTo>
                  <a:pt x="93007" y="111975"/>
                </a:lnTo>
                <a:lnTo>
                  <a:pt x="93547" y="119716"/>
                </a:lnTo>
                <a:lnTo>
                  <a:pt x="93959" y="132434"/>
                </a:lnTo>
                <a:lnTo>
                  <a:pt x="92337" y="144978"/>
                </a:lnTo>
                <a:lnTo>
                  <a:pt x="91895" y="146684"/>
                </a:lnTo>
                <a:lnTo>
                  <a:pt x="87108" y="158873"/>
                </a:lnTo>
                <a:lnTo>
                  <a:pt x="79845" y="169326"/>
                </a:lnTo>
                <a:lnTo>
                  <a:pt x="70266" y="178063"/>
                </a:lnTo>
                <a:lnTo>
                  <a:pt x="67211" y="180221"/>
                </a:lnTo>
                <a:lnTo>
                  <a:pt x="64490" y="181713"/>
                </a:lnTo>
                <a:lnTo>
                  <a:pt x="66433" y="184997"/>
                </a:lnTo>
                <a:lnTo>
                  <a:pt x="68571" y="188580"/>
                </a:lnTo>
                <a:lnTo>
                  <a:pt x="71195" y="186988"/>
                </a:lnTo>
                <a:lnTo>
                  <a:pt x="73625" y="185296"/>
                </a:lnTo>
                <a:lnTo>
                  <a:pt x="76152" y="183604"/>
                </a:lnTo>
                <a:lnTo>
                  <a:pt x="78484" y="181614"/>
                </a:lnTo>
                <a:lnTo>
                  <a:pt x="81011" y="179922"/>
                </a:lnTo>
                <a:lnTo>
                  <a:pt x="81788" y="179325"/>
                </a:lnTo>
                <a:lnTo>
                  <a:pt x="83440" y="178230"/>
                </a:lnTo>
                <a:lnTo>
                  <a:pt x="83635" y="178429"/>
                </a:lnTo>
                <a:lnTo>
                  <a:pt x="88105" y="183305"/>
                </a:lnTo>
                <a:lnTo>
                  <a:pt x="87619" y="177235"/>
                </a:lnTo>
                <a:lnTo>
                  <a:pt x="88202" y="175842"/>
                </a:lnTo>
                <a:lnTo>
                  <a:pt x="93538" y="164418"/>
                </a:lnTo>
                <a:lnTo>
                  <a:pt x="98044" y="152763"/>
                </a:lnTo>
                <a:lnTo>
                  <a:pt x="100488" y="140505"/>
                </a:lnTo>
                <a:lnTo>
                  <a:pt x="100447" y="132653"/>
                </a:lnTo>
                <a:lnTo>
                  <a:pt x="100253" y="130264"/>
                </a:lnTo>
                <a:lnTo>
                  <a:pt x="101419" y="129070"/>
                </a:lnTo>
                <a:lnTo>
                  <a:pt x="103557" y="130264"/>
                </a:lnTo>
                <a:lnTo>
                  <a:pt x="109874" y="133548"/>
                </a:lnTo>
                <a:lnTo>
                  <a:pt x="117357" y="133051"/>
                </a:lnTo>
                <a:lnTo>
                  <a:pt x="123577" y="136832"/>
                </a:lnTo>
                <a:lnTo>
                  <a:pt x="121147" y="139121"/>
                </a:lnTo>
                <a:lnTo>
                  <a:pt x="120175" y="141808"/>
                </a:lnTo>
                <a:close/>
              </a:path>
            </a:pathLst>
          </a:custGeom>
          <a:solidFill>
            <a:srgbClr val="BAB6B6"/>
          </a:solidFill>
        </p:spPr>
        <p:txBody>
          <a:bodyPr wrap="square" lIns="0" tIns="0" rIns="0" bIns="0" rtlCol="0">
            <a:noAutofit/>
          </a:bodyPr>
          <a:lstStyle/>
          <a:p>
            <a:endParaRPr sz="1758"/>
          </a:p>
        </p:txBody>
      </p:sp>
      <p:sp>
        <p:nvSpPr>
          <p:cNvPr id="1455" name="object 432"/>
          <p:cNvSpPr/>
          <p:nvPr/>
        </p:nvSpPr>
        <p:spPr>
          <a:xfrm>
            <a:off x="1539732" y="3183231"/>
            <a:ext cx="301017" cy="388020"/>
          </a:xfrm>
          <a:custGeom>
            <a:avLst/>
            <a:gdLst/>
            <a:ahLst/>
            <a:cxnLst/>
            <a:rect l="l" t="t" r="r" b="b"/>
            <a:pathLst>
              <a:path w="308264" h="397361">
                <a:moveTo>
                  <a:pt x="69371" y="269077"/>
                </a:moveTo>
                <a:lnTo>
                  <a:pt x="69342" y="256384"/>
                </a:lnTo>
                <a:lnTo>
                  <a:pt x="69441" y="243692"/>
                </a:lnTo>
                <a:lnTo>
                  <a:pt x="69689" y="231002"/>
                </a:lnTo>
                <a:lnTo>
                  <a:pt x="70103" y="218315"/>
                </a:lnTo>
                <a:lnTo>
                  <a:pt x="70702" y="205632"/>
                </a:lnTo>
                <a:lnTo>
                  <a:pt x="70749" y="204801"/>
                </a:lnTo>
                <a:lnTo>
                  <a:pt x="70981" y="192159"/>
                </a:lnTo>
                <a:lnTo>
                  <a:pt x="70273" y="179443"/>
                </a:lnTo>
                <a:lnTo>
                  <a:pt x="74247" y="183604"/>
                </a:lnTo>
                <a:lnTo>
                  <a:pt x="74442" y="189177"/>
                </a:lnTo>
                <a:lnTo>
                  <a:pt x="74636" y="194153"/>
                </a:lnTo>
                <a:lnTo>
                  <a:pt x="75141" y="206844"/>
                </a:lnTo>
                <a:lnTo>
                  <a:pt x="75649" y="219534"/>
                </a:lnTo>
                <a:lnTo>
                  <a:pt x="76139" y="232225"/>
                </a:lnTo>
                <a:lnTo>
                  <a:pt x="76594" y="244916"/>
                </a:lnTo>
                <a:lnTo>
                  <a:pt x="76994" y="257607"/>
                </a:lnTo>
                <a:lnTo>
                  <a:pt x="77320" y="270298"/>
                </a:lnTo>
                <a:lnTo>
                  <a:pt x="77554" y="282989"/>
                </a:lnTo>
                <a:lnTo>
                  <a:pt x="77676" y="295680"/>
                </a:lnTo>
                <a:lnTo>
                  <a:pt x="77668" y="308371"/>
                </a:lnTo>
                <a:lnTo>
                  <a:pt x="77511" y="321062"/>
                </a:lnTo>
                <a:lnTo>
                  <a:pt x="77357" y="327900"/>
                </a:lnTo>
                <a:lnTo>
                  <a:pt x="77066" y="340681"/>
                </a:lnTo>
                <a:lnTo>
                  <a:pt x="77379" y="353383"/>
                </a:lnTo>
                <a:lnTo>
                  <a:pt x="79005" y="365894"/>
                </a:lnTo>
                <a:lnTo>
                  <a:pt x="82652" y="378100"/>
                </a:lnTo>
                <a:lnTo>
                  <a:pt x="83091" y="379150"/>
                </a:lnTo>
                <a:lnTo>
                  <a:pt x="93101" y="370524"/>
                </a:lnTo>
                <a:lnTo>
                  <a:pt x="103741" y="366287"/>
                </a:lnTo>
                <a:lnTo>
                  <a:pt x="114918" y="365442"/>
                </a:lnTo>
                <a:lnTo>
                  <a:pt x="126539" y="366990"/>
                </a:lnTo>
                <a:lnTo>
                  <a:pt x="138512" y="369936"/>
                </a:lnTo>
                <a:lnTo>
                  <a:pt x="144122" y="371488"/>
                </a:lnTo>
                <a:lnTo>
                  <a:pt x="142567" y="368801"/>
                </a:lnTo>
                <a:lnTo>
                  <a:pt x="141692" y="366512"/>
                </a:lnTo>
                <a:lnTo>
                  <a:pt x="140234" y="364621"/>
                </a:lnTo>
                <a:lnTo>
                  <a:pt x="132788" y="353950"/>
                </a:lnTo>
                <a:lnTo>
                  <a:pt x="126731" y="342704"/>
                </a:lnTo>
                <a:lnTo>
                  <a:pt x="121830" y="330983"/>
                </a:lnTo>
                <a:lnTo>
                  <a:pt x="117852" y="318884"/>
                </a:lnTo>
                <a:lnTo>
                  <a:pt x="114564" y="306508"/>
                </a:lnTo>
                <a:lnTo>
                  <a:pt x="111733" y="293953"/>
                </a:lnTo>
                <a:lnTo>
                  <a:pt x="108718" y="279355"/>
                </a:lnTo>
                <a:lnTo>
                  <a:pt x="106230" y="266908"/>
                </a:lnTo>
                <a:lnTo>
                  <a:pt x="103778" y="254446"/>
                </a:lnTo>
                <a:lnTo>
                  <a:pt x="101329" y="241979"/>
                </a:lnTo>
                <a:lnTo>
                  <a:pt x="98848" y="229515"/>
                </a:lnTo>
                <a:lnTo>
                  <a:pt x="96304" y="217065"/>
                </a:lnTo>
                <a:lnTo>
                  <a:pt x="93663" y="204638"/>
                </a:lnTo>
                <a:lnTo>
                  <a:pt x="93198" y="202512"/>
                </a:lnTo>
                <a:lnTo>
                  <a:pt x="89843" y="190334"/>
                </a:lnTo>
                <a:lnTo>
                  <a:pt x="85746" y="178273"/>
                </a:lnTo>
                <a:lnTo>
                  <a:pt x="83188" y="170468"/>
                </a:lnTo>
                <a:lnTo>
                  <a:pt x="82313" y="167980"/>
                </a:lnTo>
                <a:lnTo>
                  <a:pt x="80273" y="168080"/>
                </a:lnTo>
                <a:lnTo>
                  <a:pt x="78523" y="167582"/>
                </a:lnTo>
                <a:lnTo>
                  <a:pt x="72109" y="165990"/>
                </a:lnTo>
                <a:lnTo>
                  <a:pt x="65598" y="164398"/>
                </a:lnTo>
                <a:lnTo>
                  <a:pt x="59087" y="162905"/>
                </a:lnTo>
                <a:lnTo>
                  <a:pt x="52867" y="159123"/>
                </a:lnTo>
                <a:lnTo>
                  <a:pt x="45384" y="159621"/>
                </a:lnTo>
                <a:lnTo>
                  <a:pt x="39067" y="156337"/>
                </a:lnTo>
                <a:lnTo>
                  <a:pt x="36929" y="155143"/>
                </a:lnTo>
                <a:lnTo>
                  <a:pt x="35763" y="156337"/>
                </a:lnTo>
                <a:lnTo>
                  <a:pt x="35957" y="158725"/>
                </a:lnTo>
                <a:lnTo>
                  <a:pt x="35356" y="171526"/>
                </a:lnTo>
                <a:lnTo>
                  <a:pt x="31948" y="183501"/>
                </a:lnTo>
                <a:lnTo>
                  <a:pt x="26966" y="195020"/>
                </a:lnTo>
                <a:lnTo>
                  <a:pt x="23712" y="201915"/>
                </a:lnTo>
                <a:lnTo>
                  <a:pt x="23129" y="203308"/>
                </a:lnTo>
                <a:lnTo>
                  <a:pt x="23615" y="209378"/>
                </a:lnTo>
                <a:lnTo>
                  <a:pt x="19145" y="204502"/>
                </a:lnTo>
                <a:lnTo>
                  <a:pt x="18950" y="204303"/>
                </a:lnTo>
                <a:lnTo>
                  <a:pt x="17298" y="205398"/>
                </a:lnTo>
                <a:lnTo>
                  <a:pt x="16521" y="205995"/>
                </a:lnTo>
                <a:lnTo>
                  <a:pt x="13994" y="207686"/>
                </a:lnTo>
                <a:lnTo>
                  <a:pt x="11661" y="209677"/>
                </a:lnTo>
                <a:lnTo>
                  <a:pt x="9135" y="211369"/>
                </a:lnTo>
                <a:lnTo>
                  <a:pt x="6705" y="213060"/>
                </a:lnTo>
                <a:lnTo>
                  <a:pt x="4081" y="214653"/>
                </a:lnTo>
                <a:lnTo>
                  <a:pt x="1943" y="211070"/>
                </a:lnTo>
                <a:lnTo>
                  <a:pt x="0" y="207786"/>
                </a:lnTo>
                <a:lnTo>
                  <a:pt x="2721" y="206293"/>
                </a:lnTo>
                <a:lnTo>
                  <a:pt x="4859" y="204801"/>
                </a:lnTo>
                <a:lnTo>
                  <a:pt x="14628" y="196209"/>
                </a:lnTo>
                <a:lnTo>
                  <a:pt x="22094" y="185903"/>
                </a:lnTo>
                <a:lnTo>
                  <a:pt x="27098" y="173862"/>
                </a:lnTo>
                <a:lnTo>
                  <a:pt x="29389" y="160261"/>
                </a:lnTo>
                <a:lnTo>
                  <a:pt x="29198" y="147549"/>
                </a:lnTo>
                <a:lnTo>
                  <a:pt x="29057" y="145788"/>
                </a:lnTo>
                <a:lnTo>
                  <a:pt x="28343" y="133129"/>
                </a:lnTo>
                <a:lnTo>
                  <a:pt x="28673" y="120490"/>
                </a:lnTo>
                <a:lnTo>
                  <a:pt x="29543" y="112750"/>
                </a:lnTo>
                <a:lnTo>
                  <a:pt x="29835" y="110361"/>
                </a:lnTo>
                <a:lnTo>
                  <a:pt x="29932" y="107873"/>
                </a:lnTo>
                <a:lnTo>
                  <a:pt x="31584" y="105983"/>
                </a:lnTo>
                <a:lnTo>
                  <a:pt x="32326" y="118635"/>
                </a:lnTo>
                <a:lnTo>
                  <a:pt x="33350" y="131288"/>
                </a:lnTo>
                <a:lnTo>
                  <a:pt x="34724" y="143940"/>
                </a:lnTo>
                <a:lnTo>
                  <a:pt x="35180" y="147480"/>
                </a:lnTo>
                <a:lnTo>
                  <a:pt x="35568" y="150764"/>
                </a:lnTo>
                <a:lnTo>
                  <a:pt x="40039" y="153053"/>
                </a:lnTo>
                <a:lnTo>
                  <a:pt x="52386" y="156147"/>
                </a:lnTo>
                <a:lnTo>
                  <a:pt x="64918" y="158354"/>
                </a:lnTo>
                <a:lnTo>
                  <a:pt x="77518" y="159947"/>
                </a:lnTo>
                <a:lnTo>
                  <a:pt x="92480" y="160691"/>
                </a:lnTo>
                <a:lnTo>
                  <a:pt x="105156" y="159374"/>
                </a:lnTo>
                <a:lnTo>
                  <a:pt x="117043" y="155979"/>
                </a:lnTo>
                <a:lnTo>
                  <a:pt x="128051" y="150312"/>
                </a:lnTo>
                <a:lnTo>
                  <a:pt x="138088" y="142182"/>
                </a:lnTo>
                <a:lnTo>
                  <a:pt x="146746" y="131856"/>
                </a:lnTo>
                <a:lnTo>
                  <a:pt x="154608" y="121814"/>
                </a:lnTo>
                <a:lnTo>
                  <a:pt x="163229" y="112509"/>
                </a:lnTo>
                <a:lnTo>
                  <a:pt x="167543" y="108271"/>
                </a:lnTo>
                <a:lnTo>
                  <a:pt x="177287" y="99691"/>
                </a:lnTo>
                <a:lnTo>
                  <a:pt x="187755" y="92388"/>
                </a:lnTo>
                <a:lnTo>
                  <a:pt x="199086" y="86624"/>
                </a:lnTo>
                <a:lnTo>
                  <a:pt x="211275" y="82696"/>
                </a:lnTo>
                <a:lnTo>
                  <a:pt x="223634" y="79808"/>
                </a:lnTo>
                <a:lnTo>
                  <a:pt x="235865" y="76369"/>
                </a:lnTo>
                <a:lnTo>
                  <a:pt x="237515" y="75830"/>
                </a:lnTo>
                <a:lnTo>
                  <a:pt x="241693" y="74436"/>
                </a:lnTo>
                <a:lnTo>
                  <a:pt x="245386" y="72247"/>
                </a:lnTo>
                <a:lnTo>
                  <a:pt x="248691" y="69361"/>
                </a:lnTo>
                <a:lnTo>
                  <a:pt x="249468" y="68665"/>
                </a:lnTo>
                <a:lnTo>
                  <a:pt x="250343" y="67769"/>
                </a:lnTo>
                <a:lnTo>
                  <a:pt x="249954" y="66575"/>
                </a:lnTo>
                <a:lnTo>
                  <a:pt x="249468" y="65082"/>
                </a:lnTo>
                <a:lnTo>
                  <a:pt x="248205" y="65480"/>
                </a:lnTo>
                <a:lnTo>
                  <a:pt x="247233" y="65580"/>
                </a:lnTo>
                <a:lnTo>
                  <a:pt x="239264" y="66077"/>
                </a:lnTo>
                <a:lnTo>
                  <a:pt x="231295" y="65281"/>
                </a:lnTo>
                <a:lnTo>
                  <a:pt x="223423" y="65381"/>
                </a:lnTo>
                <a:lnTo>
                  <a:pt x="210594" y="64594"/>
                </a:lnTo>
                <a:lnTo>
                  <a:pt x="198136" y="62291"/>
                </a:lnTo>
                <a:lnTo>
                  <a:pt x="185917" y="58825"/>
                </a:lnTo>
                <a:lnTo>
                  <a:pt x="181149" y="57220"/>
                </a:lnTo>
                <a:lnTo>
                  <a:pt x="169285" y="52639"/>
                </a:lnTo>
                <a:lnTo>
                  <a:pt x="157750" y="47357"/>
                </a:lnTo>
                <a:lnTo>
                  <a:pt x="146433" y="41595"/>
                </a:lnTo>
                <a:lnTo>
                  <a:pt x="135224" y="35574"/>
                </a:lnTo>
                <a:lnTo>
                  <a:pt x="124012" y="29516"/>
                </a:lnTo>
                <a:lnTo>
                  <a:pt x="123713" y="29356"/>
                </a:lnTo>
                <a:lnTo>
                  <a:pt x="118951" y="26371"/>
                </a:lnTo>
                <a:lnTo>
                  <a:pt x="114773" y="22490"/>
                </a:lnTo>
                <a:lnTo>
                  <a:pt x="109233" y="21296"/>
                </a:lnTo>
                <a:lnTo>
                  <a:pt x="99175" y="13415"/>
                </a:lnTo>
                <a:lnTo>
                  <a:pt x="88377" y="6743"/>
                </a:lnTo>
                <a:lnTo>
                  <a:pt x="84549" y="4080"/>
                </a:lnTo>
                <a:lnTo>
                  <a:pt x="83188" y="2985"/>
                </a:lnTo>
                <a:lnTo>
                  <a:pt x="80370" y="2985"/>
                </a:lnTo>
                <a:lnTo>
                  <a:pt x="81050" y="0"/>
                </a:lnTo>
                <a:lnTo>
                  <a:pt x="92549" y="5357"/>
                </a:lnTo>
                <a:lnTo>
                  <a:pt x="104055" y="10724"/>
                </a:lnTo>
                <a:lnTo>
                  <a:pt x="115575" y="16081"/>
                </a:lnTo>
                <a:lnTo>
                  <a:pt x="127115" y="21405"/>
                </a:lnTo>
                <a:lnTo>
                  <a:pt x="131877" y="23584"/>
                </a:lnTo>
                <a:lnTo>
                  <a:pt x="143403" y="28921"/>
                </a:lnTo>
                <a:lnTo>
                  <a:pt x="154949" y="34272"/>
                </a:lnTo>
                <a:lnTo>
                  <a:pt x="166580" y="39437"/>
                </a:lnTo>
                <a:lnTo>
                  <a:pt x="178364" y="44215"/>
                </a:lnTo>
                <a:lnTo>
                  <a:pt x="190367" y="48405"/>
                </a:lnTo>
                <a:lnTo>
                  <a:pt x="202658" y="51808"/>
                </a:lnTo>
                <a:lnTo>
                  <a:pt x="215326" y="54191"/>
                </a:lnTo>
                <a:lnTo>
                  <a:pt x="227903" y="55565"/>
                </a:lnTo>
                <a:lnTo>
                  <a:pt x="240534" y="56206"/>
                </a:lnTo>
                <a:lnTo>
                  <a:pt x="253204" y="56355"/>
                </a:lnTo>
                <a:lnTo>
                  <a:pt x="265898" y="56249"/>
                </a:lnTo>
                <a:lnTo>
                  <a:pt x="278598" y="56127"/>
                </a:lnTo>
                <a:lnTo>
                  <a:pt x="283191" y="56126"/>
                </a:lnTo>
                <a:lnTo>
                  <a:pt x="308167" y="57519"/>
                </a:lnTo>
                <a:lnTo>
                  <a:pt x="308264" y="57718"/>
                </a:lnTo>
                <a:lnTo>
                  <a:pt x="308264" y="58116"/>
                </a:lnTo>
                <a:lnTo>
                  <a:pt x="295714" y="59912"/>
                </a:lnTo>
                <a:lnTo>
                  <a:pt x="283153" y="61688"/>
                </a:lnTo>
                <a:lnTo>
                  <a:pt x="270571" y="63467"/>
                </a:lnTo>
                <a:lnTo>
                  <a:pt x="260644" y="64883"/>
                </a:lnTo>
                <a:lnTo>
                  <a:pt x="256660" y="65580"/>
                </a:lnTo>
                <a:lnTo>
                  <a:pt x="250537" y="62694"/>
                </a:lnTo>
                <a:lnTo>
                  <a:pt x="250926" y="70953"/>
                </a:lnTo>
                <a:lnTo>
                  <a:pt x="240448" y="78489"/>
                </a:lnTo>
                <a:lnTo>
                  <a:pt x="229065" y="84086"/>
                </a:lnTo>
                <a:lnTo>
                  <a:pt x="217087" y="88472"/>
                </a:lnTo>
                <a:lnTo>
                  <a:pt x="214968" y="89165"/>
                </a:lnTo>
                <a:lnTo>
                  <a:pt x="203004" y="93638"/>
                </a:lnTo>
                <a:lnTo>
                  <a:pt x="192062" y="100172"/>
                </a:lnTo>
                <a:lnTo>
                  <a:pt x="181652" y="109352"/>
                </a:lnTo>
                <a:lnTo>
                  <a:pt x="172624" y="118281"/>
                </a:lnTo>
                <a:lnTo>
                  <a:pt x="164071" y="127682"/>
                </a:lnTo>
                <a:lnTo>
                  <a:pt x="155984" y="137542"/>
                </a:lnTo>
                <a:lnTo>
                  <a:pt x="151994" y="142803"/>
                </a:lnTo>
                <a:lnTo>
                  <a:pt x="148106" y="148077"/>
                </a:lnTo>
                <a:lnTo>
                  <a:pt x="143344" y="152555"/>
                </a:lnTo>
                <a:lnTo>
                  <a:pt x="137708" y="156437"/>
                </a:lnTo>
                <a:lnTo>
                  <a:pt x="133432" y="159322"/>
                </a:lnTo>
                <a:lnTo>
                  <a:pt x="126435" y="160318"/>
                </a:lnTo>
                <a:lnTo>
                  <a:pt x="125171" y="167383"/>
                </a:lnTo>
                <a:lnTo>
                  <a:pt x="124977" y="168677"/>
                </a:lnTo>
                <a:lnTo>
                  <a:pt x="124005" y="168378"/>
                </a:lnTo>
                <a:lnTo>
                  <a:pt x="123908" y="167184"/>
                </a:lnTo>
                <a:lnTo>
                  <a:pt x="123811" y="164398"/>
                </a:lnTo>
                <a:lnTo>
                  <a:pt x="122158" y="165393"/>
                </a:lnTo>
                <a:lnTo>
                  <a:pt x="120798" y="165791"/>
                </a:lnTo>
                <a:lnTo>
                  <a:pt x="108729" y="168593"/>
                </a:lnTo>
                <a:lnTo>
                  <a:pt x="96265" y="169334"/>
                </a:lnTo>
                <a:lnTo>
                  <a:pt x="83480" y="168279"/>
                </a:lnTo>
                <a:lnTo>
                  <a:pt x="89841" y="179660"/>
                </a:lnTo>
                <a:lnTo>
                  <a:pt x="95315" y="190908"/>
                </a:lnTo>
                <a:lnTo>
                  <a:pt x="97571" y="196043"/>
                </a:lnTo>
                <a:lnTo>
                  <a:pt x="102240" y="207872"/>
                </a:lnTo>
                <a:lnTo>
                  <a:pt x="106153" y="219947"/>
                </a:lnTo>
                <a:lnTo>
                  <a:pt x="107581" y="225102"/>
                </a:lnTo>
                <a:lnTo>
                  <a:pt x="115161" y="254060"/>
                </a:lnTo>
                <a:lnTo>
                  <a:pt x="116043" y="236327"/>
                </a:lnTo>
                <a:lnTo>
                  <a:pt x="117252" y="219270"/>
                </a:lnTo>
                <a:lnTo>
                  <a:pt x="118735" y="203620"/>
                </a:lnTo>
                <a:lnTo>
                  <a:pt x="120439" y="190106"/>
                </a:lnTo>
                <a:lnTo>
                  <a:pt x="122311" y="179459"/>
                </a:lnTo>
                <a:lnTo>
                  <a:pt x="124299" y="172408"/>
                </a:lnTo>
                <a:lnTo>
                  <a:pt x="125657" y="170070"/>
                </a:lnTo>
                <a:lnTo>
                  <a:pt x="124782" y="174946"/>
                </a:lnTo>
                <a:lnTo>
                  <a:pt x="126337" y="179026"/>
                </a:lnTo>
                <a:lnTo>
                  <a:pt x="126726" y="183306"/>
                </a:lnTo>
                <a:lnTo>
                  <a:pt x="127606" y="195984"/>
                </a:lnTo>
                <a:lnTo>
                  <a:pt x="127997" y="208654"/>
                </a:lnTo>
                <a:lnTo>
                  <a:pt x="127970" y="221315"/>
                </a:lnTo>
                <a:lnTo>
                  <a:pt x="127594" y="233970"/>
                </a:lnTo>
                <a:lnTo>
                  <a:pt x="126939" y="246620"/>
                </a:lnTo>
                <a:lnTo>
                  <a:pt x="126076" y="259266"/>
                </a:lnTo>
                <a:lnTo>
                  <a:pt x="125074" y="271911"/>
                </a:lnTo>
                <a:lnTo>
                  <a:pt x="124685" y="276551"/>
                </a:lnTo>
                <a:lnTo>
                  <a:pt x="124102" y="283218"/>
                </a:lnTo>
                <a:lnTo>
                  <a:pt x="122547" y="289886"/>
                </a:lnTo>
                <a:lnTo>
                  <a:pt x="123519" y="296852"/>
                </a:lnTo>
                <a:lnTo>
                  <a:pt x="125777" y="309550"/>
                </a:lnTo>
                <a:lnTo>
                  <a:pt x="128892" y="321935"/>
                </a:lnTo>
                <a:lnTo>
                  <a:pt x="132726" y="334054"/>
                </a:lnTo>
                <a:lnTo>
                  <a:pt x="137144" y="345959"/>
                </a:lnTo>
                <a:lnTo>
                  <a:pt x="142006" y="357696"/>
                </a:lnTo>
                <a:lnTo>
                  <a:pt x="147175" y="369316"/>
                </a:lnTo>
                <a:lnTo>
                  <a:pt x="150050" y="375568"/>
                </a:lnTo>
                <a:lnTo>
                  <a:pt x="150342" y="376662"/>
                </a:lnTo>
                <a:lnTo>
                  <a:pt x="150730" y="377658"/>
                </a:lnTo>
                <a:lnTo>
                  <a:pt x="151022" y="378653"/>
                </a:lnTo>
                <a:lnTo>
                  <a:pt x="151605" y="380742"/>
                </a:lnTo>
                <a:lnTo>
                  <a:pt x="153257" y="383429"/>
                </a:lnTo>
                <a:lnTo>
                  <a:pt x="151022" y="384624"/>
                </a:lnTo>
                <a:lnTo>
                  <a:pt x="148398" y="386116"/>
                </a:lnTo>
                <a:lnTo>
                  <a:pt x="148689" y="382335"/>
                </a:lnTo>
                <a:lnTo>
                  <a:pt x="147329" y="381340"/>
                </a:lnTo>
                <a:lnTo>
                  <a:pt x="142178" y="377459"/>
                </a:lnTo>
                <a:lnTo>
                  <a:pt x="136347" y="375767"/>
                </a:lnTo>
                <a:lnTo>
                  <a:pt x="130030" y="375170"/>
                </a:lnTo>
                <a:lnTo>
                  <a:pt x="126435" y="374871"/>
                </a:lnTo>
                <a:lnTo>
                  <a:pt x="122936" y="373876"/>
                </a:lnTo>
                <a:lnTo>
                  <a:pt x="119243" y="374374"/>
                </a:lnTo>
                <a:lnTo>
                  <a:pt x="117396" y="374274"/>
                </a:lnTo>
                <a:lnTo>
                  <a:pt x="115647" y="374274"/>
                </a:lnTo>
                <a:lnTo>
                  <a:pt x="113801" y="374175"/>
                </a:lnTo>
                <a:lnTo>
                  <a:pt x="110982" y="373577"/>
                </a:lnTo>
                <a:lnTo>
                  <a:pt x="108067" y="373776"/>
                </a:lnTo>
                <a:lnTo>
                  <a:pt x="104763" y="374573"/>
                </a:lnTo>
                <a:lnTo>
                  <a:pt x="106706" y="378155"/>
                </a:lnTo>
                <a:lnTo>
                  <a:pt x="107581" y="381738"/>
                </a:lnTo>
                <a:lnTo>
                  <a:pt x="111177" y="383330"/>
                </a:lnTo>
                <a:lnTo>
                  <a:pt x="116036" y="385221"/>
                </a:lnTo>
                <a:lnTo>
                  <a:pt x="116230" y="388604"/>
                </a:lnTo>
                <a:lnTo>
                  <a:pt x="114384" y="392784"/>
                </a:lnTo>
                <a:lnTo>
                  <a:pt x="114189" y="393182"/>
                </a:lnTo>
                <a:lnTo>
                  <a:pt x="113995" y="393679"/>
                </a:lnTo>
                <a:lnTo>
                  <a:pt x="113801" y="394078"/>
                </a:lnTo>
                <a:lnTo>
                  <a:pt x="108650" y="393879"/>
                </a:lnTo>
                <a:lnTo>
                  <a:pt x="104180" y="397361"/>
                </a:lnTo>
                <a:lnTo>
                  <a:pt x="98835" y="396963"/>
                </a:lnTo>
                <a:lnTo>
                  <a:pt x="95725" y="396665"/>
                </a:lnTo>
                <a:lnTo>
                  <a:pt x="93101" y="396665"/>
                </a:lnTo>
                <a:lnTo>
                  <a:pt x="90963" y="394177"/>
                </a:lnTo>
                <a:lnTo>
                  <a:pt x="90866" y="392883"/>
                </a:lnTo>
                <a:lnTo>
                  <a:pt x="85812" y="390793"/>
                </a:lnTo>
                <a:lnTo>
                  <a:pt x="91643" y="390594"/>
                </a:lnTo>
                <a:lnTo>
                  <a:pt x="92420" y="390495"/>
                </a:lnTo>
                <a:lnTo>
                  <a:pt x="93295" y="390296"/>
                </a:lnTo>
                <a:lnTo>
                  <a:pt x="94170" y="390196"/>
                </a:lnTo>
                <a:lnTo>
                  <a:pt x="104082" y="389102"/>
                </a:lnTo>
                <a:lnTo>
                  <a:pt x="106512" y="385420"/>
                </a:lnTo>
                <a:lnTo>
                  <a:pt x="103597" y="376065"/>
                </a:lnTo>
                <a:lnTo>
                  <a:pt x="103111" y="374573"/>
                </a:lnTo>
                <a:lnTo>
                  <a:pt x="101264" y="374573"/>
                </a:lnTo>
                <a:lnTo>
                  <a:pt x="92615" y="374772"/>
                </a:lnTo>
                <a:lnTo>
                  <a:pt x="85520" y="381937"/>
                </a:lnTo>
                <a:lnTo>
                  <a:pt x="86201" y="390694"/>
                </a:lnTo>
                <a:lnTo>
                  <a:pt x="79933" y="379167"/>
                </a:lnTo>
                <a:lnTo>
                  <a:pt x="75196" y="367318"/>
                </a:lnTo>
                <a:lnTo>
                  <a:pt x="72208" y="355036"/>
                </a:lnTo>
                <a:lnTo>
                  <a:pt x="71235" y="345216"/>
                </a:lnTo>
                <a:lnTo>
                  <a:pt x="70816" y="332533"/>
                </a:lnTo>
                <a:lnTo>
                  <a:pt x="70416" y="319846"/>
                </a:lnTo>
                <a:lnTo>
                  <a:pt x="70053" y="307157"/>
                </a:lnTo>
                <a:lnTo>
                  <a:pt x="69746" y="294465"/>
                </a:lnTo>
                <a:lnTo>
                  <a:pt x="69512" y="281771"/>
                </a:lnTo>
                <a:lnTo>
                  <a:pt x="69371" y="269077"/>
                </a:lnTo>
                <a:close/>
              </a:path>
            </a:pathLst>
          </a:custGeom>
          <a:solidFill>
            <a:srgbClr val="302D30"/>
          </a:solidFill>
        </p:spPr>
        <p:txBody>
          <a:bodyPr wrap="square" lIns="0" tIns="0" rIns="0" bIns="0" rtlCol="0">
            <a:noAutofit/>
          </a:bodyPr>
          <a:lstStyle/>
          <a:p>
            <a:endParaRPr sz="1758"/>
          </a:p>
        </p:txBody>
      </p:sp>
      <p:sp>
        <p:nvSpPr>
          <p:cNvPr id="1456" name="object 433"/>
          <p:cNvSpPr/>
          <p:nvPr/>
        </p:nvSpPr>
        <p:spPr>
          <a:xfrm>
            <a:off x="1954349" y="3103353"/>
            <a:ext cx="154829" cy="451476"/>
          </a:xfrm>
          <a:custGeom>
            <a:avLst/>
            <a:gdLst/>
            <a:ahLst/>
            <a:cxnLst/>
            <a:rect l="l" t="t" r="r" b="b"/>
            <a:pathLst>
              <a:path w="158556" h="462345">
                <a:moveTo>
                  <a:pt x="5830" y="16917"/>
                </a:moveTo>
                <a:lnTo>
                  <a:pt x="6025" y="10548"/>
                </a:lnTo>
                <a:lnTo>
                  <a:pt x="388" y="5771"/>
                </a:lnTo>
                <a:lnTo>
                  <a:pt x="291" y="4279"/>
                </a:lnTo>
                <a:lnTo>
                  <a:pt x="194" y="2885"/>
                </a:lnTo>
                <a:lnTo>
                  <a:pt x="0" y="0"/>
                </a:lnTo>
                <a:lnTo>
                  <a:pt x="5539" y="6766"/>
                </a:lnTo>
                <a:lnTo>
                  <a:pt x="8357" y="13334"/>
                </a:lnTo>
                <a:lnTo>
                  <a:pt x="9232" y="20798"/>
                </a:lnTo>
                <a:lnTo>
                  <a:pt x="9426" y="23087"/>
                </a:lnTo>
                <a:lnTo>
                  <a:pt x="9135" y="25575"/>
                </a:lnTo>
                <a:lnTo>
                  <a:pt x="10495" y="27764"/>
                </a:lnTo>
                <a:lnTo>
                  <a:pt x="11275" y="40881"/>
                </a:lnTo>
                <a:lnTo>
                  <a:pt x="14490" y="53196"/>
                </a:lnTo>
                <a:lnTo>
                  <a:pt x="21749" y="64167"/>
                </a:lnTo>
                <a:lnTo>
                  <a:pt x="21963" y="64385"/>
                </a:lnTo>
                <a:lnTo>
                  <a:pt x="29326" y="74758"/>
                </a:lnTo>
                <a:lnTo>
                  <a:pt x="37078" y="84830"/>
                </a:lnTo>
                <a:lnTo>
                  <a:pt x="45094" y="94686"/>
                </a:lnTo>
                <a:lnTo>
                  <a:pt x="53250" y="104412"/>
                </a:lnTo>
                <a:lnTo>
                  <a:pt x="63513" y="112356"/>
                </a:lnTo>
                <a:lnTo>
                  <a:pt x="76729" y="114884"/>
                </a:lnTo>
                <a:lnTo>
                  <a:pt x="82216" y="115138"/>
                </a:lnTo>
                <a:lnTo>
                  <a:pt x="72749" y="118258"/>
                </a:lnTo>
                <a:lnTo>
                  <a:pt x="58302" y="115525"/>
                </a:lnTo>
                <a:lnTo>
                  <a:pt x="57726" y="115337"/>
                </a:lnTo>
                <a:lnTo>
                  <a:pt x="57240" y="115337"/>
                </a:lnTo>
                <a:lnTo>
                  <a:pt x="56657" y="115237"/>
                </a:lnTo>
                <a:lnTo>
                  <a:pt x="56171" y="115237"/>
                </a:lnTo>
                <a:lnTo>
                  <a:pt x="56268" y="115735"/>
                </a:lnTo>
                <a:lnTo>
                  <a:pt x="56366" y="116332"/>
                </a:lnTo>
                <a:lnTo>
                  <a:pt x="56560" y="116929"/>
                </a:lnTo>
                <a:lnTo>
                  <a:pt x="58255" y="130576"/>
                </a:lnTo>
                <a:lnTo>
                  <a:pt x="54963" y="142485"/>
                </a:lnTo>
                <a:lnTo>
                  <a:pt x="48381" y="151673"/>
                </a:lnTo>
                <a:lnTo>
                  <a:pt x="43926" y="155242"/>
                </a:lnTo>
                <a:lnTo>
                  <a:pt x="42371" y="156238"/>
                </a:lnTo>
                <a:lnTo>
                  <a:pt x="40330" y="160019"/>
                </a:lnTo>
                <a:lnTo>
                  <a:pt x="37814" y="156055"/>
                </a:lnTo>
                <a:lnTo>
                  <a:pt x="44316" y="144982"/>
                </a:lnTo>
                <a:lnTo>
                  <a:pt x="47542" y="130810"/>
                </a:lnTo>
                <a:lnTo>
                  <a:pt x="47375" y="116697"/>
                </a:lnTo>
                <a:lnTo>
                  <a:pt x="43804" y="105616"/>
                </a:lnTo>
                <a:lnTo>
                  <a:pt x="38095" y="100808"/>
                </a:lnTo>
                <a:lnTo>
                  <a:pt x="42759" y="113996"/>
                </a:lnTo>
                <a:lnTo>
                  <a:pt x="43430" y="124915"/>
                </a:lnTo>
                <a:lnTo>
                  <a:pt x="40123" y="136016"/>
                </a:lnTo>
                <a:lnTo>
                  <a:pt x="37609" y="141211"/>
                </a:lnTo>
                <a:lnTo>
                  <a:pt x="35180" y="143898"/>
                </a:lnTo>
                <a:lnTo>
                  <a:pt x="31778" y="145788"/>
                </a:lnTo>
                <a:lnTo>
                  <a:pt x="31390" y="150068"/>
                </a:lnTo>
                <a:lnTo>
                  <a:pt x="29754" y="162685"/>
                </a:lnTo>
                <a:lnTo>
                  <a:pt x="27311" y="175159"/>
                </a:lnTo>
                <a:lnTo>
                  <a:pt x="24333" y="187524"/>
                </a:lnTo>
                <a:lnTo>
                  <a:pt x="21092" y="199815"/>
                </a:lnTo>
                <a:lnTo>
                  <a:pt x="18950" y="207587"/>
                </a:lnTo>
                <a:lnTo>
                  <a:pt x="19339" y="213359"/>
                </a:lnTo>
                <a:lnTo>
                  <a:pt x="23907" y="218633"/>
                </a:lnTo>
                <a:lnTo>
                  <a:pt x="31852" y="228816"/>
                </a:lnTo>
                <a:lnTo>
                  <a:pt x="40720" y="237971"/>
                </a:lnTo>
                <a:lnTo>
                  <a:pt x="50478" y="246115"/>
                </a:lnTo>
                <a:lnTo>
                  <a:pt x="61095" y="253264"/>
                </a:lnTo>
                <a:lnTo>
                  <a:pt x="75106" y="260038"/>
                </a:lnTo>
                <a:lnTo>
                  <a:pt x="87385" y="261279"/>
                </a:lnTo>
                <a:lnTo>
                  <a:pt x="96211" y="260131"/>
                </a:lnTo>
                <a:lnTo>
                  <a:pt x="108724" y="256159"/>
                </a:lnTo>
                <a:lnTo>
                  <a:pt x="119974" y="250178"/>
                </a:lnTo>
                <a:lnTo>
                  <a:pt x="130162" y="242525"/>
                </a:lnTo>
                <a:lnTo>
                  <a:pt x="132557" y="250080"/>
                </a:lnTo>
                <a:lnTo>
                  <a:pt x="144130" y="241114"/>
                </a:lnTo>
                <a:lnTo>
                  <a:pt x="147743" y="231491"/>
                </a:lnTo>
                <a:lnTo>
                  <a:pt x="146940" y="228087"/>
                </a:lnTo>
                <a:lnTo>
                  <a:pt x="140459" y="239051"/>
                </a:lnTo>
                <a:lnTo>
                  <a:pt x="133109" y="249390"/>
                </a:lnTo>
                <a:lnTo>
                  <a:pt x="132557" y="250080"/>
                </a:lnTo>
                <a:lnTo>
                  <a:pt x="139486" y="233538"/>
                </a:lnTo>
                <a:lnTo>
                  <a:pt x="146551" y="225500"/>
                </a:lnTo>
                <a:lnTo>
                  <a:pt x="149272" y="217539"/>
                </a:lnTo>
                <a:lnTo>
                  <a:pt x="146260" y="209876"/>
                </a:lnTo>
                <a:lnTo>
                  <a:pt x="145191" y="202114"/>
                </a:lnTo>
                <a:lnTo>
                  <a:pt x="144413" y="194949"/>
                </a:lnTo>
                <a:lnTo>
                  <a:pt x="143636" y="187784"/>
                </a:lnTo>
                <a:lnTo>
                  <a:pt x="142956" y="180619"/>
                </a:lnTo>
                <a:lnTo>
                  <a:pt x="147424" y="192618"/>
                </a:lnTo>
                <a:lnTo>
                  <a:pt x="150891" y="204863"/>
                </a:lnTo>
                <a:lnTo>
                  <a:pt x="153556" y="217282"/>
                </a:lnTo>
                <a:lnTo>
                  <a:pt x="155395" y="228286"/>
                </a:lnTo>
                <a:lnTo>
                  <a:pt x="157022" y="240926"/>
                </a:lnTo>
                <a:lnTo>
                  <a:pt x="158044" y="253565"/>
                </a:lnTo>
                <a:lnTo>
                  <a:pt x="158532" y="266202"/>
                </a:lnTo>
                <a:lnTo>
                  <a:pt x="158556" y="278836"/>
                </a:lnTo>
                <a:lnTo>
                  <a:pt x="158189" y="291465"/>
                </a:lnTo>
                <a:lnTo>
                  <a:pt x="157500" y="304090"/>
                </a:lnTo>
                <a:lnTo>
                  <a:pt x="156560" y="316709"/>
                </a:lnTo>
                <a:lnTo>
                  <a:pt x="155441" y="329320"/>
                </a:lnTo>
                <a:lnTo>
                  <a:pt x="155006" y="333871"/>
                </a:lnTo>
                <a:lnTo>
                  <a:pt x="153810" y="346540"/>
                </a:lnTo>
                <a:lnTo>
                  <a:pt x="152603" y="359194"/>
                </a:lnTo>
                <a:lnTo>
                  <a:pt x="151391" y="371836"/>
                </a:lnTo>
                <a:lnTo>
                  <a:pt x="150179" y="384471"/>
                </a:lnTo>
                <a:lnTo>
                  <a:pt x="148973" y="397099"/>
                </a:lnTo>
                <a:lnTo>
                  <a:pt x="147912" y="408308"/>
                </a:lnTo>
                <a:lnTo>
                  <a:pt x="146461" y="420915"/>
                </a:lnTo>
                <a:lnTo>
                  <a:pt x="144808" y="433502"/>
                </a:lnTo>
                <a:lnTo>
                  <a:pt x="143327" y="446115"/>
                </a:lnTo>
                <a:lnTo>
                  <a:pt x="142389" y="458800"/>
                </a:lnTo>
                <a:lnTo>
                  <a:pt x="142275" y="462345"/>
                </a:lnTo>
                <a:lnTo>
                  <a:pt x="139943" y="454980"/>
                </a:lnTo>
                <a:lnTo>
                  <a:pt x="139943" y="447517"/>
                </a:lnTo>
                <a:lnTo>
                  <a:pt x="139846" y="439954"/>
                </a:lnTo>
                <a:lnTo>
                  <a:pt x="139763" y="427253"/>
                </a:lnTo>
                <a:lnTo>
                  <a:pt x="139863" y="414557"/>
                </a:lnTo>
                <a:lnTo>
                  <a:pt x="140133" y="401865"/>
                </a:lnTo>
                <a:lnTo>
                  <a:pt x="140558" y="389178"/>
                </a:lnTo>
                <a:lnTo>
                  <a:pt x="141125" y="376496"/>
                </a:lnTo>
                <a:lnTo>
                  <a:pt x="141821" y="363818"/>
                </a:lnTo>
                <a:lnTo>
                  <a:pt x="142630" y="351145"/>
                </a:lnTo>
                <a:lnTo>
                  <a:pt x="143541" y="338476"/>
                </a:lnTo>
                <a:lnTo>
                  <a:pt x="144538" y="325812"/>
                </a:lnTo>
                <a:lnTo>
                  <a:pt x="145609" y="313152"/>
                </a:lnTo>
                <a:lnTo>
                  <a:pt x="146740" y="300497"/>
                </a:lnTo>
                <a:lnTo>
                  <a:pt x="147232" y="295160"/>
                </a:lnTo>
                <a:lnTo>
                  <a:pt x="147912" y="287099"/>
                </a:lnTo>
                <a:lnTo>
                  <a:pt x="148009" y="278840"/>
                </a:lnTo>
                <a:lnTo>
                  <a:pt x="148398" y="270779"/>
                </a:lnTo>
                <a:lnTo>
                  <a:pt x="148398" y="270580"/>
                </a:lnTo>
                <a:lnTo>
                  <a:pt x="149235" y="258612"/>
                </a:lnTo>
                <a:lnTo>
                  <a:pt x="149057" y="245885"/>
                </a:lnTo>
                <a:lnTo>
                  <a:pt x="149272" y="240128"/>
                </a:lnTo>
                <a:lnTo>
                  <a:pt x="140589" y="250407"/>
                </a:lnTo>
                <a:lnTo>
                  <a:pt x="131759" y="259024"/>
                </a:lnTo>
                <a:lnTo>
                  <a:pt x="127115" y="262420"/>
                </a:lnTo>
                <a:lnTo>
                  <a:pt x="115640" y="268850"/>
                </a:lnTo>
                <a:lnTo>
                  <a:pt x="104159" y="273304"/>
                </a:lnTo>
                <a:lnTo>
                  <a:pt x="92663" y="275702"/>
                </a:lnTo>
                <a:lnTo>
                  <a:pt x="81148" y="275963"/>
                </a:lnTo>
                <a:lnTo>
                  <a:pt x="69605" y="274007"/>
                </a:lnTo>
                <a:lnTo>
                  <a:pt x="58027" y="269753"/>
                </a:lnTo>
                <a:lnTo>
                  <a:pt x="46550" y="263216"/>
                </a:lnTo>
                <a:lnTo>
                  <a:pt x="36316" y="255907"/>
                </a:lnTo>
                <a:lnTo>
                  <a:pt x="26764" y="247747"/>
                </a:lnTo>
                <a:lnTo>
                  <a:pt x="18116" y="238219"/>
                </a:lnTo>
                <a:lnTo>
                  <a:pt x="13799" y="232167"/>
                </a:lnTo>
                <a:lnTo>
                  <a:pt x="16229" y="229878"/>
                </a:lnTo>
                <a:lnTo>
                  <a:pt x="24654" y="239555"/>
                </a:lnTo>
                <a:lnTo>
                  <a:pt x="35140" y="246843"/>
                </a:lnTo>
                <a:lnTo>
                  <a:pt x="35957" y="247293"/>
                </a:lnTo>
                <a:lnTo>
                  <a:pt x="28623" y="236871"/>
                </a:lnTo>
                <a:lnTo>
                  <a:pt x="21735" y="226237"/>
                </a:lnTo>
                <a:lnTo>
                  <a:pt x="17687" y="217240"/>
                </a:lnTo>
                <a:lnTo>
                  <a:pt x="18196" y="179833"/>
                </a:lnTo>
                <a:lnTo>
                  <a:pt x="21795" y="167809"/>
                </a:lnTo>
                <a:lnTo>
                  <a:pt x="25185" y="155632"/>
                </a:lnTo>
                <a:lnTo>
                  <a:pt x="28212" y="143229"/>
                </a:lnTo>
                <a:lnTo>
                  <a:pt x="30722" y="130530"/>
                </a:lnTo>
                <a:lnTo>
                  <a:pt x="32556" y="117526"/>
                </a:lnTo>
                <a:lnTo>
                  <a:pt x="34888" y="125288"/>
                </a:lnTo>
                <a:lnTo>
                  <a:pt x="32459" y="131259"/>
                </a:lnTo>
                <a:lnTo>
                  <a:pt x="33625" y="137230"/>
                </a:lnTo>
                <a:lnTo>
                  <a:pt x="37512" y="130861"/>
                </a:lnTo>
                <a:lnTo>
                  <a:pt x="36735" y="124094"/>
                </a:lnTo>
                <a:lnTo>
                  <a:pt x="35374" y="117327"/>
                </a:lnTo>
                <a:lnTo>
                  <a:pt x="34014" y="110262"/>
                </a:lnTo>
                <a:lnTo>
                  <a:pt x="30709" y="103992"/>
                </a:lnTo>
                <a:lnTo>
                  <a:pt x="27211" y="97922"/>
                </a:lnTo>
                <a:lnTo>
                  <a:pt x="23907" y="91752"/>
                </a:lnTo>
                <a:lnTo>
                  <a:pt x="20311" y="85781"/>
                </a:lnTo>
                <a:lnTo>
                  <a:pt x="15840" y="78119"/>
                </a:lnTo>
                <a:lnTo>
                  <a:pt x="18756" y="79711"/>
                </a:lnTo>
                <a:lnTo>
                  <a:pt x="20116" y="80407"/>
                </a:lnTo>
                <a:lnTo>
                  <a:pt x="21477" y="81104"/>
                </a:lnTo>
                <a:lnTo>
                  <a:pt x="22352" y="82199"/>
                </a:lnTo>
                <a:lnTo>
                  <a:pt x="22837" y="83890"/>
                </a:lnTo>
                <a:lnTo>
                  <a:pt x="24587" y="84089"/>
                </a:lnTo>
                <a:lnTo>
                  <a:pt x="24976" y="81801"/>
                </a:lnTo>
                <a:lnTo>
                  <a:pt x="23712" y="80905"/>
                </a:lnTo>
                <a:lnTo>
                  <a:pt x="22643" y="80009"/>
                </a:lnTo>
                <a:lnTo>
                  <a:pt x="15291" y="69599"/>
                </a:lnTo>
                <a:lnTo>
                  <a:pt x="8662" y="58777"/>
                </a:lnTo>
                <a:lnTo>
                  <a:pt x="6025" y="50553"/>
                </a:lnTo>
                <a:lnTo>
                  <a:pt x="5133" y="37921"/>
                </a:lnTo>
                <a:lnTo>
                  <a:pt x="5149" y="25350"/>
                </a:lnTo>
                <a:lnTo>
                  <a:pt x="5053" y="23485"/>
                </a:lnTo>
                <a:lnTo>
                  <a:pt x="5830" y="16917"/>
                </a:lnTo>
                <a:close/>
              </a:path>
            </a:pathLst>
          </a:custGeom>
          <a:solidFill>
            <a:srgbClr val="302D30"/>
          </a:solidFill>
        </p:spPr>
        <p:txBody>
          <a:bodyPr wrap="square" lIns="0" tIns="0" rIns="0" bIns="0" rtlCol="0">
            <a:noAutofit/>
          </a:bodyPr>
          <a:lstStyle/>
          <a:p>
            <a:endParaRPr sz="1758"/>
          </a:p>
        </p:txBody>
      </p:sp>
      <p:sp>
        <p:nvSpPr>
          <p:cNvPr id="1457" name="object 434"/>
          <p:cNvSpPr/>
          <p:nvPr/>
        </p:nvSpPr>
        <p:spPr>
          <a:xfrm>
            <a:off x="1934543" y="3278941"/>
            <a:ext cx="37592" cy="264014"/>
          </a:xfrm>
          <a:custGeom>
            <a:avLst/>
            <a:gdLst/>
            <a:ahLst/>
            <a:cxnLst/>
            <a:rect l="l" t="t" r="r" b="b"/>
            <a:pathLst>
              <a:path w="38497" h="270370">
                <a:moveTo>
                  <a:pt x="261" y="182013"/>
                </a:moveTo>
                <a:lnTo>
                  <a:pt x="912" y="169359"/>
                </a:lnTo>
                <a:lnTo>
                  <a:pt x="2009" y="156710"/>
                </a:lnTo>
                <a:lnTo>
                  <a:pt x="3391" y="145579"/>
                </a:lnTo>
                <a:lnTo>
                  <a:pt x="5311" y="132980"/>
                </a:lnTo>
                <a:lnTo>
                  <a:pt x="7498" y="120444"/>
                </a:lnTo>
                <a:lnTo>
                  <a:pt x="9929" y="107966"/>
                </a:lnTo>
                <a:lnTo>
                  <a:pt x="12582" y="95540"/>
                </a:lnTo>
                <a:lnTo>
                  <a:pt x="15433" y="83163"/>
                </a:lnTo>
                <a:lnTo>
                  <a:pt x="18461" y="70828"/>
                </a:lnTo>
                <a:lnTo>
                  <a:pt x="21642" y="58531"/>
                </a:lnTo>
                <a:lnTo>
                  <a:pt x="24953" y="46267"/>
                </a:lnTo>
                <a:lnTo>
                  <a:pt x="28373" y="34031"/>
                </a:lnTo>
                <a:lnTo>
                  <a:pt x="31282" y="23873"/>
                </a:lnTo>
                <a:lnTo>
                  <a:pt x="34841" y="11941"/>
                </a:lnTo>
                <a:lnTo>
                  <a:pt x="38497" y="0"/>
                </a:lnTo>
                <a:lnTo>
                  <a:pt x="37988" y="37407"/>
                </a:lnTo>
                <a:lnTo>
                  <a:pt x="36919" y="41686"/>
                </a:lnTo>
                <a:lnTo>
                  <a:pt x="33615" y="45666"/>
                </a:lnTo>
                <a:lnTo>
                  <a:pt x="36530" y="50045"/>
                </a:lnTo>
                <a:lnTo>
                  <a:pt x="34101" y="52334"/>
                </a:lnTo>
                <a:lnTo>
                  <a:pt x="31180" y="64873"/>
                </a:lnTo>
                <a:lnTo>
                  <a:pt x="28241" y="77344"/>
                </a:lnTo>
                <a:lnTo>
                  <a:pt x="25336" y="89766"/>
                </a:lnTo>
                <a:lnTo>
                  <a:pt x="22518" y="102159"/>
                </a:lnTo>
                <a:lnTo>
                  <a:pt x="19837" y="114541"/>
                </a:lnTo>
                <a:lnTo>
                  <a:pt x="17347" y="126932"/>
                </a:lnTo>
                <a:lnTo>
                  <a:pt x="15100" y="139351"/>
                </a:lnTo>
                <a:lnTo>
                  <a:pt x="13146" y="151818"/>
                </a:lnTo>
                <a:lnTo>
                  <a:pt x="12040" y="160108"/>
                </a:lnTo>
                <a:lnTo>
                  <a:pt x="10569" y="172642"/>
                </a:lnTo>
                <a:lnTo>
                  <a:pt x="9305" y="185198"/>
                </a:lnTo>
                <a:lnTo>
                  <a:pt x="8247" y="197783"/>
                </a:lnTo>
                <a:lnTo>
                  <a:pt x="7394" y="210403"/>
                </a:lnTo>
                <a:lnTo>
                  <a:pt x="6746" y="223063"/>
                </a:lnTo>
                <a:lnTo>
                  <a:pt x="6302" y="235771"/>
                </a:lnTo>
                <a:lnTo>
                  <a:pt x="6060" y="248533"/>
                </a:lnTo>
                <a:lnTo>
                  <a:pt x="6020" y="261356"/>
                </a:lnTo>
                <a:lnTo>
                  <a:pt x="6112" y="270370"/>
                </a:lnTo>
                <a:lnTo>
                  <a:pt x="2710" y="266390"/>
                </a:lnTo>
                <a:lnTo>
                  <a:pt x="2808" y="261912"/>
                </a:lnTo>
                <a:lnTo>
                  <a:pt x="2516" y="257931"/>
                </a:lnTo>
                <a:lnTo>
                  <a:pt x="1694" y="245287"/>
                </a:lnTo>
                <a:lnTo>
                  <a:pt x="974" y="232637"/>
                </a:lnTo>
                <a:lnTo>
                  <a:pt x="413" y="219983"/>
                </a:lnTo>
                <a:lnTo>
                  <a:pt x="69" y="207326"/>
                </a:lnTo>
                <a:lnTo>
                  <a:pt x="0" y="194669"/>
                </a:lnTo>
                <a:lnTo>
                  <a:pt x="261" y="182013"/>
                </a:lnTo>
                <a:close/>
              </a:path>
            </a:pathLst>
          </a:custGeom>
          <a:solidFill>
            <a:srgbClr val="302D30"/>
          </a:solidFill>
        </p:spPr>
        <p:txBody>
          <a:bodyPr wrap="square" lIns="0" tIns="0" rIns="0" bIns="0" rtlCol="0">
            <a:noAutofit/>
          </a:bodyPr>
          <a:lstStyle/>
          <a:p>
            <a:endParaRPr sz="1758"/>
          </a:p>
        </p:txBody>
      </p:sp>
      <p:sp>
        <p:nvSpPr>
          <p:cNvPr id="1458" name="object 435"/>
          <p:cNvSpPr/>
          <p:nvPr/>
        </p:nvSpPr>
        <p:spPr>
          <a:xfrm>
            <a:off x="1991194" y="3255725"/>
            <a:ext cx="104" cy="194"/>
          </a:xfrm>
          <a:custGeom>
            <a:avLst/>
            <a:gdLst/>
            <a:ahLst/>
            <a:cxnLst/>
            <a:rect l="l" t="t" r="r" b="b"/>
            <a:pathLst>
              <a:path w="107" h="199">
                <a:moveTo>
                  <a:pt x="107" y="16"/>
                </a:moveTo>
                <a:lnTo>
                  <a:pt x="0" y="199"/>
                </a:lnTo>
                <a:lnTo>
                  <a:pt x="97" y="0"/>
                </a:lnTo>
                <a:close/>
              </a:path>
            </a:pathLst>
          </a:custGeom>
          <a:solidFill>
            <a:srgbClr val="302D30"/>
          </a:solidFill>
        </p:spPr>
        <p:txBody>
          <a:bodyPr wrap="square" lIns="0" tIns="0" rIns="0" bIns="0" rtlCol="0">
            <a:noAutofit/>
          </a:bodyPr>
          <a:lstStyle/>
          <a:p>
            <a:endParaRPr sz="1758"/>
          </a:p>
        </p:txBody>
      </p:sp>
      <p:sp>
        <p:nvSpPr>
          <p:cNvPr id="1459" name="object 436"/>
          <p:cNvSpPr/>
          <p:nvPr/>
        </p:nvSpPr>
        <p:spPr>
          <a:xfrm>
            <a:off x="2081476" y="3331385"/>
            <a:ext cx="9104" cy="16153"/>
          </a:xfrm>
          <a:custGeom>
            <a:avLst/>
            <a:gdLst/>
            <a:ahLst/>
            <a:cxnLst/>
            <a:rect l="l" t="t" r="r" b="b"/>
            <a:pathLst>
              <a:path w="9323" h="16542">
                <a:moveTo>
                  <a:pt x="2394" y="16542"/>
                </a:moveTo>
                <a:lnTo>
                  <a:pt x="0" y="8987"/>
                </a:lnTo>
                <a:lnTo>
                  <a:pt x="9323" y="0"/>
                </a:lnTo>
                <a:lnTo>
                  <a:pt x="2394" y="16542"/>
                </a:lnTo>
                <a:close/>
              </a:path>
            </a:pathLst>
          </a:custGeom>
          <a:solidFill>
            <a:srgbClr val="302D30"/>
          </a:solidFill>
        </p:spPr>
        <p:txBody>
          <a:bodyPr wrap="square" lIns="0" tIns="0" rIns="0" bIns="0" rtlCol="0">
            <a:noAutofit/>
          </a:bodyPr>
          <a:lstStyle/>
          <a:p>
            <a:endParaRPr sz="1758"/>
          </a:p>
        </p:txBody>
      </p:sp>
      <p:sp>
        <p:nvSpPr>
          <p:cNvPr id="1460" name="object 437"/>
          <p:cNvSpPr/>
          <p:nvPr/>
        </p:nvSpPr>
        <p:spPr>
          <a:xfrm>
            <a:off x="1732281" y="2831348"/>
            <a:ext cx="29228" cy="21248"/>
          </a:xfrm>
          <a:custGeom>
            <a:avLst/>
            <a:gdLst/>
            <a:ahLst/>
            <a:cxnLst/>
            <a:rect l="l" t="t" r="r" b="b"/>
            <a:pathLst>
              <a:path w="29932" h="21760">
                <a:moveTo>
                  <a:pt x="14383" y="1492"/>
                </a:moveTo>
                <a:lnTo>
                  <a:pt x="16521" y="995"/>
                </a:lnTo>
                <a:lnTo>
                  <a:pt x="18756" y="0"/>
                </a:lnTo>
                <a:lnTo>
                  <a:pt x="20019" y="2587"/>
                </a:lnTo>
                <a:lnTo>
                  <a:pt x="21380" y="5174"/>
                </a:lnTo>
                <a:lnTo>
                  <a:pt x="19825" y="6866"/>
                </a:lnTo>
                <a:lnTo>
                  <a:pt x="17590" y="8359"/>
                </a:lnTo>
                <a:lnTo>
                  <a:pt x="12536" y="11643"/>
                </a:lnTo>
                <a:lnTo>
                  <a:pt x="7191" y="14330"/>
                </a:lnTo>
                <a:lnTo>
                  <a:pt x="3109" y="19007"/>
                </a:lnTo>
                <a:lnTo>
                  <a:pt x="15215" y="14837"/>
                </a:lnTo>
                <a:lnTo>
                  <a:pt x="26359" y="8724"/>
                </a:lnTo>
                <a:lnTo>
                  <a:pt x="29057" y="7264"/>
                </a:lnTo>
                <a:lnTo>
                  <a:pt x="29349" y="7563"/>
                </a:lnTo>
                <a:lnTo>
                  <a:pt x="29640" y="7861"/>
                </a:lnTo>
                <a:lnTo>
                  <a:pt x="29932" y="8259"/>
                </a:lnTo>
                <a:lnTo>
                  <a:pt x="19544" y="15823"/>
                </a:lnTo>
                <a:lnTo>
                  <a:pt x="8301" y="21760"/>
                </a:lnTo>
                <a:lnTo>
                  <a:pt x="1943" y="20002"/>
                </a:lnTo>
                <a:lnTo>
                  <a:pt x="1652" y="19703"/>
                </a:lnTo>
                <a:lnTo>
                  <a:pt x="1263" y="19305"/>
                </a:lnTo>
                <a:lnTo>
                  <a:pt x="1069" y="19405"/>
                </a:lnTo>
                <a:lnTo>
                  <a:pt x="680" y="19504"/>
                </a:lnTo>
                <a:lnTo>
                  <a:pt x="388" y="19902"/>
                </a:lnTo>
                <a:lnTo>
                  <a:pt x="0" y="20201"/>
                </a:lnTo>
                <a:lnTo>
                  <a:pt x="2338" y="5453"/>
                </a:lnTo>
                <a:lnTo>
                  <a:pt x="14383" y="1492"/>
                </a:lnTo>
                <a:close/>
              </a:path>
            </a:pathLst>
          </a:custGeom>
          <a:solidFill>
            <a:srgbClr val="302D30"/>
          </a:solidFill>
        </p:spPr>
        <p:txBody>
          <a:bodyPr wrap="square" lIns="0" tIns="0" rIns="0" bIns="0" rtlCol="0">
            <a:noAutofit/>
          </a:bodyPr>
          <a:lstStyle/>
          <a:p>
            <a:endParaRPr sz="1758"/>
          </a:p>
        </p:txBody>
      </p:sp>
      <p:sp>
        <p:nvSpPr>
          <p:cNvPr id="1461" name="object 438"/>
          <p:cNvSpPr/>
          <p:nvPr/>
        </p:nvSpPr>
        <p:spPr>
          <a:xfrm>
            <a:off x="1732717" y="2818903"/>
            <a:ext cx="11641" cy="13338"/>
          </a:xfrm>
          <a:custGeom>
            <a:avLst/>
            <a:gdLst/>
            <a:ahLst/>
            <a:cxnLst/>
            <a:rect l="l" t="t" r="r" b="b"/>
            <a:pathLst>
              <a:path w="11921" h="13659">
                <a:moveTo>
                  <a:pt x="11921" y="9265"/>
                </a:moveTo>
                <a:lnTo>
                  <a:pt x="0" y="13659"/>
                </a:lnTo>
                <a:lnTo>
                  <a:pt x="1606" y="1791"/>
                </a:lnTo>
                <a:lnTo>
                  <a:pt x="2578" y="1492"/>
                </a:lnTo>
                <a:lnTo>
                  <a:pt x="3452" y="895"/>
                </a:lnTo>
                <a:lnTo>
                  <a:pt x="5785" y="597"/>
                </a:lnTo>
                <a:lnTo>
                  <a:pt x="8117" y="0"/>
                </a:lnTo>
                <a:lnTo>
                  <a:pt x="11921" y="9265"/>
                </a:lnTo>
                <a:close/>
              </a:path>
            </a:pathLst>
          </a:custGeom>
          <a:solidFill>
            <a:srgbClr val="302D30"/>
          </a:solidFill>
        </p:spPr>
        <p:txBody>
          <a:bodyPr wrap="square" lIns="0" tIns="0" rIns="0" bIns="0" rtlCol="0">
            <a:noAutofit/>
          </a:bodyPr>
          <a:lstStyle/>
          <a:p>
            <a:endParaRPr sz="1758"/>
          </a:p>
        </p:txBody>
      </p:sp>
      <p:sp>
        <p:nvSpPr>
          <p:cNvPr id="1462" name="object 439"/>
          <p:cNvSpPr/>
          <p:nvPr/>
        </p:nvSpPr>
        <p:spPr>
          <a:xfrm>
            <a:off x="1672495" y="2794628"/>
            <a:ext cx="41565" cy="113501"/>
          </a:xfrm>
          <a:custGeom>
            <a:avLst/>
            <a:gdLst/>
            <a:ahLst/>
            <a:cxnLst/>
            <a:rect l="l" t="t" r="r" b="b"/>
            <a:pathLst>
              <a:path w="42566" h="116233">
                <a:moveTo>
                  <a:pt x="26433" y="8956"/>
                </a:moveTo>
                <a:lnTo>
                  <a:pt x="22449" y="7662"/>
                </a:lnTo>
                <a:lnTo>
                  <a:pt x="24295" y="3980"/>
                </a:lnTo>
                <a:lnTo>
                  <a:pt x="26142" y="0"/>
                </a:lnTo>
                <a:lnTo>
                  <a:pt x="29640" y="1492"/>
                </a:lnTo>
                <a:lnTo>
                  <a:pt x="37989" y="15308"/>
                </a:lnTo>
                <a:lnTo>
                  <a:pt x="28493" y="21115"/>
                </a:lnTo>
                <a:lnTo>
                  <a:pt x="28280" y="21296"/>
                </a:lnTo>
                <a:lnTo>
                  <a:pt x="35957" y="19405"/>
                </a:lnTo>
                <a:lnTo>
                  <a:pt x="42566" y="20400"/>
                </a:lnTo>
                <a:lnTo>
                  <a:pt x="42080" y="34830"/>
                </a:lnTo>
                <a:lnTo>
                  <a:pt x="35374" y="35725"/>
                </a:lnTo>
                <a:lnTo>
                  <a:pt x="30515" y="40502"/>
                </a:lnTo>
                <a:lnTo>
                  <a:pt x="27703" y="79308"/>
                </a:lnTo>
                <a:lnTo>
                  <a:pt x="20602" y="82099"/>
                </a:lnTo>
                <a:lnTo>
                  <a:pt x="19047" y="82497"/>
                </a:lnTo>
                <a:lnTo>
                  <a:pt x="18076" y="84886"/>
                </a:lnTo>
                <a:lnTo>
                  <a:pt x="17007" y="86577"/>
                </a:lnTo>
                <a:lnTo>
                  <a:pt x="15938" y="88269"/>
                </a:lnTo>
                <a:lnTo>
                  <a:pt x="14966" y="89961"/>
                </a:lnTo>
                <a:lnTo>
                  <a:pt x="12828" y="90359"/>
                </a:lnTo>
                <a:lnTo>
                  <a:pt x="11661" y="90558"/>
                </a:lnTo>
                <a:lnTo>
                  <a:pt x="11176" y="92648"/>
                </a:lnTo>
                <a:lnTo>
                  <a:pt x="10981" y="93941"/>
                </a:lnTo>
                <a:lnTo>
                  <a:pt x="10398" y="96728"/>
                </a:lnTo>
                <a:lnTo>
                  <a:pt x="10009" y="100012"/>
                </a:lnTo>
                <a:lnTo>
                  <a:pt x="8260" y="101903"/>
                </a:lnTo>
                <a:lnTo>
                  <a:pt x="4276" y="105983"/>
                </a:lnTo>
                <a:lnTo>
                  <a:pt x="5539" y="112949"/>
                </a:lnTo>
                <a:lnTo>
                  <a:pt x="291" y="116233"/>
                </a:lnTo>
                <a:lnTo>
                  <a:pt x="0" y="100012"/>
                </a:lnTo>
                <a:lnTo>
                  <a:pt x="583" y="105186"/>
                </a:lnTo>
                <a:lnTo>
                  <a:pt x="3595" y="100808"/>
                </a:lnTo>
                <a:lnTo>
                  <a:pt x="4081" y="95733"/>
                </a:lnTo>
                <a:lnTo>
                  <a:pt x="5442" y="90856"/>
                </a:lnTo>
                <a:lnTo>
                  <a:pt x="5928" y="89165"/>
                </a:lnTo>
                <a:lnTo>
                  <a:pt x="5345" y="88269"/>
                </a:lnTo>
                <a:lnTo>
                  <a:pt x="3984" y="87871"/>
                </a:lnTo>
                <a:lnTo>
                  <a:pt x="1943" y="87373"/>
                </a:lnTo>
                <a:lnTo>
                  <a:pt x="2332" y="89264"/>
                </a:lnTo>
                <a:lnTo>
                  <a:pt x="2040" y="90359"/>
                </a:lnTo>
                <a:lnTo>
                  <a:pt x="777" y="95136"/>
                </a:lnTo>
                <a:lnTo>
                  <a:pt x="528" y="48668"/>
                </a:lnTo>
                <a:lnTo>
                  <a:pt x="6105" y="37256"/>
                </a:lnTo>
                <a:lnTo>
                  <a:pt x="7969" y="33038"/>
                </a:lnTo>
                <a:lnTo>
                  <a:pt x="14963" y="22150"/>
                </a:lnTo>
                <a:lnTo>
                  <a:pt x="24449" y="13702"/>
                </a:lnTo>
                <a:lnTo>
                  <a:pt x="27891" y="11245"/>
                </a:lnTo>
                <a:lnTo>
                  <a:pt x="26433" y="8956"/>
                </a:lnTo>
                <a:close/>
              </a:path>
            </a:pathLst>
          </a:custGeom>
          <a:solidFill>
            <a:srgbClr val="302D30"/>
          </a:solidFill>
        </p:spPr>
        <p:txBody>
          <a:bodyPr wrap="square" lIns="0" tIns="0" rIns="0" bIns="0" rtlCol="0">
            <a:noAutofit/>
          </a:bodyPr>
          <a:lstStyle/>
          <a:p>
            <a:endParaRPr sz="1758"/>
          </a:p>
        </p:txBody>
      </p:sp>
      <p:sp>
        <p:nvSpPr>
          <p:cNvPr id="1463" name="object 440"/>
          <p:cNvSpPr/>
          <p:nvPr/>
        </p:nvSpPr>
        <p:spPr>
          <a:xfrm>
            <a:off x="1735148" y="2812690"/>
            <a:ext cx="5679" cy="3692"/>
          </a:xfrm>
          <a:custGeom>
            <a:avLst/>
            <a:gdLst/>
            <a:ahLst/>
            <a:cxnLst/>
            <a:rect l="l" t="t" r="r" b="b"/>
            <a:pathLst>
              <a:path w="5816" h="3781">
                <a:moveTo>
                  <a:pt x="4553" y="3781"/>
                </a:moveTo>
                <a:lnTo>
                  <a:pt x="0" y="2324"/>
                </a:lnTo>
                <a:lnTo>
                  <a:pt x="3095" y="0"/>
                </a:lnTo>
                <a:lnTo>
                  <a:pt x="5816" y="1393"/>
                </a:lnTo>
                <a:lnTo>
                  <a:pt x="4553" y="3781"/>
                </a:lnTo>
                <a:close/>
              </a:path>
            </a:pathLst>
          </a:custGeom>
          <a:solidFill>
            <a:srgbClr val="302D30"/>
          </a:solidFill>
        </p:spPr>
        <p:txBody>
          <a:bodyPr wrap="square" lIns="0" tIns="0" rIns="0" bIns="0" rtlCol="0">
            <a:noAutofit/>
          </a:bodyPr>
          <a:lstStyle/>
          <a:p>
            <a:endParaRPr sz="1758"/>
          </a:p>
        </p:txBody>
      </p:sp>
      <p:sp>
        <p:nvSpPr>
          <p:cNvPr id="1464" name="object 441"/>
          <p:cNvSpPr/>
          <p:nvPr/>
        </p:nvSpPr>
        <p:spPr>
          <a:xfrm>
            <a:off x="1699548" y="2792088"/>
            <a:ext cx="72590" cy="79978"/>
          </a:xfrm>
          <a:custGeom>
            <a:avLst/>
            <a:gdLst/>
            <a:ahLst/>
            <a:cxnLst/>
            <a:rect l="l" t="t" r="r" b="b"/>
            <a:pathLst>
              <a:path w="74338" h="81903">
                <a:moveTo>
                  <a:pt x="71908" y="21402"/>
                </a:moveTo>
                <a:lnTo>
                  <a:pt x="70353" y="22995"/>
                </a:lnTo>
                <a:lnTo>
                  <a:pt x="66952" y="22000"/>
                </a:lnTo>
                <a:lnTo>
                  <a:pt x="63162" y="20805"/>
                </a:lnTo>
                <a:lnTo>
                  <a:pt x="60732" y="25781"/>
                </a:lnTo>
                <a:lnTo>
                  <a:pt x="57720" y="27970"/>
                </a:lnTo>
                <a:lnTo>
                  <a:pt x="56845" y="28269"/>
                </a:lnTo>
                <a:lnTo>
                  <a:pt x="55290" y="27672"/>
                </a:lnTo>
                <a:lnTo>
                  <a:pt x="55290" y="29165"/>
                </a:lnTo>
                <a:lnTo>
                  <a:pt x="55193" y="30856"/>
                </a:lnTo>
                <a:lnTo>
                  <a:pt x="56651" y="30259"/>
                </a:lnTo>
                <a:lnTo>
                  <a:pt x="57525" y="30458"/>
                </a:lnTo>
                <a:lnTo>
                  <a:pt x="57622" y="30856"/>
                </a:lnTo>
                <a:lnTo>
                  <a:pt x="57622" y="31254"/>
                </a:lnTo>
                <a:lnTo>
                  <a:pt x="57525" y="31652"/>
                </a:lnTo>
                <a:lnTo>
                  <a:pt x="45877" y="36738"/>
                </a:lnTo>
                <a:lnTo>
                  <a:pt x="42073" y="27473"/>
                </a:lnTo>
                <a:lnTo>
                  <a:pt x="44308" y="27672"/>
                </a:lnTo>
                <a:lnTo>
                  <a:pt x="50334" y="28269"/>
                </a:lnTo>
                <a:lnTo>
                  <a:pt x="54221" y="25284"/>
                </a:lnTo>
                <a:lnTo>
                  <a:pt x="57234" y="20407"/>
                </a:lnTo>
                <a:lnTo>
                  <a:pt x="54027" y="18915"/>
                </a:lnTo>
                <a:lnTo>
                  <a:pt x="51403" y="21104"/>
                </a:lnTo>
                <a:lnTo>
                  <a:pt x="48487" y="21104"/>
                </a:lnTo>
                <a:lnTo>
                  <a:pt x="49167" y="18417"/>
                </a:lnTo>
                <a:lnTo>
                  <a:pt x="47029" y="18019"/>
                </a:lnTo>
                <a:lnTo>
                  <a:pt x="41684" y="18019"/>
                </a:lnTo>
                <a:lnTo>
                  <a:pt x="37797" y="18417"/>
                </a:lnTo>
                <a:lnTo>
                  <a:pt x="33910" y="18616"/>
                </a:lnTo>
                <a:lnTo>
                  <a:pt x="35173" y="24388"/>
                </a:lnTo>
                <a:lnTo>
                  <a:pt x="36349" y="23505"/>
                </a:lnTo>
                <a:lnTo>
                  <a:pt x="36728" y="27672"/>
                </a:lnTo>
                <a:lnTo>
                  <a:pt x="36048" y="27871"/>
                </a:lnTo>
                <a:lnTo>
                  <a:pt x="35367" y="28169"/>
                </a:lnTo>
                <a:lnTo>
                  <a:pt x="34687" y="28368"/>
                </a:lnTo>
                <a:lnTo>
                  <a:pt x="35562" y="29264"/>
                </a:lnTo>
                <a:lnTo>
                  <a:pt x="33955" y="41133"/>
                </a:lnTo>
                <a:lnTo>
                  <a:pt x="23317" y="46679"/>
                </a:lnTo>
                <a:lnTo>
                  <a:pt x="19332" y="49366"/>
                </a:lnTo>
                <a:lnTo>
                  <a:pt x="15251" y="51754"/>
                </a:lnTo>
                <a:lnTo>
                  <a:pt x="12044" y="55337"/>
                </a:lnTo>
                <a:lnTo>
                  <a:pt x="11363" y="55636"/>
                </a:lnTo>
                <a:lnTo>
                  <a:pt x="10683" y="55934"/>
                </a:lnTo>
                <a:lnTo>
                  <a:pt x="10003" y="56133"/>
                </a:lnTo>
                <a:lnTo>
                  <a:pt x="10780" y="57626"/>
                </a:lnTo>
                <a:lnTo>
                  <a:pt x="11849" y="56730"/>
                </a:lnTo>
                <a:lnTo>
                  <a:pt x="12821" y="56432"/>
                </a:lnTo>
                <a:lnTo>
                  <a:pt x="24200" y="50726"/>
                </a:lnTo>
                <a:lnTo>
                  <a:pt x="35860" y="45664"/>
                </a:lnTo>
                <a:lnTo>
                  <a:pt x="33521" y="60412"/>
                </a:lnTo>
                <a:lnTo>
                  <a:pt x="33813" y="60512"/>
                </a:lnTo>
                <a:lnTo>
                  <a:pt x="34201" y="60611"/>
                </a:lnTo>
                <a:lnTo>
                  <a:pt x="34493" y="60810"/>
                </a:lnTo>
                <a:lnTo>
                  <a:pt x="34882" y="60611"/>
                </a:lnTo>
                <a:lnTo>
                  <a:pt x="35173" y="60412"/>
                </a:lnTo>
                <a:lnTo>
                  <a:pt x="35465" y="60213"/>
                </a:lnTo>
                <a:lnTo>
                  <a:pt x="41822" y="61972"/>
                </a:lnTo>
                <a:lnTo>
                  <a:pt x="30097" y="66949"/>
                </a:lnTo>
                <a:lnTo>
                  <a:pt x="22442" y="69966"/>
                </a:lnTo>
                <a:lnTo>
                  <a:pt x="11108" y="75741"/>
                </a:lnTo>
                <a:lnTo>
                  <a:pt x="0" y="81903"/>
                </a:lnTo>
                <a:lnTo>
                  <a:pt x="2811" y="43097"/>
                </a:lnTo>
                <a:lnTo>
                  <a:pt x="9517" y="42301"/>
                </a:lnTo>
                <a:lnTo>
                  <a:pt x="14376" y="37424"/>
                </a:lnTo>
                <a:lnTo>
                  <a:pt x="14862" y="22995"/>
                </a:lnTo>
                <a:lnTo>
                  <a:pt x="22053" y="22298"/>
                </a:lnTo>
                <a:lnTo>
                  <a:pt x="10285" y="17903"/>
                </a:lnTo>
                <a:lnTo>
                  <a:pt x="1937" y="4087"/>
                </a:lnTo>
                <a:lnTo>
                  <a:pt x="4463" y="5082"/>
                </a:lnTo>
                <a:lnTo>
                  <a:pt x="16181" y="4908"/>
                </a:lnTo>
                <a:lnTo>
                  <a:pt x="27152" y="829"/>
                </a:lnTo>
                <a:lnTo>
                  <a:pt x="27787" y="703"/>
                </a:lnTo>
                <a:lnTo>
                  <a:pt x="40617" y="0"/>
                </a:lnTo>
                <a:lnTo>
                  <a:pt x="52332" y="3332"/>
                </a:lnTo>
                <a:lnTo>
                  <a:pt x="59177" y="7968"/>
                </a:lnTo>
                <a:lnTo>
                  <a:pt x="60441" y="9063"/>
                </a:lnTo>
                <a:lnTo>
                  <a:pt x="61315" y="11053"/>
                </a:lnTo>
                <a:lnTo>
                  <a:pt x="63356" y="10555"/>
                </a:lnTo>
                <a:lnTo>
                  <a:pt x="69284" y="8963"/>
                </a:lnTo>
                <a:lnTo>
                  <a:pt x="71714" y="13143"/>
                </a:lnTo>
                <a:lnTo>
                  <a:pt x="74338" y="17123"/>
                </a:lnTo>
                <a:lnTo>
                  <a:pt x="74338" y="18218"/>
                </a:lnTo>
                <a:lnTo>
                  <a:pt x="74241" y="19313"/>
                </a:lnTo>
                <a:lnTo>
                  <a:pt x="74241" y="20407"/>
                </a:lnTo>
                <a:lnTo>
                  <a:pt x="71908" y="21402"/>
                </a:lnTo>
                <a:close/>
              </a:path>
            </a:pathLst>
          </a:custGeom>
          <a:solidFill>
            <a:srgbClr val="302D30"/>
          </a:solidFill>
        </p:spPr>
        <p:txBody>
          <a:bodyPr wrap="square" lIns="0" tIns="0" rIns="0" bIns="0" rtlCol="0">
            <a:noAutofit/>
          </a:bodyPr>
          <a:lstStyle/>
          <a:p>
            <a:endParaRPr sz="1758"/>
          </a:p>
        </p:txBody>
      </p:sp>
      <p:sp>
        <p:nvSpPr>
          <p:cNvPr id="1465" name="object 442"/>
          <p:cNvSpPr/>
          <p:nvPr/>
        </p:nvSpPr>
        <p:spPr>
          <a:xfrm>
            <a:off x="1660664" y="2842140"/>
            <a:ext cx="42158" cy="171508"/>
          </a:xfrm>
          <a:custGeom>
            <a:avLst/>
            <a:gdLst/>
            <a:ahLst/>
            <a:cxnLst/>
            <a:rect l="l" t="t" r="r" b="b"/>
            <a:pathLst>
              <a:path w="43173" h="175637">
                <a:moveTo>
                  <a:pt x="27097" y="123790"/>
                </a:moveTo>
                <a:lnTo>
                  <a:pt x="25542" y="122098"/>
                </a:lnTo>
                <a:lnTo>
                  <a:pt x="24279" y="120108"/>
                </a:lnTo>
                <a:lnTo>
                  <a:pt x="21752" y="116824"/>
                </a:lnTo>
                <a:lnTo>
                  <a:pt x="23210" y="126676"/>
                </a:lnTo>
                <a:lnTo>
                  <a:pt x="21558" y="134239"/>
                </a:lnTo>
                <a:lnTo>
                  <a:pt x="16407" y="140707"/>
                </a:lnTo>
                <a:lnTo>
                  <a:pt x="14949" y="142499"/>
                </a:lnTo>
                <a:lnTo>
                  <a:pt x="16504" y="144091"/>
                </a:lnTo>
                <a:lnTo>
                  <a:pt x="17087" y="145583"/>
                </a:lnTo>
                <a:lnTo>
                  <a:pt x="21313" y="157547"/>
                </a:lnTo>
                <a:lnTo>
                  <a:pt x="25599" y="169510"/>
                </a:lnTo>
                <a:lnTo>
                  <a:pt x="27194" y="173945"/>
                </a:lnTo>
                <a:lnTo>
                  <a:pt x="27583" y="175239"/>
                </a:lnTo>
                <a:lnTo>
                  <a:pt x="27194" y="175537"/>
                </a:lnTo>
                <a:lnTo>
                  <a:pt x="26222" y="175637"/>
                </a:lnTo>
                <a:lnTo>
                  <a:pt x="17250" y="165685"/>
                </a:lnTo>
                <a:lnTo>
                  <a:pt x="11766" y="154228"/>
                </a:lnTo>
                <a:lnTo>
                  <a:pt x="9242" y="141482"/>
                </a:lnTo>
                <a:lnTo>
                  <a:pt x="8924" y="134239"/>
                </a:lnTo>
                <a:lnTo>
                  <a:pt x="13394" y="131950"/>
                </a:lnTo>
                <a:lnTo>
                  <a:pt x="13977" y="126974"/>
                </a:lnTo>
                <a:lnTo>
                  <a:pt x="16115" y="122994"/>
                </a:lnTo>
                <a:lnTo>
                  <a:pt x="19420" y="117222"/>
                </a:lnTo>
                <a:lnTo>
                  <a:pt x="21752" y="111749"/>
                </a:lnTo>
                <a:lnTo>
                  <a:pt x="18448" y="105181"/>
                </a:lnTo>
                <a:lnTo>
                  <a:pt x="17670" y="103688"/>
                </a:lnTo>
                <a:lnTo>
                  <a:pt x="17962" y="101698"/>
                </a:lnTo>
                <a:lnTo>
                  <a:pt x="17573" y="100006"/>
                </a:lnTo>
                <a:lnTo>
                  <a:pt x="16699" y="95428"/>
                </a:lnTo>
                <a:lnTo>
                  <a:pt x="17087" y="91448"/>
                </a:lnTo>
                <a:lnTo>
                  <a:pt x="11839" y="87566"/>
                </a:lnTo>
                <a:lnTo>
                  <a:pt x="4899" y="77180"/>
                </a:lnTo>
                <a:lnTo>
                  <a:pt x="3243" y="63941"/>
                </a:lnTo>
                <a:lnTo>
                  <a:pt x="3287" y="62389"/>
                </a:lnTo>
                <a:lnTo>
                  <a:pt x="3384" y="59901"/>
                </a:lnTo>
                <a:lnTo>
                  <a:pt x="3482" y="57613"/>
                </a:lnTo>
                <a:lnTo>
                  <a:pt x="2704" y="55324"/>
                </a:lnTo>
                <a:lnTo>
                  <a:pt x="0" y="42902"/>
                </a:lnTo>
                <a:lnTo>
                  <a:pt x="403" y="30782"/>
                </a:lnTo>
                <a:lnTo>
                  <a:pt x="3533" y="18949"/>
                </a:lnTo>
                <a:lnTo>
                  <a:pt x="6883" y="11338"/>
                </a:lnTo>
                <a:lnTo>
                  <a:pt x="12660" y="0"/>
                </a:lnTo>
                <a:lnTo>
                  <a:pt x="12908" y="46467"/>
                </a:lnTo>
                <a:lnTo>
                  <a:pt x="12131" y="51343"/>
                </a:lnTo>
                <a:lnTo>
                  <a:pt x="12422" y="67564"/>
                </a:lnTo>
                <a:lnTo>
                  <a:pt x="11937" y="67365"/>
                </a:lnTo>
                <a:lnTo>
                  <a:pt x="11451" y="67166"/>
                </a:lnTo>
                <a:lnTo>
                  <a:pt x="11062" y="66967"/>
                </a:lnTo>
                <a:lnTo>
                  <a:pt x="11062" y="67464"/>
                </a:lnTo>
                <a:lnTo>
                  <a:pt x="11159" y="68062"/>
                </a:lnTo>
                <a:lnTo>
                  <a:pt x="11256" y="68659"/>
                </a:lnTo>
                <a:lnTo>
                  <a:pt x="12617" y="73137"/>
                </a:lnTo>
                <a:lnTo>
                  <a:pt x="13977" y="77714"/>
                </a:lnTo>
                <a:lnTo>
                  <a:pt x="15824" y="83785"/>
                </a:lnTo>
                <a:lnTo>
                  <a:pt x="17670" y="79406"/>
                </a:lnTo>
                <a:lnTo>
                  <a:pt x="16504" y="75525"/>
                </a:lnTo>
                <a:lnTo>
                  <a:pt x="19614" y="72440"/>
                </a:lnTo>
                <a:lnTo>
                  <a:pt x="21738" y="85338"/>
                </a:lnTo>
                <a:lnTo>
                  <a:pt x="24677" y="97866"/>
                </a:lnTo>
                <a:lnTo>
                  <a:pt x="28612" y="109962"/>
                </a:lnTo>
                <a:lnTo>
                  <a:pt x="33721" y="121561"/>
                </a:lnTo>
                <a:lnTo>
                  <a:pt x="40185" y="132599"/>
                </a:lnTo>
                <a:lnTo>
                  <a:pt x="43173" y="136809"/>
                </a:lnTo>
                <a:lnTo>
                  <a:pt x="36135" y="134637"/>
                </a:lnTo>
                <a:lnTo>
                  <a:pt x="31956" y="128865"/>
                </a:lnTo>
                <a:lnTo>
                  <a:pt x="27097" y="123790"/>
                </a:lnTo>
                <a:close/>
              </a:path>
            </a:pathLst>
          </a:custGeom>
          <a:solidFill>
            <a:srgbClr val="302D30"/>
          </a:solidFill>
        </p:spPr>
        <p:txBody>
          <a:bodyPr wrap="square" lIns="0" tIns="0" rIns="0" bIns="0" rtlCol="0">
            <a:noAutofit/>
          </a:bodyPr>
          <a:lstStyle/>
          <a:p>
            <a:endParaRPr sz="1758"/>
          </a:p>
        </p:txBody>
      </p:sp>
      <p:sp>
        <p:nvSpPr>
          <p:cNvPr id="1466" name="object 443"/>
          <p:cNvSpPr/>
          <p:nvPr/>
        </p:nvSpPr>
        <p:spPr>
          <a:xfrm>
            <a:off x="1702819" y="2975728"/>
            <a:ext cx="149" cy="211"/>
          </a:xfrm>
          <a:custGeom>
            <a:avLst/>
            <a:gdLst/>
            <a:ahLst/>
            <a:cxnLst/>
            <a:rect l="l" t="t" r="r" b="b"/>
            <a:pathLst>
              <a:path w="153" h="216">
                <a:moveTo>
                  <a:pt x="153" y="216"/>
                </a:moveTo>
                <a:lnTo>
                  <a:pt x="0" y="0"/>
                </a:lnTo>
                <a:lnTo>
                  <a:pt x="153" y="216"/>
                </a:lnTo>
                <a:close/>
              </a:path>
            </a:pathLst>
          </a:custGeom>
          <a:solidFill>
            <a:srgbClr val="302D30"/>
          </a:solidFill>
        </p:spPr>
        <p:txBody>
          <a:bodyPr wrap="square" lIns="0" tIns="0" rIns="0" bIns="0" rtlCol="0">
            <a:noAutofit/>
          </a:bodyPr>
          <a:lstStyle/>
          <a:p>
            <a:endParaRPr sz="1758"/>
          </a:p>
        </p:txBody>
      </p:sp>
      <p:sp>
        <p:nvSpPr>
          <p:cNvPr id="1467" name="object 444"/>
          <p:cNvSpPr/>
          <p:nvPr/>
        </p:nvSpPr>
        <p:spPr>
          <a:xfrm>
            <a:off x="1735046" y="2814926"/>
            <a:ext cx="108" cy="108"/>
          </a:xfrm>
          <a:custGeom>
            <a:avLst/>
            <a:gdLst/>
            <a:ahLst/>
            <a:cxnLst/>
            <a:rect l="l" t="t" r="r" b="b"/>
            <a:pathLst>
              <a:path w="111" h="111">
                <a:moveTo>
                  <a:pt x="111" y="35"/>
                </a:moveTo>
                <a:close/>
              </a:path>
            </a:pathLst>
          </a:custGeom>
          <a:solidFill>
            <a:srgbClr val="302D30"/>
          </a:solidFill>
        </p:spPr>
        <p:txBody>
          <a:bodyPr wrap="square" lIns="0" tIns="0" rIns="0" bIns="0" rtlCol="0">
            <a:noAutofit/>
          </a:bodyPr>
          <a:lstStyle/>
          <a:p>
            <a:endParaRPr sz="1758"/>
          </a:p>
        </p:txBody>
      </p:sp>
      <p:sp>
        <p:nvSpPr>
          <p:cNvPr id="1468" name="object 445"/>
          <p:cNvSpPr/>
          <p:nvPr/>
        </p:nvSpPr>
        <p:spPr>
          <a:xfrm>
            <a:off x="1973323" y="3021131"/>
            <a:ext cx="131875" cy="235552"/>
          </a:xfrm>
          <a:custGeom>
            <a:avLst/>
            <a:gdLst/>
            <a:ahLst/>
            <a:cxnLst/>
            <a:rect l="l" t="t" r="r" b="b"/>
            <a:pathLst>
              <a:path w="135050" h="241223">
                <a:moveTo>
                  <a:pt x="120409" y="122900"/>
                </a:moveTo>
                <a:lnTo>
                  <a:pt x="117785" y="118422"/>
                </a:lnTo>
                <a:lnTo>
                  <a:pt x="117105" y="113844"/>
                </a:lnTo>
                <a:lnTo>
                  <a:pt x="116813" y="115934"/>
                </a:lnTo>
                <a:lnTo>
                  <a:pt x="116619" y="118024"/>
                </a:lnTo>
                <a:lnTo>
                  <a:pt x="116327" y="121109"/>
                </a:lnTo>
                <a:lnTo>
                  <a:pt x="111315" y="107246"/>
                </a:lnTo>
                <a:lnTo>
                  <a:pt x="103830" y="96365"/>
                </a:lnTo>
                <a:lnTo>
                  <a:pt x="94317" y="87946"/>
                </a:lnTo>
                <a:lnTo>
                  <a:pt x="83221" y="81467"/>
                </a:lnTo>
                <a:lnTo>
                  <a:pt x="70987" y="76409"/>
                </a:lnTo>
                <a:lnTo>
                  <a:pt x="66084" y="74735"/>
                </a:lnTo>
                <a:lnTo>
                  <a:pt x="53995" y="70172"/>
                </a:lnTo>
                <a:lnTo>
                  <a:pt x="42520" y="64619"/>
                </a:lnTo>
                <a:lnTo>
                  <a:pt x="31643" y="58084"/>
                </a:lnTo>
                <a:lnTo>
                  <a:pt x="21351" y="50574"/>
                </a:lnTo>
                <a:lnTo>
                  <a:pt x="11627" y="42099"/>
                </a:lnTo>
                <a:lnTo>
                  <a:pt x="8260" y="38810"/>
                </a:lnTo>
                <a:lnTo>
                  <a:pt x="4956" y="35427"/>
                </a:lnTo>
                <a:lnTo>
                  <a:pt x="2332" y="31645"/>
                </a:lnTo>
                <a:lnTo>
                  <a:pt x="0" y="27466"/>
                </a:lnTo>
                <a:lnTo>
                  <a:pt x="2526" y="26072"/>
                </a:lnTo>
                <a:lnTo>
                  <a:pt x="3692" y="27864"/>
                </a:lnTo>
                <a:lnTo>
                  <a:pt x="4761" y="28859"/>
                </a:lnTo>
                <a:lnTo>
                  <a:pt x="14514" y="37385"/>
                </a:lnTo>
                <a:lnTo>
                  <a:pt x="24779" y="45015"/>
                </a:lnTo>
                <a:lnTo>
                  <a:pt x="35524" y="51803"/>
                </a:lnTo>
                <a:lnTo>
                  <a:pt x="46720" y="57801"/>
                </a:lnTo>
                <a:lnTo>
                  <a:pt x="58337" y="63061"/>
                </a:lnTo>
                <a:lnTo>
                  <a:pt x="67639" y="66674"/>
                </a:lnTo>
                <a:lnTo>
                  <a:pt x="79478" y="71498"/>
                </a:lnTo>
                <a:lnTo>
                  <a:pt x="90643" y="77569"/>
                </a:lnTo>
                <a:lnTo>
                  <a:pt x="100812" y="85408"/>
                </a:lnTo>
                <a:lnTo>
                  <a:pt x="102139" y="86677"/>
                </a:lnTo>
                <a:lnTo>
                  <a:pt x="102722" y="87871"/>
                </a:lnTo>
                <a:lnTo>
                  <a:pt x="103013" y="88369"/>
                </a:lnTo>
                <a:lnTo>
                  <a:pt x="103985" y="89463"/>
                </a:lnTo>
                <a:lnTo>
                  <a:pt x="104277" y="91254"/>
                </a:lnTo>
                <a:lnTo>
                  <a:pt x="106609" y="90956"/>
                </a:lnTo>
                <a:lnTo>
                  <a:pt x="105735" y="89563"/>
                </a:lnTo>
                <a:lnTo>
                  <a:pt x="105054" y="88369"/>
                </a:lnTo>
                <a:lnTo>
                  <a:pt x="104277" y="87174"/>
                </a:lnTo>
                <a:lnTo>
                  <a:pt x="103985" y="86677"/>
                </a:lnTo>
                <a:lnTo>
                  <a:pt x="103791" y="86279"/>
                </a:lnTo>
                <a:lnTo>
                  <a:pt x="103499" y="85781"/>
                </a:lnTo>
                <a:lnTo>
                  <a:pt x="95891" y="74854"/>
                </a:lnTo>
                <a:lnTo>
                  <a:pt x="86011" y="66840"/>
                </a:lnTo>
                <a:lnTo>
                  <a:pt x="74886" y="60476"/>
                </a:lnTo>
                <a:lnTo>
                  <a:pt x="68416" y="57121"/>
                </a:lnTo>
                <a:lnTo>
                  <a:pt x="56762" y="52047"/>
                </a:lnTo>
                <a:lnTo>
                  <a:pt x="44872" y="47590"/>
                </a:lnTo>
                <a:lnTo>
                  <a:pt x="33819" y="42592"/>
                </a:lnTo>
                <a:lnTo>
                  <a:pt x="26530" y="38711"/>
                </a:lnTo>
                <a:lnTo>
                  <a:pt x="19436" y="34631"/>
                </a:lnTo>
                <a:lnTo>
                  <a:pt x="14091" y="28063"/>
                </a:lnTo>
                <a:lnTo>
                  <a:pt x="10787" y="23883"/>
                </a:lnTo>
                <a:lnTo>
                  <a:pt x="8746" y="19504"/>
                </a:lnTo>
                <a:lnTo>
                  <a:pt x="10884" y="14927"/>
                </a:lnTo>
                <a:lnTo>
                  <a:pt x="11370" y="20201"/>
                </a:lnTo>
                <a:lnTo>
                  <a:pt x="15063" y="24182"/>
                </a:lnTo>
                <a:lnTo>
                  <a:pt x="19436" y="27366"/>
                </a:lnTo>
                <a:lnTo>
                  <a:pt x="30413" y="33923"/>
                </a:lnTo>
                <a:lnTo>
                  <a:pt x="42175" y="38763"/>
                </a:lnTo>
                <a:lnTo>
                  <a:pt x="48688" y="40900"/>
                </a:lnTo>
                <a:lnTo>
                  <a:pt x="49660" y="41398"/>
                </a:lnTo>
                <a:lnTo>
                  <a:pt x="50632" y="41497"/>
                </a:lnTo>
                <a:lnTo>
                  <a:pt x="51604" y="40801"/>
                </a:lnTo>
                <a:lnTo>
                  <a:pt x="51021" y="40303"/>
                </a:lnTo>
                <a:lnTo>
                  <a:pt x="50437" y="39805"/>
                </a:lnTo>
                <a:lnTo>
                  <a:pt x="49854" y="39407"/>
                </a:lnTo>
                <a:lnTo>
                  <a:pt x="39307" y="32314"/>
                </a:lnTo>
                <a:lnTo>
                  <a:pt x="29054" y="24861"/>
                </a:lnTo>
                <a:lnTo>
                  <a:pt x="19826" y="16036"/>
                </a:lnTo>
                <a:lnTo>
                  <a:pt x="16132" y="11245"/>
                </a:lnTo>
                <a:lnTo>
                  <a:pt x="26811" y="18294"/>
                </a:lnTo>
                <a:lnTo>
                  <a:pt x="37822" y="24670"/>
                </a:lnTo>
                <a:lnTo>
                  <a:pt x="49053" y="30595"/>
                </a:lnTo>
                <a:lnTo>
                  <a:pt x="60391" y="36288"/>
                </a:lnTo>
                <a:lnTo>
                  <a:pt x="71722" y="41972"/>
                </a:lnTo>
                <a:lnTo>
                  <a:pt x="77163" y="44781"/>
                </a:lnTo>
                <a:lnTo>
                  <a:pt x="77746" y="44881"/>
                </a:lnTo>
                <a:lnTo>
                  <a:pt x="78232" y="44980"/>
                </a:lnTo>
                <a:lnTo>
                  <a:pt x="78815" y="45080"/>
                </a:lnTo>
                <a:lnTo>
                  <a:pt x="78620" y="44483"/>
                </a:lnTo>
                <a:lnTo>
                  <a:pt x="78523" y="43985"/>
                </a:lnTo>
                <a:lnTo>
                  <a:pt x="78329" y="43487"/>
                </a:lnTo>
                <a:lnTo>
                  <a:pt x="68739" y="34990"/>
                </a:lnTo>
                <a:lnTo>
                  <a:pt x="57999" y="28209"/>
                </a:lnTo>
                <a:lnTo>
                  <a:pt x="50243" y="23883"/>
                </a:lnTo>
                <a:lnTo>
                  <a:pt x="39315" y="17430"/>
                </a:lnTo>
                <a:lnTo>
                  <a:pt x="29083" y="9844"/>
                </a:lnTo>
                <a:lnTo>
                  <a:pt x="25850" y="6866"/>
                </a:lnTo>
                <a:lnTo>
                  <a:pt x="26725" y="6169"/>
                </a:lnTo>
                <a:lnTo>
                  <a:pt x="27697" y="5970"/>
                </a:lnTo>
                <a:lnTo>
                  <a:pt x="28668" y="6468"/>
                </a:lnTo>
                <a:lnTo>
                  <a:pt x="39386" y="13368"/>
                </a:lnTo>
                <a:lnTo>
                  <a:pt x="50698" y="19142"/>
                </a:lnTo>
                <a:lnTo>
                  <a:pt x="60933" y="23784"/>
                </a:lnTo>
                <a:lnTo>
                  <a:pt x="72021" y="30122"/>
                </a:lnTo>
                <a:lnTo>
                  <a:pt x="82117" y="37816"/>
                </a:lnTo>
                <a:lnTo>
                  <a:pt x="87367" y="42094"/>
                </a:lnTo>
                <a:lnTo>
                  <a:pt x="88047" y="43189"/>
                </a:lnTo>
                <a:lnTo>
                  <a:pt x="88728" y="44383"/>
                </a:lnTo>
                <a:lnTo>
                  <a:pt x="90088" y="46672"/>
                </a:lnTo>
                <a:lnTo>
                  <a:pt x="90671" y="42691"/>
                </a:lnTo>
                <a:lnTo>
                  <a:pt x="89602" y="41895"/>
                </a:lnTo>
                <a:lnTo>
                  <a:pt x="88339" y="41199"/>
                </a:lnTo>
                <a:lnTo>
                  <a:pt x="80038" y="31116"/>
                </a:lnTo>
                <a:lnTo>
                  <a:pt x="70530" y="22652"/>
                </a:lnTo>
                <a:lnTo>
                  <a:pt x="59837" y="15755"/>
                </a:lnTo>
                <a:lnTo>
                  <a:pt x="52381" y="12140"/>
                </a:lnTo>
                <a:lnTo>
                  <a:pt x="41170" y="7286"/>
                </a:lnTo>
                <a:lnTo>
                  <a:pt x="29528" y="1395"/>
                </a:lnTo>
                <a:lnTo>
                  <a:pt x="27988" y="497"/>
                </a:lnTo>
                <a:lnTo>
                  <a:pt x="30223" y="298"/>
                </a:lnTo>
                <a:lnTo>
                  <a:pt x="31292" y="0"/>
                </a:lnTo>
                <a:lnTo>
                  <a:pt x="45666" y="4193"/>
                </a:lnTo>
                <a:lnTo>
                  <a:pt x="57992" y="9319"/>
                </a:lnTo>
                <a:lnTo>
                  <a:pt x="69353" y="15566"/>
                </a:lnTo>
                <a:lnTo>
                  <a:pt x="79759" y="22923"/>
                </a:lnTo>
                <a:lnTo>
                  <a:pt x="89221" y="31381"/>
                </a:lnTo>
                <a:lnTo>
                  <a:pt x="97752" y="40929"/>
                </a:lnTo>
                <a:lnTo>
                  <a:pt x="105362" y="51558"/>
                </a:lnTo>
                <a:lnTo>
                  <a:pt x="112063" y="63256"/>
                </a:lnTo>
                <a:lnTo>
                  <a:pt x="117866" y="76015"/>
                </a:lnTo>
                <a:lnTo>
                  <a:pt x="123068" y="90026"/>
                </a:lnTo>
                <a:lnTo>
                  <a:pt x="126932" y="102130"/>
                </a:lnTo>
                <a:lnTo>
                  <a:pt x="130157" y="114352"/>
                </a:lnTo>
                <a:lnTo>
                  <a:pt x="132648" y="126713"/>
                </a:lnTo>
                <a:lnTo>
                  <a:pt x="134311" y="139232"/>
                </a:lnTo>
                <a:lnTo>
                  <a:pt x="135050" y="151930"/>
                </a:lnTo>
                <a:lnTo>
                  <a:pt x="134889" y="162706"/>
                </a:lnTo>
                <a:lnTo>
                  <a:pt x="133619" y="175478"/>
                </a:lnTo>
                <a:lnTo>
                  <a:pt x="131310" y="187993"/>
                </a:lnTo>
                <a:lnTo>
                  <a:pt x="128105" y="200284"/>
                </a:lnTo>
                <a:lnTo>
                  <a:pt x="124146" y="212382"/>
                </a:lnTo>
                <a:lnTo>
                  <a:pt x="118854" y="226395"/>
                </a:lnTo>
                <a:lnTo>
                  <a:pt x="111663" y="240725"/>
                </a:lnTo>
                <a:lnTo>
                  <a:pt x="115193" y="228581"/>
                </a:lnTo>
                <a:lnTo>
                  <a:pt x="118637" y="216433"/>
                </a:lnTo>
                <a:lnTo>
                  <a:pt x="121787" y="204241"/>
                </a:lnTo>
                <a:lnTo>
                  <a:pt x="124436" y="191969"/>
                </a:lnTo>
                <a:lnTo>
                  <a:pt x="126379" y="179578"/>
                </a:lnTo>
                <a:lnTo>
                  <a:pt x="127408" y="167030"/>
                </a:lnTo>
                <a:lnTo>
                  <a:pt x="127317" y="154288"/>
                </a:lnTo>
                <a:lnTo>
                  <a:pt x="127018" y="150167"/>
                </a:lnTo>
                <a:lnTo>
                  <a:pt x="125178" y="162971"/>
                </a:lnTo>
                <a:lnTo>
                  <a:pt x="121578" y="175153"/>
                </a:lnTo>
                <a:lnTo>
                  <a:pt x="116844" y="186944"/>
                </a:lnTo>
                <a:lnTo>
                  <a:pt x="111605" y="198572"/>
                </a:lnTo>
                <a:lnTo>
                  <a:pt x="108164" y="206293"/>
                </a:lnTo>
                <a:lnTo>
                  <a:pt x="103422" y="217991"/>
                </a:lnTo>
                <a:lnTo>
                  <a:pt x="100207" y="230140"/>
                </a:lnTo>
                <a:lnTo>
                  <a:pt x="99612" y="241223"/>
                </a:lnTo>
                <a:lnTo>
                  <a:pt x="96405" y="234357"/>
                </a:lnTo>
                <a:lnTo>
                  <a:pt x="97863" y="227490"/>
                </a:lnTo>
                <a:lnTo>
                  <a:pt x="99223" y="220823"/>
                </a:lnTo>
                <a:lnTo>
                  <a:pt x="102577" y="208531"/>
                </a:lnTo>
                <a:lnTo>
                  <a:pt x="106889" y="196589"/>
                </a:lnTo>
                <a:lnTo>
                  <a:pt x="111404" y="184722"/>
                </a:lnTo>
                <a:lnTo>
                  <a:pt x="114578" y="175344"/>
                </a:lnTo>
                <a:lnTo>
                  <a:pt x="117707" y="163127"/>
                </a:lnTo>
                <a:lnTo>
                  <a:pt x="119380" y="150761"/>
                </a:lnTo>
                <a:lnTo>
                  <a:pt x="119355" y="138255"/>
                </a:lnTo>
                <a:lnTo>
                  <a:pt x="117785" y="127378"/>
                </a:lnTo>
                <a:lnTo>
                  <a:pt x="117980" y="127478"/>
                </a:lnTo>
                <a:lnTo>
                  <a:pt x="120409" y="122900"/>
                </a:lnTo>
                <a:close/>
              </a:path>
            </a:pathLst>
          </a:custGeom>
          <a:solidFill>
            <a:srgbClr val="302D30"/>
          </a:solidFill>
        </p:spPr>
        <p:txBody>
          <a:bodyPr wrap="square" lIns="0" tIns="0" rIns="0" bIns="0" rtlCol="0">
            <a:noAutofit/>
          </a:bodyPr>
          <a:lstStyle/>
          <a:p>
            <a:endParaRPr sz="1758"/>
          </a:p>
        </p:txBody>
      </p:sp>
      <p:sp>
        <p:nvSpPr>
          <p:cNvPr id="1469" name="object 446"/>
          <p:cNvSpPr/>
          <p:nvPr/>
        </p:nvSpPr>
        <p:spPr>
          <a:xfrm>
            <a:off x="2504753" y="3018552"/>
            <a:ext cx="117" cy="161"/>
          </a:xfrm>
          <a:custGeom>
            <a:avLst/>
            <a:gdLst/>
            <a:ahLst/>
            <a:cxnLst/>
            <a:rect l="l" t="t" r="r" b="b"/>
            <a:pathLst>
              <a:path w="120" h="165">
                <a:moveTo>
                  <a:pt x="120" y="0"/>
                </a:moveTo>
                <a:lnTo>
                  <a:pt x="97" y="165"/>
                </a:lnTo>
                <a:lnTo>
                  <a:pt x="120" y="0"/>
                </a:lnTo>
                <a:close/>
              </a:path>
            </a:pathLst>
          </a:custGeom>
          <a:solidFill>
            <a:srgbClr val="302D30"/>
          </a:solidFill>
        </p:spPr>
        <p:txBody>
          <a:bodyPr wrap="square" lIns="0" tIns="0" rIns="0" bIns="0" rtlCol="0">
            <a:noAutofit/>
          </a:bodyPr>
          <a:lstStyle/>
          <a:p>
            <a:endParaRPr sz="1758"/>
          </a:p>
        </p:txBody>
      </p:sp>
      <p:sp>
        <p:nvSpPr>
          <p:cNvPr id="1470" name="object 447"/>
          <p:cNvSpPr/>
          <p:nvPr/>
        </p:nvSpPr>
        <p:spPr>
          <a:xfrm>
            <a:off x="2483425" y="2998501"/>
            <a:ext cx="37485" cy="58887"/>
          </a:xfrm>
          <a:custGeom>
            <a:avLst/>
            <a:gdLst/>
            <a:ahLst/>
            <a:cxnLst/>
            <a:rect l="l" t="t" r="r" b="b"/>
            <a:pathLst>
              <a:path w="38387" h="60305">
                <a:moveTo>
                  <a:pt x="37998" y="38810"/>
                </a:moveTo>
                <a:lnTo>
                  <a:pt x="31390" y="43786"/>
                </a:lnTo>
                <a:lnTo>
                  <a:pt x="34014" y="48961"/>
                </a:lnTo>
                <a:lnTo>
                  <a:pt x="38387" y="53737"/>
                </a:lnTo>
                <a:lnTo>
                  <a:pt x="34694" y="60305"/>
                </a:lnTo>
                <a:lnTo>
                  <a:pt x="26564" y="50131"/>
                </a:lnTo>
                <a:lnTo>
                  <a:pt x="16866" y="41914"/>
                </a:lnTo>
                <a:lnTo>
                  <a:pt x="5914" y="35314"/>
                </a:lnTo>
                <a:lnTo>
                  <a:pt x="4761" y="34730"/>
                </a:lnTo>
                <a:lnTo>
                  <a:pt x="0" y="1393"/>
                </a:lnTo>
                <a:lnTo>
                  <a:pt x="3401" y="12936"/>
                </a:lnTo>
                <a:lnTo>
                  <a:pt x="5345" y="7762"/>
                </a:lnTo>
                <a:lnTo>
                  <a:pt x="6316" y="2686"/>
                </a:lnTo>
                <a:lnTo>
                  <a:pt x="11078" y="0"/>
                </a:lnTo>
                <a:lnTo>
                  <a:pt x="15549" y="6766"/>
                </a:lnTo>
                <a:lnTo>
                  <a:pt x="10787" y="10050"/>
                </a:lnTo>
                <a:lnTo>
                  <a:pt x="10398" y="15225"/>
                </a:lnTo>
                <a:lnTo>
                  <a:pt x="11856" y="20500"/>
                </a:lnTo>
                <a:lnTo>
                  <a:pt x="12633" y="23186"/>
                </a:lnTo>
                <a:lnTo>
                  <a:pt x="13314" y="26072"/>
                </a:lnTo>
                <a:lnTo>
                  <a:pt x="14674" y="28461"/>
                </a:lnTo>
                <a:lnTo>
                  <a:pt x="15938" y="30650"/>
                </a:lnTo>
                <a:lnTo>
                  <a:pt x="19825" y="27864"/>
                </a:lnTo>
                <a:lnTo>
                  <a:pt x="20894" y="31844"/>
                </a:lnTo>
                <a:lnTo>
                  <a:pt x="21963" y="35526"/>
                </a:lnTo>
                <a:lnTo>
                  <a:pt x="25267" y="36223"/>
                </a:lnTo>
                <a:lnTo>
                  <a:pt x="28668" y="35825"/>
                </a:lnTo>
                <a:lnTo>
                  <a:pt x="31681" y="35427"/>
                </a:lnTo>
                <a:lnTo>
                  <a:pt x="34694" y="35327"/>
                </a:lnTo>
                <a:lnTo>
                  <a:pt x="37220" y="32939"/>
                </a:lnTo>
                <a:lnTo>
                  <a:pt x="37998" y="38810"/>
                </a:lnTo>
                <a:close/>
              </a:path>
            </a:pathLst>
          </a:custGeom>
          <a:solidFill>
            <a:srgbClr val="302D30"/>
          </a:solidFill>
        </p:spPr>
        <p:txBody>
          <a:bodyPr wrap="square" lIns="0" tIns="0" rIns="0" bIns="0" rtlCol="0">
            <a:noAutofit/>
          </a:bodyPr>
          <a:lstStyle/>
          <a:p>
            <a:endParaRPr sz="1758"/>
          </a:p>
        </p:txBody>
      </p:sp>
      <p:sp>
        <p:nvSpPr>
          <p:cNvPr id="1471" name="object 448"/>
          <p:cNvSpPr/>
          <p:nvPr/>
        </p:nvSpPr>
        <p:spPr>
          <a:xfrm>
            <a:off x="2503645" y="2908796"/>
            <a:ext cx="43304" cy="161990"/>
          </a:xfrm>
          <a:custGeom>
            <a:avLst/>
            <a:gdLst/>
            <a:ahLst/>
            <a:cxnLst/>
            <a:rect l="l" t="t" r="r" b="b"/>
            <a:pathLst>
              <a:path w="44347" h="165890">
                <a:moveTo>
                  <a:pt x="21866" y="1094"/>
                </a:moveTo>
                <a:lnTo>
                  <a:pt x="18035" y="13289"/>
                </a:lnTo>
                <a:lnTo>
                  <a:pt x="16416" y="25898"/>
                </a:lnTo>
                <a:lnTo>
                  <a:pt x="15671" y="38686"/>
                </a:lnTo>
                <a:lnTo>
                  <a:pt x="15646" y="39109"/>
                </a:lnTo>
                <a:lnTo>
                  <a:pt x="15257" y="45677"/>
                </a:lnTo>
                <a:lnTo>
                  <a:pt x="15063" y="52344"/>
                </a:lnTo>
                <a:lnTo>
                  <a:pt x="14771" y="58912"/>
                </a:lnTo>
                <a:lnTo>
                  <a:pt x="14383" y="59310"/>
                </a:lnTo>
                <a:lnTo>
                  <a:pt x="14577" y="59808"/>
                </a:lnTo>
                <a:lnTo>
                  <a:pt x="14674" y="61997"/>
                </a:lnTo>
                <a:lnTo>
                  <a:pt x="14674" y="64186"/>
                </a:lnTo>
                <a:lnTo>
                  <a:pt x="14771" y="66376"/>
                </a:lnTo>
                <a:lnTo>
                  <a:pt x="15063" y="70953"/>
                </a:lnTo>
                <a:lnTo>
                  <a:pt x="15160" y="75631"/>
                </a:lnTo>
                <a:lnTo>
                  <a:pt x="15840" y="80208"/>
                </a:lnTo>
                <a:lnTo>
                  <a:pt x="16326" y="83194"/>
                </a:lnTo>
                <a:lnTo>
                  <a:pt x="15938" y="87871"/>
                </a:lnTo>
                <a:lnTo>
                  <a:pt x="19533" y="88468"/>
                </a:lnTo>
                <a:lnTo>
                  <a:pt x="22740" y="89065"/>
                </a:lnTo>
                <a:lnTo>
                  <a:pt x="23615" y="84587"/>
                </a:lnTo>
                <a:lnTo>
                  <a:pt x="25461" y="82298"/>
                </a:lnTo>
                <a:lnTo>
                  <a:pt x="26530" y="81004"/>
                </a:lnTo>
                <a:lnTo>
                  <a:pt x="27211" y="79412"/>
                </a:lnTo>
                <a:lnTo>
                  <a:pt x="28085" y="77919"/>
                </a:lnTo>
                <a:lnTo>
                  <a:pt x="29154" y="83094"/>
                </a:lnTo>
                <a:lnTo>
                  <a:pt x="25850" y="87075"/>
                </a:lnTo>
                <a:lnTo>
                  <a:pt x="24295" y="92250"/>
                </a:lnTo>
                <a:lnTo>
                  <a:pt x="36323" y="99298"/>
                </a:lnTo>
                <a:lnTo>
                  <a:pt x="41033" y="111577"/>
                </a:lnTo>
                <a:lnTo>
                  <a:pt x="42663" y="119517"/>
                </a:lnTo>
                <a:lnTo>
                  <a:pt x="44347" y="132058"/>
                </a:lnTo>
                <a:lnTo>
                  <a:pt x="43937" y="144582"/>
                </a:lnTo>
                <a:lnTo>
                  <a:pt x="41708" y="157007"/>
                </a:lnTo>
                <a:lnTo>
                  <a:pt x="41399" y="158228"/>
                </a:lnTo>
                <a:lnTo>
                  <a:pt x="40622" y="161213"/>
                </a:lnTo>
                <a:lnTo>
                  <a:pt x="39942" y="165094"/>
                </a:lnTo>
                <a:lnTo>
                  <a:pt x="35374" y="165890"/>
                </a:lnTo>
                <a:lnTo>
                  <a:pt x="37798" y="153275"/>
                </a:lnTo>
                <a:lnTo>
                  <a:pt x="37629" y="140811"/>
                </a:lnTo>
                <a:lnTo>
                  <a:pt x="36735" y="130961"/>
                </a:lnTo>
                <a:lnTo>
                  <a:pt x="36054" y="123597"/>
                </a:lnTo>
                <a:lnTo>
                  <a:pt x="33916" y="116233"/>
                </a:lnTo>
                <a:lnTo>
                  <a:pt x="32070" y="109068"/>
                </a:lnTo>
                <a:lnTo>
                  <a:pt x="29640" y="99912"/>
                </a:lnTo>
                <a:lnTo>
                  <a:pt x="23907" y="97723"/>
                </a:lnTo>
                <a:lnTo>
                  <a:pt x="15160" y="101504"/>
                </a:lnTo>
                <a:lnTo>
                  <a:pt x="9426" y="103893"/>
                </a:lnTo>
                <a:lnTo>
                  <a:pt x="6413" y="109565"/>
                </a:lnTo>
                <a:lnTo>
                  <a:pt x="1286" y="112385"/>
                </a:lnTo>
                <a:lnTo>
                  <a:pt x="2332" y="104788"/>
                </a:lnTo>
                <a:lnTo>
                  <a:pt x="8260" y="100410"/>
                </a:lnTo>
                <a:lnTo>
                  <a:pt x="13702" y="94936"/>
                </a:lnTo>
                <a:lnTo>
                  <a:pt x="5928" y="91055"/>
                </a:lnTo>
                <a:lnTo>
                  <a:pt x="1360" y="88767"/>
                </a:lnTo>
                <a:lnTo>
                  <a:pt x="0" y="80208"/>
                </a:lnTo>
                <a:lnTo>
                  <a:pt x="1456" y="88759"/>
                </a:lnTo>
                <a:lnTo>
                  <a:pt x="10787" y="88070"/>
                </a:lnTo>
                <a:lnTo>
                  <a:pt x="7585" y="75680"/>
                </a:lnTo>
                <a:lnTo>
                  <a:pt x="6614" y="63167"/>
                </a:lnTo>
                <a:lnTo>
                  <a:pt x="7101" y="50562"/>
                </a:lnTo>
                <a:lnTo>
                  <a:pt x="7580" y="44980"/>
                </a:lnTo>
                <a:lnTo>
                  <a:pt x="9065" y="32161"/>
                </a:lnTo>
                <a:lnTo>
                  <a:pt x="11585" y="19667"/>
                </a:lnTo>
                <a:lnTo>
                  <a:pt x="15942" y="7726"/>
                </a:lnTo>
                <a:lnTo>
                  <a:pt x="19339" y="1592"/>
                </a:lnTo>
                <a:lnTo>
                  <a:pt x="19825" y="995"/>
                </a:lnTo>
                <a:lnTo>
                  <a:pt x="20214" y="497"/>
                </a:lnTo>
                <a:lnTo>
                  <a:pt x="20699" y="0"/>
                </a:lnTo>
                <a:lnTo>
                  <a:pt x="21088" y="298"/>
                </a:lnTo>
                <a:lnTo>
                  <a:pt x="21477" y="696"/>
                </a:lnTo>
                <a:lnTo>
                  <a:pt x="21866" y="1094"/>
                </a:lnTo>
                <a:close/>
              </a:path>
            </a:pathLst>
          </a:custGeom>
          <a:solidFill>
            <a:srgbClr val="302D30"/>
          </a:solidFill>
        </p:spPr>
        <p:txBody>
          <a:bodyPr wrap="square" lIns="0" tIns="0" rIns="0" bIns="0" rtlCol="0">
            <a:noAutofit/>
          </a:bodyPr>
          <a:lstStyle/>
          <a:p>
            <a:endParaRPr sz="1758"/>
          </a:p>
        </p:txBody>
      </p:sp>
      <p:sp>
        <p:nvSpPr>
          <p:cNvPr id="1472" name="object 449"/>
          <p:cNvSpPr/>
          <p:nvPr/>
        </p:nvSpPr>
        <p:spPr>
          <a:xfrm>
            <a:off x="2394293" y="2904436"/>
            <a:ext cx="121944" cy="127972"/>
          </a:xfrm>
          <a:custGeom>
            <a:avLst/>
            <a:gdLst/>
            <a:ahLst/>
            <a:cxnLst/>
            <a:rect l="l" t="t" r="r" b="b"/>
            <a:pathLst>
              <a:path w="124880" h="131053">
                <a:moveTo>
                  <a:pt x="77649" y="93934"/>
                </a:moveTo>
                <a:lnTo>
                  <a:pt x="78912" y="95427"/>
                </a:lnTo>
                <a:lnTo>
                  <a:pt x="80370" y="95725"/>
                </a:lnTo>
                <a:lnTo>
                  <a:pt x="81925" y="96123"/>
                </a:lnTo>
                <a:lnTo>
                  <a:pt x="84257" y="97317"/>
                </a:lnTo>
                <a:lnTo>
                  <a:pt x="85229" y="95725"/>
                </a:lnTo>
                <a:lnTo>
                  <a:pt x="90380" y="87665"/>
                </a:lnTo>
                <a:lnTo>
                  <a:pt x="97280" y="92143"/>
                </a:lnTo>
                <a:lnTo>
                  <a:pt x="103499" y="93038"/>
                </a:lnTo>
                <a:lnTo>
                  <a:pt x="105540" y="93337"/>
                </a:lnTo>
                <a:lnTo>
                  <a:pt x="107678" y="94929"/>
                </a:lnTo>
                <a:lnTo>
                  <a:pt x="109525" y="93038"/>
                </a:lnTo>
                <a:lnTo>
                  <a:pt x="111468" y="91048"/>
                </a:lnTo>
                <a:lnTo>
                  <a:pt x="108747" y="89555"/>
                </a:lnTo>
                <a:lnTo>
                  <a:pt x="108164" y="87963"/>
                </a:lnTo>
                <a:lnTo>
                  <a:pt x="104052" y="75885"/>
                </a:lnTo>
                <a:lnTo>
                  <a:pt x="101315" y="63756"/>
                </a:lnTo>
                <a:lnTo>
                  <a:pt x="100070" y="51565"/>
                </a:lnTo>
                <a:lnTo>
                  <a:pt x="100434" y="39299"/>
                </a:lnTo>
                <a:lnTo>
                  <a:pt x="102525" y="26943"/>
                </a:lnTo>
                <a:lnTo>
                  <a:pt x="105054" y="18303"/>
                </a:lnTo>
                <a:lnTo>
                  <a:pt x="106609" y="13626"/>
                </a:lnTo>
                <a:lnTo>
                  <a:pt x="109719" y="10043"/>
                </a:lnTo>
                <a:lnTo>
                  <a:pt x="113412" y="5366"/>
                </a:lnTo>
                <a:lnTo>
                  <a:pt x="100695" y="7914"/>
                </a:lnTo>
                <a:lnTo>
                  <a:pt x="88006" y="9832"/>
                </a:lnTo>
                <a:lnTo>
                  <a:pt x="75342" y="11237"/>
                </a:lnTo>
                <a:lnTo>
                  <a:pt x="62703" y="12244"/>
                </a:lnTo>
                <a:lnTo>
                  <a:pt x="50086" y="12969"/>
                </a:lnTo>
                <a:lnTo>
                  <a:pt x="37491" y="13527"/>
                </a:lnTo>
                <a:lnTo>
                  <a:pt x="24914" y="14034"/>
                </a:lnTo>
                <a:lnTo>
                  <a:pt x="12356" y="14606"/>
                </a:lnTo>
                <a:lnTo>
                  <a:pt x="388" y="15317"/>
                </a:lnTo>
                <a:lnTo>
                  <a:pt x="194" y="14621"/>
                </a:lnTo>
                <a:lnTo>
                  <a:pt x="97" y="13825"/>
                </a:lnTo>
                <a:lnTo>
                  <a:pt x="0" y="13128"/>
                </a:lnTo>
                <a:lnTo>
                  <a:pt x="6802" y="11038"/>
                </a:lnTo>
                <a:lnTo>
                  <a:pt x="13508" y="9048"/>
                </a:lnTo>
                <a:lnTo>
                  <a:pt x="20311" y="6958"/>
                </a:lnTo>
                <a:lnTo>
                  <a:pt x="32796" y="4121"/>
                </a:lnTo>
                <a:lnTo>
                  <a:pt x="45338" y="2145"/>
                </a:lnTo>
                <a:lnTo>
                  <a:pt x="57928" y="892"/>
                </a:lnTo>
                <a:lnTo>
                  <a:pt x="70555" y="223"/>
                </a:lnTo>
                <a:lnTo>
                  <a:pt x="83209" y="0"/>
                </a:lnTo>
                <a:lnTo>
                  <a:pt x="95879" y="84"/>
                </a:lnTo>
                <a:lnTo>
                  <a:pt x="108556" y="337"/>
                </a:lnTo>
                <a:lnTo>
                  <a:pt x="121230" y="621"/>
                </a:lnTo>
                <a:lnTo>
                  <a:pt x="124880" y="689"/>
                </a:lnTo>
                <a:lnTo>
                  <a:pt x="123325" y="3973"/>
                </a:lnTo>
                <a:lnTo>
                  <a:pt x="119340" y="2779"/>
                </a:lnTo>
                <a:lnTo>
                  <a:pt x="117008" y="5664"/>
                </a:lnTo>
                <a:lnTo>
                  <a:pt x="112440" y="11337"/>
                </a:lnTo>
                <a:lnTo>
                  <a:pt x="110399" y="17905"/>
                </a:lnTo>
                <a:lnTo>
                  <a:pt x="109428" y="24871"/>
                </a:lnTo>
                <a:lnTo>
                  <a:pt x="108185" y="37522"/>
                </a:lnTo>
                <a:lnTo>
                  <a:pt x="108100" y="50126"/>
                </a:lnTo>
                <a:lnTo>
                  <a:pt x="108941" y="62688"/>
                </a:lnTo>
                <a:lnTo>
                  <a:pt x="110475" y="75215"/>
                </a:lnTo>
                <a:lnTo>
                  <a:pt x="111954" y="84679"/>
                </a:lnTo>
                <a:lnTo>
                  <a:pt x="113315" y="93237"/>
                </a:lnTo>
                <a:lnTo>
                  <a:pt x="117883" y="95526"/>
                </a:lnTo>
                <a:lnTo>
                  <a:pt x="112149" y="99507"/>
                </a:lnTo>
                <a:lnTo>
                  <a:pt x="106804" y="103089"/>
                </a:lnTo>
                <a:lnTo>
                  <a:pt x="102333" y="96322"/>
                </a:lnTo>
                <a:lnTo>
                  <a:pt x="91935" y="96521"/>
                </a:lnTo>
                <a:lnTo>
                  <a:pt x="91254" y="97716"/>
                </a:lnTo>
                <a:lnTo>
                  <a:pt x="96016" y="131053"/>
                </a:lnTo>
                <a:lnTo>
                  <a:pt x="89311" y="127669"/>
                </a:lnTo>
                <a:lnTo>
                  <a:pt x="86978" y="121500"/>
                </a:lnTo>
                <a:lnTo>
                  <a:pt x="84743" y="114932"/>
                </a:lnTo>
                <a:lnTo>
                  <a:pt x="82994" y="109856"/>
                </a:lnTo>
                <a:lnTo>
                  <a:pt x="82994" y="104084"/>
                </a:lnTo>
                <a:lnTo>
                  <a:pt x="79690" y="99507"/>
                </a:lnTo>
                <a:lnTo>
                  <a:pt x="79884" y="97118"/>
                </a:lnTo>
                <a:lnTo>
                  <a:pt x="77357" y="97417"/>
                </a:lnTo>
                <a:lnTo>
                  <a:pt x="76483" y="96123"/>
                </a:lnTo>
                <a:lnTo>
                  <a:pt x="77649" y="93934"/>
                </a:lnTo>
                <a:close/>
              </a:path>
            </a:pathLst>
          </a:custGeom>
          <a:solidFill>
            <a:srgbClr val="302D30"/>
          </a:solidFill>
        </p:spPr>
        <p:txBody>
          <a:bodyPr wrap="square" lIns="0" tIns="0" rIns="0" bIns="0" rtlCol="0">
            <a:noAutofit/>
          </a:bodyPr>
          <a:lstStyle/>
          <a:p>
            <a:endParaRPr sz="1758"/>
          </a:p>
        </p:txBody>
      </p:sp>
      <p:sp>
        <p:nvSpPr>
          <p:cNvPr id="1473" name="object 450"/>
          <p:cNvSpPr/>
          <p:nvPr/>
        </p:nvSpPr>
        <p:spPr>
          <a:xfrm>
            <a:off x="2505043" y="2994790"/>
            <a:ext cx="9111" cy="680"/>
          </a:xfrm>
          <a:custGeom>
            <a:avLst/>
            <a:gdLst/>
            <a:ahLst/>
            <a:cxnLst/>
            <a:rect l="l" t="t" r="r" b="b"/>
            <a:pathLst>
              <a:path w="9330" h="696">
                <a:moveTo>
                  <a:pt x="9330" y="0"/>
                </a:moveTo>
                <a:lnTo>
                  <a:pt x="1" y="696"/>
                </a:lnTo>
                <a:lnTo>
                  <a:pt x="9330" y="0"/>
                </a:lnTo>
                <a:close/>
              </a:path>
            </a:pathLst>
          </a:custGeom>
          <a:solidFill>
            <a:srgbClr val="302D30"/>
          </a:solidFill>
        </p:spPr>
        <p:txBody>
          <a:bodyPr wrap="square" lIns="0" tIns="0" rIns="0" bIns="0" rtlCol="0">
            <a:noAutofit/>
          </a:bodyPr>
          <a:lstStyle/>
          <a:p>
            <a:endParaRPr sz="1758"/>
          </a:p>
        </p:txBody>
      </p:sp>
      <p:sp>
        <p:nvSpPr>
          <p:cNvPr id="1474" name="object 451"/>
          <p:cNvSpPr/>
          <p:nvPr/>
        </p:nvSpPr>
        <p:spPr>
          <a:xfrm>
            <a:off x="1481860" y="2844071"/>
            <a:ext cx="138266" cy="237496"/>
          </a:xfrm>
          <a:custGeom>
            <a:avLst/>
            <a:gdLst/>
            <a:ahLst/>
            <a:cxnLst/>
            <a:rect l="l" t="t" r="r" b="b"/>
            <a:pathLst>
              <a:path w="141595" h="243213">
                <a:moveTo>
                  <a:pt x="21185" y="122602"/>
                </a:moveTo>
                <a:lnTo>
                  <a:pt x="23712" y="126383"/>
                </a:lnTo>
                <a:lnTo>
                  <a:pt x="21477" y="129966"/>
                </a:lnTo>
                <a:lnTo>
                  <a:pt x="24101" y="132354"/>
                </a:lnTo>
                <a:lnTo>
                  <a:pt x="26168" y="145017"/>
                </a:lnTo>
                <a:lnTo>
                  <a:pt x="32121" y="156020"/>
                </a:lnTo>
                <a:lnTo>
                  <a:pt x="35763" y="161611"/>
                </a:lnTo>
                <a:lnTo>
                  <a:pt x="37318" y="164099"/>
                </a:lnTo>
                <a:lnTo>
                  <a:pt x="39553" y="167483"/>
                </a:lnTo>
                <a:lnTo>
                  <a:pt x="42954" y="164796"/>
                </a:lnTo>
                <a:lnTo>
                  <a:pt x="45870" y="162507"/>
                </a:lnTo>
                <a:lnTo>
                  <a:pt x="46550" y="159223"/>
                </a:lnTo>
                <a:lnTo>
                  <a:pt x="44218" y="155441"/>
                </a:lnTo>
                <a:lnTo>
                  <a:pt x="37826" y="144504"/>
                </a:lnTo>
                <a:lnTo>
                  <a:pt x="31587" y="133410"/>
                </a:lnTo>
                <a:lnTo>
                  <a:pt x="29349" y="129468"/>
                </a:lnTo>
                <a:lnTo>
                  <a:pt x="24299" y="117829"/>
                </a:lnTo>
                <a:lnTo>
                  <a:pt x="19805" y="106007"/>
                </a:lnTo>
                <a:lnTo>
                  <a:pt x="15759" y="94024"/>
                </a:lnTo>
                <a:lnTo>
                  <a:pt x="12052" y="81908"/>
                </a:lnTo>
                <a:lnTo>
                  <a:pt x="8576" y="69682"/>
                </a:lnTo>
                <a:lnTo>
                  <a:pt x="5224" y="57371"/>
                </a:lnTo>
                <a:lnTo>
                  <a:pt x="1886" y="45000"/>
                </a:lnTo>
                <a:lnTo>
                  <a:pt x="0" y="38114"/>
                </a:lnTo>
                <a:lnTo>
                  <a:pt x="4276" y="38611"/>
                </a:lnTo>
                <a:lnTo>
                  <a:pt x="3887" y="41398"/>
                </a:lnTo>
                <a:lnTo>
                  <a:pt x="4664" y="43189"/>
                </a:lnTo>
                <a:lnTo>
                  <a:pt x="9569" y="54903"/>
                </a:lnTo>
                <a:lnTo>
                  <a:pt x="14305" y="66669"/>
                </a:lnTo>
                <a:lnTo>
                  <a:pt x="18826" y="78519"/>
                </a:lnTo>
                <a:lnTo>
                  <a:pt x="23085" y="90485"/>
                </a:lnTo>
                <a:lnTo>
                  <a:pt x="27037" y="102597"/>
                </a:lnTo>
                <a:lnTo>
                  <a:pt x="28280" y="106679"/>
                </a:lnTo>
                <a:lnTo>
                  <a:pt x="32186" y="118738"/>
                </a:lnTo>
                <a:lnTo>
                  <a:pt x="36698" y="130628"/>
                </a:lnTo>
                <a:lnTo>
                  <a:pt x="41975" y="142229"/>
                </a:lnTo>
                <a:lnTo>
                  <a:pt x="44509" y="147082"/>
                </a:lnTo>
                <a:lnTo>
                  <a:pt x="47036" y="151560"/>
                </a:lnTo>
                <a:lnTo>
                  <a:pt x="48688" y="153650"/>
                </a:lnTo>
                <a:lnTo>
                  <a:pt x="52770" y="147978"/>
                </a:lnTo>
                <a:lnTo>
                  <a:pt x="60570" y="137928"/>
                </a:lnTo>
                <a:lnTo>
                  <a:pt x="68723" y="128206"/>
                </a:lnTo>
                <a:lnTo>
                  <a:pt x="76945" y="118549"/>
                </a:lnTo>
                <a:lnTo>
                  <a:pt x="84954" y="108693"/>
                </a:lnTo>
                <a:lnTo>
                  <a:pt x="88728" y="103694"/>
                </a:lnTo>
                <a:lnTo>
                  <a:pt x="94849" y="92158"/>
                </a:lnTo>
                <a:lnTo>
                  <a:pt x="96357" y="80702"/>
                </a:lnTo>
                <a:lnTo>
                  <a:pt x="93513" y="69000"/>
                </a:lnTo>
                <a:lnTo>
                  <a:pt x="91060" y="63888"/>
                </a:lnTo>
                <a:lnTo>
                  <a:pt x="85105" y="52652"/>
                </a:lnTo>
                <a:lnTo>
                  <a:pt x="79298" y="41358"/>
                </a:lnTo>
                <a:lnTo>
                  <a:pt x="73535" y="30052"/>
                </a:lnTo>
                <a:lnTo>
                  <a:pt x="71137" y="25376"/>
                </a:lnTo>
                <a:lnTo>
                  <a:pt x="67736" y="18708"/>
                </a:lnTo>
                <a:lnTo>
                  <a:pt x="64626" y="11941"/>
                </a:lnTo>
                <a:lnTo>
                  <a:pt x="62197" y="4876"/>
                </a:lnTo>
                <a:lnTo>
                  <a:pt x="61613" y="3483"/>
                </a:lnTo>
                <a:lnTo>
                  <a:pt x="60933" y="2089"/>
                </a:lnTo>
                <a:lnTo>
                  <a:pt x="62585" y="0"/>
                </a:lnTo>
                <a:lnTo>
                  <a:pt x="69969" y="10431"/>
                </a:lnTo>
                <a:lnTo>
                  <a:pt x="77045" y="20977"/>
                </a:lnTo>
                <a:lnTo>
                  <a:pt x="83635" y="31793"/>
                </a:lnTo>
                <a:lnTo>
                  <a:pt x="87659" y="39208"/>
                </a:lnTo>
                <a:lnTo>
                  <a:pt x="92931" y="50875"/>
                </a:lnTo>
                <a:lnTo>
                  <a:pt x="96566" y="63042"/>
                </a:lnTo>
                <a:lnTo>
                  <a:pt x="98057" y="73740"/>
                </a:lnTo>
                <a:lnTo>
                  <a:pt x="98349" y="79114"/>
                </a:lnTo>
                <a:lnTo>
                  <a:pt x="102819" y="81104"/>
                </a:lnTo>
                <a:lnTo>
                  <a:pt x="106512" y="83592"/>
                </a:lnTo>
                <a:lnTo>
                  <a:pt x="116490" y="91534"/>
                </a:lnTo>
                <a:lnTo>
                  <a:pt x="126946" y="98719"/>
                </a:lnTo>
                <a:lnTo>
                  <a:pt x="131488" y="102301"/>
                </a:lnTo>
                <a:lnTo>
                  <a:pt x="134987" y="105286"/>
                </a:lnTo>
                <a:lnTo>
                  <a:pt x="138680" y="107873"/>
                </a:lnTo>
                <a:lnTo>
                  <a:pt x="141595" y="111655"/>
                </a:lnTo>
                <a:lnTo>
                  <a:pt x="131156" y="109396"/>
                </a:lnTo>
                <a:lnTo>
                  <a:pt x="119348" y="103244"/>
                </a:lnTo>
                <a:lnTo>
                  <a:pt x="108059" y="94363"/>
                </a:lnTo>
                <a:lnTo>
                  <a:pt x="99223" y="83990"/>
                </a:lnTo>
                <a:lnTo>
                  <a:pt x="96263" y="97236"/>
                </a:lnTo>
                <a:lnTo>
                  <a:pt x="91315" y="109155"/>
                </a:lnTo>
                <a:lnTo>
                  <a:pt x="84847" y="120066"/>
                </a:lnTo>
                <a:lnTo>
                  <a:pt x="77331" y="130285"/>
                </a:lnTo>
                <a:lnTo>
                  <a:pt x="69236" y="140132"/>
                </a:lnTo>
                <a:lnTo>
                  <a:pt x="61322" y="149570"/>
                </a:lnTo>
                <a:lnTo>
                  <a:pt x="57143" y="154745"/>
                </a:lnTo>
                <a:lnTo>
                  <a:pt x="54422" y="161213"/>
                </a:lnTo>
                <a:lnTo>
                  <a:pt x="51118" y="167085"/>
                </a:lnTo>
                <a:lnTo>
                  <a:pt x="48688" y="171463"/>
                </a:lnTo>
                <a:lnTo>
                  <a:pt x="45578" y="174449"/>
                </a:lnTo>
                <a:lnTo>
                  <a:pt x="39553" y="173354"/>
                </a:lnTo>
                <a:lnTo>
                  <a:pt x="41302" y="177534"/>
                </a:lnTo>
                <a:lnTo>
                  <a:pt x="44412" y="179524"/>
                </a:lnTo>
                <a:lnTo>
                  <a:pt x="46842" y="182111"/>
                </a:lnTo>
                <a:lnTo>
                  <a:pt x="54960" y="191987"/>
                </a:lnTo>
                <a:lnTo>
                  <a:pt x="61766" y="202680"/>
                </a:lnTo>
                <a:lnTo>
                  <a:pt x="67391" y="214152"/>
                </a:lnTo>
                <a:lnTo>
                  <a:pt x="69971" y="220624"/>
                </a:lnTo>
                <a:lnTo>
                  <a:pt x="71040" y="223410"/>
                </a:lnTo>
                <a:lnTo>
                  <a:pt x="68902" y="227888"/>
                </a:lnTo>
                <a:lnTo>
                  <a:pt x="72012" y="228784"/>
                </a:lnTo>
                <a:lnTo>
                  <a:pt x="74636" y="229580"/>
                </a:lnTo>
                <a:lnTo>
                  <a:pt x="78135" y="227590"/>
                </a:lnTo>
                <a:lnTo>
                  <a:pt x="81244" y="226694"/>
                </a:lnTo>
                <a:lnTo>
                  <a:pt x="93202" y="222248"/>
                </a:lnTo>
                <a:lnTo>
                  <a:pt x="104694" y="216833"/>
                </a:lnTo>
                <a:lnTo>
                  <a:pt x="115919" y="210866"/>
                </a:lnTo>
                <a:lnTo>
                  <a:pt x="127074" y="204767"/>
                </a:lnTo>
                <a:lnTo>
                  <a:pt x="134792" y="200721"/>
                </a:lnTo>
                <a:lnTo>
                  <a:pt x="135084" y="201019"/>
                </a:lnTo>
                <a:lnTo>
                  <a:pt x="135375" y="201318"/>
                </a:lnTo>
                <a:lnTo>
                  <a:pt x="135667" y="201616"/>
                </a:lnTo>
                <a:lnTo>
                  <a:pt x="126473" y="211617"/>
                </a:lnTo>
                <a:lnTo>
                  <a:pt x="116400" y="219819"/>
                </a:lnTo>
                <a:lnTo>
                  <a:pt x="105374" y="226049"/>
                </a:lnTo>
                <a:lnTo>
                  <a:pt x="93320" y="230138"/>
                </a:lnTo>
                <a:lnTo>
                  <a:pt x="80166" y="231915"/>
                </a:lnTo>
                <a:lnTo>
                  <a:pt x="75802" y="231968"/>
                </a:lnTo>
                <a:lnTo>
                  <a:pt x="71332" y="231869"/>
                </a:lnTo>
                <a:lnTo>
                  <a:pt x="70166" y="233262"/>
                </a:lnTo>
                <a:lnTo>
                  <a:pt x="70651" y="237441"/>
                </a:lnTo>
                <a:lnTo>
                  <a:pt x="70846" y="239233"/>
                </a:lnTo>
                <a:lnTo>
                  <a:pt x="71332" y="241323"/>
                </a:lnTo>
                <a:lnTo>
                  <a:pt x="69291" y="243213"/>
                </a:lnTo>
                <a:lnTo>
                  <a:pt x="63993" y="231600"/>
                </a:lnTo>
                <a:lnTo>
                  <a:pt x="59155" y="219908"/>
                </a:lnTo>
                <a:lnTo>
                  <a:pt x="58309" y="218534"/>
                </a:lnTo>
                <a:lnTo>
                  <a:pt x="52052" y="207479"/>
                </a:lnTo>
                <a:lnTo>
                  <a:pt x="45546" y="196530"/>
                </a:lnTo>
                <a:lnTo>
                  <a:pt x="40525" y="185296"/>
                </a:lnTo>
                <a:lnTo>
                  <a:pt x="35211" y="173662"/>
                </a:lnTo>
                <a:lnTo>
                  <a:pt x="28643" y="162796"/>
                </a:lnTo>
                <a:lnTo>
                  <a:pt x="22469" y="151741"/>
                </a:lnTo>
                <a:lnTo>
                  <a:pt x="21574" y="149769"/>
                </a:lnTo>
                <a:lnTo>
                  <a:pt x="19922" y="146087"/>
                </a:lnTo>
                <a:lnTo>
                  <a:pt x="18756" y="143699"/>
                </a:lnTo>
                <a:lnTo>
                  <a:pt x="20797" y="139221"/>
                </a:lnTo>
                <a:lnTo>
                  <a:pt x="22643" y="134842"/>
                </a:lnTo>
                <a:lnTo>
                  <a:pt x="21185" y="128970"/>
                </a:lnTo>
                <a:lnTo>
                  <a:pt x="21185" y="122602"/>
                </a:lnTo>
                <a:close/>
              </a:path>
            </a:pathLst>
          </a:custGeom>
          <a:solidFill>
            <a:srgbClr val="302D30"/>
          </a:solidFill>
        </p:spPr>
        <p:txBody>
          <a:bodyPr wrap="square" lIns="0" tIns="0" rIns="0" bIns="0" rtlCol="0">
            <a:noAutofit/>
          </a:bodyPr>
          <a:lstStyle/>
          <a:p>
            <a:endParaRPr sz="1758"/>
          </a:p>
        </p:txBody>
      </p:sp>
      <p:sp>
        <p:nvSpPr>
          <p:cNvPr id="1475" name="object 452"/>
          <p:cNvSpPr/>
          <p:nvPr/>
        </p:nvSpPr>
        <p:spPr>
          <a:xfrm>
            <a:off x="1806398" y="2723968"/>
            <a:ext cx="87306" cy="176470"/>
          </a:xfrm>
          <a:custGeom>
            <a:avLst/>
            <a:gdLst/>
            <a:ahLst/>
            <a:cxnLst/>
            <a:rect l="l" t="t" r="r" b="b"/>
            <a:pathLst>
              <a:path w="89408" h="180718">
                <a:moveTo>
                  <a:pt x="49077" y="19703"/>
                </a:moveTo>
                <a:lnTo>
                  <a:pt x="50632" y="22291"/>
                </a:lnTo>
                <a:lnTo>
                  <a:pt x="52090" y="24580"/>
                </a:lnTo>
                <a:lnTo>
                  <a:pt x="54519" y="23684"/>
                </a:lnTo>
                <a:lnTo>
                  <a:pt x="56366" y="22589"/>
                </a:lnTo>
                <a:lnTo>
                  <a:pt x="61030" y="19703"/>
                </a:lnTo>
                <a:lnTo>
                  <a:pt x="65501" y="16817"/>
                </a:lnTo>
                <a:lnTo>
                  <a:pt x="69971" y="13832"/>
                </a:lnTo>
                <a:lnTo>
                  <a:pt x="70554" y="17415"/>
                </a:lnTo>
                <a:lnTo>
                  <a:pt x="67056" y="21694"/>
                </a:lnTo>
                <a:lnTo>
                  <a:pt x="71721" y="24082"/>
                </a:lnTo>
                <a:lnTo>
                  <a:pt x="75608" y="26172"/>
                </a:lnTo>
                <a:lnTo>
                  <a:pt x="76385" y="21694"/>
                </a:lnTo>
                <a:lnTo>
                  <a:pt x="78620" y="19504"/>
                </a:lnTo>
                <a:lnTo>
                  <a:pt x="84139" y="28768"/>
                </a:lnTo>
                <a:lnTo>
                  <a:pt x="85709" y="38770"/>
                </a:lnTo>
                <a:lnTo>
                  <a:pt x="83771" y="42592"/>
                </a:lnTo>
                <a:lnTo>
                  <a:pt x="83577" y="43089"/>
                </a:lnTo>
                <a:lnTo>
                  <a:pt x="83285" y="43985"/>
                </a:lnTo>
                <a:lnTo>
                  <a:pt x="84160" y="44483"/>
                </a:lnTo>
                <a:lnTo>
                  <a:pt x="84160" y="43686"/>
                </a:lnTo>
                <a:lnTo>
                  <a:pt x="84451" y="43288"/>
                </a:lnTo>
                <a:lnTo>
                  <a:pt x="86201" y="43089"/>
                </a:lnTo>
                <a:lnTo>
                  <a:pt x="86881" y="39407"/>
                </a:lnTo>
                <a:lnTo>
                  <a:pt x="89408" y="41696"/>
                </a:lnTo>
                <a:lnTo>
                  <a:pt x="88144" y="43885"/>
                </a:lnTo>
                <a:lnTo>
                  <a:pt x="87270" y="46473"/>
                </a:lnTo>
                <a:lnTo>
                  <a:pt x="84549" y="47269"/>
                </a:lnTo>
                <a:lnTo>
                  <a:pt x="73538" y="43005"/>
                </a:lnTo>
                <a:lnTo>
                  <a:pt x="63137" y="46190"/>
                </a:lnTo>
                <a:lnTo>
                  <a:pt x="56441" y="55686"/>
                </a:lnTo>
                <a:lnTo>
                  <a:pt x="55880" y="57917"/>
                </a:lnTo>
                <a:lnTo>
                  <a:pt x="53061" y="58116"/>
                </a:lnTo>
                <a:lnTo>
                  <a:pt x="54228" y="59410"/>
                </a:lnTo>
                <a:lnTo>
                  <a:pt x="55297" y="60604"/>
                </a:lnTo>
                <a:lnTo>
                  <a:pt x="54713" y="61699"/>
                </a:lnTo>
                <a:lnTo>
                  <a:pt x="54033" y="62793"/>
                </a:lnTo>
                <a:lnTo>
                  <a:pt x="53450" y="63888"/>
                </a:lnTo>
                <a:lnTo>
                  <a:pt x="49952" y="65182"/>
                </a:lnTo>
                <a:lnTo>
                  <a:pt x="47619" y="67769"/>
                </a:lnTo>
                <a:lnTo>
                  <a:pt x="46550" y="75133"/>
                </a:lnTo>
                <a:lnTo>
                  <a:pt x="45319" y="87856"/>
                </a:lnTo>
                <a:lnTo>
                  <a:pt x="45274" y="100462"/>
                </a:lnTo>
                <a:lnTo>
                  <a:pt x="46399" y="112944"/>
                </a:lnTo>
                <a:lnTo>
                  <a:pt x="48680" y="125293"/>
                </a:lnTo>
                <a:lnTo>
                  <a:pt x="52098" y="137501"/>
                </a:lnTo>
                <a:lnTo>
                  <a:pt x="53159" y="140614"/>
                </a:lnTo>
                <a:lnTo>
                  <a:pt x="54130" y="143500"/>
                </a:lnTo>
                <a:lnTo>
                  <a:pt x="55685" y="146485"/>
                </a:lnTo>
                <a:lnTo>
                  <a:pt x="59475" y="147978"/>
                </a:lnTo>
                <a:lnTo>
                  <a:pt x="58698" y="143201"/>
                </a:lnTo>
                <a:lnTo>
                  <a:pt x="56268" y="139221"/>
                </a:lnTo>
                <a:lnTo>
                  <a:pt x="57143" y="134742"/>
                </a:lnTo>
                <a:lnTo>
                  <a:pt x="61790" y="146572"/>
                </a:lnTo>
                <a:lnTo>
                  <a:pt x="66376" y="158432"/>
                </a:lnTo>
                <a:lnTo>
                  <a:pt x="69291" y="166488"/>
                </a:lnTo>
                <a:lnTo>
                  <a:pt x="70943" y="171364"/>
                </a:lnTo>
                <a:lnTo>
                  <a:pt x="71137" y="176539"/>
                </a:lnTo>
                <a:lnTo>
                  <a:pt x="66181" y="180022"/>
                </a:lnTo>
                <a:lnTo>
                  <a:pt x="62488" y="168593"/>
                </a:lnTo>
                <a:lnTo>
                  <a:pt x="60319" y="155362"/>
                </a:lnTo>
                <a:lnTo>
                  <a:pt x="60253" y="154944"/>
                </a:lnTo>
                <a:lnTo>
                  <a:pt x="59296" y="168090"/>
                </a:lnTo>
                <a:lnTo>
                  <a:pt x="60312" y="180002"/>
                </a:lnTo>
                <a:lnTo>
                  <a:pt x="60350" y="180718"/>
                </a:lnTo>
                <a:lnTo>
                  <a:pt x="56477" y="168650"/>
                </a:lnTo>
                <a:lnTo>
                  <a:pt x="52897" y="156493"/>
                </a:lnTo>
                <a:lnTo>
                  <a:pt x="49526" y="144270"/>
                </a:lnTo>
                <a:lnTo>
                  <a:pt x="46283" y="132003"/>
                </a:lnTo>
                <a:lnTo>
                  <a:pt x="43086" y="119718"/>
                </a:lnTo>
                <a:lnTo>
                  <a:pt x="39852" y="107435"/>
                </a:lnTo>
                <a:lnTo>
                  <a:pt x="36499" y="95179"/>
                </a:lnTo>
                <a:lnTo>
                  <a:pt x="32945" y="82973"/>
                </a:lnTo>
                <a:lnTo>
                  <a:pt x="29108" y="70839"/>
                </a:lnTo>
                <a:lnTo>
                  <a:pt x="24905" y="58802"/>
                </a:lnTo>
                <a:lnTo>
                  <a:pt x="21185" y="49160"/>
                </a:lnTo>
                <a:lnTo>
                  <a:pt x="24976" y="48264"/>
                </a:lnTo>
                <a:lnTo>
                  <a:pt x="29932" y="47169"/>
                </a:lnTo>
                <a:lnTo>
                  <a:pt x="28085" y="41796"/>
                </a:lnTo>
                <a:lnTo>
                  <a:pt x="26822" y="38213"/>
                </a:lnTo>
                <a:lnTo>
                  <a:pt x="23518" y="35526"/>
                </a:lnTo>
                <a:lnTo>
                  <a:pt x="20797" y="32143"/>
                </a:lnTo>
                <a:lnTo>
                  <a:pt x="25559" y="29953"/>
                </a:lnTo>
                <a:lnTo>
                  <a:pt x="30321" y="30252"/>
                </a:lnTo>
                <a:lnTo>
                  <a:pt x="35180" y="30152"/>
                </a:lnTo>
                <a:lnTo>
                  <a:pt x="37415" y="30152"/>
                </a:lnTo>
                <a:lnTo>
                  <a:pt x="39845" y="29953"/>
                </a:lnTo>
                <a:lnTo>
                  <a:pt x="40039" y="27067"/>
                </a:lnTo>
                <a:lnTo>
                  <a:pt x="40233" y="23983"/>
                </a:lnTo>
                <a:lnTo>
                  <a:pt x="37998" y="23286"/>
                </a:lnTo>
                <a:lnTo>
                  <a:pt x="35374" y="22888"/>
                </a:lnTo>
                <a:lnTo>
                  <a:pt x="30418" y="22092"/>
                </a:lnTo>
                <a:lnTo>
                  <a:pt x="25559" y="21694"/>
                </a:lnTo>
                <a:lnTo>
                  <a:pt x="20602" y="22589"/>
                </a:lnTo>
                <a:lnTo>
                  <a:pt x="11564" y="24182"/>
                </a:lnTo>
                <a:lnTo>
                  <a:pt x="4664" y="20898"/>
                </a:lnTo>
                <a:lnTo>
                  <a:pt x="0" y="12638"/>
                </a:lnTo>
                <a:lnTo>
                  <a:pt x="194" y="10050"/>
                </a:lnTo>
                <a:lnTo>
                  <a:pt x="583" y="7364"/>
                </a:lnTo>
                <a:lnTo>
                  <a:pt x="2332" y="5274"/>
                </a:lnTo>
                <a:lnTo>
                  <a:pt x="14614" y="8878"/>
                </a:lnTo>
                <a:lnTo>
                  <a:pt x="27146" y="10356"/>
                </a:lnTo>
                <a:lnTo>
                  <a:pt x="39824" y="10226"/>
                </a:lnTo>
                <a:lnTo>
                  <a:pt x="44801" y="9851"/>
                </a:lnTo>
                <a:lnTo>
                  <a:pt x="57280" y="7220"/>
                </a:lnTo>
                <a:lnTo>
                  <a:pt x="68533" y="825"/>
                </a:lnTo>
                <a:lnTo>
                  <a:pt x="69485" y="0"/>
                </a:lnTo>
                <a:lnTo>
                  <a:pt x="69680" y="497"/>
                </a:lnTo>
                <a:lnTo>
                  <a:pt x="69777" y="995"/>
                </a:lnTo>
                <a:lnTo>
                  <a:pt x="69971" y="1592"/>
                </a:lnTo>
                <a:lnTo>
                  <a:pt x="65112" y="7364"/>
                </a:lnTo>
                <a:lnTo>
                  <a:pt x="59184" y="12041"/>
                </a:lnTo>
                <a:lnTo>
                  <a:pt x="53061" y="16419"/>
                </a:lnTo>
                <a:lnTo>
                  <a:pt x="50923" y="17912"/>
                </a:lnTo>
                <a:lnTo>
                  <a:pt x="49077" y="19703"/>
                </a:lnTo>
                <a:close/>
              </a:path>
            </a:pathLst>
          </a:custGeom>
          <a:solidFill>
            <a:srgbClr val="F0972C"/>
          </a:solidFill>
        </p:spPr>
        <p:txBody>
          <a:bodyPr wrap="square" lIns="0" tIns="0" rIns="0" bIns="0" rtlCol="0">
            <a:noAutofit/>
          </a:bodyPr>
          <a:lstStyle/>
          <a:p>
            <a:endParaRPr sz="1758"/>
          </a:p>
        </p:txBody>
      </p:sp>
      <p:sp>
        <p:nvSpPr>
          <p:cNvPr id="1476" name="object 453"/>
          <p:cNvSpPr/>
          <p:nvPr/>
        </p:nvSpPr>
        <p:spPr>
          <a:xfrm>
            <a:off x="1954880" y="3095871"/>
            <a:ext cx="62" cy="97"/>
          </a:xfrm>
          <a:custGeom>
            <a:avLst/>
            <a:gdLst/>
            <a:ahLst/>
            <a:cxnLst/>
            <a:rect l="l" t="t" r="r" b="b"/>
            <a:pathLst>
              <a:path w="63" h="99">
                <a:moveTo>
                  <a:pt x="63" y="99"/>
                </a:moveTo>
                <a:close/>
              </a:path>
            </a:pathLst>
          </a:custGeom>
          <a:solidFill>
            <a:srgbClr val="302D30"/>
          </a:solidFill>
        </p:spPr>
        <p:txBody>
          <a:bodyPr wrap="square" lIns="0" tIns="0" rIns="0" bIns="0" rtlCol="0">
            <a:noAutofit/>
          </a:bodyPr>
          <a:lstStyle/>
          <a:p>
            <a:endParaRPr sz="1758"/>
          </a:p>
        </p:txBody>
      </p:sp>
      <p:sp>
        <p:nvSpPr>
          <p:cNvPr id="1477" name="object 454"/>
          <p:cNvSpPr/>
          <p:nvPr/>
        </p:nvSpPr>
        <p:spPr>
          <a:xfrm>
            <a:off x="1953193" y="3043289"/>
            <a:ext cx="289" cy="574"/>
          </a:xfrm>
          <a:custGeom>
            <a:avLst/>
            <a:gdLst/>
            <a:ahLst/>
            <a:cxnLst/>
            <a:rect l="l" t="t" r="r" b="b"/>
            <a:pathLst>
              <a:path w="296" h="588">
                <a:moveTo>
                  <a:pt x="296" y="380"/>
                </a:moveTo>
                <a:lnTo>
                  <a:pt x="110" y="588"/>
                </a:lnTo>
                <a:lnTo>
                  <a:pt x="0" y="0"/>
                </a:lnTo>
                <a:lnTo>
                  <a:pt x="296" y="380"/>
                </a:lnTo>
                <a:close/>
              </a:path>
            </a:pathLst>
          </a:custGeom>
          <a:solidFill>
            <a:srgbClr val="302D30"/>
          </a:solidFill>
        </p:spPr>
        <p:txBody>
          <a:bodyPr wrap="square" lIns="0" tIns="0" rIns="0" bIns="0" rtlCol="0">
            <a:noAutofit/>
          </a:bodyPr>
          <a:lstStyle/>
          <a:p>
            <a:endParaRPr sz="1758"/>
          </a:p>
        </p:txBody>
      </p:sp>
      <p:sp>
        <p:nvSpPr>
          <p:cNvPr id="1478" name="object 455"/>
          <p:cNvSpPr/>
          <p:nvPr/>
        </p:nvSpPr>
        <p:spPr>
          <a:xfrm>
            <a:off x="1919501" y="2882358"/>
            <a:ext cx="80423" cy="232151"/>
          </a:xfrm>
          <a:custGeom>
            <a:avLst/>
            <a:gdLst/>
            <a:ahLst/>
            <a:cxnLst/>
            <a:rect l="l" t="t" r="r" b="b"/>
            <a:pathLst>
              <a:path w="82359" h="237740">
                <a:moveTo>
                  <a:pt x="54662" y="160119"/>
                </a:moveTo>
                <a:lnTo>
                  <a:pt x="55148" y="160417"/>
                </a:lnTo>
                <a:lnTo>
                  <a:pt x="55634" y="160616"/>
                </a:lnTo>
                <a:lnTo>
                  <a:pt x="50593" y="172257"/>
                </a:lnTo>
                <a:lnTo>
                  <a:pt x="45567" y="183913"/>
                </a:lnTo>
                <a:lnTo>
                  <a:pt x="42806" y="190471"/>
                </a:lnTo>
                <a:lnTo>
                  <a:pt x="40182" y="196640"/>
                </a:lnTo>
                <a:lnTo>
                  <a:pt x="37752" y="203009"/>
                </a:lnTo>
                <a:lnTo>
                  <a:pt x="35323" y="209378"/>
                </a:lnTo>
                <a:lnTo>
                  <a:pt x="34059" y="212563"/>
                </a:lnTo>
                <a:lnTo>
                  <a:pt x="33865" y="215847"/>
                </a:lnTo>
                <a:lnTo>
                  <a:pt x="36231" y="218657"/>
                </a:lnTo>
                <a:lnTo>
                  <a:pt x="30755" y="220723"/>
                </a:lnTo>
                <a:lnTo>
                  <a:pt x="32213" y="214553"/>
                </a:lnTo>
                <a:lnTo>
                  <a:pt x="28811" y="212165"/>
                </a:lnTo>
                <a:lnTo>
                  <a:pt x="30335" y="224859"/>
                </a:lnTo>
                <a:lnTo>
                  <a:pt x="30018" y="237113"/>
                </a:lnTo>
                <a:lnTo>
                  <a:pt x="29880" y="237740"/>
                </a:lnTo>
                <a:lnTo>
                  <a:pt x="27799" y="225216"/>
                </a:lnTo>
                <a:lnTo>
                  <a:pt x="24904" y="212865"/>
                </a:lnTo>
                <a:lnTo>
                  <a:pt x="21934" y="200506"/>
                </a:lnTo>
                <a:lnTo>
                  <a:pt x="20259" y="192063"/>
                </a:lnTo>
                <a:lnTo>
                  <a:pt x="18350" y="179494"/>
                </a:lnTo>
                <a:lnTo>
                  <a:pt x="16712" y="166886"/>
                </a:lnTo>
                <a:lnTo>
                  <a:pt x="15219" y="154262"/>
                </a:lnTo>
                <a:lnTo>
                  <a:pt x="13744" y="141641"/>
                </a:lnTo>
                <a:lnTo>
                  <a:pt x="12160" y="129047"/>
                </a:lnTo>
                <a:lnTo>
                  <a:pt x="10341" y="116501"/>
                </a:lnTo>
                <a:lnTo>
                  <a:pt x="9763" y="112949"/>
                </a:lnTo>
                <a:lnTo>
                  <a:pt x="7656" y="100414"/>
                </a:lnTo>
                <a:lnTo>
                  <a:pt x="5645" y="87868"/>
                </a:lnTo>
                <a:lnTo>
                  <a:pt x="3810" y="75300"/>
                </a:lnTo>
                <a:lnTo>
                  <a:pt x="2230" y="62699"/>
                </a:lnTo>
                <a:lnTo>
                  <a:pt x="986" y="50055"/>
                </a:lnTo>
                <a:lnTo>
                  <a:pt x="158" y="37357"/>
                </a:lnTo>
                <a:lnTo>
                  <a:pt x="0" y="24366"/>
                </a:lnTo>
                <a:lnTo>
                  <a:pt x="294" y="11659"/>
                </a:lnTo>
                <a:lnTo>
                  <a:pt x="434" y="3980"/>
                </a:lnTo>
                <a:lnTo>
                  <a:pt x="725" y="3184"/>
                </a:lnTo>
                <a:lnTo>
                  <a:pt x="920" y="2288"/>
                </a:lnTo>
                <a:lnTo>
                  <a:pt x="1503" y="0"/>
                </a:lnTo>
                <a:lnTo>
                  <a:pt x="3119" y="13134"/>
                </a:lnTo>
                <a:lnTo>
                  <a:pt x="4636" y="25603"/>
                </a:lnTo>
                <a:lnTo>
                  <a:pt x="5779" y="36024"/>
                </a:lnTo>
                <a:lnTo>
                  <a:pt x="7259" y="48647"/>
                </a:lnTo>
                <a:lnTo>
                  <a:pt x="9062" y="61216"/>
                </a:lnTo>
                <a:lnTo>
                  <a:pt x="11087" y="73747"/>
                </a:lnTo>
                <a:lnTo>
                  <a:pt x="13239" y="86260"/>
                </a:lnTo>
                <a:lnTo>
                  <a:pt x="15418" y="98774"/>
                </a:lnTo>
                <a:lnTo>
                  <a:pt x="17526" y="111307"/>
                </a:lnTo>
                <a:lnTo>
                  <a:pt x="18218" y="115636"/>
                </a:lnTo>
                <a:lnTo>
                  <a:pt x="20004" y="128173"/>
                </a:lnTo>
                <a:lnTo>
                  <a:pt x="21677" y="140783"/>
                </a:lnTo>
                <a:lnTo>
                  <a:pt x="22980" y="150267"/>
                </a:lnTo>
                <a:lnTo>
                  <a:pt x="22106" y="153252"/>
                </a:lnTo>
                <a:lnTo>
                  <a:pt x="21037" y="157133"/>
                </a:lnTo>
                <a:lnTo>
                  <a:pt x="24632" y="158128"/>
                </a:lnTo>
                <a:lnTo>
                  <a:pt x="29006" y="159322"/>
                </a:lnTo>
                <a:lnTo>
                  <a:pt x="29200" y="154745"/>
                </a:lnTo>
                <a:lnTo>
                  <a:pt x="30172" y="151759"/>
                </a:lnTo>
                <a:lnTo>
                  <a:pt x="30269" y="151361"/>
                </a:lnTo>
                <a:lnTo>
                  <a:pt x="30172" y="150864"/>
                </a:lnTo>
                <a:lnTo>
                  <a:pt x="30172" y="150466"/>
                </a:lnTo>
                <a:lnTo>
                  <a:pt x="30852" y="148973"/>
                </a:lnTo>
                <a:lnTo>
                  <a:pt x="31532" y="147580"/>
                </a:lnTo>
                <a:lnTo>
                  <a:pt x="32213" y="146087"/>
                </a:lnTo>
                <a:lnTo>
                  <a:pt x="35225" y="142106"/>
                </a:lnTo>
                <a:lnTo>
                  <a:pt x="39404" y="138723"/>
                </a:lnTo>
                <a:lnTo>
                  <a:pt x="39793" y="133051"/>
                </a:lnTo>
                <a:lnTo>
                  <a:pt x="43486" y="133250"/>
                </a:lnTo>
                <a:lnTo>
                  <a:pt x="44361" y="130364"/>
                </a:lnTo>
                <a:lnTo>
                  <a:pt x="45527" y="127677"/>
                </a:lnTo>
                <a:lnTo>
                  <a:pt x="48539" y="124990"/>
                </a:lnTo>
                <a:lnTo>
                  <a:pt x="51552" y="122204"/>
                </a:lnTo>
                <a:lnTo>
                  <a:pt x="54565" y="119417"/>
                </a:lnTo>
                <a:lnTo>
                  <a:pt x="59132" y="119218"/>
                </a:lnTo>
                <a:lnTo>
                  <a:pt x="62437" y="115636"/>
                </a:lnTo>
                <a:lnTo>
                  <a:pt x="65352" y="113148"/>
                </a:lnTo>
                <a:lnTo>
                  <a:pt x="70989" y="108371"/>
                </a:lnTo>
                <a:lnTo>
                  <a:pt x="76042" y="107276"/>
                </a:lnTo>
                <a:lnTo>
                  <a:pt x="82359" y="110560"/>
                </a:lnTo>
                <a:lnTo>
                  <a:pt x="80221" y="113645"/>
                </a:lnTo>
                <a:lnTo>
                  <a:pt x="77889" y="116233"/>
                </a:lnTo>
                <a:lnTo>
                  <a:pt x="73807" y="117128"/>
                </a:lnTo>
                <a:lnTo>
                  <a:pt x="69142" y="118123"/>
                </a:lnTo>
                <a:lnTo>
                  <a:pt x="64283" y="119517"/>
                </a:lnTo>
                <a:lnTo>
                  <a:pt x="61076" y="124592"/>
                </a:lnTo>
                <a:lnTo>
                  <a:pt x="64575" y="126184"/>
                </a:lnTo>
                <a:lnTo>
                  <a:pt x="68851" y="123597"/>
                </a:lnTo>
                <a:lnTo>
                  <a:pt x="70892" y="126483"/>
                </a:lnTo>
                <a:lnTo>
                  <a:pt x="65547" y="126781"/>
                </a:lnTo>
                <a:lnTo>
                  <a:pt x="61562" y="130762"/>
                </a:lnTo>
                <a:lnTo>
                  <a:pt x="55925" y="135041"/>
                </a:lnTo>
                <a:lnTo>
                  <a:pt x="59230" y="135339"/>
                </a:lnTo>
                <a:lnTo>
                  <a:pt x="61173" y="135538"/>
                </a:lnTo>
                <a:lnTo>
                  <a:pt x="64380" y="135837"/>
                </a:lnTo>
                <a:lnTo>
                  <a:pt x="52841" y="142412"/>
                </a:lnTo>
                <a:lnTo>
                  <a:pt x="44135" y="151569"/>
                </a:lnTo>
                <a:lnTo>
                  <a:pt x="38335" y="158128"/>
                </a:lnTo>
                <a:lnTo>
                  <a:pt x="35809" y="159223"/>
                </a:lnTo>
                <a:lnTo>
                  <a:pt x="33768" y="160716"/>
                </a:lnTo>
                <a:lnTo>
                  <a:pt x="34532" y="164804"/>
                </a:lnTo>
                <a:lnTo>
                  <a:pt x="33670" y="163801"/>
                </a:lnTo>
                <a:lnTo>
                  <a:pt x="33087" y="164497"/>
                </a:lnTo>
                <a:lnTo>
                  <a:pt x="32504" y="165194"/>
                </a:lnTo>
                <a:lnTo>
                  <a:pt x="32213" y="165791"/>
                </a:lnTo>
                <a:lnTo>
                  <a:pt x="31824" y="166388"/>
                </a:lnTo>
                <a:lnTo>
                  <a:pt x="31532" y="167085"/>
                </a:lnTo>
                <a:lnTo>
                  <a:pt x="30366" y="167881"/>
                </a:lnTo>
                <a:lnTo>
                  <a:pt x="29394" y="169075"/>
                </a:lnTo>
                <a:lnTo>
                  <a:pt x="30852" y="169971"/>
                </a:lnTo>
                <a:lnTo>
                  <a:pt x="31921" y="170667"/>
                </a:lnTo>
                <a:lnTo>
                  <a:pt x="32310" y="169174"/>
                </a:lnTo>
                <a:lnTo>
                  <a:pt x="32601" y="168179"/>
                </a:lnTo>
                <a:lnTo>
                  <a:pt x="32990" y="167582"/>
                </a:lnTo>
                <a:lnTo>
                  <a:pt x="33282" y="167085"/>
                </a:lnTo>
                <a:lnTo>
                  <a:pt x="33573" y="166488"/>
                </a:lnTo>
                <a:lnTo>
                  <a:pt x="34254" y="166089"/>
                </a:lnTo>
                <a:lnTo>
                  <a:pt x="35225" y="165691"/>
                </a:lnTo>
                <a:lnTo>
                  <a:pt x="34829" y="165184"/>
                </a:lnTo>
                <a:lnTo>
                  <a:pt x="36780" y="163005"/>
                </a:lnTo>
                <a:lnTo>
                  <a:pt x="38335" y="161313"/>
                </a:lnTo>
                <a:lnTo>
                  <a:pt x="39793" y="159621"/>
                </a:lnTo>
                <a:lnTo>
                  <a:pt x="45430" y="155640"/>
                </a:lnTo>
                <a:lnTo>
                  <a:pt x="51163" y="151958"/>
                </a:lnTo>
                <a:lnTo>
                  <a:pt x="59424" y="151859"/>
                </a:lnTo>
                <a:lnTo>
                  <a:pt x="49741" y="160641"/>
                </a:lnTo>
                <a:lnTo>
                  <a:pt x="41157" y="169890"/>
                </a:lnTo>
                <a:lnTo>
                  <a:pt x="34545" y="178827"/>
                </a:lnTo>
                <a:lnTo>
                  <a:pt x="28992" y="189259"/>
                </a:lnTo>
                <a:lnTo>
                  <a:pt x="26798" y="200501"/>
                </a:lnTo>
                <a:lnTo>
                  <a:pt x="29394" y="212065"/>
                </a:lnTo>
                <a:lnTo>
                  <a:pt x="31760" y="198735"/>
                </a:lnTo>
                <a:lnTo>
                  <a:pt x="35961" y="186529"/>
                </a:lnTo>
                <a:lnTo>
                  <a:pt x="41885" y="175359"/>
                </a:lnTo>
                <a:lnTo>
                  <a:pt x="49421" y="165135"/>
                </a:lnTo>
                <a:lnTo>
                  <a:pt x="54176" y="159920"/>
                </a:lnTo>
                <a:lnTo>
                  <a:pt x="54662" y="160119"/>
                </a:lnTo>
                <a:close/>
              </a:path>
            </a:pathLst>
          </a:custGeom>
          <a:solidFill>
            <a:srgbClr val="302D30"/>
          </a:solidFill>
        </p:spPr>
        <p:txBody>
          <a:bodyPr wrap="square" lIns="0" tIns="0" rIns="0" bIns="0" rtlCol="0">
            <a:noAutofit/>
          </a:bodyPr>
          <a:lstStyle/>
          <a:p>
            <a:endParaRPr sz="1758"/>
          </a:p>
        </p:txBody>
      </p:sp>
      <p:sp>
        <p:nvSpPr>
          <p:cNvPr id="1479" name="object 456"/>
          <p:cNvSpPr/>
          <p:nvPr/>
        </p:nvSpPr>
        <p:spPr>
          <a:xfrm>
            <a:off x="1781929" y="2821449"/>
            <a:ext cx="1044" cy="15849"/>
          </a:xfrm>
          <a:custGeom>
            <a:avLst/>
            <a:gdLst/>
            <a:ahLst/>
            <a:cxnLst/>
            <a:rect l="l" t="t" r="r" b="b"/>
            <a:pathLst>
              <a:path w="1069" h="16231">
                <a:moveTo>
                  <a:pt x="291" y="0"/>
                </a:moveTo>
                <a:lnTo>
                  <a:pt x="1069" y="5572"/>
                </a:lnTo>
                <a:lnTo>
                  <a:pt x="359" y="16231"/>
                </a:lnTo>
                <a:lnTo>
                  <a:pt x="194" y="15723"/>
                </a:lnTo>
                <a:lnTo>
                  <a:pt x="0" y="15225"/>
                </a:lnTo>
                <a:lnTo>
                  <a:pt x="291" y="0"/>
                </a:lnTo>
                <a:close/>
              </a:path>
            </a:pathLst>
          </a:custGeom>
          <a:solidFill>
            <a:srgbClr val="302D30"/>
          </a:solidFill>
        </p:spPr>
        <p:txBody>
          <a:bodyPr wrap="square" lIns="0" tIns="0" rIns="0" bIns="0" rtlCol="0">
            <a:noAutofit/>
          </a:bodyPr>
          <a:lstStyle/>
          <a:p>
            <a:endParaRPr sz="1758"/>
          </a:p>
        </p:txBody>
      </p:sp>
      <p:sp>
        <p:nvSpPr>
          <p:cNvPr id="1480" name="object 457"/>
          <p:cNvSpPr/>
          <p:nvPr/>
        </p:nvSpPr>
        <p:spPr>
          <a:xfrm>
            <a:off x="1761618" y="2792477"/>
            <a:ext cx="60360" cy="135170"/>
          </a:xfrm>
          <a:custGeom>
            <a:avLst/>
            <a:gdLst/>
            <a:ahLst/>
            <a:cxnLst/>
            <a:rect l="l" t="t" r="r" b="b"/>
            <a:pathLst>
              <a:path w="61813" h="138424">
                <a:moveTo>
                  <a:pt x="12536" y="20798"/>
                </a:moveTo>
                <a:lnTo>
                  <a:pt x="12342" y="16817"/>
                </a:lnTo>
                <a:lnTo>
                  <a:pt x="14188" y="16021"/>
                </a:lnTo>
                <a:lnTo>
                  <a:pt x="17395" y="18012"/>
                </a:lnTo>
                <a:lnTo>
                  <a:pt x="15160" y="20002"/>
                </a:lnTo>
                <a:lnTo>
                  <a:pt x="17395" y="25873"/>
                </a:lnTo>
                <a:lnTo>
                  <a:pt x="21088" y="29655"/>
                </a:lnTo>
                <a:lnTo>
                  <a:pt x="20797" y="44881"/>
                </a:lnTo>
                <a:lnTo>
                  <a:pt x="20602" y="44383"/>
                </a:lnTo>
                <a:lnTo>
                  <a:pt x="20505" y="44682"/>
                </a:lnTo>
                <a:lnTo>
                  <a:pt x="20214" y="44980"/>
                </a:lnTo>
                <a:lnTo>
                  <a:pt x="20214" y="45279"/>
                </a:lnTo>
                <a:lnTo>
                  <a:pt x="20311" y="45876"/>
                </a:lnTo>
                <a:lnTo>
                  <a:pt x="20602" y="46373"/>
                </a:lnTo>
                <a:lnTo>
                  <a:pt x="21157" y="45887"/>
                </a:lnTo>
                <a:lnTo>
                  <a:pt x="21866" y="35228"/>
                </a:lnTo>
                <a:lnTo>
                  <a:pt x="24198" y="39407"/>
                </a:lnTo>
                <a:lnTo>
                  <a:pt x="29662" y="51199"/>
                </a:lnTo>
                <a:lnTo>
                  <a:pt x="38054" y="60862"/>
                </a:lnTo>
                <a:lnTo>
                  <a:pt x="41691" y="62296"/>
                </a:lnTo>
                <a:lnTo>
                  <a:pt x="40035" y="46838"/>
                </a:lnTo>
                <a:lnTo>
                  <a:pt x="34727" y="33442"/>
                </a:lnTo>
                <a:lnTo>
                  <a:pt x="26895" y="23873"/>
                </a:lnTo>
                <a:lnTo>
                  <a:pt x="18561" y="12339"/>
                </a:lnTo>
                <a:lnTo>
                  <a:pt x="15160" y="11842"/>
                </a:lnTo>
                <a:lnTo>
                  <a:pt x="13216" y="10847"/>
                </a:lnTo>
                <a:lnTo>
                  <a:pt x="10107" y="9155"/>
                </a:lnTo>
                <a:lnTo>
                  <a:pt x="6997" y="7762"/>
                </a:lnTo>
                <a:lnTo>
                  <a:pt x="3887" y="6368"/>
                </a:lnTo>
                <a:lnTo>
                  <a:pt x="1943" y="5572"/>
                </a:lnTo>
                <a:lnTo>
                  <a:pt x="0" y="4776"/>
                </a:lnTo>
                <a:lnTo>
                  <a:pt x="1069" y="2189"/>
                </a:lnTo>
                <a:lnTo>
                  <a:pt x="2040" y="0"/>
                </a:lnTo>
                <a:lnTo>
                  <a:pt x="3887" y="995"/>
                </a:lnTo>
                <a:lnTo>
                  <a:pt x="5539" y="1592"/>
                </a:lnTo>
                <a:lnTo>
                  <a:pt x="17387" y="6555"/>
                </a:lnTo>
                <a:lnTo>
                  <a:pt x="27997" y="13566"/>
                </a:lnTo>
                <a:lnTo>
                  <a:pt x="34402" y="19604"/>
                </a:lnTo>
                <a:lnTo>
                  <a:pt x="38387" y="23983"/>
                </a:lnTo>
                <a:lnTo>
                  <a:pt x="42371" y="28262"/>
                </a:lnTo>
                <a:lnTo>
                  <a:pt x="43440" y="69162"/>
                </a:lnTo>
                <a:lnTo>
                  <a:pt x="44898" y="74138"/>
                </a:lnTo>
                <a:lnTo>
                  <a:pt x="45967" y="77919"/>
                </a:lnTo>
                <a:lnTo>
                  <a:pt x="47230" y="82497"/>
                </a:lnTo>
                <a:lnTo>
                  <a:pt x="50049" y="76725"/>
                </a:lnTo>
                <a:lnTo>
                  <a:pt x="55182" y="42829"/>
                </a:lnTo>
                <a:lnTo>
                  <a:pt x="60036" y="54096"/>
                </a:lnTo>
                <a:lnTo>
                  <a:pt x="61813" y="66018"/>
                </a:lnTo>
                <a:lnTo>
                  <a:pt x="61119" y="78472"/>
                </a:lnTo>
                <a:lnTo>
                  <a:pt x="58558" y="91337"/>
                </a:lnTo>
                <a:lnTo>
                  <a:pt x="58504" y="91553"/>
                </a:lnTo>
                <a:lnTo>
                  <a:pt x="54367" y="103531"/>
                </a:lnTo>
                <a:lnTo>
                  <a:pt x="49558" y="115269"/>
                </a:lnTo>
                <a:lnTo>
                  <a:pt x="46842" y="124094"/>
                </a:lnTo>
                <a:lnTo>
                  <a:pt x="45773" y="128771"/>
                </a:lnTo>
                <a:lnTo>
                  <a:pt x="43343" y="135240"/>
                </a:lnTo>
                <a:lnTo>
                  <a:pt x="37221" y="138424"/>
                </a:lnTo>
                <a:lnTo>
                  <a:pt x="34694" y="133946"/>
                </a:lnTo>
                <a:lnTo>
                  <a:pt x="34791" y="129468"/>
                </a:lnTo>
                <a:lnTo>
                  <a:pt x="36735" y="125288"/>
                </a:lnTo>
                <a:lnTo>
                  <a:pt x="40804" y="113171"/>
                </a:lnTo>
                <a:lnTo>
                  <a:pt x="41690" y="101040"/>
                </a:lnTo>
                <a:lnTo>
                  <a:pt x="39391" y="88879"/>
                </a:lnTo>
                <a:lnTo>
                  <a:pt x="37318" y="83393"/>
                </a:lnTo>
                <a:lnTo>
                  <a:pt x="36540" y="81602"/>
                </a:lnTo>
                <a:lnTo>
                  <a:pt x="36054" y="79611"/>
                </a:lnTo>
                <a:lnTo>
                  <a:pt x="35374" y="77820"/>
                </a:lnTo>
                <a:lnTo>
                  <a:pt x="35374" y="71551"/>
                </a:lnTo>
                <a:lnTo>
                  <a:pt x="32167" y="66674"/>
                </a:lnTo>
                <a:lnTo>
                  <a:pt x="29349" y="61500"/>
                </a:lnTo>
                <a:lnTo>
                  <a:pt x="28571" y="57818"/>
                </a:lnTo>
                <a:lnTo>
                  <a:pt x="26725" y="54733"/>
                </a:lnTo>
                <a:lnTo>
                  <a:pt x="24684" y="51747"/>
                </a:lnTo>
                <a:lnTo>
                  <a:pt x="23712" y="49657"/>
                </a:lnTo>
                <a:lnTo>
                  <a:pt x="23421" y="47169"/>
                </a:lnTo>
                <a:lnTo>
                  <a:pt x="21283" y="45776"/>
                </a:lnTo>
                <a:lnTo>
                  <a:pt x="21185" y="45975"/>
                </a:lnTo>
                <a:lnTo>
                  <a:pt x="20602" y="48662"/>
                </a:lnTo>
                <a:lnTo>
                  <a:pt x="22254" y="50652"/>
                </a:lnTo>
                <a:lnTo>
                  <a:pt x="23712" y="52643"/>
                </a:lnTo>
                <a:lnTo>
                  <a:pt x="23518" y="56126"/>
                </a:lnTo>
                <a:lnTo>
                  <a:pt x="27891" y="58116"/>
                </a:lnTo>
                <a:lnTo>
                  <a:pt x="26318" y="61916"/>
                </a:lnTo>
                <a:lnTo>
                  <a:pt x="24198" y="62097"/>
                </a:lnTo>
                <a:lnTo>
                  <a:pt x="24004" y="58514"/>
                </a:lnTo>
                <a:lnTo>
                  <a:pt x="21283" y="58614"/>
                </a:lnTo>
                <a:lnTo>
                  <a:pt x="24288" y="69943"/>
                </a:lnTo>
                <a:lnTo>
                  <a:pt x="18841" y="58465"/>
                </a:lnTo>
                <a:lnTo>
                  <a:pt x="15018" y="46312"/>
                </a:lnTo>
                <a:lnTo>
                  <a:pt x="13017" y="35326"/>
                </a:lnTo>
                <a:lnTo>
                  <a:pt x="14383" y="33834"/>
                </a:lnTo>
                <a:lnTo>
                  <a:pt x="16132" y="31944"/>
                </a:lnTo>
                <a:lnTo>
                  <a:pt x="20311" y="29953"/>
                </a:lnTo>
                <a:lnTo>
                  <a:pt x="17449" y="25949"/>
                </a:lnTo>
                <a:lnTo>
                  <a:pt x="13897" y="23983"/>
                </a:lnTo>
                <a:lnTo>
                  <a:pt x="12536" y="20798"/>
                </a:lnTo>
                <a:close/>
              </a:path>
            </a:pathLst>
          </a:custGeom>
          <a:solidFill>
            <a:srgbClr val="302D30"/>
          </a:solidFill>
        </p:spPr>
        <p:txBody>
          <a:bodyPr wrap="square" lIns="0" tIns="0" rIns="0" bIns="0" rtlCol="0">
            <a:noAutofit/>
          </a:bodyPr>
          <a:lstStyle/>
          <a:p>
            <a:endParaRPr sz="1758"/>
          </a:p>
        </p:txBody>
      </p:sp>
      <p:sp>
        <p:nvSpPr>
          <p:cNvPr id="1481" name="object 458"/>
          <p:cNvSpPr/>
          <p:nvPr/>
        </p:nvSpPr>
        <p:spPr>
          <a:xfrm>
            <a:off x="1776410" y="2804521"/>
            <a:ext cx="11458" cy="11263"/>
          </a:xfrm>
          <a:custGeom>
            <a:avLst/>
            <a:gdLst/>
            <a:ahLst/>
            <a:cxnLst/>
            <a:rect l="l" t="t" r="r" b="b"/>
            <a:pathLst>
              <a:path w="11734" h="11534">
                <a:moveTo>
                  <a:pt x="0" y="7662"/>
                </a:moveTo>
                <a:lnTo>
                  <a:pt x="2235" y="5672"/>
                </a:lnTo>
                <a:lnTo>
                  <a:pt x="2818" y="2985"/>
                </a:lnTo>
                <a:lnTo>
                  <a:pt x="3401" y="0"/>
                </a:lnTo>
                <a:lnTo>
                  <a:pt x="11734" y="11534"/>
                </a:lnTo>
                <a:lnTo>
                  <a:pt x="2509" y="7558"/>
                </a:lnTo>
                <a:lnTo>
                  <a:pt x="0" y="7662"/>
                </a:lnTo>
                <a:close/>
              </a:path>
            </a:pathLst>
          </a:custGeom>
          <a:solidFill>
            <a:srgbClr val="302D30"/>
          </a:solidFill>
        </p:spPr>
        <p:txBody>
          <a:bodyPr wrap="square" lIns="0" tIns="0" rIns="0" bIns="0" rtlCol="0">
            <a:noAutofit/>
          </a:bodyPr>
          <a:lstStyle/>
          <a:p>
            <a:endParaRPr sz="1758"/>
          </a:p>
        </p:txBody>
      </p:sp>
      <p:sp>
        <p:nvSpPr>
          <p:cNvPr id="1482" name="object 459"/>
          <p:cNvSpPr/>
          <p:nvPr/>
        </p:nvSpPr>
        <p:spPr>
          <a:xfrm>
            <a:off x="1773766" y="2823091"/>
            <a:ext cx="1233" cy="3708"/>
          </a:xfrm>
          <a:custGeom>
            <a:avLst/>
            <a:gdLst/>
            <a:ahLst/>
            <a:cxnLst/>
            <a:rect l="l" t="t" r="r" b="b"/>
            <a:pathLst>
              <a:path w="1263" h="3797">
                <a:moveTo>
                  <a:pt x="250" y="2179"/>
                </a:moveTo>
                <a:lnTo>
                  <a:pt x="0" y="0"/>
                </a:lnTo>
                <a:lnTo>
                  <a:pt x="1263" y="398"/>
                </a:lnTo>
                <a:lnTo>
                  <a:pt x="545" y="3797"/>
                </a:lnTo>
                <a:lnTo>
                  <a:pt x="250" y="2179"/>
                </a:lnTo>
                <a:close/>
              </a:path>
            </a:pathLst>
          </a:custGeom>
          <a:solidFill>
            <a:srgbClr val="302D30"/>
          </a:solidFill>
        </p:spPr>
        <p:txBody>
          <a:bodyPr wrap="square" lIns="0" tIns="0" rIns="0" bIns="0" rtlCol="0">
            <a:noAutofit/>
          </a:bodyPr>
          <a:lstStyle/>
          <a:p>
            <a:endParaRPr sz="1758"/>
          </a:p>
        </p:txBody>
      </p:sp>
      <p:sp>
        <p:nvSpPr>
          <p:cNvPr id="1483" name="object 460"/>
          <p:cNvSpPr/>
          <p:nvPr/>
        </p:nvSpPr>
        <p:spPr>
          <a:xfrm>
            <a:off x="1776410" y="2812004"/>
            <a:ext cx="2277" cy="5830"/>
          </a:xfrm>
          <a:custGeom>
            <a:avLst/>
            <a:gdLst/>
            <a:ahLst/>
            <a:cxnLst/>
            <a:rect l="l" t="t" r="r" b="b"/>
            <a:pathLst>
              <a:path w="2332" h="5970">
                <a:moveTo>
                  <a:pt x="2332" y="5970"/>
                </a:moveTo>
                <a:lnTo>
                  <a:pt x="0" y="0"/>
                </a:lnTo>
                <a:lnTo>
                  <a:pt x="2332" y="5970"/>
                </a:lnTo>
                <a:close/>
              </a:path>
            </a:pathLst>
          </a:custGeom>
          <a:solidFill>
            <a:srgbClr val="302D30"/>
          </a:solidFill>
        </p:spPr>
        <p:txBody>
          <a:bodyPr wrap="square" lIns="0" tIns="0" rIns="0" bIns="0" rtlCol="0">
            <a:noAutofit/>
          </a:bodyPr>
          <a:lstStyle/>
          <a:p>
            <a:endParaRPr sz="1758"/>
          </a:p>
        </p:txBody>
      </p:sp>
      <p:sp>
        <p:nvSpPr>
          <p:cNvPr id="1484" name="object 461"/>
          <p:cNvSpPr/>
          <p:nvPr/>
        </p:nvSpPr>
        <p:spPr>
          <a:xfrm>
            <a:off x="1782402" y="2849720"/>
            <a:ext cx="5124" cy="11063"/>
          </a:xfrm>
          <a:custGeom>
            <a:avLst/>
            <a:gdLst/>
            <a:ahLst/>
            <a:cxnLst/>
            <a:rect l="l" t="t" r="r" b="b"/>
            <a:pathLst>
              <a:path w="5247" h="11329">
                <a:moveTo>
                  <a:pt x="1652" y="5373"/>
                </a:moveTo>
                <a:lnTo>
                  <a:pt x="3790" y="7087"/>
                </a:lnTo>
                <a:lnTo>
                  <a:pt x="4081" y="4279"/>
                </a:lnTo>
                <a:lnTo>
                  <a:pt x="5035" y="3302"/>
                </a:lnTo>
                <a:lnTo>
                  <a:pt x="5247" y="3283"/>
                </a:lnTo>
                <a:lnTo>
                  <a:pt x="5143" y="8489"/>
                </a:lnTo>
                <a:lnTo>
                  <a:pt x="5053" y="7662"/>
                </a:lnTo>
                <a:lnTo>
                  <a:pt x="4956" y="6866"/>
                </a:lnTo>
                <a:lnTo>
                  <a:pt x="3895" y="7228"/>
                </a:lnTo>
                <a:lnTo>
                  <a:pt x="3005" y="11329"/>
                </a:lnTo>
                <a:lnTo>
                  <a:pt x="0" y="0"/>
                </a:lnTo>
                <a:lnTo>
                  <a:pt x="1554" y="2388"/>
                </a:lnTo>
                <a:lnTo>
                  <a:pt x="1652" y="5373"/>
                </a:lnTo>
                <a:close/>
              </a:path>
            </a:pathLst>
          </a:custGeom>
          <a:solidFill>
            <a:srgbClr val="302D30"/>
          </a:solidFill>
        </p:spPr>
        <p:txBody>
          <a:bodyPr wrap="square" lIns="0" tIns="0" rIns="0" bIns="0" rtlCol="0">
            <a:noAutofit/>
          </a:bodyPr>
          <a:lstStyle/>
          <a:p>
            <a:endParaRPr sz="1758"/>
          </a:p>
        </p:txBody>
      </p:sp>
      <p:sp>
        <p:nvSpPr>
          <p:cNvPr id="1485" name="object 462"/>
          <p:cNvSpPr/>
          <p:nvPr/>
        </p:nvSpPr>
        <p:spPr>
          <a:xfrm>
            <a:off x="1774227" y="2826790"/>
            <a:ext cx="90" cy="275"/>
          </a:xfrm>
          <a:custGeom>
            <a:avLst/>
            <a:gdLst/>
            <a:ahLst/>
            <a:cxnLst/>
            <a:rect l="l" t="t" r="r" b="b"/>
            <a:pathLst>
              <a:path w="92" h="282">
                <a:moveTo>
                  <a:pt x="92" y="181"/>
                </a:moveTo>
                <a:lnTo>
                  <a:pt x="59" y="0"/>
                </a:lnTo>
                <a:lnTo>
                  <a:pt x="92" y="181"/>
                </a:lnTo>
                <a:close/>
              </a:path>
            </a:pathLst>
          </a:custGeom>
          <a:solidFill>
            <a:srgbClr val="302D30"/>
          </a:solidFill>
        </p:spPr>
        <p:txBody>
          <a:bodyPr wrap="square" lIns="0" tIns="0" rIns="0" bIns="0" rtlCol="0">
            <a:noAutofit/>
          </a:bodyPr>
          <a:lstStyle/>
          <a:p>
            <a:endParaRPr sz="1758"/>
          </a:p>
        </p:txBody>
      </p:sp>
      <p:sp>
        <p:nvSpPr>
          <p:cNvPr id="1486" name="object 463"/>
          <p:cNvSpPr/>
          <p:nvPr/>
        </p:nvSpPr>
        <p:spPr>
          <a:xfrm>
            <a:off x="1802981" y="2820075"/>
            <a:ext cx="12509" cy="47324"/>
          </a:xfrm>
          <a:custGeom>
            <a:avLst/>
            <a:gdLst/>
            <a:ahLst/>
            <a:cxnLst/>
            <a:rect l="l" t="t" r="r" b="b"/>
            <a:pathLst>
              <a:path w="12810" h="48463">
                <a:moveTo>
                  <a:pt x="6997" y="44483"/>
                </a:moveTo>
                <a:lnTo>
                  <a:pt x="1069" y="40900"/>
                </a:lnTo>
                <a:lnTo>
                  <a:pt x="0" y="0"/>
                </a:lnTo>
                <a:lnTo>
                  <a:pt x="4276" y="4080"/>
                </a:lnTo>
                <a:lnTo>
                  <a:pt x="12810" y="14567"/>
                </a:lnTo>
                <a:lnTo>
                  <a:pt x="7677" y="48463"/>
                </a:lnTo>
                <a:lnTo>
                  <a:pt x="6997" y="44483"/>
                </a:lnTo>
                <a:close/>
              </a:path>
            </a:pathLst>
          </a:custGeom>
          <a:solidFill>
            <a:srgbClr val="302D30"/>
          </a:solidFill>
        </p:spPr>
        <p:txBody>
          <a:bodyPr wrap="square" lIns="0" tIns="0" rIns="0" bIns="0" rtlCol="0">
            <a:noAutofit/>
          </a:bodyPr>
          <a:lstStyle/>
          <a:p>
            <a:endParaRPr sz="1758"/>
          </a:p>
        </p:txBody>
      </p:sp>
      <p:sp>
        <p:nvSpPr>
          <p:cNvPr id="1487" name="object 464"/>
          <p:cNvSpPr/>
          <p:nvPr/>
        </p:nvSpPr>
        <p:spPr>
          <a:xfrm>
            <a:off x="1785329" y="2849228"/>
            <a:ext cx="9591" cy="22252"/>
          </a:xfrm>
          <a:custGeom>
            <a:avLst/>
            <a:gdLst/>
            <a:ahLst/>
            <a:cxnLst/>
            <a:rect l="l" t="t" r="r" b="b"/>
            <a:pathLst>
              <a:path w="9822" h="22788">
                <a:moveTo>
                  <a:pt x="9434" y="20699"/>
                </a:moveTo>
                <a:lnTo>
                  <a:pt x="9045" y="21694"/>
                </a:lnTo>
                <a:lnTo>
                  <a:pt x="8753" y="22788"/>
                </a:lnTo>
                <a:lnTo>
                  <a:pt x="8267" y="22689"/>
                </a:lnTo>
                <a:lnTo>
                  <a:pt x="7782" y="22689"/>
                </a:lnTo>
                <a:lnTo>
                  <a:pt x="7198" y="22589"/>
                </a:lnTo>
                <a:lnTo>
                  <a:pt x="0" y="11827"/>
                </a:lnTo>
                <a:lnTo>
                  <a:pt x="784" y="7762"/>
                </a:lnTo>
                <a:lnTo>
                  <a:pt x="979" y="8458"/>
                </a:lnTo>
                <a:lnTo>
                  <a:pt x="882" y="9354"/>
                </a:lnTo>
                <a:lnTo>
                  <a:pt x="2137" y="8986"/>
                </a:lnTo>
                <a:lnTo>
                  <a:pt x="2242" y="3781"/>
                </a:lnTo>
                <a:lnTo>
                  <a:pt x="2030" y="3799"/>
                </a:lnTo>
                <a:lnTo>
                  <a:pt x="3603" y="0"/>
                </a:lnTo>
                <a:lnTo>
                  <a:pt x="2345" y="3495"/>
                </a:lnTo>
                <a:lnTo>
                  <a:pt x="2242" y="8956"/>
                </a:lnTo>
                <a:lnTo>
                  <a:pt x="2242" y="9188"/>
                </a:lnTo>
                <a:lnTo>
                  <a:pt x="2242" y="10150"/>
                </a:lnTo>
                <a:lnTo>
                  <a:pt x="2339" y="10648"/>
                </a:lnTo>
                <a:lnTo>
                  <a:pt x="2631" y="10548"/>
                </a:lnTo>
                <a:lnTo>
                  <a:pt x="2825" y="10449"/>
                </a:lnTo>
                <a:lnTo>
                  <a:pt x="3117" y="10349"/>
                </a:lnTo>
                <a:lnTo>
                  <a:pt x="3408" y="4080"/>
                </a:lnTo>
                <a:lnTo>
                  <a:pt x="3991" y="4378"/>
                </a:lnTo>
                <a:lnTo>
                  <a:pt x="5935" y="9453"/>
                </a:lnTo>
                <a:lnTo>
                  <a:pt x="7879" y="14529"/>
                </a:lnTo>
                <a:lnTo>
                  <a:pt x="9822" y="19604"/>
                </a:lnTo>
                <a:lnTo>
                  <a:pt x="9434" y="20699"/>
                </a:lnTo>
                <a:close/>
              </a:path>
            </a:pathLst>
          </a:custGeom>
          <a:solidFill>
            <a:srgbClr val="302D30"/>
          </a:solidFill>
        </p:spPr>
        <p:txBody>
          <a:bodyPr wrap="square" lIns="0" tIns="0" rIns="0" bIns="0" rtlCol="0">
            <a:noAutofit/>
          </a:bodyPr>
          <a:lstStyle/>
          <a:p>
            <a:endParaRPr sz="1758"/>
          </a:p>
        </p:txBody>
      </p:sp>
      <p:sp>
        <p:nvSpPr>
          <p:cNvPr id="1488" name="object 465"/>
          <p:cNvSpPr/>
          <p:nvPr/>
        </p:nvSpPr>
        <p:spPr>
          <a:xfrm>
            <a:off x="1787435" y="2851846"/>
            <a:ext cx="1233" cy="7482"/>
          </a:xfrm>
          <a:custGeom>
            <a:avLst/>
            <a:gdLst/>
            <a:ahLst/>
            <a:cxnLst/>
            <a:rect l="l" t="t" r="r" b="b"/>
            <a:pathLst>
              <a:path w="1263" h="7662">
                <a:moveTo>
                  <a:pt x="1069" y="0"/>
                </a:moveTo>
                <a:lnTo>
                  <a:pt x="1263" y="1393"/>
                </a:lnTo>
                <a:lnTo>
                  <a:pt x="971" y="7662"/>
                </a:lnTo>
                <a:lnTo>
                  <a:pt x="680" y="7264"/>
                </a:lnTo>
                <a:lnTo>
                  <a:pt x="291" y="6766"/>
                </a:lnTo>
                <a:lnTo>
                  <a:pt x="97" y="6501"/>
                </a:lnTo>
                <a:lnTo>
                  <a:pt x="0" y="6368"/>
                </a:lnTo>
                <a:lnTo>
                  <a:pt x="199" y="809"/>
                </a:lnTo>
                <a:lnTo>
                  <a:pt x="1069" y="0"/>
                </a:lnTo>
                <a:close/>
              </a:path>
            </a:pathLst>
          </a:custGeom>
          <a:solidFill>
            <a:srgbClr val="302D30"/>
          </a:solidFill>
        </p:spPr>
        <p:txBody>
          <a:bodyPr wrap="square" lIns="0" tIns="0" rIns="0" bIns="0" rtlCol="0">
            <a:noAutofit/>
          </a:bodyPr>
          <a:lstStyle/>
          <a:p>
            <a:endParaRPr sz="1758"/>
          </a:p>
        </p:txBody>
      </p:sp>
      <p:sp>
        <p:nvSpPr>
          <p:cNvPr id="1489" name="object 466"/>
          <p:cNvSpPr/>
          <p:nvPr/>
        </p:nvSpPr>
        <p:spPr>
          <a:xfrm>
            <a:off x="1786103" y="2853898"/>
            <a:ext cx="284" cy="2817"/>
          </a:xfrm>
          <a:custGeom>
            <a:avLst/>
            <a:gdLst/>
            <a:ahLst/>
            <a:cxnLst/>
            <a:rect l="l" t="t" r="r" b="b"/>
            <a:pathLst>
              <a:path w="291" h="2885">
                <a:moveTo>
                  <a:pt x="0" y="2808"/>
                </a:moveTo>
                <a:lnTo>
                  <a:pt x="0" y="1492"/>
                </a:lnTo>
                <a:lnTo>
                  <a:pt x="291" y="0"/>
                </a:lnTo>
                <a:lnTo>
                  <a:pt x="97" y="2885"/>
                </a:lnTo>
                <a:close/>
              </a:path>
            </a:pathLst>
          </a:custGeom>
          <a:solidFill>
            <a:srgbClr val="302D30"/>
          </a:solidFill>
        </p:spPr>
        <p:txBody>
          <a:bodyPr wrap="square" lIns="0" tIns="0" rIns="0" bIns="0" rtlCol="0">
            <a:noAutofit/>
          </a:bodyPr>
          <a:lstStyle/>
          <a:p>
            <a:endParaRPr sz="1758"/>
          </a:p>
        </p:txBody>
      </p:sp>
      <p:sp>
        <p:nvSpPr>
          <p:cNvPr id="1490" name="object 467"/>
          <p:cNvSpPr/>
          <p:nvPr/>
        </p:nvSpPr>
        <p:spPr>
          <a:xfrm>
            <a:off x="1782303" y="2837184"/>
            <a:ext cx="2182" cy="1360"/>
          </a:xfrm>
          <a:custGeom>
            <a:avLst/>
            <a:gdLst/>
            <a:ahLst/>
            <a:cxnLst/>
            <a:rect l="l" t="t" r="r" b="b"/>
            <a:pathLst>
              <a:path w="2235" h="1393">
                <a:moveTo>
                  <a:pt x="97" y="0"/>
                </a:moveTo>
                <a:lnTo>
                  <a:pt x="2235" y="1393"/>
                </a:lnTo>
                <a:lnTo>
                  <a:pt x="44" y="222"/>
                </a:lnTo>
                <a:lnTo>
                  <a:pt x="97" y="0"/>
                </a:lnTo>
                <a:close/>
              </a:path>
            </a:pathLst>
          </a:custGeom>
          <a:solidFill>
            <a:srgbClr val="302D30"/>
          </a:solidFill>
        </p:spPr>
        <p:txBody>
          <a:bodyPr wrap="square" lIns="0" tIns="0" rIns="0" bIns="0" rtlCol="0">
            <a:noAutofit/>
          </a:bodyPr>
          <a:lstStyle/>
          <a:p>
            <a:endParaRPr sz="1758"/>
          </a:p>
        </p:txBody>
      </p:sp>
      <p:sp>
        <p:nvSpPr>
          <p:cNvPr id="1491" name="object 468"/>
          <p:cNvSpPr/>
          <p:nvPr/>
        </p:nvSpPr>
        <p:spPr>
          <a:xfrm>
            <a:off x="2531071" y="2856328"/>
            <a:ext cx="296462" cy="126619"/>
          </a:xfrm>
          <a:custGeom>
            <a:avLst/>
            <a:gdLst/>
            <a:ahLst/>
            <a:cxnLst/>
            <a:rect l="l" t="t" r="r" b="b"/>
            <a:pathLst>
              <a:path w="303599" h="129667">
                <a:moveTo>
                  <a:pt x="12108" y="124218"/>
                </a:moveTo>
                <a:lnTo>
                  <a:pt x="23872" y="119361"/>
                </a:lnTo>
                <a:lnTo>
                  <a:pt x="35240" y="113650"/>
                </a:lnTo>
                <a:lnTo>
                  <a:pt x="46160" y="107031"/>
                </a:lnTo>
                <a:lnTo>
                  <a:pt x="51118" y="103594"/>
                </a:lnTo>
                <a:lnTo>
                  <a:pt x="61984" y="96358"/>
                </a:lnTo>
                <a:lnTo>
                  <a:pt x="73240" y="90264"/>
                </a:lnTo>
                <a:lnTo>
                  <a:pt x="84945" y="85398"/>
                </a:lnTo>
                <a:lnTo>
                  <a:pt x="97161" y="81847"/>
                </a:lnTo>
                <a:lnTo>
                  <a:pt x="109816" y="79711"/>
                </a:lnTo>
                <a:lnTo>
                  <a:pt x="122536" y="77571"/>
                </a:lnTo>
                <a:lnTo>
                  <a:pt x="134801" y="74168"/>
                </a:lnTo>
                <a:lnTo>
                  <a:pt x="146693" y="69722"/>
                </a:lnTo>
                <a:lnTo>
                  <a:pt x="158291" y="64449"/>
                </a:lnTo>
                <a:lnTo>
                  <a:pt x="169675" y="58567"/>
                </a:lnTo>
                <a:lnTo>
                  <a:pt x="178913" y="53439"/>
                </a:lnTo>
                <a:lnTo>
                  <a:pt x="190060" y="47237"/>
                </a:lnTo>
                <a:lnTo>
                  <a:pt x="201278" y="41183"/>
                </a:lnTo>
                <a:lnTo>
                  <a:pt x="212579" y="35309"/>
                </a:lnTo>
                <a:lnTo>
                  <a:pt x="223974" y="29648"/>
                </a:lnTo>
                <a:lnTo>
                  <a:pt x="235476" y="24229"/>
                </a:lnTo>
                <a:lnTo>
                  <a:pt x="247095" y="19086"/>
                </a:lnTo>
                <a:lnTo>
                  <a:pt x="258844" y="14250"/>
                </a:lnTo>
                <a:lnTo>
                  <a:pt x="270733" y="9753"/>
                </a:lnTo>
                <a:lnTo>
                  <a:pt x="282775" y="5627"/>
                </a:lnTo>
                <a:lnTo>
                  <a:pt x="293298" y="2388"/>
                </a:lnTo>
                <a:lnTo>
                  <a:pt x="296116" y="1592"/>
                </a:lnTo>
                <a:lnTo>
                  <a:pt x="298837" y="0"/>
                </a:lnTo>
                <a:lnTo>
                  <a:pt x="303599" y="895"/>
                </a:lnTo>
                <a:lnTo>
                  <a:pt x="296019" y="3980"/>
                </a:lnTo>
                <a:lnTo>
                  <a:pt x="289702" y="6468"/>
                </a:lnTo>
                <a:lnTo>
                  <a:pt x="283385" y="9055"/>
                </a:lnTo>
                <a:lnTo>
                  <a:pt x="271709" y="14046"/>
                </a:lnTo>
                <a:lnTo>
                  <a:pt x="260154" y="19298"/>
                </a:lnTo>
                <a:lnTo>
                  <a:pt x="248707" y="24783"/>
                </a:lnTo>
                <a:lnTo>
                  <a:pt x="237355" y="30474"/>
                </a:lnTo>
                <a:lnTo>
                  <a:pt x="226086" y="36343"/>
                </a:lnTo>
                <a:lnTo>
                  <a:pt x="214886" y="42361"/>
                </a:lnTo>
                <a:lnTo>
                  <a:pt x="203743" y="48500"/>
                </a:lnTo>
                <a:lnTo>
                  <a:pt x="192645" y="54733"/>
                </a:lnTo>
                <a:lnTo>
                  <a:pt x="185813" y="58614"/>
                </a:lnTo>
                <a:lnTo>
                  <a:pt x="174716" y="64940"/>
                </a:lnTo>
                <a:lnTo>
                  <a:pt x="163523" y="71074"/>
                </a:lnTo>
                <a:lnTo>
                  <a:pt x="152076" y="76624"/>
                </a:lnTo>
                <a:lnTo>
                  <a:pt x="140214" y="81197"/>
                </a:lnTo>
                <a:lnTo>
                  <a:pt x="127777" y="84400"/>
                </a:lnTo>
                <a:lnTo>
                  <a:pt x="125560" y="84786"/>
                </a:lnTo>
                <a:lnTo>
                  <a:pt x="118174" y="85980"/>
                </a:lnTo>
                <a:lnTo>
                  <a:pt x="110788" y="87672"/>
                </a:lnTo>
                <a:lnTo>
                  <a:pt x="103305" y="88369"/>
                </a:lnTo>
                <a:lnTo>
                  <a:pt x="90535" y="90785"/>
                </a:lnTo>
                <a:lnTo>
                  <a:pt x="78574" y="95084"/>
                </a:lnTo>
                <a:lnTo>
                  <a:pt x="67173" y="100714"/>
                </a:lnTo>
                <a:lnTo>
                  <a:pt x="56088" y="107118"/>
                </a:lnTo>
                <a:lnTo>
                  <a:pt x="51701" y="109764"/>
                </a:lnTo>
                <a:lnTo>
                  <a:pt x="40435" y="115994"/>
                </a:lnTo>
                <a:lnTo>
                  <a:pt x="28840" y="121240"/>
                </a:lnTo>
                <a:lnTo>
                  <a:pt x="16900" y="125517"/>
                </a:lnTo>
                <a:lnTo>
                  <a:pt x="4603" y="128841"/>
                </a:lnTo>
                <a:lnTo>
                  <a:pt x="777" y="129667"/>
                </a:lnTo>
                <a:lnTo>
                  <a:pt x="485" y="129170"/>
                </a:lnTo>
                <a:lnTo>
                  <a:pt x="194" y="128672"/>
                </a:lnTo>
                <a:lnTo>
                  <a:pt x="0" y="128274"/>
                </a:lnTo>
                <a:lnTo>
                  <a:pt x="12108" y="124218"/>
                </a:lnTo>
                <a:close/>
              </a:path>
            </a:pathLst>
          </a:custGeom>
          <a:solidFill>
            <a:srgbClr val="302D30"/>
          </a:solidFill>
        </p:spPr>
        <p:txBody>
          <a:bodyPr wrap="square" lIns="0" tIns="0" rIns="0" bIns="0" rtlCol="0">
            <a:noAutofit/>
          </a:bodyPr>
          <a:lstStyle/>
          <a:p>
            <a:endParaRPr sz="1758"/>
          </a:p>
        </p:txBody>
      </p:sp>
      <p:sp>
        <p:nvSpPr>
          <p:cNvPr id="1492" name="object 469"/>
          <p:cNvSpPr/>
          <p:nvPr/>
        </p:nvSpPr>
        <p:spPr>
          <a:xfrm>
            <a:off x="2077641" y="2773340"/>
            <a:ext cx="37674" cy="108059"/>
          </a:xfrm>
          <a:custGeom>
            <a:avLst/>
            <a:gdLst/>
            <a:ahLst/>
            <a:cxnLst/>
            <a:rect l="l" t="t" r="r" b="b"/>
            <a:pathLst>
              <a:path w="38581" h="110660">
                <a:moveTo>
                  <a:pt x="17590" y="47568"/>
                </a:moveTo>
                <a:lnTo>
                  <a:pt x="23809" y="54832"/>
                </a:lnTo>
                <a:lnTo>
                  <a:pt x="24490" y="51250"/>
                </a:lnTo>
                <a:lnTo>
                  <a:pt x="22449" y="48264"/>
                </a:lnTo>
                <a:lnTo>
                  <a:pt x="22254" y="45080"/>
                </a:lnTo>
                <a:lnTo>
                  <a:pt x="22157" y="43885"/>
                </a:lnTo>
                <a:lnTo>
                  <a:pt x="21866" y="42791"/>
                </a:lnTo>
                <a:lnTo>
                  <a:pt x="23129" y="42393"/>
                </a:lnTo>
                <a:lnTo>
                  <a:pt x="24392" y="41895"/>
                </a:lnTo>
                <a:lnTo>
                  <a:pt x="25073" y="42890"/>
                </a:lnTo>
                <a:lnTo>
                  <a:pt x="25559" y="43885"/>
                </a:lnTo>
                <a:lnTo>
                  <a:pt x="27988" y="48364"/>
                </a:lnTo>
                <a:lnTo>
                  <a:pt x="29640" y="53041"/>
                </a:lnTo>
                <a:lnTo>
                  <a:pt x="30709" y="58017"/>
                </a:lnTo>
                <a:lnTo>
                  <a:pt x="33328" y="70470"/>
                </a:lnTo>
                <a:lnTo>
                  <a:pt x="35818" y="82903"/>
                </a:lnTo>
                <a:lnTo>
                  <a:pt x="37026" y="89264"/>
                </a:lnTo>
                <a:lnTo>
                  <a:pt x="38581" y="97026"/>
                </a:lnTo>
                <a:lnTo>
                  <a:pt x="37026" y="98818"/>
                </a:lnTo>
                <a:lnTo>
                  <a:pt x="29349" y="98519"/>
                </a:lnTo>
                <a:lnTo>
                  <a:pt x="28474" y="100708"/>
                </a:lnTo>
                <a:lnTo>
                  <a:pt x="32070" y="104589"/>
                </a:lnTo>
                <a:lnTo>
                  <a:pt x="27405" y="105386"/>
                </a:lnTo>
                <a:lnTo>
                  <a:pt x="23907" y="105983"/>
                </a:lnTo>
                <a:lnTo>
                  <a:pt x="20699" y="110660"/>
                </a:lnTo>
                <a:lnTo>
                  <a:pt x="16618" y="105286"/>
                </a:lnTo>
                <a:lnTo>
                  <a:pt x="13508" y="101206"/>
                </a:lnTo>
                <a:lnTo>
                  <a:pt x="8649" y="98519"/>
                </a:lnTo>
                <a:lnTo>
                  <a:pt x="4761" y="95136"/>
                </a:lnTo>
                <a:lnTo>
                  <a:pt x="3207" y="93742"/>
                </a:lnTo>
                <a:lnTo>
                  <a:pt x="0" y="91951"/>
                </a:lnTo>
                <a:lnTo>
                  <a:pt x="1263" y="90359"/>
                </a:lnTo>
                <a:lnTo>
                  <a:pt x="2915" y="88269"/>
                </a:lnTo>
                <a:lnTo>
                  <a:pt x="4178" y="84089"/>
                </a:lnTo>
                <a:lnTo>
                  <a:pt x="8454" y="85582"/>
                </a:lnTo>
                <a:lnTo>
                  <a:pt x="8649" y="86279"/>
                </a:lnTo>
                <a:lnTo>
                  <a:pt x="9135" y="86677"/>
                </a:lnTo>
                <a:lnTo>
                  <a:pt x="9815" y="86279"/>
                </a:lnTo>
                <a:lnTo>
                  <a:pt x="9523" y="85284"/>
                </a:lnTo>
                <a:lnTo>
                  <a:pt x="9426" y="84686"/>
                </a:lnTo>
                <a:lnTo>
                  <a:pt x="7969" y="81801"/>
                </a:lnTo>
                <a:lnTo>
                  <a:pt x="5053" y="79313"/>
                </a:lnTo>
                <a:lnTo>
                  <a:pt x="9815" y="76128"/>
                </a:lnTo>
                <a:lnTo>
                  <a:pt x="12245" y="74436"/>
                </a:lnTo>
                <a:lnTo>
                  <a:pt x="8454" y="72546"/>
                </a:lnTo>
                <a:lnTo>
                  <a:pt x="7288" y="70854"/>
                </a:lnTo>
                <a:lnTo>
                  <a:pt x="5830" y="68764"/>
                </a:lnTo>
                <a:lnTo>
                  <a:pt x="4761" y="66674"/>
                </a:lnTo>
                <a:lnTo>
                  <a:pt x="6219" y="64286"/>
                </a:lnTo>
                <a:lnTo>
                  <a:pt x="7580" y="61997"/>
                </a:lnTo>
                <a:lnTo>
                  <a:pt x="9815" y="62594"/>
                </a:lnTo>
                <a:lnTo>
                  <a:pt x="11856" y="63589"/>
                </a:lnTo>
                <a:lnTo>
                  <a:pt x="12925" y="63788"/>
                </a:lnTo>
                <a:lnTo>
                  <a:pt x="13411" y="65480"/>
                </a:lnTo>
                <a:lnTo>
                  <a:pt x="14868" y="64684"/>
                </a:lnTo>
                <a:lnTo>
                  <a:pt x="14383" y="63788"/>
                </a:lnTo>
                <a:lnTo>
                  <a:pt x="13897" y="62893"/>
                </a:lnTo>
                <a:lnTo>
                  <a:pt x="13411" y="62097"/>
                </a:lnTo>
                <a:lnTo>
                  <a:pt x="9291" y="49953"/>
                </a:lnTo>
                <a:lnTo>
                  <a:pt x="6570" y="37553"/>
                </a:lnTo>
                <a:lnTo>
                  <a:pt x="5222" y="24881"/>
                </a:lnTo>
                <a:lnTo>
                  <a:pt x="5053" y="18410"/>
                </a:lnTo>
                <a:lnTo>
                  <a:pt x="5053" y="15623"/>
                </a:lnTo>
                <a:lnTo>
                  <a:pt x="4276" y="12638"/>
                </a:lnTo>
                <a:lnTo>
                  <a:pt x="3109" y="10150"/>
                </a:lnTo>
                <a:lnTo>
                  <a:pt x="1360" y="6269"/>
                </a:lnTo>
                <a:lnTo>
                  <a:pt x="2623" y="3682"/>
                </a:lnTo>
                <a:lnTo>
                  <a:pt x="5733" y="1791"/>
                </a:lnTo>
                <a:lnTo>
                  <a:pt x="8843" y="0"/>
                </a:lnTo>
                <a:lnTo>
                  <a:pt x="9232" y="3682"/>
                </a:lnTo>
                <a:lnTo>
                  <a:pt x="10495" y="4975"/>
                </a:lnTo>
                <a:lnTo>
                  <a:pt x="17775" y="15738"/>
                </a:lnTo>
                <a:lnTo>
                  <a:pt x="20958" y="28153"/>
                </a:lnTo>
                <a:lnTo>
                  <a:pt x="21380" y="33735"/>
                </a:lnTo>
                <a:lnTo>
                  <a:pt x="21477" y="35626"/>
                </a:lnTo>
                <a:lnTo>
                  <a:pt x="21185" y="37716"/>
                </a:lnTo>
                <a:lnTo>
                  <a:pt x="20505" y="39507"/>
                </a:lnTo>
                <a:lnTo>
                  <a:pt x="17590" y="47568"/>
                </a:lnTo>
                <a:close/>
              </a:path>
            </a:pathLst>
          </a:custGeom>
          <a:solidFill>
            <a:srgbClr val="302D30"/>
          </a:solidFill>
        </p:spPr>
        <p:txBody>
          <a:bodyPr wrap="square" lIns="0" tIns="0" rIns="0" bIns="0" rtlCol="0">
            <a:noAutofit/>
          </a:bodyPr>
          <a:lstStyle/>
          <a:p>
            <a:endParaRPr sz="1758"/>
          </a:p>
        </p:txBody>
      </p:sp>
      <p:sp>
        <p:nvSpPr>
          <p:cNvPr id="1493" name="object 470"/>
          <p:cNvSpPr/>
          <p:nvPr/>
        </p:nvSpPr>
        <p:spPr>
          <a:xfrm>
            <a:off x="2536450" y="2810060"/>
            <a:ext cx="271314" cy="95522"/>
          </a:xfrm>
          <a:custGeom>
            <a:avLst/>
            <a:gdLst/>
            <a:ahLst/>
            <a:cxnLst/>
            <a:rect l="l" t="t" r="r" b="b"/>
            <a:pathLst>
              <a:path w="277846" h="97822">
                <a:moveTo>
                  <a:pt x="1749" y="96827"/>
                </a:moveTo>
                <a:lnTo>
                  <a:pt x="0" y="97822"/>
                </a:lnTo>
                <a:lnTo>
                  <a:pt x="97" y="95633"/>
                </a:lnTo>
                <a:lnTo>
                  <a:pt x="11704" y="90274"/>
                </a:lnTo>
                <a:lnTo>
                  <a:pt x="22857" y="84154"/>
                </a:lnTo>
                <a:lnTo>
                  <a:pt x="33276" y="76875"/>
                </a:lnTo>
                <a:lnTo>
                  <a:pt x="34791" y="75631"/>
                </a:lnTo>
                <a:lnTo>
                  <a:pt x="45149" y="67662"/>
                </a:lnTo>
                <a:lnTo>
                  <a:pt x="55939" y="60682"/>
                </a:lnTo>
                <a:lnTo>
                  <a:pt x="67117" y="54585"/>
                </a:lnTo>
                <a:lnTo>
                  <a:pt x="78638" y="49264"/>
                </a:lnTo>
                <a:lnTo>
                  <a:pt x="90458" y="44611"/>
                </a:lnTo>
                <a:lnTo>
                  <a:pt x="102534" y="40519"/>
                </a:lnTo>
                <a:lnTo>
                  <a:pt x="114820" y="36881"/>
                </a:lnTo>
                <a:lnTo>
                  <a:pt x="131359" y="32436"/>
                </a:lnTo>
                <a:lnTo>
                  <a:pt x="143648" y="29234"/>
                </a:lnTo>
                <a:lnTo>
                  <a:pt x="155958" y="26276"/>
                </a:lnTo>
                <a:lnTo>
                  <a:pt x="168365" y="23511"/>
                </a:lnTo>
                <a:lnTo>
                  <a:pt x="180758" y="20763"/>
                </a:lnTo>
                <a:lnTo>
                  <a:pt x="193156" y="18025"/>
                </a:lnTo>
                <a:lnTo>
                  <a:pt x="205558" y="15296"/>
                </a:lnTo>
                <a:lnTo>
                  <a:pt x="217963" y="12574"/>
                </a:lnTo>
                <a:lnTo>
                  <a:pt x="230372" y="9858"/>
                </a:lnTo>
                <a:lnTo>
                  <a:pt x="242783" y="7148"/>
                </a:lnTo>
                <a:lnTo>
                  <a:pt x="255196" y="4441"/>
                </a:lnTo>
                <a:lnTo>
                  <a:pt x="267610" y="1736"/>
                </a:lnTo>
                <a:lnTo>
                  <a:pt x="275708" y="0"/>
                </a:lnTo>
                <a:lnTo>
                  <a:pt x="276388" y="199"/>
                </a:lnTo>
                <a:lnTo>
                  <a:pt x="277846" y="298"/>
                </a:lnTo>
                <a:lnTo>
                  <a:pt x="273181" y="3283"/>
                </a:lnTo>
                <a:lnTo>
                  <a:pt x="268516" y="3980"/>
                </a:lnTo>
                <a:lnTo>
                  <a:pt x="264143" y="5373"/>
                </a:lnTo>
                <a:lnTo>
                  <a:pt x="251975" y="9095"/>
                </a:lnTo>
                <a:lnTo>
                  <a:pt x="239763" y="12639"/>
                </a:lnTo>
                <a:lnTo>
                  <a:pt x="227515" y="16035"/>
                </a:lnTo>
                <a:lnTo>
                  <a:pt x="215239" y="19313"/>
                </a:lnTo>
                <a:lnTo>
                  <a:pt x="202942" y="22502"/>
                </a:lnTo>
                <a:lnTo>
                  <a:pt x="190632" y="25631"/>
                </a:lnTo>
                <a:lnTo>
                  <a:pt x="178317" y="28730"/>
                </a:lnTo>
                <a:lnTo>
                  <a:pt x="166005" y="31829"/>
                </a:lnTo>
                <a:lnTo>
                  <a:pt x="153704" y="34957"/>
                </a:lnTo>
                <a:lnTo>
                  <a:pt x="141420" y="38143"/>
                </a:lnTo>
                <a:lnTo>
                  <a:pt x="129163" y="41417"/>
                </a:lnTo>
                <a:lnTo>
                  <a:pt x="121284" y="43587"/>
                </a:lnTo>
                <a:lnTo>
                  <a:pt x="109112" y="47197"/>
                </a:lnTo>
                <a:lnTo>
                  <a:pt x="97003" y="50987"/>
                </a:lnTo>
                <a:lnTo>
                  <a:pt x="87173" y="53936"/>
                </a:lnTo>
                <a:lnTo>
                  <a:pt x="75141" y="58235"/>
                </a:lnTo>
                <a:lnTo>
                  <a:pt x="63771" y="63872"/>
                </a:lnTo>
                <a:lnTo>
                  <a:pt x="52822" y="70368"/>
                </a:lnTo>
                <a:lnTo>
                  <a:pt x="42054" y="77244"/>
                </a:lnTo>
                <a:lnTo>
                  <a:pt x="36929" y="80507"/>
                </a:lnTo>
                <a:lnTo>
                  <a:pt x="25893" y="86880"/>
                </a:lnTo>
                <a:lnTo>
                  <a:pt x="14447" y="92389"/>
                </a:lnTo>
                <a:lnTo>
                  <a:pt x="2721" y="97225"/>
                </a:lnTo>
                <a:lnTo>
                  <a:pt x="1749" y="96827"/>
                </a:lnTo>
                <a:close/>
              </a:path>
            </a:pathLst>
          </a:custGeom>
          <a:solidFill>
            <a:srgbClr val="302D30"/>
          </a:solidFill>
        </p:spPr>
        <p:txBody>
          <a:bodyPr wrap="square" lIns="0" tIns="0" rIns="0" bIns="0" rtlCol="0">
            <a:noAutofit/>
          </a:bodyPr>
          <a:lstStyle/>
          <a:p>
            <a:endParaRPr sz="1758"/>
          </a:p>
        </p:txBody>
      </p:sp>
      <p:sp>
        <p:nvSpPr>
          <p:cNvPr id="1494" name="object 471"/>
          <p:cNvSpPr/>
          <p:nvPr/>
        </p:nvSpPr>
        <p:spPr>
          <a:xfrm>
            <a:off x="1400155" y="2559063"/>
            <a:ext cx="26761" cy="84930"/>
          </a:xfrm>
          <a:custGeom>
            <a:avLst/>
            <a:gdLst/>
            <a:ahLst/>
            <a:cxnLst/>
            <a:rect l="l" t="t" r="r" b="b"/>
            <a:pathLst>
              <a:path w="27405" h="86975">
                <a:moveTo>
                  <a:pt x="13411" y="7762"/>
                </a:moveTo>
                <a:lnTo>
                  <a:pt x="9038" y="6966"/>
                </a:lnTo>
                <a:lnTo>
                  <a:pt x="6802" y="8757"/>
                </a:lnTo>
                <a:lnTo>
                  <a:pt x="6608" y="13235"/>
                </a:lnTo>
                <a:lnTo>
                  <a:pt x="6414" y="20997"/>
                </a:lnTo>
                <a:lnTo>
                  <a:pt x="6414" y="28660"/>
                </a:lnTo>
                <a:lnTo>
                  <a:pt x="6899" y="36422"/>
                </a:lnTo>
                <a:lnTo>
                  <a:pt x="7580" y="46672"/>
                </a:lnTo>
                <a:lnTo>
                  <a:pt x="15743" y="49856"/>
                </a:lnTo>
                <a:lnTo>
                  <a:pt x="22449" y="54135"/>
                </a:lnTo>
                <a:lnTo>
                  <a:pt x="26725" y="56922"/>
                </a:lnTo>
                <a:lnTo>
                  <a:pt x="27405" y="58415"/>
                </a:lnTo>
                <a:lnTo>
                  <a:pt x="24392" y="62992"/>
                </a:lnTo>
                <a:lnTo>
                  <a:pt x="17999" y="73881"/>
                </a:lnTo>
                <a:lnTo>
                  <a:pt x="11988" y="85142"/>
                </a:lnTo>
                <a:lnTo>
                  <a:pt x="10981" y="86975"/>
                </a:lnTo>
                <a:lnTo>
                  <a:pt x="8566" y="78255"/>
                </a:lnTo>
                <a:lnTo>
                  <a:pt x="12610" y="68375"/>
                </a:lnTo>
                <a:lnTo>
                  <a:pt x="23220" y="57095"/>
                </a:lnTo>
                <a:lnTo>
                  <a:pt x="23421" y="56922"/>
                </a:lnTo>
                <a:lnTo>
                  <a:pt x="15743" y="56026"/>
                </a:lnTo>
                <a:lnTo>
                  <a:pt x="9329" y="52444"/>
                </a:lnTo>
                <a:lnTo>
                  <a:pt x="2721" y="49757"/>
                </a:lnTo>
                <a:lnTo>
                  <a:pt x="0" y="42890"/>
                </a:lnTo>
                <a:lnTo>
                  <a:pt x="485" y="42890"/>
                </a:lnTo>
                <a:lnTo>
                  <a:pt x="777" y="42990"/>
                </a:lnTo>
                <a:lnTo>
                  <a:pt x="1749" y="2587"/>
                </a:lnTo>
                <a:lnTo>
                  <a:pt x="6219" y="0"/>
                </a:lnTo>
                <a:lnTo>
                  <a:pt x="15452" y="3781"/>
                </a:lnTo>
                <a:lnTo>
                  <a:pt x="18561" y="4975"/>
                </a:lnTo>
                <a:lnTo>
                  <a:pt x="21866" y="5871"/>
                </a:lnTo>
                <a:lnTo>
                  <a:pt x="24392" y="8458"/>
                </a:lnTo>
                <a:lnTo>
                  <a:pt x="20505" y="9155"/>
                </a:lnTo>
                <a:lnTo>
                  <a:pt x="16909" y="8458"/>
                </a:lnTo>
                <a:lnTo>
                  <a:pt x="13411" y="7762"/>
                </a:lnTo>
                <a:close/>
              </a:path>
            </a:pathLst>
          </a:custGeom>
          <a:solidFill>
            <a:srgbClr val="302D30"/>
          </a:solidFill>
        </p:spPr>
        <p:txBody>
          <a:bodyPr wrap="square" lIns="0" tIns="0" rIns="0" bIns="0" rtlCol="0">
            <a:noAutofit/>
          </a:bodyPr>
          <a:lstStyle/>
          <a:p>
            <a:endParaRPr sz="1758"/>
          </a:p>
        </p:txBody>
      </p:sp>
      <p:sp>
        <p:nvSpPr>
          <p:cNvPr id="1495" name="object 472"/>
          <p:cNvSpPr/>
          <p:nvPr/>
        </p:nvSpPr>
        <p:spPr>
          <a:xfrm>
            <a:off x="1398818" y="2561589"/>
            <a:ext cx="3027" cy="38578"/>
          </a:xfrm>
          <a:custGeom>
            <a:avLst/>
            <a:gdLst/>
            <a:ahLst/>
            <a:cxnLst/>
            <a:rect l="l" t="t" r="r" b="b"/>
            <a:pathLst>
              <a:path w="3100" h="39507">
                <a:moveTo>
                  <a:pt x="1524" y="39335"/>
                </a:moveTo>
                <a:lnTo>
                  <a:pt x="0" y="26975"/>
                </a:lnTo>
                <a:lnTo>
                  <a:pt x="206" y="14443"/>
                </a:lnTo>
                <a:lnTo>
                  <a:pt x="962" y="9951"/>
                </a:lnTo>
                <a:lnTo>
                  <a:pt x="3100" y="0"/>
                </a:lnTo>
                <a:lnTo>
                  <a:pt x="1643" y="39407"/>
                </a:lnTo>
                <a:close/>
              </a:path>
            </a:pathLst>
          </a:custGeom>
          <a:solidFill>
            <a:srgbClr val="302D30"/>
          </a:solidFill>
        </p:spPr>
        <p:txBody>
          <a:bodyPr wrap="square" lIns="0" tIns="0" rIns="0" bIns="0" rtlCol="0">
            <a:noAutofit/>
          </a:bodyPr>
          <a:lstStyle/>
          <a:p>
            <a:endParaRPr sz="1758"/>
          </a:p>
        </p:txBody>
      </p:sp>
      <p:sp>
        <p:nvSpPr>
          <p:cNvPr id="1496" name="object 473"/>
          <p:cNvSpPr/>
          <p:nvPr/>
        </p:nvSpPr>
        <p:spPr>
          <a:xfrm>
            <a:off x="1367784" y="2561585"/>
            <a:ext cx="35017" cy="98157"/>
          </a:xfrm>
          <a:custGeom>
            <a:avLst/>
            <a:gdLst/>
            <a:ahLst/>
            <a:cxnLst/>
            <a:rect l="l" t="t" r="r" b="b"/>
            <a:pathLst>
              <a:path w="35860" h="100520">
                <a:moveTo>
                  <a:pt x="29140" y="95574"/>
                </a:moveTo>
                <a:lnTo>
                  <a:pt x="23098" y="84787"/>
                </a:lnTo>
                <a:lnTo>
                  <a:pt x="19420" y="72978"/>
                </a:lnTo>
                <a:lnTo>
                  <a:pt x="16281" y="60915"/>
                </a:lnTo>
                <a:lnTo>
                  <a:pt x="11856" y="49370"/>
                </a:lnTo>
                <a:lnTo>
                  <a:pt x="18076" y="51459"/>
                </a:lnTo>
                <a:lnTo>
                  <a:pt x="23615" y="54246"/>
                </a:lnTo>
                <a:lnTo>
                  <a:pt x="30515" y="50166"/>
                </a:lnTo>
                <a:lnTo>
                  <a:pt x="28960" y="49569"/>
                </a:lnTo>
                <a:lnTo>
                  <a:pt x="28183" y="49071"/>
                </a:lnTo>
                <a:lnTo>
                  <a:pt x="27502" y="48972"/>
                </a:lnTo>
                <a:lnTo>
                  <a:pt x="18987" y="44487"/>
                </a:lnTo>
                <a:lnTo>
                  <a:pt x="10556" y="32787"/>
                </a:lnTo>
                <a:lnTo>
                  <a:pt x="6608" y="19714"/>
                </a:lnTo>
                <a:lnTo>
                  <a:pt x="6511" y="17525"/>
                </a:lnTo>
                <a:lnTo>
                  <a:pt x="6899" y="14738"/>
                </a:lnTo>
                <a:lnTo>
                  <a:pt x="9523" y="14440"/>
                </a:lnTo>
                <a:lnTo>
                  <a:pt x="12925" y="14042"/>
                </a:lnTo>
                <a:lnTo>
                  <a:pt x="11273" y="17226"/>
                </a:lnTo>
                <a:lnTo>
                  <a:pt x="11564" y="18719"/>
                </a:lnTo>
                <a:lnTo>
                  <a:pt x="15944" y="30983"/>
                </a:lnTo>
                <a:lnTo>
                  <a:pt x="24263" y="40610"/>
                </a:lnTo>
                <a:lnTo>
                  <a:pt x="35860" y="47180"/>
                </a:lnTo>
                <a:lnTo>
                  <a:pt x="33139" y="40314"/>
                </a:lnTo>
                <a:lnTo>
                  <a:pt x="33236" y="40015"/>
                </a:lnTo>
                <a:lnTo>
                  <a:pt x="33333" y="39717"/>
                </a:lnTo>
                <a:lnTo>
                  <a:pt x="33376" y="39584"/>
                </a:lnTo>
                <a:lnTo>
                  <a:pt x="33528" y="39816"/>
                </a:lnTo>
                <a:lnTo>
                  <a:pt x="33722" y="40115"/>
                </a:lnTo>
                <a:lnTo>
                  <a:pt x="33916" y="40413"/>
                </a:lnTo>
                <a:lnTo>
                  <a:pt x="34888" y="10"/>
                </a:lnTo>
                <a:lnTo>
                  <a:pt x="33430" y="39418"/>
                </a:lnTo>
                <a:lnTo>
                  <a:pt x="31817" y="38434"/>
                </a:lnTo>
                <a:lnTo>
                  <a:pt x="23584" y="28513"/>
                </a:lnTo>
                <a:lnTo>
                  <a:pt x="19145" y="15634"/>
                </a:lnTo>
                <a:lnTo>
                  <a:pt x="18076" y="5882"/>
                </a:lnTo>
                <a:lnTo>
                  <a:pt x="20991" y="3394"/>
                </a:lnTo>
                <a:lnTo>
                  <a:pt x="30029" y="5981"/>
                </a:lnTo>
                <a:lnTo>
                  <a:pt x="30612" y="6180"/>
                </a:lnTo>
                <a:lnTo>
                  <a:pt x="31195" y="5981"/>
                </a:lnTo>
                <a:lnTo>
                  <a:pt x="31876" y="5882"/>
                </a:lnTo>
                <a:lnTo>
                  <a:pt x="27456" y="1881"/>
                </a:lnTo>
                <a:lnTo>
                  <a:pt x="18526" y="0"/>
                </a:lnTo>
                <a:lnTo>
                  <a:pt x="12439" y="9663"/>
                </a:lnTo>
                <a:lnTo>
                  <a:pt x="11759" y="11753"/>
                </a:lnTo>
                <a:lnTo>
                  <a:pt x="11370" y="13047"/>
                </a:lnTo>
                <a:lnTo>
                  <a:pt x="8649" y="12848"/>
                </a:lnTo>
                <a:lnTo>
                  <a:pt x="2818" y="12350"/>
                </a:lnTo>
                <a:lnTo>
                  <a:pt x="1457" y="16828"/>
                </a:lnTo>
                <a:lnTo>
                  <a:pt x="874" y="21406"/>
                </a:lnTo>
                <a:lnTo>
                  <a:pt x="782" y="22337"/>
                </a:lnTo>
                <a:lnTo>
                  <a:pt x="782" y="32166"/>
                </a:lnTo>
                <a:lnTo>
                  <a:pt x="3109" y="37826"/>
                </a:lnTo>
                <a:lnTo>
                  <a:pt x="8454" y="44493"/>
                </a:lnTo>
                <a:lnTo>
                  <a:pt x="9621" y="45986"/>
                </a:lnTo>
                <a:lnTo>
                  <a:pt x="10787" y="46782"/>
                </a:lnTo>
                <a:lnTo>
                  <a:pt x="10398" y="49469"/>
                </a:lnTo>
                <a:lnTo>
                  <a:pt x="10042" y="51994"/>
                </a:lnTo>
                <a:lnTo>
                  <a:pt x="9917" y="64545"/>
                </a:lnTo>
                <a:lnTo>
                  <a:pt x="12237" y="76766"/>
                </a:lnTo>
                <a:lnTo>
                  <a:pt x="16521" y="88678"/>
                </a:lnTo>
                <a:lnTo>
                  <a:pt x="19922" y="96540"/>
                </a:lnTo>
                <a:lnTo>
                  <a:pt x="26142" y="100520"/>
                </a:lnTo>
                <a:lnTo>
                  <a:pt x="33819" y="100520"/>
                </a:lnTo>
                <a:lnTo>
                  <a:pt x="29140" y="95574"/>
                </a:lnTo>
                <a:close/>
              </a:path>
            </a:pathLst>
          </a:custGeom>
          <a:solidFill>
            <a:srgbClr val="302D30"/>
          </a:solidFill>
        </p:spPr>
        <p:txBody>
          <a:bodyPr wrap="square" lIns="0" tIns="0" rIns="0" bIns="0" rtlCol="0">
            <a:noAutofit/>
          </a:bodyPr>
          <a:lstStyle/>
          <a:p>
            <a:endParaRPr sz="1758"/>
          </a:p>
        </p:txBody>
      </p:sp>
      <p:sp>
        <p:nvSpPr>
          <p:cNvPr id="1497" name="object 474"/>
          <p:cNvSpPr/>
          <p:nvPr/>
        </p:nvSpPr>
        <p:spPr>
          <a:xfrm>
            <a:off x="1872003" y="3112864"/>
            <a:ext cx="85028" cy="132838"/>
          </a:xfrm>
          <a:custGeom>
            <a:avLst/>
            <a:gdLst/>
            <a:ahLst/>
            <a:cxnLst/>
            <a:rect l="l" t="t" r="r" b="b"/>
            <a:pathLst>
              <a:path w="87075" h="136036">
                <a:moveTo>
                  <a:pt x="61171" y="56890"/>
                </a:moveTo>
                <a:lnTo>
                  <a:pt x="62216" y="44778"/>
                </a:lnTo>
                <a:lnTo>
                  <a:pt x="65209" y="37317"/>
                </a:lnTo>
                <a:lnTo>
                  <a:pt x="71859" y="26475"/>
                </a:lnTo>
                <a:lnTo>
                  <a:pt x="78442" y="15632"/>
                </a:lnTo>
                <a:lnTo>
                  <a:pt x="79592" y="13733"/>
                </a:lnTo>
                <a:lnTo>
                  <a:pt x="82605" y="9851"/>
                </a:lnTo>
                <a:lnTo>
                  <a:pt x="84063" y="5373"/>
                </a:lnTo>
                <a:lnTo>
                  <a:pt x="84549" y="597"/>
                </a:lnTo>
                <a:lnTo>
                  <a:pt x="86687" y="0"/>
                </a:lnTo>
                <a:lnTo>
                  <a:pt x="87075" y="1293"/>
                </a:lnTo>
                <a:lnTo>
                  <a:pt x="87075" y="6667"/>
                </a:lnTo>
                <a:lnTo>
                  <a:pt x="85715" y="9851"/>
                </a:lnTo>
                <a:lnTo>
                  <a:pt x="84840" y="13235"/>
                </a:lnTo>
                <a:lnTo>
                  <a:pt x="79503" y="24789"/>
                </a:lnTo>
                <a:lnTo>
                  <a:pt x="73353" y="35892"/>
                </a:lnTo>
                <a:lnTo>
                  <a:pt x="72595" y="37317"/>
                </a:lnTo>
                <a:lnTo>
                  <a:pt x="68450" y="48910"/>
                </a:lnTo>
                <a:lnTo>
                  <a:pt x="69152" y="61059"/>
                </a:lnTo>
                <a:lnTo>
                  <a:pt x="69680" y="62694"/>
                </a:lnTo>
                <a:lnTo>
                  <a:pt x="71137" y="66774"/>
                </a:lnTo>
                <a:lnTo>
                  <a:pt x="71818" y="71252"/>
                </a:lnTo>
                <a:lnTo>
                  <a:pt x="72790" y="75531"/>
                </a:lnTo>
                <a:lnTo>
                  <a:pt x="73713" y="88494"/>
                </a:lnTo>
                <a:lnTo>
                  <a:pt x="68707" y="99337"/>
                </a:lnTo>
                <a:lnTo>
                  <a:pt x="63168" y="103694"/>
                </a:lnTo>
                <a:lnTo>
                  <a:pt x="62682" y="104092"/>
                </a:lnTo>
                <a:lnTo>
                  <a:pt x="62099" y="104589"/>
                </a:lnTo>
                <a:lnTo>
                  <a:pt x="61808" y="105087"/>
                </a:lnTo>
                <a:lnTo>
                  <a:pt x="53526" y="116454"/>
                </a:lnTo>
                <a:lnTo>
                  <a:pt x="43354" y="124336"/>
                </a:lnTo>
                <a:lnTo>
                  <a:pt x="31723" y="129524"/>
                </a:lnTo>
                <a:lnTo>
                  <a:pt x="19065" y="132812"/>
                </a:lnTo>
                <a:lnTo>
                  <a:pt x="10884" y="134245"/>
                </a:lnTo>
                <a:lnTo>
                  <a:pt x="7677" y="134742"/>
                </a:lnTo>
                <a:lnTo>
                  <a:pt x="4567" y="135339"/>
                </a:lnTo>
                <a:lnTo>
                  <a:pt x="0" y="136036"/>
                </a:lnTo>
                <a:lnTo>
                  <a:pt x="5345" y="131359"/>
                </a:lnTo>
                <a:lnTo>
                  <a:pt x="10495" y="129369"/>
                </a:lnTo>
                <a:lnTo>
                  <a:pt x="15646" y="127378"/>
                </a:lnTo>
                <a:lnTo>
                  <a:pt x="27528" y="122766"/>
                </a:lnTo>
                <a:lnTo>
                  <a:pt x="38995" y="117324"/>
                </a:lnTo>
                <a:lnTo>
                  <a:pt x="48397" y="110660"/>
                </a:lnTo>
                <a:lnTo>
                  <a:pt x="51021" y="108271"/>
                </a:lnTo>
                <a:lnTo>
                  <a:pt x="53839" y="107177"/>
                </a:lnTo>
                <a:lnTo>
                  <a:pt x="47814" y="104589"/>
                </a:lnTo>
                <a:lnTo>
                  <a:pt x="41399" y="101803"/>
                </a:lnTo>
                <a:lnTo>
                  <a:pt x="36637" y="95733"/>
                </a:lnTo>
                <a:lnTo>
                  <a:pt x="33139" y="89463"/>
                </a:lnTo>
                <a:lnTo>
                  <a:pt x="27104" y="78257"/>
                </a:lnTo>
                <a:lnTo>
                  <a:pt x="21367" y="66917"/>
                </a:lnTo>
                <a:lnTo>
                  <a:pt x="16011" y="55407"/>
                </a:lnTo>
                <a:lnTo>
                  <a:pt x="11117" y="43687"/>
                </a:lnTo>
                <a:lnTo>
                  <a:pt x="6768" y="31718"/>
                </a:lnTo>
                <a:lnTo>
                  <a:pt x="3047" y="19464"/>
                </a:lnTo>
                <a:lnTo>
                  <a:pt x="2526" y="17514"/>
                </a:lnTo>
                <a:lnTo>
                  <a:pt x="2818" y="16618"/>
                </a:lnTo>
                <a:lnTo>
                  <a:pt x="2138" y="15026"/>
                </a:lnTo>
                <a:lnTo>
                  <a:pt x="3984" y="15126"/>
                </a:lnTo>
                <a:lnTo>
                  <a:pt x="4276" y="17415"/>
                </a:lnTo>
                <a:lnTo>
                  <a:pt x="5539" y="19106"/>
                </a:lnTo>
                <a:lnTo>
                  <a:pt x="6802" y="20898"/>
                </a:lnTo>
                <a:lnTo>
                  <a:pt x="9232" y="28958"/>
                </a:lnTo>
                <a:lnTo>
                  <a:pt x="12245" y="36621"/>
                </a:lnTo>
                <a:lnTo>
                  <a:pt x="17007" y="43487"/>
                </a:lnTo>
                <a:lnTo>
                  <a:pt x="22551" y="54979"/>
                </a:lnTo>
                <a:lnTo>
                  <a:pt x="28329" y="66318"/>
                </a:lnTo>
                <a:lnTo>
                  <a:pt x="34605" y="77349"/>
                </a:lnTo>
                <a:lnTo>
                  <a:pt x="41646" y="87920"/>
                </a:lnTo>
                <a:lnTo>
                  <a:pt x="42566" y="89165"/>
                </a:lnTo>
                <a:lnTo>
                  <a:pt x="43829" y="90956"/>
                </a:lnTo>
                <a:lnTo>
                  <a:pt x="45481" y="92449"/>
                </a:lnTo>
                <a:lnTo>
                  <a:pt x="47036" y="93941"/>
                </a:lnTo>
                <a:lnTo>
                  <a:pt x="50535" y="96927"/>
                </a:lnTo>
                <a:lnTo>
                  <a:pt x="54519" y="98519"/>
                </a:lnTo>
                <a:lnTo>
                  <a:pt x="58990" y="96429"/>
                </a:lnTo>
                <a:lnTo>
                  <a:pt x="63752" y="94240"/>
                </a:lnTo>
                <a:lnTo>
                  <a:pt x="65890" y="90060"/>
                </a:lnTo>
                <a:lnTo>
                  <a:pt x="65987" y="84786"/>
                </a:lnTo>
                <a:lnTo>
                  <a:pt x="66181" y="79512"/>
                </a:lnTo>
                <a:lnTo>
                  <a:pt x="65015" y="74237"/>
                </a:lnTo>
                <a:lnTo>
                  <a:pt x="63557" y="69262"/>
                </a:lnTo>
                <a:lnTo>
                  <a:pt x="61171" y="56890"/>
                </a:lnTo>
                <a:close/>
              </a:path>
            </a:pathLst>
          </a:custGeom>
          <a:solidFill>
            <a:srgbClr val="302D30"/>
          </a:solidFill>
        </p:spPr>
        <p:txBody>
          <a:bodyPr wrap="square" lIns="0" tIns="0" rIns="0" bIns="0" rtlCol="0">
            <a:noAutofit/>
          </a:bodyPr>
          <a:lstStyle/>
          <a:p>
            <a:endParaRPr sz="1758"/>
          </a:p>
        </p:txBody>
      </p:sp>
      <p:sp>
        <p:nvSpPr>
          <p:cNvPr id="1498" name="object 475"/>
          <p:cNvSpPr/>
          <p:nvPr/>
        </p:nvSpPr>
        <p:spPr>
          <a:xfrm>
            <a:off x="2118223" y="3382927"/>
            <a:ext cx="31992" cy="193475"/>
          </a:xfrm>
          <a:custGeom>
            <a:avLst/>
            <a:gdLst/>
            <a:ahLst/>
            <a:cxnLst/>
            <a:rect l="l" t="t" r="r" b="b"/>
            <a:pathLst>
              <a:path w="32762" h="198133">
                <a:moveTo>
                  <a:pt x="30332" y="113446"/>
                </a:moveTo>
                <a:lnTo>
                  <a:pt x="32762" y="114740"/>
                </a:lnTo>
                <a:lnTo>
                  <a:pt x="24596" y="124561"/>
                </a:lnTo>
                <a:lnTo>
                  <a:pt x="17963" y="135384"/>
                </a:lnTo>
                <a:lnTo>
                  <a:pt x="15269" y="140614"/>
                </a:lnTo>
                <a:lnTo>
                  <a:pt x="13519" y="144196"/>
                </a:lnTo>
                <a:lnTo>
                  <a:pt x="13422" y="147182"/>
                </a:lnTo>
                <a:lnTo>
                  <a:pt x="15074" y="150565"/>
                </a:lnTo>
                <a:lnTo>
                  <a:pt x="20224" y="162142"/>
                </a:lnTo>
                <a:lnTo>
                  <a:pt x="24682" y="174042"/>
                </a:lnTo>
                <a:lnTo>
                  <a:pt x="29057" y="185995"/>
                </a:lnTo>
                <a:lnTo>
                  <a:pt x="31304" y="191665"/>
                </a:lnTo>
                <a:lnTo>
                  <a:pt x="32081" y="193556"/>
                </a:lnTo>
                <a:lnTo>
                  <a:pt x="31498" y="196043"/>
                </a:lnTo>
                <a:lnTo>
                  <a:pt x="31498" y="198133"/>
                </a:lnTo>
                <a:lnTo>
                  <a:pt x="29166" y="197934"/>
                </a:lnTo>
                <a:lnTo>
                  <a:pt x="29263" y="195247"/>
                </a:lnTo>
                <a:lnTo>
                  <a:pt x="27611" y="194352"/>
                </a:lnTo>
                <a:lnTo>
                  <a:pt x="20965" y="183618"/>
                </a:lnTo>
                <a:lnTo>
                  <a:pt x="15624" y="172149"/>
                </a:lnTo>
                <a:lnTo>
                  <a:pt x="11586" y="159876"/>
                </a:lnTo>
                <a:lnTo>
                  <a:pt x="10701" y="156337"/>
                </a:lnTo>
                <a:lnTo>
                  <a:pt x="7883" y="160517"/>
                </a:lnTo>
                <a:lnTo>
                  <a:pt x="8855" y="164895"/>
                </a:lnTo>
                <a:lnTo>
                  <a:pt x="7786" y="169075"/>
                </a:lnTo>
                <a:lnTo>
                  <a:pt x="5842" y="167284"/>
                </a:lnTo>
                <a:lnTo>
                  <a:pt x="3898" y="165592"/>
                </a:lnTo>
                <a:lnTo>
                  <a:pt x="3898" y="170269"/>
                </a:lnTo>
                <a:lnTo>
                  <a:pt x="3996" y="175344"/>
                </a:lnTo>
                <a:lnTo>
                  <a:pt x="3898" y="180420"/>
                </a:lnTo>
                <a:lnTo>
                  <a:pt x="3898" y="185992"/>
                </a:lnTo>
                <a:lnTo>
                  <a:pt x="530" y="173485"/>
                </a:lnTo>
                <a:lnTo>
                  <a:pt x="0" y="160883"/>
                </a:lnTo>
                <a:lnTo>
                  <a:pt x="11" y="159721"/>
                </a:lnTo>
                <a:lnTo>
                  <a:pt x="363" y="147047"/>
                </a:lnTo>
                <a:lnTo>
                  <a:pt x="1022" y="134353"/>
                </a:lnTo>
                <a:lnTo>
                  <a:pt x="1903" y="121666"/>
                </a:lnTo>
                <a:lnTo>
                  <a:pt x="2343" y="116034"/>
                </a:lnTo>
                <a:lnTo>
                  <a:pt x="2921" y="103361"/>
                </a:lnTo>
                <a:lnTo>
                  <a:pt x="2820" y="90689"/>
                </a:lnTo>
                <a:lnTo>
                  <a:pt x="2351" y="78017"/>
                </a:lnTo>
                <a:lnTo>
                  <a:pt x="1825" y="65345"/>
                </a:lnTo>
                <a:lnTo>
                  <a:pt x="1566" y="54534"/>
                </a:lnTo>
                <a:lnTo>
                  <a:pt x="1505" y="41797"/>
                </a:lnTo>
                <a:lnTo>
                  <a:pt x="1853" y="29101"/>
                </a:lnTo>
                <a:lnTo>
                  <a:pt x="2801" y="16451"/>
                </a:lnTo>
                <a:lnTo>
                  <a:pt x="4538" y="3857"/>
                </a:lnTo>
                <a:lnTo>
                  <a:pt x="5259" y="0"/>
                </a:lnTo>
                <a:lnTo>
                  <a:pt x="5655" y="12702"/>
                </a:lnTo>
                <a:lnTo>
                  <a:pt x="6338" y="25388"/>
                </a:lnTo>
                <a:lnTo>
                  <a:pt x="7216" y="38060"/>
                </a:lnTo>
                <a:lnTo>
                  <a:pt x="8197" y="50722"/>
                </a:lnTo>
                <a:lnTo>
                  <a:pt x="9189" y="63380"/>
                </a:lnTo>
                <a:lnTo>
                  <a:pt x="9438" y="66674"/>
                </a:lnTo>
                <a:lnTo>
                  <a:pt x="10325" y="79273"/>
                </a:lnTo>
                <a:lnTo>
                  <a:pt x="10968" y="91867"/>
                </a:lnTo>
                <a:lnTo>
                  <a:pt x="11146" y="104471"/>
                </a:lnTo>
                <a:lnTo>
                  <a:pt x="10634" y="117102"/>
                </a:lnTo>
                <a:lnTo>
                  <a:pt x="9212" y="129776"/>
                </a:lnTo>
                <a:lnTo>
                  <a:pt x="8563" y="133648"/>
                </a:lnTo>
                <a:lnTo>
                  <a:pt x="16785" y="123629"/>
                </a:lnTo>
                <a:lnTo>
                  <a:pt x="26524" y="115670"/>
                </a:lnTo>
                <a:lnTo>
                  <a:pt x="26931" y="115437"/>
                </a:lnTo>
                <a:lnTo>
                  <a:pt x="28874" y="115735"/>
                </a:lnTo>
                <a:lnTo>
                  <a:pt x="30332" y="113446"/>
                </a:lnTo>
                <a:close/>
              </a:path>
            </a:pathLst>
          </a:custGeom>
          <a:solidFill>
            <a:srgbClr val="302D30"/>
          </a:solidFill>
        </p:spPr>
        <p:txBody>
          <a:bodyPr wrap="square" lIns="0" tIns="0" rIns="0" bIns="0" rtlCol="0">
            <a:noAutofit/>
          </a:bodyPr>
          <a:lstStyle/>
          <a:p>
            <a:endParaRPr sz="1758"/>
          </a:p>
        </p:txBody>
      </p:sp>
      <p:sp>
        <p:nvSpPr>
          <p:cNvPr id="1499" name="object 476"/>
          <p:cNvSpPr/>
          <p:nvPr/>
        </p:nvSpPr>
        <p:spPr>
          <a:xfrm>
            <a:off x="1854322" y="2718720"/>
            <a:ext cx="76867" cy="115832"/>
          </a:xfrm>
          <a:custGeom>
            <a:avLst/>
            <a:gdLst/>
            <a:ahLst/>
            <a:cxnLst/>
            <a:rect l="l" t="t" r="r" b="b"/>
            <a:pathLst>
              <a:path w="78718" h="118621">
                <a:moveTo>
                  <a:pt x="48008" y="101007"/>
                </a:moveTo>
                <a:lnTo>
                  <a:pt x="48980" y="99415"/>
                </a:lnTo>
                <a:lnTo>
                  <a:pt x="53159" y="98419"/>
                </a:lnTo>
                <a:lnTo>
                  <a:pt x="50243" y="95832"/>
                </a:lnTo>
                <a:lnTo>
                  <a:pt x="47230" y="93046"/>
                </a:lnTo>
                <a:lnTo>
                  <a:pt x="46550" y="97126"/>
                </a:lnTo>
                <a:lnTo>
                  <a:pt x="45287" y="98718"/>
                </a:lnTo>
                <a:lnTo>
                  <a:pt x="43537" y="100808"/>
                </a:lnTo>
                <a:lnTo>
                  <a:pt x="41594" y="102699"/>
                </a:lnTo>
                <a:lnTo>
                  <a:pt x="38775" y="102201"/>
                </a:lnTo>
                <a:lnTo>
                  <a:pt x="35666" y="101604"/>
                </a:lnTo>
                <a:lnTo>
                  <a:pt x="34985" y="98917"/>
                </a:lnTo>
                <a:lnTo>
                  <a:pt x="35277" y="95036"/>
                </a:lnTo>
                <a:lnTo>
                  <a:pt x="38873" y="100012"/>
                </a:lnTo>
                <a:lnTo>
                  <a:pt x="40233" y="97623"/>
                </a:lnTo>
                <a:lnTo>
                  <a:pt x="41594" y="93941"/>
                </a:lnTo>
                <a:lnTo>
                  <a:pt x="44918" y="81580"/>
                </a:lnTo>
                <a:lnTo>
                  <a:pt x="46263" y="68976"/>
                </a:lnTo>
                <a:lnTo>
                  <a:pt x="46358" y="56218"/>
                </a:lnTo>
                <a:lnTo>
                  <a:pt x="46259" y="52344"/>
                </a:lnTo>
                <a:lnTo>
                  <a:pt x="44995" y="48165"/>
                </a:lnTo>
                <a:lnTo>
                  <a:pt x="40330" y="47070"/>
                </a:lnTo>
                <a:lnTo>
                  <a:pt x="37804" y="44781"/>
                </a:lnTo>
                <a:lnTo>
                  <a:pt x="37123" y="48463"/>
                </a:lnTo>
                <a:lnTo>
                  <a:pt x="35374" y="48662"/>
                </a:lnTo>
                <a:lnTo>
                  <a:pt x="35083" y="48463"/>
                </a:lnTo>
                <a:lnTo>
                  <a:pt x="34888" y="48165"/>
                </a:lnTo>
                <a:lnTo>
                  <a:pt x="34694" y="47966"/>
                </a:lnTo>
                <a:lnTo>
                  <a:pt x="36467" y="37165"/>
                </a:lnTo>
                <a:lnTo>
                  <a:pt x="31166" y="27950"/>
                </a:lnTo>
                <a:lnTo>
                  <a:pt x="29543" y="24878"/>
                </a:lnTo>
                <a:lnTo>
                  <a:pt x="27308" y="27067"/>
                </a:lnTo>
                <a:lnTo>
                  <a:pt x="26530" y="31546"/>
                </a:lnTo>
                <a:lnTo>
                  <a:pt x="22643" y="29456"/>
                </a:lnTo>
                <a:lnTo>
                  <a:pt x="17978" y="27067"/>
                </a:lnTo>
                <a:lnTo>
                  <a:pt x="21477" y="22788"/>
                </a:lnTo>
                <a:lnTo>
                  <a:pt x="20991" y="19305"/>
                </a:lnTo>
                <a:lnTo>
                  <a:pt x="21185" y="19106"/>
                </a:lnTo>
                <a:lnTo>
                  <a:pt x="21380" y="18907"/>
                </a:lnTo>
                <a:lnTo>
                  <a:pt x="21574" y="18609"/>
                </a:lnTo>
                <a:lnTo>
                  <a:pt x="21380" y="18808"/>
                </a:lnTo>
                <a:lnTo>
                  <a:pt x="21088" y="19007"/>
                </a:lnTo>
                <a:lnTo>
                  <a:pt x="20894" y="19206"/>
                </a:lnTo>
                <a:lnTo>
                  <a:pt x="16423" y="22191"/>
                </a:lnTo>
                <a:lnTo>
                  <a:pt x="11953" y="25077"/>
                </a:lnTo>
                <a:lnTo>
                  <a:pt x="7288" y="27963"/>
                </a:lnTo>
                <a:lnTo>
                  <a:pt x="5442" y="29058"/>
                </a:lnTo>
                <a:lnTo>
                  <a:pt x="3012" y="29953"/>
                </a:lnTo>
                <a:lnTo>
                  <a:pt x="1554" y="27665"/>
                </a:lnTo>
                <a:lnTo>
                  <a:pt x="0" y="25077"/>
                </a:lnTo>
                <a:lnTo>
                  <a:pt x="1846" y="23286"/>
                </a:lnTo>
                <a:lnTo>
                  <a:pt x="3984" y="21793"/>
                </a:lnTo>
                <a:lnTo>
                  <a:pt x="10107" y="17415"/>
                </a:lnTo>
                <a:lnTo>
                  <a:pt x="16035" y="12737"/>
                </a:lnTo>
                <a:lnTo>
                  <a:pt x="20894" y="6966"/>
                </a:lnTo>
                <a:lnTo>
                  <a:pt x="23615" y="5771"/>
                </a:lnTo>
                <a:lnTo>
                  <a:pt x="25461" y="3682"/>
                </a:lnTo>
                <a:lnTo>
                  <a:pt x="27405" y="1592"/>
                </a:lnTo>
                <a:lnTo>
                  <a:pt x="28960" y="0"/>
                </a:lnTo>
                <a:lnTo>
                  <a:pt x="31098" y="298"/>
                </a:lnTo>
                <a:lnTo>
                  <a:pt x="32847" y="995"/>
                </a:lnTo>
                <a:lnTo>
                  <a:pt x="34597" y="1691"/>
                </a:lnTo>
                <a:lnTo>
                  <a:pt x="35666" y="3781"/>
                </a:lnTo>
                <a:lnTo>
                  <a:pt x="34888" y="5373"/>
                </a:lnTo>
                <a:lnTo>
                  <a:pt x="32807" y="17063"/>
                </a:lnTo>
                <a:lnTo>
                  <a:pt x="36411" y="27935"/>
                </a:lnTo>
                <a:lnTo>
                  <a:pt x="38581" y="33436"/>
                </a:lnTo>
                <a:lnTo>
                  <a:pt x="39845" y="36820"/>
                </a:lnTo>
                <a:lnTo>
                  <a:pt x="38678" y="41398"/>
                </a:lnTo>
                <a:lnTo>
                  <a:pt x="43829" y="42990"/>
                </a:lnTo>
                <a:lnTo>
                  <a:pt x="48105" y="44383"/>
                </a:lnTo>
                <a:lnTo>
                  <a:pt x="52575" y="44881"/>
                </a:lnTo>
                <a:lnTo>
                  <a:pt x="57240" y="42791"/>
                </a:lnTo>
                <a:lnTo>
                  <a:pt x="59382" y="54914"/>
                </a:lnTo>
                <a:lnTo>
                  <a:pt x="65824" y="65289"/>
                </a:lnTo>
                <a:lnTo>
                  <a:pt x="68902" y="71451"/>
                </a:lnTo>
                <a:lnTo>
                  <a:pt x="62585" y="71750"/>
                </a:lnTo>
                <a:lnTo>
                  <a:pt x="59184" y="67072"/>
                </a:lnTo>
                <a:lnTo>
                  <a:pt x="54908" y="63689"/>
                </a:lnTo>
                <a:lnTo>
                  <a:pt x="53369" y="76036"/>
                </a:lnTo>
                <a:lnTo>
                  <a:pt x="50669" y="88448"/>
                </a:lnTo>
                <a:lnTo>
                  <a:pt x="50146" y="89762"/>
                </a:lnTo>
                <a:lnTo>
                  <a:pt x="58115" y="87771"/>
                </a:lnTo>
                <a:lnTo>
                  <a:pt x="61711" y="82199"/>
                </a:lnTo>
                <a:lnTo>
                  <a:pt x="65501" y="76924"/>
                </a:lnTo>
                <a:lnTo>
                  <a:pt x="68028" y="78915"/>
                </a:lnTo>
                <a:lnTo>
                  <a:pt x="67444" y="81303"/>
                </a:lnTo>
                <a:lnTo>
                  <a:pt x="67347" y="83691"/>
                </a:lnTo>
                <a:lnTo>
                  <a:pt x="67347" y="84886"/>
                </a:lnTo>
                <a:lnTo>
                  <a:pt x="65598" y="86975"/>
                </a:lnTo>
                <a:lnTo>
                  <a:pt x="68416" y="87075"/>
                </a:lnTo>
                <a:lnTo>
                  <a:pt x="71235" y="87174"/>
                </a:lnTo>
                <a:lnTo>
                  <a:pt x="70457" y="84985"/>
                </a:lnTo>
                <a:lnTo>
                  <a:pt x="70166" y="83293"/>
                </a:lnTo>
                <a:lnTo>
                  <a:pt x="69777" y="80706"/>
                </a:lnTo>
                <a:lnTo>
                  <a:pt x="69291" y="78119"/>
                </a:lnTo>
                <a:lnTo>
                  <a:pt x="68416" y="73640"/>
                </a:lnTo>
                <a:lnTo>
                  <a:pt x="73373" y="78716"/>
                </a:lnTo>
                <a:lnTo>
                  <a:pt x="75608" y="83492"/>
                </a:lnTo>
                <a:lnTo>
                  <a:pt x="77843" y="88169"/>
                </a:lnTo>
                <a:lnTo>
                  <a:pt x="78718" y="90160"/>
                </a:lnTo>
                <a:lnTo>
                  <a:pt x="77940" y="92051"/>
                </a:lnTo>
                <a:lnTo>
                  <a:pt x="75511" y="92847"/>
                </a:lnTo>
                <a:lnTo>
                  <a:pt x="63915" y="97989"/>
                </a:lnTo>
                <a:lnTo>
                  <a:pt x="53751" y="105422"/>
                </a:lnTo>
                <a:lnTo>
                  <a:pt x="44718" y="114969"/>
                </a:lnTo>
                <a:lnTo>
                  <a:pt x="41885" y="118621"/>
                </a:lnTo>
                <a:lnTo>
                  <a:pt x="41497" y="111058"/>
                </a:lnTo>
                <a:lnTo>
                  <a:pt x="44995" y="106182"/>
                </a:lnTo>
                <a:lnTo>
                  <a:pt x="48008" y="101007"/>
                </a:lnTo>
                <a:close/>
              </a:path>
            </a:pathLst>
          </a:custGeom>
          <a:solidFill>
            <a:srgbClr val="302D30"/>
          </a:solidFill>
        </p:spPr>
        <p:txBody>
          <a:bodyPr wrap="square" lIns="0" tIns="0" rIns="0" bIns="0" rtlCol="0">
            <a:noAutofit/>
          </a:bodyPr>
          <a:lstStyle/>
          <a:p>
            <a:endParaRPr sz="1758"/>
          </a:p>
        </p:txBody>
      </p:sp>
      <p:sp>
        <p:nvSpPr>
          <p:cNvPr id="1500" name="object 477"/>
          <p:cNvSpPr/>
          <p:nvPr/>
        </p:nvSpPr>
        <p:spPr>
          <a:xfrm>
            <a:off x="2303887" y="3442288"/>
            <a:ext cx="24857" cy="150913"/>
          </a:xfrm>
          <a:custGeom>
            <a:avLst/>
            <a:gdLst/>
            <a:ahLst/>
            <a:cxnLst/>
            <a:rect l="l" t="t" r="r" b="b"/>
            <a:pathLst>
              <a:path w="25455" h="154546">
                <a:moveTo>
                  <a:pt x="8663" y="67840"/>
                </a:moveTo>
                <a:lnTo>
                  <a:pt x="8178" y="80370"/>
                </a:lnTo>
                <a:lnTo>
                  <a:pt x="8057" y="83094"/>
                </a:lnTo>
                <a:lnTo>
                  <a:pt x="9257" y="70338"/>
                </a:lnTo>
                <a:lnTo>
                  <a:pt x="11030" y="57709"/>
                </a:lnTo>
                <a:lnTo>
                  <a:pt x="13266" y="45189"/>
                </a:lnTo>
                <a:lnTo>
                  <a:pt x="15855" y="32755"/>
                </a:lnTo>
                <a:lnTo>
                  <a:pt x="18685" y="20389"/>
                </a:lnTo>
                <a:lnTo>
                  <a:pt x="21645" y="8071"/>
                </a:lnTo>
                <a:lnTo>
                  <a:pt x="23607" y="0"/>
                </a:lnTo>
                <a:lnTo>
                  <a:pt x="25455" y="10288"/>
                </a:lnTo>
                <a:lnTo>
                  <a:pt x="25121" y="24003"/>
                </a:lnTo>
                <a:lnTo>
                  <a:pt x="23995" y="31745"/>
                </a:lnTo>
                <a:lnTo>
                  <a:pt x="21667" y="44215"/>
                </a:lnTo>
                <a:lnTo>
                  <a:pt x="19299" y="56707"/>
                </a:lnTo>
                <a:lnTo>
                  <a:pt x="16910" y="69183"/>
                </a:lnTo>
                <a:lnTo>
                  <a:pt x="15637" y="75531"/>
                </a:lnTo>
                <a:lnTo>
                  <a:pt x="14957" y="80208"/>
                </a:lnTo>
                <a:lnTo>
                  <a:pt x="12042" y="83492"/>
                </a:lnTo>
                <a:lnTo>
                  <a:pt x="8349" y="87572"/>
                </a:lnTo>
                <a:lnTo>
                  <a:pt x="7669" y="91852"/>
                </a:lnTo>
                <a:lnTo>
                  <a:pt x="8932" y="96827"/>
                </a:lnTo>
                <a:lnTo>
                  <a:pt x="10406" y="109335"/>
                </a:lnTo>
                <a:lnTo>
                  <a:pt x="9449" y="121844"/>
                </a:lnTo>
                <a:lnTo>
                  <a:pt x="8738" y="126682"/>
                </a:lnTo>
                <a:lnTo>
                  <a:pt x="7571" y="134145"/>
                </a:lnTo>
                <a:lnTo>
                  <a:pt x="6697" y="141509"/>
                </a:lnTo>
                <a:lnTo>
                  <a:pt x="7571" y="149072"/>
                </a:lnTo>
                <a:lnTo>
                  <a:pt x="7960" y="152157"/>
                </a:lnTo>
                <a:lnTo>
                  <a:pt x="7571" y="154546"/>
                </a:lnTo>
                <a:lnTo>
                  <a:pt x="3684" y="154048"/>
                </a:lnTo>
                <a:lnTo>
                  <a:pt x="2906" y="152157"/>
                </a:lnTo>
                <a:lnTo>
                  <a:pt x="2129" y="150366"/>
                </a:lnTo>
                <a:lnTo>
                  <a:pt x="1352" y="148575"/>
                </a:lnTo>
                <a:lnTo>
                  <a:pt x="0" y="136062"/>
                </a:lnTo>
                <a:lnTo>
                  <a:pt x="814" y="123532"/>
                </a:lnTo>
                <a:lnTo>
                  <a:pt x="1157" y="118024"/>
                </a:lnTo>
                <a:lnTo>
                  <a:pt x="3959" y="105857"/>
                </a:lnTo>
                <a:lnTo>
                  <a:pt x="3914" y="93515"/>
                </a:lnTo>
                <a:lnTo>
                  <a:pt x="2479" y="81080"/>
                </a:lnTo>
                <a:lnTo>
                  <a:pt x="2129" y="78317"/>
                </a:lnTo>
                <a:lnTo>
                  <a:pt x="891" y="65662"/>
                </a:lnTo>
                <a:lnTo>
                  <a:pt x="409" y="53015"/>
                </a:lnTo>
                <a:lnTo>
                  <a:pt x="653" y="40382"/>
                </a:lnTo>
                <a:lnTo>
                  <a:pt x="1594" y="27773"/>
                </a:lnTo>
                <a:lnTo>
                  <a:pt x="3201" y="15195"/>
                </a:lnTo>
                <a:lnTo>
                  <a:pt x="3976" y="10449"/>
                </a:lnTo>
                <a:lnTo>
                  <a:pt x="4267" y="8757"/>
                </a:lnTo>
                <a:lnTo>
                  <a:pt x="4947" y="7065"/>
                </a:lnTo>
                <a:lnTo>
                  <a:pt x="5725" y="4378"/>
                </a:lnTo>
                <a:lnTo>
                  <a:pt x="7415" y="17270"/>
                </a:lnTo>
                <a:lnTo>
                  <a:pt x="8438" y="30035"/>
                </a:lnTo>
                <a:lnTo>
                  <a:pt x="8909" y="42700"/>
                </a:lnTo>
                <a:lnTo>
                  <a:pt x="8945" y="55293"/>
                </a:lnTo>
                <a:lnTo>
                  <a:pt x="8663" y="67840"/>
                </a:lnTo>
                <a:close/>
              </a:path>
            </a:pathLst>
          </a:custGeom>
          <a:solidFill>
            <a:srgbClr val="302D30"/>
          </a:solidFill>
        </p:spPr>
        <p:txBody>
          <a:bodyPr wrap="square" lIns="0" tIns="0" rIns="0" bIns="0" rtlCol="0">
            <a:noAutofit/>
          </a:bodyPr>
          <a:lstStyle/>
          <a:p>
            <a:endParaRPr sz="1758"/>
          </a:p>
        </p:txBody>
      </p:sp>
      <p:sp>
        <p:nvSpPr>
          <p:cNvPr id="1501" name="object 478"/>
          <p:cNvSpPr/>
          <p:nvPr/>
        </p:nvSpPr>
        <p:spPr>
          <a:xfrm>
            <a:off x="1403175" y="2676846"/>
            <a:ext cx="79334" cy="193475"/>
          </a:xfrm>
          <a:custGeom>
            <a:avLst/>
            <a:gdLst/>
            <a:ahLst/>
            <a:cxnLst/>
            <a:rect l="l" t="t" r="r" b="b"/>
            <a:pathLst>
              <a:path w="81244" h="198133">
                <a:moveTo>
                  <a:pt x="16151" y="34673"/>
                </a:moveTo>
                <a:lnTo>
                  <a:pt x="20132" y="46724"/>
                </a:lnTo>
                <a:lnTo>
                  <a:pt x="23646" y="58943"/>
                </a:lnTo>
                <a:lnTo>
                  <a:pt x="24198" y="61002"/>
                </a:lnTo>
                <a:lnTo>
                  <a:pt x="27217" y="73343"/>
                </a:lnTo>
                <a:lnTo>
                  <a:pt x="29942" y="85763"/>
                </a:lnTo>
                <a:lnTo>
                  <a:pt x="32669" y="98182"/>
                </a:lnTo>
                <a:lnTo>
                  <a:pt x="35694" y="110519"/>
                </a:lnTo>
                <a:lnTo>
                  <a:pt x="39312" y="122691"/>
                </a:lnTo>
                <a:lnTo>
                  <a:pt x="41205" y="128075"/>
                </a:lnTo>
                <a:lnTo>
                  <a:pt x="45906" y="139934"/>
                </a:lnTo>
                <a:lnTo>
                  <a:pt x="51024" y="151580"/>
                </a:lnTo>
                <a:lnTo>
                  <a:pt x="56685" y="162948"/>
                </a:lnTo>
                <a:lnTo>
                  <a:pt x="63019" y="173971"/>
                </a:lnTo>
                <a:lnTo>
                  <a:pt x="66473" y="179325"/>
                </a:lnTo>
                <a:lnTo>
                  <a:pt x="69194" y="183405"/>
                </a:lnTo>
                <a:lnTo>
                  <a:pt x="72790" y="186490"/>
                </a:lnTo>
                <a:lnTo>
                  <a:pt x="75997" y="190073"/>
                </a:lnTo>
                <a:lnTo>
                  <a:pt x="78037" y="192461"/>
                </a:lnTo>
                <a:lnTo>
                  <a:pt x="81244" y="194153"/>
                </a:lnTo>
                <a:lnTo>
                  <a:pt x="81244" y="198133"/>
                </a:lnTo>
                <a:lnTo>
                  <a:pt x="71859" y="189456"/>
                </a:lnTo>
                <a:lnTo>
                  <a:pt x="63311" y="180346"/>
                </a:lnTo>
                <a:lnTo>
                  <a:pt x="55575" y="170743"/>
                </a:lnTo>
                <a:lnTo>
                  <a:pt x="48624" y="160590"/>
                </a:lnTo>
                <a:lnTo>
                  <a:pt x="42432" y="149830"/>
                </a:lnTo>
                <a:lnTo>
                  <a:pt x="36972" y="138406"/>
                </a:lnTo>
                <a:lnTo>
                  <a:pt x="32217" y="126258"/>
                </a:lnTo>
                <a:lnTo>
                  <a:pt x="28142" y="113331"/>
                </a:lnTo>
                <a:lnTo>
                  <a:pt x="24720" y="99565"/>
                </a:lnTo>
                <a:lnTo>
                  <a:pt x="23226" y="92250"/>
                </a:lnTo>
                <a:lnTo>
                  <a:pt x="20758" y="79776"/>
                </a:lnTo>
                <a:lnTo>
                  <a:pt x="18151" y="67336"/>
                </a:lnTo>
                <a:lnTo>
                  <a:pt x="15365" y="54942"/>
                </a:lnTo>
                <a:lnTo>
                  <a:pt x="12357" y="42604"/>
                </a:lnTo>
                <a:lnTo>
                  <a:pt x="9084" y="30332"/>
                </a:lnTo>
                <a:lnTo>
                  <a:pt x="5504" y="18136"/>
                </a:lnTo>
                <a:lnTo>
                  <a:pt x="1574" y="6027"/>
                </a:lnTo>
                <a:lnTo>
                  <a:pt x="874" y="4080"/>
                </a:lnTo>
                <a:lnTo>
                  <a:pt x="485" y="1990"/>
                </a:lnTo>
                <a:lnTo>
                  <a:pt x="0" y="0"/>
                </a:lnTo>
                <a:lnTo>
                  <a:pt x="6224" y="11263"/>
                </a:lnTo>
                <a:lnTo>
                  <a:pt x="11561" y="22837"/>
                </a:lnTo>
                <a:lnTo>
                  <a:pt x="16151" y="34673"/>
                </a:lnTo>
                <a:close/>
              </a:path>
            </a:pathLst>
          </a:custGeom>
          <a:solidFill>
            <a:srgbClr val="302D30"/>
          </a:solidFill>
        </p:spPr>
        <p:txBody>
          <a:bodyPr wrap="square" lIns="0" tIns="0" rIns="0" bIns="0" rtlCol="0">
            <a:noAutofit/>
          </a:bodyPr>
          <a:lstStyle/>
          <a:p>
            <a:endParaRPr sz="1758"/>
          </a:p>
        </p:txBody>
      </p:sp>
      <p:sp>
        <p:nvSpPr>
          <p:cNvPr id="1502" name="object 479"/>
          <p:cNvSpPr/>
          <p:nvPr/>
        </p:nvSpPr>
        <p:spPr>
          <a:xfrm>
            <a:off x="1457181" y="2667219"/>
            <a:ext cx="82751" cy="184826"/>
          </a:xfrm>
          <a:custGeom>
            <a:avLst/>
            <a:gdLst/>
            <a:ahLst/>
            <a:cxnLst/>
            <a:rect l="l" t="t" r="r" b="b"/>
            <a:pathLst>
              <a:path w="84743" h="189276">
                <a:moveTo>
                  <a:pt x="2721" y="696"/>
                </a:moveTo>
                <a:lnTo>
                  <a:pt x="9116" y="13058"/>
                </a:lnTo>
                <a:lnTo>
                  <a:pt x="15245" y="24194"/>
                </a:lnTo>
                <a:lnTo>
                  <a:pt x="21547" y="35226"/>
                </a:lnTo>
                <a:lnTo>
                  <a:pt x="27978" y="46180"/>
                </a:lnTo>
                <a:lnTo>
                  <a:pt x="34491" y="57082"/>
                </a:lnTo>
                <a:lnTo>
                  <a:pt x="41042" y="67959"/>
                </a:lnTo>
                <a:lnTo>
                  <a:pt x="47585" y="78837"/>
                </a:lnTo>
                <a:lnTo>
                  <a:pt x="54074" y="89744"/>
                </a:lnTo>
                <a:lnTo>
                  <a:pt x="55783" y="92648"/>
                </a:lnTo>
                <a:lnTo>
                  <a:pt x="61794" y="103974"/>
                </a:lnTo>
                <a:lnTo>
                  <a:pt x="66933" y="115620"/>
                </a:lnTo>
                <a:lnTo>
                  <a:pt x="71298" y="127547"/>
                </a:lnTo>
                <a:lnTo>
                  <a:pt x="74986" y="139717"/>
                </a:lnTo>
                <a:lnTo>
                  <a:pt x="78096" y="152095"/>
                </a:lnTo>
                <a:lnTo>
                  <a:pt x="80727" y="164641"/>
                </a:lnTo>
                <a:lnTo>
                  <a:pt x="81536" y="168975"/>
                </a:lnTo>
                <a:lnTo>
                  <a:pt x="82411" y="173752"/>
                </a:lnTo>
                <a:lnTo>
                  <a:pt x="83480" y="178529"/>
                </a:lnTo>
                <a:lnTo>
                  <a:pt x="84257" y="183306"/>
                </a:lnTo>
                <a:lnTo>
                  <a:pt x="84646" y="185495"/>
                </a:lnTo>
                <a:lnTo>
                  <a:pt x="84743" y="187883"/>
                </a:lnTo>
                <a:lnTo>
                  <a:pt x="81925" y="188679"/>
                </a:lnTo>
                <a:lnTo>
                  <a:pt x="79398" y="189276"/>
                </a:lnTo>
                <a:lnTo>
                  <a:pt x="78037" y="187684"/>
                </a:lnTo>
                <a:lnTo>
                  <a:pt x="77066" y="185395"/>
                </a:lnTo>
                <a:lnTo>
                  <a:pt x="73471" y="174807"/>
                </a:lnTo>
                <a:lnTo>
                  <a:pt x="76685" y="164289"/>
                </a:lnTo>
                <a:lnTo>
                  <a:pt x="77746" y="163204"/>
                </a:lnTo>
                <a:lnTo>
                  <a:pt x="79106" y="162009"/>
                </a:lnTo>
                <a:lnTo>
                  <a:pt x="77260" y="160019"/>
                </a:lnTo>
                <a:lnTo>
                  <a:pt x="72489" y="146339"/>
                </a:lnTo>
                <a:lnTo>
                  <a:pt x="67704" y="134515"/>
                </a:lnTo>
                <a:lnTo>
                  <a:pt x="62471" y="122926"/>
                </a:lnTo>
                <a:lnTo>
                  <a:pt x="56846" y="111542"/>
                </a:lnTo>
                <a:lnTo>
                  <a:pt x="50882" y="100334"/>
                </a:lnTo>
                <a:lnTo>
                  <a:pt x="44632" y="89272"/>
                </a:lnTo>
                <a:lnTo>
                  <a:pt x="38151" y="78328"/>
                </a:lnTo>
                <a:lnTo>
                  <a:pt x="31492" y="67473"/>
                </a:lnTo>
                <a:lnTo>
                  <a:pt x="30126" y="65281"/>
                </a:lnTo>
                <a:lnTo>
                  <a:pt x="23709" y="54322"/>
                </a:lnTo>
                <a:lnTo>
                  <a:pt x="17852" y="43057"/>
                </a:lnTo>
                <a:lnTo>
                  <a:pt x="12461" y="31546"/>
                </a:lnTo>
                <a:lnTo>
                  <a:pt x="7443" y="19846"/>
                </a:lnTo>
                <a:lnTo>
                  <a:pt x="2703" y="8015"/>
                </a:lnTo>
                <a:lnTo>
                  <a:pt x="0" y="995"/>
                </a:lnTo>
                <a:lnTo>
                  <a:pt x="1943" y="0"/>
                </a:lnTo>
                <a:lnTo>
                  <a:pt x="2721" y="696"/>
                </a:lnTo>
                <a:close/>
              </a:path>
            </a:pathLst>
          </a:custGeom>
          <a:solidFill>
            <a:srgbClr val="302D30"/>
          </a:solidFill>
        </p:spPr>
        <p:txBody>
          <a:bodyPr wrap="square" lIns="0" tIns="0" rIns="0" bIns="0" rtlCol="0">
            <a:noAutofit/>
          </a:bodyPr>
          <a:lstStyle/>
          <a:p>
            <a:endParaRPr sz="1758"/>
          </a:p>
        </p:txBody>
      </p:sp>
      <p:sp>
        <p:nvSpPr>
          <p:cNvPr id="1503" name="object 480"/>
          <p:cNvSpPr/>
          <p:nvPr/>
        </p:nvSpPr>
        <p:spPr>
          <a:xfrm>
            <a:off x="1480139" y="3431708"/>
            <a:ext cx="37959" cy="148191"/>
          </a:xfrm>
          <a:custGeom>
            <a:avLst/>
            <a:gdLst/>
            <a:ahLst/>
            <a:cxnLst/>
            <a:rect l="l" t="t" r="r" b="b"/>
            <a:pathLst>
              <a:path w="38873" h="151759">
                <a:moveTo>
                  <a:pt x="55" y="29970"/>
                </a:moveTo>
                <a:lnTo>
                  <a:pt x="193" y="16580"/>
                </a:lnTo>
                <a:lnTo>
                  <a:pt x="1786" y="4049"/>
                </a:lnTo>
                <a:lnTo>
                  <a:pt x="2138" y="1691"/>
                </a:lnTo>
                <a:lnTo>
                  <a:pt x="2429" y="1094"/>
                </a:lnTo>
                <a:lnTo>
                  <a:pt x="2721" y="0"/>
                </a:lnTo>
                <a:lnTo>
                  <a:pt x="2915" y="0"/>
                </a:lnTo>
                <a:lnTo>
                  <a:pt x="4178" y="99"/>
                </a:lnTo>
                <a:lnTo>
                  <a:pt x="3401" y="1194"/>
                </a:lnTo>
                <a:lnTo>
                  <a:pt x="3595" y="1791"/>
                </a:lnTo>
                <a:lnTo>
                  <a:pt x="3790" y="2686"/>
                </a:lnTo>
                <a:lnTo>
                  <a:pt x="3887" y="3483"/>
                </a:lnTo>
                <a:lnTo>
                  <a:pt x="3984" y="4378"/>
                </a:lnTo>
                <a:lnTo>
                  <a:pt x="5826" y="16962"/>
                </a:lnTo>
                <a:lnTo>
                  <a:pt x="8054" y="29493"/>
                </a:lnTo>
                <a:lnTo>
                  <a:pt x="10644" y="41948"/>
                </a:lnTo>
                <a:lnTo>
                  <a:pt x="13574" y="54302"/>
                </a:lnTo>
                <a:lnTo>
                  <a:pt x="15549" y="61898"/>
                </a:lnTo>
                <a:lnTo>
                  <a:pt x="18853" y="74169"/>
                </a:lnTo>
                <a:lnTo>
                  <a:pt x="22212" y="86420"/>
                </a:lnTo>
                <a:lnTo>
                  <a:pt x="25571" y="98667"/>
                </a:lnTo>
                <a:lnTo>
                  <a:pt x="28874" y="110926"/>
                </a:lnTo>
                <a:lnTo>
                  <a:pt x="32065" y="123215"/>
                </a:lnTo>
                <a:lnTo>
                  <a:pt x="34014" y="131060"/>
                </a:lnTo>
                <a:lnTo>
                  <a:pt x="35180" y="136036"/>
                </a:lnTo>
                <a:lnTo>
                  <a:pt x="36346" y="140912"/>
                </a:lnTo>
                <a:lnTo>
                  <a:pt x="37123" y="145888"/>
                </a:lnTo>
                <a:lnTo>
                  <a:pt x="37318" y="147779"/>
                </a:lnTo>
                <a:lnTo>
                  <a:pt x="38873" y="150267"/>
                </a:lnTo>
                <a:lnTo>
                  <a:pt x="30793" y="140089"/>
                </a:lnTo>
                <a:lnTo>
                  <a:pt x="25772" y="128344"/>
                </a:lnTo>
                <a:lnTo>
                  <a:pt x="21038" y="116511"/>
                </a:lnTo>
                <a:lnTo>
                  <a:pt x="16640" y="104575"/>
                </a:lnTo>
                <a:lnTo>
                  <a:pt x="12628" y="92521"/>
                </a:lnTo>
                <a:lnTo>
                  <a:pt x="9050" y="80334"/>
                </a:lnTo>
                <a:lnTo>
                  <a:pt x="5955" y="68001"/>
                </a:lnTo>
                <a:lnTo>
                  <a:pt x="3392" y="55505"/>
                </a:lnTo>
                <a:lnTo>
                  <a:pt x="1409" y="42833"/>
                </a:lnTo>
                <a:lnTo>
                  <a:pt x="55" y="29970"/>
                </a:lnTo>
                <a:close/>
              </a:path>
            </a:pathLst>
          </a:custGeom>
          <a:solidFill>
            <a:srgbClr val="302D30"/>
          </a:solidFill>
        </p:spPr>
        <p:txBody>
          <a:bodyPr wrap="square" lIns="0" tIns="0" rIns="0" bIns="0" rtlCol="0">
            <a:noAutofit/>
          </a:bodyPr>
          <a:lstStyle/>
          <a:p>
            <a:endParaRPr sz="1758"/>
          </a:p>
        </p:txBody>
      </p:sp>
      <p:sp>
        <p:nvSpPr>
          <p:cNvPr id="1504" name="object 481"/>
          <p:cNvSpPr/>
          <p:nvPr/>
        </p:nvSpPr>
        <p:spPr>
          <a:xfrm>
            <a:off x="1820823" y="2520199"/>
            <a:ext cx="52822" cy="194350"/>
          </a:xfrm>
          <a:custGeom>
            <a:avLst/>
            <a:gdLst/>
            <a:ahLst/>
            <a:cxnLst/>
            <a:rect l="l" t="t" r="r" b="b"/>
            <a:pathLst>
              <a:path w="54094" h="199029">
                <a:moveTo>
                  <a:pt x="4956" y="5473"/>
                </a:moveTo>
                <a:lnTo>
                  <a:pt x="6802" y="12439"/>
                </a:lnTo>
                <a:lnTo>
                  <a:pt x="9135" y="19007"/>
                </a:lnTo>
                <a:lnTo>
                  <a:pt x="13378" y="30982"/>
                </a:lnTo>
                <a:lnTo>
                  <a:pt x="17529" y="42988"/>
                </a:lnTo>
                <a:lnTo>
                  <a:pt x="21580" y="55025"/>
                </a:lnTo>
                <a:lnTo>
                  <a:pt x="25525" y="67096"/>
                </a:lnTo>
                <a:lnTo>
                  <a:pt x="29357" y="79204"/>
                </a:lnTo>
                <a:lnTo>
                  <a:pt x="33069" y="91349"/>
                </a:lnTo>
                <a:lnTo>
                  <a:pt x="36655" y="103534"/>
                </a:lnTo>
                <a:lnTo>
                  <a:pt x="40107" y="115761"/>
                </a:lnTo>
                <a:lnTo>
                  <a:pt x="43419" y="128032"/>
                </a:lnTo>
                <a:lnTo>
                  <a:pt x="46585" y="140350"/>
                </a:lnTo>
                <a:lnTo>
                  <a:pt x="49597" y="152715"/>
                </a:lnTo>
                <a:lnTo>
                  <a:pt x="52978" y="169549"/>
                </a:lnTo>
                <a:lnTo>
                  <a:pt x="54094" y="182093"/>
                </a:lnTo>
                <a:lnTo>
                  <a:pt x="53747" y="194734"/>
                </a:lnTo>
                <a:lnTo>
                  <a:pt x="53256" y="199029"/>
                </a:lnTo>
                <a:lnTo>
                  <a:pt x="52673" y="190968"/>
                </a:lnTo>
                <a:lnTo>
                  <a:pt x="51215" y="183007"/>
                </a:lnTo>
                <a:lnTo>
                  <a:pt x="49271" y="175245"/>
                </a:lnTo>
                <a:lnTo>
                  <a:pt x="46221" y="162907"/>
                </a:lnTo>
                <a:lnTo>
                  <a:pt x="42962" y="150640"/>
                </a:lnTo>
                <a:lnTo>
                  <a:pt x="42857" y="150267"/>
                </a:lnTo>
                <a:lnTo>
                  <a:pt x="40525" y="142305"/>
                </a:lnTo>
                <a:lnTo>
                  <a:pt x="37998" y="134344"/>
                </a:lnTo>
                <a:lnTo>
                  <a:pt x="35374" y="126383"/>
                </a:lnTo>
                <a:lnTo>
                  <a:pt x="31476" y="114300"/>
                </a:lnTo>
                <a:lnTo>
                  <a:pt x="27730" y="102169"/>
                </a:lnTo>
                <a:lnTo>
                  <a:pt x="24116" y="89997"/>
                </a:lnTo>
                <a:lnTo>
                  <a:pt x="20614" y="77790"/>
                </a:lnTo>
                <a:lnTo>
                  <a:pt x="17207" y="65553"/>
                </a:lnTo>
                <a:lnTo>
                  <a:pt x="13874" y="53294"/>
                </a:lnTo>
                <a:lnTo>
                  <a:pt x="10596" y="41017"/>
                </a:lnTo>
                <a:lnTo>
                  <a:pt x="7353" y="28729"/>
                </a:lnTo>
                <a:lnTo>
                  <a:pt x="4567" y="18111"/>
                </a:lnTo>
                <a:lnTo>
                  <a:pt x="3012" y="12041"/>
                </a:lnTo>
                <a:lnTo>
                  <a:pt x="1457" y="5970"/>
                </a:lnTo>
                <a:lnTo>
                  <a:pt x="0" y="0"/>
                </a:lnTo>
                <a:lnTo>
                  <a:pt x="4956" y="5473"/>
                </a:lnTo>
                <a:close/>
              </a:path>
            </a:pathLst>
          </a:custGeom>
          <a:solidFill>
            <a:srgbClr val="302D30"/>
          </a:solidFill>
        </p:spPr>
        <p:txBody>
          <a:bodyPr wrap="square" lIns="0" tIns="0" rIns="0" bIns="0" rtlCol="0">
            <a:noAutofit/>
          </a:bodyPr>
          <a:lstStyle/>
          <a:p>
            <a:endParaRPr sz="1758"/>
          </a:p>
        </p:txBody>
      </p:sp>
      <p:sp>
        <p:nvSpPr>
          <p:cNvPr id="1505" name="object 482"/>
          <p:cNvSpPr/>
          <p:nvPr/>
        </p:nvSpPr>
        <p:spPr>
          <a:xfrm>
            <a:off x="1778609" y="2516313"/>
            <a:ext cx="28659" cy="195127"/>
          </a:xfrm>
          <a:custGeom>
            <a:avLst/>
            <a:gdLst/>
            <a:ahLst/>
            <a:cxnLst/>
            <a:rect l="l" t="t" r="r" b="b"/>
            <a:pathLst>
              <a:path w="29349" h="199825">
                <a:moveTo>
                  <a:pt x="21982" y="108215"/>
                </a:moveTo>
                <a:lnTo>
                  <a:pt x="22167" y="120908"/>
                </a:lnTo>
                <a:lnTo>
                  <a:pt x="21917" y="133643"/>
                </a:lnTo>
                <a:lnTo>
                  <a:pt x="21671" y="139221"/>
                </a:lnTo>
                <a:lnTo>
                  <a:pt x="21598" y="151978"/>
                </a:lnTo>
                <a:lnTo>
                  <a:pt x="22540" y="164595"/>
                </a:lnTo>
                <a:lnTo>
                  <a:pt x="24272" y="177111"/>
                </a:lnTo>
                <a:lnTo>
                  <a:pt x="26566" y="189569"/>
                </a:lnTo>
                <a:lnTo>
                  <a:pt x="27697" y="195048"/>
                </a:lnTo>
                <a:lnTo>
                  <a:pt x="27988" y="196640"/>
                </a:lnTo>
                <a:lnTo>
                  <a:pt x="29349" y="198432"/>
                </a:lnTo>
                <a:lnTo>
                  <a:pt x="26628" y="199825"/>
                </a:lnTo>
                <a:lnTo>
                  <a:pt x="22325" y="187660"/>
                </a:lnTo>
                <a:lnTo>
                  <a:pt x="18961" y="175369"/>
                </a:lnTo>
                <a:lnTo>
                  <a:pt x="16507" y="162940"/>
                </a:lnTo>
                <a:lnTo>
                  <a:pt x="14938" y="150364"/>
                </a:lnTo>
                <a:lnTo>
                  <a:pt x="14225" y="137629"/>
                </a:lnTo>
                <a:lnTo>
                  <a:pt x="14188" y="130563"/>
                </a:lnTo>
                <a:lnTo>
                  <a:pt x="14158" y="117800"/>
                </a:lnTo>
                <a:lnTo>
                  <a:pt x="13833" y="105063"/>
                </a:lnTo>
                <a:lnTo>
                  <a:pt x="13211" y="92356"/>
                </a:lnTo>
                <a:lnTo>
                  <a:pt x="12288" y="79679"/>
                </a:lnTo>
                <a:lnTo>
                  <a:pt x="11064" y="67036"/>
                </a:lnTo>
                <a:lnTo>
                  <a:pt x="9534" y="54429"/>
                </a:lnTo>
                <a:lnTo>
                  <a:pt x="7698" y="41861"/>
                </a:lnTo>
                <a:lnTo>
                  <a:pt x="5553" y="29333"/>
                </a:lnTo>
                <a:lnTo>
                  <a:pt x="3096" y="16849"/>
                </a:lnTo>
                <a:lnTo>
                  <a:pt x="388" y="4677"/>
                </a:lnTo>
                <a:lnTo>
                  <a:pt x="97" y="3184"/>
                </a:lnTo>
                <a:lnTo>
                  <a:pt x="0" y="1592"/>
                </a:lnTo>
                <a:lnTo>
                  <a:pt x="291" y="0"/>
                </a:lnTo>
                <a:lnTo>
                  <a:pt x="5479" y="11623"/>
                </a:lnTo>
                <a:lnTo>
                  <a:pt x="9353" y="23728"/>
                </a:lnTo>
                <a:lnTo>
                  <a:pt x="11759" y="32939"/>
                </a:lnTo>
                <a:lnTo>
                  <a:pt x="14548" y="45380"/>
                </a:lnTo>
                <a:lnTo>
                  <a:pt x="16903" y="57863"/>
                </a:lnTo>
                <a:lnTo>
                  <a:pt x="18824" y="70388"/>
                </a:lnTo>
                <a:lnTo>
                  <a:pt x="20311" y="82955"/>
                </a:lnTo>
                <a:lnTo>
                  <a:pt x="21364" y="95564"/>
                </a:lnTo>
                <a:lnTo>
                  <a:pt x="21982" y="108215"/>
                </a:lnTo>
                <a:close/>
              </a:path>
            </a:pathLst>
          </a:custGeom>
          <a:solidFill>
            <a:srgbClr val="302D30"/>
          </a:solidFill>
        </p:spPr>
        <p:txBody>
          <a:bodyPr wrap="square" lIns="0" tIns="0" rIns="0" bIns="0" rtlCol="0">
            <a:noAutofit/>
          </a:bodyPr>
          <a:lstStyle/>
          <a:p>
            <a:endParaRPr sz="1758"/>
          </a:p>
        </p:txBody>
      </p:sp>
      <p:sp>
        <p:nvSpPr>
          <p:cNvPr id="1506" name="object 483"/>
          <p:cNvSpPr/>
          <p:nvPr/>
        </p:nvSpPr>
        <p:spPr>
          <a:xfrm>
            <a:off x="2455126" y="3047892"/>
            <a:ext cx="12230" cy="157009"/>
          </a:xfrm>
          <a:custGeom>
            <a:avLst/>
            <a:gdLst/>
            <a:ahLst/>
            <a:cxnLst/>
            <a:rect l="l" t="t" r="r" b="b"/>
            <a:pathLst>
              <a:path w="12524" h="160789">
                <a:moveTo>
                  <a:pt x="11087" y="120998"/>
                </a:moveTo>
                <a:lnTo>
                  <a:pt x="10893" y="133690"/>
                </a:lnTo>
                <a:lnTo>
                  <a:pt x="10785" y="137702"/>
                </a:lnTo>
                <a:lnTo>
                  <a:pt x="10493" y="145464"/>
                </a:lnTo>
                <a:lnTo>
                  <a:pt x="9619" y="153126"/>
                </a:lnTo>
                <a:lnTo>
                  <a:pt x="9036" y="160789"/>
                </a:lnTo>
                <a:lnTo>
                  <a:pt x="5537" y="158102"/>
                </a:lnTo>
                <a:lnTo>
                  <a:pt x="6898" y="153923"/>
                </a:lnTo>
                <a:lnTo>
                  <a:pt x="6412" y="150340"/>
                </a:lnTo>
                <a:lnTo>
                  <a:pt x="4590" y="137792"/>
                </a:lnTo>
                <a:lnTo>
                  <a:pt x="2894" y="125219"/>
                </a:lnTo>
                <a:lnTo>
                  <a:pt x="1468" y="112615"/>
                </a:lnTo>
                <a:lnTo>
                  <a:pt x="455" y="99973"/>
                </a:lnTo>
                <a:lnTo>
                  <a:pt x="0" y="87288"/>
                </a:lnTo>
                <a:lnTo>
                  <a:pt x="95" y="78192"/>
                </a:lnTo>
                <a:lnTo>
                  <a:pt x="769" y="65537"/>
                </a:lnTo>
                <a:lnTo>
                  <a:pt x="1843" y="52860"/>
                </a:lnTo>
                <a:lnTo>
                  <a:pt x="2984" y="40197"/>
                </a:lnTo>
                <a:lnTo>
                  <a:pt x="3205" y="37490"/>
                </a:lnTo>
                <a:lnTo>
                  <a:pt x="5537" y="32614"/>
                </a:lnTo>
                <a:lnTo>
                  <a:pt x="4468" y="27141"/>
                </a:lnTo>
                <a:lnTo>
                  <a:pt x="5343" y="22066"/>
                </a:lnTo>
                <a:lnTo>
                  <a:pt x="6606" y="15100"/>
                </a:lnTo>
                <a:lnTo>
                  <a:pt x="8453" y="7935"/>
                </a:lnTo>
                <a:lnTo>
                  <a:pt x="6995" y="670"/>
                </a:lnTo>
                <a:lnTo>
                  <a:pt x="10175" y="0"/>
                </a:lnTo>
                <a:lnTo>
                  <a:pt x="11025" y="7640"/>
                </a:lnTo>
                <a:lnTo>
                  <a:pt x="11941" y="20307"/>
                </a:lnTo>
                <a:lnTo>
                  <a:pt x="12422" y="32991"/>
                </a:lnTo>
                <a:lnTo>
                  <a:pt x="12524" y="45683"/>
                </a:lnTo>
                <a:lnTo>
                  <a:pt x="12303" y="58375"/>
                </a:lnTo>
                <a:lnTo>
                  <a:pt x="11854" y="70231"/>
                </a:lnTo>
                <a:lnTo>
                  <a:pt x="11416" y="82923"/>
                </a:lnTo>
                <a:lnTo>
                  <a:pt x="11225" y="95614"/>
                </a:lnTo>
                <a:lnTo>
                  <a:pt x="11157" y="108306"/>
                </a:lnTo>
                <a:lnTo>
                  <a:pt x="11087" y="120998"/>
                </a:lnTo>
                <a:close/>
              </a:path>
            </a:pathLst>
          </a:custGeom>
          <a:solidFill>
            <a:srgbClr val="302D30"/>
          </a:solidFill>
        </p:spPr>
        <p:txBody>
          <a:bodyPr wrap="square" lIns="0" tIns="0" rIns="0" bIns="0" rtlCol="0">
            <a:noAutofit/>
          </a:bodyPr>
          <a:lstStyle/>
          <a:p>
            <a:endParaRPr sz="1758"/>
          </a:p>
        </p:txBody>
      </p:sp>
      <p:sp>
        <p:nvSpPr>
          <p:cNvPr id="1507" name="object 484"/>
          <p:cNvSpPr/>
          <p:nvPr/>
        </p:nvSpPr>
        <p:spPr>
          <a:xfrm>
            <a:off x="2462051" y="3042995"/>
            <a:ext cx="2988" cy="4685"/>
          </a:xfrm>
          <a:custGeom>
            <a:avLst/>
            <a:gdLst/>
            <a:ahLst/>
            <a:cxnLst/>
            <a:rect l="l" t="t" r="r" b="b"/>
            <a:pathLst>
              <a:path w="3060" h="4798">
                <a:moveTo>
                  <a:pt x="3060" y="4798"/>
                </a:moveTo>
                <a:lnTo>
                  <a:pt x="0" y="1094"/>
                </a:lnTo>
                <a:lnTo>
                  <a:pt x="2526" y="0"/>
                </a:lnTo>
                <a:lnTo>
                  <a:pt x="3060" y="4798"/>
                </a:lnTo>
                <a:close/>
              </a:path>
            </a:pathLst>
          </a:custGeom>
          <a:solidFill>
            <a:srgbClr val="302D30"/>
          </a:solidFill>
        </p:spPr>
        <p:txBody>
          <a:bodyPr wrap="square" lIns="0" tIns="0" rIns="0" bIns="0" rtlCol="0">
            <a:noAutofit/>
          </a:bodyPr>
          <a:lstStyle/>
          <a:p>
            <a:endParaRPr sz="1758"/>
          </a:p>
        </p:txBody>
      </p:sp>
      <p:sp>
        <p:nvSpPr>
          <p:cNvPr id="1508" name="object 485"/>
          <p:cNvSpPr/>
          <p:nvPr/>
        </p:nvSpPr>
        <p:spPr>
          <a:xfrm>
            <a:off x="2465040" y="3047687"/>
            <a:ext cx="143" cy="198"/>
          </a:xfrm>
          <a:custGeom>
            <a:avLst/>
            <a:gdLst/>
            <a:ahLst/>
            <a:cxnLst/>
            <a:rect l="l" t="t" r="r" b="b"/>
            <a:pathLst>
              <a:path w="146" h="203">
                <a:moveTo>
                  <a:pt x="146" y="177"/>
                </a:moveTo>
                <a:lnTo>
                  <a:pt x="0" y="0"/>
                </a:lnTo>
                <a:lnTo>
                  <a:pt x="146" y="177"/>
                </a:lnTo>
                <a:close/>
              </a:path>
            </a:pathLst>
          </a:custGeom>
          <a:solidFill>
            <a:srgbClr val="302D30"/>
          </a:solidFill>
        </p:spPr>
        <p:txBody>
          <a:bodyPr wrap="square" lIns="0" tIns="0" rIns="0" bIns="0" rtlCol="0">
            <a:noAutofit/>
          </a:bodyPr>
          <a:lstStyle/>
          <a:p>
            <a:endParaRPr sz="1758"/>
          </a:p>
        </p:txBody>
      </p:sp>
      <p:sp>
        <p:nvSpPr>
          <p:cNvPr id="1509" name="object 486"/>
          <p:cNvSpPr/>
          <p:nvPr/>
        </p:nvSpPr>
        <p:spPr>
          <a:xfrm>
            <a:off x="2088342" y="3145509"/>
            <a:ext cx="189" cy="322"/>
          </a:xfrm>
          <a:custGeom>
            <a:avLst/>
            <a:gdLst/>
            <a:ahLst/>
            <a:cxnLst/>
            <a:rect l="l" t="t" r="r" b="b"/>
            <a:pathLst>
              <a:path w="194" h="330">
                <a:moveTo>
                  <a:pt x="194" y="99"/>
                </a:moveTo>
                <a:lnTo>
                  <a:pt x="83" y="330"/>
                </a:lnTo>
                <a:lnTo>
                  <a:pt x="0" y="0"/>
                </a:lnTo>
                <a:lnTo>
                  <a:pt x="194" y="99"/>
                </a:lnTo>
                <a:close/>
              </a:path>
            </a:pathLst>
          </a:custGeom>
          <a:solidFill>
            <a:srgbClr val="302D30"/>
          </a:solidFill>
        </p:spPr>
        <p:txBody>
          <a:bodyPr wrap="square" lIns="0" tIns="0" rIns="0" bIns="0" rtlCol="0">
            <a:noAutofit/>
          </a:bodyPr>
          <a:lstStyle/>
          <a:p>
            <a:endParaRPr sz="1758"/>
          </a:p>
        </p:txBody>
      </p:sp>
      <p:sp>
        <p:nvSpPr>
          <p:cNvPr id="1510" name="object 487"/>
          <p:cNvSpPr/>
          <p:nvPr/>
        </p:nvSpPr>
        <p:spPr>
          <a:xfrm>
            <a:off x="2047470" y="3145844"/>
            <a:ext cx="42799" cy="143108"/>
          </a:xfrm>
          <a:custGeom>
            <a:avLst/>
            <a:gdLst/>
            <a:ahLst/>
            <a:cxnLst/>
            <a:rect l="l" t="t" r="r" b="b"/>
            <a:pathLst>
              <a:path w="43829" h="146553">
                <a:moveTo>
                  <a:pt x="12559" y="92537"/>
                </a:moveTo>
                <a:lnTo>
                  <a:pt x="14422" y="80435"/>
                </a:lnTo>
                <a:lnTo>
                  <a:pt x="16812" y="69330"/>
                </a:lnTo>
                <a:lnTo>
                  <a:pt x="18367" y="62563"/>
                </a:lnTo>
                <a:lnTo>
                  <a:pt x="20991" y="55995"/>
                </a:lnTo>
                <a:lnTo>
                  <a:pt x="23032" y="49327"/>
                </a:lnTo>
                <a:lnTo>
                  <a:pt x="23907" y="48631"/>
                </a:lnTo>
                <a:lnTo>
                  <a:pt x="24392" y="47834"/>
                </a:lnTo>
                <a:lnTo>
                  <a:pt x="23712" y="46740"/>
                </a:lnTo>
                <a:lnTo>
                  <a:pt x="23129" y="47138"/>
                </a:lnTo>
                <a:lnTo>
                  <a:pt x="22546" y="47635"/>
                </a:lnTo>
                <a:lnTo>
                  <a:pt x="21963" y="48033"/>
                </a:lnTo>
                <a:lnTo>
                  <a:pt x="16909" y="52810"/>
                </a:lnTo>
                <a:lnTo>
                  <a:pt x="12342" y="58084"/>
                </a:lnTo>
                <a:lnTo>
                  <a:pt x="6025" y="61070"/>
                </a:lnTo>
                <a:lnTo>
                  <a:pt x="5636" y="60672"/>
                </a:lnTo>
                <a:lnTo>
                  <a:pt x="5345" y="60373"/>
                </a:lnTo>
                <a:lnTo>
                  <a:pt x="4956" y="60075"/>
                </a:lnTo>
                <a:lnTo>
                  <a:pt x="12219" y="49674"/>
                </a:lnTo>
                <a:lnTo>
                  <a:pt x="19382" y="39191"/>
                </a:lnTo>
                <a:lnTo>
                  <a:pt x="26307" y="28543"/>
                </a:lnTo>
                <a:lnTo>
                  <a:pt x="32856" y="17646"/>
                </a:lnTo>
                <a:lnTo>
                  <a:pt x="38890" y="6419"/>
                </a:lnTo>
                <a:lnTo>
                  <a:pt x="41969" y="0"/>
                </a:lnTo>
                <a:lnTo>
                  <a:pt x="43829" y="7332"/>
                </a:lnTo>
                <a:lnTo>
                  <a:pt x="41885" y="14696"/>
                </a:lnTo>
                <a:lnTo>
                  <a:pt x="38678" y="21364"/>
                </a:lnTo>
                <a:lnTo>
                  <a:pt x="33851" y="33174"/>
                </a:lnTo>
                <a:lnTo>
                  <a:pt x="30286" y="45344"/>
                </a:lnTo>
                <a:lnTo>
                  <a:pt x="27391" y="57730"/>
                </a:lnTo>
                <a:lnTo>
                  <a:pt x="25267" y="67240"/>
                </a:lnTo>
                <a:lnTo>
                  <a:pt x="22623" y="79650"/>
                </a:lnTo>
                <a:lnTo>
                  <a:pt x="20591" y="92186"/>
                </a:lnTo>
                <a:lnTo>
                  <a:pt x="19533" y="102966"/>
                </a:lnTo>
                <a:lnTo>
                  <a:pt x="19677" y="115822"/>
                </a:lnTo>
                <a:lnTo>
                  <a:pt x="24006" y="127689"/>
                </a:lnTo>
                <a:lnTo>
                  <a:pt x="25170" y="129237"/>
                </a:lnTo>
                <a:lnTo>
                  <a:pt x="26142" y="130432"/>
                </a:lnTo>
                <a:lnTo>
                  <a:pt x="25753" y="130730"/>
                </a:lnTo>
                <a:lnTo>
                  <a:pt x="24198" y="132024"/>
                </a:lnTo>
                <a:lnTo>
                  <a:pt x="12989" y="138072"/>
                </a:lnTo>
                <a:lnTo>
                  <a:pt x="2057" y="144465"/>
                </a:lnTo>
                <a:lnTo>
                  <a:pt x="0" y="146553"/>
                </a:lnTo>
                <a:lnTo>
                  <a:pt x="1092" y="136735"/>
                </a:lnTo>
                <a:lnTo>
                  <a:pt x="11914" y="130358"/>
                </a:lnTo>
                <a:lnTo>
                  <a:pt x="19825" y="128143"/>
                </a:lnTo>
                <a:lnTo>
                  <a:pt x="14430" y="116436"/>
                </a:lnTo>
                <a:lnTo>
                  <a:pt x="12284" y="104553"/>
                </a:lnTo>
                <a:lnTo>
                  <a:pt x="12559" y="92537"/>
                </a:lnTo>
                <a:close/>
              </a:path>
            </a:pathLst>
          </a:custGeom>
          <a:solidFill>
            <a:srgbClr val="302D30"/>
          </a:solidFill>
        </p:spPr>
        <p:txBody>
          <a:bodyPr wrap="square" lIns="0" tIns="0" rIns="0" bIns="0" rtlCol="0">
            <a:noAutofit/>
          </a:bodyPr>
          <a:lstStyle/>
          <a:p>
            <a:endParaRPr sz="1758"/>
          </a:p>
        </p:txBody>
      </p:sp>
      <p:sp>
        <p:nvSpPr>
          <p:cNvPr id="1511" name="object 488"/>
          <p:cNvSpPr/>
          <p:nvPr/>
        </p:nvSpPr>
        <p:spPr>
          <a:xfrm>
            <a:off x="2542051" y="3077406"/>
            <a:ext cx="33341" cy="173361"/>
          </a:xfrm>
          <a:custGeom>
            <a:avLst/>
            <a:gdLst/>
            <a:ahLst/>
            <a:cxnLst/>
            <a:rect l="l" t="t" r="r" b="b"/>
            <a:pathLst>
              <a:path w="34144" h="177534">
                <a:moveTo>
                  <a:pt x="21671" y="87075"/>
                </a:moveTo>
                <a:lnTo>
                  <a:pt x="19028" y="74659"/>
                </a:lnTo>
                <a:lnTo>
                  <a:pt x="16048" y="62322"/>
                </a:lnTo>
                <a:lnTo>
                  <a:pt x="12846" y="50035"/>
                </a:lnTo>
                <a:lnTo>
                  <a:pt x="9541" y="37770"/>
                </a:lnTo>
                <a:lnTo>
                  <a:pt x="6250" y="25496"/>
                </a:lnTo>
                <a:lnTo>
                  <a:pt x="3090" y="13187"/>
                </a:lnTo>
                <a:lnTo>
                  <a:pt x="179" y="813"/>
                </a:lnTo>
                <a:lnTo>
                  <a:pt x="0" y="0"/>
                </a:lnTo>
                <a:lnTo>
                  <a:pt x="5458" y="11645"/>
                </a:lnTo>
                <a:lnTo>
                  <a:pt x="10489" y="23368"/>
                </a:lnTo>
                <a:lnTo>
                  <a:pt x="15078" y="35173"/>
                </a:lnTo>
                <a:lnTo>
                  <a:pt x="19211" y="47061"/>
                </a:lnTo>
                <a:lnTo>
                  <a:pt x="22873" y="59034"/>
                </a:lnTo>
                <a:lnTo>
                  <a:pt x="26050" y="71094"/>
                </a:lnTo>
                <a:lnTo>
                  <a:pt x="28727" y="83244"/>
                </a:lnTo>
                <a:lnTo>
                  <a:pt x="30889" y="95485"/>
                </a:lnTo>
                <a:lnTo>
                  <a:pt x="32522" y="107820"/>
                </a:lnTo>
                <a:lnTo>
                  <a:pt x="33612" y="120252"/>
                </a:lnTo>
                <a:lnTo>
                  <a:pt x="34144" y="132781"/>
                </a:lnTo>
                <a:lnTo>
                  <a:pt x="34104" y="145411"/>
                </a:lnTo>
                <a:lnTo>
                  <a:pt x="33477" y="158143"/>
                </a:lnTo>
                <a:lnTo>
                  <a:pt x="32248" y="170979"/>
                </a:lnTo>
                <a:lnTo>
                  <a:pt x="31390" y="177534"/>
                </a:lnTo>
                <a:lnTo>
                  <a:pt x="30088" y="164927"/>
                </a:lnTo>
                <a:lnTo>
                  <a:pt x="29017" y="152289"/>
                </a:lnTo>
                <a:lnTo>
                  <a:pt x="28032" y="139633"/>
                </a:lnTo>
                <a:lnTo>
                  <a:pt x="26989" y="126975"/>
                </a:lnTo>
                <a:lnTo>
                  <a:pt x="25744" y="114328"/>
                </a:lnTo>
                <a:lnTo>
                  <a:pt x="24152" y="101708"/>
                </a:lnTo>
                <a:lnTo>
                  <a:pt x="22069" y="89129"/>
                </a:lnTo>
                <a:lnTo>
                  <a:pt x="21671" y="87075"/>
                </a:lnTo>
                <a:close/>
              </a:path>
            </a:pathLst>
          </a:custGeom>
          <a:solidFill>
            <a:srgbClr val="302D30"/>
          </a:solidFill>
        </p:spPr>
        <p:txBody>
          <a:bodyPr wrap="square" lIns="0" tIns="0" rIns="0" bIns="0" rtlCol="0">
            <a:noAutofit/>
          </a:bodyPr>
          <a:lstStyle/>
          <a:p>
            <a:endParaRPr sz="1758"/>
          </a:p>
        </p:txBody>
      </p:sp>
      <p:sp>
        <p:nvSpPr>
          <p:cNvPr id="1512" name="object 489"/>
          <p:cNvSpPr/>
          <p:nvPr/>
        </p:nvSpPr>
        <p:spPr>
          <a:xfrm>
            <a:off x="1469903" y="3268837"/>
            <a:ext cx="41741" cy="166753"/>
          </a:xfrm>
          <a:custGeom>
            <a:avLst/>
            <a:gdLst/>
            <a:ahLst/>
            <a:cxnLst/>
            <a:rect l="l" t="t" r="r" b="b"/>
            <a:pathLst>
              <a:path w="42746" h="170767">
                <a:moveTo>
                  <a:pt x="11690" y="95738"/>
                </a:moveTo>
                <a:lnTo>
                  <a:pt x="11453" y="96529"/>
                </a:lnTo>
                <a:lnTo>
                  <a:pt x="8377" y="109197"/>
                </a:lnTo>
                <a:lnTo>
                  <a:pt x="6906" y="121628"/>
                </a:lnTo>
                <a:lnTo>
                  <a:pt x="7294" y="133796"/>
                </a:lnTo>
                <a:lnTo>
                  <a:pt x="9796" y="145672"/>
                </a:lnTo>
                <a:lnTo>
                  <a:pt x="14666" y="157230"/>
                </a:lnTo>
                <a:lnTo>
                  <a:pt x="20783" y="166687"/>
                </a:lnTo>
                <a:lnTo>
                  <a:pt x="21269" y="167682"/>
                </a:lnTo>
                <a:lnTo>
                  <a:pt x="21755" y="168776"/>
                </a:lnTo>
                <a:lnTo>
                  <a:pt x="22629" y="170767"/>
                </a:lnTo>
                <a:lnTo>
                  <a:pt x="20783" y="169175"/>
                </a:lnTo>
                <a:lnTo>
                  <a:pt x="19714" y="168279"/>
                </a:lnTo>
                <a:lnTo>
                  <a:pt x="10576" y="157008"/>
                </a:lnTo>
                <a:lnTo>
                  <a:pt x="4751" y="145901"/>
                </a:lnTo>
                <a:lnTo>
                  <a:pt x="1211" y="133988"/>
                </a:lnTo>
                <a:lnTo>
                  <a:pt x="0" y="121295"/>
                </a:lnTo>
                <a:lnTo>
                  <a:pt x="374" y="113645"/>
                </a:lnTo>
                <a:lnTo>
                  <a:pt x="2389" y="101031"/>
                </a:lnTo>
                <a:lnTo>
                  <a:pt x="5630" y="88738"/>
                </a:lnTo>
                <a:lnTo>
                  <a:pt x="9818" y="76716"/>
                </a:lnTo>
                <a:lnTo>
                  <a:pt x="12522" y="69958"/>
                </a:lnTo>
                <a:lnTo>
                  <a:pt x="17601" y="58305"/>
                </a:lnTo>
                <a:lnTo>
                  <a:pt x="23003" y="46819"/>
                </a:lnTo>
                <a:lnTo>
                  <a:pt x="28375" y="35326"/>
                </a:lnTo>
                <a:lnTo>
                  <a:pt x="33368" y="23647"/>
                </a:lnTo>
                <a:lnTo>
                  <a:pt x="35846" y="17017"/>
                </a:lnTo>
                <a:lnTo>
                  <a:pt x="38178" y="11344"/>
                </a:lnTo>
                <a:lnTo>
                  <a:pt x="40414" y="5672"/>
                </a:lnTo>
                <a:lnTo>
                  <a:pt x="42746" y="0"/>
                </a:lnTo>
                <a:lnTo>
                  <a:pt x="41360" y="12762"/>
                </a:lnTo>
                <a:lnTo>
                  <a:pt x="37996" y="25023"/>
                </a:lnTo>
                <a:lnTo>
                  <a:pt x="34097" y="36322"/>
                </a:lnTo>
                <a:lnTo>
                  <a:pt x="29702" y="48248"/>
                </a:lnTo>
                <a:lnTo>
                  <a:pt x="24991" y="60047"/>
                </a:lnTo>
                <a:lnTo>
                  <a:pt x="20236" y="71824"/>
                </a:lnTo>
                <a:lnTo>
                  <a:pt x="15711" y="83686"/>
                </a:lnTo>
                <a:lnTo>
                  <a:pt x="11690" y="95738"/>
                </a:lnTo>
                <a:close/>
              </a:path>
            </a:pathLst>
          </a:custGeom>
          <a:solidFill>
            <a:srgbClr val="302D30"/>
          </a:solidFill>
        </p:spPr>
        <p:txBody>
          <a:bodyPr wrap="square" lIns="0" tIns="0" rIns="0" bIns="0" rtlCol="0">
            <a:noAutofit/>
          </a:bodyPr>
          <a:lstStyle/>
          <a:p>
            <a:endParaRPr sz="1758"/>
          </a:p>
        </p:txBody>
      </p:sp>
      <p:sp>
        <p:nvSpPr>
          <p:cNvPr id="1513" name="object 490"/>
          <p:cNvSpPr/>
          <p:nvPr/>
        </p:nvSpPr>
        <p:spPr>
          <a:xfrm>
            <a:off x="2170364" y="3540733"/>
            <a:ext cx="114352" cy="49559"/>
          </a:xfrm>
          <a:custGeom>
            <a:avLst/>
            <a:gdLst/>
            <a:ahLst/>
            <a:cxnLst/>
            <a:rect l="l" t="t" r="r" b="b"/>
            <a:pathLst>
              <a:path w="117105" h="50752">
                <a:moveTo>
                  <a:pt x="13508" y="49458"/>
                </a:moveTo>
                <a:lnTo>
                  <a:pt x="5830" y="49558"/>
                </a:lnTo>
                <a:lnTo>
                  <a:pt x="0" y="44980"/>
                </a:lnTo>
                <a:lnTo>
                  <a:pt x="13127" y="44033"/>
                </a:lnTo>
                <a:lnTo>
                  <a:pt x="25904" y="42086"/>
                </a:lnTo>
                <a:lnTo>
                  <a:pt x="38353" y="39207"/>
                </a:lnTo>
                <a:lnTo>
                  <a:pt x="50499" y="35466"/>
                </a:lnTo>
                <a:lnTo>
                  <a:pt x="62364" y="30931"/>
                </a:lnTo>
                <a:lnTo>
                  <a:pt x="73972" y="25670"/>
                </a:lnTo>
                <a:lnTo>
                  <a:pt x="85346" y="19752"/>
                </a:lnTo>
                <a:lnTo>
                  <a:pt x="96509" y="13244"/>
                </a:lnTo>
                <a:lnTo>
                  <a:pt x="107485" y="6216"/>
                </a:lnTo>
                <a:lnTo>
                  <a:pt x="116522" y="0"/>
                </a:lnTo>
                <a:lnTo>
                  <a:pt x="117105" y="1990"/>
                </a:lnTo>
                <a:lnTo>
                  <a:pt x="115356" y="4179"/>
                </a:lnTo>
                <a:lnTo>
                  <a:pt x="106617" y="14015"/>
                </a:lnTo>
                <a:lnTo>
                  <a:pt x="97138" y="22709"/>
                </a:lnTo>
                <a:lnTo>
                  <a:pt x="86917" y="30269"/>
                </a:lnTo>
                <a:lnTo>
                  <a:pt x="75954" y="36700"/>
                </a:lnTo>
                <a:lnTo>
                  <a:pt x="64251" y="42010"/>
                </a:lnTo>
                <a:lnTo>
                  <a:pt x="55880" y="44980"/>
                </a:lnTo>
                <a:lnTo>
                  <a:pt x="55102" y="45179"/>
                </a:lnTo>
                <a:lnTo>
                  <a:pt x="54325" y="45577"/>
                </a:lnTo>
                <a:lnTo>
                  <a:pt x="53547" y="45876"/>
                </a:lnTo>
                <a:lnTo>
                  <a:pt x="41113" y="48685"/>
                </a:lnTo>
                <a:lnTo>
                  <a:pt x="28547" y="50360"/>
                </a:lnTo>
                <a:lnTo>
                  <a:pt x="20797" y="50752"/>
                </a:lnTo>
                <a:lnTo>
                  <a:pt x="13508" y="49458"/>
                </a:lnTo>
                <a:close/>
              </a:path>
            </a:pathLst>
          </a:custGeom>
          <a:solidFill>
            <a:srgbClr val="302D30"/>
          </a:solidFill>
        </p:spPr>
        <p:txBody>
          <a:bodyPr wrap="square" lIns="0" tIns="0" rIns="0" bIns="0" rtlCol="0">
            <a:noAutofit/>
          </a:bodyPr>
          <a:lstStyle/>
          <a:p>
            <a:endParaRPr sz="1758"/>
          </a:p>
        </p:txBody>
      </p:sp>
      <p:sp>
        <p:nvSpPr>
          <p:cNvPr id="1514" name="object 491"/>
          <p:cNvSpPr/>
          <p:nvPr/>
        </p:nvSpPr>
        <p:spPr>
          <a:xfrm>
            <a:off x="2290975" y="2919188"/>
            <a:ext cx="48872" cy="64718"/>
          </a:xfrm>
          <a:custGeom>
            <a:avLst/>
            <a:gdLst/>
            <a:ahLst/>
            <a:cxnLst/>
            <a:rect l="l" t="t" r="r" b="b"/>
            <a:pathLst>
              <a:path w="50049" h="66276">
                <a:moveTo>
                  <a:pt x="23226" y="19007"/>
                </a:moveTo>
                <a:lnTo>
                  <a:pt x="24781" y="24978"/>
                </a:lnTo>
                <a:lnTo>
                  <a:pt x="26336" y="30949"/>
                </a:lnTo>
                <a:lnTo>
                  <a:pt x="27697" y="36223"/>
                </a:lnTo>
                <a:lnTo>
                  <a:pt x="28960" y="41597"/>
                </a:lnTo>
                <a:lnTo>
                  <a:pt x="30515" y="46771"/>
                </a:lnTo>
                <a:lnTo>
                  <a:pt x="31875" y="51250"/>
                </a:lnTo>
                <a:lnTo>
                  <a:pt x="31195" y="54434"/>
                </a:lnTo>
                <a:lnTo>
                  <a:pt x="26045" y="56026"/>
                </a:lnTo>
                <a:lnTo>
                  <a:pt x="33430" y="56623"/>
                </a:lnTo>
                <a:lnTo>
                  <a:pt x="39456" y="59310"/>
                </a:lnTo>
                <a:lnTo>
                  <a:pt x="43732" y="65082"/>
                </a:lnTo>
                <a:lnTo>
                  <a:pt x="43343" y="65480"/>
                </a:lnTo>
                <a:lnTo>
                  <a:pt x="43052" y="65878"/>
                </a:lnTo>
                <a:lnTo>
                  <a:pt x="42663" y="66276"/>
                </a:lnTo>
                <a:lnTo>
                  <a:pt x="40525" y="65679"/>
                </a:lnTo>
                <a:lnTo>
                  <a:pt x="38484" y="65082"/>
                </a:lnTo>
                <a:lnTo>
                  <a:pt x="36443" y="64585"/>
                </a:lnTo>
                <a:lnTo>
                  <a:pt x="31195" y="58713"/>
                </a:lnTo>
                <a:lnTo>
                  <a:pt x="23129" y="58415"/>
                </a:lnTo>
                <a:lnTo>
                  <a:pt x="17104" y="54135"/>
                </a:lnTo>
                <a:lnTo>
                  <a:pt x="18561" y="51946"/>
                </a:lnTo>
                <a:lnTo>
                  <a:pt x="18950" y="49458"/>
                </a:lnTo>
                <a:lnTo>
                  <a:pt x="17201" y="47368"/>
                </a:lnTo>
                <a:lnTo>
                  <a:pt x="15257" y="45179"/>
                </a:lnTo>
                <a:lnTo>
                  <a:pt x="13022" y="46970"/>
                </a:lnTo>
                <a:lnTo>
                  <a:pt x="10787" y="47169"/>
                </a:lnTo>
                <a:lnTo>
                  <a:pt x="7483" y="47568"/>
                </a:lnTo>
                <a:lnTo>
                  <a:pt x="3887" y="46274"/>
                </a:lnTo>
                <a:lnTo>
                  <a:pt x="0" y="45577"/>
                </a:lnTo>
                <a:lnTo>
                  <a:pt x="5450" y="33903"/>
                </a:lnTo>
                <a:lnTo>
                  <a:pt x="9579" y="21963"/>
                </a:lnTo>
                <a:lnTo>
                  <a:pt x="10884" y="15723"/>
                </a:lnTo>
                <a:lnTo>
                  <a:pt x="11467" y="11941"/>
                </a:lnTo>
                <a:lnTo>
                  <a:pt x="10690" y="6667"/>
                </a:lnTo>
                <a:lnTo>
                  <a:pt x="12925" y="4478"/>
                </a:lnTo>
                <a:lnTo>
                  <a:pt x="15160" y="2189"/>
                </a:lnTo>
                <a:lnTo>
                  <a:pt x="19242" y="7662"/>
                </a:lnTo>
                <a:lnTo>
                  <a:pt x="23323" y="6368"/>
                </a:lnTo>
                <a:lnTo>
                  <a:pt x="24295" y="3582"/>
                </a:lnTo>
                <a:lnTo>
                  <a:pt x="20797" y="2487"/>
                </a:lnTo>
                <a:lnTo>
                  <a:pt x="20894" y="0"/>
                </a:lnTo>
                <a:lnTo>
                  <a:pt x="33608" y="1205"/>
                </a:lnTo>
                <a:lnTo>
                  <a:pt x="46212" y="2424"/>
                </a:lnTo>
                <a:lnTo>
                  <a:pt x="50049" y="2786"/>
                </a:lnTo>
                <a:lnTo>
                  <a:pt x="37561" y="5145"/>
                </a:lnTo>
                <a:lnTo>
                  <a:pt x="25441" y="9079"/>
                </a:lnTo>
                <a:lnTo>
                  <a:pt x="25170" y="9155"/>
                </a:lnTo>
                <a:lnTo>
                  <a:pt x="22837" y="9752"/>
                </a:lnTo>
                <a:lnTo>
                  <a:pt x="23615" y="11444"/>
                </a:lnTo>
                <a:lnTo>
                  <a:pt x="23615" y="12737"/>
                </a:lnTo>
                <a:lnTo>
                  <a:pt x="23226" y="19007"/>
                </a:lnTo>
                <a:close/>
              </a:path>
            </a:pathLst>
          </a:custGeom>
          <a:solidFill>
            <a:srgbClr val="4189CA"/>
          </a:solidFill>
        </p:spPr>
        <p:txBody>
          <a:bodyPr wrap="square" lIns="0" tIns="0" rIns="0" bIns="0" rtlCol="0">
            <a:noAutofit/>
          </a:bodyPr>
          <a:lstStyle/>
          <a:p>
            <a:endParaRPr sz="1758"/>
          </a:p>
        </p:txBody>
      </p:sp>
      <p:sp>
        <p:nvSpPr>
          <p:cNvPr id="1515" name="object 492"/>
          <p:cNvSpPr/>
          <p:nvPr/>
        </p:nvSpPr>
        <p:spPr>
          <a:xfrm>
            <a:off x="2499806" y="2905098"/>
            <a:ext cx="22720" cy="90366"/>
          </a:xfrm>
          <a:custGeom>
            <a:avLst/>
            <a:gdLst/>
            <a:ahLst/>
            <a:cxnLst/>
            <a:rect l="l" t="t" r="r" b="b"/>
            <a:pathLst>
              <a:path w="23267" h="92541">
                <a:moveTo>
                  <a:pt x="17595" y="16859"/>
                </a:moveTo>
                <a:lnTo>
                  <a:pt x="14184" y="29084"/>
                </a:lnTo>
                <a:lnTo>
                  <a:pt x="12239" y="41735"/>
                </a:lnTo>
                <a:lnTo>
                  <a:pt x="11508" y="48762"/>
                </a:lnTo>
                <a:lnTo>
                  <a:pt x="10622" y="61398"/>
                </a:lnTo>
                <a:lnTo>
                  <a:pt x="10855" y="73955"/>
                </a:lnTo>
                <a:lnTo>
                  <a:pt x="12978" y="86403"/>
                </a:lnTo>
                <a:lnTo>
                  <a:pt x="14715" y="91852"/>
                </a:lnTo>
                <a:lnTo>
                  <a:pt x="5384" y="92541"/>
                </a:lnTo>
                <a:lnTo>
                  <a:pt x="3927" y="83990"/>
                </a:lnTo>
                <a:lnTo>
                  <a:pt x="2024" y="71487"/>
                </a:lnTo>
                <a:lnTo>
                  <a:pt x="637" y="58953"/>
                </a:lnTo>
                <a:lnTo>
                  <a:pt x="0" y="46381"/>
                </a:lnTo>
                <a:lnTo>
                  <a:pt x="344" y="33766"/>
                </a:lnTo>
                <a:lnTo>
                  <a:pt x="1401" y="24182"/>
                </a:lnTo>
                <a:lnTo>
                  <a:pt x="2372" y="17216"/>
                </a:lnTo>
                <a:lnTo>
                  <a:pt x="4413" y="10648"/>
                </a:lnTo>
                <a:lnTo>
                  <a:pt x="8981" y="4975"/>
                </a:lnTo>
                <a:lnTo>
                  <a:pt x="11313" y="2089"/>
                </a:lnTo>
                <a:lnTo>
                  <a:pt x="15298" y="3283"/>
                </a:lnTo>
                <a:lnTo>
                  <a:pt x="16853" y="0"/>
                </a:lnTo>
                <a:lnTo>
                  <a:pt x="20157" y="298"/>
                </a:lnTo>
                <a:lnTo>
                  <a:pt x="20740" y="3980"/>
                </a:lnTo>
                <a:lnTo>
                  <a:pt x="23267" y="5274"/>
                </a:lnTo>
                <a:lnTo>
                  <a:pt x="17595" y="16859"/>
                </a:lnTo>
                <a:close/>
              </a:path>
            </a:pathLst>
          </a:custGeom>
          <a:solidFill>
            <a:srgbClr val="4189CA"/>
          </a:solidFill>
        </p:spPr>
        <p:txBody>
          <a:bodyPr wrap="square" lIns="0" tIns="0" rIns="0" bIns="0" rtlCol="0">
            <a:noAutofit/>
          </a:bodyPr>
          <a:lstStyle/>
          <a:p>
            <a:endParaRPr sz="1758"/>
          </a:p>
        </p:txBody>
      </p:sp>
      <p:sp>
        <p:nvSpPr>
          <p:cNvPr id="1516" name="object 493"/>
          <p:cNvSpPr/>
          <p:nvPr/>
        </p:nvSpPr>
        <p:spPr>
          <a:xfrm>
            <a:off x="2504975" y="2995482"/>
            <a:ext cx="95" cy="7"/>
          </a:xfrm>
          <a:custGeom>
            <a:avLst/>
            <a:gdLst/>
            <a:ahLst/>
            <a:cxnLst/>
            <a:rect l="l" t="t" r="r" b="b"/>
            <a:pathLst>
              <a:path w="97" h="7">
                <a:moveTo>
                  <a:pt x="97" y="7"/>
                </a:moveTo>
                <a:close/>
              </a:path>
            </a:pathLst>
          </a:custGeom>
          <a:solidFill>
            <a:srgbClr val="4189CA"/>
          </a:solidFill>
        </p:spPr>
        <p:txBody>
          <a:bodyPr wrap="square" lIns="0" tIns="0" rIns="0" bIns="0" rtlCol="0">
            <a:noAutofit/>
          </a:bodyPr>
          <a:lstStyle/>
          <a:p>
            <a:endParaRPr sz="1758"/>
          </a:p>
        </p:txBody>
      </p:sp>
      <p:sp>
        <p:nvSpPr>
          <p:cNvPr id="1517" name="object 494"/>
          <p:cNvSpPr/>
          <p:nvPr/>
        </p:nvSpPr>
        <p:spPr>
          <a:xfrm>
            <a:off x="2499923" y="3084191"/>
            <a:ext cx="18979" cy="150427"/>
          </a:xfrm>
          <a:custGeom>
            <a:avLst/>
            <a:gdLst/>
            <a:ahLst/>
            <a:cxnLst/>
            <a:rect l="l" t="t" r="r" b="b"/>
            <a:pathLst>
              <a:path w="19436" h="154048">
                <a:moveTo>
                  <a:pt x="19436" y="70953"/>
                </a:moveTo>
                <a:lnTo>
                  <a:pt x="19151" y="83666"/>
                </a:lnTo>
                <a:lnTo>
                  <a:pt x="18060" y="96305"/>
                </a:lnTo>
                <a:lnTo>
                  <a:pt x="16415" y="108892"/>
                </a:lnTo>
                <a:lnTo>
                  <a:pt x="14466" y="121450"/>
                </a:lnTo>
                <a:lnTo>
                  <a:pt x="13799" y="125587"/>
                </a:lnTo>
                <a:lnTo>
                  <a:pt x="13330" y="138098"/>
                </a:lnTo>
                <a:lnTo>
                  <a:pt x="13770" y="150660"/>
                </a:lnTo>
                <a:lnTo>
                  <a:pt x="13605" y="154048"/>
                </a:lnTo>
                <a:lnTo>
                  <a:pt x="10258" y="141807"/>
                </a:lnTo>
                <a:lnTo>
                  <a:pt x="8638" y="129302"/>
                </a:lnTo>
                <a:lnTo>
                  <a:pt x="8649" y="121905"/>
                </a:lnTo>
                <a:lnTo>
                  <a:pt x="9469" y="109278"/>
                </a:lnTo>
                <a:lnTo>
                  <a:pt x="10439" y="96664"/>
                </a:lnTo>
                <a:lnTo>
                  <a:pt x="11226" y="84055"/>
                </a:lnTo>
                <a:lnTo>
                  <a:pt x="11497" y="71445"/>
                </a:lnTo>
                <a:lnTo>
                  <a:pt x="10922" y="58826"/>
                </a:lnTo>
                <a:lnTo>
                  <a:pt x="10204" y="52444"/>
                </a:lnTo>
                <a:lnTo>
                  <a:pt x="8285" y="39896"/>
                </a:lnTo>
                <a:lnTo>
                  <a:pt x="6232" y="27368"/>
                </a:lnTo>
                <a:lnTo>
                  <a:pt x="4148" y="14838"/>
                </a:lnTo>
                <a:lnTo>
                  <a:pt x="2429" y="4179"/>
                </a:lnTo>
                <a:lnTo>
                  <a:pt x="2332" y="3084"/>
                </a:lnTo>
                <a:lnTo>
                  <a:pt x="0" y="1492"/>
                </a:lnTo>
                <a:lnTo>
                  <a:pt x="2623" y="398"/>
                </a:lnTo>
                <a:lnTo>
                  <a:pt x="2915" y="99"/>
                </a:lnTo>
                <a:lnTo>
                  <a:pt x="3692" y="1592"/>
                </a:lnTo>
                <a:lnTo>
                  <a:pt x="4373" y="3184"/>
                </a:lnTo>
                <a:lnTo>
                  <a:pt x="8965" y="16885"/>
                </a:lnTo>
                <a:lnTo>
                  <a:pt x="12637" y="29070"/>
                </a:lnTo>
                <a:lnTo>
                  <a:pt x="15738" y="41386"/>
                </a:lnTo>
                <a:lnTo>
                  <a:pt x="18033" y="53889"/>
                </a:lnTo>
                <a:lnTo>
                  <a:pt x="19289" y="66633"/>
                </a:lnTo>
                <a:lnTo>
                  <a:pt x="19436" y="70953"/>
                </a:lnTo>
                <a:close/>
              </a:path>
            </a:pathLst>
          </a:custGeom>
          <a:solidFill>
            <a:srgbClr val="302D30"/>
          </a:solidFill>
        </p:spPr>
        <p:txBody>
          <a:bodyPr wrap="square" lIns="0" tIns="0" rIns="0" bIns="0" rtlCol="0">
            <a:noAutofit/>
          </a:bodyPr>
          <a:lstStyle/>
          <a:p>
            <a:endParaRPr sz="1758"/>
          </a:p>
        </p:txBody>
      </p:sp>
      <p:sp>
        <p:nvSpPr>
          <p:cNvPr id="1518" name="object 495"/>
          <p:cNvSpPr/>
          <p:nvPr/>
        </p:nvSpPr>
        <p:spPr>
          <a:xfrm>
            <a:off x="2922404" y="2782384"/>
            <a:ext cx="84744" cy="50142"/>
          </a:xfrm>
          <a:custGeom>
            <a:avLst/>
            <a:gdLst/>
            <a:ahLst/>
            <a:cxnLst/>
            <a:rect l="l" t="t" r="r" b="b"/>
            <a:pathLst>
              <a:path w="86784" h="51349">
                <a:moveTo>
                  <a:pt x="86784" y="3781"/>
                </a:moveTo>
                <a:lnTo>
                  <a:pt x="85229" y="5672"/>
                </a:lnTo>
                <a:lnTo>
                  <a:pt x="83674" y="7563"/>
                </a:lnTo>
                <a:lnTo>
                  <a:pt x="80661" y="11444"/>
                </a:lnTo>
                <a:lnTo>
                  <a:pt x="76774" y="14230"/>
                </a:lnTo>
                <a:lnTo>
                  <a:pt x="72692" y="16718"/>
                </a:lnTo>
                <a:lnTo>
                  <a:pt x="68902" y="19106"/>
                </a:lnTo>
                <a:lnTo>
                  <a:pt x="63654" y="19803"/>
                </a:lnTo>
                <a:lnTo>
                  <a:pt x="66181" y="27267"/>
                </a:lnTo>
                <a:lnTo>
                  <a:pt x="67639" y="31347"/>
                </a:lnTo>
                <a:lnTo>
                  <a:pt x="62877" y="34531"/>
                </a:lnTo>
                <a:lnTo>
                  <a:pt x="59378" y="36919"/>
                </a:lnTo>
                <a:lnTo>
                  <a:pt x="48027" y="43100"/>
                </a:lnTo>
                <a:lnTo>
                  <a:pt x="35982" y="47138"/>
                </a:lnTo>
                <a:lnTo>
                  <a:pt x="23455" y="49669"/>
                </a:lnTo>
                <a:lnTo>
                  <a:pt x="14771" y="50851"/>
                </a:lnTo>
                <a:lnTo>
                  <a:pt x="10204" y="51349"/>
                </a:lnTo>
                <a:lnTo>
                  <a:pt x="5539" y="50951"/>
                </a:lnTo>
                <a:lnTo>
                  <a:pt x="0" y="50951"/>
                </a:lnTo>
                <a:lnTo>
                  <a:pt x="11910" y="45708"/>
                </a:lnTo>
                <a:lnTo>
                  <a:pt x="23840" y="42089"/>
                </a:lnTo>
                <a:lnTo>
                  <a:pt x="25073" y="41696"/>
                </a:lnTo>
                <a:lnTo>
                  <a:pt x="37185" y="37846"/>
                </a:lnTo>
                <a:lnTo>
                  <a:pt x="49317" y="34092"/>
                </a:lnTo>
                <a:lnTo>
                  <a:pt x="55199" y="32242"/>
                </a:lnTo>
                <a:lnTo>
                  <a:pt x="57240" y="31645"/>
                </a:lnTo>
                <a:lnTo>
                  <a:pt x="59281" y="30650"/>
                </a:lnTo>
                <a:lnTo>
                  <a:pt x="61030" y="29456"/>
                </a:lnTo>
                <a:lnTo>
                  <a:pt x="62974" y="28162"/>
                </a:lnTo>
                <a:lnTo>
                  <a:pt x="65306" y="26371"/>
                </a:lnTo>
                <a:lnTo>
                  <a:pt x="64043" y="23684"/>
                </a:lnTo>
                <a:lnTo>
                  <a:pt x="62585" y="20300"/>
                </a:lnTo>
                <a:lnTo>
                  <a:pt x="60156" y="23186"/>
                </a:lnTo>
                <a:lnTo>
                  <a:pt x="58698" y="23784"/>
                </a:lnTo>
                <a:lnTo>
                  <a:pt x="46897" y="27823"/>
                </a:lnTo>
                <a:lnTo>
                  <a:pt x="34610" y="30578"/>
                </a:lnTo>
                <a:lnTo>
                  <a:pt x="21648" y="32279"/>
                </a:lnTo>
                <a:lnTo>
                  <a:pt x="19825" y="32441"/>
                </a:lnTo>
                <a:lnTo>
                  <a:pt x="22546" y="29555"/>
                </a:lnTo>
                <a:lnTo>
                  <a:pt x="25364" y="28958"/>
                </a:lnTo>
                <a:lnTo>
                  <a:pt x="27794" y="27764"/>
                </a:lnTo>
                <a:lnTo>
                  <a:pt x="30320" y="26570"/>
                </a:lnTo>
                <a:lnTo>
                  <a:pt x="32847" y="25376"/>
                </a:lnTo>
                <a:lnTo>
                  <a:pt x="35471" y="24281"/>
                </a:lnTo>
                <a:lnTo>
                  <a:pt x="47233" y="19469"/>
                </a:lnTo>
                <a:lnTo>
                  <a:pt x="58996" y="14636"/>
                </a:lnTo>
                <a:lnTo>
                  <a:pt x="70704" y="9764"/>
                </a:lnTo>
                <a:lnTo>
                  <a:pt x="71915" y="9254"/>
                </a:lnTo>
                <a:lnTo>
                  <a:pt x="76677" y="7264"/>
                </a:lnTo>
                <a:lnTo>
                  <a:pt x="81439" y="5174"/>
                </a:lnTo>
                <a:lnTo>
                  <a:pt x="84840" y="0"/>
                </a:lnTo>
                <a:lnTo>
                  <a:pt x="86784" y="3781"/>
                </a:lnTo>
                <a:close/>
              </a:path>
            </a:pathLst>
          </a:custGeom>
          <a:solidFill>
            <a:srgbClr val="302D30"/>
          </a:solidFill>
        </p:spPr>
        <p:txBody>
          <a:bodyPr wrap="square" lIns="0" tIns="0" rIns="0" bIns="0" rtlCol="0">
            <a:noAutofit/>
          </a:bodyPr>
          <a:lstStyle/>
          <a:p>
            <a:endParaRPr sz="1758"/>
          </a:p>
        </p:txBody>
      </p:sp>
      <p:sp>
        <p:nvSpPr>
          <p:cNvPr id="1519" name="object 496"/>
          <p:cNvSpPr/>
          <p:nvPr/>
        </p:nvSpPr>
        <p:spPr>
          <a:xfrm>
            <a:off x="1619925" y="2954171"/>
            <a:ext cx="30842" cy="86777"/>
          </a:xfrm>
          <a:custGeom>
            <a:avLst/>
            <a:gdLst/>
            <a:ahLst/>
            <a:cxnLst/>
            <a:rect l="l" t="t" r="r" b="b"/>
            <a:pathLst>
              <a:path w="31584" h="88866">
                <a:moveTo>
                  <a:pt x="13702" y="77521"/>
                </a:moveTo>
                <a:lnTo>
                  <a:pt x="11564" y="80706"/>
                </a:lnTo>
                <a:lnTo>
                  <a:pt x="10495" y="84686"/>
                </a:lnTo>
                <a:lnTo>
                  <a:pt x="6219" y="88866"/>
                </a:lnTo>
                <a:lnTo>
                  <a:pt x="8552" y="82597"/>
                </a:lnTo>
                <a:lnTo>
                  <a:pt x="10301" y="78019"/>
                </a:lnTo>
                <a:lnTo>
                  <a:pt x="11953" y="73441"/>
                </a:lnTo>
                <a:lnTo>
                  <a:pt x="15129" y="60957"/>
                </a:lnTo>
                <a:lnTo>
                  <a:pt x="15719" y="48830"/>
                </a:lnTo>
                <a:lnTo>
                  <a:pt x="14107" y="37007"/>
                </a:lnTo>
                <a:lnTo>
                  <a:pt x="10675" y="25435"/>
                </a:lnTo>
                <a:lnTo>
                  <a:pt x="5807" y="14060"/>
                </a:lnTo>
                <a:lnTo>
                  <a:pt x="3595" y="9652"/>
                </a:lnTo>
                <a:lnTo>
                  <a:pt x="1749" y="6169"/>
                </a:lnTo>
                <a:lnTo>
                  <a:pt x="0" y="2786"/>
                </a:lnTo>
                <a:lnTo>
                  <a:pt x="4373" y="0"/>
                </a:lnTo>
                <a:lnTo>
                  <a:pt x="4664" y="99"/>
                </a:lnTo>
                <a:lnTo>
                  <a:pt x="5053" y="99"/>
                </a:lnTo>
                <a:lnTo>
                  <a:pt x="5345" y="0"/>
                </a:lnTo>
                <a:lnTo>
                  <a:pt x="5928" y="199"/>
                </a:lnTo>
                <a:lnTo>
                  <a:pt x="6511" y="497"/>
                </a:lnTo>
                <a:lnTo>
                  <a:pt x="6997" y="696"/>
                </a:lnTo>
                <a:lnTo>
                  <a:pt x="8746" y="2587"/>
                </a:lnTo>
                <a:lnTo>
                  <a:pt x="10398" y="4577"/>
                </a:lnTo>
                <a:lnTo>
                  <a:pt x="12050" y="6468"/>
                </a:lnTo>
                <a:lnTo>
                  <a:pt x="17131" y="17790"/>
                </a:lnTo>
                <a:lnTo>
                  <a:pt x="20810" y="29975"/>
                </a:lnTo>
                <a:lnTo>
                  <a:pt x="23129" y="37915"/>
                </a:lnTo>
                <a:lnTo>
                  <a:pt x="24904" y="24637"/>
                </a:lnTo>
                <a:lnTo>
                  <a:pt x="21785" y="13402"/>
                </a:lnTo>
                <a:lnTo>
                  <a:pt x="13605" y="4876"/>
                </a:lnTo>
                <a:lnTo>
                  <a:pt x="13216" y="1094"/>
                </a:lnTo>
                <a:lnTo>
                  <a:pt x="15160" y="1393"/>
                </a:lnTo>
                <a:lnTo>
                  <a:pt x="17298" y="2786"/>
                </a:lnTo>
                <a:lnTo>
                  <a:pt x="19630" y="4179"/>
                </a:lnTo>
                <a:lnTo>
                  <a:pt x="21768" y="5970"/>
                </a:lnTo>
                <a:lnTo>
                  <a:pt x="24004" y="7563"/>
                </a:lnTo>
                <a:lnTo>
                  <a:pt x="25461" y="11344"/>
                </a:lnTo>
                <a:lnTo>
                  <a:pt x="28960" y="13036"/>
                </a:lnTo>
                <a:lnTo>
                  <a:pt x="31584" y="15623"/>
                </a:lnTo>
                <a:lnTo>
                  <a:pt x="30515" y="16021"/>
                </a:lnTo>
                <a:lnTo>
                  <a:pt x="28863" y="16021"/>
                </a:lnTo>
                <a:lnTo>
                  <a:pt x="29446" y="18012"/>
                </a:lnTo>
                <a:lnTo>
                  <a:pt x="31005" y="30452"/>
                </a:lnTo>
                <a:lnTo>
                  <a:pt x="29469" y="42581"/>
                </a:lnTo>
                <a:lnTo>
                  <a:pt x="26566" y="54556"/>
                </a:lnTo>
                <a:lnTo>
                  <a:pt x="24976" y="61301"/>
                </a:lnTo>
                <a:lnTo>
                  <a:pt x="24878" y="62097"/>
                </a:lnTo>
                <a:lnTo>
                  <a:pt x="24295" y="63490"/>
                </a:lnTo>
                <a:lnTo>
                  <a:pt x="23809" y="63490"/>
                </a:lnTo>
                <a:lnTo>
                  <a:pt x="15452" y="64385"/>
                </a:lnTo>
                <a:lnTo>
                  <a:pt x="16909" y="72745"/>
                </a:lnTo>
                <a:lnTo>
                  <a:pt x="13702" y="77521"/>
                </a:lnTo>
                <a:close/>
              </a:path>
            </a:pathLst>
          </a:custGeom>
          <a:solidFill>
            <a:srgbClr val="302D30"/>
          </a:solidFill>
        </p:spPr>
        <p:txBody>
          <a:bodyPr wrap="square" lIns="0" tIns="0" rIns="0" bIns="0" rtlCol="0">
            <a:noAutofit/>
          </a:bodyPr>
          <a:lstStyle/>
          <a:p>
            <a:endParaRPr sz="1758"/>
          </a:p>
        </p:txBody>
      </p:sp>
      <p:sp>
        <p:nvSpPr>
          <p:cNvPr id="1520" name="object 497"/>
          <p:cNvSpPr/>
          <p:nvPr/>
        </p:nvSpPr>
        <p:spPr>
          <a:xfrm>
            <a:off x="1754389" y="2440326"/>
            <a:ext cx="33125" cy="70549"/>
          </a:xfrm>
          <a:custGeom>
            <a:avLst/>
            <a:gdLst/>
            <a:ahLst/>
            <a:cxnLst/>
            <a:rect l="l" t="t" r="r" b="b"/>
            <a:pathLst>
              <a:path w="33922" h="72247">
                <a:moveTo>
                  <a:pt x="3811" y="5929"/>
                </a:moveTo>
                <a:lnTo>
                  <a:pt x="11667" y="0"/>
                </a:lnTo>
                <a:lnTo>
                  <a:pt x="14741" y="12144"/>
                </a:lnTo>
                <a:lnTo>
                  <a:pt x="22335" y="22066"/>
                </a:lnTo>
                <a:lnTo>
                  <a:pt x="23523" y="23684"/>
                </a:lnTo>
                <a:lnTo>
                  <a:pt x="21968" y="24082"/>
                </a:lnTo>
                <a:lnTo>
                  <a:pt x="20608" y="24381"/>
                </a:lnTo>
                <a:lnTo>
                  <a:pt x="18761" y="24878"/>
                </a:lnTo>
                <a:lnTo>
                  <a:pt x="20997" y="26371"/>
                </a:lnTo>
                <a:lnTo>
                  <a:pt x="21094" y="30949"/>
                </a:lnTo>
                <a:lnTo>
                  <a:pt x="25370" y="27864"/>
                </a:lnTo>
                <a:lnTo>
                  <a:pt x="26633" y="26868"/>
                </a:lnTo>
                <a:lnTo>
                  <a:pt x="28383" y="28759"/>
                </a:lnTo>
                <a:lnTo>
                  <a:pt x="29452" y="30053"/>
                </a:lnTo>
                <a:lnTo>
                  <a:pt x="33436" y="34730"/>
                </a:lnTo>
                <a:lnTo>
                  <a:pt x="33922" y="40104"/>
                </a:lnTo>
                <a:lnTo>
                  <a:pt x="31784" y="45577"/>
                </a:lnTo>
                <a:lnTo>
                  <a:pt x="28293" y="57201"/>
                </a:lnTo>
                <a:lnTo>
                  <a:pt x="28445" y="69414"/>
                </a:lnTo>
                <a:lnTo>
                  <a:pt x="29257" y="72247"/>
                </a:lnTo>
                <a:lnTo>
                  <a:pt x="20025" y="70058"/>
                </a:lnTo>
                <a:lnTo>
                  <a:pt x="16721" y="63291"/>
                </a:lnTo>
                <a:lnTo>
                  <a:pt x="14874" y="55927"/>
                </a:lnTo>
                <a:lnTo>
                  <a:pt x="13319" y="49458"/>
                </a:lnTo>
                <a:lnTo>
                  <a:pt x="13611" y="42990"/>
                </a:lnTo>
                <a:lnTo>
                  <a:pt x="19344" y="37317"/>
                </a:lnTo>
                <a:lnTo>
                  <a:pt x="19830" y="41696"/>
                </a:lnTo>
                <a:lnTo>
                  <a:pt x="19928" y="45378"/>
                </a:lnTo>
                <a:lnTo>
                  <a:pt x="21483" y="48961"/>
                </a:lnTo>
                <a:lnTo>
                  <a:pt x="23718" y="47070"/>
                </a:lnTo>
                <a:lnTo>
                  <a:pt x="23912" y="44284"/>
                </a:lnTo>
                <a:lnTo>
                  <a:pt x="24787" y="41895"/>
                </a:lnTo>
                <a:lnTo>
                  <a:pt x="27605" y="34929"/>
                </a:lnTo>
                <a:lnTo>
                  <a:pt x="27119" y="34730"/>
                </a:lnTo>
                <a:lnTo>
                  <a:pt x="20316" y="33735"/>
                </a:lnTo>
                <a:lnTo>
                  <a:pt x="14388" y="32839"/>
                </a:lnTo>
                <a:lnTo>
                  <a:pt x="7877" y="31844"/>
                </a:lnTo>
                <a:lnTo>
                  <a:pt x="4378" y="26172"/>
                </a:lnTo>
                <a:lnTo>
                  <a:pt x="0" y="14837"/>
                </a:lnTo>
                <a:lnTo>
                  <a:pt x="3811" y="5929"/>
                </a:lnTo>
                <a:close/>
              </a:path>
            </a:pathLst>
          </a:custGeom>
          <a:solidFill>
            <a:srgbClr val="302D30"/>
          </a:solidFill>
        </p:spPr>
        <p:txBody>
          <a:bodyPr wrap="square" lIns="0" tIns="0" rIns="0" bIns="0" rtlCol="0">
            <a:noAutofit/>
          </a:bodyPr>
          <a:lstStyle/>
          <a:p>
            <a:endParaRPr sz="1758"/>
          </a:p>
        </p:txBody>
      </p:sp>
      <p:sp>
        <p:nvSpPr>
          <p:cNvPr id="1521" name="object 498"/>
          <p:cNvSpPr/>
          <p:nvPr/>
        </p:nvSpPr>
        <p:spPr>
          <a:xfrm>
            <a:off x="2930660" y="2738928"/>
            <a:ext cx="74969" cy="39452"/>
          </a:xfrm>
          <a:custGeom>
            <a:avLst/>
            <a:gdLst/>
            <a:ahLst/>
            <a:cxnLst/>
            <a:rect l="l" t="t" r="r" b="b"/>
            <a:pathLst>
              <a:path w="76774" h="40402">
                <a:moveTo>
                  <a:pt x="40622" y="15225"/>
                </a:moveTo>
                <a:lnTo>
                  <a:pt x="45870" y="12240"/>
                </a:lnTo>
                <a:lnTo>
                  <a:pt x="50535" y="8359"/>
                </a:lnTo>
                <a:lnTo>
                  <a:pt x="53256" y="6070"/>
                </a:lnTo>
                <a:lnTo>
                  <a:pt x="54422" y="3781"/>
                </a:lnTo>
                <a:lnTo>
                  <a:pt x="51506" y="0"/>
                </a:lnTo>
                <a:lnTo>
                  <a:pt x="58115" y="2686"/>
                </a:lnTo>
                <a:lnTo>
                  <a:pt x="57435" y="6766"/>
                </a:lnTo>
                <a:lnTo>
                  <a:pt x="54908" y="10946"/>
                </a:lnTo>
                <a:lnTo>
                  <a:pt x="51409" y="17017"/>
                </a:lnTo>
                <a:lnTo>
                  <a:pt x="45870" y="20798"/>
                </a:lnTo>
                <a:lnTo>
                  <a:pt x="40233" y="24580"/>
                </a:lnTo>
                <a:lnTo>
                  <a:pt x="38387" y="25973"/>
                </a:lnTo>
                <a:lnTo>
                  <a:pt x="36443" y="27267"/>
                </a:lnTo>
                <a:lnTo>
                  <a:pt x="34694" y="29058"/>
                </a:lnTo>
                <a:lnTo>
                  <a:pt x="47250" y="27269"/>
                </a:lnTo>
                <a:lnTo>
                  <a:pt x="59821" y="27077"/>
                </a:lnTo>
                <a:lnTo>
                  <a:pt x="72423" y="28210"/>
                </a:lnTo>
                <a:lnTo>
                  <a:pt x="76774" y="28859"/>
                </a:lnTo>
                <a:lnTo>
                  <a:pt x="64490" y="31878"/>
                </a:lnTo>
                <a:lnTo>
                  <a:pt x="52133" y="34545"/>
                </a:lnTo>
                <a:lnTo>
                  <a:pt x="39678" y="36794"/>
                </a:lnTo>
                <a:lnTo>
                  <a:pt x="27100" y="38558"/>
                </a:lnTo>
                <a:lnTo>
                  <a:pt x="14373" y="39774"/>
                </a:lnTo>
                <a:lnTo>
                  <a:pt x="1472" y="40376"/>
                </a:lnTo>
                <a:lnTo>
                  <a:pt x="0" y="40402"/>
                </a:lnTo>
                <a:lnTo>
                  <a:pt x="10530" y="32939"/>
                </a:lnTo>
                <a:lnTo>
                  <a:pt x="21370" y="26358"/>
                </a:lnTo>
                <a:lnTo>
                  <a:pt x="32291" y="20104"/>
                </a:lnTo>
                <a:lnTo>
                  <a:pt x="35374" y="18310"/>
                </a:lnTo>
                <a:lnTo>
                  <a:pt x="40622" y="15225"/>
                </a:lnTo>
                <a:close/>
              </a:path>
            </a:pathLst>
          </a:custGeom>
          <a:solidFill>
            <a:srgbClr val="302D30"/>
          </a:solidFill>
        </p:spPr>
        <p:txBody>
          <a:bodyPr wrap="square" lIns="0" tIns="0" rIns="0" bIns="0" rtlCol="0">
            <a:noAutofit/>
          </a:bodyPr>
          <a:lstStyle/>
          <a:p>
            <a:endParaRPr sz="1758"/>
          </a:p>
        </p:txBody>
      </p:sp>
      <p:sp>
        <p:nvSpPr>
          <p:cNvPr id="1522" name="object 499"/>
          <p:cNvSpPr/>
          <p:nvPr/>
        </p:nvSpPr>
        <p:spPr>
          <a:xfrm>
            <a:off x="2865952" y="2738928"/>
            <a:ext cx="107614" cy="41591"/>
          </a:xfrm>
          <a:custGeom>
            <a:avLst/>
            <a:gdLst/>
            <a:ahLst/>
            <a:cxnLst/>
            <a:rect l="l" t="t" r="r" b="b"/>
            <a:pathLst>
              <a:path w="110205" h="42592">
                <a:moveTo>
                  <a:pt x="3916" y="42105"/>
                </a:moveTo>
                <a:lnTo>
                  <a:pt x="0" y="42592"/>
                </a:lnTo>
                <a:lnTo>
                  <a:pt x="11857" y="37974"/>
                </a:lnTo>
                <a:lnTo>
                  <a:pt x="23780" y="33564"/>
                </a:lnTo>
                <a:lnTo>
                  <a:pt x="35741" y="29280"/>
                </a:lnTo>
                <a:lnTo>
                  <a:pt x="47712" y="25042"/>
                </a:lnTo>
                <a:lnTo>
                  <a:pt x="59664" y="20767"/>
                </a:lnTo>
                <a:lnTo>
                  <a:pt x="71569" y="16374"/>
                </a:lnTo>
                <a:lnTo>
                  <a:pt x="83399" y="11782"/>
                </a:lnTo>
                <a:lnTo>
                  <a:pt x="95126" y="6908"/>
                </a:lnTo>
                <a:lnTo>
                  <a:pt x="106721" y="1671"/>
                </a:lnTo>
                <a:lnTo>
                  <a:pt x="110205" y="0"/>
                </a:lnTo>
                <a:lnTo>
                  <a:pt x="99662" y="8150"/>
                </a:lnTo>
                <a:lnTo>
                  <a:pt x="88737" y="15257"/>
                </a:lnTo>
                <a:lnTo>
                  <a:pt x="77457" y="21397"/>
                </a:lnTo>
                <a:lnTo>
                  <a:pt x="65851" y="26644"/>
                </a:lnTo>
                <a:lnTo>
                  <a:pt x="53947" y="31073"/>
                </a:lnTo>
                <a:lnTo>
                  <a:pt x="41773" y="34758"/>
                </a:lnTo>
                <a:lnTo>
                  <a:pt x="29358" y="37776"/>
                </a:lnTo>
                <a:lnTo>
                  <a:pt x="16729" y="40200"/>
                </a:lnTo>
                <a:lnTo>
                  <a:pt x="3916" y="42105"/>
                </a:lnTo>
                <a:close/>
              </a:path>
            </a:pathLst>
          </a:custGeom>
          <a:solidFill>
            <a:srgbClr val="302D30"/>
          </a:solidFill>
        </p:spPr>
        <p:txBody>
          <a:bodyPr wrap="square" lIns="0" tIns="0" rIns="0" bIns="0" rtlCol="0">
            <a:noAutofit/>
          </a:bodyPr>
          <a:lstStyle/>
          <a:p>
            <a:endParaRPr sz="1758"/>
          </a:p>
        </p:txBody>
      </p:sp>
      <p:sp>
        <p:nvSpPr>
          <p:cNvPr id="1523" name="object 500"/>
          <p:cNvSpPr/>
          <p:nvPr/>
        </p:nvSpPr>
        <p:spPr>
          <a:xfrm>
            <a:off x="1434019" y="2564422"/>
            <a:ext cx="47750" cy="84812"/>
          </a:xfrm>
          <a:custGeom>
            <a:avLst/>
            <a:gdLst/>
            <a:ahLst/>
            <a:cxnLst/>
            <a:rect l="l" t="t" r="r" b="b"/>
            <a:pathLst>
              <a:path w="48900" h="86854">
                <a:moveTo>
                  <a:pt x="34055" y="11735"/>
                </a:moveTo>
                <a:lnTo>
                  <a:pt x="42079" y="21074"/>
                </a:lnTo>
                <a:lnTo>
                  <a:pt x="46929" y="32222"/>
                </a:lnTo>
                <a:lnTo>
                  <a:pt x="48900" y="43088"/>
                </a:lnTo>
                <a:lnTo>
                  <a:pt x="47955" y="53736"/>
                </a:lnTo>
                <a:lnTo>
                  <a:pt x="44056" y="64230"/>
                </a:lnTo>
                <a:lnTo>
                  <a:pt x="37167" y="74633"/>
                </a:lnTo>
                <a:lnTo>
                  <a:pt x="27251" y="85009"/>
                </a:lnTo>
                <a:lnTo>
                  <a:pt x="25170" y="86854"/>
                </a:lnTo>
                <a:lnTo>
                  <a:pt x="32066" y="76605"/>
                </a:lnTo>
                <a:lnTo>
                  <a:pt x="37467" y="66000"/>
                </a:lnTo>
                <a:lnTo>
                  <a:pt x="40603" y="54742"/>
                </a:lnTo>
                <a:lnTo>
                  <a:pt x="40701" y="42531"/>
                </a:lnTo>
                <a:lnTo>
                  <a:pt x="39067" y="34907"/>
                </a:lnTo>
                <a:lnTo>
                  <a:pt x="33772" y="23737"/>
                </a:lnTo>
                <a:lnTo>
                  <a:pt x="25146" y="13493"/>
                </a:lnTo>
                <a:lnTo>
                  <a:pt x="14093" y="5349"/>
                </a:lnTo>
                <a:lnTo>
                  <a:pt x="1516" y="477"/>
                </a:lnTo>
                <a:lnTo>
                  <a:pt x="0" y="177"/>
                </a:lnTo>
                <a:lnTo>
                  <a:pt x="10428" y="0"/>
                </a:lnTo>
                <a:lnTo>
                  <a:pt x="22642" y="4281"/>
                </a:lnTo>
                <a:lnTo>
                  <a:pt x="34055" y="11735"/>
                </a:lnTo>
                <a:close/>
              </a:path>
            </a:pathLst>
          </a:custGeom>
          <a:solidFill>
            <a:srgbClr val="302D30"/>
          </a:solidFill>
        </p:spPr>
        <p:txBody>
          <a:bodyPr wrap="square" lIns="0" tIns="0" rIns="0" bIns="0" rtlCol="0">
            <a:noAutofit/>
          </a:bodyPr>
          <a:lstStyle/>
          <a:p>
            <a:endParaRPr sz="1758"/>
          </a:p>
        </p:txBody>
      </p:sp>
      <p:sp>
        <p:nvSpPr>
          <p:cNvPr id="1524" name="object 501"/>
          <p:cNvSpPr/>
          <p:nvPr/>
        </p:nvSpPr>
        <p:spPr>
          <a:xfrm>
            <a:off x="2453536" y="2998386"/>
            <a:ext cx="50200" cy="75893"/>
          </a:xfrm>
          <a:custGeom>
            <a:avLst/>
            <a:gdLst/>
            <a:ahLst/>
            <a:cxnLst/>
            <a:rect l="l" t="t" r="r" b="b"/>
            <a:pathLst>
              <a:path w="51409" h="77720">
                <a:moveTo>
                  <a:pt x="12342" y="3682"/>
                </a:moveTo>
                <a:lnTo>
                  <a:pt x="12536" y="2686"/>
                </a:lnTo>
                <a:lnTo>
                  <a:pt x="12828" y="0"/>
                </a:lnTo>
                <a:lnTo>
                  <a:pt x="13508" y="3084"/>
                </a:lnTo>
                <a:lnTo>
                  <a:pt x="13897" y="4677"/>
                </a:lnTo>
                <a:lnTo>
                  <a:pt x="14188" y="6169"/>
                </a:lnTo>
                <a:lnTo>
                  <a:pt x="17290" y="18457"/>
                </a:lnTo>
                <a:lnTo>
                  <a:pt x="20561" y="30751"/>
                </a:lnTo>
                <a:lnTo>
                  <a:pt x="25813" y="44229"/>
                </a:lnTo>
                <a:lnTo>
                  <a:pt x="32371" y="55069"/>
                </a:lnTo>
                <a:lnTo>
                  <a:pt x="40166" y="65129"/>
                </a:lnTo>
                <a:lnTo>
                  <a:pt x="48705" y="74775"/>
                </a:lnTo>
                <a:lnTo>
                  <a:pt x="51409" y="77720"/>
                </a:lnTo>
                <a:lnTo>
                  <a:pt x="39389" y="72365"/>
                </a:lnTo>
                <a:lnTo>
                  <a:pt x="30024" y="63681"/>
                </a:lnTo>
                <a:lnTo>
                  <a:pt x="24781" y="56922"/>
                </a:lnTo>
                <a:lnTo>
                  <a:pt x="20311" y="50553"/>
                </a:lnTo>
                <a:lnTo>
                  <a:pt x="15938" y="43885"/>
                </a:lnTo>
                <a:lnTo>
                  <a:pt x="14091" y="36024"/>
                </a:lnTo>
                <a:lnTo>
                  <a:pt x="13314" y="32939"/>
                </a:lnTo>
                <a:lnTo>
                  <a:pt x="10398" y="33337"/>
                </a:lnTo>
                <a:lnTo>
                  <a:pt x="9037" y="31546"/>
                </a:lnTo>
                <a:lnTo>
                  <a:pt x="4761" y="25873"/>
                </a:lnTo>
                <a:lnTo>
                  <a:pt x="0" y="20500"/>
                </a:lnTo>
                <a:lnTo>
                  <a:pt x="1457" y="12439"/>
                </a:lnTo>
                <a:lnTo>
                  <a:pt x="2235" y="7762"/>
                </a:lnTo>
                <a:lnTo>
                  <a:pt x="4470" y="4975"/>
                </a:lnTo>
                <a:lnTo>
                  <a:pt x="9329" y="4876"/>
                </a:lnTo>
                <a:lnTo>
                  <a:pt x="5830" y="11046"/>
                </a:lnTo>
                <a:lnTo>
                  <a:pt x="7871" y="16220"/>
                </a:lnTo>
                <a:lnTo>
                  <a:pt x="12245" y="22291"/>
                </a:lnTo>
                <a:lnTo>
                  <a:pt x="12245" y="4776"/>
                </a:lnTo>
                <a:lnTo>
                  <a:pt x="12342" y="3682"/>
                </a:lnTo>
                <a:close/>
              </a:path>
            </a:pathLst>
          </a:custGeom>
          <a:solidFill>
            <a:srgbClr val="302D30"/>
          </a:solidFill>
        </p:spPr>
        <p:txBody>
          <a:bodyPr wrap="square" lIns="0" tIns="0" rIns="0" bIns="0" rtlCol="0">
            <a:noAutofit/>
          </a:bodyPr>
          <a:lstStyle/>
          <a:p>
            <a:endParaRPr sz="1758"/>
          </a:p>
        </p:txBody>
      </p:sp>
      <p:sp>
        <p:nvSpPr>
          <p:cNvPr id="1525" name="object 502"/>
          <p:cNvSpPr/>
          <p:nvPr/>
        </p:nvSpPr>
        <p:spPr>
          <a:xfrm>
            <a:off x="1860967" y="2766008"/>
            <a:ext cx="30738" cy="46481"/>
          </a:xfrm>
          <a:custGeom>
            <a:avLst/>
            <a:gdLst/>
            <a:ahLst/>
            <a:cxnLst/>
            <a:rect l="l" t="t" r="r" b="b"/>
            <a:pathLst>
              <a:path w="31478" h="47600">
                <a:moveTo>
                  <a:pt x="24490" y="41927"/>
                </a:moveTo>
                <a:lnTo>
                  <a:pt x="23809" y="38444"/>
                </a:lnTo>
                <a:lnTo>
                  <a:pt x="24004" y="36355"/>
                </a:lnTo>
                <a:lnTo>
                  <a:pt x="24587" y="28692"/>
                </a:lnTo>
                <a:lnTo>
                  <a:pt x="25073" y="20930"/>
                </a:lnTo>
                <a:lnTo>
                  <a:pt x="23129" y="13367"/>
                </a:lnTo>
                <a:lnTo>
                  <a:pt x="21477" y="7097"/>
                </a:lnTo>
                <a:lnTo>
                  <a:pt x="18367" y="5406"/>
                </a:lnTo>
                <a:lnTo>
                  <a:pt x="12633" y="8092"/>
                </a:lnTo>
                <a:lnTo>
                  <a:pt x="8260" y="10083"/>
                </a:lnTo>
                <a:lnTo>
                  <a:pt x="4178" y="12571"/>
                </a:lnTo>
                <a:lnTo>
                  <a:pt x="0" y="14859"/>
                </a:lnTo>
                <a:lnTo>
                  <a:pt x="5727" y="4374"/>
                </a:lnTo>
                <a:lnTo>
                  <a:pt x="15702" y="0"/>
                </a:lnTo>
                <a:lnTo>
                  <a:pt x="26830" y="2875"/>
                </a:lnTo>
                <a:lnTo>
                  <a:pt x="28668" y="4211"/>
                </a:lnTo>
                <a:lnTo>
                  <a:pt x="31478" y="16541"/>
                </a:lnTo>
                <a:lnTo>
                  <a:pt x="30718" y="28725"/>
                </a:lnTo>
                <a:lnTo>
                  <a:pt x="27114" y="39440"/>
                </a:lnTo>
                <a:lnTo>
                  <a:pt x="23809" y="46406"/>
                </a:lnTo>
                <a:lnTo>
                  <a:pt x="17104" y="47600"/>
                </a:lnTo>
                <a:lnTo>
                  <a:pt x="11370" y="42524"/>
                </a:lnTo>
                <a:lnTo>
                  <a:pt x="5498" y="32402"/>
                </a:lnTo>
                <a:lnTo>
                  <a:pt x="6368" y="20056"/>
                </a:lnTo>
                <a:lnTo>
                  <a:pt x="7191" y="18143"/>
                </a:lnTo>
                <a:lnTo>
                  <a:pt x="10495" y="24910"/>
                </a:lnTo>
                <a:lnTo>
                  <a:pt x="13605" y="31379"/>
                </a:lnTo>
                <a:lnTo>
                  <a:pt x="16715" y="37748"/>
                </a:lnTo>
                <a:lnTo>
                  <a:pt x="17784" y="40037"/>
                </a:lnTo>
                <a:lnTo>
                  <a:pt x="19242" y="42724"/>
                </a:lnTo>
                <a:lnTo>
                  <a:pt x="21671" y="42325"/>
                </a:lnTo>
                <a:lnTo>
                  <a:pt x="24490" y="41927"/>
                </a:lnTo>
                <a:close/>
              </a:path>
            </a:pathLst>
          </a:custGeom>
          <a:solidFill>
            <a:srgbClr val="302D30"/>
          </a:solidFill>
        </p:spPr>
        <p:txBody>
          <a:bodyPr wrap="square" lIns="0" tIns="0" rIns="0" bIns="0" rtlCol="0">
            <a:noAutofit/>
          </a:bodyPr>
          <a:lstStyle/>
          <a:p>
            <a:endParaRPr sz="1758"/>
          </a:p>
        </p:txBody>
      </p:sp>
      <p:sp>
        <p:nvSpPr>
          <p:cNvPr id="1526" name="object 503"/>
          <p:cNvSpPr/>
          <p:nvPr/>
        </p:nvSpPr>
        <p:spPr>
          <a:xfrm>
            <a:off x="2835687" y="2834755"/>
            <a:ext cx="89963" cy="21291"/>
          </a:xfrm>
          <a:custGeom>
            <a:avLst/>
            <a:gdLst/>
            <a:ahLst/>
            <a:cxnLst/>
            <a:rect l="l" t="t" r="r" b="b"/>
            <a:pathLst>
              <a:path w="92129" h="21804">
                <a:moveTo>
                  <a:pt x="2401" y="13583"/>
                </a:moveTo>
                <a:lnTo>
                  <a:pt x="0" y="11145"/>
                </a:lnTo>
                <a:lnTo>
                  <a:pt x="291" y="10946"/>
                </a:lnTo>
                <a:lnTo>
                  <a:pt x="583" y="10449"/>
                </a:lnTo>
                <a:lnTo>
                  <a:pt x="777" y="10548"/>
                </a:lnTo>
                <a:lnTo>
                  <a:pt x="13073" y="13896"/>
                </a:lnTo>
                <a:lnTo>
                  <a:pt x="25339" y="14795"/>
                </a:lnTo>
                <a:lnTo>
                  <a:pt x="37567" y="13827"/>
                </a:lnTo>
                <a:lnTo>
                  <a:pt x="49754" y="11572"/>
                </a:lnTo>
                <a:lnTo>
                  <a:pt x="58990" y="9354"/>
                </a:lnTo>
                <a:lnTo>
                  <a:pt x="70939" y="6093"/>
                </a:lnTo>
                <a:lnTo>
                  <a:pt x="83131" y="2575"/>
                </a:lnTo>
                <a:lnTo>
                  <a:pt x="92129" y="0"/>
                </a:lnTo>
                <a:lnTo>
                  <a:pt x="83116" y="6681"/>
                </a:lnTo>
                <a:lnTo>
                  <a:pt x="72104" y="12466"/>
                </a:lnTo>
                <a:lnTo>
                  <a:pt x="59778" y="17090"/>
                </a:lnTo>
                <a:lnTo>
                  <a:pt x="46822" y="20291"/>
                </a:lnTo>
                <a:lnTo>
                  <a:pt x="33922" y="21804"/>
                </a:lnTo>
                <a:lnTo>
                  <a:pt x="21761" y="21366"/>
                </a:lnTo>
                <a:lnTo>
                  <a:pt x="11026" y="18714"/>
                </a:lnTo>
                <a:lnTo>
                  <a:pt x="2401" y="13583"/>
                </a:lnTo>
                <a:close/>
              </a:path>
            </a:pathLst>
          </a:custGeom>
          <a:solidFill>
            <a:srgbClr val="302D30"/>
          </a:solidFill>
        </p:spPr>
        <p:txBody>
          <a:bodyPr wrap="square" lIns="0" tIns="0" rIns="0" bIns="0" rtlCol="0">
            <a:noAutofit/>
          </a:bodyPr>
          <a:lstStyle/>
          <a:p>
            <a:endParaRPr sz="1758"/>
          </a:p>
        </p:txBody>
      </p:sp>
      <p:sp>
        <p:nvSpPr>
          <p:cNvPr id="1527" name="object 504"/>
          <p:cNvSpPr/>
          <p:nvPr/>
        </p:nvSpPr>
        <p:spPr>
          <a:xfrm>
            <a:off x="2016345" y="3323358"/>
            <a:ext cx="81138" cy="35145"/>
          </a:xfrm>
          <a:custGeom>
            <a:avLst/>
            <a:gdLst/>
            <a:ahLst/>
            <a:cxnLst/>
            <a:rect l="l" t="t" r="r" b="b"/>
            <a:pathLst>
              <a:path w="83091" h="35991">
                <a:moveTo>
                  <a:pt x="13005" y="30523"/>
                </a:moveTo>
                <a:lnTo>
                  <a:pt x="25165" y="29042"/>
                </a:lnTo>
                <a:lnTo>
                  <a:pt x="36643" y="25439"/>
                </a:lnTo>
                <a:lnTo>
                  <a:pt x="47603" y="20239"/>
                </a:lnTo>
                <a:lnTo>
                  <a:pt x="58206" y="13967"/>
                </a:lnTo>
                <a:lnTo>
                  <a:pt x="68617" y="7148"/>
                </a:lnTo>
                <a:lnTo>
                  <a:pt x="71429" y="5274"/>
                </a:lnTo>
                <a:lnTo>
                  <a:pt x="75025" y="2786"/>
                </a:lnTo>
                <a:lnTo>
                  <a:pt x="78329" y="0"/>
                </a:lnTo>
                <a:lnTo>
                  <a:pt x="83091" y="199"/>
                </a:lnTo>
                <a:lnTo>
                  <a:pt x="74322" y="10020"/>
                </a:lnTo>
                <a:lnTo>
                  <a:pt x="64851" y="18781"/>
                </a:lnTo>
                <a:lnTo>
                  <a:pt x="54477" y="26144"/>
                </a:lnTo>
                <a:lnTo>
                  <a:pt x="43004" y="31772"/>
                </a:lnTo>
                <a:lnTo>
                  <a:pt x="32750" y="34830"/>
                </a:lnTo>
                <a:lnTo>
                  <a:pt x="20220" y="35991"/>
                </a:lnTo>
                <a:lnTo>
                  <a:pt x="8096" y="33606"/>
                </a:lnTo>
                <a:lnTo>
                  <a:pt x="0" y="29356"/>
                </a:lnTo>
                <a:lnTo>
                  <a:pt x="13005" y="30523"/>
                </a:lnTo>
                <a:close/>
              </a:path>
            </a:pathLst>
          </a:custGeom>
          <a:solidFill>
            <a:srgbClr val="F0972C"/>
          </a:solidFill>
        </p:spPr>
        <p:txBody>
          <a:bodyPr wrap="square" lIns="0" tIns="0" rIns="0" bIns="0" rtlCol="0">
            <a:noAutofit/>
          </a:bodyPr>
          <a:lstStyle/>
          <a:p>
            <a:endParaRPr sz="1758"/>
          </a:p>
        </p:txBody>
      </p:sp>
      <p:sp>
        <p:nvSpPr>
          <p:cNvPr id="1528" name="object 505"/>
          <p:cNvSpPr/>
          <p:nvPr/>
        </p:nvSpPr>
        <p:spPr>
          <a:xfrm>
            <a:off x="1468094" y="3285447"/>
            <a:ext cx="36814" cy="150524"/>
          </a:xfrm>
          <a:custGeom>
            <a:avLst/>
            <a:gdLst/>
            <a:ahLst/>
            <a:cxnLst/>
            <a:rect l="l" t="t" r="r" b="b"/>
            <a:pathLst>
              <a:path w="37700" h="154148">
                <a:moveTo>
                  <a:pt x="14039" y="39843"/>
                </a:moveTo>
                <a:lnTo>
                  <a:pt x="19002" y="28121"/>
                </a:lnTo>
                <a:lnTo>
                  <a:pt x="24878" y="16783"/>
                </a:lnTo>
                <a:lnTo>
                  <a:pt x="26135" y="14628"/>
                </a:lnTo>
                <a:lnTo>
                  <a:pt x="29342" y="9254"/>
                </a:lnTo>
                <a:lnTo>
                  <a:pt x="32063" y="3383"/>
                </a:lnTo>
                <a:lnTo>
                  <a:pt x="37700" y="0"/>
                </a:lnTo>
                <a:lnTo>
                  <a:pt x="33071" y="11858"/>
                </a:lnTo>
                <a:lnTo>
                  <a:pt x="27866" y="23433"/>
                </a:lnTo>
                <a:lnTo>
                  <a:pt x="22437" y="34901"/>
                </a:lnTo>
                <a:lnTo>
                  <a:pt x="17136" y="46439"/>
                </a:lnTo>
                <a:lnTo>
                  <a:pt x="14376" y="52941"/>
                </a:lnTo>
                <a:lnTo>
                  <a:pt x="9775" y="64834"/>
                </a:lnTo>
                <a:lnTo>
                  <a:pt x="5959" y="76966"/>
                </a:lnTo>
                <a:lnTo>
                  <a:pt x="3210" y="89390"/>
                </a:lnTo>
                <a:lnTo>
                  <a:pt x="2228" y="96628"/>
                </a:lnTo>
                <a:lnTo>
                  <a:pt x="2081" y="109760"/>
                </a:lnTo>
                <a:lnTo>
                  <a:pt x="4286" y="122125"/>
                </a:lnTo>
                <a:lnTo>
                  <a:pt x="8801" y="133698"/>
                </a:lnTo>
                <a:lnTo>
                  <a:pt x="15584" y="144455"/>
                </a:lnTo>
                <a:lnTo>
                  <a:pt x="20499" y="150267"/>
                </a:lnTo>
                <a:lnTo>
                  <a:pt x="19138" y="151560"/>
                </a:lnTo>
                <a:lnTo>
                  <a:pt x="17778" y="152854"/>
                </a:lnTo>
                <a:lnTo>
                  <a:pt x="16320" y="154148"/>
                </a:lnTo>
                <a:lnTo>
                  <a:pt x="16223" y="153252"/>
                </a:lnTo>
                <a:lnTo>
                  <a:pt x="16125" y="152456"/>
                </a:lnTo>
                <a:lnTo>
                  <a:pt x="15931" y="151560"/>
                </a:lnTo>
                <a:lnTo>
                  <a:pt x="15737" y="150963"/>
                </a:lnTo>
                <a:lnTo>
                  <a:pt x="16417" y="149869"/>
                </a:lnTo>
                <a:lnTo>
                  <a:pt x="15251" y="149769"/>
                </a:lnTo>
                <a:lnTo>
                  <a:pt x="15056" y="149769"/>
                </a:lnTo>
                <a:lnTo>
                  <a:pt x="14765" y="150864"/>
                </a:lnTo>
                <a:lnTo>
                  <a:pt x="14473" y="151461"/>
                </a:lnTo>
                <a:lnTo>
                  <a:pt x="7288" y="140210"/>
                </a:lnTo>
                <a:lnTo>
                  <a:pt x="2745" y="128532"/>
                </a:lnTo>
                <a:lnTo>
                  <a:pt x="448" y="116513"/>
                </a:lnTo>
                <a:lnTo>
                  <a:pt x="0" y="104238"/>
                </a:lnTo>
                <a:lnTo>
                  <a:pt x="1003" y="91791"/>
                </a:lnTo>
                <a:lnTo>
                  <a:pt x="3061" y="79256"/>
                </a:lnTo>
                <a:lnTo>
                  <a:pt x="3589" y="76626"/>
                </a:lnTo>
                <a:lnTo>
                  <a:pt x="6437" y="64163"/>
                </a:lnTo>
                <a:lnTo>
                  <a:pt x="9885" y="51880"/>
                </a:lnTo>
                <a:lnTo>
                  <a:pt x="14039" y="39843"/>
                </a:lnTo>
                <a:close/>
              </a:path>
            </a:pathLst>
          </a:custGeom>
          <a:solidFill>
            <a:srgbClr val="BAB6B6"/>
          </a:solidFill>
        </p:spPr>
        <p:txBody>
          <a:bodyPr wrap="square" lIns="0" tIns="0" rIns="0" bIns="0" rtlCol="0">
            <a:noAutofit/>
          </a:bodyPr>
          <a:lstStyle/>
          <a:p>
            <a:endParaRPr sz="1758"/>
          </a:p>
        </p:txBody>
      </p:sp>
      <p:sp>
        <p:nvSpPr>
          <p:cNvPr id="1529" name="object 506"/>
          <p:cNvSpPr/>
          <p:nvPr/>
        </p:nvSpPr>
        <p:spPr>
          <a:xfrm>
            <a:off x="1850563" y="2786356"/>
            <a:ext cx="13945" cy="82112"/>
          </a:xfrm>
          <a:custGeom>
            <a:avLst/>
            <a:gdLst/>
            <a:ahLst/>
            <a:cxnLst/>
            <a:rect l="l" t="t" r="r" b="b"/>
            <a:pathLst>
              <a:path w="14281" h="84089">
                <a:moveTo>
                  <a:pt x="257" y="39793"/>
                </a:moveTo>
                <a:lnTo>
                  <a:pt x="0" y="27218"/>
                </a:lnTo>
                <a:lnTo>
                  <a:pt x="925" y="14524"/>
                </a:lnTo>
                <a:lnTo>
                  <a:pt x="1355" y="11245"/>
                </a:lnTo>
                <a:lnTo>
                  <a:pt x="2424" y="3881"/>
                </a:lnTo>
                <a:lnTo>
                  <a:pt x="4757" y="1293"/>
                </a:lnTo>
                <a:lnTo>
                  <a:pt x="8255" y="0"/>
                </a:lnTo>
                <a:lnTo>
                  <a:pt x="6312" y="6169"/>
                </a:lnTo>
                <a:lnTo>
                  <a:pt x="5923" y="12538"/>
                </a:lnTo>
                <a:lnTo>
                  <a:pt x="6603" y="19007"/>
                </a:lnTo>
                <a:lnTo>
                  <a:pt x="7856" y="31608"/>
                </a:lnTo>
                <a:lnTo>
                  <a:pt x="9170" y="44235"/>
                </a:lnTo>
                <a:lnTo>
                  <a:pt x="10504" y="56881"/>
                </a:lnTo>
                <a:lnTo>
                  <a:pt x="11815" y="69536"/>
                </a:lnTo>
                <a:lnTo>
                  <a:pt x="11948" y="70854"/>
                </a:lnTo>
                <a:lnTo>
                  <a:pt x="11073" y="75332"/>
                </a:lnTo>
                <a:lnTo>
                  <a:pt x="13503" y="79313"/>
                </a:lnTo>
                <a:lnTo>
                  <a:pt x="14281" y="84089"/>
                </a:lnTo>
                <a:lnTo>
                  <a:pt x="10588" y="82597"/>
                </a:lnTo>
                <a:lnTo>
                  <a:pt x="8935" y="79611"/>
                </a:lnTo>
                <a:lnTo>
                  <a:pt x="7964" y="76725"/>
                </a:lnTo>
                <a:lnTo>
                  <a:pt x="4255" y="64555"/>
                </a:lnTo>
                <a:lnTo>
                  <a:pt x="1681" y="52241"/>
                </a:lnTo>
                <a:lnTo>
                  <a:pt x="257" y="39793"/>
                </a:lnTo>
                <a:close/>
              </a:path>
            </a:pathLst>
          </a:custGeom>
          <a:solidFill>
            <a:srgbClr val="302D30"/>
          </a:solidFill>
        </p:spPr>
        <p:txBody>
          <a:bodyPr wrap="square" lIns="0" tIns="0" rIns="0" bIns="0" rtlCol="0">
            <a:noAutofit/>
          </a:bodyPr>
          <a:lstStyle/>
          <a:p>
            <a:endParaRPr sz="1758"/>
          </a:p>
        </p:txBody>
      </p:sp>
      <p:sp>
        <p:nvSpPr>
          <p:cNvPr id="1530" name="object 507"/>
          <p:cNvSpPr/>
          <p:nvPr/>
        </p:nvSpPr>
        <p:spPr>
          <a:xfrm>
            <a:off x="2263811" y="2909871"/>
            <a:ext cx="28392" cy="32942"/>
          </a:xfrm>
          <a:custGeom>
            <a:avLst/>
            <a:gdLst/>
            <a:ahLst/>
            <a:cxnLst/>
            <a:rect l="l" t="t" r="r" b="b"/>
            <a:pathLst>
              <a:path w="29076" h="33735">
                <a:moveTo>
                  <a:pt x="7969" y="1592"/>
                </a:moveTo>
                <a:lnTo>
                  <a:pt x="15549" y="0"/>
                </a:lnTo>
                <a:lnTo>
                  <a:pt x="23323" y="497"/>
                </a:lnTo>
                <a:lnTo>
                  <a:pt x="26822" y="696"/>
                </a:lnTo>
                <a:lnTo>
                  <a:pt x="27502" y="4478"/>
                </a:lnTo>
                <a:lnTo>
                  <a:pt x="28183" y="7563"/>
                </a:lnTo>
                <a:lnTo>
                  <a:pt x="29076" y="20082"/>
                </a:lnTo>
                <a:lnTo>
                  <a:pt x="27900" y="32596"/>
                </a:lnTo>
                <a:lnTo>
                  <a:pt x="27794" y="33735"/>
                </a:lnTo>
                <a:lnTo>
                  <a:pt x="23032" y="30551"/>
                </a:lnTo>
                <a:lnTo>
                  <a:pt x="18464" y="27167"/>
                </a:lnTo>
                <a:lnTo>
                  <a:pt x="14480" y="22987"/>
                </a:lnTo>
                <a:lnTo>
                  <a:pt x="17687" y="23186"/>
                </a:lnTo>
                <a:lnTo>
                  <a:pt x="20894" y="24779"/>
                </a:lnTo>
                <a:lnTo>
                  <a:pt x="25267" y="23186"/>
                </a:lnTo>
                <a:lnTo>
                  <a:pt x="14412" y="16631"/>
                </a:lnTo>
                <a:lnTo>
                  <a:pt x="4576" y="8730"/>
                </a:lnTo>
                <a:lnTo>
                  <a:pt x="0" y="4478"/>
                </a:lnTo>
                <a:lnTo>
                  <a:pt x="7969" y="1592"/>
                </a:lnTo>
                <a:close/>
              </a:path>
            </a:pathLst>
          </a:custGeom>
          <a:solidFill>
            <a:srgbClr val="4189CA"/>
          </a:solidFill>
        </p:spPr>
        <p:txBody>
          <a:bodyPr wrap="square" lIns="0" tIns="0" rIns="0" bIns="0" rtlCol="0">
            <a:noAutofit/>
          </a:bodyPr>
          <a:lstStyle/>
          <a:p>
            <a:endParaRPr sz="1758"/>
          </a:p>
        </p:txBody>
      </p:sp>
      <p:sp>
        <p:nvSpPr>
          <p:cNvPr id="1531" name="object 508"/>
          <p:cNvSpPr/>
          <p:nvPr/>
        </p:nvSpPr>
        <p:spPr>
          <a:xfrm>
            <a:off x="1991168" y="3255725"/>
            <a:ext cx="124" cy="194"/>
          </a:xfrm>
          <a:custGeom>
            <a:avLst/>
            <a:gdLst/>
            <a:ahLst/>
            <a:cxnLst/>
            <a:rect l="l" t="t" r="r" b="b"/>
            <a:pathLst>
              <a:path w="127" h="199">
                <a:moveTo>
                  <a:pt x="127" y="0"/>
                </a:moveTo>
                <a:lnTo>
                  <a:pt x="30" y="199"/>
                </a:lnTo>
                <a:lnTo>
                  <a:pt x="127" y="0"/>
                </a:lnTo>
                <a:close/>
              </a:path>
            </a:pathLst>
          </a:custGeom>
          <a:solidFill>
            <a:srgbClr val="F0972C"/>
          </a:solidFill>
        </p:spPr>
        <p:txBody>
          <a:bodyPr wrap="square" lIns="0" tIns="0" rIns="0" bIns="0" rtlCol="0">
            <a:noAutofit/>
          </a:bodyPr>
          <a:lstStyle/>
          <a:p>
            <a:endParaRPr sz="1758"/>
          </a:p>
        </p:txBody>
      </p:sp>
      <p:sp>
        <p:nvSpPr>
          <p:cNvPr id="1532" name="object 509"/>
          <p:cNvSpPr/>
          <p:nvPr/>
        </p:nvSpPr>
        <p:spPr>
          <a:xfrm>
            <a:off x="1972852" y="3241233"/>
            <a:ext cx="18790" cy="75602"/>
          </a:xfrm>
          <a:custGeom>
            <a:avLst/>
            <a:gdLst/>
            <a:ahLst/>
            <a:cxnLst/>
            <a:rect l="l" t="t" r="r" b="b"/>
            <a:pathLst>
              <a:path w="19242" h="77422">
                <a:moveTo>
                  <a:pt x="12332" y="9999"/>
                </a:moveTo>
                <a:lnTo>
                  <a:pt x="12439" y="8856"/>
                </a:lnTo>
                <a:lnTo>
                  <a:pt x="12828" y="4577"/>
                </a:lnTo>
                <a:lnTo>
                  <a:pt x="16229" y="2686"/>
                </a:lnTo>
                <a:lnTo>
                  <a:pt x="18659" y="0"/>
                </a:lnTo>
                <a:lnTo>
                  <a:pt x="19242" y="4975"/>
                </a:lnTo>
                <a:lnTo>
                  <a:pt x="17201" y="10050"/>
                </a:lnTo>
                <a:lnTo>
                  <a:pt x="18725" y="14928"/>
                </a:lnTo>
                <a:lnTo>
                  <a:pt x="16326" y="16817"/>
                </a:lnTo>
                <a:lnTo>
                  <a:pt x="17590" y="19902"/>
                </a:lnTo>
                <a:lnTo>
                  <a:pt x="16909" y="22291"/>
                </a:lnTo>
                <a:lnTo>
                  <a:pt x="15452" y="21793"/>
                </a:lnTo>
                <a:lnTo>
                  <a:pt x="14091" y="21196"/>
                </a:lnTo>
                <a:lnTo>
                  <a:pt x="12439" y="20599"/>
                </a:lnTo>
                <a:lnTo>
                  <a:pt x="12536" y="23883"/>
                </a:lnTo>
                <a:lnTo>
                  <a:pt x="15452" y="24679"/>
                </a:lnTo>
                <a:lnTo>
                  <a:pt x="16229" y="26968"/>
                </a:lnTo>
                <a:lnTo>
                  <a:pt x="13949" y="39487"/>
                </a:lnTo>
                <a:lnTo>
                  <a:pt x="11452" y="51943"/>
                </a:lnTo>
                <a:lnTo>
                  <a:pt x="8590" y="64310"/>
                </a:lnTo>
                <a:lnTo>
                  <a:pt x="5218" y="76561"/>
                </a:lnTo>
                <a:lnTo>
                  <a:pt x="4956" y="77422"/>
                </a:lnTo>
                <a:lnTo>
                  <a:pt x="388" y="72148"/>
                </a:lnTo>
                <a:lnTo>
                  <a:pt x="0" y="66376"/>
                </a:lnTo>
                <a:lnTo>
                  <a:pt x="1846" y="59708"/>
                </a:lnTo>
                <a:lnTo>
                  <a:pt x="5097" y="47422"/>
                </a:lnTo>
                <a:lnTo>
                  <a:pt x="8110" y="35065"/>
                </a:lnTo>
                <a:lnTo>
                  <a:pt x="10613" y="22602"/>
                </a:lnTo>
                <a:lnTo>
                  <a:pt x="12332" y="9999"/>
                </a:lnTo>
                <a:close/>
              </a:path>
            </a:pathLst>
          </a:custGeom>
          <a:solidFill>
            <a:srgbClr val="F0972C"/>
          </a:solidFill>
        </p:spPr>
        <p:txBody>
          <a:bodyPr wrap="square" lIns="0" tIns="0" rIns="0" bIns="0" rtlCol="0">
            <a:noAutofit/>
          </a:bodyPr>
          <a:lstStyle/>
          <a:p>
            <a:endParaRPr sz="1758"/>
          </a:p>
        </p:txBody>
      </p:sp>
      <p:sp>
        <p:nvSpPr>
          <p:cNvPr id="1533" name="object 510"/>
          <p:cNvSpPr/>
          <p:nvPr/>
        </p:nvSpPr>
        <p:spPr>
          <a:xfrm>
            <a:off x="1446466" y="2592096"/>
            <a:ext cx="19074" cy="24002"/>
          </a:xfrm>
          <a:custGeom>
            <a:avLst/>
            <a:gdLst/>
            <a:ahLst/>
            <a:cxnLst/>
            <a:rect l="l" t="t" r="r" b="b"/>
            <a:pathLst>
              <a:path w="19533" h="24580">
                <a:moveTo>
                  <a:pt x="2040" y="7463"/>
                </a:moveTo>
                <a:lnTo>
                  <a:pt x="2526" y="8657"/>
                </a:lnTo>
                <a:lnTo>
                  <a:pt x="3012" y="7762"/>
                </a:lnTo>
                <a:lnTo>
                  <a:pt x="3498" y="7264"/>
                </a:lnTo>
                <a:lnTo>
                  <a:pt x="3498" y="6766"/>
                </a:lnTo>
                <a:lnTo>
                  <a:pt x="3401" y="5970"/>
                </a:lnTo>
                <a:lnTo>
                  <a:pt x="3207" y="4776"/>
                </a:lnTo>
                <a:lnTo>
                  <a:pt x="2623" y="4478"/>
                </a:lnTo>
                <a:lnTo>
                  <a:pt x="1554" y="3980"/>
                </a:lnTo>
                <a:lnTo>
                  <a:pt x="0" y="0"/>
                </a:lnTo>
                <a:lnTo>
                  <a:pt x="8746" y="3184"/>
                </a:lnTo>
                <a:lnTo>
                  <a:pt x="13119" y="8757"/>
                </a:lnTo>
                <a:lnTo>
                  <a:pt x="16618" y="13235"/>
                </a:lnTo>
                <a:lnTo>
                  <a:pt x="18659" y="18211"/>
                </a:lnTo>
                <a:lnTo>
                  <a:pt x="19533" y="24580"/>
                </a:lnTo>
                <a:lnTo>
                  <a:pt x="11564" y="21196"/>
                </a:lnTo>
                <a:lnTo>
                  <a:pt x="7385" y="15325"/>
                </a:lnTo>
                <a:lnTo>
                  <a:pt x="3012" y="8657"/>
                </a:lnTo>
                <a:lnTo>
                  <a:pt x="2526" y="16618"/>
                </a:lnTo>
                <a:lnTo>
                  <a:pt x="2040" y="7463"/>
                </a:lnTo>
                <a:close/>
              </a:path>
            </a:pathLst>
          </a:custGeom>
          <a:solidFill>
            <a:srgbClr val="302D30"/>
          </a:solidFill>
        </p:spPr>
        <p:txBody>
          <a:bodyPr wrap="square" lIns="0" tIns="0" rIns="0" bIns="0" rtlCol="0">
            <a:noAutofit/>
          </a:bodyPr>
          <a:lstStyle/>
          <a:p>
            <a:endParaRPr sz="1758"/>
          </a:p>
        </p:txBody>
      </p:sp>
      <p:sp>
        <p:nvSpPr>
          <p:cNvPr id="1534" name="object 511"/>
          <p:cNvSpPr/>
          <p:nvPr/>
        </p:nvSpPr>
        <p:spPr>
          <a:xfrm>
            <a:off x="1439435" y="2582098"/>
            <a:ext cx="10439" cy="37412"/>
          </a:xfrm>
          <a:custGeom>
            <a:avLst/>
            <a:gdLst/>
            <a:ahLst/>
            <a:cxnLst/>
            <a:rect l="l" t="t" r="r" b="b"/>
            <a:pathLst>
              <a:path w="10690" h="38313">
                <a:moveTo>
                  <a:pt x="9135" y="34531"/>
                </a:moveTo>
                <a:lnTo>
                  <a:pt x="97" y="38313"/>
                </a:lnTo>
                <a:lnTo>
                  <a:pt x="3401" y="31446"/>
                </a:lnTo>
                <a:lnTo>
                  <a:pt x="2818" y="25077"/>
                </a:lnTo>
                <a:lnTo>
                  <a:pt x="777" y="18808"/>
                </a:lnTo>
                <a:lnTo>
                  <a:pt x="0" y="16419"/>
                </a:lnTo>
                <a:lnTo>
                  <a:pt x="97" y="14529"/>
                </a:lnTo>
                <a:lnTo>
                  <a:pt x="1360" y="12538"/>
                </a:lnTo>
                <a:lnTo>
                  <a:pt x="4178" y="8458"/>
                </a:lnTo>
                <a:lnTo>
                  <a:pt x="6997" y="4378"/>
                </a:lnTo>
                <a:lnTo>
                  <a:pt x="10690" y="0"/>
                </a:lnTo>
                <a:lnTo>
                  <a:pt x="7191" y="10250"/>
                </a:lnTo>
                <a:lnTo>
                  <a:pt x="8746" y="14230"/>
                </a:lnTo>
                <a:lnTo>
                  <a:pt x="8552" y="15424"/>
                </a:lnTo>
                <a:lnTo>
                  <a:pt x="8649" y="16121"/>
                </a:lnTo>
                <a:lnTo>
                  <a:pt x="8746" y="16917"/>
                </a:lnTo>
                <a:lnTo>
                  <a:pt x="9232" y="17713"/>
                </a:lnTo>
                <a:lnTo>
                  <a:pt x="9718" y="26868"/>
                </a:lnTo>
                <a:lnTo>
                  <a:pt x="9135" y="34531"/>
                </a:lnTo>
                <a:close/>
              </a:path>
            </a:pathLst>
          </a:custGeom>
          <a:solidFill>
            <a:srgbClr val="302D30"/>
          </a:solidFill>
        </p:spPr>
        <p:txBody>
          <a:bodyPr wrap="square" lIns="0" tIns="0" rIns="0" bIns="0" rtlCol="0">
            <a:noAutofit/>
          </a:bodyPr>
          <a:lstStyle/>
          <a:p>
            <a:endParaRPr sz="1758"/>
          </a:p>
        </p:txBody>
      </p:sp>
      <p:sp>
        <p:nvSpPr>
          <p:cNvPr id="1535" name="object 512"/>
          <p:cNvSpPr/>
          <p:nvPr/>
        </p:nvSpPr>
        <p:spPr>
          <a:xfrm>
            <a:off x="1806512" y="2717082"/>
            <a:ext cx="71838" cy="17121"/>
          </a:xfrm>
          <a:custGeom>
            <a:avLst/>
            <a:gdLst/>
            <a:ahLst/>
            <a:cxnLst/>
            <a:rect l="l" t="t" r="r" b="b"/>
            <a:pathLst>
              <a:path w="73567" h="17533">
                <a:moveTo>
                  <a:pt x="1360" y="10648"/>
                </a:moveTo>
                <a:lnTo>
                  <a:pt x="2721" y="10150"/>
                </a:lnTo>
                <a:lnTo>
                  <a:pt x="4081" y="9752"/>
                </a:lnTo>
                <a:lnTo>
                  <a:pt x="9426" y="9553"/>
                </a:lnTo>
                <a:lnTo>
                  <a:pt x="14771" y="9453"/>
                </a:lnTo>
                <a:lnTo>
                  <a:pt x="20116" y="9254"/>
                </a:lnTo>
                <a:lnTo>
                  <a:pt x="32838" y="9193"/>
                </a:lnTo>
                <a:lnTo>
                  <a:pt x="45478" y="8629"/>
                </a:lnTo>
                <a:lnTo>
                  <a:pt x="57888" y="6580"/>
                </a:lnTo>
                <a:lnTo>
                  <a:pt x="69925" y="2061"/>
                </a:lnTo>
                <a:lnTo>
                  <a:pt x="73567" y="0"/>
                </a:lnTo>
                <a:lnTo>
                  <a:pt x="73567" y="3383"/>
                </a:lnTo>
                <a:lnTo>
                  <a:pt x="71235" y="5075"/>
                </a:lnTo>
                <a:lnTo>
                  <a:pt x="69388" y="7065"/>
                </a:lnTo>
                <a:lnTo>
                  <a:pt x="58326" y="13868"/>
                </a:lnTo>
                <a:lnTo>
                  <a:pt x="45902" y="16800"/>
                </a:lnTo>
                <a:lnTo>
                  <a:pt x="44704" y="16917"/>
                </a:lnTo>
                <a:lnTo>
                  <a:pt x="31997" y="17533"/>
                </a:lnTo>
                <a:lnTo>
                  <a:pt x="19396" y="16747"/>
                </a:lnTo>
                <a:lnTo>
                  <a:pt x="7004" y="14036"/>
                </a:lnTo>
                <a:lnTo>
                  <a:pt x="2235" y="12339"/>
                </a:lnTo>
                <a:lnTo>
                  <a:pt x="1554" y="11842"/>
                </a:lnTo>
                <a:lnTo>
                  <a:pt x="777" y="11444"/>
                </a:lnTo>
                <a:lnTo>
                  <a:pt x="0" y="11046"/>
                </a:lnTo>
                <a:lnTo>
                  <a:pt x="1360" y="10648"/>
                </a:lnTo>
                <a:close/>
              </a:path>
            </a:pathLst>
          </a:custGeom>
          <a:solidFill>
            <a:srgbClr val="302D30"/>
          </a:solidFill>
        </p:spPr>
        <p:txBody>
          <a:bodyPr wrap="square" lIns="0" tIns="0" rIns="0" bIns="0" rtlCol="0">
            <a:noAutofit/>
          </a:bodyPr>
          <a:lstStyle/>
          <a:p>
            <a:endParaRPr sz="1758"/>
          </a:p>
        </p:txBody>
      </p:sp>
      <p:sp>
        <p:nvSpPr>
          <p:cNvPr id="1536" name="object 513"/>
          <p:cNvSpPr/>
          <p:nvPr/>
        </p:nvSpPr>
        <p:spPr>
          <a:xfrm>
            <a:off x="2818464" y="2745253"/>
            <a:ext cx="16540" cy="67342"/>
          </a:xfrm>
          <a:custGeom>
            <a:avLst/>
            <a:gdLst/>
            <a:ahLst/>
            <a:cxnLst/>
            <a:rect l="l" t="t" r="r" b="b"/>
            <a:pathLst>
              <a:path w="16938" h="68963">
                <a:moveTo>
                  <a:pt x="1875" y="68963"/>
                </a:moveTo>
                <a:lnTo>
                  <a:pt x="0" y="56516"/>
                </a:lnTo>
                <a:lnTo>
                  <a:pt x="1946" y="44211"/>
                </a:lnTo>
                <a:lnTo>
                  <a:pt x="4304" y="36223"/>
                </a:lnTo>
                <a:lnTo>
                  <a:pt x="6831" y="28759"/>
                </a:lnTo>
                <a:lnTo>
                  <a:pt x="9163" y="21196"/>
                </a:lnTo>
                <a:lnTo>
                  <a:pt x="11107" y="14628"/>
                </a:lnTo>
                <a:lnTo>
                  <a:pt x="12662" y="8060"/>
                </a:lnTo>
                <a:lnTo>
                  <a:pt x="11496" y="0"/>
                </a:lnTo>
                <a:lnTo>
                  <a:pt x="16744" y="5572"/>
                </a:lnTo>
                <a:lnTo>
                  <a:pt x="16938" y="11344"/>
                </a:lnTo>
                <a:lnTo>
                  <a:pt x="16647" y="17216"/>
                </a:lnTo>
                <a:lnTo>
                  <a:pt x="14771" y="29844"/>
                </a:lnTo>
                <a:lnTo>
                  <a:pt x="10868" y="41956"/>
                </a:lnTo>
                <a:lnTo>
                  <a:pt x="10038" y="43985"/>
                </a:lnTo>
                <a:lnTo>
                  <a:pt x="5724" y="55906"/>
                </a:lnTo>
                <a:lnTo>
                  <a:pt x="2118" y="68115"/>
                </a:lnTo>
                <a:lnTo>
                  <a:pt x="1875" y="68963"/>
                </a:lnTo>
                <a:close/>
              </a:path>
            </a:pathLst>
          </a:custGeom>
          <a:solidFill>
            <a:srgbClr val="302D30"/>
          </a:solidFill>
        </p:spPr>
        <p:txBody>
          <a:bodyPr wrap="square" lIns="0" tIns="0" rIns="0" bIns="0" rtlCol="0">
            <a:noAutofit/>
          </a:bodyPr>
          <a:lstStyle/>
          <a:p>
            <a:endParaRPr sz="1758"/>
          </a:p>
        </p:txBody>
      </p:sp>
      <p:sp>
        <p:nvSpPr>
          <p:cNvPr id="1537" name="object 514"/>
          <p:cNvSpPr/>
          <p:nvPr/>
        </p:nvSpPr>
        <p:spPr>
          <a:xfrm>
            <a:off x="2833125" y="2741272"/>
            <a:ext cx="21538" cy="50628"/>
          </a:xfrm>
          <a:custGeom>
            <a:avLst/>
            <a:gdLst/>
            <a:ahLst/>
            <a:cxnLst/>
            <a:rect l="l" t="t" r="r" b="b"/>
            <a:pathLst>
              <a:path w="22057" h="51847">
                <a:moveTo>
                  <a:pt x="0" y="3881"/>
                </a:moveTo>
                <a:lnTo>
                  <a:pt x="5344" y="0"/>
                </a:lnTo>
                <a:lnTo>
                  <a:pt x="11467" y="696"/>
                </a:lnTo>
                <a:lnTo>
                  <a:pt x="16229" y="5970"/>
                </a:lnTo>
                <a:lnTo>
                  <a:pt x="22057" y="16827"/>
                </a:lnTo>
                <a:lnTo>
                  <a:pt x="21432" y="28802"/>
                </a:lnTo>
                <a:lnTo>
                  <a:pt x="20214" y="32242"/>
                </a:lnTo>
                <a:lnTo>
                  <a:pt x="17687" y="38313"/>
                </a:lnTo>
                <a:lnTo>
                  <a:pt x="15063" y="44383"/>
                </a:lnTo>
                <a:lnTo>
                  <a:pt x="19630" y="51847"/>
                </a:lnTo>
                <a:lnTo>
                  <a:pt x="12050" y="46871"/>
                </a:lnTo>
                <a:lnTo>
                  <a:pt x="10398" y="41497"/>
                </a:lnTo>
                <a:lnTo>
                  <a:pt x="12730" y="31446"/>
                </a:lnTo>
                <a:lnTo>
                  <a:pt x="13897" y="26271"/>
                </a:lnTo>
                <a:lnTo>
                  <a:pt x="15354" y="21196"/>
                </a:lnTo>
                <a:lnTo>
                  <a:pt x="13605" y="15922"/>
                </a:lnTo>
                <a:lnTo>
                  <a:pt x="11467" y="9254"/>
                </a:lnTo>
                <a:lnTo>
                  <a:pt x="7968" y="4080"/>
                </a:lnTo>
                <a:lnTo>
                  <a:pt x="0" y="3881"/>
                </a:lnTo>
                <a:close/>
              </a:path>
            </a:pathLst>
          </a:custGeom>
          <a:solidFill>
            <a:srgbClr val="302D30"/>
          </a:solidFill>
        </p:spPr>
        <p:txBody>
          <a:bodyPr wrap="square" lIns="0" tIns="0" rIns="0" bIns="0" rtlCol="0">
            <a:noAutofit/>
          </a:bodyPr>
          <a:lstStyle/>
          <a:p>
            <a:endParaRPr sz="1758"/>
          </a:p>
        </p:txBody>
      </p:sp>
      <p:sp>
        <p:nvSpPr>
          <p:cNvPr id="1538" name="object 515"/>
          <p:cNvSpPr/>
          <p:nvPr/>
        </p:nvSpPr>
        <p:spPr>
          <a:xfrm>
            <a:off x="1985000" y="3261341"/>
            <a:ext cx="46594" cy="33039"/>
          </a:xfrm>
          <a:custGeom>
            <a:avLst/>
            <a:gdLst/>
            <a:ahLst/>
            <a:cxnLst/>
            <a:rect l="l" t="t" r="r" b="b"/>
            <a:pathLst>
              <a:path w="47716" h="33834">
                <a:moveTo>
                  <a:pt x="3012" y="4080"/>
                </a:moveTo>
                <a:lnTo>
                  <a:pt x="97" y="3283"/>
                </a:lnTo>
                <a:lnTo>
                  <a:pt x="0" y="0"/>
                </a:lnTo>
                <a:lnTo>
                  <a:pt x="1652" y="597"/>
                </a:lnTo>
                <a:lnTo>
                  <a:pt x="3012" y="1194"/>
                </a:lnTo>
                <a:lnTo>
                  <a:pt x="4470" y="1691"/>
                </a:lnTo>
                <a:lnTo>
                  <a:pt x="16532" y="5764"/>
                </a:lnTo>
                <a:lnTo>
                  <a:pt x="28566" y="9803"/>
                </a:lnTo>
                <a:lnTo>
                  <a:pt x="33042" y="11344"/>
                </a:lnTo>
                <a:lnTo>
                  <a:pt x="41497" y="14330"/>
                </a:lnTo>
                <a:lnTo>
                  <a:pt x="47716" y="18808"/>
                </a:lnTo>
                <a:lnTo>
                  <a:pt x="45092" y="29555"/>
                </a:lnTo>
                <a:lnTo>
                  <a:pt x="44801" y="30750"/>
                </a:lnTo>
                <a:lnTo>
                  <a:pt x="45092" y="32143"/>
                </a:lnTo>
                <a:lnTo>
                  <a:pt x="45190" y="33834"/>
                </a:lnTo>
                <a:lnTo>
                  <a:pt x="42566" y="33038"/>
                </a:lnTo>
                <a:lnTo>
                  <a:pt x="41594" y="30650"/>
                </a:lnTo>
                <a:lnTo>
                  <a:pt x="41399" y="28958"/>
                </a:lnTo>
                <a:lnTo>
                  <a:pt x="40719" y="22390"/>
                </a:lnTo>
                <a:lnTo>
                  <a:pt x="36249" y="20798"/>
                </a:lnTo>
                <a:lnTo>
                  <a:pt x="31098" y="19106"/>
                </a:lnTo>
                <a:lnTo>
                  <a:pt x="19110" y="14792"/>
                </a:lnTo>
                <a:lnTo>
                  <a:pt x="7765" y="9052"/>
                </a:lnTo>
                <a:lnTo>
                  <a:pt x="3790" y="6368"/>
                </a:lnTo>
                <a:lnTo>
                  <a:pt x="3012" y="4080"/>
                </a:lnTo>
                <a:close/>
              </a:path>
            </a:pathLst>
          </a:custGeom>
          <a:solidFill>
            <a:srgbClr val="302D30"/>
          </a:solidFill>
        </p:spPr>
        <p:txBody>
          <a:bodyPr wrap="square" lIns="0" tIns="0" rIns="0" bIns="0" rtlCol="0">
            <a:noAutofit/>
          </a:bodyPr>
          <a:lstStyle/>
          <a:p>
            <a:endParaRPr sz="1758"/>
          </a:p>
        </p:txBody>
      </p:sp>
      <p:sp>
        <p:nvSpPr>
          <p:cNvPr id="1539" name="object 516"/>
          <p:cNvSpPr/>
          <p:nvPr/>
        </p:nvSpPr>
        <p:spPr>
          <a:xfrm>
            <a:off x="1664908" y="2971292"/>
            <a:ext cx="22396" cy="57721"/>
          </a:xfrm>
          <a:custGeom>
            <a:avLst/>
            <a:gdLst/>
            <a:ahLst/>
            <a:cxnLst/>
            <a:rect l="l" t="t" r="r" b="b"/>
            <a:pathLst>
              <a:path w="22935" h="59111">
                <a:moveTo>
                  <a:pt x="2332" y="3881"/>
                </a:moveTo>
                <a:lnTo>
                  <a:pt x="4567" y="1990"/>
                </a:lnTo>
                <a:lnTo>
                  <a:pt x="5730" y="15334"/>
                </a:lnTo>
                <a:lnTo>
                  <a:pt x="9571" y="27505"/>
                </a:lnTo>
                <a:lnTo>
                  <a:pt x="16618" y="38286"/>
                </a:lnTo>
                <a:lnTo>
                  <a:pt x="21866" y="43388"/>
                </a:lnTo>
                <a:lnTo>
                  <a:pt x="22352" y="46373"/>
                </a:lnTo>
                <a:lnTo>
                  <a:pt x="20797" y="49657"/>
                </a:lnTo>
                <a:lnTo>
                  <a:pt x="22935" y="52444"/>
                </a:lnTo>
                <a:lnTo>
                  <a:pt x="22060" y="54633"/>
                </a:lnTo>
                <a:lnTo>
                  <a:pt x="21185" y="56822"/>
                </a:lnTo>
                <a:lnTo>
                  <a:pt x="20311" y="59111"/>
                </a:lnTo>
                <a:lnTo>
                  <a:pt x="14279" y="51494"/>
                </a:lnTo>
                <a:lnTo>
                  <a:pt x="8515" y="39642"/>
                </a:lnTo>
                <a:lnTo>
                  <a:pt x="3740" y="25677"/>
                </a:lnTo>
                <a:lnTo>
                  <a:pt x="679" y="11722"/>
                </a:lnTo>
                <a:lnTo>
                  <a:pt x="0" y="696"/>
                </a:lnTo>
                <a:lnTo>
                  <a:pt x="1846" y="0"/>
                </a:lnTo>
                <a:lnTo>
                  <a:pt x="2332" y="3881"/>
                </a:lnTo>
                <a:close/>
              </a:path>
            </a:pathLst>
          </a:custGeom>
          <a:solidFill>
            <a:srgbClr val="BAB6B6"/>
          </a:solidFill>
        </p:spPr>
        <p:txBody>
          <a:bodyPr wrap="square" lIns="0" tIns="0" rIns="0" bIns="0" rtlCol="0">
            <a:noAutofit/>
          </a:bodyPr>
          <a:lstStyle/>
          <a:p>
            <a:endParaRPr sz="1758"/>
          </a:p>
        </p:txBody>
      </p:sp>
      <p:sp>
        <p:nvSpPr>
          <p:cNvPr id="1540" name="object 517"/>
          <p:cNvSpPr/>
          <p:nvPr/>
        </p:nvSpPr>
        <p:spPr>
          <a:xfrm>
            <a:off x="1505397" y="2970503"/>
            <a:ext cx="21921" cy="37120"/>
          </a:xfrm>
          <a:custGeom>
            <a:avLst/>
            <a:gdLst/>
            <a:ahLst/>
            <a:cxnLst/>
            <a:rect l="l" t="t" r="r" b="b"/>
            <a:pathLst>
              <a:path w="22449" h="38014">
                <a:moveTo>
                  <a:pt x="4924" y="21479"/>
                </a:moveTo>
                <a:lnTo>
                  <a:pt x="414" y="9858"/>
                </a:lnTo>
                <a:lnTo>
                  <a:pt x="0" y="2885"/>
                </a:lnTo>
                <a:lnTo>
                  <a:pt x="2138" y="2587"/>
                </a:lnTo>
                <a:lnTo>
                  <a:pt x="4081" y="2189"/>
                </a:lnTo>
                <a:lnTo>
                  <a:pt x="5247" y="0"/>
                </a:lnTo>
                <a:lnTo>
                  <a:pt x="11497" y="11083"/>
                </a:lnTo>
                <a:lnTo>
                  <a:pt x="17803" y="22108"/>
                </a:lnTo>
                <a:lnTo>
                  <a:pt x="20116" y="25973"/>
                </a:lnTo>
                <a:lnTo>
                  <a:pt x="22449" y="29754"/>
                </a:lnTo>
                <a:lnTo>
                  <a:pt x="21768" y="33038"/>
                </a:lnTo>
                <a:lnTo>
                  <a:pt x="18853" y="35327"/>
                </a:lnTo>
                <a:lnTo>
                  <a:pt x="15452" y="38014"/>
                </a:lnTo>
                <a:lnTo>
                  <a:pt x="13216" y="34631"/>
                </a:lnTo>
                <a:lnTo>
                  <a:pt x="11661" y="32143"/>
                </a:lnTo>
                <a:lnTo>
                  <a:pt x="4924" y="21479"/>
                </a:lnTo>
                <a:close/>
              </a:path>
            </a:pathLst>
          </a:custGeom>
          <a:solidFill>
            <a:srgbClr val="BAB6B6"/>
          </a:solidFill>
        </p:spPr>
        <p:txBody>
          <a:bodyPr wrap="square" lIns="0" tIns="0" rIns="0" bIns="0" rtlCol="0">
            <a:noAutofit/>
          </a:bodyPr>
          <a:lstStyle/>
          <a:p>
            <a:endParaRPr sz="1758"/>
          </a:p>
        </p:txBody>
      </p:sp>
      <p:sp>
        <p:nvSpPr>
          <p:cNvPr id="1541" name="object 518"/>
          <p:cNvSpPr/>
          <p:nvPr/>
        </p:nvSpPr>
        <p:spPr>
          <a:xfrm>
            <a:off x="1834491" y="2829787"/>
            <a:ext cx="27805" cy="73950"/>
          </a:xfrm>
          <a:custGeom>
            <a:avLst/>
            <a:gdLst/>
            <a:ahLst/>
            <a:cxnLst/>
            <a:rect l="l" t="t" r="r" b="b"/>
            <a:pathLst>
              <a:path w="28474" h="75730">
                <a:moveTo>
                  <a:pt x="12262" y="36087"/>
                </a:moveTo>
                <a:lnTo>
                  <a:pt x="13799" y="41199"/>
                </a:lnTo>
                <a:lnTo>
                  <a:pt x="18240" y="53138"/>
                </a:lnTo>
                <a:lnTo>
                  <a:pt x="23428" y="64717"/>
                </a:lnTo>
                <a:lnTo>
                  <a:pt x="28474" y="75730"/>
                </a:lnTo>
                <a:lnTo>
                  <a:pt x="22352" y="75332"/>
                </a:lnTo>
                <a:lnTo>
                  <a:pt x="20602" y="70257"/>
                </a:lnTo>
                <a:lnTo>
                  <a:pt x="18659" y="65679"/>
                </a:lnTo>
                <a:lnTo>
                  <a:pt x="13978" y="53837"/>
                </a:lnTo>
                <a:lnTo>
                  <a:pt x="10018" y="41759"/>
                </a:lnTo>
                <a:lnTo>
                  <a:pt x="6568" y="29527"/>
                </a:lnTo>
                <a:lnTo>
                  <a:pt x="3790" y="18708"/>
                </a:lnTo>
                <a:lnTo>
                  <a:pt x="2235" y="12538"/>
                </a:lnTo>
                <a:lnTo>
                  <a:pt x="194" y="6468"/>
                </a:lnTo>
                <a:lnTo>
                  <a:pt x="0" y="0"/>
                </a:lnTo>
                <a:lnTo>
                  <a:pt x="4565" y="11893"/>
                </a:lnTo>
                <a:lnTo>
                  <a:pt x="8560" y="23952"/>
                </a:lnTo>
                <a:lnTo>
                  <a:pt x="12262" y="36087"/>
                </a:lnTo>
                <a:close/>
              </a:path>
            </a:pathLst>
          </a:custGeom>
          <a:solidFill>
            <a:srgbClr val="F0972C"/>
          </a:solidFill>
        </p:spPr>
        <p:txBody>
          <a:bodyPr wrap="square" lIns="0" tIns="0" rIns="0" bIns="0" rtlCol="0">
            <a:noAutofit/>
          </a:bodyPr>
          <a:lstStyle/>
          <a:p>
            <a:endParaRPr sz="1758"/>
          </a:p>
        </p:txBody>
      </p:sp>
      <p:sp>
        <p:nvSpPr>
          <p:cNvPr id="1542" name="object 519"/>
          <p:cNvSpPr/>
          <p:nvPr/>
        </p:nvSpPr>
        <p:spPr>
          <a:xfrm>
            <a:off x="1419835" y="2568397"/>
            <a:ext cx="14944" cy="48199"/>
          </a:xfrm>
          <a:custGeom>
            <a:avLst/>
            <a:gdLst/>
            <a:ahLst/>
            <a:cxnLst/>
            <a:rect l="l" t="t" r="r" b="b"/>
            <a:pathLst>
              <a:path w="15304" h="49359">
                <a:moveTo>
                  <a:pt x="6156" y="39679"/>
                </a:moveTo>
                <a:lnTo>
                  <a:pt x="972" y="30034"/>
                </a:lnTo>
                <a:lnTo>
                  <a:pt x="0" y="20155"/>
                </a:lnTo>
                <a:lnTo>
                  <a:pt x="3483" y="9777"/>
                </a:lnTo>
                <a:lnTo>
                  <a:pt x="10445" y="0"/>
                </a:lnTo>
                <a:lnTo>
                  <a:pt x="7590" y="12368"/>
                </a:lnTo>
                <a:lnTo>
                  <a:pt x="8041" y="24349"/>
                </a:lnTo>
                <a:lnTo>
                  <a:pt x="10756" y="36077"/>
                </a:lnTo>
                <a:lnTo>
                  <a:pt x="14696" y="47686"/>
                </a:lnTo>
                <a:lnTo>
                  <a:pt x="15304" y="49359"/>
                </a:lnTo>
                <a:lnTo>
                  <a:pt x="6156" y="39679"/>
                </a:lnTo>
                <a:close/>
              </a:path>
            </a:pathLst>
          </a:custGeom>
          <a:solidFill>
            <a:srgbClr val="302D30"/>
          </a:solidFill>
        </p:spPr>
        <p:txBody>
          <a:bodyPr wrap="square" lIns="0" tIns="0" rIns="0" bIns="0" rtlCol="0">
            <a:noAutofit/>
          </a:bodyPr>
          <a:lstStyle/>
          <a:p>
            <a:endParaRPr sz="1758"/>
          </a:p>
        </p:txBody>
      </p:sp>
      <p:sp>
        <p:nvSpPr>
          <p:cNvPr id="1543" name="object 520"/>
          <p:cNvSpPr/>
          <p:nvPr/>
        </p:nvSpPr>
        <p:spPr>
          <a:xfrm>
            <a:off x="2583904" y="2892660"/>
            <a:ext cx="26477" cy="30512"/>
          </a:xfrm>
          <a:custGeom>
            <a:avLst/>
            <a:gdLst/>
            <a:ahLst/>
            <a:cxnLst/>
            <a:rect l="l" t="t" r="r" b="b"/>
            <a:pathLst>
              <a:path w="27114" h="31247">
                <a:moveTo>
                  <a:pt x="26919" y="29157"/>
                </a:moveTo>
                <a:lnTo>
                  <a:pt x="24684" y="30252"/>
                </a:lnTo>
                <a:lnTo>
                  <a:pt x="22546" y="31247"/>
                </a:lnTo>
                <a:lnTo>
                  <a:pt x="20699" y="30451"/>
                </a:lnTo>
                <a:lnTo>
                  <a:pt x="19825" y="28461"/>
                </a:lnTo>
                <a:lnTo>
                  <a:pt x="17298" y="22291"/>
                </a:lnTo>
                <a:lnTo>
                  <a:pt x="11564" y="19803"/>
                </a:lnTo>
                <a:lnTo>
                  <a:pt x="7094" y="15922"/>
                </a:lnTo>
                <a:lnTo>
                  <a:pt x="4664" y="13832"/>
                </a:lnTo>
                <a:lnTo>
                  <a:pt x="0" y="12240"/>
                </a:lnTo>
                <a:lnTo>
                  <a:pt x="2235" y="7861"/>
                </a:lnTo>
                <a:lnTo>
                  <a:pt x="4178" y="4080"/>
                </a:lnTo>
                <a:lnTo>
                  <a:pt x="7969" y="7563"/>
                </a:lnTo>
                <a:lnTo>
                  <a:pt x="11661" y="7364"/>
                </a:lnTo>
                <a:lnTo>
                  <a:pt x="11078" y="5174"/>
                </a:lnTo>
                <a:lnTo>
                  <a:pt x="10592" y="3383"/>
                </a:lnTo>
                <a:lnTo>
                  <a:pt x="9621" y="0"/>
                </a:lnTo>
                <a:lnTo>
                  <a:pt x="18641" y="9908"/>
                </a:lnTo>
                <a:lnTo>
                  <a:pt x="24800" y="20674"/>
                </a:lnTo>
                <a:lnTo>
                  <a:pt x="26530" y="25177"/>
                </a:lnTo>
                <a:lnTo>
                  <a:pt x="27114" y="27067"/>
                </a:lnTo>
                <a:lnTo>
                  <a:pt x="26919" y="29157"/>
                </a:lnTo>
                <a:close/>
              </a:path>
            </a:pathLst>
          </a:custGeom>
          <a:solidFill>
            <a:srgbClr val="302D30"/>
          </a:solidFill>
        </p:spPr>
        <p:txBody>
          <a:bodyPr wrap="square" lIns="0" tIns="0" rIns="0" bIns="0" rtlCol="0">
            <a:noAutofit/>
          </a:bodyPr>
          <a:lstStyle/>
          <a:p>
            <a:endParaRPr sz="1758"/>
          </a:p>
        </p:txBody>
      </p:sp>
      <p:sp>
        <p:nvSpPr>
          <p:cNvPr id="1544" name="object 521"/>
          <p:cNvSpPr/>
          <p:nvPr/>
        </p:nvSpPr>
        <p:spPr>
          <a:xfrm>
            <a:off x="2922786" y="2780227"/>
            <a:ext cx="15987" cy="42659"/>
          </a:xfrm>
          <a:custGeom>
            <a:avLst/>
            <a:gdLst/>
            <a:ahLst/>
            <a:cxnLst/>
            <a:rect l="l" t="t" r="r" b="b"/>
            <a:pathLst>
              <a:path w="16372" h="43686">
                <a:moveTo>
                  <a:pt x="16372" y="29564"/>
                </a:moveTo>
                <a:lnTo>
                  <a:pt x="13010" y="41341"/>
                </a:lnTo>
                <a:lnTo>
                  <a:pt x="11661" y="43686"/>
                </a:lnTo>
                <a:lnTo>
                  <a:pt x="9537" y="31448"/>
                </a:lnTo>
                <a:lnTo>
                  <a:pt x="7344" y="19120"/>
                </a:lnTo>
                <a:lnTo>
                  <a:pt x="3497" y="6847"/>
                </a:lnTo>
                <a:lnTo>
                  <a:pt x="0" y="0"/>
                </a:lnTo>
                <a:lnTo>
                  <a:pt x="9539" y="7273"/>
                </a:lnTo>
                <a:lnTo>
                  <a:pt x="15105" y="17667"/>
                </a:lnTo>
                <a:lnTo>
                  <a:pt x="16372" y="29564"/>
                </a:lnTo>
                <a:close/>
              </a:path>
            </a:pathLst>
          </a:custGeom>
          <a:solidFill>
            <a:srgbClr val="302D30"/>
          </a:solidFill>
        </p:spPr>
        <p:txBody>
          <a:bodyPr wrap="square" lIns="0" tIns="0" rIns="0" bIns="0" rtlCol="0">
            <a:noAutofit/>
          </a:bodyPr>
          <a:lstStyle/>
          <a:p>
            <a:endParaRPr sz="1758"/>
          </a:p>
        </p:txBody>
      </p:sp>
      <p:sp>
        <p:nvSpPr>
          <p:cNvPr id="1545" name="object 522"/>
          <p:cNvSpPr/>
          <p:nvPr/>
        </p:nvSpPr>
        <p:spPr>
          <a:xfrm>
            <a:off x="2861773" y="2787418"/>
            <a:ext cx="20212" cy="38384"/>
          </a:xfrm>
          <a:custGeom>
            <a:avLst/>
            <a:gdLst/>
            <a:ahLst/>
            <a:cxnLst/>
            <a:rect l="l" t="t" r="r" b="b"/>
            <a:pathLst>
              <a:path w="20699" h="39308">
                <a:moveTo>
                  <a:pt x="97" y="4677"/>
                </a:moveTo>
                <a:lnTo>
                  <a:pt x="3401" y="298"/>
                </a:lnTo>
                <a:lnTo>
                  <a:pt x="6608" y="0"/>
                </a:lnTo>
                <a:lnTo>
                  <a:pt x="10690" y="4378"/>
                </a:lnTo>
                <a:lnTo>
                  <a:pt x="17417" y="15396"/>
                </a:lnTo>
                <a:lnTo>
                  <a:pt x="20107" y="27969"/>
                </a:lnTo>
                <a:lnTo>
                  <a:pt x="20408" y="30949"/>
                </a:lnTo>
                <a:lnTo>
                  <a:pt x="20699" y="33635"/>
                </a:lnTo>
                <a:lnTo>
                  <a:pt x="20505" y="36223"/>
                </a:lnTo>
                <a:lnTo>
                  <a:pt x="20505" y="39308"/>
                </a:lnTo>
                <a:lnTo>
                  <a:pt x="17104" y="38412"/>
                </a:lnTo>
                <a:lnTo>
                  <a:pt x="16618" y="35327"/>
                </a:lnTo>
                <a:lnTo>
                  <a:pt x="15646" y="32939"/>
                </a:lnTo>
                <a:lnTo>
                  <a:pt x="12439" y="25276"/>
                </a:lnTo>
                <a:lnTo>
                  <a:pt x="9621" y="17514"/>
                </a:lnTo>
                <a:lnTo>
                  <a:pt x="6511" y="9752"/>
                </a:lnTo>
                <a:lnTo>
                  <a:pt x="5345" y="6866"/>
                </a:lnTo>
                <a:lnTo>
                  <a:pt x="3887" y="4080"/>
                </a:lnTo>
                <a:lnTo>
                  <a:pt x="0" y="4776"/>
                </a:lnTo>
                <a:close/>
              </a:path>
            </a:pathLst>
          </a:custGeom>
          <a:solidFill>
            <a:srgbClr val="302D30"/>
          </a:solidFill>
        </p:spPr>
        <p:txBody>
          <a:bodyPr wrap="square" lIns="0" tIns="0" rIns="0" bIns="0" rtlCol="0">
            <a:noAutofit/>
          </a:bodyPr>
          <a:lstStyle/>
          <a:p>
            <a:endParaRPr sz="1758"/>
          </a:p>
        </p:txBody>
      </p:sp>
      <p:sp>
        <p:nvSpPr>
          <p:cNvPr id="1546" name="object 523"/>
          <p:cNvSpPr/>
          <p:nvPr/>
        </p:nvSpPr>
        <p:spPr>
          <a:xfrm>
            <a:off x="1886122" y="3072841"/>
            <a:ext cx="21352" cy="20601"/>
          </a:xfrm>
          <a:custGeom>
            <a:avLst/>
            <a:gdLst/>
            <a:ahLst/>
            <a:cxnLst/>
            <a:rect l="l" t="t" r="r" b="b"/>
            <a:pathLst>
              <a:path w="21866" h="21097">
                <a:moveTo>
                  <a:pt x="19145" y="20898"/>
                </a:moveTo>
                <a:lnTo>
                  <a:pt x="14577" y="20201"/>
                </a:lnTo>
                <a:lnTo>
                  <a:pt x="11564" y="20599"/>
                </a:lnTo>
                <a:lnTo>
                  <a:pt x="8357" y="21097"/>
                </a:lnTo>
                <a:lnTo>
                  <a:pt x="5053" y="18907"/>
                </a:lnTo>
                <a:lnTo>
                  <a:pt x="2332" y="16519"/>
                </a:lnTo>
                <a:lnTo>
                  <a:pt x="1846" y="16021"/>
                </a:lnTo>
                <a:lnTo>
                  <a:pt x="1166" y="14529"/>
                </a:lnTo>
                <a:lnTo>
                  <a:pt x="1360" y="14429"/>
                </a:lnTo>
                <a:lnTo>
                  <a:pt x="7969" y="9155"/>
                </a:lnTo>
                <a:lnTo>
                  <a:pt x="0" y="5075"/>
                </a:lnTo>
                <a:lnTo>
                  <a:pt x="97" y="0"/>
                </a:lnTo>
                <a:lnTo>
                  <a:pt x="5345" y="3084"/>
                </a:lnTo>
                <a:lnTo>
                  <a:pt x="10398" y="5871"/>
                </a:lnTo>
                <a:lnTo>
                  <a:pt x="15160" y="8956"/>
                </a:lnTo>
                <a:lnTo>
                  <a:pt x="18076" y="10747"/>
                </a:lnTo>
                <a:lnTo>
                  <a:pt x="21866" y="12737"/>
                </a:lnTo>
                <a:lnTo>
                  <a:pt x="20505" y="16917"/>
                </a:lnTo>
                <a:lnTo>
                  <a:pt x="19145" y="20898"/>
                </a:lnTo>
                <a:close/>
              </a:path>
            </a:pathLst>
          </a:custGeom>
          <a:solidFill>
            <a:srgbClr val="302D30"/>
          </a:solidFill>
        </p:spPr>
        <p:txBody>
          <a:bodyPr wrap="square" lIns="0" tIns="0" rIns="0" bIns="0" rtlCol="0">
            <a:noAutofit/>
          </a:bodyPr>
          <a:lstStyle/>
          <a:p>
            <a:endParaRPr sz="1758"/>
          </a:p>
        </p:txBody>
      </p:sp>
      <p:sp>
        <p:nvSpPr>
          <p:cNvPr id="1547" name="object 524"/>
          <p:cNvSpPr/>
          <p:nvPr/>
        </p:nvSpPr>
        <p:spPr>
          <a:xfrm>
            <a:off x="2517950" y="2972939"/>
            <a:ext cx="13854" cy="22835"/>
          </a:xfrm>
          <a:custGeom>
            <a:avLst/>
            <a:gdLst/>
            <a:ahLst/>
            <a:cxnLst/>
            <a:rect l="l" t="t" r="r" b="b"/>
            <a:pathLst>
              <a:path w="14188" h="23385">
                <a:moveTo>
                  <a:pt x="14188" y="10250"/>
                </a:moveTo>
                <a:lnTo>
                  <a:pt x="13897" y="10847"/>
                </a:lnTo>
                <a:lnTo>
                  <a:pt x="13702" y="11543"/>
                </a:lnTo>
                <a:lnTo>
                  <a:pt x="13411" y="12240"/>
                </a:lnTo>
                <a:lnTo>
                  <a:pt x="12536" y="13733"/>
                </a:lnTo>
                <a:lnTo>
                  <a:pt x="11856" y="15325"/>
                </a:lnTo>
                <a:lnTo>
                  <a:pt x="10787" y="16618"/>
                </a:lnTo>
                <a:lnTo>
                  <a:pt x="8940" y="18907"/>
                </a:lnTo>
                <a:lnTo>
                  <a:pt x="8066" y="23385"/>
                </a:lnTo>
                <a:lnTo>
                  <a:pt x="4859" y="22788"/>
                </a:lnTo>
                <a:lnTo>
                  <a:pt x="1263" y="22191"/>
                </a:lnTo>
                <a:lnTo>
                  <a:pt x="1652" y="17514"/>
                </a:lnTo>
                <a:lnTo>
                  <a:pt x="1166" y="14529"/>
                </a:lnTo>
                <a:lnTo>
                  <a:pt x="486" y="9951"/>
                </a:lnTo>
                <a:lnTo>
                  <a:pt x="388" y="5274"/>
                </a:lnTo>
                <a:lnTo>
                  <a:pt x="0" y="696"/>
                </a:lnTo>
                <a:lnTo>
                  <a:pt x="6511" y="0"/>
                </a:lnTo>
                <a:lnTo>
                  <a:pt x="9329" y="5473"/>
                </a:lnTo>
                <a:lnTo>
                  <a:pt x="13411" y="8856"/>
                </a:lnTo>
                <a:lnTo>
                  <a:pt x="13605" y="9254"/>
                </a:lnTo>
                <a:lnTo>
                  <a:pt x="13897" y="9752"/>
                </a:lnTo>
                <a:lnTo>
                  <a:pt x="14188" y="10250"/>
                </a:lnTo>
                <a:close/>
              </a:path>
            </a:pathLst>
          </a:custGeom>
          <a:solidFill>
            <a:srgbClr val="4189CA"/>
          </a:solidFill>
        </p:spPr>
        <p:txBody>
          <a:bodyPr wrap="square" lIns="0" tIns="0" rIns="0" bIns="0" rtlCol="0">
            <a:noAutofit/>
          </a:bodyPr>
          <a:lstStyle/>
          <a:p>
            <a:endParaRPr sz="1758"/>
          </a:p>
        </p:txBody>
      </p:sp>
      <p:sp>
        <p:nvSpPr>
          <p:cNvPr id="1548" name="object 525"/>
          <p:cNvSpPr/>
          <p:nvPr/>
        </p:nvSpPr>
        <p:spPr>
          <a:xfrm>
            <a:off x="2285543" y="3547430"/>
            <a:ext cx="8150" cy="32845"/>
          </a:xfrm>
          <a:custGeom>
            <a:avLst/>
            <a:gdLst/>
            <a:ahLst/>
            <a:cxnLst/>
            <a:rect l="l" t="t" r="r" b="b"/>
            <a:pathLst>
              <a:path w="8346" h="33636">
                <a:moveTo>
                  <a:pt x="3887" y="32640"/>
                </a:moveTo>
                <a:lnTo>
                  <a:pt x="3596" y="32143"/>
                </a:lnTo>
                <a:lnTo>
                  <a:pt x="3207" y="31546"/>
                </a:lnTo>
                <a:lnTo>
                  <a:pt x="764" y="19322"/>
                </a:lnTo>
                <a:lnTo>
                  <a:pt x="0" y="6919"/>
                </a:lnTo>
                <a:lnTo>
                  <a:pt x="486" y="3582"/>
                </a:lnTo>
                <a:lnTo>
                  <a:pt x="680" y="2288"/>
                </a:lnTo>
                <a:lnTo>
                  <a:pt x="583" y="895"/>
                </a:lnTo>
                <a:lnTo>
                  <a:pt x="2429" y="0"/>
                </a:lnTo>
                <a:lnTo>
                  <a:pt x="7444" y="11630"/>
                </a:lnTo>
                <a:lnTo>
                  <a:pt x="8346" y="23936"/>
                </a:lnTo>
                <a:lnTo>
                  <a:pt x="7483" y="30152"/>
                </a:lnTo>
                <a:lnTo>
                  <a:pt x="7191" y="31944"/>
                </a:lnTo>
                <a:lnTo>
                  <a:pt x="6608" y="33636"/>
                </a:lnTo>
                <a:lnTo>
                  <a:pt x="4276" y="33138"/>
                </a:lnTo>
                <a:lnTo>
                  <a:pt x="3887" y="32640"/>
                </a:lnTo>
                <a:close/>
              </a:path>
            </a:pathLst>
          </a:custGeom>
          <a:solidFill>
            <a:srgbClr val="302D30"/>
          </a:solidFill>
        </p:spPr>
        <p:txBody>
          <a:bodyPr wrap="square" lIns="0" tIns="0" rIns="0" bIns="0" rtlCol="0">
            <a:noAutofit/>
          </a:bodyPr>
          <a:lstStyle/>
          <a:p>
            <a:endParaRPr sz="1758"/>
          </a:p>
        </p:txBody>
      </p:sp>
      <p:sp>
        <p:nvSpPr>
          <p:cNvPr id="1549" name="object 526"/>
          <p:cNvSpPr/>
          <p:nvPr/>
        </p:nvSpPr>
        <p:spPr>
          <a:xfrm>
            <a:off x="1971271" y="2980520"/>
            <a:ext cx="30272" cy="18448"/>
          </a:xfrm>
          <a:custGeom>
            <a:avLst/>
            <a:gdLst/>
            <a:ahLst/>
            <a:cxnLst/>
            <a:rect l="l" t="t" r="r" b="b"/>
            <a:pathLst>
              <a:path w="31001" h="18892">
                <a:moveTo>
                  <a:pt x="7677" y="8542"/>
                </a:moveTo>
                <a:lnTo>
                  <a:pt x="7969" y="7348"/>
                </a:lnTo>
                <a:lnTo>
                  <a:pt x="9426" y="7249"/>
                </a:lnTo>
                <a:lnTo>
                  <a:pt x="10301" y="6353"/>
                </a:lnTo>
                <a:lnTo>
                  <a:pt x="11273" y="5457"/>
                </a:lnTo>
                <a:lnTo>
                  <a:pt x="21132" y="0"/>
                </a:lnTo>
                <a:lnTo>
                  <a:pt x="29694" y="6170"/>
                </a:lnTo>
                <a:lnTo>
                  <a:pt x="31001" y="8343"/>
                </a:lnTo>
                <a:lnTo>
                  <a:pt x="29349" y="10035"/>
                </a:lnTo>
                <a:lnTo>
                  <a:pt x="23032" y="6751"/>
                </a:lnTo>
                <a:lnTo>
                  <a:pt x="17978" y="7846"/>
                </a:lnTo>
                <a:lnTo>
                  <a:pt x="12342" y="12623"/>
                </a:lnTo>
                <a:lnTo>
                  <a:pt x="9426" y="15110"/>
                </a:lnTo>
                <a:lnTo>
                  <a:pt x="6122" y="18693"/>
                </a:lnTo>
                <a:lnTo>
                  <a:pt x="1554" y="18892"/>
                </a:lnTo>
                <a:lnTo>
                  <a:pt x="0" y="14314"/>
                </a:lnTo>
                <a:lnTo>
                  <a:pt x="4664" y="13319"/>
                </a:lnTo>
                <a:lnTo>
                  <a:pt x="6219" y="10433"/>
                </a:lnTo>
                <a:lnTo>
                  <a:pt x="7774" y="10035"/>
                </a:lnTo>
                <a:lnTo>
                  <a:pt x="7677" y="8542"/>
                </a:lnTo>
                <a:close/>
              </a:path>
            </a:pathLst>
          </a:custGeom>
          <a:solidFill>
            <a:srgbClr val="F0972C"/>
          </a:solidFill>
        </p:spPr>
        <p:txBody>
          <a:bodyPr wrap="square" lIns="0" tIns="0" rIns="0" bIns="0" rtlCol="0">
            <a:noAutofit/>
          </a:bodyPr>
          <a:lstStyle/>
          <a:p>
            <a:endParaRPr sz="1758"/>
          </a:p>
        </p:txBody>
      </p:sp>
      <p:sp>
        <p:nvSpPr>
          <p:cNvPr id="1550" name="object 527"/>
          <p:cNvSpPr/>
          <p:nvPr/>
        </p:nvSpPr>
        <p:spPr>
          <a:xfrm>
            <a:off x="1631695" y="2958933"/>
            <a:ext cx="12573" cy="32261"/>
          </a:xfrm>
          <a:custGeom>
            <a:avLst/>
            <a:gdLst/>
            <a:ahLst/>
            <a:cxnLst/>
            <a:rect l="l" t="t" r="r" b="b"/>
            <a:pathLst>
              <a:path w="12876" h="33038">
                <a:moveTo>
                  <a:pt x="1554" y="0"/>
                </a:moveTo>
                <a:lnTo>
                  <a:pt x="10137" y="9250"/>
                </a:lnTo>
                <a:lnTo>
                  <a:pt x="12876" y="20632"/>
                </a:lnTo>
                <a:lnTo>
                  <a:pt x="11078" y="33038"/>
                </a:lnTo>
                <a:lnTo>
                  <a:pt x="7441" y="20449"/>
                </a:lnTo>
                <a:lnTo>
                  <a:pt x="3429" y="8556"/>
                </a:lnTo>
                <a:lnTo>
                  <a:pt x="0" y="1592"/>
                </a:lnTo>
                <a:lnTo>
                  <a:pt x="485" y="995"/>
                </a:lnTo>
                <a:lnTo>
                  <a:pt x="971" y="497"/>
                </a:lnTo>
                <a:lnTo>
                  <a:pt x="1554" y="0"/>
                </a:lnTo>
                <a:close/>
              </a:path>
            </a:pathLst>
          </a:custGeom>
          <a:solidFill>
            <a:srgbClr val="BAB6B6"/>
          </a:solidFill>
        </p:spPr>
        <p:txBody>
          <a:bodyPr wrap="square" lIns="0" tIns="0" rIns="0" bIns="0" rtlCol="0">
            <a:noAutofit/>
          </a:bodyPr>
          <a:lstStyle/>
          <a:p>
            <a:endParaRPr sz="1758"/>
          </a:p>
        </p:txBody>
      </p:sp>
      <p:sp>
        <p:nvSpPr>
          <p:cNvPr id="1551" name="object 528"/>
          <p:cNvSpPr/>
          <p:nvPr/>
        </p:nvSpPr>
        <p:spPr>
          <a:xfrm>
            <a:off x="1964622" y="3130453"/>
            <a:ext cx="11197" cy="35760"/>
          </a:xfrm>
          <a:custGeom>
            <a:avLst/>
            <a:gdLst/>
            <a:ahLst/>
            <a:cxnLst/>
            <a:rect l="l" t="t" r="r" b="b"/>
            <a:pathLst>
              <a:path w="11467" h="36621">
                <a:moveTo>
                  <a:pt x="3109" y="3582"/>
                </a:moveTo>
                <a:lnTo>
                  <a:pt x="3401" y="5871"/>
                </a:lnTo>
                <a:lnTo>
                  <a:pt x="6068" y="18327"/>
                </a:lnTo>
                <a:lnTo>
                  <a:pt x="9742" y="30478"/>
                </a:lnTo>
                <a:lnTo>
                  <a:pt x="11467" y="36621"/>
                </a:lnTo>
                <a:lnTo>
                  <a:pt x="4103" y="25685"/>
                </a:lnTo>
                <a:lnTo>
                  <a:pt x="817" y="13394"/>
                </a:lnTo>
                <a:lnTo>
                  <a:pt x="2" y="288"/>
                </a:lnTo>
                <a:lnTo>
                  <a:pt x="0" y="0"/>
                </a:lnTo>
                <a:lnTo>
                  <a:pt x="2235" y="1194"/>
                </a:lnTo>
                <a:lnTo>
                  <a:pt x="3109" y="3582"/>
                </a:lnTo>
                <a:close/>
              </a:path>
            </a:pathLst>
          </a:custGeom>
          <a:solidFill>
            <a:srgbClr val="F0972C"/>
          </a:solidFill>
        </p:spPr>
        <p:txBody>
          <a:bodyPr wrap="square" lIns="0" tIns="0" rIns="0" bIns="0" rtlCol="0">
            <a:noAutofit/>
          </a:bodyPr>
          <a:lstStyle/>
          <a:p>
            <a:endParaRPr sz="1758"/>
          </a:p>
        </p:txBody>
      </p:sp>
      <p:sp>
        <p:nvSpPr>
          <p:cNvPr id="1552" name="object 529"/>
          <p:cNvSpPr/>
          <p:nvPr/>
        </p:nvSpPr>
        <p:spPr>
          <a:xfrm>
            <a:off x="2513330" y="3016187"/>
            <a:ext cx="13285" cy="12535"/>
          </a:xfrm>
          <a:custGeom>
            <a:avLst/>
            <a:gdLst/>
            <a:ahLst/>
            <a:cxnLst/>
            <a:rect l="l" t="t" r="r" b="b"/>
            <a:pathLst>
              <a:path w="13605" h="12837">
                <a:moveTo>
                  <a:pt x="13022" y="3980"/>
                </a:moveTo>
                <a:lnTo>
                  <a:pt x="12244" y="7563"/>
                </a:lnTo>
                <a:lnTo>
                  <a:pt x="12342" y="12837"/>
                </a:lnTo>
                <a:lnTo>
                  <a:pt x="7385" y="11842"/>
                </a:lnTo>
                <a:lnTo>
                  <a:pt x="3984" y="11543"/>
                </a:lnTo>
                <a:lnTo>
                  <a:pt x="1166" y="12339"/>
                </a:lnTo>
                <a:lnTo>
                  <a:pt x="583" y="9055"/>
                </a:lnTo>
                <a:lnTo>
                  <a:pt x="0" y="6269"/>
                </a:lnTo>
                <a:lnTo>
                  <a:pt x="6025" y="99"/>
                </a:lnTo>
                <a:lnTo>
                  <a:pt x="9037" y="0"/>
                </a:lnTo>
                <a:lnTo>
                  <a:pt x="11564" y="0"/>
                </a:lnTo>
                <a:lnTo>
                  <a:pt x="13605" y="1691"/>
                </a:lnTo>
                <a:lnTo>
                  <a:pt x="13022" y="3980"/>
                </a:lnTo>
                <a:close/>
              </a:path>
            </a:pathLst>
          </a:custGeom>
          <a:solidFill>
            <a:srgbClr val="302D30"/>
          </a:solidFill>
        </p:spPr>
        <p:txBody>
          <a:bodyPr wrap="square" lIns="0" tIns="0" rIns="0" bIns="0" rtlCol="0">
            <a:noAutofit/>
          </a:bodyPr>
          <a:lstStyle/>
          <a:p>
            <a:endParaRPr sz="1758"/>
          </a:p>
        </p:txBody>
      </p:sp>
      <p:sp>
        <p:nvSpPr>
          <p:cNvPr id="1553" name="object 530"/>
          <p:cNvSpPr/>
          <p:nvPr/>
        </p:nvSpPr>
        <p:spPr>
          <a:xfrm>
            <a:off x="2139839" y="2953788"/>
            <a:ext cx="636" cy="1360"/>
          </a:xfrm>
          <a:custGeom>
            <a:avLst/>
            <a:gdLst/>
            <a:ahLst/>
            <a:cxnLst/>
            <a:rect l="l" t="t" r="r" b="b"/>
            <a:pathLst>
              <a:path w="651" h="1393">
                <a:moveTo>
                  <a:pt x="262" y="1393"/>
                </a:moveTo>
                <a:lnTo>
                  <a:pt x="0" y="1167"/>
                </a:lnTo>
                <a:lnTo>
                  <a:pt x="651" y="0"/>
                </a:lnTo>
                <a:lnTo>
                  <a:pt x="262" y="1393"/>
                </a:lnTo>
                <a:close/>
              </a:path>
            </a:pathLst>
          </a:custGeom>
          <a:solidFill>
            <a:srgbClr val="F0972C"/>
          </a:solidFill>
        </p:spPr>
        <p:txBody>
          <a:bodyPr wrap="square" lIns="0" tIns="0" rIns="0" bIns="0" rtlCol="0">
            <a:noAutofit/>
          </a:bodyPr>
          <a:lstStyle/>
          <a:p>
            <a:endParaRPr sz="1758"/>
          </a:p>
        </p:txBody>
      </p:sp>
      <p:sp>
        <p:nvSpPr>
          <p:cNvPr id="1554" name="object 531"/>
          <p:cNvSpPr/>
          <p:nvPr/>
        </p:nvSpPr>
        <p:spPr>
          <a:xfrm>
            <a:off x="2137693" y="2953102"/>
            <a:ext cx="16227" cy="15548"/>
          </a:xfrm>
          <a:custGeom>
            <a:avLst/>
            <a:gdLst/>
            <a:ahLst/>
            <a:cxnLst/>
            <a:rect l="l" t="t" r="r" b="b"/>
            <a:pathLst>
              <a:path w="16618" h="15922">
                <a:moveTo>
                  <a:pt x="10592" y="15922"/>
                </a:moveTo>
                <a:lnTo>
                  <a:pt x="1069" y="8657"/>
                </a:lnTo>
                <a:lnTo>
                  <a:pt x="291" y="2388"/>
                </a:lnTo>
                <a:lnTo>
                  <a:pt x="0" y="0"/>
                </a:lnTo>
                <a:lnTo>
                  <a:pt x="2166" y="1863"/>
                </a:lnTo>
                <a:lnTo>
                  <a:pt x="2040" y="2089"/>
                </a:lnTo>
                <a:lnTo>
                  <a:pt x="3207" y="2288"/>
                </a:lnTo>
                <a:lnTo>
                  <a:pt x="3887" y="2686"/>
                </a:lnTo>
                <a:lnTo>
                  <a:pt x="10009" y="4776"/>
                </a:lnTo>
                <a:lnTo>
                  <a:pt x="13119" y="10150"/>
                </a:lnTo>
                <a:lnTo>
                  <a:pt x="16618" y="15026"/>
                </a:lnTo>
                <a:lnTo>
                  <a:pt x="10592" y="15922"/>
                </a:lnTo>
                <a:close/>
              </a:path>
            </a:pathLst>
          </a:custGeom>
          <a:solidFill>
            <a:srgbClr val="F0972C"/>
          </a:solidFill>
        </p:spPr>
        <p:txBody>
          <a:bodyPr wrap="square" lIns="0" tIns="0" rIns="0" bIns="0" rtlCol="0">
            <a:noAutofit/>
          </a:bodyPr>
          <a:lstStyle/>
          <a:p>
            <a:endParaRPr sz="1758"/>
          </a:p>
        </p:txBody>
      </p:sp>
      <p:sp>
        <p:nvSpPr>
          <p:cNvPr id="1555" name="object 532"/>
          <p:cNvSpPr/>
          <p:nvPr/>
        </p:nvSpPr>
        <p:spPr>
          <a:xfrm>
            <a:off x="1935684" y="3126268"/>
            <a:ext cx="14045" cy="23030"/>
          </a:xfrm>
          <a:custGeom>
            <a:avLst/>
            <a:gdLst/>
            <a:ahLst/>
            <a:cxnLst/>
            <a:rect l="l" t="t" r="r" b="b"/>
            <a:pathLst>
              <a:path w="14383" h="23584">
                <a:moveTo>
                  <a:pt x="14383" y="0"/>
                </a:moveTo>
                <a:lnTo>
                  <a:pt x="7805" y="10842"/>
                </a:lnTo>
                <a:lnTo>
                  <a:pt x="1172" y="21685"/>
                </a:lnTo>
                <a:lnTo>
                  <a:pt x="0" y="23584"/>
                </a:lnTo>
                <a:lnTo>
                  <a:pt x="777" y="17415"/>
                </a:lnTo>
                <a:lnTo>
                  <a:pt x="2332" y="11444"/>
                </a:lnTo>
                <a:lnTo>
                  <a:pt x="5636" y="6169"/>
                </a:lnTo>
                <a:lnTo>
                  <a:pt x="7677" y="2985"/>
                </a:lnTo>
                <a:lnTo>
                  <a:pt x="10204" y="199"/>
                </a:lnTo>
                <a:lnTo>
                  <a:pt x="14383" y="0"/>
                </a:lnTo>
                <a:close/>
              </a:path>
            </a:pathLst>
          </a:custGeom>
          <a:solidFill>
            <a:srgbClr val="F0972C"/>
          </a:solidFill>
        </p:spPr>
        <p:txBody>
          <a:bodyPr wrap="square" lIns="0" tIns="0" rIns="0" bIns="0" rtlCol="0">
            <a:noAutofit/>
          </a:bodyPr>
          <a:lstStyle/>
          <a:p>
            <a:endParaRPr sz="1758"/>
          </a:p>
        </p:txBody>
      </p:sp>
      <p:sp>
        <p:nvSpPr>
          <p:cNvPr id="1556" name="object 533"/>
          <p:cNvSpPr/>
          <p:nvPr/>
        </p:nvSpPr>
        <p:spPr>
          <a:xfrm>
            <a:off x="2086264" y="2931529"/>
            <a:ext cx="11103" cy="14382"/>
          </a:xfrm>
          <a:custGeom>
            <a:avLst/>
            <a:gdLst/>
            <a:ahLst/>
            <a:cxnLst/>
            <a:rect l="l" t="t" r="r" b="b"/>
            <a:pathLst>
              <a:path w="11370" h="14728">
                <a:moveTo>
                  <a:pt x="11370" y="10349"/>
                </a:moveTo>
                <a:lnTo>
                  <a:pt x="8552" y="13434"/>
                </a:lnTo>
                <a:lnTo>
                  <a:pt x="5150" y="14429"/>
                </a:lnTo>
                <a:lnTo>
                  <a:pt x="1554" y="14728"/>
                </a:lnTo>
                <a:lnTo>
                  <a:pt x="1069" y="9752"/>
                </a:lnTo>
                <a:lnTo>
                  <a:pt x="485" y="4876"/>
                </a:lnTo>
                <a:lnTo>
                  <a:pt x="0" y="0"/>
                </a:lnTo>
                <a:lnTo>
                  <a:pt x="3207" y="3980"/>
                </a:lnTo>
                <a:lnTo>
                  <a:pt x="7191" y="7165"/>
                </a:lnTo>
                <a:lnTo>
                  <a:pt x="11370" y="10349"/>
                </a:lnTo>
                <a:close/>
              </a:path>
            </a:pathLst>
          </a:custGeom>
          <a:solidFill>
            <a:srgbClr val="F0972C"/>
          </a:solidFill>
        </p:spPr>
        <p:txBody>
          <a:bodyPr wrap="square" lIns="0" tIns="0" rIns="0" bIns="0" rtlCol="0">
            <a:noAutofit/>
          </a:bodyPr>
          <a:lstStyle/>
          <a:p>
            <a:endParaRPr sz="1758"/>
          </a:p>
        </p:txBody>
      </p:sp>
      <p:sp>
        <p:nvSpPr>
          <p:cNvPr id="1557" name="object 534"/>
          <p:cNvSpPr/>
          <p:nvPr/>
        </p:nvSpPr>
        <p:spPr>
          <a:xfrm>
            <a:off x="1810496" y="2720756"/>
            <a:ext cx="15658" cy="5830"/>
          </a:xfrm>
          <a:custGeom>
            <a:avLst/>
            <a:gdLst/>
            <a:ahLst/>
            <a:cxnLst/>
            <a:rect l="l" t="t" r="r" b="b"/>
            <a:pathLst>
              <a:path w="16035" h="5970">
                <a:moveTo>
                  <a:pt x="10690" y="5672"/>
                </a:moveTo>
                <a:lnTo>
                  <a:pt x="5345" y="5771"/>
                </a:lnTo>
                <a:lnTo>
                  <a:pt x="0" y="5970"/>
                </a:lnTo>
                <a:lnTo>
                  <a:pt x="5539" y="99"/>
                </a:lnTo>
                <a:lnTo>
                  <a:pt x="10787" y="0"/>
                </a:lnTo>
                <a:lnTo>
                  <a:pt x="16035" y="5473"/>
                </a:lnTo>
                <a:lnTo>
                  <a:pt x="10690" y="5672"/>
                </a:lnTo>
                <a:close/>
              </a:path>
            </a:pathLst>
          </a:custGeom>
          <a:solidFill>
            <a:srgbClr val="F0972C"/>
          </a:solidFill>
        </p:spPr>
        <p:txBody>
          <a:bodyPr wrap="square" lIns="0" tIns="0" rIns="0" bIns="0" rtlCol="0">
            <a:noAutofit/>
          </a:bodyPr>
          <a:lstStyle/>
          <a:p>
            <a:endParaRPr sz="1758"/>
          </a:p>
        </p:txBody>
      </p:sp>
      <p:sp>
        <p:nvSpPr>
          <p:cNvPr id="1558" name="object 535"/>
          <p:cNvSpPr/>
          <p:nvPr/>
        </p:nvSpPr>
        <p:spPr>
          <a:xfrm>
            <a:off x="2002392" y="2992263"/>
            <a:ext cx="24198" cy="5830"/>
          </a:xfrm>
          <a:custGeom>
            <a:avLst/>
            <a:gdLst/>
            <a:ahLst/>
            <a:cxnLst/>
            <a:rect l="l" t="t" r="r" b="b"/>
            <a:pathLst>
              <a:path w="24781" h="5970">
                <a:moveTo>
                  <a:pt x="23323" y="4876"/>
                </a:moveTo>
                <a:lnTo>
                  <a:pt x="24490" y="5970"/>
                </a:lnTo>
                <a:lnTo>
                  <a:pt x="16326" y="5174"/>
                </a:lnTo>
                <a:lnTo>
                  <a:pt x="8163" y="4378"/>
                </a:lnTo>
                <a:lnTo>
                  <a:pt x="0" y="3582"/>
                </a:lnTo>
                <a:lnTo>
                  <a:pt x="97" y="2985"/>
                </a:lnTo>
                <a:lnTo>
                  <a:pt x="97" y="2388"/>
                </a:lnTo>
                <a:lnTo>
                  <a:pt x="194" y="1691"/>
                </a:lnTo>
                <a:lnTo>
                  <a:pt x="8357" y="2288"/>
                </a:lnTo>
                <a:lnTo>
                  <a:pt x="16618" y="0"/>
                </a:lnTo>
                <a:lnTo>
                  <a:pt x="24781" y="2985"/>
                </a:lnTo>
                <a:lnTo>
                  <a:pt x="23615" y="3881"/>
                </a:lnTo>
                <a:lnTo>
                  <a:pt x="23323" y="4876"/>
                </a:lnTo>
                <a:close/>
              </a:path>
            </a:pathLst>
          </a:custGeom>
          <a:solidFill>
            <a:srgbClr val="BAB6B6"/>
          </a:solidFill>
        </p:spPr>
        <p:txBody>
          <a:bodyPr wrap="square" lIns="0" tIns="0" rIns="0" bIns="0" rtlCol="0">
            <a:noAutofit/>
          </a:bodyPr>
          <a:lstStyle/>
          <a:p>
            <a:endParaRPr sz="1758"/>
          </a:p>
        </p:txBody>
      </p:sp>
      <p:sp>
        <p:nvSpPr>
          <p:cNvPr id="1559" name="object 536"/>
          <p:cNvSpPr/>
          <p:nvPr/>
        </p:nvSpPr>
        <p:spPr>
          <a:xfrm>
            <a:off x="1778618" y="2817755"/>
            <a:ext cx="95" cy="97"/>
          </a:xfrm>
          <a:custGeom>
            <a:avLst/>
            <a:gdLst/>
            <a:ahLst/>
            <a:cxnLst/>
            <a:rect l="l" t="t" r="r" b="b"/>
            <a:pathLst>
              <a:path w="97" h="99">
                <a:moveTo>
                  <a:pt x="97" y="99"/>
                </a:moveTo>
                <a:close/>
              </a:path>
            </a:pathLst>
          </a:custGeom>
          <a:solidFill>
            <a:srgbClr val="BAB6B6"/>
          </a:solidFill>
        </p:spPr>
        <p:txBody>
          <a:bodyPr wrap="square" lIns="0" tIns="0" rIns="0" bIns="0" rtlCol="0">
            <a:noAutofit/>
          </a:bodyPr>
          <a:lstStyle/>
          <a:p>
            <a:endParaRPr sz="1758"/>
          </a:p>
        </p:txBody>
      </p:sp>
      <p:sp>
        <p:nvSpPr>
          <p:cNvPr id="1560" name="object 537"/>
          <p:cNvSpPr/>
          <p:nvPr/>
        </p:nvSpPr>
        <p:spPr>
          <a:xfrm>
            <a:off x="1770537" y="2808797"/>
            <a:ext cx="10913" cy="18268"/>
          </a:xfrm>
          <a:custGeom>
            <a:avLst/>
            <a:gdLst/>
            <a:ahLst/>
            <a:cxnLst/>
            <a:rect l="l" t="t" r="r" b="b"/>
            <a:pathLst>
              <a:path w="11176" h="18708">
                <a:moveTo>
                  <a:pt x="2721" y="99"/>
                </a:moveTo>
                <a:lnTo>
                  <a:pt x="3207" y="99"/>
                </a:lnTo>
                <a:lnTo>
                  <a:pt x="3401" y="4080"/>
                </a:lnTo>
                <a:lnTo>
                  <a:pt x="4761" y="7264"/>
                </a:lnTo>
                <a:lnTo>
                  <a:pt x="8314" y="9230"/>
                </a:lnTo>
                <a:lnTo>
                  <a:pt x="11176" y="13235"/>
                </a:lnTo>
                <a:lnTo>
                  <a:pt x="6997" y="15225"/>
                </a:lnTo>
                <a:lnTo>
                  <a:pt x="5247" y="17116"/>
                </a:lnTo>
                <a:lnTo>
                  <a:pt x="3790" y="18708"/>
                </a:lnTo>
                <a:lnTo>
                  <a:pt x="4567" y="15026"/>
                </a:lnTo>
                <a:lnTo>
                  <a:pt x="3304" y="14628"/>
                </a:lnTo>
                <a:lnTo>
                  <a:pt x="1263" y="14330"/>
                </a:lnTo>
                <a:lnTo>
                  <a:pt x="0" y="13235"/>
                </a:lnTo>
                <a:lnTo>
                  <a:pt x="971" y="11046"/>
                </a:lnTo>
                <a:lnTo>
                  <a:pt x="2040" y="8458"/>
                </a:lnTo>
                <a:lnTo>
                  <a:pt x="1749" y="5871"/>
                </a:lnTo>
                <a:lnTo>
                  <a:pt x="1554" y="3283"/>
                </a:lnTo>
                <a:lnTo>
                  <a:pt x="1554" y="2189"/>
                </a:lnTo>
                <a:lnTo>
                  <a:pt x="1652" y="1094"/>
                </a:lnTo>
                <a:lnTo>
                  <a:pt x="1652" y="0"/>
                </a:lnTo>
                <a:lnTo>
                  <a:pt x="2138" y="99"/>
                </a:lnTo>
                <a:lnTo>
                  <a:pt x="2721" y="99"/>
                </a:lnTo>
                <a:close/>
              </a:path>
            </a:pathLst>
          </a:custGeom>
          <a:solidFill>
            <a:srgbClr val="BAB6B6"/>
          </a:solidFill>
        </p:spPr>
        <p:txBody>
          <a:bodyPr wrap="square" lIns="0" tIns="0" rIns="0" bIns="0" rtlCol="0">
            <a:noAutofit/>
          </a:bodyPr>
          <a:lstStyle/>
          <a:p>
            <a:endParaRPr sz="1758"/>
          </a:p>
        </p:txBody>
      </p:sp>
      <p:sp>
        <p:nvSpPr>
          <p:cNvPr id="1561" name="object 538"/>
          <p:cNvSpPr/>
          <p:nvPr/>
        </p:nvSpPr>
        <p:spPr>
          <a:xfrm>
            <a:off x="1878621" y="3133265"/>
            <a:ext cx="9964" cy="22058"/>
          </a:xfrm>
          <a:custGeom>
            <a:avLst/>
            <a:gdLst/>
            <a:ahLst/>
            <a:cxnLst/>
            <a:rect l="l" t="t" r="r" b="b"/>
            <a:pathLst>
              <a:path w="10204" h="22589">
                <a:moveTo>
                  <a:pt x="5442" y="15723"/>
                </a:moveTo>
                <a:lnTo>
                  <a:pt x="2429" y="8060"/>
                </a:lnTo>
                <a:lnTo>
                  <a:pt x="0" y="0"/>
                </a:lnTo>
                <a:lnTo>
                  <a:pt x="7483" y="5572"/>
                </a:lnTo>
                <a:lnTo>
                  <a:pt x="7774" y="14628"/>
                </a:lnTo>
                <a:lnTo>
                  <a:pt x="10204" y="22589"/>
                </a:lnTo>
                <a:lnTo>
                  <a:pt x="5442" y="15723"/>
                </a:lnTo>
                <a:close/>
              </a:path>
            </a:pathLst>
          </a:custGeom>
          <a:solidFill>
            <a:srgbClr val="F0972C"/>
          </a:solidFill>
        </p:spPr>
        <p:txBody>
          <a:bodyPr wrap="square" lIns="0" tIns="0" rIns="0" bIns="0" rtlCol="0">
            <a:noAutofit/>
          </a:bodyPr>
          <a:lstStyle/>
          <a:p>
            <a:endParaRPr sz="1758"/>
          </a:p>
        </p:txBody>
      </p:sp>
      <p:sp>
        <p:nvSpPr>
          <p:cNvPr id="1562" name="object 539"/>
          <p:cNvSpPr/>
          <p:nvPr/>
        </p:nvSpPr>
        <p:spPr>
          <a:xfrm>
            <a:off x="1867162" y="3119952"/>
            <a:ext cx="10059" cy="10009"/>
          </a:xfrm>
          <a:custGeom>
            <a:avLst/>
            <a:gdLst/>
            <a:ahLst/>
            <a:cxnLst/>
            <a:rect l="l" t="t" r="r" b="b"/>
            <a:pathLst>
              <a:path w="10301" h="10250">
                <a:moveTo>
                  <a:pt x="485" y="9354"/>
                </a:moveTo>
                <a:lnTo>
                  <a:pt x="0" y="8956"/>
                </a:lnTo>
                <a:lnTo>
                  <a:pt x="1943" y="5373"/>
                </a:lnTo>
                <a:lnTo>
                  <a:pt x="4373" y="2288"/>
                </a:lnTo>
                <a:lnTo>
                  <a:pt x="7871" y="0"/>
                </a:lnTo>
                <a:lnTo>
                  <a:pt x="9621" y="1194"/>
                </a:lnTo>
                <a:lnTo>
                  <a:pt x="8163" y="4080"/>
                </a:lnTo>
                <a:lnTo>
                  <a:pt x="10301" y="4975"/>
                </a:lnTo>
                <a:lnTo>
                  <a:pt x="9912" y="5970"/>
                </a:lnTo>
                <a:lnTo>
                  <a:pt x="9426" y="6966"/>
                </a:lnTo>
                <a:lnTo>
                  <a:pt x="8940" y="7861"/>
                </a:lnTo>
                <a:lnTo>
                  <a:pt x="7094" y="7762"/>
                </a:lnTo>
                <a:lnTo>
                  <a:pt x="7774" y="9354"/>
                </a:lnTo>
                <a:lnTo>
                  <a:pt x="7483" y="10250"/>
                </a:lnTo>
                <a:lnTo>
                  <a:pt x="5442" y="10250"/>
                </a:lnTo>
                <a:lnTo>
                  <a:pt x="3401" y="10150"/>
                </a:lnTo>
                <a:lnTo>
                  <a:pt x="1457" y="10150"/>
                </a:lnTo>
                <a:lnTo>
                  <a:pt x="971" y="9752"/>
                </a:lnTo>
                <a:lnTo>
                  <a:pt x="485" y="9354"/>
                </a:lnTo>
                <a:close/>
              </a:path>
            </a:pathLst>
          </a:custGeom>
          <a:solidFill>
            <a:srgbClr val="BAB6B6"/>
          </a:solidFill>
        </p:spPr>
        <p:txBody>
          <a:bodyPr wrap="square" lIns="0" tIns="0" rIns="0" bIns="0" rtlCol="0">
            <a:noAutofit/>
          </a:bodyPr>
          <a:lstStyle/>
          <a:p>
            <a:endParaRPr sz="1758"/>
          </a:p>
        </p:txBody>
      </p:sp>
      <p:sp>
        <p:nvSpPr>
          <p:cNvPr id="1563" name="object 540"/>
          <p:cNvSpPr/>
          <p:nvPr/>
        </p:nvSpPr>
        <p:spPr>
          <a:xfrm>
            <a:off x="1994593" y="2997997"/>
            <a:ext cx="23155" cy="9134"/>
          </a:xfrm>
          <a:custGeom>
            <a:avLst/>
            <a:gdLst/>
            <a:ahLst/>
            <a:cxnLst/>
            <a:rect l="l" t="t" r="r" b="b"/>
            <a:pathLst>
              <a:path w="23712" h="9354">
                <a:moveTo>
                  <a:pt x="16229" y="3682"/>
                </a:moveTo>
                <a:lnTo>
                  <a:pt x="23712" y="7264"/>
                </a:lnTo>
                <a:lnTo>
                  <a:pt x="22449" y="7364"/>
                </a:lnTo>
                <a:lnTo>
                  <a:pt x="21088" y="7662"/>
                </a:lnTo>
                <a:lnTo>
                  <a:pt x="20797" y="9354"/>
                </a:lnTo>
                <a:lnTo>
                  <a:pt x="13897" y="6766"/>
                </a:lnTo>
                <a:lnTo>
                  <a:pt x="7288" y="3283"/>
                </a:lnTo>
                <a:lnTo>
                  <a:pt x="0" y="1791"/>
                </a:lnTo>
                <a:lnTo>
                  <a:pt x="8746" y="0"/>
                </a:lnTo>
                <a:lnTo>
                  <a:pt x="16229" y="3682"/>
                </a:lnTo>
                <a:close/>
              </a:path>
            </a:pathLst>
          </a:custGeom>
          <a:solidFill>
            <a:srgbClr val="BAB6B6"/>
          </a:solidFill>
        </p:spPr>
        <p:txBody>
          <a:bodyPr wrap="square" lIns="0" tIns="0" rIns="0" bIns="0" rtlCol="0">
            <a:noAutofit/>
          </a:bodyPr>
          <a:lstStyle/>
          <a:p>
            <a:endParaRPr sz="1758"/>
          </a:p>
        </p:txBody>
      </p:sp>
      <p:sp>
        <p:nvSpPr>
          <p:cNvPr id="1564" name="object 541"/>
          <p:cNvSpPr/>
          <p:nvPr/>
        </p:nvSpPr>
        <p:spPr>
          <a:xfrm>
            <a:off x="1954540" y="3108989"/>
            <a:ext cx="5693" cy="17297"/>
          </a:xfrm>
          <a:custGeom>
            <a:avLst/>
            <a:gdLst/>
            <a:ahLst/>
            <a:cxnLst/>
            <a:rect l="l" t="t" r="r" b="b"/>
            <a:pathLst>
              <a:path w="5830" h="17713">
                <a:moveTo>
                  <a:pt x="5636" y="11145"/>
                </a:moveTo>
                <a:lnTo>
                  <a:pt x="4859" y="17713"/>
                </a:lnTo>
                <a:lnTo>
                  <a:pt x="3304" y="17514"/>
                </a:lnTo>
                <a:lnTo>
                  <a:pt x="1749" y="17415"/>
                </a:lnTo>
                <a:lnTo>
                  <a:pt x="291" y="17216"/>
                </a:lnTo>
                <a:lnTo>
                  <a:pt x="1166" y="13832"/>
                </a:lnTo>
                <a:lnTo>
                  <a:pt x="2526" y="10648"/>
                </a:lnTo>
                <a:lnTo>
                  <a:pt x="2526" y="5274"/>
                </a:lnTo>
                <a:lnTo>
                  <a:pt x="2138" y="3980"/>
                </a:lnTo>
                <a:lnTo>
                  <a:pt x="0" y="4577"/>
                </a:lnTo>
                <a:lnTo>
                  <a:pt x="97" y="3084"/>
                </a:lnTo>
                <a:lnTo>
                  <a:pt x="194" y="1492"/>
                </a:lnTo>
                <a:lnTo>
                  <a:pt x="194" y="0"/>
                </a:lnTo>
                <a:lnTo>
                  <a:pt x="5830" y="4776"/>
                </a:lnTo>
                <a:lnTo>
                  <a:pt x="5636" y="11145"/>
                </a:lnTo>
                <a:close/>
              </a:path>
            </a:pathLst>
          </a:custGeom>
          <a:solidFill>
            <a:srgbClr val="BAB6B6"/>
          </a:solidFill>
        </p:spPr>
        <p:txBody>
          <a:bodyPr wrap="square" lIns="0" tIns="0" rIns="0" bIns="0" rtlCol="0">
            <a:noAutofit/>
          </a:bodyPr>
          <a:lstStyle/>
          <a:p>
            <a:endParaRPr sz="1758"/>
          </a:p>
        </p:txBody>
      </p:sp>
      <p:sp>
        <p:nvSpPr>
          <p:cNvPr id="1565" name="object 542"/>
          <p:cNvSpPr/>
          <p:nvPr/>
        </p:nvSpPr>
        <p:spPr>
          <a:xfrm>
            <a:off x="2523835" y="2903458"/>
            <a:ext cx="15278" cy="6413"/>
          </a:xfrm>
          <a:custGeom>
            <a:avLst/>
            <a:gdLst/>
            <a:ahLst/>
            <a:cxnLst/>
            <a:rect l="l" t="t" r="r" b="b"/>
            <a:pathLst>
              <a:path w="15646" h="6567">
                <a:moveTo>
                  <a:pt x="3887" y="2388"/>
                </a:moveTo>
                <a:lnTo>
                  <a:pt x="8649" y="1791"/>
                </a:lnTo>
                <a:lnTo>
                  <a:pt x="13022" y="0"/>
                </a:lnTo>
                <a:lnTo>
                  <a:pt x="12925" y="2189"/>
                </a:lnTo>
                <a:lnTo>
                  <a:pt x="14674" y="1194"/>
                </a:lnTo>
                <a:lnTo>
                  <a:pt x="15646" y="1592"/>
                </a:lnTo>
                <a:lnTo>
                  <a:pt x="11175" y="4378"/>
                </a:lnTo>
                <a:lnTo>
                  <a:pt x="5928" y="4776"/>
                </a:lnTo>
                <a:lnTo>
                  <a:pt x="1166" y="6567"/>
                </a:lnTo>
                <a:lnTo>
                  <a:pt x="777" y="6169"/>
                </a:lnTo>
                <a:lnTo>
                  <a:pt x="388" y="5771"/>
                </a:lnTo>
                <a:lnTo>
                  <a:pt x="0" y="5473"/>
                </a:lnTo>
                <a:lnTo>
                  <a:pt x="3887" y="2388"/>
                </a:lnTo>
                <a:close/>
              </a:path>
            </a:pathLst>
          </a:custGeom>
          <a:solidFill>
            <a:srgbClr val="BAB6B6"/>
          </a:solidFill>
        </p:spPr>
        <p:txBody>
          <a:bodyPr wrap="square" lIns="0" tIns="0" rIns="0" bIns="0" rtlCol="0">
            <a:noAutofit/>
          </a:bodyPr>
          <a:lstStyle/>
          <a:p>
            <a:endParaRPr sz="1758"/>
          </a:p>
        </p:txBody>
      </p:sp>
      <p:sp>
        <p:nvSpPr>
          <p:cNvPr id="1566" name="object 543"/>
          <p:cNvSpPr/>
          <p:nvPr/>
        </p:nvSpPr>
        <p:spPr>
          <a:xfrm>
            <a:off x="1789227" y="2852526"/>
            <a:ext cx="6927" cy="15936"/>
          </a:xfrm>
          <a:custGeom>
            <a:avLst/>
            <a:gdLst/>
            <a:ahLst/>
            <a:cxnLst/>
            <a:rect l="l" t="t" r="r" b="b"/>
            <a:pathLst>
              <a:path w="7094" h="16320">
                <a:moveTo>
                  <a:pt x="7094" y="10050"/>
                </a:moveTo>
                <a:lnTo>
                  <a:pt x="7094" y="16320"/>
                </a:lnTo>
                <a:lnTo>
                  <a:pt x="6705" y="16320"/>
                </a:lnTo>
                <a:lnTo>
                  <a:pt x="6219" y="16220"/>
                </a:lnTo>
                <a:lnTo>
                  <a:pt x="5830" y="16220"/>
                </a:lnTo>
                <a:lnTo>
                  <a:pt x="3887" y="11145"/>
                </a:lnTo>
                <a:lnTo>
                  <a:pt x="1943" y="6070"/>
                </a:lnTo>
                <a:lnTo>
                  <a:pt x="0" y="995"/>
                </a:lnTo>
                <a:lnTo>
                  <a:pt x="388" y="696"/>
                </a:lnTo>
                <a:lnTo>
                  <a:pt x="777" y="298"/>
                </a:lnTo>
                <a:lnTo>
                  <a:pt x="1069" y="0"/>
                </a:lnTo>
                <a:lnTo>
                  <a:pt x="3887" y="5174"/>
                </a:lnTo>
                <a:lnTo>
                  <a:pt x="7094" y="10050"/>
                </a:lnTo>
                <a:close/>
              </a:path>
            </a:pathLst>
          </a:custGeom>
          <a:solidFill>
            <a:srgbClr val="BAB6B6"/>
          </a:solidFill>
        </p:spPr>
        <p:txBody>
          <a:bodyPr wrap="square" lIns="0" tIns="0" rIns="0" bIns="0" rtlCol="0">
            <a:noAutofit/>
          </a:bodyPr>
          <a:lstStyle/>
          <a:p>
            <a:endParaRPr sz="1758"/>
          </a:p>
        </p:txBody>
      </p:sp>
      <p:sp>
        <p:nvSpPr>
          <p:cNvPr id="1567" name="object 544"/>
          <p:cNvSpPr/>
          <p:nvPr/>
        </p:nvSpPr>
        <p:spPr>
          <a:xfrm>
            <a:off x="1993193" y="3019668"/>
            <a:ext cx="8161" cy="8162"/>
          </a:xfrm>
          <a:custGeom>
            <a:avLst/>
            <a:gdLst/>
            <a:ahLst/>
            <a:cxnLst/>
            <a:rect l="l" t="t" r="r" b="b"/>
            <a:pathLst>
              <a:path w="8357" h="8359">
                <a:moveTo>
                  <a:pt x="485" y="4279"/>
                </a:moveTo>
                <a:lnTo>
                  <a:pt x="0" y="796"/>
                </a:lnTo>
                <a:lnTo>
                  <a:pt x="291" y="497"/>
                </a:lnTo>
                <a:lnTo>
                  <a:pt x="583" y="199"/>
                </a:lnTo>
                <a:lnTo>
                  <a:pt x="874" y="0"/>
                </a:lnTo>
                <a:lnTo>
                  <a:pt x="3401" y="2587"/>
                </a:lnTo>
                <a:lnTo>
                  <a:pt x="5928" y="5274"/>
                </a:lnTo>
                <a:lnTo>
                  <a:pt x="8357" y="7961"/>
                </a:lnTo>
                <a:lnTo>
                  <a:pt x="7385" y="7463"/>
                </a:lnTo>
                <a:lnTo>
                  <a:pt x="6414" y="7662"/>
                </a:lnTo>
                <a:lnTo>
                  <a:pt x="5539" y="8359"/>
                </a:lnTo>
                <a:lnTo>
                  <a:pt x="2526" y="6766"/>
                </a:lnTo>
                <a:lnTo>
                  <a:pt x="485" y="4279"/>
                </a:lnTo>
                <a:close/>
              </a:path>
            </a:pathLst>
          </a:custGeom>
          <a:solidFill>
            <a:srgbClr val="BAB6B6"/>
          </a:solidFill>
        </p:spPr>
        <p:txBody>
          <a:bodyPr wrap="square" lIns="0" tIns="0" rIns="0" bIns="0" rtlCol="0">
            <a:noAutofit/>
          </a:bodyPr>
          <a:lstStyle/>
          <a:p>
            <a:endParaRPr sz="1758"/>
          </a:p>
        </p:txBody>
      </p:sp>
      <p:sp>
        <p:nvSpPr>
          <p:cNvPr id="1568" name="object 545"/>
          <p:cNvSpPr/>
          <p:nvPr/>
        </p:nvSpPr>
        <p:spPr>
          <a:xfrm>
            <a:off x="2461511" y="3038040"/>
            <a:ext cx="4460" cy="10494"/>
          </a:xfrm>
          <a:custGeom>
            <a:avLst/>
            <a:gdLst/>
            <a:ahLst/>
            <a:cxnLst/>
            <a:rect l="l" t="t" r="r" b="b"/>
            <a:pathLst>
              <a:path w="4567" h="10747">
                <a:moveTo>
                  <a:pt x="3790" y="10050"/>
                </a:moveTo>
                <a:lnTo>
                  <a:pt x="485" y="10747"/>
                </a:lnTo>
                <a:lnTo>
                  <a:pt x="291" y="7961"/>
                </a:lnTo>
                <a:lnTo>
                  <a:pt x="194" y="5274"/>
                </a:lnTo>
                <a:lnTo>
                  <a:pt x="0" y="2487"/>
                </a:lnTo>
                <a:lnTo>
                  <a:pt x="291" y="1492"/>
                </a:lnTo>
                <a:lnTo>
                  <a:pt x="194" y="398"/>
                </a:lnTo>
                <a:lnTo>
                  <a:pt x="1360" y="0"/>
                </a:lnTo>
                <a:lnTo>
                  <a:pt x="3498" y="1094"/>
                </a:lnTo>
                <a:lnTo>
                  <a:pt x="4567" y="2587"/>
                </a:lnTo>
                <a:lnTo>
                  <a:pt x="3109" y="5075"/>
                </a:lnTo>
                <a:lnTo>
                  <a:pt x="583" y="6169"/>
                </a:lnTo>
                <a:lnTo>
                  <a:pt x="3790" y="10050"/>
                </a:lnTo>
                <a:close/>
              </a:path>
            </a:pathLst>
          </a:custGeom>
          <a:solidFill>
            <a:srgbClr val="BAB6B6"/>
          </a:solidFill>
        </p:spPr>
        <p:txBody>
          <a:bodyPr wrap="square" lIns="0" tIns="0" rIns="0" bIns="0" rtlCol="0">
            <a:noAutofit/>
          </a:bodyPr>
          <a:lstStyle/>
          <a:p>
            <a:endParaRPr sz="1758"/>
          </a:p>
        </p:txBody>
      </p:sp>
      <p:sp>
        <p:nvSpPr>
          <p:cNvPr id="1569" name="object 546"/>
          <p:cNvSpPr/>
          <p:nvPr/>
        </p:nvSpPr>
        <p:spPr>
          <a:xfrm>
            <a:off x="2152617" y="2816584"/>
            <a:ext cx="8161" cy="4178"/>
          </a:xfrm>
          <a:custGeom>
            <a:avLst/>
            <a:gdLst/>
            <a:ahLst/>
            <a:cxnLst/>
            <a:rect l="l" t="t" r="r" b="b"/>
            <a:pathLst>
              <a:path w="8357" h="4279">
                <a:moveTo>
                  <a:pt x="6122" y="3084"/>
                </a:moveTo>
                <a:lnTo>
                  <a:pt x="3595" y="3881"/>
                </a:lnTo>
                <a:lnTo>
                  <a:pt x="0" y="4279"/>
                </a:lnTo>
                <a:lnTo>
                  <a:pt x="1846" y="1691"/>
                </a:lnTo>
                <a:lnTo>
                  <a:pt x="3498" y="497"/>
                </a:lnTo>
                <a:lnTo>
                  <a:pt x="5733" y="0"/>
                </a:lnTo>
                <a:lnTo>
                  <a:pt x="6122" y="1393"/>
                </a:lnTo>
                <a:lnTo>
                  <a:pt x="7385" y="1094"/>
                </a:lnTo>
                <a:lnTo>
                  <a:pt x="8357" y="1393"/>
                </a:lnTo>
                <a:lnTo>
                  <a:pt x="6122" y="3084"/>
                </a:lnTo>
                <a:close/>
              </a:path>
            </a:pathLst>
          </a:custGeom>
          <a:solidFill>
            <a:srgbClr val="BAB6B6"/>
          </a:solidFill>
        </p:spPr>
        <p:txBody>
          <a:bodyPr wrap="square" lIns="0" tIns="0" rIns="0" bIns="0" rtlCol="0">
            <a:noAutofit/>
          </a:bodyPr>
          <a:lstStyle/>
          <a:p>
            <a:endParaRPr sz="1758"/>
          </a:p>
        </p:txBody>
      </p:sp>
      <p:sp>
        <p:nvSpPr>
          <p:cNvPr id="1570" name="object 547"/>
          <p:cNvSpPr/>
          <p:nvPr/>
        </p:nvSpPr>
        <p:spPr>
          <a:xfrm>
            <a:off x="1952477" y="3036770"/>
            <a:ext cx="5883" cy="7093"/>
          </a:xfrm>
          <a:custGeom>
            <a:avLst/>
            <a:gdLst/>
            <a:ahLst/>
            <a:cxnLst/>
            <a:rect l="l" t="t" r="r" b="b"/>
            <a:pathLst>
              <a:path w="6025" h="7264">
                <a:moveTo>
                  <a:pt x="6025" y="1492"/>
                </a:moveTo>
                <a:lnTo>
                  <a:pt x="4567" y="3184"/>
                </a:lnTo>
                <a:lnTo>
                  <a:pt x="3012" y="4876"/>
                </a:lnTo>
                <a:lnTo>
                  <a:pt x="874" y="7264"/>
                </a:lnTo>
                <a:lnTo>
                  <a:pt x="0" y="2587"/>
                </a:lnTo>
                <a:lnTo>
                  <a:pt x="2040" y="1094"/>
                </a:lnTo>
                <a:lnTo>
                  <a:pt x="4567" y="0"/>
                </a:lnTo>
                <a:lnTo>
                  <a:pt x="5053" y="497"/>
                </a:lnTo>
                <a:lnTo>
                  <a:pt x="5539" y="995"/>
                </a:lnTo>
                <a:lnTo>
                  <a:pt x="6025" y="1492"/>
                </a:lnTo>
                <a:close/>
              </a:path>
            </a:pathLst>
          </a:custGeom>
          <a:solidFill>
            <a:srgbClr val="BAB6B6"/>
          </a:solidFill>
        </p:spPr>
        <p:txBody>
          <a:bodyPr wrap="square" lIns="0" tIns="0" rIns="0" bIns="0" rtlCol="0">
            <a:noAutofit/>
          </a:bodyPr>
          <a:lstStyle/>
          <a:p>
            <a:endParaRPr sz="1758"/>
          </a:p>
        </p:txBody>
      </p:sp>
      <p:sp>
        <p:nvSpPr>
          <p:cNvPr id="1571" name="object 548"/>
          <p:cNvSpPr/>
          <p:nvPr/>
        </p:nvSpPr>
        <p:spPr>
          <a:xfrm>
            <a:off x="2459809" y="3035816"/>
            <a:ext cx="3036" cy="4858"/>
          </a:xfrm>
          <a:custGeom>
            <a:avLst/>
            <a:gdLst/>
            <a:ahLst/>
            <a:cxnLst/>
            <a:rect l="l" t="t" r="r" b="b"/>
            <a:pathLst>
              <a:path w="3109" h="4975">
                <a:moveTo>
                  <a:pt x="1943" y="2686"/>
                </a:moveTo>
                <a:lnTo>
                  <a:pt x="2040" y="3781"/>
                </a:lnTo>
                <a:lnTo>
                  <a:pt x="1749" y="4776"/>
                </a:lnTo>
                <a:lnTo>
                  <a:pt x="1457" y="4876"/>
                </a:lnTo>
                <a:lnTo>
                  <a:pt x="1069" y="4975"/>
                </a:lnTo>
                <a:lnTo>
                  <a:pt x="836" y="4975"/>
                </a:lnTo>
                <a:lnTo>
                  <a:pt x="0" y="2786"/>
                </a:lnTo>
                <a:lnTo>
                  <a:pt x="1652" y="1492"/>
                </a:lnTo>
                <a:lnTo>
                  <a:pt x="2721" y="0"/>
                </a:lnTo>
                <a:lnTo>
                  <a:pt x="2915" y="796"/>
                </a:lnTo>
                <a:lnTo>
                  <a:pt x="3012" y="1492"/>
                </a:lnTo>
                <a:lnTo>
                  <a:pt x="3109" y="2288"/>
                </a:lnTo>
                <a:lnTo>
                  <a:pt x="1943" y="2686"/>
                </a:lnTo>
                <a:close/>
              </a:path>
            </a:pathLst>
          </a:custGeom>
          <a:solidFill>
            <a:srgbClr val="302D30"/>
          </a:solidFill>
        </p:spPr>
        <p:txBody>
          <a:bodyPr wrap="square" lIns="0" tIns="0" rIns="0" bIns="0" rtlCol="0">
            <a:noAutofit/>
          </a:bodyPr>
          <a:lstStyle/>
          <a:p>
            <a:endParaRPr sz="1758"/>
          </a:p>
        </p:txBody>
      </p:sp>
      <p:sp>
        <p:nvSpPr>
          <p:cNvPr id="1572" name="object 549"/>
          <p:cNvSpPr/>
          <p:nvPr/>
        </p:nvSpPr>
        <p:spPr>
          <a:xfrm>
            <a:off x="2460568" y="3040675"/>
            <a:ext cx="95" cy="97"/>
          </a:xfrm>
          <a:custGeom>
            <a:avLst/>
            <a:gdLst/>
            <a:ahLst/>
            <a:cxnLst/>
            <a:rect l="l" t="t" r="r" b="b"/>
            <a:pathLst>
              <a:path w="97" h="99">
                <a:moveTo>
                  <a:pt x="97" y="99"/>
                </a:moveTo>
                <a:close/>
              </a:path>
            </a:pathLst>
          </a:custGeom>
          <a:solidFill>
            <a:srgbClr val="302D30"/>
          </a:solidFill>
        </p:spPr>
        <p:txBody>
          <a:bodyPr wrap="square" lIns="0" tIns="0" rIns="0" bIns="0" rtlCol="0">
            <a:noAutofit/>
          </a:bodyPr>
          <a:lstStyle/>
          <a:p>
            <a:endParaRPr sz="1758"/>
          </a:p>
        </p:txBody>
      </p:sp>
      <p:sp>
        <p:nvSpPr>
          <p:cNvPr id="1573" name="object 550"/>
          <p:cNvSpPr/>
          <p:nvPr/>
        </p:nvSpPr>
        <p:spPr>
          <a:xfrm>
            <a:off x="1846576" y="2982358"/>
            <a:ext cx="2846" cy="3984"/>
          </a:xfrm>
          <a:custGeom>
            <a:avLst/>
            <a:gdLst/>
            <a:ahLst/>
            <a:cxnLst/>
            <a:rect l="l" t="t" r="r" b="b"/>
            <a:pathLst>
              <a:path w="2915" h="4080">
                <a:moveTo>
                  <a:pt x="0" y="3682"/>
                </a:moveTo>
                <a:lnTo>
                  <a:pt x="0" y="2189"/>
                </a:lnTo>
                <a:lnTo>
                  <a:pt x="485" y="995"/>
                </a:lnTo>
                <a:lnTo>
                  <a:pt x="1652" y="0"/>
                </a:lnTo>
                <a:lnTo>
                  <a:pt x="2040" y="497"/>
                </a:lnTo>
                <a:lnTo>
                  <a:pt x="2526" y="895"/>
                </a:lnTo>
                <a:lnTo>
                  <a:pt x="2915" y="1393"/>
                </a:lnTo>
                <a:lnTo>
                  <a:pt x="2332" y="2487"/>
                </a:lnTo>
                <a:lnTo>
                  <a:pt x="1846" y="3781"/>
                </a:lnTo>
                <a:lnTo>
                  <a:pt x="388" y="4080"/>
                </a:lnTo>
                <a:lnTo>
                  <a:pt x="0" y="3682"/>
                </a:lnTo>
                <a:close/>
              </a:path>
            </a:pathLst>
          </a:custGeom>
          <a:solidFill>
            <a:srgbClr val="BAB6B6"/>
          </a:solidFill>
        </p:spPr>
        <p:txBody>
          <a:bodyPr wrap="square" lIns="0" tIns="0" rIns="0" bIns="0" rtlCol="0">
            <a:noAutofit/>
          </a:bodyPr>
          <a:lstStyle/>
          <a:p>
            <a:endParaRPr sz="1758"/>
          </a:p>
        </p:txBody>
      </p:sp>
      <p:sp>
        <p:nvSpPr>
          <p:cNvPr id="1574" name="object 551"/>
          <p:cNvSpPr/>
          <p:nvPr/>
        </p:nvSpPr>
        <p:spPr>
          <a:xfrm>
            <a:off x="1763907" y="2832618"/>
            <a:ext cx="3510" cy="3401"/>
          </a:xfrm>
          <a:custGeom>
            <a:avLst/>
            <a:gdLst/>
            <a:ahLst/>
            <a:cxnLst/>
            <a:rect l="l" t="t" r="r" b="b"/>
            <a:pathLst>
              <a:path w="3595" h="3483">
                <a:moveTo>
                  <a:pt x="583" y="3184"/>
                </a:moveTo>
                <a:lnTo>
                  <a:pt x="291" y="2985"/>
                </a:lnTo>
                <a:lnTo>
                  <a:pt x="0" y="2686"/>
                </a:lnTo>
                <a:lnTo>
                  <a:pt x="680" y="1791"/>
                </a:lnTo>
                <a:lnTo>
                  <a:pt x="1749" y="0"/>
                </a:lnTo>
                <a:lnTo>
                  <a:pt x="2721" y="1094"/>
                </a:lnTo>
                <a:lnTo>
                  <a:pt x="3595" y="2089"/>
                </a:lnTo>
                <a:lnTo>
                  <a:pt x="2040" y="3084"/>
                </a:lnTo>
                <a:lnTo>
                  <a:pt x="777" y="3483"/>
                </a:lnTo>
                <a:lnTo>
                  <a:pt x="583" y="3184"/>
                </a:lnTo>
                <a:close/>
              </a:path>
            </a:pathLst>
          </a:custGeom>
          <a:solidFill>
            <a:srgbClr val="302D30"/>
          </a:solidFill>
        </p:spPr>
        <p:txBody>
          <a:bodyPr wrap="square" lIns="0" tIns="0" rIns="0" bIns="0" rtlCol="0">
            <a:noAutofit/>
          </a:bodyPr>
          <a:lstStyle/>
          <a:p>
            <a:endParaRPr sz="1758"/>
          </a:p>
        </p:txBody>
      </p:sp>
      <p:sp>
        <p:nvSpPr>
          <p:cNvPr id="1575" name="object 552"/>
          <p:cNvSpPr/>
          <p:nvPr/>
        </p:nvSpPr>
        <p:spPr>
          <a:xfrm>
            <a:off x="1832816" y="2825122"/>
            <a:ext cx="1708" cy="3886"/>
          </a:xfrm>
          <a:custGeom>
            <a:avLst/>
            <a:gdLst/>
            <a:ahLst/>
            <a:cxnLst/>
            <a:rect l="l" t="t" r="r" b="b"/>
            <a:pathLst>
              <a:path w="1749" h="3980">
                <a:moveTo>
                  <a:pt x="1554" y="3980"/>
                </a:moveTo>
                <a:lnTo>
                  <a:pt x="0" y="2985"/>
                </a:lnTo>
                <a:lnTo>
                  <a:pt x="291" y="1393"/>
                </a:lnTo>
                <a:lnTo>
                  <a:pt x="291" y="0"/>
                </a:lnTo>
                <a:lnTo>
                  <a:pt x="1457" y="995"/>
                </a:lnTo>
                <a:lnTo>
                  <a:pt x="1749" y="2388"/>
                </a:lnTo>
                <a:lnTo>
                  <a:pt x="1554" y="3980"/>
                </a:lnTo>
                <a:close/>
              </a:path>
            </a:pathLst>
          </a:custGeom>
          <a:solidFill>
            <a:srgbClr val="F0972C"/>
          </a:solidFill>
        </p:spPr>
        <p:txBody>
          <a:bodyPr wrap="square" lIns="0" tIns="0" rIns="0" bIns="0" rtlCol="0">
            <a:noAutofit/>
          </a:bodyPr>
          <a:lstStyle/>
          <a:p>
            <a:endParaRPr sz="1758"/>
          </a:p>
        </p:txBody>
      </p:sp>
      <p:sp>
        <p:nvSpPr>
          <p:cNvPr id="1576" name="object 553"/>
          <p:cNvSpPr/>
          <p:nvPr/>
        </p:nvSpPr>
        <p:spPr>
          <a:xfrm>
            <a:off x="1753451" y="2819103"/>
            <a:ext cx="2467" cy="3109"/>
          </a:xfrm>
          <a:custGeom>
            <a:avLst/>
            <a:gdLst/>
            <a:ahLst/>
            <a:cxnLst/>
            <a:rect l="l" t="t" r="r" b="b"/>
            <a:pathLst>
              <a:path w="2526" h="3184">
                <a:moveTo>
                  <a:pt x="0" y="3184"/>
                </a:moveTo>
                <a:lnTo>
                  <a:pt x="97" y="1492"/>
                </a:lnTo>
                <a:lnTo>
                  <a:pt x="97" y="0"/>
                </a:lnTo>
                <a:lnTo>
                  <a:pt x="1652" y="597"/>
                </a:lnTo>
                <a:lnTo>
                  <a:pt x="2526" y="298"/>
                </a:lnTo>
                <a:lnTo>
                  <a:pt x="2429" y="1094"/>
                </a:lnTo>
                <a:lnTo>
                  <a:pt x="2429" y="1990"/>
                </a:lnTo>
                <a:lnTo>
                  <a:pt x="2332" y="2786"/>
                </a:lnTo>
                <a:lnTo>
                  <a:pt x="1457" y="2587"/>
                </a:lnTo>
                <a:lnTo>
                  <a:pt x="0" y="3184"/>
                </a:lnTo>
                <a:close/>
              </a:path>
            </a:pathLst>
          </a:custGeom>
          <a:solidFill>
            <a:srgbClr val="BAB6B6"/>
          </a:solidFill>
        </p:spPr>
        <p:txBody>
          <a:bodyPr wrap="square" lIns="0" tIns="0" rIns="0" bIns="0" rtlCol="0">
            <a:noAutofit/>
          </a:bodyPr>
          <a:lstStyle/>
          <a:p>
            <a:endParaRPr sz="1758"/>
          </a:p>
        </p:txBody>
      </p:sp>
      <p:sp>
        <p:nvSpPr>
          <p:cNvPr id="1577" name="object 554"/>
          <p:cNvSpPr/>
          <p:nvPr/>
        </p:nvSpPr>
        <p:spPr>
          <a:xfrm>
            <a:off x="1878747" y="3061064"/>
            <a:ext cx="95" cy="355"/>
          </a:xfrm>
          <a:custGeom>
            <a:avLst/>
            <a:gdLst/>
            <a:ahLst/>
            <a:cxnLst/>
            <a:rect l="l" t="t" r="r" b="b"/>
            <a:pathLst>
              <a:path w="97" h="364">
                <a:moveTo>
                  <a:pt x="97" y="364"/>
                </a:moveTo>
                <a:lnTo>
                  <a:pt x="0" y="99"/>
                </a:lnTo>
                <a:lnTo>
                  <a:pt x="97" y="364"/>
                </a:lnTo>
                <a:close/>
              </a:path>
            </a:pathLst>
          </a:custGeom>
          <a:solidFill>
            <a:srgbClr val="302D30"/>
          </a:solidFill>
        </p:spPr>
        <p:txBody>
          <a:bodyPr wrap="square" lIns="0" tIns="0" rIns="0" bIns="0" rtlCol="0">
            <a:noAutofit/>
          </a:bodyPr>
          <a:lstStyle/>
          <a:p>
            <a:endParaRPr sz="1758"/>
          </a:p>
        </p:txBody>
      </p:sp>
      <p:sp>
        <p:nvSpPr>
          <p:cNvPr id="1578" name="object 555"/>
          <p:cNvSpPr/>
          <p:nvPr/>
        </p:nvSpPr>
        <p:spPr>
          <a:xfrm>
            <a:off x="1878842" y="3061426"/>
            <a:ext cx="569" cy="2170"/>
          </a:xfrm>
          <a:custGeom>
            <a:avLst/>
            <a:gdLst/>
            <a:ahLst/>
            <a:cxnLst/>
            <a:rect l="l" t="t" r="r" b="b"/>
            <a:pathLst>
              <a:path w="583" h="2222">
                <a:moveTo>
                  <a:pt x="583" y="2122"/>
                </a:moveTo>
                <a:lnTo>
                  <a:pt x="388" y="2222"/>
                </a:lnTo>
                <a:lnTo>
                  <a:pt x="97" y="2222"/>
                </a:lnTo>
                <a:lnTo>
                  <a:pt x="0" y="1326"/>
                </a:lnTo>
                <a:lnTo>
                  <a:pt x="0" y="0"/>
                </a:lnTo>
                <a:lnTo>
                  <a:pt x="194" y="530"/>
                </a:lnTo>
                <a:lnTo>
                  <a:pt x="388" y="1326"/>
                </a:lnTo>
                <a:lnTo>
                  <a:pt x="583" y="2122"/>
                </a:lnTo>
                <a:close/>
              </a:path>
            </a:pathLst>
          </a:custGeom>
          <a:solidFill>
            <a:srgbClr val="302D30"/>
          </a:solidFill>
        </p:spPr>
        <p:txBody>
          <a:bodyPr wrap="square" lIns="0" tIns="0" rIns="0" bIns="0" rtlCol="0">
            <a:noAutofit/>
          </a:bodyPr>
          <a:lstStyle/>
          <a:p>
            <a:endParaRPr sz="1758"/>
          </a:p>
        </p:txBody>
      </p:sp>
      <p:sp>
        <p:nvSpPr>
          <p:cNvPr id="1579" name="object 556"/>
          <p:cNvSpPr/>
          <p:nvPr/>
        </p:nvSpPr>
        <p:spPr>
          <a:xfrm>
            <a:off x="2051053" y="3204500"/>
            <a:ext cx="2277" cy="2332"/>
          </a:xfrm>
          <a:custGeom>
            <a:avLst/>
            <a:gdLst/>
            <a:ahLst/>
            <a:cxnLst/>
            <a:rect l="l" t="t" r="r" b="b"/>
            <a:pathLst>
              <a:path w="2332" h="2388">
                <a:moveTo>
                  <a:pt x="2332" y="995"/>
                </a:moveTo>
                <a:lnTo>
                  <a:pt x="2138" y="1990"/>
                </a:lnTo>
                <a:lnTo>
                  <a:pt x="1263" y="2388"/>
                </a:lnTo>
                <a:lnTo>
                  <a:pt x="680" y="1890"/>
                </a:lnTo>
                <a:lnTo>
                  <a:pt x="0" y="1194"/>
                </a:lnTo>
                <a:lnTo>
                  <a:pt x="874" y="597"/>
                </a:lnTo>
                <a:lnTo>
                  <a:pt x="1263" y="0"/>
                </a:lnTo>
                <a:lnTo>
                  <a:pt x="1652" y="298"/>
                </a:lnTo>
                <a:lnTo>
                  <a:pt x="1943" y="597"/>
                </a:lnTo>
                <a:lnTo>
                  <a:pt x="2332" y="995"/>
                </a:lnTo>
                <a:close/>
              </a:path>
            </a:pathLst>
          </a:custGeom>
          <a:solidFill>
            <a:srgbClr val="302D30"/>
          </a:solidFill>
        </p:spPr>
        <p:txBody>
          <a:bodyPr wrap="square" lIns="0" tIns="0" rIns="0" bIns="0" rtlCol="0">
            <a:noAutofit/>
          </a:bodyPr>
          <a:lstStyle/>
          <a:p>
            <a:endParaRPr sz="1758"/>
          </a:p>
        </p:txBody>
      </p:sp>
      <p:sp>
        <p:nvSpPr>
          <p:cNvPr id="1580" name="object 557"/>
          <p:cNvSpPr/>
          <p:nvPr/>
        </p:nvSpPr>
        <p:spPr>
          <a:xfrm>
            <a:off x="1760663" y="2836303"/>
            <a:ext cx="2752" cy="3109"/>
          </a:xfrm>
          <a:custGeom>
            <a:avLst/>
            <a:gdLst/>
            <a:ahLst/>
            <a:cxnLst/>
            <a:rect l="l" t="t" r="r" b="b"/>
            <a:pathLst>
              <a:path w="2818" h="3184">
                <a:moveTo>
                  <a:pt x="2235" y="1791"/>
                </a:moveTo>
                <a:lnTo>
                  <a:pt x="1554" y="2487"/>
                </a:lnTo>
                <a:lnTo>
                  <a:pt x="874" y="3184"/>
                </a:lnTo>
                <a:lnTo>
                  <a:pt x="583" y="2786"/>
                </a:lnTo>
                <a:lnTo>
                  <a:pt x="291" y="2487"/>
                </a:lnTo>
                <a:lnTo>
                  <a:pt x="0" y="2189"/>
                </a:lnTo>
                <a:lnTo>
                  <a:pt x="2138" y="0"/>
                </a:lnTo>
                <a:lnTo>
                  <a:pt x="2332" y="398"/>
                </a:lnTo>
                <a:lnTo>
                  <a:pt x="2526" y="796"/>
                </a:lnTo>
                <a:lnTo>
                  <a:pt x="2818" y="1094"/>
                </a:lnTo>
                <a:lnTo>
                  <a:pt x="2235" y="1791"/>
                </a:lnTo>
                <a:close/>
              </a:path>
            </a:pathLst>
          </a:custGeom>
          <a:solidFill>
            <a:srgbClr val="302D30"/>
          </a:solidFill>
        </p:spPr>
        <p:txBody>
          <a:bodyPr wrap="square" lIns="0" tIns="0" rIns="0" bIns="0" rtlCol="0">
            <a:noAutofit/>
          </a:bodyPr>
          <a:lstStyle/>
          <a:p>
            <a:endParaRPr sz="1758"/>
          </a:p>
        </p:txBody>
      </p:sp>
      <p:sp>
        <p:nvSpPr>
          <p:cNvPr id="1581" name="object 558"/>
          <p:cNvSpPr/>
          <p:nvPr/>
        </p:nvSpPr>
        <p:spPr>
          <a:xfrm>
            <a:off x="1991931" y="3017639"/>
            <a:ext cx="2088" cy="2817"/>
          </a:xfrm>
          <a:custGeom>
            <a:avLst/>
            <a:gdLst/>
            <a:ahLst/>
            <a:cxnLst/>
            <a:rect l="l" t="t" r="r" b="b"/>
            <a:pathLst>
              <a:path w="2138" h="2885">
                <a:moveTo>
                  <a:pt x="2138" y="2089"/>
                </a:moveTo>
                <a:lnTo>
                  <a:pt x="1846" y="2288"/>
                </a:lnTo>
                <a:lnTo>
                  <a:pt x="1554" y="2587"/>
                </a:lnTo>
                <a:lnTo>
                  <a:pt x="1263" y="2885"/>
                </a:lnTo>
                <a:lnTo>
                  <a:pt x="583" y="2288"/>
                </a:lnTo>
                <a:lnTo>
                  <a:pt x="0" y="1194"/>
                </a:lnTo>
                <a:lnTo>
                  <a:pt x="777" y="696"/>
                </a:lnTo>
                <a:lnTo>
                  <a:pt x="1943" y="0"/>
                </a:lnTo>
                <a:lnTo>
                  <a:pt x="1749" y="1492"/>
                </a:lnTo>
                <a:lnTo>
                  <a:pt x="2138" y="2089"/>
                </a:lnTo>
                <a:close/>
              </a:path>
            </a:pathLst>
          </a:custGeom>
          <a:solidFill>
            <a:srgbClr val="BAB6B6"/>
          </a:solidFill>
        </p:spPr>
        <p:txBody>
          <a:bodyPr wrap="square" lIns="0" tIns="0" rIns="0" bIns="0" rtlCol="0">
            <a:noAutofit/>
          </a:bodyPr>
          <a:lstStyle/>
          <a:p>
            <a:endParaRPr sz="1758"/>
          </a:p>
        </p:txBody>
      </p:sp>
      <p:sp>
        <p:nvSpPr>
          <p:cNvPr id="1582" name="object 559"/>
          <p:cNvSpPr/>
          <p:nvPr/>
        </p:nvSpPr>
        <p:spPr>
          <a:xfrm>
            <a:off x="2503843" y="3018598"/>
            <a:ext cx="1044" cy="1457"/>
          </a:xfrm>
          <a:custGeom>
            <a:avLst/>
            <a:gdLst/>
            <a:ahLst/>
            <a:cxnLst/>
            <a:rect l="l" t="t" r="r" b="b"/>
            <a:pathLst>
              <a:path w="1069" h="1492">
                <a:moveTo>
                  <a:pt x="874" y="497"/>
                </a:moveTo>
                <a:lnTo>
                  <a:pt x="680" y="995"/>
                </a:lnTo>
                <a:lnTo>
                  <a:pt x="583" y="1492"/>
                </a:lnTo>
                <a:lnTo>
                  <a:pt x="194" y="1293"/>
                </a:lnTo>
                <a:lnTo>
                  <a:pt x="0" y="497"/>
                </a:lnTo>
                <a:lnTo>
                  <a:pt x="388" y="99"/>
                </a:lnTo>
                <a:lnTo>
                  <a:pt x="952" y="99"/>
                </a:lnTo>
                <a:lnTo>
                  <a:pt x="874" y="497"/>
                </a:lnTo>
                <a:close/>
              </a:path>
              <a:path w="1069" h="1492">
                <a:moveTo>
                  <a:pt x="1069" y="99"/>
                </a:moveTo>
                <a:close/>
              </a:path>
            </a:pathLst>
          </a:custGeom>
          <a:solidFill>
            <a:srgbClr val="302D30"/>
          </a:solidFill>
        </p:spPr>
        <p:txBody>
          <a:bodyPr wrap="square" lIns="0" tIns="0" rIns="0" bIns="0" rtlCol="0">
            <a:noAutofit/>
          </a:bodyPr>
          <a:lstStyle/>
          <a:p>
            <a:endParaRPr sz="1758"/>
          </a:p>
        </p:txBody>
      </p:sp>
      <p:sp>
        <p:nvSpPr>
          <p:cNvPr id="1583" name="object 560"/>
          <p:cNvSpPr/>
          <p:nvPr/>
        </p:nvSpPr>
        <p:spPr>
          <a:xfrm>
            <a:off x="1755729" y="2821819"/>
            <a:ext cx="1613" cy="1166"/>
          </a:xfrm>
          <a:custGeom>
            <a:avLst/>
            <a:gdLst/>
            <a:ahLst/>
            <a:cxnLst/>
            <a:rect l="l" t="t" r="r" b="b"/>
            <a:pathLst>
              <a:path w="1652" h="1194">
                <a:moveTo>
                  <a:pt x="97" y="796"/>
                </a:moveTo>
                <a:lnTo>
                  <a:pt x="97" y="398"/>
                </a:lnTo>
                <a:lnTo>
                  <a:pt x="0" y="0"/>
                </a:lnTo>
                <a:lnTo>
                  <a:pt x="1652" y="597"/>
                </a:lnTo>
                <a:lnTo>
                  <a:pt x="1069" y="796"/>
                </a:lnTo>
                <a:lnTo>
                  <a:pt x="583" y="995"/>
                </a:lnTo>
                <a:lnTo>
                  <a:pt x="0" y="1194"/>
                </a:lnTo>
                <a:lnTo>
                  <a:pt x="97" y="796"/>
                </a:lnTo>
                <a:close/>
              </a:path>
            </a:pathLst>
          </a:custGeom>
          <a:solidFill>
            <a:srgbClr val="BAB6B6"/>
          </a:solidFill>
        </p:spPr>
        <p:txBody>
          <a:bodyPr wrap="square" lIns="0" tIns="0" rIns="0" bIns="0" rtlCol="0">
            <a:noAutofit/>
          </a:bodyPr>
          <a:lstStyle/>
          <a:p>
            <a:endParaRPr sz="1758"/>
          </a:p>
        </p:txBody>
      </p:sp>
      <p:sp>
        <p:nvSpPr>
          <p:cNvPr id="1584" name="object 561"/>
          <p:cNvSpPr/>
          <p:nvPr/>
        </p:nvSpPr>
        <p:spPr>
          <a:xfrm>
            <a:off x="1861446" y="3093233"/>
            <a:ext cx="379" cy="1555"/>
          </a:xfrm>
          <a:custGeom>
            <a:avLst/>
            <a:gdLst/>
            <a:ahLst/>
            <a:cxnLst/>
            <a:rect l="l" t="t" r="r" b="b"/>
            <a:pathLst>
              <a:path w="388" h="1592">
                <a:moveTo>
                  <a:pt x="388" y="1194"/>
                </a:moveTo>
                <a:lnTo>
                  <a:pt x="194" y="1393"/>
                </a:lnTo>
                <a:lnTo>
                  <a:pt x="97" y="1592"/>
                </a:lnTo>
                <a:lnTo>
                  <a:pt x="97" y="497"/>
                </a:lnTo>
                <a:lnTo>
                  <a:pt x="0" y="0"/>
                </a:lnTo>
                <a:lnTo>
                  <a:pt x="194" y="398"/>
                </a:lnTo>
                <a:lnTo>
                  <a:pt x="291" y="796"/>
                </a:lnTo>
                <a:lnTo>
                  <a:pt x="388" y="1194"/>
                </a:lnTo>
                <a:close/>
              </a:path>
            </a:pathLst>
          </a:custGeom>
          <a:solidFill>
            <a:srgbClr val="302D30"/>
          </a:solidFill>
        </p:spPr>
        <p:txBody>
          <a:bodyPr wrap="square" lIns="0" tIns="0" rIns="0" bIns="0" rtlCol="0">
            <a:noAutofit/>
          </a:bodyPr>
          <a:lstStyle/>
          <a:p>
            <a:endParaRPr sz="1758"/>
          </a:p>
        </p:txBody>
      </p:sp>
      <p:sp>
        <p:nvSpPr>
          <p:cNvPr id="1585" name="object 562"/>
          <p:cNvSpPr/>
          <p:nvPr/>
        </p:nvSpPr>
        <p:spPr>
          <a:xfrm>
            <a:off x="1858250" y="2780434"/>
            <a:ext cx="3985" cy="2721"/>
          </a:xfrm>
          <a:custGeom>
            <a:avLst/>
            <a:gdLst/>
            <a:ahLst/>
            <a:cxnLst/>
            <a:rect l="l" t="t" r="r" b="b"/>
            <a:pathLst>
              <a:path w="4081" h="2786">
                <a:moveTo>
                  <a:pt x="2818" y="0"/>
                </a:moveTo>
                <a:lnTo>
                  <a:pt x="4081" y="1293"/>
                </a:lnTo>
                <a:lnTo>
                  <a:pt x="2429" y="1890"/>
                </a:lnTo>
                <a:lnTo>
                  <a:pt x="2235" y="2786"/>
                </a:lnTo>
                <a:lnTo>
                  <a:pt x="1166" y="1592"/>
                </a:lnTo>
                <a:lnTo>
                  <a:pt x="0" y="298"/>
                </a:lnTo>
                <a:lnTo>
                  <a:pt x="2818" y="0"/>
                </a:lnTo>
                <a:close/>
              </a:path>
            </a:pathLst>
          </a:custGeom>
          <a:solidFill>
            <a:srgbClr val="302D30"/>
          </a:solidFill>
        </p:spPr>
        <p:txBody>
          <a:bodyPr wrap="square" lIns="0" tIns="0" rIns="0" bIns="0" rtlCol="0">
            <a:noAutofit/>
          </a:bodyPr>
          <a:lstStyle/>
          <a:p>
            <a:endParaRPr sz="1758"/>
          </a:p>
        </p:txBody>
      </p:sp>
      <p:sp>
        <p:nvSpPr>
          <p:cNvPr id="1586" name="object 563"/>
          <p:cNvSpPr/>
          <p:nvPr/>
        </p:nvSpPr>
        <p:spPr>
          <a:xfrm>
            <a:off x="1565648" y="3571247"/>
            <a:ext cx="1992" cy="3401"/>
          </a:xfrm>
          <a:custGeom>
            <a:avLst/>
            <a:gdLst/>
            <a:ahLst/>
            <a:cxnLst/>
            <a:rect l="l" t="t" r="r" b="b"/>
            <a:pathLst>
              <a:path w="2040" h="3483">
                <a:moveTo>
                  <a:pt x="194" y="3184"/>
                </a:moveTo>
                <a:lnTo>
                  <a:pt x="0" y="2985"/>
                </a:lnTo>
                <a:lnTo>
                  <a:pt x="291" y="1990"/>
                </a:lnTo>
                <a:lnTo>
                  <a:pt x="485" y="995"/>
                </a:lnTo>
                <a:lnTo>
                  <a:pt x="777" y="0"/>
                </a:lnTo>
                <a:lnTo>
                  <a:pt x="1166" y="298"/>
                </a:lnTo>
                <a:lnTo>
                  <a:pt x="1652" y="696"/>
                </a:lnTo>
                <a:lnTo>
                  <a:pt x="2040" y="1094"/>
                </a:lnTo>
                <a:lnTo>
                  <a:pt x="1554" y="1890"/>
                </a:lnTo>
                <a:lnTo>
                  <a:pt x="1069" y="2686"/>
                </a:lnTo>
                <a:lnTo>
                  <a:pt x="485" y="3483"/>
                </a:lnTo>
                <a:lnTo>
                  <a:pt x="194" y="3184"/>
                </a:lnTo>
                <a:close/>
              </a:path>
            </a:pathLst>
          </a:custGeom>
          <a:solidFill>
            <a:srgbClr val="EB3EA4"/>
          </a:solidFill>
        </p:spPr>
        <p:txBody>
          <a:bodyPr wrap="square" lIns="0" tIns="0" rIns="0" bIns="0" rtlCol="0">
            <a:noAutofit/>
          </a:bodyPr>
          <a:lstStyle/>
          <a:p>
            <a:endParaRPr sz="1758"/>
          </a:p>
        </p:txBody>
      </p:sp>
      <p:sp>
        <p:nvSpPr>
          <p:cNvPr id="1587" name="object 564"/>
          <p:cNvSpPr/>
          <p:nvPr/>
        </p:nvSpPr>
        <p:spPr>
          <a:xfrm>
            <a:off x="2517698" y="2966325"/>
            <a:ext cx="569" cy="874"/>
          </a:xfrm>
          <a:custGeom>
            <a:avLst/>
            <a:gdLst/>
            <a:ahLst/>
            <a:cxnLst/>
            <a:rect l="l" t="t" r="r" b="b"/>
            <a:pathLst>
              <a:path w="583" h="895">
                <a:moveTo>
                  <a:pt x="194" y="895"/>
                </a:moveTo>
                <a:lnTo>
                  <a:pt x="0" y="398"/>
                </a:lnTo>
                <a:lnTo>
                  <a:pt x="388" y="0"/>
                </a:lnTo>
                <a:lnTo>
                  <a:pt x="485" y="199"/>
                </a:lnTo>
                <a:lnTo>
                  <a:pt x="583" y="497"/>
                </a:lnTo>
                <a:lnTo>
                  <a:pt x="583" y="796"/>
                </a:lnTo>
                <a:lnTo>
                  <a:pt x="291" y="895"/>
                </a:lnTo>
                <a:close/>
              </a:path>
            </a:pathLst>
          </a:custGeom>
          <a:solidFill>
            <a:srgbClr val="4189CA"/>
          </a:solidFill>
        </p:spPr>
        <p:txBody>
          <a:bodyPr wrap="square" lIns="0" tIns="0" rIns="0" bIns="0" rtlCol="0">
            <a:noAutofit/>
          </a:bodyPr>
          <a:lstStyle/>
          <a:p>
            <a:endParaRPr sz="1758"/>
          </a:p>
        </p:txBody>
      </p:sp>
      <p:sp>
        <p:nvSpPr>
          <p:cNvPr id="1588" name="object 565"/>
          <p:cNvSpPr/>
          <p:nvPr/>
        </p:nvSpPr>
        <p:spPr>
          <a:xfrm>
            <a:off x="1792361" y="2871299"/>
            <a:ext cx="1517" cy="1263"/>
          </a:xfrm>
          <a:custGeom>
            <a:avLst/>
            <a:gdLst/>
            <a:ahLst/>
            <a:cxnLst/>
            <a:rect l="l" t="t" r="r" b="b"/>
            <a:pathLst>
              <a:path w="1554" h="1293">
                <a:moveTo>
                  <a:pt x="971" y="1293"/>
                </a:moveTo>
                <a:lnTo>
                  <a:pt x="485" y="1094"/>
                </a:lnTo>
                <a:lnTo>
                  <a:pt x="0" y="0"/>
                </a:lnTo>
                <a:lnTo>
                  <a:pt x="583" y="99"/>
                </a:lnTo>
                <a:lnTo>
                  <a:pt x="1069" y="99"/>
                </a:lnTo>
                <a:lnTo>
                  <a:pt x="1554" y="199"/>
                </a:lnTo>
                <a:lnTo>
                  <a:pt x="971" y="1293"/>
                </a:lnTo>
                <a:close/>
              </a:path>
            </a:pathLst>
          </a:custGeom>
          <a:solidFill>
            <a:srgbClr val="BAB6B6"/>
          </a:solidFill>
        </p:spPr>
        <p:txBody>
          <a:bodyPr wrap="square" lIns="0" tIns="0" rIns="0" bIns="0" rtlCol="0">
            <a:noAutofit/>
          </a:bodyPr>
          <a:lstStyle/>
          <a:p>
            <a:endParaRPr sz="1758"/>
          </a:p>
        </p:txBody>
      </p:sp>
      <p:sp>
        <p:nvSpPr>
          <p:cNvPr id="1589" name="object 566"/>
          <p:cNvSpPr/>
          <p:nvPr/>
        </p:nvSpPr>
        <p:spPr>
          <a:xfrm>
            <a:off x="1625150" y="2953893"/>
            <a:ext cx="1613" cy="972"/>
          </a:xfrm>
          <a:custGeom>
            <a:avLst/>
            <a:gdLst/>
            <a:ahLst/>
            <a:cxnLst/>
            <a:rect l="l" t="t" r="r" b="b"/>
            <a:pathLst>
              <a:path w="1652" h="995">
                <a:moveTo>
                  <a:pt x="1166" y="796"/>
                </a:moveTo>
                <a:lnTo>
                  <a:pt x="583" y="497"/>
                </a:lnTo>
                <a:lnTo>
                  <a:pt x="0" y="298"/>
                </a:lnTo>
                <a:lnTo>
                  <a:pt x="777" y="0"/>
                </a:lnTo>
                <a:lnTo>
                  <a:pt x="1360" y="298"/>
                </a:lnTo>
                <a:lnTo>
                  <a:pt x="1652" y="995"/>
                </a:lnTo>
                <a:lnTo>
                  <a:pt x="1166" y="796"/>
                </a:lnTo>
                <a:close/>
              </a:path>
            </a:pathLst>
          </a:custGeom>
          <a:solidFill>
            <a:srgbClr val="BAB6B6"/>
          </a:solidFill>
        </p:spPr>
        <p:txBody>
          <a:bodyPr wrap="square" lIns="0" tIns="0" rIns="0" bIns="0" rtlCol="0">
            <a:noAutofit/>
          </a:bodyPr>
          <a:lstStyle/>
          <a:p>
            <a:endParaRPr sz="1758"/>
          </a:p>
        </p:txBody>
      </p:sp>
      <p:sp>
        <p:nvSpPr>
          <p:cNvPr id="1590" name="object 567"/>
          <p:cNvSpPr/>
          <p:nvPr/>
        </p:nvSpPr>
        <p:spPr>
          <a:xfrm>
            <a:off x="1702777" y="2975744"/>
            <a:ext cx="189" cy="291"/>
          </a:xfrm>
          <a:custGeom>
            <a:avLst/>
            <a:gdLst/>
            <a:ahLst/>
            <a:cxnLst/>
            <a:rect l="l" t="t" r="r" b="b"/>
            <a:pathLst>
              <a:path w="194" h="298">
                <a:moveTo>
                  <a:pt x="194" y="199"/>
                </a:moveTo>
                <a:lnTo>
                  <a:pt x="0" y="298"/>
                </a:lnTo>
                <a:lnTo>
                  <a:pt x="0" y="0"/>
                </a:lnTo>
                <a:lnTo>
                  <a:pt x="194" y="199"/>
                </a:lnTo>
                <a:close/>
              </a:path>
            </a:pathLst>
          </a:custGeom>
          <a:solidFill>
            <a:srgbClr val="302D30"/>
          </a:solidFill>
        </p:spPr>
        <p:txBody>
          <a:bodyPr wrap="square" lIns="0" tIns="0" rIns="0" bIns="0" rtlCol="0">
            <a:noAutofit/>
          </a:bodyPr>
          <a:lstStyle/>
          <a:p>
            <a:endParaRPr sz="1758"/>
          </a:p>
        </p:txBody>
      </p:sp>
      <p:sp>
        <p:nvSpPr>
          <p:cNvPr id="1591" name="object 568"/>
          <p:cNvSpPr/>
          <p:nvPr/>
        </p:nvSpPr>
        <p:spPr>
          <a:xfrm>
            <a:off x="2139689" y="2953794"/>
            <a:ext cx="2088" cy="1943"/>
          </a:xfrm>
          <a:custGeom>
            <a:avLst/>
            <a:gdLst/>
            <a:ahLst/>
            <a:cxnLst/>
            <a:rect l="l" t="t" r="r" b="b"/>
            <a:pathLst>
              <a:path w="2138" h="1990">
                <a:moveTo>
                  <a:pt x="0" y="1393"/>
                </a:moveTo>
                <a:lnTo>
                  <a:pt x="777" y="0"/>
                </a:lnTo>
                <a:lnTo>
                  <a:pt x="1943" y="199"/>
                </a:lnTo>
                <a:lnTo>
                  <a:pt x="2138" y="895"/>
                </a:lnTo>
                <a:lnTo>
                  <a:pt x="1846" y="1990"/>
                </a:lnTo>
                <a:lnTo>
                  <a:pt x="1166" y="1592"/>
                </a:lnTo>
                <a:lnTo>
                  <a:pt x="0" y="1393"/>
                </a:lnTo>
                <a:close/>
              </a:path>
            </a:pathLst>
          </a:custGeom>
          <a:solidFill>
            <a:srgbClr val="302D30"/>
          </a:solidFill>
        </p:spPr>
        <p:txBody>
          <a:bodyPr wrap="square" lIns="0" tIns="0" rIns="0" bIns="0" rtlCol="0">
            <a:noAutofit/>
          </a:bodyPr>
          <a:lstStyle/>
          <a:p>
            <a:endParaRPr sz="1758"/>
          </a:p>
        </p:txBody>
      </p:sp>
      <p:sp>
        <p:nvSpPr>
          <p:cNvPr id="1592" name="object 569"/>
          <p:cNvSpPr/>
          <p:nvPr/>
        </p:nvSpPr>
        <p:spPr>
          <a:xfrm>
            <a:off x="2861595" y="2791994"/>
            <a:ext cx="284" cy="194"/>
          </a:xfrm>
          <a:custGeom>
            <a:avLst/>
            <a:gdLst/>
            <a:ahLst/>
            <a:cxnLst/>
            <a:rect l="l" t="t" r="r" b="b"/>
            <a:pathLst>
              <a:path w="291" h="199">
                <a:moveTo>
                  <a:pt x="194" y="99"/>
                </a:moveTo>
                <a:lnTo>
                  <a:pt x="0" y="199"/>
                </a:lnTo>
                <a:lnTo>
                  <a:pt x="291" y="0"/>
                </a:lnTo>
                <a:close/>
              </a:path>
            </a:pathLst>
          </a:custGeom>
          <a:solidFill>
            <a:srgbClr val="302D30"/>
          </a:solidFill>
        </p:spPr>
        <p:txBody>
          <a:bodyPr wrap="square" lIns="0" tIns="0" rIns="0" bIns="0" rtlCol="0">
            <a:noAutofit/>
          </a:bodyPr>
          <a:lstStyle/>
          <a:p>
            <a:endParaRPr sz="1758"/>
          </a:p>
        </p:txBody>
      </p:sp>
      <p:sp>
        <p:nvSpPr>
          <p:cNvPr id="1593" name="object 570"/>
          <p:cNvSpPr/>
          <p:nvPr/>
        </p:nvSpPr>
        <p:spPr>
          <a:xfrm>
            <a:off x="1762767" y="2835235"/>
            <a:ext cx="1897" cy="2138"/>
          </a:xfrm>
          <a:custGeom>
            <a:avLst/>
            <a:gdLst/>
            <a:ahLst/>
            <a:cxnLst/>
            <a:rect l="l" t="t" r="r" b="b"/>
            <a:pathLst>
              <a:path w="1943" h="2189">
                <a:moveTo>
                  <a:pt x="777" y="398"/>
                </a:moveTo>
                <a:lnTo>
                  <a:pt x="1166" y="0"/>
                </a:lnTo>
                <a:lnTo>
                  <a:pt x="1457" y="298"/>
                </a:lnTo>
                <a:lnTo>
                  <a:pt x="1749" y="497"/>
                </a:lnTo>
                <a:lnTo>
                  <a:pt x="1943" y="796"/>
                </a:lnTo>
                <a:lnTo>
                  <a:pt x="1554" y="1293"/>
                </a:lnTo>
                <a:lnTo>
                  <a:pt x="1166" y="1691"/>
                </a:lnTo>
                <a:lnTo>
                  <a:pt x="680" y="2189"/>
                </a:lnTo>
                <a:lnTo>
                  <a:pt x="388" y="1890"/>
                </a:lnTo>
                <a:lnTo>
                  <a:pt x="194" y="1492"/>
                </a:lnTo>
                <a:lnTo>
                  <a:pt x="0" y="1094"/>
                </a:lnTo>
                <a:lnTo>
                  <a:pt x="388" y="796"/>
                </a:lnTo>
                <a:lnTo>
                  <a:pt x="777" y="398"/>
                </a:lnTo>
                <a:close/>
              </a:path>
            </a:pathLst>
          </a:custGeom>
          <a:solidFill>
            <a:srgbClr val="302D30"/>
          </a:solidFill>
        </p:spPr>
        <p:txBody>
          <a:bodyPr wrap="square" lIns="0" tIns="0" rIns="0" bIns="0" rtlCol="0">
            <a:noAutofit/>
          </a:bodyPr>
          <a:lstStyle/>
          <a:p>
            <a:endParaRPr sz="1758"/>
          </a:p>
        </p:txBody>
      </p:sp>
      <p:sp>
        <p:nvSpPr>
          <p:cNvPr id="1594" name="object 571"/>
          <p:cNvSpPr/>
          <p:nvPr/>
        </p:nvSpPr>
        <p:spPr>
          <a:xfrm>
            <a:off x="1954733" y="3095871"/>
            <a:ext cx="189" cy="485"/>
          </a:xfrm>
          <a:custGeom>
            <a:avLst/>
            <a:gdLst/>
            <a:ahLst/>
            <a:cxnLst/>
            <a:rect l="l" t="t" r="r" b="b"/>
            <a:pathLst>
              <a:path w="194" h="497">
                <a:moveTo>
                  <a:pt x="97" y="298"/>
                </a:moveTo>
                <a:lnTo>
                  <a:pt x="194" y="0"/>
                </a:lnTo>
                <a:lnTo>
                  <a:pt x="97" y="298"/>
                </a:lnTo>
                <a:close/>
              </a:path>
              <a:path w="194" h="497">
                <a:moveTo>
                  <a:pt x="97" y="398"/>
                </a:moveTo>
                <a:close/>
              </a:path>
            </a:pathLst>
          </a:custGeom>
          <a:solidFill>
            <a:srgbClr val="302D30"/>
          </a:solidFill>
        </p:spPr>
        <p:txBody>
          <a:bodyPr wrap="square" lIns="0" tIns="0" rIns="0" bIns="0" rtlCol="0">
            <a:noAutofit/>
          </a:bodyPr>
          <a:lstStyle/>
          <a:p>
            <a:endParaRPr sz="1758"/>
          </a:p>
        </p:txBody>
      </p:sp>
      <p:sp>
        <p:nvSpPr>
          <p:cNvPr id="1595" name="object 572"/>
          <p:cNvSpPr/>
          <p:nvPr/>
        </p:nvSpPr>
        <p:spPr>
          <a:xfrm>
            <a:off x="1621265" y="3253945"/>
            <a:ext cx="247115" cy="304078"/>
          </a:xfrm>
          <a:custGeom>
            <a:avLst/>
            <a:gdLst/>
            <a:ahLst/>
            <a:cxnLst/>
            <a:rect l="l" t="t" r="r" b="b"/>
            <a:pathLst>
              <a:path w="253064" h="311398">
                <a:moveTo>
                  <a:pt x="42857" y="106592"/>
                </a:moveTo>
                <a:lnTo>
                  <a:pt x="41302" y="102512"/>
                </a:lnTo>
                <a:lnTo>
                  <a:pt x="42177" y="97636"/>
                </a:lnTo>
                <a:lnTo>
                  <a:pt x="40143" y="101891"/>
                </a:lnTo>
                <a:lnTo>
                  <a:pt x="38188" y="110229"/>
                </a:lnTo>
                <a:lnTo>
                  <a:pt x="36366" y="121918"/>
                </a:lnTo>
                <a:lnTo>
                  <a:pt x="34730" y="136229"/>
                </a:lnTo>
                <a:lnTo>
                  <a:pt x="33333" y="152432"/>
                </a:lnTo>
                <a:lnTo>
                  <a:pt x="32228" y="169797"/>
                </a:lnTo>
                <a:lnTo>
                  <a:pt x="31681" y="181626"/>
                </a:lnTo>
                <a:lnTo>
                  <a:pt x="24101" y="152667"/>
                </a:lnTo>
                <a:lnTo>
                  <a:pt x="20493" y="140477"/>
                </a:lnTo>
                <a:lnTo>
                  <a:pt x="16146" y="128550"/>
                </a:lnTo>
                <a:lnTo>
                  <a:pt x="14091" y="123609"/>
                </a:lnTo>
                <a:lnTo>
                  <a:pt x="8927" y="112271"/>
                </a:lnTo>
                <a:lnTo>
                  <a:pt x="3000" y="100988"/>
                </a:lnTo>
                <a:lnTo>
                  <a:pt x="0" y="95845"/>
                </a:lnTo>
                <a:lnTo>
                  <a:pt x="13044" y="96904"/>
                </a:lnTo>
                <a:lnTo>
                  <a:pt x="25498" y="96123"/>
                </a:lnTo>
                <a:lnTo>
                  <a:pt x="37318" y="93357"/>
                </a:lnTo>
                <a:lnTo>
                  <a:pt x="38678" y="92959"/>
                </a:lnTo>
                <a:lnTo>
                  <a:pt x="40330" y="91964"/>
                </a:lnTo>
                <a:lnTo>
                  <a:pt x="40428" y="94750"/>
                </a:lnTo>
                <a:lnTo>
                  <a:pt x="40525" y="95944"/>
                </a:lnTo>
                <a:lnTo>
                  <a:pt x="41497" y="96243"/>
                </a:lnTo>
                <a:lnTo>
                  <a:pt x="41691" y="94949"/>
                </a:lnTo>
                <a:lnTo>
                  <a:pt x="42954" y="87883"/>
                </a:lnTo>
                <a:lnTo>
                  <a:pt x="49952" y="86888"/>
                </a:lnTo>
                <a:lnTo>
                  <a:pt x="54228" y="84002"/>
                </a:lnTo>
                <a:lnTo>
                  <a:pt x="59864" y="80121"/>
                </a:lnTo>
                <a:lnTo>
                  <a:pt x="64626" y="75643"/>
                </a:lnTo>
                <a:lnTo>
                  <a:pt x="68513" y="70369"/>
                </a:lnTo>
                <a:lnTo>
                  <a:pt x="76362" y="60277"/>
                </a:lnTo>
                <a:lnTo>
                  <a:pt x="84673" y="50638"/>
                </a:lnTo>
                <a:lnTo>
                  <a:pt x="93456" y="41464"/>
                </a:lnTo>
                <a:lnTo>
                  <a:pt x="102714" y="32768"/>
                </a:lnTo>
                <a:lnTo>
                  <a:pt x="107678" y="28473"/>
                </a:lnTo>
                <a:lnTo>
                  <a:pt x="118478" y="21691"/>
                </a:lnTo>
                <a:lnTo>
                  <a:pt x="130391" y="17083"/>
                </a:lnTo>
                <a:lnTo>
                  <a:pt x="131488" y="16730"/>
                </a:lnTo>
                <a:lnTo>
                  <a:pt x="143538" y="12480"/>
                </a:lnTo>
                <a:lnTo>
                  <a:pt x="155047" y="7146"/>
                </a:lnTo>
                <a:lnTo>
                  <a:pt x="165704" y="0"/>
                </a:lnTo>
                <a:lnTo>
                  <a:pt x="155978" y="94650"/>
                </a:lnTo>
                <a:lnTo>
                  <a:pt x="156172" y="94551"/>
                </a:lnTo>
                <a:lnTo>
                  <a:pt x="156367" y="94352"/>
                </a:lnTo>
                <a:lnTo>
                  <a:pt x="156172" y="94551"/>
                </a:lnTo>
                <a:lnTo>
                  <a:pt x="155978" y="94650"/>
                </a:lnTo>
                <a:lnTo>
                  <a:pt x="165704" y="0"/>
                </a:lnTo>
                <a:lnTo>
                  <a:pt x="156367" y="94252"/>
                </a:lnTo>
                <a:lnTo>
                  <a:pt x="156561" y="102313"/>
                </a:lnTo>
                <a:lnTo>
                  <a:pt x="156172" y="94650"/>
                </a:lnTo>
                <a:lnTo>
                  <a:pt x="155978" y="94849"/>
                </a:lnTo>
                <a:lnTo>
                  <a:pt x="155352" y="95135"/>
                </a:lnTo>
                <a:lnTo>
                  <a:pt x="144420" y="100125"/>
                </a:lnTo>
                <a:lnTo>
                  <a:pt x="133673" y="106967"/>
                </a:lnTo>
                <a:lnTo>
                  <a:pt x="129447" y="109677"/>
                </a:lnTo>
                <a:lnTo>
                  <a:pt x="119402" y="117454"/>
                </a:lnTo>
                <a:lnTo>
                  <a:pt x="109688" y="125710"/>
                </a:lnTo>
                <a:lnTo>
                  <a:pt x="100195" y="131471"/>
                </a:lnTo>
                <a:lnTo>
                  <a:pt x="97571" y="132565"/>
                </a:lnTo>
                <a:lnTo>
                  <a:pt x="93975" y="134357"/>
                </a:lnTo>
                <a:lnTo>
                  <a:pt x="95628" y="138238"/>
                </a:lnTo>
                <a:lnTo>
                  <a:pt x="97571" y="142517"/>
                </a:lnTo>
                <a:lnTo>
                  <a:pt x="100973" y="140427"/>
                </a:lnTo>
                <a:lnTo>
                  <a:pt x="103985" y="139233"/>
                </a:lnTo>
                <a:lnTo>
                  <a:pt x="116017" y="134808"/>
                </a:lnTo>
                <a:lnTo>
                  <a:pt x="128179" y="130980"/>
                </a:lnTo>
                <a:lnTo>
                  <a:pt x="140468" y="127744"/>
                </a:lnTo>
                <a:lnTo>
                  <a:pt x="152887" y="125095"/>
                </a:lnTo>
                <a:lnTo>
                  <a:pt x="165435" y="123028"/>
                </a:lnTo>
                <a:lnTo>
                  <a:pt x="178111" y="121539"/>
                </a:lnTo>
                <a:lnTo>
                  <a:pt x="182995" y="121121"/>
                </a:lnTo>
                <a:lnTo>
                  <a:pt x="195815" y="119840"/>
                </a:lnTo>
                <a:lnTo>
                  <a:pt x="208403" y="117696"/>
                </a:lnTo>
                <a:lnTo>
                  <a:pt x="220616" y="114195"/>
                </a:lnTo>
                <a:lnTo>
                  <a:pt x="220410" y="181726"/>
                </a:lnTo>
                <a:lnTo>
                  <a:pt x="220853" y="183627"/>
                </a:lnTo>
                <a:lnTo>
                  <a:pt x="221577" y="182422"/>
                </a:lnTo>
                <a:lnTo>
                  <a:pt x="222262" y="181331"/>
                </a:lnTo>
                <a:lnTo>
                  <a:pt x="222451" y="181029"/>
                </a:lnTo>
                <a:lnTo>
                  <a:pt x="232310" y="108845"/>
                </a:lnTo>
                <a:lnTo>
                  <a:pt x="223909" y="178840"/>
                </a:lnTo>
                <a:lnTo>
                  <a:pt x="223896" y="185870"/>
                </a:lnTo>
                <a:lnTo>
                  <a:pt x="222743" y="181228"/>
                </a:lnTo>
                <a:lnTo>
                  <a:pt x="223326" y="179735"/>
                </a:lnTo>
                <a:lnTo>
                  <a:pt x="223617" y="179337"/>
                </a:lnTo>
                <a:lnTo>
                  <a:pt x="223229" y="179636"/>
                </a:lnTo>
                <a:lnTo>
                  <a:pt x="222743" y="181228"/>
                </a:lnTo>
                <a:lnTo>
                  <a:pt x="223896" y="185870"/>
                </a:lnTo>
                <a:lnTo>
                  <a:pt x="220896" y="183816"/>
                </a:lnTo>
                <a:lnTo>
                  <a:pt x="220728" y="183873"/>
                </a:lnTo>
                <a:lnTo>
                  <a:pt x="220313" y="184015"/>
                </a:lnTo>
                <a:lnTo>
                  <a:pt x="219536" y="184015"/>
                </a:lnTo>
                <a:lnTo>
                  <a:pt x="219147" y="184413"/>
                </a:lnTo>
                <a:lnTo>
                  <a:pt x="209631" y="193088"/>
                </a:lnTo>
                <a:lnTo>
                  <a:pt x="199286" y="200492"/>
                </a:lnTo>
                <a:lnTo>
                  <a:pt x="188370" y="207005"/>
                </a:lnTo>
                <a:lnTo>
                  <a:pt x="177141" y="213010"/>
                </a:lnTo>
                <a:lnTo>
                  <a:pt x="173374" y="214964"/>
                </a:lnTo>
                <a:lnTo>
                  <a:pt x="162046" y="220668"/>
                </a:lnTo>
                <a:lnTo>
                  <a:pt x="150697" y="226380"/>
                </a:lnTo>
                <a:lnTo>
                  <a:pt x="142664" y="230488"/>
                </a:lnTo>
                <a:lnTo>
                  <a:pt x="141109" y="231184"/>
                </a:lnTo>
                <a:lnTo>
                  <a:pt x="139263" y="232180"/>
                </a:lnTo>
                <a:lnTo>
                  <a:pt x="140429" y="234369"/>
                </a:lnTo>
                <a:lnTo>
                  <a:pt x="141303" y="236061"/>
                </a:lnTo>
                <a:lnTo>
                  <a:pt x="143053" y="235464"/>
                </a:lnTo>
                <a:lnTo>
                  <a:pt x="144511" y="234966"/>
                </a:lnTo>
                <a:lnTo>
                  <a:pt x="145871" y="234369"/>
                </a:lnTo>
                <a:lnTo>
                  <a:pt x="147232" y="233573"/>
                </a:lnTo>
                <a:lnTo>
                  <a:pt x="148592" y="232976"/>
                </a:lnTo>
                <a:lnTo>
                  <a:pt x="160182" y="227776"/>
                </a:lnTo>
                <a:lnTo>
                  <a:pt x="171635" y="222306"/>
                </a:lnTo>
                <a:lnTo>
                  <a:pt x="182980" y="216613"/>
                </a:lnTo>
                <a:lnTo>
                  <a:pt x="194244" y="210745"/>
                </a:lnTo>
                <a:lnTo>
                  <a:pt x="205453" y="204750"/>
                </a:lnTo>
                <a:lnTo>
                  <a:pt x="216329" y="198842"/>
                </a:lnTo>
                <a:lnTo>
                  <a:pt x="216815" y="199340"/>
                </a:lnTo>
                <a:lnTo>
                  <a:pt x="217398" y="199837"/>
                </a:lnTo>
                <a:lnTo>
                  <a:pt x="217884" y="200235"/>
                </a:lnTo>
                <a:lnTo>
                  <a:pt x="208541" y="208850"/>
                </a:lnTo>
                <a:lnTo>
                  <a:pt x="199340" y="217637"/>
                </a:lnTo>
                <a:lnTo>
                  <a:pt x="190178" y="226473"/>
                </a:lnTo>
                <a:lnTo>
                  <a:pt x="180954" y="235238"/>
                </a:lnTo>
                <a:lnTo>
                  <a:pt x="171567" y="243808"/>
                </a:lnTo>
                <a:lnTo>
                  <a:pt x="161914" y="252061"/>
                </a:lnTo>
                <a:lnTo>
                  <a:pt x="151896" y="259875"/>
                </a:lnTo>
                <a:lnTo>
                  <a:pt x="141409" y="267128"/>
                </a:lnTo>
                <a:lnTo>
                  <a:pt x="140818" y="267507"/>
                </a:lnTo>
                <a:lnTo>
                  <a:pt x="130582" y="275242"/>
                </a:lnTo>
                <a:lnTo>
                  <a:pt x="119586" y="281565"/>
                </a:lnTo>
                <a:lnTo>
                  <a:pt x="114578" y="282634"/>
                </a:lnTo>
                <a:lnTo>
                  <a:pt x="111080" y="282932"/>
                </a:lnTo>
                <a:lnTo>
                  <a:pt x="107775" y="284325"/>
                </a:lnTo>
                <a:lnTo>
                  <a:pt x="104374" y="285321"/>
                </a:lnTo>
                <a:lnTo>
                  <a:pt x="116936" y="283311"/>
                </a:lnTo>
                <a:lnTo>
                  <a:pt x="129428" y="280910"/>
                </a:lnTo>
                <a:lnTo>
                  <a:pt x="141539" y="276918"/>
                </a:lnTo>
                <a:lnTo>
                  <a:pt x="142761" y="276364"/>
                </a:lnTo>
                <a:lnTo>
                  <a:pt x="147523" y="274274"/>
                </a:lnTo>
                <a:lnTo>
                  <a:pt x="151994" y="271786"/>
                </a:lnTo>
                <a:lnTo>
                  <a:pt x="156658" y="269398"/>
                </a:lnTo>
                <a:lnTo>
                  <a:pt x="167962" y="263616"/>
                </a:lnTo>
                <a:lnTo>
                  <a:pt x="179128" y="257560"/>
                </a:lnTo>
                <a:lnTo>
                  <a:pt x="190108" y="251165"/>
                </a:lnTo>
                <a:lnTo>
                  <a:pt x="200855" y="244362"/>
                </a:lnTo>
                <a:lnTo>
                  <a:pt x="211320" y="237084"/>
                </a:lnTo>
                <a:lnTo>
                  <a:pt x="222040" y="227895"/>
                </a:lnTo>
                <a:lnTo>
                  <a:pt x="229943" y="217858"/>
                </a:lnTo>
                <a:lnTo>
                  <a:pt x="231781" y="214765"/>
                </a:lnTo>
                <a:lnTo>
                  <a:pt x="233724" y="212476"/>
                </a:lnTo>
                <a:lnTo>
                  <a:pt x="232072" y="210087"/>
                </a:lnTo>
                <a:lnTo>
                  <a:pt x="230420" y="207500"/>
                </a:lnTo>
                <a:lnTo>
                  <a:pt x="227796" y="208993"/>
                </a:lnTo>
                <a:lnTo>
                  <a:pt x="225561" y="209490"/>
                </a:lnTo>
                <a:lnTo>
                  <a:pt x="223617" y="210087"/>
                </a:lnTo>
                <a:lnTo>
                  <a:pt x="221771" y="210784"/>
                </a:lnTo>
                <a:lnTo>
                  <a:pt x="219439" y="209590"/>
                </a:lnTo>
                <a:lnTo>
                  <a:pt x="228932" y="200864"/>
                </a:lnTo>
                <a:lnTo>
                  <a:pt x="237995" y="191948"/>
                </a:lnTo>
                <a:lnTo>
                  <a:pt x="246738" y="182865"/>
                </a:lnTo>
                <a:lnTo>
                  <a:pt x="253064" y="176053"/>
                </a:lnTo>
                <a:lnTo>
                  <a:pt x="249760" y="271090"/>
                </a:lnTo>
                <a:lnTo>
                  <a:pt x="245386" y="276762"/>
                </a:lnTo>
                <a:lnTo>
                  <a:pt x="244901" y="277160"/>
                </a:lnTo>
                <a:lnTo>
                  <a:pt x="244415" y="277558"/>
                </a:lnTo>
                <a:lnTo>
                  <a:pt x="232108" y="282869"/>
                </a:lnTo>
                <a:lnTo>
                  <a:pt x="220163" y="287411"/>
                </a:lnTo>
                <a:lnTo>
                  <a:pt x="208103" y="291512"/>
                </a:lnTo>
                <a:lnTo>
                  <a:pt x="195935" y="295201"/>
                </a:lnTo>
                <a:lnTo>
                  <a:pt x="183668" y="298507"/>
                </a:lnTo>
                <a:lnTo>
                  <a:pt x="171312" y="301459"/>
                </a:lnTo>
                <a:lnTo>
                  <a:pt x="158874" y="304086"/>
                </a:lnTo>
                <a:lnTo>
                  <a:pt x="146363" y="306418"/>
                </a:lnTo>
                <a:lnTo>
                  <a:pt x="133788" y="308483"/>
                </a:lnTo>
                <a:lnTo>
                  <a:pt x="126240" y="309602"/>
                </a:lnTo>
                <a:lnTo>
                  <a:pt x="113664" y="311027"/>
                </a:lnTo>
                <a:lnTo>
                  <a:pt x="101107" y="311398"/>
                </a:lnTo>
                <a:lnTo>
                  <a:pt x="88588" y="310314"/>
                </a:lnTo>
                <a:lnTo>
                  <a:pt x="76871" y="307612"/>
                </a:lnTo>
                <a:lnTo>
                  <a:pt x="72498" y="308308"/>
                </a:lnTo>
                <a:lnTo>
                  <a:pt x="70554" y="303333"/>
                </a:lnTo>
                <a:lnTo>
                  <a:pt x="66570" y="303134"/>
                </a:lnTo>
                <a:lnTo>
                  <a:pt x="61292" y="291557"/>
                </a:lnTo>
                <a:lnTo>
                  <a:pt x="56246" y="279889"/>
                </a:lnTo>
                <a:lnTo>
                  <a:pt x="51571" y="268081"/>
                </a:lnTo>
                <a:lnTo>
                  <a:pt x="47404" y="256083"/>
                </a:lnTo>
                <a:lnTo>
                  <a:pt x="43883" y="243848"/>
                </a:lnTo>
                <a:lnTo>
                  <a:pt x="41145" y="231326"/>
                </a:lnTo>
                <a:lnTo>
                  <a:pt x="40039" y="224417"/>
                </a:lnTo>
                <a:lnTo>
                  <a:pt x="39067" y="217451"/>
                </a:lnTo>
                <a:lnTo>
                  <a:pt x="40622" y="210784"/>
                </a:lnTo>
                <a:lnTo>
                  <a:pt x="41205" y="204116"/>
                </a:lnTo>
                <a:lnTo>
                  <a:pt x="42240" y="191473"/>
                </a:lnTo>
                <a:lnTo>
                  <a:pt x="43163" y="178827"/>
                </a:lnTo>
                <a:lnTo>
                  <a:pt x="43902" y="166179"/>
                </a:lnTo>
                <a:lnTo>
                  <a:pt x="44389" y="153526"/>
                </a:lnTo>
                <a:lnTo>
                  <a:pt x="44552" y="140867"/>
                </a:lnTo>
                <a:lnTo>
                  <a:pt x="44323" y="128201"/>
                </a:lnTo>
                <a:lnTo>
                  <a:pt x="43630" y="115525"/>
                </a:lnTo>
                <a:lnTo>
                  <a:pt x="43246" y="110871"/>
                </a:lnTo>
                <a:lnTo>
                  <a:pt x="42857" y="106592"/>
                </a:lnTo>
                <a:close/>
              </a:path>
            </a:pathLst>
          </a:custGeom>
          <a:solidFill>
            <a:srgbClr val="BAB6B6"/>
          </a:solidFill>
        </p:spPr>
        <p:txBody>
          <a:bodyPr wrap="square" lIns="0" tIns="0" rIns="0" bIns="0" rtlCol="0">
            <a:noAutofit/>
          </a:bodyPr>
          <a:lstStyle/>
          <a:p>
            <a:endParaRPr sz="1758"/>
          </a:p>
        </p:txBody>
      </p:sp>
      <p:sp>
        <p:nvSpPr>
          <p:cNvPr id="1596" name="object 573"/>
          <p:cNvSpPr/>
          <p:nvPr/>
        </p:nvSpPr>
        <p:spPr>
          <a:xfrm>
            <a:off x="1766075" y="3235471"/>
            <a:ext cx="112548" cy="134039"/>
          </a:xfrm>
          <a:custGeom>
            <a:avLst/>
            <a:gdLst/>
            <a:ahLst/>
            <a:cxnLst/>
            <a:rect l="l" t="t" r="r" b="b"/>
            <a:pathLst>
              <a:path w="115258" h="137266">
                <a:moveTo>
                  <a:pt x="63746" y="0"/>
                </a:moveTo>
                <a:lnTo>
                  <a:pt x="76347" y="82"/>
                </a:lnTo>
                <a:lnTo>
                  <a:pt x="79981" y="135"/>
                </a:lnTo>
                <a:lnTo>
                  <a:pt x="80518" y="13141"/>
                </a:lnTo>
                <a:lnTo>
                  <a:pt x="83264" y="25436"/>
                </a:lnTo>
                <a:lnTo>
                  <a:pt x="87632" y="37204"/>
                </a:lnTo>
                <a:lnTo>
                  <a:pt x="93033" y="48632"/>
                </a:lnTo>
                <a:lnTo>
                  <a:pt x="98640" y="59445"/>
                </a:lnTo>
                <a:lnTo>
                  <a:pt x="102647" y="71567"/>
                </a:lnTo>
                <a:lnTo>
                  <a:pt x="108069" y="83037"/>
                </a:lnTo>
                <a:lnTo>
                  <a:pt x="111468" y="90793"/>
                </a:lnTo>
                <a:lnTo>
                  <a:pt x="112732" y="93977"/>
                </a:lnTo>
                <a:lnTo>
                  <a:pt x="113995" y="97261"/>
                </a:lnTo>
                <a:lnTo>
                  <a:pt x="115258" y="100445"/>
                </a:lnTo>
                <a:lnTo>
                  <a:pt x="113509" y="106416"/>
                </a:lnTo>
                <a:lnTo>
                  <a:pt x="110302" y="111691"/>
                </a:lnTo>
                <a:lnTo>
                  <a:pt x="107192" y="102734"/>
                </a:lnTo>
                <a:lnTo>
                  <a:pt x="106512" y="102038"/>
                </a:lnTo>
                <a:lnTo>
                  <a:pt x="106415" y="102436"/>
                </a:lnTo>
                <a:lnTo>
                  <a:pt x="106220" y="102734"/>
                </a:lnTo>
                <a:lnTo>
                  <a:pt x="106026" y="103033"/>
                </a:lnTo>
                <a:lnTo>
                  <a:pt x="105969" y="103501"/>
                </a:lnTo>
                <a:lnTo>
                  <a:pt x="105832" y="103829"/>
                </a:lnTo>
                <a:lnTo>
                  <a:pt x="105443" y="104426"/>
                </a:lnTo>
                <a:lnTo>
                  <a:pt x="105151" y="105123"/>
                </a:lnTo>
                <a:lnTo>
                  <a:pt x="104180" y="107710"/>
                </a:lnTo>
                <a:lnTo>
                  <a:pt x="94843" y="117012"/>
                </a:lnTo>
                <a:lnTo>
                  <a:pt x="84046" y="123673"/>
                </a:lnTo>
                <a:lnTo>
                  <a:pt x="72126" y="128380"/>
                </a:lnTo>
                <a:lnTo>
                  <a:pt x="66278" y="130101"/>
                </a:lnTo>
                <a:lnTo>
                  <a:pt x="53805" y="132404"/>
                </a:lnTo>
                <a:lnTo>
                  <a:pt x="41246" y="133347"/>
                </a:lnTo>
                <a:lnTo>
                  <a:pt x="28672" y="133914"/>
                </a:lnTo>
                <a:lnTo>
                  <a:pt x="17687" y="134878"/>
                </a:lnTo>
                <a:lnTo>
                  <a:pt x="12342" y="135474"/>
                </a:lnTo>
                <a:lnTo>
                  <a:pt x="7094" y="137266"/>
                </a:lnTo>
                <a:lnTo>
                  <a:pt x="0" y="135773"/>
                </a:lnTo>
                <a:lnTo>
                  <a:pt x="6802" y="132987"/>
                </a:lnTo>
                <a:lnTo>
                  <a:pt x="12536" y="132589"/>
                </a:lnTo>
                <a:lnTo>
                  <a:pt x="18173" y="131593"/>
                </a:lnTo>
                <a:lnTo>
                  <a:pt x="20311" y="131195"/>
                </a:lnTo>
                <a:lnTo>
                  <a:pt x="23323" y="131693"/>
                </a:lnTo>
                <a:lnTo>
                  <a:pt x="23421" y="128011"/>
                </a:lnTo>
                <a:lnTo>
                  <a:pt x="23615" y="124727"/>
                </a:lnTo>
                <a:lnTo>
                  <a:pt x="20894" y="124229"/>
                </a:lnTo>
                <a:lnTo>
                  <a:pt x="18756" y="123334"/>
                </a:lnTo>
                <a:lnTo>
                  <a:pt x="13605" y="121144"/>
                </a:lnTo>
                <a:lnTo>
                  <a:pt x="8260" y="121244"/>
                </a:lnTo>
                <a:lnTo>
                  <a:pt x="8163" y="113084"/>
                </a:lnTo>
                <a:lnTo>
                  <a:pt x="17403" y="18930"/>
                </a:lnTo>
                <a:lnTo>
                  <a:pt x="19145" y="17450"/>
                </a:lnTo>
                <a:lnTo>
                  <a:pt x="22935" y="16356"/>
                </a:lnTo>
                <a:lnTo>
                  <a:pt x="26142" y="14166"/>
                </a:lnTo>
                <a:lnTo>
                  <a:pt x="28863" y="11380"/>
                </a:lnTo>
                <a:lnTo>
                  <a:pt x="41469" y="9584"/>
                </a:lnTo>
                <a:lnTo>
                  <a:pt x="54046" y="7808"/>
                </a:lnTo>
                <a:lnTo>
                  <a:pt x="66603" y="6029"/>
                </a:lnTo>
                <a:lnTo>
                  <a:pt x="76482" y="4613"/>
                </a:lnTo>
                <a:lnTo>
                  <a:pt x="76482" y="4215"/>
                </a:lnTo>
                <a:lnTo>
                  <a:pt x="76385" y="4016"/>
                </a:lnTo>
                <a:lnTo>
                  <a:pt x="68125" y="3518"/>
                </a:lnTo>
                <a:lnTo>
                  <a:pt x="59767" y="3120"/>
                </a:lnTo>
                <a:lnTo>
                  <a:pt x="51409" y="2623"/>
                </a:lnTo>
                <a:lnTo>
                  <a:pt x="63746" y="0"/>
                </a:lnTo>
                <a:close/>
              </a:path>
            </a:pathLst>
          </a:custGeom>
          <a:solidFill>
            <a:srgbClr val="BAB6B6"/>
          </a:solidFill>
        </p:spPr>
        <p:txBody>
          <a:bodyPr wrap="square" lIns="0" tIns="0" rIns="0" bIns="0" rtlCol="0">
            <a:noAutofit/>
          </a:bodyPr>
          <a:lstStyle/>
          <a:p>
            <a:endParaRPr sz="1758"/>
          </a:p>
        </p:txBody>
      </p:sp>
      <p:sp>
        <p:nvSpPr>
          <p:cNvPr id="1597" name="object 574"/>
          <p:cNvSpPr/>
          <p:nvPr/>
        </p:nvSpPr>
        <p:spPr>
          <a:xfrm>
            <a:off x="1834496" y="3433342"/>
            <a:ext cx="5396" cy="4664"/>
          </a:xfrm>
          <a:custGeom>
            <a:avLst/>
            <a:gdLst/>
            <a:ahLst/>
            <a:cxnLst/>
            <a:rect l="l" t="t" r="r" b="b"/>
            <a:pathLst>
              <a:path w="5526" h="4776">
                <a:moveTo>
                  <a:pt x="2429" y="0"/>
                </a:moveTo>
                <a:lnTo>
                  <a:pt x="5526" y="2153"/>
                </a:lnTo>
                <a:lnTo>
                  <a:pt x="1457" y="4776"/>
                </a:lnTo>
                <a:lnTo>
                  <a:pt x="0" y="2089"/>
                </a:lnTo>
                <a:lnTo>
                  <a:pt x="1846" y="1293"/>
                </a:lnTo>
                <a:lnTo>
                  <a:pt x="2358" y="156"/>
                </a:lnTo>
                <a:lnTo>
                  <a:pt x="2429" y="0"/>
                </a:lnTo>
                <a:close/>
              </a:path>
            </a:pathLst>
          </a:custGeom>
          <a:solidFill>
            <a:srgbClr val="BAB6B6"/>
          </a:solidFill>
        </p:spPr>
        <p:txBody>
          <a:bodyPr wrap="square" lIns="0" tIns="0" rIns="0" bIns="0" rtlCol="0">
            <a:noAutofit/>
          </a:bodyPr>
          <a:lstStyle/>
          <a:p>
            <a:endParaRPr sz="1758"/>
          </a:p>
        </p:txBody>
      </p:sp>
      <p:sp>
        <p:nvSpPr>
          <p:cNvPr id="1598" name="object 575"/>
          <p:cNvSpPr/>
          <p:nvPr/>
        </p:nvSpPr>
        <p:spPr>
          <a:xfrm>
            <a:off x="1838767" y="3428969"/>
            <a:ext cx="853" cy="1943"/>
          </a:xfrm>
          <a:custGeom>
            <a:avLst/>
            <a:gdLst/>
            <a:ahLst/>
            <a:cxnLst/>
            <a:rect l="l" t="t" r="r" b="b"/>
            <a:pathLst>
              <a:path w="874" h="1990">
                <a:moveTo>
                  <a:pt x="583" y="497"/>
                </a:moveTo>
                <a:lnTo>
                  <a:pt x="0" y="1990"/>
                </a:lnTo>
                <a:lnTo>
                  <a:pt x="485" y="398"/>
                </a:lnTo>
                <a:lnTo>
                  <a:pt x="777" y="0"/>
                </a:lnTo>
                <a:lnTo>
                  <a:pt x="583" y="497"/>
                </a:lnTo>
                <a:close/>
              </a:path>
            </a:pathLst>
          </a:custGeom>
          <a:solidFill>
            <a:srgbClr val="BAB6B6"/>
          </a:solidFill>
        </p:spPr>
        <p:txBody>
          <a:bodyPr wrap="square" lIns="0" tIns="0" rIns="0" bIns="0" rtlCol="0">
            <a:noAutofit/>
          </a:bodyPr>
          <a:lstStyle/>
          <a:p>
            <a:endParaRPr sz="1758"/>
          </a:p>
        </p:txBody>
      </p:sp>
      <p:sp>
        <p:nvSpPr>
          <p:cNvPr id="1599" name="object 576"/>
          <p:cNvSpPr/>
          <p:nvPr/>
        </p:nvSpPr>
        <p:spPr>
          <a:xfrm>
            <a:off x="1836489" y="3360237"/>
            <a:ext cx="11620" cy="71168"/>
          </a:xfrm>
          <a:custGeom>
            <a:avLst/>
            <a:gdLst/>
            <a:ahLst/>
            <a:cxnLst/>
            <a:rect l="l" t="t" r="r" b="b"/>
            <a:pathLst>
              <a:path w="11900" h="72881">
                <a:moveTo>
                  <a:pt x="1851" y="72486"/>
                </a:moveTo>
                <a:lnTo>
                  <a:pt x="0" y="72881"/>
                </a:lnTo>
                <a:lnTo>
                  <a:pt x="205" y="5350"/>
                </a:lnTo>
                <a:lnTo>
                  <a:pt x="11900" y="0"/>
                </a:lnTo>
                <a:lnTo>
                  <a:pt x="2040" y="72184"/>
                </a:lnTo>
                <a:lnTo>
                  <a:pt x="1851" y="72486"/>
                </a:lnTo>
                <a:close/>
              </a:path>
            </a:pathLst>
          </a:custGeom>
          <a:solidFill>
            <a:srgbClr val="BAB6B6"/>
          </a:solidFill>
        </p:spPr>
        <p:txBody>
          <a:bodyPr wrap="square" lIns="0" tIns="0" rIns="0" bIns="0" rtlCol="0">
            <a:noAutofit/>
          </a:bodyPr>
          <a:lstStyle/>
          <a:p>
            <a:endParaRPr sz="1758"/>
          </a:p>
        </p:txBody>
      </p:sp>
      <p:sp>
        <p:nvSpPr>
          <p:cNvPr id="1600" name="object 577"/>
          <p:cNvSpPr/>
          <p:nvPr/>
        </p:nvSpPr>
        <p:spPr>
          <a:xfrm>
            <a:off x="1760760" y="3346377"/>
            <a:ext cx="13380" cy="10494"/>
          </a:xfrm>
          <a:custGeom>
            <a:avLst/>
            <a:gdLst/>
            <a:ahLst/>
            <a:cxnLst/>
            <a:rect l="l" t="t" r="r" b="b"/>
            <a:pathLst>
              <a:path w="13702" h="10747">
                <a:moveTo>
                  <a:pt x="388" y="10747"/>
                </a:moveTo>
                <a:lnTo>
                  <a:pt x="0" y="9553"/>
                </a:lnTo>
                <a:lnTo>
                  <a:pt x="4373" y="6468"/>
                </a:lnTo>
                <a:lnTo>
                  <a:pt x="8649" y="3283"/>
                </a:lnTo>
                <a:lnTo>
                  <a:pt x="12493" y="484"/>
                </a:lnTo>
                <a:lnTo>
                  <a:pt x="13022" y="99"/>
                </a:lnTo>
                <a:lnTo>
                  <a:pt x="13314" y="0"/>
                </a:lnTo>
                <a:lnTo>
                  <a:pt x="13702" y="7662"/>
                </a:lnTo>
                <a:lnTo>
                  <a:pt x="8357" y="8956"/>
                </a:lnTo>
                <a:lnTo>
                  <a:pt x="5733" y="9652"/>
                </a:lnTo>
                <a:lnTo>
                  <a:pt x="3012" y="10150"/>
                </a:lnTo>
                <a:lnTo>
                  <a:pt x="388" y="10747"/>
                </a:lnTo>
                <a:close/>
              </a:path>
            </a:pathLst>
          </a:custGeom>
          <a:solidFill>
            <a:srgbClr val="BAB6B6"/>
          </a:solidFill>
        </p:spPr>
        <p:txBody>
          <a:bodyPr wrap="square" lIns="0" tIns="0" rIns="0" bIns="0" rtlCol="0">
            <a:noAutofit/>
          </a:bodyPr>
          <a:lstStyle/>
          <a:p>
            <a:endParaRPr sz="1758"/>
          </a:p>
        </p:txBody>
      </p:sp>
      <p:sp>
        <p:nvSpPr>
          <p:cNvPr id="1601" name="object 578"/>
          <p:cNvSpPr/>
          <p:nvPr/>
        </p:nvSpPr>
        <p:spPr>
          <a:xfrm>
            <a:off x="1839917" y="3335791"/>
            <a:ext cx="49476" cy="182883"/>
          </a:xfrm>
          <a:custGeom>
            <a:avLst/>
            <a:gdLst/>
            <a:ahLst/>
            <a:cxnLst/>
            <a:rect l="l" t="t" r="r" b="b"/>
            <a:pathLst>
              <a:path w="50667" h="187286">
                <a:moveTo>
                  <a:pt x="27418" y="19405"/>
                </a:moveTo>
                <a:lnTo>
                  <a:pt x="27904" y="23087"/>
                </a:lnTo>
                <a:lnTo>
                  <a:pt x="27356" y="35773"/>
                </a:lnTo>
                <a:lnTo>
                  <a:pt x="28722" y="48315"/>
                </a:lnTo>
                <a:lnTo>
                  <a:pt x="28779" y="48563"/>
                </a:lnTo>
                <a:lnTo>
                  <a:pt x="31788" y="60906"/>
                </a:lnTo>
                <a:lnTo>
                  <a:pt x="34843" y="73236"/>
                </a:lnTo>
                <a:lnTo>
                  <a:pt x="37911" y="85561"/>
                </a:lnTo>
                <a:lnTo>
                  <a:pt x="40962" y="97888"/>
                </a:lnTo>
                <a:lnTo>
                  <a:pt x="43964" y="110224"/>
                </a:lnTo>
                <a:lnTo>
                  <a:pt x="45397" y="116233"/>
                </a:lnTo>
                <a:lnTo>
                  <a:pt x="48440" y="128267"/>
                </a:lnTo>
                <a:lnTo>
                  <a:pt x="50667" y="140401"/>
                </a:lnTo>
                <a:lnTo>
                  <a:pt x="50417" y="152849"/>
                </a:lnTo>
                <a:lnTo>
                  <a:pt x="49867" y="155640"/>
                </a:lnTo>
                <a:lnTo>
                  <a:pt x="44452" y="167178"/>
                </a:lnTo>
                <a:lnTo>
                  <a:pt x="37515" y="177840"/>
                </a:lnTo>
                <a:lnTo>
                  <a:pt x="32374" y="184002"/>
                </a:lnTo>
                <a:lnTo>
                  <a:pt x="25863" y="187286"/>
                </a:lnTo>
                <a:lnTo>
                  <a:pt x="29167" y="92250"/>
                </a:lnTo>
                <a:lnTo>
                  <a:pt x="30625" y="90757"/>
                </a:lnTo>
                <a:lnTo>
                  <a:pt x="32666" y="89065"/>
                </a:lnTo>
                <a:lnTo>
                  <a:pt x="30917" y="86677"/>
                </a:lnTo>
                <a:lnTo>
                  <a:pt x="29167" y="84288"/>
                </a:lnTo>
                <a:lnTo>
                  <a:pt x="26835" y="84686"/>
                </a:lnTo>
                <a:lnTo>
                  <a:pt x="24600" y="86179"/>
                </a:lnTo>
                <a:lnTo>
                  <a:pt x="23531" y="86975"/>
                </a:lnTo>
                <a:lnTo>
                  <a:pt x="22462" y="87672"/>
                </a:lnTo>
                <a:lnTo>
                  <a:pt x="21393" y="88368"/>
                </a:lnTo>
                <a:lnTo>
                  <a:pt x="10704" y="95226"/>
                </a:lnTo>
                <a:lnTo>
                  <a:pt x="304" y="94638"/>
                </a:lnTo>
                <a:lnTo>
                  <a:pt x="10704" y="95226"/>
                </a:lnTo>
                <a:lnTo>
                  <a:pt x="0" y="102066"/>
                </a:lnTo>
                <a:lnTo>
                  <a:pt x="12" y="95036"/>
                </a:lnTo>
                <a:lnTo>
                  <a:pt x="8414" y="25041"/>
                </a:lnTo>
                <a:lnTo>
                  <a:pt x="13035" y="22191"/>
                </a:lnTo>
                <a:lnTo>
                  <a:pt x="19546" y="17713"/>
                </a:lnTo>
                <a:lnTo>
                  <a:pt x="25474" y="12638"/>
                </a:lnTo>
                <a:lnTo>
                  <a:pt x="28584" y="4975"/>
                </a:lnTo>
                <a:lnTo>
                  <a:pt x="29556" y="2388"/>
                </a:lnTo>
                <a:lnTo>
                  <a:pt x="29945" y="2388"/>
                </a:lnTo>
                <a:lnTo>
                  <a:pt x="30139" y="2487"/>
                </a:lnTo>
                <a:lnTo>
                  <a:pt x="30236" y="1791"/>
                </a:lnTo>
                <a:lnTo>
                  <a:pt x="30333" y="1094"/>
                </a:lnTo>
                <a:lnTo>
                  <a:pt x="30373" y="766"/>
                </a:lnTo>
                <a:lnTo>
                  <a:pt x="30528" y="398"/>
                </a:lnTo>
                <a:lnTo>
                  <a:pt x="30625" y="0"/>
                </a:lnTo>
                <a:lnTo>
                  <a:pt x="31597" y="0"/>
                </a:lnTo>
                <a:lnTo>
                  <a:pt x="34707" y="8956"/>
                </a:lnTo>
                <a:lnTo>
                  <a:pt x="30722" y="13533"/>
                </a:lnTo>
                <a:lnTo>
                  <a:pt x="28098" y="16419"/>
                </a:lnTo>
                <a:lnTo>
                  <a:pt x="27418" y="19405"/>
                </a:lnTo>
                <a:close/>
              </a:path>
            </a:pathLst>
          </a:custGeom>
          <a:solidFill>
            <a:srgbClr val="BAB6B6"/>
          </a:solidFill>
        </p:spPr>
        <p:txBody>
          <a:bodyPr wrap="square" lIns="0" tIns="0" rIns="0" bIns="0" rtlCol="0">
            <a:noAutofit/>
          </a:bodyPr>
          <a:lstStyle/>
          <a:p>
            <a:endParaRPr sz="1758"/>
          </a:p>
        </p:txBody>
      </p:sp>
      <p:sp>
        <p:nvSpPr>
          <p:cNvPr id="1602" name="object 579"/>
          <p:cNvSpPr/>
          <p:nvPr/>
        </p:nvSpPr>
        <p:spPr>
          <a:xfrm>
            <a:off x="1869583" y="3335779"/>
            <a:ext cx="245" cy="748"/>
          </a:xfrm>
          <a:custGeom>
            <a:avLst/>
            <a:gdLst/>
            <a:ahLst/>
            <a:cxnLst/>
            <a:rect l="l" t="t" r="r" b="b"/>
            <a:pathLst>
              <a:path w="251" h="766">
                <a:moveTo>
                  <a:pt x="154" y="398"/>
                </a:moveTo>
                <a:lnTo>
                  <a:pt x="0" y="766"/>
                </a:lnTo>
                <a:lnTo>
                  <a:pt x="57" y="298"/>
                </a:lnTo>
                <a:lnTo>
                  <a:pt x="154" y="0"/>
                </a:lnTo>
                <a:lnTo>
                  <a:pt x="154" y="398"/>
                </a:lnTo>
                <a:close/>
              </a:path>
            </a:pathLst>
          </a:custGeom>
          <a:solidFill>
            <a:srgbClr val="BAB6B6"/>
          </a:solidFill>
        </p:spPr>
        <p:txBody>
          <a:bodyPr wrap="square" lIns="0" tIns="0" rIns="0" bIns="0" rtlCol="0">
            <a:noAutofit/>
          </a:bodyPr>
          <a:lstStyle/>
          <a:p>
            <a:endParaRPr sz="1758"/>
          </a:p>
        </p:txBody>
      </p:sp>
      <p:sp>
        <p:nvSpPr>
          <p:cNvPr id="1603" name="object 580"/>
          <p:cNvSpPr/>
          <p:nvPr/>
        </p:nvSpPr>
        <p:spPr>
          <a:xfrm>
            <a:off x="1695201" y="3512534"/>
            <a:ext cx="191884" cy="52667"/>
          </a:xfrm>
          <a:custGeom>
            <a:avLst/>
            <a:gdLst/>
            <a:ahLst/>
            <a:cxnLst/>
            <a:rect l="l" t="t" r="r" b="b"/>
            <a:pathLst>
              <a:path w="196503" h="53935">
                <a:moveTo>
                  <a:pt x="13631" y="45631"/>
                </a:moveTo>
                <a:lnTo>
                  <a:pt x="26153" y="46616"/>
                </a:lnTo>
                <a:lnTo>
                  <a:pt x="38712" y="46171"/>
                </a:lnTo>
                <a:lnTo>
                  <a:pt x="50535" y="44805"/>
                </a:lnTo>
                <a:lnTo>
                  <a:pt x="63144" y="42886"/>
                </a:lnTo>
                <a:lnTo>
                  <a:pt x="75695" y="40718"/>
                </a:lnTo>
                <a:lnTo>
                  <a:pt x="88177" y="38271"/>
                </a:lnTo>
                <a:lnTo>
                  <a:pt x="100584" y="35516"/>
                </a:lnTo>
                <a:lnTo>
                  <a:pt x="112905" y="32425"/>
                </a:lnTo>
                <a:lnTo>
                  <a:pt x="125133" y="28969"/>
                </a:lnTo>
                <a:lnTo>
                  <a:pt x="137259" y="25118"/>
                </a:lnTo>
                <a:lnTo>
                  <a:pt x="149274" y="20843"/>
                </a:lnTo>
                <a:lnTo>
                  <a:pt x="161170" y="16116"/>
                </a:lnTo>
                <a:lnTo>
                  <a:pt x="168223" y="13060"/>
                </a:lnTo>
                <a:lnTo>
                  <a:pt x="169195" y="12364"/>
                </a:lnTo>
                <a:lnTo>
                  <a:pt x="169681" y="11966"/>
                </a:lnTo>
                <a:lnTo>
                  <a:pt x="181275" y="6787"/>
                </a:lnTo>
                <a:lnTo>
                  <a:pt x="192885" y="1625"/>
                </a:lnTo>
                <a:lnTo>
                  <a:pt x="196503" y="0"/>
                </a:lnTo>
                <a:lnTo>
                  <a:pt x="187473" y="8488"/>
                </a:lnTo>
                <a:lnTo>
                  <a:pt x="176930" y="15566"/>
                </a:lnTo>
                <a:lnTo>
                  <a:pt x="175512" y="16543"/>
                </a:lnTo>
                <a:lnTo>
                  <a:pt x="164637" y="23107"/>
                </a:lnTo>
                <a:lnTo>
                  <a:pt x="153318" y="28854"/>
                </a:lnTo>
                <a:lnTo>
                  <a:pt x="143539" y="34157"/>
                </a:lnTo>
                <a:lnTo>
                  <a:pt x="137416" y="36247"/>
                </a:lnTo>
                <a:lnTo>
                  <a:pt x="131196" y="38337"/>
                </a:lnTo>
                <a:lnTo>
                  <a:pt x="124977" y="40427"/>
                </a:lnTo>
                <a:lnTo>
                  <a:pt x="112728" y="43891"/>
                </a:lnTo>
                <a:lnTo>
                  <a:pt x="100368" y="46835"/>
                </a:lnTo>
                <a:lnTo>
                  <a:pt x="87912" y="49320"/>
                </a:lnTo>
                <a:lnTo>
                  <a:pt x="75374" y="51404"/>
                </a:lnTo>
                <a:lnTo>
                  <a:pt x="58885" y="53366"/>
                </a:lnTo>
                <a:lnTo>
                  <a:pt x="46231" y="53935"/>
                </a:lnTo>
                <a:lnTo>
                  <a:pt x="33551" y="53798"/>
                </a:lnTo>
                <a:lnTo>
                  <a:pt x="26530" y="53463"/>
                </a:lnTo>
                <a:lnTo>
                  <a:pt x="21768" y="50975"/>
                </a:lnTo>
                <a:lnTo>
                  <a:pt x="16326" y="51075"/>
                </a:lnTo>
                <a:lnTo>
                  <a:pt x="11370" y="49483"/>
                </a:lnTo>
                <a:lnTo>
                  <a:pt x="8552" y="48189"/>
                </a:lnTo>
                <a:lnTo>
                  <a:pt x="5928" y="46099"/>
                </a:lnTo>
                <a:lnTo>
                  <a:pt x="2623" y="46298"/>
                </a:lnTo>
                <a:lnTo>
                  <a:pt x="1943" y="45203"/>
                </a:lnTo>
                <a:lnTo>
                  <a:pt x="0" y="44706"/>
                </a:lnTo>
                <a:lnTo>
                  <a:pt x="1166" y="42815"/>
                </a:lnTo>
                <a:lnTo>
                  <a:pt x="13631" y="45631"/>
                </a:lnTo>
                <a:close/>
              </a:path>
            </a:pathLst>
          </a:custGeom>
          <a:solidFill>
            <a:srgbClr val="302D30"/>
          </a:solidFill>
        </p:spPr>
        <p:txBody>
          <a:bodyPr wrap="square" lIns="0" tIns="0" rIns="0" bIns="0" rtlCol="0">
            <a:noAutofit/>
          </a:bodyPr>
          <a:lstStyle/>
          <a:p>
            <a:endParaRPr sz="1758"/>
          </a:p>
        </p:txBody>
      </p:sp>
      <p:sp>
        <p:nvSpPr>
          <p:cNvPr id="1604" name="object 581"/>
          <p:cNvSpPr/>
          <p:nvPr/>
        </p:nvSpPr>
        <p:spPr>
          <a:xfrm>
            <a:off x="1887069" y="3512248"/>
            <a:ext cx="379" cy="268"/>
          </a:xfrm>
          <a:custGeom>
            <a:avLst/>
            <a:gdLst/>
            <a:ahLst/>
            <a:cxnLst/>
            <a:rect l="l" t="t" r="r" b="b"/>
            <a:pathLst>
              <a:path w="388" h="274">
                <a:moveTo>
                  <a:pt x="388" y="99"/>
                </a:moveTo>
                <a:lnTo>
                  <a:pt x="0" y="274"/>
                </a:lnTo>
                <a:lnTo>
                  <a:pt x="291" y="0"/>
                </a:lnTo>
                <a:close/>
              </a:path>
            </a:pathLst>
          </a:custGeom>
          <a:solidFill>
            <a:srgbClr val="302D30"/>
          </a:solidFill>
        </p:spPr>
        <p:txBody>
          <a:bodyPr wrap="square" lIns="0" tIns="0" rIns="0" bIns="0" rtlCol="0">
            <a:noAutofit/>
          </a:bodyPr>
          <a:lstStyle/>
          <a:p>
            <a:endParaRPr sz="1758"/>
          </a:p>
        </p:txBody>
      </p:sp>
      <p:sp>
        <p:nvSpPr>
          <p:cNvPr id="1605" name="object 582"/>
          <p:cNvSpPr/>
          <p:nvPr/>
        </p:nvSpPr>
        <p:spPr>
          <a:xfrm>
            <a:off x="1693012" y="3517601"/>
            <a:ext cx="198717" cy="60851"/>
          </a:xfrm>
          <a:custGeom>
            <a:avLst/>
            <a:gdLst/>
            <a:ahLst/>
            <a:cxnLst/>
            <a:rect l="l" t="t" r="r" b="b"/>
            <a:pathLst>
              <a:path w="203501" h="62316">
                <a:moveTo>
                  <a:pt x="195337" y="57320"/>
                </a:moveTo>
                <a:lnTo>
                  <a:pt x="195434" y="58315"/>
                </a:lnTo>
                <a:lnTo>
                  <a:pt x="195337" y="59211"/>
                </a:lnTo>
                <a:lnTo>
                  <a:pt x="191353" y="59907"/>
                </a:lnTo>
                <a:lnTo>
                  <a:pt x="192519" y="56723"/>
                </a:lnTo>
                <a:lnTo>
                  <a:pt x="192616" y="55031"/>
                </a:lnTo>
                <a:lnTo>
                  <a:pt x="193330" y="42314"/>
                </a:lnTo>
                <a:lnTo>
                  <a:pt x="194369" y="29662"/>
                </a:lnTo>
                <a:lnTo>
                  <a:pt x="195532" y="21495"/>
                </a:lnTo>
                <a:lnTo>
                  <a:pt x="196115" y="18012"/>
                </a:lnTo>
                <a:lnTo>
                  <a:pt x="196309" y="14529"/>
                </a:lnTo>
                <a:lnTo>
                  <a:pt x="196795" y="9553"/>
                </a:lnTo>
                <a:lnTo>
                  <a:pt x="186231" y="17640"/>
                </a:lnTo>
                <a:lnTo>
                  <a:pt x="175561" y="25105"/>
                </a:lnTo>
                <a:lnTo>
                  <a:pt x="164780" y="31934"/>
                </a:lnTo>
                <a:lnTo>
                  <a:pt x="153884" y="38111"/>
                </a:lnTo>
                <a:lnTo>
                  <a:pt x="142870" y="43622"/>
                </a:lnTo>
                <a:lnTo>
                  <a:pt x="131734" y="48452"/>
                </a:lnTo>
                <a:lnTo>
                  <a:pt x="120471" y="52587"/>
                </a:lnTo>
                <a:lnTo>
                  <a:pt x="109077" y="56012"/>
                </a:lnTo>
                <a:lnTo>
                  <a:pt x="97550" y="58712"/>
                </a:lnTo>
                <a:lnTo>
                  <a:pt x="85884" y="60672"/>
                </a:lnTo>
                <a:lnTo>
                  <a:pt x="74077" y="61879"/>
                </a:lnTo>
                <a:lnTo>
                  <a:pt x="62123" y="62316"/>
                </a:lnTo>
                <a:lnTo>
                  <a:pt x="50020" y="61969"/>
                </a:lnTo>
                <a:lnTo>
                  <a:pt x="37763" y="60825"/>
                </a:lnTo>
                <a:lnTo>
                  <a:pt x="25348" y="58867"/>
                </a:lnTo>
                <a:lnTo>
                  <a:pt x="12772" y="56081"/>
                </a:lnTo>
                <a:lnTo>
                  <a:pt x="30" y="52453"/>
                </a:lnTo>
                <a:lnTo>
                  <a:pt x="12579" y="53535"/>
                </a:lnTo>
                <a:lnTo>
                  <a:pt x="25271" y="54759"/>
                </a:lnTo>
                <a:lnTo>
                  <a:pt x="31584" y="55131"/>
                </a:lnTo>
                <a:lnTo>
                  <a:pt x="44253" y="55766"/>
                </a:lnTo>
                <a:lnTo>
                  <a:pt x="56902" y="55417"/>
                </a:lnTo>
                <a:lnTo>
                  <a:pt x="64432" y="54633"/>
                </a:lnTo>
                <a:lnTo>
                  <a:pt x="76936" y="52647"/>
                </a:lnTo>
                <a:lnTo>
                  <a:pt x="89473" y="50672"/>
                </a:lnTo>
                <a:lnTo>
                  <a:pt x="96211" y="49856"/>
                </a:lnTo>
                <a:lnTo>
                  <a:pt x="108665" y="47708"/>
                </a:lnTo>
                <a:lnTo>
                  <a:pt x="120590" y="42748"/>
                </a:lnTo>
                <a:lnTo>
                  <a:pt x="121770" y="41995"/>
                </a:lnTo>
                <a:lnTo>
                  <a:pt x="134132" y="38879"/>
                </a:lnTo>
                <a:lnTo>
                  <a:pt x="145727" y="33557"/>
                </a:lnTo>
                <a:lnTo>
                  <a:pt x="148787" y="31844"/>
                </a:lnTo>
                <a:lnTo>
                  <a:pt x="160653" y="27230"/>
                </a:lnTo>
                <a:lnTo>
                  <a:pt x="171934" y="21415"/>
                </a:lnTo>
                <a:lnTo>
                  <a:pt x="182606" y="14529"/>
                </a:lnTo>
                <a:lnTo>
                  <a:pt x="184356" y="14429"/>
                </a:lnTo>
                <a:lnTo>
                  <a:pt x="186105" y="14330"/>
                </a:lnTo>
                <a:lnTo>
                  <a:pt x="185910" y="11842"/>
                </a:lnTo>
                <a:lnTo>
                  <a:pt x="186105" y="11643"/>
                </a:lnTo>
                <a:lnTo>
                  <a:pt x="191353" y="10150"/>
                </a:lnTo>
                <a:lnTo>
                  <a:pt x="196406" y="8060"/>
                </a:lnTo>
                <a:lnTo>
                  <a:pt x="199808" y="3283"/>
                </a:lnTo>
                <a:lnTo>
                  <a:pt x="200294" y="2288"/>
                </a:lnTo>
                <a:lnTo>
                  <a:pt x="200779" y="1293"/>
                </a:lnTo>
                <a:lnTo>
                  <a:pt x="201168" y="397"/>
                </a:lnTo>
                <a:lnTo>
                  <a:pt x="203501" y="0"/>
                </a:lnTo>
                <a:lnTo>
                  <a:pt x="202917" y="1791"/>
                </a:lnTo>
                <a:lnTo>
                  <a:pt x="202917" y="2885"/>
                </a:lnTo>
                <a:lnTo>
                  <a:pt x="203252" y="15653"/>
                </a:lnTo>
                <a:lnTo>
                  <a:pt x="202869" y="28331"/>
                </a:lnTo>
                <a:lnTo>
                  <a:pt x="201115" y="40828"/>
                </a:lnTo>
                <a:lnTo>
                  <a:pt x="197336" y="53054"/>
                </a:lnTo>
                <a:lnTo>
                  <a:pt x="195726" y="56623"/>
                </a:lnTo>
                <a:lnTo>
                  <a:pt x="195337" y="57320"/>
                </a:lnTo>
                <a:close/>
              </a:path>
            </a:pathLst>
          </a:custGeom>
          <a:solidFill>
            <a:srgbClr val="302D30"/>
          </a:solidFill>
        </p:spPr>
        <p:txBody>
          <a:bodyPr wrap="square" lIns="0" tIns="0" rIns="0" bIns="0" rtlCol="0">
            <a:noAutofit/>
          </a:bodyPr>
          <a:lstStyle/>
          <a:p>
            <a:endParaRPr sz="1758"/>
          </a:p>
        </p:txBody>
      </p:sp>
      <p:sp>
        <p:nvSpPr>
          <p:cNvPr id="1606" name="object 583"/>
          <p:cNvSpPr/>
          <p:nvPr/>
        </p:nvSpPr>
        <p:spPr>
          <a:xfrm>
            <a:off x="1721099" y="3552011"/>
            <a:ext cx="96132" cy="19986"/>
          </a:xfrm>
          <a:custGeom>
            <a:avLst/>
            <a:gdLst/>
            <a:ahLst/>
            <a:cxnLst/>
            <a:rect l="l" t="t" r="r" b="b"/>
            <a:pathLst>
              <a:path w="98446" h="20467">
                <a:moveTo>
                  <a:pt x="94714" y="1117"/>
                </a:moveTo>
                <a:lnTo>
                  <a:pt x="98446" y="0"/>
                </a:lnTo>
                <a:lnTo>
                  <a:pt x="98349" y="3682"/>
                </a:lnTo>
                <a:lnTo>
                  <a:pt x="94267" y="4080"/>
                </a:lnTo>
                <a:lnTo>
                  <a:pt x="93004" y="6767"/>
                </a:lnTo>
                <a:lnTo>
                  <a:pt x="81204" y="12116"/>
                </a:lnTo>
                <a:lnTo>
                  <a:pt x="68749" y="14486"/>
                </a:lnTo>
                <a:lnTo>
                  <a:pt x="67444" y="14628"/>
                </a:lnTo>
                <a:lnTo>
                  <a:pt x="54801" y="16328"/>
                </a:lnTo>
                <a:lnTo>
                  <a:pt x="42306" y="18391"/>
                </a:lnTo>
                <a:lnTo>
                  <a:pt x="35666" y="19405"/>
                </a:lnTo>
                <a:lnTo>
                  <a:pt x="22997" y="20467"/>
                </a:lnTo>
                <a:lnTo>
                  <a:pt x="10347" y="20383"/>
                </a:lnTo>
                <a:lnTo>
                  <a:pt x="2818" y="19902"/>
                </a:lnTo>
                <a:lnTo>
                  <a:pt x="3012" y="17116"/>
                </a:lnTo>
                <a:lnTo>
                  <a:pt x="2915" y="14429"/>
                </a:lnTo>
                <a:lnTo>
                  <a:pt x="0" y="13036"/>
                </a:lnTo>
                <a:lnTo>
                  <a:pt x="12700" y="13512"/>
                </a:lnTo>
                <a:lnTo>
                  <a:pt x="25366" y="13348"/>
                </a:lnTo>
                <a:lnTo>
                  <a:pt x="38013" y="12424"/>
                </a:lnTo>
                <a:lnTo>
                  <a:pt x="44995" y="11543"/>
                </a:lnTo>
                <a:lnTo>
                  <a:pt x="57556" y="9570"/>
                </a:lnTo>
                <a:lnTo>
                  <a:pt x="70039" y="7214"/>
                </a:lnTo>
                <a:lnTo>
                  <a:pt x="82429" y="4416"/>
                </a:lnTo>
                <a:lnTo>
                  <a:pt x="94714" y="1117"/>
                </a:lnTo>
                <a:close/>
              </a:path>
            </a:pathLst>
          </a:custGeom>
          <a:solidFill>
            <a:srgbClr val="FCFCFC"/>
          </a:solidFill>
        </p:spPr>
        <p:txBody>
          <a:bodyPr wrap="square" lIns="0" tIns="0" rIns="0" bIns="0" rtlCol="0">
            <a:noAutofit/>
          </a:bodyPr>
          <a:lstStyle/>
          <a:p>
            <a:endParaRPr sz="1758"/>
          </a:p>
        </p:txBody>
      </p:sp>
      <p:sp>
        <p:nvSpPr>
          <p:cNvPr id="1607" name="object 584"/>
          <p:cNvSpPr/>
          <p:nvPr/>
        </p:nvSpPr>
        <p:spPr>
          <a:xfrm>
            <a:off x="1648319" y="3548601"/>
            <a:ext cx="12811" cy="18172"/>
          </a:xfrm>
          <a:custGeom>
            <a:avLst/>
            <a:gdLst/>
            <a:ahLst/>
            <a:cxnLst/>
            <a:rect l="l" t="t" r="r" b="b"/>
            <a:pathLst>
              <a:path w="13119" h="18609">
                <a:moveTo>
                  <a:pt x="4470" y="99"/>
                </a:moveTo>
                <a:lnTo>
                  <a:pt x="6219" y="99"/>
                </a:lnTo>
                <a:lnTo>
                  <a:pt x="8066" y="199"/>
                </a:lnTo>
                <a:lnTo>
                  <a:pt x="13119" y="6468"/>
                </a:lnTo>
                <a:lnTo>
                  <a:pt x="11953" y="10847"/>
                </a:lnTo>
                <a:lnTo>
                  <a:pt x="3207" y="18609"/>
                </a:lnTo>
                <a:lnTo>
                  <a:pt x="5053" y="14429"/>
                </a:lnTo>
                <a:lnTo>
                  <a:pt x="4859" y="11046"/>
                </a:lnTo>
                <a:lnTo>
                  <a:pt x="0" y="9155"/>
                </a:lnTo>
                <a:lnTo>
                  <a:pt x="388" y="5970"/>
                </a:lnTo>
                <a:lnTo>
                  <a:pt x="2915" y="3383"/>
                </a:lnTo>
                <a:lnTo>
                  <a:pt x="2623" y="0"/>
                </a:lnTo>
                <a:lnTo>
                  <a:pt x="4470" y="99"/>
                </a:lnTo>
                <a:close/>
              </a:path>
            </a:pathLst>
          </a:custGeom>
          <a:solidFill>
            <a:srgbClr val="FCFCFC"/>
          </a:solidFill>
        </p:spPr>
        <p:txBody>
          <a:bodyPr wrap="square" lIns="0" tIns="0" rIns="0" bIns="0" rtlCol="0">
            <a:noAutofit/>
          </a:bodyPr>
          <a:lstStyle/>
          <a:p>
            <a:endParaRPr sz="1758"/>
          </a:p>
        </p:txBody>
      </p:sp>
      <p:sp>
        <p:nvSpPr>
          <p:cNvPr id="1608" name="object 585"/>
          <p:cNvSpPr/>
          <p:nvPr/>
        </p:nvSpPr>
        <p:spPr>
          <a:xfrm>
            <a:off x="1697748" y="3557538"/>
            <a:ext cx="8540" cy="6218"/>
          </a:xfrm>
          <a:custGeom>
            <a:avLst/>
            <a:gdLst/>
            <a:ahLst/>
            <a:cxnLst/>
            <a:rect l="l" t="t" r="r" b="b"/>
            <a:pathLst>
              <a:path w="8746" h="6368">
                <a:moveTo>
                  <a:pt x="0" y="198"/>
                </a:moveTo>
                <a:lnTo>
                  <a:pt x="3304" y="0"/>
                </a:lnTo>
                <a:lnTo>
                  <a:pt x="5928" y="2089"/>
                </a:lnTo>
                <a:lnTo>
                  <a:pt x="8746" y="3383"/>
                </a:lnTo>
                <a:lnTo>
                  <a:pt x="6414" y="4378"/>
                </a:lnTo>
                <a:lnTo>
                  <a:pt x="4081" y="5274"/>
                </a:lnTo>
                <a:lnTo>
                  <a:pt x="1554" y="6368"/>
                </a:lnTo>
                <a:lnTo>
                  <a:pt x="971" y="4179"/>
                </a:lnTo>
                <a:lnTo>
                  <a:pt x="485" y="2189"/>
                </a:lnTo>
                <a:lnTo>
                  <a:pt x="0" y="198"/>
                </a:lnTo>
                <a:close/>
              </a:path>
            </a:pathLst>
          </a:custGeom>
          <a:solidFill>
            <a:srgbClr val="FCFCFC"/>
          </a:solidFill>
        </p:spPr>
        <p:txBody>
          <a:bodyPr wrap="square" lIns="0" tIns="0" rIns="0" bIns="0" rtlCol="0">
            <a:noAutofit/>
          </a:bodyPr>
          <a:lstStyle/>
          <a:p>
            <a:endParaRPr sz="1758"/>
          </a:p>
        </p:txBody>
      </p:sp>
      <p:sp>
        <p:nvSpPr>
          <p:cNvPr id="1609" name="object 586"/>
          <p:cNvSpPr/>
          <p:nvPr/>
        </p:nvSpPr>
        <p:spPr>
          <a:xfrm>
            <a:off x="1866640" y="3357467"/>
            <a:ext cx="32948" cy="139143"/>
          </a:xfrm>
          <a:custGeom>
            <a:avLst/>
            <a:gdLst/>
            <a:ahLst/>
            <a:cxnLst/>
            <a:rect l="l" t="t" r="r" b="b"/>
            <a:pathLst>
              <a:path w="33741" h="142493">
                <a:moveTo>
                  <a:pt x="1419" y="26371"/>
                </a:moveTo>
                <a:lnTo>
                  <a:pt x="0" y="13834"/>
                </a:lnTo>
                <a:lnTo>
                  <a:pt x="524" y="1149"/>
                </a:lnTo>
                <a:lnTo>
                  <a:pt x="544" y="895"/>
                </a:lnTo>
                <a:lnTo>
                  <a:pt x="1710" y="895"/>
                </a:lnTo>
                <a:lnTo>
                  <a:pt x="1710" y="1791"/>
                </a:lnTo>
                <a:lnTo>
                  <a:pt x="1905" y="2686"/>
                </a:lnTo>
                <a:lnTo>
                  <a:pt x="5173" y="14983"/>
                </a:lnTo>
                <a:lnTo>
                  <a:pt x="9280" y="26995"/>
                </a:lnTo>
                <a:lnTo>
                  <a:pt x="13779" y="38874"/>
                </a:lnTo>
                <a:lnTo>
                  <a:pt x="18223" y="50776"/>
                </a:lnTo>
                <a:lnTo>
                  <a:pt x="22166" y="62852"/>
                </a:lnTo>
                <a:lnTo>
                  <a:pt x="24743" y="73143"/>
                </a:lnTo>
                <a:lnTo>
                  <a:pt x="25866" y="60456"/>
                </a:lnTo>
                <a:lnTo>
                  <a:pt x="26393" y="47769"/>
                </a:lnTo>
                <a:lnTo>
                  <a:pt x="26512" y="35083"/>
                </a:lnTo>
                <a:lnTo>
                  <a:pt x="26492" y="30749"/>
                </a:lnTo>
                <a:lnTo>
                  <a:pt x="27697" y="18344"/>
                </a:lnTo>
                <a:lnTo>
                  <a:pt x="28943" y="5666"/>
                </a:lnTo>
                <a:lnTo>
                  <a:pt x="29505" y="0"/>
                </a:lnTo>
                <a:lnTo>
                  <a:pt x="31896" y="12709"/>
                </a:lnTo>
                <a:lnTo>
                  <a:pt x="32555" y="25146"/>
                </a:lnTo>
                <a:lnTo>
                  <a:pt x="32615" y="26072"/>
                </a:lnTo>
                <a:lnTo>
                  <a:pt x="33358" y="38759"/>
                </a:lnTo>
                <a:lnTo>
                  <a:pt x="33728" y="51436"/>
                </a:lnTo>
                <a:lnTo>
                  <a:pt x="33741" y="64104"/>
                </a:lnTo>
                <a:lnTo>
                  <a:pt x="33415" y="76763"/>
                </a:lnTo>
                <a:lnTo>
                  <a:pt x="32768" y="89412"/>
                </a:lnTo>
                <a:lnTo>
                  <a:pt x="31817" y="102053"/>
                </a:lnTo>
                <a:lnTo>
                  <a:pt x="30579" y="114685"/>
                </a:lnTo>
                <a:lnTo>
                  <a:pt x="29074" y="127307"/>
                </a:lnTo>
                <a:lnTo>
                  <a:pt x="28436" y="131956"/>
                </a:lnTo>
                <a:lnTo>
                  <a:pt x="27658" y="135638"/>
                </a:lnTo>
                <a:lnTo>
                  <a:pt x="25909" y="138524"/>
                </a:lnTo>
                <a:lnTo>
                  <a:pt x="23659" y="142493"/>
                </a:lnTo>
                <a:lnTo>
                  <a:pt x="21244" y="138524"/>
                </a:lnTo>
                <a:lnTo>
                  <a:pt x="22508" y="133449"/>
                </a:lnTo>
                <a:lnTo>
                  <a:pt x="23522" y="120903"/>
                </a:lnTo>
                <a:lnTo>
                  <a:pt x="21696" y="108718"/>
                </a:lnTo>
                <a:lnTo>
                  <a:pt x="18690" y="96681"/>
                </a:lnTo>
                <a:lnTo>
                  <a:pt x="18037" y="94041"/>
                </a:lnTo>
                <a:lnTo>
                  <a:pt x="15071" y="81698"/>
                </a:lnTo>
                <a:lnTo>
                  <a:pt x="12041" y="69367"/>
                </a:lnTo>
                <a:lnTo>
                  <a:pt x="8977" y="57042"/>
                </a:lnTo>
                <a:lnTo>
                  <a:pt x="5911" y="44716"/>
                </a:lnTo>
                <a:lnTo>
                  <a:pt x="2876" y="32380"/>
                </a:lnTo>
                <a:lnTo>
                  <a:pt x="1419" y="26371"/>
                </a:lnTo>
                <a:close/>
              </a:path>
            </a:pathLst>
          </a:custGeom>
          <a:solidFill>
            <a:srgbClr val="302D30"/>
          </a:solidFill>
        </p:spPr>
        <p:txBody>
          <a:bodyPr wrap="square" lIns="0" tIns="0" rIns="0" bIns="0" rtlCol="0">
            <a:noAutofit/>
          </a:bodyPr>
          <a:lstStyle/>
          <a:p>
            <a:endParaRPr sz="1758"/>
          </a:p>
        </p:txBody>
      </p:sp>
      <p:sp>
        <p:nvSpPr>
          <p:cNvPr id="1610" name="object 587"/>
          <p:cNvSpPr/>
          <p:nvPr/>
        </p:nvSpPr>
        <p:spPr>
          <a:xfrm>
            <a:off x="1882231" y="3224221"/>
            <a:ext cx="91956" cy="331464"/>
          </a:xfrm>
          <a:custGeom>
            <a:avLst/>
            <a:gdLst/>
            <a:ahLst/>
            <a:cxnLst/>
            <a:rect l="l" t="t" r="r" b="b"/>
            <a:pathLst>
              <a:path w="94170" h="339444">
                <a:moveTo>
                  <a:pt x="2235" y="285308"/>
                </a:moveTo>
                <a:lnTo>
                  <a:pt x="6619" y="282510"/>
                </a:lnTo>
                <a:lnTo>
                  <a:pt x="7094" y="285706"/>
                </a:lnTo>
                <a:lnTo>
                  <a:pt x="13897" y="289786"/>
                </a:lnTo>
                <a:lnTo>
                  <a:pt x="15940" y="277142"/>
                </a:lnTo>
                <a:lnTo>
                  <a:pt x="18002" y="264605"/>
                </a:lnTo>
                <a:lnTo>
                  <a:pt x="19831" y="252099"/>
                </a:lnTo>
                <a:lnTo>
                  <a:pt x="20699" y="244706"/>
                </a:lnTo>
                <a:lnTo>
                  <a:pt x="22146" y="232011"/>
                </a:lnTo>
                <a:lnTo>
                  <a:pt x="23746" y="219350"/>
                </a:lnTo>
                <a:lnTo>
                  <a:pt x="25527" y="206731"/>
                </a:lnTo>
                <a:lnTo>
                  <a:pt x="27516" y="194159"/>
                </a:lnTo>
                <a:lnTo>
                  <a:pt x="29742" y="181642"/>
                </a:lnTo>
                <a:lnTo>
                  <a:pt x="32233" y="169184"/>
                </a:lnTo>
                <a:lnTo>
                  <a:pt x="35015" y="156794"/>
                </a:lnTo>
                <a:lnTo>
                  <a:pt x="38118" y="144477"/>
                </a:lnTo>
                <a:lnTo>
                  <a:pt x="41568" y="132239"/>
                </a:lnTo>
                <a:lnTo>
                  <a:pt x="45393" y="120087"/>
                </a:lnTo>
                <a:lnTo>
                  <a:pt x="49622" y="108027"/>
                </a:lnTo>
                <a:lnTo>
                  <a:pt x="55210" y="93735"/>
                </a:lnTo>
                <a:lnTo>
                  <a:pt x="60216" y="82064"/>
                </a:lnTo>
                <a:lnTo>
                  <a:pt x="65451" y="70510"/>
                </a:lnTo>
                <a:lnTo>
                  <a:pt x="69971" y="60803"/>
                </a:lnTo>
                <a:lnTo>
                  <a:pt x="75295" y="49267"/>
                </a:lnTo>
                <a:lnTo>
                  <a:pt x="80350" y="37613"/>
                </a:lnTo>
                <a:lnTo>
                  <a:pt x="85001" y="25793"/>
                </a:lnTo>
                <a:lnTo>
                  <a:pt x="89114" y="13758"/>
                </a:lnTo>
                <a:lnTo>
                  <a:pt x="92554" y="1458"/>
                </a:lnTo>
                <a:lnTo>
                  <a:pt x="92906" y="0"/>
                </a:lnTo>
                <a:lnTo>
                  <a:pt x="94170" y="6169"/>
                </a:lnTo>
                <a:lnTo>
                  <a:pt x="92518" y="11842"/>
                </a:lnTo>
                <a:lnTo>
                  <a:pt x="91157" y="17514"/>
                </a:lnTo>
                <a:lnTo>
                  <a:pt x="87817" y="29826"/>
                </a:lnTo>
                <a:lnTo>
                  <a:pt x="83818" y="41893"/>
                </a:lnTo>
                <a:lnTo>
                  <a:pt x="79328" y="53774"/>
                </a:lnTo>
                <a:lnTo>
                  <a:pt x="74518" y="65532"/>
                </a:lnTo>
                <a:lnTo>
                  <a:pt x="69556" y="77228"/>
                </a:lnTo>
                <a:lnTo>
                  <a:pt x="69388" y="77621"/>
                </a:lnTo>
                <a:lnTo>
                  <a:pt x="64517" y="89452"/>
                </a:lnTo>
                <a:lnTo>
                  <a:pt x="59970" y="101372"/>
                </a:lnTo>
                <a:lnTo>
                  <a:pt x="55743" y="113379"/>
                </a:lnTo>
                <a:lnTo>
                  <a:pt x="51827" y="125472"/>
                </a:lnTo>
                <a:lnTo>
                  <a:pt x="48218" y="137649"/>
                </a:lnTo>
                <a:lnTo>
                  <a:pt x="44910" y="149908"/>
                </a:lnTo>
                <a:lnTo>
                  <a:pt x="41894" y="162250"/>
                </a:lnTo>
                <a:lnTo>
                  <a:pt x="39167" y="174671"/>
                </a:lnTo>
                <a:lnTo>
                  <a:pt x="36720" y="187172"/>
                </a:lnTo>
                <a:lnTo>
                  <a:pt x="34549" y="199750"/>
                </a:lnTo>
                <a:lnTo>
                  <a:pt x="32750" y="211667"/>
                </a:lnTo>
                <a:lnTo>
                  <a:pt x="30883" y="224261"/>
                </a:lnTo>
                <a:lnTo>
                  <a:pt x="28871" y="236816"/>
                </a:lnTo>
                <a:lnTo>
                  <a:pt x="26745" y="249339"/>
                </a:lnTo>
                <a:lnTo>
                  <a:pt x="24538" y="261840"/>
                </a:lnTo>
                <a:lnTo>
                  <a:pt x="22282" y="274326"/>
                </a:lnTo>
                <a:lnTo>
                  <a:pt x="20008" y="286808"/>
                </a:lnTo>
                <a:lnTo>
                  <a:pt x="17749" y="299293"/>
                </a:lnTo>
                <a:lnTo>
                  <a:pt x="15765" y="312208"/>
                </a:lnTo>
                <a:lnTo>
                  <a:pt x="14554" y="324861"/>
                </a:lnTo>
                <a:lnTo>
                  <a:pt x="13943" y="337557"/>
                </a:lnTo>
                <a:lnTo>
                  <a:pt x="13897" y="339444"/>
                </a:lnTo>
                <a:lnTo>
                  <a:pt x="11817" y="326913"/>
                </a:lnTo>
                <a:lnTo>
                  <a:pt x="11780" y="314287"/>
                </a:lnTo>
                <a:lnTo>
                  <a:pt x="12536" y="305609"/>
                </a:lnTo>
                <a:lnTo>
                  <a:pt x="13119" y="300932"/>
                </a:lnTo>
                <a:lnTo>
                  <a:pt x="12536" y="297847"/>
                </a:lnTo>
                <a:lnTo>
                  <a:pt x="7871" y="296553"/>
                </a:lnTo>
                <a:lnTo>
                  <a:pt x="7483" y="294961"/>
                </a:lnTo>
                <a:lnTo>
                  <a:pt x="6122" y="295459"/>
                </a:lnTo>
                <a:lnTo>
                  <a:pt x="5338" y="295012"/>
                </a:lnTo>
                <a:lnTo>
                  <a:pt x="4859" y="291478"/>
                </a:lnTo>
                <a:lnTo>
                  <a:pt x="0" y="286701"/>
                </a:lnTo>
                <a:lnTo>
                  <a:pt x="2235" y="285308"/>
                </a:lnTo>
                <a:close/>
              </a:path>
            </a:pathLst>
          </a:custGeom>
          <a:solidFill>
            <a:srgbClr val="302D30"/>
          </a:solidFill>
        </p:spPr>
        <p:txBody>
          <a:bodyPr wrap="square" lIns="0" tIns="0" rIns="0" bIns="0" rtlCol="0">
            <a:noAutofit/>
          </a:bodyPr>
          <a:lstStyle/>
          <a:p>
            <a:endParaRPr sz="1758"/>
          </a:p>
        </p:txBody>
      </p:sp>
      <p:sp>
        <p:nvSpPr>
          <p:cNvPr id="1611" name="object 588"/>
          <p:cNvSpPr/>
          <p:nvPr/>
        </p:nvSpPr>
        <p:spPr>
          <a:xfrm>
            <a:off x="1887384" y="3512267"/>
            <a:ext cx="95" cy="97"/>
          </a:xfrm>
          <a:custGeom>
            <a:avLst/>
            <a:gdLst/>
            <a:ahLst/>
            <a:cxnLst/>
            <a:rect l="l" t="t" r="r" b="b"/>
            <a:pathLst>
              <a:path w="97" h="99">
                <a:moveTo>
                  <a:pt x="97" y="99"/>
                </a:moveTo>
                <a:close/>
              </a:path>
            </a:pathLst>
          </a:custGeom>
          <a:solidFill>
            <a:srgbClr val="302D30"/>
          </a:solidFill>
        </p:spPr>
        <p:txBody>
          <a:bodyPr wrap="square" lIns="0" tIns="0" rIns="0" bIns="0" rtlCol="0">
            <a:noAutofit/>
          </a:bodyPr>
          <a:lstStyle/>
          <a:p>
            <a:endParaRPr sz="1758"/>
          </a:p>
        </p:txBody>
      </p:sp>
      <p:sp>
        <p:nvSpPr>
          <p:cNvPr id="1612" name="object 589"/>
          <p:cNvSpPr/>
          <p:nvPr/>
        </p:nvSpPr>
        <p:spPr>
          <a:xfrm>
            <a:off x="1888494" y="3496604"/>
            <a:ext cx="2467" cy="3499"/>
          </a:xfrm>
          <a:custGeom>
            <a:avLst/>
            <a:gdLst/>
            <a:ahLst/>
            <a:cxnLst/>
            <a:rect l="l" t="t" r="r" b="b"/>
            <a:pathLst>
              <a:path w="2526" h="3583">
                <a:moveTo>
                  <a:pt x="205" y="3583"/>
                </a:moveTo>
                <a:lnTo>
                  <a:pt x="0" y="2201"/>
                </a:lnTo>
                <a:lnTo>
                  <a:pt x="1248" y="0"/>
                </a:lnTo>
                <a:lnTo>
                  <a:pt x="2526" y="2101"/>
                </a:lnTo>
                <a:lnTo>
                  <a:pt x="205" y="3583"/>
                </a:lnTo>
                <a:close/>
              </a:path>
            </a:pathLst>
          </a:custGeom>
          <a:solidFill>
            <a:srgbClr val="302D30"/>
          </a:solidFill>
        </p:spPr>
        <p:txBody>
          <a:bodyPr wrap="square" lIns="0" tIns="0" rIns="0" bIns="0" rtlCol="0">
            <a:noAutofit/>
          </a:bodyPr>
          <a:lstStyle/>
          <a:p>
            <a:endParaRPr sz="1758"/>
          </a:p>
        </p:txBody>
      </p:sp>
      <p:sp>
        <p:nvSpPr>
          <p:cNvPr id="1613" name="object 590"/>
          <p:cNvSpPr/>
          <p:nvPr/>
        </p:nvSpPr>
        <p:spPr>
          <a:xfrm>
            <a:off x="1936252" y="3446091"/>
            <a:ext cx="99394" cy="136286"/>
          </a:xfrm>
          <a:custGeom>
            <a:avLst/>
            <a:gdLst/>
            <a:ahLst/>
            <a:cxnLst/>
            <a:rect l="l" t="t" r="r" b="b"/>
            <a:pathLst>
              <a:path w="101787" h="139567">
                <a:moveTo>
                  <a:pt x="17104" y="2587"/>
                </a:moveTo>
                <a:lnTo>
                  <a:pt x="22837" y="796"/>
                </a:lnTo>
                <a:lnTo>
                  <a:pt x="28474" y="0"/>
                </a:lnTo>
                <a:lnTo>
                  <a:pt x="33430" y="4776"/>
                </a:lnTo>
                <a:lnTo>
                  <a:pt x="35568" y="6767"/>
                </a:lnTo>
                <a:lnTo>
                  <a:pt x="38775" y="7762"/>
                </a:lnTo>
                <a:lnTo>
                  <a:pt x="41399" y="6468"/>
                </a:lnTo>
                <a:lnTo>
                  <a:pt x="53309" y="4097"/>
                </a:lnTo>
                <a:lnTo>
                  <a:pt x="62901" y="8521"/>
                </a:lnTo>
                <a:lnTo>
                  <a:pt x="71098" y="16649"/>
                </a:lnTo>
                <a:lnTo>
                  <a:pt x="71332" y="16917"/>
                </a:lnTo>
                <a:lnTo>
                  <a:pt x="79922" y="26352"/>
                </a:lnTo>
                <a:lnTo>
                  <a:pt x="88812" y="35429"/>
                </a:lnTo>
                <a:lnTo>
                  <a:pt x="96794" y="43189"/>
                </a:lnTo>
                <a:lnTo>
                  <a:pt x="101787" y="54121"/>
                </a:lnTo>
                <a:lnTo>
                  <a:pt x="97425" y="64924"/>
                </a:lnTo>
                <a:lnTo>
                  <a:pt x="97085" y="65281"/>
                </a:lnTo>
                <a:lnTo>
                  <a:pt x="88230" y="74353"/>
                </a:lnTo>
                <a:lnTo>
                  <a:pt x="79375" y="83455"/>
                </a:lnTo>
                <a:lnTo>
                  <a:pt x="72887" y="90160"/>
                </a:lnTo>
                <a:lnTo>
                  <a:pt x="64003" y="99206"/>
                </a:lnTo>
                <a:lnTo>
                  <a:pt x="55119" y="108273"/>
                </a:lnTo>
                <a:lnTo>
                  <a:pt x="46235" y="117356"/>
                </a:lnTo>
                <a:lnTo>
                  <a:pt x="37352" y="126448"/>
                </a:lnTo>
                <a:lnTo>
                  <a:pt x="31195" y="132752"/>
                </a:lnTo>
                <a:lnTo>
                  <a:pt x="20909" y="139567"/>
                </a:lnTo>
                <a:lnTo>
                  <a:pt x="11084" y="137794"/>
                </a:lnTo>
                <a:lnTo>
                  <a:pt x="4373" y="131956"/>
                </a:lnTo>
                <a:lnTo>
                  <a:pt x="3109" y="130563"/>
                </a:lnTo>
                <a:lnTo>
                  <a:pt x="1457" y="129468"/>
                </a:lnTo>
                <a:lnTo>
                  <a:pt x="0" y="128174"/>
                </a:lnTo>
                <a:lnTo>
                  <a:pt x="388" y="125886"/>
                </a:lnTo>
                <a:lnTo>
                  <a:pt x="1652" y="123895"/>
                </a:lnTo>
                <a:lnTo>
                  <a:pt x="3012" y="122104"/>
                </a:lnTo>
                <a:lnTo>
                  <a:pt x="5053" y="123995"/>
                </a:lnTo>
                <a:lnTo>
                  <a:pt x="7094" y="125886"/>
                </a:lnTo>
                <a:lnTo>
                  <a:pt x="9135" y="127776"/>
                </a:lnTo>
                <a:lnTo>
                  <a:pt x="19285" y="133362"/>
                </a:lnTo>
                <a:lnTo>
                  <a:pt x="27721" y="127852"/>
                </a:lnTo>
                <a:lnTo>
                  <a:pt x="29932" y="124691"/>
                </a:lnTo>
                <a:lnTo>
                  <a:pt x="31195" y="122900"/>
                </a:lnTo>
                <a:lnTo>
                  <a:pt x="31195" y="121308"/>
                </a:lnTo>
                <a:lnTo>
                  <a:pt x="30806" y="119218"/>
                </a:lnTo>
                <a:lnTo>
                  <a:pt x="31208" y="106732"/>
                </a:lnTo>
                <a:lnTo>
                  <a:pt x="37896" y="96225"/>
                </a:lnTo>
                <a:lnTo>
                  <a:pt x="38095" y="96031"/>
                </a:lnTo>
                <a:lnTo>
                  <a:pt x="47090" y="87045"/>
                </a:lnTo>
                <a:lnTo>
                  <a:pt x="55835" y="77815"/>
                </a:lnTo>
                <a:lnTo>
                  <a:pt x="61322" y="72048"/>
                </a:lnTo>
                <a:lnTo>
                  <a:pt x="65890" y="67172"/>
                </a:lnTo>
                <a:lnTo>
                  <a:pt x="71915" y="67072"/>
                </a:lnTo>
                <a:lnTo>
                  <a:pt x="77649" y="67868"/>
                </a:lnTo>
                <a:lnTo>
                  <a:pt x="85132" y="68864"/>
                </a:lnTo>
                <a:lnTo>
                  <a:pt x="89699" y="65679"/>
                </a:lnTo>
                <a:lnTo>
                  <a:pt x="93684" y="59609"/>
                </a:lnTo>
                <a:lnTo>
                  <a:pt x="96502" y="55330"/>
                </a:lnTo>
                <a:lnTo>
                  <a:pt x="96308" y="51648"/>
                </a:lnTo>
                <a:lnTo>
                  <a:pt x="93198" y="48264"/>
                </a:lnTo>
                <a:lnTo>
                  <a:pt x="84391" y="39087"/>
                </a:lnTo>
                <a:lnTo>
                  <a:pt x="75538" y="29968"/>
                </a:lnTo>
                <a:lnTo>
                  <a:pt x="66667" y="20888"/>
                </a:lnTo>
                <a:lnTo>
                  <a:pt x="58504" y="12538"/>
                </a:lnTo>
                <a:lnTo>
                  <a:pt x="54713" y="8558"/>
                </a:lnTo>
                <a:lnTo>
                  <a:pt x="50437" y="10349"/>
                </a:lnTo>
                <a:lnTo>
                  <a:pt x="46550" y="11941"/>
                </a:lnTo>
                <a:lnTo>
                  <a:pt x="41302" y="14031"/>
                </a:lnTo>
                <a:lnTo>
                  <a:pt x="36443" y="13534"/>
                </a:lnTo>
                <a:lnTo>
                  <a:pt x="31584" y="10946"/>
                </a:lnTo>
                <a:lnTo>
                  <a:pt x="23226" y="6369"/>
                </a:lnTo>
                <a:lnTo>
                  <a:pt x="19922" y="6767"/>
                </a:lnTo>
                <a:lnTo>
                  <a:pt x="12828" y="13534"/>
                </a:lnTo>
                <a:lnTo>
                  <a:pt x="12147" y="14230"/>
                </a:lnTo>
                <a:lnTo>
                  <a:pt x="11273" y="14827"/>
                </a:lnTo>
                <a:lnTo>
                  <a:pt x="10301" y="15623"/>
                </a:lnTo>
                <a:lnTo>
                  <a:pt x="8746" y="7463"/>
                </a:lnTo>
                <a:lnTo>
                  <a:pt x="10301" y="4577"/>
                </a:lnTo>
                <a:lnTo>
                  <a:pt x="17104" y="2587"/>
                </a:lnTo>
                <a:close/>
              </a:path>
            </a:pathLst>
          </a:custGeom>
          <a:solidFill>
            <a:srgbClr val="F0972C"/>
          </a:solidFill>
        </p:spPr>
        <p:txBody>
          <a:bodyPr wrap="square" lIns="0" tIns="0" rIns="0" bIns="0" rtlCol="0">
            <a:noAutofit/>
          </a:bodyPr>
          <a:lstStyle/>
          <a:p>
            <a:endParaRPr sz="1758"/>
          </a:p>
        </p:txBody>
      </p:sp>
      <p:sp>
        <p:nvSpPr>
          <p:cNvPr id="1614" name="object 591"/>
          <p:cNvSpPr/>
          <p:nvPr/>
        </p:nvSpPr>
        <p:spPr>
          <a:xfrm>
            <a:off x="2117704" y="3286030"/>
            <a:ext cx="32262" cy="194156"/>
          </a:xfrm>
          <a:custGeom>
            <a:avLst/>
            <a:gdLst/>
            <a:ahLst/>
            <a:cxnLst/>
            <a:rect l="l" t="t" r="r" b="b"/>
            <a:pathLst>
              <a:path w="33039" h="198830">
                <a:moveTo>
                  <a:pt x="32686" y="143642"/>
                </a:moveTo>
                <a:lnTo>
                  <a:pt x="31594" y="156445"/>
                </a:lnTo>
                <a:lnTo>
                  <a:pt x="30648" y="169180"/>
                </a:lnTo>
                <a:lnTo>
                  <a:pt x="30499" y="181861"/>
                </a:lnTo>
                <a:lnTo>
                  <a:pt x="30665" y="194563"/>
                </a:lnTo>
                <a:lnTo>
                  <a:pt x="30709" y="198830"/>
                </a:lnTo>
                <a:lnTo>
                  <a:pt x="28085" y="190669"/>
                </a:lnTo>
                <a:lnTo>
                  <a:pt x="27502" y="182111"/>
                </a:lnTo>
                <a:lnTo>
                  <a:pt x="27405" y="173653"/>
                </a:lnTo>
                <a:lnTo>
                  <a:pt x="27289" y="160986"/>
                </a:lnTo>
                <a:lnTo>
                  <a:pt x="27221" y="148290"/>
                </a:lnTo>
                <a:lnTo>
                  <a:pt x="27170" y="135575"/>
                </a:lnTo>
                <a:lnTo>
                  <a:pt x="27114" y="123895"/>
                </a:lnTo>
                <a:lnTo>
                  <a:pt x="27114" y="121308"/>
                </a:lnTo>
                <a:lnTo>
                  <a:pt x="27599" y="118521"/>
                </a:lnTo>
                <a:lnTo>
                  <a:pt x="23615" y="118322"/>
                </a:lnTo>
                <a:lnTo>
                  <a:pt x="20699" y="116033"/>
                </a:lnTo>
                <a:lnTo>
                  <a:pt x="17520" y="101653"/>
                </a:lnTo>
                <a:lnTo>
                  <a:pt x="14834" y="89257"/>
                </a:lnTo>
                <a:lnTo>
                  <a:pt x="12258" y="76829"/>
                </a:lnTo>
                <a:lnTo>
                  <a:pt x="9891" y="64341"/>
                </a:lnTo>
                <a:lnTo>
                  <a:pt x="7835" y="51763"/>
                </a:lnTo>
                <a:lnTo>
                  <a:pt x="6130" y="38755"/>
                </a:lnTo>
                <a:lnTo>
                  <a:pt x="4545" y="26135"/>
                </a:lnTo>
                <a:lnTo>
                  <a:pt x="2564" y="13583"/>
                </a:lnTo>
                <a:lnTo>
                  <a:pt x="291" y="3283"/>
                </a:lnTo>
                <a:lnTo>
                  <a:pt x="0" y="2288"/>
                </a:lnTo>
                <a:lnTo>
                  <a:pt x="97" y="1194"/>
                </a:lnTo>
                <a:lnTo>
                  <a:pt x="485" y="0"/>
                </a:lnTo>
                <a:lnTo>
                  <a:pt x="4567" y="7264"/>
                </a:lnTo>
                <a:lnTo>
                  <a:pt x="5733" y="15524"/>
                </a:lnTo>
                <a:lnTo>
                  <a:pt x="7483" y="23485"/>
                </a:lnTo>
                <a:lnTo>
                  <a:pt x="8066" y="26172"/>
                </a:lnTo>
                <a:lnTo>
                  <a:pt x="8357" y="28063"/>
                </a:lnTo>
                <a:lnTo>
                  <a:pt x="11759" y="27466"/>
                </a:lnTo>
                <a:lnTo>
                  <a:pt x="15743" y="29655"/>
                </a:lnTo>
                <a:lnTo>
                  <a:pt x="19837" y="44156"/>
                </a:lnTo>
                <a:lnTo>
                  <a:pt x="22987" y="56396"/>
                </a:lnTo>
                <a:lnTo>
                  <a:pt x="25815" y="68672"/>
                </a:lnTo>
                <a:lnTo>
                  <a:pt x="28261" y="80996"/>
                </a:lnTo>
                <a:lnTo>
                  <a:pt x="30266" y="93375"/>
                </a:lnTo>
                <a:lnTo>
                  <a:pt x="31770" y="105820"/>
                </a:lnTo>
                <a:lnTo>
                  <a:pt x="32714" y="118339"/>
                </a:lnTo>
                <a:lnTo>
                  <a:pt x="33039" y="130944"/>
                </a:lnTo>
                <a:lnTo>
                  <a:pt x="32686" y="143642"/>
                </a:lnTo>
                <a:close/>
              </a:path>
            </a:pathLst>
          </a:custGeom>
          <a:solidFill>
            <a:srgbClr val="302D30"/>
          </a:solidFill>
        </p:spPr>
        <p:txBody>
          <a:bodyPr wrap="square" lIns="0" tIns="0" rIns="0" bIns="0" rtlCol="0">
            <a:noAutofit/>
          </a:bodyPr>
          <a:lstStyle/>
          <a:p>
            <a:endParaRPr sz="1758"/>
          </a:p>
        </p:txBody>
      </p:sp>
      <p:sp>
        <p:nvSpPr>
          <p:cNvPr id="1615" name="object 592"/>
          <p:cNvSpPr/>
          <p:nvPr/>
        </p:nvSpPr>
        <p:spPr>
          <a:xfrm>
            <a:off x="1945558" y="3483009"/>
            <a:ext cx="39080" cy="48744"/>
          </a:xfrm>
          <a:custGeom>
            <a:avLst/>
            <a:gdLst/>
            <a:ahLst/>
            <a:cxnLst/>
            <a:rect l="l" t="t" r="r" b="b"/>
            <a:pathLst>
              <a:path w="40021" h="49917">
                <a:moveTo>
                  <a:pt x="15743" y="696"/>
                </a:moveTo>
                <a:lnTo>
                  <a:pt x="29264" y="4237"/>
                </a:lnTo>
                <a:lnTo>
                  <a:pt x="37702" y="13850"/>
                </a:lnTo>
                <a:lnTo>
                  <a:pt x="40021" y="26559"/>
                </a:lnTo>
                <a:lnTo>
                  <a:pt x="39942" y="27366"/>
                </a:lnTo>
                <a:lnTo>
                  <a:pt x="36021" y="38399"/>
                </a:lnTo>
                <a:lnTo>
                  <a:pt x="27967" y="46421"/>
                </a:lnTo>
                <a:lnTo>
                  <a:pt x="17285" y="49917"/>
                </a:lnTo>
                <a:lnTo>
                  <a:pt x="5480" y="47372"/>
                </a:lnTo>
                <a:lnTo>
                  <a:pt x="4373" y="46771"/>
                </a:lnTo>
                <a:lnTo>
                  <a:pt x="2040" y="45478"/>
                </a:lnTo>
                <a:lnTo>
                  <a:pt x="1360" y="43288"/>
                </a:lnTo>
                <a:lnTo>
                  <a:pt x="1263" y="40601"/>
                </a:lnTo>
                <a:lnTo>
                  <a:pt x="1332" y="27966"/>
                </a:lnTo>
                <a:lnTo>
                  <a:pt x="1126" y="15331"/>
                </a:lnTo>
                <a:lnTo>
                  <a:pt x="388" y="8956"/>
                </a:lnTo>
                <a:lnTo>
                  <a:pt x="0" y="6766"/>
                </a:lnTo>
                <a:lnTo>
                  <a:pt x="1652" y="5871"/>
                </a:lnTo>
                <a:lnTo>
                  <a:pt x="3012" y="4876"/>
                </a:lnTo>
                <a:lnTo>
                  <a:pt x="6997" y="1890"/>
                </a:lnTo>
                <a:lnTo>
                  <a:pt x="11273" y="0"/>
                </a:lnTo>
                <a:lnTo>
                  <a:pt x="15743" y="696"/>
                </a:lnTo>
                <a:close/>
              </a:path>
            </a:pathLst>
          </a:custGeom>
          <a:solidFill>
            <a:srgbClr val="F0972C"/>
          </a:solidFill>
        </p:spPr>
        <p:txBody>
          <a:bodyPr wrap="square" lIns="0" tIns="0" rIns="0" bIns="0" rtlCol="0">
            <a:noAutofit/>
          </a:bodyPr>
          <a:lstStyle/>
          <a:p>
            <a:endParaRPr sz="1758"/>
          </a:p>
        </p:txBody>
      </p:sp>
      <p:sp>
        <p:nvSpPr>
          <p:cNvPr id="1616" name="object 593"/>
          <p:cNvSpPr/>
          <p:nvPr/>
        </p:nvSpPr>
        <p:spPr>
          <a:xfrm>
            <a:off x="1978742" y="3390487"/>
            <a:ext cx="90818" cy="39064"/>
          </a:xfrm>
          <a:custGeom>
            <a:avLst/>
            <a:gdLst/>
            <a:ahLst/>
            <a:cxnLst/>
            <a:rect l="l" t="t" r="r" b="b"/>
            <a:pathLst>
              <a:path w="93004" h="40004">
                <a:moveTo>
                  <a:pt x="54713" y="298"/>
                </a:moveTo>
                <a:lnTo>
                  <a:pt x="58892" y="0"/>
                </a:lnTo>
                <a:lnTo>
                  <a:pt x="58018" y="2985"/>
                </a:lnTo>
                <a:lnTo>
                  <a:pt x="54519" y="2189"/>
                </a:lnTo>
                <a:lnTo>
                  <a:pt x="53547" y="5174"/>
                </a:lnTo>
                <a:lnTo>
                  <a:pt x="66263" y="5171"/>
                </a:lnTo>
                <a:lnTo>
                  <a:pt x="78657" y="6857"/>
                </a:lnTo>
                <a:lnTo>
                  <a:pt x="85035" y="9453"/>
                </a:lnTo>
                <a:lnTo>
                  <a:pt x="85132" y="10051"/>
                </a:lnTo>
                <a:lnTo>
                  <a:pt x="85132" y="10747"/>
                </a:lnTo>
                <a:lnTo>
                  <a:pt x="85229" y="11344"/>
                </a:lnTo>
                <a:lnTo>
                  <a:pt x="85326" y="14031"/>
                </a:lnTo>
                <a:lnTo>
                  <a:pt x="83966" y="14230"/>
                </a:lnTo>
                <a:lnTo>
                  <a:pt x="81633" y="14529"/>
                </a:lnTo>
                <a:lnTo>
                  <a:pt x="69040" y="15939"/>
                </a:lnTo>
                <a:lnTo>
                  <a:pt x="56432" y="17058"/>
                </a:lnTo>
                <a:lnTo>
                  <a:pt x="47133" y="18609"/>
                </a:lnTo>
                <a:lnTo>
                  <a:pt x="46259" y="18808"/>
                </a:lnTo>
                <a:lnTo>
                  <a:pt x="45481" y="19106"/>
                </a:lnTo>
                <a:lnTo>
                  <a:pt x="44704" y="19305"/>
                </a:lnTo>
                <a:lnTo>
                  <a:pt x="42468" y="19604"/>
                </a:lnTo>
                <a:lnTo>
                  <a:pt x="40233" y="20002"/>
                </a:lnTo>
                <a:lnTo>
                  <a:pt x="37123" y="20500"/>
                </a:lnTo>
                <a:lnTo>
                  <a:pt x="40525" y="21694"/>
                </a:lnTo>
                <a:lnTo>
                  <a:pt x="42954" y="21694"/>
                </a:lnTo>
                <a:lnTo>
                  <a:pt x="45384" y="20301"/>
                </a:lnTo>
                <a:lnTo>
                  <a:pt x="58054" y="20039"/>
                </a:lnTo>
                <a:lnTo>
                  <a:pt x="70666" y="21227"/>
                </a:lnTo>
                <a:lnTo>
                  <a:pt x="76774" y="22689"/>
                </a:lnTo>
                <a:lnTo>
                  <a:pt x="82897" y="24480"/>
                </a:lnTo>
                <a:lnTo>
                  <a:pt x="88630" y="26968"/>
                </a:lnTo>
                <a:lnTo>
                  <a:pt x="93004" y="32043"/>
                </a:lnTo>
                <a:lnTo>
                  <a:pt x="81097" y="26958"/>
                </a:lnTo>
                <a:lnTo>
                  <a:pt x="68928" y="24984"/>
                </a:lnTo>
                <a:lnTo>
                  <a:pt x="56560" y="25310"/>
                </a:lnTo>
                <a:lnTo>
                  <a:pt x="44056" y="27125"/>
                </a:lnTo>
                <a:lnTo>
                  <a:pt x="31441" y="29896"/>
                </a:lnTo>
                <a:lnTo>
                  <a:pt x="19268" y="33576"/>
                </a:lnTo>
                <a:lnTo>
                  <a:pt x="9135" y="37318"/>
                </a:lnTo>
                <a:lnTo>
                  <a:pt x="6608" y="38313"/>
                </a:lnTo>
                <a:lnTo>
                  <a:pt x="3790" y="40004"/>
                </a:lnTo>
                <a:lnTo>
                  <a:pt x="1749" y="36521"/>
                </a:lnTo>
                <a:lnTo>
                  <a:pt x="0" y="33536"/>
                </a:lnTo>
                <a:lnTo>
                  <a:pt x="2429" y="31645"/>
                </a:lnTo>
                <a:lnTo>
                  <a:pt x="3984" y="29655"/>
                </a:lnTo>
                <a:lnTo>
                  <a:pt x="7385" y="25276"/>
                </a:lnTo>
                <a:lnTo>
                  <a:pt x="11661" y="21594"/>
                </a:lnTo>
                <a:lnTo>
                  <a:pt x="16812" y="19903"/>
                </a:lnTo>
                <a:lnTo>
                  <a:pt x="28445" y="14750"/>
                </a:lnTo>
                <a:lnTo>
                  <a:pt x="39469" y="8422"/>
                </a:lnTo>
                <a:lnTo>
                  <a:pt x="47814" y="3682"/>
                </a:lnTo>
                <a:lnTo>
                  <a:pt x="51312" y="1890"/>
                </a:lnTo>
                <a:lnTo>
                  <a:pt x="54713" y="298"/>
                </a:lnTo>
                <a:close/>
              </a:path>
            </a:pathLst>
          </a:custGeom>
          <a:solidFill>
            <a:srgbClr val="302D30"/>
          </a:solidFill>
        </p:spPr>
        <p:txBody>
          <a:bodyPr wrap="square" lIns="0" tIns="0" rIns="0" bIns="0" rtlCol="0">
            <a:noAutofit/>
          </a:bodyPr>
          <a:lstStyle/>
          <a:p>
            <a:endParaRPr sz="1758"/>
          </a:p>
        </p:txBody>
      </p:sp>
      <p:sp>
        <p:nvSpPr>
          <p:cNvPr id="1617" name="object 594"/>
          <p:cNvSpPr/>
          <p:nvPr/>
        </p:nvSpPr>
        <p:spPr>
          <a:xfrm>
            <a:off x="1866691" y="3333562"/>
            <a:ext cx="25812" cy="95328"/>
          </a:xfrm>
          <a:custGeom>
            <a:avLst/>
            <a:gdLst/>
            <a:ahLst/>
            <a:cxnLst/>
            <a:rect l="l" t="t" r="r" b="b"/>
            <a:pathLst>
              <a:path w="26433" h="97623">
                <a:moveTo>
                  <a:pt x="680" y="18708"/>
                </a:moveTo>
                <a:lnTo>
                  <a:pt x="3304" y="15822"/>
                </a:lnTo>
                <a:lnTo>
                  <a:pt x="7288" y="11245"/>
                </a:lnTo>
                <a:lnTo>
                  <a:pt x="10495" y="5970"/>
                </a:lnTo>
                <a:lnTo>
                  <a:pt x="12245" y="0"/>
                </a:lnTo>
                <a:lnTo>
                  <a:pt x="17549" y="11753"/>
                </a:lnTo>
                <a:lnTo>
                  <a:pt x="21460" y="23859"/>
                </a:lnTo>
                <a:lnTo>
                  <a:pt x="24142" y="36280"/>
                </a:lnTo>
                <a:lnTo>
                  <a:pt x="25757" y="48976"/>
                </a:lnTo>
                <a:lnTo>
                  <a:pt x="26045" y="52643"/>
                </a:lnTo>
                <a:lnTo>
                  <a:pt x="26142" y="53538"/>
                </a:lnTo>
                <a:lnTo>
                  <a:pt x="26336" y="54434"/>
                </a:lnTo>
                <a:lnTo>
                  <a:pt x="26433" y="55230"/>
                </a:lnTo>
                <a:lnTo>
                  <a:pt x="26411" y="67917"/>
                </a:lnTo>
                <a:lnTo>
                  <a:pt x="26044" y="80604"/>
                </a:lnTo>
                <a:lnTo>
                  <a:pt x="25146" y="93290"/>
                </a:lnTo>
                <a:lnTo>
                  <a:pt x="24684" y="97623"/>
                </a:lnTo>
                <a:lnTo>
                  <a:pt x="21499" y="85284"/>
                </a:lnTo>
                <a:lnTo>
                  <a:pt x="17440" y="73248"/>
                </a:lnTo>
                <a:lnTo>
                  <a:pt x="12956" y="61361"/>
                </a:lnTo>
                <a:lnTo>
                  <a:pt x="8491" y="49470"/>
                </a:lnTo>
                <a:lnTo>
                  <a:pt x="4494" y="37421"/>
                </a:lnTo>
                <a:lnTo>
                  <a:pt x="1846" y="27167"/>
                </a:lnTo>
                <a:lnTo>
                  <a:pt x="1652" y="26271"/>
                </a:lnTo>
                <a:lnTo>
                  <a:pt x="1652" y="25376"/>
                </a:lnTo>
                <a:lnTo>
                  <a:pt x="485" y="25376"/>
                </a:lnTo>
                <a:lnTo>
                  <a:pt x="0" y="21694"/>
                </a:lnTo>
                <a:lnTo>
                  <a:pt x="680" y="18708"/>
                </a:lnTo>
                <a:close/>
              </a:path>
            </a:pathLst>
          </a:custGeom>
          <a:solidFill>
            <a:srgbClr val="FCFCFC"/>
          </a:solidFill>
        </p:spPr>
        <p:txBody>
          <a:bodyPr wrap="square" lIns="0" tIns="0" rIns="0" bIns="0" rtlCol="0">
            <a:noAutofit/>
          </a:bodyPr>
          <a:lstStyle/>
          <a:p>
            <a:endParaRPr sz="1758"/>
          </a:p>
        </p:txBody>
      </p:sp>
      <p:sp>
        <p:nvSpPr>
          <p:cNvPr id="1618" name="object 595"/>
          <p:cNvSpPr/>
          <p:nvPr/>
        </p:nvSpPr>
        <p:spPr>
          <a:xfrm>
            <a:off x="2090059" y="3144841"/>
            <a:ext cx="33119" cy="138280"/>
          </a:xfrm>
          <a:custGeom>
            <a:avLst/>
            <a:gdLst/>
            <a:ahLst/>
            <a:cxnLst/>
            <a:rect l="l" t="t" r="r" b="b"/>
            <a:pathLst>
              <a:path w="33916" h="141609">
                <a:moveTo>
                  <a:pt x="3109" y="133250"/>
                </a:moveTo>
                <a:lnTo>
                  <a:pt x="0" y="141609"/>
                </a:lnTo>
                <a:lnTo>
                  <a:pt x="620" y="128824"/>
                </a:lnTo>
                <a:lnTo>
                  <a:pt x="3536" y="116610"/>
                </a:lnTo>
                <a:lnTo>
                  <a:pt x="7760" y="104726"/>
                </a:lnTo>
                <a:lnTo>
                  <a:pt x="11176" y="95932"/>
                </a:lnTo>
                <a:lnTo>
                  <a:pt x="15601" y="83943"/>
                </a:lnTo>
                <a:lnTo>
                  <a:pt x="19742" y="71892"/>
                </a:lnTo>
                <a:lnTo>
                  <a:pt x="23433" y="59732"/>
                </a:lnTo>
                <a:lnTo>
                  <a:pt x="26504" y="47417"/>
                </a:lnTo>
                <a:lnTo>
                  <a:pt x="28788" y="34898"/>
                </a:lnTo>
                <a:lnTo>
                  <a:pt x="30118" y="22130"/>
                </a:lnTo>
                <a:lnTo>
                  <a:pt x="30321" y="17813"/>
                </a:lnTo>
                <a:lnTo>
                  <a:pt x="30515" y="11543"/>
                </a:lnTo>
                <a:lnTo>
                  <a:pt x="30321" y="5174"/>
                </a:lnTo>
                <a:lnTo>
                  <a:pt x="30321" y="0"/>
                </a:lnTo>
                <a:lnTo>
                  <a:pt x="33100" y="11996"/>
                </a:lnTo>
                <a:lnTo>
                  <a:pt x="33759" y="24384"/>
                </a:lnTo>
                <a:lnTo>
                  <a:pt x="32877" y="37070"/>
                </a:lnTo>
                <a:lnTo>
                  <a:pt x="31390" y="47767"/>
                </a:lnTo>
                <a:lnTo>
                  <a:pt x="32264" y="45577"/>
                </a:lnTo>
                <a:lnTo>
                  <a:pt x="33139" y="43288"/>
                </a:lnTo>
                <a:lnTo>
                  <a:pt x="33916" y="41099"/>
                </a:lnTo>
                <a:lnTo>
                  <a:pt x="33038" y="53934"/>
                </a:lnTo>
                <a:lnTo>
                  <a:pt x="31048" y="66508"/>
                </a:lnTo>
                <a:lnTo>
                  <a:pt x="28251" y="78892"/>
                </a:lnTo>
                <a:lnTo>
                  <a:pt x="24950" y="91158"/>
                </a:lnTo>
                <a:lnTo>
                  <a:pt x="21446" y="103380"/>
                </a:lnTo>
                <a:lnTo>
                  <a:pt x="18044" y="115628"/>
                </a:lnTo>
                <a:lnTo>
                  <a:pt x="16326" y="122403"/>
                </a:lnTo>
                <a:lnTo>
                  <a:pt x="9135" y="127279"/>
                </a:lnTo>
                <a:lnTo>
                  <a:pt x="3109" y="133250"/>
                </a:lnTo>
                <a:close/>
              </a:path>
            </a:pathLst>
          </a:custGeom>
          <a:solidFill>
            <a:srgbClr val="FCFCFC"/>
          </a:solidFill>
        </p:spPr>
        <p:txBody>
          <a:bodyPr wrap="square" lIns="0" tIns="0" rIns="0" bIns="0" rtlCol="0">
            <a:noAutofit/>
          </a:bodyPr>
          <a:lstStyle/>
          <a:p>
            <a:endParaRPr sz="1758"/>
          </a:p>
        </p:txBody>
      </p:sp>
      <p:sp>
        <p:nvSpPr>
          <p:cNvPr id="1619" name="object 596"/>
          <p:cNvSpPr/>
          <p:nvPr/>
        </p:nvSpPr>
        <p:spPr>
          <a:xfrm>
            <a:off x="1900737" y="3191394"/>
            <a:ext cx="67450" cy="152759"/>
          </a:xfrm>
          <a:custGeom>
            <a:avLst/>
            <a:gdLst/>
            <a:ahLst/>
            <a:cxnLst/>
            <a:rect l="l" t="t" r="r" b="b"/>
            <a:pathLst>
              <a:path w="69074" h="156437">
                <a:moveTo>
                  <a:pt x="19763" y="127084"/>
                </a:moveTo>
                <a:lnTo>
                  <a:pt x="12539" y="137578"/>
                </a:lnTo>
                <a:lnTo>
                  <a:pt x="10981" y="139718"/>
                </a:lnTo>
                <a:lnTo>
                  <a:pt x="8163" y="143599"/>
                </a:lnTo>
                <a:lnTo>
                  <a:pt x="6219" y="148177"/>
                </a:lnTo>
                <a:lnTo>
                  <a:pt x="3790" y="152257"/>
                </a:lnTo>
                <a:lnTo>
                  <a:pt x="2915" y="153849"/>
                </a:lnTo>
                <a:lnTo>
                  <a:pt x="2915" y="156437"/>
                </a:lnTo>
                <a:lnTo>
                  <a:pt x="0" y="156038"/>
                </a:lnTo>
                <a:lnTo>
                  <a:pt x="3940" y="143814"/>
                </a:lnTo>
                <a:lnTo>
                  <a:pt x="9709" y="132517"/>
                </a:lnTo>
                <a:lnTo>
                  <a:pt x="15859" y="121399"/>
                </a:lnTo>
                <a:lnTo>
                  <a:pt x="17687" y="117725"/>
                </a:lnTo>
                <a:lnTo>
                  <a:pt x="23294" y="106333"/>
                </a:lnTo>
                <a:lnTo>
                  <a:pt x="29043" y="95016"/>
                </a:lnTo>
                <a:lnTo>
                  <a:pt x="34852" y="83731"/>
                </a:lnTo>
                <a:lnTo>
                  <a:pt x="40638" y="72434"/>
                </a:lnTo>
                <a:lnTo>
                  <a:pt x="46321" y="61080"/>
                </a:lnTo>
                <a:lnTo>
                  <a:pt x="51817" y="49625"/>
                </a:lnTo>
                <a:lnTo>
                  <a:pt x="57047" y="38026"/>
                </a:lnTo>
                <a:lnTo>
                  <a:pt x="59087" y="33237"/>
                </a:lnTo>
                <a:lnTo>
                  <a:pt x="63451" y="21306"/>
                </a:lnTo>
                <a:lnTo>
                  <a:pt x="66839" y="9040"/>
                </a:lnTo>
                <a:lnTo>
                  <a:pt x="68805" y="0"/>
                </a:lnTo>
                <a:lnTo>
                  <a:pt x="69074" y="12805"/>
                </a:lnTo>
                <a:lnTo>
                  <a:pt x="67414" y="25264"/>
                </a:lnTo>
                <a:lnTo>
                  <a:pt x="64171" y="37389"/>
                </a:lnTo>
                <a:lnTo>
                  <a:pt x="60253" y="47866"/>
                </a:lnTo>
                <a:lnTo>
                  <a:pt x="55239" y="59612"/>
                </a:lnTo>
                <a:lnTo>
                  <a:pt x="50041" y="71259"/>
                </a:lnTo>
                <a:lnTo>
                  <a:pt x="44617" y="82782"/>
                </a:lnTo>
                <a:lnTo>
                  <a:pt x="38922" y="94153"/>
                </a:lnTo>
                <a:lnTo>
                  <a:pt x="32910" y="105345"/>
                </a:lnTo>
                <a:lnTo>
                  <a:pt x="26539" y="116331"/>
                </a:lnTo>
                <a:lnTo>
                  <a:pt x="19763" y="127084"/>
                </a:lnTo>
                <a:close/>
              </a:path>
            </a:pathLst>
          </a:custGeom>
          <a:solidFill>
            <a:srgbClr val="302D30"/>
          </a:solidFill>
        </p:spPr>
        <p:txBody>
          <a:bodyPr wrap="square" lIns="0" tIns="0" rIns="0" bIns="0" rtlCol="0">
            <a:noAutofit/>
          </a:bodyPr>
          <a:lstStyle/>
          <a:p>
            <a:endParaRPr sz="1758"/>
          </a:p>
        </p:txBody>
      </p:sp>
      <p:sp>
        <p:nvSpPr>
          <p:cNvPr id="1620" name="object 597"/>
          <p:cNvSpPr/>
          <p:nvPr/>
        </p:nvSpPr>
        <p:spPr>
          <a:xfrm>
            <a:off x="1909373" y="3185558"/>
            <a:ext cx="47543" cy="108933"/>
          </a:xfrm>
          <a:custGeom>
            <a:avLst/>
            <a:gdLst/>
            <a:ahLst/>
            <a:cxnLst/>
            <a:rect l="l" t="t" r="r" b="b"/>
            <a:pathLst>
              <a:path w="48688" h="111555">
                <a:moveTo>
                  <a:pt x="8365" y="74605"/>
                </a:moveTo>
                <a:lnTo>
                  <a:pt x="9232" y="72645"/>
                </a:lnTo>
                <a:lnTo>
                  <a:pt x="14825" y="61201"/>
                </a:lnTo>
                <a:lnTo>
                  <a:pt x="20958" y="50080"/>
                </a:lnTo>
                <a:lnTo>
                  <a:pt x="27371" y="39125"/>
                </a:lnTo>
                <a:lnTo>
                  <a:pt x="33802" y="28182"/>
                </a:lnTo>
                <a:lnTo>
                  <a:pt x="39992" y="17094"/>
                </a:lnTo>
                <a:lnTo>
                  <a:pt x="40719" y="15723"/>
                </a:lnTo>
                <a:lnTo>
                  <a:pt x="43537" y="10548"/>
                </a:lnTo>
                <a:lnTo>
                  <a:pt x="46064" y="5174"/>
                </a:lnTo>
                <a:lnTo>
                  <a:pt x="48688" y="0"/>
                </a:lnTo>
                <a:lnTo>
                  <a:pt x="46429" y="12761"/>
                </a:lnTo>
                <a:lnTo>
                  <a:pt x="42536" y="24892"/>
                </a:lnTo>
                <a:lnTo>
                  <a:pt x="37450" y="36545"/>
                </a:lnTo>
                <a:lnTo>
                  <a:pt x="31612" y="47871"/>
                </a:lnTo>
                <a:lnTo>
                  <a:pt x="29932" y="50951"/>
                </a:lnTo>
                <a:lnTo>
                  <a:pt x="23751" y="62016"/>
                </a:lnTo>
                <a:lnTo>
                  <a:pt x="17540" y="73085"/>
                </a:lnTo>
                <a:lnTo>
                  <a:pt x="11560" y="84289"/>
                </a:lnTo>
                <a:lnTo>
                  <a:pt x="6069" y="95759"/>
                </a:lnTo>
                <a:lnTo>
                  <a:pt x="1326" y="107625"/>
                </a:lnTo>
                <a:lnTo>
                  <a:pt x="0" y="111555"/>
                </a:lnTo>
                <a:lnTo>
                  <a:pt x="830" y="98759"/>
                </a:lnTo>
                <a:lnTo>
                  <a:pt x="3827" y="86486"/>
                </a:lnTo>
                <a:lnTo>
                  <a:pt x="8365" y="74605"/>
                </a:lnTo>
                <a:close/>
              </a:path>
            </a:pathLst>
          </a:custGeom>
          <a:solidFill>
            <a:srgbClr val="302D30"/>
          </a:solidFill>
        </p:spPr>
        <p:txBody>
          <a:bodyPr wrap="square" lIns="0" tIns="0" rIns="0" bIns="0" rtlCol="0">
            <a:noAutofit/>
          </a:bodyPr>
          <a:lstStyle/>
          <a:p>
            <a:endParaRPr sz="1758"/>
          </a:p>
        </p:txBody>
      </p:sp>
      <p:sp>
        <p:nvSpPr>
          <p:cNvPr id="1621" name="object 598"/>
          <p:cNvSpPr/>
          <p:nvPr/>
        </p:nvSpPr>
        <p:spPr>
          <a:xfrm>
            <a:off x="1892291" y="3561614"/>
            <a:ext cx="47543" cy="17637"/>
          </a:xfrm>
          <a:custGeom>
            <a:avLst/>
            <a:gdLst/>
            <a:ahLst/>
            <a:cxnLst/>
            <a:rect l="l" t="t" r="r" b="b"/>
            <a:pathLst>
              <a:path w="48688" h="18062">
                <a:moveTo>
                  <a:pt x="5539" y="8657"/>
                </a:moveTo>
                <a:lnTo>
                  <a:pt x="10398" y="9354"/>
                </a:lnTo>
                <a:lnTo>
                  <a:pt x="15063" y="9752"/>
                </a:lnTo>
                <a:lnTo>
                  <a:pt x="27989" y="9950"/>
                </a:lnTo>
                <a:lnTo>
                  <a:pt x="39834" y="6063"/>
                </a:lnTo>
                <a:lnTo>
                  <a:pt x="44995" y="1791"/>
                </a:lnTo>
                <a:lnTo>
                  <a:pt x="46647" y="0"/>
                </a:lnTo>
                <a:lnTo>
                  <a:pt x="48688" y="298"/>
                </a:lnTo>
                <a:lnTo>
                  <a:pt x="48008" y="3781"/>
                </a:lnTo>
                <a:lnTo>
                  <a:pt x="46647" y="5572"/>
                </a:lnTo>
                <a:lnTo>
                  <a:pt x="45384" y="7563"/>
                </a:lnTo>
                <a:lnTo>
                  <a:pt x="44995" y="9851"/>
                </a:lnTo>
                <a:lnTo>
                  <a:pt x="34346" y="16888"/>
                </a:lnTo>
                <a:lnTo>
                  <a:pt x="22316" y="18062"/>
                </a:lnTo>
                <a:lnTo>
                  <a:pt x="15646" y="16818"/>
                </a:lnTo>
                <a:lnTo>
                  <a:pt x="10495" y="15524"/>
                </a:lnTo>
                <a:lnTo>
                  <a:pt x="5345" y="14031"/>
                </a:lnTo>
                <a:lnTo>
                  <a:pt x="0" y="10449"/>
                </a:lnTo>
                <a:lnTo>
                  <a:pt x="5539" y="8657"/>
                </a:lnTo>
                <a:close/>
              </a:path>
            </a:pathLst>
          </a:custGeom>
          <a:solidFill>
            <a:srgbClr val="302D30"/>
          </a:solidFill>
        </p:spPr>
        <p:txBody>
          <a:bodyPr wrap="square" lIns="0" tIns="0" rIns="0" bIns="0" rtlCol="0">
            <a:noAutofit/>
          </a:bodyPr>
          <a:lstStyle/>
          <a:p>
            <a:endParaRPr sz="1758"/>
          </a:p>
        </p:txBody>
      </p:sp>
      <p:sp>
        <p:nvSpPr>
          <p:cNvPr id="1622" name="object 599"/>
          <p:cNvSpPr/>
          <p:nvPr/>
        </p:nvSpPr>
        <p:spPr>
          <a:xfrm>
            <a:off x="1835352" y="3512259"/>
            <a:ext cx="54566" cy="36440"/>
          </a:xfrm>
          <a:custGeom>
            <a:avLst/>
            <a:gdLst/>
            <a:ahLst/>
            <a:cxnLst/>
            <a:rect l="l" t="t" r="r" b="b"/>
            <a:pathLst>
              <a:path w="55880" h="37317">
                <a:moveTo>
                  <a:pt x="3012" y="37317"/>
                </a:moveTo>
                <a:lnTo>
                  <a:pt x="2526" y="35825"/>
                </a:lnTo>
                <a:lnTo>
                  <a:pt x="1554" y="34830"/>
                </a:lnTo>
                <a:lnTo>
                  <a:pt x="0" y="34432"/>
                </a:lnTo>
                <a:lnTo>
                  <a:pt x="11205" y="28410"/>
                </a:lnTo>
                <a:lnTo>
                  <a:pt x="22502" y="22626"/>
                </a:lnTo>
                <a:lnTo>
                  <a:pt x="31973" y="16818"/>
                </a:lnTo>
                <a:lnTo>
                  <a:pt x="42529" y="9764"/>
                </a:lnTo>
                <a:lnTo>
                  <a:pt x="52133" y="1385"/>
                </a:lnTo>
                <a:lnTo>
                  <a:pt x="53256" y="0"/>
                </a:lnTo>
                <a:lnTo>
                  <a:pt x="54130" y="497"/>
                </a:lnTo>
                <a:lnTo>
                  <a:pt x="55491" y="0"/>
                </a:lnTo>
                <a:lnTo>
                  <a:pt x="55880" y="1592"/>
                </a:lnTo>
                <a:lnTo>
                  <a:pt x="55685" y="2985"/>
                </a:lnTo>
                <a:lnTo>
                  <a:pt x="55588" y="4378"/>
                </a:lnTo>
                <a:lnTo>
                  <a:pt x="55394" y="5871"/>
                </a:lnTo>
                <a:lnTo>
                  <a:pt x="55005" y="6767"/>
                </a:lnTo>
                <a:lnTo>
                  <a:pt x="54519" y="7762"/>
                </a:lnTo>
                <a:lnTo>
                  <a:pt x="54130" y="8757"/>
                </a:lnTo>
                <a:lnTo>
                  <a:pt x="46550" y="7861"/>
                </a:lnTo>
                <a:lnTo>
                  <a:pt x="43052" y="9951"/>
                </a:lnTo>
                <a:lnTo>
                  <a:pt x="40330" y="17116"/>
                </a:lnTo>
                <a:lnTo>
                  <a:pt x="40136" y="17315"/>
                </a:lnTo>
                <a:lnTo>
                  <a:pt x="37901" y="16718"/>
                </a:lnTo>
                <a:lnTo>
                  <a:pt x="37318" y="18410"/>
                </a:lnTo>
                <a:lnTo>
                  <a:pt x="36832" y="20002"/>
                </a:lnTo>
                <a:lnTo>
                  <a:pt x="26068" y="26941"/>
                </a:lnTo>
                <a:lnTo>
                  <a:pt x="14783" y="32747"/>
                </a:lnTo>
                <a:lnTo>
                  <a:pt x="3012" y="37317"/>
                </a:lnTo>
                <a:close/>
              </a:path>
            </a:pathLst>
          </a:custGeom>
          <a:solidFill>
            <a:srgbClr val="FCFCFC"/>
          </a:solidFill>
        </p:spPr>
        <p:txBody>
          <a:bodyPr wrap="square" lIns="0" tIns="0" rIns="0" bIns="0" rtlCol="0">
            <a:noAutofit/>
          </a:bodyPr>
          <a:lstStyle/>
          <a:p>
            <a:endParaRPr sz="1758"/>
          </a:p>
        </p:txBody>
      </p:sp>
      <p:sp>
        <p:nvSpPr>
          <p:cNvPr id="1623" name="object 600"/>
          <p:cNvSpPr/>
          <p:nvPr/>
        </p:nvSpPr>
        <p:spPr>
          <a:xfrm>
            <a:off x="2148546" y="3366595"/>
            <a:ext cx="46785" cy="16810"/>
          </a:xfrm>
          <a:custGeom>
            <a:avLst/>
            <a:gdLst/>
            <a:ahLst/>
            <a:cxnLst/>
            <a:rect l="l" t="t" r="r" b="b"/>
            <a:pathLst>
              <a:path w="47911" h="17215">
                <a:moveTo>
                  <a:pt x="2915" y="4677"/>
                </a:moveTo>
                <a:lnTo>
                  <a:pt x="0" y="3483"/>
                </a:lnTo>
                <a:lnTo>
                  <a:pt x="8357" y="0"/>
                </a:lnTo>
                <a:lnTo>
                  <a:pt x="16132" y="2189"/>
                </a:lnTo>
                <a:lnTo>
                  <a:pt x="23809" y="4876"/>
                </a:lnTo>
                <a:lnTo>
                  <a:pt x="30709" y="7364"/>
                </a:lnTo>
                <a:lnTo>
                  <a:pt x="36929" y="11444"/>
                </a:lnTo>
                <a:lnTo>
                  <a:pt x="44121" y="13135"/>
                </a:lnTo>
                <a:lnTo>
                  <a:pt x="45870" y="13932"/>
                </a:lnTo>
                <a:lnTo>
                  <a:pt x="47911" y="14827"/>
                </a:lnTo>
                <a:lnTo>
                  <a:pt x="44315" y="15922"/>
                </a:lnTo>
                <a:lnTo>
                  <a:pt x="39747" y="17215"/>
                </a:lnTo>
                <a:lnTo>
                  <a:pt x="34985" y="17016"/>
                </a:lnTo>
                <a:lnTo>
                  <a:pt x="30418" y="15723"/>
                </a:lnTo>
                <a:lnTo>
                  <a:pt x="22837" y="13733"/>
                </a:lnTo>
                <a:lnTo>
                  <a:pt x="15743" y="10648"/>
                </a:lnTo>
                <a:lnTo>
                  <a:pt x="8843" y="7065"/>
                </a:lnTo>
                <a:lnTo>
                  <a:pt x="5830" y="5871"/>
                </a:lnTo>
                <a:lnTo>
                  <a:pt x="2915" y="4677"/>
                </a:lnTo>
                <a:close/>
              </a:path>
            </a:pathLst>
          </a:custGeom>
          <a:solidFill>
            <a:srgbClr val="302D30"/>
          </a:solidFill>
        </p:spPr>
        <p:txBody>
          <a:bodyPr wrap="square" lIns="0" tIns="0" rIns="0" bIns="0" rtlCol="0">
            <a:noAutofit/>
          </a:bodyPr>
          <a:lstStyle/>
          <a:p>
            <a:endParaRPr sz="1758"/>
          </a:p>
        </p:txBody>
      </p:sp>
      <p:sp>
        <p:nvSpPr>
          <p:cNvPr id="1624" name="object 601"/>
          <p:cNvSpPr/>
          <p:nvPr/>
        </p:nvSpPr>
        <p:spPr>
          <a:xfrm>
            <a:off x="2121500" y="3212566"/>
            <a:ext cx="26761" cy="21864"/>
          </a:xfrm>
          <a:custGeom>
            <a:avLst/>
            <a:gdLst/>
            <a:ahLst/>
            <a:cxnLst/>
            <a:rect l="l" t="t" r="r" b="b"/>
            <a:pathLst>
              <a:path w="27405" h="22390">
                <a:moveTo>
                  <a:pt x="25753" y="8956"/>
                </a:moveTo>
                <a:lnTo>
                  <a:pt x="18756" y="10349"/>
                </a:lnTo>
                <a:lnTo>
                  <a:pt x="13216" y="13334"/>
                </a:lnTo>
                <a:lnTo>
                  <a:pt x="8843" y="16419"/>
                </a:lnTo>
                <a:lnTo>
                  <a:pt x="4373" y="19405"/>
                </a:lnTo>
                <a:lnTo>
                  <a:pt x="0" y="22390"/>
                </a:lnTo>
                <a:lnTo>
                  <a:pt x="874" y="19106"/>
                </a:lnTo>
                <a:lnTo>
                  <a:pt x="1652" y="15623"/>
                </a:lnTo>
                <a:lnTo>
                  <a:pt x="2818" y="12339"/>
                </a:lnTo>
                <a:lnTo>
                  <a:pt x="3984" y="9055"/>
                </a:lnTo>
                <a:lnTo>
                  <a:pt x="3595" y="5274"/>
                </a:lnTo>
                <a:lnTo>
                  <a:pt x="5733" y="1990"/>
                </a:lnTo>
                <a:lnTo>
                  <a:pt x="13022" y="7065"/>
                </a:lnTo>
                <a:lnTo>
                  <a:pt x="19825" y="2189"/>
                </a:lnTo>
                <a:lnTo>
                  <a:pt x="27405" y="0"/>
                </a:lnTo>
                <a:lnTo>
                  <a:pt x="25753" y="8956"/>
                </a:lnTo>
                <a:close/>
              </a:path>
            </a:pathLst>
          </a:custGeom>
          <a:solidFill>
            <a:srgbClr val="4189CA"/>
          </a:solidFill>
        </p:spPr>
        <p:txBody>
          <a:bodyPr wrap="square" lIns="0" tIns="0" rIns="0" bIns="0" rtlCol="0">
            <a:noAutofit/>
          </a:bodyPr>
          <a:lstStyle/>
          <a:p>
            <a:endParaRPr sz="1758"/>
          </a:p>
        </p:txBody>
      </p:sp>
      <p:sp>
        <p:nvSpPr>
          <p:cNvPr id="1625" name="object 602"/>
          <p:cNvSpPr/>
          <p:nvPr/>
        </p:nvSpPr>
        <p:spPr>
          <a:xfrm>
            <a:off x="2094905" y="3560271"/>
            <a:ext cx="23914" cy="11955"/>
          </a:xfrm>
          <a:custGeom>
            <a:avLst/>
            <a:gdLst/>
            <a:ahLst/>
            <a:cxnLst/>
            <a:rect l="l" t="t" r="r" b="b"/>
            <a:pathLst>
              <a:path w="24490" h="12243">
                <a:moveTo>
                  <a:pt x="0" y="0"/>
                </a:moveTo>
                <a:lnTo>
                  <a:pt x="12367" y="3788"/>
                </a:lnTo>
                <a:lnTo>
                  <a:pt x="24041" y="8204"/>
                </a:lnTo>
                <a:lnTo>
                  <a:pt x="24490" y="8458"/>
                </a:lnTo>
                <a:lnTo>
                  <a:pt x="13270" y="12243"/>
                </a:lnTo>
                <a:lnTo>
                  <a:pt x="3749" y="7447"/>
                </a:lnTo>
                <a:lnTo>
                  <a:pt x="0" y="0"/>
                </a:lnTo>
                <a:close/>
              </a:path>
            </a:pathLst>
          </a:custGeom>
          <a:solidFill>
            <a:srgbClr val="302D30"/>
          </a:solidFill>
        </p:spPr>
        <p:txBody>
          <a:bodyPr wrap="square" lIns="0" tIns="0" rIns="0" bIns="0" rtlCol="0">
            <a:noAutofit/>
          </a:bodyPr>
          <a:lstStyle/>
          <a:p>
            <a:endParaRPr sz="1758"/>
          </a:p>
        </p:txBody>
      </p:sp>
      <p:sp>
        <p:nvSpPr>
          <p:cNvPr id="1626" name="object 603"/>
          <p:cNvSpPr/>
          <p:nvPr/>
        </p:nvSpPr>
        <p:spPr>
          <a:xfrm>
            <a:off x="2064253" y="3362423"/>
            <a:ext cx="35017" cy="33331"/>
          </a:xfrm>
          <a:custGeom>
            <a:avLst/>
            <a:gdLst/>
            <a:ahLst/>
            <a:cxnLst/>
            <a:rect l="l" t="t" r="r" b="b"/>
            <a:pathLst>
              <a:path w="35860" h="34133">
                <a:moveTo>
                  <a:pt x="13702" y="25475"/>
                </a:moveTo>
                <a:lnTo>
                  <a:pt x="10204" y="28560"/>
                </a:lnTo>
                <a:lnTo>
                  <a:pt x="7677" y="32740"/>
                </a:lnTo>
                <a:lnTo>
                  <a:pt x="2915" y="34133"/>
                </a:lnTo>
                <a:lnTo>
                  <a:pt x="2040" y="31645"/>
                </a:lnTo>
                <a:lnTo>
                  <a:pt x="0" y="30152"/>
                </a:lnTo>
                <a:lnTo>
                  <a:pt x="4761" y="28063"/>
                </a:lnTo>
                <a:lnTo>
                  <a:pt x="14683" y="20385"/>
                </a:lnTo>
                <a:lnTo>
                  <a:pt x="23145" y="10538"/>
                </a:lnTo>
                <a:lnTo>
                  <a:pt x="23323" y="10349"/>
                </a:lnTo>
                <a:lnTo>
                  <a:pt x="26045" y="7463"/>
                </a:lnTo>
                <a:lnTo>
                  <a:pt x="29154" y="5174"/>
                </a:lnTo>
                <a:lnTo>
                  <a:pt x="32070" y="2686"/>
                </a:lnTo>
                <a:lnTo>
                  <a:pt x="35180" y="0"/>
                </a:lnTo>
                <a:lnTo>
                  <a:pt x="35180" y="3383"/>
                </a:lnTo>
                <a:lnTo>
                  <a:pt x="35860" y="5274"/>
                </a:lnTo>
                <a:lnTo>
                  <a:pt x="35860" y="5473"/>
                </a:lnTo>
                <a:lnTo>
                  <a:pt x="25481" y="12882"/>
                </a:lnTo>
                <a:lnTo>
                  <a:pt x="16905" y="22373"/>
                </a:lnTo>
                <a:lnTo>
                  <a:pt x="13702" y="25475"/>
                </a:lnTo>
                <a:close/>
              </a:path>
            </a:pathLst>
          </a:custGeom>
          <a:solidFill>
            <a:srgbClr val="F0972C"/>
          </a:solidFill>
        </p:spPr>
        <p:txBody>
          <a:bodyPr wrap="square" lIns="0" tIns="0" rIns="0" bIns="0" rtlCol="0">
            <a:noAutofit/>
          </a:bodyPr>
          <a:lstStyle/>
          <a:p>
            <a:endParaRPr sz="1758"/>
          </a:p>
        </p:txBody>
      </p:sp>
      <p:sp>
        <p:nvSpPr>
          <p:cNvPr id="1627" name="object 604"/>
          <p:cNvSpPr/>
          <p:nvPr/>
        </p:nvSpPr>
        <p:spPr>
          <a:xfrm>
            <a:off x="2062918" y="3395463"/>
            <a:ext cx="4365" cy="4178"/>
          </a:xfrm>
          <a:custGeom>
            <a:avLst/>
            <a:gdLst/>
            <a:ahLst/>
            <a:cxnLst/>
            <a:rect l="l" t="t" r="r" b="b"/>
            <a:pathLst>
              <a:path w="4470" h="4279">
                <a:moveTo>
                  <a:pt x="4276" y="298"/>
                </a:moveTo>
                <a:lnTo>
                  <a:pt x="4470" y="3184"/>
                </a:lnTo>
                <a:lnTo>
                  <a:pt x="1943" y="3284"/>
                </a:lnTo>
                <a:lnTo>
                  <a:pt x="388" y="4279"/>
                </a:lnTo>
                <a:lnTo>
                  <a:pt x="0" y="1194"/>
                </a:lnTo>
                <a:lnTo>
                  <a:pt x="1360" y="0"/>
                </a:lnTo>
                <a:lnTo>
                  <a:pt x="4178" y="199"/>
                </a:lnTo>
                <a:close/>
              </a:path>
            </a:pathLst>
          </a:custGeom>
          <a:solidFill>
            <a:srgbClr val="BAB6B6"/>
          </a:solidFill>
        </p:spPr>
        <p:txBody>
          <a:bodyPr wrap="square" lIns="0" tIns="0" rIns="0" bIns="0" rtlCol="0">
            <a:noAutofit/>
          </a:bodyPr>
          <a:lstStyle/>
          <a:p>
            <a:endParaRPr sz="1758"/>
          </a:p>
        </p:txBody>
      </p:sp>
      <p:sp>
        <p:nvSpPr>
          <p:cNvPr id="1628" name="object 605"/>
          <p:cNvSpPr/>
          <p:nvPr/>
        </p:nvSpPr>
        <p:spPr>
          <a:xfrm>
            <a:off x="2061780" y="3399531"/>
            <a:ext cx="1517" cy="2040"/>
          </a:xfrm>
          <a:custGeom>
            <a:avLst/>
            <a:gdLst/>
            <a:ahLst/>
            <a:cxnLst/>
            <a:rect l="l" t="t" r="r" b="b"/>
            <a:pathLst>
              <a:path w="1554" h="2089">
                <a:moveTo>
                  <a:pt x="194" y="2089"/>
                </a:moveTo>
                <a:lnTo>
                  <a:pt x="97" y="1492"/>
                </a:lnTo>
                <a:lnTo>
                  <a:pt x="97" y="796"/>
                </a:lnTo>
                <a:lnTo>
                  <a:pt x="0" y="199"/>
                </a:lnTo>
                <a:lnTo>
                  <a:pt x="485" y="99"/>
                </a:lnTo>
                <a:lnTo>
                  <a:pt x="971" y="99"/>
                </a:lnTo>
                <a:lnTo>
                  <a:pt x="1457" y="0"/>
                </a:lnTo>
                <a:lnTo>
                  <a:pt x="1069" y="796"/>
                </a:lnTo>
                <a:lnTo>
                  <a:pt x="583" y="1393"/>
                </a:lnTo>
                <a:lnTo>
                  <a:pt x="194" y="2089"/>
                </a:lnTo>
                <a:close/>
              </a:path>
            </a:pathLst>
          </a:custGeom>
          <a:solidFill>
            <a:srgbClr val="BAB6B6"/>
          </a:solidFill>
        </p:spPr>
        <p:txBody>
          <a:bodyPr wrap="square" lIns="0" tIns="0" rIns="0" bIns="0" rtlCol="0">
            <a:noAutofit/>
          </a:bodyPr>
          <a:lstStyle/>
          <a:p>
            <a:endParaRPr sz="1758"/>
          </a:p>
        </p:txBody>
      </p:sp>
      <p:sp>
        <p:nvSpPr>
          <p:cNvPr id="1629" name="object 606"/>
          <p:cNvSpPr/>
          <p:nvPr/>
        </p:nvSpPr>
        <p:spPr>
          <a:xfrm>
            <a:off x="2271315" y="2976127"/>
            <a:ext cx="23785" cy="7016"/>
          </a:xfrm>
          <a:custGeom>
            <a:avLst/>
            <a:gdLst/>
            <a:ahLst/>
            <a:cxnLst/>
            <a:rect l="l" t="t" r="r" b="b"/>
            <a:pathLst>
              <a:path w="24358" h="7185">
                <a:moveTo>
                  <a:pt x="12809" y="0"/>
                </a:moveTo>
                <a:lnTo>
                  <a:pt x="24358" y="2205"/>
                </a:lnTo>
                <a:lnTo>
                  <a:pt x="23615" y="7185"/>
                </a:lnTo>
                <a:lnTo>
                  <a:pt x="23518" y="6887"/>
                </a:lnTo>
                <a:lnTo>
                  <a:pt x="23323" y="6488"/>
                </a:lnTo>
                <a:lnTo>
                  <a:pt x="23323" y="5991"/>
                </a:lnTo>
                <a:lnTo>
                  <a:pt x="23323" y="6488"/>
                </a:lnTo>
                <a:lnTo>
                  <a:pt x="23242" y="6157"/>
                </a:lnTo>
                <a:lnTo>
                  <a:pt x="23028" y="5997"/>
                </a:lnTo>
                <a:lnTo>
                  <a:pt x="15840" y="2607"/>
                </a:lnTo>
                <a:lnTo>
                  <a:pt x="7969" y="4001"/>
                </a:lnTo>
                <a:lnTo>
                  <a:pt x="0" y="4001"/>
                </a:lnTo>
                <a:lnTo>
                  <a:pt x="12809" y="0"/>
                </a:lnTo>
                <a:close/>
              </a:path>
            </a:pathLst>
          </a:custGeom>
          <a:solidFill>
            <a:srgbClr val="FCFCFC"/>
          </a:solidFill>
        </p:spPr>
        <p:txBody>
          <a:bodyPr wrap="square" lIns="0" tIns="0" rIns="0" bIns="0" rtlCol="0">
            <a:noAutofit/>
          </a:bodyPr>
          <a:lstStyle/>
          <a:p>
            <a:endParaRPr sz="1758"/>
          </a:p>
        </p:txBody>
      </p:sp>
      <p:sp>
        <p:nvSpPr>
          <p:cNvPr id="1630" name="object 607"/>
          <p:cNvSpPr/>
          <p:nvPr/>
        </p:nvSpPr>
        <p:spPr>
          <a:xfrm>
            <a:off x="2330091" y="3049456"/>
            <a:ext cx="250" cy="336"/>
          </a:xfrm>
          <a:custGeom>
            <a:avLst/>
            <a:gdLst/>
            <a:ahLst/>
            <a:cxnLst/>
            <a:rect l="l" t="t" r="r" b="b"/>
            <a:pathLst>
              <a:path w="256" h="344">
                <a:moveTo>
                  <a:pt x="256" y="244"/>
                </a:moveTo>
                <a:lnTo>
                  <a:pt x="0" y="0"/>
                </a:lnTo>
                <a:lnTo>
                  <a:pt x="256" y="244"/>
                </a:lnTo>
                <a:close/>
              </a:path>
            </a:pathLst>
          </a:custGeom>
          <a:solidFill>
            <a:srgbClr val="FCFCFC"/>
          </a:solidFill>
        </p:spPr>
        <p:txBody>
          <a:bodyPr wrap="square" lIns="0" tIns="0" rIns="0" bIns="0" rtlCol="0">
            <a:noAutofit/>
          </a:bodyPr>
          <a:lstStyle/>
          <a:p>
            <a:endParaRPr sz="1758"/>
          </a:p>
        </p:txBody>
      </p:sp>
      <p:sp>
        <p:nvSpPr>
          <p:cNvPr id="1631" name="object 608"/>
          <p:cNvSpPr/>
          <p:nvPr/>
        </p:nvSpPr>
        <p:spPr>
          <a:xfrm>
            <a:off x="2175972" y="2969433"/>
            <a:ext cx="179478" cy="252364"/>
          </a:xfrm>
          <a:custGeom>
            <a:avLst/>
            <a:gdLst/>
            <a:ahLst/>
            <a:cxnLst/>
            <a:rect l="l" t="t" r="r" b="b"/>
            <a:pathLst>
              <a:path w="183799" h="258439">
                <a:moveTo>
                  <a:pt x="178737" y="78781"/>
                </a:moveTo>
                <a:lnTo>
                  <a:pt x="179010" y="79512"/>
                </a:lnTo>
                <a:lnTo>
                  <a:pt x="182419" y="91878"/>
                </a:lnTo>
                <a:lnTo>
                  <a:pt x="183799" y="104253"/>
                </a:lnTo>
                <a:lnTo>
                  <a:pt x="183524" y="116624"/>
                </a:lnTo>
                <a:lnTo>
                  <a:pt x="181967" y="128976"/>
                </a:lnTo>
                <a:lnTo>
                  <a:pt x="179500" y="141294"/>
                </a:lnTo>
                <a:lnTo>
                  <a:pt x="176301" y="153619"/>
                </a:lnTo>
                <a:lnTo>
                  <a:pt x="172721" y="165796"/>
                </a:lnTo>
                <a:lnTo>
                  <a:pt x="170750" y="172458"/>
                </a:lnTo>
                <a:lnTo>
                  <a:pt x="170458" y="171961"/>
                </a:lnTo>
                <a:lnTo>
                  <a:pt x="170070" y="171563"/>
                </a:lnTo>
                <a:lnTo>
                  <a:pt x="169681" y="171165"/>
                </a:lnTo>
                <a:lnTo>
                  <a:pt x="171854" y="158637"/>
                </a:lnTo>
                <a:lnTo>
                  <a:pt x="174170" y="146146"/>
                </a:lnTo>
                <a:lnTo>
                  <a:pt x="176287" y="133631"/>
                </a:lnTo>
                <a:lnTo>
                  <a:pt x="177864" y="121027"/>
                </a:lnTo>
                <a:lnTo>
                  <a:pt x="178136" y="117825"/>
                </a:lnTo>
                <a:lnTo>
                  <a:pt x="178841" y="105021"/>
                </a:lnTo>
                <a:lnTo>
                  <a:pt x="178082" y="92432"/>
                </a:lnTo>
                <a:lnTo>
                  <a:pt x="174657" y="80364"/>
                </a:lnTo>
                <a:lnTo>
                  <a:pt x="170361" y="72844"/>
                </a:lnTo>
                <a:lnTo>
                  <a:pt x="161105" y="62962"/>
                </a:lnTo>
                <a:lnTo>
                  <a:pt x="150157" y="56334"/>
                </a:lnTo>
                <a:lnTo>
                  <a:pt x="137776" y="52711"/>
                </a:lnTo>
                <a:lnTo>
                  <a:pt x="131099" y="51946"/>
                </a:lnTo>
                <a:lnTo>
                  <a:pt x="126435" y="51648"/>
                </a:lnTo>
                <a:lnTo>
                  <a:pt x="121381" y="54135"/>
                </a:lnTo>
                <a:lnTo>
                  <a:pt x="116327" y="54932"/>
                </a:lnTo>
                <a:lnTo>
                  <a:pt x="129957" y="57232"/>
                </a:lnTo>
                <a:lnTo>
                  <a:pt x="142289" y="61475"/>
                </a:lnTo>
                <a:lnTo>
                  <a:pt x="152138" y="69603"/>
                </a:lnTo>
                <a:lnTo>
                  <a:pt x="157860" y="81954"/>
                </a:lnTo>
                <a:lnTo>
                  <a:pt x="152479" y="76825"/>
                </a:lnTo>
                <a:lnTo>
                  <a:pt x="147426" y="70854"/>
                </a:lnTo>
                <a:lnTo>
                  <a:pt x="140720" y="66674"/>
                </a:lnTo>
                <a:lnTo>
                  <a:pt x="140137" y="66177"/>
                </a:lnTo>
                <a:lnTo>
                  <a:pt x="139554" y="65779"/>
                </a:lnTo>
                <a:lnTo>
                  <a:pt x="138971" y="65281"/>
                </a:lnTo>
                <a:lnTo>
                  <a:pt x="138194" y="66475"/>
                </a:lnTo>
                <a:lnTo>
                  <a:pt x="138777" y="67172"/>
                </a:lnTo>
                <a:lnTo>
                  <a:pt x="139846" y="67769"/>
                </a:lnTo>
                <a:lnTo>
                  <a:pt x="146426" y="78950"/>
                </a:lnTo>
                <a:lnTo>
                  <a:pt x="149048" y="91482"/>
                </a:lnTo>
                <a:lnTo>
                  <a:pt x="149855" y="97623"/>
                </a:lnTo>
                <a:lnTo>
                  <a:pt x="151509" y="110142"/>
                </a:lnTo>
                <a:lnTo>
                  <a:pt x="152355" y="122707"/>
                </a:lnTo>
                <a:lnTo>
                  <a:pt x="151702" y="134543"/>
                </a:lnTo>
                <a:lnTo>
                  <a:pt x="151216" y="137927"/>
                </a:lnTo>
                <a:lnTo>
                  <a:pt x="150244" y="140912"/>
                </a:lnTo>
                <a:lnTo>
                  <a:pt x="148787" y="143898"/>
                </a:lnTo>
                <a:lnTo>
                  <a:pt x="143564" y="155362"/>
                </a:lnTo>
                <a:lnTo>
                  <a:pt x="138346" y="167046"/>
                </a:lnTo>
                <a:lnTo>
                  <a:pt x="138194" y="167383"/>
                </a:lnTo>
                <a:lnTo>
                  <a:pt x="129889" y="157464"/>
                </a:lnTo>
                <a:lnTo>
                  <a:pt x="119451" y="156633"/>
                </a:lnTo>
                <a:lnTo>
                  <a:pt x="110015" y="162206"/>
                </a:lnTo>
                <a:lnTo>
                  <a:pt x="106512" y="165791"/>
                </a:lnTo>
                <a:lnTo>
                  <a:pt x="103111" y="169572"/>
                </a:lnTo>
                <a:lnTo>
                  <a:pt x="101556" y="174051"/>
                </a:lnTo>
                <a:lnTo>
                  <a:pt x="98835" y="181912"/>
                </a:lnTo>
                <a:lnTo>
                  <a:pt x="93004" y="184699"/>
                </a:lnTo>
                <a:lnTo>
                  <a:pt x="86006" y="187187"/>
                </a:lnTo>
                <a:lnTo>
                  <a:pt x="73959" y="192379"/>
                </a:lnTo>
                <a:lnTo>
                  <a:pt x="63854" y="200085"/>
                </a:lnTo>
                <a:lnTo>
                  <a:pt x="56733" y="211568"/>
                </a:lnTo>
                <a:lnTo>
                  <a:pt x="53062" y="224041"/>
                </a:lnTo>
                <a:lnTo>
                  <a:pt x="51420" y="236603"/>
                </a:lnTo>
                <a:lnTo>
                  <a:pt x="51312" y="244109"/>
                </a:lnTo>
                <a:lnTo>
                  <a:pt x="51409" y="248687"/>
                </a:lnTo>
                <a:lnTo>
                  <a:pt x="50535" y="249483"/>
                </a:lnTo>
                <a:lnTo>
                  <a:pt x="45870" y="248587"/>
                </a:lnTo>
                <a:lnTo>
                  <a:pt x="33083" y="247521"/>
                </a:lnTo>
                <a:lnTo>
                  <a:pt x="21122" y="250059"/>
                </a:lnTo>
                <a:lnTo>
                  <a:pt x="10443" y="257544"/>
                </a:lnTo>
                <a:lnTo>
                  <a:pt x="9621" y="258439"/>
                </a:lnTo>
                <a:lnTo>
                  <a:pt x="9426" y="257941"/>
                </a:lnTo>
                <a:lnTo>
                  <a:pt x="9232" y="257543"/>
                </a:lnTo>
                <a:lnTo>
                  <a:pt x="9135" y="257046"/>
                </a:lnTo>
                <a:lnTo>
                  <a:pt x="9523" y="256250"/>
                </a:lnTo>
                <a:lnTo>
                  <a:pt x="11856" y="255653"/>
                </a:lnTo>
                <a:lnTo>
                  <a:pt x="9329" y="254458"/>
                </a:lnTo>
                <a:lnTo>
                  <a:pt x="6316" y="253165"/>
                </a:lnTo>
                <a:lnTo>
                  <a:pt x="3207" y="253264"/>
                </a:lnTo>
                <a:lnTo>
                  <a:pt x="0" y="253165"/>
                </a:lnTo>
                <a:lnTo>
                  <a:pt x="8923" y="243475"/>
                </a:lnTo>
                <a:lnTo>
                  <a:pt x="15586" y="232627"/>
                </a:lnTo>
                <a:lnTo>
                  <a:pt x="19953" y="220603"/>
                </a:lnTo>
                <a:lnTo>
                  <a:pt x="21990" y="207387"/>
                </a:lnTo>
                <a:lnTo>
                  <a:pt x="22086" y="193377"/>
                </a:lnTo>
                <a:lnTo>
                  <a:pt x="21202" y="180747"/>
                </a:lnTo>
                <a:lnTo>
                  <a:pt x="19743" y="168170"/>
                </a:lnTo>
                <a:lnTo>
                  <a:pt x="18040" y="155612"/>
                </a:lnTo>
                <a:lnTo>
                  <a:pt x="17298" y="150068"/>
                </a:lnTo>
                <a:lnTo>
                  <a:pt x="16363" y="136381"/>
                </a:lnTo>
                <a:lnTo>
                  <a:pt x="17314" y="123539"/>
                </a:lnTo>
                <a:lnTo>
                  <a:pt x="20088" y="111502"/>
                </a:lnTo>
                <a:lnTo>
                  <a:pt x="24617" y="100230"/>
                </a:lnTo>
                <a:lnTo>
                  <a:pt x="30838" y="89684"/>
                </a:lnTo>
                <a:lnTo>
                  <a:pt x="38685" y="79823"/>
                </a:lnTo>
                <a:lnTo>
                  <a:pt x="48091" y="70608"/>
                </a:lnTo>
                <a:lnTo>
                  <a:pt x="50243" y="68764"/>
                </a:lnTo>
                <a:lnTo>
                  <a:pt x="50535" y="69063"/>
                </a:lnTo>
                <a:lnTo>
                  <a:pt x="50923" y="69461"/>
                </a:lnTo>
                <a:lnTo>
                  <a:pt x="51312" y="69859"/>
                </a:lnTo>
                <a:lnTo>
                  <a:pt x="42104" y="80087"/>
                </a:lnTo>
                <a:lnTo>
                  <a:pt x="35132" y="91016"/>
                </a:lnTo>
                <a:lnTo>
                  <a:pt x="30137" y="102561"/>
                </a:lnTo>
                <a:lnTo>
                  <a:pt x="26862" y="114641"/>
                </a:lnTo>
                <a:lnTo>
                  <a:pt x="25048" y="127175"/>
                </a:lnTo>
                <a:lnTo>
                  <a:pt x="24436" y="140078"/>
                </a:lnTo>
                <a:lnTo>
                  <a:pt x="24768" y="153271"/>
                </a:lnTo>
                <a:lnTo>
                  <a:pt x="25073" y="158128"/>
                </a:lnTo>
                <a:lnTo>
                  <a:pt x="26003" y="170788"/>
                </a:lnTo>
                <a:lnTo>
                  <a:pt x="26859" y="183447"/>
                </a:lnTo>
                <a:lnTo>
                  <a:pt x="27401" y="196107"/>
                </a:lnTo>
                <a:lnTo>
                  <a:pt x="27388" y="208766"/>
                </a:lnTo>
                <a:lnTo>
                  <a:pt x="27016" y="216344"/>
                </a:lnTo>
                <a:lnTo>
                  <a:pt x="24904" y="229261"/>
                </a:lnTo>
                <a:lnTo>
                  <a:pt x="18713" y="240454"/>
                </a:lnTo>
                <a:lnTo>
                  <a:pt x="15160" y="243711"/>
                </a:lnTo>
                <a:lnTo>
                  <a:pt x="14091" y="244109"/>
                </a:lnTo>
                <a:lnTo>
                  <a:pt x="12439" y="243611"/>
                </a:lnTo>
                <a:lnTo>
                  <a:pt x="12050" y="245900"/>
                </a:lnTo>
                <a:lnTo>
                  <a:pt x="13508" y="245602"/>
                </a:lnTo>
                <a:lnTo>
                  <a:pt x="14771" y="245303"/>
                </a:lnTo>
                <a:lnTo>
                  <a:pt x="16132" y="245005"/>
                </a:lnTo>
                <a:lnTo>
                  <a:pt x="26086" y="236018"/>
                </a:lnTo>
                <a:lnTo>
                  <a:pt x="30661" y="224004"/>
                </a:lnTo>
                <a:lnTo>
                  <a:pt x="32361" y="214752"/>
                </a:lnTo>
                <a:lnTo>
                  <a:pt x="33582" y="202653"/>
                </a:lnTo>
                <a:lnTo>
                  <a:pt x="33758" y="190215"/>
                </a:lnTo>
                <a:lnTo>
                  <a:pt x="33647" y="177244"/>
                </a:lnTo>
                <a:lnTo>
                  <a:pt x="33722" y="170369"/>
                </a:lnTo>
                <a:lnTo>
                  <a:pt x="39126" y="182796"/>
                </a:lnTo>
                <a:lnTo>
                  <a:pt x="46160" y="192906"/>
                </a:lnTo>
                <a:lnTo>
                  <a:pt x="49660" y="196143"/>
                </a:lnTo>
                <a:lnTo>
                  <a:pt x="50146" y="196740"/>
                </a:lnTo>
                <a:lnTo>
                  <a:pt x="50729" y="197934"/>
                </a:lnTo>
                <a:lnTo>
                  <a:pt x="51506" y="197238"/>
                </a:lnTo>
                <a:lnTo>
                  <a:pt x="52284" y="196441"/>
                </a:lnTo>
                <a:lnTo>
                  <a:pt x="51992" y="195347"/>
                </a:lnTo>
                <a:lnTo>
                  <a:pt x="50729" y="194750"/>
                </a:lnTo>
                <a:lnTo>
                  <a:pt x="44654" y="183123"/>
                </a:lnTo>
                <a:lnTo>
                  <a:pt x="41009" y="171284"/>
                </a:lnTo>
                <a:lnTo>
                  <a:pt x="39408" y="159273"/>
                </a:lnTo>
                <a:lnTo>
                  <a:pt x="39466" y="147125"/>
                </a:lnTo>
                <a:lnTo>
                  <a:pt x="40797" y="134881"/>
                </a:lnTo>
                <a:lnTo>
                  <a:pt x="43015" y="122576"/>
                </a:lnTo>
                <a:lnTo>
                  <a:pt x="44509" y="115636"/>
                </a:lnTo>
                <a:lnTo>
                  <a:pt x="47481" y="103258"/>
                </a:lnTo>
                <a:lnTo>
                  <a:pt x="50564" y="90949"/>
                </a:lnTo>
                <a:lnTo>
                  <a:pt x="53159" y="80407"/>
                </a:lnTo>
                <a:lnTo>
                  <a:pt x="53839" y="77720"/>
                </a:lnTo>
                <a:lnTo>
                  <a:pt x="54908" y="75531"/>
                </a:lnTo>
                <a:lnTo>
                  <a:pt x="56852" y="73640"/>
                </a:lnTo>
                <a:lnTo>
                  <a:pt x="66421" y="65066"/>
                </a:lnTo>
                <a:lnTo>
                  <a:pt x="76663" y="57550"/>
                </a:lnTo>
                <a:lnTo>
                  <a:pt x="88195" y="51969"/>
                </a:lnTo>
                <a:lnTo>
                  <a:pt x="90088" y="51349"/>
                </a:lnTo>
                <a:lnTo>
                  <a:pt x="92129" y="50752"/>
                </a:lnTo>
                <a:lnTo>
                  <a:pt x="94850" y="50553"/>
                </a:lnTo>
                <a:lnTo>
                  <a:pt x="95822" y="47767"/>
                </a:lnTo>
                <a:lnTo>
                  <a:pt x="96891" y="47667"/>
                </a:lnTo>
                <a:lnTo>
                  <a:pt x="97863" y="47568"/>
                </a:lnTo>
                <a:lnTo>
                  <a:pt x="98932" y="47368"/>
                </a:lnTo>
                <a:lnTo>
                  <a:pt x="103305" y="46473"/>
                </a:lnTo>
                <a:lnTo>
                  <a:pt x="106318" y="43487"/>
                </a:lnTo>
                <a:lnTo>
                  <a:pt x="109719" y="40203"/>
                </a:lnTo>
                <a:lnTo>
                  <a:pt x="97016" y="42315"/>
                </a:lnTo>
                <a:lnTo>
                  <a:pt x="84465" y="44517"/>
                </a:lnTo>
                <a:lnTo>
                  <a:pt x="72255" y="47772"/>
                </a:lnTo>
                <a:lnTo>
                  <a:pt x="62002" y="52245"/>
                </a:lnTo>
                <a:lnTo>
                  <a:pt x="71823" y="44182"/>
                </a:lnTo>
                <a:lnTo>
                  <a:pt x="82805" y="37735"/>
                </a:lnTo>
                <a:lnTo>
                  <a:pt x="94772" y="32912"/>
                </a:lnTo>
                <a:lnTo>
                  <a:pt x="106318" y="29953"/>
                </a:lnTo>
                <a:lnTo>
                  <a:pt x="95860" y="29612"/>
                </a:lnTo>
                <a:lnTo>
                  <a:pt x="83799" y="32749"/>
                </a:lnTo>
                <a:lnTo>
                  <a:pt x="72012" y="38313"/>
                </a:lnTo>
                <a:lnTo>
                  <a:pt x="66667" y="41199"/>
                </a:lnTo>
                <a:lnTo>
                  <a:pt x="61516" y="44284"/>
                </a:lnTo>
                <a:lnTo>
                  <a:pt x="56268" y="47368"/>
                </a:lnTo>
                <a:lnTo>
                  <a:pt x="55977" y="46970"/>
                </a:lnTo>
                <a:lnTo>
                  <a:pt x="55685" y="46572"/>
                </a:lnTo>
                <a:lnTo>
                  <a:pt x="55394" y="46174"/>
                </a:lnTo>
                <a:lnTo>
                  <a:pt x="65106" y="37651"/>
                </a:lnTo>
                <a:lnTo>
                  <a:pt x="75930" y="30650"/>
                </a:lnTo>
                <a:lnTo>
                  <a:pt x="87676" y="25273"/>
                </a:lnTo>
                <a:lnTo>
                  <a:pt x="100157" y="21617"/>
                </a:lnTo>
                <a:lnTo>
                  <a:pt x="113181" y="19782"/>
                </a:lnTo>
                <a:lnTo>
                  <a:pt x="114481" y="19703"/>
                </a:lnTo>
                <a:lnTo>
                  <a:pt x="108942" y="16917"/>
                </a:lnTo>
                <a:lnTo>
                  <a:pt x="104180" y="17116"/>
                </a:lnTo>
                <a:lnTo>
                  <a:pt x="99320" y="17614"/>
                </a:lnTo>
                <a:lnTo>
                  <a:pt x="86934" y="20476"/>
                </a:lnTo>
                <a:lnTo>
                  <a:pt x="75047" y="25078"/>
                </a:lnTo>
                <a:lnTo>
                  <a:pt x="74053" y="25475"/>
                </a:lnTo>
                <a:lnTo>
                  <a:pt x="73567" y="25077"/>
                </a:lnTo>
                <a:lnTo>
                  <a:pt x="73081" y="24580"/>
                </a:lnTo>
                <a:lnTo>
                  <a:pt x="72595" y="24082"/>
                </a:lnTo>
                <a:lnTo>
                  <a:pt x="84272" y="18397"/>
                </a:lnTo>
                <a:lnTo>
                  <a:pt x="96420" y="14823"/>
                </a:lnTo>
                <a:lnTo>
                  <a:pt x="108980" y="13074"/>
                </a:lnTo>
                <a:lnTo>
                  <a:pt x="120696" y="12843"/>
                </a:lnTo>
                <a:lnTo>
                  <a:pt x="120895" y="12936"/>
                </a:lnTo>
                <a:lnTo>
                  <a:pt x="120798" y="13235"/>
                </a:lnTo>
                <a:lnTo>
                  <a:pt x="120701" y="13533"/>
                </a:lnTo>
                <a:lnTo>
                  <a:pt x="120506" y="13932"/>
                </a:lnTo>
                <a:lnTo>
                  <a:pt x="121284" y="14031"/>
                </a:lnTo>
                <a:lnTo>
                  <a:pt x="122027" y="9051"/>
                </a:lnTo>
                <a:lnTo>
                  <a:pt x="124102" y="10548"/>
                </a:lnTo>
                <a:lnTo>
                  <a:pt x="124977" y="4876"/>
                </a:lnTo>
                <a:lnTo>
                  <a:pt x="119146" y="5174"/>
                </a:lnTo>
                <a:lnTo>
                  <a:pt x="117105" y="1691"/>
                </a:lnTo>
                <a:lnTo>
                  <a:pt x="120798" y="1393"/>
                </a:lnTo>
                <a:lnTo>
                  <a:pt x="124394" y="0"/>
                </a:lnTo>
                <a:lnTo>
                  <a:pt x="127115" y="2388"/>
                </a:lnTo>
                <a:lnTo>
                  <a:pt x="129933" y="4776"/>
                </a:lnTo>
                <a:lnTo>
                  <a:pt x="132265" y="3483"/>
                </a:lnTo>
                <a:lnTo>
                  <a:pt x="134889" y="2686"/>
                </a:lnTo>
                <a:lnTo>
                  <a:pt x="140915" y="6966"/>
                </a:lnTo>
                <a:lnTo>
                  <a:pt x="148981" y="7264"/>
                </a:lnTo>
                <a:lnTo>
                  <a:pt x="154229" y="13135"/>
                </a:lnTo>
                <a:lnTo>
                  <a:pt x="149953" y="14031"/>
                </a:lnTo>
                <a:lnTo>
                  <a:pt x="146065" y="10349"/>
                </a:lnTo>
                <a:lnTo>
                  <a:pt x="141692" y="12439"/>
                </a:lnTo>
                <a:lnTo>
                  <a:pt x="143053" y="14131"/>
                </a:lnTo>
                <a:lnTo>
                  <a:pt x="145871" y="13334"/>
                </a:lnTo>
                <a:lnTo>
                  <a:pt x="147134" y="15623"/>
                </a:lnTo>
                <a:lnTo>
                  <a:pt x="144705" y="15922"/>
                </a:lnTo>
                <a:lnTo>
                  <a:pt x="142373" y="16220"/>
                </a:lnTo>
                <a:lnTo>
                  <a:pt x="140040" y="16419"/>
                </a:lnTo>
                <a:lnTo>
                  <a:pt x="145191" y="19206"/>
                </a:lnTo>
                <a:lnTo>
                  <a:pt x="150925" y="20002"/>
                </a:lnTo>
                <a:lnTo>
                  <a:pt x="154909" y="24878"/>
                </a:lnTo>
                <a:lnTo>
                  <a:pt x="152965" y="25077"/>
                </a:lnTo>
                <a:lnTo>
                  <a:pt x="151119" y="25276"/>
                </a:lnTo>
                <a:lnTo>
                  <a:pt x="148592" y="25674"/>
                </a:lnTo>
                <a:lnTo>
                  <a:pt x="154034" y="28262"/>
                </a:lnTo>
                <a:lnTo>
                  <a:pt x="158796" y="30252"/>
                </a:lnTo>
                <a:lnTo>
                  <a:pt x="162781" y="33635"/>
                </a:lnTo>
                <a:lnTo>
                  <a:pt x="161712" y="34730"/>
                </a:lnTo>
                <a:lnTo>
                  <a:pt x="149694" y="31701"/>
                </a:lnTo>
                <a:lnTo>
                  <a:pt x="137390" y="31388"/>
                </a:lnTo>
                <a:lnTo>
                  <a:pt x="135764" y="31745"/>
                </a:lnTo>
                <a:lnTo>
                  <a:pt x="134987" y="31944"/>
                </a:lnTo>
                <a:lnTo>
                  <a:pt x="134015" y="31745"/>
                </a:lnTo>
                <a:lnTo>
                  <a:pt x="133820" y="32839"/>
                </a:lnTo>
                <a:lnTo>
                  <a:pt x="151358" y="35197"/>
                </a:lnTo>
                <a:lnTo>
                  <a:pt x="164575" y="41492"/>
                </a:lnTo>
                <a:lnTo>
                  <a:pt x="174000" y="50556"/>
                </a:lnTo>
                <a:lnTo>
                  <a:pt x="180156" y="61221"/>
                </a:lnTo>
                <a:lnTo>
                  <a:pt x="183572" y="72317"/>
                </a:lnTo>
                <a:lnTo>
                  <a:pt x="175854" y="60885"/>
                </a:lnTo>
                <a:lnTo>
                  <a:pt x="166829" y="52145"/>
                </a:lnTo>
                <a:lnTo>
                  <a:pt x="156467" y="46138"/>
                </a:lnTo>
                <a:lnTo>
                  <a:pt x="144734" y="42875"/>
                </a:lnTo>
                <a:lnTo>
                  <a:pt x="131592" y="42367"/>
                </a:lnTo>
                <a:lnTo>
                  <a:pt x="124880" y="43089"/>
                </a:lnTo>
                <a:lnTo>
                  <a:pt x="130613" y="44682"/>
                </a:lnTo>
                <a:lnTo>
                  <a:pt x="135764" y="43885"/>
                </a:lnTo>
                <a:lnTo>
                  <a:pt x="140915" y="44881"/>
                </a:lnTo>
                <a:lnTo>
                  <a:pt x="153912" y="49345"/>
                </a:lnTo>
                <a:lnTo>
                  <a:pt x="164414" y="56590"/>
                </a:lnTo>
                <a:lnTo>
                  <a:pt x="172621" y="66456"/>
                </a:lnTo>
                <a:lnTo>
                  <a:pt x="178737" y="78781"/>
                </a:lnTo>
                <a:close/>
              </a:path>
            </a:pathLst>
          </a:custGeom>
          <a:solidFill>
            <a:srgbClr val="FCFCFC"/>
          </a:solidFill>
        </p:spPr>
        <p:txBody>
          <a:bodyPr wrap="square" lIns="0" tIns="0" rIns="0" bIns="0" rtlCol="0">
            <a:noAutofit/>
          </a:bodyPr>
          <a:lstStyle/>
          <a:p>
            <a:endParaRPr sz="1758"/>
          </a:p>
        </p:txBody>
      </p:sp>
      <p:sp>
        <p:nvSpPr>
          <p:cNvPr id="1632" name="object 609"/>
          <p:cNvSpPr/>
          <p:nvPr/>
        </p:nvSpPr>
        <p:spPr>
          <a:xfrm>
            <a:off x="2283676" y="3173217"/>
            <a:ext cx="36346" cy="37801"/>
          </a:xfrm>
          <a:custGeom>
            <a:avLst/>
            <a:gdLst/>
            <a:ahLst/>
            <a:cxnLst/>
            <a:rect l="l" t="t" r="r" b="b"/>
            <a:pathLst>
              <a:path w="37221" h="38711">
                <a:moveTo>
                  <a:pt x="6414" y="37815"/>
                </a:moveTo>
                <a:lnTo>
                  <a:pt x="2526" y="38611"/>
                </a:lnTo>
                <a:lnTo>
                  <a:pt x="2040" y="37317"/>
                </a:lnTo>
                <a:lnTo>
                  <a:pt x="1360" y="37915"/>
                </a:lnTo>
                <a:lnTo>
                  <a:pt x="874" y="38114"/>
                </a:lnTo>
                <a:lnTo>
                  <a:pt x="388" y="38213"/>
                </a:lnTo>
                <a:lnTo>
                  <a:pt x="0" y="38711"/>
                </a:lnTo>
                <a:lnTo>
                  <a:pt x="9649" y="13126"/>
                </a:lnTo>
                <a:lnTo>
                  <a:pt x="20264" y="6135"/>
                </a:lnTo>
                <a:lnTo>
                  <a:pt x="23615" y="4378"/>
                </a:lnTo>
                <a:lnTo>
                  <a:pt x="32556" y="0"/>
                </a:lnTo>
                <a:lnTo>
                  <a:pt x="32945" y="199"/>
                </a:lnTo>
                <a:lnTo>
                  <a:pt x="37221" y="9951"/>
                </a:lnTo>
                <a:lnTo>
                  <a:pt x="26185" y="15901"/>
                </a:lnTo>
                <a:lnTo>
                  <a:pt x="16957" y="24468"/>
                </a:lnTo>
                <a:lnTo>
                  <a:pt x="7635" y="33495"/>
                </a:lnTo>
                <a:lnTo>
                  <a:pt x="2332" y="37517"/>
                </a:lnTo>
                <a:lnTo>
                  <a:pt x="6414" y="37815"/>
                </a:lnTo>
                <a:close/>
              </a:path>
            </a:pathLst>
          </a:custGeom>
          <a:solidFill>
            <a:srgbClr val="FCFCFC"/>
          </a:solidFill>
        </p:spPr>
        <p:txBody>
          <a:bodyPr wrap="square" lIns="0" tIns="0" rIns="0" bIns="0" rtlCol="0">
            <a:noAutofit/>
          </a:bodyPr>
          <a:lstStyle/>
          <a:p>
            <a:endParaRPr sz="1758"/>
          </a:p>
        </p:txBody>
      </p:sp>
      <p:sp>
        <p:nvSpPr>
          <p:cNvPr id="1633" name="object 610"/>
          <p:cNvSpPr/>
          <p:nvPr/>
        </p:nvSpPr>
        <p:spPr>
          <a:xfrm>
            <a:off x="2163907" y="3151351"/>
            <a:ext cx="156661" cy="160145"/>
          </a:xfrm>
          <a:custGeom>
            <a:avLst/>
            <a:gdLst/>
            <a:ahLst/>
            <a:cxnLst/>
            <a:rect l="l" t="t" r="r" b="b"/>
            <a:pathLst>
              <a:path w="160432" h="164000">
                <a:moveTo>
                  <a:pt x="2704" y="116432"/>
                </a:moveTo>
                <a:lnTo>
                  <a:pt x="7952" y="109963"/>
                </a:lnTo>
                <a:lnTo>
                  <a:pt x="8146" y="112550"/>
                </a:lnTo>
                <a:lnTo>
                  <a:pt x="7466" y="115636"/>
                </a:lnTo>
                <a:lnTo>
                  <a:pt x="11159" y="116133"/>
                </a:lnTo>
                <a:lnTo>
                  <a:pt x="14754" y="116631"/>
                </a:lnTo>
                <a:lnTo>
                  <a:pt x="15046" y="113446"/>
                </a:lnTo>
                <a:lnTo>
                  <a:pt x="15921" y="111058"/>
                </a:lnTo>
                <a:lnTo>
                  <a:pt x="17281" y="107475"/>
                </a:lnTo>
                <a:lnTo>
                  <a:pt x="17184" y="103694"/>
                </a:lnTo>
                <a:lnTo>
                  <a:pt x="20683" y="100609"/>
                </a:lnTo>
                <a:lnTo>
                  <a:pt x="24376" y="97325"/>
                </a:lnTo>
                <a:lnTo>
                  <a:pt x="23404" y="88767"/>
                </a:lnTo>
                <a:lnTo>
                  <a:pt x="20585" y="86577"/>
                </a:lnTo>
                <a:lnTo>
                  <a:pt x="21363" y="84189"/>
                </a:lnTo>
                <a:lnTo>
                  <a:pt x="22918" y="82000"/>
                </a:lnTo>
                <a:lnTo>
                  <a:pt x="22821" y="79313"/>
                </a:lnTo>
                <a:lnTo>
                  <a:pt x="23307" y="79213"/>
                </a:lnTo>
                <a:lnTo>
                  <a:pt x="23404" y="78716"/>
                </a:lnTo>
                <a:lnTo>
                  <a:pt x="34441" y="72004"/>
                </a:lnTo>
                <a:lnTo>
                  <a:pt x="46732" y="68615"/>
                </a:lnTo>
                <a:lnTo>
                  <a:pt x="52559" y="67371"/>
                </a:lnTo>
                <a:lnTo>
                  <a:pt x="52947" y="67271"/>
                </a:lnTo>
                <a:lnTo>
                  <a:pt x="53433" y="67271"/>
                </a:lnTo>
                <a:lnTo>
                  <a:pt x="53822" y="67172"/>
                </a:lnTo>
                <a:lnTo>
                  <a:pt x="62957" y="65480"/>
                </a:lnTo>
                <a:lnTo>
                  <a:pt x="64804" y="74337"/>
                </a:lnTo>
                <a:lnTo>
                  <a:pt x="67070" y="61743"/>
                </a:lnTo>
                <a:lnTo>
                  <a:pt x="69409" y="49284"/>
                </a:lnTo>
                <a:lnTo>
                  <a:pt x="72594" y="37036"/>
                </a:lnTo>
                <a:lnTo>
                  <a:pt x="73259" y="35029"/>
                </a:lnTo>
                <a:lnTo>
                  <a:pt x="79093" y="23127"/>
                </a:lnTo>
                <a:lnTo>
                  <a:pt x="88184" y="14290"/>
                </a:lnTo>
                <a:lnTo>
                  <a:pt x="93473" y="11543"/>
                </a:lnTo>
                <a:lnTo>
                  <a:pt x="96485" y="10349"/>
                </a:lnTo>
                <a:lnTo>
                  <a:pt x="99498" y="8956"/>
                </a:lnTo>
                <a:lnTo>
                  <a:pt x="102219" y="7364"/>
                </a:lnTo>
                <a:lnTo>
                  <a:pt x="113189" y="2392"/>
                </a:lnTo>
                <a:lnTo>
                  <a:pt x="123963" y="2195"/>
                </a:lnTo>
                <a:lnTo>
                  <a:pt x="134520" y="8573"/>
                </a:lnTo>
                <a:lnTo>
                  <a:pt x="135942" y="10050"/>
                </a:lnTo>
                <a:lnTo>
                  <a:pt x="135747" y="5871"/>
                </a:lnTo>
                <a:lnTo>
                  <a:pt x="135650" y="5274"/>
                </a:lnTo>
                <a:lnTo>
                  <a:pt x="134289" y="3283"/>
                </a:lnTo>
                <a:lnTo>
                  <a:pt x="141578" y="0"/>
                </a:lnTo>
                <a:lnTo>
                  <a:pt x="150713" y="4975"/>
                </a:lnTo>
                <a:lnTo>
                  <a:pt x="152074" y="13135"/>
                </a:lnTo>
                <a:lnTo>
                  <a:pt x="152463" y="15026"/>
                </a:lnTo>
                <a:lnTo>
                  <a:pt x="152463" y="16519"/>
                </a:lnTo>
                <a:lnTo>
                  <a:pt x="149936" y="16917"/>
                </a:lnTo>
                <a:lnTo>
                  <a:pt x="147798" y="17315"/>
                </a:lnTo>
                <a:lnTo>
                  <a:pt x="145854" y="18211"/>
                </a:lnTo>
                <a:lnTo>
                  <a:pt x="143813" y="18907"/>
                </a:lnTo>
                <a:lnTo>
                  <a:pt x="143522" y="18509"/>
                </a:lnTo>
                <a:lnTo>
                  <a:pt x="143230" y="18211"/>
                </a:lnTo>
                <a:lnTo>
                  <a:pt x="142939" y="17813"/>
                </a:lnTo>
                <a:lnTo>
                  <a:pt x="142939" y="14031"/>
                </a:lnTo>
                <a:lnTo>
                  <a:pt x="131981" y="20050"/>
                </a:lnTo>
                <a:lnTo>
                  <a:pt x="120492" y="19326"/>
                </a:lnTo>
                <a:lnTo>
                  <a:pt x="114075" y="17614"/>
                </a:lnTo>
                <a:lnTo>
                  <a:pt x="110382" y="16618"/>
                </a:lnTo>
                <a:lnTo>
                  <a:pt x="108147" y="16817"/>
                </a:lnTo>
                <a:lnTo>
                  <a:pt x="105426" y="19206"/>
                </a:lnTo>
                <a:lnTo>
                  <a:pt x="99887" y="24082"/>
                </a:lnTo>
                <a:lnTo>
                  <a:pt x="93958" y="28461"/>
                </a:lnTo>
                <a:lnTo>
                  <a:pt x="86573" y="32043"/>
                </a:lnTo>
                <a:lnTo>
                  <a:pt x="91918" y="33834"/>
                </a:lnTo>
                <a:lnTo>
                  <a:pt x="96388" y="32441"/>
                </a:lnTo>
                <a:lnTo>
                  <a:pt x="100373" y="30451"/>
                </a:lnTo>
                <a:lnTo>
                  <a:pt x="104746" y="28262"/>
                </a:lnTo>
                <a:lnTo>
                  <a:pt x="106301" y="29854"/>
                </a:lnTo>
                <a:lnTo>
                  <a:pt x="107758" y="33834"/>
                </a:lnTo>
                <a:lnTo>
                  <a:pt x="110480" y="40801"/>
                </a:lnTo>
                <a:lnTo>
                  <a:pt x="110771" y="48364"/>
                </a:lnTo>
                <a:lnTo>
                  <a:pt x="113006" y="55529"/>
                </a:lnTo>
                <a:lnTo>
                  <a:pt x="113687" y="57618"/>
                </a:lnTo>
                <a:lnTo>
                  <a:pt x="114367" y="59609"/>
                </a:lnTo>
                <a:lnTo>
                  <a:pt x="115144" y="61997"/>
                </a:lnTo>
                <a:lnTo>
                  <a:pt x="118909" y="51894"/>
                </a:lnTo>
                <a:lnTo>
                  <a:pt x="117437" y="41047"/>
                </a:lnTo>
                <a:lnTo>
                  <a:pt x="110713" y="29542"/>
                </a:lnTo>
                <a:lnTo>
                  <a:pt x="107758" y="26072"/>
                </a:lnTo>
                <a:lnTo>
                  <a:pt x="115533" y="25475"/>
                </a:lnTo>
                <a:lnTo>
                  <a:pt x="122627" y="28660"/>
                </a:lnTo>
                <a:lnTo>
                  <a:pt x="130402" y="26669"/>
                </a:lnTo>
                <a:lnTo>
                  <a:pt x="127487" y="32541"/>
                </a:lnTo>
                <a:lnTo>
                  <a:pt x="122142" y="35924"/>
                </a:lnTo>
                <a:lnTo>
                  <a:pt x="120975" y="41895"/>
                </a:lnTo>
                <a:lnTo>
                  <a:pt x="120101" y="42293"/>
                </a:lnTo>
                <a:lnTo>
                  <a:pt x="119615" y="43189"/>
                </a:lnTo>
                <a:lnTo>
                  <a:pt x="120198" y="43786"/>
                </a:lnTo>
                <a:lnTo>
                  <a:pt x="120975" y="44582"/>
                </a:lnTo>
                <a:lnTo>
                  <a:pt x="121364" y="43288"/>
                </a:lnTo>
                <a:lnTo>
                  <a:pt x="121947" y="42890"/>
                </a:lnTo>
                <a:lnTo>
                  <a:pt x="132277" y="35517"/>
                </a:lnTo>
                <a:lnTo>
                  <a:pt x="122627" y="61102"/>
                </a:lnTo>
                <a:lnTo>
                  <a:pt x="122239" y="61400"/>
                </a:lnTo>
                <a:lnTo>
                  <a:pt x="122822" y="61500"/>
                </a:lnTo>
                <a:lnTo>
                  <a:pt x="123405" y="61898"/>
                </a:lnTo>
                <a:lnTo>
                  <a:pt x="123988" y="61898"/>
                </a:lnTo>
                <a:lnTo>
                  <a:pt x="124377" y="61798"/>
                </a:lnTo>
                <a:lnTo>
                  <a:pt x="124765" y="61301"/>
                </a:lnTo>
                <a:lnTo>
                  <a:pt x="125154" y="61002"/>
                </a:lnTo>
                <a:lnTo>
                  <a:pt x="129042" y="60206"/>
                </a:lnTo>
                <a:lnTo>
                  <a:pt x="130499" y="61301"/>
                </a:lnTo>
                <a:lnTo>
                  <a:pt x="129916" y="65281"/>
                </a:lnTo>
                <a:lnTo>
                  <a:pt x="129236" y="69361"/>
                </a:lnTo>
                <a:lnTo>
                  <a:pt x="133026" y="71352"/>
                </a:lnTo>
                <a:lnTo>
                  <a:pt x="136525" y="72148"/>
                </a:lnTo>
                <a:lnTo>
                  <a:pt x="140412" y="73043"/>
                </a:lnTo>
                <a:lnTo>
                  <a:pt x="144299" y="72347"/>
                </a:lnTo>
                <a:lnTo>
                  <a:pt x="147118" y="69063"/>
                </a:lnTo>
                <a:lnTo>
                  <a:pt x="148478" y="67470"/>
                </a:lnTo>
                <a:lnTo>
                  <a:pt x="148089" y="66276"/>
                </a:lnTo>
                <a:lnTo>
                  <a:pt x="145951" y="65878"/>
                </a:lnTo>
                <a:lnTo>
                  <a:pt x="142939" y="65281"/>
                </a:lnTo>
                <a:lnTo>
                  <a:pt x="140023" y="64684"/>
                </a:lnTo>
                <a:lnTo>
                  <a:pt x="137108" y="64087"/>
                </a:lnTo>
                <a:lnTo>
                  <a:pt x="134775" y="63589"/>
                </a:lnTo>
                <a:lnTo>
                  <a:pt x="133318" y="61798"/>
                </a:lnTo>
                <a:lnTo>
                  <a:pt x="132637" y="59808"/>
                </a:lnTo>
                <a:lnTo>
                  <a:pt x="131860" y="57419"/>
                </a:lnTo>
                <a:lnTo>
                  <a:pt x="134581" y="57320"/>
                </a:lnTo>
                <a:lnTo>
                  <a:pt x="135747" y="56325"/>
                </a:lnTo>
                <a:lnTo>
                  <a:pt x="141675" y="51648"/>
                </a:lnTo>
                <a:lnTo>
                  <a:pt x="147603" y="46771"/>
                </a:lnTo>
                <a:lnTo>
                  <a:pt x="153823" y="42592"/>
                </a:lnTo>
                <a:lnTo>
                  <a:pt x="159946" y="38412"/>
                </a:lnTo>
                <a:lnTo>
                  <a:pt x="160432" y="57917"/>
                </a:lnTo>
                <a:lnTo>
                  <a:pt x="157613" y="58017"/>
                </a:lnTo>
                <a:lnTo>
                  <a:pt x="154018" y="58216"/>
                </a:lnTo>
                <a:lnTo>
                  <a:pt x="149547" y="62793"/>
                </a:lnTo>
                <a:lnTo>
                  <a:pt x="149450" y="66177"/>
                </a:lnTo>
                <a:lnTo>
                  <a:pt x="149450" y="69162"/>
                </a:lnTo>
                <a:lnTo>
                  <a:pt x="147673" y="89616"/>
                </a:lnTo>
                <a:lnTo>
                  <a:pt x="137984" y="97921"/>
                </a:lnTo>
                <a:lnTo>
                  <a:pt x="127443" y="105010"/>
                </a:lnTo>
                <a:lnTo>
                  <a:pt x="116115" y="110969"/>
                </a:lnTo>
                <a:lnTo>
                  <a:pt x="110188" y="113546"/>
                </a:lnTo>
                <a:lnTo>
                  <a:pt x="108633" y="115038"/>
                </a:lnTo>
                <a:lnTo>
                  <a:pt x="106787" y="115934"/>
                </a:lnTo>
                <a:lnTo>
                  <a:pt x="104746" y="116332"/>
                </a:lnTo>
                <a:lnTo>
                  <a:pt x="93142" y="121561"/>
                </a:lnTo>
                <a:lnTo>
                  <a:pt x="82239" y="128130"/>
                </a:lnTo>
                <a:lnTo>
                  <a:pt x="80353" y="129369"/>
                </a:lnTo>
                <a:lnTo>
                  <a:pt x="69269" y="135934"/>
                </a:lnTo>
                <a:lnTo>
                  <a:pt x="57802" y="141438"/>
                </a:lnTo>
                <a:lnTo>
                  <a:pt x="45923" y="145881"/>
                </a:lnTo>
                <a:lnTo>
                  <a:pt x="33608" y="149261"/>
                </a:lnTo>
                <a:lnTo>
                  <a:pt x="33122" y="149371"/>
                </a:lnTo>
                <a:lnTo>
                  <a:pt x="26416" y="150963"/>
                </a:lnTo>
                <a:lnTo>
                  <a:pt x="19905" y="153252"/>
                </a:lnTo>
                <a:lnTo>
                  <a:pt x="14171" y="157332"/>
                </a:lnTo>
                <a:lnTo>
                  <a:pt x="8923" y="157034"/>
                </a:lnTo>
                <a:lnTo>
                  <a:pt x="6688" y="162308"/>
                </a:lnTo>
                <a:lnTo>
                  <a:pt x="2509" y="164000"/>
                </a:lnTo>
                <a:lnTo>
                  <a:pt x="2315" y="163104"/>
                </a:lnTo>
                <a:lnTo>
                  <a:pt x="2121" y="162308"/>
                </a:lnTo>
                <a:lnTo>
                  <a:pt x="1926" y="161412"/>
                </a:lnTo>
                <a:lnTo>
                  <a:pt x="192" y="148917"/>
                </a:lnTo>
                <a:lnTo>
                  <a:pt x="0" y="136376"/>
                </a:lnTo>
                <a:lnTo>
                  <a:pt x="566" y="132055"/>
                </a:lnTo>
                <a:lnTo>
                  <a:pt x="1926" y="124393"/>
                </a:lnTo>
                <a:lnTo>
                  <a:pt x="2704" y="116432"/>
                </a:lnTo>
                <a:close/>
              </a:path>
            </a:pathLst>
          </a:custGeom>
          <a:solidFill>
            <a:srgbClr val="FCFCFC"/>
          </a:solidFill>
        </p:spPr>
        <p:txBody>
          <a:bodyPr wrap="square" lIns="0" tIns="0" rIns="0" bIns="0" rtlCol="0">
            <a:noAutofit/>
          </a:bodyPr>
          <a:lstStyle/>
          <a:p>
            <a:endParaRPr sz="1758"/>
          </a:p>
        </p:txBody>
      </p:sp>
      <p:sp>
        <p:nvSpPr>
          <p:cNvPr id="1634" name="object 611"/>
          <p:cNvSpPr/>
          <p:nvPr/>
        </p:nvSpPr>
        <p:spPr>
          <a:xfrm>
            <a:off x="2308109" y="3188867"/>
            <a:ext cx="18735" cy="49999"/>
          </a:xfrm>
          <a:custGeom>
            <a:avLst/>
            <a:gdLst/>
            <a:ahLst/>
            <a:cxnLst/>
            <a:rect l="l" t="t" r="r" b="b"/>
            <a:pathLst>
              <a:path w="19186" h="51203">
                <a:moveTo>
                  <a:pt x="15524" y="31808"/>
                </a:moveTo>
                <a:lnTo>
                  <a:pt x="8773" y="41597"/>
                </a:lnTo>
                <a:lnTo>
                  <a:pt x="0" y="51203"/>
                </a:lnTo>
                <a:lnTo>
                  <a:pt x="1776" y="30750"/>
                </a:lnTo>
                <a:lnTo>
                  <a:pt x="3428" y="32143"/>
                </a:lnTo>
                <a:lnTo>
                  <a:pt x="5955" y="32640"/>
                </a:lnTo>
                <a:lnTo>
                  <a:pt x="7219" y="32939"/>
                </a:lnTo>
                <a:lnTo>
                  <a:pt x="14118" y="25077"/>
                </a:lnTo>
                <a:lnTo>
                  <a:pt x="14021" y="23684"/>
                </a:lnTo>
                <a:lnTo>
                  <a:pt x="13827" y="21097"/>
                </a:lnTo>
                <a:lnTo>
                  <a:pt x="12758" y="19504"/>
                </a:lnTo>
                <a:lnTo>
                  <a:pt x="12272" y="0"/>
                </a:lnTo>
                <a:lnTo>
                  <a:pt x="14993" y="1393"/>
                </a:lnTo>
                <a:lnTo>
                  <a:pt x="17617" y="8458"/>
                </a:lnTo>
                <a:lnTo>
                  <a:pt x="19186" y="20867"/>
                </a:lnTo>
                <a:lnTo>
                  <a:pt x="15524" y="31808"/>
                </a:lnTo>
                <a:close/>
              </a:path>
            </a:pathLst>
          </a:custGeom>
          <a:solidFill>
            <a:srgbClr val="FCFCFC"/>
          </a:solidFill>
        </p:spPr>
        <p:txBody>
          <a:bodyPr wrap="square" lIns="0" tIns="0" rIns="0" bIns="0" rtlCol="0">
            <a:noAutofit/>
          </a:bodyPr>
          <a:lstStyle/>
          <a:p>
            <a:endParaRPr sz="1758"/>
          </a:p>
        </p:txBody>
      </p:sp>
      <p:sp>
        <p:nvSpPr>
          <p:cNvPr id="1635" name="object 612"/>
          <p:cNvSpPr/>
          <p:nvPr/>
        </p:nvSpPr>
        <p:spPr>
          <a:xfrm>
            <a:off x="2166388" y="3298567"/>
            <a:ext cx="58362" cy="63552"/>
          </a:xfrm>
          <a:custGeom>
            <a:avLst/>
            <a:gdLst/>
            <a:ahLst/>
            <a:cxnLst/>
            <a:rect l="l" t="t" r="r" b="b"/>
            <a:pathLst>
              <a:path w="59767" h="65082">
                <a:moveTo>
                  <a:pt x="4178" y="11543"/>
                </a:moveTo>
                <a:lnTo>
                  <a:pt x="6414" y="6269"/>
                </a:lnTo>
                <a:lnTo>
                  <a:pt x="11661" y="6567"/>
                </a:lnTo>
                <a:lnTo>
                  <a:pt x="11467" y="7463"/>
                </a:lnTo>
                <a:lnTo>
                  <a:pt x="11273" y="8359"/>
                </a:lnTo>
                <a:lnTo>
                  <a:pt x="10981" y="9254"/>
                </a:lnTo>
                <a:lnTo>
                  <a:pt x="10495" y="9354"/>
                </a:lnTo>
                <a:lnTo>
                  <a:pt x="10009" y="9553"/>
                </a:lnTo>
                <a:lnTo>
                  <a:pt x="9523" y="9652"/>
                </a:lnTo>
                <a:lnTo>
                  <a:pt x="10009" y="10349"/>
                </a:lnTo>
                <a:lnTo>
                  <a:pt x="10301" y="9951"/>
                </a:lnTo>
                <a:lnTo>
                  <a:pt x="10690" y="9652"/>
                </a:lnTo>
                <a:lnTo>
                  <a:pt x="11078" y="9254"/>
                </a:lnTo>
                <a:lnTo>
                  <a:pt x="23549" y="6870"/>
                </a:lnTo>
                <a:lnTo>
                  <a:pt x="35998" y="4393"/>
                </a:lnTo>
                <a:lnTo>
                  <a:pt x="48008" y="1691"/>
                </a:lnTo>
                <a:lnTo>
                  <a:pt x="50243" y="1194"/>
                </a:lnTo>
                <a:lnTo>
                  <a:pt x="53742" y="4975"/>
                </a:lnTo>
                <a:lnTo>
                  <a:pt x="54908" y="0"/>
                </a:lnTo>
                <a:lnTo>
                  <a:pt x="55977" y="2487"/>
                </a:lnTo>
                <a:lnTo>
                  <a:pt x="57240" y="4776"/>
                </a:lnTo>
                <a:lnTo>
                  <a:pt x="59767" y="5970"/>
                </a:lnTo>
                <a:lnTo>
                  <a:pt x="58018" y="13036"/>
                </a:lnTo>
                <a:lnTo>
                  <a:pt x="58212" y="20500"/>
                </a:lnTo>
                <a:lnTo>
                  <a:pt x="55685" y="27864"/>
                </a:lnTo>
                <a:lnTo>
                  <a:pt x="52770" y="20599"/>
                </a:lnTo>
                <a:lnTo>
                  <a:pt x="54713" y="13036"/>
                </a:lnTo>
                <a:lnTo>
                  <a:pt x="50923" y="6169"/>
                </a:lnTo>
                <a:lnTo>
                  <a:pt x="50763" y="18858"/>
                </a:lnTo>
                <a:lnTo>
                  <a:pt x="50928" y="31554"/>
                </a:lnTo>
                <a:lnTo>
                  <a:pt x="51021" y="33138"/>
                </a:lnTo>
                <a:lnTo>
                  <a:pt x="49817" y="45810"/>
                </a:lnTo>
                <a:lnTo>
                  <a:pt x="45683" y="57623"/>
                </a:lnTo>
                <a:lnTo>
                  <a:pt x="44218" y="61101"/>
                </a:lnTo>
                <a:lnTo>
                  <a:pt x="43343" y="63191"/>
                </a:lnTo>
                <a:lnTo>
                  <a:pt x="41594" y="63689"/>
                </a:lnTo>
                <a:lnTo>
                  <a:pt x="39553" y="63987"/>
                </a:lnTo>
                <a:lnTo>
                  <a:pt x="31876" y="65082"/>
                </a:lnTo>
                <a:lnTo>
                  <a:pt x="26142" y="61400"/>
                </a:lnTo>
                <a:lnTo>
                  <a:pt x="21380" y="55927"/>
                </a:lnTo>
                <a:lnTo>
                  <a:pt x="13917" y="45535"/>
                </a:lnTo>
                <a:lnTo>
                  <a:pt x="8211" y="34188"/>
                </a:lnTo>
                <a:lnTo>
                  <a:pt x="3461" y="22323"/>
                </a:lnTo>
                <a:lnTo>
                  <a:pt x="0" y="13235"/>
                </a:lnTo>
                <a:lnTo>
                  <a:pt x="4178" y="11543"/>
                </a:lnTo>
                <a:close/>
              </a:path>
            </a:pathLst>
          </a:custGeom>
          <a:solidFill>
            <a:srgbClr val="F0972C"/>
          </a:solidFill>
        </p:spPr>
        <p:txBody>
          <a:bodyPr wrap="square" lIns="0" tIns="0" rIns="0" bIns="0" rtlCol="0">
            <a:noAutofit/>
          </a:bodyPr>
          <a:lstStyle/>
          <a:p>
            <a:endParaRPr sz="1758"/>
          </a:p>
        </p:txBody>
      </p:sp>
      <p:sp>
        <p:nvSpPr>
          <p:cNvPr id="1636" name="object 613"/>
          <p:cNvSpPr/>
          <p:nvPr/>
        </p:nvSpPr>
        <p:spPr>
          <a:xfrm>
            <a:off x="2129846" y="3114122"/>
            <a:ext cx="40996" cy="82016"/>
          </a:xfrm>
          <a:custGeom>
            <a:avLst/>
            <a:gdLst/>
            <a:ahLst/>
            <a:cxnLst/>
            <a:rect l="l" t="t" r="r" b="b"/>
            <a:pathLst>
              <a:path w="41983" h="83990">
                <a:moveTo>
                  <a:pt x="5733" y="2686"/>
                </a:moveTo>
                <a:lnTo>
                  <a:pt x="8746" y="1194"/>
                </a:lnTo>
                <a:lnTo>
                  <a:pt x="12245" y="1393"/>
                </a:lnTo>
                <a:lnTo>
                  <a:pt x="14674" y="0"/>
                </a:lnTo>
                <a:lnTo>
                  <a:pt x="16715" y="1194"/>
                </a:lnTo>
                <a:lnTo>
                  <a:pt x="18950" y="2089"/>
                </a:lnTo>
                <a:lnTo>
                  <a:pt x="24684" y="4677"/>
                </a:lnTo>
                <a:lnTo>
                  <a:pt x="30321" y="7463"/>
                </a:lnTo>
                <a:lnTo>
                  <a:pt x="36249" y="9254"/>
                </a:lnTo>
                <a:lnTo>
                  <a:pt x="41302" y="10747"/>
                </a:lnTo>
                <a:lnTo>
                  <a:pt x="41983" y="14529"/>
                </a:lnTo>
                <a:lnTo>
                  <a:pt x="40428" y="17813"/>
                </a:lnTo>
                <a:lnTo>
                  <a:pt x="35491" y="29598"/>
                </a:lnTo>
                <a:lnTo>
                  <a:pt x="30676" y="41436"/>
                </a:lnTo>
                <a:lnTo>
                  <a:pt x="25471" y="53054"/>
                </a:lnTo>
                <a:lnTo>
                  <a:pt x="19363" y="64177"/>
                </a:lnTo>
                <a:lnTo>
                  <a:pt x="11837" y="74534"/>
                </a:lnTo>
                <a:lnTo>
                  <a:pt x="9718" y="76924"/>
                </a:lnTo>
                <a:lnTo>
                  <a:pt x="7191" y="79512"/>
                </a:lnTo>
                <a:lnTo>
                  <a:pt x="4664" y="82298"/>
                </a:lnTo>
                <a:lnTo>
                  <a:pt x="777" y="83990"/>
                </a:lnTo>
                <a:lnTo>
                  <a:pt x="0" y="80208"/>
                </a:lnTo>
                <a:lnTo>
                  <a:pt x="1554" y="76924"/>
                </a:lnTo>
                <a:lnTo>
                  <a:pt x="2138" y="73640"/>
                </a:lnTo>
                <a:lnTo>
                  <a:pt x="3855" y="61011"/>
                </a:lnTo>
                <a:lnTo>
                  <a:pt x="4667" y="48382"/>
                </a:lnTo>
                <a:lnTo>
                  <a:pt x="4595" y="35753"/>
                </a:lnTo>
                <a:lnTo>
                  <a:pt x="3659" y="23124"/>
                </a:lnTo>
                <a:lnTo>
                  <a:pt x="3012" y="17813"/>
                </a:lnTo>
                <a:lnTo>
                  <a:pt x="2429" y="13434"/>
                </a:lnTo>
                <a:lnTo>
                  <a:pt x="2138" y="9055"/>
                </a:lnTo>
                <a:lnTo>
                  <a:pt x="2818" y="4677"/>
                </a:lnTo>
                <a:lnTo>
                  <a:pt x="5733" y="2686"/>
                </a:lnTo>
                <a:close/>
              </a:path>
            </a:pathLst>
          </a:custGeom>
          <a:solidFill>
            <a:srgbClr val="4189CA"/>
          </a:solidFill>
        </p:spPr>
        <p:txBody>
          <a:bodyPr wrap="square" lIns="0" tIns="0" rIns="0" bIns="0" rtlCol="0">
            <a:noAutofit/>
          </a:bodyPr>
          <a:lstStyle/>
          <a:p>
            <a:endParaRPr sz="1758"/>
          </a:p>
        </p:txBody>
      </p:sp>
      <p:sp>
        <p:nvSpPr>
          <p:cNvPr id="1637" name="object 614"/>
          <p:cNvSpPr/>
          <p:nvPr/>
        </p:nvSpPr>
        <p:spPr>
          <a:xfrm>
            <a:off x="2178274" y="3233064"/>
            <a:ext cx="181" cy="180"/>
          </a:xfrm>
          <a:custGeom>
            <a:avLst/>
            <a:gdLst/>
            <a:ahLst/>
            <a:cxnLst/>
            <a:rect l="l" t="t" r="r" b="b"/>
            <a:pathLst>
              <a:path w="185" h="184">
                <a:moveTo>
                  <a:pt x="185" y="80"/>
                </a:moveTo>
                <a:lnTo>
                  <a:pt x="0" y="184"/>
                </a:lnTo>
                <a:lnTo>
                  <a:pt x="169" y="0"/>
                </a:lnTo>
                <a:close/>
              </a:path>
            </a:pathLst>
          </a:custGeom>
          <a:solidFill>
            <a:srgbClr val="F0972C"/>
          </a:solidFill>
        </p:spPr>
        <p:txBody>
          <a:bodyPr wrap="square" lIns="0" tIns="0" rIns="0" bIns="0" rtlCol="0">
            <a:noAutofit/>
          </a:bodyPr>
          <a:lstStyle/>
          <a:p>
            <a:endParaRPr sz="1758"/>
          </a:p>
        </p:txBody>
      </p:sp>
      <p:sp>
        <p:nvSpPr>
          <p:cNvPr id="1638" name="object 615"/>
          <p:cNvSpPr/>
          <p:nvPr/>
        </p:nvSpPr>
        <p:spPr>
          <a:xfrm>
            <a:off x="2147619" y="3220431"/>
            <a:ext cx="38667" cy="139252"/>
          </a:xfrm>
          <a:custGeom>
            <a:avLst/>
            <a:gdLst/>
            <a:ahLst/>
            <a:cxnLst/>
            <a:rect l="l" t="t" r="r" b="b"/>
            <a:pathLst>
              <a:path w="39598" h="142604">
                <a:moveTo>
                  <a:pt x="13355" y="43330"/>
                </a:moveTo>
                <a:lnTo>
                  <a:pt x="19184" y="32063"/>
                </a:lnTo>
                <a:lnTo>
                  <a:pt x="24048" y="23485"/>
                </a:lnTo>
                <a:lnTo>
                  <a:pt x="14060" y="32420"/>
                </a:lnTo>
                <a:lnTo>
                  <a:pt x="7496" y="43057"/>
                </a:lnTo>
                <a:lnTo>
                  <a:pt x="4613" y="55262"/>
                </a:lnTo>
                <a:lnTo>
                  <a:pt x="4709" y="62793"/>
                </a:lnTo>
                <a:lnTo>
                  <a:pt x="6443" y="75715"/>
                </a:lnTo>
                <a:lnTo>
                  <a:pt x="9120" y="88301"/>
                </a:lnTo>
                <a:lnTo>
                  <a:pt x="12768" y="100527"/>
                </a:lnTo>
                <a:lnTo>
                  <a:pt x="17418" y="112367"/>
                </a:lnTo>
                <a:lnTo>
                  <a:pt x="23100" y="123799"/>
                </a:lnTo>
                <a:lnTo>
                  <a:pt x="29843" y="134797"/>
                </a:lnTo>
                <a:lnTo>
                  <a:pt x="34739" y="141609"/>
                </a:lnTo>
                <a:lnTo>
                  <a:pt x="34447" y="141907"/>
                </a:lnTo>
                <a:lnTo>
                  <a:pt x="34156" y="142305"/>
                </a:lnTo>
                <a:lnTo>
                  <a:pt x="33864" y="142604"/>
                </a:lnTo>
                <a:lnTo>
                  <a:pt x="25985" y="132491"/>
                </a:lnTo>
                <a:lnTo>
                  <a:pt x="19483" y="121581"/>
                </a:lnTo>
                <a:lnTo>
                  <a:pt x="13942" y="110116"/>
                </a:lnTo>
                <a:lnTo>
                  <a:pt x="8948" y="98337"/>
                </a:lnTo>
                <a:lnTo>
                  <a:pt x="3917" y="84539"/>
                </a:lnTo>
                <a:lnTo>
                  <a:pt x="1037" y="72265"/>
                </a:lnTo>
                <a:lnTo>
                  <a:pt x="0" y="59541"/>
                </a:lnTo>
                <a:lnTo>
                  <a:pt x="44" y="57121"/>
                </a:lnTo>
                <a:lnTo>
                  <a:pt x="1887" y="43923"/>
                </a:lnTo>
                <a:lnTo>
                  <a:pt x="6032" y="31788"/>
                </a:lnTo>
                <a:lnTo>
                  <a:pt x="12014" y="20548"/>
                </a:lnTo>
                <a:lnTo>
                  <a:pt x="19365" y="10038"/>
                </a:lnTo>
                <a:lnTo>
                  <a:pt x="25409" y="2487"/>
                </a:lnTo>
                <a:lnTo>
                  <a:pt x="32698" y="2089"/>
                </a:lnTo>
                <a:lnTo>
                  <a:pt x="38140" y="0"/>
                </a:lnTo>
                <a:lnTo>
                  <a:pt x="38237" y="497"/>
                </a:lnTo>
                <a:lnTo>
                  <a:pt x="38432" y="895"/>
                </a:lnTo>
                <a:lnTo>
                  <a:pt x="38626" y="1393"/>
                </a:lnTo>
                <a:lnTo>
                  <a:pt x="36488" y="4776"/>
                </a:lnTo>
                <a:lnTo>
                  <a:pt x="34447" y="8160"/>
                </a:lnTo>
                <a:lnTo>
                  <a:pt x="31337" y="13135"/>
                </a:lnTo>
                <a:lnTo>
                  <a:pt x="30074" y="14529"/>
                </a:lnTo>
                <a:lnTo>
                  <a:pt x="29102" y="15723"/>
                </a:lnTo>
                <a:lnTo>
                  <a:pt x="28130" y="16817"/>
                </a:lnTo>
                <a:lnTo>
                  <a:pt x="27353" y="17216"/>
                </a:lnTo>
                <a:lnTo>
                  <a:pt x="26284" y="17912"/>
                </a:lnTo>
                <a:lnTo>
                  <a:pt x="26770" y="18609"/>
                </a:lnTo>
                <a:lnTo>
                  <a:pt x="27741" y="19803"/>
                </a:lnTo>
                <a:lnTo>
                  <a:pt x="28616" y="19007"/>
                </a:lnTo>
                <a:lnTo>
                  <a:pt x="29199" y="17912"/>
                </a:lnTo>
                <a:lnTo>
                  <a:pt x="31143" y="17116"/>
                </a:lnTo>
                <a:lnTo>
                  <a:pt x="32115" y="15922"/>
                </a:lnTo>
                <a:lnTo>
                  <a:pt x="31547" y="13017"/>
                </a:lnTo>
                <a:lnTo>
                  <a:pt x="35225" y="10946"/>
                </a:lnTo>
                <a:lnTo>
                  <a:pt x="37363" y="9752"/>
                </a:lnTo>
                <a:lnTo>
                  <a:pt x="39501" y="8558"/>
                </a:lnTo>
                <a:lnTo>
                  <a:pt x="39598" y="11245"/>
                </a:lnTo>
                <a:lnTo>
                  <a:pt x="38043" y="13434"/>
                </a:lnTo>
                <a:lnTo>
                  <a:pt x="37265" y="15822"/>
                </a:lnTo>
                <a:lnTo>
                  <a:pt x="35030" y="17614"/>
                </a:lnTo>
                <a:lnTo>
                  <a:pt x="31337" y="17514"/>
                </a:lnTo>
                <a:lnTo>
                  <a:pt x="30268" y="20798"/>
                </a:lnTo>
                <a:lnTo>
                  <a:pt x="28130" y="26868"/>
                </a:lnTo>
                <a:lnTo>
                  <a:pt x="25118" y="32640"/>
                </a:lnTo>
                <a:lnTo>
                  <a:pt x="24632" y="39208"/>
                </a:lnTo>
                <a:lnTo>
                  <a:pt x="19384" y="45677"/>
                </a:lnTo>
                <a:lnTo>
                  <a:pt x="18606" y="53638"/>
                </a:lnTo>
                <a:lnTo>
                  <a:pt x="17246" y="61301"/>
                </a:lnTo>
                <a:lnTo>
                  <a:pt x="16555" y="73868"/>
                </a:lnTo>
                <a:lnTo>
                  <a:pt x="17934" y="86374"/>
                </a:lnTo>
                <a:lnTo>
                  <a:pt x="18606" y="90657"/>
                </a:lnTo>
                <a:lnTo>
                  <a:pt x="13988" y="78719"/>
                </a:lnTo>
                <a:lnTo>
                  <a:pt x="11610" y="66231"/>
                </a:lnTo>
                <a:lnTo>
                  <a:pt x="10929" y="55927"/>
                </a:lnTo>
                <a:lnTo>
                  <a:pt x="13355" y="43330"/>
                </a:lnTo>
                <a:close/>
              </a:path>
            </a:pathLst>
          </a:custGeom>
          <a:solidFill>
            <a:srgbClr val="F0972C"/>
          </a:solidFill>
        </p:spPr>
        <p:txBody>
          <a:bodyPr wrap="square" lIns="0" tIns="0" rIns="0" bIns="0" rtlCol="0">
            <a:noAutofit/>
          </a:bodyPr>
          <a:lstStyle/>
          <a:p>
            <a:endParaRPr sz="1758"/>
          </a:p>
        </p:txBody>
      </p:sp>
      <p:sp>
        <p:nvSpPr>
          <p:cNvPr id="1639" name="object 616"/>
          <p:cNvSpPr/>
          <p:nvPr/>
        </p:nvSpPr>
        <p:spPr>
          <a:xfrm>
            <a:off x="2175878" y="2982461"/>
            <a:ext cx="45361" cy="55681"/>
          </a:xfrm>
          <a:custGeom>
            <a:avLst/>
            <a:gdLst/>
            <a:ahLst/>
            <a:cxnLst/>
            <a:rect l="l" t="t" r="r" b="b"/>
            <a:pathLst>
              <a:path w="46453" h="57021">
                <a:moveTo>
                  <a:pt x="12536" y="298"/>
                </a:moveTo>
                <a:lnTo>
                  <a:pt x="18659" y="796"/>
                </a:lnTo>
                <a:lnTo>
                  <a:pt x="19047" y="1890"/>
                </a:lnTo>
                <a:lnTo>
                  <a:pt x="16326" y="7662"/>
                </a:lnTo>
                <a:lnTo>
                  <a:pt x="12624" y="19734"/>
                </a:lnTo>
                <a:lnTo>
                  <a:pt x="13403" y="31575"/>
                </a:lnTo>
                <a:lnTo>
                  <a:pt x="18561" y="42492"/>
                </a:lnTo>
                <a:lnTo>
                  <a:pt x="18756" y="42791"/>
                </a:lnTo>
                <a:lnTo>
                  <a:pt x="19339" y="42890"/>
                </a:lnTo>
                <a:lnTo>
                  <a:pt x="19630" y="43089"/>
                </a:lnTo>
                <a:lnTo>
                  <a:pt x="21866" y="36422"/>
                </a:lnTo>
                <a:lnTo>
                  <a:pt x="28960" y="35924"/>
                </a:lnTo>
                <a:lnTo>
                  <a:pt x="33528" y="31148"/>
                </a:lnTo>
                <a:lnTo>
                  <a:pt x="26628" y="30451"/>
                </a:lnTo>
                <a:lnTo>
                  <a:pt x="27405" y="26072"/>
                </a:lnTo>
                <a:lnTo>
                  <a:pt x="28377" y="21097"/>
                </a:lnTo>
                <a:lnTo>
                  <a:pt x="29252" y="16618"/>
                </a:lnTo>
                <a:lnTo>
                  <a:pt x="29640" y="12538"/>
                </a:lnTo>
                <a:lnTo>
                  <a:pt x="22449" y="12837"/>
                </a:lnTo>
                <a:lnTo>
                  <a:pt x="17978" y="13036"/>
                </a:lnTo>
                <a:lnTo>
                  <a:pt x="20602" y="8359"/>
                </a:lnTo>
                <a:lnTo>
                  <a:pt x="19242" y="4179"/>
                </a:lnTo>
                <a:lnTo>
                  <a:pt x="30236" y="11768"/>
                </a:lnTo>
                <a:lnTo>
                  <a:pt x="41004" y="17547"/>
                </a:lnTo>
                <a:lnTo>
                  <a:pt x="43052" y="18410"/>
                </a:lnTo>
                <a:lnTo>
                  <a:pt x="46453" y="19902"/>
                </a:lnTo>
                <a:lnTo>
                  <a:pt x="45870" y="22490"/>
                </a:lnTo>
                <a:lnTo>
                  <a:pt x="43829" y="24779"/>
                </a:lnTo>
                <a:lnTo>
                  <a:pt x="41691" y="27267"/>
                </a:lnTo>
                <a:lnTo>
                  <a:pt x="39553" y="29754"/>
                </a:lnTo>
                <a:lnTo>
                  <a:pt x="37123" y="31944"/>
                </a:lnTo>
                <a:lnTo>
                  <a:pt x="28368" y="41233"/>
                </a:lnTo>
                <a:lnTo>
                  <a:pt x="21171" y="51711"/>
                </a:lnTo>
                <a:lnTo>
                  <a:pt x="19922" y="53737"/>
                </a:lnTo>
                <a:lnTo>
                  <a:pt x="19145" y="55031"/>
                </a:lnTo>
                <a:lnTo>
                  <a:pt x="18853" y="57021"/>
                </a:lnTo>
                <a:lnTo>
                  <a:pt x="16909" y="56723"/>
                </a:lnTo>
                <a:lnTo>
                  <a:pt x="14966" y="56524"/>
                </a:lnTo>
                <a:lnTo>
                  <a:pt x="15160" y="54434"/>
                </a:lnTo>
                <a:lnTo>
                  <a:pt x="14771" y="53041"/>
                </a:lnTo>
                <a:lnTo>
                  <a:pt x="11325" y="40803"/>
                </a:lnTo>
                <a:lnTo>
                  <a:pt x="7200" y="28783"/>
                </a:lnTo>
                <a:lnTo>
                  <a:pt x="2595" y="16934"/>
                </a:lnTo>
                <a:lnTo>
                  <a:pt x="874" y="12737"/>
                </a:lnTo>
                <a:lnTo>
                  <a:pt x="1846" y="8558"/>
                </a:lnTo>
                <a:lnTo>
                  <a:pt x="0" y="4080"/>
                </a:lnTo>
                <a:lnTo>
                  <a:pt x="2235" y="99"/>
                </a:lnTo>
                <a:lnTo>
                  <a:pt x="5733" y="199"/>
                </a:lnTo>
                <a:lnTo>
                  <a:pt x="9135" y="0"/>
                </a:lnTo>
                <a:lnTo>
                  <a:pt x="12536" y="298"/>
                </a:lnTo>
                <a:close/>
              </a:path>
            </a:pathLst>
          </a:custGeom>
          <a:solidFill>
            <a:srgbClr val="4189CA"/>
          </a:solidFill>
        </p:spPr>
        <p:txBody>
          <a:bodyPr wrap="square" lIns="0" tIns="0" rIns="0" bIns="0" rtlCol="0">
            <a:noAutofit/>
          </a:bodyPr>
          <a:lstStyle/>
          <a:p>
            <a:endParaRPr sz="1758"/>
          </a:p>
        </p:txBody>
      </p:sp>
      <p:sp>
        <p:nvSpPr>
          <p:cNvPr id="1640" name="object 617"/>
          <p:cNvSpPr/>
          <p:nvPr/>
        </p:nvSpPr>
        <p:spPr>
          <a:xfrm>
            <a:off x="2174235" y="3107629"/>
            <a:ext cx="17466" cy="104269"/>
          </a:xfrm>
          <a:custGeom>
            <a:avLst/>
            <a:gdLst/>
            <a:ahLst/>
            <a:cxnLst/>
            <a:rect l="l" t="t" r="r" b="b"/>
            <a:pathLst>
              <a:path w="17886" h="106779">
                <a:moveTo>
                  <a:pt x="9523" y="11245"/>
                </a:moveTo>
                <a:lnTo>
                  <a:pt x="9329" y="7563"/>
                </a:lnTo>
                <a:lnTo>
                  <a:pt x="9426" y="3781"/>
                </a:lnTo>
                <a:lnTo>
                  <a:pt x="10009" y="0"/>
                </a:lnTo>
                <a:lnTo>
                  <a:pt x="11476" y="12494"/>
                </a:lnTo>
                <a:lnTo>
                  <a:pt x="13485" y="24924"/>
                </a:lnTo>
                <a:lnTo>
                  <a:pt x="15548" y="37344"/>
                </a:lnTo>
                <a:lnTo>
                  <a:pt x="17178" y="49808"/>
                </a:lnTo>
                <a:lnTo>
                  <a:pt x="17886" y="62372"/>
                </a:lnTo>
                <a:lnTo>
                  <a:pt x="17298" y="74138"/>
                </a:lnTo>
                <a:lnTo>
                  <a:pt x="14572" y="86870"/>
                </a:lnTo>
                <a:lnTo>
                  <a:pt x="9088" y="98349"/>
                </a:lnTo>
                <a:lnTo>
                  <a:pt x="2235" y="106779"/>
                </a:lnTo>
                <a:lnTo>
                  <a:pt x="1457" y="106381"/>
                </a:lnTo>
                <a:lnTo>
                  <a:pt x="777" y="105983"/>
                </a:lnTo>
                <a:lnTo>
                  <a:pt x="0" y="105485"/>
                </a:lnTo>
                <a:lnTo>
                  <a:pt x="5919" y="94041"/>
                </a:lnTo>
                <a:lnTo>
                  <a:pt x="9107" y="81723"/>
                </a:lnTo>
                <a:lnTo>
                  <a:pt x="10850" y="68963"/>
                </a:lnTo>
                <a:lnTo>
                  <a:pt x="10884" y="68665"/>
                </a:lnTo>
                <a:lnTo>
                  <a:pt x="11590" y="56002"/>
                </a:lnTo>
                <a:lnTo>
                  <a:pt x="11327" y="43372"/>
                </a:lnTo>
                <a:lnTo>
                  <a:pt x="10569" y="30749"/>
                </a:lnTo>
                <a:lnTo>
                  <a:pt x="9788" y="18107"/>
                </a:lnTo>
                <a:lnTo>
                  <a:pt x="9523" y="11245"/>
                </a:lnTo>
                <a:close/>
              </a:path>
            </a:pathLst>
          </a:custGeom>
          <a:solidFill>
            <a:srgbClr val="FCFCFC"/>
          </a:solidFill>
        </p:spPr>
        <p:txBody>
          <a:bodyPr wrap="square" lIns="0" tIns="0" rIns="0" bIns="0" rtlCol="0">
            <a:noAutofit/>
          </a:bodyPr>
          <a:lstStyle/>
          <a:p>
            <a:endParaRPr sz="1758"/>
          </a:p>
        </p:txBody>
      </p:sp>
      <p:sp>
        <p:nvSpPr>
          <p:cNvPr id="1641" name="object 618"/>
          <p:cNvSpPr/>
          <p:nvPr/>
        </p:nvSpPr>
        <p:spPr>
          <a:xfrm>
            <a:off x="2163606" y="3138039"/>
            <a:ext cx="16491" cy="74533"/>
          </a:xfrm>
          <a:custGeom>
            <a:avLst/>
            <a:gdLst/>
            <a:ahLst/>
            <a:cxnLst/>
            <a:rect l="l" t="t" r="r" b="b"/>
            <a:pathLst>
              <a:path w="16888" h="76327">
                <a:moveTo>
                  <a:pt x="9718" y="35526"/>
                </a:moveTo>
                <a:lnTo>
                  <a:pt x="10577" y="22927"/>
                </a:lnTo>
                <a:lnTo>
                  <a:pt x="11683" y="10338"/>
                </a:lnTo>
                <a:lnTo>
                  <a:pt x="12633" y="5572"/>
                </a:lnTo>
                <a:lnTo>
                  <a:pt x="13119" y="3682"/>
                </a:lnTo>
                <a:lnTo>
                  <a:pt x="13314" y="1791"/>
                </a:lnTo>
                <a:lnTo>
                  <a:pt x="14771" y="0"/>
                </a:lnTo>
                <a:lnTo>
                  <a:pt x="15992" y="12655"/>
                </a:lnTo>
                <a:lnTo>
                  <a:pt x="16791" y="25269"/>
                </a:lnTo>
                <a:lnTo>
                  <a:pt x="16888" y="37844"/>
                </a:lnTo>
                <a:lnTo>
                  <a:pt x="15999" y="50386"/>
                </a:lnTo>
                <a:lnTo>
                  <a:pt x="13844" y="62899"/>
                </a:lnTo>
                <a:lnTo>
                  <a:pt x="12828" y="67172"/>
                </a:lnTo>
                <a:lnTo>
                  <a:pt x="11467" y="71053"/>
                </a:lnTo>
                <a:lnTo>
                  <a:pt x="8552" y="74138"/>
                </a:lnTo>
                <a:lnTo>
                  <a:pt x="5733" y="74934"/>
                </a:lnTo>
                <a:lnTo>
                  <a:pt x="2818" y="75631"/>
                </a:lnTo>
                <a:lnTo>
                  <a:pt x="0" y="76327"/>
                </a:lnTo>
                <a:lnTo>
                  <a:pt x="3704" y="64135"/>
                </a:lnTo>
                <a:lnTo>
                  <a:pt x="6867" y="51794"/>
                </a:lnTo>
                <a:lnTo>
                  <a:pt x="9211" y="39323"/>
                </a:lnTo>
                <a:lnTo>
                  <a:pt x="9718" y="35526"/>
                </a:lnTo>
                <a:close/>
              </a:path>
            </a:pathLst>
          </a:custGeom>
          <a:solidFill>
            <a:srgbClr val="FCFCFC"/>
          </a:solidFill>
        </p:spPr>
        <p:txBody>
          <a:bodyPr wrap="square" lIns="0" tIns="0" rIns="0" bIns="0" rtlCol="0">
            <a:noAutofit/>
          </a:bodyPr>
          <a:lstStyle/>
          <a:p>
            <a:endParaRPr sz="1758"/>
          </a:p>
        </p:txBody>
      </p:sp>
      <p:sp>
        <p:nvSpPr>
          <p:cNvPr id="1642" name="object 619"/>
          <p:cNvSpPr/>
          <p:nvPr/>
        </p:nvSpPr>
        <p:spPr>
          <a:xfrm>
            <a:off x="1943157" y="2819298"/>
            <a:ext cx="28090" cy="50628"/>
          </a:xfrm>
          <a:custGeom>
            <a:avLst/>
            <a:gdLst/>
            <a:ahLst/>
            <a:cxnLst/>
            <a:rect l="l" t="t" r="r" b="b"/>
            <a:pathLst>
              <a:path w="28766" h="51847">
                <a:moveTo>
                  <a:pt x="22157" y="24082"/>
                </a:moveTo>
                <a:lnTo>
                  <a:pt x="21866" y="25276"/>
                </a:lnTo>
                <a:lnTo>
                  <a:pt x="21866" y="26371"/>
                </a:lnTo>
                <a:lnTo>
                  <a:pt x="19339" y="28958"/>
                </a:lnTo>
                <a:lnTo>
                  <a:pt x="9604" y="37425"/>
                </a:lnTo>
                <a:lnTo>
                  <a:pt x="3627" y="48902"/>
                </a:lnTo>
                <a:lnTo>
                  <a:pt x="2138" y="51847"/>
                </a:lnTo>
                <a:lnTo>
                  <a:pt x="0" y="42492"/>
                </a:lnTo>
                <a:lnTo>
                  <a:pt x="583" y="33834"/>
                </a:lnTo>
                <a:lnTo>
                  <a:pt x="3984" y="28859"/>
                </a:lnTo>
                <a:lnTo>
                  <a:pt x="8454" y="22390"/>
                </a:lnTo>
                <a:lnTo>
                  <a:pt x="13119" y="16121"/>
                </a:lnTo>
                <a:lnTo>
                  <a:pt x="17784" y="9553"/>
                </a:lnTo>
                <a:lnTo>
                  <a:pt x="14383" y="7463"/>
                </a:lnTo>
                <a:lnTo>
                  <a:pt x="11078" y="9652"/>
                </a:lnTo>
                <a:lnTo>
                  <a:pt x="7871" y="9354"/>
                </a:lnTo>
                <a:lnTo>
                  <a:pt x="10204" y="1293"/>
                </a:lnTo>
                <a:lnTo>
                  <a:pt x="13216" y="0"/>
                </a:lnTo>
                <a:lnTo>
                  <a:pt x="28766" y="796"/>
                </a:lnTo>
                <a:lnTo>
                  <a:pt x="20785" y="10495"/>
                </a:lnTo>
                <a:lnTo>
                  <a:pt x="21662" y="22754"/>
                </a:lnTo>
                <a:lnTo>
                  <a:pt x="21768" y="23087"/>
                </a:lnTo>
                <a:lnTo>
                  <a:pt x="22157" y="24082"/>
                </a:lnTo>
                <a:close/>
              </a:path>
            </a:pathLst>
          </a:custGeom>
          <a:solidFill>
            <a:srgbClr val="FCFCFC"/>
          </a:solidFill>
        </p:spPr>
        <p:txBody>
          <a:bodyPr wrap="square" lIns="0" tIns="0" rIns="0" bIns="0" rtlCol="0">
            <a:noAutofit/>
          </a:bodyPr>
          <a:lstStyle/>
          <a:p>
            <a:endParaRPr sz="1758"/>
          </a:p>
        </p:txBody>
      </p:sp>
      <p:sp>
        <p:nvSpPr>
          <p:cNvPr id="1643" name="object 620"/>
          <p:cNvSpPr/>
          <p:nvPr/>
        </p:nvSpPr>
        <p:spPr>
          <a:xfrm>
            <a:off x="1997280" y="2955835"/>
            <a:ext cx="30462" cy="31387"/>
          </a:xfrm>
          <a:custGeom>
            <a:avLst/>
            <a:gdLst/>
            <a:ahLst/>
            <a:cxnLst/>
            <a:rect l="l" t="t" r="r" b="b"/>
            <a:pathLst>
              <a:path w="31195" h="32143">
                <a:moveTo>
                  <a:pt x="2526" y="13135"/>
                </a:moveTo>
                <a:lnTo>
                  <a:pt x="4664" y="10150"/>
                </a:lnTo>
                <a:lnTo>
                  <a:pt x="7288" y="6468"/>
                </a:lnTo>
                <a:lnTo>
                  <a:pt x="12245" y="4975"/>
                </a:lnTo>
                <a:lnTo>
                  <a:pt x="13411" y="0"/>
                </a:lnTo>
                <a:lnTo>
                  <a:pt x="16423" y="99"/>
                </a:lnTo>
                <a:lnTo>
                  <a:pt x="18659" y="1691"/>
                </a:lnTo>
                <a:lnTo>
                  <a:pt x="20894" y="3582"/>
                </a:lnTo>
                <a:lnTo>
                  <a:pt x="17687" y="6866"/>
                </a:lnTo>
                <a:lnTo>
                  <a:pt x="14674" y="10250"/>
                </a:lnTo>
                <a:lnTo>
                  <a:pt x="11467" y="13533"/>
                </a:lnTo>
                <a:lnTo>
                  <a:pt x="9329" y="15623"/>
                </a:lnTo>
                <a:lnTo>
                  <a:pt x="9038" y="17415"/>
                </a:lnTo>
                <a:lnTo>
                  <a:pt x="11370" y="19604"/>
                </a:lnTo>
                <a:lnTo>
                  <a:pt x="13411" y="21594"/>
                </a:lnTo>
                <a:lnTo>
                  <a:pt x="15354" y="22987"/>
                </a:lnTo>
                <a:lnTo>
                  <a:pt x="17881" y="20400"/>
                </a:lnTo>
                <a:lnTo>
                  <a:pt x="20311" y="17813"/>
                </a:lnTo>
                <a:lnTo>
                  <a:pt x="22837" y="15424"/>
                </a:lnTo>
                <a:lnTo>
                  <a:pt x="25267" y="12936"/>
                </a:lnTo>
                <a:lnTo>
                  <a:pt x="26725" y="11344"/>
                </a:lnTo>
                <a:lnTo>
                  <a:pt x="28183" y="11344"/>
                </a:lnTo>
                <a:lnTo>
                  <a:pt x="29640" y="12936"/>
                </a:lnTo>
                <a:lnTo>
                  <a:pt x="31195" y="14529"/>
                </a:lnTo>
                <a:lnTo>
                  <a:pt x="31195" y="15822"/>
                </a:lnTo>
                <a:lnTo>
                  <a:pt x="29737" y="17514"/>
                </a:lnTo>
                <a:lnTo>
                  <a:pt x="26142" y="21793"/>
                </a:lnTo>
                <a:lnTo>
                  <a:pt x="21380" y="24878"/>
                </a:lnTo>
                <a:lnTo>
                  <a:pt x="18464" y="29854"/>
                </a:lnTo>
                <a:lnTo>
                  <a:pt x="17201" y="32143"/>
                </a:lnTo>
                <a:lnTo>
                  <a:pt x="13702" y="30949"/>
                </a:lnTo>
                <a:lnTo>
                  <a:pt x="12633" y="30551"/>
                </a:lnTo>
                <a:lnTo>
                  <a:pt x="7871" y="28461"/>
                </a:lnTo>
                <a:lnTo>
                  <a:pt x="4761" y="23983"/>
                </a:lnTo>
                <a:lnTo>
                  <a:pt x="2040" y="19703"/>
                </a:lnTo>
                <a:lnTo>
                  <a:pt x="0" y="16419"/>
                </a:lnTo>
                <a:lnTo>
                  <a:pt x="2526" y="13135"/>
                </a:lnTo>
                <a:close/>
              </a:path>
            </a:pathLst>
          </a:custGeom>
          <a:solidFill>
            <a:srgbClr val="F0972C"/>
          </a:solidFill>
        </p:spPr>
        <p:txBody>
          <a:bodyPr wrap="square" lIns="0" tIns="0" rIns="0" bIns="0" rtlCol="0">
            <a:noAutofit/>
          </a:bodyPr>
          <a:lstStyle/>
          <a:p>
            <a:endParaRPr sz="1758"/>
          </a:p>
        </p:txBody>
      </p:sp>
      <p:sp>
        <p:nvSpPr>
          <p:cNvPr id="1644" name="object 621"/>
          <p:cNvSpPr/>
          <p:nvPr/>
        </p:nvSpPr>
        <p:spPr>
          <a:xfrm>
            <a:off x="2125772" y="3185364"/>
            <a:ext cx="29987" cy="29735"/>
          </a:xfrm>
          <a:custGeom>
            <a:avLst/>
            <a:gdLst/>
            <a:ahLst/>
            <a:cxnLst/>
            <a:rect l="l" t="t" r="r" b="b"/>
            <a:pathLst>
              <a:path w="30709" h="30451">
                <a:moveTo>
                  <a:pt x="11536" y="25442"/>
                </a:moveTo>
                <a:lnTo>
                  <a:pt x="10009" y="26470"/>
                </a:lnTo>
                <a:lnTo>
                  <a:pt x="7385" y="28162"/>
                </a:lnTo>
                <a:lnTo>
                  <a:pt x="2429" y="30451"/>
                </a:lnTo>
                <a:lnTo>
                  <a:pt x="1652" y="27466"/>
                </a:lnTo>
                <a:lnTo>
                  <a:pt x="971" y="24381"/>
                </a:lnTo>
                <a:lnTo>
                  <a:pt x="0" y="18410"/>
                </a:lnTo>
                <a:lnTo>
                  <a:pt x="5247" y="16021"/>
                </a:lnTo>
                <a:lnTo>
                  <a:pt x="16242" y="9577"/>
                </a:lnTo>
                <a:lnTo>
                  <a:pt x="25865" y="1193"/>
                </a:lnTo>
                <a:lnTo>
                  <a:pt x="27016" y="0"/>
                </a:lnTo>
                <a:lnTo>
                  <a:pt x="28280" y="2885"/>
                </a:lnTo>
                <a:lnTo>
                  <a:pt x="29446" y="5871"/>
                </a:lnTo>
                <a:lnTo>
                  <a:pt x="30709" y="8757"/>
                </a:lnTo>
                <a:lnTo>
                  <a:pt x="21452" y="17562"/>
                </a:lnTo>
                <a:lnTo>
                  <a:pt x="11536" y="25442"/>
                </a:lnTo>
                <a:close/>
              </a:path>
            </a:pathLst>
          </a:custGeom>
          <a:solidFill>
            <a:srgbClr val="4189CA"/>
          </a:solidFill>
        </p:spPr>
        <p:txBody>
          <a:bodyPr wrap="square" lIns="0" tIns="0" rIns="0" bIns="0" rtlCol="0">
            <a:noAutofit/>
          </a:bodyPr>
          <a:lstStyle/>
          <a:p>
            <a:endParaRPr sz="1758"/>
          </a:p>
        </p:txBody>
      </p:sp>
      <p:sp>
        <p:nvSpPr>
          <p:cNvPr id="1645" name="object 622"/>
          <p:cNvSpPr/>
          <p:nvPr/>
        </p:nvSpPr>
        <p:spPr>
          <a:xfrm>
            <a:off x="2086169" y="2904515"/>
            <a:ext cx="15089" cy="34400"/>
          </a:xfrm>
          <a:custGeom>
            <a:avLst/>
            <a:gdLst/>
            <a:ahLst/>
            <a:cxnLst/>
            <a:rect l="l" t="t" r="r" b="b"/>
            <a:pathLst>
              <a:path w="15452" h="35228">
                <a:moveTo>
                  <a:pt x="1943" y="2089"/>
                </a:moveTo>
                <a:lnTo>
                  <a:pt x="3498" y="0"/>
                </a:lnTo>
                <a:lnTo>
                  <a:pt x="6219" y="696"/>
                </a:lnTo>
                <a:lnTo>
                  <a:pt x="5928" y="2487"/>
                </a:lnTo>
                <a:lnTo>
                  <a:pt x="5733" y="4179"/>
                </a:lnTo>
                <a:lnTo>
                  <a:pt x="5539" y="5970"/>
                </a:lnTo>
                <a:lnTo>
                  <a:pt x="4567" y="12837"/>
                </a:lnTo>
                <a:lnTo>
                  <a:pt x="5830" y="14031"/>
                </a:lnTo>
                <a:lnTo>
                  <a:pt x="12342" y="12538"/>
                </a:lnTo>
                <a:lnTo>
                  <a:pt x="13411" y="18609"/>
                </a:lnTo>
                <a:lnTo>
                  <a:pt x="14480" y="24580"/>
                </a:lnTo>
                <a:lnTo>
                  <a:pt x="15452" y="30650"/>
                </a:lnTo>
                <a:lnTo>
                  <a:pt x="12439" y="30849"/>
                </a:lnTo>
                <a:lnTo>
                  <a:pt x="14577" y="33536"/>
                </a:lnTo>
                <a:lnTo>
                  <a:pt x="12925" y="35228"/>
                </a:lnTo>
                <a:lnTo>
                  <a:pt x="6099" y="24263"/>
                </a:lnTo>
                <a:lnTo>
                  <a:pt x="1703" y="12350"/>
                </a:lnTo>
                <a:lnTo>
                  <a:pt x="0" y="3383"/>
                </a:lnTo>
                <a:lnTo>
                  <a:pt x="1943" y="2089"/>
                </a:lnTo>
                <a:close/>
              </a:path>
            </a:pathLst>
          </a:custGeom>
          <a:solidFill>
            <a:srgbClr val="F0972C"/>
          </a:solidFill>
        </p:spPr>
        <p:txBody>
          <a:bodyPr wrap="square" lIns="0" tIns="0" rIns="0" bIns="0" rtlCol="0">
            <a:noAutofit/>
          </a:bodyPr>
          <a:lstStyle/>
          <a:p>
            <a:endParaRPr sz="1758"/>
          </a:p>
        </p:txBody>
      </p:sp>
      <p:sp>
        <p:nvSpPr>
          <p:cNvPr id="1646" name="object 623"/>
          <p:cNvSpPr/>
          <p:nvPr/>
        </p:nvSpPr>
        <p:spPr>
          <a:xfrm>
            <a:off x="2152125" y="3158245"/>
            <a:ext cx="14329" cy="35662"/>
          </a:xfrm>
          <a:custGeom>
            <a:avLst/>
            <a:gdLst/>
            <a:ahLst/>
            <a:cxnLst/>
            <a:rect l="l" t="t" r="r" b="b"/>
            <a:pathLst>
              <a:path w="14674" h="36521">
                <a:moveTo>
                  <a:pt x="14674" y="0"/>
                </a:moveTo>
                <a:lnTo>
                  <a:pt x="13319" y="12928"/>
                </a:lnTo>
                <a:lnTo>
                  <a:pt x="10306" y="25283"/>
                </a:lnTo>
                <a:lnTo>
                  <a:pt x="3719" y="36491"/>
                </a:lnTo>
                <a:lnTo>
                  <a:pt x="2429" y="33635"/>
                </a:lnTo>
                <a:lnTo>
                  <a:pt x="1263" y="30650"/>
                </a:lnTo>
                <a:lnTo>
                  <a:pt x="0" y="27764"/>
                </a:lnTo>
                <a:lnTo>
                  <a:pt x="6799" y="17010"/>
                </a:lnTo>
                <a:lnTo>
                  <a:pt x="12363" y="5594"/>
                </a:lnTo>
                <a:lnTo>
                  <a:pt x="14674" y="0"/>
                </a:lnTo>
                <a:close/>
              </a:path>
            </a:pathLst>
          </a:custGeom>
          <a:solidFill>
            <a:srgbClr val="FCFCFC"/>
          </a:solidFill>
        </p:spPr>
        <p:txBody>
          <a:bodyPr wrap="square" lIns="0" tIns="0" rIns="0" bIns="0" rtlCol="0">
            <a:noAutofit/>
          </a:bodyPr>
          <a:lstStyle/>
          <a:p>
            <a:endParaRPr sz="1758"/>
          </a:p>
        </p:txBody>
      </p:sp>
      <p:sp>
        <p:nvSpPr>
          <p:cNvPr id="1647" name="object 624"/>
          <p:cNvSpPr/>
          <p:nvPr/>
        </p:nvSpPr>
        <p:spPr>
          <a:xfrm>
            <a:off x="2155072" y="2972167"/>
            <a:ext cx="22965" cy="22933"/>
          </a:xfrm>
          <a:custGeom>
            <a:avLst/>
            <a:gdLst/>
            <a:ahLst/>
            <a:cxnLst/>
            <a:rect l="l" t="t" r="r" b="b"/>
            <a:pathLst>
              <a:path w="23518" h="23485">
                <a:moveTo>
                  <a:pt x="21283" y="14628"/>
                </a:moveTo>
                <a:lnTo>
                  <a:pt x="23129" y="19106"/>
                </a:lnTo>
                <a:lnTo>
                  <a:pt x="22157" y="23286"/>
                </a:lnTo>
                <a:lnTo>
                  <a:pt x="20991" y="22689"/>
                </a:lnTo>
                <a:lnTo>
                  <a:pt x="19533" y="23485"/>
                </a:lnTo>
                <a:lnTo>
                  <a:pt x="18659" y="22191"/>
                </a:lnTo>
                <a:lnTo>
                  <a:pt x="10848" y="12249"/>
                </a:lnTo>
                <a:lnTo>
                  <a:pt x="2348" y="2771"/>
                </a:lnTo>
                <a:lnTo>
                  <a:pt x="0" y="0"/>
                </a:lnTo>
                <a:lnTo>
                  <a:pt x="11421" y="5691"/>
                </a:lnTo>
                <a:lnTo>
                  <a:pt x="23137" y="10484"/>
                </a:lnTo>
                <a:lnTo>
                  <a:pt x="23518" y="10648"/>
                </a:lnTo>
                <a:lnTo>
                  <a:pt x="21283" y="14628"/>
                </a:lnTo>
                <a:close/>
              </a:path>
            </a:pathLst>
          </a:custGeom>
          <a:solidFill>
            <a:srgbClr val="F0972C"/>
          </a:solidFill>
        </p:spPr>
        <p:txBody>
          <a:bodyPr wrap="square" lIns="0" tIns="0" rIns="0" bIns="0" rtlCol="0">
            <a:noAutofit/>
          </a:bodyPr>
          <a:lstStyle/>
          <a:p>
            <a:endParaRPr sz="1758"/>
          </a:p>
        </p:txBody>
      </p:sp>
      <p:sp>
        <p:nvSpPr>
          <p:cNvPr id="1648" name="object 625"/>
          <p:cNvSpPr/>
          <p:nvPr/>
        </p:nvSpPr>
        <p:spPr>
          <a:xfrm>
            <a:off x="2171268" y="3067866"/>
            <a:ext cx="8596" cy="33914"/>
          </a:xfrm>
          <a:custGeom>
            <a:avLst/>
            <a:gdLst/>
            <a:ahLst/>
            <a:cxnLst/>
            <a:rect l="l" t="t" r="r" b="b"/>
            <a:pathLst>
              <a:path w="8803" h="34730">
                <a:moveTo>
                  <a:pt x="737" y="34730"/>
                </a:moveTo>
                <a:lnTo>
                  <a:pt x="0" y="22069"/>
                </a:lnTo>
                <a:lnTo>
                  <a:pt x="1882" y="10025"/>
                </a:lnTo>
                <a:lnTo>
                  <a:pt x="8803" y="0"/>
                </a:lnTo>
                <a:lnTo>
                  <a:pt x="5924" y="12408"/>
                </a:lnTo>
                <a:lnTo>
                  <a:pt x="3065" y="24767"/>
                </a:lnTo>
                <a:lnTo>
                  <a:pt x="737" y="34730"/>
                </a:lnTo>
                <a:close/>
              </a:path>
            </a:pathLst>
          </a:custGeom>
          <a:solidFill>
            <a:srgbClr val="FCFCFC"/>
          </a:solidFill>
        </p:spPr>
        <p:txBody>
          <a:bodyPr wrap="square" lIns="0" tIns="0" rIns="0" bIns="0" rtlCol="0">
            <a:noAutofit/>
          </a:bodyPr>
          <a:lstStyle/>
          <a:p>
            <a:endParaRPr sz="1758"/>
          </a:p>
        </p:txBody>
      </p:sp>
      <p:sp>
        <p:nvSpPr>
          <p:cNvPr id="1649" name="object 626"/>
          <p:cNvSpPr/>
          <p:nvPr/>
        </p:nvSpPr>
        <p:spPr>
          <a:xfrm>
            <a:off x="1986242" y="2877421"/>
            <a:ext cx="7591" cy="36149"/>
          </a:xfrm>
          <a:custGeom>
            <a:avLst/>
            <a:gdLst/>
            <a:ahLst/>
            <a:cxnLst/>
            <a:rect l="l" t="t" r="r" b="b"/>
            <a:pathLst>
              <a:path w="7774" h="37019">
                <a:moveTo>
                  <a:pt x="0" y="0"/>
                </a:moveTo>
                <a:lnTo>
                  <a:pt x="3887" y="4279"/>
                </a:lnTo>
                <a:lnTo>
                  <a:pt x="7677" y="8458"/>
                </a:lnTo>
                <a:lnTo>
                  <a:pt x="5247" y="15325"/>
                </a:lnTo>
                <a:lnTo>
                  <a:pt x="3887" y="19305"/>
                </a:lnTo>
                <a:lnTo>
                  <a:pt x="5345" y="23784"/>
                </a:lnTo>
                <a:lnTo>
                  <a:pt x="6608" y="27665"/>
                </a:lnTo>
                <a:lnTo>
                  <a:pt x="7774" y="31148"/>
                </a:lnTo>
                <a:lnTo>
                  <a:pt x="7385" y="34133"/>
                </a:lnTo>
                <a:lnTo>
                  <a:pt x="5539" y="37019"/>
                </a:lnTo>
                <a:lnTo>
                  <a:pt x="4159" y="24392"/>
                </a:lnTo>
                <a:lnTo>
                  <a:pt x="2180" y="11834"/>
                </a:lnTo>
                <a:lnTo>
                  <a:pt x="0" y="0"/>
                </a:lnTo>
                <a:close/>
              </a:path>
            </a:pathLst>
          </a:custGeom>
          <a:solidFill>
            <a:srgbClr val="FCFCFC"/>
          </a:solidFill>
        </p:spPr>
        <p:txBody>
          <a:bodyPr wrap="square" lIns="0" tIns="0" rIns="0" bIns="0" rtlCol="0">
            <a:noAutofit/>
          </a:bodyPr>
          <a:lstStyle/>
          <a:p>
            <a:endParaRPr sz="1758"/>
          </a:p>
        </p:txBody>
      </p:sp>
      <p:sp>
        <p:nvSpPr>
          <p:cNvPr id="1650" name="object 627"/>
          <p:cNvSpPr/>
          <p:nvPr/>
        </p:nvSpPr>
        <p:spPr>
          <a:xfrm>
            <a:off x="1994908" y="2926767"/>
            <a:ext cx="27899" cy="25848"/>
          </a:xfrm>
          <a:custGeom>
            <a:avLst/>
            <a:gdLst/>
            <a:ahLst/>
            <a:cxnLst/>
            <a:rect l="l" t="t" r="r" b="b"/>
            <a:pathLst>
              <a:path w="28571" h="26470">
                <a:moveTo>
                  <a:pt x="16740" y="20670"/>
                </a:moveTo>
                <a:lnTo>
                  <a:pt x="7126" y="12366"/>
                </a:lnTo>
                <a:lnTo>
                  <a:pt x="338" y="896"/>
                </a:lnTo>
                <a:lnTo>
                  <a:pt x="0" y="0"/>
                </a:lnTo>
                <a:lnTo>
                  <a:pt x="7839" y="10303"/>
                </a:lnTo>
                <a:lnTo>
                  <a:pt x="17237" y="18863"/>
                </a:lnTo>
                <a:lnTo>
                  <a:pt x="27829" y="26032"/>
                </a:lnTo>
                <a:lnTo>
                  <a:pt x="28571" y="26470"/>
                </a:lnTo>
                <a:lnTo>
                  <a:pt x="16740" y="20670"/>
                </a:lnTo>
                <a:close/>
              </a:path>
            </a:pathLst>
          </a:custGeom>
          <a:solidFill>
            <a:srgbClr val="F0972C"/>
          </a:solidFill>
        </p:spPr>
        <p:txBody>
          <a:bodyPr wrap="square" lIns="0" tIns="0" rIns="0" bIns="0" rtlCol="0">
            <a:noAutofit/>
          </a:bodyPr>
          <a:lstStyle/>
          <a:p>
            <a:endParaRPr sz="1758"/>
          </a:p>
        </p:txBody>
      </p:sp>
      <p:sp>
        <p:nvSpPr>
          <p:cNvPr id="1651" name="object 628"/>
          <p:cNvSpPr/>
          <p:nvPr/>
        </p:nvSpPr>
        <p:spPr>
          <a:xfrm>
            <a:off x="2160761" y="3216854"/>
            <a:ext cx="21" cy="97"/>
          </a:xfrm>
          <a:custGeom>
            <a:avLst/>
            <a:gdLst/>
            <a:ahLst/>
            <a:cxnLst/>
            <a:rect l="l" t="t" r="r" b="b"/>
            <a:pathLst>
              <a:path w="22" h="99">
                <a:moveTo>
                  <a:pt x="22" y="92"/>
                </a:moveTo>
                <a:close/>
              </a:path>
            </a:pathLst>
          </a:custGeom>
          <a:solidFill>
            <a:srgbClr val="F0972C"/>
          </a:solidFill>
        </p:spPr>
        <p:txBody>
          <a:bodyPr wrap="square" lIns="0" tIns="0" rIns="0" bIns="0" rtlCol="0">
            <a:noAutofit/>
          </a:bodyPr>
          <a:lstStyle/>
          <a:p>
            <a:endParaRPr sz="1758"/>
          </a:p>
        </p:txBody>
      </p:sp>
      <p:sp>
        <p:nvSpPr>
          <p:cNvPr id="1652" name="object 629"/>
          <p:cNvSpPr/>
          <p:nvPr/>
        </p:nvSpPr>
        <p:spPr>
          <a:xfrm>
            <a:off x="2160782" y="3210440"/>
            <a:ext cx="15636" cy="8842"/>
          </a:xfrm>
          <a:custGeom>
            <a:avLst/>
            <a:gdLst/>
            <a:ahLst/>
            <a:cxnLst/>
            <a:rect l="l" t="t" r="r" b="b"/>
            <a:pathLst>
              <a:path w="16012" h="9055">
                <a:moveTo>
                  <a:pt x="3670" y="8757"/>
                </a:moveTo>
                <a:lnTo>
                  <a:pt x="1532" y="9055"/>
                </a:lnTo>
                <a:lnTo>
                  <a:pt x="463" y="8558"/>
                </a:lnTo>
                <a:lnTo>
                  <a:pt x="0" y="6660"/>
                </a:lnTo>
                <a:lnTo>
                  <a:pt x="2115" y="5970"/>
                </a:lnTo>
                <a:lnTo>
                  <a:pt x="2018" y="3781"/>
                </a:lnTo>
                <a:lnTo>
                  <a:pt x="2892" y="2189"/>
                </a:lnTo>
                <a:lnTo>
                  <a:pt x="5711" y="1492"/>
                </a:lnTo>
                <a:lnTo>
                  <a:pt x="8626" y="796"/>
                </a:lnTo>
                <a:lnTo>
                  <a:pt x="11445" y="0"/>
                </a:lnTo>
                <a:lnTo>
                  <a:pt x="12222" y="99"/>
                </a:lnTo>
                <a:lnTo>
                  <a:pt x="13000" y="199"/>
                </a:lnTo>
                <a:lnTo>
                  <a:pt x="13777" y="199"/>
                </a:lnTo>
                <a:lnTo>
                  <a:pt x="14554" y="696"/>
                </a:lnTo>
                <a:lnTo>
                  <a:pt x="15235" y="1094"/>
                </a:lnTo>
                <a:lnTo>
                  <a:pt x="16012" y="1492"/>
                </a:lnTo>
                <a:lnTo>
                  <a:pt x="12708" y="5373"/>
                </a:lnTo>
                <a:lnTo>
                  <a:pt x="8723" y="7861"/>
                </a:lnTo>
                <a:lnTo>
                  <a:pt x="3670" y="8757"/>
                </a:lnTo>
                <a:close/>
              </a:path>
            </a:pathLst>
          </a:custGeom>
          <a:solidFill>
            <a:srgbClr val="F0972C"/>
          </a:solidFill>
        </p:spPr>
        <p:txBody>
          <a:bodyPr wrap="square" lIns="0" tIns="0" rIns="0" bIns="0" rtlCol="0">
            <a:noAutofit/>
          </a:bodyPr>
          <a:lstStyle/>
          <a:p>
            <a:endParaRPr sz="1758"/>
          </a:p>
        </p:txBody>
      </p:sp>
      <p:sp>
        <p:nvSpPr>
          <p:cNvPr id="1653" name="object 630"/>
          <p:cNvSpPr/>
          <p:nvPr/>
        </p:nvSpPr>
        <p:spPr>
          <a:xfrm>
            <a:off x="2210612" y="3058835"/>
            <a:ext cx="8920" cy="27306"/>
          </a:xfrm>
          <a:custGeom>
            <a:avLst/>
            <a:gdLst/>
            <a:ahLst/>
            <a:cxnLst/>
            <a:rect l="l" t="t" r="r" b="b"/>
            <a:pathLst>
              <a:path w="9135" h="27963">
                <a:moveTo>
                  <a:pt x="4970" y="12723"/>
                </a:moveTo>
                <a:lnTo>
                  <a:pt x="1161" y="24371"/>
                </a:lnTo>
                <a:lnTo>
                  <a:pt x="0" y="27963"/>
                </a:lnTo>
                <a:lnTo>
                  <a:pt x="1168" y="16357"/>
                </a:lnTo>
                <a:lnTo>
                  <a:pt x="6431" y="3914"/>
                </a:lnTo>
                <a:lnTo>
                  <a:pt x="9135" y="0"/>
                </a:lnTo>
                <a:lnTo>
                  <a:pt x="4970" y="12723"/>
                </a:lnTo>
                <a:close/>
              </a:path>
            </a:pathLst>
          </a:custGeom>
          <a:solidFill>
            <a:srgbClr val="FCFCFC"/>
          </a:solidFill>
        </p:spPr>
        <p:txBody>
          <a:bodyPr wrap="square" lIns="0" tIns="0" rIns="0" bIns="0" rtlCol="0">
            <a:noAutofit/>
          </a:bodyPr>
          <a:lstStyle/>
          <a:p>
            <a:endParaRPr sz="1758"/>
          </a:p>
        </p:txBody>
      </p:sp>
      <p:sp>
        <p:nvSpPr>
          <p:cNvPr id="1654" name="object 631"/>
          <p:cNvSpPr/>
          <p:nvPr/>
        </p:nvSpPr>
        <p:spPr>
          <a:xfrm>
            <a:off x="2180689" y="3358724"/>
            <a:ext cx="22205" cy="11531"/>
          </a:xfrm>
          <a:custGeom>
            <a:avLst/>
            <a:gdLst/>
            <a:ahLst/>
            <a:cxnLst/>
            <a:rect l="l" t="t" r="r" b="b"/>
            <a:pathLst>
              <a:path w="22740" h="11809">
                <a:moveTo>
                  <a:pt x="583" y="298"/>
                </a:moveTo>
                <a:lnTo>
                  <a:pt x="874" y="0"/>
                </a:lnTo>
                <a:lnTo>
                  <a:pt x="6705" y="6169"/>
                </a:lnTo>
                <a:lnTo>
                  <a:pt x="13897" y="9553"/>
                </a:lnTo>
                <a:lnTo>
                  <a:pt x="22740" y="10747"/>
                </a:lnTo>
                <a:lnTo>
                  <a:pt x="12970" y="11809"/>
                </a:lnTo>
                <a:lnTo>
                  <a:pt x="2905" y="4490"/>
                </a:lnTo>
                <a:lnTo>
                  <a:pt x="0" y="995"/>
                </a:lnTo>
                <a:lnTo>
                  <a:pt x="291" y="696"/>
                </a:lnTo>
                <a:lnTo>
                  <a:pt x="583" y="298"/>
                </a:lnTo>
                <a:close/>
              </a:path>
            </a:pathLst>
          </a:custGeom>
          <a:solidFill>
            <a:srgbClr val="F0972C"/>
          </a:solidFill>
        </p:spPr>
        <p:txBody>
          <a:bodyPr wrap="square" lIns="0" tIns="0" rIns="0" bIns="0" rtlCol="0">
            <a:noAutofit/>
          </a:bodyPr>
          <a:lstStyle/>
          <a:p>
            <a:endParaRPr sz="1758"/>
          </a:p>
        </p:txBody>
      </p:sp>
      <p:sp>
        <p:nvSpPr>
          <p:cNvPr id="1655" name="object 632"/>
          <p:cNvSpPr/>
          <p:nvPr/>
        </p:nvSpPr>
        <p:spPr>
          <a:xfrm>
            <a:off x="2083804" y="2896357"/>
            <a:ext cx="11103" cy="11466"/>
          </a:xfrm>
          <a:custGeom>
            <a:avLst/>
            <a:gdLst/>
            <a:ahLst/>
            <a:cxnLst/>
            <a:rect l="l" t="t" r="r" b="b"/>
            <a:pathLst>
              <a:path w="11370" h="11742">
                <a:moveTo>
                  <a:pt x="8649" y="9055"/>
                </a:moveTo>
                <a:lnTo>
                  <a:pt x="5928" y="8359"/>
                </a:lnTo>
                <a:lnTo>
                  <a:pt x="4373" y="10449"/>
                </a:lnTo>
                <a:lnTo>
                  <a:pt x="2429" y="11742"/>
                </a:lnTo>
                <a:lnTo>
                  <a:pt x="0" y="8856"/>
                </a:lnTo>
                <a:lnTo>
                  <a:pt x="680" y="6766"/>
                </a:lnTo>
                <a:lnTo>
                  <a:pt x="3887" y="5075"/>
                </a:lnTo>
                <a:lnTo>
                  <a:pt x="6316" y="3781"/>
                </a:lnTo>
                <a:lnTo>
                  <a:pt x="8454" y="1990"/>
                </a:lnTo>
                <a:lnTo>
                  <a:pt x="11370" y="0"/>
                </a:lnTo>
                <a:lnTo>
                  <a:pt x="10787" y="3582"/>
                </a:lnTo>
                <a:lnTo>
                  <a:pt x="10884" y="6667"/>
                </a:lnTo>
                <a:lnTo>
                  <a:pt x="8649" y="9055"/>
                </a:lnTo>
                <a:close/>
              </a:path>
            </a:pathLst>
          </a:custGeom>
          <a:solidFill>
            <a:srgbClr val="FCFCFC"/>
          </a:solidFill>
        </p:spPr>
        <p:txBody>
          <a:bodyPr wrap="square" lIns="0" tIns="0" rIns="0" bIns="0" rtlCol="0">
            <a:noAutofit/>
          </a:bodyPr>
          <a:lstStyle/>
          <a:p>
            <a:endParaRPr sz="1758"/>
          </a:p>
        </p:txBody>
      </p:sp>
      <p:sp>
        <p:nvSpPr>
          <p:cNvPr id="1656" name="object 633"/>
          <p:cNvSpPr/>
          <p:nvPr/>
        </p:nvSpPr>
        <p:spPr>
          <a:xfrm>
            <a:off x="2032393" y="2723283"/>
            <a:ext cx="20783" cy="10398"/>
          </a:xfrm>
          <a:custGeom>
            <a:avLst/>
            <a:gdLst/>
            <a:ahLst/>
            <a:cxnLst/>
            <a:rect l="l" t="t" r="r" b="b"/>
            <a:pathLst>
              <a:path w="21283" h="10648">
                <a:moveTo>
                  <a:pt x="21283" y="1492"/>
                </a:moveTo>
                <a:lnTo>
                  <a:pt x="14577" y="5473"/>
                </a:lnTo>
                <a:lnTo>
                  <a:pt x="7483" y="8359"/>
                </a:lnTo>
                <a:lnTo>
                  <a:pt x="0" y="10648"/>
                </a:lnTo>
                <a:lnTo>
                  <a:pt x="6414" y="5473"/>
                </a:lnTo>
                <a:lnTo>
                  <a:pt x="13605" y="2189"/>
                </a:lnTo>
                <a:lnTo>
                  <a:pt x="21283" y="0"/>
                </a:lnTo>
                <a:lnTo>
                  <a:pt x="21283" y="1492"/>
                </a:lnTo>
                <a:close/>
              </a:path>
            </a:pathLst>
          </a:custGeom>
          <a:solidFill>
            <a:srgbClr val="BAB6B6"/>
          </a:solidFill>
        </p:spPr>
        <p:txBody>
          <a:bodyPr wrap="square" lIns="0" tIns="0" rIns="0" bIns="0" rtlCol="0">
            <a:noAutofit/>
          </a:bodyPr>
          <a:lstStyle/>
          <a:p>
            <a:endParaRPr sz="1758"/>
          </a:p>
        </p:txBody>
      </p:sp>
      <p:sp>
        <p:nvSpPr>
          <p:cNvPr id="1657" name="object 634"/>
          <p:cNvSpPr/>
          <p:nvPr/>
        </p:nvSpPr>
        <p:spPr>
          <a:xfrm>
            <a:off x="1964541" y="2844964"/>
            <a:ext cx="124" cy="173"/>
          </a:xfrm>
          <a:custGeom>
            <a:avLst/>
            <a:gdLst/>
            <a:ahLst/>
            <a:cxnLst/>
            <a:rect l="l" t="t" r="r" b="b"/>
            <a:pathLst>
              <a:path w="127" h="177">
                <a:moveTo>
                  <a:pt x="127" y="177"/>
                </a:moveTo>
                <a:lnTo>
                  <a:pt x="0" y="99"/>
                </a:lnTo>
                <a:lnTo>
                  <a:pt x="127" y="177"/>
                </a:lnTo>
                <a:close/>
              </a:path>
            </a:pathLst>
          </a:custGeom>
          <a:solidFill>
            <a:srgbClr val="FCFCFC"/>
          </a:solidFill>
        </p:spPr>
        <p:txBody>
          <a:bodyPr wrap="square" lIns="0" tIns="0" rIns="0" bIns="0" rtlCol="0">
            <a:noAutofit/>
          </a:bodyPr>
          <a:lstStyle/>
          <a:p>
            <a:endParaRPr sz="1758"/>
          </a:p>
        </p:txBody>
      </p:sp>
      <p:sp>
        <p:nvSpPr>
          <p:cNvPr id="1658" name="object 635"/>
          <p:cNvSpPr/>
          <p:nvPr/>
        </p:nvSpPr>
        <p:spPr>
          <a:xfrm>
            <a:off x="1961949" y="2847588"/>
            <a:ext cx="187" cy="163"/>
          </a:xfrm>
          <a:custGeom>
            <a:avLst/>
            <a:gdLst/>
            <a:ahLst/>
            <a:cxnLst/>
            <a:rect l="l" t="t" r="r" b="b"/>
            <a:pathLst>
              <a:path w="192" h="167">
                <a:moveTo>
                  <a:pt x="192" y="167"/>
                </a:moveTo>
                <a:lnTo>
                  <a:pt x="0" y="99"/>
                </a:lnTo>
                <a:lnTo>
                  <a:pt x="192" y="167"/>
                </a:lnTo>
                <a:close/>
              </a:path>
            </a:pathLst>
          </a:custGeom>
          <a:solidFill>
            <a:srgbClr val="FCFCFC"/>
          </a:solidFill>
        </p:spPr>
        <p:txBody>
          <a:bodyPr wrap="square" lIns="0" tIns="0" rIns="0" bIns="0" rtlCol="0">
            <a:noAutofit/>
          </a:bodyPr>
          <a:lstStyle/>
          <a:p>
            <a:endParaRPr sz="1758"/>
          </a:p>
        </p:txBody>
      </p:sp>
      <p:sp>
        <p:nvSpPr>
          <p:cNvPr id="1659" name="object 636"/>
          <p:cNvSpPr/>
          <p:nvPr/>
        </p:nvSpPr>
        <p:spPr>
          <a:xfrm>
            <a:off x="1959197" y="2845120"/>
            <a:ext cx="10913" cy="9058"/>
          </a:xfrm>
          <a:custGeom>
            <a:avLst/>
            <a:gdLst/>
            <a:ahLst/>
            <a:cxnLst/>
            <a:rect l="l" t="t" r="r" b="b"/>
            <a:pathLst>
              <a:path w="11176" h="9276">
                <a:moveTo>
                  <a:pt x="7288" y="7285"/>
                </a:moveTo>
                <a:lnTo>
                  <a:pt x="3692" y="8181"/>
                </a:lnTo>
                <a:lnTo>
                  <a:pt x="194" y="9077"/>
                </a:lnTo>
                <a:lnTo>
                  <a:pt x="0" y="9276"/>
                </a:lnTo>
                <a:lnTo>
                  <a:pt x="583" y="6788"/>
                </a:lnTo>
                <a:lnTo>
                  <a:pt x="4956" y="6091"/>
                </a:lnTo>
                <a:lnTo>
                  <a:pt x="3010" y="2676"/>
                </a:lnTo>
                <a:lnTo>
                  <a:pt x="5636" y="3603"/>
                </a:lnTo>
                <a:lnTo>
                  <a:pt x="5928" y="2111"/>
                </a:lnTo>
                <a:lnTo>
                  <a:pt x="5569" y="0"/>
                </a:lnTo>
                <a:lnTo>
                  <a:pt x="7871" y="1414"/>
                </a:lnTo>
                <a:lnTo>
                  <a:pt x="9621" y="3504"/>
                </a:lnTo>
                <a:lnTo>
                  <a:pt x="11176" y="6390"/>
                </a:lnTo>
                <a:lnTo>
                  <a:pt x="7288" y="7285"/>
                </a:lnTo>
                <a:close/>
              </a:path>
            </a:pathLst>
          </a:custGeom>
          <a:solidFill>
            <a:srgbClr val="FCFCFC"/>
          </a:solidFill>
        </p:spPr>
        <p:txBody>
          <a:bodyPr wrap="square" lIns="0" tIns="0" rIns="0" bIns="0" rtlCol="0">
            <a:noAutofit/>
          </a:bodyPr>
          <a:lstStyle/>
          <a:p>
            <a:endParaRPr sz="1758"/>
          </a:p>
        </p:txBody>
      </p:sp>
      <p:sp>
        <p:nvSpPr>
          <p:cNvPr id="1660" name="object 637"/>
          <p:cNvSpPr/>
          <p:nvPr/>
        </p:nvSpPr>
        <p:spPr>
          <a:xfrm>
            <a:off x="2220002" y="3295560"/>
            <a:ext cx="7497" cy="8842"/>
          </a:xfrm>
          <a:custGeom>
            <a:avLst/>
            <a:gdLst/>
            <a:ahLst/>
            <a:cxnLst/>
            <a:rect l="l" t="t" r="r" b="b"/>
            <a:pathLst>
              <a:path w="7677" h="9055">
                <a:moveTo>
                  <a:pt x="1069" y="5572"/>
                </a:moveTo>
                <a:lnTo>
                  <a:pt x="0" y="3084"/>
                </a:lnTo>
                <a:lnTo>
                  <a:pt x="1652" y="398"/>
                </a:lnTo>
                <a:lnTo>
                  <a:pt x="4567" y="1094"/>
                </a:lnTo>
                <a:lnTo>
                  <a:pt x="7677" y="0"/>
                </a:lnTo>
                <a:lnTo>
                  <a:pt x="6608" y="3383"/>
                </a:lnTo>
                <a:lnTo>
                  <a:pt x="5733" y="6269"/>
                </a:lnTo>
                <a:lnTo>
                  <a:pt x="4859" y="9055"/>
                </a:lnTo>
                <a:lnTo>
                  <a:pt x="2332" y="7861"/>
                </a:lnTo>
                <a:lnTo>
                  <a:pt x="1069" y="5572"/>
                </a:lnTo>
                <a:close/>
              </a:path>
            </a:pathLst>
          </a:custGeom>
          <a:solidFill>
            <a:srgbClr val="BAB6B6"/>
          </a:solidFill>
        </p:spPr>
        <p:txBody>
          <a:bodyPr wrap="square" lIns="0" tIns="0" rIns="0" bIns="0" rtlCol="0">
            <a:noAutofit/>
          </a:bodyPr>
          <a:lstStyle/>
          <a:p>
            <a:endParaRPr sz="1758"/>
          </a:p>
        </p:txBody>
      </p:sp>
      <p:sp>
        <p:nvSpPr>
          <p:cNvPr id="1661" name="object 638"/>
          <p:cNvSpPr/>
          <p:nvPr/>
        </p:nvSpPr>
        <p:spPr>
          <a:xfrm>
            <a:off x="2152529" y="3213046"/>
            <a:ext cx="8920" cy="8357"/>
          </a:xfrm>
          <a:custGeom>
            <a:avLst/>
            <a:gdLst/>
            <a:ahLst/>
            <a:cxnLst/>
            <a:rect l="l" t="t" r="r" b="b"/>
            <a:pathLst>
              <a:path w="9135" h="8558">
                <a:moveTo>
                  <a:pt x="2040" y="4478"/>
                </a:moveTo>
                <a:lnTo>
                  <a:pt x="3692" y="1094"/>
                </a:lnTo>
                <a:lnTo>
                  <a:pt x="7191" y="398"/>
                </a:lnTo>
                <a:lnTo>
                  <a:pt x="9135" y="0"/>
                </a:lnTo>
                <a:lnTo>
                  <a:pt x="7191" y="2985"/>
                </a:lnTo>
                <a:lnTo>
                  <a:pt x="8387" y="3927"/>
                </a:lnTo>
                <a:lnTo>
                  <a:pt x="6025" y="5572"/>
                </a:lnTo>
                <a:lnTo>
                  <a:pt x="4178" y="8558"/>
                </a:lnTo>
                <a:lnTo>
                  <a:pt x="0" y="7463"/>
                </a:lnTo>
                <a:lnTo>
                  <a:pt x="2040" y="4478"/>
                </a:lnTo>
                <a:close/>
              </a:path>
            </a:pathLst>
          </a:custGeom>
          <a:solidFill>
            <a:srgbClr val="F0972C"/>
          </a:solidFill>
        </p:spPr>
        <p:txBody>
          <a:bodyPr wrap="square" lIns="0" tIns="0" rIns="0" bIns="0" rtlCol="0">
            <a:noAutofit/>
          </a:bodyPr>
          <a:lstStyle/>
          <a:p>
            <a:endParaRPr sz="1758"/>
          </a:p>
        </p:txBody>
      </p:sp>
      <p:sp>
        <p:nvSpPr>
          <p:cNvPr id="1662" name="object 639"/>
          <p:cNvSpPr/>
          <p:nvPr/>
        </p:nvSpPr>
        <p:spPr>
          <a:xfrm>
            <a:off x="2160725" y="3216854"/>
            <a:ext cx="65" cy="97"/>
          </a:xfrm>
          <a:custGeom>
            <a:avLst/>
            <a:gdLst/>
            <a:ahLst/>
            <a:cxnLst/>
            <a:rect l="l" t="t" r="r" b="b"/>
            <a:pathLst>
              <a:path w="67" h="99">
                <a:moveTo>
                  <a:pt x="67" y="99"/>
                </a:moveTo>
                <a:close/>
              </a:path>
            </a:pathLst>
          </a:custGeom>
          <a:solidFill>
            <a:srgbClr val="F0972C"/>
          </a:solidFill>
        </p:spPr>
        <p:txBody>
          <a:bodyPr wrap="square" lIns="0" tIns="0" rIns="0" bIns="0" rtlCol="0">
            <a:noAutofit/>
          </a:bodyPr>
          <a:lstStyle/>
          <a:p>
            <a:endParaRPr sz="1758"/>
          </a:p>
        </p:txBody>
      </p:sp>
      <p:sp>
        <p:nvSpPr>
          <p:cNvPr id="1663" name="object 640"/>
          <p:cNvSpPr/>
          <p:nvPr/>
        </p:nvSpPr>
        <p:spPr>
          <a:xfrm>
            <a:off x="2253104" y="3013364"/>
            <a:ext cx="19643" cy="5441"/>
          </a:xfrm>
          <a:custGeom>
            <a:avLst/>
            <a:gdLst/>
            <a:ahLst/>
            <a:cxnLst/>
            <a:rect l="l" t="t" r="r" b="b"/>
            <a:pathLst>
              <a:path w="20116" h="5572">
                <a:moveTo>
                  <a:pt x="20116" y="1094"/>
                </a:moveTo>
                <a:lnTo>
                  <a:pt x="19922" y="2388"/>
                </a:lnTo>
                <a:lnTo>
                  <a:pt x="18853" y="2587"/>
                </a:lnTo>
                <a:lnTo>
                  <a:pt x="17881" y="2686"/>
                </a:lnTo>
                <a:lnTo>
                  <a:pt x="16812" y="2786"/>
                </a:lnTo>
                <a:lnTo>
                  <a:pt x="11564" y="1990"/>
                </a:lnTo>
                <a:lnTo>
                  <a:pt x="6802" y="5572"/>
                </a:lnTo>
                <a:lnTo>
                  <a:pt x="0" y="5572"/>
                </a:lnTo>
                <a:lnTo>
                  <a:pt x="6608" y="1592"/>
                </a:lnTo>
                <a:lnTo>
                  <a:pt x="12633" y="1592"/>
                </a:lnTo>
                <a:lnTo>
                  <a:pt x="18270" y="298"/>
                </a:lnTo>
                <a:lnTo>
                  <a:pt x="19533" y="0"/>
                </a:lnTo>
                <a:lnTo>
                  <a:pt x="20116" y="1094"/>
                </a:lnTo>
                <a:close/>
              </a:path>
            </a:pathLst>
          </a:custGeom>
          <a:solidFill>
            <a:srgbClr val="BAB6B6"/>
          </a:solidFill>
        </p:spPr>
        <p:txBody>
          <a:bodyPr wrap="square" lIns="0" tIns="0" rIns="0" bIns="0" rtlCol="0">
            <a:noAutofit/>
          </a:bodyPr>
          <a:lstStyle/>
          <a:p>
            <a:endParaRPr sz="1758"/>
          </a:p>
        </p:txBody>
      </p:sp>
      <p:sp>
        <p:nvSpPr>
          <p:cNvPr id="1664" name="object 641"/>
          <p:cNvSpPr/>
          <p:nvPr/>
        </p:nvSpPr>
        <p:spPr>
          <a:xfrm>
            <a:off x="2132576" y="3110721"/>
            <a:ext cx="9204" cy="7968"/>
          </a:xfrm>
          <a:custGeom>
            <a:avLst/>
            <a:gdLst/>
            <a:ahLst/>
            <a:cxnLst/>
            <a:rect l="l" t="t" r="r" b="b"/>
            <a:pathLst>
              <a:path w="9426" h="8160">
                <a:moveTo>
                  <a:pt x="97" y="2786"/>
                </a:moveTo>
                <a:lnTo>
                  <a:pt x="97" y="0"/>
                </a:lnTo>
                <a:lnTo>
                  <a:pt x="1652" y="895"/>
                </a:lnTo>
                <a:lnTo>
                  <a:pt x="3207" y="1691"/>
                </a:lnTo>
                <a:lnTo>
                  <a:pt x="4761" y="2587"/>
                </a:lnTo>
                <a:lnTo>
                  <a:pt x="6511" y="2985"/>
                </a:lnTo>
                <a:lnTo>
                  <a:pt x="8552" y="2686"/>
                </a:lnTo>
                <a:lnTo>
                  <a:pt x="9426" y="4876"/>
                </a:lnTo>
                <a:lnTo>
                  <a:pt x="5928" y="4677"/>
                </a:lnTo>
                <a:lnTo>
                  <a:pt x="2915" y="6169"/>
                </a:lnTo>
                <a:lnTo>
                  <a:pt x="0" y="8160"/>
                </a:lnTo>
                <a:lnTo>
                  <a:pt x="97" y="5473"/>
                </a:lnTo>
                <a:lnTo>
                  <a:pt x="97" y="2786"/>
                </a:lnTo>
                <a:close/>
              </a:path>
            </a:pathLst>
          </a:custGeom>
          <a:solidFill>
            <a:srgbClr val="FCFCFC"/>
          </a:solidFill>
        </p:spPr>
        <p:txBody>
          <a:bodyPr wrap="square" lIns="0" tIns="0" rIns="0" bIns="0" rtlCol="0">
            <a:noAutofit/>
          </a:bodyPr>
          <a:lstStyle/>
          <a:p>
            <a:endParaRPr sz="1758"/>
          </a:p>
        </p:txBody>
      </p:sp>
      <p:sp>
        <p:nvSpPr>
          <p:cNvPr id="1665" name="object 642"/>
          <p:cNvSpPr/>
          <p:nvPr/>
        </p:nvSpPr>
        <p:spPr>
          <a:xfrm>
            <a:off x="2239242" y="2992950"/>
            <a:ext cx="9015" cy="6122"/>
          </a:xfrm>
          <a:custGeom>
            <a:avLst/>
            <a:gdLst/>
            <a:ahLst/>
            <a:cxnLst/>
            <a:rect l="l" t="t" r="r" b="b"/>
            <a:pathLst>
              <a:path w="9232" h="6269">
                <a:moveTo>
                  <a:pt x="0" y="6269"/>
                </a:moveTo>
                <a:lnTo>
                  <a:pt x="1846" y="3084"/>
                </a:lnTo>
                <a:lnTo>
                  <a:pt x="4664" y="1393"/>
                </a:lnTo>
                <a:lnTo>
                  <a:pt x="7774" y="0"/>
                </a:lnTo>
                <a:lnTo>
                  <a:pt x="8260" y="497"/>
                </a:lnTo>
                <a:lnTo>
                  <a:pt x="8746" y="995"/>
                </a:lnTo>
                <a:lnTo>
                  <a:pt x="9232" y="1393"/>
                </a:lnTo>
                <a:lnTo>
                  <a:pt x="6705" y="4080"/>
                </a:lnTo>
                <a:lnTo>
                  <a:pt x="3401" y="5174"/>
                </a:lnTo>
                <a:lnTo>
                  <a:pt x="0" y="6269"/>
                </a:lnTo>
                <a:close/>
              </a:path>
            </a:pathLst>
          </a:custGeom>
          <a:solidFill>
            <a:srgbClr val="BAB6B6"/>
          </a:solidFill>
        </p:spPr>
        <p:txBody>
          <a:bodyPr wrap="square" lIns="0" tIns="0" rIns="0" bIns="0" rtlCol="0">
            <a:noAutofit/>
          </a:bodyPr>
          <a:lstStyle/>
          <a:p>
            <a:endParaRPr sz="1758"/>
          </a:p>
        </p:txBody>
      </p:sp>
      <p:sp>
        <p:nvSpPr>
          <p:cNvPr id="1666" name="object 643"/>
          <p:cNvSpPr/>
          <p:nvPr/>
        </p:nvSpPr>
        <p:spPr>
          <a:xfrm>
            <a:off x="2229017" y="3027538"/>
            <a:ext cx="8446" cy="6607"/>
          </a:xfrm>
          <a:custGeom>
            <a:avLst/>
            <a:gdLst/>
            <a:ahLst/>
            <a:cxnLst/>
            <a:rect l="l" t="t" r="r" b="b"/>
            <a:pathLst>
              <a:path w="8649" h="6766">
                <a:moveTo>
                  <a:pt x="0" y="5473"/>
                </a:moveTo>
                <a:lnTo>
                  <a:pt x="2040" y="2885"/>
                </a:lnTo>
                <a:lnTo>
                  <a:pt x="4761" y="1293"/>
                </a:lnTo>
                <a:lnTo>
                  <a:pt x="7580" y="0"/>
                </a:lnTo>
                <a:lnTo>
                  <a:pt x="7969" y="398"/>
                </a:lnTo>
                <a:lnTo>
                  <a:pt x="8357" y="696"/>
                </a:lnTo>
                <a:lnTo>
                  <a:pt x="8649" y="1094"/>
                </a:lnTo>
                <a:lnTo>
                  <a:pt x="6219" y="2985"/>
                </a:lnTo>
                <a:lnTo>
                  <a:pt x="3692" y="4876"/>
                </a:lnTo>
                <a:lnTo>
                  <a:pt x="1263" y="6766"/>
                </a:lnTo>
                <a:lnTo>
                  <a:pt x="874" y="6368"/>
                </a:lnTo>
                <a:lnTo>
                  <a:pt x="388" y="5970"/>
                </a:lnTo>
                <a:lnTo>
                  <a:pt x="0" y="5473"/>
                </a:lnTo>
                <a:close/>
              </a:path>
            </a:pathLst>
          </a:custGeom>
          <a:solidFill>
            <a:srgbClr val="BAB6B6"/>
          </a:solidFill>
        </p:spPr>
        <p:txBody>
          <a:bodyPr wrap="square" lIns="0" tIns="0" rIns="0" bIns="0" rtlCol="0">
            <a:noAutofit/>
          </a:bodyPr>
          <a:lstStyle/>
          <a:p>
            <a:endParaRPr sz="1758"/>
          </a:p>
        </p:txBody>
      </p:sp>
      <p:sp>
        <p:nvSpPr>
          <p:cNvPr id="1667" name="object 644"/>
          <p:cNvSpPr/>
          <p:nvPr/>
        </p:nvSpPr>
        <p:spPr>
          <a:xfrm>
            <a:off x="2101450" y="2938686"/>
            <a:ext cx="1139" cy="2365"/>
          </a:xfrm>
          <a:custGeom>
            <a:avLst/>
            <a:gdLst/>
            <a:ahLst/>
            <a:cxnLst/>
            <a:rect l="l" t="t" r="r" b="b"/>
            <a:pathLst>
              <a:path w="1166" h="2422">
                <a:moveTo>
                  <a:pt x="388" y="2422"/>
                </a:moveTo>
                <a:lnTo>
                  <a:pt x="0" y="532"/>
                </a:lnTo>
                <a:lnTo>
                  <a:pt x="928" y="0"/>
                </a:lnTo>
                <a:lnTo>
                  <a:pt x="1166" y="532"/>
                </a:lnTo>
                <a:lnTo>
                  <a:pt x="388" y="2422"/>
                </a:lnTo>
                <a:close/>
              </a:path>
            </a:pathLst>
          </a:custGeom>
          <a:solidFill>
            <a:srgbClr val="F0972C"/>
          </a:solidFill>
        </p:spPr>
        <p:txBody>
          <a:bodyPr wrap="square" lIns="0" tIns="0" rIns="0" bIns="0" rtlCol="0">
            <a:noAutofit/>
          </a:bodyPr>
          <a:lstStyle/>
          <a:p>
            <a:endParaRPr sz="1758"/>
          </a:p>
        </p:txBody>
      </p:sp>
      <p:sp>
        <p:nvSpPr>
          <p:cNvPr id="1668" name="object 645"/>
          <p:cNvSpPr/>
          <p:nvPr/>
        </p:nvSpPr>
        <p:spPr>
          <a:xfrm>
            <a:off x="2101284" y="2934450"/>
            <a:ext cx="4934" cy="4242"/>
          </a:xfrm>
          <a:custGeom>
            <a:avLst/>
            <a:gdLst/>
            <a:ahLst/>
            <a:cxnLst/>
            <a:rect l="l" t="t" r="r" b="b"/>
            <a:pathLst>
              <a:path w="5053" h="4344">
                <a:moveTo>
                  <a:pt x="291" y="2487"/>
                </a:moveTo>
                <a:lnTo>
                  <a:pt x="0" y="0"/>
                </a:lnTo>
                <a:lnTo>
                  <a:pt x="5053" y="2089"/>
                </a:lnTo>
                <a:lnTo>
                  <a:pt x="1122" y="4344"/>
                </a:lnTo>
                <a:lnTo>
                  <a:pt x="291" y="2487"/>
                </a:lnTo>
                <a:close/>
              </a:path>
            </a:pathLst>
          </a:custGeom>
          <a:solidFill>
            <a:srgbClr val="F0972C"/>
          </a:solidFill>
        </p:spPr>
        <p:txBody>
          <a:bodyPr wrap="square" lIns="0" tIns="0" rIns="0" bIns="0" rtlCol="0">
            <a:noAutofit/>
          </a:bodyPr>
          <a:lstStyle/>
          <a:p>
            <a:endParaRPr sz="1758"/>
          </a:p>
        </p:txBody>
      </p:sp>
      <p:sp>
        <p:nvSpPr>
          <p:cNvPr id="1669" name="object 646"/>
          <p:cNvSpPr/>
          <p:nvPr/>
        </p:nvSpPr>
        <p:spPr>
          <a:xfrm>
            <a:off x="2225038" y="3032895"/>
            <a:ext cx="5219" cy="4761"/>
          </a:xfrm>
          <a:custGeom>
            <a:avLst/>
            <a:gdLst/>
            <a:ahLst/>
            <a:cxnLst/>
            <a:rect l="l" t="t" r="r" b="b"/>
            <a:pathLst>
              <a:path w="5345" h="4876">
                <a:moveTo>
                  <a:pt x="1360" y="2487"/>
                </a:moveTo>
                <a:lnTo>
                  <a:pt x="2721" y="1293"/>
                </a:lnTo>
                <a:lnTo>
                  <a:pt x="4081" y="0"/>
                </a:lnTo>
                <a:lnTo>
                  <a:pt x="4470" y="497"/>
                </a:lnTo>
                <a:lnTo>
                  <a:pt x="4956" y="895"/>
                </a:lnTo>
                <a:lnTo>
                  <a:pt x="5345" y="1293"/>
                </a:lnTo>
                <a:lnTo>
                  <a:pt x="3887" y="2487"/>
                </a:lnTo>
                <a:lnTo>
                  <a:pt x="2526" y="3682"/>
                </a:lnTo>
                <a:lnTo>
                  <a:pt x="1069" y="4876"/>
                </a:lnTo>
                <a:lnTo>
                  <a:pt x="680" y="4478"/>
                </a:lnTo>
                <a:lnTo>
                  <a:pt x="291" y="4080"/>
                </a:lnTo>
                <a:lnTo>
                  <a:pt x="0" y="3781"/>
                </a:lnTo>
                <a:lnTo>
                  <a:pt x="1360" y="2487"/>
                </a:lnTo>
                <a:close/>
              </a:path>
            </a:pathLst>
          </a:custGeom>
          <a:solidFill>
            <a:srgbClr val="FCFCFC"/>
          </a:solidFill>
        </p:spPr>
        <p:txBody>
          <a:bodyPr wrap="square" lIns="0" tIns="0" rIns="0" bIns="0" rtlCol="0">
            <a:noAutofit/>
          </a:bodyPr>
          <a:lstStyle/>
          <a:p>
            <a:endParaRPr sz="1758"/>
          </a:p>
        </p:txBody>
      </p:sp>
      <p:sp>
        <p:nvSpPr>
          <p:cNvPr id="1670" name="object 647"/>
          <p:cNvSpPr/>
          <p:nvPr/>
        </p:nvSpPr>
        <p:spPr>
          <a:xfrm>
            <a:off x="1979061" y="2818806"/>
            <a:ext cx="4270" cy="8259"/>
          </a:xfrm>
          <a:custGeom>
            <a:avLst/>
            <a:gdLst/>
            <a:ahLst/>
            <a:cxnLst/>
            <a:rect l="l" t="t" r="r" b="b"/>
            <a:pathLst>
              <a:path w="4373" h="8458">
                <a:moveTo>
                  <a:pt x="2526" y="3184"/>
                </a:moveTo>
                <a:lnTo>
                  <a:pt x="4373" y="5672"/>
                </a:lnTo>
                <a:lnTo>
                  <a:pt x="1652" y="8458"/>
                </a:lnTo>
                <a:lnTo>
                  <a:pt x="583" y="5274"/>
                </a:lnTo>
                <a:lnTo>
                  <a:pt x="0" y="2686"/>
                </a:lnTo>
                <a:lnTo>
                  <a:pt x="1749" y="0"/>
                </a:lnTo>
                <a:lnTo>
                  <a:pt x="2040" y="298"/>
                </a:lnTo>
                <a:lnTo>
                  <a:pt x="2332" y="597"/>
                </a:lnTo>
                <a:lnTo>
                  <a:pt x="2721" y="895"/>
                </a:lnTo>
                <a:lnTo>
                  <a:pt x="2526" y="3184"/>
                </a:lnTo>
                <a:close/>
              </a:path>
            </a:pathLst>
          </a:custGeom>
          <a:solidFill>
            <a:srgbClr val="FCFCFC"/>
          </a:solidFill>
        </p:spPr>
        <p:txBody>
          <a:bodyPr wrap="square" lIns="0" tIns="0" rIns="0" bIns="0" rtlCol="0">
            <a:noAutofit/>
          </a:bodyPr>
          <a:lstStyle/>
          <a:p>
            <a:endParaRPr sz="1758"/>
          </a:p>
        </p:txBody>
      </p:sp>
      <p:sp>
        <p:nvSpPr>
          <p:cNvPr id="1671" name="object 648"/>
          <p:cNvSpPr/>
          <p:nvPr/>
        </p:nvSpPr>
        <p:spPr>
          <a:xfrm>
            <a:off x="2236402" y="3024830"/>
            <a:ext cx="5314" cy="3790"/>
          </a:xfrm>
          <a:custGeom>
            <a:avLst/>
            <a:gdLst/>
            <a:ahLst/>
            <a:cxnLst/>
            <a:rect l="l" t="t" r="r" b="b"/>
            <a:pathLst>
              <a:path w="5442" h="3881">
                <a:moveTo>
                  <a:pt x="5442" y="696"/>
                </a:moveTo>
                <a:lnTo>
                  <a:pt x="4470" y="2686"/>
                </a:lnTo>
                <a:lnTo>
                  <a:pt x="2526" y="2985"/>
                </a:lnTo>
                <a:lnTo>
                  <a:pt x="1069" y="3881"/>
                </a:lnTo>
                <a:lnTo>
                  <a:pt x="777" y="3483"/>
                </a:lnTo>
                <a:lnTo>
                  <a:pt x="388" y="3184"/>
                </a:lnTo>
                <a:lnTo>
                  <a:pt x="0" y="2786"/>
                </a:lnTo>
                <a:lnTo>
                  <a:pt x="1554" y="1393"/>
                </a:lnTo>
                <a:lnTo>
                  <a:pt x="3012" y="0"/>
                </a:lnTo>
                <a:lnTo>
                  <a:pt x="5442" y="696"/>
                </a:lnTo>
                <a:close/>
              </a:path>
            </a:pathLst>
          </a:custGeom>
          <a:solidFill>
            <a:srgbClr val="BAB6B6"/>
          </a:solidFill>
        </p:spPr>
        <p:txBody>
          <a:bodyPr wrap="square" lIns="0" tIns="0" rIns="0" bIns="0" rtlCol="0">
            <a:noAutofit/>
          </a:bodyPr>
          <a:lstStyle/>
          <a:p>
            <a:endParaRPr sz="1758"/>
          </a:p>
        </p:txBody>
      </p:sp>
      <p:sp>
        <p:nvSpPr>
          <p:cNvPr id="1672" name="object 649"/>
          <p:cNvSpPr/>
          <p:nvPr/>
        </p:nvSpPr>
        <p:spPr>
          <a:xfrm>
            <a:off x="2222944" y="3016467"/>
            <a:ext cx="4934" cy="3790"/>
          </a:xfrm>
          <a:custGeom>
            <a:avLst/>
            <a:gdLst/>
            <a:ahLst/>
            <a:cxnLst/>
            <a:rect l="l" t="t" r="r" b="b"/>
            <a:pathLst>
              <a:path w="5053" h="3881">
                <a:moveTo>
                  <a:pt x="2138" y="1990"/>
                </a:moveTo>
                <a:lnTo>
                  <a:pt x="3207" y="995"/>
                </a:lnTo>
                <a:lnTo>
                  <a:pt x="4276" y="0"/>
                </a:lnTo>
                <a:lnTo>
                  <a:pt x="4470" y="398"/>
                </a:lnTo>
                <a:lnTo>
                  <a:pt x="4761" y="696"/>
                </a:lnTo>
                <a:lnTo>
                  <a:pt x="5053" y="1094"/>
                </a:lnTo>
                <a:lnTo>
                  <a:pt x="4373" y="2487"/>
                </a:lnTo>
                <a:lnTo>
                  <a:pt x="3304" y="3283"/>
                </a:lnTo>
                <a:lnTo>
                  <a:pt x="0" y="3881"/>
                </a:lnTo>
                <a:lnTo>
                  <a:pt x="2138" y="1990"/>
                </a:lnTo>
                <a:close/>
              </a:path>
            </a:pathLst>
          </a:custGeom>
          <a:solidFill>
            <a:srgbClr val="FCFCFC"/>
          </a:solidFill>
        </p:spPr>
        <p:txBody>
          <a:bodyPr wrap="square" lIns="0" tIns="0" rIns="0" bIns="0" rtlCol="0">
            <a:noAutofit/>
          </a:bodyPr>
          <a:lstStyle/>
          <a:p>
            <a:endParaRPr sz="1758"/>
          </a:p>
        </p:txBody>
      </p:sp>
      <p:sp>
        <p:nvSpPr>
          <p:cNvPr id="1673" name="object 650"/>
          <p:cNvSpPr/>
          <p:nvPr/>
        </p:nvSpPr>
        <p:spPr>
          <a:xfrm>
            <a:off x="1994150" y="2925036"/>
            <a:ext cx="759" cy="1749"/>
          </a:xfrm>
          <a:custGeom>
            <a:avLst/>
            <a:gdLst/>
            <a:ahLst/>
            <a:cxnLst/>
            <a:rect l="l" t="t" r="r" b="b"/>
            <a:pathLst>
              <a:path w="777" h="1791">
                <a:moveTo>
                  <a:pt x="291" y="99"/>
                </a:moveTo>
                <a:lnTo>
                  <a:pt x="583" y="597"/>
                </a:lnTo>
                <a:lnTo>
                  <a:pt x="680" y="1194"/>
                </a:lnTo>
                <a:lnTo>
                  <a:pt x="777" y="1791"/>
                </a:lnTo>
                <a:lnTo>
                  <a:pt x="485" y="1293"/>
                </a:lnTo>
                <a:lnTo>
                  <a:pt x="194" y="895"/>
                </a:lnTo>
                <a:lnTo>
                  <a:pt x="0" y="298"/>
                </a:lnTo>
                <a:lnTo>
                  <a:pt x="291" y="99"/>
                </a:lnTo>
                <a:close/>
              </a:path>
            </a:pathLst>
          </a:custGeom>
          <a:solidFill>
            <a:srgbClr val="F0972C"/>
          </a:solidFill>
        </p:spPr>
        <p:txBody>
          <a:bodyPr wrap="square" lIns="0" tIns="0" rIns="0" bIns="0" rtlCol="0">
            <a:noAutofit/>
          </a:bodyPr>
          <a:lstStyle/>
          <a:p>
            <a:endParaRPr sz="1758"/>
          </a:p>
        </p:txBody>
      </p:sp>
      <p:sp>
        <p:nvSpPr>
          <p:cNvPr id="1674" name="object 651"/>
          <p:cNvSpPr/>
          <p:nvPr/>
        </p:nvSpPr>
        <p:spPr>
          <a:xfrm>
            <a:off x="2022780" y="2952616"/>
            <a:ext cx="1803" cy="777"/>
          </a:xfrm>
          <a:custGeom>
            <a:avLst/>
            <a:gdLst/>
            <a:ahLst/>
            <a:cxnLst/>
            <a:rect l="l" t="t" r="r" b="b"/>
            <a:pathLst>
              <a:path w="1846" h="796">
                <a:moveTo>
                  <a:pt x="0" y="0"/>
                </a:moveTo>
                <a:lnTo>
                  <a:pt x="680" y="99"/>
                </a:lnTo>
                <a:lnTo>
                  <a:pt x="1263" y="199"/>
                </a:lnTo>
                <a:lnTo>
                  <a:pt x="1846" y="298"/>
                </a:lnTo>
                <a:lnTo>
                  <a:pt x="1749" y="497"/>
                </a:lnTo>
                <a:lnTo>
                  <a:pt x="1652" y="796"/>
                </a:lnTo>
                <a:lnTo>
                  <a:pt x="1069" y="597"/>
                </a:lnTo>
                <a:lnTo>
                  <a:pt x="485" y="298"/>
                </a:lnTo>
                <a:lnTo>
                  <a:pt x="0" y="0"/>
                </a:lnTo>
                <a:close/>
              </a:path>
            </a:pathLst>
          </a:custGeom>
          <a:solidFill>
            <a:srgbClr val="F0972C"/>
          </a:solidFill>
        </p:spPr>
        <p:txBody>
          <a:bodyPr wrap="square" lIns="0" tIns="0" rIns="0" bIns="0" rtlCol="0">
            <a:noAutofit/>
          </a:bodyPr>
          <a:lstStyle/>
          <a:p>
            <a:endParaRPr sz="1758"/>
          </a:p>
        </p:txBody>
      </p:sp>
      <p:sp>
        <p:nvSpPr>
          <p:cNvPr id="1675" name="object 652"/>
          <p:cNvSpPr/>
          <p:nvPr/>
        </p:nvSpPr>
        <p:spPr>
          <a:xfrm>
            <a:off x="2180880" y="3064677"/>
            <a:ext cx="853" cy="2040"/>
          </a:xfrm>
          <a:custGeom>
            <a:avLst/>
            <a:gdLst/>
            <a:ahLst/>
            <a:cxnLst/>
            <a:rect l="l" t="t" r="r" b="b"/>
            <a:pathLst>
              <a:path w="874" h="2089">
                <a:moveTo>
                  <a:pt x="0" y="2089"/>
                </a:moveTo>
                <a:lnTo>
                  <a:pt x="291" y="1393"/>
                </a:lnTo>
                <a:lnTo>
                  <a:pt x="583" y="696"/>
                </a:lnTo>
                <a:lnTo>
                  <a:pt x="874" y="0"/>
                </a:lnTo>
                <a:lnTo>
                  <a:pt x="583" y="696"/>
                </a:lnTo>
                <a:lnTo>
                  <a:pt x="291" y="1393"/>
                </a:lnTo>
                <a:lnTo>
                  <a:pt x="0" y="2089"/>
                </a:lnTo>
                <a:close/>
              </a:path>
            </a:pathLst>
          </a:custGeom>
          <a:solidFill>
            <a:srgbClr val="FCFCFC"/>
          </a:solidFill>
        </p:spPr>
        <p:txBody>
          <a:bodyPr wrap="square" lIns="0" tIns="0" rIns="0" bIns="0" rtlCol="0">
            <a:noAutofit/>
          </a:bodyPr>
          <a:lstStyle/>
          <a:p>
            <a:endParaRPr sz="1758"/>
          </a:p>
        </p:txBody>
      </p:sp>
      <p:sp>
        <p:nvSpPr>
          <p:cNvPr id="1676" name="object 653"/>
          <p:cNvSpPr/>
          <p:nvPr/>
        </p:nvSpPr>
        <p:spPr>
          <a:xfrm>
            <a:off x="2161521" y="2805414"/>
            <a:ext cx="3605" cy="2429"/>
          </a:xfrm>
          <a:custGeom>
            <a:avLst/>
            <a:gdLst/>
            <a:ahLst/>
            <a:cxnLst/>
            <a:rect l="l" t="t" r="r" b="b"/>
            <a:pathLst>
              <a:path w="3692" h="2487">
                <a:moveTo>
                  <a:pt x="2721" y="1791"/>
                </a:moveTo>
                <a:lnTo>
                  <a:pt x="1166" y="2487"/>
                </a:lnTo>
                <a:lnTo>
                  <a:pt x="874" y="2288"/>
                </a:lnTo>
                <a:lnTo>
                  <a:pt x="0" y="895"/>
                </a:lnTo>
                <a:lnTo>
                  <a:pt x="1652" y="796"/>
                </a:lnTo>
                <a:lnTo>
                  <a:pt x="2235" y="0"/>
                </a:lnTo>
                <a:lnTo>
                  <a:pt x="3692" y="1492"/>
                </a:lnTo>
                <a:lnTo>
                  <a:pt x="2721" y="1791"/>
                </a:lnTo>
                <a:close/>
              </a:path>
            </a:pathLst>
          </a:custGeom>
          <a:solidFill>
            <a:srgbClr val="FCFCFC"/>
          </a:solidFill>
        </p:spPr>
        <p:txBody>
          <a:bodyPr wrap="square" lIns="0" tIns="0" rIns="0" bIns="0" rtlCol="0">
            <a:noAutofit/>
          </a:bodyPr>
          <a:lstStyle/>
          <a:p>
            <a:endParaRPr sz="1758"/>
          </a:p>
        </p:txBody>
      </p:sp>
      <p:sp>
        <p:nvSpPr>
          <p:cNvPr id="1677" name="object 654"/>
          <p:cNvSpPr/>
          <p:nvPr/>
        </p:nvSpPr>
        <p:spPr>
          <a:xfrm>
            <a:off x="2021831" y="2724266"/>
            <a:ext cx="2941" cy="3595"/>
          </a:xfrm>
          <a:custGeom>
            <a:avLst/>
            <a:gdLst/>
            <a:ahLst/>
            <a:cxnLst/>
            <a:rect l="l" t="t" r="r" b="b"/>
            <a:pathLst>
              <a:path w="3012" h="3682">
                <a:moveTo>
                  <a:pt x="2332" y="2089"/>
                </a:moveTo>
                <a:lnTo>
                  <a:pt x="1652" y="3682"/>
                </a:lnTo>
                <a:lnTo>
                  <a:pt x="680" y="2388"/>
                </a:lnTo>
                <a:lnTo>
                  <a:pt x="0" y="1592"/>
                </a:lnTo>
                <a:lnTo>
                  <a:pt x="1069" y="597"/>
                </a:lnTo>
                <a:lnTo>
                  <a:pt x="1943" y="0"/>
                </a:lnTo>
                <a:lnTo>
                  <a:pt x="2332" y="497"/>
                </a:lnTo>
                <a:lnTo>
                  <a:pt x="2721" y="995"/>
                </a:lnTo>
                <a:lnTo>
                  <a:pt x="3012" y="1492"/>
                </a:lnTo>
                <a:lnTo>
                  <a:pt x="2332" y="2089"/>
                </a:lnTo>
                <a:close/>
              </a:path>
            </a:pathLst>
          </a:custGeom>
          <a:solidFill>
            <a:srgbClr val="FCFCFC"/>
          </a:solidFill>
        </p:spPr>
        <p:txBody>
          <a:bodyPr wrap="square" lIns="0" tIns="0" rIns="0" bIns="0" rtlCol="0">
            <a:noAutofit/>
          </a:bodyPr>
          <a:lstStyle/>
          <a:p>
            <a:endParaRPr sz="1758"/>
          </a:p>
        </p:txBody>
      </p:sp>
      <p:sp>
        <p:nvSpPr>
          <p:cNvPr id="1678" name="object 655"/>
          <p:cNvSpPr/>
          <p:nvPr/>
        </p:nvSpPr>
        <p:spPr>
          <a:xfrm>
            <a:off x="2179647" y="3066615"/>
            <a:ext cx="1517" cy="1943"/>
          </a:xfrm>
          <a:custGeom>
            <a:avLst/>
            <a:gdLst/>
            <a:ahLst/>
            <a:cxnLst/>
            <a:rect l="l" t="t" r="r" b="b"/>
            <a:pathLst>
              <a:path w="1554" h="1990">
                <a:moveTo>
                  <a:pt x="1360" y="0"/>
                </a:moveTo>
                <a:lnTo>
                  <a:pt x="1069" y="696"/>
                </a:lnTo>
                <a:lnTo>
                  <a:pt x="1554" y="1990"/>
                </a:lnTo>
                <a:lnTo>
                  <a:pt x="0" y="1492"/>
                </a:lnTo>
                <a:lnTo>
                  <a:pt x="485" y="995"/>
                </a:lnTo>
                <a:lnTo>
                  <a:pt x="874" y="497"/>
                </a:lnTo>
                <a:lnTo>
                  <a:pt x="1360" y="0"/>
                </a:lnTo>
                <a:close/>
              </a:path>
            </a:pathLst>
          </a:custGeom>
          <a:solidFill>
            <a:srgbClr val="FCFCFC"/>
          </a:solidFill>
        </p:spPr>
        <p:txBody>
          <a:bodyPr wrap="square" lIns="0" tIns="0" rIns="0" bIns="0" rtlCol="0">
            <a:noAutofit/>
          </a:bodyPr>
          <a:lstStyle/>
          <a:p>
            <a:endParaRPr sz="1758"/>
          </a:p>
        </p:txBody>
      </p:sp>
      <p:sp>
        <p:nvSpPr>
          <p:cNvPr id="1679" name="object 656"/>
          <p:cNvSpPr/>
          <p:nvPr/>
        </p:nvSpPr>
        <p:spPr>
          <a:xfrm>
            <a:off x="1972104" y="2767497"/>
            <a:ext cx="1328" cy="1846"/>
          </a:xfrm>
          <a:custGeom>
            <a:avLst/>
            <a:gdLst/>
            <a:ahLst/>
            <a:cxnLst/>
            <a:rect l="l" t="t" r="r" b="b"/>
            <a:pathLst>
              <a:path w="1360" h="1890">
                <a:moveTo>
                  <a:pt x="0" y="1094"/>
                </a:moveTo>
                <a:lnTo>
                  <a:pt x="194" y="398"/>
                </a:lnTo>
                <a:lnTo>
                  <a:pt x="583" y="0"/>
                </a:lnTo>
                <a:lnTo>
                  <a:pt x="1263" y="497"/>
                </a:lnTo>
                <a:lnTo>
                  <a:pt x="1069" y="1393"/>
                </a:lnTo>
                <a:lnTo>
                  <a:pt x="874" y="1890"/>
                </a:lnTo>
                <a:lnTo>
                  <a:pt x="583" y="1691"/>
                </a:lnTo>
                <a:lnTo>
                  <a:pt x="291" y="1393"/>
                </a:lnTo>
                <a:lnTo>
                  <a:pt x="0" y="1094"/>
                </a:lnTo>
                <a:close/>
              </a:path>
            </a:pathLst>
          </a:custGeom>
          <a:solidFill>
            <a:srgbClr val="FCFCFC"/>
          </a:solidFill>
        </p:spPr>
        <p:txBody>
          <a:bodyPr wrap="square" lIns="0" tIns="0" rIns="0" bIns="0" rtlCol="0">
            <a:noAutofit/>
          </a:bodyPr>
          <a:lstStyle/>
          <a:p>
            <a:endParaRPr sz="1758"/>
          </a:p>
        </p:txBody>
      </p:sp>
      <p:sp>
        <p:nvSpPr>
          <p:cNvPr id="1680" name="object 657"/>
          <p:cNvSpPr/>
          <p:nvPr/>
        </p:nvSpPr>
        <p:spPr>
          <a:xfrm>
            <a:off x="2053148" y="2722807"/>
            <a:ext cx="1803" cy="1943"/>
          </a:xfrm>
          <a:custGeom>
            <a:avLst/>
            <a:gdLst/>
            <a:ahLst/>
            <a:cxnLst/>
            <a:rect l="l" t="t" r="r" b="b"/>
            <a:pathLst>
              <a:path w="1846" h="1990">
                <a:moveTo>
                  <a:pt x="0" y="1990"/>
                </a:moveTo>
                <a:lnTo>
                  <a:pt x="0" y="497"/>
                </a:lnTo>
                <a:lnTo>
                  <a:pt x="194" y="199"/>
                </a:lnTo>
                <a:lnTo>
                  <a:pt x="485" y="0"/>
                </a:lnTo>
                <a:lnTo>
                  <a:pt x="874" y="0"/>
                </a:lnTo>
                <a:lnTo>
                  <a:pt x="1166" y="497"/>
                </a:lnTo>
                <a:lnTo>
                  <a:pt x="1554" y="995"/>
                </a:lnTo>
                <a:lnTo>
                  <a:pt x="1846" y="1492"/>
                </a:lnTo>
                <a:lnTo>
                  <a:pt x="1263" y="1691"/>
                </a:lnTo>
                <a:lnTo>
                  <a:pt x="680" y="1890"/>
                </a:lnTo>
                <a:lnTo>
                  <a:pt x="0" y="1990"/>
                </a:lnTo>
                <a:close/>
              </a:path>
            </a:pathLst>
          </a:custGeom>
          <a:solidFill>
            <a:srgbClr val="FCFCFC"/>
          </a:solidFill>
        </p:spPr>
        <p:txBody>
          <a:bodyPr wrap="square" lIns="0" tIns="0" rIns="0" bIns="0" rtlCol="0">
            <a:noAutofit/>
          </a:bodyPr>
          <a:lstStyle/>
          <a:p>
            <a:endParaRPr sz="1758"/>
          </a:p>
        </p:txBody>
      </p:sp>
      <p:sp>
        <p:nvSpPr>
          <p:cNvPr id="1681" name="object 658"/>
          <p:cNvSpPr/>
          <p:nvPr/>
        </p:nvSpPr>
        <p:spPr>
          <a:xfrm>
            <a:off x="1980931" y="2865857"/>
            <a:ext cx="189" cy="97"/>
          </a:xfrm>
          <a:custGeom>
            <a:avLst/>
            <a:gdLst/>
            <a:ahLst/>
            <a:cxnLst/>
            <a:rect l="l" t="t" r="r" b="b"/>
            <a:pathLst>
              <a:path w="194" h="99">
                <a:moveTo>
                  <a:pt x="194" y="99"/>
                </a:moveTo>
                <a:lnTo>
                  <a:pt x="0" y="0"/>
                </a:lnTo>
                <a:lnTo>
                  <a:pt x="194" y="99"/>
                </a:lnTo>
                <a:close/>
              </a:path>
            </a:pathLst>
          </a:custGeom>
          <a:solidFill>
            <a:srgbClr val="F0972C"/>
          </a:solidFill>
        </p:spPr>
        <p:txBody>
          <a:bodyPr wrap="square" lIns="0" tIns="0" rIns="0" bIns="0" rtlCol="0">
            <a:noAutofit/>
          </a:bodyPr>
          <a:lstStyle/>
          <a:p>
            <a:endParaRPr sz="1758"/>
          </a:p>
        </p:txBody>
      </p:sp>
      <p:sp>
        <p:nvSpPr>
          <p:cNvPr id="1682" name="object 659"/>
          <p:cNvSpPr/>
          <p:nvPr/>
        </p:nvSpPr>
        <p:spPr>
          <a:xfrm>
            <a:off x="2228361" y="3014529"/>
            <a:ext cx="2561" cy="1943"/>
          </a:xfrm>
          <a:custGeom>
            <a:avLst/>
            <a:gdLst/>
            <a:ahLst/>
            <a:cxnLst/>
            <a:rect l="l" t="t" r="r" b="b"/>
            <a:pathLst>
              <a:path w="2623" h="1990">
                <a:moveTo>
                  <a:pt x="583" y="597"/>
                </a:moveTo>
                <a:lnTo>
                  <a:pt x="1166" y="298"/>
                </a:lnTo>
                <a:lnTo>
                  <a:pt x="1749" y="0"/>
                </a:lnTo>
                <a:lnTo>
                  <a:pt x="2040" y="398"/>
                </a:lnTo>
                <a:lnTo>
                  <a:pt x="2332" y="796"/>
                </a:lnTo>
                <a:lnTo>
                  <a:pt x="2623" y="1194"/>
                </a:lnTo>
                <a:lnTo>
                  <a:pt x="2138" y="1492"/>
                </a:lnTo>
                <a:lnTo>
                  <a:pt x="1652" y="1791"/>
                </a:lnTo>
                <a:lnTo>
                  <a:pt x="1166" y="1990"/>
                </a:lnTo>
                <a:lnTo>
                  <a:pt x="777" y="1691"/>
                </a:lnTo>
                <a:lnTo>
                  <a:pt x="388" y="1293"/>
                </a:lnTo>
                <a:lnTo>
                  <a:pt x="0" y="995"/>
                </a:lnTo>
                <a:lnTo>
                  <a:pt x="583" y="597"/>
                </a:lnTo>
                <a:close/>
              </a:path>
            </a:pathLst>
          </a:custGeom>
          <a:solidFill>
            <a:srgbClr val="FCFCFC"/>
          </a:solidFill>
        </p:spPr>
        <p:txBody>
          <a:bodyPr wrap="square" lIns="0" tIns="0" rIns="0" bIns="0" rtlCol="0">
            <a:noAutofit/>
          </a:bodyPr>
          <a:lstStyle/>
          <a:p>
            <a:endParaRPr sz="1758"/>
          </a:p>
        </p:txBody>
      </p:sp>
      <p:sp>
        <p:nvSpPr>
          <p:cNvPr id="1683" name="object 660"/>
          <p:cNvSpPr/>
          <p:nvPr/>
        </p:nvSpPr>
        <p:spPr>
          <a:xfrm>
            <a:off x="2227126" y="3015501"/>
            <a:ext cx="2372" cy="2040"/>
          </a:xfrm>
          <a:custGeom>
            <a:avLst/>
            <a:gdLst/>
            <a:ahLst/>
            <a:cxnLst/>
            <a:rect l="l" t="t" r="r" b="b"/>
            <a:pathLst>
              <a:path w="2429" h="2089">
                <a:moveTo>
                  <a:pt x="874" y="298"/>
                </a:moveTo>
                <a:lnTo>
                  <a:pt x="1263" y="0"/>
                </a:lnTo>
                <a:lnTo>
                  <a:pt x="1652" y="298"/>
                </a:lnTo>
                <a:lnTo>
                  <a:pt x="2040" y="696"/>
                </a:lnTo>
                <a:lnTo>
                  <a:pt x="2429" y="995"/>
                </a:lnTo>
                <a:lnTo>
                  <a:pt x="1846" y="1393"/>
                </a:lnTo>
                <a:lnTo>
                  <a:pt x="1360" y="1691"/>
                </a:lnTo>
                <a:lnTo>
                  <a:pt x="777" y="2089"/>
                </a:lnTo>
                <a:lnTo>
                  <a:pt x="485" y="1691"/>
                </a:lnTo>
                <a:lnTo>
                  <a:pt x="194" y="1393"/>
                </a:lnTo>
                <a:lnTo>
                  <a:pt x="0" y="995"/>
                </a:lnTo>
                <a:lnTo>
                  <a:pt x="388" y="696"/>
                </a:lnTo>
                <a:lnTo>
                  <a:pt x="874" y="298"/>
                </a:lnTo>
                <a:close/>
              </a:path>
            </a:pathLst>
          </a:custGeom>
          <a:solidFill>
            <a:srgbClr val="FCFCFC"/>
          </a:solidFill>
        </p:spPr>
        <p:txBody>
          <a:bodyPr wrap="square" lIns="0" tIns="0" rIns="0" bIns="0" rtlCol="0">
            <a:noAutofit/>
          </a:bodyPr>
          <a:lstStyle/>
          <a:p>
            <a:endParaRPr sz="1758"/>
          </a:p>
        </p:txBody>
      </p:sp>
      <p:sp>
        <p:nvSpPr>
          <p:cNvPr id="1684" name="object 661"/>
          <p:cNvSpPr/>
          <p:nvPr/>
        </p:nvSpPr>
        <p:spPr>
          <a:xfrm>
            <a:off x="2236872" y="2999278"/>
            <a:ext cx="853" cy="1263"/>
          </a:xfrm>
          <a:custGeom>
            <a:avLst/>
            <a:gdLst/>
            <a:ahLst/>
            <a:cxnLst/>
            <a:rect l="l" t="t" r="r" b="b"/>
            <a:pathLst>
              <a:path w="874" h="1293">
                <a:moveTo>
                  <a:pt x="97" y="597"/>
                </a:moveTo>
                <a:lnTo>
                  <a:pt x="291" y="298"/>
                </a:lnTo>
                <a:lnTo>
                  <a:pt x="388" y="0"/>
                </a:lnTo>
                <a:lnTo>
                  <a:pt x="485" y="199"/>
                </a:lnTo>
                <a:lnTo>
                  <a:pt x="680" y="298"/>
                </a:lnTo>
                <a:lnTo>
                  <a:pt x="874" y="497"/>
                </a:lnTo>
                <a:lnTo>
                  <a:pt x="680" y="796"/>
                </a:lnTo>
                <a:lnTo>
                  <a:pt x="583" y="995"/>
                </a:lnTo>
                <a:lnTo>
                  <a:pt x="388" y="1293"/>
                </a:lnTo>
                <a:lnTo>
                  <a:pt x="194" y="1194"/>
                </a:lnTo>
                <a:lnTo>
                  <a:pt x="0" y="995"/>
                </a:lnTo>
                <a:lnTo>
                  <a:pt x="97" y="597"/>
                </a:lnTo>
                <a:close/>
              </a:path>
            </a:pathLst>
          </a:custGeom>
          <a:solidFill>
            <a:srgbClr val="BAB6B6"/>
          </a:solidFill>
        </p:spPr>
        <p:txBody>
          <a:bodyPr wrap="square" lIns="0" tIns="0" rIns="0" bIns="0" rtlCol="0">
            <a:noAutofit/>
          </a:bodyPr>
          <a:lstStyle/>
          <a:p>
            <a:endParaRPr sz="1758"/>
          </a:p>
        </p:txBody>
      </p:sp>
      <p:sp>
        <p:nvSpPr>
          <p:cNvPr id="1685" name="object 662"/>
          <p:cNvSpPr/>
          <p:nvPr/>
        </p:nvSpPr>
        <p:spPr>
          <a:xfrm>
            <a:off x="2251012" y="2914329"/>
            <a:ext cx="853" cy="680"/>
          </a:xfrm>
          <a:custGeom>
            <a:avLst/>
            <a:gdLst/>
            <a:ahLst/>
            <a:cxnLst/>
            <a:rect l="l" t="t" r="r" b="b"/>
            <a:pathLst>
              <a:path w="874" h="696">
                <a:moveTo>
                  <a:pt x="291" y="199"/>
                </a:moveTo>
                <a:lnTo>
                  <a:pt x="583" y="497"/>
                </a:lnTo>
                <a:lnTo>
                  <a:pt x="0" y="597"/>
                </a:lnTo>
                <a:lnTo>
                  <a:pt x="0" y="0"/>
                </a:lnTo>
                <a:lnTo>
                  <a:pt x="291" y="199"/>
                </a:lnTo>
                <a:close/>
              </a:path>
              <a:path w="874" h="696">
                <a:moveTo>
                  <a:pt x="874" y="597"/>
                </a:moveTo>
                <a:lnTo>
                  <a:pt x="680" y="597"/>
                </a:lnTo>
                <a:lnTo>
                  <a:pt x="874" y="597"/>
                </a:lnTo>
                <a:close/>
              </a:path>
            </a:pathLst>
          </a:custGeom>
          <a:solidFill>
            <a:srgbClr val="FCFCFC"/>
          </a:solidFill>
        </p:spPr>
        <p:txBody>
          <a:bodyPr wrap="square" lIns="0" tIns="0" rIns="0" bIns="0" rtlCol="0">
            <a:noAutofit/>
          </a:bodyPr>
          <a:lstStyle/>
          <a:p>
            <a:endParaRPr sz="1758"/>
          </a:p>
        </p:txBody>
      </p:sp>
      <p:sp>
        <p:nvSpPr>
          <p:cNvPr id="1686" name="object 663"/>
          <p:cNvSpPr/>
          <p:nvPr/>
        </p:nvSpPr>
        <p:spPr>
          <a:xfrm>
            <a:off x="1959229" y="2853983"/>
            <a:ext cx="284" cy="291"/>
          </a:xfrm>
          <a:custGeom>
            <a:avLst/>
            <a:gdLst/>
            <a:ahLst/>
            <a:cxnLst/>
            <a:rect l="l" t="t" r="r" b="b"/>
            <a:pathLst>
              <a:path w="291" h="298">
                <a:moveTo>
                  <a:pt x="194" y="0"/>
                </a:moveTo>
                <a:lnTo>
                  <a:pt x="291" y="298"/>
                </a:lnTo>
                <a:lnTo>
                  <a:pt x="0" y="199"/>
                </a:lnTo>
                <a:lnTo>
                  <a:pt x="194" y="0"/>
                </a:lnTo>
                <a:close/>
              </a:path>
            </a:pathLst>
          </a:custGeom>
          <a:solidFill>
            <a:srgbClr val="FCFCFC"/>
          </a:solidFill>
        </p:spPr>
        <p:txBody>
          <a:bodyPr wrap="square" lIns="0" tIns="0" rIns="0" bIns="0" rtlCol="0">
            <a:noAutofit/>
          </a:bodyPr>
          <a:lstStyle/>
          <a:p>
            <a:endParaRPr sz="1758"/>
          </a:p>
        </p:txBody>
      </p:sp>
      <p:sp>
        <p:nvSpPr>
          <p:cNvPr id="1687" name="object 664"/>
          <p:cNvSpPr/>
          <p:nvPr/>
        </p:nvSpPr>
        <p:spPr>
          <a:xfrm>
            <a:off x="2259540" y="3454740"/>
            <a:ext cx="28101" cy="70937"/>
          </a:xfrm>
          <a:custGeom>
            <a:avLst/>
            <a:gdLst/>
            <a:ahLst/>
            <a:cxnLst/>
            <a:rect l="l" t="t" r="r" b="b"/>
            <a:pathLst>
              <a:path w="28778" h="72645">
                <a:moveTo>
                  <a:pt x="1365" y="47"/>
                </a:moveTo>
                <a:lnTo>
                  <a:pt x="3219" y="3582"/>
                </a:lnTo>
                <a:lnTo>
                  <a:pt x="4580" y="6368"/>
                </a:lnTo>
                <a:lnTo>
                  <a:pt x="6038" y="9155"/>
                </a:lnTo>
                <a:lnTo>
                  <a:pt x="9533" y="21433"/>
                </a:lnTo>
                <a:lnTo>
                  <a:pt x="14140" y="33283"/>
                </a:lnTo>
                <a:lnTo>
                  <a:pt x="19410" y="44845"/>
                </a:lnTo>
                <a:lnTo>
                  <a:pt x="20712" y="47567"/>
                </a:lnTo>
                <a:lnTo>
                  <a:pt x="23919" y="54434"/>
                </a:lnTo>
                <a:lnTo>
                  <a:pt x="26640" y="61599"/>
                </a:lnTo>
                <a:lnTo>
                  <a:pt x="27807" y="69262"/>
                </a:lnTo>
                <a:lnTo>
                  <a:pt x="28001" y="70356"/>
                </a:lnTo>
                <a:lnTo>
                  <a:pt x="28778" y="72048"/>
                </a:lnTo>
                <a:lnTo>
                  <a:pt x="27029" y="72446"/>
                </a:lnTo>
                <a:lnTo>
                  <a:pt x="26349" y="72645"/>
                </a:lnTo>
                <a:lnTo>
                  <a:pt x="25377" y="71451"/>
                </a:lnTo>
                <a:lnTo>
                  <a:pt x="24502" y="70854"/>
                </a:lnTo>
                <a:lnTo>
                  <a:pt x="24114" y="70257"/>
                </a:lnTo>
                <a:lnTo>
                  <a:pt x="23628" y="69560"/>
                </a:lnTo>
                <a:lnTo>
                  <a:pt x="23239" y="68864"/>
                </a:lnTo>
                <a:lnTo>
                  <a:pt x="15973" y="58362"/>
                </a:lnTo>
                <a:lnTo>
                  <a:pt x="8970" y="47730"/>
                </a:lnTo>
                <a:lnTo>
                  <a:pt x="3389" y="36315"/>
                </a:lnTo>
                <a:lnTo>
                  <a:pt x="595" y="25276"/>
                </a:lnTo>
                <a:lnTo>
                  <a:pt x="0" y="12995"/>
                </a:lnTo>
                <a:lnTo>
                  <a:pt x="1365" y="47"/>
                </a:lnTo>
                <a:close/>
              </a:path>
            </a:pathLst>
          </a:custGeom>
          <a:solidFill>
            <a:srgbClr val="302D30"/>
          </a:solidFill>
        </p:spPr>
        <p:txBody>
          <a:bodyPr wrap="square" lIns="0" tIns="0" rIns="0" bIns="0" rtlCol="0">
            <a:noAutofit/>
          </a:bodyPr>
          <a:lstStyle/>
          <a:p>
            <a:endParaRPr sz="1758"/>
          </a:p>
        </p:txBody>
      </p:sp>
      <p:sp>
        <p:nvSpPr>
          <p:cNvPr id="1688" name="object 665"/>
          <p:cNvSpPr/>
          <p:nvPr/>
        </p:nvSpPr>
        <p:spPr>
          <a:xfrm>
            <a:off x="2297441" y="3312183"/>
            <a:ext cx="8920" cy="21573"/>
          </a:xfrm>
          <a:custGeom>
            <a:avLst/>
            <a:gdLst/>
            <a:ahLst/>
            <a:cxnLst/>
            <a:rect l="l" t="t" r="r" b="b"/>
            <a:pathLst>
              <a:path w="9135" h="22092">
                <a:moveTo>
                  <a:pt x="1846" y="16121"/>
                </a:moveTo>
                <a:lnTo>
                  <a:pt x="3595" y="10449"/>
                </a:lnTo>
                <a:lnTo>
                  <a:pt x="5442" y="4776"/>
                </a:lnTo>
                <a:lnTo>
                  <a:pt x="6608" y="3184"/>
                </a:lnTo>
                <a:lnTo>
                  <a:pt x="7871" y="1592"/>
                </a:lnTo>
                <a:lnTo>
                  <a:pt x="9135" y="0"/>
                </a:lnTo>
                <a:lnTo>
                  <a:pt x="8260" y="7563"/>
                </a:lnTo>
                <a:lnTo>
                  <a:pt x="5247" y="14628"/>
                </a:lnTo>
                <a:lnTo>
                  <a:pt x="3595" y="22092"/>
                </a:lnTo>
                <a:lnTo>
                  <a:pt x="2429" y="21992"/>
                </a:lnTo>
                <a:lnTo>
                  <a:pt x="1166" y="21793"/>
                </a:lnTo>
                <a:lnTo>
                  <a:pt x="0" y="21694"/>
                </a:lnTo>
                <a:lnTo>
                  <a:pt x="1846" y="16121"/>
                </a:lnTo>
                <a:close/>
              </a:path>
            </a:pathLst>
          </a:custGeom>
          <a:solidFill>
            <a:srgbClr val="BAB6B6"/>
          </a:solidFill>
        </p:spPr>
        <p:txBody>
          <a:bodyPr wrap="square" lIns="0" tIns="0" rIns="0" bIns="0" rtlCol="0">
            <a:noAutofit/>
          </a:bodyPr>
          <a:lstStyle/>
          <a:p>
            <a:endParaRPr sz="1758"/>
          </a:p>
        </p:txBody>
      </p:sp>
      <p:sp>
        <p:nvSpPr>
          <p:cNvPr id="1689" name="object 666"/>
          <p:cNvSpPr/>
          <p:nvPr/>
        </p:nvSpPr>
        <p:spPr>
          <a:xfrm>
            <a:off x="2282263" y="3521979"/>
            <a:ext cx="1233" cy="2040"/>
          </a:xfrm>
          <a:custGeom>
            <a:avLst/>
            <a:gdLst/>
            <a:ahLst/>
            <a:cxnLst/>
            <a:rect l="l" t="t" r="r" b="b"/>
            <a:pathLst>
              <a:path w="1263" h="2089">
                <a:moveTo>
                  <a:pt x="388" y="696"/>
                </a:moveTo>
                <a:lnTo>
                  <a:pt x="874" y="1393"/>
                </a:lnTo>
                <a:lnTo>
                  <a:pt x="1263" y="2089"/>
                </a:lnTo>
                <a:lnTo>
                  <a:pt x="194" y="1890"/>
                </a:lnTo>
                <a:lnTo>
                  <a:pt x="0" y="995"/>
                </a:lnTo>
                <a:lnTo>
                  <a:pt x="0" y="0"/>
                </a:lnTo>
                <a:lnTo>
                  <a:pt x="388" y="696"/>
                </a:lnTo>
                <a:close/>
              </a:path>
            </a:pathLst>
          </a:custGeom>
          <a:solidFill>
            <a:srgbClr val="BAB6B6"/>
          </a:solidFill>
        </p:spPr>
        <p:txBody>
          <a:bodyPr wrap="square" lIns="0" tIns="0" rIns="0" bIns="0" rtlCol="0">
            <a:noAutofit/>
          </a:bodyPr>
          <a:lstStyle/>
          <a:p>
            <a:endParaRPr sz="1758"/>
          </a:p>
        </p:txBody>
      </p:sp>
      <p:sp>
        <p:nvSpPr>
          <p:cNvPr id="1690" name="object 667"/>
          <p:cNvSpPr/>
          <p:nvPr/>
        </p:nvSpPr>
        <p:spPr>
          <a:xfrm>
            <a:off x="1616996" y="3211898"/>
            <a:ext cx="167211" cy="128257"/>
          </a:xfrm>
          <a:custGeom>
            <a:avLst/>
            <a:gdLst/>
            <a:ahLst/>
            <a:cxnLst/>
            <a:rect l="l" t="t" r="r" b="b"/>
            <a:pathLst>
              <a:path w="171236" h="131345">
                <a:moveTo>
                  <a:pt x="25582" y="130104"/>
                </a:moveTo>
                <a:lnTo>
                  <a:pt x="12879" y="131345"/>
                </a:lnTo>
                <a:lnTo>
                  <a:pt x="0" y="130762"/>
                </a:lnTo>
                <a:lnTo>
                  <a:pt x="7677" y="27665"/>
                </a:lnTo>
                <a:lnTo>
                  <a:pt x="8357" y="38313"/>
                </a:lnTo>
                <a:lnTo>
                  <a:pt x="12245" y="34631"/>
                </a:lnTo>
                <a:lnTo>
                  <a:pt x="15452" y="31645"/>
                </a:lnTo>
                <a:lnTo>
                  <a:pt x="19145" y="28162"/>
                </a:lnTo>
                <a:lnTo>
                  <a:pt x="23421" y="7065"/>
                </a:lnTo>
                <a:lnTo>
                  <a:pt x="29349" y="7065"/>
                </a:lnTo>
                <a:lnTo>
                  <a:pt x="33722" y="2587"/>
                </a:lnTo>
                <a:lnTo>
                  <a:pt x="34111" y="2587"/>
                </a:lnTo>
                <a:lnTo>
                  <a:pt x="34402" y="2388"/>
                </a:lnTo>
                <a:lnTo>
                  <a:pt x="34597" y="1990"/>
                </a:lnTo>
                <a:lnTo>
                  <a:pt x="38095" y="2189"/>
                </a:lnTo>
                <a:lnTo>
                  <a:pt x="41885" y="4080"/>
                </a:lnTo>
                <a:lnTo>
                  <a:pt x="44606" y="0"/>
                </a:lnTo>
                <a:lnTo>
                  <a:pt x="55819" y="6056"/>
                </a:lnTo>
                <a:lnTo>
                  <a:pt x="67027" y="12080"/>
                </a:lnTo>
                <a:lnTo>
                  <a:pt x="78340" y="17852"/>
                </a:lnTo>
                <a:lnTo>
                  <a:pt x="89868" y="23150"/>
                </a:lnTo>
                <a:lnTo>
                  <a:pt x="101721" y="27753"/>
                </a:lnTo>
                <a:lnTo>
                  <a:pt x="114204" y="31691"/>
                </a:lnTo>
                <a:lnTo>
                  <a:pt x="126552" y="34493"/>
                </a:lnTo>
                <a:lnTo>
                  <a:pt x="139219" y="35918"/>
                </a:lnTo>
                <a:lnTo>
                  <a:pt x="144316" y="36024"/>
                </a:lnTo>
                <a:lnTo>
                  <a:pt x="152188" y="35924"/>
                </a:lnTo>
                <a:lnTo>
                  <a:pt x="160157" y="36720"/>
                </a:lnTo>
                <a:lnTo>
                  <a:pt x="168126" y="36223"/>
                </a:lnTo>
                <a:lnTo>
                  <a:pt x="169098" y="36123"/>
                </a:lnTo>
                <a:lnTo>
                  <a:pt x="170361" y="35725"/>
                </a:lnTo>
                <a:lnTo>
                  <a:pt x="170847" y="37218"/>
                </a:lnTo>
                <a:lnTo>
                  <a:pt x="170361" y="39308"/>
                </a:lnTo>
                <a:lnTo>
                  <a:pt x="166280" y="42890"/>
                </a:lnTo>
                <a:lnTo>
                  <a:pt x="162587" y="45080"/>
                </a:lnTo>
                <a:lnTo>
                  <a:pt x="158408" y="46473"/>
                </a:lnTo>
                <a:lnTo>
                  <a:pt x="146194" y="50030"/>
                </a:lnTo>
                <a:lnTo>
                  <a:pt x="133852" y="52960"/>
                </a:lnTo>
                <a:lnTo>
                  <a:pt x="132168" y="53339"/>
                </a:lnTo>
                <a:lnTo>
                  <a:pt x="119850" y="57321"/>
                </a:lnTo>
                <a:lnTo>
                  <a:pt x="108530" y="63103"/>
                </a:lnTo>
                <a:lnTo>
                  <a:pt x="98070" y="70422"/>
                </a:lnTo>
                <a:lnTo>
                  <a:pt x="88436" y="78915"/>
                </a:lnTo>
                <a:lnTo>
                  <a:pt x="79521" y="87951"/>
                </a:lnTo>
                <a:lnTo>
                  <a:pt x="71274" y="97613"/>
                </a:lnTo>
                <a:lnTo>
                  <a:pt x="67639" y="102500"/>
                </a:lnTo>
                <a:lnTo>
                  <a:pt x="58620" y="113180"/>
                </a:lnTo>
                <a:lnTo>
                  <a:pt x="48544" y="121213"/>
                </a:lnTo>
                <a:lnTo>
                  <a:pt x="37501" y="126790"/>
                </a:lnTo>
                <a:lnTo>
                  <a:pt x="25582" y="130104"/>
                </a:lnTo>
                <a:close/>
              </a:path>
            </a:pathLst>
          </a:custGeom>
          <a:solidFill>
            <a:srgbClr val="EB3EA4"/>
          </a:solidFill>
        </p:spPr>
        <p:txBody>
          <a:bodyPr wrap="square" lIns="0" tIns="0" rIns="0" bIns="0" rtlCol="0">
            <a:noAutofit/>
          </a:bodyPr>
          <a:lstStyle/>
          <a:p>
            <a:endParaRPr sz="1758"/>
          </a:p>
        </p:txBody>
      </p:sp>
      <p:sp>
        <p:nvSpPr>
          <p:cNvPr id="1691" name="object 668"/>
          <p:cNvSpPr/>
          <p:nvPr/>
        </p:nvSpPr>
        <p:spPr>
          <a:xfrm>
            <a:off x="1570606" y="3218597"/>
            <a:ext cx="69275" cy="120982"/>
          </a:xfrm>
          <a:custGeom>
            <a:avLst/>
            <a:gdLst/>
            <a:ahLst/>
            <a:cxnLst/>
            <a:rect l="l" t="t" r="r" b="b"/>
            <a:pathLst>
              <a:path w="70943" h="123895">
                <a:moveTo>
                  <a:pt x="9621" y="34730"/>
                </a:moveTo>
                <a:lnTo>
                  <a:pt x="10107" y="41000"/>
                </a:lnTo>
                <a:lnTo>
                  <a:pt x="10690" y="47368"/>
                </a:lnTo>
                <a:lnTo>
                  <a:pt x="11273" y="55230"/>
                </a:lnTo>
                <a:lnTo>
                  <a:pt x="15942" y="42718"/>
                </a:lnTo>
                <a:lnTo>
                  <a:pt x="17994" y="30435"/>
                </a:lnTo>
                <a:lnTo>
                  <a:pt x="18561" y="24381"/>
                </a:lnTo>
                <a:lnTo>
                  <a:pt x="19242" y="16817"/>
                </a:lnTo>
                <a:lnTo>
                  <a:pt x="19728" y="9155"/>
                </a:lnTo>
                <a:lnTo>
                  <a:pt x="21283" y="1592"/>
                </a:lnTo>
                <a:lnTo>
                  <a:pt x="23129" y="1094"/>
                </a:lnTo>
                <a:lnTo>
                  <a:pt x="25073" y="497"/>
                </a:lnTo>
                <a:lnTo>
                  <a:pt x="26919" y="0"/>
                </a:lnTo>
                <a:lnTo>
                  <a:pt x="28474" y="1492"/>
                </a:lnTo>
                <a:lnTo>
                  <a:pt x="30321" y="1791"/>
                </a:lnTo>
                <a:lnTo>
                  <a:pt x="32264" y="1890"/>
                </a:lnTo>
                <a:lnTo>
                  <a:pt x="44903" y="2418"/>
                </a:lnTo>
                <a:lnTo>
                  <a:pt x="57541" y="2187"/>
                </a:lnTo>
                <a:lnTo>
                  <a:pt x="65501" y="1194"/>
                </a:lnTo>
                <a:lnTo>
                  <a:pt x="70943" y="199"/>
                </a:lnTo>
                <a:lnTo>
                  <a:pt x="66667" y="21296"/>
                </a:lnTo>
                <a:lnTo>
                  <a:pt x="55199" y="20798"/>
                </a:lnTo>
                <a:lnTo>
                  <a:pt x="47522" y="123895"/>
                </a:lnTo>
                <a:lnTo>
                  <a:pt x="34921" y="122360"/>
                </a:lnTo>
                <a:lnTo>
                  <a:pt x="22374" y="120245"/>
                </a:lnTo>
                <a:lnTo>
                  <a:pt x="9997" y="117278"/>
                </a:lnTo>
                <a:lnTo>
                  <a:pt x="5053" y="115835"/>
                </a:lnTo>
                <a:lnTo>
                  <a:pt x="3595" y="111257"/>
                </a:lnTo>
                <a:lnTo>
                  <a:pt x="2112" y="98604"/>
                </a:lnTo>
                <a:lnTo>
                  <a:pt x="996" y="85952"/>
                </a:lnTo>
                <a:lnTo>
                  <a:pt x="182" y="73299"/>
                </a:lnTo>
                <a:lnTo>
                  <a:pt x="0" y="69759"/>
                </a:lnTo>
                <a:lnTo>
                  <a:pt x="5174" y="58018"/>
                </a:lnTo>
                <a:lnTo>
                  <a:pt x="7486" y="45491"/>
                </a:lnTo>
                <a:lnTo>
                  <a:pt x="7969" y="40104"/>
                </a:lnTo>
                <a:lnTo>
                  <a:pt x="8066" y="38213"/>
                </a:lnTo>
                <a:lnTo>
                  <a:pt x="7871" y="36123"/>
                </a:lnTo>
                <a:lnTo>
                  <a:pt x="9621" y="34730"/>
                </a:lnTo>
                <a:close/>
              </a:path>
            </a:pathLst>
          </a:custGeom>
          <a:solidFill>
            <a:srgbClr val="EB3EA4"/>
          </a:solidFill>
        </p:spPr>
        <p:txBody>
          <a:bodyPr wrap="square" lIns="0" tIns="0" rIns="0" bIns="0" rtlCol="0">
            <a:noAutofit/>
          </a:bodyPr>
          <a:lstStyle/>
          <a:p>
            <a:endParaRPr sz="1758"/>
          </a:p>
        </p:txBody>
      </p:sp>
      <p:sp>
        <p:nvSpPr>
          <p:cNvPr id="1692" name="object 669"/>
          <p:cNvSpPr/>
          <p:nvPr/>
        </p:nvSpPr>
        <p:spPr>
          <a:xfrm>
            <a:off x="1669760" y="3001803"/>
            <a:ext cx="179315" cy="148900"/>
          </a:xfrm>
          <a:custGeom>
            <a:avLst/>
            <a:gdLst/>
            <a:ahLst/>
            <a:cxnLst/>
            <a:rect l="l" t="t" r="r" b="b"/>
            <a:pathLst>
              <a:path w="183632" h="152485">
                <a:moveTo>
                  <a:pt x="35763" y="87473"/>
                </a:moveTo>
                <a:lnTo>
                  <a:pt x="34597" y="87473"/>
                </a:lnTo>
                <a:lnTo>
                  <a:pt x="33916" y="87572"/>
                </a:lnTo>
                <a:lnTo>
                  <a:pt x="33430" y="83691"/>
                </a:lnTo>
                <a:lnTo>
                  <a:pt x="32459" y="80009"/>
                </a:lnTo>
                <a:lnTo>
                  <a:pt x="30126" y="75133"/>
                </a:lnTo>
                <a:lnTo>
                  <a:pt x="28820" y="88339"/>
                </a:lnTo>
                <a:lnTo>
                  <a:pt x="26720" y="100970"/>
                </a:lnTo>
                <a:lnTo>
                  <a:pt x="23765" y="113131"/>
                </a:lnTo>
                <a:lnTo>
                  <a:pt x="19895" y="124927"/>
                </a:lnTo>
                <a:lnTo>
                  <a:pt x="19533" y="125886"/>
                </a:lnTo>
                <a:lnTo>
                  <a:pt x="18756" y="127975"/>
                </a:lnTo>
                <a:lnTo>
                  <a:pt x="18076" y="129966"/>
                </a:lnTo>
                <a:lnTo>
                  <a:pt x="17007" y="131956"/>
                </a:lnTo>
                <a:lnTo>
                  <a:pt x="12106" y="141150"/>
                </a:lnTo>
                <a:lnTo>
                  <a:pt x="5959" y="140826"/>
                </a:lnTo>
                <a:lnTo>
                  <a:pt x="0" y="139121"/>
                </a:lnTo>
                <a:lnTo>
                  <a:pt x="8761" y="128979"/>
                </a:lnTo>
                <a:lnTo>
                  <a:pt x="15336" y="118067"/>
                </a:lnTo>
                <a:lnTo>
                  <a:pt x="19893" y="106442"/>
                </a:lnTo>
                <a:lnTo>
                  <a:pt x="22599" y="94163"/>
                </a:lnTo>
                <a:lnTo>
                  <a:pt x="23624" y="81286"/>
                </a:lnTo>
                <a:lnTo>
                  <a:pt x="23323" y="70257"/>
                </a:lnTo>
                <a:lnTo>
                  <a:pt x="21477" y="76029"/>
                </a:lnTo>
                <a:lnTo>
                  <a:pt x="19630" y="81900"/>
                </a:lnTo>
                <a:lnTo>
                  <a:pt x="17784" y="87672"/>
                </a:lnTo>
                <a:lnTo>
                  <a:pt x="17298" y="87572"/>
                </a:lnTo>
                <a:lnTo>
                  <a:pt x="16812" y="87473"/>
                </a:lnTo>
                <a:lnTo>
                  <a:pt x="16326" y="87373"/>
                </a:lnTo>
                <a:lnTo>
                  <a:pt x="18565" y="75114"/>
                </a:lnTo>
                <a:lnTo>
                  <a:pt x="20823" y="62676"/>
                </a:lnTo>
                <a:lnTo>
                  <a:pt x="23119" y="49943"/>
                </a:lnTo>
                <a:lnTo>
                  <a:pt x="23421" y="48264"/>
                </a:lnTo>
                <a:lnTo>
                  <a:pt x="19242" y="51648"/>
                </a:lnTo>
                <a:lnTo>
                  <a:pt x="18756" y="56723"/>
                </a:lnTo>
                <a:lnTo>
                  <a:pt x="14771" y="59310"/>
                </a:lnTo>
                <a:lnTo>
                  <a:pt x="18514" y="47175"/>
                </a:lnTo>
                <a:lnTo>
                  <a:pt x="22257" y="35037"/>
                </a:lnTo>
                <a:lnTo>
                  <a:pt x="22352" y="34730"/>
                </a:lnTo>
                <a:lnTo>
                  <a:pt x="24839" y="48408"/>
                </a:lnTo>
                <a:lnTo>
                  <a:pt x="32011" y="58818"/>
                </a:lnTo>
                <a:lnTo>
                  <a:pt x="39747" y="62495"/>
                </a:lnTo>
                <a:lnTo>
                  <a:pt x="33383" y="51234"/>
                </a:lnTo>
                <a:lnTo>
                  <a:pt x="31298" y="38637"/>
                </a:lnTo>
                <a:lnTo>
                  <a:pt x="31292" y="36024"/>
                </a:lnTo>
                <a:lnTo>
                  <a:pt x="31390" y="26172"/>
                </a:lnTo>
                <a:lnTo>
                  <a:pt x="34985" y="23186"/>
                </a:lnTo>
                <a:lnTo>
                  <a:pt x="44412" y="24381"/>
                </a:lnTo>
                <a:lnTo>
                  <a:pt x="48202" y="24878"/>
                </a:lnTo>
                <a:lnTo>
                  <a:pt x="51895" y="25873"/>
                </a:lnTo>
                <a:lnTo>
                  <a:pt x="55685" y="26669"/>
                </a:lnTo>
                <a:lnTo>
                  <a:pt x="59670" y="29754"/>
                </a:lnTo>
                <a:lnTo>
                  <a:pt x="63557" y="27366"/>
                </a:lnTo>
                <a:lnTo>
                  <a:pt x="67444" y="26470"/>
                </a:lnTo>
                <a:lnTo>
                  <a:pt x="74928" y="28262"/>
                </a:lnTo>
                <a:lnTo>
                  <a:pt x="82119" y="26271"/>
                </a:lnTo>
                <a:lnTo>
                  <a:pt x="88533" y="23286"/>
                </a:lnTo>
                <a:lnTo>
                  <a:pt x="100319" y="18425"/>
                </a:lnTo>
                <a:lnTo>
                  <a:pt x="112313" y="14224"/>
                </a:lnTo>
                <a:lnTo>
                  <a:pt x="124419" y="10387"/>
                </a:lnTo>
                <a:lnTo>
                  <a:pt x="136541" y="6616"/>
                </a:lnTo>
                <a:lnTo>
                  <a:pt x="148581" y="2617"/>
                </a:lnTo>
                <a:lnTo>
                  <a:pt x="154909" y="298"/>
                </a:lnTo>
                <a:lnTo>
                  <a:pt x="155687" y="0"/>
                </a:lnTo>
                <a:lnTo>
                  <a:pt x="156561" y="99"/>
                </a:lnTo>
                <a:lnTo>
                  <a:pt x="158311" y="1293"/>
                </a:lnTo>
                <a:lnTo>
                  <a:pt x="148356" y="9255"/>
                </a:lnTo>
                <a:lnTo>
                  <a:pt x="138535" y="17295"/>
                </a:lnTo>
                <a:lnTo>
                  <a:pt x="133918" y="21495"/>
                </a:lnTo>
                <a:lnTo>
                  <a:pt x="122982" y="28582"/>
                </a:lnTo>
                <a:lnTo>
                  <a:pt x="110757" y="31927"/>
                </a:lnTo>
                <a:lnTo>
                  <a:pt x="104957" y="32939"/>
                </a:lnTo>
                <a:lnTo>
                  <a:pt x="107775" y="33536"/>
                </a:lnTo>
                <a:lnTo>
                  <a:pt x="110497" y="34233"/>
                </a:lnTo>
                <a:lnTo>
                  <a:pt x="113509" y="34929"/>
                </a:lnTo>
                <a:lnTo>
                  <a:pt x="112343" y="35725"/>
                </a:lnTo>
                <a:lnTo>
                  <a:pt x="111468" y="36123"/>
                </a:lnTo>
                <a:lnTo>
                  <a:pt x="110691" y="36621"/>
                </a:lnTo>
                <a:lnTo>
                  <a:pt x="117299" y="35725"/>
                </a:lnTo>
                <a:lnTo>
                  <a:pt x="123908" y="34830"/>
                </a:lnTo>
                <a:lnTo>
                  <a:pt x="130613" y="34233"/>
                </a:lnTo>
                <a:lnTo>
                  <a:pt x="143139" y="32583"/>
                </a:lnTo>
                <a:lnTo>
                  <a:pt x="155531" y="29697"/>
                </a:lnTo>
                <a:lnTo>
                  <a:pt x="161032" y="28063"/>
                </a:lnTo>
                <a:lnTo>
                  <a:pt x="170653" y="24978"/>
                </a:lnTo>
                <a:lnTo>
                  <a:pt x="174540" y="18211"/>
                </a:lnTo>
                <a:lnTo>
                  <a:pt x="180468" y="12737"/>
                </a:lnTo>
                <a:lnTo>
                  <a:pt x="183632" y="25107"/>
                </a:lnTo>
                <a:lnTo>
                  <a:pt x="183602" y="37059"/>
                </a:lnTo>
                <a:lnTo>
                  <a:pt x="181258" y="48698"/>
                </a:lnTo>
                <a:lnTo>
                  <a:pt x="177483" y="60126"/>
                </a:lnTo>
                <a:lnTo>
                  <a:pt x="173159" y="71449"/>
                </a:lnTo>
                <a:lnTo>
                  <a:pt x="173082" y="71650"/>
                </a:lnTo>
                <a:lnTo>
                  <a:pt x="168319" y="83411"/>
                </a:lnTo>
                <a:lnTo>
                  <a:pt x="163513" y="95161"/>
                </a:lnTo>
                <a:lnTo>
                  <a:pt x="159963" y="104689"/>
                </a:lnTo>
                <a:lnTo>
                  <a:pt x="154157" y="116237"/>
                </a:lnTo>
                <a:lnTo>
                  <a:pt x="145896" y="125910"/>
                </a:lnTo>
                <a:lnTo>
                  <a:pt x="141595" y="129667"/>
                </a:lnTo>
                <a:lnTo>
                  <a:pt x="135181" y="134941"/>
                </a:lnTo>
                <a:lnTo>
                  <a:pt x="128961" y="140415"/>
                </a:lnTo>
                <a:lnTo>
                  <a:pt x="122742" y="145888"/>
                </a:lnTo>
                <a:lnTo>
                  <a:pt x="122158" y="146386"/>
                </a:lnTo>
                <a:lnTo>
                  <a:pt x="120604" y="146883"/>
                </a:lnTo>
                <a:lnTo>
                  <a:pt x="121770" y="148276"/>
                </a:lnTo>
                <a:lnTo>
                  <a:pt x="109946" y="152485"/>
                </a:lnTo>
                <a:lnTo>
                  <a:pt x="99497" y="150805"/>
                </a:lnTo>
                <a:lnTo>
                  <a:pt x="89971" y="145238"/>
                </a:lnTo>
                <a:lnTo>
                  <a:pt x="82508" y="139021"/>
                </a:lnTo>
                <a:lnTo>
                  <a:pt x="73441" y="130182"/>
                </a:lnTo>
                <a:lnTo>
                  <a:pt x="64794" y="120819"/>
                </a:lnTo>
                <a:lnTo>
                  <a:pt x="62197" y="117924"/>
                </a:lnTo>
                <a:lnTo>
                  <a:pt x="54680" y="107471"/>
                </a:lnTo>
                <a:lnTo>
                  <a:pt x="49546" y="95852"/>
                </a:lnTo>
                <a:lnTo>
                  <a:pt x="46474" y="83221"/>
                </a:lnTo>
                <a:lnTo>
                  <a:pt x="45967" y="79711"/>
                </a:lnTo>
                <a:lnTo>
                  <a:pt x="45578" y="76128"/>
                </a:lnTo>
                <a:lnTo>
                  <a:pt x="42760" y="71849"/>
                </a:lnTo>
                <a:lnTo>
                  <a:pt x="42954" y="78716"/>
                </a:lnTo>
                <a:lnTo>
                  <a:pt x="42663" y="84288"/>
                </a:lnTo>
                <a:lnTo>
                  <a:pt x="41302" y="90856"/>
                </a:lnTo>
                <a:lnTo>
                  <a:pt x="39747" y="85980"/>
                </a:lnTo>
                <a:lnTo>
                  <a:pt x="38581" y="82298"/>
                </a:lnTo>
                <a:lnTo>
                  <a:pt x="37415" y="78517"/>
                </a:lnTo>
                <a:lnTo>
                  <a:pt x="37415" y="77521"/>
                </a:lnTo>
                <a:lnTo>
                  <a:pt x="37318" y="76626"/>
                </a:lnTo>
                <a:lnTo>
                  <a:pt x="36152" y="77820"/>
                </a:lnTo>
                <a:lnTo>
                  <a:pt x="36054" y="81004"/>
                </a:lnTo>
                <a:lnTo>
                  <a:pt x="35957" y="84288"/>
                </a:lnTo>
                <a:lnTo>
                  <a:pt x="35763" y="87473"/>
                </a:lnTo>
                <a:close/>
              </a:path>
            </a:pathLst>
          </a:custGeom>
          <a:solidFill>
            <a:srgbClr val="FCFCFC"/>
          </a:solidFill>
        </p:spPr>
        <p:txBody>
          <a:bodyPr wrap="square" lIns="0" tIns="0" rIns="0" bIns="0" rtlCol="0">
            <a:noAutofit/>
          </a:bodyPr>
          <a:lstStyle/>
          <a:p>
            <a:endParaRPr sz="1758"/>
          </a:p>
        </p:txBody>
      </p:sp>
      <p:sp>
        <p:nvSpPr>
          <p:cNvPr id="1693" name="object 670"/>
          <p:cNvSpPr/>
          <p:nvPr/>
        </p:nvSpPr>
        <p:spPr>
          <a:xfrm>
            <a:off x="1688184" y="3151346"/>
            <a:ext cx="569" cy="1360"/>
          </a:xfrm>
          <a:custGeom>
            <a:avLst/>
            <a:gdLst/>
            <a:ahLst/>
            <a:cxnLst/>
            <a:rect l="l" t="t" r="r" b="b"/>
            <a:pathLst>
              <a:path w="583" h="1393">
                <a:moveTo>
                  <a:pt x="583" y="1393"/>
                </a:moveTo>
                <a:lnTo>
                  <a:pt x="485" y="1094"/>
                </a:lnTo>
                <a:lnTo>
                  <a:pt x="485" y="696"/>
                </a:lnTo>
                <a:lnTo>
                  <a:pt x="0" y="0"/>
                </a:lnTo>
                <a:lnTo>
                  <a:pt x="514" y="702"/>
                </a:lnTo>
                <a:lnTo>
                  <a:pt x="583" y="1393"/>
                </a:lnTo>
                <a:close/>
              </a:path>
            </a:pathLst>
          </a:custGeom>
          <a:solidFill>
            <a:srgbClr val="EB3EA4"/>
          </a:solidFill>
        </p:spPr>
        <p:txBody>
          <a:bodyPr wrap="square" lIns="0" tIns="0" rIns="0" bIns="0" rtlCol="0">
            <a:noAutofit/>
          </a:bodyPr>
          <a:lstStyle/>
          <a:p>
            <a:endParaRPr sz="1758"/>
          </a:p>
        </p:txBody>
      </p:sp>
      <p:sp>
        <p:nvSpPr>
          <p:cNvPr id="1694" name="object 671"/>
          <p:cNvSpPr/>
          <p:nvPr/>
        </p:nvSpPr>
        <p:spPr>
          <a:xfrm>
            <a:off x="1684658" y="3149614"/>
            <a:ext cx="23401" cy="39074"/>
          </a:xfrm>
          <a:custGeom>
            <a:avLst/>
            <a:gdLst/>
            <a:ahLst/>
            <a:cxnLst/>
            <a:rect l="l" t="t" r="r" b="b"/>
            <a:pathLst>
              <a:path w="23964" h="40015">
                <a:moveTo>
                  <a:pt x="13631" y="32643"/>
                </a:moveTo>
                <a:lnTo>
                  <a:pt x="3767" y="24590"/>
                </a:lnTo>
                <a:lnTo>
                  <a:pt x="0" y="21278"/>
                </a:lnTo>
                <a:lnTo>
                  <a:pt x="2146" y="0"/>
                </a:lnTo>
                <a:lnTo>
                  <a:pt x="2332" y="82"/>
                </a:lnTo>
                <a:lnTo>
                  <a:pt x="3109" y="480"/>
                </a:lnTo>
                <a:lnTo>
                  <a:pt x="3595" y="1774"/>
                </a:lnTo>
                <a:lnTo>
                  <a:pt x="4081" y="2470"/>
                </a:lnTo>
                <a:lnTo>
                  <a:pt x="4081" y="2669"/>
                </a:lnTo>
                <a:lnTo>
                  <a:pt x="3887" y="2868"/>
                </a:lnTo>
                <a:lnTo>
                  <a:pt x="3692" y="3067"/>
                </a:lnTo>
                <a:lnTo>
                  <a:pt x="3401" y="3266"/>
                </a:lnTo>
                <a:lnTo>
                  <a:pt x="3692" y="3366"/>
                </a:lnTo>
                <a:lnTo>
                  <a:pt x="3984" y="3366"/>
                </a:lnTo>
                <a:lnTo>
                  <a:pt x="4178" y="3465"/>
                </a:lnTo>
                <a:lnTo>
                  <a:pt x="4178" y="2570"/>
                </a:lnTo>
                <a:lnTo>
                  <a:pt x="11564" y="4062"/>
                </a:lnTo>
                <a:lnTo>
                  <a:pt x="17395" y="8839"/>
                </a:lnTo>
                <a:lnTo>
                  <a:pt x="23964" y="40015"/>
                </a:lnTo>
                <a:lnTo>
                  <a:pt x="13631" y="32643"/>
                </a:lnTo>
                <a:close/>
              </a:path>
            </a:pathLst>
          </a:custGeom>
          <a:solidFill>
            <a:srgbClr val="EB3EA4"/>
          </a:solidFill>
        </p:spPr>
        <p:txBody>
          <a:bodyPr wrap="square" lIns="0" tIns="0" rIns="0" bIns="0" rtlCol="0">
            <a:noAutofit/>
          </a:bodyPr>
          <a:lstStyle/>
          <a:p>
            <a:endParaRPr sz="1758"/>
          </a:p>
        </p:txBody>
      </p:sp>
      <p:sp>
        <p:nvSpPr>
          <p:cNvPr id="1695" name="object 672"/>
          <p:cNvSpPr/>
          <p:nvPr/>
        </p:nvSpPr>
        <p:spPr>
          <a:xfrm>
            <a:off x="1617391" y="3122296"/>
            <a:ext cx="233734" cy="115938"/>
          </a:xfrm>
          <a:custGeom>
            <a:avLst/>
            <a:gdLst/>
            <a:ahLst/>
            <a:cxnLst/>
            <a:rect l="l" t="t" r="r" b="b"/>
            <a:pathLst>
              <a:path w="239361" h="118729">
                <a:moveTo>
                  <a:pt x="238195" y="76228"/>
                </a:moveTo>
                <a:lnTo>
                  <a:pt x="237709" y="79512"/>
                </a:lnTo>
                <a:lnTo>
                  <a:pt x="237029" y="82796"/>
                </a:lnTo>
                <a:lnTo>
                  <a:pt x="236543" y="86080"/>
                </a:lnTo>
                <a:lnTo>
                  <a:pt x="235474" y="93245"/>
                </a:lnTo>
                <a:lnTo>
                  <a:pt x="234308" y="100410"/>
                </a:lnTo>
                <a:lnTo>
                  <a:pt x="233239" y="107575"/>
                </a:lnTo>
                <a:lnTo>
                  <a:pt x="232655" y="111456"/>
                </a:lnTo>
                <a:lnTo>
                  <a:pt x="232072" y="114043"/>
                </a:lnTo>
                <a:lnTo>
                  <a:pt x="232461" y="114640"/>
                </a:lnTo>
                <a:lnTo>
                  <a:pt x="232267" y="116034"/>
                </a:lnTo>
                <a:lnTo>
                  <a:pt x="219643" y="115792"/>
                </a:lnTo>
                <a:lnTo>
                  <a:pt x="207201" y="117294"/>
                </a:lnTo>
                <a:lnTo>
                  <a:pt x="203695" y="118521"/>
                </a:lnTo>
                <a:lnTo>
                  <a:pt x="190996" y="118590"/>
                </a:lnTo>
                <a:lnTo>
                  <a:pt x="178298" y="118729"/>
                </a:lnTo>
                <a:lnTo>
                  <a:pt x="165618" y="118700"/>
                </a:lnTo>
                <a:lnTo>
                  <a:pt x="152971" y="118264"/>
                </a:lnTo>
                <a:lnTo>
                  <a:pt x="140372" y="117183"/>
                </a:lnTo>
                <a:lnTo>
                  <a:pt x="127839" y="115217"/>
                </a:lnTo>
                <a:lnTo>
                  <a:pt x="123325" y="114242"/>
                </a:lnTo>
                <a:lnTo>
                  <a:pt x="111030" y="110851"/>
                </a:lnTo>
                <a:lnTo>
                  <a:pt x="99023" y="106669"/>
                </a:lnTo>
                <a:lnTo>
                  <a:pt x="87237" y="101898"/>
                </a:lnTo>
                <a:lnTo>
                  <a:pt x="75604" y="96737"/>
                </a:lnTo>
                <a:lnTo>
                  <a:pt x="64058" y="91387"/>
                </a:lnTo>
                <a:lnTo>
                  <a:pt x="52532" y="86049"/>
                </a:lnTo>
                <a:lnTo>
                  <a:pt x="40831" y="80675"/>
                </a:lnTo>
                <a:lnTo>
                  <a:pt x="29304" y="75329"/>
                </a:lnTo>
                <a:lnTo>
                  <a:pt x="17793" y="69964"/>
                </a:lnTo>
                <a:lnTo>
                  <a:pt x="6292" y="64600"/>
                </a:lnTo>
                <a:lnTo>
                  <a:pt x="1554" y="62395"/>
                </a:lnTo>
                <a:lnTo>
                  <a:pt x="1069" y="61400"/>
                </a:lnTo>
                <a:lnTo>
                  <a:pt x="583" y="60405"/>
                </a:lnTo>
                <a:lnTo>
                  <a:pt x="0" y="59410"/>
                </a:lnTo>
                <a:lnTo>
                  <a:pt x="3743" y="47458"/>
                </a:lnTo>
                <a:lnTo>
                  <a:pt x="3498" y="35003"/>
                </a:lnTo>
                <a:lnTo>
                  <a:pt x="3401" y="34531"/>
                </a:lnTo>
                <a:lnTo>
                  <a:pt x="2623" y="30849"/>
                </a:lnTo>
                <a:lnTo>
                  <a:pt x="5539" y="29356"/>
                </a:lnTo>
                <a:lnTo>
                  <a:pt x="7094" y="27764"/>
                </a:lnTo>
                <a:lnTo>
                  <a:pt x="15639" y="18373"/>
                </a:lnTo>
                <a:lnTo>
                  <a:pt x="22907" y="7922"/>
                </a:lnTo>
                <a:lnTo>
                  <a:pt x="24490" y="5075"/>
                </a:lnTo>
                <a:lnTo>
                  <a:pt x="25170" y="3682"/>
                </a:lnTo>
                <a:lnTo>
                  <a:pt x="26336" y="2686"/>
                </a:lnTo>
                <a:lnTo>
                  <a:pt x="27891" y="2388"/>
                </a:lnTo>
                <a:lnTo>
                  <a:pt x="33528" y="1592"/>
                </a:lnTo>
                <a:lnTo>
                  <a:pt x="39261" y="796"/>
                </a:lnTo>
                <a:lnTo>
                  <a:pt x="45287" y="0"/>
                </a:lnTo>
                <a:lnTo>
                  <a:pt x="44218" y="4179"/>
                </a:lnTo>
                <a:lnTo>
                  <a:pt x="40816" y="6567"/>
                </a:lnTo>
                <a:lnTo>
                  <a:pt x="39261" y="10150"/>
                </a:lnTo>
                <a:lnTo>
                  <a:pt x="41011" y="11643"/>
                </a:lnTo>
                <a:lnTo>
                  <a:pt x="42566" y="9752"/>
                </a:lnTo>
                <a:lnTo>
                  <a:pt x="44121" y="10150"/>
                </a:lnTo>
                <a:lnTo>
                  <a:pt x="43537" y="11543"/>
                </a:lnTo>
                <a:lnTo>
                  <a:pt x="42954" y="13036"/>
                </a:lnTo>
                <a:lnTo>
                  <a:pt x="42371" y="14529"/>
                </a:lnTo>
                <a:lnTo>
                  <a:pt x="35957" y="16021"/>
                </a:lnTo>
                <a:lnTo>
                  <a:pt x="29252" y="15225"/>
                </a:lnTo>
                <a:lnTo>
                  <a:pt x="23032" y="18111"/>
                </a:lnTo>
                <a:lnTo>
                  <a:pt x="31098" y="18808"/>
                </a:lnTo>
                <a:lnTo>
                  <a:pt x="39067" y="18509"/>
                </a:lnTo>
                <a:lnTo>
                  <a:pt x="47036" y="19703"/>
                </a:lnTo>
                <a:lnTo>
                  <a:pt x="59333" y="23027"/>
                </a:lnTo>
                <a:lnTo>
                  <a:pt x="71049" y="27980"/>
                </a:lnTo>
                <a:lnTo>
                  <a:pt x="68902" y="49259"/>
                </a:lnTo>
                <a:lnTo>
                  <a:pt x="76451" y="59862"/>
                </a:lnTo>
                <a:lnTo>
                  <a:pt x="85352" y="68950"/>
                </a:lnTo>
                <a:lnTo>
                  <a:pt x="95322" y="76843"/>
                </a:lnTo>
                <a:lnTo>
                  <a:pt x="104180" y="82696"/>
                </a:lnTo>
                <a:lnTo>
                  <a:pt x="115460" y="88967"/>
                </a:lnTo>
                <a:lnTo>
                  <a:pt x="127127" y="94095"/>
                </a:lnTo>
                <a:lnTo>
                  <a:pt x="139105" y="98309"/>
                </a:lnTo>
                <a:lnTo>
                  <a:pt x="151317" y="101840"/>
                </a:lnTo>
                <a:lnTo>
                  <a:pt x="163686" y="104917"/>
                </a:lnTo>
                <a:lnTo>
                  <a:pt x="173957" y="107276"/>
                </a:lnTo>
                <a:lnTo>
                  <a:pt x="186444" y="109740"/>
                </a:lnTo>
                <a:lnTo>
                  <a:pt x="199012" y="111456"/>
                </a:lnTo>
                <a:lnTo>
                  <a:pt x="204472" y="111953"/>
                </a:lnTo>
                <a:lnTo>
                  <a:pt x="217079" y="113273"/>
                </a:lnTo>
                <a:lnTo>
                  <a:pt x="229752" y="113866"/>
                </a:lnTo>
                <a:lnTo>
                  <a:pt x="230517" y="113844"/>
                </a:lnTo>
                <a:lnTo>
                  <a:pt x="231567" y="113844"/>
                </a:lnTo>
                <a:lnTo>
                  <a:pt x="227019" y="112053"/>
                </a:lnTo>
                <a:lnTo>
                  <a:pt x="222937" y="110461"/>
                </a:lnTo>
                <a:lnTo>
                  <a:pt x="218370" y="110461"/>
                </a:lnTo>
                <a:lnTo>
                  <a:pt x="213316" y="109665"/>
                </a:lnTo>
                <a:lnTo>
                  <a:pt x="216717" y="107674"/>
                </a:lnTo>
                <a:lnTo>
                  <a:pt x="220022" y="110162"/>
                </a:lnTo>
                <a:lnTo>
                  <a:pt x="223229" y="107475"/>
                </a:lnTo>
                <a:lnTo>
                  <a:pt x="217495" y="104092"/>
                </a:lnTo>
                <a:lnTo>
                  <a:pt x="211275" y="103594"/>
                </a:lnTo>
                <a:lnTo>
                  <a:pt x="205444" y="102201"/>
                </a:lnTo>
                <a:lnTo>
                  <a:pt x="193003" y="99655"/>
                </a:lnTo>
                <a:lnTo>
                  <a:pt x="180572" y="97148"/>
                </a:lnTo>
                <a:lnTo>
                  <a:pt x="168366" y="93642"/>
                </a:lnTo>
                <a:lnTo>
                  <a:pt x="158991" y="89463"/>
                </a:lnTo>
                <a:lnTo>
                  <a:pt x="147900" y="83141"/>
                </a:lnTo>
                <a:lnTo>
                  <a:pt x="137282" y="76184"/>
                </a:lnTo>
                <a:lnTo>
                  <a:pt x="127376" y="68196"/>
                </a:lnTo>
                <a:lnTo>
                  <a:pt x="125851" y="66774"/>
                </a:lnTo>
                <a:lnTo>
                  <a:pt x="124685" y="65580"/>
                </a:lnTo>
                <a:lnTo>
                  <a:pt x="123227" y="64684"/>
                </a:lnTo>
                <a:lnTo>
                  <a:pt x="120701" y="62793"/>
                </a:lnTo>
                <a:lnTo>
                  <a:pt x="128056" y="73919"/>
                </a:lnTo>
                <a:lnTo>
                  <a:pt x="136635" y="83028"/>
                </a:lnTo>
                <a:lnTo>
                  <a:pt x="143636" y="89364"/>
                </a:lnTo>
                <a:lnTo>
                  <a:pt x="135377" y="88219"/>
                </a:lnTo>
                <a:lnTo>
                  <a:pt x="123348" y="83968"/>
                </a:lnTo>
                <a:lnTo>
                  <a:pt x="109399" y="77496"/>
                </a:lnTo>
                <a:lnTo>
                  <a:pt x="103791" y="74536"/>
                </a:lnTo>
                <a:lnTo>
                  <a:pt x="92867" y="67996"/>
                </a:lnTo>
                <a:lnTo>
                  <a:pt x="86298" y="36820"/>
                </a:lnTo>
                <a:lnTo>
                  <a:pt x="92420" y="40900"/>
                </a:lnTo>
                <a:lnTo>
                  <a:pt x="102979" y="48032"/>
                </a:lnTo>
                <a:lnTo>
                  <a:pt x="113593" y="55078"/>
                </a:lnTo>
                <a:lnTo>
                  <a:pt x="124408" y="61767"/>
                </a:lnTo>
                <a:lnTo>
                  <a:pt x="135568" y="67828"/>
                </a:lnTo>
                <a:lnTo>
                  <a:pt x="147220" y="72992"/>
                </a:lnTo>
                <a:lnTo>
                  <a:pt x="160444" y="77493"/>
                </a:lnTo>
                <a:lnTo>
                  <a:pt x="172605" y="80494"/>
                </a:lnTo>
                <a:lnTo>
                  <a:pt x="184903" y="82242"/>
                </a:lnTo>
                <a:lnTo>
                  <a:pt x="197363" y="82536"/>
                </a:lnTo>
                <a:lnTo>
                  <a:pt x="210007" y="81175"/>
                </a:lnTo>
                <a:lnTo>
                  <a:pt x="210401" y="81104"/>
                </a:lnTo>
                <a:lnTo>
                  <a:pt x="222200" y="77685"/>
                </a:lnTo>
                <a:lnTo>
                  <a:pt x="233248" y="71219"/>
                </a:lnTo>
                <a:lnTo>
                  <a:pt x="231878" y="113844"/>
                </a:lnTo>
                <a:lnTo>
                  <a:pt x="233248" y="71219"/>
                </a:lnTo>
                <a:lnTo>
                  <a:pt x="239361" y="65679"/>
                </a:lnTo>
                <a:lnTo>
                  <a:pt x="238875" y="70157"/>
                </a:lnTo>
                <a:lnTo>
                  <a:pt x="238584" y="73242"/>
                </a:lnTo>
                <a:lnTo>
                  <a:pt x="238195" y="76228"/>
                </a:lnTo>
                <a:close/>
              </a:path>
            </a:pathLst>
          </a:custGeom>
          <a:solidFill>
            <a:srgbClr val="EB3EA4"/>
          </a:solidFill>
        </p:spPr>
        <p:txBody>
          <a:bodyPr wrap="square" lIns="0" tIns="0" rIns="0" bIns="0" rtlCol="0">
            <a:noAutofit/>
          </a:bodyPr>
          <a:lstStyle/>
          <a:p>
            <a:endParaRPr sz="1758"/>
          </a:p>
        </p:txBody>
      </p:sp>
      <p:sp>
        <p:nvSpPr>
          <p:cNvPr id="1696" name="object 673"/>
          <p:cNvSpPr/>
          <p:nvPr/>
        </p:nvSpPr>
        <p:spPr>
          <a:xfrm>
            <a:off x="1536914" y="3106844"/>
            <a:ext cx="95941" cy="105636"/>
          </a:xfrm>
          <a:custGeom>
            <a:avLst/>
            <a:gdLst/>
            <a:ahLst/>
            <a:cxnLst/>
            <a:rect l="l" t="t" r="r" b="b"/>
            <a:pathLst>
              <a:path w="98251" h="108179">
                <a:moveTo>
                  <a:pt x="97377" y="1698"/>
                </a:moveTo>
                <a:lnTo>
                  <a:pt x="97182" y="9162"/>
                </a:lnTo>
                <a:lnTo>
                  <a:pt x="96988" y="9361"/>
                </a:lnTo>
                <a:lnTo>
                  <a:pt x="96794" y="9660"/>
                </a:lnTo>
                <a:lnTo>
                  <a:pt x="96502" y="9859"/>
                </a:lnTo>
                <a:lnTo>
                  <a:pt x="84139" y="7837"/>
                </a:lnTo>
                <a:lnTo>
                  <a:pt x="71728" y="8628"/>
                </a:lnTo>
                <a:lnTo>
                  <a:pt x="61905" y="9560"/>
                </a:lnTo>
                <a:lnTo>
                  <a:pt x="57337" y="9859"/>
                </a:lnTo>
                <a:lnTo>
                  <a:pt x="52770" y="10555"/>
                </a:lnTo>
                <a:lnTo>
                  <a:pt x="46647" y="11252"/>
                </a:lnTo>
                <a:lnTo>
                  <a:pt x="59445" y="14643"/>
                </a:lnTo>
                <a:lnTo>
                  <a:pt x="71696" y="15528"/>
                </a:lnTo>
                <a:lnTo>
                  <a:pt x="74830" y="15730"/>
                </a:lnTo>
                <a:lnTo>
                  <a:pt x="79592" y="16128"/>
                </a:lnTo>
                <a:lnTo>
                  <a:pt x="84354" y="15630"/>
                </a:lnTo>
                <a:lnTo>
                  <a:pt x="89019" y="16427"/>
                </a:lnTo>
                <a:lnTo>
                  <a:pt x="97085" y="17720"/>
                </a:lnTo>
                <a:lnTo>
                  <a:pt x="98251" y="20507"/>
                </a:lnTo>
                <a:lnTo>
                  <a:pt x="94656" y="28269"/>
                </a:lnTo>
                <a:lnTo>
                  <a:pt x="93781" y="30259"/>
                </a:lnTo>
                <a:lnTo>
                  <a:pt x="92615" y="32050"/>
                </a:lnTo>
                <a:lnTo>
                  <a:pt x="91449" y="34140"/>
                </a:lnTo>
                <a:lnTo>
                  <a:pt x="89213" y="24885"/>
                </a:lnTo>
                <a:lnTo>
                  <a:pt x="85132" y="21502"/>
                </a:lnTo>
                <a:lnTo>
                  <a:pt x="75608" y="21203"/>
                </a:lnTo>
                <a:lnTo>
                  <a:pt x="67639" y="20905"/>
                </a:lnTo>
                <a:lnTo>
                  <a:pt x="59961" y="23293"/>
                </a:lnTo>
                <a:lnTo>
                  <a:pt x="51409" y="24089"/>
                </a:lnTo>
                <a:lnTo>
                  <a:pt x="55977" y="27672"/>
                </a:lnTo>
                <a:lnTo>
                  <a:pt x="60933" y="26876"/>
                </a:lnTo>
                <a:lnTo>
                  <a:pt x="65404" y="27771"/>
                </a:lnTo>
                <a:lnTo>
                  <a:pt x="67736" y="28169"/>
                </a:lnTo>
                <a:lnTo>
                  <a:pt x="70166" y="27871"/>
                </a:lnTo>
                <a:lnTo>
                  <a:pt x="72498" y="28269"/>
                </a:lnTo>
                <a:lnTo>
                  <a:pt x="84063" y="29961"/>
                </a:lnTo>
                <a:lnTo>
                  <a:pt x="84743" y="31553"/>
                </a:lnTo>
                <a:lnTo>
                  <a:pt x="79106" y="42499"/>
                </a:lnTo>
                <a:lnTo>
                  <a:pt x="78329" y="42002"/>
                </a:lnTo>
                <a:lnTo>
                  <a:pt x="77551" y="41504"/>
                </a:lnTo>
                <a:lnTo>
                  <a:pt x="76871" y="41007"/>
                </a:lnTo>
                <a:lnTo>
                  <a:pt x="75997" y="39614"/>
                </a:lnTo>
                <a:lnTo>
                  <a:pt x="74636" y="37922"/>
                </a:lnTo>
                <a:lnTo>
                  <a:pt x="73275" y="38618"/>
                </a:lnTo>
                <a:lnTo>
                  <a:pt x="61277" y="42914"/>
                </a:lnTo>
                <a:lnTo>
                  <a:pt x="50397" y="49650"/>
                </a:lnTo>
                <a:lnTo>
                  <a:pt x="50049" y="50063"/>
                </a:lnTo>
                <a:lnTo>
                  <a:pt x="49174" y="51157"/>
                </a:lnTo>
                <a:lnTo>
                  <a:pt x="48494" y="52451"/>
                </a:lnTo>
                <a:lnTo>
                  <a:pt x="49368" y="53645"/>
                </a:lnTo>
                <a:lnTo>
                  <a:pt x="50049" y="54640"/>
                </a:lnTo>
                <a:lnTo>
                  <a:pt x="51312" y="54541"/>
                </a:lnTo>
                <a:lnTo>
                  <a:pt x="52381" y="54143"/>
                </a:lnTo>
                <a:lnTo>
                  <a:pt x="56852" y="52550"/>
                </a:lnTo>
                <a:lnTo>
                  <a:pt x="57726" y="55038"/>
                </a:lnTo>
                <a:lnTo>
                  <a:pt x="58309" y="58919"/>
                </a:lnTo>
                <a:lnTo>
                  <a:pt x="59087" y="63995"/>
                </a:lnTo>
                <a:lnTo>
                  <a:pt x="60156" y="69169"/>
                </a:lnTo>
                <a:lnTo>
                  <a:pt x="63654" y="73747"/>
                </a:lnTo>
                <a:lnTo>
                  <a:pt x="69194" y="67378"/>
                </a:lnTo>
                <a:lnTo>
                  <a:pt x="66959" y="60910"/>
                </a:lnTo>
                <a:lnTo>
                  <a:pt x="64529" y="54143"/>
                </a:lnTo>
                <a:lnTo>
                  <a:pt x="70943" y="53745"/>
                </a:lnTo>
                <a:lnTo>
                  <a:pt x="76968" y="53944"/>
                </a:lnTo>
                <a:lnTo>
                  <a:pt x="82799" y="50759"/>
                </a:lnTo>
                <a:lnTo>
                  <a:pt x="78950" y="63343"/>
                </a:lnTo>
                <a:lnTo>
                  <a:pt x="73376" y="74818"/>
                </a:lnTo>
                <a:lnTo>
                  <a:pt x="64798" y="84414"/>
                </a:lnTo>
                <a:lnTo>
                  <a:pt x="62099" y="86385"/>
                </a:lnTo>
                <a:lnTo>
                  <a:pt x="55102" y="91063"/>
                </a:lnTo>
                <a:lnTo>
                  <a:pt x="49466" y="96337"/>
                </a:lnTo>
                <a:lnTo>
                  <a:pt x="51118" y="105990"/>
                </a:lnTo>
                <a:lnTo>
                  <a:pt x="51312" y="107582"/>
                </a:lnTo>
                <a:lnTo>
                  <a:pt x="50437" y="108179"/>
                </a:lnTo>
                <a:lnTo>
                  <a:pt x="49563" y="108179"/>
                </a:lnTo>
                <a:lnTo>
                  <a:pt x="36861" y="107692"/>
                </a:lnTo>
                <a:lnTo>
                  <a:pt x="24250" y="106821"/>
                </a:lnTo>
                <a:lnTo>
                  <a:pt x="11895" y="104434"/>
                </a:lnTo>
                <a:lnTo>
                  <a:pt x="0" y="99422"/>
                </a:lnTo>
                <a:lnTo>
                  <a:pt x="2040" y="98128"/>
                </a:lnTo>
                <a:lnTo>
                  <a:pt x="3984" y="96834"/>
                </a:lnTo>
                <a:lnTo>
                  <a:pt x="5928" y="95541"/>
                </a:lnTo>
                <a:lnTo>
                  <a:pt x="5733" y="97531"/>
                </a:lnTo>
                <a:lnTo>
                  <a:pt x="5830" y="97929"/>
                </a:lnTo>
                <a:lnTo>
                  <a:pt x="5830" y="98427"/>
                </a:lnTo>
                <a:lnTo>
                  <a:pt x="5928" y="98825"/>
                </a:lnTo>
                <a:lnTo>
                  <a:pt x="6122" y="98526"/>
                </a:lnTo>
                <a:lnTo>
                  <a:pt x="6316" y="98327"/>
                </a:lnTo>
                <a:lnTo>
                  <a:pt x="6414" y="98029"/>
                </a:lnTo>
                <a:lnTo>
                  <a:pt x="13722" y="87414"/>
                </a:lnTo>
                <a:lnTo>
                  <a:pt x="19932" y="76389"/>
                </a:lnTo>
                <a:lnTo>
                  <a:pt x="24947" y="64888"/>
                </a:lnTo>
                <a:lnTo>
                  <a:pt x="28667" y="52847"/>
                </a:lnTo>
                <a:lnTo>
                  <a:pt x="30994" y="40201"/>
                </a:lnTo>
                <a:lnTo>
                  <a:pt x="31831" y="26886"/>
                </a:lnTo>
                <a:lnTo>
                  <a:pt x="31778" y="22796"/>
                </a:lnTo>
                <a:lnTo>
                  <a:pt x="28377" y="27871"/>
                </a:lnTo>
                <a:lnTo>
                  <a:pt x="27405" y="32548"/>
                </a:lnTo>
                <a:lnTo>
                  <a:pt x="25656" y="37026"/>
                </a:lnTo>
                <a:lnTo>
                  <a:pt x="25972" y="24143"/>
                </a:lnTo>
                <a:lnTo>
                  <a:pt x="29362" y="11952"/>
                </a:lnTo>
                <a:lnTo>
                  <a:pt x="31584" y="8167"/>
                </a:lnTo>
                <a:lnTo>
                  <a:pt x="31584" y="12147"/>
                </a:lnTo>
                <a:lnTo>
                  <a:pt x="31487" y="12446"/>
                </a:lnTo>
                <a:lnTo>
                  <a:pt x="31487" y="13143"/>
                </a:lnTo>
                <a:lnTo>
                  <a:pt x="32264" y="12645"/>
                </a:lnTo>
                <a:lnTo>
                  <a:pt x="41032" y="2457"/>
                </a:lnTo>
                <a:lnTo>
                  <a:pt x="54068" y="0"/>
                </a:lnTo>
                <a:lnTo>
                  <a:pt x="54519" y="7"/>
                </a:lnTo>
                <a:lnTo>
                  <a:pt x="67185" y="28"/>
                </a:lnTo>
                <a:lnTo>
                  <a:pt x="79887" y="27"/>
                </a:lnTo>
                <a:lnTo>
                  <a:pt x="86687" y="106"/>
                </a:lnTo>
                <a:lnTo>
                  <a:pt x="92518" y="106"/>
                </a:lnTo>
                <a:lnTo>
                  <a:pt x="97377" y="1698"/>
                </a:lnTo>
                <a:close/>
              </a:path>
            </a:pathLst>
          </a:custGeom>
          <a:solidFill>
            <a:srgbClr val="FCFCFC"/>
          </a:solidFill>
        </p:spPr>
        <p:txBody>
          <a:bodyPr wrap="square" lIns="0" tIns="0" rIns="0" bIns="0" rtlCol="0">
            <a:noAutofit/>
          </a:bodyPr>
          <a:lstStyle/>
          <a:p>
            <a:endParaRPr sz="1758"/>
          </a:p>
        </p:txBody>
      </p:sp>
      <p:sp>
        <p:nvSpPr>
          <p:cNvPr id="1697" name="object 674"/>
          <p:cNvSpPr/>
          <p:nvPr/>
        </p:nvSpPr>
        <p:spPr>
          <a:xfrm>
            <a:off x="1854462" y="3164923"/>
            <a:ext cx="95" cy="227"/>
          </a:xfrm>
          <a:custGeom>
            <a:avLst/>
            <a:gdLst/>
            <a:ahLst/>
            <a:cxnLst/>
            <a:rect l="l" t="t" r="r" b="b"/>
            <a:pathLst>
              <a:path w="97" h="232">
                <a:moveTo>
                  <a:pt x="97" y="232"/>
                </a:moveTo>
                <a:lnTo>
                  <a:pt x="79" y="0"/>
                </a:lnTo>
                <a:lnTo>
                  <a:pt x="97" y="232"/>
                </a:lnTo>
                <a:close/>
              </a:path>
            </a:pathLst>
          </a:custGeom>
          <a:solidFill>
            <a:srgbClr val="EB3EA4"/>
          </a:solidFill>
        </p:spPr>
        <p:txBody>
          <a:bodyPr wrap="square" lIns="0" tIns="0" rIns="0" bIns="0" rtlCol="0">
            <a:noAutofit/>
          </a:bodyPr>
          <a:lstStyle/>
          <a:p>
            <a:endParaRPr sz="1758"/>
          </a:p>
        </p:txBody>
      </p:sp>
      <p:sp>
        <p:nvSpPr>
          <p:cNvPr id="1698" name="object 675"/>
          <p:cNvSpPr/>
          <p:nvPr/>
        </p:nvSpPr>
        <p:spPr>
          <a:xfrm>
            <a:off x="1833555" y="3102175"/>
            <a:ext cx="41280" cy="67658"/>
          </a:xfrm>
          <a:custGeom>
            <a:avLst/>
            <a:gdLst/>
            <a:ahLst/>
            <a:cxnLst/>
            <a:rect l="l" t="t" r="r" b="b"/>
            <a:pathLst>
              <a:path w="42274" h="69287">
                <a:moveTo>
                  <a:pt x="42274" y="0"/>
                </a:moveTo>
                <a:lnTo>
                  <a:pt x="42274" y="18211"/>
                </a:lnTo>
                <a:lnTo>
                  <a:pt x="38775" y="20500"/>
                </a:lnTo>
                <a:lnTo>
                  <a:pt x="36346" y="23584"/>
                </a:lnTo>
                <a:lnTo>
                  <a:pt x="34402" y="27167"/>
                </a:lnTo>
                <a:lnTo>
                  <a:pt x="33916" y="27565"/>
                </a:lnTo>
                <a:lnTo>
                  <a:pt x="33528" y="27864"/>
                </a:lnTo>
                <a:lnTo>
                  <a:pt x="33139" y="28262"/>
                </a:lnTo>
                <a:lnTo>
                  <a:pt x="23593" y="35341"/>
                </a:lnTo>
                <a:lnTo>
                  <a:pt x="21868" y="46275"/>
                </a:lnTo>
                <a:lnTo>
                  <a:pt x="24004" y="54335"/>
                </a:lnTo>
                <a:lnTo>
                  <a:pt x="24101" y="57917"/>
                </a:lnTo>
                <a:lnTo>
                  <a:pt x="23226" y="61301"/>
                </a:lnTo>
                <a:lnTo>
                  <a:pt x="21459" y="64252"/>
                </a:lnTo>
                <a:lnTo>
                  <a:pt x="21380" y="63191"/>
                </a:lnTo>
                <a:lnTo>
                  <a:pt x="22254" y="60604"/>
                </a:lnTo>
                <a:lnTo>
                  <a:pt x="19533" y="62694"/>
                </a:lnTo>
                <a:lnTo>
                  <a:pt x="8508" y="69287"/>
                </a:lnTo>
                <a:lnTo>
                  <a:pt x="2429" y="31048"/>
                </a:lnTo>
                <a:lnTo>
                  <a:pt x="2526" y="30750"/>
                </a:lnTo>
                <a:lnTo>
                  <a:pt x="2429" y="30949"/>
                </a:lnTo>
                <a:lnTo>
                  <a:pt x="2235" y="31148"/>
                </a:lnTo>
                <a:lnTo>
                  <a:pt x="1943" y="31247"/>
                </a:lnTo>
                <a:lnTo>
                  <a:pt x="0" y="11046"/>
                </a:lnTo>
                <a:lnTo>
                  <a:pt x="12466" y="11395"/>
                </a:lnTo>
                <a:lnTo>
                  <a:pt x="24187" y="8059"/>
                </a:lnTo>
                <a:lnTo>
                  <a:pt x="35180" y="3084"/>
                </a:lnTo>
                <a:lnTo>
                  <a:pt x="37123" y="2189"/>
                </a:lnTo>
                <a:lnTo>
                  <a:pt x="39067" y="1393"/>
                </a:lnTo>
                <a:lnTo>
                  <a:pt x="42274" y="0"/>
                </a:lnTo>
                <a:close/>
              </a:path>
            </a:pathLst>
          </a:custGeom>
          <a:solidFill>
            <a:srgbClr val="EB3EA4"/>
          </a:solidFill>
        </p:spPr>
        <p:txBody>
          <a:bodyPr wrap="square" lIns="0" tIns="0" rIns="0" bIns="0" rtlCol="0">
            <a:noAutofit/>
          </a:bodyPr>
          <a:lstStyle/>
          <a:p>
            <a:endParaRPr sz="1758"/>
          </a:p>
        </p:txBody>
      </p:sp>
      <p:sp>
        <p:nvSpPr>
          <p:cNvPr id="1699" name="object 676"/>
          <p:cNvSpPr/>
          <p:nvPr/>
        </p:nvSpPr>
        <p:spPr>
          <a:xfrm>
            <a:off x="1827971" y="3132488"/>
            <a:ext cx="13906" cy="41524"/>
          </a:xfrm>
          <a:custGeom>
            <a:avLst/>
            <a:gdLst/>
            <a:ahLst/>
            <a:cxnLst/>
            <a:rect l="l" t="t" r="r" b="b"/>
            <a:pathLst>
              <a:path w="14241" h="42524">
                <a:moveTo>
                  <a:pt x="14241" y="38239"/>
                </a:moveTo>
                <a:lnTo>
                  <a:pt x="2312" y="42524"/>
                </a:lnTo>
                <a:lnTo>
                  <a:pt x="0" y="5373"/>
                </a:lnTo>
                <a:lnTo>
                  <a:pt x="3109" y="10847"/>
                </a:lnTo>
                <a:lnTo>
                  <a:pt x="4956" y="7463"/>
                </a:lnTo>
                <a:lnTo>
                  <a:pt x="7580" y="4279"/>
                </a:lnTo>
                <a:lnTo>
                  <a:pt x="7674" y="334"/>
                </a:lnTo>
                <a:lnTo>
                  <a:pt x="7774" y="199"/>
                </a:lnTo>
                <a:lnTo>
                  <a:pt x="7969" y="99"/>
                </a:lnTo>
                <a:lnTo>
                  <a:pt x="8163" y="0"/>
                </a:lnTo>
                <a:lnTo>
                  <a:pt x="14241" y="38239"/>
                </a:lnTo>
                <a:close/>
              </a:path>
            </a:pathLst>
          </a:custGeom>
          <a:solidFill>
            <a:srgbClr val="EB3EA4"/>
          </a:solidFill>
        </p:spPr>
        <p:txBody>
          <a:bodyPr wrap="square" lIns="0" tIns="0" rIns="0" bIns="0" rtlCol="0">
            <a:noAutofit/>
          </a:bodyPr>
          <a:lstStyle/>
          <a:p>
            <a:endParaRPr sz="1758"/>
          </a:p>
        </p:txBody>
      </p:sp>
      <p:sp>
        <p:nvSpPr>
          <p:cNvPr id="1700" name="object 677"/>
          <p:cNvSpPr/>
          <p:nvPr/>
        </p:nvSpPr>
        <p:spPr>
          <a:xfrm>
            <a:off x="1802617" y="3112385"/>
            <a:ext cx="33119" cy="64621"/>
          </a:xfrm>
          <a:custGeom>
            <a:avLst/>
            <a:gdLst/>
            <a:ahLst/>
            <a:cxnLst/>
            <a:rect l="l" t="t" r="r" b="b"/>
            <a:pathLst>
              <a:path w="33916" h="66177">
                <a:moveTo>
                  <a:pt x="2721" y="24779"/>
                </a:moveTo>
                <a:lnTo>
                  <a:pt x="6414" y="22888"/>
                </a:lnTo>
                <a:lnTo>
                  <a:pt x="9912" y="20898"/>
                </a:lnTo>
                <a:lnTo>
                  <a:pt x="17007" y="16718"/>
                </a:lnTo>
                <a:lnTo>
                  <a:pt x="22546" y="11046"/>
                </a:lnTo>
                <a:lnTo>
                  <a:pt x="26822" y="3980"/>
                </a:lnTo>
                <a:lnTo>
                  <a:pt x="27988" y="2189"/>
                </a:lnTo>
                <a:lnTo>
                  <a:pt x="28766" y="0"/>
                </a:lnTo>
                <a:lnTo>
                  <a:pt x="31681" y="597"/>
                </a:lnTo>
                <a:lnTo>
                  <a:pt x="33625" y="20798"/>
                </a:lnTo>
                <a:lnTo>
                  <a:pt x="33819" y="20699"/>
                </a:lnTo>
                <a:lnTo>
                  <a:pt x="33622" y="20934"/>
                </a:lnTo>
                <a:lnTo>
                  <a:pt x="31292" y="24082"/>
                </a:lnTo>
                <a:lnTo>
                  <a:pt x="25947" y="25973"/>
                </a:lnTo>
                <a:lnTo>
                  <a:pt x="28259" y="63124"/>
                </a:lnTo>
                <a:lnTo>
                  <a:pt x="21866" y="64983"/>
                </a:lnTo>
                <a:lnTo>
                  <a:pt x="17784" y="66177"/>
                </a:lnTo>
                <a:lnTo>
                  <a:pt x="17395" y="65182"/>
                </a:lnTo>
                <a:lnTo>
                  <a:pt x="17201" y="61301"/>
                </a:lnTo>
                <a:lnTo>
                  <a:pt x="14697" y="47553"/>
                </a:lnTo>
                <a:lnTo>
                  <a:pt x="8769" y="36393"/>
                </a:lnTo>
                <a:lnTo>
                  <a:pt x="0" y="28063"/>
                </a:lnTo>
                <a:lnTo>
                  <a:pt x="2721" y="24779"/>
                </a:lnTo>
                <a:close/>
              </a:path>
            </a:pathLst>
          </a:custGeom>
          <a:solidFill>
            <a:srgbClr val="EB3EA4"/>
          </a:solidFill>
        </p:spPr>
        <p:txBody>
          <a:bodyPr wrap="square" lIns="0" tIns="0" rIns="0" bIns="0" rtlCol="0">
            <a:noAutofit/>
          </a:bodyPr>
          <a:lstStyle/>
          <a:p>
            <a:endParaRPr sz="1758"/>
          </a:p>
        </p:txBody>
      </p:sp>
      <p:sp>
        <p:nvSpPr>
          <p:cNvPr id="1701" name="object 678"/>
          <p:cNvSpPr/>
          <p:nvPr/>
        </p:nvSpPr>
        <p:spPr>
          <a:xfrm>
            <a:off x="1694434" y="2958544"/>
            <a:ext cx="146333" cy="66759"/>
          </a:xfrm>
          <a:custGeom>
            <a:avLst/>
            <a:gdLst/>
            <a:ahLst/>
            <a:cxnLst/>
            <a:rect l="l" t="t" r="r" b="b"/>
            <a:pathLst>
              <a:path w="149856" h="68366">
                <a:moveTo>
                  <a:pt x="10301" y="61898"/>
                </a:moveTo>
                <a:lnTo>
                  <a:pt x="6122" y="64684"/>
                </a:lnTo>
                <a:lnTo>
                  <a:pt x="1943" y="68167"/>
                </a:lnTo>
                <a:lnTo>
                  <a:pt x="2040" y="68366"/>
                </a:lnTo>
                <a:lnTo>
                  <a:pt x="0" y="65878"/>
                </a:lnTo>
                <a:lnTo>
                  <a:pt x="2526" y="64385"/>
                </a:lnTo>
                <a:lnTo>
                  <a:pt x="3401" y="62793"/>
                </a:lnTo>
                <a:lnTo>
                  <a:pt x="10817" y="52184"/>
                </a:lnTo>
                <a:lnTo>
                  <a:pt x="19387" y="42737"/>
                </a:lnTo>
                <a:lnTo>
                  <a:pt x="28962" y="34350"/>
                </a:lnTo>
                <a:lnTo>
                  <a:pt x="39391" y="26921"/>
                </a:lnTo>
                <a:lnTo>
                  <a:pt x="51808" y="19394"/>
                </a:lnTo>
                <a:lnTo>
                  <a:pt x="63207" y="13565"/>
                </a:lnTo>
                <a:lnTo>
                  <a:pt x="74961" y="8716"/>
                </a:lnTo>
                <a:lnTo>
                  <a:pt x="87115" y="4977"/>
                </a:lnTo>
                <a:lnTo>
                  <a:pt x="99714" y="2478"/>
                </a:lnTo>
                <a:lnTo>
                  <a:pt x="106706" y="1691"/>
                </a:lnTo>
                <a:lnTo>
                  <a:pt x="107775" y="2089"/>
                </a:lnTo>
                <a:lnTo>
                  <a:pt x="108747" y="2189"/>
                </a:lnTo>
                <a:lnTo>
                  <a:pt x="109525" y="1194"/>
                </a:lnTo>
                <a:lnTo>
                  <a:pt x="115647" y="796"/>
                </a:lnTo>
                <a:lnTo>
                  <a:pt x="121770" y="0"/>
                </a:lnTo>
                <a:lnTo>
                  <a:pt x="127892" y="1691"/>
                </a:lnTo>
                <a:lnTo>
                  <a:pt x="128184" y="2089"/>
                </a:lnTo>
                <a:lnTo>
                  <a:pt x="128475" y="2587"/>
                </a:lnTo>
                <a:lnTo>
                  <a:pt x="128864" y="3084"/>
                </a:lnTo>
                <a:lnTo>
                  <a:pt x="116236" y="5569"/>
                </a:lnTo>
                <a:lnTo>
                  <a:pt x="104270" y="9818"/>
                </a:lnTo>
                <a:lnTo>
                  <a:pt x="92736" y="15230"/>
                </a:lnTo>
                <a:lnTo>
                  <a:pt x="81405" y="21201"/>
                </a:lnTo>
                <a:lnTo>
                  <a:pt x="69911" y="27960"/>
                </a:lnTo>
                <a:lnTo>
                  <a:pt x="59519" y="35252"/>
                </a:lnTo>
                <a:lnTo>
                  <a:pt x="49586" y="43227"/>
                </a:lnTo>
                <a:lnTo>
                  <a:pt x="43052" y="48961"/>
                </a:lnTo>
                <a:lnTo>
                  <a:pt x="33095" y="56801"/>
                </a:lnTo>
                <a:lnTo>
                  <a:pt x="21221" y="61721"/>
                </a:lnTo>
                <a:lnTo>
                  <a:pt x="17007" y="62296"/>
                </a:lnTo>
                <a:lnTo>
                  <a:pt x="29651" y="62555"/>
                </a:lnTo>
                <a:lnTo>
                  <a:pt x="40337" y="57633"/>
                </a:lnTo>
                <a:lnTo>
                  <a:pt x="43732" y="55330"/>
                </a:lnTo>
                <a:lnTo>
                  <a:pt x="54199" y="48065"/>
                </a:lnTo>
                <a:lnTo>
                  <a:pt x="64754" y="40959"/>
                </a:lnTo>
                <a:lnTo>
                  <a:pt x="75463" y="34122"/>
                </a:lnTo>
                <a:lnTo>
                  <a:pt x="86392" y="27667"/>
                </a:lnTo>
                <a:lnTo>
                  <a:pt x="97605" y="21706"/>
                </a:lnTo>
                <a:lnTo>
                  <a:pt x="98835" y="21097"/>
                </a:lnTo>
                <a:lnTo>
                  <a:pt x="110258" y="15432"/>
                </a:lnTo>
                <a:lnTo>
                  <a:pt x="121968" y="10553"/>
                </a:lnTo>
                <a:lnTo>
                  <a:pt x="124880" y="9652"/>
                </a:lnTo>
                <a:lnTo>
                  <a:pt x="137173" y="8044"/>
                </a:lnTo>
                <a:lnTo>
                  <a:pt x="148884" y="12213"/>
                </a:lnTo>
                <a:lnTo>
                  <a:pt x="149856" y="12936"/>
                </a:lnTo>
                <a:lnTo>
                  <a:pt x="144608" y="13633"/>
                </a:lnTo>
                <a:lnTo>
                  <a:pt x="139360" y="11742"/>
                </a:lnTo>
                <a:lnTo>
                  <a:pt x="134015" y="13135"/>
                </a:lnTo>
                <a:lnTo>
                  <a:pt x="121800" y="16955"/>
                </a:lnTo>
                <a:lnTo>
                  <a:pt x="110139" y="21995"/>
                </a:lnTo>
                <a:lnTo>
                  <a:pt x="98877" y="27913"/>
                </a:lnTo>
                <a:lnTo>
                  <a:pt x="89408" y="33436"/>
                </a:lnTo>
                <a:lnTo>
                  <a:pt x="78624" y="40146"/>
                </a:lnTo>
                <a:lnTo>
                  <a:pt x="67886" y="46947"/>
                </a:lnTo>
                <a:lnTo>
                  <a:pt x="56988" y="53476"/>
                </a:lnTo>
                <a:lnTo>
                  <a:pt x="45723" y="59370"/>
                </a:lnTo>
                <a:lnTo>
                  <a:pt x="42371" y="60902"/>
                </a:lnTo>
                <a:lnTo>
                  <a:pt x="35083" y="64186"/>
                </a:lnTo>
                <a:lnTo>
                  <a:pt x="27502" y="66575"/>
                </a:lnTo>
                <a:lnTo>
                  <a:pt x="19339" y="66575"/>
                </a:lnTo>
                <a:lnTo>
                  <a:pt x="18076" y="66674"/>
                </a:lnTo>
                <a:lnTo>
                  <a:pt x="16423" y="66973"/>
                </a:lnTo>
                <a:lnTo>
                  <a:pt x="15646" y="66376"/>
                </a:lnTo>
                <a:lnTo>
                  <a:pt x="10301" y="61898"/>
                </a:lnTo>
                <a:close/>
              </a:path>
            </a:pathLst>
          </a:custGeom>
          <a:solidFill>
            <a:srgbClr val="FCFCFC"/>
          </a:solidFill>
        </p:spPr>
        <p:txBody>
          <a:bodyPr wrap="square" lIns="0" tIns="0" rIns="0" bIns="0" rtlCol="0">
            <a:noAutofit/>
          </a:bodyPr>
          <a:lstStyle/>
          <a:p>
            <a:endParaRPr sz="1758"/>
          </a:p>
        </p:txBody>
      </p:sp>
      <p:sp>
        <p:nvSpPr>
          <p:cNvPr id="1702" name="object 679"/>
          <p:cNvSpPr/>
          <p:nvPr/>
        </p:nvSpPr>
        <p:spPr>
          <a:xfrm>
            <a:off x="1701456" y="3111985"/>
            <a:ext cx="87021" cy="68313"/>
          </a:xfrm>
          <a:custGeom>
            <a:avLst/>
            <a:gdLst/>
            <a:ahLst/>
            <a:cxnLst/>
            <a:rect l="l" t="t" r="r" b="b"/>
            <a:pathLst>
              <a:path w="89116" h="69958">
                <a:moveTo>
                  <a:pt x="97" y="38611"/>
                </a:moveTo>
                <a:lnTo>
                  <a:pt x="5348" y="34031"/>
                </a:lnTo>
                <a:lnTo>
                  <a:pt x="9229" y="26138"/>
                </a:lnTo>
                <a:lnTo>
                  <a:pt x="14507" y="8578"/>
                </a:lnTo>
                <a:lnTo>
                  <a:pt x="16909" y="0"/>
                </a:lnTo>
                <a:lnTo>
                  <a:pt x="24135" y="10755"/>
                </a:lnTo>
                <a:lnTo>
                  <a:pt x="32364" y="20400"/>
                </a:lnTo>
                <a:lnTo>
                  <a:pt x="41425" y="29222"/>
                </a:lnTo>
                <a:lnTo>
                  <a:pt x="45773" y="33038"/>
                </a:lnTo>
                <a:lnTo>
                  <a:pt x="56094" y="40189"/>
                </a:lnTo>
                <a:lnTo>
                  <a:pt x="67103" y="44156"/>
                </a:lnTo>
                <a:lnTo>
                  <a:pt x="78893" y="44375"/>
                </a:lnTo>
                <a:lnTo>
                  <a:pt x="87659" y="41995"/>
                </a:lnTo>
                <a:lnTo>
                  <a:pt x="88144" y="42492"/>
                </a:lnTo>
                <a:lnTo>
                  <a:pt x="88630" y="42890"/>
                </a:lnTo>
                <a:lnTo>
                  <a:pt x="89116" y="43288"/>
                </a:lnTo>
                <a:lnTo>
                  <a:pt x="79681" y="52041"/>
                </a:lnTo>
                <a:lnTo>
                  <a:pt x="69840" y="60153"/>
                </a:lnTo>
                <a:lnTo>
                  <a:pt x="59054" y="66845"/>
                </a:lnTo>
                <a:lnTo>
                  <a:pt x="51604" y="69958"/>
                </a:lnTo>
                <a:lnTo>
                  <a:pt x="42006" y="61135"/>
                </a:lnTo>
                <a:lnTo>
                  <a:pt x="31027" y="54769"/>
                </a:lnTo>
                <a:lnTo>
                  <a:pt x="21283" y="51847"/>
                </a:lnTo>
                <a:lnTo>
                  <a:pt x="14188" y="47368"/>
                </a:lnTo>
                <a:lnTo>
                  <a:pt x="7094" y="42990"/>
                </a:lnTo>
                <a:lnTo>
                  <a:pt x="0" y="38611"/>
                </a:lnTo>
                <a:close/>
              </a:path>
            </a:pathLst>
          </a:custGeom>
          <a:solidFill>
            <a:srgbClr val="FCFCFC"/>
          </a:solidFill>
        </p:spPr>
        <p:txBody>
          <a:bodyPr wrap="square" lIns="0" tIns="0" rIns="0" bIns="0" rtlCol="0">
            <a:noAutofit/>
          </a:bodyPr>
          <a:lstStyle/>
          <a:p>
            <a:endParaRPr sz="1758"/>
          </a:p>
        </p:txBody>
      </p:sp>
      <p:sp>
        <p:nvSpPr>
          <p:cNvPr id="1703" name="object 680"/>
          <p:cNvSpPr/>
          <p:nvPr/>
        </p:nvSpPr>
        <p:spPr>
          <a:xfrm>
            <a:off x="1591090" y="3180298"/>
            <a:ext cx="59691" cy="39842"/>
          </a:xfrm>
          <a:custGeom>
            <a:avLst/>
            <a:gdLst/>
            <a:ahLst/>
            <a:cxnLst/>
            <a:rect l="l" t="t" r="r" b="b"/>
            <a:pathLst>
              <a:path w="61128" h="40801">
                <a:moveTo>
                  <a:pt x="7774" y="32441"/>
                </a:moveTo>
                <a:lnTo>
                  <a:pt x="8649" y="28461"/>
                </a:lnTo>
                <a:lnTo>
                  <a:pt x="5345" y="23784"/>
                </a:lnTo>
                <a:lnTo>
                  <a:pt x="2235" y="19504"/>
                </a:lnTo>
                <a:lnTo>
                  <a:pt x="1360" y="16519"/>
                </a:lnTo>
                <a:lnTo>
                  <a:pt x="8454" y="15424"/>
                </a:lnTo>
                <a:lnTo>
                  <a:pt x="17298" y="14131"/>
                </a:lnTo>
                <a:lnTo>
                  <a:pt x="22837" y="7662"/>
                </a:lnTo>
                <a:lnTo>
                  <a:pt x="26919" y="0"/>
                </a:lnTo>
                <a:lnTo>
                  <a:pt x="27502" y="995"/>
                </a:lnTo>
                <a:lnTo>
                  <a:pt x="27988" y="1990"/>
                </a:lnTo>
                <a:lnTo>
                  <a:pt x="28474" y="2985"/>
                </a:lnTo>
                <a:lnTo>
                  <a:pt x="27794" y="5970"/>
                </a:lnTo>
                <a:lnTo>
                  <a:pt x="30612" y="5970"/>
                </a:lnTo>
                <a:lnTo>
                  <a:pt x="31973" y="7065"/>
                </a:lnTo>
                <a:lnTo>
                  <a:pt x="42600" y="13926"/>
                </a:lnTo>
                <a:lnTo>
                  <a:pt x="53136" y="21068"/>
                </a:lnTo>
                <a:lnTo>
                  <a:pt x="56657" y="24281"/>
                </a:lnTo>
                <a:lnTo>
                  <a:pt x="58018" y="26570"/>
                </a:lnTo>
                <a:lnTo>
                  <a:pt x="59475" y="28859"/>
                </a:lnTo>
                <a:lnTo>
                  <a:pt x="60933" y="31148"/>
                </a:lnTo>
                <a:lnTo>
                  <a:pt x="61030" y="32242"/>
                </a:lnTo>
                <a:lnTo>
                  <a:pt x="61030" y="33237"/>
                </a:lnTo>
                <a:lnTo>
                  <a:pt x="61128" y="34332"/>
                </a:lnTo>
                <a:lnTo>
                  <a:pt x="60933" y="34730"/>
                </a:lnTo>
                <a:lnTo>
                  <a:pt x="60642" y="34929"/>
                </a:lnTo>
                <a:lnTo>
                  <a:pt x="60253" y="35029"/>
                </a:lnTo>
                <a:lnTo>
                  <a:pt x="47612" y="33657"/>
                </a:lnTo>
                <a:lnTo>
                  <a:pt x="35036" y="33370"/>
                </a:lnTo>
                <a:lnTo>
                  <a:pt x="22563" y="34560"/>
                </a:lnTo>
                <a:lnTo>
                  <a:pt x="10226" y="37617"/>
                </a:lnTo>
                <a:lnTo>
                  <a:pt x="5928" y="39208"/>
                </a:lnTo>
                <a:lnTo>
                  <a:pt x="4081" y="39706"/>
                </a:lnTo>
                <a:lnTo>
                  <a:pt x="2138" y="40303"/>
                </a:lnTo>
                <a:lnTo>
                  <a:pt x="291" y="40801"/>
                </a:lnTo>
                <a:lnTo>
                  <a:pt x="0" y="38213"/>
                </a:lnTo>
                <a:lnTo>
                  <a:pt x="1457" y="36919"/>
                </a:lnTo>
                <a:lnTo>
                  <a:pt x="3304" y="35526"/>
                </a:lnTo>
                <a:lnTo>
                  <a:pt x="7774" y="32441"/>
                </a:lnTo>
                <a:close/>
              </a:path>
            </a:pathLst>
          </a:custGeom>
          <a:solidFill>
            <a:srgbClr val="BAB6B6"/>
          </a:solidFill>
        </p:spPr>
        <p:txBody>
          <a:bodyPr wrap="square" lIns="0" tIns="0" rIns="0" bIns="0" rtlCol="0">
            <a:noAutofit/>
          </a:bodyPr>
          <a:lstStyle/>
          <a:p>
            <a:endParaRPr sz="1758"/>
          </a:p>
        </p:txBody>
      </p:sp>
      <p:sp>
        <p:nvSpPr>
          <p:cNvPr id="1704" name="object 681"/>
          <p:cNvSpPr/>
          <p:nvPr/>
        </p:nvSpPr>
        <p:spPr>
          <a:xfrm>
            <a:off x="1854408" y="3165053"/>
            <a:ext cx="119" cy="211"/>
          </a:xfrm>
          <a:custGeom>
            <a:avLst/>
            <a:gdLst/>
            <a:ahLst/>
            <a:cxnLst/>
            <a:rect l="l" t="t" r="r" b="b"/>
            <a:pathLst>
              <a:path w="122" h="216">
                <a:moveTo>
                  <a:pt x="122" y="99"/>
                </a:moveTo>
                <a:close/>
              </a:path>
            </a:pathLst>
          </a:custGeom>
          <a:solidFill>
            <a:srgbClr val="EB3EA4"/>
          </a:solidFill>
        </p:spPr>
        <p:txBody>
          <a:bodyPr wrap="square" lIns="0" tIns="0" rIns="0" bIns="0" rtlCol="0">
            <a:noAutofit/>
          </a:bodyPr>
          <a:lstStyle/>
          <a:p>
            <a:endParaRPr sz="1758"/>
          </a:p>
        </p:txBody>
      </p:sp>
      <p:sp>
        <p:nvSpPr>
          <p:cNvPr id="1705" name="object 682"/>
          <p:cNvSpPr/>
          <p:nvPr/>
        </p:nvSpPr>
        <p:spPr>
          <a:xfrm>
            <a:off x="1783265" y="3165265"/>
            <a:ext cx="71149" cy="32451"/>
          </a:xfrm>
          <a:custGeom>
            <a:avLst/>
            <a:gdLst/>
            <a:ahLst/>
            <a:cxnLst/>
            <a:rect l="l" t="t" r="r" b="b"/>
            <a:pathLst>
              <a:path w="72862" h="33232">
                <a:moveTo>
                  <a:pt x="72862" y="0"/>
                </a:moveTo>
                <a:lnTo>
                  <a:pt x="71199" y="14386"/>
                </a:lnTo>
                <a:lnTo>
                  <a:pt x="65507" y="23136"/>
                </a:lnTo>
                <a:lnTo>
                  <a:pt x="51697" y="29358"/>
                </a:lnTo>
                <a:lnTo>
                  <a:pt x="44995" y="31329"/>
                </a:lnTo>
                <a:lnTo>
                  <a:pt x="32648" y="33232"/>
                </a:lnTo>
                <a:lnTo>
                  <a:pt x="20305" y="32633"/>
                </a:lnTo>
                <a:lnTo>
                  <a:pt x="8016" y="30227"/>
                </a:lnTo>
                <a:lnTo>
                  <a:pt x="485" y="28145"/>
                </a:lnTo>
                <a:lnTo>
                  <a:pt x="194" y="28045"/>
                </a:lnTo>
                <a:lnTo>
                  <a:pt x="97" y="27448"/>
                </a:lnTo>
                <a:lnTo>
                  <a:pt x="12895" y="25751"/>
                </a:lnTo>
                <a:lnTo>
                  <a:pt x="25571" y="23537"/>
                </a:lnTo>
                <a:lnTo>
                  <a:pt x="37903" y="20342"/>
                </a:lnTo>
                <a:lnTo>
                  <a:pt x="49764" y="15802"/>
                </a:lnTo>
                <a:lnTo>
                  <a:pt x="61028" y="9555"/>
                </a:lnTo>
                <a:lnTo>
                  <a:pt x="71570" y="1236"/>
                </a:lnTo>
                <a:lnTo>
                  <a:pt x="72862" y="0"/>
                </a:lnTo>
                <a:close/>
              </a:path>
            </a:pathLst>
          </a:custGeom>
          <a:solidFill>
            <a:srgbClr val="EB3EA4"/>
          </a:solidFill>
        </p:spPr>
        <p:txBody>
          <a:bodyPr wrap="square" lIns="0" tIns="0" rIns="0" bIns="0" rtlCol="0">
            <a:noAutofit/>
          </a:bodyPr>
          <a:lstStyle/>
          <a:p>
            <a:endParaRPr sz="1758"/>
          </a:p>
        </p:txBody>
      </p:sp>
      <p:sp>
        <p:nvSpPr>
          <p:cNvPr id="1706" name="object 683"/>
          <p:cNvSpPr/>
          <p:nvPr/>
        </p:nvSpPr>
        <p:spPr>
          <a:xfrm>
            <a:off x="1765610" y="3142885"/>
            <a:ext cx="51814" cy="42659"/>
          </a:xfrm>
          <a:custGeom>
            <a:avLst/>
            <a:gdLst/>
            <a:ahLst/>
            <a:cxnLst/>
            <a:rect l="l" t="t" r="r" b="b"/>
            <a:pathLst>
              <a:path w="53061" h="43686">
                <a:moveTo>
                  <a:pt x="24980" y="41786"/>
                </a:moveTo>
                <a:lnTo>
                  <a:pt x="12332" y="43332"/>
                </a:lnTo>
                <a:lnTo>
                  <a:pt x="0" y="43686"/>
                </a:lnTo>
                <a:lnTo>
                  <a:pt x="13814" y="38710"/>
                </a:lnTo>
                <a:lnTo>
                  <a:pt x="24896" y="31570"/>
                </a:lnTo>
                <a:lnTo>
                  <a:pt x="32781" y="21769"/>
                </a:lnTo>
                <a:lnTo>
                  <a:pt x="37010" y="8808"/>
                </a:lnTo>
                <a:lnTo>
                  <a:pt x="37609" y="0"/>
                </a:lnTo>
                <a:lnTo>
                  <a:pt x="42197" y="12038"/>
                </a:lnTo>
                <a:lnTo>
                  <a:pt x="47027" y="23729"/>
                </a:lnTo>
                <a:lnTo>
                  <a:pt x="51604" y="33237"/>
                </a:lnTo>
                <a:lnTo>
                  <a:pt x="53061" y="35924"/>
                </a:lnTo>
                <a:lnTo>
                  <a:pt x="50923" y="36322"/>
                </a:lnTo>
                <a:lnTo>
                  <a:pt x="49368" y="36621"/>
                </a:lnTo>
                <a:lnTo>
                  <a:pt x="37265" y="39418"/>
                </a:lnTo>
                <a:lnTo>
                  <a:pt x="24980" y="41786"/>
                </a:lnTo>
                <a:close/>
              </a:path>
            </a:pathLst>
          </a:custGeom>
          <a:solidFill>
            <a:srgbClr val="EB3EA4"/>
          </a:solidFill>
        </p:spPr>
        <p:txBody>
          <a:bodyPr wrap="square" lIns="0" tIns="0" rIns="0" bIns="0" rtlCol="0">
            <a:noAutofit/>
          </a:bodyPr>
          <a:lstStyle/>
          <a:p>
            <a:endParaRPr sz="1758"/>
          </a:p>
        </p:txBody>
      </p:sp>
      <p:sp>
        <p:nvSpPr>
          <p:cNvPr id="1707" name="object 684"/>
          <p:cNvSpPr/>
          <p:nvPr/>
        </p:nvSpPr>
        <p:spPr>
          <a:xfrm>
            <a:off x="1715799" y="2935720"/>
            <a:ext cx="89204" cy="48101"/>
          </a:xfrm>
          <a:custGeom>
            <a:avLst/>
            <a:gdLst/>
            <a:ahLst/>
            <a:cxnLst/>
            <a:rect l="l" t="t" r="r" b="b"/>
            <a:pathLst>
              <a:path w="91351" h="49259">
                <a:moveTo>
                  <a:pt x="8199" y="37375"/>
                </a:moveTo>
                <a:lnTo>
                  <a:pt x="17302" y="27885"/>
                </a:lnTo>
                <a:lnTo>
                  <a:pt x="27275" y="19841"/>
                </a:lnTo>
                <a:lnTo>
                  <a:pt x="38088" y="13189"/>
                </a:lnTo>
                <a:lnTo>
                  <a:pt x="49709" y="7874"/>
                </a:lnTo>
                <a:lnTo>
                  <a:pt x="62107" y="3843"/>
                </a:lnTo>
                <a:lnTo>
                  <a:pt x="74344" y="1194"/>
                </a:lnTo>
                <a:lnTo>
                  <a:pt x="74928" y="995"/>
                </a:lnTo>
                <a:lnTo>
                  <a:pt x="75511" y="796"/>
                </a:lnTo>
                <a:lnTo>
                  <a:pt x="75997" y="696"/>
                </a:lnTo>
                <a:lnTo>
                  <a:pt x="81244" y="0"/>
                </a:lnTo>
                <a:lnTo>
                  <a:pt x="86395" y="199"/>
                </a:lnTo>
                <a:lnTo>
                  <a:pt x="91351" y="1691"/>
                </a:lnTo>
                <a:lnTo>
                  <a:pt x="91254" y="1890"/>
                </a:lnTo>
                <a:lnTo>
                  <a:pt x="91254" y="2189"/>
                </a:lnTo>
                <a:lnTo>
                  <a:pt x="91351" y="2388"/>
                </a:lnTo>
                <a:lnTo>
                  <a:pt x="78095" y="3126"/>
                </a:lnTo>
                <a:lnTo>
                  <a:pt x="65377" y="5464"/>
                </a:lnTo>
                <a:lnTo>
                  <a:pt x="53251" y="9430"/>
                </a:lnTo>
                <a:lnTo>
                  <a:pt x="41775" y="15050"/>
                </a:lnTo>
                <a:lnTo>
                  <a:pt x="31005" y="22351"/>
                </a:lnTo>
                <a:lnTo>
                  <a:pt x="24781" y="27665"/>
                </a:lnTo>
                <a:lnTo>
                  <a:pt x="15714" y="36601"/>
                </a:lnTo>
                <a:lnTo>
                  <a:pt x="6406" y="45257"/>
                </a:lnTo>
                <a:lnTo>
                  <a:pt x="971" y="49259"/>
                </a:lnTo>
                <a:lnTo>
                  <a:pt x="583" y="48961"/>
                </a:lnTo>
                <a:lnTo>
                  <a:pt x="291" y="48662"/>
                </a:lnTo>
                <a:lnTo>
                  <a:pt x="0" y="48364"/>
                </a:lnTo>
                <a:lnTo>
                  <a:pt x="8199" y="37375"/>
                </a:lnTo>
                <a:close/>
              </a:path>
            </a:pathLst>
          </a:custGeom>
          <a:solidFill>
            <a:srgbClr val="FCFCFC"/>
          </a:solidFill>
        </p:spPr>
        <p:txBody>
          <a:bodyPr wrap="square" lIns="0" tIns="0" rIns="0" bIns="0" rtlCol="0">
            <a:noAutofit/>
          </a:bodyPr>
          <a:lstStyle/>
          <a:p>
            <a:endParaRPr sz="1758"/>
          </a:p>
        </p:txBody>
      </p:sp>
      <p:sp>
        <p:nvSpPr>
          <p:cNvPr id="1708" name="object 685"/>
          <p:cNvSpPr/>
          <p:nvPr/>
        </p:nvSpPr>
        <p:spPr>
          <a:xfrm>
            <a:off x="1770923" y="2973509"/>
            <a:ext cx="62917" cy="34400"/>
          </a:xfrm>
          <a:custGeom>
            <a:avLst/>
            <a:gdLst/>
            <a:ahLst/>
            <a:cxnLst/>
            <a:rect l="l" t="t" r="r" b="b"/>
            <a:pathLst>
              <a:path w="64432" h="35228">
                <a:moveTo>
                  <a:pt x="9863" y="32726"/>
                </a:moveTo>
                <a:lnTo>
                  <a:pt x="0" y="35228"/>
                </a:lnTo>
                <a:lnTo>
                  <a:pt x="10714" y="28307"/>
                </a:lnTo>
                <a:lnTo>
                  <a:pt x="21391" y="21300"/>
                </a:lnTo>
                <a:lnTo>
                  <a:pt x="32202" y="14550"/>
                </a:lnTo>
                <a:lnTo>
                  <a:pt x="43320" y="8401"/>
                </a:lnTo>
                <a:lnTo>
                  <a:pt x="54916" y="3194"/>
                </a:lnTo>
                <a:lnTo>
                  <a:pt x="64432" y="0"/>
                </a:lnTo>
                <a:lnTo>
                  <a:pt x="53336" y="6202"/>
                </a:lnTo>
                <a:lnTo>
                  <a:pt x="42756" y="13409"/>
                </a:lnTo>
                <a:lnTo>
                  <a:pt x="32268" y="20788"/>
                </a:lnTo>
                <a:lnTo>
                  <a:pt x="21445" y="27505"/>
                </a:lnTo>
                <a:lnTo>
                  <a:pt x="9863" y="32726"/>
                </a:lnTo>
                <a:close/>
              </a:path>
            </a:pathLst>
          </a:custGeom>
          <a:solidFill>
            <a:srgbClr val="FCFCFC"/>
          </a:solidFill>
        </p:spPr>
        <p:txBody>
          <a:bodyPr wrap="square" lIns="0" tIns="0" rIns="0" bIns="0" rtlCol="0">
            <a:noAutofit/>
          </a:bodyPr>
          <a:lstStyle/>
          <a:p>
            <a:endParaRPr sz="1758"/>
          </a:p>
        </p:txBody>
      </p:sp>
      <p:sp>
        <p:nvSpPr>
          <p:cNvPr id="1709" name="object 686"/>
          <p:cNvSpPr/>
          <p:nvPr/>
        </p:nvSpPr>
        <p:spPr>
          <a:xfrm>
            <a:off x="1800913" y="2994128"/>
            <a:ext cx="40900" cy="33331"/>
          </a:xfrm>
          <a:custGeom>
            <a:avLst/>
            <a:gdLst/>
            <a:ahLst/>
            <a:cxnLst/>
            <a:rect l="l" t="t" r="r" b="b"/>
            <a:pathLst>
              <a:path w="41885" h="34133">
                <a:moveTo>
                  <a:pt x="9928" y="26242"/>
                </a:moveTo>
                <a:lnTo>
                  <a:pt x="20078" y="18597"/>
                </a:lnTo>
                <a:lnTo>
                  <a:pt x="30004" y="10663"/>
                </a:lnTo>
                <a:lnTo>
                  <a:pt x="39262" y="1905"/>
                </a:lnTo>
                <a:lnTo>
                  <a:pt x="40914" y="99"/>
                </a:lnTo>
                <a:lnTo>
                  <a:pt x="41399" y="99"/>
                </a:lnTo>
                <a:lnTo>
                  <a:pt x="35158" y="11982"/>
                </a:lnTo>
                <a:lnTo>
                  <a:pt x="26355" y="21316"/>
                </a:lnTo>
                <a:lnTo>
                  <a:pt x="15690" y="28287"/>
                </a:lnTo>
                <a:lnTo>
                  <a:pt x="3373" y="33184"/>
                </a:lnTo>
                <a:lnTo>
                  <a:pt x="0" y="34133"/>
                </a:lnTo>
                <a:lnTo>
                  <a:pt x="9928" y="26242"/>
                </a:lnTo>
                <a:close/>
              </a:path>
            </a:pathLst>
          </a:custGeom>
          <a:solidFill>
            <a:srgbClr val="FCFCFC"/>
          </a:solidFill>
        </p:spPr>
        <p:txBody>
          <a:bodyPr wrap="square" lIns="0" tIns="0" rIns="0" bIns="0" rtlCol="0">
            <a:noAutofit/>
          </a:bodyPr>
          <a:lstStyle/>
          <a:p>
            <a:endParaRPr sz="1758"/>
          </a:p>
        </p:txBody>
      </p:sp>
      <p:sp>
        <p:nvSpPr>
          <p:cNvPr id="1710" name="object 687"/>
          <p:cNvSpPr/>
          <p:nvPr/>
        </p:nvSpPr>
        <p:spPr>
          <a:xfrm>
            <a:off x="1651736" y="3068061"/>
            <a:ext cx="24104" cy="49948"/>
          </a:xfrm>
          <a:custGeom>
            <a:avLst/>
            <a:gdLst/>
            <a:ahLst/>
            <a:cxnLst/>
            <a:rect l="l" t="t" r="r" b="b"/>
            <a:pathLst>
              <a:path w="24684" h="51150">
                <a:moveTo>
                  <a:pt x="1554" y="47866"/>
                </a:moveTo>
                <a:lnTo>
                  <a:pt x="1846" y="46373"/>
                </a:lnTo>
                <a:lnTo>
                  <a:pt x="7094" y="45876"/>
                </a:lnTo>
                <a:lnTo>
                  <a:pt x="10204" y="42592"/>
                </a:lnTo>
                <a:lnTo>
                  <a:pt x="12050" y="37815"/>
                </a:lnTo>
                <a:lnTo>
                  <a:pt x="16403" y="25891"/>
                </a:lnTo>
                <a:lnTo>
                  <a:pt x="20485" y="13868"/>
                </a:lnTo>
                <a:lnTo>
                  <a:pt x="24200" y="1708"/>
                </a:lnTo>
                <a:lnTo>
                  <a:pt x="24684" y="0"/>
                </a:lnTo>
                <a:lnTo>
                  <a:pt x="23480" y="12694"/>
                </a:lnTo>
                <a:lnTo>
                  <a:pt x="21399" y="25204"/>
                </a:lnTo>
                <a:lnTo>
                  <a:pt x="18360" y="37562"/>
                </a:lnTo>
                <a:lnTo>
                  <a:pt x="17201" y="41398"/>
                </a:lnTo>
                <a:lnTo>
                  <a:pt x="16035" y="45279"/>
                </a:lnTo>
                <a:lnTo>
                  <a:pt x="12633" y="45776"/>
                </a:lnTo>
                <a:lnTo>
                  <a:pt x="10009" y="47269"/>
                </a:lnTo>
                <a:lnTo>
                  <a:pt x="7191" y="48861"/>
                </a:lnTo>
                <a:lnTo>
                  <a:pt x="4081" y="49856"/>
                </a:lnTo>
                <a:lnTo>
                  <a:pt x="971" y="51150"/>
                </a:lnTo>
                <a:lnTo>
                  <a:pt x="0" y="49259"/>
                </a:lnTo>
                <a:lnTo>
                  <a:pt x="1554" y="47866"/>
                </a:lnTo>
                <a:close/>
              </a:path>
            </a:pathLst>
          </a:custGeom>
          <a:solidFill>
            <a:srgbClr val="FCFCFC"/>
          </a:solidFill>
        </p:spPr>
        <p:txBody>
          <a:bodyPr wrap="square" lIns="0" tIns="0" rIns="0" bIns="0" rtlCol="0">
            <a:noAutofit/>
          </a:bodyPr>
          <a:lstStyle/>
          <a:p>
            <a:endParaRPr sz="1758"/>
          </a:p>
        </p:txBody>
      </p:sp>
      <p:sp>
        <p:nvSpPr>
          <p:cNvPr id="1711" name="object 688"/>
          <p:cNvSpPr/>
          <p:nvPr/>
        </p:nvSpPr>
        <p:spPr>
          <a:xfrm>
            <a:off x="1849433" y="3044641"/>
            <a:ext cx="9869" cy="38773"/>
          </a:xfrm>
          <a:custGeom>
            <a:avLst/>
            <a:gdLst/>
            <a:ahLst/>
            <a:cxnLst/>
            <a:rect l="l" t="t" r="r" b="b"/>
            <a:pathLst>
              <a:path w="10107" h="39706">
                <a:moveTo>
                  <a:pt x="3790" y="4975"/>
                </a:moveTo>
                <a:lnTo>
                  <a:pt x="3984" y="8160"/>
                </a:lnTo>
                <a:lnTo>
                  <a:pt x="4178" y="12240"/>
                </a:lnTo>
                <a:lnTo>
                  <a:pt x="8066" y="8458"/>
                </a:lnTo>
                <a:lnTo>
                  <a:pt x="8552" y="4179"/>
                </a:lnTo>
                <a:lnTo>
                  <a:pt x="9329" y="0"/>
                </a:lnTo>
                <a:lnTo>
                  <a:pt x="9718" y="99"/>
                </a:lnTo>
                <a:lnTo>
                  <a:pt x="10107" y="0"/>
                </a:lnTo>
                <a:lnTo>
                  <a:pt x="9195" y="12826"/>
                </a:lnTo>
                <a:lnTo>
                  <a:pt x="6096" y="25071"/>
                </a:lnTo>
                <a:lnTo>
                  <a:pt x="1339" y="36893"/>
                </a:lnTo>
                <a:lnTo>
                  <a:pt x="0" y="39706"/>
                </a:lnTo>
                <a:lnTo>
                  <a:pt x="1575" y="27204"/>
                </a:lnTo>
                <a:lnTo>
                  <a:pt x="2288" y="14615"/>
                </a:lnTo>
                <a:lnTo>
                  <a:pt x="3631" y="2045"/>
                </a:lnTo>
                <a:lnTo>
                  <a:pt x="3692" y="1691"/>
                </a:lnTo>
                <a:lnTo>
                  <a:pt x="3790" y="4975"/>
                </a:lnTo>
                <a:close/>
              </a:path>
            </a:pathLst>
          </a:custGeom>
          <a:solidFill>
            <a:srgbClr val="FCFCFC"/>
          </a:solidFill>
        </p:spPr>
        <p:txBody>
          <a:bodyPr wrap="square" lIns="0" tIns="0" rIns="0" bIns="0" rtlCol="0">
            <a:noAutofit/>
          </a:bodyPr>
          <a:lstStyle/>
          <a:p>
            <a:endParaRPr sz="1758"/>
          </a:p>
        </p:txBody>
      </p:sp>
      <p:sp>
        <p:nvSpPr>
          <p:cNvPr id="1712" name="object 689"/>
          <p:cNvSpPr/>
          <p:nvPr/>
        </p:nvSpPr>
        <p:spPr>
          <a:xfrm>
            <a:off x="1685053" y="3109361"/>
            <a:ext cx="18125" cy="36343"/>
          </a:xfrm>
          <a:custGeom>
            <a:avLst/>
            <a:gdLst/>
            <a:ahLst/>
            <a:cxnLst/>
            <a:rect l="l" t="t" r="r" b="b"/>
            <a:pathLst>
              <a:path w="18561" h="37218">
                <a:moveTo>
                  <a:pt x="8062" y="23234"/>
                </a:moveTo>
                <a:lnTo>
                  <a:pt x="13750" y="11870"/>
                </a:lnTo>
                <a:lnTo>
                  <a:pt x="17104" y="99"/>
                </a:lnTo>
                <a:lnTo>
                  <a:pt x="17590" y="99"/>
                </a:lnTo>
                <a:lnTo>
                  <a:pt x="18076" y="0"/>
                </a:lnTo>
                <a:lnTo>
                  <a:pt x="18561" y="0"/>
                </a:lnTo>
                <a:lnTo>
                  <a:pt x="16522" y="12575"/>
                </a:lnTo>
                <a:lnTo>
                  <a:pt x="13101" y="24820"/>
                </a:lnTo>
                <a:lnTo>
                  <a:pt x="11176" y="29854"/>
                </a:lnTo>
                <a:lnTo>
                  <a:pt x="8066" y="37218"/>
                </a:lnTo>
                <a:lnTo>
                  <a:pt x="0" y="33337"/>
                </a:lnTo>
                <a:lnTo>
                  <a:pt x="8062" y="23234"/>
                </a:lnTo>
                <a:close/>
              </a:path>
            </a:pathLst>
          </a:custGeom>
          <a:solidFill>
            <a:srgbClr val="FCFCFC"/>
          </a:solidFill>
        </p:spPr>
        <p:txBody>
          <a:bodyPr wrap="square" lIns="0" tIns="0" rIns="0" bIns="0" rtlCol="0">
            <a:noAutofit/>
          </a:bodyPr>
          <a:lstStyle/>
          <a:p>
            <a:endParaRPr sz="1758"/>
          </a:p>
        </p:txBody>
      </p:sp>
      <p:sp>
        <p:nvSpPr>
          <p:cNvPr id="1713" name="object 690"/>
          <p:cNvSpPr/>
          <p:nvPr/>
        </p:nvSpPr>
        <p:spPr>
          <a:xfrm>
            <a:off x="1724147" y="3017348"/>
            <a:ext cx="32171" cy="13507"/>
          </a:xfrm>
          <a:custGeom>
            <a:avLst/>
            <a:gdLst/>
            <a:ahLst/>
            <a:cxnLst/>
            <a:rect l="l" t="t" r="r" b="b"/>
            <a:pathLst>
              <a:path w="32945" h="13832">
                <a:moveTo>
                  <a:pt x="680" y="8657"/>
                </a:moveTo>
                <a:lnTo>
                  <a:pt x="2429" y="8458"/>
                </a:lnTo>
                <a:lnTo>
                  <a:pt x="4178" y="8160"/>
                </a:lnTo>
                <a:lnTo>
                  <a:pt x="11467" y="7264"/>
                </a:lnTo>
                <a:lnTo>
                  <a:pt x="18367" y="4776"/>
                </a:lnTo>
                <a:lnTo>
                  <a:pt x="24976" y="1691"/>
                </a:lnTo>
                <a:lnTo>
                  <a:pt x="28571" y="0"/>
                </a:lnTo>
                <a:lnTo>
                  <a:pt x="30806" y="298"/>
                </a:lnTo>
                <a:lnTo>
                  <a:pt x="32945" y="3781"/>
                </a:lnTo>
                <a:lnTo>
                  <a:pt x="26239" y="7364"/>
                </a:lnTo>
                <a:lnTo>
                  <a:pt x="18853" y="8259"/>
                </a:lnTo>
                <a:lnTo>
                  <a:pt x="11759" y="10548"/>
                </a:lnTo>
                <a:lnTo>
                  <a:pt x="7871" y="11444"/>
                </a:lnTo>
                <a:lnTo>
                  <a:pt x="3984" y="13832"/>
                </a:lnTo>
                <a:lnTo>
                  <a:pt x="0" y="10747"/>
                </a:lnTo>
                <a:lnTo>
                  <a:pt x="680" y="8657"/>
                </a:lnTo>
                <a:close/>
              </a:path>
            </a:pathLst>
          </a:custGeom>
          <a:solidFill>
            <a:srgbClr val="BAB6B6"/>
          </a:solidFill>
        </p:spPr>
        <p:txBody>
          <a:bodyPr wrap="square" lIns="0" tIns="0" rIns="0" bIns="0" rtlCol="0">
            <a:noAutofit/>
          </a:bodyPr>
          <a:lstStyle/>
          <a:p>
            <a:endParaRPr sz="1758"/>
          </a:p>
        </p:txBody>
      </p:sp>
      <p:sp>
        <p:nvSpPr>
          <p:cNvPr id="1714" name="object 691"/>
          <p:cNvSpPr/>
          <p:nvPr/>
        </p:nvSpPr>
        <p:spPr>
          <a:xfrm>
            <a:off x="1854798" y="3129767"/>
            <a:ext cx="11147" cy="25459"/>
          </a:xfrm>
          <a:custGeom>
            <a:avLst/>
            <a:gdLst/>
            <a:ahLst/>
            <a:cxnLst/>
            <a:rect l="l" t="t" r="r" b="b"/>
            <a:pathLst>
              <a:path w="11415" h="26072">
                <a:moveTo>
                  <a:pt x="2280" y="26072"/>
                </a:moveTo>
                <a:lnTo>
                  <a:pt x="0" y="12439"/>
                </a:lnTo>
                <a:lnTo>
                  <a:pt x="5232" y="3449"/>
                </a:lnTo>
                <a:lnTo>
                  <a:pt x="11415" y="0"/>
                </a:lnTo>
                <a:lnTo>
                  <a:pt x="7251" y="11949"/>
                </a:lnTo>
                <a:lnTo>
                  <a:pt x="3030" y="23957"/>
                </a:lnTo>
                <a:lnTo>
                  <a:pt x="2280" y="26072"/>
                </a:lnTo>
                <a:close/>
              </a:path>
            </a:pathLst>
          </a:custGeom>
          <a:solidFill>
            <a:srgbClr val="F0972C"/>
          </a:solidFill>
        </p:spPr>
        <p:txBody>
          <a:bodyPr wrap="square" lIns="0" tIns="0" rIns="0" bIns="0" rtlCol="0">
            <a:noAutofit/>
          </a:bodyPr>
          <a:lstStyle/>
          <a:p>
            <a:endParaRPr sz="1758"/>
          </a:p>
        </p:txBody>
      </p:sp>
      <p:sp>
        <p:nvSpPr>
          <p:cNvPr id="1715" name="object 692"/>
          <p:cNvSpPr/>
          <p:nvPr/>
        </p:nvSpPr>
        <p:spPr>
          <a:xfrm>
            <a:off x="1722254" y="3162631"/>
            <a:ext cx="29608" cy="17685"/>
          </a:xfrm>
          <a:custGeom>
            <a:avLst/>
            <a:gdLst/>
            <a:ahLst/>
            <a:cxnLst/>
            <a:rect l="l" t="t" r="r" b="b"/>
            <a:pathLst>
              <a:path w="30321" h="18111">
                <a:moveTo>
                  <a:pt x="0" y="0"/>
                </a:moveTo>
                <a:lnTo>
                  <a:pt x="12283" y="4079"/>
                </a:lnTo>
                <a:lnTo>
                  <a:pt x="22932" y="11028"/>
                </a:lnTo>
                <a:lnTo>
                  <a:pt x="30321" y="18111"/>
                </a:lnTo>
                <a:lnTo>
                  <a:pt x="19001" y="12288"/>
                </a:lnTo>
                <a:lnTo>
                  <a:pt x="8255" y="5532"/>
                </a:lnTo>
                <a:lnTo>
                  <a:pt x="0" y="0"/>
                </a:lnTo>
                <a:close/>
              </a:path>
            </a:pathLst>
          </a:custGeom>
          <a:solidFill>
            <a:srgbClr val="EB3EA4"/>
          </a:solidFill>
        </p:spPr>
        <p:txBody>
          <a:bodyPr wrap="square" lIns="0" tIns="0" rIns="0" bIns="0" rtlCol="0">
            <a:noAutofit/>
          </a:bodyPr>
          <a:lstStyle/>
          <a:p>
            <a:endParaRPr sz="1758"/>
          </a:p>
        </p:txBody>
      </p:sp>
      <p:sp>
        <p:nvSpPr>
          <p:cNvPr id="1716" name="object 693"/>
          <p:cNvSpPr/>
          <p:nvPr/>
        </p:nvSpPr>
        <p:spPr>
          <a:xfrm>
            <a:off x="1849909" y="2996248"/>
            <a:ext cx="7211" cy="26236"/>
          </a:xfrm>
          <a:custGeom>
            <a:avLst/>
            <a:gdLst/>
            <a:ahLst/>
            <a:cxnLst/>
            <a:rect l="l" t="t" r="r" b="b"/>
            <a:pathLst>
              <a:path w="7385" h="26868">
                <a:moveTo>
                  <a:pt x="3692" y="0"/>
                </a:moveTo>
                <a:lnTo>
                  <a:pt x="5053" y="8757"/>
                </a:lnTo>
                <a:lnTo>
                  <a:pt x="6219" y="16519"/>
                </a:lnTo>
                <a:lnTo>
                  <a:pt x="7385" y="24281"/>
                </a:lnTo>
                <a:lnTo>
                  <a:pt x="6997" y="25077"/>
                </a:lnTo>
                <a:lnTo>
                  <a:pt x="6608" y="25973"/>
                </a:lnTo>
                <a:lnTo>
                  <a:pt x="6316" y="26868"/>
                </a:lnTo>
                <a:lnTo>
                  <a:pt x="4956" y="22888"/>
                </a:lnTo>
                <a:lnTo>
                  <a:pt x="3790" y="18907"/>
                </a:lnTo>
                <a:lnTo>
                  <a:pt x="2332" y="15026"/>
                </a:lnTo>
                <a:lnTo>
                  <a:pt x="583" y="10349"/>
                </a:lnTo>
                <a:lnTo>
                  <a:pt x="0" y="5672"/>
                </a:lnTo>
                <a:lnTo>
                  <a:pt x="3692" y="0"/>
                </a:lnTo>
                <a:close/>
              </a:path>
            </a:pathLst>
          </a:custGeom>
          <a:solidFill>
            <a:srgbClr val="FCFCFC"/>
          </a:solidFill>
        </p:spPr>
        <p:txBody>
          <a:bodyPr wrap="square" lIns="0" tIns="0" rIns="0" bIns="0" rtlCol="0">
            <a:noAutofit/>
          </a:bodyPr>
          <a:lstStyle/>
          <a:p>
            <a:endParaRPr sz="1758"/>
          </a:p>
        </p:txBody>
      </p:sp>
      <p:sp>
        <p:nvSpPr>
          <p:cNvPr id="1717" name="object 694"/>
          <p:cNvSpPr/>
          <p:nvPr/>
        </p:nvSpPr>
        <p:spPr>
          <a:xfrm>
            <a:off x="1658763" y="3122685"/>
            <a:ext cx="13475" cy="14478"/>
          </a:xfrm>
          <a:custGeom>
            <a:avLst/>
            <a:gdLst/>
            <a:ahLst/>
            <a:cxnLst/>
            <a:rect l="l" t="t" r="r" b="b"/>
            <a:pathLst>
              <a:path w="13799" h="14827">
                <a:moveTo>
                  <a:pt x="0" y="14131"/>
                </a:moveTo>
                <a:lnTo>
                  <a:pt x="583" y="12638"/>
                </a:lnTo>
                <a:lnTo>
                  <a:pt x="1166" y="11145"/>
                </a:lnTo>
                <a:lnTo>
                  <a:pt x="1749" y="9752"/>
                </a:lnTo>
                <a:lnTo>
                  <a:pt x="5830" y="7165"/>
                </a:lnTo>
                <a:lnTo>
                  <a:pt x="9523" y="4179"/>
                </a:lnTo>
                <a:lnTo>
                  <a:pt x="13799" y="0"/>
                </a:lnTo>
                <a:lnTo>
                  <a:pt x="10690" y="10648"/>
                </a:lnTo>
                <a:lnTo>
                  <a:pt x="6316" y="14827"/>
                </a:lnTo>
                <a:lnTo>
                  <a:pt x="0" y="14131"/>
                </a:lnTo>
                <a:close/>
              </a:path>
            </a:pathLst>
          </a:custGeom>
          <a:solidFill>
            <a:srgbClr val="FCFCFC"/>
          </a:solidFill>
        </p:spPr>
        <p:txBody>
          <a:bodyPr wrap="square" lIns="0" tIns="0" rIns="0" bIns="0" rtlCol="0">
            <a:noAutofit/>
          </a:bodyPr>
          <a:lstStyle/>
          <a:p>
            <a:endParaRPr sz="1758"/>
          </a:p>
        </p:txBody>
      </p:sp>
      <p:sp>
        <p:nvSpPr>
          <p:cNvPr id="1718" name="object 695"/>
          <p:cNvSpPr/>
          <p:nvPr/>
        </p:nvSpPr>
        <p:spPr>
          <a:xfrm>
            <a:off x="1816290" y="2956211"/>
            <a:ext cx="21447" cy="8357"/>
          </a:xfrm>
          <a:custGeom>
            <a:avLst/>
            <a:gdLst/>
            <a:ahLst/>
            <a:cxnLst/>
            <a:rect l="l" t="t" r="r" b="b"/>
            <a:pathLst>
              <a:path w="21963" h="8558">
                <a:moveTo>
                  <a:pt x="15354" y="3483"/>
                </a:moveTo>
                <a:lnTo>
                  <a:pt x="21963" y="7463"/>
                </a:lnTo>
                <a:lnTo>
                  <a:pt x="21574" y="7762"/>
                </a:lnTo>
                <a:lnTo>
                  <a:pt x="21185" y="8160"/>
                </a:lnTo>
                <a:lnTo>
                  <a:pt x="20699" y="8558"/>
                </a:lnTo>
                <a:lnTo>
                  <a:pt x="15354" y="6766"/>
                </a:lnTo>
                <a:lnTo>
                  <a:pt x="9912" y="4975"/>
                </a:lnTo>
                <a:lnTo>
                  <a:pt x="4081" y="5473"/>
                </a:lnTo>
                <a:lnTo>
                  <a:pt x="3692" y="4975"/>
                </a:lnTo>
                <a:lnTo>
                  <a:pt x="3401" y="4478"/>
                </a:lnTo>
                <a:lnTo>
                  <a:pt x="3109" y="4080"/>
                </a:lnTo>
                <a:lnTo>
                  <a:pt x="3207" y="2189"/>
                </a:lnTo>
                <a:lnTo>
                  <a:pt x="1360" y="1990"/>
                </a:lnTo>
                <a:lnTo>
                  <a:pt x="0" y="0"/>
                </a:lnTo>
                <a:lnTo>
                  <a:pt x="8357" y="895"/>
                </a:lnTo>
                <a:lnTo>
                  <a:pt x="15354" y="3483"/>
                </a:lnTo>
                <a:close/>
              </a:path>
            </a:pathLst>
          </a:custGeom>
          <a:solidFill>
            <a:srgbClr val="BAB6B6"/>
          </a:solidFill>
        </p:spPr>
        <p:txBody>
          <a:bodyPr wrap="square" lIns="0" tIns="0" rIns="0" bIns="0" rtlCol="0">
            <a:noAutofit/>
          </a:bodyPr>
          <a:lstStyle/>
          <a:p>
            <a:endParaRPr sz="1758"/>
          </a:p>
        </p:txBody>
      </p:sp>
      <p:sp>
        <p:nvSpPr>
          <p:cNvPr id="1719" name="object 696"/>
          <p:cNvSpPr/>
          <p:nvPr/>
        </p:nvSpPr>
        <p:spPr>
          <a:xfrm>
            <a:off x="1632656" y="3107735"/>
            <a:ext cx="4554" cy="12913"/>
          </a:xfrm>
          <a:custGeom>
            <a:avLst/>
            <a:gdLst/>
            <a:ahLst/>
            <a:cxnLst/>
            <a:rect l="l" t="t" r="r" b="b"/>
            <a:pathLst>
              <a:path w="4664" h="13224">
                <a:moveTo>
                  <a:pt x="0" y="7751"/>
                </a:moveTo>
                <a:lnTo>
                  <a:pt x="3644" y="0"/>
                </a:lnTo>
                <a:lnTo>
                  <a:pt x="4178" y="3372"/>
                </a:lnTo>
                <a:lnTo>
                  <a:pt x="4664" y="6557"/>
                </a:lnTo>
                <a:lnTo>
                  <a:pt x="4276" y="9841"/>
                </a:lnTo>
                <a:lnTo>
                  <a:pt x="3692" y="13224"/>
                </a:lnTo>
                <a:lnTo>
                  <a:pt x="0" y="7751"/>
                </a:lnTo>
                <a:close/>
              </a:path>
            </a:pathLst>
          </a:custGeom>
          <a:solidFill>
            <a:srgbClr val="BAB6B6"/>
          </a:solidFill>
        </p:spPr>
        <p:txBody>
          <a:bodyPr wrap="square" lIns="0" tIns="0" rIns="0" bIns="0" rtlCol="0">
            <a:noAutofit/>
          </a:bodyPr>
          <a:lstStyle/>
          <a:p>
            <a:endParaRPr sz="1758"/>
          </a:p>
        </p:txBody>
      </p:sp>
      <p:sp>
        <p:nvSpPr>
          <p:cNvPr id="1720" name="object 697"/>
          <p:cNvSpPr/>
          <p:nvPr/>
        </p:nvSpPr>
        <p:spPr>
          <a:xfrm>
            <a:off x="1636168" y="3107282"/>
            <a:ext cx="189" cy="442"/>
          </a:xfrm>
          <a:custGeom>
            <a:avLst/>
            <a:gdLst/>
            <a:ahLst/>
            <a:cxnLst/>
            <a:rect l="l" t="t" r="r" b="b"/>
            <a:pathLst>
              <a:path w="194" h="453">
                <a:moveTo>
                  <a:pt x="0" y="144"/>
                </a:moveTo>
                <a:lnTo>
                  <a:pt x="0" y="0"/>
                </a:lnTo>
                <a:lnTo>
                  <a:pt x="194" y="144"/>
                </a:lnTo>
                <a:lnTo>
                  <a:pt x="48" y="453"/>
                </a:lnTo>
                <a:lnTo>
                  <a:pt x="0" y="144"/>
                </a:lnTo>
                <a:close/>
              </a:path>
            </a:pathLst>
          </a:custGeom>
          <a:solidFill>
            <a:srgbClr val="BAB6B6"/>
          </a:solidFill>
        </p:spPr>
        <p:txBody>
          <a:bodyPr wrap="square" lIns="0" tIns="0" rIns="0" bIns="0" rtlCol="0">
            <a:noAutofit/>
          </a:bodyPr>
          <a:lstStyle/>
          <a:p>
            <a:endParaRPr sz="1758"/>
          </a:p>
        </p:txBody>
      </p:sp>
      <p:sp>
        <p:nvSpPr>
          <p:cNvPr id="1721" name="object 698"/>
          <p:cNvSpPr/>
          <p:nvPr/>
        </p:nvSpPr>
        <p:spPr>
          <a:xfrm>
            <a:off x="1630480" y="3102466"/>
            <a:ext cx="5693" cy="4814"/>
          </a:xfrm>
          <a:custGeom>
            <a:avLst/>
            <a:gdLst/>
            <a:ahLst/>
            <a:cxnLst/>
            <a:rect l="l" t="t" r="r" b="b"/>
            <a:pathLst>
              <a:path w="5830" h="4930">
                <a:moveTo>
                  <a:pt x="5830" y="4930"/>
                </a:moveTo>
                <a:lnTo>
                  <a:pt x="0" y="597"/>
                </a:lnTo>
                <a:lnTo>
                  <a:pt x="97" y="398"/>
                </a:lnTo>
                <a:lnTo>
                  <a:pt x="291" y="199"/>
                </a:lnTo>
                <a:lnTo>
                  <a:pt x="485" y="0"/>
                </a:lnTo>
                <a:lnTo>
                  <a:pt x="5830" y="497"/>
                </a:lnTo>
                <a:lnTo>
                  <a:pt x="5830" y="4930"/>
                </a:lnTo>
                <a:close/>
              </a:path>
            </a:pathLst>
          </a:custGeom>
          <a:solidFill>
            <a:srgbClr val="BAB6B6"/>
          </a:solidFill>
        </p:spPr>
        <p:txBody>
          <a:bodyPr wrap="square" lIns="0" tIns="0" rIns="0" bIns="0" rtlCol="0">
            <a:noAutofit/>
          </a:bodyPr>
          <a:lstStyle/>
          <a:p>
            <a:endParaRPr sz="1758"/>
          </a:p>
        </p:txBody>
      </p:sp>
      <p:sp>
        <p:nvSpPr>
          <p:cNvPr id="1722" name="object 699"/>
          <p:cNvSpPr/>
          <p:nvPr/>
        </p:nvSpPr>
        <p:spPr>
          <a:xfrm>
            <a:off x="1701742" y="3087210"/>
            <a:ext cx="3890" cy="22252"/>
          </a:xfrm>
          <a:custGeom>
            <a:avLst/>
            <a:gdLst/>
            <a:ahLst/>
            <a:cxnLst/>
            <a:rect l="l" t="t" r="r" b="b"/>
            <a:pathLst>
              <a:path w="3984" h="22788">
                <a:moveTo>
                  <a:pt x="2623" y="15126"/>
                </a:moveTo>
                <a:lnTo>
                  <a:pt x="1457" y="22689"/>
                </a:lnTo>
                <a:lnTo>
                  <a:pt x="971" y="22689"/>
                </a:lnTo>
                <a:lnTo>
                  <a:pt x="485" y="22788"/>
                </a:lnTo>
                <a:lnTo>
                  <a:pt x="0" y="22788"/>
                </a:lnTo>
                <a:lnTo>
                  <a:pt x="1554" y="15325"/>
                </a:lnTo>
                <a:lnTo>
                  <a:pt x="874" y="7662"/>
                </a:lnTo>
                <a:lnTo>
                  <a:pt x="1166" y="99"/>
                </a:lnTo>
                <a:lnTo>
                  <a:pt x="1846" y="0"/>
                </a:lnTo>
                <a:lnTo>
                  <a:pt x="3012" y="0"/>
                </a:lnTo>
                <a:lnTo>
                  <a:pt x="3984" y="7662"/>
                </a:lnTo>
                <a:lnTo>
                  <a:pt x="2623" y="15126"/>
                </a:lnTo>
                <a:close/>
              </a:path>
            </a:pathLst>
          </a:custGeom>
          <a:solidFill>
            <a:srgbClr val="BAB6B6"/>
          </a:solidFill>
        </p:spPr>
        <p:txBody>
          <a:bodyPr wrap="square" lIns="0" tIns="0" rIns="0" bIns="0" rtlCol="0">
            <a:noAutofit/>
          </a:bodyPr>
          <a:lstStyle/>
          <a:p>
            <a:endParaRPr sz="1758"/>
          </a:p>
        </p:txBody>
      </p:sp>
      <p:sp>
        <p:nvSpPr>
          <p:cNvPr id="1723" name="object 700"/>
          <p:cNvSpPr/>
          <p:nvPr/>
        </p:nvSpPr>
        <p:spPr>
          <a:xfrm>
            <a:off x="1701285" y="3149199"/>
            <a:ext cx="280" cy="507"/>
          </a:xfrm>
          <a:custGeom>
            <a:avLst/>
            <a:gdLst/>
            <a:ahLst/>
            <a:cxnLst/>
            <a:rect l="l" t="t" r="r" b="b"/>
            <a:pathLst>
              <a:path w="287" h="519">
                <a:moveTo>
                  <a:pt x="287" y="519"/>
                </a:moveTo>
                <a:lnTo>
                  <a:pt x="0" y="0"/>
                </a:lnTo>
                <a:lnTo>
                  <a:pt x="287" y="519"/>
                </a:lnTo>
                <a:close/>
              </a:path>
            </a:pathLst>
          </a:custGeom>
          <a:solidFill>
            <a:srgbClr val="BAB6B6"/>
          </a:solidFill>
        </p:spPr>
        <p:txBody>
          <a:bodyPr wrap="square" lIns="0" tIns="0" rIns="0" bIns="0" rtlCol="0">
            <a:noAutofit/>
          </a:bodyPr>
          <a:lstStyle/>
          <a:p>
            <a:endParaRPr sz="1758"/>
          </a:p>
        </p:txBody>
      </p:sp>
      <p:sp>
        <p:nvSpPr>
          <p:cNvPr id="1724" name="object 701"/>
          <p:cNvSpPr/>
          <p:nvPr/>
        </p:nvSpPr>
        <p:spPr>
          <a:xfrm>
            <a:off x="1696908" y="3135713"/>
            <a:ext cx="9490" cy="14187"/>
          </a:xfrm>
          <a:custGeom>
            <a:avLst/>
            <a:gdLst/>
            <a:ahLst/>
            <a:cxnLst/>
            <a:rect l="l" t="t" r="r" b="b"/>
            <a:pathLst>
              <a:path w="9718" h="14529">
                <a:moveTo>
                  <a:pt x="3109" y="11344"/>
                </a:moveTo>
                <a:lnTo>
                  <a:pt x="3552" y="12145"/>
                </a:lnTo>
                <a:lnTo>
                  <a:pt x="777" y="14529"/>
                </a:lnTo>
                <a:lnTo>
                  <a:pt x="0" y="11842"/>
                </a:lnTo>
                <a:lnTo>
                  <a:pt x="2429" y="8160"/>
                </a:lnTo>
                <a:lnTo>
                  <a:pt x="5053" y="4179"/>
                </a:lnTo>
                <a:lnTo>
                  <a:pt x="7774" y="0"/>
                </a:lnTo>
                <a:lnTo>
                  <a:pt x="9718" y="3084"/>
                </a:lnTo>
                <a:lnTo>
                  <a:pt x="7094" y="5174"/>
                </a:lnTo>
                <a:lnTo>
                  <a:pt x="6608" y="7563"/>
                </a:lnTo>
                <a:lnTo>
                  <a:pt x="6122" y="9851"/>
                </a:lnTo>
                <a:lnTo>
                  <a:pt x="3109" y="11344"/>
                </a:lnTo>
                <a:close/>
              </a:path>
            </a:pathLst>
          </a:custGeom>
          <a:solidFill>
            <a:srgbClr val="BAB6B6"/>
          </a:solidFill>
        </p:spPr>
        <p:txBody>
          <a:bodyPr wrap="square" lIns="0" tIns="0" rIns="0" bIns="0" rtlCol="0">
            <a:noAutofit/>
          </a:bodyPr>
          <a:lstStyle/>
          <a:p>
            <a:endParaRPr sz="1758"/>
          </a:p>
        </p:txBody>
      </p:sp>
      <p:sp>
        <p:nvSpPr>
          <p:cNvPr id="1725" name="object 702"/>
          <p:cNvSpPr/>
          <p:nvPr/>
        </p:nvSpPr>
        <p:spPr>
          <a:xfrm>
            <a:off x="1700385" y="3147374"/>
            <a:ext cx="899" cy="1825"/>
          </a:xfrm>
          <a:custGeom>
            <a:avLst/>
            <a:gdLst/>
            <a:ahLst/>
            <a:cxnLst/>
            <a:rect l="l" t="t" r="r" b="b"/>
            <a:pathLst>
              <a:path w="921" h="1869">
                <a:moveTo>
                  <a:pt x="921" y="1869"/>
                </a:moveTo>
                <a:lnTo>
                  <a:pt x="0" y="203"/>
                </a:lnTo>
                <a:lnTo>
                  <a:pt x="237" y="0"/>
                </a:lnTo>
                <a:lnTo>
                  <a:pt x="921" y="1869"/>
                </a:lnTo>
                <a:close/>
              </a:path>
            </a:pathLst>
          </a:custGeom>
          <a:solidFill>
            <a:srgbClr val="BAB6B6"/>
          </a:solidFill>
        </p:spPr>
        <p:txBody>
          <a:bodyPr wrap="square" lIns="0" tIns="0" rIns="0" bIns="0" rtlCol="0">
            <a:noAutofit/>
          </a:bodyPr>
          <a:lstStyle/>
          <a:p>
            <a:endParaRPr sz="1758"/>
          </a:p>
        </p:txBody>
      </p:sp>
      <p:sp>
        <p:nvSpPr>
          <p:cNvPr id="1726" name="object 703"/>
          <p:cNvSpPr/>
          <p:nvPr/>
        </p:nvSpPr>
        <p:spPr>
          <a:xfrm>
            <a:off x="1597925" y="3151055"/>
            <a:ext cx="13854" cy="6705"/>
          </a:xfrm>
          <a:custGeom>
            <a:avLst/>
            <a:gdLst/>
            <a:ahLst/>
            <a:cxnLst/>
            <a:rect l="l" t="t" r="r" b="b"/>
            <a:pathLst>
              <a:path w="14188" h="6866">
                <a:moveTo>
                  <a:pt x="14188" y="2388"/>
                </a:moveTo>
                <a:lnTo>
                  <a:pt x="8649" y="4179"/>
                </a:lnTo>
                <a:lnTo>
                  <a:pt x="4567" y="5473"/>
                </a:lnTo>
                <a:lnTo>
                  <a:pt x="0" y="6866"/>
                </a:lnTo>
                <a:lnTo>
                  <a:pt x="2138" y="1791"/>
                </a:lnTo>
                <a:lnTo>
                  <a:pt x="7288" y="0"/>
                </a:lnTo>
                <a:lnTo>
                  <a:pt x="14188" y="2388"/>
                </a:lnTo>
                <a:close/>
              </a:path>
            </a:pathLst>
          </a:custGeom>
          <a:solidFill>
            <a:srgbClr val="BAB6B6"/>
          </a:solidFill>
        </p:spPr>
        <p:txBody>
          <a:bodyPr wrap="square" lIns="0" tIns="0" rIns="0" bIns="0" rtlCol="0">
            <a:noAutofit/>
          </a:bodyPr>
          <a:lstStyle/>
          <a:p>
            <a:endParaRPr sz="1758"/>
          </a:p>
        </p:txBody>
      </p:sp>
      <p:sp>
        <p:nvSpPr>
          <p:cNvPr id="1727" name="object 704"/>
          <p:cNvSpPr/>
          <p:nvPr/>
        </p:nvSpPr>
        <p:spPr>
          <a:xfrm>
            <a:off x="1855977" y="2989550"/>
            <a:ext cx="5598" cy="17394"/>
          </a:xfrm>
          <a:custGeom>
            <a:avLst/>
            <a:gdLst/>
            <a:ahLst/>
            <a:cxnLst/>
            <a:rect l="l" t="t" r="r" b="b"/>
            <a:pathLst>
              <a:path w="5733" h="17813">
                <a:moveTo>
                  <a:pt x="0" y="0"/>
                </a:moveTo>
                <a:lnTo>
                  <a:pt x="3887" y="4876"/>
                </a:lnTo>
                <a:lnTo>
                  <a:pt x="5733" y="10349"/>
                </a:lnTo>
                <a:lnTo>
                  <a:pt x="4761" y="17813"/>
                </a:lnTo>
                <a:lnTo>
                  <a:pt x="1846" y="11543"/>
                </a:lnTo>
                <a:lnTo>
                  <a:pt x="777" y="5771"/>
                </a:lnTo>
                <a:lnTo>
                  <a:pt x="0" y="0"/>
                </a:lnTo>
                <a:close/>
              </a:path>
            </a:pathLst>
          </a:custGeom>
          <a:solidFill>
            <a:srgbClr val="BAB6B6"/>
          </a:solidFill>
        </p:spPr>
        <p:txBody>
          <a:bodyPr wrap="square" lIns="0" tIns="0" rIns="0" bIns="0" rtlCol="0">
            <a:noAutofit/>
          </a:bodyPr>
          <a:lstStyle/>
          <a:p>
            <a:endParaRPr sz="1758"/>
          </a:p>
        </p:txBody>
      </p:sp>
      <p:sp>
        <p:nvSpPr>
          <p:cNvPr id="1728" name="object 705"/>
          <p:cNvSpPr/>
          <p:nvPr/>
        </p:nvSpPr>
        <p:spPr>
          <a:xfrm>
            <a:off x="1856047" y="3019971"/>
            <a:ext cx="3271" cy="24779"/>
          </a:xfrm>
          <a:custGeom>
            <a:avLst/>
            <a:gdLst/>
            <a:ahLst/>
            <a:cxnLst/>
            <a:rect l="l" t="t" r="r" b="b"/>
            <a:pathLst>
              <a:path w="3350" h="25376">
                <a:moveTo>
                  <a:pt x="680" y="796"/>
                </a:moveTo>
                <a:lnTo>
                  <a:pt x="1069" y="0"/>
                </a:lnTo>
                <a:lnTo>
                  <a:pt x="3350" y="12487"/>
                </a:lnTo>
                <a:lnTo>
                  <a:pt x="3308" y="25196"/>
                </a:lnTo>
                <a:lnTo>
                  <a:pt x="2915" y="25376"/>
                </a:lnTo>
                <a:lnTo>
                  <a:pt x="2526" y="25276"/>
                </a:lnTo>
                <a:lnTo>
                  <a:pt x="2915" y="17614"/>
                </a:lnTo>
                <a:lnTo>
                  <a:pt x="1652" y="10050"/>
                </a:lnTo>
                <a:lnTo>
                  <a:pt x="0" y="2587"/>
                </a:lnTo>
                <a:lnTo>
                  <a:pt x="291" y="1691"/>
                </a:lnTo>
                <a:lnTo>
                  <a:pt x="680" y="796"/>
                </a:lnTo>
                <a:close/>
              </a:path>
            </a:pathLst>
          </a:custGeom>
          <a:solidFill>
            <a:srgbClr val="BAB6B6"/>
          </a:solidFill>
        </p:spPr>
        <p:txBody>
          <a:bodyPr wrap="square" lIns="0" tIns="0" rIns="0" bIns="0" rtlCol="0">
            <a:noAutofit/>
          </a:bodyPr>
          <a:lstStyle/>
          <a:p>
            <a:endParaRPr sz="1758"/>
          </a:p>
        </p:txBody>
      </p:sp>
      <p:sp>
        <p:nvSpPr>
          <p:cNvPr id="1729" name="object 706"/>
          <p:cNvSpPr/>
          <p:nvPr/>
        </p:nvSpPr>
        <p:spPr>
          <a:xfrm>
            <a:off x="1787820" y="3146584"/>
            <a:ext cx="7782" cy="5150"/>
          </a:xfrm>
          <a:custGeom>
            <a:avLst/>
            <a:gdLst/>
            <a:ahLst/>
            <a:cxnLst/>
            <a:rect l="l" t="t" r="r" b="b"/>
            <a:pathLst>
              <a:path w="7969" h="5274">
                <a:moveTo>
                  <a:pt x="5442" y="1393"/>
                </a:moveTo>
                <a:lnTo>
                  <a:pt x="4081" y="1592"/>
                </a:lnTo>
                <a:lnTo>
                  <a:pt x="1943" y="2288"/>
                </a:lnTo>
                <a:lnTo>
                  <a:pt x="1263" y="2487"/>
                </a:lnTo>
                <a:lnTo>
                  <a:pt x="97" y="3980"/>
                </a:lnTo>
                <a:lnTo>
                  <a:pt x="0" y="1890"/>
                </a:lnTo>
                <a:lnTo>
                  <a:pt x="0" y="1691"/>
                </a:lnTo>
                <a:lnTo>
                  <a:pt x="1360" y="1293"/>
                </a:lnTo>
                <a:lnTo>
                  <a:pt x="777" y="99"/>
                </a:lnTo>
                <a:lnTo>
                  <a:pt x="3109" y="199"/>
                </a:lnTo>
                <a:lnTo>
                  <a:pt x="5345" y="298"/>
                </a:lnTo>
                <a:lnTo>
                  <a:pt x="7969" y="398"/>
                </a:lnTo>
                <a:lnTo>
                  <a:pt x="7191" y="2288"/>
                </a:lnTo>
                <a:lnTo>
                  <a:pt x="6025" y="4080"/>
                </a:lnTo>
                <a:lnTo>
                  <a:pt x="4178" y="5274"/>
                </a:lnTo>
                <a:lnTo>
                  <a:pt x="3887" y="4876"/>
                </a:lnTo>
                <a:lnTo>
                  <a:pt x="3595" y="4478"/>
                </a:lnTo>
                <a:lnTo>
                  <a:pt x="3304" y="4080"/>
                </a:lnTo>
                <a:lnTo>
                  <a:pt x="5442" y="1393"/>
                </a:lnTo>
                <a:close/>
              </a:path>
            </a:pathLst>
          </a:custGeom>
          <a:solidFill>
            <a:srgbClr val="BAB6B6"/>
          </a:solidFill>
        </p:spPr>
        <p:txBody>
          <a:bodyPr wrap="square" lIns="0" tIns="0" rIns="0" bIns="0" rtlCol="0">
            <a:noAutofit/>
          </a:bodyPr>
          <a:lstStyle/>
          <a:p>
            <a:endParaRPr sz="1758"/>
          </a:p>
        </p:txBody>
      </p:sp>
      <p:sp>
        <p:nvSpPr>
          <p:cNvPr id="1730" name="object 707"/>
          <p:cNvSpPr/>
          <p:nvPr/>
        </p:nvSpPr>
        <p:spPr>
          <a:xfrm>
            <a:off x="1511188" y="3258913"/>
            <a:ext cx="3226" cy="7482"/>
          </a:xfrm>
          <a:custGeom>
            <a:avLst/>
            <a:gdLst/>
            <a:ahLst/>
            <a:cxnLst/>
            <a:rect l="l" t="t" r="r" b="b"/>
            <a:pathLst>
              <a:path w="3304" h="7662">
                <a:moveTo>
                  <a:pt x="2915" y="0"/>
                </a:moveTo>
                <a:lnTo>
                  <a:pt x="3109" y="796"/>
                </a:lnTo>
                <a:lnTo>
                  <a:pt x="3207" y="1691"/>
                </a:lnTo>
                <a:lnTo>
                  <a:pt x="3304" y="2487"/>
                </a:lnTo>
                <a:lnTo>
                  <a:pt x="3304" y="5771"/>
                </a:lnTo>
                <a:lnTo>
                  <a:pt x="2235" y="7662"/>
                </a:lnTo>
                <a:lnTo>
                  <a:pt x="1166" y="5672"/>
                </a:lnTo>
                <a:lnTo>
                  <a:pt x="0" y="5771"/>
                </a:lnTo>
                <a:lnTo>
                  <a:pt x="485" y="3582"/>
                </a:lnTo>
                <a:lnTo>
                  <a:pt x="97" y="895"/>
                </a:lnTo>
                <a:lnTo>
                  <a:pt x="2915" y="0"/>
                </a:lnTo>
                <a:close/>
              </a:path>
            </a:pathLst>
          </a:custGeom>
          <a:solidFill>
            <a:srgbClr val="FCFCFC"/>
          </a:solidFill>
        </p:spPr>
        <p:txBody>
          <a:bodyPr wrap="square" lIns="0" tIns="0" rIns="0" bIns="0" rtlCol="0">
            <a:noAutofit/>
          </a:bodyPr>
          <a:lstStyle/>
          <a:p>
            <a:endParaRPr sz="1758"/>
          </a:p>
        </p:txBody>
      </p:sp>
      <p:sp>
        <p:nvSpPr>
          <p:cNvPr id="1731" name="object 708"/>
          <p:cNvSpPr/>
          <p:nvPr/>
        </p:nvSpPr>
        <p:spPr>
          <a:xfrm>
            <a:off x="1611685" y="3146875"/>
            <a:ext cx="2467" cy="5830"/>
          </a:xfrm>
          <a:custGeom>
            <a:avLst/>
            <a:gdLst/>
            <a:ahLst/>
            <a:cxnLst/>
            <a:rect l="l" t="t" r="r" b="b"/>
            <a:pathLst>
              <a:path w="2526" h="5970">
                <a:moveTo>
                  <a:pt x="291" y="0"/>
                </a:moveTo>
                <a:lnTo>
                  <a:pt x="971" y="497"/>
                </a:lnTo>
                <a:lnTo>
                  <a:pt x="1749" y="995"/>
                </a:lnTo>
                <a:lnTo>
                  <a:pt x="2526" y="1492"/>
                </a:lnTo>
                <a:lnTo>
                  <a:pt x="1943" y="2487"/>
                </a:lnTo>
                <a:lnTo>
                  <a:pt x="1263" y="3582"/>
                </a:lnTo>
                <a:lnTo>
                  <a:pt x="0" y="5970"/>
                </a:lnTo>
                <a:lnTo>
                  <a:pt x="97" y="2985"/>
                </a:lnTo>
                <a:lnTo>
                  <a:pt x="194" y="1492"/>
                </a:lnTo>
                <a:lnTo>
                  <a:pt x="291" y="0"/>
                </a:lnTo>
                <a:close/>
              </a:path>
            </a:pathLst>
          </a:custGeom>
          <a:solidFill>
            <a:srgbClr val="BAB6B6"/>
          </a:solidFill>
        </p:spPr>
        <p:txBody>
          <a:bodyPr wrap="square" lIns="0" tIns="0" rIns="0" bIns="0" rtlCol="0">
            <a:noAutofit/>
          </a:bodyPr>
          <a:lstStyle/>
          <a:p>
            <a:endParaRPr sz="1758"/>
          </a:p>
        </p:txBody>
      </p:sp>
      <p:sp>
        <p:nvSpPr>
          <p:cNvPr id="1732" name="object 709"/>
          <p:cNvSpPr/>
          <p:nvPr/>
        </p:nvSpPr>
        <p:spPr>
          <a:xfrm>
            <a:off x="1844399" y="2990138"/>
            <a:ext cx="101" cy="119"/>
          </a:xfrm>
          <a:custGeom>
            <a:avLst/>
            <a:gdLst/>
            <a:ahLst/>
            <a:cxnLst/>
            <a:rect l="l" t="t" r="r" b="b"/>
            <a:pathLst>
              <a:path w="103" h="122">
                <a:moveTo>
                  <a:pt x="103" y="99"/>
                </a:moveTo>
                <a:close/>
              </a:path>
            </a:pathLst>
          </a:custGeom>
          <a:solidFill>
            <a:srgbClr val="BAB6B6"/>
          </a:solidFill>
        </p:spPr>
        <p:txBody>
          <a:bodyPr wrap="square" lIns="0" tIns="0" rIns="0" bIns="0" rtlCol="0">
            <a:noAutofit/>
          </a:bodyPr>
          <a:lstStyle/>
          <a:p>
            <a:endParaRPr sz="1758"/>
          </a:p>
        </p:txBody>
      </p:sp>
      <p:sp>
        <p:nvSpPr>
          <p:cNvPr id="1733" name="object 710"/>
          <p:cNvSpPr/>
          <p:nvPr/>
        </p:nvSpPr>
        <p:spPr>
          <a:xfrm>
            <a:off x="1840893" y="2990252"/>
            <a:ext cx="3505" cy="3962"/>
          </a:xfrm>
          <a:custGeom>
            <a:avLst/>
            <a:gdLst/>
            <a:ahLst/>
            <a:cxnLst/>
            <a:rect l="l" t="t" r="r" b="b"/>
            <a:pathLst>
              <a:path w="3589" h="4057">
                <a:moveTo>
                  <a:pt x="485" y="4057"/>
                </a:moveTo>
                <a:lnTo>
                  <a:pt x="0" y="4057"/>
                </a:lnTo>
                <a:lnTo>
                  <a:pt x="777" y="2265"/>
                </a:lnTo>
                <a:lnTo>
                  <a:pt x="1457" y="474"/>
                </a:lnTo>
                <a:lnTo>
                  <a:pt x="3589" y="0"/>
                </a:lnTo>
                <a:lnTo>
                  <a:pt x="3498" y="1768"/>
                </a:lnTo>
                <a:lnTo>
                  <a:pt x="2721" y="3161"/>
                </a:lnTo>
                <a:lnTo>
                  <a:pt x="971" y="3957"/>
                </a:lnTo>
                <a:lnTo>
                  <a:pt x="485" y="4057"/>
                </a:lnTo>
                <a:close/>
              </a:path>
            </a:pathLst>
          </a:custGeom>
          <a:solidFill>
            <a:srgbClr val="BAB6B6"/>
          </a:solidFill>
        </p:spPr>
        <p:txBody>
          <a:bodyPr wrap="square" lIns="0" tIns="0" rIns="0" bIns="0" rtlCol="0">
            <a:noAutofit/>
          </a:bodyPr>
          <a:lstStyle/>
          <a:p>
            <a:endParaRPr sz="1758"/>
          </a:p>
        </p:txBody>
      </p:sp>
      <p:sp>
        <p:nvSpPr>
          <p:cNvPr id="1734" name="object 711"/>
          <p:cNvSpPr/>
          <p:nvPr/>
        </p:nvSpPr>
        <p:spPr>
          <a:xfrm>
            <a:off x="1804898" y="2937360"/>
            <a:ext cx="2941" cy="680"/>
          </a:xfrm>
          <a:custGeom>
            <a:avLst/>
            <a:gdLst/>
            <a:ahLst/>
            <a:cxnLst/>
            <a:rect l="l" t="t" r="r" b="b"/>
            <a:pathLst>
              <a:path w="3012" h="696">
                <a:moveTo>
                  <a:pt x="97" y="696"/>
                </a:moveTo>
                <a:lnTo>
                  <a:pt x="0" y="497"/>
                </a:lnTo>
                <a:lnTo>
                  <a:pt x="0" y="199"/>
                </a:lnTo>
                <a:lnTo>
                  <a:pt x="97" y="0"/>
                </a:lnTo>
                <a:lnTo>
                  <a:pt x="3012" y="0"/>
                </a:lnTo>
                <a:lnTo>
                  <a:pt x="3012" y="696"/>
                </a:lnTo>
                <a:lnTo>
                  <a:pt x="97" y="696"/>
                </a:lnTo>
                <a:close/>
              </a:path>
            </a:pathLst>
          </a:custGeom>
          <a:solidFill>
            <a:srgbClr val="BAB6B6"/>
          </a:solidFill>
        </p:spPr>
        <p:txBody>
          <a:bodyPr wrap="square" lIns="0" tIns="0" rIns="0" bIns="0" rtlCol="0">
            <a:noAutofit/>
          </a:bodyPr>
          <a:lstStyle/>
          <a:p>
            <a:endParaRPr sz="1758"/>
          </a:p>
        </p:txBody>
      </p:sp>
      <p:sp>
        <p:nvSpPr>
          <p:cNvPr id="1735" name="object 712"/>
          <p:cNvSpPr/>
          <p:nvPr/>
        </p:nvSpPr>
        <p:spPr>
          <a:xfrm>
            <a:off x="1628776" y="3101590"/>
            <a:ext cx="2182" cy="1457"/>
          </a:xfrm>
          <a:custGeom>
            <a:avLst/>
            <a:gdLst/>
            <a:ahLst/>
            <a:cxnLst/>
            <a:rect l="l" t="t" r="r" b="b"/>
            <a:pathLst>
              <a:path w="2235" h="1492">
                <a:moveTo>
                  <a:pt x="874" y="99"/>
                </a:moveTo>
                <a:lnTo>
                  <a:pt x="1554" y="0"/>
                </a:lnTo>
                <a:lnTo>
                  <a:pt x="2235" y="895"/>
                </a:lnTo>
                <a:lnTo>
                  <a:pt x="2040" y="1094"/>
                </a:lnTo>
                <a:lnTo>
                  <a:pt x="1846" y="1293"/>
                </a:lnTo>
                <a:lnTo>
                  <a:pt x="1749" y="1492"/>
                </a:lnTo>
                <a:lnTo>
                  <a:pt x="1166" y="1194"/>
                </a:lnTo>
                <a:lnTo>
                  <a:pt x="583" y="895"/>
                </a:lnTo>
                <a:lnTo>
                  <a:pt x="0" y="696"/>
                </a:lnTo>
                <a:lnTo>
                  <a:pt x="874" y="99"/>
                </a:lnTo>
                <a:close/>
              </a:path>
            </a:pathLst>
          </a:custGeom>
          <a:solidFill>
            <a:srgbClr val="BAB6B6"/>
          </a:solidFill>
        </p:spPr>
        <p:txBody>
          <a:bodyPr wrap="square" lIns="0" tIns="0" rIns="0" bIns="0" rtlCol="0">
            <a:noAutofit/>
          </a:bodyPr>
          <a:lstStyle/>
          <a:p>
            <a:endParaRPr sz="1758"/>
          </a:p>
        </p:txBody>
      </p:sp>
      <p:sp>
        <p:nvSpPr>
          <p:cNvPr id="1736" name="object 713"/>
          <p:cNvSpPr/>
          <p:nvPr/>
        </p:nvSpPr>
        <p:spPr>
          <a:xfrm>
            <a:off x="1836529" y="2963517"/>
            <a:ext cx="2561" cy="2721"/>
          </a:xfrm>
          <a:custGeom>
            <a:avLst/>
            <a:gdLst/>
            <a:ahLst/>
            <a:cxnLst/>
            <a:rect l="l" t="t" r="r" b="b"/>
            <a:pathLst>
              <a:path w="2623" h="2786">
                <a:moveTo>
                  <a:pt x="1457" y="2786"/>
                </a:moveTo>
                <a:lnTo>
                  <a:pt x="680" y="1990"/>
                </a:lnTo>
                <a:lnTo>
                  <a:pt x="0" y="1094"/>
                </a:lnTo>
                <a:lnTo>
                  <a:pt x="485" y="696"/>
                </a:lnTo>
                <a:lnTo>
                  <a:pt x="874" y="298"/>
                </a:lnTo>
                <a:lnTo>
                  <a:pt x="1263" y="0"/>
                </a:lnTo>
                <a:lnTo>
                  <a:pt x="1749" y="597"/>
                </a:lnTo>
                <a:lnTo>
                  <a:pt x="2138" y="1293"/>
                </a:lnTo>
                <a:lnTo>
                  <a:pt x="2623" y="1890"/>
                </a:lnTo>
                <a:lnTo>
                  <a:pt x="1457" y="2786"/>
                </a:lnTo>
                <a:close/>
              </a:path>
            </a:pathLst>
          </a:custGeom>
          <a:solidFill>
            <a:srgbClr val="BAB6B6"/>
          </a:solidFill>
        </p:spPr>
        <p:txBody>
          <a:bodyPr wrap="square" lIns="0" tIns="0" rIns="0" bIns="0" rtlCol="0">
            <a:noAutofit/>
          </a:bodyPr>
          <a:lstStyle/>
          <a:p>
            <a:endParaRPr sz="1758"/>
          </a:p>
        </p:txBody>
      </p:sp>
      <p:sp>
        <p:nvSpPr>
          <p:cNvPr id="1737" name="object 714"/>
          <p:cNvSpPr/>
          <p:nvPr/>
        </p:nvSpPr>
        <p:spPr>
          <a:xfrm>
            <a:off x="1798634" y="2959236"/>
            <a:ext cx="2752" cy="1457"/>
          </a:xfrm>
          <a:custGeom>
            <a:avLst/>
            <a:gdLst/>
            <a:ahLst/>
            <a:cxnLst/>
            <a:rect l="l" t="t" r="r" b="b"/>
            <a:pathLst>
              <a:path w="2818" h="1492">
                <a:moveTo>
                  <a:pt x="2818" y="497"/>
                </a:moveTo>
                <a:lnTo>
                  <a:pt x="2040" y="1492"/>
                </a:lnTo>
                <a:lnTo>
                  <a:pt x="1069" y="1393"/>
                </a:lnTo>
                <a:lnTo>
                  <a:pt x="0" y="995"/>
                </a:lnTo>
                <a:lnTo>
                  <a:pt x="777" y="199"/>
                </a:lnTo>
                <a:lnTo>
                  <a:pt x="1749" y="0"/>
                </a:lnTo>
                <a:lnTo>
                  <a:pt x="2818" y="497"/>
                </a:lnTo>
                <a:close/>
              </a:path>
            </a:pathLst>
          </a:custGeom>
          <a:solidFill>
            <a:srgbClr val="BAB6B6"/>
          </a:solidFill>
        </p:spPr>
        <p:txBody>
          <a:bodyPr wrap="square" lIns="0" tIns="0" rIns="0" bIns="0" rtlCol="0">
            <a:noAutofit/>
          </a:bodyPr>
          <a:lstStyle/>
          <a:p>
            <a:endParaRPr sz="1758"/>
          </a:p>
        </p:txBody>
      </p:sp>
      <p:sp>
        <p:nvSpPr>
          <p:cNvPr id="1738" name="object 715"/>
          <p:cNvSpPr/>
          <p:nvPr/>
        </p:nvSpPr>
        <p:spPr>
          <a:xfrm>
            <a:off x="1714460" y="2982941"/>
            <a:ext cx="2277" cy="2332"/>
          </a:xfrm>
          <a:custGeom>
            <a:avLst/>
            <a:gdLst/>
            <a:ahLst/>
            <a:cxnLst/>
            <a:rect l="l" t="t" r="r" b="b"/>
            <a:pathLst>
              <a:path w="2332" h="2388">
                <a:moveTo>
                  <a:pt x="1846" y="2089"/>
                </a:moveTo>
                <a:lnTo>
                  <a:pt x="1069" y="2388"/>
                </a:lnTo>
                <a:lnTo>
                  <a:pt x="0" y="1791"/>
                </a:lnTo>
                <a:lnTo>
                  <a:pt x="485" y="1194"/>
                </a:lnTo>
                <a:lnTo>
                  <a:pt x="874" y="597"/>
                </a:lnTo>
                <a:lnTo>
                  <a:pt x="1360" y="0"/>
                </a:lnTo>
                <a:lnTo>
                  <a:pt x="1652" y="298"/>
                </a:lnTo>
                <a:lnTo>
                  <a:pt x="1943" y="597"/>
                </a:lnTo>
                <a:lnTo>
                  <a:pt x="2332" y="895"/>
                </a:lnTo>
                <a:lnTo>
                  <a:pt x="1846" y="2089"/>
                </a:lnTo>
                <a:close/>
              </a:path>
            </a:pathLst>
          </a:custGeom>
          <a:solidFill>
            <a:srgbClr val="FCFCFC"/>
          </a:solidFill>
        </p:spPr>
        <p:txBody>
          <a:bodyPr wrap="square" lIns="0" tIns="0" rIns="0" bIns="0" rtlCol="0">
            <a:noAutofit/>
          </a:bodyPr>
          <a:lstStyle/>
          <a:p>
            <a:endParaRPr sz="1758"/>
          </a:p>
        </p:txBody>
      </p:sp>
      <p:sp>
        <p:nvSpPr>
          <p:cNvPr id="1739" name="object 716"/>
          <p:cNvSpPr/>
          <p:nvPr/>
        </p:nvSpPr>
        <p:spPr>
          <a:xfrm>
            <a:off x="1845639" y="2987509"/>
            <a:ext cx="95" cy="126"/>
          </a:xfrm>
          <a:custGeom>
            <a:avLst/>
            <a:gdLst/>
            <a:ahLst/>
            <a:cxnLst/>
            <a:rect l="l" t="t" r="r" b="b"/>
            <a:pathLst>
              <a:path w="97" h="129">
                <a:moveTo>
                  <a:pt x="97" y="99"/>
                </a:moveTo>
                <a:close/>
              </a:path>
            </a:pathLst>
          </a:custGeom>
          <a:solidFill>
            <a:srgbClr val="BAB6B6"/>
          </a:solidFill>
        </p:spPr>
        <p:txBody>
          <a:bodyPr wrap="square" lIns="0" tIns="0" rIns="0" bIns="0" rtlCol="0">
            <a:noAutofit/>
          </a:bodyPr>
          <a:lstStyle/>
          <a:p>
            <a:endParaRPr sz="1758"/>
          </a:p>
        </p:txBody>
      </p:sp>
      <p:sp>
        <p:nvSpPr>
          <p:cNvPr id="1740" name="object 717"/>
          <p:cNvSpPr/>
          <p:nvPr/>
        </p:nvSpPr>
        <p:spPr>
          <a:xfrm>
            <a:off x="1844406" y="2990120"/>
            <a:ext cx="95" cy="120"/>
          </a:xfrm>
          <a:custGeom>
            <a:avLst/>
            <a:gdLst/>
            <a:ahLst/>
            <a:cxnLst/>
            <a:rect l="l" t="t" r="r" b="b"/>
            <a:pathLst>
              <a:path w="97" h="123">
                <a:moveTo>
                  <a:pt x="97" y="123"/>
                </a:moveTo>
                <a:close/>
              </a:path>
            </a:pathLst>
          </a:custGeom>
          <a:solidFill>
            <a:srgbClr val="BAB6B6"/>
          </a:solidFill>
        </p:spPr>
        <p:txBody>
          <a:bodyPr wrap="square" lIns="0" tIns="0" rIns="0" bIns="0" rtlCol="0">
            <a:noAutofit/>
          </a:bodyPr>
          <a:lstStyle/>
          <a:p>
            <a:endParaRPr sz="1758"/>
          </a:p>
        </p:txBody>
      </p:sp>
      <p:sp>
        <p:nvSpPr>
          <p:cNvPr id="1741" name="object 718"/>
          <p:cNvSpPr/>
          <p:nvPr/>
        </p:nvSpPr>
        <p:spPr>
          <a:xfrm>
            <a:off x="1844121" y="2987641"/>
            <a:ext cx="1897" cy="2473"/>
          </a:xfrm>
          <a:custGeom>
            <a:avLst/>
            <a:gdLst/>
            <a:ahLst/>
            <a:cxnLst/>
            <a:rect l="l" t="t" r="r" b="b"/>
            <a:pathLst>
              <a:path w="1943" h="2533">
                <a:moveTo>
                  <a:pt x="1554" y="2059"/>
                </a:moveTo>
                <a:lnTo>
                  <a:pt x="351" y="2533"/>
                </a:lnTo>
                <a:lnTo>
                  <a:pt x="0" y="1363"/>
                </a:lnTo>
                <a:lnTo>
                  <a:pt x="485" y="567"/>
                </a:lnTo>
                <a:lnTo>
                  <a:pt x="1593" y="0"/>
                </a:lnTo>
                <a:lnTo>
                  <a:pt x="1943" y="1164"/>
                </a:lnTo>
                <a:lnTo>
                  <a:pt x="1554" y="2059"/>
                </a:lnTo>
                <a:close/>
              </a:path>
            </a:pathLst>
          </a:custGeom>
          <a:solidFill>
            <a:srgbClr val="BAB6B6"/>
          </a:solidFill>
        </p:spPr>
        <p:txBody>
          <a:bodyPr wrap="square" lIns="0" tIns="0" rIns="0" bIns="0" rtlCol="0">
            <a:noAutofit/>
          </a:bodyPr>
          <a:lstStyle/>
          <a:p>
            <a:endParaRPr sz="1758"/>
          </a:p>
        </p:txBody>
      </p:sp>
      <p:sp>
        <p:nvSpPr>
          <p:cNvPr id="1742" name="object 719"/>
          <p:cNvSpPr/>
          <p:nvPr/>
        </p:nvSpPr>
        <p:spPr>
          <a:xfrm>
            <a:off x="1787057" y="3152123"/>
            <a:ext cx="3605" cy="2138"/>
          </a:xfrm>
          <a:custGeom>
            <a:avLst/>
            <a:gdLst/>
            <a:ahLst/>
            <a:cxnLst/>
            <a:rect l="l" t="t" r="r" b="b"/>
            <a:pathLst>
              <a:path w="3692" h="2189">
                <a:moveTo>
                  <a:pt x="485" y="1393"/>
                </a:moveTo>
                <a:lnTo>
                  <a:pt x="0" y="895"/>
                </a:lnTo>
                <a:lnTo>
                  <a:pt x="583" y="597"/>
                </a:lnTo>
                <a:lnTo>
                  <a:pt x="1069" y="298"/>
                </a:lnTo>
                <a:lnTo>
                  <a:pt x="1652" y="0"/>
                </a:lnTo>
                <a:lnTo>
                  <a:pt x="2332" y="0"/>
                </a:lnTo>
                <a:lnTo>
                  <a:pt x="3012" y="99"/>
                </a:lnTo>
                <a:lnTo>
                  <a:pt x="3692" y="99"/>
                </a:lnTo>
                <a:lnTo>
                  <a:pt x="2915" y="796"/>
                </a:lnTo>
                <a:lnTo>
                  <a:pt x="2138" y="1492"/>
                </a:lnTo>
                <a:lnTo>
                  <a:pt x="1457" y="2189"/>
                </a:lnTo>
                <a:lnTo>
                  <a:pt x="971" y="1791"/>
                </a:lnTo>
                <a:lnTo>
                  <a:pt x="485" y="1393"/>
                </a:lnTo>
                <a:close/>
              </a:path>
            </a:pathLst>
          </a:custGeom>
          <a:solidFill>
            <a:srgbClr val="FCFCFC"/>
          </a:solidFill>
        </p:spPr>
        <p:txBody>
          <a:bodyPr wrap="square" lIns="0" tIns="0" rIns="0" bIns="0" rtlCol="0">
            <a:noAutofit/>
          </a:bodyPr>
          <a:lstStyle/>
          <a:p>
            <a:endParaRPr sz="1758"/>
          </a:p>
        </p:txBody>
      </p:sp>
      <p:sp>
        <p:nvSpPr>
          <p:cNvPr id="1743" name="object 720"/>
          <p:cNvSpPr/>
          <p:nvPr/>
        </p:nvSpPr>
        <p:spPr>
          <a:xfrm>
            <a:off x="1788672" y="3150581"/>
            <a:ext cx="3226" cy="1651"/>
          </a:xfrm>
          <a:custGeom>
            <a:avLst/>
            <a:gdLst/>
            <a:ahLst/>
            <a:cxnLst/>
            <a:rect l="l" t="t" r="r" b="b"/>
            <a:pathLst>
              <a:path w="3304" h="1691">
                <a:moveTo>
                  <a:pt x="2040" y="1691"/>
                </a:moveTo>
                <a:lnTo>
                  <a:pt x="1360" y="1691"/>
                </a:lnTo>
                <a:lnTo>
                  <a:pt x="680" y="1592"/>
                </a:lnTo>
                <a:lnTo>
                  <a:pt x="0" y="1592"/>
                </a:lnTo>
                <a:lnTo>
                  <a:pt x="485" y="597"/>
                </a:lnTo>
                <a:lnTo>
                  <a:pt x="1360" y="99"/>
                </a:lnTo>
                <a:lnTo>
                  <a:pt x="2429" y="0"/>
                </a:lnTo>
                <a:lnTo>
                  <a:pt x="2721" y="398"/>
                </a:lnTo>
                <a:lnTo>
                  <a:pt x="3012" y="796"/>
                </a:lnTo>
                <a:lnTo>
                  <a:pt x="3304" y="1194"/>
                </a:lnTo>
                <a:lnTo>
                  <a:pt x="2818" y="1393"/>
                </a:lnTo>
                <a:lnTo>
                  <a:pt x="2429" y="1492"/>
                </a:lnTo>
                <a:lnTo>
                  <a:pt x="2040" y="1691"/>
                </a:lnTo>
                <a:close/>
              </a:path>
            </a:pathLst>
          </a:custGeom>
          <a:solidFill>
            <a:srgbClr val="BAB6B6"/>
          </a:solidFill>
        </p:spPr>
        <p:txBody>
          <a:bodyPr wrap="square" lIns="0" tIns="0" rIns="0" bIns="0" rtlCol="0">
            <a:noAutofit/>
          </a:bodyPr>
          <a:lstStyle/>
          <a:p>
            <a:endParaRPr sz="1758"/>
          </a:p>
        </p:txBody>
      </p:sp>
      <p:sp>
        <p:nvSpPr>
          <p:cNvPr id="1744" name="object 721"/>
          <p:cNvSpPr/>
          <p:nvPr/>
        </p:nvSpPr>
        <p:spPr>
          <a:xfrm>
            <a:off x="1705091" y="3076612"/>
            <a:ext cx="1233" cy="1846"/>
          </a:xfrm>
          <a:custGeom>
            <a:avLst/>
            <a:gdLst/>
            <a:ahLst/>
            <a:cxnLst/>
            <a:rect l="l" t="t" r="r" b="b"/>
            <a:pathLst>
              <a:path w="1263" h="1890">
                <a:moveTo>
                  <a:pt x="1166" y="0"/>
                </a:moveTo>
                <a:lnTo>
                  <a:pt x="1263" y="895"/>
                </a:lnTo>
                <a:lnTo>
                  <a:pt x="1263" y="1890"/>
                </a:lnTo>
                <a:lnTo>
                  <a:pt x="874" y="1691"/>
                </a:lnTo>
                <a:lnTo>
                  <a:pt x="388" y="1393"/>
                </a:lnTo>
                <a:lnTo>
                  <a:pt x="0" y="1194"/>
                </a:lnTo>
                <a:lnTo>
                  <a:pt x="1166" y="0"/>
                </a:lnTo>
                <a:close/>
              </a:path>
            </a:pathLst>
          </a:custGeom>
          <a:solidFill>
            <a:srgbClr val="BAB6B6"/>
          </a:solidFill>
        </p:spPr>
        <p:txBody>
          <a:bodyPr wrap="square" lIns="0" tIns="0" rIns="0" bIns="0" rtlCol="0">
            <a:noAutofit/>
          </a:bodyPr>
          <a:lstStyle/>
          <a:p>
            <a:endParaRPr sz="1758"/>
          </a:p>
        </p:txBody>
      </p:sp>
      <p:sp>
        <p:nvSpPr>
          <p:cNvPr id="1745" name="object 722"/>
          <p:cNvSpPr/>
          <p:nvPr/>
        </p:nvSpPr>
        <p:spPr>
          <a:xfrm>
            <a:off x="1758684" y="3210528"/>
            <a:ext cx="853" cy="874"/>
          </a:xfrm>
          <a:custGeom>
            <a:avLst/>
            <a:gdLst/>
            <a:ahLst/>
            <a:cxnLst/>
            <a:rect l="l" t="t" r="r" b="b"/>
            <a:pathLst>
              <a:path w="874" h="895">
                <a:moveTo>
                  <a:pt x="388" y="895"/>
                </a:moveTo>
                <a:lnTo>
                  <a:pt x="97" y="696"/>
                </a:lnTo>
                <a:lnTo>
                  <a:pt x="97" y="497"/>
                </a:lnTo>
                <a:lnTo>
                  <a:pt x="291" y="199"/>
                </a:lnTo>
                <a:lnTo>
                  <a:pt x="388" y="0"/>
                </a:lnTo>
                <a:lnTo>
                  <a:pt x="583" y="199"/>
                </a:lnTo>
                <a:lnTo>
                  <a:pt x="874" y="398"/>
                </a:lnTo>
                <a:lnTo>
                  <a:pt x="388" y="895"/>
                </a:lnTo>
                <a:close/>
              </a:path>
            </a:pathLst>
          </a:custGeom>
          <a:solidFill>
            <a:srgbClr val="EB3EA4"/>
          </a:solidFill>
        </p:spPr>
        <p:txBody>
          <a:bodyPr wrap="square" lIns="0" tIns="0" rIns="0" bIns="0" rtlCol="0">
            <a:noAutofit/>
          </a:bodyPr>
          <a:lstStyle/>
          <a:p>
            <a:endParaRPr sz="1758"/>
          </a:p>
        </p:txBody>
      </p:sp>
      <p:sp>
        <p:nvSpPr>
          <p:cNvPr id="1746" name="object 723"/>
          <p:cNvSpPr/>
          <p:nvPr/>
        </p:nvSpPr>
        <p:spPr>
          <a:xfrm>
            <a:off x="1631140" y="3115773"/>
            <a:ext cx="1139" cy="777"/>
          </a:xfrm>
          <a:custGeom>
            <a:avLst/>
            <a:gdLst/>
            <a:ahLst/>
            <a:cxnLst/>
            <a:rect l="l" t="t" r="r" b="b"/>
            <a:pathLst>
              <a:path w="1166" h="796">
                <a:moveTo>
                  <a:pt x="485" y="199"/>
                </a:moveTo>
                <a:lnTo>
                  <a:pt x="680" y="0"/>
                </a:lnTo>
                <a:lnTo>
                  <a:pt x="874" y="298"/>
                </a:lnTo>
                <a:lnTo>
                  <a:pt x="1069" y="597"/>
                </a:lnTo>
                <a:lnTo>
                  <a:pt x="1166" y="796"/>
                </a:lnTo>
                <a:lnTo>
                  <a:pt x="777" y="796"/>
                </a:lnTo>
                <a:lnTo>
                  <a:pt x="388" y="696"/>
                </a:lnTo>
                <a:lnTo>
                  <a:pt x="0" y="696"/>
                </a:lnTo>
                <a:lnTo>
                  <a:pt x="291" y="497"/>
                </a:lnTo>
                <a:lnTo>
                  <a:pt x="485" y="199"/>
                </a:lnTo>
                <a:close/>
              </a:path>
            </a:pathLst>
          </a:custGeom>
          <a:solidFill>
            <a:srgbClr val="FCFCFC"/>
          </a:solidFill>
        </p:spPr>
        <p:txBody>
          <a:bodyPr wrap="square" lIns="0" tIns="0" rIns="0" bIns="0" rtlCol="0">
            <a:noAutofit/>
          </a:bodyPr>
          <a:lstStyle/>
          <a:p>
            <a:endParaRPr sz="1758"/>
          </a:p>
        </p:txBody>
      </p:sp>
      <p:sp>
        <p:nvSpPr>
          <p:cNvPr id="1747" name="object 724"/>
          <p:cNvSpPr/>
          <p:nvPr/>
        </p:nvSpPr>
        <p:spPr>
          <a:xfrm>
            <a:off x="1846589" y="2985961"/>
            <a:ext cx="95" cy="58"/>
          </a:xfrm>
          <a:custGeom>
            <a:avLst/>
            <a:gdLst/>
            <a:ahLst/>
            <a:cxnLst/>
            <a:rect l="l" t="t" r="r" b="b"/>
            <a:pathLst>
              <a:path w="97" h="59">
                <a:moveTo>
                  <a:pt x="97" y="0"/>
                </a:moveTo>
                <a:close/>
              </a:path>
            </a:pathLst>
          </a:custGeom>
          <a:solidFill>
            <a:srgbClr val="BAB6B6"/>
          </a:solidFill>
        </p:spPr>
        <p:txBody>
          <a:bodyPr wrap="square" lIns="0" tIns="0" rIns="0" bIns="0" rtlCol="0">
            <a:noAutofit/>
          </a:bodyPr>
          <a:lstStyle/>
          <a:p>
            <a:endParaRPr sz="1758"/>
          </a:p>
        </p:txBody>
      </p:sp>
      <p:sp>
        <p:nvSpPr>
          <p:cNvPr id="1748" name="object 725"/>
          <p:cNvSpPr/>
          <p:nvPr/>
        </p:nvSpPr>
        <p:spPr>
          <a:xfrm>
            <a:off x="1845640" y="2987520"/>
            <a:ext cx="116" cy="97"/>
          </a:xfrm>
          <a:custGeom>
            <a:avLst/>
            <a:gdLst/>
            <a:ahLst/>
            <a:cxnLst/>
            <a:rect l="l" t="t" r="r" b="b"/>
            <a:pathLst>
              <a:path w="119" h="99">
                <a:moveTo>
                  <a:pt x="119" y="61"/>
                </a:moveTo>
                <a:close/>
              </a:path>
            </a:pathLst>
          </a:custGeom>
          <a:solidFill>
            <a:srgbClr val="BAB6B6"/>
          </a:solidFill>
        </p:spPr>
        <p:txBody>
          <a:bodyPr wrap="square" lIns="0" tIns="0" rIns="0" bIns="0" rtlCol="0">
            <a:noAutofit/>
          </a:bodyPr>
          <a:lstStyle/>
          <a:p>
            <a:endParaRPr sz="1758"/>
          </a:p>
        </p:txBody>
      </p:sp>
      <p:sp>
        <p:nvSpPr>
          <p:cNvPr id="1749" name="object 726"/>
          <p:cNvSpPr/>
          <p:nvPr/>
        </p:nvSpPr>
        <p:spPr>
          <a:xfrm>
            <a:off x="1845727" y="2986024"/>
            <a:ext cx="1211" cy="2079"/>
          </a:xfrm>
          <a:custGeom>
            <a:avLst/>
            <a:gdLst/>
            <a:ahLst/>
            <a:cxnLst/>
            <a:rect l="l" t="t" r="r" b="b"/>
            <a:pathLst>
              <a:path w="1240" h="2129">
                <a:moveTo>
                  <a:pt x="1046" y="2129"/>
                </a:moveTo>
                <a:lnTo>
                  <a:pt x="0" y="1593"/>
                </a:lnTo>
                <a:lnTo>
                  <a:pt x="269" y="1134"/>
                </a:lnTo>
                <a:lnTo>
                  <a:pt x="560" y="537"/>
                </a:lnTo>
                <a:lnTo>
                  <a:pt x="910" y="0"/>
                </a:lnTo>
                <a:lnTo>
                  <a:pt x="1240" y="338"/>
                </a:lnTo>
                <a:lnTo>
                  <a:pt x="1046" y="1134"/>
                </a:lnTo>
                <a:lnTo>
                  <a:pt x="1046" y="2129"/>
                </a:lnTo>
                <a:close/>
              </a:path>
            </a:pathLst>
          </a:custGeom>
          <a:solidFill>
            <a:srgbClr val="BAB6B6"/>
          </a:solidFill>
        </p:spPr>
        <p:txBody>
          <a:bodyPr wrap="square" lIns="0" tIns="0" rIns="0" bIns="0" rtlCol="0">
            <a:noAutofit/>
          </a:bodyPr>
          <a:lstStyle/>
          <a:p>
            <a:endParaRPr sz="1758"/>
          </a:p>
        </p:txBody>
      </p:sp>
      <p:sp>
        <p:nvSpPr>
          <p:cNvPr id="1750" name="object 727"/>
          <p:cNvSpPr/>
          <p:nvPr/>
        </p:nvSpPr>
        <p:spPr>
          <a:xfrm>
            <a:off x="1695495" y="3025115"/>
            <a:ext cx="948" cy="874"/>
          </a:xfrm>
          <a:custGeom>
            <a:avLst/>
            <a:gdLst/>
            <a:ahLst/>
            <a:cxnLst/>
            <a:rect l="l" t="t" r="r" b="b"/>
            <a:pathLst>
              <a:path w="971" h="895">
                <a:moveTo>
                  <a:pt x="971" y="199"/>
                </a:moveTo>
                <a:lnTo>
                  <a:pt x="786" y="135"/>
                </a:lnTo>
                <a:lnTo>
                  <a:pt x="874" y="0"/>
                </a:lnTo>
                <a:lnTo>
                  <a:pt x="971" y="199"/>
                </a:lnTo>
                <a:close/>
              </a:path>
              <a:path w="971" h="895">
                <a:moveTo>
                  <a:pt x="786" y="135"/>
                </a:moveTo>
                <a:lnTo>
                  <a:pt x="680" y="298"/>
                </a:lnTo>
                <a:lnTo>
                  <a:pt x="388" y="597"/>
                </a:lnTo>
                <a:lnTo>
                  <a:pt x="194" y="895"/>
                </a:lnTo>
                <a:lnTo>
                  <a:pt x="97" y="597"/>
                </a:lnTo>
                <a:lnTo>
                  <a:pt x="97" y="298"/>
                </a:lnTo>
                <a:lnTo>
                  <a:pt x="0" y="0"/>
                </a:lnTo>
                <a:lnTo>
                  <a:pt x="291" y="99"/>
                </a:lnTo>
                <a:lnTo>
                  <a:pt x="680" y="99"/>
                </a:lnTo>
                <a:close/>
              </a:path>
            </a:pathLst>
          </a:custGeom>
          <a:solidFill>
            <a:srgbClr val="FCFCFC"/>
          </a:solidFill>
        </p:spPr>
        <p:txBody>
          <a:bodyPr wrap="square" lIns="0" tIns="0" rIns="0" bIns="0" rtlCol="0">
            <a:noAutofit/>
          </a:bodyPr>
          <a:lstStyle/>
          <a:p>
            <a:endParaRPr sz="1758"/>
          </a:p>
        </p:txBody>
      </p:sp>
      <p:sp>
        <p:nvSpPr>
          <p:cNvPr id="1751" name="object 728"/>
          <p:cNvSpPr/>
          <p:nvPr/>
        </p:nvSpPr>
        <p:spPr>
          <a:xfrm>
            <a:off x="1788387" y="2936406"/>
            <a:ext cx="1613" cy="485"/>
          </a:xfrm>
          <a:custGeom>
            <a:avLst/>
            <a:gdLst/>
            <a:ahLst/>
            <a:cxnLst/>
            <a:rect l="l" t="t" r="r" b="b"/>
            <a:pathLst>
              <a:path w="1652" h="497">
                <a:moveTo>
                  <a:pt x="1652" y="0"/>
                </a:moveTo>
                <a:lnTo>
                  <a:pt x="1166" y="99"/>
                </a:lnTo>
                <a:lnTo>
                  <a:pt x="583" y="298"/>
                </a:lnTo>
                <a:lnTo>
                  <a:pt x="0" y="497"/>
                </a:lnTo>
                <a:lnTo>
                  <a:pt x="583" y="298"/>
                </a:lnTo>
                <a:lnTo>
                  <a:pt x="1166" y="99"/>
                </a:lnTo>
                <a:lnTo>
                  <a:pt x="1652" y="0"/>
                </a:lnTo>
                <a:close/>
              </a:path>
            </a:pathLst>
          </a:custGeom>
          <a:solidFill>
            <a:srgbClr val="BAB6B6"/>
          </a:solidFill>
        </p:spPr>
        <p:txBody>
          <a:bodyPr wrap="square" lIns="0" tIns="0" rIns="0" bIns="0" rtlCol="0">
            <a:noAutofit/>
          </a:bodyPr>
          <a:lstStyle/>
          <a:p>
            <a:endParaRPr sz="1758"/>
          </a:p>
        </p:txBody>
      </p:sp>
      <p:sp>
        <p:nvSpPr>
          <p:cNvPr id="1752" name="object 729"/>
          <p:cNvSpPr/>
          <p:nvPr/>
        </p:nvSpPr>
        <p:spPr>
          <a:xfrm>
            <a:off x="2348762" y="3280588"/>
            <a:ext cx="117484" cy="109516"/>
          </a:xfrm>
          <a:custGeom>
            <a:avLst/>
            <a:gdLst/>
            <a:ahLst/>
            <a:cxnLst/>
            <a:rect l="l" t="t" r="r" b="b"/>
            <a:pathLst>
              <a:path w="120312" h="112152">
                <a:moveTo>
                  <a:pt x="117156" y="42275"/>
                </a:moveTo>
                <a:lnTo>
                  <a:pt x="117202" y="54036"/>
                </a:lnTo>
                <a:lnTo>
                  <a:pt x="117202" y="59211"/>
                </a:lnTo>
                <a:lnTo>
                  <a:pt x="116813" y="64485"/>
                </a:lnTo>
                <a:lnTo>
                  <a:pt x="119340" y="69461"/>
                </a:lnTo>
                <a:lnTo>
                  <a:pt x="120312" y="71252"/>
                </a:lnTo>
                <a:lnTo>
                  <a:pt x="119632" y="73342"/>
                </a:lnTo>
                <a:lnTo>
                  <a:pt x="117785" y="75133"/>
                </a:lnTo>
                <a:lnTo>
                  <a:pt x="116425" y="72844"/>
                </a:lnTo>
                <a:lnTo>
                  <a:pt x="115258" y="70555"/>
                </a:lnTo>
                <a:lnTo>
                  <a:pt x="113898" y="68366"/>
                </a:lnTo>
                <a:lnTo>
                  <a:pt x="113218" y="67371"/>
                </a:lnTo>
                <a:lnTo>
                  <a:pt x="112537" y="65878"/>
                </a:lnTo>
                <a:lnTo>
                  <a:pt x="110885" y="66475"/>
                </a:lnTo>
                <a:lnTo>
                  <a:pt x="109330" y="66973"/>
                </a:lnTo>
                <a:lnTo>
                  <a:pt x="109719" y="68466"/>
                </a:lnTo>
                <a:lnTo>
                  <a:pt x="109816" y="69759"/>
                </a:lnTo>
                <a:lnTo>
                  <a:pt x="110108" y="73939"/>
                </a:lnTo>
                <a:lnTo>
                  <a:pt x="110399" y="78119"/>
                </a:lnTo>
                <a:lnTo>
                  <a:pt x="110691" y="82398"/>
                </a:lnTo>
                <a:lnTo>
                  <a:pt x="108358" y="82398"/>
                </a:lnTo>
                <a:lnTo>
                  <a:pt x="107873" y="78019"/>
                </a:lnTo>
                <a:lnTo>
                  <a:pt x="109330" y="73342"/>
                </a:lnTo>
                <a:lnTo>
                  <a:pt x="106318" y="68864"/>
                </a:lnTo>
                <a:lnTo>
                  <a:pt x="100351" y="80476"/>
                </a:lnTo>
                <a:lnTo>
                  <a:pt x="97548" y="92766"/>
                </a:lnTo>
                <a:lnTo>
                  <a:pt x="97377" y="95633"/>
                </a:lnTo>
                <a:lnTo>
                  <a:pt x="85803" y="101371"/>
                </a:lnTo>
                <a:lnTo>
                  <a:pt x="73605" y="104883"/>
                </a:lnTo>
                <a:lnTo>
                  <a:pt x="61108" y="107351"/>
                </a:lnTo>
                <a:lnTo>
                  <a:pt x="54811" y="108570"/>
                </a:lnTo>
                <a:lnTo>
                  <a:pt x="53159" y="108968"/>
                </a:lnTo>
                <a:lnTo>
                  <a:pt x="51506" y="109366"/>
                </a:lnTo>
                <a:lnTo>
                  <a:pt x="49854" y="109764"/>
                </a:lnTo>
                <a:lnTo>
                  <a:pt x="37166" y="109217"/>
                </a:lnTo>
                <a:lnTo>
                  <a:pt x="24478" y="108670"/>
                </a:lnTo>
                <a:lnTo>
                  <a:pt x="22157" y="108570"/>
                </a:lnTo>
                <a:lnTo>
                  <a:pt x="16521" y="108371"/>
                </a:lnTo>
                <a:lnTo>
                  <a:pt x="10884" y="108968"/>
                </a:lnTo>
                <a:lnTo>
                  <a:pt x="5539" y="110759"/>
                </a:lnTo>
                <a:lnTo>
                  <a:pt x="1554" y="112152"/>
                </a:lnTo>
                <a:lnTo>
                  <a:pt x="0" y="111953"/>
                </a:lnTo>
                <a:lnTo>
                  <a:pt x="1457" y="106779"/>
                </a:lnTo>
                <a:lnTo>
                  <a:pt x="4658" y="94467"/>
                </a:lnTo>
                <a:lnTo>
                  <a:pt x="7526" y="82086"/>
                </a:lnTo>
                <a:lnTo>
                  <a:pt x="10010" y="69629"/>
                </a:lnTo>
                <a:lnTo>
                  <a:pt x="12058" y="57087"/>
                </a:lnTo>
                <a:lnTo>
                  <a:pt x="13618" y="44454"/>
                </a:lnTo>
                <a:lnTo>
                  <a:pt x="14091" y="39407"/>
                </a:lnTo>
                <a:lnTo>
                  <a:pt x="15084" y="26737"/>
                </a:lnTo>
                <a:lnTo>
                  <a:pt x="15869" y="14067"/>
                </a:lnTo>
                <a:lnTo>
                  <a:pt x="16229" y="8359"/>
                </a:lnTo>
                <a:lnTo>
                  <a:pt x="16715" y="199"/>
                </a:lnTo>
                <a:lnTo>
                  <a:pt x="17104" y="0"/>
                </a:lnTo>
                <a:lnTo>
                  <a:pt x="24004" y="3383"/>
                </a:lnTo>
                <a:lnTo>
                  <a:pt x="36045" y="7747"/>
                </a:lnTo>
                <a:lnTo>
                  <a:pt x="48588" y="9864"/>
                </a:lnTo>
                <a:lnTo>
                  <a:pt x="53547" y="10250"/>
                </a:lnTo>
                <a:lnTo>
                  <a:pt x="66232" y="10633"/>
                </a:lnTo>
                <a:lnTo>
                  <a:pt x="78910" y="10421"/>
                </a:lnTo>
                <a:lnTo>
                  <a:pt x="91571" y="9682"/>
                </a:lnTo>
                <a:lnTo>
                  <a:pt x="104210" y="8489"/>
                </a:lnTo>
                <a:lnTo>
                  <a:pt x="107095" y="8160"/>
                </a:lnTo>
                <a:lnTo>
                  <a:pt x="115453" y="7165"/>
                </a:lnTo>
                <a:lnTo>
                  <a:pt x="117008" y="8060"/>
                </a:lnTo>
                <a:lnTo>
                  <a:pt x="117202" y="16917"/>
                </a:lnTo>
                <a:lnTo>
                  <a:pt x="117244" y="29584"/>
                </a:lnTo>
                <a:lnTo>
                  <a:pt x="117156" y="42275"/>
                </a:lnTo>
                <a:close/>
              </a:path>
            </a:pathLst>
          </a:custGeom>
          <a:solidFill>
            <a:srgbClr val="4189CA"/>
          </a:solidFill>
        </p:spPr>
        <p:txBody>
          <a:bodyPr wrap="square" lIns="0" tIns="0" rIns="0" bIns="0" rtlCol="0">
            <a:noAutofit/>
          </a:bodyPr>
          <a:lstStyle/>
          <a:p>
            <a:endParaRPr sz="1758"/>
          </a:p>
        </p:txBody>
      </p:sp>
      <p:sp>
        <p:nvSpPr>
          <p:cNvPr id="1753" name="object 730"/>
          <p:cNvSpPr/>
          <p:nvPr/>
        </p:nvSpPr>
        <p:spPr>
          <a:xfrm>
            <a:off x="2301722" y="3225782"/>
            <a:ext cx="58551" cy="215146"/>
          </a:xfrm>
          <a:custGeom>
            <a:avLst/>
            <a:gdLst/>
            <a:ahLst/>
            <a:cxnLst/>
            <a:rect l="l" t="t" r="r" b="b"/>
            <a:pathLst>
              <a:path w="59961" h="220325">
                <a:moveTo>
                  <a:pt x="51015" y="127947"/>
                </a:moveTo>
                <a:lnTo>
                  <a:pt x="48838" y="140457"/>
                </a:lnTo>
                <a:lnTo>
                  <a:pt x="46260" y="152900"/>
                </a:lnTo>
                <a:lnTo>
                  <a:pt x="43251" y="165272"/>
                </a:lnTo>
                <a:lnTo>
                  <a:pt x="42177" y="169274"/>
                </a:lnTo>
                <a:lnTo>
                  <a:pt x="40816" y="174250"/>
                </a:lnTo>
                <a:lnTo>
                  <a:pt x="38873" y="178827"/>
                </a:lnTo>
                <a:lnTo>
                  <a:pt x="36540" y="183206"/>
                </a:lnTo>
                <a:lnTo>
                  <a:pt x="29835" y="185395"/>
                </a:lnTo>
                <a:lnTo>
                  <a:pt x="28377" y="192162"/>
                </a:lnTo>
                <a:lnTo>
                  <a:pt x="25947" y="197337"/>
                </a:lnTo>
                <a:lnTo>
                  <a:pt x="18210" y="207612"/>
                </a:lnTo>
                <a:lnTo>
                  <a:pt x="8093" y="215144"/>
                </a:lnTo>
                <a:lnTo>
                  <a:pt x="0" y="220325"/>
                </a:lnTo>
                <a:lnTo>
                  <a:pt x="97" y="213060"/>
                </a:lnTo>
                <a:lnTo>
                  <a:pt x="2526" y="206890"/>
                </a:lnTo>
                <a:lnTo>
                  <a:pt x="1943" y="200422"/>
                </a:lnTo>
                <a:lnTo>
                  <a:pt x="2915" y="194949"/>
                </a:lnTo>
                <a:lnTo>
                  <a:pt x="6997" y="192660"/>
                </a:lnTo>
                <a:lnTo>
                  <a:pt x="12147" y="191167"/>
                </a:lnTo>
                <a:lnTo>
                  <a:pt x="10398" y="188779"/>
                </a:lnTo>
                <a:lnTo>
                  <a:pt x="6899" y="188381"/>
                </a:lnTo>
                <a:lnTo>
                  <a:pt x="8357" y="184002"/>
                </a:lnTo>
                <a:lnTo>
                  <a:pt x="11833" y="171704"/>
                </a:lnTo>
                <a:lnTo>
                  <a:pt x="14302" y="159231"/>
                </a:lnTo>
                <a:lnTo>
                  <a:pt x="15954" y="146624"/>
                </a:lnTo>
                <a:lnTo>
                  <a:pt x="16982" y="133924"/>
                </a:lnTo>
                <a:lnTo>
                  <a:pt x="17578" y="121173"/>
                </a:lnTo>
                <a:lnTo>
                  <a:pt x="17687" y="117825"/>
                </a:lnTo>
                <a:lnTo>
                  <a:pt x="17950" y="105134"/>
                </a:lnTo>
                <a:lnTo>
                  <a:pt x="18017" y="92422"/>
                </a:lnTo>
                <a:lnTo>
                  <a:pt x="17881" y="83393"/>
                </a:lnTo>
                <a:lnTo>
                  <a:pt x="17784" y="77521"/>
                </a:lnTo>
                <a:lnTo>
                  <a:pt x="19145" y="72645"/>
                </a:lnTo>
                <a:lnTo>
                  <a:pt x="22254" y="67868"/>
                </a:lnTo>
                <a:lnTo>
                  <a:pt x="26239" y="61898"/>
                </a:lnTo>
                <a:lnTo>
                  <a:pt x="29737" y="55628"/>
                </a:lnTo>
                <a:lnTo>
                  <a:pt x="33916" y="49657"/>
                </a:lnTo>
                <a:lnTo>
                  <a:pt x="33310" y="62353"/>
                </a:lnTo>
                <a:lnTo>
                  <a:pt x="32195" y="74982"/>
                </a:lnTo>
                <a:lnTo>
                  <a:pt x="29932" y="87274"/>
                </a:lnTo>
                <a:lnTo>
                  <a:pt x="27337" y="99631"/>
                </a:lnTo>
                <a:lnTo>
                  <a:pt x="25885" y="112206"/>
                </a:lnTo>
                <a:lnTo>
                  <a:pt x="25831" y="124955"/>
                </a:lnTo>
                <a:lnTo>
                  <a:pt x="25850" y="125288"/>
                </a:lnTo>
                <a:lnTo>
                  <a:pt x="27405" y="118521"/>
                </a:lnTo>
                <a:lnTo>
                  <a:pt x="27502" y="111456"/>
                </a:lnTo>
                <a:lnTo>
                  <a:pt x="29640" y="104490"/>
                </a:lnTo>
                <a:lnTo>
                  <a:pt x="30215" y="113952"/>
                </a:lnTo>
                <a:lnTo>
                  <a:pt x="29843" y="125214"/>
                </a:lnTo>
                <a:lnTo>
                  <a:pt x="28530" y="137786"/>
                </a:lnTo>
                <a:lnTo>
                  <a:pt x="26282" y="151175"/>
                </a:lnTo>
                <a:lnTo>
                  <a:pt x="23105" y="164892"/>
                </a:lnTo>
                <a:lnTo>
                  <a:pt x="19004" y="178445"/>
                </a:lnTo>
                <a:lnTo>
                  <a:pt x="13986" y="191343"/>
                </a:lnTo>
                <a:lnTo>
                  <a:pt x="8056" y="203096"/>
                </a:lnTo>
                <a:lnTo>
                  <a:pt x="2040" y="212165"/>
                </a:lnTo>
                <a:lnTo>
                  <a:pt x="5539" y="213160"/>
                </a:lnTo>
                <a:lnTo>
                  <a:pt x="6608" y="210373"/>
                </a:lnTo>
                <a:lnTo>
                  <a:pt x="7968" y="208582"/>
                </a:lnTo>
                <a:lnTo>
                  <a:pt x="15296" y="197945"/>
                </a:lnTo>
                <a:lnTo>
                  <a:pt x="21391" y="186762"/>
                </a:lnTo>
                <a:lnTo>
                  <a:pt x="26380" y="175085"/>
                </a:lnTo>
                <a:lnTo>
                  <a:pt x="30386" y="162970"/>
                </a:lnTo>
                <a:lnTo>
                  <a:pt x="33533" y="150469"/>
                </a:lnTo>
                <a:lnTo>
                  <a:pt x="34499" y="145788"/>
                </a:lnTo>
                <a:lnTo>
                  <a:pt x="36580" y="133219"/>
                </a:lnTo>
                <a:lnTo>
                  <a:pt x="38005" y="120600"/>
                </a:lnTo>
                <a:lnTo>
                  <a:pt x="38952" y="107943"/>
                </a:lnTo>
                <a:lnTo>
                  <a:pt x="39601" y="95261"/>
                </a:lnTo>
                <a:lnTo>
                  <a:pt x="40130" y="82568"/>
                </a:lnTo>
                <a:lnTo>
                  <a:pt x="40717" y="69875"/>
                </a:lnTo>
                <a:lnTo>
                  <a:pt x="40816" y="68068"/>
                </a:lnTo>
                <a:lnTo>
                  <a:pt x="40816" y="66774"/>
                </a:lnTo>
                <a:lnTo>
                  <a:pt x="40622" y="65281"/>
                </a:lnTo>
                <a:lnTo>
                  <a:pt x="41108" y="64186"/>
                </a:lnTo>
                <a:lnTo>
                  <a:pt x="45252" y="52179"/>
                </a:lnTo>
                <a:lnTo>
                  <a:pt x="48875" y="40007"/>
                </a:lnTo>
                <a:lnTo>
                  <a:pt x="52212" y="27747"/>
                </a:lnTo>
                <a:lnTo>
                  <a:pt x="55499" y="15470"/>
                </a:lnTo>
                <a:lnTo>
                  <a:pt x="58971" y="3250"/>
                </a:lnTo>
                <a:lnTo>
                  <a:pt x="59961" y="0"/>
                </a:lnTo>
                <a:lnTo>
                  <a:pt x="59253" y="12685"/>
                </a:lnTo>
                <a:lnTo>
                  <a:pt x="58634" y="25371"/>
                </a:lnTo>
                <a:lnTo>
                  <a:pt x="58068" y="38056"/>
                </a:lnTo>
                <a:lnTo>
                  <a:pt x="57520" y="50742"/>
                </a:lnTo>
                <a:lnTo>
                  <a:pt x="56953" y="63427"/>
                </a:lnTo>
                <a:lnTo>
                  <a:pt x="56332" y="76113"/>
                </a:lnTo>
                <a:lnTo>
                  <a:pt x="55417" y="90057"/>
                </a:lnTo>
                <a:lnTo>
                  <a:pt x="54276" y="102742"/>
                </a:lnTo>
                <a:lnTo>
                  <a:pt x="52818" y="115373"/>
                </a:lnTo>
                <a:lnTo>
                  <a:pt x="51015" y="127947"/>
                </a:lnTo>
                <a:close/>
              </a:path>
            </a:pathLst>
          </a:custGeom>
          <a:solidFill>
            <a:srgbClr val="FCFCFC"/>
          </a:solidFill>
        </p:spPr>
        <p:txBody>
          <a:bodyPr wrap="square" lIns="0" tIns="0" rIns="0" bIns="0" rtlCol="0">
            <a:noAutofit/>
          </a:bodyPr>
          <a:lstStyle/>
          <a:p>
            <a:endParaRPr sz="1758"/>
          </a:p>
        </p:txBody>
      </p:sp>
      <p:sp>
        <p:nvSpPr>
          <p:cNvPr id="1754" name="object 731"/>
          <p:cNvSpPr/>
          <p:nvPr/>
        </p:nvSpPr>
        <p:spPr>
          <a:xfrm>
            <a:off x="2383589" y="3383789"/>
            <a:ext cx="77967" cy="191630"/>
          </a:xfrm>
          <a:custGeom>
            <a:avLst/>
            <a:gdLst/>
            <a:ahLst/>
            <a:cxnLst/>
            <a:rect l="l" t="t" r="r" b="b"/>
            <a:pathLst>
              <a:path w="79844" h="196243">
                <a:moveTo>
                  <a:pt x="77163" y="6667"/>
                </a:moveTo>
                <a:lnTo>
                  <a:pt x="77649" y="4378"/>
                </a:lnTo>
                <a:lnTo>
                  <a:pt x="78426" y="2189"/>
                </a:lnTo>
                <a:lnTo>
                  <a:pt x="79592" y="0"/>
                </a:lnTo>
                <a:lnTo>
                  <a:pt x="79844" y="12738"/>
                </a:lnTo>
                <a:lnTo>
                  <a:pt x="79401" y="25409"/>
                </a:lnTo>
                <a:lnTo>
                  <a:pt x="78232" y="37915"/>
                </a:lnTo>
                <a:lnTo>
                  <a:pt x="76513" y="50461"/>
                </a:lnTo>
                <a:lnTo>
                  <a:pt x="74623" y="62999"/>
                </a:lnTo>
                <a:lnTo>
                  <a:pt x="72966" y="75600"/>
                </a:lnTo>
                <a:lnTo>
                  <a:pt x="72012" y="86975"/>
                </a:lnTo>
                <a:lnTo>
                  <a:pt x="70431" y="99642"/>
                </a:lnTo>
                <a:lnTo>
                  <a:pt x="67214" y="112006"/>
                </a:lnTo>
                <a:lnTo>
                  <a:pt x="62450" y="123881"/>
                </a:lnTo>
                <a:lnTo>
                  <a:pt x="61419" y="125985"/>
                </a:lnTo>
                <a:lnTo>
                  <a:pt x="56292" y="137705"/>
                </a:lnTo>
                <a:lnTo>
                  <a:pt x="52374" y="149785"/>
                </a:lnTo>
                <a:lnTo>
                  <a:pt x="49252" y="162107"/>
                </a:lnTo>
                <a:lnTo>
                  <a:pt x="46517" y="174550"/>
                </a:lnTo>
                <a:lnTo>
                  <a:pt x="44995" y="181912"/>
                </a:lnTo>
                <a:lnTo>
                  <a:pt x="43052" y="188779"/>
                </a:lnTo>
                <a:lnTo>
                  <a:pt x="39261" y="196243"/>
                </a:lnTo>
                <a:lnTo>
                  <a:pt x="37318" y="190968"/>
                </a:lnTo>
                <a:lnTo>
                  <a:pt x="39747" y="187187"/>
                </a:lnTo>
                <a:lnTo>
                  <a:pt x="40136" y="183206"/>
                </a:lnTo>
                <a:lnTo>
                  <a:pt x="41160" y="170528"/>
                </a:lnTo>
                <a:lnTo>
                  <a:pt x="42257" y="157840"/>
                </a:lnTo>
                <a:lnTo>
                  <a:pt x="44141" y="145276"/>
                </a:lnTo>
                <a:lnTo>
                  <a:pt x="47527" y="132973"/>
                </a:lnTo>
                <a:lnTo>
                  <a:pt x="49854" y="126682"/>
                </a:lnTo>
                <a:lnTo>
                  <a:pt x="52284" y="121009"/>
                </a:lnTo>
                <a:lnTo>
                  <a:pt x="54811" y="115536"/>
                </a:lnTo>
                <a:lnTo>
                  <a:pt x="58115" y="108371"/>
                </a:lnTo>
                <a:lnTo>
                  <a:pt x="58309" y="100509"/>
                </a:lnTo>
                <a:lnTo>
                  <a:pt x="60739" y="93245"/>
                </a:lnTo>
                <a:lnTo>
                  <a:pt x="61322" y="91354"/>
                </a:lnTo>
                <a:lnTo>
                  <a:pt x="62294" y="87473"/>
                </a:lnTo>
                <a:lnTo>
                  <a:pt x="57823" y="89165"/>
                </a:lnTo>
                <a:lnTo>
                  <a:pt x="45404" y="91403"/>
                </a:lnTo>
                <a:lnTo>
                  <a:pt x="34387" y="88484"/>
                </a:lnTo>
                <a:lnTo>
                  <a:pt x="24657" y="81525"/>
                </a:lnTo>
                <a:lnTo>
                  <a:pt x="22157" y="79014"/>
                </a:lnTo>
                <a:lnTo>
                  <a:pt x="14686" y="69084"/>
                </a:lnTo>
                <a:lnTo>
                  <a:pt x="9140" y="57922"/>
                </a:lnTo>
                <a:lnTo>
                  <a:pt x="4690" y="45842"/>
                </a:lnTo>
                <a:lnTo>
                  <a:pt x="512" y="33163"/>
                </a:lnTo>
                <a:lnTo>
                  <a:pt x="0" y="31645"/>
                </a:lnTo>
                <a:lnTo>
                  <a:pt x="5247" y="35128"/>
                </a:lnTo>
                <a:lnTo>
                  <a:pt x="6802" y="39407"/>
                </a:lnTo>
                <a:lnTo>
                  <a:pt x="9038" y="43089"/>
                </a:lnTo>
                <a:lnTo>
                  <a:pt x="15250" y="54260"/>
                </a:lnTo>
                <a:lnTo>
                  <a:pt x="21825" y="65165"/>
                </a:lnTo>
                <a:lnTo>
                  <a:pt x="29893" y="74994"/>
                </a:lnTo>
                <a:lnTo>
                  <a:pt x="31195" y="76228"/>
                </a:lnTo>
                <a:lnTo>
                  <a:pt x="41729" y="82908"/>
                </a:lnTo>
                <a:lnTo>
                  <a:pt x="54850" y="85277"/>
                </a:lnTo>
                <a:lnTo>
                  <a:pt x="55685" y="85284"/>
                </a:lnTo>
                <a:lnTo>
                  <a:pt x="44434" y="77884"/>
                </a:lnTo>
                <a:lnTo>
                  <a:pt x="34550" y="69524"/>
                </a:lnTo>
                <a:lnTo>
                  <a:pt x="25918" y="60241"/>
                </a:lnTo>
                <a:lnTo>
                  <a:pt x="18425" y="50074"/>
                </a:lnTo>
                <a:lnTo>
                  <a:pt x="11956" y="39059"/>
                </a:lnTo>
                <a:lnTo>
                  <a:pt x="8649" y="32342"/>
                </a:lnTo>
                <a:lnTo>
                  <a:pt x="9038" y="32043"/>
                </a:lnTo>
                <a:lnTo>
                  <a:pt x="9232" y="31645"/>
                </a:lnTo>
                <a:lnTo>
                  <a:pt x="9523" y="31347"/>
                </a:lnTo>
                <a:lnTo>
                  <a:pt x="18342" y="40468"/>
                </a:lnTo>
                <a:lnTo>
                  <a:pt x="27167" y="49616"/>
                </a:lnTo>
                <a:lnTo>
                  <a:pt x="36006" y="58755"/>
                </a:lnTo>
                <a:lnTo>
                  <a:pt x="44865" y="67853"/>
                </a:lnTo>
                <a:lnTo>
                  <a:pt x="48688" y="71750"/>
                </a:lnTo>
                <a:lnTo>
                  <a:pt x="52187" y="75332"/>
                </a:lnTo>
                <a:lnTo>
                  <a:pt x="56171" y="80507"/>
                </a:lnTo>
                <a:lnTo>
                  <a:pt x="60739" y="79213"/>
                </a:lnTo>
                <a:lnTo>
                  <a:pt x="63654" y="78417"/>
                </a:lnTo>
                <a:lnTo>
                  <a:pt x="62585" y="71451"/>
                </a:lnTo>
                <a:lnTo>
                  <a:pt x="63557" y="67271"/>
                </a:lnTo>
                <a:lnTo>
                  <a:pt x="66311" y="54880"/>
                </a:lnTo>
                <a:lnTo>
                  <a:pt x="69084" y="42488"/>
                </a:lnTo>
                <a:lnTo>
                  <a:pt x="71871" y="30097"/>
                </a:lnTo>
                <a:lnTo>
                  <a:pt x="74668" y="17705"/>
                </a:lnTo>
                <a:lnTo>
                  <a:pt x="77163" y="6667"/>
                </a:lnTo>
                <a:close/>
              </a:path>
            </a:pathLst>
          </a:custGeom>
          <a:solidFill>
            <a:srgbClr val="302D30"/>
          </a:solidFill>
        </p:spPr>
        <p:txBody>
          <a:bodyPr wrap="square" lIns="0" tIns="0" rIns="0" bIns="0" rtlCol="0">
            <a:noAutofit/>
          </a:bodyPr>
          <a:lstStyle/>
          <a:p>
            <a:endParaRPr sz="1758"/>
          </a:p>
        </p:txBody>
      </p:sp>
      <p:sp>
        <p:nvSpPr>
          <p:cNvPr id="1755" name="object 732"/>
          <p:cNvSpPr/>
          <p:nvPr/>
        </p:nvSpPr>
        <p:spPr>
          <a:xfrm>
            <a:off x="2295092" y="3531975"/>
            <a:ext cx="11250" cy="49948"/>
          </a:xfrm>
          <a:custGeom>
            <a:avLst/>
            <a:gdLst/>
            <a:ahLst/>
            <a:cxnLst/>
            <a:rect l="l" t="t" r="r" b="b"/>
            <a:pathLst>
              <a:path w="11521" h="51150">
                <a:moveTo>
                  <a:pt x="7446" y="6316"/>
                </a:moveTo>
                <a:lnTo>
                  <a:pt x="9990" y="0"/>
                </a:lnTo>
                <a:lnTo>
                  <a:pt x="11521" y="12607"/>
                </a:lnTo>
                <a:lnTo>
                  <a:pt x="10189" y="24666"/>
                </a:lnTo>
                <a:lnTo>
                  <a:pt x="10087" y="26271"/>
                </a:lnTo>
                <a:lnTo>
                  <a:pt x="6715" y="38282"/>
                </a:lnTo>
                <a:lnTo>
                  <a:pt x="4759" y="50981"/>
                </a:lnTo>
                <a:lnTo>
                  <a:pt x="4742" y="51150"/>
                </a:lnTo>
                <a:lnTo>
                  <a:pt x="890" y="43518"/>
                </a:lnTo>
                <a:lnTo>
                  <a:pt x="0" y="34076"/>
                </a:lnTo>
                <a:lnTo>
                  <a:pt x="2156" y="21962"/>
                </a:lnTo>
                <a:lnTo>
                  <a:pt x="7446" y="6316"/>
                </a:lnTo>
                <a:close/>
              </a:path>
            </a:pathLst>
          </a:custGeom>
          <a:solidFill>
            <a:srgbClr val="302D30"/>
          </a:solidFill>
        </p:spPr>
        <p:txBody>
          <a:bodyPr wrap="square" lIns="0" tIns="0" rIns="0" bIns="0" rtlCol="0">
            <a:noAutofit/>
          </a:bodyPr>
          <a:lstStyle/>
          <a:p>
            <a:endParaRPr sz="1758"/>
          </a:p>
        </p:txBody>
      </p:sp>
      <p:sp>
        <p:nvSpPr>
          <p:cNvPr id="1756" name="object 733"/>
          <p:cNvSpPr/>
          <p:nvPr/>
        </p:nvSpPr>
        <p:spPr>
          <a:xfrm>
            <a:off x="2443880" y="3347828"/>
            <a:ext cx="11672" cy="30318"/>
          </a:xfrm>
          <a:custGeom>
            <a:avLst/>
            <a:gdLst/>
            <a:ahLst/>
            <a:cxnLst/>
            <a:rect l="l" t="t" r="r" b="b"/>
            <a:pathLst>
              <a:path w="11953" h="31048">
                <a:moveTo>
                  <a:pt x="2070" y="14270"/>
                </a:moveTo>
                <a:lnTo>
                  <a:pt x="7351" y="2545"/>
                </a:lnTo>
                <a:lnTo>
                  <a:pt x="8940" y="0"/>
                </a:lnTo>
                <a:lnTo>
                  <a:pt x="11953" y="4478"/>
                </a:lnTo>
                <a:lnTo>
                  <a:pt x="10495" y="9155"/>
                </a:lnTo>
                <a:lnTo>
                  <a:pt x="10981" y="13533"/>
                </a:lnTo>
                <a:lnTo>
                  <a:pt x="8940" y="19803"/>
                </a:lnTo>
                <a:lnTo>
                  <a:pt x="6413" y="25873"/>
                </a:lnTo>
                <a:lnTo>
                  <a:pt x="2235" y="31048"/>
                </a:lnTo>
                <a:lnTo>
                  <a:pt x="0" y="30451"/>
                </a:lnTo>
                <a:lnTo>
                  <a:pt x="680" y="28262"/>
                </a:lnTo>
                <a:lnTo>
                  <a:pt x="0" y="26769"/>
                </a:lnTo>
                <a:lnTo>
                  <a:pt x="2070" y="14270"/>
                </a:lnTo>
                <a:close/>
              </a:path>
            </a:pathLst>
          </a:custGeom>
          <a:solidFill>
            <a:srgbClr val="302D30"/>
          </a:solidFill>
        </p:spPr>
        <p:txBody>
          <a:bodyPr wrap="square" lIns="0" tIns="0" rIns="0" bIns="0" rtlCol="0">
            <a:noAutofit/>
          </a:bodyPr>
          <a:lstStyle/>
          <a:p>
            <a:endParaRPr sz="1758"/>
          </a:p>
        </p:txBody>
      </p:sp>
      <p:sp>
        <p:nvSpPr>
          <p:cNvPr id="1757" name="object 734"/>
          <p:cNvSpPr/>
          <p:nvPr/>
        </p:nvSpPr>
        <p:spPr>
          <a:xfrm>
            <a:off x="2435810" y="3421792"/>
            <a:ext cx="5193" cy="26042"/>
          </a:xfrm>
          <a:custGeom>
            <a:avLst/>
            <a:gdLst/>
            <a:ahLst/>
            <a:cxnLst/>
            <a:rect l="l" t="t" r="r" b="b"/>
            <a:pathLst>
              <a:path w="5318" h="26669">
                <a:moveTo>
                  <a:pt x="1625" y="26669"/>
                </a:moveTo>
                <a:lnTo>
                  <a:pt x="0" y="14264"/>
                </a:lnTo>
                <a:lnTo>
                  <a:pt x="3643" y="2968"/>
                </a:lnTo>
                <a:lnTo>
                  <a:pt x="5318" y="0"/>
                </a:lnTo>
                <a:lnTo>
                  <a:pt x="4463" y="12447"/>
                </a:lnTo>
                <a:lnTo>
                  <a:pt x="1997" y="25065"/>
                </a:lnTo>
                <a:lnTo>
                  <a:pt x="1625" y="26669"/>
                </a:lnTo>
                <a:close/>
              </a:path>
            </a:pathLst>
          </a:custGeom>
          <a:solidFill>
            <a:srgbClr val="FCFCFC"/>
          </a:solidFill>
        </p:spPr>
        <p:txBody>
          <a:bodyPr wrap="square" lIns="0" tIns="0" rIns="0" bIns="0" rtlCol="0">
            <a:noAutofit/>
          </a:bodyPr>
          <a:lstStyle/>
          <a:p>
            <a:endParaRPr sz="1758"/>
          </a:p>
        </p:txBody>
      </p:sp>
      <p:sp>
        <p:nvSpPr>
          <p:cNvPr id="1758" name="object 735"/>
          <p:cNvSpPr/>
          <p:nvPr/>
        </p:nvSpPr>
        <p:spPr>
          <a:xfrm>
            <a:off x="2439016" y="3404975"/>
            <a:ext cx="5504" cy="12826"/>
          </a:xfrm>
          <a:custGeom>
            <a:avLst/>
            <a:gdLst/>
            <a:ahLst/>
            <a:cxnLst/>
            <a:rect l="l" t="t" r="r" b="b"/>
            <a:pathLst>
              <a:path w="5636" h="13135">
                <a:moveTo>
                  <a:pt x="1652" y="696"/>
                </a:moveTo>
                <a:lnTo>
                  <a:pt x="2332" y="298"/>
                </a:lnTo>
                <a:lnTo>
                  <a:pt x="3304" y="0"/>
                </a:lnTo>
                <a:lnTo>
                  <a:pt x="3984" y="199"/>
                </a:lnTo>
                <a:lnTo>
                  <a:pt x="5636" y="696"/>
                </a:lnTo>
                <a:lnTo>
                  <a:pt x="5345" y="2288"/>
                </a:lnTo>
                <a:lnTo>
                  <a:pt x="5150" y="3482"/>
                </a:lnTo>
                <a:lnTo>
                  <a:pt x="4761" y="6766"/>
                </a:lnTo>
                <a:lnTo>
                  <a:pt x="4178" y="9951"/>
                </a:lnTo>
                <a:lnTo>
                  <a:pt x="3595" y="13135"/>
                </a:lnTo>
                <a:lnTo>
                  <a:pt x="2623" y="9851"/>
                </a:lnTo>
                <a:lnTo>
                  <a:pt x="2721" y="6766"/>
                </a:lnTo>
                <a:lnTo>
                  <a:pt x="874" y="4080"/>
                </a:lnTo>
                <a:lnTo>
                  <a:pt x="0" y="2786"/>
                </a:lnTo>
                <a:lnTo>
                  <a:pt x="291" y="1492"/>
                </a:lnTo>
                <a:lnTo>
                  <a:pt x="1652" y="696"/>
                </a:lnTo>
                <a:close/>
              </a:path>
            </a:pathLst>
          </a:custGeom>
          <a:solidFill>
            <a:srgbClr val="FCFCFC"/>
          </a:solidFill>
        </p:spPr>
        <p:txBody>
          <a:bodyPr wrap="square" lIns="0" tIns="0" rIns="0" bIns="0" rtlCol="0">
            <a:noAutofit/>
          </a:bodyPr>
          <a:lstStyle/>
          <a:p>
            <a:endParaRPr sz="1758"/>
          </a:p>
        </p:txBody>
      </p:sp>
      <p:sp>
        <p:nvSpPr>
          <p:cNvPr id="1759" name="object 736"/>
          <p:cNvSpPr/>
          <p:nvPr/>
        </p:nvSpPr>
        <p:spPr>
          <a:xfrm>
            <a:off x="2391561" y="3414119"/>
            <a:ext cx="1328" cy="1263"/>
          </a:xfrm>
          <a:custGeom>
            <a:avLst/>
            <a:gdLst/>
            <a:ahLst/>
            <a:cxnLst/>
            <a:rect l="l" t="t" r="r" b="b"/>
            <a:pathLst>
              <a:path w="1360" h="1293">
                <a:moveTo>
                  <a:pt x="874" y="199"/>
                </a:moveTo>
                <a:lnTo>
                  <a:pt x="1360" y="298"/>
                </a:lnTo>
                <a:lnTo>
                  <a:pt x="1069" y="597"/>
                </a:lnTo>
                <a:lnTo>
                  <a:pt x="874" y="995"/>
                </a:lnTo>
                <a:lnTo>
                  <a:pt x="485" y="1293"/>
                </a:lnTo>
                <a:lnTo>
                  <a:pt x="291" y="895"/>
                </a:lnTo>
                <a:lnTo>
                  <a:pt x="194" y="398"/>
                </a:lnTo>
                <a:lnTo>
                  <a:pt x="0" y="0"/>
                </a:lnTo>
                <a:lnTo>
                  <a:pt x="485" y="99"/>
                </a:lnTo>
                <a:lnTo>
                  <a:pt x="874" y="199"/>
                </a:lnTo>
                <a:close/>
              </a:path>
            </a:pathLst>
          </a:custGeom>
          <a:solidFill>
            <a:srgbClr val="302D30"/>
          </a:solidFill>
        </p:spPr>
        <p:txBody>
          <a:bodyPr wrap="square" lIns="0" tIns="0" rIns="0" bIns="0" rtlCol="0">
            <a:noAutofit/>
          </a:bodyPr>
          <a:lstStyle/>
          <a:p>
            <a:endParaRPr sz="1758"/>
          </a:p>
        </p:txBody>
      </p:sp>
      <p:sp>
        <p:nvSpPr>
          <p:cNvPr id="1760" name="object 737"/>
          <p:cNvSpPr/>
          <p:nvPr/>
        </p:nvSpPr>
        <p:spPr>
          <a:xfrm>
            <a:off x="2298971" y="3424226"/>
            <a:ext cx="759" cy="1263"/>
          </a:xfrm>
          <a:custGeom>
            <a:avLst/>
            <a:gdLst/>
            <a:ahLst/>
            <a:cxnLst/>
            <a:rect l="l" t="t" r="r" b="b"/>
            <a:pathLst>
              <a:path w="777" h="1293">
                <a:moveTo>
                  <a:pt x="97" y="596"/>
                </a:moveTo>
                <a:lnTo>
                  <a:pt x="291" y="298"/>
                </a:lnTo>
                <a:lnTo>
                  <a:pt x="388" y="0"/>
                </a:lnTo>
                <a:lnTo>
                  <a:pt x="485" y="199"/>
                </a:lnTo>
                <a:lnTo>
                  <a:pt x="680" y="298"/>
                </a:lnTo>
                <a:lnTo>
                  <a:pt x="777" y="497"/>
                </a:lnTo>
                <a:lnTo>
                  <a:pt x="680" y="796"/>
                </a:lnTo>
                <a:lnTo>
                  <a:pt x="485" y="995"/>
                </a:lnTo>
                <a:lnTo>
                  <a:pt x="388" y="1293"/>
                </a:lnTo>
                <a:lnTo>
                  <a:pt x="0" y="995"/>
                </a:lnTo>
                <a:lnTo>
                  <a:pt x="97" y="596"/>
                </a:lnTo>
                <a:close/>
              </a:path>
            </a:pathLst>
          </a:custGeom>
          <a:solidFill>
            <a:srgbClr val="302D30"/>
          </a:solidFill>
        </p:spPr>
        <p:txBody>
          <a:bodyPr wrap="square" lIns="0" tIns="0" rIns="0" bIns="0" rtlCol="0">
            <a:noAutofit/>
          </a:bodyPr>
          <a:lstStyle/>
          <a:p>
            <a:endParaRPr sz="1758"/>
          </a:p>
        </p:txBody>
      </p:sp>
      <p:sp>
        <p:nvSpPr>
          <p:cNvPr id="1761" name="object 738"/>
          <p:cNvSpPr/>
          <p:nvPr/>
        </p:nvSpPr>
        <p:spPr>
          <a:xfrm>
            <a:off x="2320957" y="3148048"/>
            <a:ext cx="40331" cy="125064"/>
          </a:xfrm>
          <a:custGeom>
            <a:avLst/>
            <a:gdLst/>
            <a:ahLst/>
            <a:cxnLst/>
            <a:rect l="l" t="t" r="r" b="b"/>
            <a:pathLst>
              <a:path w="41302" h="128075">
                <a:moveTo>
                  <a:pt x="10592" y="118920"/>
                </a:moveTo>
                <a:lnTo>
                  <a:pt x="9621" y="120611"/>
                </a:lnTo>
                <a:lnTo>
                  <a:pt x="9329" y="120512"/>
                </a:lnTo>
                <a:lnTo>
                  <a:pt x="2721" y="118720"/>
                </a:lnTo>
                <a:lnTo>
                  <a:pt x="3206" y="125886"/>
                </a:lnTo>
                <a:lnTo>
                  <a:pt x="0" y="128075"/>
                </a:lnTo>
                <a:lnTo>
                  <a:pt x="1552" y="115337"/>
                </a:lnTo>
                <a:lnTo>
                  <a:pt x="3750" y="102805"/>
                </a:lnTo>
                <a:lnTo>
                  <a:pt x="6539" y="90452"/>
                </a:lnTo>
                <a:lnTo>
                  <a:pt x="9865" y="78256"/>
                </a:lnTo>
                <a:lnTo>
                  <a:pt x="13673" y="66193"/>
                </a:lnTo>
                <a:lnTo>
                  <a:pt x="17907" y="54237"/>
                </a:lnTo>
                <a:lnTo>
                  <a:pt x="22513" y="42366"/>
                </a:lnTo>
                <a:lnTo>
                  <a:pt x="27436" y="30555"/>
                </a:lnTo>
                <a:lnTo>
                  <a:pt x="32621" y="18779"/>
                </a:lnTo>
                <a:lnTo>
                  <a:pt x="38012" y="7016"/>
                </a:lnTo>
                <a:lnTo>
                  <a:pt x="41302" y="0"/>
                </a:lnTo>
                <a:lnTo>
                  <a:pt x="39460" y="12915"/>
                </a:lnTo>
                <a:lnTo>
                  <a:pt x="37902" y="25646"/>
                </a:lnTo>
                <a:lnTo>
                  <a:pt x="36062" y="38153"/>
                </a:lnTo>
                <a:lnTo>
                  <a:pt x="33370" y="50397"/>
                </a:lnTo>
                <a:lnTo>
                  <a:pt x="29446" y="61898"/>
                </a:lnTo>
                <a:lnTo>
                  <a:pt x="24964" y="73808"/>
                </a:lnTo>
                <a:lnTo>
                  <a:pt x="21412" y="86004"/>
                </a:lnTo>
                <a:lnTo>
                  <a:pt x="19047" y="97126"/>
                </a:lnTo>
                <a:lnTo>
                  <a:pt x="17687" y="104689"/>
                </a:lnTo>
                <a:lnTo>
                  <a:pt x="14480" y="111257"/>
                </a:lnTo>
                <a:lnTo>
                  <a:pt x="11078" y="117924"/>
                </a:lnTo>
                <a:lnTo>
                  <a:pt x="10592" y="118920"/>
                </a:lnTo>
                <a:close/>
              </a:path>
            </a:pathLst>
          </a:custGeom>
          <a:solidFill>
            <a:srgbClr val="FCFCFC"/>
          </a:solidFill>
        </p:spPr>
        <p:txBody>
          <a:bodyPr wrap="square" lIns="0" tIns="0" rIns="0" bIns="0" rtlCol="0">
            <a:noAutofit/>
          </a:bodyPr>
          <a:lstStyle/>
          <a:p>
            <a:endParaRPr sz="1758"/>
          </a:p>
        </p:txBody>
      </p:sp>
      <p:sp>
        <p:nvSpPr>
          <p:cNvPr id="1762" name="object 739"/>
          <p:cNvSpPr/>
          <p:nvPr/>
        </p:nvSpPr>
        <p:spPr>
          <a:xfrm>
            <a:off x="2275056" y="3333367"/>
            <a:ext cx="26097" cy="63941"/>
          </a:xfrm>
          <a:custGeom>
            <a:avLst/>
            <a:gdLst/>
            <a:ahLst/>
            <a:cxnLst/>
            <a:rect l="l" t="t" r="r" b="b"/>
            <a:pathLst>
              <a:path w="26725" h="65480">
                <a:moveTo>
                  <a:pt x="3401" y="60007"/>
                </a:moveTo>
                <a:lnTo>
                  <a:pt x="6219" y="65281"/>
                </a:lnTo>
                <a:lnTo>
                  <a:pt x="3498" y="65480"/>
                </a:lnTo>
                <a:lnTo>
                  <a:pt x="1652" y="63987"/>
                </a:lnTo>
                <a:lnTo>
                  <a:pt x="0" y="61997"/>
                </a:lnTo>
                <a:lnTo>
                  <a:pt x="4415" y="50077"/>
                </a:lnTo>
                <a:lnTo>
                  <a:pt x="8818" y="38169"/>
                </a:lnTo>
                <a:lnTo>
                  <a:pt x="13215" y="26268"/>
                </a:lnTo>
                <a:lnTo>
                  <a:pt x="17616" y="14362"/>
                </a:lnTo>
                <a:lnTo>
                  <a:pt x="22028" y="2445"/>
                </a:lnTo>
                <a:lnTo>
                  <a:pt x="22935" y="0"/>
                </a:lnTo>
                <a:lnTo>
                  <a:pt x="24101" y="99"/>
                </a:lnTo>
                <a:lnTo>
                  <a:pt x="25364" y="298"/>
                </a:lnTo>
                <a:lnTo>
                  <a:pt x="26530" y="398"/>
                </a:lnTo>
                <a:lnTo>
                  <a:pt x="25656" y="7762"/>
                </a:lnTo>
                <a:lnTo>
                  <a:pt x="22643" y="15822"/>
                </a:lnTo>
                <a:lnTo>
                  <a:pt x="24587" y="22390"/>
                </a:lnTo>
                <a:lnTo>
                  <a:pt x="26725" y="29555"/>
                </a:lnTo>
                <a:lnTo>
                  <a:pt x="23809" y="35427"/>
                </a:lnTo>
                <a:lnTo>
                  <a:pt x="24392" y="41895"/>
                </a:lnTo>
                <a:lnTo>
                  <a:pt x="24587" y="43587"/>
                </a:lnTo>
                <a:lnTo>
                  <a:pt x="24101" y="45378"/>
                </a:lnTo>
                <a:lnTo>
                  <a:pt x="23809" y="47070"/>
                </a:lnTo>
                <a:lnTo>
                  <a:pt x="23129" y="51349"/>
                </a:lnTo>
                <a:lnTo>
                  <a:pt x="23421" y="56424"/>
                </a:lnTo>
                <a:lnTo>
                  <a:pt x="21283" y="59708"/>
                </a:lnTo>
                <a:lnTo>
                  <a:pt x="18950" y="63291"/>
                </a:lnTo>
                <a:lnTo>
                  <a:pt x="13605" y="60106"/>
                </a:lnTo>
                <a:lnTo>
                  <a:pt x="9912" y="61599"/>
                </a:lnTo>
                <a:lnTo>
                  <a:pt x="8552" y="62196"/>
                </a:lnTo>
                <a:lnTo>
                  <a:pt x="3401" y="60007"/>
                </a:lnTo>
                <a:close/>
              </a:path>
            </a:pathLst>
          </a:custGeom>
          <a:solidFill>
            <a:srgbClr val="4189CA"/>
          </a:solidFill>
        </p:spPr>
        <p:txBody>
          <a:bodyPr wrap="square" lIns="0" tIns="0" rIns="0" bIns="0" rtlCol="0">
            <a:noAutofit/>
          </a:bodyPr>
          <a:lstStyle/>
          <a:p>
            <a:endParaRPr sz="1758"/>
          </a:p>
        </p:txBody>
      </p:sp>
      <p:sp>
        <p:nvSpPr>
          <p:cNvPr id="1763" name="object 740"/>
          <p:cNvSpPr/>
          <p:nvPr/>
        </p:nvSpPr>
        <p:spPr>
          <a:xfrm>
            <a:off x="2305868" y="3107520"/>
            <a:ext cx="30842" cy="57430"/>
          </a:xfrm>
          <a:custGeom>
            <a:avLst/>
            <a:gdLst/>
            <a:ahLst/>
            <a:cxnLst/>
            <a:rect l="l" t="t" r="r" b="b"/>
            <a:pathLst>
              <a:path w="31584" h="58813">
                <a:moveTo>
                  <a:pt x="0" y="39606"/>
                </a:moveTo>
                <a:lnTo>
                  <a:pt x="5928" y="36422"/>
                </a:lnTo>
                <a:lnTo>
                  <a:pt x="10009" y="32043"/>
                </a:lnTo>
                <a:lnTo>
                  <a:pt x="13508" y="26271"/>
                </a:lnTo>
                <a:lnTo>
                  <a:pt x="15646" y="30750"/>
                </a:lnTo>
                <a:lnTo>
                  <a:pt x="12828" y="35128"/>
                </a:lnTo>
                <a:lnTo>
                  <a:pt x="15257" y="39308"/>
                </a:lnTo>
                <a:lnTo>
                  <a:pt x="18597" y="26973"/>
                </a:lnTo>
                <a:lnTo>
                  <a:pt x="21898" y="14718"/>
                </a:lnTo>
                <a:lnTo>
                  <a:pt x="25177" y="2507"/>
                </a:lnTo>
                <a:lnTo>
                  <a:pt x="25850" y="0"/>
                </a:lnTo>
                <a:lnTo>
                  <a:pt x="30515" y="3383"/>
                </a:lnTo>
                <a:lnTo>
                  <a:pt x="31584" y="7264"/>
                </a:lnTo>
                <a:lnTo>
                  <a:pt x="29349" y="12837"/>
                </a:lnTo>
                <a:lnTo>
                  <a:pt x="24679" y="24191"/>
                </a:lnTo>
                <a:lnTo>
                  <a:pt x="19982" y="35729"/>
                </a:lnTo>
                <a:lnTo>
                  <a:pt x="15626" y="47792"/>
                </a:lnTo>
                <a:lnTo>
                  <a:pt x="12439" y="58813"/>
                </a:lnTo>
                <a:lnTo>
                  <a:pt x="11856" y="48861"/>
                </a:lnTo>
                <a:lnTo>
                  <a:pt x="8163" y="42890"/>
                </a:lnTo>
                <a:lnTo>
                  <a:pt x="0" y="39606"/>
                </a:lnTo>
                <a:close/>
              </a:path>
            </a:pathLst>
          </a:custGeom>
          <a:solidFill>
            <a:srgbClr val="FCFCFC"/>
          </a:solidFill>
        </p:spPr>
        <p:txBody>
          <a:bodyPr wrap="square" lIns="0" tIns="0" rIns="0" bIns="0" rtlCol="0">
            <a:noAutofit/>
          </a:bodyPr>
          <a:lstStyle/>
          <a:p>
            <a:endParaRPr sz="1758"/>
          </a:p>
        </p:txBody>
      </p:sp>
      <p:sp>
        <p:nvSpPr>
          <p:cNvPr id="1764" name="object 741"/>
          <p:cNvSpPr/>
          <p:nvPr/>
        </p:nvSpPr>
        <p:spPr>
          <a:xfrm>
            <a:off x="2273603" y="3128800"/>
            <a:ext cx="32929" cy="22739"/>
          </a:xfrm>
          <a:custGeom>
            <a:avLst/>
            <a:gdLst/>
            <a:ahLst/>
            <a:cxnLst/>
            <a:rect l="l" t="t" r="r" b="b"/>
            <a:pathLst>
              <a:path w="33722" h="23286">
                <a:moveTo>
                  <a:pt x="6899" y="12638"/>
                </a:moveTo>
                <a:lnTo>
                  <a:pt x="11759" y="6667"/>
                </a:lnTo>
                <a:lnTo>
                  <a:pt x="18270" y="2786"/>
                </a:lnTo>
                <a:lnTo>
                  <a:pt x="21866" y="597"/>
                </a:lnTo>
                <a:lnTo>
                  <a:pt x="25656" y="0"/>
                </a:lnTo>
                <a:lnTo>
                  <a:pt x="29154" y="2686"/>
                </a:lnTo>
                <a:lnTo>
                  <a:pt x="32653" y="5274"/>
                </a:lnTo>
                <a:lnTo>
                  <a:pt x="33722" y="9055"/>
                </a:lnTo>
                <a:lnTo>
                  <a:pt x="33042" y="13235"/>
                </a:lnTo>
                <a:lnTo>
                  <a:pt x="32653" y="15524"/>
                </a:lnTo>
                <a:lnTo>
                  <a:pt x="32070" y="17813"/>
                </a:lnTo>
                <a:lnTo>
                  <a:pt x="28668" y="17614"/>
                </a:lnTo>
                <a:lnTo>
                  <a:pt x="24004" y="17315"/>
                </a:lnTo>
                <a:lnTo>
                  <a:pt x="21283" y="22589"/>
                </a:lnTo>
                <a:lnTo>
                  <a:pt x="17687" y="22987"/>
                </a:lnTo>
                <a:lnTo>
                  <a:pt x="14383" y="23286"/>
                </a:lnTo>
                <a:lnTo>
                  <a:pt x="11176" y="18410"/>
                </a:lnTo>
                <a:lnTo>
                  <a:pt x="6802" y="18211"/>
                </a:lnTo>
                <a:lnTo>
                  <a:pt x="4956" y="18111"/>
                </a:lnTo>
                <a:lnTo>
                  <a:pt x="3109" y="18410"/>
                </a:lnTo>
                <a:lnTo>
                  <a:pt x="0" y="18509"/>
                </a:lnTo>
                <a:lnTo>
                  <a:pt x="6899" y="12638"/>
                </a:lnTo>
                <a:close/>
              </a:path>
            </a:pathLst>
          </a:custGeom>
          <a:solidFill>
            <a:srgbClr val="FCFCFC"/>
          </a:solidFill>
        </p:spPr>
        <p:txBody>
          <a:bodyPr wrap="square" lIns="0" tIns="0" rIns="0" bIns="0" rtlCol="0">
            <a:noAutofit/>
          </a:bodyPr>
          <a:lstStyle/>
          <a:p>
            <a:endParaRPr sz="1758"/>
          </a:p>
        </p:txBody>
      </p:sp>
      <p:sp>
        <p:nvSpPr>
          <p:cNvPr id="1765" name="object 742"/>
          <p:cNvSpPr/>
          <p:nvPr/>
        </p:nvSpPr>
        <p:spPr>
          <a:xfrm>
            <a:off x="2367129" y="3064969"/>
            <a:ext cx="7010" cy="88137"/>
          </a:xfrm>
          <a:custGeom>
            <a:avLst/>
            <a:gdLst/>
            <a:ahLst/>
            <a:cxnLst/>
            <a:rect l="l" t="t" r="r" b="b"/>
            <a:pathLst>
              <a:path w="7179" h="90259">
                <a:moveTo>
                  <a:pt x="1452" y="52659"/>
                </a:moveTo>
                <a:lnTo>
                  <a:pt x="2605" y="40166"/>
                </a:lnTo>
                <a:lnTo>
                  <a:pt x="3533" y="27667"/>
                </a:lnTo>
                <a:lnTo>
                  <a:pt x="3854" y="15145"/>
                </a:lnTo>
                <a:lnTo>
                  <a:pt x="3187" y="2585"/>
                </a:lnTo>
                <a:lnTo>
                  <a:pt x="2893" y="0"/>
                </a:lnTo>
                <a:lnTo>
                  <a:pt x="5465" y="12548"/>
                </a:lnTo>
                <a:lnTo>
                  <a:pt x="6844" y="25064"/>
                </a:lnTo>
                <a:lnTo>
                  <a:pt x="7179" y="37549"/>
                </a:lnTo>
                <a:lnTo>
                  <a:pt x="6621" y="50004"/>
                </a:lnTo>
                <a:lnTo>
                  <a:pt x="5320" y="62432"/>
                </a:lnTo>
                <a:lnTo>
                  <a:pt x="3427" y="74833"/>
                </a:lnTo>
                <a:lnTo>
                  <a:pt x="1091" y="87210"/>
                </a:lnTo>
                <a:lnTo>
                  <a:pt x="464" y="90259"/>
                </a:lnTo>
                <a:lnTo>
                  <a:pt x="0" y="77690"/>
                </a:lnTo>
                <a:lnTo>
                  <a:pt x="456" y="65161"/>
                </a:lnTo>
                <a:lnTo>
                  <a:pt x="1452" y="52659"/>
                </a:lnTo>
                <a:close/>
              </a:path>
            </a:pathLst>
          </a:custGeom>
          <a:solidFill>
            <a:srgbClr val="FCFCFC"/>
          </a:solidFill>
        </p:spPr>
        <p:txBody>
          <a:bodyPr wrap="square" lIns="0" tIns="0" rIns="0" bIns="0" rtlCol="0">
            <a:noAutofit/>
          </a:bodyPr>
          <a:lstStyle/>
          <a:p>
            <a:endParaRPr sz="1758"/>
          </a:p>
        </p:txBody>
      </p:sp>
      <p:sp>
        <p:nvSpPr>
          <p:cNvPr id="1766" name="object 743"/>
          <p:cNvSpPr/>
          <p:nvPr/>
        </p:nvSpPr>
        <p:spPr>
          <a:xfrm>
            <a:off x="2269902" y="3393906"/>
            <a:ext cx="36156" cy="15256"/>
          </a:xfrm>
          <a:custGeom>
            <a:avLst/>
            <a:gdLst/>
            <a:ahLst/>
            <a:cxnLst/>
            <a:rect l="l" t="t" r="r" b="b"/>
            <a:pathLst>
              <a:path w="37026" h="15623">
                <a:moveTo>
                  <a:pt x="3304" y="7165"/>
                </a:moveTo>
                <a:lnTo>
                  <a:pt x="4081" y="3482"/>
                </a:lnTo>
                <a:lnTo>
                  <a:pt x="5247" y="0"/>
                </a:lnTo>
                <a:lnTo>
                  <a:pt x="6899" y="1990"/>
                </a:lnTo>
                <a:lnTo>
                  <a:pt x="8746" y="3482"/>
                </a:lnTo>
                <a:lnTo>
                  <a:pt x="11467" y="3283"/>
                </a:lnTo>
                <a:lnTo>
                  <a:pt x="23364" y="7119"/>
                </a:lnTo>
                <a:lnTo>
                  <a:pt x="35958" y="6582"/>
                </a:lnTo>
                <a:lnTo>
                  <a:pt x="36540" y="6468"/>
                </a:lnTo>
                <a:lnTo>
                  <a:pt x="37026" y="12041"/>
                </a:lnTo>
                <a:lnTo>
                  <a:pt x="35471" y="14429"/>
                </a:lnTo>
                <a:lnTo>
                  <a:pt x="29543" y="13732"/>
                </a:lnTo>
                <a:lnTo>
                  <a:pt x="21380" y="12837"/>
                </a:lnTo>
                <a:lnTo>
                  <a:pt x="13216" y="13832"/>
                </a:lnTo>
                <a:lnTo>
                  <a:pt x="5150" y="15026"/>
                </a:lnTo>
                <a:lnTo>
                  <a:pt x="1263" y="15623"/>
                </a:lnTo>
                <a:lnTo>
                  <a:pt x="0" y="14628"/>
                </a:lnTo>
                <a:lnTo>
                  <a:pt x="1846" y="10548"/>
                </a:lnTo>
                <a:lnTo>
                  <a:pt x="3304" y="7165"/>
                </a:lnTo>
                <a:close/>
              </a:path>
            </a:pathLst>
          </a:custGeom>
          <a:solidFill>
            <a:srgbClr val="BAB6B6"/>
          </a:solidFill>
        </p:spPr>
        <p:txBody>
          <a:bodyPr wrap="square" lIns="0" tIns="0" rIns="0" bIns="0" rtlCol="0">
            <a:noAutofit/>
          </a:bodyPr>
          <a:lstStyle/>
          <a:p>
            <a:endParaRPr sz="1758"/>
          </a:p>
        </p:txBody>
      </p:sp>
      <p:sp>
        <p:nvSpPr>
          <p:cNvPr id="1767" name="object 744"/>
          <p:cNvSpPr/>
          <p:nvPr/>
        </p:nvSpPr>
        <p:spPr>
          <a:xfrm>
            <a:off x="2320989" y="3140684"/>
            <a:ext cx="12240" cy="45735"/>
          </a:xfrm>
          <a:custGeom>
            <a:avLst/>
            <a:gdLst/>
            <a:ahLst/>
            <a:cxnLst/>
            <a:rect l="l" t="t" r="r" b="b"/>
            <a:pathLst>
              <a:path w="12535" h="46836">
                <a:moveTo>
                  <a:pt x="10299" y="12603"/>
                </a:moveTo>
                <a:lnTo>
                  <a:pt x="9522" y="19071"/>
                </a:lnTo>
                <a:lnTo>
                  <a:pt x="8383" y="31615"/>
                </a:lnTo>
                <a:lnTo>
                  <a:pt x="8137" y="44328"/>
                </a:lnTo>
                <a:lnTo>
                  <a:pt x="8259" y="46836"/>
                </a:lnTo>
                <a:lnTo>
                  <a:pt x="3691" y="45841"/>
                </a:lnTo>
                <a:lnTo>
                  <a:pt x="2914" y="43054"/>
                </a:lnTo>
                <a:lnTo>
                  <a:pt x="1456" y="38875"/>
                </a:lnTo>
                <a:lnTo>
                  <a:pt x="0" y="26383"/>
                </a:lnTo>
                <a:lnTo>
                  <a:pt x="3509" y="15505"/>
                </a:lnTo>
                <a:lnTo>
                  <a:pt x="9193" y="5322"/>
                </a:lnTo>
                <a:lnTo>
                  <a:pt x="12073" y="0"/>
                </a:lnTo>
                <a:lnTo>
                  <a:pt x="12535" y="6333"/>
                </a:lnTo>
                <a:lnTo>
                  <a:pt x="10299" y="12603"/>
                </a:lnTo>
                <a:close/>
              </a:path>
            </a:pathLst>
          </a:custGeom>
          <a:solidFill>
            <a:srgbClr val="FCFCFC"/>
          </a:solidFill>
        </p:spPr>
        <p:txBody>
          <a:bodyPr wrap="square" lIns="0" tIns="0" rIns="0" bIns="0" rtlCol="0">
            <a:noAutofit/>
          </a:bodyPr>
          <a:lstStyle/>
          <a:p>
            <a:endParaRPr sz="1758"/>
          </a:p>
        </p:txBody>
      </p:sp>
      <p:sp>
        <p:nvSpPr>
          <p:cNvPr id="1768" name="object 745"/>
          <p:cNvSpPr/>
          <p:nvPr/>
        </p:nvSpPr>
        <p:spPr>
          <a:xfrm>
            <a:off x="2332754" y="3140377"/>
            <a:ext cx="95" cy="325"/>
          </a:xfrm>
          <a:custGeom>
            <a:avLst/>
            <a:gdLst/>
            <a:ahLst/>
            <a:cxnLst/>
            <a:rect l="l" t="t" r="r" b="b"/>
            <a:pathLst>
              <a:path w="97" h="333">
                <a:moveTo>
                  <a:pt x="97" y="199"/>
                </a:moveTo>
                <a:lnTo>
                  <a:pt x="24" y="333"/>
                </a:lnTo>
                <a:lnTo>
                  <a:pt x="0" y="0"/>
                </a:lnTo>
                <a:lnTo>
                  <a:pt x="97" y="199"/>
                </a:lnTo>
                <a:close/>
              </a:path>
            </a:pathLst>
          </a:custGeom>
          <a:solidFill>
            <a:srgbClr val="FCFCFC"/>
          </a:solidFill>
        </p:spPr>
        <p:txBody>
          <a:bodyPr wrap="square" lIns="0" tIns="0" rIns="0" bIns="0" rtlCol="0">
            <a:noAutofit/>
          </a:bodyPr>
          <a:lstStyle/>
          <a:p>
            <a:endParaRPr sz="1758"/>
          </a:p>
        </p:txBody>
      </p:sp>
      <p:sp>
        <p:nvSpPr>
          <p:cNvPr id="1769" name="object 746"/>
          <p:cNvSpPr/>
          <p:nvPr/>
        </p:nvSpPr>
        <p:spPr>
          <a:xfrm>
            <a:off x="2340910" y="3099063"/>
            <a:ext cx="21162" cy="76379"/>
          </a:xfrm>
          <a:custGeom>
            <a:avLst/>
            <a:gdLst/>
            <a:ahLst/>
            <a:cxnLst/>
            <a:rect l="l" t="t" r="r" b="b"/>
            <a:pathLst>
              <a:path w="21671" h="78218">
                <a:moveTo>
                  <a:pt x="2916" y="65833"/>
                </a:moveTo>
                <a:lnTo>
                  <a:pt x="6286" y="53586"/>
                </a:lnTo>
                <a:lnTo>
                  <a:pt x="9872" y="41405"/>
                </a:lnTo>
                <a:lnTo>
                  <a:pt x="13437" y="29223"/>
                </a:lnTo>
                <a:lnTo>
                  <a:pt x="16743" y="16969"/>
                </a:lnTo>
                <a:lnTo>
                  <a:pt x="19552" y="4574"/>
                </a:lnTo>
                <a:lnTo>
                  <a:pt x="20408" y="0"/>
                </a:lnTo>
                <a:lnTo>
                  <a:pt x="20797" y="497"/>
                </a:lnTo>
                <a:lnTo>
                  <a:pt x="21185" y="995"/>
                </a:lnTo>
                <a:lnTo>
                  <a:pt x="21671" y="1393"/>
                </a:lnTo>
                <a:lnTo>
                  <a:pt x="19877" y="14119"/>
                </a:lnTo>
                <a:lnTo>
                  <a:pt x="17460" y="26652"/>
                </a:lnTo>
                <a:lnTo>
                  <a:pt x="14418" y="38993"/>
                </a:lnTo>
                <a:lnTo>
                  <a:pt x="10750" y="51145"/>
                </a:lnTo>
                <a:lnTo>
                  <a:pt x="6452" y="63110"/>
                </a:lnTo>
                <a:lnTo>
                  <a:pt x="1522" y="74890"/>
                </a:lnTo>
                <a:lnTo>
                  <a:pt x="0" y="78218"/>
                </a:lnTo>
                <a:lnTo>
                  <a:pt x="2916" y="65833"/>
                </a:lnTo>
                <a:close/>
              </a:path>
            </a:pathLst>
          </a:custGeom>
          <a:solidFill>
            <a:srgbClr val="FCFCFC"/>
          </a:solidFill>
        </p:spPr>
        <p:txBody>
          <a:bodyPr wrap="square" lIns="0" tIns="0" rIns="0" bIns="0" rtlCol="0">
            <a:noAutofit/>
          </a:bodyPr>
          <a:lstStyle/>
          <a:p>
            <a:endParaRPr sz="1758"/>
          </a:p>
        </p:txBody>
      </p:sp>
      <p:sp>
        <p:nvSpPr>
          <p:cNvPr id="1770" name="object 747"/>
          <p:cNvSpPr/>
          <p:nvPr/>
        </p:nvSpPr>
        <p:spPr>
          <a:xfrm>
            <a:off x="2299226" y="3345311"/>
            <a:ext cx="12052" cy="48490"/>
          </a:xfrm>
          <a:custGeom>
            <a:avLst/>
            <a:gdLst/>
            <a:ahLst/>
            <a:cxnLst/>
            <a:rect l="l" t="t" r="r" b="b"/>
            <a:pathLst>
              <a:path w="12342" h="49657">
                <a:moveTo>
                  <a:pt x="97" y="47169"/>
                </a:moveTo>
                <a:lnTo>
                  <a:pt x="874" y="44881"/>
                </a:lnTo>
                <a:lnTo>
                  <a:pt x="4302" y="32671"/>
                </a:lnTo>
                <a:lnTo>
                  <a:pt x="7057" y="20284"/>
                </a:lnTo>
                <a:lnTo>
                  <a:pt x="9493" y="7791"/>
                </a:lnTo>
                <a:lnTo>
                  <a:pt x="10592" y="2089"/>
                </a:lnTo>
                <a:lnTo>
                  <a:pt x="10592" y="1791"/>
                </a:lnTo>
                <a:lnTo>
                  <a:pt x="11078" y="1492"/>
                </a:lnTo>
                <a:lnTo>
                  <a:pt x="12342" y="0"/>
                </a:lnTo>
                <a:lnTo>
                  <a:pt x="11446" y="13040"/>
                </a:lnTo>
                <a:lnTo>
                  <a:pt x="10657" y="25718"/>
                </a:lnTo>
                <a:lnTo>
                  <a:pt x="9678" y="38172"/>
                </a:lnTo>
                <a:lnTo>
                  <a:pt x="8843" y="45876"/>
                </a:lnTo>
                <a:lnTo>
                  <a:pt x="8357" y="49657"/>
                </a:lnTo>
                <a:lnTo>
                  <a:pt x="6219" y="49458"/>
                </a:lnTo>
                <a:lnTo>
                  <a:pt x="3401" y="49259"/>
                </a:lnTo>
                <a:lnTo>
                  <a:pt x="0" y="49060"/>
                </a:lnTo>
                <a:lnTo>
                  <a:pt x="97" y="47169"/>
                </a:lnTo>
                <a:close/>
              </a:path>
            </a:pathLst>
          </a:custGeom>
          <a:solidFill>
            <a:srgbClr val="4189CA"/>
          </a:solidFill>
        </p:spPr>
        <p:txBody>
          <a:bodyPr wrap="square" lIns="0" tIns="0" rIns="0" bIns="0" rtlCol="0">
            <a:noAutofit/>
          </a:bodyPr>
          <a:lstStyle/>
          <a:p>
            <a:endParaRPr sz="1758"/>
          </a:p>
        </p:txBody>
      </p:sp>
      <p:sp>
        <p:nvSpPr>
          <p:cNvPr id="1771" name="object 748"/>
          <p:cNvSpPr/>
          <p:nvPr/>
        </p:nvSpPr>
        <p:spPr>
          <a:xfrm>
            <a:off x="2334327" y="3065534"/>
            <a:ext cx="4224" cy="44020"/>
          </a:xfrm>
          <a:custGeom>
            <a:avLst/>
            <a:gdLst/>
            <a:ahLst/>
            <a:cxnLst/>
            <a:rect l="l" t="t" r="r" b="b"/>
            <a:pathLst>
              <a:path w="4326" h="45080">
                <a:moveTo>
                  <a:pt x="0" y="19656"/>
                </a:moveTo>
                <a:lnTo>
                  <a:pt x="226" y="7439"/>
                </a:lnTo>
                <a:lnTo>
                  <a:pt x="17" y="0"/>
                </a:lnTo>
                <a:lnTo>
                  <a:pt x="2876" y="11821"/>
                </a:lnTo>
                <a:lnTo>
                  <a:pt x="4326" y="24005"/>
                </a:lnTo>
                <a:lnTo>
                  <a:pt x="4072" y="36780"/>
                </a:lnTo>
                <a:lnTo>
                  <a:pt x="2933" y="45080"/>
                </a:lnTo>
                <a:lnTo>
                  <a:pt x="397" y="32178"/>
                </a:lnTo>
                <a:lnTo>
                  <a:pt x="0" y="19656"/>
                </a:lnTo>
                <a:close/>
              </a:path>
            </a:pathLst>
          </a:custGeom>
          <a:solidFill>
            <a:srgbClr val="FCFCFC"/>
          </a:solidFill>
        </p:spPr>
        <p:txBody>
          <a:bodyPr wrap="square" lIns="0" tIns="0" rIns="0" bIns="0" rtlCol="0">
            <a:noAutofit/>
          </a:bodyPr>
          <a:lstStyle/>
          <a:p>
            <a:endParaRPr sz="1758"/>
          </a:p>
        </p:txBody>
      </p:sp>
      <p:sp>
        <p:nvSpPr>
          <p:cNvPr id="1772" name="object 749"/>
          <p:cNvSpPr/>
          <p:nvPr/>
        </p:nvSpPr>
        <p:spPr>
          <a:xfrm>
            <a:off x="2369291" y="3190599"/>
            <a:ext cx="56559" cy="18268"/>
          </a:xfrm>
          <a:custGeom>
            <a:avLst/>
            <a:gdLst/>
            <a:ahLst/>
            <a:cxnLst/>
            <a:rect l="l" t="t" r="r" b="b"/>
            <a:pathLst>
              <a:path w="57921" h="18708">
                <a:moveTo>
                  <a:pt x="17104" y="10150"/>
                </a:moveTo>
                <a:lnTo>
                  <a:pt x="12050" y="8657"/>
                </a:lnTo>
                <a:lnTo>
                  <a:pt x="6997" y="8160"/>
                </a:lnTo>
                <a:lnTo>
                  <a:pt x="1360" y="7463"/>
                </a:lnTo>
                <a:lnTo>
                  <a:pt x="0" y="5075"/>
                </a:lnTo>
                <a:lnTo>
                  <a:pt x="2332" y="0"/>
                </a:lnTo>
                <a:lnTo>
                  <a:pt x="13185" y="6839"/>
                </a:lnTo>
                <a:lnTo>
                  <a:pt x="25385" y="9895"/>
                </a:lnTo>
                <a:lnTo>
                  <a:pt x="35083" y="12240"/>
                </a:lnTo>
                <a:lnTo>
                  <a:pt x="42566" y="14728"/>
                </a:lnTo>
                <a:lnTo>
                  <a:pt x="50340" y="16618"/>
                </a:lnTo>
                <a:lnTo>
                  <a:pt x="57921" y="18708"/>
                </a:lnTo>
                <a:lnTo>
                  <a:pt x="45279" y="17286"/>
                </a:lnTo>
                <a:lnTo>
                  <a:pt x="32997" y="13983"/>
                </a:lnTo>
                <a:lnTo>
                  <a:pt x="22157" y="11145"/>
                </a:lnTo>
                <a:lnTo>
                  <a:pt x="17104" y="10150"/>
                </a:lnTo>
                <a:close/>
              </a:path>
            </a:pathLst>
          </a:custGeom>
          <a:solidFill>
            <a:srgbClr val="BAB6B6"/>
          </a:solidFill>
        </p:spPr>
        <p:txBody>
          <a:bodyPr wrap="square" lIns="0" tIns="0" rIns="0" bIns="0" rtlCol="0">
            <a:noAutofit/>
          </a:bodyPr>
          <a:lstStyle/>
          <a:p>
            <a:endParaRPr sz="1758"/>
          </a:p>
        </p:txBody>
      </p:sp>
      <p:sp>
        <p:nvSpPr>
          <p:cNvPr id="1773" name="object 750"/>
          <p:cNvSpPr/>
          <p:nvPr/>
        </p:nvSpPr>
        <p:spPr>
          <a:xfrm>
            <a:off x="2360815" y="3079059"/>
            <a:ext cx="3416" cy="21378"/>
          </a:xfrm>
          <a:custGeom>
            <a:avLst/>
            <a:gdLst/>
            <a:ahLst/>
            <a:cxnLst/>
            <a:rect l="l" t="t" r="r" b="b"/>
            <a:pathLst>
              <a:path w="3498" h="21893">
                <a:moveTo>
                  <a:pt x="1263" y="21893"/>
                </a:moveTo>
                <a:lnTo>
                  <a:pt x="777" y="21495"/>
                </a:lnTo>
                <a:lnTo>
                  <a:pt x="388" y="20997"/>
                </a:lnTo>
                <a:lnTo>
                  <a:pt x="0" y="20500"/>
                </a:lnTo>
                <a:lnTo>
                  <a:pt x="485" y="13633"/>
                </a:lnTo>
                <a:lnTo>
                  <a:pt x="1069" y="6766"/>
                </a:lnTo>
                <a:lnTo>
                  <a:pt x="1554" y="0"/>
                </a:lnTo>
                <a:lnTo>
                  <a:pt x="2040" y="7364"/>
                </a:lnTo>
                <a:lnTo>
                  <a:pt x="3498" y="14728"/>
                </a:lnTo>
                <a:lnTo>
                  <a:pt x="1263" y="21893"/>
                </a:lnTo>
                <a:close/>
              </a:path>
            </a:pathLst>
          </a:custGeom>
          <a:solidFill>
            <a:srgbClr val="BAB6B6"/>
          </a:solidFill>
        </p:spPr>
        <p:txBody>
          <a:bodyPr wrap="square" lIns="0" tIns="0" rIns="0" bIns="0" rtlCol="0">
            <a:noAutofit/>
          </a:bodyPr>
          <a:lstStyle/>
          <a:p>
            <a:endParaRPr sz="1758"/>
          </a:p>
        </p:txBody>
      </p:sp>
      <p:sp>
        <p:nvSpPr>
          <p:cNvPr id="1774" name="object 751"/>
          <p:cNvSpPr/>
          <p:nvPr/>
        </p:nvSpPr>
        <p:spPr>
          <a:xfrm>
            <a:off x="2334060" y="2991195"/>
            <a:ext cx="10439" cy="9134"/>
          </a:xfrm>
          <a:custGeom>
            <a:avLst/>
            <a:gdLst/>
            <a:ahLst/>
            <a:cxnLst/>
            <a:rect l="l" t="t" r="r" b="b"/>
            <a:pathLst>
              <a:path w="10690" h="9354">
                <a:moveTo>
                  <a:pt x="3304" y="3881"/>
                </a:moveTo>
                <a:lnTo>
                  <a:pt x="0" y="1094"/>
                </a:lnTo>
                <a:lnTo>
                  <a:pt x="583" y="796"/>
                </a:lnTo>
                <a:lnTo>
                  <a:pt x="1069" y="398"/>
                </a:lnTo>
                <a:lnTo>
                  <a:pt x="1554" y="0"/>
                </a:lnTo>
                <a:lnTo>
                  <a:pt x="5247" y="1791"/>
                </a:lnTo>
                <a:lnTo>
                  <a:pt x="8163" y="4577"/>
                </a:lnTo>
                <a:lnTo>
                  <a:pt x="10690" y="7861"/>
                </a:lnTo>
                <a:lnTo>
                  <a:pt x="10398" y="8359"/>
                </a:lnTo>
                <a:lnTo>
                  <a:pt x="10107" y="8856"/>
                </a:lnTo>
                <a:lnTo>
                  <a:pt x="9718" y="9354"/>
                </a:lnTo>
                <a:lnTo>
                  <a:pt x="6511" y="6567"/>
                </a:lnTo>
                <a:lnTo>
                  <a:pt x="3304" y="3881"/>
                </a:lnTo>
                <a:close/>
              </a:path>
            </a:pathLst>
          </a:custGeom>
          <a:solidFill>
            <a:srgbClr val="BAB6B6"/>
          </a:solidFill>
        </p:spPr>
        <p:txBody>
          <a:bodyPr wrap="square" lIns="0" tIns="0" rIns="0" bIns="0" rtlCol="0">
            <a:noAutofit/>
          </a:bodyPr>
          <a:lstStyle/>
          <a:p>
            <a:endParaRPr sz="1758"/>
          </a:p>
        </p:txBody>
      </p:sp>
      <p:sp>
        <p:nvSpPr>
          <p:cNvPr id="1775" name="object 752"/>
          <p:cNvSpPr/>
          <p:nvPr/>
        </p:nvSpPr>
        <p:spPr>
          <a:xfrm>
            <a:off x="2339114" y="3136569"/>
            <a:ext cx="3606" cy="12632"/>
          </a:xfrm>
          <a:custGeom>
            <a:avLst/>
            <a:gdLst/>
            <a:ahLst/>
            <a:cxnLst/>
            <a:rect l="l" t="t" r="r" b="b"/>
            <a:pathLst>
              <a:path w="3693" h="12936">
                <a:moveTo>
                  <a:pt x="2623" y="0"/>
                </a:moveTo>
                <a:lnTo>
                  <a:pt x="3012" y="398"/>
                </a:lnTo>
                <a:lnTo>
                  <a:pt x="3401" y="796"/>
                </a:lnTo>
                <a:lnTo>
                  <a:pt x="3693" y="1293"/>
                </a:lnTo>
                <a:lnTo>
                  <a:pt x="3401" y="4876"/>
                </a:lnTo>
                <a:lnTo>
                  <a:pt x="2138" y="8359"/>
                </a:lnTo>
                <a:lnTo>
                  <a:pt x="291" y="12936"/>
                </a:lnTo>
                <a:lnTo>
                  <a:pt x="0" y="7463"/>
                </a:lnTo>
                <a:lnTo>
                  <a:pt x="971" y="3682"/>
                </a:lnTo>
                <a:lnTo>
                  <a:pt x="2623" y="0"/>
                </a:lnTo>
                <a:close/>
              </a:path>
            </a:pathLst>
          </a:custGeom>
          <a:solidFill>
            <a:srgbClr val="BAB6B6"/>
          </a:solidFill>
        </p:spPr>
        <p:txBody>
          <a:bodyPr wrap="square" lIns="0" tIns="0" rIns="0" bIns="0" rtlCol="0">
            <a:noAutofit/>
          </a:bodyPr>
          <a:lstStyle/>
          <a:p>
            <a:endParaRPr sz="1758"/>
          </a:p>
        </p:txBody>
      </p:sp>
      <p:sp>
        <p:nvSpPr>
          <p:cNvPr id="1776" name="object 753"/>
          <p:cNvSpPr/>
          <p:nvPr/>
        </p:nvSpPr>
        <p:spPr>
          <a:xfrm>
            <a:off x="2330258" y="2988195"/>
            <a:ext cx="5314" cy="4081"/>
          </a:xfrm>
          <a:custGeom>
            <a:avLst/>
            <a:gdLst/>
            <a:ahLst/>
            <a:cxnLst/>
            <a:rect l="l" t="t" r="r" b="b"/>
            <a:pathLst>
              <a:path w="5442" h="4179">
                <a:moveTo>
                  <a:pt x="2526" y="0"/>
                </a:moveTo>
                <a:lnTo>
                  <a:pt x="3887" y="1791"/>
                </a:lnTo>
                <a:lnTo>
                  <a:pt x="5442" y="3084"/>
                </a:lnTo>
                <a:lnTo>
                  <a:pt x="4956" y="3483"/>
                </a:lnTo>
                <a:lnTo>
                  <a:pt x="4470" y="3881"/>
                </a:lnTo>
                <a:lnTo>
                  <a:pt x="3887" y="4179"/>
                </a:lnTo>
                <a:lnTo>
                  <a:pt x="2429" y="3383"/>
                </a:lnTo>
                <a:lnTo>
                  <a:pt x="874" y="2786"/>
                </a:lnTo>
                <a:lnTo>
                  <a:pt x="0" y="895"/>
                </a:lnTo>
                <a:lnTo>
                  <a:pt x="2526" y="0"/>
                </a:lnTo>
                <a:close/>
              </a:path>
            </a:pathLst>
          </a:custGeom>
          <a:solidFill>
            <a:srgbClr val="BAB6B6"/>
          </a:solidFill>
        </p:spPr>
        <p:txBody>
          <a:bodyPr wrap="square" lIns="0" tIns="0" rIns="0" bIns="0" rtlCol="0">
            <a:noAutofit/>
          </a:bodyPr>
          <a:lstStyle/>
          <a:p>
            <a:endParaRPr sz="1758"/>
          </a:p>
        </p:txBody>
      </p:sp>
      <p:sp>
        <p:nvSpPr>
          <p:cNvPr id="1777" name="object 754"/>
          <p:cNvSpPr/>
          <p:nvPr/>
        </p:nvSpPr>
        <p:spPr>
          <a:xfrm>
            <a:off x="2354932" y="3040773"/>
            <a:ext cx="2277" cy="3303"/>
          </a:xfrm>
          <a:custGeom>
            <a:avLst/>
            <a:gdLst/>
            <a:ahLst/>
            <a:cxnLst/>
            <a:rect l="l" t="t" r="r" b="b"/>
            <a:pathLst>
              <a:path w="2332" h="3383">
                <a:moveTo>
                  <a:pt x="1263" y="0"/>
                </a:moveTo>
                <a:lnTo>
                  <a:pt x="2332" y="1194"/>
                </a:lnTo>
                <a:lnTo>
                  <a:pt x="2040" y="2288"/>
                </a:lnTo>
                <a:lnTo>
                  <a:pt x="1166" y="3383"/>
                </a:lnTo>
                <a:lnTo>
                  <a:pt x="777" y="2189"/>
                </a:lnTo>
                <a:lnTo>
                  <a:pt x="0" y="1094"/>
                </a:lnTo>
                <a:lnTo>
                  <a:pt x="1263" y="0"/>
                </a:lnTo>
                <a:close/>
              </a:path>
            </a:pathLst>
          </a:custGeom>
          <a:solidFill>
            <a:srgbClr val="FCFCFC"/>
          </a:solidFill>
        </p:spPr>
        <p:txBody>
          <a:bodyPr wrap="square" lIns="0" tIns="0" rIns="0" bIns="0" rtlCol="0">
            <a:noAutofit/>
          </a:bodyPr>
          <a:lstStyle/>
          <a:p>
            <a:endParaRPr sz="1758"/>
          </a:p>
        </p:txBody>
      </p:sp>
      <p:sp>
        <p:nvSpPr>
          <p:cNvPr id="1778" name="object 755"/>
          <p:cNvSpPr/>
          <p:nvPr/>
        </p:nvSpPr>
        <p:spPr>
          <a:xfrm>
            <a:off x="2330289" y="3049703"/>
            <a:ext cx="95" cy="104"/>
          </a:xfrm>
          <a:custGeom>
            <a:avLst/>
            <a:gdLst/>
            <a:ahLst/>
            <a:cxnLst/>
            <a:rect l="l" t="t" r="r" b="b"/>
            <a:pathLst>
              <a:path w="97" h="107">
                <a:moveTo>
                  <a:pt x="97" y="0"/>
                </a:moveTo>
                <a:close/>
              </a:path>
            </a:pathLst>
          </a:custGeom>
          <a:solidFill>
            <a:srgbClr val="FCFCFC"/>
          </a:solidFill>
        </p:spPr>
        <p:txBody>
          <a:bodyPr wrap="square" lIns="0" tIns="0" rIns="0" bIns="0" rtlCol="0">
            <a:noAutofit/>
          </a:bodyPr>
          <a:lstStyle/>
          <a:p>
            <a:endParaRPr sz="1758"/>
          </a:p>
        </p:txBody>
      </p:sp>
      <p:sp>
        <p:nvSpPr>
          <p:cNvPr id="1779" name="object 756"/>
          <p:cNvSpPr/>
          <p:nvPr/>
        </p:nvSpPr>
        <p:spPr>
          <a:xfrm>
            <a:off x="2329529" y="3049800"/>
            <a:ext cx="2182" cy="3101"/>
          </a:xfrm>
          <a:custGeom>
            <a:avLst/>
            <a:gdLst/>
            <a:ahLst/>
            <a:cxnLst/>
            <a:rect l="l" t="t" r="r" b="b"/>
            <a:pathLst>
              <a:path w="2235" h="3176">
                <a:moveTo>
                  <a:pt x="2235" y="589"/>
                </a:moveTo>
                <a:lnTo>
                  <a:pt x="2137" y="1684"/>
                </a:lnTo>
                <a:lnTo>
                  <a:pt x="1749" y="2977"/>
                </a:lnTo>
                <a:lnTo>
                  <a:pt x="1360" y="3176"/>
                </a:lnTo>
                <a:lnTo>
                  <a:pt x="1166" y="3176"/>
                </a:lnTo>
                <a:lnTo>
                  <a:pt x="971" y="2082"/>
                </a:lnTo>
                <a:lnTo>
                  <a:pt x="0" y="1087"/>
                </a:lnTo>
                <a:lnTo>
                  <a:pt x="796" y="0"/>
                </a:lnTo>
                <a:lnTo>
                  <a:pt x="2235" y="589"/>
                </a:lnTo>
                <a:close/>
              </a:path>
            </a:pathLst>
          </a:custGeom>
          <a:solidFill>
            <a:srgbClr val="FCFCFC"/>
          </a:solidFill>
        </p:spPr>
        <p:txBody>
          <a:bodyPr wrap="square" lIns="0" tIns="0" rIns="0" bIns="0" rtlCol="0">
            <a:noAutofit/>
          </a:bodyPr>
          <a:lstStyle/>
          <a:p>
            <a:endParaRPr sz="1758"/>
          </a:p>
        </p:txBody>
      </p:sp>
      <p:sp>
        <p:nvSpPr>
          <p:cNvPr id="1780" name="object 757"/>
          <p:cNvSpPr/>
          <p:nvPr/>
        </p:nvSpPr>
        <p:spPr>
          <a:xfrm>
            <a:off x="2337756" y="3149705"/>
            <a:ext cx="1517" cy="3206"/>
          </a:xfrm>
          <a:custGeom>
            <a:avLst/>
            <a:gdLst/>
            <a:ahLst/>
            <a:cxnLst/>
            <a:rect l="l" t="t" r="r" b="b"/>
            <a:pathLst>
              <a:path w="1554" h="3283">
                <a:moveTo>
                  <a:pt x="1360" y="1791"/>
                </a:moveTo>
                <a:lnTo>
                  <a:pt x="1263" y="2885"/>
                </a:lnTo>
                <a:lnTo>
                  <a:pt x="874" y="2985"/>
                </a:lnTo>
                <a:lnTo>
                  <a:pt x="97" y="3283"/>
                </a:lnTo>
                <a:lnTo>
                  <a:pt x="0" y="2487"/>
                </a:lnTo>
                <a:lnTo>
                  <a:pt x="97" y="1990"/>
                </a:lnTo>
                <a:lnTo>
                  <a:pt x="97" y="1393"/>
                </a:lnTo>
                <a:lnTo>
                  <a:pt x="291" y="497"/>
                </a:lnTo>
                <a:lnTo>
                  <a:pt x="583" y="298"/>
                </a:lnTo>
                <a:lnTo>
                  <a:pt x="1263" y="0"/>
                </a:lnTo>
                <a:lnTo>
                  <a:pt x="1554" y="597"/>
                </a:lnTo>
                <a:lnTo>
                  <a:pt x="1360" y="1791"/>
                </a:lnTo>
                <a:close/>
              </a:path>
            </a:pathLst>
          </a:custGeom>
          <a:solidFill>
            <a:srgbClr val="BAB6B6"/>
          </a:solidFill>
        </p:spPr>
        <p:txBody>
          <a:bodyPr wrap="square" lIns="0" tIns="0" rIns="0" bIns="0" rtlCol="0">
            <a:noAutofit/>
          </a:bodyPr>
          <a:lstStyle/>
          <a:p>
            <a:endParaRPr sz="1758"/>
          </a:p>
        </p:txBody>
      </p:sp>
      <p:sp>
        <p:nvSpPr>
          <p:cNvPr id="1781" name="object 758"/>
          <p:cNvSpPr/>
          <p:nvPr/>
        </p:nvSpPr>
        <p:spPr>
          <a:xfrm>
            <a:off x="2332631" y="2982753"/>
            <a:ext cx="3416" cy="2721"/>
          </a:xfrm>
          <a:custGeom>
            <a:avLst/>
            <a:gdLst/>
            <a:ahLst/>
            <a:cxnLst/>
            <a:rect l="l" t="t" r="r" b="b"/>
            <a:pathLst>
              <a:path w="3498" h="2786">
                <a:moveTo>
                  <a:pt x="2235" y="2786"/>
                </a:moveTo>
                <a:lnTo>
                  <a:pt x="777" y="2487"/>
                </a:lnTo>
                <a:lnTo>
                  <a:pt x="0" y="1194"/>
                </a:lnTo>
                <a:lnTo>
                  <a:pt x="388" y="796"/>
                </a:lnTo>
                <a:lnTo>
                  <a:pt x="680" y="398"/>
                </a:lnTo>
                <a:lnTo>
                  <a:pt x="1069" y="0"/>
                </a:lnTo>
                <a:lnTo>
                  <a:pt x="1943" y="398"/>
                </a:lnTo>
                <a:lnTo>
                  <a:pt x="3498" y="1094"/>
                </a:lnTo>
                <a:lnTo>
                  <a:pt x="3012" y="1791"/>
                </a:lnTo>
                <a:lnTo>
                  <a:pt x="2235" y="2786"/>
                </a:lnTo>
                <a:close/>
              </a:path>
            </a:pathLst>
          </a:custGeom>
          <a:solidFill>
            <a:srgbClr val="4189CA"/>
          </a:solidFill>
        </p:spPr>
        <p:txBody>
          <a:bodyPr wrap="square" lIns="0" tIns="0" rIns="0" bIns="0" rtlCol="0">
            <a:noAutofit/>
          </a:bodyPr>
          <a:lstStyle/>
          <a:p>
            <a:endParaRPr sz="1758"/>
          </a:p>
        </p:txBody>
      </p:sp>
      <p:sp>
        <p:nvSpPr>
          <p:cNvPr id="1782" name="object 759"/>
          <p:cNvSpPr/>
          <p:nvPr/>
        </p:nvSpPr>
        <p:spPr>
          <a:xfrm>
            <a:off x="2361130" y="3145315"/>
            <a:ext cx="284" cy="777"/>
          </a:xfrm>
          <a:custGeom>
            <a:avLst/>
            <a:gdLst/>
            <a:ahLst/>
            <a:cxnLst/>
            <a:rect l="l" t="t" r="r" b="b"/>
            <a:pathLst>
              <a:path w="291" h="796">
                <a:moveTo>
                  <a:pt x="97" y="199"/>
                </a:moveTo>
                <a:lnTo>
                  <a:pt x="97" y="0"/>
                </a:lnTo>
                <a:lnTo>
                  <a:pt x="291" y="99"/>
                </a:lnTo>
                <a:lnTo>
                  <a:pt x="291" y="398"/>
                </a:lnTo>
                <a:lnTo>
                  <a:pt x="194" y="597"/>
                </a:lnTo>
                <a:lnTo>
                  <a:pt x="194" y="796"/>
                </a:lnTo>
                <a:lnTo>
                  <a:pt x="0" y="696"/>
                </a:lnTo>
                <a:lnTo>
                  <a:pt x="0" y="398"/>
                </a:lnTo>
                <a:lnTo>
                  <a:pt x="97" y="199"/>
                </a:lnTo>
                <a:close/>
              </a:path>
            </a:pathLst>
          </a:custGeom>
          <a:solidFill>
            <a:srgbClr val="FCFCFC"/>
          </a:solidFill>
        </p:spPr>
        <p:txBody>
          <a:bodyPr wrap="square" lIns="0" tIns="0" rIns="0" bIns="0" rtlCol="0">
            <a:noAutofit/>
          </a:bodyPr>
          <a:lstStyle/>
          <a:p>
            <a:endParaRPr sz="1758"/>
          </a:p>
        </p:txBody>
      </p:sp>
      <p:sp>
        <p:nvSpPr>
          <p:cNvPr id="1783" name="object 760"/>
          <p:cNvSpPr/>
          <p:nvPr/>
        </p:nvSpPr>
        <p:spPr>
          <a:xfrm>
            <a:off x="2346707" y="3003125"/>
            <a:ext cx="95" cy="119"/>
          </a:xfrm>
          <a:custGeom>
            <a:avLst/>
            <a:gdLst/>
            <a:ahLst/>
            <a:cxnLst/>
            <a:rect l="l" t="t" r="r" b="b"/>
            <a:pathLst>
              <a:path w="97" h="122">
                <a:moveTo>
                  <a:pt x="97" y="22"/>
                </a:moveTo>
                <a:close/>
              </a:path>
            </a:pathLst>
          </a:custGeom>
          <a:solidFill>
            <a:srgbClr val="BAB6B6"/>
          </a:solidFill>
        </p:spPr>
        <p:txBody>
          <a:bodyPr wrap="square" lIns="0" tIns="0" rIns="0" bIns="0" rtlCol="0">
            <a:noAutofit/>
          </a:bodyPr>
          <a:lstStyle/>
          <a:p>
            <a:endParaRPr sz="1758"/>
          </a:p>
        </p:txBody>
      </p:sp>
      <p:sp>
        <p:nvSpPr>
          <p:cNvPr id="1784" name="object 761"/>
          <p:cNvSpPr/>
          <p:nvPr/>
        </p:nvSpPr>
        <p:spPr>
          <a:xfrm>
            <a:off x="2344428" y="3000335"/>
            <a:ext cx="3036" cy="2796"/>
          </a:xfrm>
          <a:custGeom>
            <a:avLst/>
            <a:gdLst/>
            <a:ahLst/>
            <a:cxnLst/>
            <a:rect l="l" t="t" r="r" b="b"/>
            <a:pathLst>
              <a:path w="3109" h="2863">
                <a:moveTo>
                  <a:pt x="874" y="298"/>
                </a:moveTo>
                <a:lnTo>
                  <a:pt x="1263" y="0"/>
                </a:lnTo>
                <a:lnTo>
                  <a:pt x="2235" y="796"/>
                </a:lnTo>
                <a:lnTo>
                  <a:pt x="3109" y="1592"/>
                </a:lnTo>
                <a:lnTo>
                  <a:pt x="2400" y="2863"/>
                </a:lnTo>
                <a:lnTo>
                  <a:pt x="1555" y="2189"/>
                </a:lnTo>
                <a:lnTo>
                  <a:pt x="777" y="1492"/>
                </a:lnTo>
                <a:lnTo>
                  <a:pt x="0" y="796"/>
                </a:lnTo>
                <a:lnTo>
                  <a:pt x="388" y="597"/>
                </a:lnTo>
                <a:lnTo>
                  <a:pt x="874" y="298"/>
                </a:lnTo>
                <a:close/>
              </a:path>
            </a:pathLst>
          </a:custGeom>
          <a:solidFill>
            <a:srgbClr val="BAB6B6"/>
          </a:solidFill>
        </p:spPr>
        <p:txBody>
          <a:bodyPr wrap="square" lIns="0" tIns="0" rIns="0" bIns="0" rtlCol="0">
            <a:noAutofit/>
          </a:bodyPr>
          <a:lstStyle/>
          <a:p>
            <a:endParaRPr sz="1758"/>
          </a:p>
        </p:txBody>
      </p:sp>
      <p:sp>
        <p:nvSpPr>
          <p:cNvPr id="1785" name="object 762"/>
          <p:cNvSpPr/>
          <p:nvPr/>
        </p:nvSpPr>
        <p:spPr>
          <a:xfrm>
            <a:off x="2332756" y="3140378"/>
            <a:ext cx="1044" cy="1651"/>
          </a:xfrm>
          <a:custGeom>
            <a:avLst/>
            <a:gdLst/>
            <a:ahLst/>
            <a:cxnLst/>
            <a:rect l="l" t="t" r="r" b="b"/>
            <a:pathLst>
              <a:path w="1069" h="1691">
                <a:moveTo>
                  <a:pt x="132" y="90"/>
                </a:moveTo>
                <a:lnTo>
                  <a:pt x="0" y="0"/>
                </a:lnTo>
                <a:lnTo>
                  <a:pt x="132" y="90"/>
                </a:lnTo>
                <a:close/>
              </a:path>
              <a:path w="1069" h="1691">
                <a:moveTo>
                  <a:pt x="680" y="-1492"/>
                </a:moveTo>
                <a:lnTo>
                  <a:pt x="777" y="-1194"/>
                </a:lnTo>
                <a:lnTo>
                  <a:pt x="1069" y="-895"/>
                </a:lnTo>
                <a:lnTo>
                  <a:pt x="1069" y="-696"/>
                </a:lnTo>
                <a:lnTo>
                  <a:pt x="971" y="-99"/>
                </a:lnTo>
                <a:lnTo>
                  <a:pt x="874" y="597"/>
                </a:lnTo>
                <a:lnTo>
                  <a:pt x="132" y="90"/>
                </a:lnTo>
                <a:lnTo>
                  <a:pt x="291" y="-398"/>
                </a:lnTo>
                <a:lnTo>
                  <a:pt x="485" y="-995"/>
                </a:lnTo>
                <a:lnTo>
                  <a:pt x="680" y="-1492"/>
                </a:lnTo>
                <a:close/>
              </a:path>
            </a:pathLst>
          </a:custGeom>
          <a:solidFill>
            <a:srgbClr val="FCFCFC"/>
          </a:solidFill>
        </p:spPr>
        <p:txBody>
          <a:bodyPr wrap="square" lIns="0" tIns="0" rIns="0" bIns="0" rtlCol="0">
            <a:noAutofit/>
          </a:bodyPr>
          <a:lstStyle/>
          <a:p>
            <a:endParaRPr sz="1758"/>
          </a:p>
        </p:txBody>
      </p:sp>
      <p:sp>
        <p:nvSpPr>
          <p:cNvPr id="1786" name="object 763"/>
          <p:cNvSpPr/>
          <p:nvPr/>
        </p:nvSpPr>
        <p:spPr>
          <a:xfrm>
            <a:off x="2333895" y="3002289"/>
            <a:ext cx="3321" cy="2721"/>
          </a:xfrm>
          <a:custGeom>
            <a:avLst/>
            <a:gdLst/>
            <a:ahLst/>
            <a:cxnLst/>
            <a:rect l="l" t="t" r="r" b="b"/>
            <a:pathLst>
              <a:path w="3401" h="2786">
                <a:moveTo>
                  <a:pt x="3401" y="696"/>
                </a:moveTo>
                <a:lnTo>
                  <a:pt x="2429" y="1990"/>
                </a:lnTo>
                <a:lnTo>
                  <a:pt x="1846" y="2786"/>
                </a:lnTo>
                <a:lnTo>
                  <a:pt x="583" y="2089"/>
                </a:lnTo>
                <a:lnTo>
                  <a:pt x="0" y="1094"/>
                </a:lnTo>
                <a:lnTo>
                  <a:pt x="1068" y="0"/>
                </a:lnTo>
                <a:lnTo>
                  <a:pt x="1652" y="696"/>
                </a:lnTo>
                <a:lnTo>
                  <a:pt x="3401" y="696"/>
                </a:lnTo>
                <a:close/>
              </a:path>
            </a:pathLst>
          </a:custGeom>
          <a:solidFill>
            <a:srgbClr val="FCFCFC"/>
          </a:solidFill>
        </p:spPr>
        <p:txBody>
          <a:bodyPr wrap="square" lIns="0" tIns="0" rIns="0" bIns="0" rtlCol="0">
            <a:noAutofit/>
          </a:bodyPr>
          <a:lstStyle/>
          <a:p>
            <a:endParaRPr sz="1758"/>
          </a:p>
        </p:txBody>
      </p:sp>
      <p:sp>
        <p:nvSpPr>
          <p:cNvPr id="1787" name="object 764"/>
          <p:cNvSpPr/>
          <p:nvPr/>
        </p:nvSpPr>
        <p:spPr>
          <a:xfrm>
            <a:off x="2186234" y="3228224"/>
            <a:ext cx="569" cy="485"/>
          </a:xfrm>
          <a:custGeom>
            <a:avLst/>
            <a:gdLst/>
            <a:ahLst/>
            <a:cxnLst/>
            <a:rect l="l" t="t" r="r" b="b"/>
            <a:pathLst>
              <a:path w="583" h="497">
                <a:moveTo>
                  <a:pt x="583" y="0"/>
                </a:moveTo>
                <a:lnTo>
                  <a:pt x="485" y="497"/>
                </a:lnTo>
                <a:lnTo>
                  <a:pt x="0" y="497"/>
                </a:lnTo>
                <a:lnTo>
                  <a:pt x="97" y="99"/>
                </a:lnTo>
                <a:lnTo>
                  <a:pt x="583" y="0"/>
                </a:lnTo>
                <a:close/>
              </a:path>
            </a:pathLst>
          </a:custGeom>
          <a:solidFill>
            <a:srgbClr val="F0972C"/>
          </a:solidFill>
        </p:spPr>
        <p:txBody>
          <a:bodyPr wrap="square" lIns="0" tIns="0" rIns="0" bIns="0" rtlCol="0">
            <a:noAutofit/>
          </a:bodyPr>
          <a:lstStyle/>
          <a:p>
            <a:endParaRPr sz="1758"/>
          </a:p>
        </p:txBody>
      </p:sp>
      <p:sp>
        <p:nvSpPr>
          <p:cNvPr id="1788" name="object 765"/>
          <p:cNvSpPr/>
          <p:nvPr/>
        </p:nvSpPr>
        <p:spPr>
          <a:xfrm>
            <a:off x="2343545" y="2998871"/>
            <a:ext cx="2088" cy="2234"/>
          </a:xfrm>
          <a:custGeom>
            <a:avLst/>
            <a:gdLst/>
            <a:ahLst/>
            <a:cxnLst/>
            <a:rect l="l" t="t" r="r" b="b"/>
            <a:pathLst>
              <a:path w="2138" h="2288">
                <a:moveTo>
                  <a:pt x="874" y="2288"/>
                </a:moveTo>
                <a:lnTo>
                  <a:pt x="583" y="2089"/>
                </a:lnTo>
                <a:lnTo>
                  <a:pt x="291" y="1791"/>
                </a:lnTo>
                <a:lnTo>
                  <a:pt x="0" y="1492"/>
                </a:lnTo>
                <a:lnTo>
                  <a:pt x="388" y="995"/>
                </a:lnTo>
                <a:lnTo>
                  <a:pt x="680" y="497"/>
                </a:lnTo>
                <a:lnTo>
                  <a:pt x="971" y="0"/>
                </a:lnTo>
                <a:lnTo>
                  <a:pt x="1360" y="497"/>
                </a:lnTo>
                <a:lnTo>
                  <a:pt x="1749" y="995"/>
                </a:lnTo>
                <a:lnTo>
                  <a:pt x="2138" y="1492"/>
                </a:lnTo>
                <a:lnTo>
                  <a:pt x="1749" y="1791"/>
                </a:lnTo>
                <a:lnTo>
                  <a:pt x="1263" y="2089"/>
                </a:lnTo>
                <a:lnTo>
                  <a:pt x="874" y="2288"/>
                </a:lnTo>
                <a:close/>
              </a:path>
            </a:pathLst>
          </a:custGeom>
          <a:solidFill>
            <a:srgbClr val="BAB6B6"/>
          </a:solidFill>
        </p:spPr>
        <p:txBody>
          <a:bodyPr wrap="square" lIns="0" tIns="0" rIns="0" bIns="0" rtlCol="0">
            <a:noAutofit/>
          </a:bodyPr>
          <a:lstStyle/>
          <a:p>
            <a:endParaRPr sz="1758"/>
          </a:p>
        </p:txBody>
      </p:sp>
      <p:sp>
        <p:nvSpPr>
          <p:cNvPr id="1789" name="object 766"/>
          <p:cNvSpPr/>
          <p:nvPr/>
        </p:nvSpPr>
        <p:spPr>
          <a:xfrm>
            <a:off x="2302809" y="3168734"/>
            <a:ext cx="1517" cy="1166"/>
          </a:xfrm>
          <a:custGeom>
            <a:avLst/>
            <a:gdLst/>
            <a:ahLst/>
            <a:cxnLst/>
            <a:rect l="l" t="t" r="r" b="b"/>
            <a:pathLst>
              <a:path w="1554" h="1194">
                <a:moveTo>
                  <a:pt x="1554" y="1094"/>
                </a:moveTo>
                <a:lnTo>
                  <a:pt x="0" y="1194"/>
                </a:lnTo>
                <a:lnTo>
                  <a:pt x="194" y="796"/>
                </a:lnTo>
                <a:lnTo>
                  <a:pt x="388" y="398"/>
                </a:lnTo>
                <a:lnTo>
                  <a:pt x="680" y="0"/>
                </a:lnTo>
                <a:lnTo>
                  <a:pt x="971" y="398"/>
                </a:lnTo>
                <a:lnTo>
                  <a:pt x="1263" y="696"/>
                </a:lnTo>
                <a:lnTo>
                  <a:pt x="1554" y="1094"/>
                </a:lnTo>
                <a:close/>
              </a:path>
            </a:pathLst>
          </a:custGeom>
          <a:solidFill>
            <a:srgbClr val="FCFCFC"/>
          </a:solidFill>
        </p:spPr>
        <p:txBody>
          <a:bodyPr wrap="square" lIns="0" tIns="0" rIns="0" bIns="0" rtlCol="0">
            <a:noAutofit/>
          </a:bodyPr>
          <a:lstStyle/>
          <a:p>
            <a:endParaRPr sz="1758"/>
          </a:p>
        </p:txBody>
      </p:sp>
      <p:sp>
        <p:nvSpPr>
          <p:cNvPr id="1790" name="object 767"/>
          <p:cNvSpPr/>
          <p:nvPr/>
        </p:nvSpPr>
        <p:spPr>
          <a:xfrm>
            <a:off x="2346681" y="3003165"/>
            <a:ext cx="948" cy="874"/>
          </a:xfrm>
          <a:custGeom>
            <a:avLst/>
            <a:gdLst/>
            <a:ahLst/>
            <a:cxnLst/>
            <a:rect l="l" t="t" r="r" b="b"/>
            <a:pathLst>
              <a:path w="971" h="895">
                <a:moveTo>
                  <a:pt x="161" y="99"/>
                </a:moveTo>
                <a:lnTo>
                  <a:pt x="0" y="99"/>
                </a:lnTo>
                <a:lnTo>
                  <a:pt x="161" y="99"/>
                </a:lnTo>
                <a:close/>
              </a:path>
              <a:path w="971" h="895">
                <a:moveTo>
                  <a:pt x="291" y="99"/>
                </a:moveTo>
                <a:lnTo>
                  <a:pt x="583" y="99"/>
                </a:lnTo>
                <a:lnTo>
                  <a:pt x="971" y="0"/>
                </a:lnTo>
                <a:lnTo>
                  <a:pt x="874" y="298"/>
                </a:lnTo>
                <a:lnTo>
                  <a:pt x="777" y="597"/>
                </a:lnTo>
                <a:lnTo>
                  <a:pt x="680" y="895"/>
                </a:lnTo>
                <a:lnTo>
                  <a:pt x="161" y="99"/>
                </a:lnTo>
                <a:lnTo>
                  <a:pt x="291" y="99"/>
                </a:lnTo>
                <a:close/>
              </a:path>
            </a:pathLst>
          </a:custGeom>
          <a:solidFill>
            <a:srgbClr val="BAB6B6"/>
          </a:solidFill>
        </p:spPr>
        <p:txBody>
          <a:bodyPr wrap="square" lIns="0" tIns="0" rIns="0" bIns="0" rtlCol="0">
            <a:noAutofit/>
          </a:bodyPr>
          <a:lstStyle/>
          <a:p>
            <a:endParaRPr sz="1758"/>
          </a:p>
        </p:txBody>
      </p:sp>
      <p:sp>
        <p:nvSpPr>
          <p:cNvPr id="1791" name="object 768"/>
          <p:cNvSpPr/>
          <p:nvPr/>
        </p:nvSpPr>
        <p:spPr>
          <a:xfrm>
            <a:off x="2239891" y="3458910"/>
            <a:ext cx="2088" cy="1943"/>
          </a:xfrm>
          <a:custGeom>
            <a:avLst/>
            <a:gdLst/>
            <a:ahLst/>
            <a:cxnLst/>
            <a:rect l="l" t="t" r="r" b="b"/>
            <a:pathLst>
              <a:path w="2138" h="1990">
                <a:moveTo>
                  <a:pt x="485" y="597"/>
                </a:moveTo>
                <a:lnTo>
                  <a:pt x="1263" y="0"/>
                </a:lnTo>
                <a:lnTo>
                  <a:pt x="1360" y="199"/>
                </a:lnTo>
                <a:lnTo>
                  <a:pt x="2138" y="995"/>
                </a:lnTo>
                <a:lnTo>
                  <a:pt x="1457" y="1492"/>
                </a:lnTo>
                <a:lnTo>
                  <a:pt x="874" y="1990"/>
                </a:lnTo>
                <a:lnTo>
                  <a:pt x="583" y="1592"/>
                </a:lnTo>
                <a:lnTo>
                  <a:pt x="291" y="1194"/>
                </a:lnTo>
                <a:lnTo>
                  <a:pt x="0" y="796"/>
                </a:lnTo>
                <a:lnTo>
                  <a:pt x="485" y="597"/>
                </a:lnTo>
                <a:close/>
              </a:path>
            </a:pathLst>
          </a:custGeom>
          <a:solidFill>
            <a:srgbClr val="4189CA"/>
          </a:solidFill>
        </p:spPr>
        <p:txBody>
          <a:bodyPr wrap="square" lIns="0" tIns="0" rIns="0" bIns="0" rtlCol="0">
            <a:noAutofit/>
          </a:bodyPr>
          <a:lstStyle/>
          <a:p>
            <a:endParaRPr sz="1758"/>
          </a:p>
        </p:txBody>
      </p:sp>
      <p:sp>
        <p:nvSpPr>
          <p:cNvPr id="1792" name="object 769"/>
          <p:cNvSpPr/>
          <p:nvPr/>
        </p:nvSpPr>
        <p:spPr>
          <a:xfrm>
            <a:off x="2460530" y="3040675"/>
            <a:ext cx="124" cy="97"/>
          </a:xfrm>
          <a:custGeom>
            <a:avLst/>
            <a:gdLst/>
            <a:ahLst/>
            <a:cxnLst/>
            <a:rect l="l" t="t" r="r" b="b"/>
            <a:pathLst>
              <a:path w="127" h="99">
                <a:moveTo>
                  <a:pt x="127" y="99"/>
                </a:moveTo>
                <a:lnTo>
                  <a:pt x="0" y="95"/>
                </a:lnTo>
                <a:lnTo>
                  <a:pt x="127" y="99"/>
                </a:lnTo>
                <a:close/>
              </a:path>
            </a:pathLst>
          </a:custGeom>
          <a:solidFill>
            <a:srgbClr val="302D30"/>
          </a:solidFill>
        </p:spPr>
        <p:txBody>
          <a:bodyPr wrap="square" lIns="0" tIns="0" rIns="0" bIns="0" rtlCol="0">
            <a:noAutofit/>
          </a:bodyPr>
          <a:lstStyle/>
          <a:p>
            <a:endParaRPr sz="1758"/>
          </a:p>
        </p:txBody>
      </p:sp>
      <p:sp>
        <p:nvSpPr>
          <p:cNvPr id="1793" name="object 770"/>
          <p:cNvSpPr/>
          <p:nvPr/>
        </p:nvSpPr>
        <p:spPr>
          <a:xfrm>
            <a:off x="2446583" y="3040657"/>
            <a:ext cx="13917" cy="164906"/>
          </a:xfrm>
          <a:custGeom>
            <a:avLst/>
            <a:gdLst/>
            <a:ahLst/>
            <a:cxnLst/>
            <a:rect l="l" t="t" r="r" b="b"/>
            <a:pathLst>
              <a:path w="14252" h="168876">
                <a:moveTo>
                  <a:pt x="17" y="72434"/>
                </a:moveTo>
                <a:lnTo>
                  <a:pt x="152" y="59739"/>
                </a:lnTo>
                <a:lnTo>
                  <a:pt x="288" y="49856"/>
                </a:lnTo>
                <a:lnTo>
                  <a:pt x="482" y="41597"/>
                </a:lnTo>
                <a:lnTo>
                  <a:pt x="2426" y="33337"/>
                </a:lnTo>
                <a:lnTo>
                  <a:pt x="3592" y="25077"/>
                </a:lnTo>
                <a:lnTo>
                  <a:pt x="4078" y="22291"/>
                </a:lnTo>
                <a:lnTo>
                  <a:pt x="4175" y="19803"/>
                </a:lnTo>
                <a:lnTo>
                  <a:pt x="3546" y="19737"/>
                </a:lnTo>
                <a:lnTo>
                  <a:pt x="5147" y="19305"/>
                </a:lnTo>
                <a:lnTo>
                  <a:pt x="6216" y="15524"/>
                </a:lnTo>
                <a:lnTo>
                  <a:pt x="7285" y="11941"/>
                </a:lnTo>
                <a:lnTo>
                  <a:pt x="8645" y="8359"/>
                </a:lnTo>
                <a:lnTo>
                  <a:pt x="10200" y="4975"/>
                </a:lnTo>
                <a:lnTo>
                  <a:pt x="11075" y="3084"/>
                </a:lnTo>
                <a:lnTo>
                  <a:pt x="11075" y="0"/>
                </a:lnTo>
                <a:lnTo>
                  <a:pt x="14252" y="95"/>
                </a:lnTo>
                <a:lnTo>
                  <a:pt x="10444" y="12218"/>
                </a:lnTo>
                <a:lnTo>
                  <a:pt x="8408" y="24706"/>
                </a:lnTo>
                <a:lnTo>
                  <a:pt x="7739" y="37436"/>
                </a:lnTo>
                <a:lnTo>
                  <a:pt x="7771" y="43388"/>
                </a:lnTo>
                <a:lnTo>
                  <a:pt x="7929" y="56087"/>
                </a:lnTo>
                <a:lnTo>
                  <a:pt x="8035" y="68786"/>
                </a:lnTo>
                <a:lnTo>
                  <a:pt x="8104" y="81486"/>
                </a:lnTo>
                <a:lnTo>
                  <a:pt x="8155" y="94185"/>
                </a:lnTo>
                <a:lnTo>
                  <a:pt x="8204" y="106884"/>
                </a:lnTo>
                <a:lnTo>
                  <a:pt x="8267" y="119583"/>
                </a:lnTo>
                <a:lnTo>
                  <a:pt x="8362" y="132283"/>
                </a:lnTo>
                <a:lnTo>
                  <a:pt x="8451" y="140713"/>
                </a:lnTo>
                <a:lnTo>
                  <a:pt x="8988" y="153367"/>
                </a:lnTo>
                <a:lnTo>
                  <a:pt x="9588" y="166075"/>
                </a:lnTo>
                <a:lnTo>
                  <a:pt x="9617" y="168876"/>
                </a:lnTo>
                <a:lnTo>
                  <a:pt x="5819" y="156683"/>
                </a:lnTo>
                <a:lnTo>
                  <a:pt x="3730" y="144132"/>
                </a:lnTo>
                <a:lnTo>
                  <a:pt x="2717" y="135837"/>
                </a:lnTo>
                <a:lnTo>
                  <a:pt x="1459" y="123185"/>
                </a:lnTo>
                <a:lnTo>
                  <a:pt x="640" y="110514"/>
                </a:lnTo>
                <a:lnTo>
                  <a:pt x="180" y="97827"/>
                </a:lnTo>
                <a:lnTo>
                  <a:pt x="0" y="85132"/>
                </a:lnTo>
                <a:lnTo>
                  <a:pt x="17" y="72434"/>
                </a:lnTo>
                <a:close/>
              </a:path>
            </a:pathLst>
          </a:custGeom>
          <a:solidFill>
            <a:srgbClr val="302D30"/>
          </a:solidFill>
        </p:spPr>
        <p:txBody>
          <a:bodyPr wrap="square" lIns="0" tIns="0" rIns="0" bIns="0" rtlCol="0">
            <a:noAutofit/>
          </a:bodyPr>
          <a:lstStyle/>
          <a:p>
            <a:endParaRPr sz="1758"/>
          </a:p>
        </p:txBody>
      </p:sp>
      <p:sp>
        <p:nvSpPr>
          <p:cNvPr id="1794" name="object 771"/>
          <p:cNvSpPr/>
          <p:nvPr/>
        </p:nvSpPr>
        <p:spPr>
          <a:xfrm>
            <a:off x="2378282" y="2926094"/>
            <a:ext cx="71379" cy="133799"/>
          </a:xfrm>
          <a:custGeom>
            <a:avLst/>
            <a:gdLst/>
            <a:ahLst/>
            <a:cxnLst/>
            <a:rect l="l" t="t" r="r" b="b"/>
            <a:pathLst>
              <a:path w="73097" h="137020">
                <a:moveTo>
                  <a:pt x="3984" y="6667"/>
                </a:moveTo>
                <a:lnTo>
                  <a:pt x="3887" y="12140"/>
                </a:lnTo>
                <a:lnTo>
                  <a:pt x="4664" y="17514"/>
                </a:lnTo>
                <a:lnTo>
                  <a:pt x="7390" y="29984"/>
                </a:lnTo>
                <a:lnTo>
                  <a:pt x="11374" y="42029"/>
                </a:lnTo>
                <a:lnTo>
                  <a:pt x="14285" y="49657"/>
                </a:lnTo>
                <a:lnTo>
                  <a:pt x="18948" y="61534"/>
                </a:lnTo>
                <a:lnTo>
                  <a:pt x="23806" y="73287"/>
                </a:lnTo>
                <a:lnTo>
                  <a:pt x="29054" y="84839"/>
                </a:lnTo>
                <a:lnTo>
                  <a:pt x="34886" y="96113"/>
                </a:lnTo>
                <a:lnTo>
                  <a:pt x="41498" y="107029"/>
                </a:lnTo>
                <a:lnTo>
                  <a:pt x="50647" y="118918"/>
                </a:lnTo>
                <a:lnTo>
                  <a:pt x="59801" y="127691"/>
                </a:lnTo>
                <a:lnTo>
                  <a:pt x="70068" y="135140"/>
                </a:lnTo>
                <a:lnTo>
                  <a:pt x="73097" y="137020"/>
                </a:lnTo>
                <a:lnTo>
                  <a:pt x="70360" y="136733"/>
                </a:lnTo>
                <a:lnTo>
                  <a:pt x="58125" y="132186"/>
                </a:lnTo>
                <a:lnTo>
                  <a:pt x="48333" y="123865"/>
                </a:lnTo>
                <a:lnTo>
                  <a:pt x="43440" y="118621"/>
                </a:lnTo>
                <a:lnTo>
                  <a:pt x="35146" y="108973"/>
                </a:lnTo>
                <a:lnTo>
                  <a:pt x="27580" y="98712"/>
                </a:lnTo>
                <a:lnTo>
                  <a:pt x="21221" y="87640"/>
                </a:lnTo>
                <a:lnTo>
                  <a:pt x="19145" y="82995"/>
                </a:lnTo>
                <a:lnTo>
                  <a:pt x="14323" y="71302"/>
                </a:lnTo>
                <a:lnTo>
                  <a:pt x="9591" y="59565"/>
                </a:lnTo>
                <a:lnTo>
                  <a:pt x="5375" y="47673"/>
                </a:lnTo>
                <a:lnTo>
                  <a:pt x="2104" y="35513"/>
                </a:lnTo>
                <a:lnTo>
                  <a:pt x="205" y="22973"/>
                </a:lnTo>
                <a:lnTo>
                  <a:pt x="0" y="11742"/>
                </a:lnTo>
                <a:lnTo>
                  <a:pt x="194" y="7961"/>
                </a:lnTo>
                <a:lnTo>
                  <a:pt x="485" y="4378"/>
                </a:lnTo>
                <a:lnTo>
                  <a:pt x="3595" y="0"/>
                </a:lnTo>
                <a:lnTo>
                  <a:pt x="3984" y="6667"/>
                </a:lnTo>
                <a:close/>
              </a:path>
            </a:pathLst>
          </a:custGeom>
          <a:solidFill>
            <a:srgbClr val="302D30"/>
          </a:solidFill>
        </p:spPr>
        <p:txBody>
          <a:bodyPr wrap="square" lIns="0" tIns="0" rIns="0" bIns="0" rtlCol="0">
            <a:noAutofit/>
          </a:bodyPr>
          <a:lstStyle/>
          <a:p>
            <a:endParaRPr sz="1758"/>
          </a:p>
        </p:txBody>
      </p:sp>
      <p:sp>
        <p:nvSpPr>
          <p:cNvPr id="1795" name="object 772"/>
          <p:cNvSpPr/>
          <p:nvPr/>
        </p:nvSpPr>
        <p:spPr>
          <a:xfrm>
            <a:off x="2449662" y="3059896"/>
            <a:ext cx="413" cy="107"/>
          </a:xfrm>
          <a:custGeom>
            <a:avLst/>
            <a:gdLst/>
            <a:ahLst/>
            <a:cxnLst/>
            <a:rect l="l" t="t" r="r" b="b"/>
            <a:pathLst>
              <a:path w="423" h="110">
                <a:moveTo>
                  <a:pt x="423" y="44"/>
                </a:moveTo>
                <a:lnTo>
                  <a:pt x="178" y="110"/>
                </a:lnTo>
                <a:lnTo>
                  <a:pt x="0" y="0"/>
                </a:lnTo>
                <a:lnTo>
                  <a:pt x="423" y="44"/>
                </a:lnTo>
                <a:close/>
              </a:path>
            </a:pathLst>
          </a:custGeom>
          <a:solidFill>
            <a:srgbClr val="302D30"/>
          </a:solidFill>
        </p:spPr>
        <p:txBody>
          <a:bodyPr wrap="square" lIns="0" tIns="0" rIns="0" bIns="0" rtlCol="0">
            <a:noAutofit/>
          </a:bodyPr>
          <a:lstStyle/>
          <a:p>
            <a:endParaRPr sz="1758"/>
          </a:p>
        </p:txBody>
      </p:sp>
      <p:sp>
        <p:nvSpPr>
          <p:cNvPr id="1796" name="object 773"/>
          <p:cNvSpPr/>
          <p:nvPr/>
        </p:nvSpPr>
        <p:spPr>
          <a:xfrm>
            <a:off x="2429972" y="2929585"/>
            <a:ext cx="57129" cy="84736"/>
          </a:xfrm>
          <a:custGeom>
            <a:avLst/>
            <a:gdLst/>
            <a:ahLst/>
            <a:cxnLst/>
            <a:rect l="l" t="t" r="r" b="b"/>
            <a:pathLst>
              <a:path w="58504" h="86776">
                <a:moveTo>
                  <a:pt x="23226" y="39109"/>
                </a:moveTo>
                <a:lnTo>
                  <a:pt x="25656" y="35626"/>
                </a:lnTo>
                <a:lnTo>
                  <a:pt x="32765" y="25132"/>
                </a:lnTo>
                <a:lnTo>
                  <a:pt x="39833" y="14587"/>
                </a:lnTo>
                <a:lnTo>
                  <a:pt x="44704" y="7364"/>
                </a:lnTo>
                <a:lnTo>
                  <a:pt x="46550" y="4677"/>
                </a:lnTo>
                <a:lnTo>
                  <a:pt x="48202" y="1194"/>
                </a:lnTo>
                <a:lnTo>
                  <a:pt x="52090" y="4975"/>
                </a:lnTo>
                <a:lnTo>
                  <a:pt x="53742" y="6567"/>
                </a:lnTo>
                <a:lnTo>
                  <a:pt x="54130" y="4677"/>
                </a:lnTo>
                <a:lnTo>
                  <a:pt x="54811" y="3781"/>
                </a:lnTo>
                <a:lnTo>
                  <a:pt x="55880" y="2487"/>
                </a:lnTo>
                <a:lnTo>
                  <a:pt x="55977" y="298"/>
                </a:lnTo>
                <a:lnTo>
                  <a:pt x="58504" y="0"/>
                </a:lnTo>
                <a:lnTo>
                  <a:pt x="58212" y="5572"/>
                </a:lnTo>
                <a:lnTo>
                  <a:pt x="55005" y="9951"/>
                </a:lnTo>
                <a:lnTo>
                  <a:pt x="53061" y="14628"/>
                </a:lnTo>
                <a:lnTo>
                  <a:pt x="48131" y="26432"/>
                </a:lnTo>
                <a:lnTo>
                  <a:pt x="42867" y="38056"/>
                </a:lnTo>
                <a:lnTo>
                  <a:pt x="37044" y="49362"/>
                </a:lnTo>
                <a:lnTo>
                  <a:pt x="30434" y="60215"/>
                </a:lnTo>
                <a:lnTo>
                  <a:pt x="22810" y="70476"/>
                </a:lnTo>
                <a:lnTo>
                  <a:pt x="20797" y="72844"/>
                </a:lnTo>
                <a:lnTo>
                  <a:pt x="16812" y="77322"/>
                </a:lnTo>
                <a:lnTo>
                  <a:pt x="12730" y="82000"/>
                </a:lnTo>
                <a:lnTo>
                  <a:pt x="6997" y="84487"/>
                </a:lnTo>
                <a:lnTo>
                  <a:pt x="4956" y="85284"/>
                </a:lnTo>
                <a:lnTo>
                  <a:pt x="2915" y="86776"/>
                </a:lnTo>
                <a:lnTo>
                  <a:pt x="1360" y="84189"/>
                </a:lnTo>
                <a:lnTo>
                  <a:pt x="0" y="82000"/>
                </a:lnTo>
                <a:lnTo>
                  <a:pt x="777" y="79711"/>
                </a:lnTo>
                <a:lnTo>
                  <a:pt x="2235" y="78119"/>
                </a:lnTo>
                <a:lnTo>
                  <a:pt x="10219" y="68214"/>
                </a:lnTo>
                <a:lnTo>
                  <a:pt x="17333" y="57684"/>
                </a:lnTo>
                <a:lnTo>
                  <a:pt x="21088" y="52145"/>
                </a:lnTo>
                <a:lnTo>
                  <a:pt x="22546" y="50055"/>
                </a:lnTo>
                <a:lnTo>
                  <a:pt x="24684" y="48264"/>
                </a:lnTo>
                <a:lnTo>
                  <a:pt x="23907" y="45279"/>
                </a:lnTo>
                <a:lnTo>
                  <a:pt x="21866" y="43786"/>
                </a:lnTo>
                <a:lnTo>
                  <a:pt x="20602" y="47269"/>
                </a:lnTo>
                <a:lnTo>
                  <a:pt x="17881" y="45577"/>
                </a:lnTo>
                <a:lnTo>
                  <a:pt x="20505" y="42194"/>
                </a:lnTo>
                <a:lnTo>
                  <a:pt x="23226" y="39109"/>
                </a:lnTo>
                <a:close/>
              </a:path>
            </a:pathLst>
          </a:custGeom>
          <a:solidFill>
            <a:srgbClr val="302D30"/>
          </a:solidFill>
        </p:spPr>
        <p:txBody>
          <a:bodyPr wrap="square" lIns="0" tIns="0" rIns="0" bIns="0" rtlCol="0">
            <a:noAutofit/>
          </a:bodyPr>
          <a:lstStyle/>
          <a:p>
            <a:endParaRPr sz="1758"/>
          </a:p>
        </p:txBody>
      </p:sp>
      <p:sp>
        <p:nvSpPr>
          <p:cNvPr id="1797" name="object 774"/>
          <p:cNvSpPr/>
          <p:nvPr/>
        </p:nvSpPr>
        <p:spPr>
          <a:xfrm>
            <a:off x="2459202" y="3003050"/>
            <a:ext cx="6263" cy="17102"/>
          </a:xfrm>
          <a:custGeom>
            <a:avLst/>
            <a:gdLst/>
            <a:ahLst/>
            <a:cxnLst/>
            <a:rect l="l" t="t" r="r" b="b"/>
            <a:pathLst>
              <a:path w="6414" h="17514">
                <a:moveTo>
                  <a:pt x="6414" y="17514"/>
                </a:moveTo>
                <a:lnTo>
                  <a:pt x="2040" y="11444"/>
                </a:lnTo>
                <a:lnTo>
                  <a:pt x="0" y="6269"/>
                </a:lnTo>
                <a:lnTo>
                  <a:pt x="3498" y="99"/>
                </a:lnTo>
                <a:lnTo>
                  <a:pt x="4470" y="99"/>
                </a:lnTo>
                <a:lnTo>
                  <a:pt x="5442" y="0"/>
                </a:lnTo>
                <a:lnTo>
                  <a:pt x="6414" y="0"/>
                </a:lnTo>
                <a:lnTo>
                  <a:pt x="6414" y="17514"/>
                </a:lnTo>
                <a:close/>
              </a:path>
            </a:pathLst>
          </a:custGeom>
          <a:solidFill>
            <a:srgbClr val="BAB6B6"/>
          </a:solidFill>
        </p:spPr>
        <p:txBody>
          <a:bodyPr wrap="square" lIns="0" tIns="0" rIns="0" bIns="0" rtlCol="0">
            <a:noAutofit/>
          </a:bodyPr>
          <a:lstStyle/>
          <a:p>
            <a:endParaRPr sz="1758"/>
          </a:p>
        </p:txBody>
      </p:sp>
      <p:sp>
        <p:nvSpPr>
          <p:cNvPr id="1798" name="object 775"/>
          <p:cNvSpPr/>
          <p:nvPr/>
        </p:nvSpPr>
        <p:spPr>
          <a:xfrm>
            <a:off x="2458169" y="3048528"/>
            <a:ext cx="5237" cy="35954"/>
          </a:xfrm>
          <a:custGeom>
            <a:avLst/>
            <a:gdLst/>
            <a:ahLst/>
            <a:cxnLst/>
            <a:rect l="l" t="t" r="r" b="b"/>
            <a:pathLst>
              <a:path w="5363" h="36820">
                <a:moveTo>
                  <a:pt x="1379" y="26470"/>
                </a:moveTo>
                <a:lnTo>
                  <a:pt x="2448" y="31944"/>
                </a:lnTo>
                <a:lnTo>
                  <a:pt x="116" y="36820"/>
                </a:lnTo>
                <a:lnTo>
                  <a:pt x="0" y="24188"/>
                </a:lnTo>
                <a:lnTo>
                  <a:pt x="1300" y="11627"/>
                </a:lnTo>
                <a:lnTo>
                  <a:pt x="2448" y="1890"/>
                </a:lnTo>
                <a:lnTo>
                  <a:pt x="2545" y="1194"/>
                </a:lnTo>
                <a:lnTo>
                  <a:pt x="3420" y="597"/>
                </a:lnTo>
                <a:lnTo>
                  <a:pt x="3906" y="0"/>
                </a:lnTo>
                <a:lnTo>
                  <a:pt x="5363" y="7264"/>
                </a:lnTo>
                <a:lnTo>
                  <a:pt x="3517" y="14429"/>
                </a:lnTo>
                <a:lnTo>
                  <a:pt x="2253" y="21395"/>
                </a:lnTo>
                <a:lnTo>
                  <a:pt x="1379" y="26470"/>
                </a:lnTo>
                <a:close/>
              </a:path>
            </a:pathLst>
          </a:custGeom>
          <a:solidFill>
            <a:srgbClr val="BAB6B6"/>
          </a:solidFill>
        </p:spPr>
        <p:txBody>
          <a:bodyPr wrap="square" lIns="0" tIns="0" rIns="0" bIns="0" rtlCol="0">
            <a:noAutofit/>
          </a:bodyPr>
          <a:lstStyle/>
          <a:p>
            <a:endParaRPr sz="1758"/>
          </a:p>
        </p:txBody>
      </p:sp>
      <p:sp>
        <p:nvSpPr>
          <p:cNvPr id="1799" name="object 776"/>
          <p:cNvSpPr/>
          <p:nvPr/>
        </p:nvSpPr>
        <p:spPr>
          <a:xfrm>
            <a:off x="1563456" y="3386610"/>
            <a:ext cx="36923" cy="187548"/>
          </a:xfrm>
          <a:custGeom>
            <a:avLst/>
            <a:gdLst/>
            <a:ahLst/>
            <a:cxnLst/>
            <a:rect l="l" t="t" r="r" b="b"/>
            <a:pathLst>
              <a:path w="37812" h="192063">
                <a:moveTo>
                  <a:pt x="2429" y="184201"/>
                </a:moveTo>
                <a:lnTo>
                  <a:pt x="2721" y="180420"/>
                </a:lnTo>
                <a:lnTo>
                  <a:pt x="3843" y="167770"/>
                </a:lnTo>
                <a:lnTo>
                  <a:pt x="4864" y="155102"/>
                </a:lnTo>
                <a:lnTo>
                  <a:pt x="5896" y="142431"/>
                </a:lnTo>
                <a:lnTo>
                  <a:pt x="7049" y="129774"/>
                </a:lnTo>
                <a:lnTo>
                  <a:pt x="8434" y="117145"/>
                </a:lnTo>
                <a:lnTo>
                  <a:pt x="10163" y="104561"/>
                </a:lnTo>
                <a:lnTo>
                  <a:pt x="12346" y="92037"/>
                </a:lnTo>
                <a:lnTo>
                  <a:pt x="12925" y="89165"/>
                </a:lnTo>
                <a:lnTo>
                  <a:pt x="15625" y="76736"/>
                </a:lnTo>
                <a:lnTo>
                  <a:pt x="18205" y="64300"/>
                </a:lnTo>
                <a:lnTo>
                  <a:pt x="20198" y="51762"/>
                </a:lnTo>
                <a:lnTo>
                  <a:pt x="20991" y="42990"/>
                </a:lnTo>
                <a:lnTo>
                  <a:pt x="21390" y="30303"/>
                </a:lnTo>
                <a:lnTo>
                  <a:pt x="21777" y="17640"/>
                </a:lnTo>
                <a:lnTo>
                  <a:pt x="22935" y="5473"/>
                </a:lnTo>
                <a:lnTo>
                  <a:pt x="23226" y="3383"/>
                </a:lnTo>
                <a:lnTo>
                  <a:pt x="22449" y="298"/>
                </a:lnTo>
                <a:lnTo>
                  <a:pt x="26239" y="199"/>
                </a:lnTo>
                <a:lnTo>
                  <a:pt x="29640" y="0"/>
                </a:lnTo>
                <a:lnTo>
                  <a:pt x="29737" y="2985"/>
                </a:lnTo>
                <a:lnTo>
                  <a:pt x="30418" y="5075"/>
                </a:lnTo>
                <a:lnTo>
                  <a:pt x="33991" y="17336"/>
                </a:lnTo>
                <a:lnTo>
                  <a:pt x="36288" y="29813"/>
                </a:lnTo>
                <a:lnTo>
                  <a:pt x="37505" y="42493"/>
                </a:lnTo>
                <a:lnTo>
                  <a:pt x="37804" y="50354"/>
                </a:lnTo>
                <a:lnTo>
                  <a:pt x="37812" y="63051"/>
                </a:lnTo>
                <a:lnTo>
                  <a:pt x="37365" y="75726"/>
                </a:lnTo>
                <a:lnTo>
                  <a:pt x="36577" y="88386"/>
                </a:lnTo>
                <a:lnTo>
                  <a:pt x="35560" y="101037"/>
                </a:lnTo>
                <a:lnTo>
                  <a:pt x="34427" y="113685"/>
                </a:lnTo>
                <a:lnTo>
                  <a:pt x="33290" y="126339"/>
                </a:lnTo>
                <a:lnTo>
                  <a:pt x="32847" y="131558"/>
                </a:lnTo>
                <a:lnTo>
                  <a:pt x="32023" y="144219"/>
                </a:lnTo>
                <a:lnTo>
                  <a:pt x="31706" y="156889"/>
                </a:lnTo>
                <a:lnTo>
                  <a:pt x="31861" y="169578"/>
                </a:lnTo>
                <a:lnTo>
                  <a:pt x="32451" y="182295"/>
                </a:lnTo>
                <a:lnTo>
                  <a:pt x="28859" y="170110"/>
                </a:lnTo>
                <a:lnTo>
                  <a:pt x="26920" y="157541"/>
                </a:lnTo>
                <a:lnTo>
                  <a:pt x="26142" y="145092"/>
                </a:lnTo>
                <a:lnTo>
                  <a:pt x="25992" y="132384"/>
                </a:lnTo>
                <a:lnTo>
                  <a:pt x="26362" y="119697"/>
                </a:lnTo>
                <a:lnTo>
                  <a:pt x="27103" y="107027"/>
                </a:lnTo>
                <a:lnTo>
                  <a:pt x="28066" y="94372"/>
                </a:lnTo>
                <a:lnTo>
                  <a:pt x="29104" y="81726"/>
                </a:lnTo>
                <a:lnTo>
                  <a:pt x="30068" y="69088"/>
                </a:lnTo>
                <a:lnTo>
                  <a:pt x="30806" y="56524"/>
                </a:lnTo>
                <a:lnTo>
                  <a:pt x="31201" y="43822"/>
                </a:lnTo>
                <a:lnTo>
                  <a:pt x="30944" y="31144"/>
                </a:lnTo>
                <a:lnTo>
                  <a:pt x="29766" y="18514"/>
                </a:lnTo>
                <a:lnTo>
                  <a:pt x="28280" y="9851"/>
                </a:lnTo>
                <a:lnTo>
                  <a:pt x="27794" y="7463"/>
                </a:lnTo>
                <a:lnTo>
                  <a:pt x="27891" y="4677"/>
                </a:lnTo>
                <a:lnTo>
                  <a:pt x="24878" y="1293"/>
                </a:lnTo>
                <a:lnTo>
                  <a:pt x="24878" y="5970"/>
                </a:lnTo>
                <a:lnTo>
                  <a:pt x="24587" y="9155"/>
                </a:lnTo>
                <a:lnTo>
                  <a:pt x="24976" y="12240"/>
                </a:lnTo>
                <a:lnTo>
                  <a:pt x="26151" y="24906"/>
                </a:lnTo>
                <a:lnTo>
                  <a:pt x="26617" y="37535"/>
                </a:lnTo>
                <a:lnTo>
                  <a:pt x="26391" y="50132"/>
                </a:lnTo>
                <a:lnTo>
                  <a:pt x="25492" y="62705"/>
                </a:lnTo>
                <a:lnTo>
                  <a:pt x="23941" y="75262"/>
                </a:lnTo>
                <a:lnTo>
                  <a:pt x="21755" y="87809"/>
                </a:lnTo>
                <a:lnTo>
                  <a:pt x="21088" y="91055"/>
                </a:lnTo>
                <a:lnTo>
                  <a:pt x="18583" y="103523"/>
                </a:lnTo>
                <a:lnTo>
                  <a:pt x="16339" y="116035"/>
                </a:lnTo>
                <a:lnTo>
                  <a:pt x="14270" y="128573"/>
                </a:lnTo>
                <a:lnTo>
                  <a:pt x="12295" y="141122"/>
                </a:lnTo>
                <a:lnTo>
                  <a:pt x="10327" y="153662"/>
                </a:lnTo>
                <a:lnTo>
                  <a:pt x="8285" y="166179"/>
                </a:lnTo>
                <a:lnTo>
                  <a:pt x="7774" y="169175"/>
                </a:lnTo>
                <a:lnTo>
                  <a:pt x="6608" y="175942"/>
                </a:lnTo>
                <a:lnTo>
                  <a:pt x="4567" y="182410"/>
                </a:lnTo>
                <a:lnTo>
                  <a:pt x="3012" y="189077"/>
                </a:lnTo>
                <a:lnTo>
                  <a:pt x="2721" y="190073"/>
                </a:lnTo>
                <a:lnTo>
                  <a:pt x="2526" y="191068"/>
                </a:lnTo>
                <a:lnTo>
                  <a:pt x="2235" y="192063"/>
                </a:lnTo>
                <a:lnTo>
                  <a:pt x="0" y="188082"/>
                </a:lnTo>
                <a:lnTo>
                  <a:pt x="2429" y="184201"/>
                </a:lnTo>
                <a:close/>
              </a:path>
            </a:pathLst>
          </a:custGeom>
          <a:solidFill>
            <a:srgbClr val="302D30"/>
          </a:solidFill>
        </p:spPr>
        <p:txBody>
          <a:bodyPr wrap="square" lIns="0" tIns="0" rIns="0" bIns="0" rtlCol="0">
            <a:noAutofit/>
          </a:bodyPr>
          <a:lstStyle/>
          <a:p>
            <a:endParaRPr sz="1758"/>
          </a:p>
        </p:txBody>
      </p:sp>
      <p:sp>
        <p:nvSpPr>
          <p:cNvPr id="1800" name="object 777"/>
          <p:cNvSpPr/>
          <p:nvPr/>
        </p:nvSpPr>
        <p:spPr>
          <a:xfrm>
            <a:off x="1499976" y="3350360"/>
            <a:ext cx="97176" cy="90564"/>
          </a:xfrm>
          <a:custGeom>
            <a:avLst/>
            <a:gdLst/>
            <a:ahLst/>
            <a:cxnLst/>
            <a:rect l="l" t="t" r="r" b="b"/>
            <a:pathLst>
              <a:path w="99515" h="92744">
                <a:moveTo>
                  <a:pt x="4081" y="89662"/>
                </a:moveTo>
                <a:lnTo>
                  <a:pt x="8746" y="90956"/>
                </a:lnTo>
                <a:lnTo>
                  <a:pt x="12439" y="88766"/>
                </a:lnTo>
                <a:lnTo>
                  <a:pt x="24210" y="83645"/>
                </a:lnTo>
                <a:lnTo>
                  <a:pt x="34919" y="76784"/>
                </a:lnTo>
                <a:lnTo>
                  <a:pt x="44897" y="68805"/>
                </a:lnTo>
                <a:lnTo>
                  <a:pt x="55313" y="59259"/>
                </a:lnTo>
                <a:lnTo>
                  <a:pt x="64138" y="50050"/>
                </a:lnTo>
                <a:lnTo>
                  <a:pt x="72344" y="40346"/>
                </a:lnTo>
                <a:lnTo>
                  <a:pt x="79929" y="30147"/>
                </a:lnTo>
                <a:lnTo>
                  <a:pt x="86890" y="19456"/>
                </a:lnTo>
                <a:lnTo>
                  <a:pt x="93225" y="8274"/>
                </a:lnTo>
                <a:lnTo>
                  <a:pt x="95919" y="2985"/>
                </a:lnTo>
                <a:lnTo>
                  <a:pt x="96599" y="1691"/>
                </a:lnTo>
                <a:lnTo>
                  <a:pt x="97085" y="597"/>
                </a:lnTo>
                <a:lnTo>
                  <a:pt x="98349" y="0"/>
                </a:lnTo>
                <a:lnTo>
                  <a:pt x="99515" y="6866"/>
                </a:lnTo>
                <a:lnTo>
                  <a:pt x="96308" y="12936"/>
                </a:lnTo>
                <a:lnTo>
                  <a:pt x="93781" y="18509"/>
                </a:lnTo>
                <a:lnTo>
                  <a:pt x="87970" y="30191"/>
                </a:lnTo>
                <a:lnTo>
                  <a:pt x="81257" y="41144"/>
                </a:lnTo>
                <a:lnTo>
                  <a:pt x="73666" y="51372"/>
                </a:lnTo>
                <a:lnTo>
                  <a:pt x="65221" y="60881"/>
                </a:lnTo>
                <a:lnTo>
                  <a:pt x="55947" y="69677"/>
                </a:lnTo>
                <a:lnTo>
                  <a:pt x="45865" y="77764"/>
                </a:lnTo>
                <a:lnTo>
                  <a:pt x="34848" y="85001"/>
                </a:lnTo>
                <a:lnTo>
                  <a:pt x="23658" y="90110"/>
                </a:lnTo>
                <a:lnTo>
                  <a:pt x="11584" y="92744"/>
                </a:lnTo>
                <a:lnTo>
                  <a:pt x="0" y="92449"/>
                </a:lnTo>
                <a:lnTo>
                  <a:pt x="4081" y="89662"/>
                </a:lnTo>
                <a:close/>
              </a:path>
            </a:pathLst>
          </a:custGeom>
          <a:solidFill>
            <a:srgbClr val="302D30"/>
          </a:solidFill>
        </p:spPr>
        <p:txBody>
          <a:bodyPr wrap="square" lIns="0" tIns="0" rIns="0" bIns="0" rtlCol="0">
            <a:noAutofit/>
          </a:bodyPr>
          <a:lstStyle/>
          <a:p>
            <a:endParaRPr sz="1758"/>
          </a:p>
        </p:txBody>
      </p:sp>
      <p:sp>
        <p:nvSpPr>
          <p:cNvPr id="1801" name="object 778"/>
          <p:cNvSpPr/>
          <p:nvPr/>
        </p:nvSpPr>
        <p:spPr>
          <a:xfrm>
            <a:off x="1505960" y="3447147"/>
            <a:ext cx="45361" cy="103394"/>
          </a:xfrm>
          <a:custGeom>
            <a:avLst/>
            <a:gdLst/>
            <a:ahLst/>
            <a:cxnLst/>
            <a:rect l="l" t="t" r="r" b="b"/>
            <a:pathLst>
              <a:path w="46453" h="105883">
                <a:moveTo>
                  <a:pt x="46453" y="105883"/>
                </a:moveTo>
                <a:lnTo>
                  <a:pt x="39961" y="94884"/>
                </a:lnTo>
                <a:lnTo>
                  <a:pt x="33809" y="83728"/>
                </a:lnTo>
                <a:lnTo>
                  <a:pt x="27997" y="72415"/>
                </a:lnTo>
                <a:lnTo>
                  <a:pt x="22528" y="60946"/>
                </a:lnTo>
                <a:lnTo>
                  <a:pt x="17402" y="49321"/>
                </a:lnTo>
                <a:lnTo>
                  <a:pt x="12622" y="37542"/>
                </a:lnTo>
                <a:lnTo>
                  <a:pt x="8189" y="25609"/>
                </a:lnTo>
                <a:lnTo>
                  <a:pt x="4104" y="13523"/>
                </a:lnTo>
                <a:lnTo>
                  <a:pt x="369" y="1285"/>
                </a:lnTo>
                <a:lnTo>
                  <a:pt x="0" y="0"/>
                </a:lnTo>
                <a:lnTo>
                  <a:pt x="6275" y="11092"/>
                </a:lnTo>
                <a:lnTo>
                  <a:pt x="12337" y="22280"/>
                </a:lnTo>
                <a:lnTo>
                  <a:pt x="18152" y="33579"/>
                </a:lnTo>
                <a:lnTo>
                  <a:pt x="23689" y="45005"/>
                </a:lnTo>
                <a:lnTo>
                  <a:pt x="28916" y="56573"/>
                </a:lnTo>
                <a:lnTo>
                  <a:pt x="33802" y="68299"/>
                </a:lnTo>
                <a:lnTo>
                  <a:pt x="38315" y="80200"/>
                </a:lnTo>
                <a:lnTo>
                  <a:pt x="42424" y="92291"/>
                </a:lnTo>
                <a:lnTo>
                  <a:pt x="46096" y="104587"/>
                </a:lnTo>
                <a:lnTo>
                  <a:pt x="46453" y="105883"/>
                </a:lnTo>
                <a:close/>
              </a:path>
            </a:pathLst>
          </a:custGeom>
          <a:solidFill>
            <a:srgbClr val="302D30"/>
          </a:solidFill>
        </p:spPr>
        <p:txBody>
          <a:bodyPr wrap="square" lIns="0" tIns="0" rIns="0" bIns="0" rtlCol="0">
            <a:noAutofit/>
          </a:bodyPr>
          <a:lstStyle/>
          <a:p>
            <a:endParaRPr sz="1758"/>
          </a:p>
        </p:txBody>
      </p:sp>
      <p:sp>
        <p:nvSpPr>
          <p:cNvPr id="1802" name="object 779"/>
          <p:cNvSpPr/>
          <p:nvPr/>
        </p:nvSpPr>
        <p:spPr>
          <a:xfrm>
            <a:off x="1500165" y="3445598"/>
            <a:ext cx="37390" cy="102909"/>
          </a:xfrm>
          <a:custGeom>
            <a:avLst/>
            <a:gdLst/>
            <a:ahLst/>
            <a:cxnLst/>
            <a:rect l="l" t="t" r="r" b="b"/>
            <a:pathLst>
              <a:path w="38290" h="105386">
                <a:moveTo>
                  <a:pt x="28019" y="96573"/>
                </a:moveTo>
                <a:lnTo>
                  <a:pt x="20888" y="86266"/>
                </a:lnTo>
                <a:lnTo>
                  <a:pt x="17007" y="78517"/>
                </a:lnTo>
                <a:lnTo>
                  <a:pt x="12125" y="66655"/>
                </a:lnTo>
                <a:lnTo>
                  <a:pt x="8266" y="54525"/>
                </a:lnTo>
                <a:lnTo>
                  <a:pt x="5257" y="42176"/>
                </a:lnTo>
                <a:lnTo>
                  <a:pt x="2926" y="29661"/>
                </a:lnTo>
                <a:lnTo>
                  <a:pt x="1100" y="17031"/>
                </a:lnTo>
                <a:lnTo>
                  <a:pt x="388" y="11245"/>
                </a:lnTo>
                <a:lnTo>
                  <a:pt x="0" y="7563"/>
                </a:lnTo>
                <a:lnTo>
                  <a:pt x="291" y="3682"/>
                </a:lnTo>
                <a:lnTo>
                  <a:pt x="291" y="0"/>
                </a:lnTo>
                <a:lnTo>
                  <a:pt x="4263" y="11885"/>
                </a:lnTo>
                <a:lnTo>
                  <a:pt x="7803" y="23941"/>
                </a:lnTo>
                <a:lnTo>
                  <a:pt x="11139" y="36098"/>
                </a:lnTo>
                <a:lnTo>
                  <a:pt x="14499" y="48290"/>
                </a:lnTo>
                <a:lnTo>
                  <a:pt x="18109" y="60449"/>
                </a:lnTo>
                <a:lnTo>
                  <a:pt x="22199" y="72506"/>
                </a:lnTo>
                <a:lnTo>
                  <a:pt x="26995" y="84394"/>
                </a:lnTo>
                <a:lnTo>
                  <a:pt x="32726" y="96045"/>
                </a:lnTo>
                <a:lnTo>
                  <a:pt x="38290" y="105386"/>
                </a:lnTo>
                <a:lnTo>
                  <a:pt x="28019" y="96573"/>
                </a:lnTo>
                <a:close/>
              </a:path>
            </a:pathLst>
          </a:custGeom>
          <a:solidFill>
            <a:srgbClr val="302D30"/>
          </a:solidFill>
        </p:spPr>
        <p:txBody>
          <a:bodyPr wrap="square" lIns="0" tIns="0" rIns="0" bIns="0" rtlCol="0">
            <a:noAutofit/>
          </a:bodyPr>
          <a:lstStyle/>
          <a:p>
            <a:endParaRPr sz="1758"/>
          </a:p>
        </p:txBody>
      </p:sp>
      <p:sp>
        <p:nvSpPr>
          <p:cNvPr id="1803" name="object 780"/>
          <p:cNvSpPr/>
          <p:nvPr/>
        </p:nvSpPr>
        <p:spPr>
          <a:xfrm>
            <a:off x="1600185" y="3569972"/>
            <a:ext cx="19834" cy="10689"/>
          </a:xfrm>
          <a:custGeom>
            <a:avLst/>
            <a:gdLst/>
            <a:ahLst/>
            <a:cxnLst/>
            <a:rect l="l" t="t" r="r" b="b"/>
            <a:pathLst>
              <a:path w="20311" h="10946">
                <a:moveTo>
                  <a:pt x="20311" y="1194"/>
                </a:moveTo>
                <a:lnTo>
                  <a:pt x="16035" y="8458"/>
                </a:lnTo>
                <a:lnTo>
                  <a:pt x="8552" y="10946"/>
                </a:lnTo>
                <a:lnTo>
                  <a:pt x="3304" y="7264"/>
                </a:lnTo>
                <a:lnTo>
                  <a:pt x="1069" y="5672"/>
                </a:lnTo>
                <a:lnTo>
                  <a:pt x="0" y="4378"/>
                </a:lnTo>
                <a:lnTo>
                  <a:pt x="3595" y="2885"/>
                </a:lnTo>
                <a:lnTo>
                  <a:pt x="8454" y="696"/>
                </a:lnTo>
                <a:lnTo>
                  <a:pt x="12536" y="0"/>
                </a:lnTo>
                <a:lnTo>
                  <a:pt x="20311" y="1194"/>
                </a:lnTo>
                <a:close/>
              </a:path>
            </a:pathLst>
          </a:custGeom>
          <a:solidFill>
            <a:srgbClr val="302D30"/>
          </a:solidFill>
        </p:spPr>
        <p:txBody>
          <a:bodyPr wrap="square" lIns="0" tIns="0" rIns="0" bIns="0" rtlCol="0">
            <a:noAutofit/>
          </a:bodyPr>
          <a:lstStyle/>
          <a:p>
            <a:endParaRPr sz="1758"/>
          </a:p>
        </p:txBody>
      </p:sp>
      <p:sp>
        <p:nvSpPr>
          <p:cNvPr id="1804" name="object 781"/>
          <p:cNvSpPr/>
          <p:nvPr/>
        </p:nvSpPr>
        <p:spPr>
          <a:xfrm>
            <a:off x="1563565" y="3512352"/>
            <a:ext cx="3510" cy="11272"/>
          </a:xfrm>
          <a:custGeom>
            <a:avLst/>
            <a:gdLst/>
            <a:ahLst/>
            <a:cxnLst/>
            <a:rect l="l" t="t" r="r" b="b"/>
            <a:pathLst>
              <a:path w="3595" h="11543">
                <a:moveTo>
                  <a:pt x="0" y="11543"/>
                </a:moveTo>
                <a:lnTo>
                  <a:pt x="97" y="6966"/>
                </a:lnTo>
                <a:lnTo>
                  <a:pt x="194" y="3582"/>
                </a:lnTo>
                <a:lnTo>
                  <a:pt x="2040" y="0"/>
                </a:lnTo>
                <a:lnTo>
                  <a:pt x="3595" y="4378"/>
                </a:lnTo>
                <a:lnTo>
                  <a:pt x="0" y="11543"/>
                </a:lnTo>
                <a:close/>
              </a:path>
            </a:pathLst>
          </a:custGeom>
          <a:solidFill>
            <a:srgbClr val="FCFCFC"/>
          </a:solidFill>
        </p:spPr>
        <p:txBody>
          <a:bodyPr wrap="square" lIns="0" tIns="0" rIns="0" bIns="0" rtlCol="0">
            <a:noAutofit/>
          </a:bodyPr>
          <a:lstStyle/>
          <a:p>
            <a:endParaRPr sz="1758"/>
          </a:p>
        </p:txBody>
      </p:sp>
      <p:sp>
        <p:nvSpPr>
          <p:cNvPr id="1805" name="object 782"/>
          <p:cNvSpPr/>
          <p:nvPr/>
        </p:nvSpPr>
        <p:spPr>
          <a:xfrm>
            <a:off x="1562804" y="3526163"/>
            <a:ext cx="95" cy="485"/>
          </a:xfrm>
          <a:custGeom>
            <a:avLst/>
            <a:gdLst/>
            <a:ahLst/>
            <a:cxnLst/>
            <a:rect l="l" t="t" r="r" b="b"/>
            <a:pathLst>
              <a:path w="97" h="497">
                <a:moveTo>
                  <a:pt x="0" y="497"/>
                </a:moveTo>
                <a:lnTo>
                  <a:pt x="0" y="0"/>
                </a:lnTo>
                <a:lnTo>
                  <a:pt x="97" y="497"/>
                </a:lnTo>
                <a:close/>
              </a:path>
            </a:pathLst>
          </a:custGeom>
          <a:solidFill>
            <a:srgbClr val="FCFCFC"/>
          </a:solidFill>
        </p:spPr>
        <p:txBody>
          <a:bodyPr wrap="square" lIns="0" tIns="0" rIns="0" bIns="0" rtlCol="0">
            <a:noAutofit/>
          </a:bodyPr>
          <a:lstStyle/>
          <a:p>
            <a:endParaRPr sz="1758"/>
          </a:p>
        </p:txBody>
      </p:sp>
      <p:sp>
        <p:nvSpPr>
          <p:cNvPr id="1806" name="object 783"/>
          <p:cNvSpPr/>
          <p:nvPr/>
        </p:nvSpPr>
        <p:spPr>
          <a:xfrm>
            <a:off x="1542502" y="3129087"/>
            <a:ext cx="25433" cy="73464"/>
          </a:xfrm>
          <a:custGeom>
            <a:avLst/>
            <a:gdLst/>
            <a:ahLst/>
            <a:cxnLst/>
            <a:rect l="l" t="t" r="r" b="b"/>
            <a:pathLst>
              <a:path w="26045" h="75233">
                <a:moveTo>
                  <a:pt x="97" y="74038"/>
                </a:moveTo>
                <a:lnTo>
                  <a:pt x="97" y="73342"/>
                </a:lnTo>
                <a:lnTo>
                  <a:pt x="194" y="72745"/>
                </a:lnTo>
                <a:lnTo>
                  <a:pt x="3525" y="60442"/>
                </a:lnTo>
                <a:lnTo>
                  <a:pt x="8351" y="48687"/>
                </a:lnTo>
                <a:lnTo>
                  <a:pt x="12661" y="36743"/>
                </a:lnTo>
                <a:lnTo>
                  <a:pt x="12828" y="36123"/>
                </a:lnTo>
                <a:lnTo>
                  <a:pt x="14868" y="28660"/>
                </a:lnTo>
                <a:lnTo>
                  <a:pt x="17590" y="21495"/>
                </a:lnTo>
                <a:lnTo>
                  <a:pt x="19922" y="14230"/>
                </a:lnTo>
                <a:lnTo>
                  <a:pt x="21671" y="9752"/>
                </a:lnTo>
                <a:lnTo>
                  <a:pt x="22643" y="5075"/>
                </a:lnTo>
                <a:lnTo>
                  <a:pt x="26045" y="0"/>
                </a:lnTo>
                <a:lnTo>
                  <a:pt x="25669" y="13525"/>
                </a:lnTo>
                <a:lnTo>
                  <a:pt x="23773" y="26363"/>
                </a:lnTo>
                <a:lnTo>
                  <a:pt x="20457" y="38577"/>
                </a:lnTo>
                <a:lnTo>
                  <a:pt x="15816" y="50231"/>
                </a:lnTo>
                <a:lnTo>
                  <a:pt x="9951" y="61391"/>
                </a:lnTo>
                <a:lnTo>
                  <a:pt x="2958" y="72121"/>
                </a:lnTo>
                <a:lnTo>
                  <a:pt x="680" y="75233"/>
                </a:lnTo>
                <a:lnTo>
                  <a:pt x="485" y="74735"/>
                </a:lnTo>
                <a:lnTo>
                  <a:pt x="0" y="74735"/>
                </a:lnTo>
                <a:lnTo>
                  <a:pt x="97" y="74038"/>
                </a:lnTo>
                <a:close/>
              </a:path>
            </a:pathLst>
          </a:custGeom>
          <a:solidFill>
            <a:srgbClr val="302D30"/>
          </a:solidFill>
        </p:spPr>
        <p:txBody>
          <a:bodyPr wrap="square" lIns="0" tIns="0" rIns="0" bIns="0" rtlCol="0">
            <a:noAutofit/>
          </a:bodyPr>
          <a:lstStyle/>
          <a:p>
            <a:endParaRPr sz="1758"/>
          </a:p>
        </p:txBody>
      </p:sp>
      <p:sp>
        <p:nvSpPr>
          <p:cNvPr id="1807" name="object 784"/>
          <p:cNvSpPr/>
          <p:nvPr/>
        </p:nvSpPr>
        <p:spPr>
          <a:xfrm>
            <a:off x="1613482" y="3039782"/>
            <a:ext cx="1423" cy="1166"/>
          </a:xfrm>
          <a:custGeom>
            <a:avLst/>
            <a:gdLst/>
            <a:ahLst/>
            <a:cxnLst/>
            <a:rect l="l" t="t" r="r" b="b"/>
            <a:pathLst>
              <a:path w="1457" h="1194">
                <a:moveTo>
                  <a:pt x="0" y="298"/>
                </a:moveTo>
                <a:lnTo>
                  <a:pt x="485" y="199"/>
                </a:lnTo>
                <a:lnTo>
                  <a:pt x="971" y="99"/>
                </a:lnTo>
                <a:lnTo>
                  <a:pt x="1457" y="0"/>
                </a:lnTo>
                <a:lnTo>
                  <a:pt x="1263" y="398"/>
                </a:lnTo>
                <a:lnTo>
                  <a:pt x="1069" y="796"/>
                </a:lnTo>
                <a:lnTo>
                  <a:pt x="874" y="1194"/>
                </a:lnTo>
                <a:lnTo>
                  <a:pt x="583" y="895"/>
                </a:lnTo>
                <a:lnTo>
                  <a:pt x="291" y="597"/>
                </a:lnTo>
                <a:lnTo>
                  <a:pt x="0" y="298"/>
                </a:lnTo>
                <a:close/>
              </a:path>
            </a:pathLst>
          </a:custGeom>
          <a:solidFill>
            <a:srgbClr val="302D30"/>
          </a:solidFill>
        </p:spPr>
        <p:txBody>
          <a:bodyPr wrap="square" lIns="0" tIns="0" rIns="0" bIns="0" rtlCol="0">
            <a:noAutofit/>
          </a:bodyPr>
          <a:lstStyle/>
          <a:p>
            <a:endParaRPr sz="1758"/>
          </a:p>
        </p:txBody>
      </p:sp>
      <p:sp>
        <p:nvSpPr>
          <p:cNvPr id="1808" name="object 785"/>
          <p:cNvSpPr/>
          <p:nvPr/>
        </p:nvSpPr>
        <p:spPr>
          <a:xfrm>
            <a:off x="1942606" y="2887424"/>
            <a:ext cx="45076" cy="103297"/>
          </a:xfrm>
          <a:custGeom>
            <a:avLst/>
            <a:gdLst/>
            <a:ahLst/>
            <a:cxnLst/>
            <a:rect l="l" t="t" r="r" b="b"/>
            <a:pathLst>
              <a:path w="46161" h="105784">
                <a:moveTo>
                  <a:pt x="194" y="67172"/>
                </a:moveTo>
                <a:lnTo>
                  <a:pt x="4975" y="53024"/>
                </a:lnTo>
                <a:lnTo>
                  <a:pt x="9775" y="41272"/>
                </a:lnTo>
                <a:lnTo>
                  <a:pt x="15471" y="29921"/>
                </a:lnTo>
                <a:lnTo>
                  <a:pt x="17784" y="25973"/>
                </a:lnTo>
                <a:lnTo>
                  <a:pt x="24842" y="15383"/>
                </a:lnTo>
                <a:lnTo>
                  <a:pt x="32823" y="5492"/>
                </a:lnTo>
                <a:lnTo>
                  <a:pt x="35083" y="2985"/>
                </a:lnTo>
                <a:lnTo>
                  <a:pt x="36249" y="1791"/>
                </a:lnTo>
                <a:lnTo>
                  <a:pt x="37026" y="0"/>
                </a:lnTo>
                <a:lnTo>
                  <a:pt x="39164" y="298"/>
                </a:lnTo>
                <a:lnTo>
                  <a:pt x="39359" y="398"/>
                </a:lnTo>
                <a:lnTo>
                  <a:pt x="37804" y="2786"/>
                </a:lnTo>
                <a:lnTo>
                  <a:pt x="36346" y="5174"/>
                </a:lnTo>
                <a:lnTo>
                  <a:pt x="34888" y="7563"/>
                </a:lnTo>
                <a:lnTo>
                  <a:pt x="43440" y="10050"/>
                </a:lnTo>
                <a:lnTo>
                  <a:pt x="46161" y="15026"/>
                </a:lnTo>
                <a:lnTo>
                  <a:pt x="45092" y="23883"/>
                </a:lnTo>
                <a:lnTo>
                  <a:pt x="43220" y="36398"/>
                </a:lnTo>
                <a:lnTo>
                  <a:pt x="41026" y="48869"/>
                </a:lnTo>
                <a:lnTo>
                  <a:pt x="38913" y="61348"/>
                </a:lnTo>
                <a:lnTo>
                  <a:pt x="37282" y="73888"/>
                </a:lnTo>
                <a:lnTo>
                  <a:pt x="36533" y="86541"/>
                </a:lnTo>
                <a:lnTo>
                  <a:pt x="36637" y="93444"/>
                </a:lnTo>
                <a:lnTo>
                  <a:pt x="36832" y="96529"/>
                </a:lnTo>
                <a:lnTo>
                  <a:pt x="37123" y="99614"/>
                </a:lnTo>
                <a:lnTo>
                  <a:pt x="37318" y="102699"/>
                </a:lnTo>
                <a:lnTo>
                  <a:pt x="37026" y="103893"/>
                </a:lnTo>
                <a:lnTo>
                  <a:pt x="37123" y="105386"/>
                </a:lnTo>
                <a:lnTo>
                  <a:pt x="35568" y="105784"/>
                </a:lnTo>
                <a:lnTo>
                  <a:pt x="33629" y="93315"/>
                </a:lnTo>
                <a:lnTo>
                  <a:pt x="32589" y="80654"/>
                </a:lnTo>
                <a:lnTo>
                  <a:pt x="32070" y="69461"/>
                </a:lnTo>
                <a:lnTo>
                  <a:pt x="30709" y="75233"/>
                </a:lnTo>
                <a:lnTo>
                  <a:pt x="29252" y="80905"/>
                </a:lnTo>
                <a:lnTo>
                  <a:pt x="27794" y="86577"/>
                </a:lnTo>
                <a:lnTo>
                  <a:pt x="27114" y="89463"/>
                </a:lnTo>
                <a:lnTo>
                  <a:pt x="27114" y="93344"/>
                </a:lnTo>
                <a:lnTo>
                  <a:pt x="22935" y="93046"/>
                </a:lnTo>
                <a:lnTo>
                  <a:pt x="18950" y="92747"/>
                </a:lnTo>
                <a:lnTo>
                  <a:pt x="18853" y="89264"/>
                </a:lnTo>
                <a:lnTo>
                  <a:pt x="18464" y="86080"/>
                </a:lnTo>
                <a:lnTo>
                  <a:pt x="17441" y="73406"/>
                </a:lnTo>
                <a:lnTo>
                  <a:pt x="18127" y="60886"/>
                </a:lnTo>
                <a:lnTo>
                  <a:pt x="20490" y="48545"/>
                </a:lnTo>
                <a:lnTo>
                  <a:pt x="23129" y="40004"/>
                </a:lnTo>
                <a:lnTo>
                  <a:pt x="23323" y="39407"/>
                </a:lnTo>
                <a:lnTo>
                  <a:pt x="23518" y="38711"/>
                </a:lnTo>
                <a:lnTo>
                  <a:pt x="23615" y="38114"/>
                </a:lnTo>
                <a:lnTo>
                  <a:pt x="23615" y="37716"/>
                </a:lnTo>
                <a:lnTo>
                  <a:pt x="23421" y="37317"/>
                </a:lnTo>
                <a:lnTo>
                  <a:pt x="23032" y="36322"/>
                </a:lnTo>
                <a:lnTo>
                  <a:pt x="16277" y="47291"/>
                </a:lnTo>
                <a:lnTo>
                  <a:pt x="10554" y="58503"/>
                </a:lnTo>
                <a:lnTo>
                  <a:pt x="8552" y="63092"/>
                </a:lnTo>
                <a:lnTo>
                  <a:pt x="7969" y="64485"/>
                </a:lnTo>
                <a:lnTo>
                  <a:pt x="7483" y="65978"/>
                </a:lnTo>
                <a:lnTo>
                  <a:pt x="6899" y="67371"/>
                </a:lnTo>
                <a:lnTo>
                  <a:pt x="5928" y="69262"/>
                </a:lnTo>
                <a:lnTo>
                  <a:pt x="4567" y="70953"/>
                </a:lnTo>
                <a:lnTo>
                  <a:pt x="2332" y="70058"/>
                </a:lnTo>
                <a:lnTo>
                  <a:pt x="0" y="69262"/>
                </a:lnTo>
                <a:lnTo>
                  <a:pt x="194" y="67172"/>
                </a:lnTo>
                <a:close/>
              </a:path>
            </a:pathLst>
          </a:custGeom>
          <a:solidFill>
            <a:srgbClr val="302D30"/>
          </a:solidFill>
        </p:spPr>
        <p:txBody>
          <a:bodyPr wrap="square" lIns="0" tIns="0" rIns="0" bIns="0" rtlCol="0">
            <a:noAutofit/>
          </a:bodyPr>
          <a:lstStyle/>
          <a:p>
            <a:endParaRPr sz="1758"/>
          </a:p>
        </p:txBody>
      </p:sp>
      <p:sp>
        <p:nvSpPr>
          <p:cNvPr id="1809" name="object 786"/>
          <p:cNvSpPr/>
          <p:nvPr/>
        </p:nvSpPr>
        <p:spPr>
          <a:xfrm>
            <a:off x="1948371" y="3012287"/>
            <a:ext cx="9964" cy="12730"/>
          </a:xfrm>
          <a:custGeom>
            <a:avLst/>
            <a:gdLst/>
            <a:ahLst/>
            <a:cxnLst/>
            <a:rect l="l" t="t" r="r" b="b"/>
            <a:pathLst>
              <a:path w="10204" h="13036">
                <a:moveTo>
                  <a:pt x="10204" y="0"/>
                </a:moveTo>
                <a:lnTo>
                  <a:pt x="9815" y="5672"/>
                </a:lnTo>
                <a:lnTo>
                  <a:pt x="5636" y="9055"/>
                </a:lnTo>
                <a:lnTo>
                  <a:pt x="2623" y="13036"/>
                </a:lnTo>
                <a:lnTo>
                  <a:pt x="0" y="7463"/>
                </a:lnTo>
                <a:lnTo>
                  <a:pt x="2429" y="3383"/>
                </a:lnTo>
                <a:lnTo>
                  <a:pt x="10204" y="0"/>
                </a:lnTo>
                <a:close/>
              </a:path>
            </a:pathLst>
          </a:custGeom>
          <a:solidFill>
            <a:srgbClr val="BAB6B6"/>
          </a:solidFill>
        </p:spPr>
        <p:txBody>
          <a:bodyPr wrap="square" lIns="0" tIns="0" rIns="0" bIns="0" rtlCol="0">
            <a:noAutofit/>
          </a:bodyPr>
          <a:lstStyle/>
          <a:p>
            <a:endParaRPr sz="1758"/>
          </a:p>
        </p:txBody>
      </p:sp>
      <p:sp>
        <p:nvSpPr>
          <p:cNvPr id="1810" name="object 787"/>
          <p:cNvSpPr/>
          <p:nvPr/>
        </p:nvSpPr>
        <p:spPr>
          <a:xfrm>
            <a:off x="1940014" y="3029099"/>
            <a:ext cx="9015" cy="8842"/>
          </a:xfrm>
          <a:custGeom>
            <a:avLst/>
            <a:gdLst/>
            <a:ahLst/>
            <a:cxnLst/>
            <a:rect l="l" t="t" r="r" b="b"/>
            <a:pathLst>
              <a:path w="9232" h="9055">
                <a:moveTo>
                  <a:pt x="1069" y="2985"/>
                </a:moveTo>
                <a:lnTo>
                  <a:pt x="1943" y="0"/>
                </a:lnTo>
                <a:lnTo>
                  <a:pt x="4373" y="0"/>
                </a:lnTo>
                <a:lnTo>
                  <a:pt x="6705" y="99"/>
                </a:lnTo>
                <a:lnTo>
                  <a:pt x="9135" y="199"/>
                </a:lnTo>
                <a:lnTo>
                  <a:pt x="9135" y="597"/>
                </a:lnTo>
                <a:lnTo>
                  <a:pt x="9232" y="1094"/>
                </a:lnTo>
                <a:lnTo>
                  <a:pt x="9135" y="1492"/>
                </a:lnTo>
                <a:lnTo>
                  <a:pt x="8163" y="4478"/>
                </a:lnTo>
                <a:lnTo>
                  <a:pt x="7969" y="9055"/>
                </a:lnTo>
                <a:lnTo>
                  <a:pt x="3595" y="7861"/>
                </a:lnTo>
                <a:lnTo>
                  <a:pt x="0" y="6866"/>
                </a:lnTo>
                <a:lnTo>
                  <a:pt x="1069" y="2985"/>
                </a:lnTo>
                <a:close/>
              </a:path>
            </a:pathLst>
          </a:custGeom>
          <a:solidFill>
            <a:srgbClr val="BAB6B6"/>
          </a:solidFill>
        </p:spPr>
        <p:txBody>
          <a:bodyPr wrap="square" lIns="0" tIns="0" rIns="0" bIns="0" rtlCol="0">
            <a:noAutofit/>
          </a:bodyPr>
          <a:lstStyle/>
          <a:p>
            <a:endParaRPr sz="1758"/>
          </a:p>
        </p:txBody>
      </p:sp>
      <p:sp>
        <p:nvSpPr>
          <p:cNvPr id="1811" name="object 788"/>
          <p:cNvSpPr/>
          <p:nvPr/>
        </p:nvSpPr>
        <p:spPr>
          <a:xfrm>
            <a:off x="1958353" y="3007050"/>
            <a:ext cx="5598" cy="5441"/>
          </a:xfrm>
          <a:custGeom>
            <a:avLst/>
            <a:gdLst/>
            <a:ahLst/>
            <a:cxnLst/>
            <a:rect l="l" t="t" r="r" b="b"/>
            <a:pathLst>
              <a:path w="5733" h="5572">
                <a:moveTo>
                  <a:pt x="0" y="5373"/>
                </a:moveTo>
                <a:lnTo>
                  <a:pt x="388" y="1890"/>
                </a:lnTo>
                <a:lnTo>
                  <a:pt x="2526" y="298"/>
                </a:lnTo>
                <a:lnTo>
                  <a:pt x="5733" y="0"/>
                </a:lnTo>
                <a:lnTo>
                  <a:pt x="4567" y="2686"/>
                </a:lnTo>
                <a:lnTo>
                  <a:pt x="3692" y="5572"/>
                </a:lnTo>
                <a:lnTo>
                  <a:pt x="0" y="5373"/>
                </a:lnTo>
                <a:close/>
              </a:path>
            </a:pathLst>
          </a:custGeom>
          <a:solidFill>
            <a:srgbClr val="BAB6B6"/>
          </a:solidFill>
        </p:spPr>
        <p:txBody>
          <a:bodyPr wrap="square" lIns="0" tIns="0" rIns="0" bIns="0" rtlCol="0">
            <a:noAutofit/>
          </a:bodyPr>
          <a:lstStyle/>
          <a:p>
            <a:endParaRPr sz="1758"/>
          </a:p>
        </p:txBody>
      </p:sp>
      <p:sp>
        <p:nvSpPr>
          <p:cNvPr id="1812" name="object 789"/>
          <p:cNvSpPr/>
          <p:nvPr/>
        </p:nvSpPr>
        <p:spPr>
          <a:xfrm>
            <a:off x="1980850" y="2883246"/>
            <a:ext cx="3985" cy="4567"/>
          </a:xfrm>
          <a:custGeom>
            <a:avLst/>
            <a:gdLst/>
            <a:ahLst/>
            <a:cxnLst/>
            <a:rect l="l" t="t" r="r" b="b"/>
            <a:pathLst>
              <a:path w="4081" h="4677">
                <a:moveTo>
                  <a:pt x="0" y="4577"/>
                </a:moveTo>
                <a:lnTo>
                  <a:pt x="485" y="2288"/>
                </a:lnTo>
                <a:lnTo>
                  <a:pt x="1846" y="995"/>
                </a:lnTo>
                <a:lnTo>
                  <a:pt x="4081" y="0"/>
                </a:lnTo>
                <a:lnTo>
                  <a:pt x="3304" y="2288"/>
                </a:lnTo>
                <a:lnTo>
                  <a:pt x="2138" y="3781"/>
                </a:lnTo>
                <a:lnTo>
                  <a:pt x="194" y="4677"/>
                </a:lnTo>
                <a:lnTo>
                  <a:pt x="0" y="4577"/>
                </a:lnTo>
                <a:close/>
              </a:path>
            </a:pathLst>
          </a:custGeom>
          <a:solidFill>
            <a:srgbClr val="302D30"/>
          </a:solidFill>
        </p:spPr>
        <p:txBody>
          <a:bodyPr wrap="square" lIns="0" tIns="0" rIns="0" bIns="0" rtlCol="0">
            <a:noAutofit/>
          </a:bodyPr>
          <a:lstStyle/>
          <a:p>
            <a:endParaRPr sz="1758"/>
          </a:p>
        </p:txBody>
      </p:sp>
      <p:sp>
        <p:nvSpPr>
          <p:cNvPr id="1813" name="object 790"/>
          <p:cNvSpPr/>
          <p:nvPr/>
        </p:nvSpPr>
        <p:spPr>
          <a:xfrm>
            <a:off x="2017576" y="2984301"/>
            <a:ext cx="3132" cy="2332"/>
          </a:xfrm>
          <a:custGeom>
            <a:avLst/>
            <a:gdLst/>
            <a:ahLst/>
            <a:cxnLst/>
            <a:rect l="l" t="t" r="r" b="b"/>
            <a:pathLst>
              <a:path w="3207" h="2388">
                <a:moveTo>
                  <a:pt x="3207" y="1691"/>
                </a:moveTo>
                <a:lnTo>
                  <a:pt x="2235" y="2189"/>
                </a:lnTo>
                <a:lnTo>
                  <a:pt x="874" y="2388"/>
                </a:lnTo>
                <a:lnTo>
                  <a:pt x="388" y="1393"/>
                </a:lnTo>
                <a:lnTo>
                  <a:pt x="0" y="796"/>
                </a:lnTo>
                <a:lnTo>
                  <a:pt x="1069" y="99"/>
                </a:lnTo>
                <a:lnTo>
                  <a:pt x="2040" y="0"/>
                </a:lnTo>
                <a:lnTo>
                  <a:pt x="2429" y="497"/>
                </a:lnTo>
                <a:lnTo>
                  <a:pt x="2818" y="1094"/>
                </a:lnTo>
                <a:lnTo>
                  <a:pt x="3207" y="1691"/>
                </a:lnTo>
                <a:close/>
              </a:path>
            </a:pathLst>
          </a:custGeom>
          <a:solidFill>
            <a:srgbClr val="302D30"/>
          </a:solidFill>
        </p:spPr>
        <p:txBody>
          <a:bodyPr wrap="square" lIns="0" tIns="0" rIns="0" bIns="0" rtlCol="0">
            <a:noAutofit/>
          </a:bodyPr>
          <a:lstStyle/>
          <a:p>
            <a:endParaRPr sz="1758"/>
          </a:p>
        </p:txBody>
      </p:sp>
      <p:sp>
        <p:nvSpPr>
          <p:cNvPr id="1814" name="object 791"/>
          <p:cNvSpPr/>
          <p:nvPr/>
        </p:nvSpPr>
        <p:spPr>
          <a:xfrm>
            <a:off x="1514395" y="3261348"/>
            <a:ext cx="59121" cy="20630"/>
          </a:xfrm>
          <a:custGeom>
            <a:avLst/>
            <a:gdLst/>
            <a:ahLst/>
            <a:cxnLst/>
            <a:rect l="l" t="t" r="r" b="b"/>
            <a:pathLst>
              <a:path w="60544" h="21127">
                <a:moveTo>
                  <a:pt x="4558" y="8547"/>
                </a:moveTo>
                <a:lnTo>
                  <a:pt x="0" y="3283"/>
                </a:lnTo>
                <a:lnTo>
                  <a:pt x="0" y="0"/>
                </a:lnTo>
                <a:lnTo>
                  <a:pt x="10894" y="7259"/>
                </a:lnTo>
                <a:lnTo>
                  <a:pt x="23101" y="10832"/>
                </a:lnTo>
                <a:lnTo>
                  <a:pt x="34499" y="12837"/>
                </a:lnTo>
                <a:lnTo>
                  <a:pt x="46876" y="14179"/>
                </a:lnTo>
                <a:lnTo>
                  <a:pt x="59797" y="14154"/>
                </a:lnTo>
                <a:lnTo>
                  <a:pt x="60544" y="14131"/>
                </a:lnTo>
                <a:lnTo>
                  <a:pt x="51995" y="19407"/>
                </a:lnTo>
                <a:lnTo>
                  <a:pt x="40381" y="21127"/>
                </a:lnTo>
                <a:lnTo>
                  <a:pt x="27443" y="19650"/>
                </a:lnTo>
                <a:lnTo>
                  <a:pt x="14922" y="15336"/>
                </a:lnTo>
                <a:lnTo>
                  <a:pt x="4558" y="8547"/>
                </a:lnTo>
                <a:close/>
              </a:path>
            </a:pathLst>
          </a:custGeom>
          <a:solidFill>
            <a:srgbClr val="302D30"/>
          </a:solidFill>
        </p:spPr>
        <p:txBody>
          <a:bodyPr wrap="square" lIns="0" tIns="0" rIns="0" bIns="0" rtlCol="0">
            <a:noAutofit/>
          </a:bodyPr>
          <a:lstStyle/>
          <a:p>
            <a:endParaRPr sz="1758"/>
          </a:p>
        </p:txBody>
      </p:sp>
      <p:sp>
        <p:nvSpPr>
          <p:cNvPr id="1815" name="object 792"/>
          <p:cNvSpPr/>
          <p:nvPr/>
        </p:nvSpPr>
        <p:spPr>
          <a:xfrm>
            <a:off x="1642037" y="3548009"/>
            <a:ext cx="9110" cy="9523"/>
          </a:xfrm>
          <a:custGeom>
            <a:avLst/>
            <a:gdLst/>
            <a:ahLst/>
            <a:cxnLst/>
            <a:rect l="l" t="t" r="r" b="b"/>
            <a:pathLst>
              <a:path w="9329" h="9752">
                <a:moveTo>
                  <a:pt x="2818" y="8160"/>
                </a:moveTo>
                <a:lnTo>
                  <a:pt x="1943" y="4577"/>
                </a:lnTo>
                <a:lnTo>
                  <a:pt x="0" y="995"/>
                </a:lnTo>
                <a:lnTo>
                  <a:pt x="3304" y="199"/>
                </a:lnTo>
                <a:lnTo>
                  <a:pt x="6219" y="0"/>
                </a:lnTo>
                <a:lnTo>
                  <a:pt x="9038" y="597"/>
                </a:lnTo>
                <a:lnTo>
                  <a:pt x="9329" y="3980"/>
                </a:lnTo>
                <a:lnTo>
                  <a:pt x="6802" y="6567"/>
                </a:lnTo>
                <a:lnTo>
                  <a:pt x="6414" y="9752"/>
                </a:lnTo>
                <a:lnTo>
                  <a:pt x="2818" y="8160"/>
                </a:lnTo>
                <a:close/>
              </a:path>
            </a:pathLst>
          </a:custGeom>
          <a:solidFill>
            <a:srgbClr val="EB3EA4"/>
          </a:solidFill>
        </p:spPr>
        <p:txBody>
          <a:bodyPr wrap="square" lIns="0" tIns="0" rIns="0" bIns="0" rtlCol="0">
            <a:noAutofit/>
          </a:bodyPr>
          <a:lstStyle/>
          <a:p>
            <a:endParaRPr sz="1758"/>
          </a:p>
        </p:txBody>
      </p:sp>
      <p:sp>
        <p:nvSpPr>
          <p:cNvPr id="1816" name="object 793"/>
          <p:cNvSpPr/>
          <p:nvPr/>
        </p:nvSpPr>
        <p:spPr>
          <a:xfrm>
            <a:off x="1646414" y="3204009"/>
            <a:ext cx="14045" cy="9134"/>
          </a:xfrm>
          <a:custGeom>
            <a:avLst/>
            <a:gdLst/>
            <a:ahLst/>
            <a:cxnLst/>
            <a:rect l="l" t="t" r="r" b="b"/>
            <a:pathLst>
              <a:path w="14383" h="9354">
                <a:moveTo>
                  <a:pt x="14383" y="8060"/>
                </a:moveTo>
                <a:lnTo>
                  <a:pt x="10787" y="9354"/>
                </a:lnTo>
                <a:lnTo>
                  <a:pt x="7774" y="6468"/>
                </a:lnTo>
                <a:lnTo>
                  <a:pt x="4276" y="6866"/>
                </a:lnTo>
                <a:lnTo>
                  <a:pt x="2818" y="4577"/>
                </a:lnTo>
                <a:lnTo>
                  <a:pt x="1360" y="2288"/>
                </a:lnTo>
                <a:lnTo>
                  <a:pt x="0" y="0"/>
                </a:lnTo>
                <a:lnTo>
                  <a:pt x="5539" y="1194"/>
                </a:lnTo>
                <a:lnTo>
                  <a:pt x="9718" y="5075"/>
                </a:lnTo>
                <a:lnTo>
                  <a:pt x="14383" y="8060"/>
                </a:lnTo>
                <a:close/>
              </a:path>
            </a:pathLst>
          </a:custGeom>
          <a:solidFill>
            <a:srgbClr val="EB3EA4"/>
          </a:solidFill>
        </p:spPr>
        <p:txBody>
          <a:bodyPr wrap="square" lIns="0" tIns="0" rIns="0" bIns="0" rtlCol="0">
            <a:noAutofit/>
          </a:bodyPr>
          <a:lstStyle/>
          <a:p>
            <a:endParaRPr sz="1758"/>
          </a:p>
        </p:txBody>
      </p:sp>
      <p:sp>
        <p:nvSpPr>
          <p:cNvPr id="1817" name="object 794"/>
          <p:cNvSpPr/>
          <p:nvPr/>
        </p:nvSpPr>
        <p:spPr>
          <a:xfrm>
            <a:off x="1650581" y="3210335"/>
            <a:ext cx="9964" cy="5539"/>
          </a:xfrm>
          <a:custGeom>
            <a:avLst/>
            <a:gdLst/>
            <a:ahLst/>
            <a:cxnLst/>
            <a:rect l="l" t="t" r="r" b="b"/>
            <a:pathLst>
              <a:path w="10204" h="5672">
                <a:moveTo>
                  <a:pt x="194" y="3582"/>
                </a:moveTo>
                <a:lnTo>
                  <a:pt x="97" y="2487"/>
                </a:lnTo>
                <a:lnTo>
                  <a:pt x="97" y="1492"/>
                </a:lnTo>
                <a:lnTo>
                  <a:pt x="0" y="398"/>
                </a:lnTo>
                <a:lnTo>
                  <a:pt x="3498" y="0"/>
                </a:lnTo>
                <a:lnTo>
                  <a:pt x="6511" y="2885"/>
                </a:lnTo>
                <a:lnTo>
                  <a:pt x="10107" y="1592"/>
                </a:lnTo>
                <a:lnTo>
                  <a:pt x="7483" y="5672"/>
                </a:lnTo>
                <a:lnTo>
                  <a:pt x="3692" y="3781"/>
                </a:lnTo>
                <a:lnTo>
                  <a:pt x="194" y="3582"/>
                </a:lnTo>
                <a:close/>
              </a:path>
            </a:pathLst>
          </a:custGeom>
          <a:solidFill>
            <a:srgbClr val="FCFCFC"/>
          </a:solidFill>
        </p:spPr>
        <p:txBody>
          <a:bodyPr wrap="square" lIns="0" tIns="0" rIns="0" bIns="0" rtlCol="0">
            <a:noAutofit/>
          </a:bodyPr>
          <a:lstStyle/>
          <a:p>
            <a:endParaRPr sz="1758"/>
          </a:p>
        </p:txBody>
      </p:sp>
      <p:sp>
        <p:nvSpPr>
          <p:cNvPr id="1818" name="object 795"/>
          <p:cNvSpPr/>
          <p:nvPr/>
        </p:nvSpPr>
        <p:spPr>
          <a:xfrm>
            <a:off x="1784387" y="3244452"/>
            <a:ext cx="9869" cy="8065"/>
          </a:xfrm>
          <a:custGeom>
            <a:avLst/>
            <a:gdLst/>
            <a:ahLst/>
            <a:cxnLst/>
            <a:rect l="l" t="t" r="r" b="b"/>
            <a:pathLst>
              <a:path w="10107" h="8259">
                <a:moveTo>
                  <a:pt x="6122" y="2885"/>
                </a:moveTo>
                <a:lnTo>
                  <a:pt x="10107" y="2189"/>
                </a:lnTo>
                <a:lnTo>
                  <a:pt x="7385" y="4975"/>
                </a:lnTo>
                <a:lnTo>
                  <a:pt x="4178" y="7165"/>
                </a:lnTo>
                <a:lnTo>
                  <a:pt x="388" y="8259"/>
                </a:lnTo>
                <a:lnTo>
                  <a:pt x="0" y="0"/>
                </a:lnTo>
                <a:lnTo>
                  <a:pt x="6122" y="2885"/>
                </a:lnTo>
                <a:close/>
              </a:path>
            </a:pathLst>
          </a:custGeom>
          <a:solidFill>
            <a:srgbClr val="EB3EA4"/>
          </a:solidFill>
        </p:spPr>
        <p:txBody>
          <a:bodyPr wrap="square" lIns="0" tIns="0" rIns="0" bIns="0" rtlCol="0">
            <a:noAutofit/>
          </a:bodyPr>
          <a:lstStyle/>
          <a:p>
            <a:endParaRPr sz="1758"/>
          </a:p>
        </p:txBody>
      </p:sp>
      <p:sp>
        <p:nvSpPr>
          <p:cNvPr id="1819" name="object 796"/>
          <p:cNvSpPr/>
          <p:nvPr/>
        </p:nvSpPr>
        <p:spPr>
          <a:xfrm>
            <a:off x="1989677" y="3201780"/>
            <a:ext cx="11197" cy="54126"/>
          </a:xfrm>
          <a:custGeom>
            <a:avLst/>
            <a:gdLst/>
            <a:ahLst/>
            <a:cxnLst/>
            <a:rect l="l" t="t" r="r" b="b"/>
            <a:pathLst>
              <a:path w="11467" h="55429">
                <a:moveTo>
                  <a:pt x="7381" y="46138"/>
                </a:moveTo>
                <a:lnTo>
                  <a:pt x="1554" y="55429"/>
                </a:lnTo>
                <a:lnTo>
                  <a:pt x="0" y="50453"/>
                </a:lnTo>
                <a:lnTo>
                  <a:pt x="2040" y="45378"/>
                </a:lnTo>
                <a:lnTo>
                  <a:pt x="1457" y="40402"/>
                </a:lnTo>
                <a:lnTo>
                  <a:pt x="6398" y="28514"/>
                </a:lnTo>
                <a:lnTo>
                  <a:pt x="7366" y="17816"/>
                </a:lnTo>
                <a:lnTo>
                  <a:pt x="4347" y="5859"/>
                </a:lnTo>
                <a:lnTo>
                  <a:pt x="1943" y="0"/>
                </a:lnTo>
                <a:lnTo>
                  <a:pt x="8411" y="6172"/>
                </a:lnTo>
                <a:lnTo>
                  <a:pt x="11467" y="17902"/>
                </a:lnTo>
                <a:lnTo>
                  <a:pt x="11120" y="32216"/>
                </a:lnTo>
                <a:lnTo>
                  <a:pt x="7381" y="46138"/>
                </a:lnTo>
                <a:close/>
              </a:path>
            </a:pathLst>
          </a:custGeom>
          <a:solidFill>
            <a:srgbClr val="FCFCFC"/>
          </a:solidFill>
        </p:spPr>
        <p:txBody>
          <a:bodyPr wrap="square" lIns="0" tIns="0" rIns="0" bIns="0" rtlCol="0">
            <a:noAutofit/>
          </a:bodyPr>
          <a:lstStyle/>
          <a:p>
            <a:endParaRPr sz="1758"/>
          </a:p>
        </p:txBody>
      </p:sp>
      <p:sp>
        <p:nvSpPr>
          <p:cNvPr id="1820" name="object 797"/>
          <p:cNvSpPr/>
          <p:nvPr/>
        </p:nvSpPr>
        <p:spPr>
          <a:xfrm>
            <a:off x="1967370" y="3315483"/>
            <a:ext cx="22111" cy="29347"/>
          </a:xfrm>
          <a:custGeom>
            <a:avLst/>
            <a:gdLst/>
            <a:ahLst/>
            <a:cxnLst/>
            <a:rect l="l" t="t" r="r" b="b"/>
            <a:pathLst>
              <a:path w="22643" h="30053">
                <a:moveTo>
                  <a:pt x="12069" y="22911"/>
                </a:moveTo>
                <a:lnTo>
                  <a:pt x="3449" y="13429"/>
                </a:lnTo>
                <a:lnTo>
                  <a:pt x="2915" y="12638"/>
                </a:lnTo>
                <a:lnTo>
                  <a:pt x="0" y="8259"/>
                </a:lnTo>
                <a:lnTo>
                  <a:pt x="3304" y="4279"/>
                </a:lnTo>
                <a:lnTo>
                  <a:pt x="4373" y="0"/>
                </a:lnTo>
                <a:lnTo>
                  <a:pt x="9891" y="11524"/>
                </a:lnTo>
                <a:lnTo>
                  <a:pt x="17016" y="22014"/>
                </a:lnTo>
                <a:lnTo>
                  <a:pt x="22643" y="30053"/>
                </a:lnTo>
                <a:lnTo>
                  <a:pt x="12069" y="22911"/>
                </a:lnTo>
                <a:close/>
              </a:path>
            </a:pathLst>
          </a:custGeom>
          <a:solidFill>
            <a:srgbClr val="F0972C"/>
          </a:solidFill>
        </p:spPr>
        <p:txBody>
          <a:bodyPr wrap="square" lIns="0" tIns="0" rIns="0" bIns="0" rtlCol="0">
            <a:noAutofit/>
          </a:bodyPr>
          <a:lstStyle/>
          <a:p>
            <a:endParaRPr sz="1758"/>
          </a:p>
        </p:txBody>
      </p:sp>
      <p:sp>
        <p:nvSpPr>
          <p:cNvPr id="1821" name="object 798"/>
          <p:cNvSpPr/>
          <p:nvPr/>
        </p:nvSpPr>
        <p:spPr>
          <a:xfrm>
            <a:off x="2083815" y="3326066"/>
            <a:ext cx="14045" cy="21475"/>
          </a:xfrm>
          <a:custGeom>
            <a:avLst/>
            <a:gdLst/>
            <a:ahLst/>
            <a:cxnLst/>
            <a:rect l="l" t="t" r="r" b="b"/>
            <a:pathLst>
              <a:path w="14383" h="21992">
                <a:moveTo>
                  <a:pt x="13841" y="9548"/>
                </a:moveTo>
                <a:lnTo>
                  <a:pt x="5066" y="18899"/>
                </a:lnTo>
                <a:lnTo>
                  <a:pt x="0" y="21992"/>
                </a:lnTo>
                <a:lnTo>
                  <a:pt x="7427" y="11699"/>
                </a:lnTo>
                <a:lnTo>
                  <a:pt x="13953" y="777"/>
                </a:lnTo>
                <a:lnTo>
                  <a:pt x="14383" y="0"/>
                </a:lnTo>
                <a:lnTo>
                  <a:pt x="13841" y="9548"/>
                </a:lnTo>
                <a:close/>
              </a:path>
            </a:pathLst>
          </a:custGeom>
          <a:solidFill>
            <a:srgbClr val="F0972C"/>
          </a:solidFill>
        </p:spPr>
        <p:txBody>
          <a:bodyPr wrap="square" lIns="0" tIns="0" rIns="0" bIns="0" rtlCol="0">
            <a:noAutofit/>
          </a:bodyPr>
          <a:lstStyle/>
          <a:p>
            <a:endParaRPr sz="1758"/>
          </a:p>
        </p:txBody>
      </p:sp>
      <p:sp>
        <p:nvSpPr>
          <p:cNvPr id="1822" name="object 799"/>
          <p:cNvSpPr/>
          <p:nvPr/>
        </p:nvSpPr>
        <p:spPr>
          <a:xfrm>
            <a:off x="1975317" y="3181470"/>
            <a:ext cx="3416" cy="3984"/>
          </a:xfrm>
          <a:custGeom>
            <a:avLst/>
            <a:gdLst/>
            <a:ahLst/>
            <a:cxnLst/>
            <a:rect l="l" t="t" r="r" b="b"/>
            <a:pathLst>
              <a:path w="3498" h="4080">
                <a:moveTo>
                  <a:pt x="388" y="696"/>
                </a:moveTo>
                <a:lnTo>
                  <a:pt x="777" y="398"/>
                </a:lnTo>
                <a:lnTo>
                  <a:pt x="1166" y="0"/>
                </a:lnTo>
                <a:lnTo>
                  <a:pt x="2235" y="895"/>
                </a:lnTo>
                <a:lnTo>
                  <a:pt x="3498" y="1791"/>
                </a:lnTo>
                <a:lnTo>
                  <a:pt x="3109" y="4080"/>
                </a:lnTo>
                <a:lnTo>
                  <a:pt x="1360" y="3881"/>
                </a:lnTo>
                <a:lnTo>
                  <a:pt x="874" y="2189"/>
                </a:lnTo>
                <a:lnTo>
                  <a:pt x="0" y="1094"/>
                </a:lnTo>
                <a:lnTo>
                  <a:pt x="388" y="696"/>
                </a:lnTo>
                <a:close/>
              </a:path>
            </a:pathLst>
          </a:custGeom>
          <a:solidFill>
            <a:srgbClr val="F0972C"/>
          </a:solidFill>
        </p:spPr>
        <p:txBody>
          <a:bodyPr wrap="square" lIns="0" tIns="0" rIns="0" bIns="0" rtlCol="0">
            <a:noAutofit/>
          </a:bodyPr>
          <a:lstStyle/>
          <a:p>
            <a:endParaRPr sz="1758"/>
          </a:p>
        </p:txBody>
      </p:sp>
      <p:sp>
        <p:nvSpPr>
          <p:cNvPr id="1823" name="object 800"/>
          <p:cNvSpPr/>
          <p:nvPr/>
        </p:nvSpPr>
        <p:spPr>
          <a:xfrm>
            <a:off x="2009197" y="3215883"/>
            <a:ext cx="1517" cy="1651"/>
          </a:xfrm>
          <a:custGeom>
            <a:avLst/>
            <a:gdLst/>
            <a:ahLst/>
            <a:cxnLst/>
            <a:rect l="l" t="t" r="r" b="b"/>
            <a:pathLst>
              <a:path w="1554" h="1691">
                <a:moveTo>
                  <a:pt x="1554" y="99"/>
                </a:moveTo>
                <a:lnTo>
                  <a:pt x="1166" y="597"/>
                </a:lnTo>
                <a:lnTo>
                  <a:pt x="777" y="1094"/>
                </a:lnTo>
                <a:lnTo>
                  <a:pt x="388" y="1691"/>
                </a:lnTo>
                <a:lnTo>
                  <a:pt x="194" y="1094"/>
                </a:lnTo>
                <a:lnTo>
                  <a:pt x="97" y="497"/>
                </a:lnTo>
                <a:lnTo>
                  <a:pt x="0" y="0"/>
                </a:lnTo>
                <a:lnTo>
                  <a:pt x="485" y="0"/>
                </a:lnTo>
                <a:lnTo>
                  <a:pt x="1069" y="99"/>
                </a:lnTo>
                <a:lnTo>
                  <a:pt x="1554" y="99"/>
                </a:lnTo>
                <a:close/>
              </a:path>
            </a:pathLst>
          </a:custGeom>
          <a:solidFill>
            <a:srgbClr val="FCFCFC"/>
          </a:solidFill>
        </p:spPr>
        <p:txBody>
          <a:bodyPr wrap="square" lIns="0" tIns="0" rIns="0" bIns="0" rtlCol="0">
            <a:noAutofit/>
          </a:bodyPr>
          <a:lstStyle/>
          <a:p>
            <a:endParaRPr sz="1758"/>
          </a:p>
        </p:txBody>
      </p:sp>
      <p:sp>
        <p:nvSpPr>
          <p:cNvPr id="1824" name="object 801"/>
          <p:cNvSpPr/>
          <p:nvPr/>
        </p:nvSpPr>
        <p:spPr>
          <a:xfrm>
            <a:off x="1735040" y="2810565"/>
            <a:ext cx="20403" cy="9231"/>
          </a:xfrm>
          <a:custGeom>
            <a:avLst/>
            <a:gdLst/>
            <a:ahLst/>
            <a:cxnLst/>
            <a:rect l="l" t="t" r="r" b="b"/>
            <a:pathLst>
              <a:path w="20894" h="9453">
                <a:moveTo>
                  <a:pt x="3401" y="9155"/>
                </a:moveTo>
                <a:lnTo>
                  <a:pt x="1069" y="9453"/>
                </a:lnTo>
                <a:lnTo>
                  <a:pt x="874" y="9155"/>
                </a:lnTo>
                <a:lnTo>
                  <a:pt x="680" y="8956"/>
                </a:lnTo>
                <a:lnTo>
                  <a:pt x="388" y="8757"/>
                </a:lnTo>
                <a:lnTo>
                  <a:pt x="0" y="4478"/>
                </a:lnTo>
                <a:lnTo>
                  <a:pt x="4664" y="5970"/>
                </a:lnTo>
                <a:lnTo>
                  <a:pt x="5928" y="3582"/>
                </a:lnTo>
                <a:lnTo>
                  <a:pt x="5733" y="3582"/>
                </a:lnTo>
                <a:lnTo>
                  <a:pt x="9426" y="3383"/>
                </a:lnTo>
                <a:lnTo>
                  <a:pt x="10690" y="3682"/>
                </a:lnTo>
                <a:lnTo>
                  <a:pt x="11661" y="3483"/>
                </a:lnTo>
                <a:lnTo>
                  <a:pt x="12147" y="2189"/>
                </a:lnTo>
                <a:lnTo>
                  <a:pt x="15063" y="2189"/>
                </a:lnTo>
                <a:lnTo>
                  <a:pt x="17687" y="0"/>
                </a:lnTo>
                <a:lnTo>
                  <a:pt x="20894" y="1492"/>
                </a:lnTo>
                <a:lnTo>
                  <a:pt x="17881" y="6368"/>
                </a:lnTo>
                <a:lnTo>
                  <a:pt x="13994" y="9354"/>
                </a:lnTo>
                <a:lnTo>
                  <a:pt x="7969" y="8757"/>
                </a:lnTo>
                <a:lnTo>
                  <a:pt x="5733" y="8558"/>
                </a:lnTo>
                <a:lnTo>
                  <a:pt x="3401" y="9155"/>
                </a:lnTo>
                <a:close/>
              </a:path>
            </a:pathLst>
          </a:custGeom>
          <a:solidFill>
            <a:srgbClr val="FCFCFC"/>
          </a:solidFill>
        </p:spPr>
        <p:txBody>
          <a:bodyPr wrap="square" lIns="0" tIns="0" rIns="0" bIns="0" rtlCol="0">
            <a:noAutofit/>
          </a:bodyPr>
          <a:lstStyle/>
          <a:p>
            <a:endParaRPr sz="1758"/>
          </a:p>
        </p:txBody>
      </p:sp>
      <p:sp>
        <p:nvSpPr>
          <p:cNvPr id="1825" name="object 802"/>
          <p:cNvSpPr/>
          <p:nvPr/>
        </p:nvSpPr>
        <p:spPr>
          <a:xfrm>
            <a:off x="1700124" y="2809585"/>
            <a:ext cx="20972" cy="5837"/>
          </a:xfrm>
          <a:custGeom>
            <a:avLst/>
            <a:gdLst/>
            <a:ahLst/>
            <a:cxnLst/>
            <a:rect l="l" t="t" r="r" b="b"/>
            <a:pathLst>
              <a:path w="21477" h="5978">
                <a:moveTo>
                  <a:pt x="14285" y="5082"/>
                </a:moveTo>
                <a:lnTo>
                  <a:pt x="7677" y="4087"/>
                </a:lnTo>
                <a:lnTo>
                  <a:pt x="0" y="5978"/>
                </a:lnTo>
                <a:lnTo>
                  <a:pt x="9581" y="0"/>
                </a:lnTo>
                <a:lnTo>
                  <a:pt x="21196" y="4244"/>
                </a:lnTo>
                <a:lnTo>
                  <a:pt x="21477" y="4386"/>
                </a:lnTo>
                <a:lnTo>
                  <a:pt x="14285" y="5082"/>
                </a:lnTo>
                <a:close/>
              </a:path>
            </a:pathLst>
          </a:custGeom>
          <a:solidFill>
            <a:srgbClr val="FCFCFC"/>
          </a:solidFill>
        </p:spPr>
        <p:txBody>
          <a:bodyPr wrap="square" lIns="0" tIns="0" rIns="0" bIns="0" rtlCol="0">
            <a:noAutofit/>
          </a:bodyPr>
          <a:lstStyle/>
          <a:p>
            <a:endParaRPr sz="1758"/>
          </a:p>
        </p:txBody>
      </p:sp>
      <p:sp>
        <p:nvSpPr>
          <p:cNvPr id="1826" name="object 803"/>
          <p:cNvSpPr/>
          <p:nvPr/>
        </p:nvSpPr>
        <p:spPr>
          <a:xfrm>
            <a:off x="1672497" y="2879935"/>
            <a:ext cx="5789" cy="17394"/>
          </a:xfrm>
          <a:custGeom>
            <a:avLst/>
            <a:gdLst/>
            <a:ahLst/>
            <a:cxnLst/>
            <a:rect l="l" t="t" r="r" b="b"/>
            <a:pathLst>
              <a:path w="5928" h="17813">
                <a:moveTo>
                  <a:pt x="5928" y="1791"/>
                </a:moveTo>
                <a:lnTo>
                  <a:pt x="5442" y="3483"/>
                </a:lnTo>
                <a:lnTo>
                  <a:pt x="4081" y="8359"/>
                </a:lnTo>
                <a:lnTo>
                  <a:pt x="3595" y="13434"/>
                </a:lnTo>
                <a:lnTo>
                  <a:pt x="583" y="17813"/>
                </a:lnTo>
                <a:lnTo>
                  <a:pt x="0" y="12638"/>
                </a:lnTo>
                <a:lnTo>
                  <a:pt x="777" y="7762"/>
                </a:lnTo>
                <a:lnTo>
                  <a:pt x="2040" y="2985"/>
                </a:lnTo>
                <a:lnTo>
                  <a:pt x="2332" y="1890"/>
                </a:lnTo>
                <a:lnTo>
                  <a:pt x="1943" y="0"/>
                </a:lnTo>
                <a:lnTo>
                  <a:pt x="3984" y="497"/>
                </a:lnTo>
                <a:lnTo>
                  <a:pt x="5345" y="895"/>
                </a:lnTo>
                <a:lnTo>
                  <a:pt x="5928" y="1791"/>
                </a:lnTo>
                <a:close/>
              </a:path>
            </a:pathLst>
          </a:custGeom>
          <a:solidFill>
            <a:srgbClr val="BAB6B6"/>
          </a:solidFill>
        </p:spPr>
        <p:txBody>
          <a:bodyPr wrap="square" lIns="0" tIns="0" rIns="0" bIns="0" rtlCol="0">
            <a:noAutofit/>
          </a:bodyPr>
          <a:lstStyle/>
          <a:p>
            <a:endParaRPr sz="1758"/>
          </a:p>
        </p:txBody>
      </p:sp>
      <p:sp>
        <p:nvSpPr>
          <p:cNvPr id="1827" name="object 804"/>
          <p:cNvSpPr/>
          <p:nvPr/>
        </p:nvSpPr>
        <p:spPr>
          <a:xfrm>
            <a:off x="1740634" y="2813991"/>
            <a:ext cx="189" cy="71"/>
          </a:xfrm>
          <a:custGeom>
            <a:avLst/>
            <a:gdLst/>
            <a:ahLst/>
            <a:cxnLst/>
            <a:rect l="l" t="t" r="r" b="b"/>
            <a:pathLst>
              <a:path w="194" h="73">
                <a:moveTo>
                  <a:pt x="194" y="73"/>
                </a:moveTo>
                <a:lnTo>
                  <a:pt x="0" y="73"/>
                </a:lnTo>
                <a:lnTo>
                  <a:pt x="194" y="73"/>
                </a:lnTo>
                <a:close/>
              </a:path>
            </a:pathLst>
          </a:custGeom>
          <a:solidFill>
            <a:srgbClr val="BAB6B6"/>
          </a:solidFill>
        </p:spPr>
        <p:txBody>
          <a:bodyPr wrap="square" lIns="0" tIns="0" rIns="0" bIns="0" rtlCol="0">
            <a:noAutofit/>
          </a:bodyPr>
          <a:lstStyle/>
          <a:p>
            <a:endParaRPr sz="1758"/>
          </a:p>
        </p:txBody>
      </p:sp>
      <p:sp>
        <p:nvSpPr>
          <p:cNvPr id="1828" name="object 805"/>
          <p:cNvSpPr/>
          <p:nvPr/>
        </p:nvSpPr>
        <p:spPr>
          <a:xfrm>
            <a:off x="1732675" y="2809677"/>
            <a:ext cx="14898" cy="6218"/>
          </a:xfrm>
          <a:custGeom>
            <a:avLst/>
            <a:gdLst/>
            <a:ahLst/>
            <a:cxnLst/>
            <a:rect l="l" t="t" r="r" b="b"/>
            <a:pathLst>
              <a:path w="15257" h="6368">
                <a:moveTo>
                  <a:pt x="1263" y="6368"/>
                </a:moveTo>
                <a:lnTo>
                  <a:pt x="0" y="597"/>
                </a:lnTo>
                <a:lnTo>
                  <a:pt x="3887" y="398"/>
                </a:lnTo>
                <a:lnTo>
                  <a:pt x="7774" y="0"/>
                </a:lnTo>
                <a:lnTo>
                  <a:pt x="13119" y="0"/>
                </a:lnTo>
                <a:lnTo>
                  <a:pt x="15257" y="398"/>
                </a:lnTo>
                <a:lnTo>
                  <a:pt x="14577" y="3084"/>
                </a:lnTo>
                <a:lnTo>
                  <a:pt x="14091" y="4378"/>
                </a:lnTo>
                <a:lnTo>
                  <a:pt x="13119" y="4577"/>
                </a:lnTo>
                <a:lnTo>
                  <a:pt x="11856" y="4279"/>
                </a:lnTo>
                <a:lnTo>
                  <a:pt x="10495" y="2388"/>
                </a:lnTo>
                <a:lnTo>
                  <a:pt x="9329" y="2786"/>
                </a:lnTo>
                <a:lnTo>
                  <a:pt x="8214" y="4404"/>
                </a:lnTo>
                <a:lnTo>
                  <a:pt x="5636" y="3084"/>
                </a:lnTo>
                <a:lnTo>
                  <a:pt x="1263" y="6368"/>
                </a:lnTo>
                <a:close/>
              </a:path>
            </a:pathLst>
          </a:custGeom>
          <a:solidFill>
            <a:srgbClr val="BAB6B6"/>
          </a:solidFill>
        </p:spPr>
        <p:txBody>
          <a:bodyPr wrap="square" lIns="0" tIns="0" rIns="0" bIns="0" rtlCol="0">
            <a:noAutofit/>
          </a:bodyPr>
          <a:lstStyle/>
          <a:p>
            <a:endParaRPr sz="1758"/>
          </a:p>
        </p:txBody>
      </p:sp>
      <p:sp>
        <p:nvSpPr>
          <p:cNvPr id="1829" name="object 806"/>
          <p:cNvSpPr/>
          <p:nvPr/>
        </p:nvSpPr>
        <p:spPr>
          <a:xfrm>
            <a:off x="1702295" y="2828633"/>
            <a:ext cx="11292" cy="5539"/>
          </a:xfrm>
          <a:custGeom>
            <a:avLst/>
            <a:gdLst/>
            <a:ahLst/>
            <a:cxnLst/>
            <a:rect l="l" t="t" r="r" b="b"/>
            <a:pathLst>
              <a:path w="11564" h="5672">
                <a:moveTo>
                  <a:pt x="0" y="5672"/>
                </a:moveTo>
                <a:lnTo>
                  <a:pt x="4859" y="895"/>
                </a:lnTo>
                <a:lnTo>
                  <a:pt x="11564" y="0"/>
                </a:lnTo>
                <a:lnTo>
                  <a:pt x="6705" y="4876"/>
                </a:lnTo>
                <a:lnTo>
                  <a:pt x="0" y="5672"/>
                </a:lnTo>
                <a:close/>
              </a:path>
            </a:pathLst>
          </a:custGeom>
          <a:solidFill>
            <a:srgbClr val="BAB6B6"/>
          </a:solidFill>
        </p:spPr>
        <p:txBody>
          <a:bodyPr wrap="square" lIns="0" tIns="0" rIns="0" bIns="0" rtlCol="0">
            <a:noAutofit/>
          </a:bodyPr>
          <a:lstStyle/>
          <a:p>
            <a:endParaRPr sz="1758"/>
          </a:p>
        </p:txBody>
      </p:sp>
      <p:sp>
        <p:nvSpPr>
          <p:cNvPr id="1830" name="object 807"/>
          <p:cNvSpPr/>
          <p:nvPr/>
        </p:nvSpPr>
        <p:spPr>
          <a:xfrm>
            <a:off x="1732298" y="2850212"/>
            <a:ext cx="1897" cy="1263"/>
          </a:xfrm>
          <a:custGeom>
            <a:avLst/>
            <a:gdLst/>
            <a:ahLst/>
            <a:cxnLst/>
            <a:rect l="l" t="t" r="r" b="b"/>
            <a:pathLst>
              <a:path w="1943" h="1293">
                <a:moveTo>
                  <a:pt x="291" y="995"/>
                </a:moveTo>
                <a:lnTo>
                  <a:pt x="0" y="895"/>
                </a:lnTo>
                <a:lnTo>
                  <a:pt x="388" y="597"/>
                </a:lnTo>
                <a:lnTo>
                  <a:pt x="680" y="199"/>
                </a:lnTo>
                <a:lnTo>
                  <a:pt x="1069" y="99"/>
                </a:lnTo>
                <a:lnTo>
                  <a:pt x="1263" y="0"/>
                </a:lnTo>
                <a:lnTo>
                  <a:pt x="1652" y="398"/>
                </a:lnTo>
                <a:lnTo>
                  <a:pt x="1943" y="696"/>
                </a:lnTo>
                <a:lnTo>
                  <a:pt x="1652" y="895"/>
                </a:lnTo>
                <a:lnTo>
                  <a:pt x="1360" y="1094"/>
                </a:lnTo>
                <a:lnTo>
                  <a:pt x="971" y="1293"/>
                </a:lnTo>
                <a:lnTo>
                  <a:pt x="680" y="1094"/>
                </a:lnTo>
                <a:lnTo>
                  <a:pt x="291" y="995"/>
                </a:lnTo>
                <a:close/>
              </a:path>
            </a:pathLst>
          </a:custGeom>
          <a:solidFill>
            <a:srgbClr val="FCFCFC"/>
          </a:solidFill>
        </p:spPr>
        <p:txBody>
          <a:bodyPr wrap="square" lIns="0" tIns="0" rIns="0" bIns="0" rtlCol="0">
            <a:noAutofit/>
          </a:bodyPr>
          <a:lstStyle/>
          <a:p>
            <a:endParaRPr sz="1758"/>
          </a:p>
        </p:txBody>
      </p:sp>
      <p:sp>
        <p:nvSpPr>
          <p:cNvPr id="1831" name="object 808"/>
          <p:cNvSpPr/>
          <p:nvPr/>
        </p:nvSpPr>
        <p:spPr>
          <a:xfrm>
            <a:off x="1709318" y="2846118"/>
            <a:ext cx="2752" cy="2234"/>
          </a:xfrm>
          <a:custGeom>
            <a:avLst/>
            <a:gdLst/>
            <a:ahLst/>
            <a:cxnLst/>
            <a:rect l="l" t="t" r="r" b="b"/>
            <a:pathLst>
              <a:path w="2818" h="2288">
                <a:moveTo>
                  <a:pt x="0" y="796"/>
                </a:moveTo>
                <a:lnTo>
                  <a:pt x="680" y="597"/>
                </a:lnTo>
                <a:lnTo>
                  <a:pt x="1360" y="298"/>
                </a:lnTo>
                <a:lnTo>
                  <a:pt x="2040" y="0"/>
                </a:lnTo>
                <a:lnTo>
                  <a:pt x="2332" y="398"/>
                </a:lnTo>
                <a:lnTo>
                  <a:pt x="2623" y="796"/>
                </a:lnTo>
                <a:lnTo>
                  <a:pt x="2818" y="1094"/>
                </a:lnTo>
                <a:lnTo>
                  <a:pt x="1846" y="1393"/>
                </a:lnTo>
                <a:lnTo>
                  <a:pt x="777" y="2288"/>
                </a:lnTo>
                <a:lnTo>
                  <a:pt x="0" y="796"/>
                </a:lnTo>
                <a:close/>
              </a:path>
            </a:pathLst>
          </a:custGeom>
          <a:solidFill>
            <a:srgbClr val="FCFCFC"/>
          </a:solidFill>
        </p:spPr>
        <p:txBody>
          <a:bodyPr wrap="square" lIns="0" tIns="0" rIns="0" bIns="0" rtlCol="0">
            <a:noAutofit/>
          </a:bodyPr>
          <a:lstStyle/>
          <a:p>
            <a:endParaRPr sz="1758"/>
          </a:p>
        </p:txBody>
      </p:sp>
      <p:sp>
        <p:nvSpPr>
          <p:cNvPr id="1832" name="object 809"/>
          <p:cNvSpPr/>
          <p:nvPr/>
        </p:nvSpPr>
        <p:spPr>
          <a:xfrm>
            <a:off x="1733434" y="2819097"/>
            <a:ext cx="2657" cy="1555"/>
          </a:xfrm>
          <a:custGeom>
            <a:avLst/>
            <a:gdLst/>
            <a:ahLst/>
            <a:cxnLst/>
            <a:rect l="l" t="t" r="r" b="b"/>
            <a:pathLst>
              <a:path w="2721" h="1592">
                <a:moveTo>
                  <a:pt x="2721" y="696"/>
                </a:moveTo>
                <a:lnTo>
                  <a:pt x="1846" y="1293"/>
                </a:lnTo>
                <a:lnTo>
                  <a:pt x="874" y="1592"/>
                </a:lnTo>
                <a:lnTo>
                  <a:pt x="0" y="696"/>
                </a:lnTo>
                <a:lnTo>
                  <a:pt x="680" y="497"/>
                </a:lnTo>
                <a:lnTo>
                  <a:pt x="1360" y="199"/>
                </a:lnTo>
                <a:lnTo>
                  <a:pt x="2040" y="0"/>
                </a:lnTo>
                <a:lnTo>
                  <a:pt x="2332" y="199"/>
                </a:lnTo>
                <a:lnTo>
                  <a:pt x="2526" y="398"/>
                </a:lnTo>
                <a:lnTo>
                  <a:pt x="2721" y="696"/>
                </a:lnTo>
                <a:close/>
              </a:path>
            </a:pathLst>
          </a:custGeom>
          <a:solidFill>
            <a:srgbClr val="FCFCFC"/>
          </a:solidFill>
        </p:spPr>
        <p:txBody>
          <a:bodyPr wrap="square" lIns="0" tIns="0" rIns="0" bIns="0" rtlCol="0">
            <a:noAutofit/>
          </a:bodyPr>
          <a:lstStyle/>
          <a:p>
            <a:endParaRPr sz="1758"/>
          </a:p>
        </p:txBody>
      </p:sp>
      <p:sp>
        <p:nvSpPr>
          <p:cNvPr id="1833" name="object 810"/>
          <p:cNvSpPr/>
          <p:nvPr/>
        </p:nvSpPr>
        <p:spPr>
          <a:xfrm>
            <a:off x="1671453" y="2907546"/>
            <a:ext cx="1328" cy="1651"/>
          </a:xfrm>
          <a:custGeom>
            <a:avLst/>
            <a:gdLst/>
            <a:ahLst/>
            <a:cxnLst/>
            <a:rect l="l" t="t" r="r" b="b"/>
            <a:pathLst>
              <a:path w="1360" h="1691">
                <a:moveTo>
                  <a:pt x="1360" y="597"/>
                </a:moveTo>
                <a:lnTo>
                  <a:pt x="971" y="895"/>
                </a:lnTo>
                <a:lnTo>
                  <a:pt x="583" y="1293"/>
                </a:lnTo>
                <a:lnTo>
                  <a:pt x="194" y="1691"/>
                </a:lnTo>
                <a:lnTo>
                  <a:pt x="97" y="1094"/>
                </a:lnTo>
                <a:lnTo>
                  <a:pt x="0" y="497"/>
                </a:lnTo>
                <a:lnTo>
                  <a:pt x="0" y="0"/>
                </a:lnTo>
                <a:lnTo>
                  <a:pt x="388" y="199"/>
                </a:lnTo>
                <a:lnTo>
                  <a:pt x="874" y="398"/>
                </a:lnTo>
                <a:lnTo>
                  <a:pt x="1360" y="597"/>
                </a:lnTo>
                <a:close/>
              </a:path>
            </a:pathLst>
          </a:custGeom>
          <a:solidFill>
            <a:srgbClr val="FCFCFC"/>
          </a:solidFill>
        </p:spPr>
        <p:txBody>
          <a:bodyPr wrap="square" lIns="0" tIns="0" rIns="0" bIns="0" rtlCol="0">
            <a:noAutofit/>
          </a:bodyPr>
          <a:lstStyle/>
          <a:p>
            <a:endParaRPr sz="1758"/>
          </a:p>
        </p:txBody>
      </p:sp>
      <p:sp>
        <p:nvSpPr>
          <p:cNvPr id="1834" name="object 811"/>
          <p:cNvSpPr/>
          <p:nvPr/>
        </p:nvSpPr>
        <p:spPr>
          <a:xfrm>
            <a:off x="2073947" y="3106250"/>
            <a:ext cx="3510" cy="3984"/>
          </a:xfrm>
          <a:custGeom>
            <a:avLst/>
            <a:gdLst/>
            <a:ahLst/>
            <a:cxnLst/>
            <a:rect l="l" t="t" r="r" b="b"/>
            <a:pathLst>
              <a:path w="3595" h="4080">
                <a:moveTo>
                  <a:pt x="1263" y="4080"/>
                </a:moveTo>
                <a:lnTo>
                  <a:pt x="971" y="2288"/>
                </a:lnTo>
                <a:lnTo>
                  <a:pt x="0" y="1194"/>
                </a:lnTo>
                <a:lnTo>
                  <a:pt x="388" y="796"/>
                </a:lnTo>
                <a:lnTo>
                  <a:pt x="874" y="398"/>
                </a:lnTo>
                <a:lnTo>
                  <a:pt x="1263" y="0"/>
                </a:lnTo>
                <a:lnTo>
                  <a:pt x="2040" y="1194"/>
                </a:lnTo>
                <a:lnTo>
                  <a:pt x="2721" y="2388"/>
                </a:lnTo>
                <a:lnTo>
                  <a:pt x="3595" y="3781"/>
                </a:lnTo>
                <a:lnTo>
                  <a:pt x="1263" y="4080"/>
                </a:lnTo>
                <a:close/>
              </a:path>
            </a:pathLst>
          </a:custGeom>
          <a:solidFill>
            <a:srgbClr val="FCFCFC"/>
          </a:solidFill>
        </p:spPr>
        <p:txBody>
          <a:bodyPr wrap="square" lIns="0" tIns="0" rIns="0" bIns="0" rtlCol="0">
            <a:noAutofit/>
          </a:bodyPr>
          <a:lstStyle/>
          <a:p>
            <a:endParaRPr sz="1758"/>
          </a:p>
        </p:txBody>
      </p:sp>
      <p:sp>
        <p:nvSpPr>
          <p:cNvPr id="1835" name="object 812"/>
          <p:cNvSpPr/>
          <p:nvPr/>
        </p:nvSpPr>
        <p:spPr>
          <a:xfrm>
            <a:off x="2058639" y="3061369"/>
            <a:ext cx="3226" cy="5344"/>
          </a:xfrm>
          <a:custGeom>
            <a:avLst/>
            <a:gdLst/>
            <a:ahLst/>
            <a:cxnLst/>
            <a:rect l="l" t="t" r="r" b="b"/>
            <a:pathLst>
              <a:path w="3304" h="5473">
                <a:moveTo>
                  <a:pt x="291" y="597"/>
                </a:moveTo>
                <a:lnTo>
                  <a:pt x="680" y="298"/>
                </a:lnTo>
                <a:lnTo>
                  <a:pt x="971" y="0"/>
                </a:lnTo>
                <a:lnTo>
                  <a:pt x="2235" y="696"/>
                </a:lnTo>
                <a:lnTo>
                  <a:pt x="3304" y="1492"/>
                </a:lnTo>
                <a:lnTo>
                  <a:pt x="2721" y="5473"/>
                </a:lnTo>
                <a:lnTo>
                  <a:pt x="1360" y="3184"/>
                </a:lnTo>
                <a:lnTo>
                  <a:pt x="680" y="1990"/>
                </a:lnTo>
                <a:lnTo>
                  <a:pt x="0" y="895"/>
                </a:lnTo>
                <a:lnTo>
                  <a:pt x="291" y="597"/>
                </a:lnTo>
                <a:close/>
              </a:path>
            </a:pathLst>
          </a:custGeom>
          <a:solidFill>
            <a:srgbClr val="FCFCFC"/>
          </a:solidFill>
        </p:spPr>
        <p:txBody>
          <a:bodyPr wrap="square" lIns="0" tIns="0" rIns="0" bIns="0" rtlCol="0">
            <a:noAutofit/>
          </a:bodyPr>
          <a:lstStyle/>
          <a:p>
            <a:endParaRPr sz="1758"/>
          </a:p>
        </p:txBody>
      </p:sp>
      <p:sp>
        <p:nvSpPr>
          <p:cNvPr id="1836" name="object 813"/>
          <p:cNvSpPr/>
          <p:nvPr/>
        </p:nvSpPr>
        <p:spPr>
          <a:xfrm>
            <a:off x="2020899" y="3059618"/>
            <a:ext cx="2846" cy="2040"/>
          </a:xfrm>
          <a:custGeom>
            <a:avLst/>
            <a:gdLst/>
            <a:ahLst/>
            <a:cxnLst/>
            <a:rect l="l" t="t" r="r" b="b"/>
            <a:pathLst>
              <a:path w="2915" h="2089">
                <a:moveTo>
                  <a:pt x="1166" y="0"/>
                </a:moveTo>
                <a:lnTo>
                  <a:pt x="1749" y="398"/>
                </a:lnTo>
                <a:lnTo>
                  <a:pt x="2332" y="895"/>
                </a:lnTo>
                <a:lnTo>
                  <a:pt x="2915" y="1393"/>
                </a:lnTo>
                <a:lnTo>
                  <a:pt x="1943" y="2089"/>
                </a:lnTo>
                <a:lnTo>
                  <a:pt x="971" y="1990"/>
                </a:lnTo>
                <a:lnTo>
                  <a:pt x="0" y="1492"/>
                </a:lnTo>
                <a:lnTo>
                  <a:pt x="388" y="995"/>
                </a:lnTo>
                <a:lnTo>
                  <a:pt x="777" y="497"/>
                </a:lnTo>
                <a:lnTo>
                  <a:pt x="1166" y="0"/>
                </a:lnTo>
                <a:close/>
              </a:path>
            </a:pathLst>
          </a:custGeom>
          <a:solidFill>
            <a:srgbClr val="FCFCFC"/>
          </a:solidFill>
        </p:spPr>
        <p:txBody>
          <a:bodyPr wrap="square" lIns="0" tIns="0" rIns="0" bIns="0" rtlCol="0">
            <a:noAutofit/>
          </a:bodyPr>
          <a:lstStyle/>
          <a:p>
            <a:endParaRPr sz="1758"/>
          </a:p>
        </p:txBody>
      </p:sp>
      <p:sp>
        <p:nvSpPr>
          <p:cNvPr id="1837" name="object 814"/>
          <p:cNvSpPr/>
          <p:nvPr/>
        </p:nvSpPr>
        <p:spPr>
          <a:xfrm>
            <a:off x="2048675" y="3063590"/>
            <a:ext cx="1613" cy="1555"/>
          </a:xfrm>
          <a:custGeom>
            <a:avLst/>
            <a:gdLst/>
            <a:ahLst/>
            <a:cxnLst/>
            <a:rect l="l" t="t" r="r" b="b"/>
            <a:pathLst>
              <a:path w="1652" h="1592">
                <a:moveTo>
                  <a:pt x="0" y="1293"/>
                </a:moveTo>
                <a:lnTo>
                  <a:pt x="388" y="895"/>
                </a:lnTo>
                <a:lnTo>
                  <a:pt x="777" y="398"/>
                </a:lnTo>
                <a:lnTo>
                  <a:pt x="1166" y="0"/>
                </a:lnTo>
                <a:lnTo>
                  <a:pt x="1360" y="497"/>
                </a:lnTo>
                <a:lnTo>
                  <a:pt x="1457" y="995"/>
                </a:lnTo>
                <a:lnTo>
                  <a:pt x="1652" y="1592"/>
                </a:lnTo>
                <a:lnTo>
                  <a:pt x="1069" y="1492"/>
                </a:lnTo>
                <a:lnTo>
                  <a:pt x="583" y="1393"/>
                </a:lnTo>
                <a:lnTo>
                  <a:pt x="0" y="1293"/>
                </a:lnTo>
                <a:close/>
              </a:path>
            </a:pathLst>
          </a:custGeom>
          <a:solidFill>
            <a:srgbClr val="FCFCFC"/>
          </a:solidFill>
        </p:spPr>
        <p:txBody>
          <a:bodyPr wrap="square" lIns="0" tIns="0" rIns="0" bIns="0" rtlCol="0">
            <a:noAutofit/>
          </a:bodyPr>
          <a:lstStyle/>
          <a:p>
            <a:endParaRPr sz="1758"/>
          </a:p>
        </p:txBody>
      </p:sp>
      <p:sp>
        <p:nvSpPr>
          <p:cNvPr id="1838" name="object 815"/>
          <p:cNvSpPr/>
          <p:nvPr/>
        </p:nvSpPr>
        <p:spPr>
          <a:xfrm>
            <a:off x="2073064" y="3104898"/>
            <a:ext cx="2088" cy="2526"/>
          </a:xfrm>
          <a:custGeom>
            <a:avLst/>
            <a:gdLst/>
            <a:ahLst/>
            <a:cxnLst/>
            <a:rect l="l" t="t" r="r" b="b"/>
            <a:pathLst>
              <a:path w="2138" h="2587">
                <a:moveTo>
                  <a:pt x="485" y="597"/>
                </a:moveTo>
                <a:lnTo>
                  <a:pt x="874" y="298"/>
                </a:lnTo>
                <a:lnTo>
                  <a:pt x="1360" y="0"/>
                </a:lnTo>
                <a:lnTo>
                  <a:pt x="1652" y="497"/>
                </a:lnTo>
                <a:lnTo>
                  <a:pt x="1846" y="895"/>
                </a:lnTo>
                <a:lnTo>
                  <a:pt x="2138" y="1393"/>
                </a:lnTo>
                <a:lnTo>
                  <a:pt x="1749" y="1791"/>
                </a:lnTo>
                <a:lnTo>
                  <a:pt x="1263" y="2189"/>
                </a:lnTo>
                <a:lnTo>
                  <a:pt x="874" y="2587"/>
                </a:lnTo>
                <a:lnTo>
                  <a:pt x="583" y="2089"/>
                </a:lnTo>
                <a:lnTo>
                  <a:pt x="291" y="1492"/>
                </a:lnTo>
                <a:lnTo>
                  <a:pt x="0" y="895"/>
                </a:lnTo>
                <a:lnTo>
                  <a:pt x="485" y="597"/>
                </a:lnTo>
                <a:close/>
              </a:path>
            </a:pathLst>
          </a:custGeom>
          <a:solidFill>
            <a:srgbClr val="FCFCFC"/>
          </a:solidFill>
        </p:spPr>
        <p:txBody>
          <a:bodyPr wrap="square" lIns="0" tIns="0" rIns="0" bIns="0" rtlCol="0">
            <a:noAutofit/>
          </a:bodyPr>
          <a:lstStyle/>
          <a:p>
            <a:endParaRPr sz="1758"/>
          </a:p>
        </p:txBody>
      </p:sp>
      <p:sp>
        <p:nvSpPr>
          <p:cNvPr id="1839" name="object 816"/>
          <p:cNvSpPr/>
          <p:nvPr/>
        </p:nvSpPr>
        <p:spPr>
          <a:xfrm>
            <a:off x="2483410" y="2998483"/>
            <a:ext cx="10818" cy="12632"/>
          </a:xfrm>
          <a:custGeom>
            <a:avLst/>
            <a:gdLst/>
            <a:ahLst/>
            <a:cxnLst/>
            <a:rect l="l" t="t" r="r" b="b"/>
            <a:pathLst>
              <a:path w="11078" h="12936">
                <a:moveTo>
                  <a:pt x="3401" y="12936"/>
                </a:moveTo>
                <a:lnTo>
                  <a:pt x="0" y="1393"/>
                </a:lnTo>
                <a:lnTo>
                  <a:pt x="680" y="199"/>
                </a:lnTo>
                <a:lnTo>
                  <a:pt x="11078" y="0"/>
                </a:lnTo>
                <a:lnTo>
                  <a:pt x="6316" y="2686"/>
                </a:lnTo>
                <a:lnTo>
                  <a:pt x="5345" y="7762"/>
                </a:lnTo>
                <a:lnTo>
                  <a:pt x="3401" y="12936"/>
                </a:lnTo>
                <a:close/>
              </a:path>
            </a:pathLst>
          </a:custGeom>
          <a:solidFill>
            <a:srgbClr val="BAB6B6"/>
          </a:solidFill>
        </p:spPr>
        <p:txBody>
          <a:bodyPr wrap="square" lIns="0" tIns="0" rIns="0" bIns="0" rtlCol="0">
            <a:noAutofit/>
          </a:bodyPr>
          <a:lstStyle/>
          <a:p>
            <a:endParaRPr sz="1758"/>
          </a:p>
        </p:txBody>
      </p:sp>
      <p:sp>
        <p:nvSpPr>
          <p:cNvPr id="1840" name="object 817"/>
          <p:cNvSpPr/>
          <p:nvPr/>
        </p:nvSpPr>
        <p:spPr>
          <a:xfrm>
            <a:off x="1887727" y="2765554"/>
            <a:ext cx="1139" cy="1846"/>
          </a:xfrm>
          <a:custGeom>
            <a:avLst/>
            <a:gdLst/>
            <a:ahLst/>
            <a:cxnLst/>
            <a:rect l="l" t="t" r="r" b="b"/>
            <a:pathLst>
              <a:path w="1166" h="1890">
                <a:moveTo>
                  <a:pt x="874" y="1890"/>
                </a:moveTo>
                <a:lnTo>
                  <a:pt x="97" y="1393"/>
                </a:lnTo>
                <a:lnTo>
                  <a:pt x="291" y="497"/>
                </a:lnTo>
                <a:lnTo>
                  <a:pt x="485" y="0"/>
                </a:lnTo>
                <a:lnTo>
                  <a:pt x="680" y="199"/>
                </a:lnTo>
                <a:lnTo>
                  <a:pt x="874" y="497"/>
                </a:lnTo>
                <a:lnTo>
                  <a:pt x="1166" y="696"/>
                </a:lnTo>
                <a:lnTo>
                  <a:pt x="874" y="1094"/>
                </a:lnTo>
                <a:lnTo>
                  <a:pt x="874" y="1890"/>
                </a:lnTo>
                <a:close/>
              </a:path>
            </a:pathLst>
          </a:custGeom>
          <a:solidFill>
            <a:srgbClr val="302D30"/>
          </a:solidFill>
        </p:spPr>
        <p:txBody>
          <a:bodyPr wrap="square" lIns="0" tIns="0" rIns="0" bIns="0" rtlCol="0">
            <a:noAutofit/>
          </a:bodyPr>
          <a:lstStyle/>
          <a:p>
            <a:endParaRPr sz="1758"/>
          </a:p>
        </p:txBody>
      </p:sp>
      <p:sp>
        <p:nvSpPr>
          <p:cNvPr id="1841" name="object 818"/>
          <p:cNvSpPr/>
          <p:nvPr/>
        </p:nvSpPr>
        <p:spPr>
          <a:xfrm>
            <a:off x="1948208" y="3045515"/>
            <a:ext cx="3132" cy="3498"/>
          </a:xfrm>
          <a:custGeom>
            <a:avLst/>
            <a:gdLst/>
            <a:ahLst/>
            <a:cxnLst/>
            <a:rect l="l" t="t" r="r" b="b"/>
            <a:pathLst>
              <a:path w="3207" h="3582">
                <a:moveTo>
                  <a:pt x="2138" y="0"/>
                </a:moveTo>
                <a:lnTo>
                  <a:pt x="2526" y="298"/>
                </a:lnTo>
                <a:lnTo>
                  <a:pt x="2915" y="696"/>
                </a:lnTo>
                <a:lnTo>
                  <a:pt x="3207" y="1094"/>
                </a:lnTo>
                <a:lnTo>
                  <a:pt x="2915" y="2089"/>
                </a:lnTo>
                <a:lnTo>
                  <a:pt x="2526" y="3582"/>
                </a:lnTo>
                <a:lnTo>
                  <a:pt x="1457" y="2885"/>
                </a:lnTo>
                <a:lnTo>
                  <a:pt x="0" y="1990"/>
                </a:lnTo>
                <a:lnTo>
                  <a:pt x="971" y="796"/>
                </a:lnTo>
                <a:lnTo>
                  <a:pt x="2138" y="0"/>
                </a:lnTo>
                <a:close/>
              </a:path>
            </a:pathLst>
          </a:custGeom>
          <a:solidFill>
            <a:srgbClr val="BAB6B6"/>
          </a:solidFill>
        </p:spPr>
        <p:txBody>
          <a:bodyPr wrap="square" lIns="0" tIns="0" rIns="0" bIns="0" rtlCol="0">
            <a:noAutofit/>
          </a:bodyPr>
          <a:lstStyle/>
          <a:p>
            <a:endParaRPr sz="1758"/>
          </a:p>
        </p:txBody>
      </p:sp>
      <p:sp>
        <p:nvSpPr>
          <p:cNvPr id="1842" name="object 819"/>
          <p:cNvSpPr/>
          <p:nvPr/>
        </p:nvSpPr>
        <p:spPr>
          <a:xfrm>
            <a:off x="1950266" y="3043682"/>
            <a:ext cx="1992" cy="2915"/>
          </a:xfrm>
          <a:custGeom>
            <a:avLst/>
            <a:gdLst/>
            <a:ahLst/>
            <a:cxnLst/>
            <a:rect l="l" t="t" r="r" b="b"/>
            <a:pathLst>
              <a:path w="2040" h="2985">
                <a:moveTo>
                  <a:pt x="2040" y="1293"/>
                </a:moveTo>
                <a:lnTo>
                  <a:pt x="1749" y="1890"/>
                </a:lnTo>
                <a:lnTo>
                  <a:pt x="1457" y="2388"/>
                </a:lnTo>
                <a:lnTo>
                  <a:pt x="1069" y="2985"/>
                </a:lnTo>
                <a:lnTo>
                  <a:pt x="777" y="2587"/>
                </a:lnTo>
                <a:lnTo>
                  <a:pt x="388" y="2189"/>
                </a:lnTo>
                <a:lnTo>
                  <a:pt x="0" y="1890"/>
                </a:lnTo>
                <a:lnTo>
                  <a:pt x="291" y="1194"/>
                </a:lnTo>
                <a:lnTo>
                  <a:pt x="680" y="597"/>
                </a:lnTo>
                <a:lnTo>
                  <a:pt x="971" y="0"/>
                </a:lnTo>
                <a:lnTo>
                  <a:pt x="1360" y="398"/>
                </a:lnTo>
                <a:lnTo>
                  <a:pt x="1749" y="895"/>
                </a:lnTo>
                <a:lnTo>
                  <a:pt x="2040" y="1293"/>
                </a:lnTo>
                <a:close/>
              </a:path>
            </a:pathLst>
          </a:custGeom>
          <a:solidFill>
            <a:srgbClr val="BAB6B6"/>
          </a:solidFill>
        </p:spPr>
        <p:txBody>
          <a:bodyPr wrap="square" lIns="0" tIns="0" rIns="0" bIns="0" rtlCol="0">
            <a:noAutofit/>
          </a:bodyPr>
          <a:lstStyle/>
          <a:p>
            <a:endParaRPr sz="1758"/>
          </a:p>
        </p:txBody>
      </p:sp>
      <p:sp>
        <p:nvSpPr>
          <p:cNvPr id="1843" name="object 820"/>
          <p:cNvSpPr/>
          <p:nvPr/>
        </p:nvSpPr>
        <p:spPr>
          <a:xfrm>
            <a:off x="1951245" y="3042313"/>
            <a:ext cx="2657" cy="2623"/>
          </a:xfrm>
          <a:custGeom>
            <a:avLst/>
            <a:gdLst/>
            <a:ahLst/>
            <a:cxnLst/>
            <a:rect l="l" t="t" r="r" b="b"/>
            <a:pathLst>
              <a:path w="2721" h="2686">
                <a:moveTo>
                  <a:pt x="583" y="696"/>
                </a:moveTo>
                <a:lnTo>
                  <a:pt x="1166" y="0"/>
                </a:lnTo>
                <a:lnTo>
                  <a:pt x="1943" y="895"/>
                </a:lnTo>
                <a:lnTo>
                  <a:pt x="2721" y="1890"/>
                </a:lnTo>
                <a:lnTo>
                  <a:pt x="1749" y="2288"/>
                </a:lnTo>
                <a:lnTo>
                  <a:pt x="1069" y="2686"/>
                </a:lnTo>
                <a:lnTo>
                  <a:pt x="777" y="2288"/>
                </a:lnTo>
                <a:lnTo>
                  <a:pt x="388" y="1791"/>
                </a:lnTo>
                <a:lnTo>
                  <a:pt x="0" y="1393"/>
                </a:lnTo>
                <a:lnTo>
                  <a:pt x="583" y="696"/>
                </a:lnTo>
                <a:close/>
              </a:path>
            </a:pathLst>
          </a:custGeom>
          <a:solidFill>
            <a:srgbClr val="BAB6B6"/>
          </a:solidFill>
        </p:spPr>
        <p:txBody>
          <a:bodyPr wrap="square" lIns="0" tIns="0" rIns="0" bIns="0" rtlCol="0">
            <a:noAutofit/>
          </a:bodyPr>
          <a:lstStyle/>
          <a:p>
            <a:endParaRPr sz="1758"/>
          </a:p>
        </p:txBody>
      </p:sp>
      <p:sp>
        <p:nvSpPr>
          <p:cNvPr id="1844" name="object 821"/>
          <p:cNvSpPr/>
          <p:nvPr/>
        </p:nvSpPr>
        <p:spPr>
          <a:xfrm>
            <a:off x="1776418" y="2812022"/>
            <a:ext cx="25906" cy="41299"/>
          </a:xfrm>
          <a:custGeom>
            <a:avLst/>
            <a:gdLst/>
            <a:ahLst/>
            <a:cxnLst/>
            <a:rect l="l" t="t" r="r" b="b"/>
            <a:pathLst>
              <a:path w="26530" h="42293">
                <a:moveTo>
                  <a:pt x="9404" y="2215"/>
                </a:moveTo>
                <a:lnTo>
                  <a:pt x="17710" y="10488"/>
                </a:lnTo>
                <a:lnTo>
                  <a:pt x="23790" y="23051"/>
                </a:lnTo>
                <a:lnTo>
                  <a:pt x="26513" y="38139"/>
                </a:lnTo>
                <a:lnTo>
                  <a:pt x="26530" y="42293"/>
                </a:lnTo>
                <a:lnTo>
                  <a:pt x="16180" y="34255"/>
                </a:lnTo>
                <a:lnTo>
                  <a:pt x="10607" y="22427"/>
                </a:lnTo>
                <a:lnTo>
                  <a:pt x="9038" y="19405"/>
                </a:lnTo>
                <a:lnTo>
                  <a:pt x="6705" y="15225"/>
                </a:lnTo>
                <a:lnTo>
                  <a:pt x="5928" y="9652"/>
                </a:lnTo>
                <a:lnTo>
                  <a:pt x="2332" y="5970"/>
                </a:lnTo>
                <a:lnTo>
                  <a:pt x="0" y="0"/>
                </a:lnTo>
                <a:lnTo>
                  <a:pt x="9404" y="2215"/>
                </a:lnTo>
                <a:close/>
              </a:path>
            </a:pathLst>
          </a:custGeom>
          <a:solidFill>
            <a:srgbClr val="FCFCFC"/>
          </a:solidFill>
        </p:spPr>
        <p:txBody>
          <a:bodyPr wrap="square" lIns="0" tIns="0" rIns="0" bIns="0" rtlCol="0">
            <a:noAutofit/>
          </a:bodyPr>
          <a:lstStyle/>
          <a:p>
            <a:endParaRPr sz="1758"/>
          </a:p>
        </p:txBody>
      </p:sp>
      <p:sp>
        <p:nvSpPr>
          <p:cNvPr id="1845" name="object 822"/>
          <p:cNvSpPr/>
          <p:nvPr/>
        </p:nvSpPr>
        <p:spPr>
          <a:xfrm>
            <a:off x="1804027" y="2860008"/>
            <a:ext cx="6453" cy="13021"/>
          </a:xfrm>
          <a:custGeom>
            <a:avLst/>
            <a:gdLst/>
            <a:ahLst/>
            <a:cxnLst/>
            <a:rect l="l" t="t" r="r" b="b"/>
            <a:pathLst>
              <a:path w="6608" h="13334">
                <a:moveTo>
                  <a:pt x="5928" y="3582"/>
                </a:moveTo>
                <a:lnTo>
                  <a:pt x="6608" y="7563"/>
                </a:lnTo>
                <a:lnTo>
                  <a:pt x="3790" y="13334"/>
                </a:lnTo>
                <a:lnTo>
                  <a:pt x="2526" y="8757"/>
                </a:lnTo>
                <a:lnTo>
                  <a:pt x="1457" y="4975"/>
                </a:lnTo>
                <a:lnTo>
                  <a:pt x="0" y="0"/>
                </a:lnTo>
                <a:lnTo>
                  <a:pt x="5928" y="3582"/>
                </a:lnTo>
                <a:close/>
              </a:path>
            </a:pathLst>
          </a:custGeom>
          <a:solidFill>
            <a:srgbClr val="FCFCFC"/>
          </a:solidFill>
        </p:spPr>
        <p:txBody>
          <a:bodyPr wrap="square" lIns="0" tIns="0" rIns="0" bIns="0" rtlCol="0">
            <a:noAutofit/>
          </a:bodyPr>
          <a:lstStyle/>
          <a:p>
            <a:endParaRPr sz="1758"/>
          </a:p>
        </p:txBody>
      </p:sp>
      <p:sp>
        <p:nvSpPr>
          <p:cNvPr id="1846" name="object 823"/>
          <p:cNvSpPr/>
          <p:nvPr/>
        </p:nvSpPr>
        <p:spPr>
          <a:xfrm>
            <a:off x="1787440" y="2852642"/>
            <a:ext cx="194" cy="278"/>
          </a:xfrm>
          <a:custGeom>
            <a:avLst/>
            <a:gdLst/>
            <a:ahLst/>
            <a:cxnLst/>
            <a:rect l="l" t="t" r="r" b="b"/>
            <a:pathLst>
              <a:path w="199" h="285">
                <a:moveTo>
                  <a:pt x="199" y="0"/>
                </a:moveTo>
                <a:lnTo>
                  <a:pt x="97" y="285"/>
                </a:lnTo>
                <a:lnTo>
                  <a:pt x="199" y="0"/>
                </a:lnTo>
                <a:close/>
              </a:path>
            </a:pathLst>
          </a:custGeom>
          <a:solidFill>
            <a:srgbClr val="BAB6B6"/>
          </a:solidFill>
        </p:spPr>
        <p:txBody>
          <a:bodyPr wrap="square" lIns="0" tIns="0" rIns="0" bIns="0" rtlCol="0">
            <a:noAutofit/>
          </a:bodyPr>
          <a:lstStyle/>
          <a:p>
            <a:endParaRPr sz="1758"/>
          </a:p>
        </p:txBody>
      </p:sp>
      <p:sp>
        <p:nvSpPr>
          <p:cNvPr id="1847" name="object 824"/>
          <p:cNvSpPr/>
          <p:nvPr/>
        </p:nvSpPr>
        <p:spPr>
          <a:xfrm>
            <a:off x="1784574" y="2842914"/>
            <a:ext cx="5693" cy="10592"/>
          </a:xfrm>
          <a:custGeom>
            <a:avLst/>
            <a:gdLst/>
            <a:ahLst/>
            <a:cxnLst/>
            <a:rect l="l" t="t" r="r" b="b"/>
            <a:pathLst>
              <a:path w="5830" h="10847">
                <a:moveTo>
                  <a:pt x="4373" y="6468"/>
                </a:moveTo>
                <a:lnTo>
                  <a:pt x="0" y="4478"/>
                </a:lnTo>
                <a:lnTo>
                  <a:pt x="194" y="995"/>
                </a:lnTo>
                <a:lnTo>
                  <a:pt x="1166" y="0"/>
                </a:lnTo>
                <a:lnTo>
                  <a:pt x="3207" y="3084"/>
                </a:lnTo>
                <a:lnTo>
                  <a:pt x="5053" y="6169"/>
                </a:lnTo>
                <a:lnTo>
                  <a:pt x="5830" y="9851"/>
                </a:lnTo>
                <a:lnTo>
                  <a:pt x="5539" y="10150"/>
                </a:lnTo>
                <a:lnTo>
                  <a:pt x="5150" y="10548"/>
                </a:lnTo>
                <a:lnTo>
                  <a:pt x="4761" y="10847"/>
                </a:lnTo>
                <a:lnTo>
                  <a:pt x="4276" y="10548"/>
                </a:lnTo>
                <a:lnTo>
                  <a:pt x="3984" y="9155"/>
                </a:lnTo>
                <a:lnTo>
                  <a:pt x="3115" y="9964"/>
                </a:lnTo>
                <a:lnTo>
                  <a:pt x="4373" y="6468"/>
                </a:lnTo>
                <a:close/>
              </a:path>
            </a:pathLst>
          </a:custGeom>
          <a:solidFill>
            <a:srgbClr val="BAB6B6"/>
          </a:solidFill>
        </p:spPr>
        <p:txBody>
          <a:bodyPr wrap="square" lIns="0" tIns="0" rIns="0" bIns="0" rtlCol="0">
            <a:noAutofit/>
          </a:bodyPr>
          <a:lstStyle/>
          <a:p>
            <a:endParaRPr sz="1758"/>
          </a:p>
        </p:txBody>
      </p:sp>
      <p:sp>
        <p:nvSpPr>
          <p:cNvPr id="1848" name="object 825"/>
          <p:cNvSpPr/>
          <p:nvPr/>
        </p:nvSpPr>
        <p:spPr>
          <a:xfrm>
            <a:off x="1786107" y="2856647"/>
            <a:ext cx="95" cy="173"/>
          </a:xfrm>
          <a:custGeom>
            <a:avLst/>
            <a:gdLst/>
            <a:ahLst/>
            <a:cxnLst/>
            <a:rect l="l" t="t" r="r" b="b"/>
            <a:pathLst>
              <a:path w="97" h="177">
                <a:moveTo>
                  <a:pt x="97" y="77"/>
                </a:moveTo>
                <a:close/>
              </a:path>
            </a:pathLst>
          </a:custGeom>
          <a:solidFill>
            <a:srgbClr val="BAB6B6"/>
          </a:solidFill>
        </p:spPr>
        <p:txBody>
          <a:bodyPr wrap="square" lIns="0" tIns="0" rIns="0" bIns="0" rtlCol="0">
            <a:noAutofit/>
          </a:bodyPr>
          <a:lstStyle/>
          <a:p>
            <a:endParaRPr sz="1758"/>
          </a:p>
        </p:txBody>
      </p:sp>
      <p:sp>
        <p:nvSpPr>
          <p:cNvPr id="1849" name="object 826"/>
          <p:cNvSpPr/>
          <p:nvPr/>
        </p:nvSpPr>
        <p:spPr>
          <a:xfrm>
            <a:off x="1787308" y="2852830"/>
            <a:ext cx="207" cy="114"/>
          </a:xfrm>
          <a:custGeom>
            <a:avLst/>
            <a:gdLst/>
            <a:ahLst/>
            <a:cxnLst/>
            <a:rect l="l" t="t" r="r" b="b"/>
            <a:pathLst>
              <a:path w="212" h="117">
                <a:moveTo>
                  <a:pt x="212" y="99"/>
                </a:moveTo>
                <a:lnTo>
                  <a:pt x="0" y="117"/>
                </a:lnTo>
                <a:lnTo>
                  <a:pt x="212" y="99"/>
                </a:lnTo>
                <a:close/>
              </a:path>
            </a:pathLst>
          </a:custGeom>
          <a:solidFill>
            <a:srgbClr val="BAB6B6"/>
          </a:solidFill>
        </p:spPr>
        <p:txBody>
          <a:bodyPr wrap="square" lIns="0" tIns="0" rIns="0" bIns="0" rtlCol="0">
            <a:noAutofit/>
          </a:bodyPr>
          <a:lstStyle/>
          <a:p>
            <a:endParaRPr sz="1758"/>
          </a:p>
        </p:txBody>
      </p:sp>
      <p:sp>
        <p:nvSpPr>
          <p:cNvPr id="1850" name="object 827"/>
          <p:cNvSpPr/>
          <p:nvPr/>
        </p:nvSpPr>
        <p:spPr>
          <a:xfrm>
            <a:off x="1782401" y="2849621"/>
            <a:ext cx="4917" cy="7017"/>
          </a:xfrm>
          <a:custGeom>
            <a:avLst/>
            <a:gdLst/>
            <a:ahLst/>
            <a:cxnLst/>
            <a:rect l="l" t="t" r="r" b="b"/>
            <a:pathLst>
              <a:path w="5035" h="7186">
                <a:moveTo>
                  <a:pt x="2915" y="3582"/>
                </a:moveTo>
                <a:lnTo>
                  <a:pt x="5035" y="3401"/>
                </a:lnTo>
                <a:lnTo>
                  <a:pt x="4081" y="4378"/>
                </a:lnTo>
                <a:lnTo>
                  <a:pt x="3790" y="5871"/>
                </a:lnTo>
                <a:lnTo>
                  <a:pt x="3790" y="7186"/>
                </a:lnTo>
                <a:lnTo>
                  <a:pt x="1652" y="5473"/>
                </a:lnTo>
                <a:lnTo>
                  <a:pt x="1554" y="2487"/>
                </a:lnTo>
                <a:lnTo>
                  <a:pt x="0" y="99"/>
                </a:lnTo>
                <a:lnTo>
                  <a:pt x="2721" y="0"/>
                </a:lnTo>
                <a:lnTo>
                  <a:pt x="2915" y="3582"/>
                </a:lnTo>
                <a:close/>
              </a:path>
            </a:pathLst>
          </a:custGeom>
          <a:solidFill>
            <a:srgbClr val="BAB6B6"/>
          </a:solidFill>
        </p:spPr>
        <p:txBody>
          <a:bodyPr wrap="square" lIns="0" tIns="0" rIns="0" bIns="0" rtlCol="0">
            <a:noAutofit/>
          </a:bodyPr>
          <a:lstStyle/>
          <a:p>
            <a:endParaRPr sz="1758"/>
          </a:p>
        </p:txBody>
      </p:sp>
      <p:sp>
        <p:nvSpPr>
          <p:cNvPr id="1851" name="object 828"/>
          <p:cNvSpPr/>
          <p:nvPr/>
        </p:nvSpPr>
        <p:spPr>
          <a:xfrm>
            <a:off x="1781729" y="2837408"/>
            <a:ext cx="3985" cy="6487"/>
          </a:xfrm>
          <a:custGeom>
            <a:avLst/>
            <a:gdLst/>
            <a:ahLst/>
            <a:cxnLst/>
            <a:rect l="l" t="t" r="r" b="b"/>
            <a:pathLst>
              <a:path w="4081" h="6643">
                <a:moveTo>
                  <a:pt x="0" y="2663"/>
                </a:moveTo>
                <a:lnTo>
                  <a:pt x="627" y="0"/>
                </a:lnTo>
                <a:lnTo>
                  <a:pt x="2818" y="1170"/>
                </a:lnTo>
                <a:lnTo>
                  <a:pt x="3109" y="3658"/>
                </a:lnTo>
                <a:lnTo>
                  <a:pt x="4081" y="5747"/>
                </a:lnTo>
                <a:lnTo>
                  <a:pt x="3790" y="6046"/>
                </a:lnTo>
                <a:lnTo>
                  <a:pt x="3401" y="6345"/>
                </a:lnTo>
                <a:lnTo>
                  <a:pt x="3109" y="6643"/>
                </a:lnTo>
                <a:lnTo>
                  <a:pt x="1652" y="4653"/>
                </a:lnTo>
                <a:lnTo>
                  <a:pt x="0" y="2663"/>
                </a:lnTo>
                <a:close/>
              </a:path>
            </a:pathLst>
          </a:custGeom>
          <a:solidFill>
            <a:srgbClr val="BAB6B6"/>
          </a:solidFill>
        </p:spPr>
        <p:txBody>
          <a:bodyPr wrap="square" lIns="0" tIns="0" rIns="0" bIns="0" rtlCol="0">
            <a:noAutofit/>
          </a:bodyPr>
          <a:lstStyle/>
          <a:p>
            <a:endParaRPr sz="1758"/>
          </a:p>
        </p:txBody>
      </p:sp>
      <p:sp>
        <p:nvSpPr>
          <p:cNvPr id="1852" name="object 829"/>
          <p:cNvSpPr/>
          <p:nvPr/>
        </p:nvSpPr>
        <p:spPr>
          <a:xfrm>
            <a:off x="1782307" y="2837172"/>
            <a:ext cx="95" cy="217"/>
          </a:xfrm>
          <a:custGeom>
            <a:avLst/>
            <a:gdLst/>
            <a:ahLst/>
            <a:cxnLst/>
            <a:rect l="l" t="t" r="r" b="b"/>
            <a:pathLst>
              <a:path w="97" h="222">
                <a:moveTo>
                  <a:pt x="97" y="0"/>
                </a:moveTo>
                <a:lnTo>
                  <a:pt x="44" y="222"/>
                </a:lnTo>
                <a:lnTo>
                  <a:pt x="97" y="0"/>
                </a:lnTo>
                <a:close/>
              </a:path>
            </a:pathLst>
          </a:custGeom>
          <a:solidFill>
            <a:srgbClr val="BAB6B6"/>
          </a:solidFill>
        </p:spPr>
        <p:txBody>
          <a:bodyPr wrap="square" lIns="0" tIns="0" rIns="0" bIns="0" rtlCol="0">
            <a:noAutofit/>
          </a:bodyPr>
          <a:lstStyle/>
          <a:p>
            <a:endParaRPr sz="1758"/>
          </a:p>
        </p:txBody>
      </p:sp>
      <p:sp>
        <p:nvSpPr>
          <p:cNvPr id="1853" name="object 830"/>
          <p:cNvSpPr/>
          <p:nvPr/>
        </p:nvSpPr>
        <p:spPr>
          <a:xfrm>
            <a:off x="1787441" y="2857986"/>
            <a:ext cx="948" cy="1651"/>
          </a:xfrm>
          <a:custGeom>
            <a:avLst/>
            <a:gdLst/>
            <a:ahLst/>
            <a:cxnLst/>
            <a:rect l="l" t="t" r="r" b="b"/>
            <a:pathLst>
              <a:path w="971" h="1691">
                <a:moveTo>
                  <a:pt x="97" y="232"/>
                </a:moveTo>
                <a:lnTo>
                  <a:pt x="0" y="99"/>
                </a:lnTo>
                <a:lnTo>
                  <a:pt x="97" y="232"/>
                </a:lnTo>
                <a:close/>
              </a:path>
              <a:path w="971" h="1691">
                <a:moveTo>
                  <a:pt x="971" y="1393"/>
                </a:moveTo>
                <a:lnTo>
                  <a:pt x="680" y="1492"/>
                </a:lnTo>
                <a:lnTo>
                  <a:pt x="485" y="1592"/>
                </a:lnTo>
                <a:lnTo>
                  <a:pt x="194" y="1691"/>
                </a:lnTo>
                <a:lnTo>
                  <a:pt x="97" y="1194"/>
                </a:lnTo>
                <a:lnTo>
                  <a:pt x="97" y="232"/>
                </a:lnTo>
                <a:lnTo>
                  <a:pt x="291" y="497"/>
                </a:lnTo>
                <a:lnTo>
                  <a:pt x="680" y="995"/>
                </a:lnTo>
                <a:lnTo>
                  <a:pt x="971" y="1393"/>
                </a:lnTo>
                <a:close/>
              </a:path>
            </a:pathLst>
          </a:custGeom>
          <a:solidFill>
            <a:srgbClr val="BAB6B6"/>
          </a:solidFill>
        </p:spPr>
        <p:txBody>
          <a:bodyPr wrap="square" lIns="0" tIns="0" rIns="0" bIns="0" rtlCol="0">
            <a:noAutofit/>
          </a:bodyPr>
          <a:lstStyle/>
          <a:p>
            <a:endParaRPr sz="1758"/>
          </a:p>
        </p:txBody>
      </p:sp>
      <p:sp>
        <p:nvSpPr>
          <p:cNvPr id="1854" name="object 831"/>
          <p:cNvSpPr/>
          <p:nvPr/>
        </p:nvSpPr>
        <p:spPr>
          <a:xfrm>
            <a:off x="1781361" y="2837184"/>
            <a:ext cx="1044" cy="1555"/>
          </a:xfrm>
          <a:custGeom>
            <a:avLst/>
            <a:gdLst/>
            <a:ahLst/>
            <a:cxnLst/>
            <a:rect l="l" t="t" r="r" b="b"/>
            <a:pathLst>
              <a:path w="1069" h="1592">
                <a:moveTo>
                  <a:pt x="1069" y="0"/>
                </a:moveTo>
                <a:lnTo>
                  <a:pt x="971" y="199"/>
                </a:lnTo>
                <a:lnTo>
                  <a:pt x="1069" y="0"/>
                </a:lnTo>
                <a:close/>
              </a:path>
              <a:path w="1069" h="1592">
                <a:moveTo>
                  <a:pt x="291" y="-1094"/>
                </a:moveTo>
                <a:lnTo>
                  <a:pt x="388" y="-1393"/>
                </a:lnTo>
                <a:lnTo>
                  <a:pt x="583" y="-895"/>
                </a:lnTo>
                <a:lnTo>
                  <a:pt x="777" y="-398"/>
                </a:lnTo>
                <a:lnTo>
                  <a:pt x="943" y="110"/>
                </a:lnTo>
                <a:lnTo>
                  <a:pt x="388" y="597"/>
                </a:lnTo>
                <a:lnTo>
                  <a:pt x="97" y="99"/>
                </a:lnTo>
                <a:lnTo>
                  <a:pt x="0" y="-497"/>
                </a:lnTo>
                <a:lnTo>
                  <a:pt x="0" y="-796"/>
                </a:lnTo>
                <a:lnTo>
                  <a:pt x="291" y="-1094"/>
                </a:lnTo>
                <a:close/>
              </a:path>
            </a:pathLst>
          </a:custGeom>
          <a:solidFill>
            <a:srgbClr val="BAB6B6"/>
          </a:solidFill>
        </p:spPr>
        <p:txBody>
          <a:bodyPr wrap="square" lIns="0" tIns="0" rIns="0" bIns="0" rtlCol="0">
            <a:noAutofit/>
          </a:bodyPr>
          <a:lstStyle/>
          <a:p>
            <a:endParaRPr sz="1758"/>
          </a:p>
        </p:txBody>
      </p:sp>
      <p:sp>
        <p:nvSpPr>
          <p:cNvPr id="1855" name="object 832"/>
          <p:cNvSpPr/>
          <p:nvPr/>
        </p:nvSpPr>
        <p:spPr>
          <a:xfrm>
            <a:off x="1786105" y="2856722"/>
            <a:ext cx="1423" cy="1651"/>
          </a:xfrm>
          <a:custGeom>
            <a:avLst/>
            <a:gdLst/>
            <a:ahLst/>
            <a:cxnLst/>
            <a:rect l="l" t="t" r="r" b="b"/>
            <a:pathLst>
              <a:path w="1457" h="1691">
                <a:moveTo>
                  <a:pt x="1457" y="1293"/>
                </a:moveTo>
                <a:close/>
              </a:path>
              <a:path w="1457" h="1691">
                <a:moveTo>
                  <a:pt x="104" y="63"/>
                </a:moveTo>
                <a:close/>
              </a:path>
              <a:path w="1457" h="1691">
                <a:moveTo>
                  <a:pt x="1353" y="1324"/>
                </a:moveTo>
                <a:lnTo>
                  <a:pt x="97" y="1691"/>
                </a:lnTo>
                <a:lnTo>
                  <a:pt x="194" y="796"/>
                </a:lnTo>
                <a:lnTo>
                  <a:pt x="104" y="63"/>
                </a:lnTo>
                <a:lnTo>
                  <a:pt x="1166" y="-298"/>
                </a:lnTo>
                <a:lnTo>
                  <a:pt x="1263" y="497"/>
                </a:lnTo>
                <a:lnTo>
                  <a:pt x="1353" y="1324"/>
                </a:lnTo>
                <a:close/>
              </a:path>
            </a:pathLst>
          </a:custGeom>
          <a:solidFill>
            <a:srgbClr val="BAB6B6"/>
          </a:solidFill>
        </p:spPr>
        <p:txBody>
          <a:bodyPr wrap="square" lIns="0" tIns="0" rIns="0" bIns="0" rtlCol="0">
            <a:noAutofit/>
          </a:bodyPr>
          <a:lstStyle/>
          <a:p>
            <a:endParaRPr sz="1758"/>
          </a:p>
        </p:txBody>
      </p:sp>
      <p:sp>
        <p:nvSpPr>
          <p:cNvPr id="1856" name="object 833"/>
          <p:cNvSpPr/>
          <p:nvPr/>
        </p:nvSpPr>
        <p:spPr>
          <a:xfrm>
            <a:off x="2089199" y="2833984"/>
            <a:ext cx="2941" cy="3303"/>
          </a:xfrm>
          <a:custGeom>
            <a:avLst/>
            <a:gdLst/>
            <a:ahLst/>
            <a:cxnLst/>
            <a:rect l="l" t="t" r="r" b="b"/>
            <a:pathLst>
              <a:path w="3012" h="3383">
                <a:moveTo>
                  <a:pt x="583" y="995"/>
                </a:moveTo>
                <a:lnTo>
                  <a:pt x="1069" y="497"/>
                </a:lnTo>
                <a:lnTo>
                  <a:pt x="1554" y="0"/>
                </a:lnTo>
                <a:lnTo>
                  <a:pt x="2040" y="796"/>
                </a:lnTo>
                <a:lnTo>
                  <a:pt x="2526" y="1691"/>
                </a:lnTo>
                <a:lnTo>
                  <a:pt x="3012" y="2587"/>
                </a:lnTo>
                <a:lnTo>
                  <a:pt x="1554" y="3383"/>
                </a:lnTo>
                <a:lnTo>
                  <a:pt x="1069" y="1691"/>
                </a:lnTo>
                <a:lnTo>
                  <a:pt x="0" y="1492"/>
                </a:lnTo>
                <a:lnTo>
                  <a:pt x="583" y="995"/>
                </a:lnTo>
                <a:close/>
              </a:path>
            </a:pathLst>
          </a:custGeom>
          <a:solidFill>
            <a:srgbClr val="FCFCFC"/>
          </a:solidFill>
        </p:spPr>
        <p:txBody>
          <a:bodyPr wrap="square" lIns="0" tIns="0" rIns="0" bIns="0" rtlCol="0">
            <a:noAutofit/>
          </a:bodyPr>
          <a:lstStyle/>
          <a:p>
            <a:endParaRPr sz="1758"/>
          </a:p>
        </p:txBody>
      </p:sp>
      <p:sp>
        <p:nvSpPr>
          <p:cNvPr id="1857" name="object 834"/>
          <p:cNvSpPr/>
          <p:nvPr/>
        </p:nvSpPr>
        <p:spPr>
          <a:xfrm>
            <a:off x="2085906" y="2856024"/>
            <a:ext cx="1423" cy="1943"/>
          </a:xfrm>
          <a:custGeom>
            <a:avLst/>
            <a:gdLst/>
            <a:ahLst/>
            <a:cxnLst/>
            <a:rect l="l" t="t" r="r" b="b"/>
            <a:pathLst>
              <a:path w="1457" h="1990">
                <a:moveTo>
                  <a:pt x="583" y="298"/>
                </a:moveTo>
                <a:lnTo>
                  <a:pt x="971" y="0"/>
                </a:lnTo>
                <a:lnTo>
                  <a:pt x="1069" y="597"/>
                </a:lnTo>
                <a:lnTo>
                  <a:pt x="1457" y="1492"/>
                </a:lnTo>
                <a:lnTo>
                  <a:pt x="680" y="1990"/>
                </a:lnTo>
                <a:lnTo>
                  <a:pt x="194" y="1592"/>
                </a:lnTo>
                <a:lnTo>
                  <a:pt x="0" y="895"/>
                </a:lnTo>
                <a:lnTo>
                  <a:pt x="291" y="597"/>
                </a:lnTo>
                <a:lnTo>
                  <a:pt x="583" y="298"/>
                </a:lnTo>
                <a:close/>
              </a:path>
            </a:pathLst>
          </a:custGeom>
          <a:solidFill>
            <a:srgbClr val="FCFCFC"/>
          </a:solidFill>
        </p:spPr>
        <p:txBody>
          <a:bodyPr wrap="square" lIns="0" tIns="0" rIns="0" bIns="0" rtlCol="0">
            <a:noAutofit/>
          </a:bodyPr>
          <a:lstStyle/>
          <a:p>
            <a:endParaRPr sz="1758"/>
          </a:p>
        </p:txBody>
      </p:sp>
      <p:sp>
        <p:nvSpPr>
          <p:cNvPr id="1858" name="object 835"/>
          <p:cNvSpPr/>
          <p:nvPr/>
        </p:nvSpPr>
        <p:spPr>
          <a:xfrm>
            <a:off x="1400153" y="2600072"/>
            <a:ext cx="284" cy="972"/>
          </a:xfrm>
          <a:custGeom>
            <a:avLst/>
            <a:gdLst/>
            <a:ahLst/>
            <a:cxnLst/>
            <a:rect l="l" t="t" r="r" b="b"/>
            <a:pathLst>
              <a:path w="291" h="995">
                <a:moveTo>
                  <a:pt x="291" y="0"/>
                </a:moveTo>
                <a:lnTo>
                  <a:pt x="237" y="165"/>
                </a:lnTo>
                <a:lnTo>
                  <a:pt x="291" y="0"/>
                </a:lnTo>
                <a:close/>
              </a:path>
              <a:path w="291" h="995">
                <a:moveTo>
                  <a:pt x="485" y="895"/>
                </a:moveTo>
                <a:lnTo>
                  <a:pt x="0" y="895"/>
                </a:lnTo>
                <a:lnTo>
                  <a:pt x="97" y="597"/>
                </a:lnTo>
                <a:lnTo>
                  <a:pt x="194" y="298"/>
                </a:lnTo>
                <a:lnTo>
                  <a:pt x="237" y="165"/>
                </a:lnTo>
                <a:lnTo>
                  <a:pt x="388" y="398"/>
                </a:lnTo>
                <a:lnTo>
                  <a:pt x="583" y="696"/>
                </a:lnTo>
                <a:lnTo>
                  <a:pt x="777" y="995"/>
                </a:lnTo>
                <a:lnTo>
                  <a:pt x="485" y="895"/>
                </a:lnTo>
                <a:close/>
              </a:path>
            </a:pathLst>
          </a:custGeom>
          <a:solidFill>
            <a:srgbClr val="FCFCFC"/>
          </a:solidFill>
        </p:spPr>
        <p:txBody>
          <a:bodyPr wrap="square" lIns="0" tIns="0" rIns="0" bIns="0" rtlCol="0">
            <a:noAutofit/>
          </a:bodyPr>
          <a:lstStyle/>
          <a:p>
            <a:endParaRPr sz="1758"/>
          </a:p>
        </p:txBody>
      </p:sp>
      <p:sp>
        <p:nvSpPr>
          <p:cNvPr id="1859" name="object 836"/>
          <p:cNvSpPr/>
          <p:nvPr/>
        </p:nvSpPr>
        <p:spPr>
          <a:xfrm>
            <a:off x="1874728" y="2736887"/>
            <a:ext cx="664" cy="680"/>
          </a:xfrm>
          <a:custGeom>
            <a:avLst/>
            <a:gdLst/>
            <a:ahLst/>
            <a:cxnLst/>
            <a:rect l="l" t="t" r="r" b="b"/>
            <a:pathLst>
              <a:path w="680" h="696">
                <a:moveTo>
                  <a:pt x="680" y="0"/>
                </a:moveTo>
                <a:lnTo>
                  <a:pt x="485" y="298"/>
                </a:lnTo>
                <a:lnTo>
                  <a:pt x="291" y="497"/>
                </a:lnTo>
                <a:lnTo>
                  <a:pt x="97" y="696"/>
                </a:lnTo>
                <a:lnTo>
                  <a:pt x="194" y="398"/>
                </a:lnTo>
                <a:lnTo>
                  <a:pt x="485" y="199"/>
                </a:lnTo>
                <a:lnTo>
                  <a:pt x="680" y="0"/>
                </a:lnTo>
                <a:close/>
              </a:path>
            </a:pathLst>
          </a:custGeom>
          <a:solidFill>
            <a:srgbClr val="F0972C"/>
          </a:solidFill>
        </p:spPr>
        <p:txBody>
          <a:bodyPr wrap="square" lIns="0" tIns="0" rIns="0" bIns="0" rtlCol="0">
            <a:noAutofit/>
          </a:bodyPr>
          <a:lstStyle/>
          <a:p>
            <a:endParaRPr sz="1758"/>
          </a:p>
        </p:txBody>
      </p:sp>
      <p:sp>
        <p:nvSpPr>
          <p:cNvPr id="1860" name="object 837"/>
          <p:cNvSpPr/>
          <p:nvPr/>
        </p:nvSpPr>
        <p:spPr>
          <a:xfrm>
            <a:off x="1774989" y="2431089"/>
            <a:ext cx="10154" cy="12147"/>
          </a:xfrm>
          <a:custGeom>
            <a:avLst/>
            <a:gdLst/>
            <a:ahLst/>
            <a:cxnLst/>
            <a:rect l="l" t="t" r="r" b="b"/>
            <a:pathLst>
              <a:path w="10398" h="12439">
                <a:moveTo>
                  <a:pt x="583" y="4080"/>
                </a:moveTo>
                <a:lnTo>
                  <a:pt x="4664" y="0"/>
                </a:lnTo>
                <a:lnTo>
                  <a:pt x="10398" y="696"/>
                </a:lnTo>
                <a:lnTo>
                  <a:pt x="10107" y="4677"/>
                </a:lnTo>
                <a:lnTo>
                  <a:pt x="9718" y="8359"/>
                </a:lnTo>
                <a:lnTo>
                  <a:pt x="9426" y="12439"/>
                </a:lnTo>
                <a:lnTo>
                  <a:pt x="6122" y="11046"/>
                </a:lnTo>
                <a:lnTo>
                  <a:pt x="0" y="11145"/>
                </a:lnTo>
                <a:lnTo>
                  <a:pt x="291" y="7961"/>
                </a:lnTo>
                <a:lnTo>
                  <a:pt x="583" y="4080"/>
                </a:lnTo>
                <a:close/>
              </a:path>
            </a:pathLst>
          </a:custGeom>
          <a:solidFill>
            <a:srgbClr val="FCFCFC"/>
          </a:solidFill>
        </p:spPr>
        <p:txBody>
          <a:bodyPr wrap="square" lIns="0" tIns="0" rIns="0" bIns="0" rtlCol="0">
            <a:noAutofit/>
          </a:bodyPr>
          <a:lstStyle/>
          <a:p>
            <a:endParaRPr sz="1758"/>
          </a:p>
        </p:txBody>
      </p:sp>
      <p:sp>
        <p:nvSpPr>
          <p:cNvPr id="1861" name="object 838"/>
          <p:cNvSpPr/>
          <p:nvPr/>
        </p:nvSpPr>
        <p:spPr>
          <a:xfrm>
            <a:off x="2068920" y="3191473"/>
            <a:ext cx="2372" cy="2526"/>
          </a:xfrm>
          <a:custGeom>
            <a:avLst/>
            <a:gdLst/>
            <a:ahLst/>
            <a:cxnLst/>
            <a:rect l="l" t="t" r="r" b="b"/>
            <a:pathLst>
              <a:path w="2429" h="2587">
                <a:moveTo>
                  <a:pt x="583" y="895"/>
                </a:moveTo>
                <a:lnTo>
                  <a:pt x="1166" y="398"/>
                </a:lnTo>
                <a:lnTo>
                  <a:pt x="1749" y="0"/>
                </a:lnTo>
                <a:lnTo>
                  <a:pt x="2429" y="1094"/>
                </a:lnTo>
                <a:lnTo>
                  <a:pt x="1943" y="1890"/>
                </a:lnTo>
                <a:lnTo>
                  <a:pt x="1069" y="2587"/>
                </a:lnTo>
                <a:lnTo>
                  <a:pt x="680" y="2189"/>
                </a:lnTo>
                <a:lnTo>
                  <a:pt x="388" y="1691"/>
                </a:lnTo>
                <a:lnTo>
                  <a:pt x="0" y="1293"/>
                </a:lnTo>
                <a:lnTo>
                  <a:pt x="583" y="895"/>
                </a:lnTo>
                <a:close/>
              </a:path>
            </a:pathLst>
          </a:custGeom>
          <a:solidFill>
            <a:srgbClr val="FCFCFC"/>
          </a:solidFill>
        </p:spPr>
        <p:txBody>
          <a:bodyPr wrap="square" lIns="0" tIns="0" rIns="0" bIns="0" rtlCol="0">
            <a:noAutofit/>
          </a:bodyPr>
          <a:lstStyle/>
          <a:p>
            <a:endParaRPr sz="1758"/>
          </a:p>
        </p:txBody>
      </p:sp>
      <p:sp>
        <p:nvSpPr>
          <p:cNvPr id="1862" name="object 839"/>
          <p:cNvSpPr/>
          <p:nvPr/>
        </p:nvSpPr>
        <p:spPr>
          <a:xfrm>
            <a:off x="1447781" y="2596002"/>
            <a:ext cx="2088" cy="4567"/>
          </a:xfrm>
          <a:custGeom>
            <a:avLst/>
            <a:gdLst/>
            <a:ahLst/>
            <a:cxnLst/>
            <a:rect l="l" t="t" r="r" b="b"/>
            <a:pathLst>
              <a:path w="2138" h="4677">
                <a:moveTo>
                  <a:pt x="1166" y="4677"/>
                </a:moveTo>
                <a:lnTo>
                  <a:pt x="680" y="3483"/>
                </a:lnTo>
                <a:lnTo>
                  <a:pt x="194" y="2686"/>
                </a:lnTo>
                <a:lnTo>
                  <a:pt x="97" y="1890"/>
                </a:lnTo>
                <a:lnTo>
                  <a:pt x="0" y="1194"/>
                </a:lnTo>
                <a:lnTo>
                  <a:pt x="194" y="0"/>
                </a:lnTo>
                <a:lnTo>
                  <a:pt x="1263" y="497"/>
                </a:lnTo>
                <a:lnTo>
                  <a:pt x="1846" y="796"/>
                </a:lnTo>
                <a:lnTo>
                  <a:pt x="2040" y="1990"/>
                </a:lnTo>
                <a:lnTo>
                  <a:pt x="2138" y="2786"/>
                </a:lnTo>
                <a:lnTo>
                  <a:pt x="2138" y="3283"/>
                </a:lnTo>
                <a:lnTo>
                  <a:pt x="1652" y="3781"/>
                </a:lnTo>
                <a:lnTo>
                  <a:pt x="1166" y="4677"/>
                </a:lnTo>
                <a:close/>
              </a:path>
            </a:pathLst>
          </a:custGeom>
          <a:solidFill>
            <a:srgbClr val="FCFCFC"/>
          </a:solidFill>
        </p:spPr>
        <p:txBody>
          <a:bodyPr wrap="square" lIns="0" tIns="0" rIns="0" bIns="0" rtlCol="0">
            <a:noAutofit/>
          </a:bodyPr>
          <a:lstStyle/>
          <a:p>
            <a:endParaRPr sz="1758"/>
          </a:p>
        </p:txBody>
      </p:sp>
      <p:sp>
        <p:nvSpPr>
          <p:cNvPr id="1863" name="object 840"/>
          <p:cNvSpPr/>
          <p:nvPr/>
        </p:nvSpPr>
        <p:spPr>
          <a:xfrm>
            <a:off x="1723176" y="3492478"/>
            <a:ext cx="65103" cy="40085"/>
          </a:xfrm>
          <a:custGeom>
            <a:avLst/>
            <a:gdLst/>
            <a:ahLst/>
            <a:cxnLst/>
            <a:rect l="l" t="t" r="r" b="b"/>
            <a:pathLst>
              <a:path w="66670" h="41050">
                <a:moveTo>
                  <a:pt x="3401" y="40055"/>
                </a:moveTo>
                <a:lnTo>
                  <a:pt x="6705" y="38662"/>
                </a:lnTo>
                <a:lnTo>
                  <a:pt x="10204" y="38363"/>
                </a:lnTo>
                <a:lnTo>
                  <a:pt x="22214" y="33827"/>
                </a:lnTo>
                <a:lnTo>
                  <a:pt x="32422" y="26083"/>
                </a:lnTo>
                <a:lnTo>
                  <a:pt x="36443" y="23237"/>
                </a:lnTo>
                <a:lnTo>
                  <a:pt x="46959" y="16018"/>
                </a:lnTo>
                <a:lnTo>
                  <a:pt x="57000" y="8232"/>
                </a:lnTo>
                <a:lnTo>
                  <a:pt x="66670" y="0"/>
                </a:lnTo>
                <a:lnTo>
                  <a:pt x="65404" y="12788"/>
                </a:lnTo>
                <a:lnTo>
                  <a:pt x="64918" y="12987"/>
                </a:lnTo>
                <a:lnTo>
                  <a:pt x="65404" y="13285"/>
                </a:lnTo>
                <a:lnTo>
                  <a:pt x="64812" y="18700"/>
                </a:lnTo>
                <a:lnTo>
                  <a:pt x="53521" y="24509"/>
                </a:lnTo>
                <a:lnTo>
                  <a:pt x="52284" y="25128"/>
                </a:lnTo>
                <a:lnTo>
                  <a:pt x="47619" y="27516"/>
                </a:lnTo>
                <a:lnTo>
                  <a:pt x="43149" y="30004"/>
                </a:lnTo>
                <a:lnTo>
                  <a:pt x="38387" y="32094"/>
                </a:lnTo>
                <a:lnTo>
                  <a:pt x="26334" y="36319"/>
                </a:lnTo>
                <a:lnTo>
                  <a:pt x="13867" y="38830"/>
                </a:lnTo>
                <a:lnTo>
                  <a:pt x="1298" y="40825"/>
                </a:lnTo>
                <a:lnTo>
                  <a:pt x="0" y="41050"/>
                </a:lnTo>
                <a:lnTo>
                  <a:pt x="3401" y="40055"/>
                </a:lnTo>
                <a:close/>
              </a:path>
            </a:pathLst>
          </a:custGeom>
          <a:solidFill>
            <a:srgbClr val="302D30"/>
          </a:solidFill>
        </p:spPr>
        <p:txBody>
          <a:bodyPr wrap="square" lIns="0" tIns="0" rIns="0" bIns="0" rtlCol="0">
            <a:noAutofit/>
          </a:bodyPr>
          <a:lstStyle/>
          <a:p>
            <a:endParaRPr sz="1758"/>
          </a:p>
        </p:txBody>
      </p:sp>
      <p:sp>
        <p:nvSpPr>
          <p:cNvPr id="1864" name="object 841"/>
          <p:cNvSpPr/>
          <p:nvPr/>
        </p:nvSpPr>
        <p:spPr>
          <a:xfrm>
            <a:off x="1837558" y="3456585"/>
            <a:ext cx="11957" cy="19023"/>
          </a:xfrm>
          <a:custGeom>
            <a:avLst/>
            <a:gdLst/>
            <a:ahLst/>
            <a:cxnLst/>
            <a:rect l="l" t="t" r="r" b="b"/>
            <a:pathLst>
              <a:path w="12245" h="19481">
                <a:moveTo>
                  <a:pt x="6316" y="1492"/>
                </a:moveTo>
                <a:lnTo>
                  <a:pt x="8940" y="0"/>
                </a:lnTo>
                <a:lnTo>
                  <a:pt x="10592" y="2587"/>
                </a:lnTo>
                <a:lnTo>
                  <a:pt x="12245" y="4975"/>
                </a:lnTo>
                <a:lnTo>
                  <a:pt x="10301" y="7264"/>
                </a:lnTo>
                <a:lnTo>
                  <a:pt x="9135" y="9254"/>
                </a:lnTo>
                <a:lnTo>
                  <a:pt x="1427" y="19481"/>
                </a:lnTo>
                <a:lnTo>
                  <a:pt x="0" y="11245"/>
                </a:lnTo>
                <a:lnTo>
                  <a:pt x="291" y="3283"/>
                </a:lnTo>
                <a:lnTo>
                  <a:pt x="2138" y="2587"/>
                </a:lnTo>
                <a:lnTo>
                  <a:pt x="4081" y="1990"/>
                </a:lnTo>
                <a:lnTo>
                  <a:pt x="6316" y="1492"/>
                </a:lnTo>
                <a:close/>
              </a:path>
            </a:pathLst>
          </a:custGeom>
          <a:solidFill>
            <a:srgbClr val="302D30"/>
          </a:solidFill>
        </p:spPr>
        <p:txBody>
          <a:bodyPr wrap="square" lIns="0" tIns="0" rIns="0" bIns="0" rtlCol="0">
            <a:noAutofit/>
          </a:bodyPr>
          <a:lstStyle/>
          <a:p>
            <a:endParaRPr sz="1758"/>
          </a:p>
        </p:txBody>
      </p:sp>
      <p:sp>
        <p:nvSpPr>
          <p:cNvPr id="1865" name="object 842"/>
          <p:cNvSpPr/>
          <p:nvPr/>
        </p:nvSpPr>
        <p:spPr>
          <a:xfrm>
            <a:off x="1757258" y="3418095"/>
            <a:ext cx="114542" cy="74144"/>
          </a:xfrm>
          <a:custGeom>
            <a:avLst/>
            <a:gdLst/>
            <a:ahLst/>
            <a:cxnLst/>
            <a:rect l="l" t="t" r="r" b="b"/>
            <a:pathLst>
              <a:path w="117299" h="75929">
                <a:moveTo>
                  <a:pt x="79106" y="50453"/>
                </a:moveTo>
                <a:lnTo>
                  <a:pt x="77551" y="52444"/>
                </a:lnTo>
                <a:lnTo>
                  <a:pt x="75705" y="53439"/>
                </a:lnTo>
                <a:lnTo>
                  <a:pt x="65205" y="60511"/>
                </a:lnTo>
                <a:lnTo>
                  <a:pt x="55265" y="68435"/>
                </a:lnTo>
                <a:lnTo>
                  <a:pt x="46356" y="75929"/>
                </a:lnTo>
                <a:lnTo>
                  <a:pt x="50411" y="58865"/>
                </a:lnTo>
                <a:lnTo>
                  <a:pt x="59573" y="50029"/>
                </a:lnTo>
                <a:lnTo>
                  <a:pt x="68770" y="41236"/>
                </a:lnTo>
                <a:lnTo>
                  <a:pt x="78102" y="32609"/>
                </a:lnTo>
                <a:lnTo>
                  <a:pt x="78620" y="32143"/>
                </a:lnTo>
                <a:lnTo>
                  <a:pt x="79204" y="31546"/>
                </a:lnTo>
                <a:lnTo>
                  <a:pt x="79787" y="30948"/>
                </a:lnTo>
                <a:lnTo>
                  <a:pt x="80370" y="30351"/>
                </a:lnTo>
                <a:lnTo>
                  <a:pt x="80661" y="30053"/>
                </a:lnTo>
                <a:lnTo>
                  <a:pt x="80856" y="29655"/>
                </a:lnTo>
                <a:lnTo>
                  <a:pt x="81147" y="29257"/>
                </a:lnTo>
                <a:lnTo>
                  <a:pt x="79690" y="29257"/>
                </a:lnTo>
                <a:lnTo>
                  <a:pt x="78815" y="29754"/>
                </a:lnTo>
                <a:lnTo>
                  <a:pt x="77940" y="30252"/>
                </a:lnTo>
                <a:lnTo>
                  <a:pt x="65882" y="36823"/>
                </a:lnTo>
                <a:lnTo>
                  <a:pt x="54672" y="42816"/>
                </a:lnTo>
                <a:lnTo>
                  <a:pt x="43406" y="48679"/>
                </a:lnTo>
                <a:lnTo>
                  <a:pt x="32059" y="54367"/>
                </a:lnTo>
                <a:lnTo>
                  <a:pt x="20602" y="59830"/>
                </a:lnTo>
                <a:lnTo>
                  <a:pt x="9329" y="64883"/>
                </a:lnTo>
                <a:lnTo>
                  <a:pt x="7969" y="65480"/>
                </a:lnTo>
                <a:lnTo>
                  <a:pt x="6608" y="66276"/>
                </a:lnTo>
                <a:lnTo>
                  <a:pt x="5247" y="66873"/>
                </a:lnTo>
                <a:lnTo>
                  <a:pt x="3790" y="67371"/>
                </a:lnTo>
                <a:lnTo>
                  <a:pt x="2040" y="67968"/>
                </a:lnTo>
                <a:lnTo>
                  <a:pt x="1166" y="66276"/>
                </a:lnTo>
                <a:lnTo>
                  <a:pt x="0" y="64087"/>
                </a:lnTo>
                <a:lnTo>
                  <a:pt x="1846" y="63092"/>
                </a:lnTo>
                <a:lnTo>
                  <a:pt x="3401" y="62395"/>
                </a:lnTo>
                <a:lnTo>
                  <a:pt x="14729" y="56622"/>
                </a:lnTo>
                <a:lnTo>
                  <a:pt x="26078" y="50921"/>
                </a:lnTo>
                <a:lnTo>
                  <a:pt x="34111" y="46871"/>
                </a:lnTo>
                <a:lnTo>
                  <a:pt x="45387" y="40951"/>
                </a:lnTo>
                <a:lnTo>
                  <a:pt x="56436" y="34650"/>
                </a:lnTo>
                <a:lnTo>
                  <a:pt x="67000" y="27585"/>
                </a:lnTo>
                <a:lnTo>
                  <a:pt x="76821" y="19376"/>
                </a:lnTo>
                <a:lnTo>
                  <a:pt x="79884" y="16320"/>
                </a:lnTo>
                <a:lnTo>
                  <a:pt x="80273" y="15922"/>
                </a:lnTo>
                <a:lnTo>
                  <a:pt x="81050" y="15922"/>
                </a:lnTo>
                <a:lnTo>
                  <a:pt x="81465" y="15780"/>
                </a:lnTo>
                <a:lnTo>
                  <a:pt x="80953" y="16917"/>
                </a:lnTo>
                <a:lnTo>
                  <a:pt x="79106" y="17713"/>
                </a:lnTo>
                <a:lnTo>
                  <a:pt x="80564" y="20400"/>
                </a:lnTo>
                <a:lnTo>
                  <a:pt x="91252" y="13543"/>
                </a:lnTo>
                <a:lnTo>
                  <a:pt x="101957" y="6702"/>
                </a:lnTo>
                <a:lnTo>
                  <a:pt x="106026" y="4080"/>
                </a:lnTo>
                <a:lnTo>
                  <a:pt x="107095" y="3383"/>
                </a:lnTo>
                <a:lnTo>
                  <a:pt x="108164" y="2686"/>
                </a:lnTo>
                <a:lnTo>
                  <a:pt x="109233" y="1890"/>
                </a:lnTo>
                <a:lnTo>
                  <a:pt x="111468" y="398"/>
                </a:lnTo>
                <a:lnTo>
                  <a:pt x="113801" y="0"/>
                </a:lnTo>
                <a:lnTo>
                  <a:pt x="115550" y="2388"/>
                </a:lnTo>
                <a:lnTo>
                  <a:pt x="117299" y="4776"/>
                </a:lnTo>
                <a:lnTo>
                  <a:pt x="115258" y="6468"/>
                </a:lnTo>
                <a:lnTo>
                  <a:pt x="113801" y="7961"/>
                </a:lnTo>
                <a:lnTo>
                  <a:pt x="105221" y="17154"/>
                </a:lnTo>
                <a:lnTo>
                  <a:pt x="96405" y="26196"/>
                </a:lnTo>
                <a:lnTo>
                  <a:pt x="87241" y="35065"/>
                </a:lnTo>
                <a:lnTo>
                  <a:pt x="80175" y="41497"/>
                </a:lnTo>
                <a:lnTo>
                  <a:pt x="82508" y="42691"/>
                </a:lnTo>
                <a:lnTo>
                  <a:pt x="82216" y="50652"/>
                </a:lnTo>
                <a:lnTo>
                  <a:pt x="81633" y="50453"/>
                </a:lnTo>
                <a:lnTo>
                  <a:pt x="81633" y="50752"/>
                </a:lnTo>
                <a:lnTo>
                  <a:pt x="81536" y="51150"/>
                </a:lnTo>
                <a:lnTo>
                  <a:pt x="81536" y="51349"/>
                </a:lnTo>
                <a:lnTo>
                  <a:pt x="81730" y="51150"/>
                </a:lnTo>
                <a:lnTo>
                  <a:pt x="82022" y="50851"/>
                </a:lnTo>
                <a:lnTo>
                  <a:pt x="82216" y="50652"/>
                </a:lnTo>
                <a:lnTo>
                  <a:pt x="83644" y="58889"/>
                </a:lnTo>
                <a:lnTo>
                  <a:pt x="81536" y="51448"/>
                </a:lnTo>
                <a:lnTo>
                  <a:pt x="79106" y="50453"/>
                </a:lnTo>
                <a:close/>
              </a:path>
            </a:pathLst>
          </a:custGeom>
          <a:solidFill>
            <a:srgbClr val="302D30"/>
          </a:solidFill>
        </p:spPr>
        <p:txBody>
          <a:bodyPr wrap="square" lIns="0" tIns="0" rIns="0" bIns="0" rtlCol="0">
            <a:noAutofit/>
          </a:bodyPr>
          <a:lstStyle/>
          <a:p>
            <a:endParaRPr sz="1758"/>
          </a:p>
        </p:txBody>
      </p:sp>
      <p:sp>
        <p:nvSpPr>
          <p:cNvPr id="1866" name="object 843"/>
          <p:cNvSpPr/>
          <p:nvPr/>
        </p:nvSpPr>
        <p:spPr>
          <a:xfrm>
            <a:off x="1786468" y="3468316"/>
            <a:ext cx="52458" cy="42435"/>
          </a:xfrm>
          <a:custGeom>
            <a:avLst/>
            <a:gdLst/>
            <a:ahLst/>
            <a:cxnLst/>
            <a:rect l="l" t="t" r="r" b="b"/>
            <a:pathLst>
              <a:path w="53721" h="43457">
                <a:moveTo>
                  <a:pt x="11768" y="28390"/>
                </a:moveTo>
                <a:lnTo>
                  <a:pt x="6228" y="31276"/>
                </a:lnTo>
                <a:lnTo>
                  <a:pt x="2632" y="36550"/>
                </a:lnTo>
                <a:lnTo>
                  <a:pt x="13697" y="30240"/>
                </a:lnTo>
                <a:lnTo>
                  <a:pt x="24405" y="23452"/>
                </a:lnTo>
                <a:lnTo>
                  <a:pt x="26345" y="22120"/>
                </a:lnTo>
                <a:lnTo>
                  <a:pt x="36762" y="14809"/>
                </a:lnTo>
                <a:lnTo>
                  <a:pt x="46330" y="6423"/>
                </a:lnTo>
                <a:lnTo>
                  <a:pt x="51515" y="28"/>
                </a:lnTo>
                <a:lnTo>
                  <a:pt x="53721" y="7468"/>
                </a:lnTo>
                <a:lnTo>
                  <a:pt x="44268" y="15979"/>
                </a:lnTo>
                <a:lnTo>
                  <a:pt x="32823" y="24080"/>
                </a:lnTo>
                <a:lnTo>
                  <a:pt x="22105" y="30931"/>
                </a:lnTo>
                <a:lnTo>
                  <a:pt x="11148" y="37368"/>
                </a:lnTo>
                <a:lnTo>
                  <a:pt x="0" y="43457"/>
                </a:lnTo>
                <a:lnTo>
                  <a:pt x="592" y="38043"/>
                </a:lnTo>
                <a:lnTo>
                  <a:pt x="592" y="37545"/>
                </a:lnTo>
                <a:lnTo>
                  <a:pt x="1858" y="24757"/>
                </a:lnTo>
                <a:lnTo>
                  <a:pt x="11257" y="16201"/>
                </a:lnTo>
                <a:lnTo>
                  <a:pt x="20488" y="7444"/>
                </a:lnTo>
                <a:lnTo>
                  <a:pt x="16432" y="24509"/>
                </a:lnTo>
                <a:lnTo>
                  <a:pt x="11768" y="28390"/>
                </a:lnTo>
                <a:close/>
              </a:path>
            </a:pathLst>
          </a:custGeom>
          <a:solidFill>
            <a:srgbClr val="302D30"/>
          </a:solidFill>
        </p:spPr>
        <p:txBody>
          <a:bodyPr wrap="square" lIns="0" tIns="0" rIns="0" bIns="0" rtlCol="0">
            <a:noAutofit/>
          </a:bodyPr>
          <a:lstStyle/>
          <a:p>
            <a:endParaRPr sz="1758"/>
          </a:p>
        </p:txBody>
      </p:sp>
      <p:sp>
        <p:nvSpPr>
          <p:cNvPr id="1867" name="object 844"/>
          <p:cNvSpPr/>
          <p:nvPr/>
        </p:nvSpPr>
        <p:spPr>
          <a:xfrm>
            <a:off x="1836825" y="3433342"/>
            <a:ext cx="163" cy="152"/>
          </a:xfrm>
          <a:custGeom>
            <a:avLst/>
            <a:gdLst/>
            <a:ahLst/>
            <a:cxnLst/>
            <a:rect l="l" t="t" r="r" b="b"/>
            <a:pathLst>
              <a:path w="167" h="156">
                <a:moveTo>
                  <a:pt x="167" y="99"/>
                </a:moveTo>
                <a:lnTo>
                  <a:pt x="0" y="156"/>
                </a:lnTo>
                <a:lnTo>
                  <a:pt x="70" y="0"/>
                </a:lnTo>
                <a:close/>
              </a:path>
            </a:pathLst>
          </a:custGeom>
          <a:solidFill>
            <a:srgbClr val="302D30"/>
          </a:solidFill>
        </p:spPr>
        <p:txBody>
          <a:bodyPr wrap="square" lIns="0" tIns="0" rIns="0" bIns="0" rtlCol="0">
            <a:noAutofit/>
          </a:bodyPr>
          <a:lstStyle/>
          <a:p>
            <a:endParaRPr sz="1758"/>
          </a:p>
        </p:txBody>
      </p:sp>
      <p:sp>
        <p:nvSpPr>
          <p:cNvPr id="1868" name="object 845"/>
          <p:cNvSpPr/>
          <p:nvPr/>
        </p:nvSpPr>
        <p:spPr>
          <a:xfrm>
            <a:off x="1713023" y="3340654"/>
            <a:ext cx="154779" cy="52474"/>
          </a:xfrm>
          <a:custGeom>
            <a:avLst/>
            <a:gdLst/>
            <a:ahLst/>
            <a:cxnLst/>
            <a:rect l="l" t="t" r="r" b="b"/>
            <a:pathLst>
              <a:path w="158505" h="53737">
                <a:moveTo>
                  <a:pt x="3595" y="53737"/>
                </a:moveTo>
                <a:lnTo>
                  <a:pt x="1652" y="49458"/>
                </a:lnTo>
                <a:lnTo>
                  <a:pt x="0" y="45577"/>
                </a:lnTo>
                <a:lnTo>
                  <a:pt x="3595" y="43786"/>
                </a:lnTo>
                <a:lnTo>
                  <a:pt x="6219" y="42691"/>
                </a:lnTo>
                <a:lnTo>
                  <a:pt x="16992" y="35931"/>
                </a:lnTo>
                <a:lnTo>
                  <a:pt x="26657" y="27605"/>
                </a:lnTo>
                <a:lnTo>
                  <a:pt x="35471" y="20898"/>
                </a:lnTo>
                <a:lnTo>
                  <a:pt x="46178" y="13952"/>
                </a:lnTo>
                <a:lnTo>
                  <a:pt x="57296" y="7837"/>
                </a:lnTo>
                <a:lnTo>
                  <a:pt x="61517" y="6252"/>
                </a:lnTo>
                <a:lnTo>
                  <a:pt x="48883" y="15424"/>
                </a:lnTo>
                <a:lnTo>
                  <a:pt x="49271" y="16618"/>
                </a:lnTo>
                <a:lnTo>
                  <a:pt x="51895" y="16021"/>
                </a:lnTo>
                <a:lnTo>
                  <a:pt x="54616" y="15524"/>
                </a:lnTo>
                <a:lnTo>
                  <a:pt x="57240" y="14827"/>
                </a:lnTo>
                <a:lnTo>
                  <a:pt x="62585" y="13533"/>
                </a:lnTo>
                <a:lnTo>
                  <a:pt x="67930" y="13434"/>
                </a:lnTo>
                <a:lnTo>
                  <a:pt x="73081" y="15623"/>
                </a:lnTo>
                <a:lnTo>
                  <a:pt x="75219" y="16519"/>
                </a:lnTo>
                <a:lnTo>
                  <a:pt x="77940" y="17116"/>
                </a:lnTo>
                <a:lnTo>
                  <a:pt x="77746" y="20300"/>
                </a:lnTo>
                <a:lnTo>
                  <a:pt x="77649" y="23983"/>
                </a:lnTo>
                <a:lnTo>
                  <a:pt x="74636" y="23485"/>
                </a:lnTo>
                <a:lnTo>
                  <a:pt x="72498" y="23883"/>
                </a:lnTo>
                <a:lnTo>
                  <a:pt x="66861" y="24878"/>
                </a:lnTo>
                <a:lnTo>
                  <a:pt x="61128" y="25276"/>
                </a:lnTo>
                <a:lnTo>
                  <a:pt x="54325" y="28063"/>
                </a:lnTo>
                <a:lnTo>
                  <a:pt x="61322" y="29555"/>
                </a:lnTo>
                <a:lnTo>
                  <a:pt x="66667" y="27764"/>
                </a:lnTo>
                <a:lnTo>
                  <a:pt x="72012" y="27167"/>
                </a:lnTo>
                <a:lnTo>
                  <a:pt x="84541" y="26121"/>
                </a:lnTo>
                <a:lnTo>
                  <a:pt x="97117" y="25561"/>
                </a:lnTo>
                <a:lnTo>
                  <a:pt x="109669" y="24504"/>
                </a:lnTo>
                <a:lnTo>
                  <a:pt x="120604" y="22390"/>
                </a:lnTo>
                <a:lnTo>
                  <a:pt x="132933" y="18358"/>
                </a:lnTo>
                <a:lnTo>
                  <a:pt x="144295" y="12694"/>
                </a:lnTo>
                <a:lnTo>
                  <a:pt x="154355" y="4709"/>
                </a:lnTo>
                <a:lnTo>
                  <a:pt x="158505" y="0"/>
                </a:lnTo>
                <a:lnTo>
                  <a:pt x="155395" y="7662"/>
                </a:lnTo>
                <a:lnTo>
                  <a:pt x="149467" y="12737"/>
                </a:lnTo>
                <a:lnTo>
                  <a:pt x="142956" y="17216"/>
                </a:lnTo>
                <a:lnTo>
                  <a:pt x="131515" y="23470"/>
                </a:lnTo>
                <a:lnTo>
                  <a:pt x="119498" y="27670"/>
                </a:lnTo>
                <a:lnTo>
                  <a:pt x="107047" y="30312"/>
                </a:lnTo>
                <a:lnTo>
                  <a:pt x="94305" y="31888"/>
                </a:lnTo>
                <a:lnTo>
                  <a:pt x="89019" y="32342"/>
                </a:lnTo>
                <a:lnTo>
                  <a:pt x="76293" y="33611"/>
                </a:lnTo>
                <a:lnTo>
                  <a:pt x="63697" y="35456"/>
                </a:lnTo>
                <a:lnTo>
                  <a:pt x="51229" y="37882"/>
                </a:lnTo>
                <a:lnTo>
                  <a:pt x="38890" y="40893"/>
                </a:lnTo>
                <a:lnTo>
                  <a:pt x="26679" y="44494"/>
                </a:lnTo>
                <a:lnTo>
                  <a:pt x="14598" y="48690"/>
                </a:lnTo>
                <a:lnTo>
                  <a:pt x="10009" y="50453"/>
                </a:lnTo>
                <a:lnTo>
                  <a:pt x="6997" y="51648"/>
                </a:lnTo>
                <a:lnTo>
                  <a:pt x="3595" y="53737"/>
                </a:lnTo>
                <a:close/>
              </a:path>
            </a:pathLst>
          </a:custGeom>
          <a:solidFill>
            <a:srgbClr val="302D30"/>
          </a:solidFill>
        </p:spPr>
        <p:txBody>
          <a:bodyPr wrap="square" lIns="0" tIns="0" rIns="0" bIns="0" rtlCol="0">
            <a:noAutofit/>
          </a:bodyPr>
          <a:lstStyle/>
          <a:p>
            <a:endParaRPr sz="1758"/>
          </a:p>
        </p:txBody>
      </p:sp>
      <p:sp>
        <p:nvSpPr>
          <p:cNvPr id="1869" name="object 846"/>
          <p:cNvSpPr/>
          <p:nvPr/>
        </p:nvSpPr>
        <p:spPr>
          <a:xfrm>
            <a:off x="1773105" y="3346485"/>
            <a:ext cx="474" cy="274"/>
          </a:xfrm>
          <a:custGeom>
            <a:avLst/>
            <a:gdLst/>
            <a:ahLst/>
            <a:cxnLst/>
            <a:rect l="l" t="t" r="r" b="b"/>
            <a:pathLst>
              <a:path w="485" h="281">
                <a:moveTo>
                  <a:pt x="485" y="99"/>
                </a:moveTo>
                <a:lnTo>
                  <a:pt x="0" y="281"/>
                </a:lnTo>
                <a:lnTo>
                  <a:pt x="388" y="0"/>
                </a:lnTo>
                <a:close/>
              </a:path>
            </a:pathLst>
          </a:custGeom>
          <a:solidFill>
            <a:srgbClr val="302D30"/>
          </a:solidFill>
        </p:spPr>
        <p:txBody>
          <a:bodyPr wrap="square" lIns="0" tIns="0" rIns="0" bIns="0" rtlCol="0">
            <a:noAutofit/>
          </a:bodyPr>
          <a:lstStyle/>
          <a:p>
            <a:endParaRPr sz="1758"/>
          </a:p>
        </p:txBody>
      </p:sp>
      <p:sp>
        <p:nvSpPr>
          <p:cNvPr id="1870" name="object 847"/>
          <p:cNvSpPr/>
          <p:nvPr/>
        </p:nvSpPr>
        <p:spPr>
          <a:xfrm>
            <a:off x="1860873" y="3487767"/>
            <a:ext cx="30082" cy="36440"/>
          </a:xfrm>
          <a:custGeom>
            <a:avLst/>
            <a:gdLst/>
            <a:ahLst/>
            <a:cxnLst/>
            <a:rect l="l" t="t" r="r" b="b"/>
            <a:pathLst>
              <a:path w="30806" h="37317">
                <a:moveTo>
                  <a:pt x="27114" y="5075"/>
                </a:moveTo>
                <a:lnTo>
                  <a:pt x="30806" y="11145"/>
                </a:lnTo>
                <a:lnTo>
                  <a:pt x="24101" y="15424"/>
                </a:lnTo>
                <a:lnTo>
                  <a:pt x="21866" y="16817"/>
                </a:lnTo>
                <a:lnTo>
                  <a:pt x="26725" y="21594"/>
                </a:lnTo>
                <a:lnTo>
                  <a:pt x="27211" y="25177"/>
                </a:lnTo>
                <a:lnTo>
                  <a:pt x="15616" y="30355"/>
                </a:lnTo>
                <a:lnTo>
                  <a:pt x="4006" y="35517"/>
                </a:lnTo>
                <a:lnTo>
                  <a:pt x="0" y="37317"/>
                </a:lnTo>
                <a:lnTo>
                  <a:pt x="4373" y="31645"/>
                </a:lnTo>
                <a:lnTo>
                  <a:pt x="10884" y="28361"/>
                </a:lnTo>
                <a:lnTo>
                  <a:pt x="15452" y="22888"/>
                </a:lnTo>
                <a:lnTo>
                  <a:pt x="22542" y="12319"/>
                </a:lnTo>
                <a:lnTo>
                  <a:pt x="28023" y="814"/>
                </a:lnTo>
                <a:lnTo>
                  <a:pt x="28377" y="0"/>
                </a:lnTo>
                <a:lnTo>
                  <a:pt x="27114" y="5075"/>
                </a:lnTo>
                <a:close/>
              </a:path>
            </a:pathLst>
          </a:custGeom>
          <a:solidFill>
            <a:srgbClr val="FCFCFC"/>
          </a:solidFill>
        </p:spPr>
        <p:txBody>
          <a:bodyPr wrap="square" lIns="0" tIns="0" rIns="0" bIns="0" rtlCol="0">
            <a:noAutofit/>
          </a:bodyPr>
          <a:lstStyle/>
          <a:p>
            <a:endParaRPr sz="1758"/>
          </a:p>
        </p:txBody>
      </p:sp>
      <p:sp>
        <p:nvSpPr>
          <p:cNvPr id="1871" name="object 848"/>
          <p:cNvSpPr/>
          <p:nvPr/>
        </p:nvSpPr>
        <p:spPr>
          <a:xfrm>
            <a:off x="1838293" y="3429358"/>
            <a:ext cx="1039" cy="1654"/>
          </a:xfrm>
          <a:custGeom>
            <a:avLst/>
            <a:gdLst/>
            <a:ahLst/>
            <a:cxnLst/>
            <a:rect l="l" t="t" r="r" b="b"/>
            <a:pathLst>
              <a:path w="1064" h="1694">
                <a:moveTo>
                  <a:pt x="480" y="1592"/>
                </a:moveTo>
                <a:lnTo>
                  <a:pt x="0" y="1694"/>
                </a:lnTo>
                <a:lnTo>
                  <a:pt x="189" y="1393"/>
                </a:lnTo>
                <a:lnTo>
                  <a:pt x="966" y="0"/>
                </a:lnTo>
                <a:lnTo>
                  <a:pt x="480" y="1592"/>
                </a:lnTo>
                <a:close/>
              </a:path>
            </a:pathLst>
          </a:custGeom>
          <a:solidFill>
            <a:srgbClr val="302D30"/>
          </a:solidFill>
        </p:spPr>
        <p:txBody>
          <a:bodyPr wrap="square" lIns="0" tIns="0" rIns="0" bIns="0" rtlCol="0">
            <a:noAutofit/>
          </a:bodyPr>
          <a:lstStyle/>
          <a:p>
            <a:endParaRPr sz="1758"/>
          </a:p>
        </p:txBody>
      </p:sp>
      <p:sp>
        <p:nvSpPr>
          <p:cNvPr id="1872" name="object 849"/>
          <p:cNvSpPr/>
          <p:nvPr/>
        </p:nvSpPr>
        <p:spPr>
          <a:xfrm>
            <a:off x="1836514" y="3431013"/>
            <a:ext cx="1807" cy="2242"/>
          </a:xfrm>
          <a:custGeom>
            <a:avLst/>
            <a:gdLst/>
            <a:ahLst/>
            <a:cxnLst/>
            <a:rect l="l" t="t" r="r" b="b"/>
            <a:pathLst>
              <a:path w="1851" h="2296">
                <a:moveTo>
                  <a:pt x="1166" y="1091"/>
                </a:moveTo>
                <a:lnTo>
                  <a:pt x="442" y="2296"/>
                </a:lnTo>
                <a:lnTo>
                  <a:pt x="0" y="395"/>
                </a:lnTo>
                <a:lnTo>
                  <a:pt x="1851" y="0"/>
                </a:lnTo>
                <a:lnTo>
                  <a:pt x="1166" y="1091"/>
                </a:lnTo>
                <a:close/>
              </a:path>
            </a:pathLst>
          </a:custGeom>
          <a:solidFill>
            <a:srgbClr val="302D30"/>
          </a:solidFill>
        </p:spPr>
        <p:txBody>
          <a:bodyPr wrap="square" lIns="0" tIns="0" rIns="0" bIns="0" rtlCol="0">
            <a:noAutofit/>
          </a:bodyPr>
          <a:lstStyle/>
          <a:p>
            <a:endParaRPr sz="1758"/>
          </a:p>
        </p:txBody>
      </p:sp>
      <p:sp>
        <p:nvSpPr>
          <p:cNvPr id="1873" name="object 850"/>
          <p:cNvSpPr/>
          <p:nvPr/>
        </p:nvSpPr>
        <p:spPr>
          <a:xfrm>
            <a:off x="1836894" y="3433255"/>
            <a:ext cx="95" cy="184"/>
          </a:xfrm>
          <a:custGeom>
            <a:avLst/>
            <a:gdLst/>
            <a:ahLst/>
            <a:cxnLst/>
            <a:rect l="l" t="t" r="r" b="b"/>
            <a:pathLst>
              <a:path w="97" h="188">
                <a:moveTo>
                  <a:pt x="97" y="188"/>
                </a:moveTo>
                <a:lnTo>
                  <a:pt x="53" y="0"/>
                </a:lnTo>
                <a:lnTo>
                  <a:pt x="97" y="188"/>
                </a:lnTo>
                <a:close/>
              </a:path>
            </a:pathLst>
          </a:custGeom>
          <a:solidFill>
            <a:srgbClr val="302D30"/>
          </a:solidFill>
        </p:spPr>
        <p:txBody>
          <a:bodyPr wrap="square" lIns="0" tIns="0" rIns="0" bIns="0" rtlCol="0">
            <a:noAutofit/>
          </a:bodyPr>
          <a:lstStyle/>
          <a:p>
            <a:endParaRPr sz="1758"/>
          </a:p>
        </p:txBody>
      </p:sp>
      <p:sp>
        <p:nvSpPr>
          <p:cNvPr id="1874" name="object 851"/>
          <p:cNvSpPr/>
          <p:nvPr/>
        </p:nvSpPr>
        <p:spPr>
          <a:xfrm>
            <a:off x="1839237" y="3428599"/>
            <a:ext cx="664" cy="874"/>
          </a:xfrm>
          <a:custGeom>
            <a:avLst/>
            <a:gdLst/>
            <a:ahLst/>
            <a:cxnLst/>
            <a:rect l="l" t="t" r="r" b="b"/>
            <a:pathLst>
              <a:path w="680" h="895">
                <a:moveTo>
                  <a:pt x="291" y="398"/>
                </a:moveTo>
                <a:lnTo>
                  <a:pt x="680" y="0"/>
                </a:lnTo>
                <a:lnTo>
                  <a:pt x="388" y="497"/>
                </a:lnTo>
                <a:lnTo>
                  <a:pt x="97" y="895"/>
                </a:lnTo>
                <a:lnTo>
                  <a:pt x="291" y="398"/>
                </a:lnTo>
                <a:close/>
              </a:path>
            </a:pathLst>
          </a:custGeom>
          <a:solidFill>
            <a:srgbClr val="302D30"/>
          </a:solidFill>
        </p:spPr>
        <p:txBody>
          <a:bodyPr wrap="square" lIns="0" tIns="0" rIns="0" bIns="0" rtlCol="0">
            <a:noAutofit/>
          </a:bodyPr>
          <a:lstStyle/>
          <a:p>
            <a:endParaRPr sz="1758"/>
          </a:p>
        </p:txBody>
      </p:sp>
      <p:sp>
        <p:nvSpPr>
          <p:cNvPr id="1875" name="object 852"/>
          <p:cNvSpPr/>
          <p:nvPr/>
        </p:nvSpPr>
        <p:spPr>
          <a:xfrm>
            <a:off x="1869548" y="3336076"/>
            <a:ext cx="150" cy="457"/>
          </a:xfrm>
          <a:custGeom>
            <a:avLst/>
            <a:gdLst/>
            <a:ahLst/>
            <a:cxnLst/>
            <a:rect l="l" t="t" r="r" b="b"/>
            <a:pathLst>
              <a:path w="154" h="468">
                <a:moveTo>
                  <a:pt x="154" y="99"/>
                </a:moveTo>
                <a:lnTo>
                  <a:pt x="0" y="468"/>
                </a:lnTo>
                <a:lnTo>
                  <a:pt x="57" y="0"/>
                </a:lnTo>
                <a:close/>
              </a:path>
            </a:pathLst>
          </a:custGeom>
          <a:solidFill>
            <a:srgbClr val="302D30"/>
          </a:solidFill>
        </p:spPr>
        <p:txBody>
          <a:bodyPr wrap="square" lIns="0" tIns="0" rIns="0" bIns="0" rtlCol="0">
            <a:noAutofit/>
          </a:bodyPr>
          <a:lstStyle/>
          <a:p>
            <a:endParaRPr sz="1758"/>
          </a:p>
        </p:txBody>
      </p:sp>
      <p:sp>
        <p:nvSpPr>
          <p:cNvPr id="1876" name="object 853"/>
          <p:cNvSpPr/>
          <p:nvPr/>
        </p:nvSpPr>
        <p:spPr>
          <a:xfrm>
            <a:off x="1868780" y="3336545"/>
            <a:ext cx="798" cy="1681"/>
          </a:xfrm>
          <a:custGeom>
            <a:avLst/>
            <a:gdLst/>
            <a:ahLst/>
            <a:cxnLst/>
            <a:rect l="l" t="t" r="r" b="b"/>
            <a:pathLst>
              <a:path w="817" h="1721">
                <a:moveTo>
                  <a:pt x="291" y="924"/>
                </a:moveTo>
                <a:lnTo>
                  <a:pt x="680" y="327"/>
                </a:lnTo>
                <a:lnTo>
                  <a:pt x="817" y="0"/>
                </a:lnTo>
                <a:lnTo>
                  <a:pt x="777" y="327"/>
                </a:lnTo>
                <a:lnTo>
                  <a:pt x="680" y="1024"/>
                </a:lnTo>
                <a:lnTo>
                  <a:pt x="583" y="1721"/>
                </a:lnTo>
                <a:lnTo>
                  <a:pt x="388" y="1621"/>
                </a:lnTo>
                <a:lnTo>
                  <a:pt x="0" y="1621"/>
                </a:lnTo>
                <a:lnTo>
                  <a:pt x="291" y="924"/>
                </a:lnTo>
                <a:close/>
              </a:path>
            </a:pathLst>
          </a:custGeom>
          <a:solidFill>
            <a:srgbClr val="302D30"/>
          </a:solidFill>
        </p:spPr>
        <p:txBody>
          <a:bodyPr wrap="square" lIns="0" tIns="0" rIns="0" bIns="0" rtlCol="0">
            <a:noAutofit/>
          </a:bodyPr>
          <a:lstStyle/>
          <a:p>
            <a:endParaRPr sz="1758"/>
          </a:p>
        </p:txBody>
      </p:sp>
      <p:sp>
        <p:nvSpPr>
          <p:cNvPr id="1877" name="object 854"/>
          <p:cNvSpPr/>
          <p:nvPr/>
        </p:nvSpPr>
        <p:spPr>
          <a:xfrm>
            <a:off x="1869605" y="3335098"/>
            <a:ext cx="1139" cy="1068"/>
          </a:xfrm>
          <a:custGeom>
            <a:avLst/>
            <a:gdLst/>
            <a:ahLst/>
            <a:cxnLst/>
            <a:rect l="l" t="t" r="r" b="b"/>
            <a:pathLst>
              <a:path w="1166" h="1094">
                <a:moveTo>
                  <a:pt x="97" y="1094"/>
                </a:moveTo>
                <a:lnTo>
                  <a:pt x="97" y="696"/>
                </a:lnTo>
                <a:lnTo>
                  <a:pt x="97" y="1094"/>
                </a:lnTo>
                <a:close/>
              </a:path>
              <a:path w="1166" h="1094">
                <a:moveTo>
                  <a:pt x="1166" y="696"/>
                </a:moveTo>
                <a:lnTo>
                  <a:pt x="194" y="696"/>
                </a:lnTo>
                <a:lnTo>
                  <a:pt x="388" y="398"/>
                </a:lnTo>
                <a:lnTo>
                  <a:pt x="485" y="0"/>
                </a:lnTo>
                <a:lnTo>
                  <a:pt x="1166" y="696"/>
                </a:lnTo>
                <a:close/>
              </a:path>
            </a:pathLst>
          </a:custGeom>
          <a:solidFill>
            <a:srgbClr val="302D30"/>
          </a:solidFill>
        </p:spPr>
        <p:txBody>
          <a:bodyPr wrap="square" lIns="0" tIns="0" rIns="0" bIns="0" rtlCol="0">
            <a:noAutofit/>
          </a:bodyPr>
          <a:lstStyle/>
          <a:p>
            <a:endParaRPr sz="1758"/>
          </a:p>
        </p:txBody>
      </p:sp>
      <p:sp>
        <p:nvSpPr>
          <p:cNvPr id="1878" name="object 855"/>
          <p:cNvSpPr/>
          <p:nvPr/>
        </p:nvSpPr>
        <p:spPr>
          <a:xfrm>
            <a:off x="1773493" y="3345884"/>
            <a:ext cx="569" cy="680"/>
          </a:xfrm>
          <a:custGeom>
            <a:avLst/>
            <a:gdLst/>
            <a:ahLst/>
            <a:cxnLst/>
            <a:rect l="l" t="t" r="r" b="b"/>
            <a:pathLst>
              <a:path w="583" h="696">
                <a:moveTo>
                  <a:pt x="0" y="597"/>
                </a:moveTo>
                <a:lnTo>
                  <a:pt x="291" y="398"/>
                </a:lnTo>
                <a:lnTo>
                  <a:pt x="97" y="696"/>
                </a:lnTo>
                <a:close/>
              </a:path>
              <a:path w="583" h="696">
                <a:moveTo>
                  <a:pt x="583" y="0"/>
                </a:moveTo>
                <a:lnTo>
                  <a:pt x="485" y="149"/>
                </a:lnTo>
                <a:lnTo>
                  <a:pt x="583" y="0"/>
                </a:lnTo>
                <a:close/>
              </a:path>
              <a:path w="583" h="696">
                <a:moveTo>
                  <a:pt x="485" y="199"/>
                </a:moveTo>
                <a:close/>
              </a:path>
            </a:pathLst>
          </a:custGeom>
          <a:solidFill>
            <a:srgbClr val="302D30"/>
          </a:solidFill>
        </p:spPr>
        <p:txBody>
          <a:bodyPr wrap="square" lIns="0" tIns="0" rIns="0" bIns="0" rtlCol="0">
            <a:noAutofit/>
          </a:bodyPr>
          <a:lstStyle/>
          <a:p>
            <a:endParaRPr sz="1758"/>
          </a:p>
        </p:txBody>
      </p:sp>
      <p:sp>
        <p:nvSpPr>
          <p:cNvPr id="1879" name="object 856"/>
          <p:cNvSpPr/>
          <p:nvPr/>
        </p:nvSpPr>
        <p:spPr>
          <a:xfrm>
            <a:off x="1811906" y="3545871"/>
            <a:ext cx="26381" cy="12730"/>
          </a:xfrm>
          <a:custGeom>
            <a:avLst/>
            <a:gdLst/>
            <a:ahLst/>
            <a:cxnLst/>
            <a:rect l="l" t="t" r="r" b="b"/>
            <a:pathLst>
              <a:path w="27016" h="13036">
                <a:moveTo>
                  <a:pt x="3459" y="12458"/>
                </a:moveTo>
                <a:lnTo>
                  <a:pt x="0" y="13036"/>
                </a:lnTo>
                <a:lnTo>
                  <a:pt x="1263" y="10349"/>
                </a:lnTo>
                <a:lnTo>
                  <a:pt x="5345" y="9951"/>
                </a:lnTo>
                <a:lnTo>
                  <a:pt x="5442" y="6269"/>
                </a:lnTo>
                <a:lnTo>
                  <a:pt x="11661" y="4179"/>
                </a:lnTo>
                <a:lnTo>
                  <a:pt x="17881" y="2089"/>
                </a:lnTo>
                <a:lnTo>
                  <a:pt x="24004" y="0"/>
                </a:lnTo>
                <a:lnTo>
                  <a:pt x="25559" y="397"/>
                </a:lnTo>
                <a:lnTo>
                  <a:pt x="26530" y="1393"/>
                </a:lnTo>
                <a:lnTo>
                  <a:pt x="27016" y="2885"/>
                </a:lnTo>
                <a:lnTo>
                  <a:pt x="15588" y="8650"/>
                </a:lnTo>
                <a:lnTo>
                  <a:pt x="3459" y="12458"/>
                </a:lnTo>
                <a:close/>
              </a:path>
            </a:pathLst>
          </a:custGeom>
          <a:solidFill>
            <a:srgbClr val="4189CA"/>
          </a:solidFill>
        </p:spPr>
        <p:txBody>
          <a:bodyPr wrap="square" lIns="0" tIns="0" rIns="0" bIns="0" rtlCol="0">
            <a:noAutofit/>
          </a:bodyPr>
          <a:lstStyle/>
          <a:p>
            <a:endParaRPr sz="1758"/>
          </a:p>
        </p:txBody>
      </p:sp>
      <p:sp>
        <p:nvSpPr>
          <p:cNvPr id="1880" name="object 857"/>
          <p:cNvSpPr/>
          <p:nvPr/>
        </p:nvSpPr>
        <p:spPr>
          <a:xfrm>
            <a:off x="1874759" y="3519926"/>
            <a:ext cx="13475" cy="9036"/>
          </a:xfrm>
          <a:custGeom>
            <a:avLst/>
            <a:gdLst/>
            <a:ahLst/>
            <a:cxnLst/>
            <a:rect l="l" t="t" r="r" b="b"/>
            <a:pathLst>
              <a:path w="13799" h="9254">
                <a:moveTo>
                  <a:pt x="0" y="9254"/>
                </a:moveTo>
                <a:lnTo>
                  <a:pt x="2721" y="2089"/>
                </a:lnTo>
                <a:lnTo>
                  <a:pt x="6219" y="0"/>
                </a:lnTo>
                <a:lnTo>
                  <a:pt x="13799" y="895"/>
                </a:lnTo>
                <a:lnTo>
                  <a:pt x="10301" y="5672"/>
                </a:lnTo>
                <a:lnTo>
                  <a:pt x="5247" y="7762"/>
                </a:lnTo>
                <a:lnTo>
                  <a:pt x="0" y="9254"/>
                </a:lnTo>
                <a:close/>
              </a:path>
            </a:pathLst>
          </a:custGeom>
          <a:solidFill>
            <a:srgbClr val="4189CA"/>
          </a:solidFill>
        </p:spPr>
        <p:txBody>
          <a:bodyPr wrap="square" lIns="0" tIns="0" rIns="0" bIns="0" rtlCol="0">
            <a:noAutofit/>
          </a:bodyPr>
          <a:lstStyle/>
          <a:p>
            <a:endParaRPr sz="1758"/>
          </a:p>
        </p:txBody>
      </p:sp>
      <p:sp>
        <p:nvSpPr>
          <p:cNvPr id="1881" name="object 858"/>
          <p:cNvSpPr/>
          <p:nvPr/>
        </p:nvSpPr>
        <p:spPr>
          <a:xfrm>
            <a:off x="1871313" y="3528580"/>
            <a:ext cx="3416" cy="3207"/>
          </a:xfrm>
          <a:custGeom>
            <a:avLst/>
            <a:gdLst/>
            <a:ahLst/>
            <a:cxnLst/>
            <a:rect l="l" t="t" r="r" b="b"/>
            <a:pathLst>
              <a:path w="3498" h="3284">
                <a:moveTo>
                  <a:pt x="1749" y="3184"/>
                </a:moveTo>
                <a:lnTo>
                  <a:pt x="0" y="3284"/>
                </a:lnTo>
                <a:lnTo>
                  <a:pt x="485" y="1691"/>
                </a:lnTo>
                <a:lnTo>
                  <a:pt x="1069" y="0"/>
                </a:lnTo>
                <a:lnTo>
                  <a:pt x="3304" y="597"/>
                </a:lnTo>
                <a:lnTo>
                  <a:pt x="3498" y="3085"/>
                </a:lnTo>
                <a:lnTo>
                  <a:pt x="1749" y="3184"/>
                </a:lnTo>
                <a:close/>
              </a:path>
            </a:pathLst>
          </a:custGeom>
          <a:solidFill>
            <a:srgbClr val="4189CA"/>
          </a:solidFill>
        </p:spPr>
        <p:txBody>
          <a:bodyPr wrap="square" lIns="0" tIns="0" rIns="0" bIns="0" rtlCol="0">
            <a:noAutofit/>
          </a:bodyPr>
          <a:lstStyle/>
          <a:p>
            <a:endParaRPr sz="1758"/>
          </a:p>
        </p:txBody>
      </p:sp>
      <p:sp>
        <p:nvSpPr>
          <p:cNvPr id="1882" name="object 859"/>
          <p:cNvSpPr/>
          <p:nvPr/>
        </p:nvSpPr>
        <p:spPr>
          <a:xfrm>
            <a:off x="2014989" y="3409340"/>
            <a:ext cx="8066" cy="2332"/>
          </a:xfrm>
          <a:custGeom>
            <a:avLst/>
            <a:gdLst/>
            <a:ahLst/>
            <a:cxnLst/>
            <a:rect l="l" t="t" r="r" b="b"/>
            <a:pathLst>
              <a:path w="8260" h="2388">
                <a:moveTo>
                  <a:pt x="0" y="1194"/>
                </a:moveTo>
                <a:lnTo>
                  <a:pt x="3109" y="696"/>
                </a:lnTo>
                <a:lnTo>
                  <a:pt x="5345" y="298"/>
                </a:lnTo>
                <a:lnTo>
                  <a:pt x="7580" y="0"/>
                </a:lnTo>
                <a:lnTo>
                  <a:pt x="7774" y="298"/>
                </a:lnTo>
                <a:lnTo>
                  <a:pt x="7969" y="696"/>
                </a:lnTo>
                <a:lnTo>
                  <a:pt x="8260" y="995"/>
                </a:lnTo>
                <a:lnTo>
                  <a:pt x="5830" y="2388"/>
                </a:lnTo>
                <a:lnTo>
                  <a:pt x="3401" y="2388"/>
                </a:lnTo>
                <a:lnTo>
                  <a:pt x="0" y="1194"/>
                </a:lnTo>
                <a:close/>
              </a:path>
            </a:pathLst>
          </a:custGeom>
          <a:solidFill>
            <a:srgbClr val="F0972C"/>
          </a:solidFill>
        </p:spPr>
        <p:txBody>
          <a:bodyPr wrap="square" lIns="0" tIns="0" rIns="0" bIns="0" rtlCol="0">
            <a:noAutofit/>
          </a:bodyPr>
          <a:lstStyle/>
          <a:p>
            <a:endParaRPr sz="1758"/>
          </a:p>
        </p:txBody>
      </p:sp>
      <p:sp>
        <p:nvSpPr>
          <p:cNvPr id="1883" name="object 860"/>
          <p:cNvSpPr/>
          <p:nvPr/>
        </p:nvSpPr>
        <p:spPr>
          <a:xfrm>
            <a:off x="2187734" y="3207312"/>
            <a:ext cx="3985" cy="2234"/>
          </a:xfrm>
          <a:custGeom>
            <a:avLst/>
            <a:gdLst/>
            <a:ahLst/>
            <a:cxnLst/>
            <a:rect l="l" t="t" r="r" b="b"/>
            <a:pathLst>
              <a:path w="4081" h="2288">
                <a:moveTo>
                  <a:pt x="0" y="2288"/>
                </a:moveTo>
                <a:lnTo>
                  <a:pt x="388" y="0"/>
                </a:lnTo>
                <a:lnTo>
                  <a:pt x="2040" y="497"/>
                </a:lnTo>
                <a:lnTo>
                  <a:pt x="3109" y="99"/>
                </a:lnTo>
                <a:lnTo>
                  <a:pt x="3401" y="497"/>
                </a:lnTo>
                <a:lnTo>
                  <a:pt x="3692" y="995"/>
                </a:lnTo>
                <a:lnTo>
                  <a:pt x="4081" y="1393"/>
                </a:lnTo>
                <a:lnTo>
                  <a:pt x="2721" y="1691"/>
                </a:lnTo>
                <a:lnTo>
                  <a:pt x="1457" y="1990"/>
                </a:lnTo>
                <a:lnTo>
                  <a:pt x="0" y="2288"/>
                </a:lnTo>
                <a:close/>
              </a:path>
            </a:pathLst>
          </a:custGeom>
          <a:solidFill>
            <a:srgbClr val="302D30"/>
          </a:solidFill>
        </p:spPr>
        <p:txBody>
          <a:bodyPr wrap="square" lIns="0" tIns="0" rIns="0" bIns="0" rtlCol="0">
            <a:noAutofit/>
          </a:bodyPr>
          <a:lstStyle/>
          <a:p>
            <a:endParaRPr sz="1758"/>
          </a:p>
        </p:txBody>
      </p:sp>
      <p:sp>
        <p:nvSpPr>
          <p:cNvPr id="1884" name="object 861"/>
          <p:cNvSpPr/>
          <p:nvPr/>
        </p:nvSpPr>
        <p:spPr>
          <a:xfrm>
            <a:off x="2310882" y="3033193"/>
            <a:ext cx="2467" cy="2429"/>
          </a:xfrm>
          <a:custGeom>
            <a:avLst/>
            <a:gdLst/>
            <a:ahLst/>
            <a:cxnLst/>
            <a:rect l="l" t="t" r="r" b="b"/>
            <a:pathLst>
              <a:path w="2526" h="2487">
                <a:moveTo>
                  <a:pt x="777" y="0"/>
                </a:moveTo>
                <a:lnTo>
                  <a:pt x="1360" y="497"/>
                </a:lnTo>
                <a:lnTo>
                  <a:pt x="1943" y="895"/>
                </a:lnTo>
                <a:lnTo>
                  <a:pt x="2526" y="1393"/>
                </a:lnTo>
                <a:lnTo>
                  <a:pt x="2235" y="1791"/>
                </a:lnTo>
                <a:lnTo>
                  <a:pt x="1943" y="2089"/>
                </a:lnTo>
                <a:lnTo>
                  <a:pt x="1652" y="2487"/>
                </a:lnTo>
                <a:lnTo>
                  <a:pt x="583" y="1890"/>
                </a:lnTo>
                <a:lnTo>
                  <a:pt x="0" y="1194"/>
                </a:lnTo>
                <a:lnTo>
                  <a:pt x="777" y="0"/>
                </a:lnTo>
                <a:close/>
              </a:path>
            </a:pathLst>
          </a:custGeom>
          <a:solidFill>
            <a:srgbClr val="302D30"/>
          </a:solidFill>
        </p:spPr>
        <p:txBody>
          <a:bodyPr wrap="square" lIns="0" tIns="0" rIns="0" bIns="0" rtlCol="0">
            <a:noAutofit/>
          </a:bodyPr>
          <a:lstStyle/>
          <a:p>
            <a:endParaRPr sz="1758"/>
          </a:p>
        </p:txBody>
      </p:sp>
      <p:sp>
        <p:nvSpPr>
          <p:cNvPr id="1885" name="object 862"/>
          <p:cNvSpPr/>
          <p:nvPr/>
        </p:nvSpPr>
        <p:spPr>
          <a:xfrm>
            <a:off x="2224460" y="3159617"/>
            <a:ext cx="2561" cy="3109"/>
          </a:xfrm>
          <a:custGeom>
            <a:avLst/>
            <a:gdLst/>
            <a:ahLst/>
            <a:cxnLst/>
            <a:rect l="l" t="t" r="r" b="b"/>
            <a:pathLst>
              <a:path w="2623" h="3184">
                <a:moveTo>
                  <a:pt x="680" y="497"/>
                </a:moveTo>
                <a:lnTo>
                  <a:pt x="1069" y="0"/>
                </a:lnTo>
                <a:lnTo>
                  <a:pt x="2332" y="597"/>
                </a:lnTo>
                <a:lnTo>
                  <a:pt x="2623" y="1691"/>
                </a:lnTo>
                <a:lnTo>
                  <a:pt x="1846" y="2487"/>
                </a:lnTo>
                <a:lnTo>
                  <a:pt x="1069" y="3184"/>
                </a:lnTo>
                <a:lnTo>
                  <a:pt x="485" y="1990"/>
                </a:lnTo>
                <a:lnTo>
                  <a:pt x="0" y="1393"/>
                </a:lnTo>
                <a:lnTo>
                  <a:pt x="388" y="995"/>
                </a:lnTo>
                <a:lnTo>
                  <a:pt x="680" y="497"/>
                </a:lnTo>
                <a:close/>
              </a:path>
            </a:pathLst>
          </a:custGeom>
          <a:solidFill>
            <a:srgbClr val="302D30"/>
          </a:solidFill>
        </p:spPr>
        <p:txBody>
          <a:bodyPr wrap="square" lIns="0" tIns="0" rIns="0" bIns="0" rtlCol="0">
            <a:noAutofit/>
          </a:bodyPr>
          <a:lstStyle/>
          <a:p>
            <a:endParaRPr sz="1758"/>
          </a:p>
        </p:txBody>
      </p:sp>
      <p:sp>
        <p:nvSpPr>
          <p:cNvPr id="1886" name="object 863"/>
          <p:cNvSpPr/>
          <p:nvPr/>
        </p:nvSpPr>
        <p:spPr>
          <a:xfrm>
            <a:off x="2293641" y="2981963"/>
            <a:ext cx="474" cy="1166"/>
          </a:xfrm>
          <a:custGeom>
            <a:avLst/>
            <a:gdLst/>
            <a:ahLst/>
            <a:cxnLst/>
            <a:rect l="l" t="t" r="r" b="b"/>
            <a:pathLst>
              <a:path w="485" h="1194">
                <a:moveTo>
                  <a:pt x="485" y="0"/>
                </a:moveTo>
                <a:lnTo>
                  <a:pt x="404" y="165"/>
                </a:lnTo>
                <a:lnTo>
                  <a:pt x="485" y="0"/>
                </a:lnTo>
                <a:close/>
              </a:path>
              <a:path w="485" h="1194">
                <a:moveTo>
                  <a:pt x="777" y="1194"/>
                </a:moveTo>
                <a:lnTo>
                  <a:pt x="0" y="1094"/>
                </a:lnTo>
                <a:lnTo>
                  <a:pt x="194" y="696"/>
                </a:lnTo>
                <a:lnTo>
                  <a:pt x="291" y="398"/>
                </a:lnTo>
                <a:lnTo>
                  <a:pt x="404" y="165"/>
                </a:lnTo>
                <a:lnTo>
                  <a:pt x="485" y="497"/>
                </a:lnTo>
                <a:lnTo>
                  <a:pt x="680" y="895"/>
                </a:lnTo>
                <a:lnTo>
                  <a:pt x="777" y="1194"/>
                </a:lnTo>
                <a:close/>
              </a:path>
            </a:pathLst>
          </a:custGeom>
          <a:solidFill>
            <a:srgbClr val="302D30"/>
          </a:solidFill>
        </p:spPr>
        <p:txBody>
          <a:bodyPr wrap="square" lIns="0" tIns="0" rIns="0" bIns="0" rtlCol="0">
            <a:noAutofit/>
          </a:bodyPr>
          <a:lstStyle/>
          <a:p>
            <a:endParaRPr sz="1758"/>
          </a:p>
        </p:txBody>
      </p:sp>
      <p:sp>
        <p:nvSpPr>
          <p:cNvPr id="1887" name="object 864"/>
          <p:cNvSpPr/>
          <p:nvPr/>
        </p:nvSpPr>
        <p:spPr>
          <a:xfrm>
            <a:off x="2171222" y="3235896"/>
            <a:ext cx="16512" cy="29347"/>
          </a:xfrm>
          <a:custGeom>
            <a:avLst/>
            <a:gdLst/>
            <a:ahLst/>
            <a:cxnLst/>
            <a:rect l="l" t="t" r="r" b="b"/>
            <a:pathLst>
              <a:path w="16909" h="30053">
                <a:moveTo>
                  <a:pt x="971" y="16817"/>
                </a:moveTo>
                <a:lnTo>
                  <a:pt x="3984" y="11046"/>
                </a:lnTo>
                <a:lnTo>
                  <a:pt x="6122" y="4975"/>
                </a:lnTo>
                <a:lnTo>
                  <a:pt x="7191" y="1691"/>
                </a:lnTo>
                <a:lnTo>
                  <a:pt x="10884" y="1791"/>
                </a:lnTo>
                <a:lnTo>
                  <a:pt x="13119" y="0"/>
                </a:lnTo>
                <a:lnTo>
                  <a:pt x="15938" y="2189"/>
                </a:lnTo>
                <a:lnTo>
                  <a:pt x="16909" y="10747"/>
                </a:lnTo>
                <a:lnTo>
                  <a:pt x="13216" y="14031"/>
                </a:lnTo>
                <a:lnTo>
                  <a:pt x="9718" y="17116"/>
                </a:lnTo>
                <a:lnTo>
                  <a:pt x="9815" y="20898"/>
                </a:lnTo>
                <a:lnTo>
                  <a:pt x="8454" y="24480"/>
                </a:lnTo>
                <a:lnTo>
                  <a:pt x="7580" y="26868"/>
                </a:lnTo>
                <a:lnTo>
                  <a:pt x="7288" y="30053"/>
                </a:lnTo>
                <a:lnTo>
                  <a:pt x="3692" y="29555"/>
                </a:lnTo>
                <a:lnTo>
                  <a:pt x="0" y="29058"/>
                </a:lnTo>
                <a:lnTo>
                  <a:pt x="680" y="25973"/>
                </a:lnTo>
                <a:lnTo>
                  <a:pt x="485" y="23385"/>
                </a:lnTo>
                <a:lnTo>
                  <a:pt x="971" y="16817"/>
                </a:lnTo>
                <a:close/>
              </a:path>
            </a:pathLst>
          </a:custGeom>
          <a:solidFill>
            <a:srgbClr val="302D30"/>
          </a:solidFill>
        </p:spPr>
        <p:txBody>
          <a:bodyPr wrap="square" lIns="0" tIns="0" rIns="0" bIns="0" rtlCol="0">
            <a:noAutofit/>
          </a:bodyPr>
          <a:lstStyle/>
          <a:p>
            <a:endParaRPr sz="1758"/>
          </a:p>
        </p:txBody>
      </p:sp>
      <p:sp>
        <p:nvSpPr>
          <p:cNvPr id="1888" name="object 865"/>
          <p:cNvSpPr/>
          <p:nvPr/>
        </p:nvSpPr>
        <p:spPr>
          <a:xfrm>
            <a:off x="2309839" y="3207901"/>
            <a:ext cx="12052" cy="13118"/>
          </a:xfrm>
          <a:custGeom>
            <a:avLst/>
            <a:gdLst/>
            <a:ahLst/>
            <a:cxnLst/>
            <a:rect l="l" t="t" r="r" b="b"/>
            <a:pathLst>
              <a:path w="12342" h="13434">
                <a:moveTo>
                  <a:pt x="8163" y="99"/>
                </a:moveTo>
                <a:lnTo>
                  <a:pt x="10981" y="0"/>
                </a:lnTo>
                <a:lnTo>
                  <a:pt x="12050" y="1592"/>
                </a:lnTo>
                <a:lnTo>
                  <a:pt x="12245" y="4179"/>
                </a:lnTo>
                <a:lnTo>
                  <a:pt x="12342" y="5572"/>
                </a:lnTo>
                <a:lnTo>
                  <a:pt x="5442" y="13434"/>
                </a:lnTo>
                <a:lnTo>
                  <a:pt x="4178" y="13135"/>
                </a:lnTo>
                <a:lnTo>
                  <a:pt x="1652" y="12638"/>
                </a:lnTo>
                <a:lnTo>
                  <a:pt x="0" y="11245"/>
                </a:lnTo>
                <a:lnTo>
                  <a:pt x="0" y="8259"/>
                </a:lnTo>
                <a:lnTo>
                  <a:pt x="97" y="4876"/>
                </a:lnTo>
                <a:lnTo>
                  <a:pt x="4567" y="298"/>
                </a:lnTo>
                <a:lnTo>
                  <a:pt x="8163" y="99"/>
                </a:lnTo>
                <a:close/>
              </a:path>
            </a:pathLst>
          </a:custGeom>
          <a:solidFill>
            <a:srgbClr val="302D30"/>
          </a:solidFill>
        </p:spPr>
        <p:txBody>
          <a:bodyPr wrap="square" lIns="0" tIns="0" rIns="0" bIns="0" rtlCol="0">
            <a:noAutofit/>
          </a:bodyPr>
          <a:lstStyle/>
          <a:p>
            <a:endParaRPr sz="1758"/>
          </a:p>
        </p:txBody>
      </p:sp>
      <p:sp>
        <p:nvSpPr>
          <p:cNvPr id="1889" name="object 866"/>
          <p:cNvSpPr/>
          <p:nvPr/>
        </p:nvSpPr>
        <p:spPr>
          <a:xfrm>
            <a:off x="2283297" y="3209651"/>
            <a:ext cx="2846" cy="2138"/>
          </a:xfrm>
          <a:custGeom>
            <a:avLst/>
            <a:gdLst/>
            <a:ahLst/>
            <a:cxnLst/>
            <a:rect l="l" t="t" r="r" b="b"/>
            <a:pathLst>
              <a:path w="2915" h="2189">
                <a:moveTo>
                  <a:pt x="2429" y="0"/>
                </a:moveTo>
                <a:lnTo>
                  <a:pt x="2915" y="1293"/>
                </a:lnTo>
                <a:lnTo>
                  <a:pt x="2526" y="1592"/>
                </a:lnTo>
                <a:lnTo>
                  <a:pt x="2138" y="2089"/>
                </a:lnTo>
                <a:lnTo>
                  <a:pt x="1749" y="2189"/>
                </a:lnTo>
                <a:lnTo>
                  <a:pt x="1166" y="2189"/>
                </a:lnTo>
                <a:lnTo>
                  <a:pt x="583" y="1791"/>
                </a:lnTo>
                <a:lnTo>
                  <a:pt x="0" y="1691"/>
                </a:lnTo>
                <a:lnTo>
                  <a:pt x="388" y="1393"/>
                </a:lnTo>
                <a:lnTo>
                  <a:pt x="777" y="895"/>
                </a:lnTo>
                <a:lnTo>
                  <a:pt x="1263" y="796"/>
                </a:lnTo>
                <a:lnTo>
                  <a:pt x="1749" y="597"/>
                </a:lnTo>
                <a:lnTo>
                  <a:pt x="2429" y="0"/>
                </a:lnTo>
                <a:close/>
              </a:path>
            </a:pathLst>
          </a:custGeom>
          <a:solidFill>
            <a:srgbClr val="302D30"/>
          </a:solidFill>
        </p:spPr>
        <p:txBody>
          <a:bodyPr wrap="square" lIns="0" tIns="0" rIns="0" bIns="0" rtlCol="0">
            <a:noAutofit/>
          </a:bodyPr>
          <a:lstStyle/>
          <a:p>
            <a:endParaRPr sz="1758"/>
          </a:p>
        </p:txBody>
      </p:sp>
      <p:sp>
        <p:nvSpPr>
          <p:cNvPr id="1890" name="object 867"/>
          <p:cNvSpPr/>
          <p:nvPr/>
        </p:nvSpPr>
        <p:spPr>
          <a:xfrm>
            <a:off x="2280705" y="3192262"/>
            <a:ext cx="2277" cy="2623"/>
          </a:xfrm>
          <a:custGeom>
            <a:avLst/>
            <a:gdLst/>
            <a:ahLst/>
            <a:cxnLst/>
            <a:rect l="l" t="t" r="r" b="b"/>
            <a:pathLst>
              <a:path w="2332" h="2686">
                <a:moveTo>
                  <a:pt x="0" y="1293"/>
                </a:moveTo>
                <a:lnTo>
                  <a:pt x="485" y="398"/>
                </a:lnTo>
                <a:lnTo>
                  <a:pt x="1360" y="0"/>
                </a:lnTo>
                <a:lnTo>
                  <a:pt x="1652" y="298"/>
                </a:lnTo>
                <a:lnTo>
                  <a:pt x="1943" y="696"/>
                </a:lnTo>
                <a:lnTo>
                  <a:pt x="2332" y="995"/>
                </a:lnTo>
                <a:lnTo>
                  <a:pt x="1749" y="1393"/>
                </a:lnTo>
                <a:lnTo>
                  <a:pt x="1360" y="2686"/>
                </a:lnTo>
                <a:lnTo>
                  <a:pt x="583" y="1890"/>
                </a:lnTo>
                <a:lnTo>
                  <a:pt x="0" y="1293"/>
                </a:lnTo>
                <a:close/>
              </a:path>
            </a:pathLst>
          </a:custGeom>
          <a:solidFill>
            <a:srgbClr val="302D30"/>
          </a:solidFill>
        </p:spPr>
        <p:txBody>
          <a:bodyPr wrap="square" lIns="0" tIns="0" rIns="0" bIns="0" rtlCol="0">
            <a:noAutofit/>
          </a:bodyPr>
          <a:lstStyle/>
          <a:p>
            <a:endParaRPr sz="1758"/>
          </a:p>
        </p:txBody>
      </p:sp>
      <p:sp>
        <p:nvSpPr>
          <p:cNvPr id="1891" name="object 868"/>
          <p:cNvSpPr/>
          <p:nvPr/>
        </p:nvSpPr>
        <p:spPr>
          <a:xfrm>
            <a:off x="2175653" y="3307597"/>
            <a:ext cx="1517" cy="1068"/>
          </a:xfrm>
          <a:custGeom>
            <a:avLst/>
            <a:gdLst/>
            <a:ahLst/>
            <a:cxnLst/>
            <a:rect l="l" t="t" r="r" b="b"/>
            <a:pathLst>
              <a:path w="1554" h="1094">
                <a:moveTo>
                  <a:pt x="1166" y="398"/>
                </a:moveTo>
                <a:lnTo>
                  <a:pt x="777" y="696"/>
                </a:lnTo>
                <a:lnTo>
                  <a:pt x="485" y="1094"/>
                </a:lnTo>
                <a:lnTo>
                  <a:pt x="0" y="398"/>
                </a:lnTo>
                <a:lnTo>
                  <a:pt x="485" y="298"/>
                </a:lnTo>
                <a:lnTo>
                  <a:pt x="971" y="99"/>
                </a:lnTo>
                <a:lnTo>
                  <a:pt x="1457" y="0"/>
                </a:lnTo>
                <a:lnTo>
                  <a:pt x="1166" y="398"/>
                </a:lnTo>
                <a:close/>
              </a:path>
            </a:pathLst>
          </a:custGeom>
          <a:solidFill>
            <a:srgbClr val="302D30"/>
          </a:solidFill>
        </p:spPr>
        <p:txBody>
          <a:bodyPr wrap="square" lIns="0" tIns="0" rIns="0" bIns="0" rtlCol="0">
            <a:noAutofit/>
          </a:bodyPr>
          <a:lstStyle/>
          <a:p>
            <a:endParaRPr sz="1758"/>
          </a:p>
        </p:txBody>
      </p:sp>
      <p:sp>
        <p:nvSpPr>
          <p:cNvPr id="1892" name="object 869"/>
          <p:cNvSpPr/>
          <p:nvPr/>
        </p:nvSpPr>
        <p:spPr>
          <a:xfrm>
            <a:off x="2175084" y="3233077"/>
            <a:ext cx="3890" cy="4858"/>
          </a:xfrm>
          <a:custGeom>
            <a:avLst/>
            <a:gdLst/>
            <a:ahLst/>
            <a:cxnLst/>
            <a:rect l="l" t="t" r="r" b="b"/>
            <a:pathLst>
              <a:path w="3984" h="4975">
                <a:moveTo>
                  <a:pt x="0" y="3881"/>
                </a:moveTo>
                <a:lnTo>
                  <a:pt x="971" y="2786"/>
                </a:lnTo>
                <a:lnTo>
                  <a:pt x="1943" y="1592"/>
                </a:lnTo>
                <a:lnTo>
                  <a:pt x="3401" y="0"/>
                </a:lnTo>
                <a:lnTo>
                  <a:pt x="3984" y="2985"/>
                </a:lnTo>
                <a:lnTo>
                  <a:pt x="3012" y="4179"/>
                </a:lnTo>
                <a:lnTo>
                  <a:pt x="1069" y="4975"/>
                </a:lnTo>
                <a:lnTo>
                  <a:pt x="0" y="3881"/>
                </a:lnTo>
                <a:close/>
              </a:path>
            </a:pathLst>
          </a:custGeom>
          <a:solidFill>
            <a:srgbClr val="302D30"/>
          </a:solidFill>
        </p:spPr>
        <p:txBody>
          <a:bodyPr wrap="square" lIns="0" tIns="0" rIns="0" bIns="0" rtlCol="0">
            <a:noAutofit/>
          </a:bodyPr>
          <a:lstStyle/>
          <a:p>
            <a:endParaRPr sz="1758"/>
          </a:p>
        </p:txBody>
      </p:sp>
      <p:sp>
        <p:nvSpPr>
          <p:cNvPr id="1893" name="object 870"/>
          <p:cNvSpPr/>
          <p:nvPr/>
        </p:nvSpPr>
        <p:spPr>
          <a:xfrm>
            <a:off x="2173310" y="3236872"/>
            <a:ext cx="2846" cy="2915"/>
          </a:xfrm>
          <a:custGeom>
            <a:avLst/>
            <a:gdLst/>
            <a:ahLst/>
            <a:cxnLst/>
            <a:rect l="l" t="t" r="r" b="b"/>
            <a:pathLst>
              <a:path w="2915" h="2985">
                <a:moveTo>
                  <a:pt x="2915" y="1094"/>
                </a:moveTo>
                <a:lnTo>
                  <a:pt x="2332" y="2189"/>
                </a:lnTo>
                <a:lnTo>
                  <a:pt x="1457" y="2985"/>
                </a:lnTo>
                <a:lnTo>
                  <a:pt x="485" y="1791"/>
                </a:lnTo>
                <a:lnTo>
                  <a:pt x="0" y="1094"/>
                </a:lnTo>
                <a:lnTo>
                  <a:pt x="1069" y="398"/>
                </a:lnTo>
                <a:lnTo>
                  <a:pt x="1846" y="0"/>
                </a:lnTo>
                <a:lnTo>
                  <a:pt x="2915" y="1094"/>
                </a:lnTo>
                <a:close/>
              </a:path>
            </a:pathLst>
          </a:custGeom>
          <a:solidFill>
            <a:srgbClr val="302D30"/>
          </a:solidFill>
        </p:spPr>
        <p:txBody>
          <a:bodyPr wrap="square" lIns="0" tIns="0" rIns="0" bIns="0" rtlCol="0">
            <a:noAutofit/>
          </a:bodyPr>
          <a:lstStyle/>
          <a:p>
            <a:endParaRPr sz="1758"/>
          </a:p>
        </p:txBody>
      </p:sp>
      <p:sp>
        <p:nvSpPr>
          <p:cNvPr id="1894" name="object 871"/>
          <p:cNvSpPr/>
          <p:nvPr/>
        </p:nvSpPr>
        <p:spPr>
          <a:xfrm>
            <a:off x="1961972" y="2844949"/>
            <a:ext cx="3036" cy="3692"/>
          </a:xfrm>
          <a:custGeom>
            <a:avLst/>
            <a:gdLst/>
            <a:ahLst/>
            <a:cxnLst/>
            <a:rect l="l" t="t" r="r" b="b"/>
            <a:pathLst>
              <a:path w="3109" h="3781">
                <a:moveTo>
                  <a:pt x="2721" y="0"/>
                </a:moveTo>
                <a:lnTo>
                  <a:pt x="3109" y="2288"/>
                </a:lnTo>
                <a:lnTo>
                  <a:pt x="2818" y="3781"/>
                </a:lnTo>
                <a:lnTo>
                  <a:pt x="0" y="2786"/>
                </a:lnTo>
                <a:lnTo>
                  <a:pt x="2721" y="0"/>
                </a:lnTo>
                <a:close/>
              </a:path>
            </a:pathLst>
          </a:custGeom>
          <a:solidFill>
            <a:srgbClr val="302D30"/>
          </a:solidFill>
        </p:spPr>
        <p:txBody>
          <a:bodyPr wrap="square" lIns="0" tIns="0" rIns="0" bIns="0" rtlCol="0">
            <a:noAutofit/>
          </a:bodyPr>
          <a:lstStyle/>
          <a:p>
            <a:endParaRPr sz="1758"/>
          </a:p>
        </p:txBody>
      </p:sp>
      <p:sp>
        <p:nvSpPr>
          <p:cNvPr id="1895" name="object 872"/>
          <p:cNvSpPr/>
          <p:nvPr/>
        </p:nvSpPr>
        <p:spPr>
          <a:xfrm>
            <a:off x="1596876" y="3212933"/>
            <a:ext cx="53048" cy="8028"/>
          </a:xfrm>
          <a:custGeom>
            <a:avLst/>
            <a:gdLst/>
            <a:ahLst/>
            <a:cxnLst/>
            <a:rect l="l" t="t" r="r" b="b"/>
            <a:pathLst>
              <a:path w="54325" h="8221">
                <a:moveTo>
                  <a:pt x="0" y="5795"/>
                </a:moveTo>
                <a:lnTo>
                  <a:pt x="12280" y="1989"/>
                </a:lnTo>
                <a:lnTo>
                  <a:pt x="24709" y="187"/>
                </a:lnTo>
                <a:lnTo>
                  <a:pt x="37253" y="0"/>
                </a:lnTo>
                <a:lnTo>
                  <a:pt x="49875" y="1034"/>
                </a:lnTo>
                <a:lnTo>
                  <a:pt x="54325" y="1616"/>
                </a:lnTo>
                <a:lnTo>
                  <a:pt x="49952" y="5994"/>
                </a:lnTo>
                <a:lnTo>
                  <a:pt x="44023" y="5994"/>
                </a:lnTo>
                <a:lnTo>
                  <a:pt x="38581" y="6990"/>
                </a:lnTo>
                <a:lnTo>
                  <a:pt x="25943" y="8221"/>
                </a:lnTo>
                <a:lnTo>
                  <a:pt x="13304" y="8053"/>
                </a:lnTo>
                <a:lnTo>
                  <a:pt x="5345" y="7686"/>
                </a:lnTo>
                <a:lnTo>
                  <a:pt x="3401" y="7587"/>
                </a:lnTo>
                <a:lnTo>
                  <a:pt x="1554" y="7288"/>
                </a:lnTo>
                <a:lnTo>
                  <a:pt x="0" y="5795"/>
                </a:lnTo>
                <a:close/>
              </a:path>
            </a:pathLst>
          </a:custGeom>
          <a:solidFill>
            <a:srgbClr val="302D30"/>
          </a:solidFill>
        </p:spPr>
        <p:txBody>
          <a:bodyPr wrap="square" lIns="0" tIns="0" rIns="0" bIns="0" rtlCol="0">
            <a:noAutofit/>
          </a:bodyPr>
          <a:lstStyle/>
          <a:p>
            <a:endParaRPr sz="1758"/>
          </a:p>
        </p:txBody>
      </p:sp>
      <p:sp>
        <p:nvSpPr>
          <p:cNvPr id="1896" name="object 873"/>
          <p:cNvSpPr/>
          <p:nvPr/>
        </p:nvSpPr>
        <p:spPr>
          <a:xfrm>
            <a:off x="1624499" y="3238895"/>
            <a:ext cx="11197" cy="10398"/>
          </a:xfrm>
          <a:custGeom>
            <a:avLst/>
            <a:gdLst/>
            <a:ahLst/>
            <a:cxnLst/>
            <a:rect l="l" t="t" r="r" b="b"/>
            <a:pathLst>
              <a:path w="11467" h="10648">
                <a:moveTo>
                  <a:pt x="4567" y="6966"/>
                </a:moveTo>
                <a:lnTo>
                  <a:pt x="680" y="10648"/>
                </a:lnTo>
                <a:lnTo>
                  <a:pt x="0" y="0"/>
                </a:lnTo>
                <a:lnTo>
                  <a:pt x="11467" y="497"/>
                </a:lnTo>
                <a:lnTo>
                  <a:pt x="7774" y="3980"/>
                </a:lnTo>
                <a:lnTo>
                  <a:pt x="4567" y="6966"/>
                </a:lnTo>
                <a:close/>
              </a:path>
            </a:pathLst>
          </a:custGeom>
          <a:solidFill>
            <a:srgbClr val="FCFCFC"/>
          </a:solidFill>
        </p:spPr>
        <p:txBody>
          <a:bodyPr wrap="square" lIns="0" tIns="0" rIns="0" bIns="0" rtlCol="0">
            <a:noAutofit/>
          </a:bodyPr>
          <a:lstStyle/>
          <a:p>
            <a:endParaRPr sz="1758"/>
          </a:p>
        </p:txBody>
      </p:sp>
      <p:sp>
        <p:nvSpPr>
          <p:cNvPr id="1897" name="object 874"/>
          <p:cNvSpPr/>
          <p:nvPr/>
        </p:nvSpPr>
        <p:spPr>
          <a:xfrm>
            <a:off x="1687989" y="3152032"/>
            <a:ext cx="759" cy="972"/>
          </a:xfrm>
          <a:custGeom>
            <a:avLst/>
            <a:gdLst/>
            <a:ahLst/>
            <a:cxnLst/>
            <a:rect l="l" t="t" r="r" b="b"/>
            <a:pathLst>
              <a:path w="777" h="995">
                <a:moveTo>
                  <a:pt x="777" y="99"/>
                </a:moveTo>
                <a:close/>
              </a:path>
              <a:path w="777" h="995">
                <a:moveTo>
                  <a:pt x="485" y="398"/>
                </a:moveTo>
                <a:lnTo>
                  <a:pt x="680" y="199"/>
                </a:lnTo>
                <a:lnTo>
                  <a:pt x="680" y="398"/>
                </a:lnTo>
                <a:lnTo>
                  <a:pt x="777" y="696"/>
                </a:lnTo>
                <a:lnTo>
                  <a:pt x="777" y="995"/>
                </a:lnTo>
                <a:lnTo>
                  <a:pt x="583" y="895"/>
                </a:lnTo>
                <a:lnTo>
                  <a:pt x="291" y="895"/>
                </a:lnTo>
                <a:lnTo>
                  <a:pt x="0" y="796"/>
                </a:lnTo>
                <a:lnTo>
                  <a:pt x="291" y="597"/>
                </a:lnTo>
                <a:lnTo>
                  <a:pt x="485" y="398"/>
                </a:lnTo>
                <a:close/>
              </a:path>
            </a:pathLst>
          </a:custGeom>
          <a:solidFill>
            <a:srgbClr val="302D30"/>
          </a:solidFill>
        </p:spPr>
        <p:txBody>
          <a:bodyPr wrap="square" lIns="0" tIns="0" rIns="0" bIns="0" rtlCol="0">
            <a:noAutofit/>
          </a:bodyPr>
          <a:lstStyle/>
          <a:p>
            <a:endParaRPr sz="1758"/>
          </a:p>
        </p:txBody>
      </p:sp>
      <p:sp>
        <p:nvSpPr>
          <p:cNvPr id="1898" name="object 875"/>
          <p:cNvSpPr/>
          <p:nvPr/>
        </p:nvSpPr>
        <p:spPr>
          <a:xfrm>
            <a:off x="1542492" y="3202084"/>
            <a:ext cx="664" cy="1263"/>
          </a:xfrm>
          <a:custGeom>
            <a:avLst/>
            <a:gdLst/>
            <a:ahLst/>
            <a:cxnLst/>
            <a:rect l="l" t="t" r="r" b="b"/>
            <a:pathLst>
              <a:path w="680" h="1293">
                <a:moveTo>
                  <a:pt x="485" y="0"/>
                </a:moveTo>
                <a:lnTo>
                  <a:pt x="680" y="497"/>
                </a:lnTo>
                <a:lnTo>
                  <a:pt x="583" y="796"/>
                </a:lnTo>
                <a:lnTo>
                  <a:pt x="388" y="995"/>
                </a:lnTo>
                <a:lnTo>
                  <a:pt x="194" y="1293"/>
                </a:lnTo>
                <a:lnTo>
                  <a:pt x="97" y="895"/>
                </a:lnTo>
                <a:lnTo>
                  <a:pt x="97" y="398"/>
                </a:lnTo>
                <a:lnTo>
                  <a:pt x="0" y="0"/>
                </a:lnTo>
                <a:lnTo>
                  <a:pt x="485" y="0"/>
                </a:lnTo>
                <a:close/>
              </a:path>
            </a:pathLst>
          </a:custGeom>
          <a:solidFill>
            <a:srgbClr val="BAB6B6"/>
          </a:solidFill>
        </p:spPr>
        <p:txBody>
          <a:bodyPr wrap="square" lIns="0" tIns="0" rIns="0" bIns="0" rtlCol="0">
            <a:noAutofit/>
          </a:bodyPr>
          <a:lstStyle/>
          <a:p>
            <a:endParaRPr sz="1758"/>
          </a:p>
        </p:txBody>
      </p:sp>
      <p:sp>
        <p:nvSpPr>
          <p:cNvPr id="1899" name="object 876"/>
          <p:cNvSpPr/>
          <p:nvPr/>
        </p:nvSpPr>
        <p:spPr>
          <a:xfrm>
            <a:off x="1567654" y="3118695"/>
            <a:ext cx="759" cy="972"/>
          </a:xfrm>
          <a:custGeom>
            <a:avLst/>
            <a:gdLst/>
            <a:ahLst/>
            <a:cxnLst/>
            <a:rect l="l" t="t" r="r" b="b"/>
            <a:pathLst>
              <a:path w="777" h="995">
                <a:moveTo>
                  <a:pt x="485" y="398"/>
                </a:moveTo>
                <a:lnTo>
                  <a:pt x="777" y="497"/>
                </a:lnTo>
                <a:lnTo>
                  <a:pt x="0" y="995"/>
                </a:lnTo>
                <a:lnTo>
                  <a:pt x="97" y="0"/>
                </a:lnTo>
                <a:lnTo>
                  <a:pt x="291" y="199"/>
                </a:lnTo>
                <a:lnTo>
                  <a:pt x="485" y="398"/>
                </a:lnTo>
                <a:close/>
              </a:path>
            </a:pathLst>
          </a:custGeom>
          <a:solidFill>
            <a:srgbClr val="BAB6B6"/>
          </a:solidFill>
        </p:spPr>
        <p:txBody>
          <a:bodyPr wrap="square" lIns="0" tIns="0" rIns="0" bIns="0" rtlCol="0">
            <a:noAutofit/>
          </a:bodyPr>
          <a:lstStyle/>
          <a:p>
            <a:endParaRPr sz="1758"/>
          </a:p>
        </p:txBody>
      </p:sp>
      <p:sp>
        <p:nvSpPr>
          <p:cNvPr id="1900" name="object 877"/>
          <p:cNvSpPr/>
          <p:nvPr/>
        </p:nvSpPr>
        <p:spPr>
          <a:xfrm>
            <a:off x="1827946" y="3132826"/>
            <a:ext cx="7494" cy="10265"/>
          </a:xfrm>
          <a:custGeom>
            <a:avLst/>
            <a:gdLst/>
            <a:ahLst/>
            <a:cxnLst/>
            <a:rect l="l" t="t" r="r" b="b"/>
            <a:pathLst>
              <a:path w="7674" h="10512">
                <a:moveTo>
                  <a:pt x="5345" y="3148"/>
                </a:moveTo>
                <a:lnTo>
                  <a:pt x="7674" y="0"/>
                </a:lnTo>
                <a:lnTo>
                  <a:pt x="7580" y="3944"/>
                </a:lnTo>
                <a:lnTo>
                  <a:pt x="4956" y="7128"/>
                </a:lnTo>
                <a:lnTo>
                  <a:pt x="3109" y="10512"/>
                </a:lnTo>
                <a:lnTo>
                  <a:pt x="0" y="5138"/>
                </a:lnTo>
                <a:lnTo>
                  <a:pt x="5345" y="3148"/>
                </a:lnTo>
                <a:close/>
              </a:path>
            </a:pathLst>
          </a:custGeom>
          <a:solidFill>
            <a:srgbClr val="FCFCFC"/>
          </a:solidFill>
        </p:spPr>
        <p:txBody>
          <a:bodyPr wrap="square" lIns="0" tIns="0" rIns="0" bIns="0" rtlCol="0">
            <a:noAutofit/>
          </a:bodyPr>
          <a:lstStyle/>
          <a:p>
            <a:endParaRPr sz="1758"/>
          </a:p>
        </p:txBody>
      </p:sp>
      <p:sp>
        <p:nvSpPr>
          <p:cNvPr id="1901" name="object 878"/>
          <p:cNvSpPr/>
          <p:nvPr/>
        </p:nvSpPr>
        <p:spPr>
          <a:xfrm>
            <a:off x="1835440" y="3132688"/>
            <a:ext cx="98" cy="132"/>
          </a:xfrm>
          <a:custGeom>
            <a:avLst/>
            <a:gdLst/>
            <a:ahLst/>
            <a:cxnLst/>
            <a:rect l="l" t="t" r="r" b="b"/>
            <a:pathLst>
              <a:path w="100" h="135">
                <a:moveTo>
                  <a:pt x="100" y="0"/>
                </a:moveTo>
                <a:lnTo>
                  <a:pt x="0" y="135"/>
                </a:lnTo>
                <a:lnTo>
                  <a:pt x="3" y="0"/>
                </a:lnTo>
                <a:close/>
              </a:path>
            </a:pathLst>
          </a:custGeom>
          <a:solidFill>
            <a:srgbClr val="FCFCFC"/>
          </a:solidFill>
        </p:spPr>
        <p:txBody>
          <a:bodyPr wrap="square" lIns="0" tIns="0" rIns="0" bIns="0" rtlCol="0">
            <a:noAutofit/>
          </a:bodyPr>
          <a:lstStyle/>
          <a:p>
            <a:endParaRPr sz="1758"/>
          </a:p>
        </p:txBody>
      </p:sp>
      <p:sp>
        <p:nvSpPr>
          <p:cNvPr id="1902" name="object 879"/>
          <p:cNvSpPr/>
          <p:nvPr/>
        </p:nvSpPr>
        <p:spPr>
          <a:xfrm>
            <a:off x="1835473" y="3132214"/>
            <a:ext cx="569" cy="485"/>
          </a:xfrm>
          <a:custGeom>
            <a:avLst/>
            <a:gdLst/>
            <a:ahLst/>
            <a:cxnLst/>
            <a:rect l="l" t="t" r="r" b="b"/>
            <a:pathLst>
              <a:path w="583" h="497">
                <a:moveTo>
                  <a:pt x="97" y="497"/>
                </a:moveTo>
                <a:lnTo>
                  <a:pt x="291" y="398"/>
                </a:lnTo>
                <a:lnTo>
                  <a:pt x="97" y="497"/>
                </a:lnTo>
                <a:close/>
              </a:path>
              <a:path w="583" h="497">
                <a:moveTo>
                  <a:pt x="583" y="99"/>
                </a:moveTo>
                <a:lnTo>
                  <a:pt x="583" y="298"/>
                </a:lnTo>
                <a:lnTo>
                  <a:pt x="388" y="398"/>
                </a:lnTo>
                <a:lnTo>
                  <a:pt x="485" y="199"/>
                </a:lnTo>
                <a:lnTo>
                  <a:pt x="583" y="0"/>
                </a:lnTo>
                <a:close/>
              </a:path>
            </a:pathLst>
          </a:custGeom>
          <a:solidFill>
            <a:srgbClr val="FCFCFC"/>
          </a:solidFill>
        </p:spPr>
        <p:txBody>
          <a:bodyPr wrap="square" lIns="0" tIns="0" rIns="0" bIns="0" rtlCol="0">
            <a:noAutofit/>
          </a:bodyPr>
          <a:lstStyle/>
          <a:p>
            <a:endParaRPr sz="1758"/>
          </a:p>
        </p:txBody>
      </p:sp>
      <p:sp>
        <p:nvSpPr>
          <p:cNvPr id="1903" name="object 880"/>
          <p:cNvSpPr/>
          <p:nvPr/>
        </p:nvSpPr>
        <p:spPr>
          <a:xfrm>
            <a:off x="1740640" y="2812010"/>
            <a:ext cx="3605" cy="2040"/>
          </a:xfrm>
          <a:custGeom>
            <a:avLst/>
            <a:gdLst/>
            <a:ahLst/>
            <a:cxnLst/>
            <a:rect l="l" t="t" r="r" b="b"/>
            <a:pathLst>
              <a:path w="3692" h="2089">
                <a:moveTo>
                  <a:pt x="0" y="2089"/>
                </a:moveTo>
                <a:lnTo>
                  <a:pt x="1166" y="398"/>
                </a:lnTo>
                <a:lnTo>
                  <a:pt x="2332" y="0"/>
                </a:lnTo>
                <a:lnTo>
                  <a:pt x="3692" y="1890"/>
                </a:lnTo>
                <a:lnTo>
                  <a:pt x="2429" y="1990"/>
                </a:lnTo>
                <a:lnTo>
                  <a:pt x="1263" y="2089"/>
                </a:lnTo>
                <a:lnTo>
                  <a:pt x="0" y="2089"/>
                </a:lnTo>
                <a:close/>
              </a:path>
            </a:pathLst>
          </a:custGeom>
          <a:solidFill>
            <a:srgbClr val="302D30"/>
          </a:solidFill>
        </p:spPr>
        <p:txBody>
          <a:bodyPr wrap="square" lIns="0" tIns="0" rIns="0" bIns="0" rtlCol="0">
            <a:noAutofit/>
          </a:bodyPr>
          <a:lstStyle/>
          <a:p>
            <a:endParaRPr sz="1758"/>
          </a:p>
        </p:txBody>
      </p:sp>
      <p:sp>
        <p:nvSpPr>
          <p:cNvPr id="1904" name="object 881"/>
          <p:cNvSpPr/>
          <p:nvPr/>
        </p:nvSpPr>
        <p:spPr>
          <a:xfrm>
            <a:off x="1789038" y="3467372"/>
            <a:ext cx="47829" cy="36635"/>
          </a:xfrm>
          <a:custGeom>
            <a:avLst/>
            <a:gdLst/>
            <a:ahLst/>
            <a:cxnLst/>
            <a:rect l="l" t="t" r="r" b="b"/>
            <a:pathLst>
              <a:path w="48980" h="37517">
                <a:moveTo>
                  <a:pt x="3595" y="32242"/>
                </a:moveTo>
                <a:lnTo>
                  <a:pt x="9135" y="29356"/>
                </a:lnTo>
                <a:lnTo>
                  <a:pt x="13799" y="25475"/>
                </a:lnTo>
                <a:lnTo>
                  <a:pt x="23577" y="17259"/>
                </a:lnTo>
                <a:lnTo>
                  <a:pt x="33549" y="9388"/>
                </a:lnTo>
                <a:lnTo>
                  <a:pt x="43149" y="2985"/>
                </a:lnTo>
                <a:lnTo>
                  <a:pt x="44995" y="1990"/>
                </a:lnTo>
                <a:lnTo>
                  <a:pt x="46550" y="0"/>
                </a:lnTo>
                <a:lnTo>
                  <a:pt x="48980" y="995"/>
                </a:lnTo>
                <a:lnTo>
                  <a:pt x="40387" y="10625"/>
                </a:lnTo>
                <a:lnTo>
                  <a:pt x="30393" y="18497"/>
                </a:lnTo>
                <a:lnTo>
                  <a:pt x="23712" y="23087"/>
                </a:lnTo>
                <a:lnTo>
                  <a:pt x="13082" y="29989"/>
                </a:lnTo>
                <a:lnTo>
                  <a:pt x="2076" y="36371"/>
                </a:lnTo>
                <a:lnTo>
                  <a:pt x="0" y="37517"/>
                </a:lnTo>
                <a:lnTo>
                  <a:pt x="3595" y="32242"/>
                </a:lnTo>
                <a:close/>
              </a:path>
            </a:pathLst>
          </a:custGeom>
          <a:solidFill>
            <a:srgbClr val="BAB6B6"/>
          </a:solidFill>
        </p:spPr>
        <p:txBody>
          <a:bodyPr wrap="square" lIns="0" tIns="0" rIns="0" bIns="0" rtlCol="0">
            <a:noAutofit/>
          </a:bodyPr>
          <a:lstStyle/>
          <a:p>
            <a:endParaRPr sz="1758"/>
          </a:p>
        </p:txBody>
      </p:sp>
      <p:sp>
        <p:nvSpPr>
          <p:cNvPr id="1905" name="object 882"/>
          <p:cNvSpPr/>
          <p:nvPr/>
        </p:nvSpPr>
        <p:spPr>
          <a:xfrm>
            <a:off x="1832502" y="3446668"/>
            <a:ext cx="3226" cy="2817"/>
          </a:xfrm>
          <a:custGeom>
            <a:avLst/>
            <a:gdLst/>
            <a:ahLst/>
            <a:cxnLst/>
            <a:rect l="l" t="t" r="r" b="b"/>
            <a:pathLst>
              <a:path w="3304" h="2885">
                <a:moveTo>
                  <a:pt x="485" y="1990"/>
                </a:moveTo>
                <a:lnTo>
                  <a:pt x="0" y="1492"/>
                </a:lnTo>
                <a:lnTo>
                  <a:pt x="874" y="995"/>
                </a:lnTo>
                <a:lnTo>
                  <a:pt x="1749" y="497"/>
                </a:lnTo>
                <a:lnTo>
                  <a:pt x="2623" y="0"/>
                </a:lnTo>
                <a:lnTo>
                  <a:pt x="2721" y="497"/>
                </a:lnTo>
                <a:lnTo>
                  <a:pt x="3012" y="796"/>
                </a:lnTo>
                <a:lnTo>
                  <a:pt x="3304" y="1094"/>
                </a:lnTo>
                <a:lnTo>
                  <a:pt x="2721" y="1691"/>
                </a:lnTo>
                <a:lnTo>
                  <a:pt x="2138" y="2288"/>
                </a:lnTo>
                <a:lnTo>
                  <a:pt x="1554" y="2885"/>
                </a:lnTo>
                <a:lnTo>
                  <a:pt x="1069" y="2487"/>
                </a:lnTo>
                <a:lnTo>
                  <a:pt x="485" y="1990"/>
                </a:lnTo>
                <a:close/>
              </a:path>
            </a:pathLst>
          </a:custGeom>
          <a:solidFill>
            <a:srgbClr val="BAB6B6"/>
          </a:solidFill>
        </p:spPr>
        <p:txBody>
          <a:bodyPr wrap="square" lIns="0" tIns="0" rIns="0" bIns="0" rtlCol="0">
            <a:noAutofit/>
          </a:bodyPr>
          <a:lstStyle/>
          <a:p>
            <a:endParaRPr sz="1758"/>
          </a:p>
        </p:txBody>
      </p:sp>
      <p:sp>
        <p:nvSpPr>
          <p:cNvPr id="1906" name="object 883"/>
          <p:cNvSpPr/>
          <p:nvPr/>
        </p:nvSpPr>
        <p:spPr>
          <a:xfrm>
            <a:off x="1786580" y="3504979"/>
            <a:ext cx="474" cy="485"/>
          </a:xfrm>
          <a:custGeom>
            <a:avLst/>
            <a:gdLst/>
            <a:ahLst/>
            <a:cxnLst/>
            <a:rect l="l" t="t" r="r" b="b"/>
            <a:pathLst>
              <a:path w="485" h="497">
                <a:moveTo>
                  <a:pt x="0" y="199"/>
                </a:moveTo>
                <a:lnTo>
                  <a:pt x="485" y="0"/>
                </a:lnTo>
                <a:lnTo>
                  <a:pt x="485" y="497"/>
                </a:lnTo>
                <a:lnTo>
                  <a:pt x="0" y="199"/>
                </a:lnTo>
                <a:close/>
              </a:path>
            </a:pathLst>
          </a:custGeom>
          <a:solidFill>
            <a:srgbClr val="BAB6B6"/>
          </a:solidFill>
        </p:spPr>
        <p:txBody>
          <a:bodyPr wrap="square" lIns="0" tIns="0" rIns="0" bIns="0" rtlCol="0">
            <a:noAutofit/>
          </a:bodyPr>
          <a:lstStyle/>
          <a:p>
            <a:endParaRPr sz="1758"/>
          </a:p>
        </p:txBody>
      </p:sp>
      <p:sp>
        <p:nvSpPr>
          <p:cNvPr id="1907" name="object 884"/>
          <p:cNvSpPr/>
          <p:nvPr/>
        </p:nvSpPr>
        <p:spPr>
          <a:xfrm>
            <a:off x="1835094" y="3446656"/>
            <a:ext cx="1423" cy="1068"/>
          </a:xfrm>
          <a:custGeom>
            <a:avLst/>
            <a:gdLst/>
            <a:ahLst/>
            <a:cxnLst/>
            <a:rect l="l" t="t" r="r" b="b"/>
            <a:pathLst>
              <a:path w="1457" h="1094">
                <a:moveTo>
                  <a:pt x="0" y="0"/>
                </a:moveTo>
                <a:lnTo>
                  <a:pt x="1457" y="0"/>
                </a:lnTo>
                <a:lnTo>
                  <a:pt x="1166" y="398"/>
                </a:lnTo>
                <a:lnTo>
                  <a:pt x="971" y="796"/>
                </a:lnTo>
                <a:lnTo>
                  <a:pt x="680" y="1094"/>
                </a:lnTo>
                <a:lnTo>
                  <a:pt x="388" y="796"/>
                </a:lnTo>
                <a:lnTo>
                  <a:pt x="97" y="497"/>
                </a:lnTo>
                <a:lnTo>
                  <a:pt x="0" y="0"/>
                </a:lnTo>
                <a:close/>
              </a:path>
            </a:pathLst>
          </a:custGeom>
          <a:solidFill>
            <a:srgbClr val="BAB6B6"/>
          </a:solidFill>
        </p:spPr>
        <p:txBody>
          <a:bodyPr wrap="square" lIns="0" tIns="0" rIns="0" bIns="0" rtlCol="0">
            <a:noAutofit/>
          </a:bodyPr>
          <a:lstStyle/>
          <a:p>
            <a:endParaRPr sz="1758"/>
          </a:p>
        </p:txBody>
      </p:sp>
      <p:sp>
        <p:nvSpPr>
          <p:cNvPr id="1908" name="object 885"/>
          <p:cNvSpPr/>
          <p:nvPr/>
        </p:nvSpPr>
        <p:spPr>
          <a:xfrm>
            <a:off x="1836802" y="3467359"/>
            <a:ext cx="759" cy="972"/>
          </a:xfrm>
          <a:custGeom>
            <a:avLst/>
            <a:gdLst/>
            <a:ahLst/>
            <a:cxnLst/>
            <a:rect l="l" t="t" r="r" b="b"/>
            <a:pathLst>
              <a:path w="777" h="995">
                <a:moveTo>
                  <a:pt x="194" y="298"/>
                </a:moveTo>
                <a:lnTo>
                  <a:pt x="194" y="0"/>
                </a:lnTo>
                <a:lnTo>
                  <a:pt x="777" y="199"/>
                </a:lnTo>
                <a:lnTo>
                  <a:pt x="583" y="398"/>
                </a:lnTo>
                <a:lnTo>
                  <a:pt x="291" y="696"/>
                </a:lnTo>
                <a:lnTo>
                  <a:pt x="97" y="895"/>
                </a:lnTo>
                <a:lnTo>
                  <a:pt x="97" y="696"/>
                </a:lnTo>
                <a:lnTo>
                  <a:pt x="194" y="298"/>
                </a:lnTo>
                <a:close/>
              </a:path>
              <a:path w="777" h="995">
                <a:moveTo>
                  <a:pt x="97" y="995"/>
                </a:moveTo>
                <a:close/>
              </a:path>
            </a:pathLst>
          </a:custGeom>
          <a:solidFill>
            <a:srgbClr val="BAB6B6"/>
          </a:solidFill>
        </p:spPr>
        <p:txBody>
          <a:bodyPr wrap="square" lIns="0" tIns="0" rIns="0" bIns="0" rtlCol="0">
            <a:noAutofit/>
          </a:bodyPr>
          <a:lstStyle/>
          <a:p>
            <a:endParaRPr sz="1758"/>
          </a:p>
        </p:txBody>
      </p:sp>
      <p:sp>
        <p:nvSpPr>
          <p:cNvPr id="1909" name="object 886"/>
          <p:cNvSpPr/>
          <p:nvPr/>
        </p:nvSpPr>
        <p:spPr>
          <a:xfrm>
            <a:off x="3604773" y="2123872"/>
            <a:ext cx="2395977" cy="4086428"/>
          </a:xfrm>
          <a:custGeom>
            <a:avLst/>
            <a:gdLst/>
            <a:ahLst/>
            <a:cxnLst/>
            <a:rect l="l" t="t" r="r" b="b"/>
            <a:pathLst>
              <a:path w="3127895" h="2060638">
                <a:moveTo>
                  <a:pt x="0" y="0"/>
                </a:moveTo>
                <a:lnTo>
                  <a:pt x="0" y="2060638"/>
                </a:lnTo>
                <a:lnTo>
                  <a:pt x="3127895" y="2060638"/>
                </a:lnTo>
                <a:lnTo>
                  <a:pt x="3127895" y="0"/>
                </a:lnTo>
                <a:lnTo>
                  <a:pt x="0" y="0"/>
                </a:lnTo>
                <a:close/>
              </a:path>
            </a:pathLst>
          </a:custGeom>
          <a:solidFill>
            <a:srgbClr val="D9D9D9"/>
          </a:solidFill>
        </p:spPr>
        <p:txBody>
          <a:bodyPr wrap="square" lIns="0" tIns="0" rIns="0" bIns="0" rtlCol="0">
            <a:noAutofit/>
          </a:bodyPr>
          <a:lstStyle/>
          <a:p>
            <a:endParaRPr sz="1758"/>
          </a:p>
        </p:txBody>
      </p:sp>
      <p:sp>
        <p:nvSpPr>
          <p:cNvPr id="1910" name="object 887"/>
          <p:cNvSpPr/>
          <p:nvPr/>
        </p:nvSpPr>
        <p:spPr>
          <a:xfrm>
            <a:off x="3610880" y="2128722"/>
            <a:ext cx="518827" cy="341796"/>
          </a:xfrm>
          <a:custGeom>
            <a:avLst/>
            <a:gdLst/>
            <a:ahLst/>
            <a:cxnLst/>
            <a:rect l="l" t="t" r="r" b="b"/>
            <a:pathLst>
              <a:path w="531317" h="350024">
                <a:moveTo>
                  <a:pt x="0" y="0"/>
                </a:moveTo>
                <a:lnTo>
                  <a:pt x="0" y="350024"/>
                </a:lnTo>
                <a:lnTo>
                  <a:pt x="531317" y="350024"/>
                </a:lnTo>
                <a:lnTo>
                  <a:pt x="531317" y="0"/>
                </a:lnTo>
                <a:lnTo>
                  <a:pt x="0" y="0"/>
                </a:lnTo>
                <a:close/>
              </a:path>
            </a:pathLst>
          </a:custGeom>
          <a:solidFill>
            <a:srgbClr val="00518F"/>
          </a:solidFill>
        </p:spPr>
        <p:txBody>
          <a:bodyPr wrap="square" lIns="0" tIns="0" rIns="0" bIns="0" rtlCol="0">
            <a:noAutofit/>
          </a:bodyPr>
          <a:lstStyle/>
          <a:p>
            <a:endParaRPr sz="1758"/>
          </a:p>
        </p:txBody>
      </p:sp>
      <p:sp>
        <p:nvSpPr>
          <p:cNvPr id="2317" name="object 40"/>
          <p:cNvSpPr/>
          <p:nvPr/>
        </p:nvSpPr>
        <p:spPr>
          <a:xfrm>
            <a:off x="6089819" y="2133850"/>
            <a:ext cx="2635081" cy="4095499"/>
          </a:xfrm>
          <a:custGeom>
            <a:avLst/>
            <a:gdLst/>
            <a:ahLst/>
            <a:cxnLst/>
            <a:rect l="l" t="t" r="r" b="b"/>
            <a:pathLst>
              <a:path w="3214636" h="2060638">
                <a:moveTo>
                  <a:pt x="0" y="0"/>
                </a:moveTo>
                <a:lnTo>
                  <a:pt x="0" y="2060638"/>
                </a:lnTo>
                <a:lnTo>
                  <a:pt x="3214636" y="2060638"/>
                </a:lnTo>
                <a:lnTo>
                  <a:pt x="3214636" y="0"/>
                </a:lnTo>
                <a:lnTo>
                  <a:pt x="0" y="0"/>
                </a:lnTo>
                <a:close/>
              </a:path>
            </a:pathLst>
          </a:custGeom>
          <a:solidFill>
            <a:srgbClr val="D9D9D9"/>
          </a:solidFill>
        </p:spPr>
        <p:txBody>
          <a:bodyPr wrap="square" lIns="0" tIns="0" rIns="0" bIns="0" rtlCol="0">
            <a:noAutofit/>
          </a:bodyPr>
          <a:lstStyle/>
          <a:p>
            <a:endParaRPr sz="1758"/>
          </a:p>
        </p:txBody>
      </p:sp>
      <p:sp>
        <p:nvSpPr>
          <p:cNvPr id="2318" name="object 41"/>
          <p:cNvSpPr/>
          <p:nvPr/>
        </p:nvSpPr>
        <p:spPr>
          <a:xfrm>
            <a:off x="6132581" y="2137895"/>
            <a:ext cx="533224" cy="341796"/>
          </a:xfrm>
          <a:custGeom>
            <a:avLst/>
            <a:gdLst/>
            <a:ahLst/>
            <a:cxnLst/>
            <a:rect l="l" t="t" r="r" b="b"/>
            <a:pathLst>
              <a:path w="546061" h="350024">
                <a:moveTo>
                  <a:pt x="0" y="0"/>
                </a:moveTo>
                <a:lnTo>
                  <a:pt x="0" y="350024"/>
                </a:lnTo>
                <a:lnTo>
                  <a:pt x="546061" y="350024"/>
                </a:lnTo>
                <a:lnTo>
                  <a:pt x="546061" y="0"/>
                </a:lnTo>
                <a:lnTo>
                  <a:pt x="0" y="0"/>
                </a:lnTo>
                <a:close/>
              </a:path>
            </a:pathLst>
          </a:custGeom>
          <a:solidFill>
            <a:srgbClr val="00518F"/>
          </a:solidFill>
        </p:spPr>
        <p:txBody>
          <a:bodyPr wrap="square" lIns="0" tIns="0" rIns="0" bIns="0" rtlCol="0">
            <a:noAutofit/>
          </a:bodyPr>
          <a:lstStyle/>
          <a:p>
            <a:endParaRPr sz="1758"/>
          </a:p>
        </p:txBody>
      </p:sp>
      <p:sp>
        <p:nvSpPr>
          <p:cNvPr id="2620" name="object 37"/>
          <p:cNvSpPr/>
          <p:nvPr/>
        </p:nvSpPr>
        <p:spPr>
          <a:xfrm>
            <a:off x="8843523" y="2133144"/>
            <a:ext cx="2548377" cy="4077155"/>
          </a:xfrm>
          <a:custGeom>
            <a:avLst/>
            <a:gdLst/>
            <a:ahLst/>
            <a:cxnLst/>
            <a:rect l="l" t="t" r="r" b="b"/>
            <a:pathLst>
              <a:path w="3127895" h="2060638">
                <a:moveTo>
                  <a:pt x="0" y="0"/>
                </a:moveTo>
                <a:lnTo>
                  <a:pt x="0" y="2060638"/>
                </a:lnTo>
                <a:lnTo>
                  <a:pt x="3127895" y="2060638"/>
                </a:lnTo>
                <a:lnTo>
                  <a:pt x="3127895" y="0"/>
                </a:lnTo>
                <a:lnTo>
                  <a:pt x="0" y="0"/>
                </a:lnTo>
                <a:close/>
              </a:path>
            </a:pathLst>
          </a:custGeom>
          <a:solidFill>
            <a:srgbClr val="D9D9D9"/>
          </a:solidFill>
        </p:spPr>
        <p:txBody>
          <a:bodyPr wrap="square" lIns="0" tIns="0" rIns="0" bIns="0" rtlCol="0">
            <a:noAutofit/>
          </a:bodyPr>
          <a:lstStyle/>
          <a:p>
            <a:endParaRPr sz="1758"/>
          </a:p>
        </p:txBody>
      </p:sp>
      <p:sp>
        <p:nvSpPr>
          <p:cNvPr id="2621" name="object 38"/>
          <p:cNvSpPr/>
          <p:nvPr/>
        </p:nvSpPr>
        <p:spPr>
          <a:xfrm>
            <a:off x="8862843" y="2137895"/>
            <a:ext cx="518827" cy="341796"/>
          </a:xfrm>
          <a:custGeom>
            <a:avLst/>
            <a:gdLst/>
            <a:ahLst/>
            <a:cxnLst/>
            <a:rect l="l" t="t" r="r" b="b"/>
            <a:pathLst>
              <a:path w="531317" h="350024">
                <a:moveTo>
                  <a:pt x="0" y="0"/>
                </a:moveTo>
                <a:lnTo>
                  <a:pt x="0" y="350024"/>
                </a:lnTo>
                <a:lnTo>
                  <a:pt x="531317" y="350024"/>
                </a:lnTo>
                <a:lnTo>
                  <a:pt x="531317" y="0"/>
                </a:lnTo>
                <a:lnTo>
                  <a:pt x="0" y="0"/>
                </a:lnTo>
                <a:close/>
              </a:path>
            </a:pathLst>
          </a:custGeom>
          <a:solidFill>
            <a:srgbClr val="00518F"/>
          </a:solidFill>
        </p:spPr>
        <p:txBody>
          <a:bodyPr wrap="square" lIns="0" tIns="0" rIns="0" bIns="0" rtlCol="0">
            <a:noAutofit/>
          </a:bodyPr>
          <a:lstStyle/>
          <a:p>
            <a:endParaRPr sz="1758"/>
          </a:p>
        </p:txBody>
      </p:sp>
      <p:sp>
        <p:nvSpPr>
          <p:cNvPr id="2634" name="object 24"/>
          <p:cNvSpPr txBox="1"/>
          <p:nvPr/>
        </p:nvSpPr>
        <p:spPr>
          <a:xfrm>
            <a:off x="895349" y="1041882"/>
            <a:ext cx="10659939" cy="386868"/>
          </a:xfrm>
          <a:prstGeom prst="rect">
            <a:avLst/>
          </a:prstGeom>
        </p:spPr>
        <p:txBody>
          <a:bodyPr wrap="square" lIns="0" tIns="0" rIns="0" bIns="0" rtlCol="0">
            <a:noAutofit/>
          </a:bodyPr>
          <a:lstStyle/>
          <a:p>
            <a:pPr marL="12564">
              <a:lnSpc>
                <a:spcPts val="1499"/>
              </a:lnSpc>
              <a:spcBef>
                <a:spcPts val="74"/>
              </a:spcBef>
            </a:pPr>
            <a:r>
              <a:rPr sz="1400" b="1" spc="-4" dirty="0">
                <a:latin typeface="Arial"/>
                <a:cs typeface="Arial"/>
              </a:rPr>
              <a:t>K</a:t>
            </a:r>
            <a:r>
              <a:rPr sz="1400" b="1" dirty="0">
                <a:latin typeface="Arial"/>
                <a:cs typeface="Arial"/>
              </a:rPr>
              <a:t>ese</a:t>
            </a:r>
            <a:r>
              <a:rPr sz="1400" b="1" spc="4" dirty="0">
                <a:latin typeface="Arial"/>
                <a:cs typeface="Arial"/>
              </a:rPr>
              <a:t>j</a:t>
            </a:r>
            <a:r>
              <a:rPr sz="1400" b="1" dirty="0">
                <a:latin typeface="Arial"/>
                <a:cs typeface="Arial"/>
              </a:rPr>
              <a:t>a</a:t>
            </a:r>
            <a:r>
              <a:rPr sz="1400" b="1" spc="-4" dirty="0">
                <a:latin typeface="Arial"/>
                <a:cs typeface="Arial"/>
              </a:rPr>
              <a:t>h</a:t>
            </a:r>
            <a:r>
              <a:rPr sz="1400" b="1" dirty="0">
                <a:latin typeface="Arial"/>
                <a:cs typeface="Arial"/>
              </a:rPr>
              <a:t>te</a:t>
            </a:r>
            <a:r>
              <a:rPr sz="1400" b="1" spc="4" dirty="0">
                <a:latin typeface="Arial"/>
                <a:cs typeface="Arial"/>
              </a:rPr>
              <a:t>r</a:t>
            </a:r>
            <a:r>
              <a:rPr sz="1400" b="1" spc="-14" dirty="0">
                <a:latin typeface="Arial"/>
                <a:cs typeface="Arial"/>
              </a:rPr>
              <a:t>a</a:t>
            </a:r>
            <a:r>
              <a:rPr sz="1400" b="1" dirty="0">
                <a:latin typeface="Arial"/>
                <a:cs typeface="Arial"/>
              </a:rPr>
              <a:t>an</a:t>
            </a:r>
            <a:r>
              <a:rPr sz="1400" b="1" spc="-43" dirty="0">
                <a:latin typeface="Arial"/>
                <a:cs typeface="Arial"/>
              </a:rPr>
              <a:t> </a:t>
            </a:r>
            <a:r>
              <a:rPr sz="1400" b="1" dirty="0">
                <a:latin typeface="Arial"/>
                <a:cs typeface="Arial"/>
              </a:rPr>
              <a:t>mas</a:t>
            </a:r>
            <a:r>
              <a:rPr sz="1400" b="1" spc="-49" dirty="0">
                <a:latin typeface="Arial"/>
                <a:cs typeface="Arial"/>
              </a:rPr>
              <a:t>y</a:t>
            </a:r>
            <a:r>
              <a:rPr sz="1400" b="1" dirty="0">
                <a:latin typeface="Arial"/>
                <a:cs typeface="Arial"/>
              </a:rPr>
              <a:t>a</a:t>
            </a:r>
            <a:r>
              <a:rPr sz="1400" b="1" spc="4" dirty="0">
                <a:latin typeface="Arial"/>
                <a:cs typeface="Arial"/>
              </a:rPr>
              <a:t>r</a:t>
            </a:r>
            <a:r>
              <a:rPr sz="1400" b="1" dirty="0">
                <a:latin typeface="Arial"/>
                <a:cs typeface="Arial"/>
              </a:rPr>
              <a:t>akat</a:t>
            </a:r>
            <a:r>
              <a:rPr sz="1400" b="1" spc="9" dirty="0">
                <a:latin typeface="Arial"/>
                <a:cs typeface="Arial"/>
              </a:rPr>
              <a:t> </a:t>
            </a:r>
            <a:r>
              <a:rPr sz="1400" b="1" spc="-49" dirty="0">
                <a:latin typeface="Arial"/>
                <a:cs typeface="Arial"/>
              </a:rPr>
              <a:t>y</a:t>
            </a:r>
            <a:r>
              <a:rPr sz="1400" b="1" dirty="0">
                <a:latin typeface="Arial"/>
                <a:cs typeface="Arial"/>
              </a:rPr>
              <a:t>a</a:t>
            </a:r>
            <a:r>
              <a:rPr sz="1400" b="1" spc="-4" dirty="0">
                <a:latin typeface="Arial"/>
                <a:cs typeface="Arial"/>
              </a:rPr>
              <a:t>n</a:t>
            </a:r>
            <a:r>
              <a:rPr sz="1400" b="1" dirty="0">
                <a:latin typeface="Arial"/>
                <a:cs typeface="Arial"/>
              </a:rPr>
              <a:t>g</a:t>
            </a:r>
            <a:r>
              <a:rPr sz="1400" b="1" spc="24" dirty="0">
                <a:latin typeface="Arial"/>
                <a:cs typeface="Arial"/>
              </a:rPr>
              <a:t> </a:t>
            </a:r>
            <a:r>
              <a:rPr sz="1400" b="1" dirty="0">
                <a:latin typeface="Arial"/>
                <a:cs typeface="Arial"/>
              </a:rPr>
              <a:t>te</a:t>
            </a:r>
            <a:r>
              <a:rPr sz="1400" b="1" spc="4" dirty="0">
                <a:latin typeface="Arial"/>
                <a:cs typeface="Arial"/>
              </a:rPr>
              <a:t>r</a:t>
            </a:r>
            <a:r>
              <a:rPr sz="1400" b="1" spc="-4" dirty="0">
                <a:latin typeface="Arial"/>
                <a:cs typeface="Arial"/>
              </a:rPr>
              <a:t>u</a:t>
            </a:r>
            <a:r>
              <a:rPr sz="1400" b="1" dirty="0">
                <a:latin typeface="Arial"/>
                <a:cs typeface="Arial"/>
              </a:rPr>
              <a:t>s</a:t>
            </a:r>
            <a:r>
              <a:rPr sz="1400" b="1" spc="-14" dirty="0">
                <a:latin typeface="Arial"/>
                <a:cs typeface="Arial"/>
              </a:rPr>
              <a:t> </a:t>
            </a:r>
            <a:r>
              <a:rPr sz="1400" b="1" dirty="0">
                <a:latin typeface="Arial"/>
                <a:cs typeface="Arial"/>
              </a:rPr>
              <a:t>me</a:t>
            </a:r>
            <a:r>
              <a:rPr sz="1400" b="1" spc="-4" dirty="0">
                <a:latin typeface="Arial"/>
                <a:cs typeface="Arial"/>
              </a:rPr>
              <a:t>n</a:t>
            </a:r>
            <a:r>
              <a:rPr sz="1400" b="1" spc="4" dirty="0">
                <a:latin typeface="Arial"/>
                <a:cs typeface="Arial"/>
              </a:rPr>
              <a:t>i</a:t>
            </a:r>
            <a:r>
              <a:rPr sz="1400" b="1" spc="-4" dirty="0">
                <a:latin typeface="Arial"/>
                <a:cs typeface="Arial"/>
              </a:rPr>
              <a:t>ng</a:t>
            </a:r>
            <a:r>
              <a:rPr sz="1400" b="1" dirty="0">
                <a:latin typeface="Arial"/>
                <a:cs typeface="Arial"/>
              </a:rPr>
              <a:t>kat,</a:t>
            </a:r>
            <a:r>
              <a:rPr sz="1400" b="1" spc="353" dirty="0">
                <a:latin typeface="Arial"/>
                <a:cs typeface="Arial"/>
              </a:rPr>
              <a:t> </a:t>
            </a:r>
            <a:r>
              <a:rPr sz="1400" b="1" spc="-4" dirty="0">
                <a:latin typeface="Arial"/>
                <a:cs typeface="Arial"/>
              </a:rPr>
              <a:t>d</a:t>
            </a:r>
            <a:r>
              <a:rPr sz="1400" b="1" dirty="0">
                <a:latin typeface="Arial"/>
                <a:cs typeface="Arial"/>
              </a:rPr>
              <a:t>e</a:t>
            </a:r>
            <a:r>
              <a:rPr sz="1400" b="1" spc="-4" dirty="0">
                <a:latin typeface="Arial"/>
                <a:cs typeface="Arial"/>
              </a:rPr>
              <a:t>ng</a:t>
            </a:r>
            <a:r>
              <a:rPr sz="1400" b="1" dirty="0">
                <a:latin typeface="Arial"/>
                <a:cs typeface="Arial"/>
              </a:rPr>
              <a:t>an</a:t>
            </a:r>
            <a:r>
              <a:rPr sz="1400" b="1" spc="-33" dirty="0">
                <a:latin typeface="Arial"/>
                <a:cs typeface="Arial"/>
              </a:rPr>
              <a:t> </a:t>
            </a:r>
            <a:r>
              <a:rPr sz="1400" b="1" dirty="0">
                <a:latin typeface="Arial"/>
                <a:cs typeface="Arial"/>
              </a:rPr>
              <a:t>me</a:t>
            </a:r>
            <a:r>
              <a:rPr sz="1400" b="1" spc="-4" dirty="0">
                <a:latin typeface="Arial"/>
                <a:cs typeface="Arial"/>
              </a:rPr>
              <a:t>n</a:t>
            </a:r>
            <a:r>
              <a:rPr sz="1400" b="1" spc="4" dirty="0">
                <a:latin typeface="Arial"/>
                <a:cs typeface="Arial"/>
              </a:rPr>
              <a:t>i</a:t>
            </a:r>
            <a:r>
              <a:rPr sz="1400" b="1" spc="-4" dirty="0">
                <a:latin typeface="Arial"/>
                <a:cs typeface="Arial"/>
              </a:rPr>
              <a:t>ng</a:t>
            </a:r>
            <a:r>
              <a:rPr sz="1400" b="1" dirty="0">
                <a:latin typeface="Arial"/>
                <a:cs typeface="Arial"/>
              </a:rPr>
              <a:t>kat</a:t>
            </a:r>
            <a:r>
              <a:rPr sz="1400" b="1" spc="-4" dirty="0">
                <a:latin typeface="Arial"/>
                <a:cs typeface="Arial"/>
              </a:rPr>
              <a:t>n</a:t>
            </a:r>
            <a:r>
              <a:rPr sz="1400" b="1" spc="-49" dirty="0">
                <a:latin typeface="Arial"/>
                <a:cs typeface="Arial"/>
              </a:rPr>
              <a:t>y</a:t>
            </a:r>
            <a:r>
              <a:rPr sz="1400" b="1" dirty="0">
                <a:latin typeface="Arial"/>
                <a:cs typeface="Arial"/>
              </a:rPr>
              <a:t>a</a:t>
            </a:r>
            <a:r>
              <a:rPr sz="1400" b="1" spc="-4" dirty="0">
                <a:latin typeface="Arial"/>
                <a:cs typeface="Arial"/>
              </a:rPr>
              <a:t> </a:t>
            </a:r>
            <a:r>
              <a:rPr sz="1400" b="1" dirty="0">
                <a:latin typeface="Arial"/>
                <a:cs typeface="Arial"/>
              </a:rPr>
              <a:t>k</a:t>
            </a:r>
            <a:r>
              <a:rPr sz="1400" b="1" spc="-4" dirty="0">
                <a:latin typeface="Arial"/>
                <a:cs typeface="Arial"/>
              </a:rPr>
              <a:t>u</a:t>
            </a:r>
            <a:r>
              <a:rPr sz="1400" b="1" dirty="0">
                <a:latin typeface="Arial"/>
                <a:cs typeface="Arial"/>
              </a:rPr>
              <a:t>a</a:t>
            </a:r>
            <a:r>
              <a:rPr sz="1400" b="1" spc="4" dirty="0">
                <a:latin typeface="Arial"/>
                <a:cs typeface="Arial"/>
              </a:rPr>
              <a:t>li</a:t>
            </a:r>
            <a:r>
              <a:rPr sz="1400" b="1" dirty="0">
                <a:latin typeface="Arial"/>
                <a:cs typeface="Arial"/>
              </a:rPr>
              <a:t>tas</a:t>
            </a:r>
            <a:r>
              <a:rPr sz="1400" b="1" spc="-38" dirty="0">
                <a:latin typeface="Arial"/>
                <a:cs typeface="Arial"/>
              </a:rPr>
              <a:t> </a:t>
            </a:r>
            <a:r>
              <a:rPr sz="1400" b="1" dirty="0">
                <a:latin typeface="Arial"/>
                <a:cs typeface="Arial"/>
              </a:rPr>
              <a:t>s</a:t>
            </a:r>
            <a:r>
              <a:rPr sz="1400" b="1" spc="-4" dirty="0">
                <a:latin typeface="Arial"/>
                <a:cs typeface="Arial"/>
              </a:rPr>
              <a:t>u</a:t>
            </a:r>
            <a:r>
              <a:rPr sz="1400" b="1" dirty="0">
                <a:latin typeface="Arial"/>
                <a:cs typeface="Arial"/>
              </a:rPr>
              <a:t>m</a:t>
            </a:r>
            <a:r>
              <a:rPr sz="1400" b="1" spc="-4" dirty="0">
                <a:latin typeface="Arial"/>
                <a:cs typeface="Arial"/>
              </a:rPr>
              <a:t>b</a:t>
            </a:r>
            <a:r>
              <a:rPr sz="1400" b="1" dirty="0">
                <a:latin typeface="Arial"/>
                <a:cs typeface="Arial"/>
              </a:rPr>
              <a:t>er</a:t>
            </a:r>
            <a:r>
              <a:rPr sz="1400" b="1" spc="-9" dirty="0">
                <a:latin typeface="Arial"/>
                <a:cs typeface="Arial"/>
              </a:rPr>
              <a:t> </a:t>
            </a:r>
            <a:r>
              <a:rPr sz="1400" b="1" spc="-4" dirty="0">
                <a:latin typeface="Arial"/>
                <a:cs typeface="Arial"/>
              </a:rPr>
              <a:t>d</a:t>
            </a:r>
            <a:r>
              <a:rPr sz="1400" b="1" dirty="0">
                <a:latin typeface="Arial"/>
                <a:cs typeface="Arial"/>
              </a:rPr>
              <a:t>a</a:t>
            </a:r>
            <a:r>
              <a:rPr sz="1400" b="1" spc="-49" dirty="0">
                <a:latin typeface="Arial"/>
                <a:cs typeface="Arial"/>
              </a:rPr>
              <a:t>y</a:t>
            </a:r>
            <a:r>
              <a:rPr sz="1400" b="1" dirty="0">
                <a:latin typeface="Arial"/>
                <a:cs typeface="Arial"/>
              </a:rPr>
              <a:t>a</a:t>
            </a:r>
            <a:r>
              <a:rPr sz="1400" b="1" spc="28" dirty="0">
                <a:latin typeface="Arial"/>
                <a:cs typeface="Arial"/>
              </a:rPr>
              <a:t> </a:t>
            </a:r>
            <a:r>
              <a:rPr sz="1400" b="1" dirty="0">
                <a:latin typeface="Arial"/>
                <a:cs typeface="Arial"/>
              </a:rPr>
              <a:t>ma</a:t>
            </a:r>
            <a:r>
              <a:rPr sz="1400" b="1" spc="-4" dirty="0">
                <a:latin typeface="Arial"/>
                <a:cs typeface="Arial"/>
              </a:rPr>
              <a:t>nu</a:t>
            </a:r>
            <a:r>
              <a:rPr sz="1400" b="1" dirty="0">
                <a:latin typeface="Arial"/>
                <a:cs typeface="Arial"/>
              </a:rPr>
              <a:t>s</a:t>
            </a:r>
            <a:r>
              <a:rPr sz="1400" b="1" spc="4" dirty="0">
                <a:latin typeface="Arial"/>
                <a:cs typeface="Arial"/>
              </a:rPr>
              <a:t>i</a:t>
            </a:r>
            <a:r>
              <a:rPr sz="1400" b="1" dirty="0">
                <a:latin typeface="Arial"/>
                <a:cs typeface="Arial"/>
              </a:rPr>
              <a:t>a</a:t>
            </a:r>
            <a:r>
              <a:rPr sz="1400" b="1" spc="-28" dirty="0">
                <a:latin typeface="Arial"/>
                <a:cs typeface="Arial"/>
              </a:rPr>
              <a:t> </a:t>
            </a:r>
            <a:r>
              <a:rPr sz="1400" b="1" spc="4" dirty="0">
                <a:latin typeface="Arial"/>
                <a:cs typeface="Arial"/>
              </a:rPr>
              <a:t>I</a:t>
            </a:r>
            <a:r>
              <a:rPr sz="1400" b="1" spc="-4" dirty="0">
                <a:latin typeface="Arial"/>
                <a:cs typeface="Arial"/>
              </a:rPr>
              <a:t>ndon</a:t>
            </a:r>
            <a:r>
              <a:rPr sz="1400" b="1" dirty="0">
                <a:latin typeface="Arial"/>
                <a:cs typeface="Arial"/>
              </a:rPr>
              <a:t>es</a:t>
            </a:r>
            <a:r>
              <a:rPr sz="1400" b="1" spc="4" dirty="0">
                <a:latin typeface="Arial"/>
                <a:cs typeface="Arial"/>
              </a:rPr>
              <a:t>i</a:t>
            </a:r>
            <a:r>
              <a:rPr sz="1400" b="1" dirty="0">
                <a:latin typeface="Arial"/>
                <a:cs typeface="Arial"/>
              </a:rPr>
              <a:t>a</a:t>
            </a:r>
            <a:r>
              <a:rPr sz="1400" b="1" spc="-38" dirty="0">
                <a:latin typeface="Arial"/>
                <a:cs typeface="Arial"/>
              </a:rPr>
              <a:t> </a:t>
            </a:r>
            <a:r>
              <a:rPr sz="1400" b="1" spc="-49" dirty="0">
                <a:latin typeface="Arial"/>
                <a:cs typeface="Arial"/>
              </a:rPr>
              <a:t>y</a:t>
            </a:r>
            <a:r>
              <a:rPr sz="1400" b="1" dirty="0">
                <a:latin typeface="Arial"/>
                <a:cs typeface="Arial"/>
              </a:rPr>
              <a:t>a</a:t>
            </a:r>
            <a:r>
              <a:rPr sz="1400" b="1" spc="-4" dirty="0">
                <a:latin typeface="Arial"/>
                <a:cs typeface="Arial"/>
              </a:rPr>
              <a:t>ng</a:t>
            </a:r>
            <a:endParaRPr sz="1400" dirty="0">
              <a:latin typeface="Arial"/>
              <a:cs typeface="Arial"/>
            </a:endParaRPr>
          </a:p>
          <a:p>
            <a:pPr marL="12390" marR="26106">
              <a:lnSpc>
                <a:spcPct val="95825"/>
              </a:lnSpc>
            </a:pPr>
            <a:r>
              <a:rPr sz="1400" b="1" spc="-4" dirty="0">
                <a:latin typeface="Arial"/>
                <a:cs typeface="Arial"/>
              </a:rPr>
              <a:t>b</a:t>
            </a:r>
            <a:r>
              <a:rPr sz="1400" b="1" dirty="0">
                <a:latin typeface="Arial"/>
                <a:cs typeface="Arial"/>
              </a:rPr>
              <a:t>e</a:t>
            </a:r>
            <a:r>
              <a:rPr sz="1400" b="1" spc="4" dirty="0">
                <a:latin typeface="Arial"/>
                <a:cs typeface="Arial"/>
              </a:rPr>
              <a:t>r</a:t>
            </a:r>
            <a:r>
              <a:rPr sz="1400" b="1" dirty="0">
                <a:latin typeface="Arial"/>
                <a:cs typeface="Arial"/>
              </a:rPr>
              <a:t>ka</a:t>
            </a:r>
            <a:r>
              <a:rPr sz="1400" b="1" spc="4" dirty="0">
                <a:latin typeface="Arial"/>
                <a:cs typeface="Arial"/>
              </a:rPr>
              <a:t>r</a:t>
            </a:r>
            <a:r>
              <a:rPr sz="1400" b="1" dirty="0">
                <a:latin typeface="Arial"/>
                <a:cs typeface="Arial"/>
              </a:rPr>
              <a:t>akter</a:t>
            </a:r>
            <a:r>
              <a:rPr sz="1400" b="1" spc="-33" dirty="0">
                <a:latin typeface="Arial"/>
                <a:cs typeface="Arial"/>
              </a:rPr>
              <a:t> </a:t>
            </a:r>
            <a:r>
              <a:rPr sz="1400" b="1" dirty="0">
                <a:latin typeface="Arial"/>
                <a:cs typeface="Arial"/>
              </a:rPr>
              <a:t>ce</a:t>
            </a:r>
            <a:r>
              <a:rPr sz="1400" b="1" spc="4" dirty="0">
                <a:latin typeface="Arial"/>
                <a:cs typeface="Arial"/>
              </a:rPr>
              <a:t>r</a:t>
            </a:r>
            <a:r>
              <a:rPr sz="1400" b="1" spc="-4" dirty="0">
                <a:latin typeface="Arial"/>
                <a:cs typeface="Arial"/>
              </a:rPr>
              <a:t>d</a:t>
            </a:r>
            <a:r>
              <a:rPr sz="1400" b="1" dirty="0">
                <a:latin typeface="Arial"/>
                <a:cs typeface="Arial"/>
              </a:rPr>
              <a:t>as,</a:t>
            </a:r>
            <a:r>
              <a:rPr sz="1400" b="1" spc="-33" dirty="0">
                <a:latin typeface="Arial"/>
                <a:cs typeface="Arial"/>
              </a:rPr>
              <a:t> </a:t>
            </a:r>
            <a:r>
              <a:rPr sz="1400" b="1" dirty="0">
                <a:latin typeface="Arial"/>
                <a:cs typeface="Arial"/>
              </a:rPr>
              <a:t>ta</a:t>
            </a:r>
            <a:r>
              <a:rPr sz="1400" b="1" spc="-4" dirty="0">
                <a:latin typeface="Arial"/>
                <a:cs typeface="Arial"/>
              </a:rPr>
              <a:t>ngguh</a:t>
            </a:r>
            <a:r>
              <a:rPr sz="1400" b="1" dirty="0">
                <a:latin typeface="Arial"/>
                <a:cs typeface="Arial"/>
              </a:rPr>
              <a:t>,</a:t>
            </a:r>
            <a:r>
              <a:rPr sz="1400" b="1" spc="-24" dirty="0">
                <a:latin typeface="Arial"/>
                <a:cs typeface="Arial"/>
              </a:rPr>
              <a:t> </a:t>
            </a:r>
            <a:r>
              <a:rPr sz="1400" b="1" dirty="0">
                <a:latin typeface="Arial"/>
                <a:cs typeface="Arial"/>
              </a:rPr>
              <a:t>k</a:t>
            </a:r>
            <a:r>
              <a:rPr sz="1400" b="1" spc="-4" dirty="0">
                <a:latin typeface="Arial"/>
                <a:cs typeface="Arial"/>
              </a:rPr>
              <a:t>o</a:t>
            </a:r>
            <a:r>
              <a:rPr sz="1400" b="1" dirty="0">
                <a:latin typeface="Arial"/>
                <a:cs typeface="Arial"/>
              </a:rPr>
              <a:t>m</a:t>
            </a:r>
            <a:r>
              <a:rPr sz="1400" b="1" spc="-4" dirty="0">
                <a:latin typeface="Arial"/>
                <a:cs typeface="Arial"/>
              </a:rPr>
              <a:t>p</a:t>
            </a:r>
            <a:r>
              <a:rPr sz="1400" b="1" dirty="0">
                <a:latin typeface="Arial"/>
                <a:cs typeface="Arial"/>
              </a:rPr>
              <a:t>et</a:t>
            </a:r>
            <a:r>
              <a:rPr sz="1400" b="1" spc="4" dirty="0">
                <a:latin typeface="Arial"/>
                <a:cs typeface="Arial"/>
              </a:rPr>
              <a:t>i</a:t>
            </a:r>
            <a:r>
              <a:rPr sz="1400" b="1" dirty="0">
                <a:latin typeface="Arial"/>
                <a:cs typeface="Arial"/>
              </a:rPr>
              <a:t>t</a:t>
            </a:r>
            <a:r>
              <a:rPr sz="1400" b="1" spc="4" dirty="0">
                <a:latin typeface="Arial"/>
                <a:cs typeface="Arial"/>
              </a:rPr>
              <a:t>i</a:t>
            </a:r>
            <a:r>
              <a:rPr sz="1400" b="1" spc="-9" dirty="0">
                <a:latin typeface="Arial"/>
                <a:cs typeface="Arial"/>
              </a:rPr>
              <a:t>f</a:t>
            </a:r>
            <a:r>
              <a:rPr sz="1400" b="1" dirty="0">
                <a:latin typeface="Arial"/>
                <a:cs typeface="Arial"/>
              </a:rPr>
              <a:t>,</a:t>
            </a:r>
            <a:r>
              <a:rPr sz="1400" b="1" spc="-33" dirty="0">
                <a:latin typeface="Arial"/>
                <a:cs typeface="Arial"/>
              </a:rPr>
              <a:t> </a:t>
            </a:r>
            <a:r>
              <a:rPr sz="1400" b="1" spc="-4" dirty="0">
                <a:latin typeface="Arial"/>
                <a:cs typeface="Arial"/>
              </a:rPr>
              <a:t>b</a:t>
            </a:r>
            <a:r>
              <a:rPr sz="1400" b="1" dirty="0">
                <a:latin typeface="Arial"/>
                <a:cs typeface="Arial"/>
              </a:rPr>
              <a:t>e</a:t>
            </a:r>
            <a:r>
              <a:rPr sz="1400" b="1" spc="4" dirty="0">
                <a:latin typeface="Arial"/>
                <a:cs typeface="Arial"/>
              </a:rPr>
              <a:t>r</a:t>
            </a:r>
            <a:r>
              <a:rPr sz="1400" b="1" dirty="0">
                <a:latin typeface="Arial"/>
                <a:cs typeface="Arial"/>
              </a:rPr>
              <a:t>ak</a:t>
            </a:r>
            <a:r>
              <a:rPr sz="1400" b="1" spc="-4" dirty="0">
                <a:latin typeface="Arial"/>
                <a:cs typeface="Arial"/>
              </a:rPr>
              <a:t>h</a:t>
            </a:r>
            <a:r>
              <a:rPr sz="1400" b="1" spc="4" dirty="0">
                <a:latin typeface="Arial"/>
                <a:cs typeface="Arial"/>
              </a:rPr>
              <a:t>l</a:t>
            </a:r>
            <a:r>
              <a:rPr sz="1400" b="1" dirty="0">
                <a:latin typeface="Arial"/>
                <a:cs typeface="Arial"/>
              </a:rPr>
              <a:t>ak</a:t>
            </a:r>
            <a:r>
              <a:rPr sz="1400" b="1" spc="-38" dirty="0">
                <a:latin typeface="Arial"/>
                <a:cs typeface="Arial"/>
              </a:rPr>
              <a:t> </a:t>
            </a:r>
            <a:r>
              <a:rPr sz="1400" b="1" dirty="0">
                <a:latin typeface="Arial"/>
                <a:cs typeface="Arial"/>
              </a:rPr>
              <a:t>m</a:t>
            </a:r>
            <a:r>
              <a:rPr sz="1400" b="1" spc="-4" dirty="0">
                <a:latin typeface="Arial"/>
                <a:cs typeface="Arial"/>
              </a:rPr>
              <a:t>u</a:t>
            </a:r>
            <a:r>
              <a:rPr sz="1400" b="1" spc="4" dirty="0">
                <a:latin typeface="Arial"/>
                <a:cs typeface="Arial"/>
              </a:rPr>
              <a:t>li</a:t>
            </a:r>
            <a:r>
              <a:rPr sz="1400" b="1" dirty="0">
                <a:latin typeface="Arial"/>
                <a:cs typeface="Arial"/>
              </a:rPr>
              <a:t>a,</a:t>
            </a:r>
            <a:r>
              <a:rPr sz="1400" b="1" spc="-24" dirty="0">
                <a:latin typeface="Arial"/>
                <a:cs typeface="Arial"/>
              </a:rPr>
              <a:t> </a:t>
            </a:r>
            <a:r>
              <a:rPr sz="1400" b="1" spc="-4" dirty="0">
                <a:latin typeface="Arial"/>
                <a:cs typeface="Arial"/>
              </a:rPr>
              <a:t>d</a:t>
            </a:r>
            <a:r>
              <a:rPr sz="1400" b="1" dirty="0">
                <a:latin typeface="Arial"/>
                <a:cs typeface="Arial"/>
              </a:rPr>
              <a:t>an</a:t>
            </a:r>
            <a:r>
              <a:rPr sz="1400" b="1" spc="-19" dirty="0">
                <a:latin typeface="Arial"/>
                <a:cs typeface="Arial"/>
              </a:rPr>
              <a:t> </a:t>
            </a:r>
            <a:r>
              <a:rPr sz="1400" b="1" spc="-4" dirty="0">
                <a:latin typeface="Arial"/>
                <a:cs typeface="Arial"/>
              </a:rPr>
              <a:t>b</a:t>
            </a:r>
            <a:r>
              <a:rPr sz="1400" b="1" dirty="0">
                <a:latin typeface="Arial"/>
                <a:cs typeface="Arial"/>
              </a:rPr>
              <a:t>e</a:t>
            </a:r>
            <a:r>
              <a:rPr sz="1400" b="1" spc="4" dirty="0">
                <a:latin typeface="Arial"/>
                <a:cs typeface="Arial"/>
              </a:rPr>
              <a:t>r</a:t>
            </a:r>
            <a:r>
              <a:rPr sz="1400" b="1" dirty="0">
                <a:latin typeface="Arial"/>
                <a:cs typeface="Arial"/>
              </a:rPr>
              <a:t>m</a:t>
            </a:r>
            <a:r>
              <a:rPr sz="1400" b="1" spc="-4" dirty="0">
                <a:latin typeface="Arial"/>
                <a:cs typeface="Arial"/>
              </a:rPr>
              <a:t>o</a:t>
            </a:r>
            <a:r>
              <a:rPr sz="1400" b="1" spc="4" dirty="0">
                <a:latin typeface="Arial"/>
                <a:cs typeface="Arial"/>
              </a:rPr>
              <a:t>r</a:t>
            </a:r>
            <a:r>
              <a:rPr sz="1400" b="1" dirty="0">
                <a:latin typeface="Arial"/>
                <a:cs typeface="Arial"/>
              </a:rPr>
              <a:t>al</a:t>
            </a:r>
            <a:r>
              <a:rPr sz="1400" b="1" spc="-24" dirty="0">
                <a:latin typeface="Arial"/>
                <a:cs typeface="Arial"/>
              </a:rPr>
              <a:t> </a:t>
            </a:r>
            <a:r>
              <a:rPr sz="1400" b="1" dirty="0">
                <a:latin typeface="Arial"/>
                <a:cs typeface="Arial"/>
              </a:rPr>
              <a:t>Pa</a:t>
            </a:r>
            <a:r>
              <a:rPr sz="1400" b="1" spc="-4" dirty="0">
                <a:latin typeface="Arial"/>
                <a:cs typeface="Arial"/>
              </a:rPr>
              <a:t>n</a:t>
            </a:r>
            <a:r>
              <a:rPr sz="1400" b="1" dirty="0">
                <a:latin typeface="Arial"/>
                <a:cs typeface="Arial"/>
              </a:rPr>
              <a:t>cas</a:t>
            </a:r>
            <a:r>
              <a:rPr sz="1400" b="1" spc="4" dirty="0">
                <a:latin typeface="Arial"/>
                <a:cs typeface="Arial"/>
              </a:rPr>
              <a:t>il</a:t>
            </a:r>
            <a:r>
              <a:rPr sz="1400" b="1" dirty="0">
                <a:latin typeface="Arial"/>
                <a:cs typeface="Arial"/>
              </a:rPr>
              <a:t>a.</a:t>
            </a:r>
            <a:endParaRPr sz="1400" dirty="0">
              <a:latin typeface="Arial"/>
              <a:cs typeface="Arial"/>
            </a:endParaRPr>
          </a:p>
        </p:txBody>
      </p:sp>
      <p:sp>
        <p:nvSpPr>
          <p:cNvPr id="2642" name="object 16"/>
          <p:cNvSpPr txBox="1"/>
          <p:nvPr/>
        </p:nvSpPr>
        <p:spPr>
          <a:xfrm>
            <a:off x="8843536" y="2133145"/>
            <a:ext cx="538136" cy="346545"/>
          </a:xfrm>
          <a:prstGeom prst="rect">
            <a:avLst/>
          </a:prstGeom>
          <a:solidFill>
            <a:srgbClr val="00518F"/>
          </a:solidFill>
        </p:spPr>
        <p:txBody>
          <a:bodyPr wrap="square" lIns="0" tIns="0" rIns="0" bIns="0" rtlCol="0">
            <a:noAutofit/>
          </a:bodyPr>
          <a:lstStyle/>
          <a:p>
            <a:pPr>
              <a:lnSpc>
                <a:spcPts val="684"/>
              </a:lnSpc>
              <a:spcBef>
                <a:spcPts val="33"/>
              </a:spcBef>
            </a:pPr>
            <a:endParaRPr sz="684" dirty="0">
              <a:solidFill>
                <a:schemeClr val="bg1"/>
              </a:solidFill>
            </a:endParaRPr>
          </a:p>
          <a:p>
            <a:pPr marL="195333">
              <a:lnSpc>
                <a:spcPct val="95825"/>
              </a:lnSpc>
            </a:pPr>
            <a:r>
              <a:rPr sz="1172" b="1" spc="4" dirty="0">
                <a:solidFill>
                  <a:schemeClr val="bg1"/>
                </a:solidFill>
                <a:latin typeface="Arial"/>
                <a:cs typeface="Arial"/>
              </a:rPr>
              <a:t>04</a:t>
            </a:r>
            <a:endParaRPr sz="1172" dirty="0">
              <a:solidFill>
                <a:schemeClr val="bg1"/>
              </a:solidFill>
              <a:latin typeface="Arial"/>
              <a:cs typeface="Arial"/>
            </a:endParaRPr>
          </a:p>
        </p:txBody>
      </p:sp>
      <p:sp>
        <p:nvSpPr>
          <p:cNvPr id="2643" name="object 15"/>
          <p:cNvSpPr txBox="1"/>
          <p:nvPr/>
        </p:nvSpPr>
        <p:spPr>
          <a:xfrm>
            <a:off x="9381662" y="2133145"/>
            <a:ext cx="2516228" cy="346545"/>
          </a:xfrm>
          <a:prstGeom prst="rect">
            <a:avLst/>
          </a:prstGeom>
        </p:spPr>
        <p:txBody>
          <a:bodyPr wrap="square" lIns="0" tIns="0" rIns="0" bIns="0" rtlCol="0">
            <a:noAutofit/>
          </a:bodyPr>
          <a:lstStyle/>
          <a:p>
            <a:pPr marL="24791">
              <a:lnSpc>
                <a:spcPts val="977"/>
              </a:lnSpc>
            </a:pPr>
            <a:endParaRPr sz="977"/>
          </a:p>
        </p:txBody>
      </p:sp>
      <p:sp>
        <p:nvSpPr>
          <p:cNvPr id="2644" name="object 14"/>
          <p:cNvSpPr txBox="1"/>
          <p:nvPr/>
        </p:nvSpPr>
        <p:spPr>
          <a:xfrm>
            <a:off x="8821749" y="3222659"/>
            <a:ext cx="2532051" cy="1665650"/>
          </a:xfrm>
          <a:prstGeom prst="rect">
            <a:avLst/>
          </a:prstGeom>
        </p:spPr>
        <p:txBody>
          <a:bodyPr wrap="square" lIns="0" tIns="0" rIns="0" bIns="0" rtlCol="0">
            <a:noAutofit/>
          </a:bodyPr>
          <a:lstStyle/>
          <a:p>
            <a:pPr>
              <a:lnSpc>
                <a:spcPts val="537"/>
              </a:lnSpc>
              <a:spcBef>
                <a:spcPts val="19"/>
              </a:spcBef>
            </a:pPr>
            <a:endParaRPr lang="id-ID" sz="488" u="sng" noProof="1">
              <a:solidFill>
                <a:srgbClr val="C00000"/>
              </a:solidFill>
            </a:endParaRPr>
          </a:p>
          <a:p>
            <a:pPr marR="131592" algn="ctr">
              <a:lnSpc>
                <a:spcPts val="1347"/>
              </a:lnSpc>
              <a:spcBef>
                <a:spcPts val="5859"/>
              </a:spcBef>
            </a:pPr>
            <a:r>
              <a:rPr lang="id-ID" sz="1400" b="1" spc="-4" noProof="1">
                <a:latin typeface="Arial"/>
                <a:cs typeface="Arial"/>
              </a:rPr>
              <a:t>SDM yang berkarakter, berakhlak mulia, toleran terhadap keberagaman, bergotong royong, dan patriotik</a:t>
            </a:r>
          </a:p>
        </p:txBody>
      </p:sp>
      <p:sp>
        <p:nvSpPr>
          <p:cNvPr id="2645" name="object 13"/>
          <p:cNvSpPr txBox="1"/>
          <p:nvPr/>
        </p:nvSpPr>
        <p:spPr>
          <a:xfrm>
            <a:off x="6132581" y="2133145"/>
            <a:ext cx="533224" cy="346545"/>
          </a:xfrm>
          <a:prstGeom prst="rect">
            <a:avLst/>
          </a:prstGeom>
          <a:solidFill>
            <a:srgbClr val="00518F"/>
          </a:solidFill>
        </p:spPr>
        <p:txBody>
          <a:bodyPr wrap="square" lIns="0" tIns="0" rIns="0" bIns="0" rtlCol="0">
            <a:noAutofit/>
          </a:bodyPr>
          <a:lstStyle/>
          <a:p>
            <a:pPr>
              <a:lnSpc>
                <a:spcPts val="684"/>
              </a:lnSpc>
              <a:spcBef>
                <a:spcPts val="33"/>
              </a:spcBef>
            </a:pPr>
            <a:endParaRPr sz="684">
              <a:solidFill>
                <a:schemeClr val="bg1"/>
              </a:solidFill>
            </a:endParaRPr>
          </a:p>
          <a:p>
            <a:pPr marL="159984" marR="159243" algn="ctr">
              <a:lnSpc>
                <a:spcPct val="95825"/>
              </a:lnSpc>
            </a:pPr>
            <a:r>
              <a:rPr sz="1172" b="1" spc="4" dirty="0">
                <a:solidFill>
                  <a:schemeClr val="bg1"/>
                </a:solidFill>
                <a:latin typeface="Arial"/>
                <a:cs typeface="Arial"/>
              </a:rPr>
              <a:t>03</a:t>
            </a:r>
            <a:endParaRPr sz="1172">
              <a:solidFill>
                <a:schemeClr val="bg1"/>
              </a:solidFill>
              <a:latin typeface="Arial"/>
              <a:cs typeface="Arial"/>
            </a:endParaRPr>
          </a:p>
        </p:txBody>
      </p:sp>
      <p:sp>
        <p:nvSpPr>
          <p:cNvPr id="2646" name="object 12"/>
          <p:cNvSpPr txBox="1"/>
          <p:nvPr/>
        </p:nvSpPr>
        <p:spPr>
          <a:xfrm>
            <a:off x="6665801" y="2133145"/>
            <a:ext cx="2605841" cy="346545"/>
          </a:xfrm>
          <a:prstGeom prst="rect">
            <a:avLst/>
          </a:prstGeom>
        </p:spPr>
        <p:txBody>
          <a:bodyPr wrap="square" lIns="0" tIns="0" rIns="0" bIns="0" rtlCol="0">
            <a:noAutofit/>
          </a:bodyPr>
          <a:lstStyle/>
          <a:p>
            <a:pPr marL="24791">
              <a:lnSpc>
                <a:spcPts val="977"/>
              </a:lnSpc>
            </a:pPr>
            <a:endParaRPr sz="977"/>
          </a:p>
        </p:txBody>
      </p:sp>
      <p:sp>
        <p:nvSpPr>
          <p:cNvPr id="2648" name="object 10"/>
          <p:cNvSpPr txBox="1"/>
          <p:nvPr/>
        </p:nvSpPr>
        <p:spPr>
          <a:xfrm>
            <a:off x="3605219" y="2132780"/>
            <a:ext cx="538136" cy="346545"/>
          </a:xfrm>
          <a:prstGeom prst="rect">
            <a:avLst/>
          </a:prstGeom>
          <a:solidFill>
            <a:srgbClr val="00518F"/>
          </a:solidFill>
        </p:spPr>
        <p:txBody>
          <a:bodyPr wrap="square" lIns="0" tIns="0" rIns="0" bIns="0" rtlCol="0">
            <a:noAutofit/>
          </a:bodyPr>
          <a:lstStyle/>
          <a:p>
            <a:pPr>
              <a:lnSpc>
                <a:spcPts val="684"/>
              </a:lnSpc>
              <a:spcBef>
                <a:spcPts val="33"/>
              </a:spcBef>
            </a:pPr>
            <a:endParaRPr sz="684" dirty="0">
              <a:solidFill>
                <a:schemeClr val="bg1"/>
              </a:solidFill>
            </a:endParaRPr>
          </a:p>
          <a:p>
            <a:pPr marL="195333">
              <a:lnSpc>
                <a:spcPct val="95825"/>
              </a:lnSpc>
            </a:pPr>
            <a:r>
              <a:rPr sz="1172" b="1" spc="4" dirty="0">
                <a:solidFill>
                  <a:schemeClr val="bg1"/>
                </a:solidFill>
                <a:latin typeface="Arial"/>
                <a:cs typeface="Arial"/>
              </a:rPr>
              <a:t>02</a:t>
            </a:r>
            <a:endParaRPr sz="1172" dirty="0">
              <a:solidFill>
                <a:schemeClr val="bg1"/>
              </a:solidFill>
              <a:latin typeface="Arial"/>
              <a:cs typeface="Arial"/>
            </a:endParaRPr>
          </a:p>
        </p:txBody>
      </p:sp>
      <p:grpSp>
        <p:nvGrpSpPr>
          <p:cNvPr id="2" name="Group 1"/>
          <p:cNvGrpSpPr/>
          <p:nvPr/>
        </p:nvGrpSpPr>
        <p:grpSpPr>
          <a:xfrm>
            <a:off x="3612006" y="2824157"/>
            <a:ext cx="2369694" cy="871543"/>
            <a:chOff x="4012056" y="2005007"/>
            <a:chExt cx="3028084" cy="1616232"/>
          </a:xfrm>
        </p:grpSpPr>
        <p:sp>
          <p:nvSpPr>
            <p:cNvPr id="1911" name="object 888"/>
            <p:cNvSpPr/>
            <p:nvPr/>
          </p:nvSpPr>
          <p:spPr>
            <a:xfrm>
              <a:off x="4310191" y="2171294"/>
              <a:ext cx="2409910" cy="673316"/>
            </a:xfrm>
            <a:custGeom>
              <a:avLst/>
              <a:gdLst/>
              <a:ahLst/>
              <a:cxnLst/>
              <a:rect l="l" t="t" r="r" b="b"/>
              <a:pathLst>
                <a:path w="2467926" h="689525">
                  <a:moveTo>
                    <a:pt x="1903681" y="107092"/>
                  </a:moveTo>
                  <a:lnTo>
                    <a:pt x="1903681" y="55780"/>
                  </a:lnTo>
                  <a:lnTo>
                    <a:pt x="1904570" y="45955"/>
                  </a:lnTo>
                  <a:lnTo>
                    <a:pt x="1904037" y="57054"/>
                  </a:lnTo>
                  <a:lnTo>
                    <a:pt x="1904215" y="57600"/>
                  </a:lnTo>
                  <a:lnTo>
                    <a:pt x="1904570" y="45955"/>
                  </a:lnTo>
                  <a:lnTo>
                    <a:pt x="1904748" y="45591"/>
                  </a:lnTo>
                  <a:lnTo>
                    <a:pt x="1904748" y="58510"/>
                  </a:lnTo>
                  <a:lnTo>
                    <a:pt x="1904570" y="58328"/>
                  </a:lnTo>
                  <a:lnTo>
                    <a:pt x="1904392" y="57964"/>
                  </a:lnTo>
                  <a:lnTo>
                    <a:pt x="1906425" y="119523"/>
                  </a:lnTo>
                  <a:lnTo>
                    <a:pt x="1903859" y="56508"/>
                  </a:lnTo>
                  <a:lnTo>
                    <a:pt x="1903681" y="56144"/>
                  </a:lnTo>
                  <a:lnTo>
                    <a:pt x="1903681" y="107092"/>
                  </a:lnTo>
                  <a:close/>
                </a:path>
                <a:path w="2467926" h="689525">
                  <a:moveTo>
                    <a:pt x="1903681" y="107092"/>
                  </a:moveTo>
                  <a:lnTo>
                    <a:pt x="1903681" y="56144"/>
                  </a:lnTo>
                  <a:lnTo>
                    <a:pt x="1903859" y="56508"/>
                  </a:lnTo>
                  <a:lnTo>
                    <a:pt x="1906425" y="119523"/>
                  </a:lnTo>
                  <a:lnTo>
                    <a:pt x="1903681" y="107092"/>
                  </a:lnTo>
                  <a:close/>
                </a:path>
                <a:path w="2467926" h="689525">
                  <a:moveTo>
                    <a:pt x="1903681" y="55598"/>
                  </a:moveTo>
                  <a:lnTo>
                    <a:pt x="1904570" y="45955"/>
                  </a:lnTo>
                  <a:lnTo>
                    <a:pt x="1903681" y="55780"/>
                  </a:lnTo>
                  <a:lnTo>
                    <a:pt x="1903681" y="107092"/>
                  </a:lnTo>
                  <a:lnTo>
                    <a:pt x="1903681" y="55598"/>
                  </a:lnTo>
                  <a:close/>
                </a:path>
                <a:path w="2467926" h="689525">
                  <a:moveTo>
                    <a:pt x="1903326" y="54143"/>
                  </a:moveTo>
                  <a:lnTo>
                    <a:pt x="1903326" y="54325"/>
                  </a:lnTo>
                  <a:lnTo>
                    <a:pt x="1903504" y="48320"/>
                  </a:lnTo>
                  <a:lnTo>
                    <a:pt x="1903504" y="48684"/>
                  </a:lnTo>
                  <a:lnTo>
                    <a:pt x="1903504" y="48320"/>
                  </a:lnTo>
                  <a:lnTo>
                    <a:pt x="1908302" y="19753"/>
                  </a:lnTo>
                  <a:lnTo>
                    <a:pt x="1903681" y="47956"/>
                  </a:lnTo>
                  <a:lnTo>
                    <a:pt x="1903681" y="47774"/>
                  </a:lnTo>
                  <a:lnTo>
                    <a:pt x="1903681" y="47956"/>
                  </a:lnTo>
                  <a:lnTo>
                    <a:pt x="1903504" y="55234"/>
                  </a:lnTo>
                  <a:lnTo>
                    <a:pt x="1903326" y="54870"/>
                  </a:lnTo>
                  <a:lnTo>
                    <a:pt x="1903326" y="54143"/>
                  </a:lnTo>
                  <a:close/>
                </a:path>
                <a:path w="2467926" h="689525">
                  <a:moveTo>
                    <a:pt x="1903326" y="49412"/>
                  </a:moveTo>
                  <a:lnTo>
                    <a:pt x="1903148" y="51049"/>
                  </a:lnTo>
                  <a:lnTo>
                    <a:pt x="1903148" y="50140"/>
                  </a:lnTo>
                  <a:lnTo>
                    <a:pt x="1903148" y="51049"/>
                  </a:lnTo>
                  <a:lnTo>
                    <a:pt x="1902970" y="51777"/>
                  </a:lnTo>
                  <a:lnTo>
                    <a:pt x="1903148" y="51049"/>
                  </a:lnTo>
                  <a:lnTo>
                    <a:pt x="1903326" y="49412"/>
                  </a:lnTo>
                  <a:lnTo>
                    <a:pt x="1903148" y="53051"/>
                  </a:lnTo>
                  <a:lnTo>
                    <a:pt x="1903148" y="53415"/>
                  </a:lnTo>
                  <a:lnTo>
                    <a:pt x="1903148" y="53051"/>
                  </a:lnTo>
                  <a:lnTo>
                    <a:pt x="1903326" y="49412"/>
                  </a:lnTo>
                  <a:lnTo>
                    <a:pt x="1903148" y="53779"/>
                  </a:lnTo>
                  <a:lnTo>
                    <a:pt x="1903148" y="52505"/>
                  </a:lnTo>
                  <a:lnTo>
                    <a:pt x="1902970" y="52141"/>
                  </a:lnTo>
                  <a:lnTo>
                    <a:pt x="1903681" y="107092"/>
                  </a:lnTo>
                  <a:lnTo>
                    <a:pt x="1902187" y="100176"/>
                  </a:lnTo>
                  <a:lnTo>
                    <a:pt x="1902970" y="51413"/>
                  </a:lnTo>
                  <a:lnTo>
                    <a:pt x="1903148" y="49776"/>
                  </a:lnTo>
                  <a:lnTo>
                    <a:pt x="1903326" y="49048"/>
                  </a:lnTo>
                  <a:lnTo>
                    <a:pt x="1903326" y="49412"/>
                  </a:lnTo>
                  <a:lnTo>
                    <a:pt x="1903148" y="50685"/>
                  </a:lnTo>
                  <a:lnTo>
                    <a:pt x="1903326" y="49412"/>
                  </a:lnTo>
                  <a:close/>
                </a:path>
                <a:path w="2467926" h="689525">
                  <a:moveTo>
                    <a:pt x="1925429" y="16646"/>
                  </a:moveTo>
                  <a:lnTo>
                    <a:pt x="1924296" y="134385"/>
                  </a:lnTo>
                  <a:lnTo>
                    <a:pt x="1921656" y="124499"/>
                  </a:lnTo>
                  <a:lnTo>
                    <a:pt x="1921070" y="122334"/>
                  </a:lnTo>
                  <a:lnTo>
                    <a:pt x="1921025" y="122166"/>
                  </a:lnTo>
                  <a:lnTo>
                    <a:pt x="1925429" y="16646"/>
                  </a:lnTo>
                  <a:close/>
                </a:path>
                <a:path w="2467926" h="689525">
                  <a:moveTo>
                    <a:pt x="1913376" y="93103"/>
                  </a:moveTo>
                  <a:lnTo>
                    <a:pt x="1912034" y="35765"/>
                  </a:lnTo>
                  <a:lnTo>
                    <a:pt x="1912212" y="35037"/>
                  </a:lnTo>
                  <a:lnTo>
                    <a:pt x="1912389" y="34310"/>
                  </a:lnTo>
                  <a:lnTo>
                    <a:pt x="1912933" y="18913"/>
                  </a:lnTo>
                  <a:lnTo>
                    <a:pt x="1925429" y="16646"/>
                  </a:lnTo>
                  <a:lnTo>
                    <a:pt x="1914852" y="99025"/>
                  </a:lnTo>
                  <a:lnTo>
                    <a:pt x="1913376" y="93103"/>
                  </a:lnTo>
                  <a:close/>
                </a:path>
                <a:path w="2467926" h="689525">
                  <a:moveTo>
                    <a:pt x="1928384" y="222997"/>
                  </a:moveTo>
                  <a:lnTo>
                    <a:pt x="1928206" y="219540"/>
                  </a:lnTo>
                  <a:lnTo>
                    <a:pt x="1929272" y="220996"/>
                  </a:lnTo>
                  <a:lnTo>
                    <a:pt x="1928739" y="229548"/>
                  </a:lnTo>
                  <a:lnTo>
                    <a:pt x="1928384" y="229366"/>
                  </a:lnTo>
                  <a:lnTo>
                    <a:pt x="1928028" y="229002"/>
                  </a:lnTo>
                  <a:lnTo>
                    <a:pt x="1928384" y="222997"/>
                  </a:lnTo>
                  <a:close/>
                </a:path>
                <a:path w="2467926" h="689525">
                  <a:moveTo>
                    <a:pt x="1928206" y="219540"/>
                  </a:moveTo>
                  <a:lnTo>
                    <a:pt x="1927495" y="227182"/>
                  </a:lnTo>
                  <a:lnTo>
                    <a:pt x="1928221" y="586261"/>
                  </a:lnTo>
                  <a:lnTo>
                    <a:pt x="1917404" y="580563"/>
                  </a:lnTo>
                  <a:lnTo>
                    <a:pt x="1913456" y="220086"/>
                  </a:lnTo>
                  <a:lnTo>
                    <a:pt x="1912567" y="219722"/>
                  </a:lnTo>
                  <a:lnTo>
                    <a:pt x="1917404" y="580563"/>
                  </a:lnTo>
                  <a:lnTo>
                    <a:pt x="1909454" y="571129"/>
                  </a:lnTo>
                  <a:lnTo>
                    <a:pt x="1911679" y="219358"/>
                  </a:lnTo>
                  <a:lnTo>
                    <a:pt x="1913633" y="215173"/>
                  </a:lnTo>
                  <a:lnTo>
                    <a:pt x="1914522" y="220268"/>
                  </a:lnTo>
                  <a:lnTo>
                    <a:pt x="1918787" y="221178"/>
                  </a:lnTo>
                  <a:lnTo>
                    <a:pt x="1923586" y="220268"/>
                  </a:lnTo>
                  <a:lnTo>
                    <a:pt x="1928206" y="219540"/>
                  </a:lnTo>
                  <a:close/>
                </a:path>
                <a:path w="2467926" h="689525">
                  <a:moveTo>
                    <a:pt x="1905103" y="45045"/>
                  </a:moveTo>
                  <a:lnTo>
                    <a:pt x="1905103" y="59419"/>
                  </a:lnTo>
                  <a:lnTo>
                    <a:pt x="1904925" y="58873"/>
                  </a:lnTo>
                  <a:lnTo>
                    <a:pt x="1904925" y="45409"/>
                  </a:lnTo>
                  <a:lnTo>
                    <a:pt x="1908302" y="19753"/>
                  </a:lnTo>
                  <a:lnTo>
                    <a:pt x="1905636" y="44135"/>
                  </a:lnTo>
                  <a:lnTo>
                    <a:pt x="1905459" y="44499"/>
                  </a:lnTo>
                  <a:lnTo>
                    <a:pt x="1905103" y="59419"/>
                  </a:lnTo>
                  <a:lnTo>
                    <a:pt x="1905103" y="45045"/>
                  </a:lnTo>
                  <a:close/>
                </a:path>
                <a:path w="2467926" h="689525">
                  <a:moveTo>
                    <a:pt x="1911679" y="25212"/>
                  </a:moveTo>
                  <a:lnTo>
                    <a:pt x="1910968" y="23392"/>
                  </a:lnTo>
                  <a:lnTo>
                    <a:pt x="1909724" y="21573"/>
                  </a:lnTo>
                  <a:lnTo>
                    <a:pt x="1908302" y="40860"/>
                  </a:lnTo>
                  <a:lnTo>
                    <a:pt x="1908124" y="41224"/>
                  </a:lnTo>
                  <a:lnTo>
                    <a:pt x="1908302" y="19753"/>
                  </a:lnTo>
                  <a:lnTo>
                    <a:pt x="1912933" y="18913"/>
                  </a:lnTo>
                  <a:lnTo>
                    <a:pt x="1911679" y="25212"/>
                  </a:lnTo>
                  <a:close/>
                </a:path>
                <a:path w="2467926" h="689525">
                  <a:moveTo>
                    <a:pt x="1927673" y="228092"/>
                  </a:moveTo>
                  <a:lnTo>
                    <a:pt x="1927673" y="226091"/>
                  </a:lnTo>
                  <a:lnTo>
                    <a:pt x="1927851" y="224999"/>
                  </a:lnTo>
                  <a:lnTo>
                    <a:pt x="1927851" y="228638"/>
                  </a:lnTo>
                  <a:lnTo>
                    <a:pt x="1927673" y="228092"/>
                  </a:lnTo>
                  <a:close/>
                </a:path>
                <a:path w="2467926" h="689525">
                  <a:moveTo>
                    <a:pt x="1953265" y="411219"/>
                  </a:moveTo>
                  <a:lnTo>
                    <a:pt x="1952563" y="408032"/>
                  </a:lnTo>
                  <a:lnTo>
                    <a:pt x="1952159" y="406178"/>
                  </a:lnTo>
                  <a:lnTo>
                    <a:pt x="1952563" y="408032"/>
                  </a:lnTo>
                  <a:lnTo>
                    <a:pt x="1954863" y="418599"/>
                  </a:lnTo>
                  <a:lnTo>
                    <a:pt x="1957314" y="432028"/>
                  </a:lnTo>
                  <a:lnTo>
                    <a:pt x="1959589" y="444502"/>
                  </a:lnTo>
                  <a:lnTo>
                    <a:pt x="1961864" y="456985"/>
                  </a:lnTo>
                  <a:lnTo>
                    <a:pt x="1960882" y="582575"/>
                  </a:lnTo>
                  <a:lnTo>
                    <a:pt x="1947932" y="587090"/>
                  </a:lnTo>
                  <a:lnTo>
                    <a:pt x="1948988" y="391843"/>
                  </a:lnTo>
                  <a:lnTo>
                    <a:pt x="1949418" y="393794"/>
                  </a:lnTo>
                  <a:lnTo>
                    <a:pt x="1950965" y="400782"/>
                  </a:lnTo>
                  <a:lnTo>
                    <a:pt x="1954590" y="232024"/>
                  </a:lnTo>
                  <a:lnTo>
                    <a:pt x="1953265" y="411219"/>
                  </a:lnTo>
                  <a:close/>
                </a:path>
                <a:path w="2467926" h="689525">
                  <a:moveTo>
                    <a:pt x="1976627" y="563898"/>
                  </a:moveTo>
                  <a:lnTo>
                    <a:pt x="1970602" y="574613"/>
                  </a:lnTo>
                  <a:lnTo>
                    <a:pt x="1960882" y="582575"/>
                  </a:lnTo>
                  <a:lnTo>
                    <a:pt x="1961864" y="456985"/>
                  </a:lnTo>
                  <a:lnTo>
                    <a:pt x="1964139" y="469475"/>
                  </a:lnTo>
                  <a:lnTo>
                    <a:pt x="1966414" y="481972"/>
                  </a:lnTo>
                  <a:lnTo>
                    <a:pt x="1968689" y="494473"/>
                  </a:lnTo>
                  <a:lnTo>
                    <a:pt x="1970964" y="506979"/>
                  </a:lnTo>
                  <a:lnTo>
                    <a:pt x="1973239" y="519489"/>
                  </a:lnTo>
                  <a:lnTo>
                    <a:pt x="1975514" y="532000"/>
                  </a:lnTo>
                  <a:lnTo>
                    <a:pt x="1977789" y="544513"/>
                  </a:lnTo>
                  <a:lnTo>
                    <a:pt x="1978496" y="551124"/>
                  </a:lnTo>
                  <a:lnTo>
                    <a:pt x="1976627" y="563898"/>
                  </a:lnTo>
                  <a:close/>
                </a:path>
                <a:path w="2467926" h="689525">
                  <a:moveTo>
                    <a:pt x="1947932" y="587090"/>
                  </a:moveTo>
                  <a:lnTo>
                    <a:pt x="1941350" y="587838"/>
                  </a:lnTo>
                  <a:lnTo>
                    <a:pt x="1945089" y="374020"/>
                  </a:lnTo>
                  <a:lnTo>
                    <a:pt x="1946687" y="381400"/>
                  </a:lnTo>
                  <a:lnTo>
                    <a:pt x="1947932" y="587090"/>
                  </a:lnTo>
                  <a:close/>
                </a:path>
                <a:path w="2467926" h="689525">
                  <a:moveTo>
                    <a:pt x="1980577" y="476994"/>
                  </a:moveTo>
                  <a:lnTo>
                    <a:pt x="1978205" y="464523"/>
                  </a:lnTo>
                  <a:lnTo>
                    <a:pt x="1975830" y="452050"/>
                  </a:lnTo>
                  <a:lnTo>
                    <a:pt x="1973456" y="439572"/>
                  </a:lnTo>
                  <a:lnTo>
                    <a:pt x="1971087" y="427089"/>
                  </a:lnTo>
                  <a:lnTo>
                    <a:pt x="1968725" y="414596"/>
                  </a:lnTo>
                  <a:lnTo>
                    <a:pt x="1972128" y="239247"/>
                  </a:lnTo>
                  <a:lnTo>
                    <a:pt x="1977582" y="242621"/>
                  </a:lnTo>
                  <a:lnTo>
                    <a:pt x="1981521" y="71428"/>
                  </a:lnTo>
                  <a:lnTo>
                    <a:pt x="1981638" y="71596"/>
                  </a:lnTo>
                  <a:lnTo>
                    <a:pt x="1988611" y="81158"/>
                  </a:lnTo>
                  <a:lnTo>
                    <a:pt x="1987385" y="106546"/>
                  </a:lnTo>
                  <a:lnTo>
                    <a:pt x="1988451" y="109275"/>
                  </a:lnTo>
                  <a:lnTo>
                    <a:pt x="1989201" y="113457"/>
                  </a:lnTo>
                  <a:lnTo>
                    <a:pt x="1990690" y="121773"/>
                  </a:lnTo>
                  <a:lnTo>
                    <a:pt x="1995536" y="258236"/>
                  </a:lnTo>
                  <a:lnTo>
                    <a:pt x="1989340" y="252474"/>
                  </a:lnTo>
                  <a:lnTo>
                    <a:pt x="1986674" y="103998"/>
                  </a:lnTo>
                  <a:lnTo>
                    <a:pt x="1986141" y="101269"/>
                  </a:lnTo>
                  <a:lnTo>
                    <a:pt x="1982858" y="246838"/>
                  </a:lnTo>
                  <a:lnTo>
                    <a:pt x="1979057" y="243533"/>
                  </a:lnTo>
                  <a:lnTo>
                    <a:pt x="1982858" y="246838"/>
                  </a:lnTo>
                  <a:lnTo>
                    <a:pt x="1980577" y="476994"/>
                  </a:lnTo>
                  <a:close/>
                </a:path>
                <a:path w="2467926" h="689525">
                  <a:moveTo>
                    <a:pt x="1937980" y="186606"/>
                  </a:moveTo>
                  <a:lnTo>
                    <a:pt x="1950420" y="12111"/>
                  </a:lnTo>
                  <a:lnTo>
                    <a:pt x="1943620" y="230345"/>
                  </a:lnTo>
                  <a:lnTo>
                    <a:pt x="1950420" y="12111"/>
                  </a:lnTo>
                  <a:lnTo>
                    <a:pt x="1953264" y="9746"/>
                  </a:lnTo>
                  <a:lnTo>
                    <a:pt x="1956640" y="9927"/>
                  </a:lnTo>
                  <a:lnTo>
                    <a:pt x="1960017" y="10291"/>
                  </a:lnTo>
                  <a:lnTo>
                    <a:pt x="1960372" y="10109"/>
                  </a:lnTo>
                  <a:lnTo>
                    <a:pt x="1960728" y="9927"/>
                  </a:lnTo>
                  <a:lnTo>
                    <a:pt x="1964909" y="235270"/>
                  </a:lnTo>
                  <a:lnTo>
                    <a:pt x="1960637" y="233926"/>
                  </a:lnTo>
                  <a:lnTo>
                    <a:pt x="1954863" y="418599"/>
                  </a:lnTo>
                  <a:lnTo>
                    <a:pt x="1953265" y="411219"/>
                  </a:lnTo>
                  <a:lnTo>
                    <a:pt x="1954590" y="232024"/>
                  </a:lnTo>
                  <a:lnTo>
                    <a:pt x="1956306" y="232287"/>
                  </a:lnTo>
                  <a:lnTo>
                    <a:pt x="1954590" y="232024"/>
                  </a:lnTo>
                  <a:lnTo>
                    <a:pt x="1952892" y="231491"/>
                  </a:lnTo>
                  <a:lnTo>
                    <a:pt x="1948277" y="231058"/>
                  </a:lnTo>
                  <a:lnTo>
                    <a:pt x="1939935" y="230276"/>
                  </a:lnTo>
                  <a:lnTo>
                    <a:pt x="1938514" y="368562"/>
                  </a:lnTo>
                  <a:lnTo>
                    <a:pt x="1936559" y="212444"/>
                  </a:lnTo>
                  <a:lnTo>
                    <a:pt x="1937980" y="186606"/>
                  </a:lnTo>
                  <a:close/>
                </a:path>
                <a:path w="2467926" h="689525">
                  <a:moveTo>
                    <a:pt x="1931914" y="164431"/>
                  </a:moveTo>
                  <a:lnTo>
                    <a:pt x="1931405" y="215901"/>
                  </a:lnTo>
                  <a:lnTo>
                    <a:pt x="1930694" y="216811"/>
                  </a:lnTo>
                  <a:lnTo>
                    <a:pt x="1931583" y="230821"/>
                  </a:lnTo>
                  <a:lnTo>
                    <a:pt x="1932294" y="215173"/>
                  </a:lnTo>
                  <a:lnTo>
                    <a:pt x="1935315" y="365650"/>
                  </a:lnTo>
                  <a:lnTo>
                    <a:pt x="1932116" y="362921"/>
                  </a:lnTo>
                  <a:lnTo>
                    <a:pt x="1930161" y="230457"/>
                  </a:lnTo>
                  <a:lnTo>
                    <a:pt x="1931314" y="162103"/>
                  </a:lnTo>
                  <a:lnTo>
                    <a:pt x="1931914" y="164431"/>
                  </a:lnTo>
                  <a:close/>
                </a:path>
                <a:path w="2467926" h="689525">
                  <a:moveTo>
                    <a:pt x="1934604" y="213900"/>
                  </a:moveTo>
                  <a:lnTo>
                    <a:pt x="1933360" y="214627"/>
                  </a:lnTo>
                  <a:lnTo>
                    <a:pt x="1933089" y="169095"/>
                  </a:lnTo>
                  <a:lnTo>
                    <a:pt x="1933654" y="171176"/>
                  </a:lnTo>
                  <a:lnTo>
                    <a:pt x="1934488" y="174409"/>
                  </a:lnTo>
                  <a:lnTo>
                    <a:pt x="1935341" y="177388"/>
                  </a:lnTo>
                  <a:lnTo>
                    <a:pt x="1934604" y="213900"/>
                  </a:lnTo>
                  <a:close/>
                </a:path>
                <a:path w="2467926" h="689525">
                  <a:moveTo>
                    <a:pt x="2003026" y="190364"/>
                  </a:moveTo>
                  <a:lnTo>
                    <a:pt x="2001925" y="184274"/>
                  </a:lnTo>
                  <a:lnTo>
                    <a:pt x="2002669" y="106364"/>
                  </a:lnTo>
                  <a:lnTo>
                    <a:pt x="2002846" y="106364"/>
                  </a:lnTo>
                  <a:lnTo>
                    <a:pt x="2003557" y="106182"/>
                  </a:lnTo>
                  <a:lnTo>
                    <a:pt x="2004186" y="196772"/>
                  </a:lnTo>
                  <a:lnTo>
                    <a:pt x="2005623" y="267241"/>
                  </a:lnTo>
                  <a:lnTo>
                    <a:pt x="2001927" y="184287"/>
                  </a:lnTo>
                  <a:lnTo>
                    <a:pt x="2003026" y="190364"/>
                  </a:lnTo>
                  <a:close/>
                </a:path>
                <a:path w="2467926" h="689525">
                  <a:moveTo>
                    <a:pt x="2004186" y="196772"/>
                  </a:moveTo>
                  <a:lnTo>
                    <a:pt x="2005295" y="202883"/>
                  </a:lnTo>
                  <a:lnTo>
                    <a:pt x="2006455" y="209270"/>
                  </a:lnTo>
                  <a:lnTo>
                    <a:pt x="2005623" y="267241"/>
                  </a:lnTo>
                  <a:lnTo>
                    <a:pt x="2004184" y="196761"/>
                  </a:lnTo>
                  <a:close/>
                </a:path>
                <a:path w="2467926" h="689525">
                  <a:moveTo>
                    <a:pt x="1997422" y="159291"/>
                  </a:moveTo>
                  <a:lnTo>
                    <a:pt x="1998503" y="165296"/>
                  </a:lnTo>
                  <a:lnTo>
                    <a:pt x="1999668" y="171765"/>
                  </a:lnTo>
                  <a:lnTo>
                    <a:pt x="1998503" y="165296"/>
                  </a:lnTo>
                  <a:lnTo>
                    <a:pt x="1997420" y="159278"/>
                  </a:lnTo>
                  <a:lnTo>
                    <a:pt x="1996244" y="152732"/>
                  </a:lnTo>
                  <a:lnTo>
                    <a:pt x="1995174" y="146780"/>
                  </a:lnTo>
                  <a:lnTo>
                    <a:pt x="1995536" y="258236"/>
                  </a:lnTo>
                  <a:lnTo>
                    <a:pt x="1992935" y="134295"/>
                  </a:lnTo>
                  <a:lnTo>
                    <a:pt x="1993979" y="140116"/>
                  </a:lnTo>
                  <a:lnTo>
                    <a:pt x="1995173" y="146769"/>
                  </a:lnTo>
                  <a:lnTo>
                    <a:pt x="1993979" y="140116"/>
                  </a:lnTo>
                  <a:lnTo>
                    <a:pt x="1992932" y="134281"/>
                  </a:lnTo>
                  <a:lnTo>
                    <a:pt x="1991688" y="127340"/>
                  </a:lnTo>
                  <a:lnTo>
                    <a:pt x="1990692" y="121781"/>
                  </a:lnTo>
                  <a:lnTo>
                    <a:pt x="1991928" y="85975"/>
                  </a:lnTo>
                  <a:lnTo>
                    <a:pt x="1996271" y="92353"/>
                  </a:lnTo>
                  <a:lnTo>
                    <a:pt x="1999215" y="4693"/>
                  </a:lnTo>
                  <a:lnTo>
                    <a:pt x="1999670" y="171776"/>
                  </a:lnTo>
                  <a:lnTo>
                    <a:pt x="2000061" y="262356"/>
                  </a:lnTo>
                  <a:lnTo>
                    <a:pt x="1997422" y="159291"/>
                  </a:lnTo>
                  <a:close/>
                </a:path>
                <a:path w="2467926" h="689525">
                  <a:moveTo>
                    <a:pt x="1988611" y="81158"/>
                  </a:moveTo>
                  <a:lnTo>
                    <a:pt x="1989036" y="81742"/>
                  </a:lnTo>
                  <a:lnTo>
                    <a:pt x="1989201" y="113457"/>
                  </a:lnTo>
                  <a:lnTo>
                    <a:pt x="1988451" y="109275"/>
                  </a:lnTo>
                  <a:lnTo>
                    <a:pt x="1987385" y="106546"/>
                  </a:lnTo>
                  <a:lnTo>
                    <a:pt x="1988611" y="81158"/>
                  </a:lnTo>
                  <a:close/>
                </a:path>
                <a:path w="2467926" h="689525">
                  <a:moveTo>
                    <a:pt x="1990692" y="121781"/>
                  </a:moveTo>
                  <a:lnTo>
                    <a:pt x="1991688" y="127340"/>
                  </a:lnTo>
                  <a:lnTo>
                    <a:pt x="1992932" y="134281"/>
                  </a:lnTo>
                  <a:lnTo>
                    <a:pt x="1995536" y="258236"/>
                  </a:lnTo>
                  <a:lnTo>
                    <a:pt x="1992930" y="134271"/>
                  </a:lnTo>
                  <a:lnTo>
                    <a:pt x="1995536" y="258236"/>
                  </a:lnTo>
                  <a:lnTo>
                    <a:pt x="1990690" y="121773"/>
                  </a:lnTo>
                  <a:lnTo>
                    <a:pt x="1989201" y="113457"/>
                  </a:lnTo>
                  <a:lnTo>
                    <a:pt x="1989036" y="81742"/>
                  </a:lnTo>
                  <a:lnTo>
                    <a:pt x="1988611" y="81158"/>
                  </a:lnTo>
                  <a:lnTo>
                    <a:pt x="1981521" y="71428"/>
                  </a:lnTo>
                  <a:lnTo>
                    <a:pt x="1977582" y="242621"/>
                  </a:lnTo>
                  <a:lnTo>
                    <a:pt x="1976095" y="241432"/>
                  </a:lnTo>
                  <a:lnTo>
                    <a:pt x="1972128" y="239247"/>
                  </a:lnTo>
                  <a:lnTo>
                    <a:pt x="1968725" y="414596"/>
                  </a:lnTo>
                  <a:lnTo>
                    <a:pt x="1964282" y="416234"/>
                  </a:lnTo>
                  <a:lnTo>
                    <a:pt x="1958062" y="411867"/>
                  </a:lnTo>
                  <a:lnTo>
                    <a:pt x="1954863" y="418599"/>
                  </a:lnTo>
                  <a:lnTo>
                    <a:pt x="1960637" y="233926"/>
                  </a:lnTo>
                  <a:lnTo>
                    <a:pt x="1966494" y="236143"/>
                  </a:lnTo>
                  <a:lnTo>
                    <a:pt x="1964909" y="235270"/>
                  </a:lnTo>
                  <a:lnTo>
                    <a:pt x="1960728" y="9927"/>
                  </a:lnTo>
                  <a:lnTo>
                    <a:pt x="1961083" y="9927"/>
                  </a:lnTo>
                  <a:lnTo>
                    <a:pt x="1974787" y="6742"/>
                  </a:lnTo>
                  <a:lnTo>
                    <a:pt x="1968082" y="236744"/>
                  </a:lnTo>
                  <a:lnTo>
                    <a:pt x="1974787" y="6742"/>
                  </a:lnTo>
                  <a:lnTo>
                    <a:pt x="1989111" y="4417"/>
                  </a:lnTo>
                  <a:lnTo>
                    <a:pt x="1989155" y="81904"/>
                  </a:lnTo>
                  <a:lnTo>
                    <a:pt x="1991928" y="85975"/>
                  </a:lnTo>
                  <a:lnTo>
                    <a:pt x="1990692" y="121781"/>
                  </a:lnTo>
                  <a:close/>
                </a:path>
                <a:path w="2467926" h="689525">
                  <a:moveTo>
                    <a:pt x="2017938" y="127610"/>
                  </a:moveTo>
                  <a:lnTo>
                    <a:pt x="2016049" y="124602"/>
                  </a:lnTo>
                  <a:lnTo>
                    <a:pt x="2014563" y="122248"/>
                  </a:lnTo>
                  <a:lnTo>
                    <a:pt x="2009244" y="113824"/>
                  </a:lnTo>
                  <a:lnTo>
                    <a:pt x="2008711" y="112914"/>
                  </a:lnTo>
                  <a:lnTo>
                    <a:pt x="2008732" y="221768"/>
                  </a:lnTo>
                  <a:lnTo>
                    <a:pt x="2007571" y="215397"/>
                  </a:lnTo>
                  <a:lnTo>
                    <a:pt x="2008000" y="112004"/>
                  </a:lnTo>
                  <a:lnTo>
                    <a:pt x="2012503" y="13693"/>
                  </a:lnTo>
                  <a:lnTo>
                    <a:pt x="2013229" y="120129"/>
                  </a:lnTo>
                  <a:lnTo>
                    <a:pt x="2018556" y="22741"/>
                  </a:lnTo>
                  <a:lnTo>
                    <a:pt x="2026127" y="35037"/>
                  </a:lnTo>
                  <a:lnTo>
                    <a:pt x="2019996" y="130880"/>
                  </a:lnTo>
                  <a:lnTo>
                    <a:pt x="2017938" y="127610"/>
                  </a:lnTo>
                  <a:close/>
                </a:path>
                <a:path w="2467926" h="689525">
                  <a:moveTo>
                    <a:pt x="2014457" y="252906"/>
                  </a:moveTo>
                  <a:lnTo>
                    <a:pt x="2015136" y="256515"/>
                  </a:lnTo>
                  <a:lnTo>
                    <a:pt x="2015412" y="257989"/>
                  </a:lnTo>
                  <a:lnTo>
                    <a:pt x="2016814" y="265421"/>
                  </a:lnTo>
                  <a:lnTo>
                    <a:pt x="2015136" y="256515"/>
                  </a:lnTo>
                  <a:lnTo>
                    <a:pt x="2013942" y="250135"/>
                  </a:lnTo>
                  <a:lnTo>
                    <a:pt x="2013152" y="245921"/>
                  </a:lnTo>
                  <a:lnTo>
                    <a:pt x="2013942" y="250135"/>
                  </a:lnTo>
                  <a:lnTo>
                    <a:pt x="2014457" y="252906"/>
                  </a:lnTo>
                  <a:lnTo>
                    <a:pt x="2015977" y="569150"/>
                  </a:lnTo>
                  <a:lnTo>
                    <a:pt x="2007993" y="269323"/>
                  </a:lnTo>
                  <a:lnTo>
                    <a:pt x="2011021" y="271943"/>
                  </a:lnTo>
                  <a:lnTo>
                    <a:pt x="2007993" y="269323"/>
                  </a:lnTo>
                  <a:lnTo>
                    <a:pt x="2005623" y="267241"/>
                  </a:lnTo>
                  <a:lnTo>
                    <a:pt x="2006453" y="209259"/>
                  </a:lnTo>
                  <a:lnTo>
                    <a:pt x="2007571" y="215397"/>
                  </a:lnTo>
                  <a:lnTo>
                    <a:pt x="2008730" y="221756"/>
                  </a:lnTo>
                  <a:lnTo>
                    <a:pt x="2009856" y="227908"/>
                  </a:lnTo>
                  <a:lnTo>
                    <a:pt x="2011017" y="234254"/>
                  </a:lnTo>
                  <a:lnTo>
                    <a:pt x="2012256" y="241066"/>
                  </a:lnTo>
                  <a:lnTo>
                    <a:pt x="2012778" y="243878"/>
                  </a:lnTo>
                  <a:lnTo>
                    <a:pt x="2014563" y="122248"/>
                  </a:lnTo>
                  <a:lnTo>
                    <a:pt x="2017938" y="127610"/>
                  </a:lnTo>
                  <a:lnTo>
                    <a:pt x="2019374" y="279040"/>
                  </a:lnTo>
                  <a:lnTo>
                    <a:pt x="2017848" y="270910"/>
                  </a:lnTo>
                  <a:lnTo>
                    <a:pt x="2016957" y="266183"/>
                  </a:lnTo>
                  <a:lnTo>
                    <a:pt x="2015977" y="569150"/>
                  </a:lnTo>
                  <a:lnTo>
                    <a:pt x="2014457" y="252906"/>
                  </a:lnTo>
                  <a:close/>
                </a:path>
                <a:path w="2467926" h="689525">
                  <a:moveTo>
                    <a:pt x="2000061" y="262356"/>
                  </a:moveTo>
                  <a:lnTo>
                    <a:pt x="2001099" y="263301"/>
                  </a:lnTo>
                  <a:lnTo>
                    <a:pt x="2005623" y="267241"/>
                  </a:lnTo>
                  <a:lnTo>
                    <a:pt x="2007993" y="269323"/>
                  </a:lnTo>
                  <a:lnTo>
                    <a:pt x="2015977" y="569150"/>
                  </a:lnTo>
                  <a:lnTo>
                    <a:pt x="2005147" y="563574"/>
                  </a:lnTo>
                  <a:lnTo>
                    <a:pt x="1998344" y="260848"/>
                  </a:lnTo>
                  <a:lnTo>
                    <a:pt x="2000061" y="262356"/>
                  </a:lnTo>
                  <a:close/>
                </a:path>
                <a:path w="2467926" h="689525">
                  <a:moveTo>
                    <a:pt x="1982945" y="489464"/>
                  </a:moveTo>
                  <a:lnTo>
                    <a:pt x="1980577" y="476994"/>
                  </a:lnTo>
                  <a:lnTo>
                    <a:pt x="1982858" y="246838"/>
                  </a:lnTo>
                  <a:lnTo>
                    <a:pt x="1989340" y="252474"/>
                  </a:lnTo>
                  <a:lnTo>
                    <a:pt x="1991951" y="254972"/>
                  </a:lnTo>
                  <a:lnTo>
                    <a:pt x="1995536" y="258236"/>
                  </a:lnTo>
                  <a:lnTo>
                    <a:pt x="1995174" y="146780"/>
                  </a:lnTo>
                  <a:lnTo>
                    <a:pt x="1996244" y="152732"/>
                  </a:lnTo>
                  <a:lnTo>
                    <a:pt x="1997420" y="159278"/>
                  </a:lnTo>
                  <a:lnTo>
                    <a:pt x="2000061" y="262356"/>
                  </a:lnTo>
                  <a:lnTo>
                    <a:pt x="1997418" y="159267"/>
                  </a:lnTo>
                  <a:lnTo>
                    <a:pt x="2000061" y="262356"/>
                  </a:lnTo>
                  <a:lnTo>
                    <a:pt x="1998344" y="260848"/>
                  </a:lnTo>
                  <a:lnTo>
                    <a:pt x="2005147" y="563574"/>
                  </a:lnTo>
                  <a:lnTo>
                    <a:pt x="1997225" y="554263"/>
                  </a:lnTo>
                  <a:lnTo>
                    <a:pt x="1992716" y="541601"/>
                  </a:lnTo>
                  <a:lnTo>
                    <a:pt x="1992308" y="539386"/>
                  </a:lnTo>
                  <a:lnTo>
                    <a:pt x="1989990" y="526896"/>
                  </a:lnTo>
                  <a:lnTo>
                    <a:pt x="1987654" y="514413"/>
                  </a:lnTo>
                  <a:lnTo>
                    <a:pt x="1985305" y="501937"/>
                  </a:lnTo>
                  <a:lnTo>
                    <a:pt x="1982945" y="489464"/>
                  </a:lnTo>
                  <a:close/>
                </a:path>
                <a:path w="2467926" h="689525">
                  <a:moveTo>
                    <a:pt x="1954590" y="232024"/>
                  </a:moveTo>
                  <a:lnTo>
                    <a:pt x="1950965" y="400782"/>
                  </a:lnTo>
                  <a:lnTo>
                    <a:pt x="1950534" y="398826"/>
                  </a:lnTo>
                  <a:lnTo>
                    <a:pt x="1948988" y="391843"/>
                  </a:lnTo>
                  <a:lnTo>
                    <a:pt x="1947932" y="587090"/>
                  </a:lnTo>
                  <a:lnTo>
                    <a:pt x="1946687" y="381400"/>
                  </a:lnTo>
                  <a:lnTo>
                    <a:pt x="1947390" y="384588"/>
                  </a:lnTo>
                  <a:lnTo>
                    <a:pt x="1947793" y="386442"/>
                  </a:lnTo>
                  <a:lnTo>
                    <a:pt x="1947390" y="384588"/>
                  </a:lnTo>
                  <a:lnTo>
                    <a:pt x="1945089" y="374020"/>
                  </a:lnTo>
                  <a:lnTo>
                    <a:pt x="1941350" y="587838"/>
                  </a:lnTo>
                  <a:lnTo>
                    <a:pt x="1928917" y="360010"/>
                  </a:lnTo>
                  <a:lnTo>
                    <a:pt x="1929272" y="230094"/>
                  </a:lnTo>
                  <a:lnTo>
                    <a:pt x="1932116" y="362921"/>
                  </a:lnTo>
                  <a:lnTo>
                    <a:pt x="1935315" y="365650"/>
                  </a:lnTo>
                  <a:lnTo>
                    <a:pt x="1935670" y="213172"/>
                  </a:lnTo>
                  <a:lnTo>
                    <a:pt x="1936416" y="181348"/>
                  </a:lnTo>
                  <a:lnTo>
                    <a:pt x="1935341" y="177388"/>
                  </a:lnTo>
                  <a:lnTo>
                    <a:pt x="1933654" y="171176"/>
                  </a:lnTo>
                  <a:lnTo>
                    <a:pt x="1933089" y="169095"/>
                  </a:lnTo>
                  <a:lnTo>
                    <a:pt x="1933360" y="214627"/>
                  </a:lnTo>
                  <a:lnTo>
                    <a:pt x="1934604" y="213900"/>
                  </a:lnTo>
                  <a:lnTo>
                    <a:pt x="1935341" y="177388"/>
                  </a:lnTo>
                  <a:lnTo>
                    <a:pt x="1935670" y="213172"/>
                  </a:lnTo>
                  <a:lnTo>
                    <a:pt x="1935315" y="365650"/>
                  </a:lnTo>
                  <a:lnTo>
                    <a:pt x="1932294" y="215173"/>
                  </a:lnTo>
                  <a:lnTo>
                    <a:pt x="1931583" y="230821"/>
                  </a:lnTo>
                  <a:lnTo>
                    <a:pt x="1930694" y="216811"/>
                  </a:lnTo>
                  <a:lnTo>
                    <a:pt x="1931405" y="215901"/>
                  </a:lnTo>
                  <a:lnTo>
                    <a:pt x="1931914" y="164431"/>
                  </a:lnTo>
                  <a:lnTo>
                    <a:pt x="1937924" y="14378"/>
                  </a:lnTo>
                  <a:lnTo>
                    <a:pt x="1950420" y="12111"/>
                  </a:lnTo>
                  <a:lnTo>
                    <a:pt x="1937980" y="186606"/>
                  </a:lnTo>
                  <a:lnTo>
                    <a:pt x="1936559" y="212444"/>
                  </a:lnTo>
                  <a:lnTo>
                    <a:pt x="1938514" y="368562"/>
                  </a:lnTo>
                  <a:lnTo>
                    <a:pt x="1939935" y="230276"/>
                  </a:lnTo>
                  <a:lnTo>
                    <a:pt x="1938691" y="368198"/>
                  </a:lnTo>
                  <a:lnTo>
                    <a:pt x="1938691" y="367652"/>
                  </a:lnTo>
                  <a:lnTo>
                    <a:pt x="1938691" y="368016"/>
                  </a:lnTo>
                  <a:lnTo>
                    <a:pt x="1938691" y="367652"/>
                  </a:lnTo>
                  <a:lnTo>
                    <a:pt x="1938691" y="368198"/>
                  </a:lnTo>
                  <a:lnTo>
                    <a:pt x="1939935" y="230276"/>
                  </a:lnTo>
                  <a:lnTo>
                    <a:pt x="1948277" y="231058"/>
                  </a:lnTo>
                  <a:lnTo>
                    <a:pt x="1954590" y="232024"/>
                  </a:lnTo>
                  <a:close/>
                </a:path>
                <a:path w="2467926" h="689525">
                  <a:moveTo>
                    <a:pt x="2022793" y="135343"/>
                  </a:moveTo>
                  <a:lnTo>
                    <a:pt x="2021333" y="133018"/>
                  </a:lnTo>
                  <a:lnTo>
                    <a:pt x="2019374" y="279040"/>
                  </a:lnTo>
                  <a:lnTo>
                    <a:pt x="2017938" y="127610"/>
                  </a:lnTo>
                  <a:lnTo>
                    <a:pt x="2019996" y="130880"/>
                  </a:lnTo>
                  <a:lnTo>
                    <a:pt x="2026127" y="35037"/>
                  </a:lnTo>
                  <a:lnTo>
                    <a:pt x="2026716" y="141620"/>
                  </a:lnTo>
                  <a:lnTo>
                    <a:pt x="2028809" y="39292"/>
                  </a:lnTo>
                  <a:lnTo>
                    <a:pt x="2035641" y="50003"/>
                  </a:lnTo>
                  <a:lnTo>
                    <a:pt x="2033413" y="152399"/>
                  </a:lnTo>
                  <a:lnTo>
                    <a:pt x="2029501" y="146093"/>
                  </a:lnTo>
                  <a:lnTo>
                    <a:pt x="2028059" y="143781"/>
                  </a:lnTo>
                  <a:lnTo>
                    <a:pt x="2024686" y="138376"/>
                  </a:lnTo>
                  <a:lnTo>
                    <a:pt x="2022793" y="135343"/>
                  </a:lnTo>
                  <a:close/>
                </a:path>
                <a:path w="2467926" h="689525">
                  <a:moveTo>
                    <a:pt x="2012778" y="243878"/>
                  </a:moveTo>
                  <a:lnTo>
                    <a:pt x="2011021" y="234279"/>
                  </a:lnTo>
                  <a:lnTo>
                    <a:pt x="2009856" y="227908"/>
                  </a:lnTo>
                  <a:lnTo>
                    <a:pt x="2008732" y="221768"/>
                  </a:lnTo>
                  <a:lnTo>
                    <a:pt x="2008711" y="112914"/>
                  </a:lnTo>
                  <a:lnTo>
                    <a:pt x="2009244" y="113824"/>
                  </a:lnTo>
                  <a:lnTo>
                    <a:pt x="2014563" y="122248"/>
                  </a:lnTo>
                  <a:lnTo>
                    <a:pt x="2012778" y="243878"/>
                  </a:lnTo>
                  <a:close/>
                </a:path>
                <a:path w="2467926" h="689525">
                  <a:moveTo>
                    <a:pt x="1999215" y="4693"/>
                  </a:moveTo>
                  <a:lnTo>
                    <a:pt x="1996271" y="92353"/>
                  </a:lnTo>
                  <a:lnTo>
                    <a:pt x="1996166" y="92182"/>
                  </a:lnTo>
                  <a:lnTo>
                    <a:pt x="1991928" y="85975"/>
                  </a:lnTo>
                  <a:lnTo>
                    <a:pt x="1989155" y="81904"/>
                  </a:lnTo>
                  <a:lnTo>
                    <a:pt x="1989111" y="4417"/>
                  </a:lnTo>
                  <a:lnTo>
                    <a:pt x="1999215" y="4693"/>
                  </a:lnTo>
                  <a:close/>
                </a:path>
                <a:path w="2467926" h="689525">
                  <a:moveTo>
                    <a:pt x="1914522" y="220268"/>
                  </a:moveTo>
                  <a:lnTo>
                    <a:pt x="1913633" y="215173"/>
                  </a:lnTo>
                  <a:lnTo>
                    <a:pt x="1920387" y="216265"/>
                  </a:lnTo>
                  <a:lnTo>
                    <a:pt x="1924296" y="217175"/>
                  </a:lnTo>
                  <a:lnTo>
                    <a:pt x="1922519" y="206257"/>
                  </a:lnTo>
                  <a:lnTo>
                    <a:pt x="1920531" y="194358"/>
                  </a:lnTo>
                  <a:lnTo>
                    <a:pt x="1921070" y="122334"/>
                  </a:lnTo>
                  <a:lnTo>
                    <a:pt x="1924296" y="134385"/>
                  </a:lnTo>
                  <a:lnTo>
                    <a:pt x="1925429" y="16646"/>
                  </a:lnTo>
                  <a:lnTo>
                    <a:pt x="1937924" y="14378"/>
                  </a:lnTo>
                  <a:lnTo>
                    <a:pt x="1931914" y="164431"/>
                  </a:lnTo>
                  <a:lnTo>
                    <a:pt x="1929983" y="156766"/>
                  </a:lnTo>
                  <a:lnTo>
                    <a:pt x="1931314" y="162103"/>
                  </a:lnTo>
                  <a:lnTo>
                    <a:pt x="1930161" y="230457"/>
                  </a:lnTo>
                  <a:lnTo>
                    <a:pt x="1932116" y="362921"/>
                  </a:lnTo>
                  <a:lnTo>
                    <a:pt x="1929272" y="230094"/>
                  </a:lnTo>
                  <a:lnTo>
                    <a:pt x="1928917" y="360010"/>
                  </a:lnTo>
                  <a:lnTo>
                    <a:pt x="1941350" y="587838"/>
                  </a:lnTo>
                  <a:lnTo>
                    <a:pt x="1928221" y="586261"/>
                  </a:lnTo>
                  <a:lnTo>
                    <a:pt x="1927851" y="228638"/>
                  </a:lnTo>
                  <a:lnTo>
                    <a:pt x="1927851" y="224999"/>
                  </a:lnTo>
                  <a:lnTo>
                    <a:pt x="1927673" y="226091"/>
                  </a:lnTo>
                  <a:lnTo>
                    <a:pt x="1927673" y="228092"/>
                  </a:lnTo>
                  <a:lnTo>
                    <a:pt x="1927851" y="228638"/>
                  </a:lnTo>
                  <a:lnTo>
                    <a:pt x="1928221" y="586261"/>
                  </a:lnTo>
                  <a:lnTo>
                    <a:pt x="1927495" y="227182"/>
                  </a:lnTo>
                  <a:lnTo>
                    <a:pt x="1928206" y="219540"/>
                  </a:lnTo>
                  <a:lnTo>
                    <a:pt x="1928384" y="222997"/>
                  </a:lnTo>
                  <a:lnTo>
                    <a:pt x="1928028" y="229002"/>
                  </a:lnTo>
                  <a:lnTo>
                    <a:pt x="1928384" y="229366"/>
                  </a:lnTo>
                  <a:lnTo>
                    <a:pt x="1928739" y="229548"/>
                  </a:lnTo>
                  <a:lnTo>
                    <a:pt x="1929272" y="220996"/>
                  </a:lnTo>
                  <a:lnTo>
                    <a:pt x="1928206" y="219540"/>
                  </a:lnTo>
                  <a:lnTo>
                    <a:pt x="1923586" y="220268"/>
                  </a:lnTo>
                  <a:lnTo>
                    <a:pt x="1918787" y="221178"/>
                  </a:lnTo>
                  <a:lnTo>
                    <a:pt x="1914522" y="220268"/>
                  </a:lnTo>
                  <a:close/>
                </a:path>
                <a:path w="2467926" h="689525">
                  <a:moveTo>
                    <a:pt x="1986559" y="249796"/>
                  </a:moveTo>
                  <a:lnTo>
                    <a:pt x="1982858" y="246838"/>
                  </a:lnTo>
                  <a:lnTo>
                    <a:pt x="1986141" y="101269"/>
                  </a:lnTo>
                  <a:lnTo>
                    <a:pt x="1986674" y="103998"/>
                  </a:lnTo>
                  <a:lnTo>
                    <a:pt x="1989340" y="252474"/>
                  </a:lnTo>
                  <a:lnTo>
                    <a:pt x="1986559" y="249796"/>
                  </a:lnTo>
                  <a:close/>
                </a:path>
                <a:path w="2467926" h="689525">
                  <a:moveTo>
                    <a:pt x="2128668" y="212626"/>
                  </a:moveTo>
                  <a:lnTo>
                    <a:pt x="2128313" y="213536"/>
                  </a:lnTo>
                  <a:lnTo>
                    <a:pt x="2129202" y="198797"/>
                  </a:lnTo>
                  <a:lnTo>
                    <a:pt x="2128846" y="211534"/>
                  </a:lnTo>
                  <a:lnTo>
                    <a:pt x="2128668" y="212626"/>
                  </a:lnTo>
                  <a:close/>
                </a:path>
                <a:path w="2467926" h="689525">
                  <a:moveTo>
                    <a:pt x="2125371" y="555880"/>
                  </a:moveTo>
                  <a:lnTo>
                    <a:pt x="2118361" y="230639"/>
                  </a:lnTo>
                  <a:lnTo>
                    <a:pt x="2119072" y="229912"/>
                  </a:lnTo>
                  <a:lnTo>
                    <a:pt x="2119605" y="229184"/>
                  </a:lnTo>
                  <a:lnTo>
                    <a:pt x="2120316" y="228456"/>
                  </a:lnTo>
                  <a:lnTo>
                    <a:pt x="2121738" y="186788"/>
                  </a:lnTo>
                  <a:lnTo>
                    <a:pt x="2125114" y="192247"/>
                  </a:lnTo>
                  <a:lnTo>
                    <a:pt x="2127957" y="214627"/>
                  </a:lnTo>
                  <a:lnTo>
                    <a:pt x="2128313" y="356371"/>
                  </a:lnTo>
                  <a:lnTo>
                    <a:pt x="2131690" y="564528"/>
                  </a:lnTo>
                  <a:lnTo>
                    <a:pt x="2125371" y="555880"/>
                  </a:lnTo>
                  <a:close/>
                </a:path>
                <a:path w="2467926" h="689525">
                  <a:moveTo>
                    <a:pt x="2142530" y="358190"/>
                  </a:moveTo>
                  <a:lnTo>
                    <a:pt x="2147155" y="584923"/>
                  </a:lnTo>
                  <a:lnTo>
                    <a:pt x="2140398" y="358372"/>
                  </a:lnTo>
                  <a:lnTo>
                    <a:pt x="2143224" y="90837"/>
                  </a:lnTo>
                  <a:lnTo>
                    <a:pt x="2151176" y="356504"/>
                  </a:lnTo>
                  <a:lnTo>
                    <a:pt x="2142530" y="358190"/>
                  </a:lnTo>
                  <a:close/>
                </a:path>
                <a:path w="2467926" h="689525">
                  <a:moveTo>
                    <a:pt x="2129024" y="210624"/>
                  </a:moveTo>
                  <a:lnTo>
                    <a:pt x="2130090" y="204802"/>
                  </a:lnTo>
                  <a:lnTo>
                    <a:pt x="2130801" y="357280"/>
                  </a:lnTo>
                  <a:lnTo>
                    <a:pt x="2132223" y="357462"/>
                  </a:lnTo>
                  <a:lnTo>
                    <a:pt x="2139283" y="574854"/>
                  </a:lnTo>
                  <a:lnTo>
                    <a:pt x="2131690" y="564528"/>
                  </a:lnTo>
                  <a:lnTo>
                    <a:pt x="2129557" y="356917"/>
                  </a:lnTo>
                  <a:lnTo>
                    <a:pt x="2129024" y="210624"/>
                  </a:lnTo>
                  <a:close/>
                </a:path>
                <a:path w="2467926" h="689525">
                  <a:moveTo>
                    <a:pt x="2183227" y="333262"/>
                  </a:moveTo>
                  <a:lnTo>
                    <a:pt x="2193715" y="85568"/>
                  </a:lnTo>
                  <a:lnTo>
                    <a:pt x="2185537" y="330897"/>
                  </a:lnTo>
                  <a:lnTo>
                    <a:pt x="2184856" y="619117"/>
                  </a:lnTo>
                  <a:lnTo>
                    <a:pt x="2183227" y="333262"/>
                  </a:lnTo>
                  <a:close/>
                </a:path>
                <a:path w="2467926" h="689525">
                  <a:moveTo>
                    <a:pt x="2268352" y="646408"/>
                  </a:moveTo>
                  <a:lnTo>
                    <a:pt x="2264265" y="649319"/>
                  </a:lnTo>
                  <a:lnTo>
                    <a:pt x="2259467" y="647499"/>
                  </a:lnTo>
                  <a:lnTo>
                    <a:pt x="2259075" y="647360"/>
                  </a:lnTo>
                  <a:lnTo>
                    <a:pt x="2247054" y="643327"/>
                  </a:lnTo>
                  <a:lnTo>
                    <a:pt x="2234940" y="639511"/>
                  </a:lnTo>
                  <a:lnTo>
                    <a:pt x="2222837" y="635629"/>
                  </a:lnTo>
                  <a:lnTo>
                    <a:pt x="2210853" y="631398"/>
                  </a:lnTo>
                  <a:lnTo>
                    <a:pt x="2199095" y="626533"/>
                  </a:lnTo>
                  <a:lnTo>
                    <a:pt x="2187670" y="620752"/>
                  </a:lnTo>
                  <a:lnTo>
                    <a:pt x="2184856" y="619117"/>
                  </a:lnTo>
                  <a:lnTo>
                    <a:pt x="2185537" y="330897"/>
                  </a:lnTo>
                  <a:lnTo>
                    <a:pt x="2193715" y="85568"/>
                  </a:lnTo>
                  <a:lnTo>
                    <a:pt x="2206332" y="84234"/>
                  </a:lnTo>
                  <a:lnTo>
                    <a:pt x="2218948" y="82892"/>
                  </a:lnTo>
                  <a:lnTo>
                    <a:pt x="2232570" y="83925"/>
                  </a:lnTo>
                  <a:lnTo>
                    <a:pt x="2244934" y="88316"/>
                  </a:lnTo>
                  <a:lnTo>
                    <a:pt x="2256517" y="95362"/>
                  </a:lnTo>
                  <a:lnTo>
                    <a:pt x="2266273" y="104484"/>
                  </a:lnTo>
                  <a:lnTo>
                    <a:pt x="2273151" y="115098"/>
                  </a:lnTo>
                  <a:lnTo>
                    <a:pt x="2278292" y="126446"/>
                  </a:lnTo>
                  <a:lnTo>
                    <a:pt x="2283474" y="138054"/>
                  </a:lnTo>
                  <a:lnTo>
                    <a:pt x="2288624" y="149681"/>
                  </a:lnTo>
                  <a:lnTo>
                    <a:pt x="2293774" y="161307"/>
                  </a:lnTo>
                  <a:lnTo>
                    <a:pt x="2298955" y="172916"/>
                  </a:lnTo>
                  <a:lnTo>
                    <a:pt x="2304197" y="184490"/>
                  </a:lnTo>
                  <a:lnTo>
                    <a:pt x="2309531" y="196009"/>
                  </a:lnTo>
                  <a:lnTo>
                    <a:pt x="2314989" y="207456"/>
                  </a:lnTo>
                  <a:lnTo>
                    <a:pt x="2320601" y="218812"/>
                  </a:lnTo>
                  <a:lnTo>
                    <a:pt x="2328921" y="235273"/>
                  </a:lnTo>
                  <a:lnTo>
                    <a:pt x="2334755" y="246560"/>
                  </a:lnTo>
                  <a:lnTo>
                    <a:pt x="2340661" y="257806"/>
                  </a:lnTo>
                  <a:lnTo>
                    <a:pt x="2346632" y="269015"/>
                  </a:lnTo>
                  <a:lnTo>
                    <a:pt x="2352661" y="280191"/>
                  </a:lnTo>
                  <a:lnTo>
                    <a:pt x="2358740" y="291338"/>
                  </a:lnTo>
                  <a:lnTo>
                    <a:pt x="2364862" y="302462"/>
                  </a:lnTo>
                  <a:lnTo>
                    <a:pt x="2371018" y="313566"/>
                  </a:lnTo>
                  <a:lnTo>
                    <a:pt x="2377203" y="324655"/>
                  </a:lnTo>
                  <a:lnTo>
                    <a:pt x="2383409" y="335733"/>
                  </a:lnTo>
                  <a:lnTo>
                    <a:pt x="2389627" y="346805"/>
                  </a:lnTo>
                  <a:lnTo>
                    <a:pt x="2395851" y="357874"/>
                  </a:lnTo>
                  <a:lnTo>
                    <a:pt x="2402073" y="368947"/>
                  </a:lnTo>
                  <a:lnTo>
                    <a:pt x="2408286" y="380026"/>
                  </a:lnTo>
                  <a:lnTo>
                    <a:pt x="2414482" y="391117"/>
                  </a:lnTo>
                  <a:lnTo>
                    <a:pt x="2420654" y="402223"/>
                  </a:lnTo>
                  <a:lnTo>
                    <a:pt x="2427913" y="415359"/>
                  </a:lnTo>
                  <a:lnTo>
                    <a:pt x="2434017" y="426486"/>
                  </a:lnTo>
                  <a:lnTo>
                    <a:pt x="2440099" y="437628"/>
                  </a:lnTo>
                  <a:lnTo>
                    <a:pt x="2446166" y="448782"/>
                  </a:lnTo>
                  <a:lnTo>
                    <a:pt x="2452229" y="459944"/>
                  </a:lnTo>
                  <a:lnTo>
                    <a:pt x="2458294" y="471113"/>
                  </a:lnTo>
                  <a:lnTo>
                    <a:pt x="2464372" y="482284"/>
                  </a:lnTo>
                  <a:lnTo>
                    <a:pt x="2467749" y="488652"/>
                  </a:lnTo>
                  <a:lnTo>
                    <a:pt x="2467926" y="493201"/>
                  </a:lnTo>
                  <a:lnTo>
                    <a:pt x="2460818" y="498478"/>
                  </a:lnTo>
                  <a:lnTo>
                    <a:pt x="2453527" y="504033"/>
                  </a:lnTo>
                  <a:lnTo>
                    <a:pt x="2443428" y="511737"/>
                  </a:lnTo>
                  <a:lnTo>
                    <a:pt x="2433336" y="519448"/>
                  </a:lnTo>
                  <a:lnTo>
                    <a:pt x="2423252" y="527164"/>
                  </a:lnTo>
                  <a:lnTo>
                    <a:pt x="2413173" y="534885"/>
                  </a:lnTo>
                  <a:lnTo>
                    <a:pt x="2403100" y="542610"/>
                  </a:lnTo>
                  <a:lnTo>
                    <a:pt x="2393032" y="550340"/>
                  </a:lnTo>
                  <a:lnTo>
                    <a:pt x="2382967" y="558074"/>
                  </a:lnTo>
                  <a:lnTo>
                    <a:pt x="2372905" y="565811"/>
                  </a:lnTo>
                  <a:lnTo>
                    <a:pt x="2362845" y="573552"/>
                  </a:lnTo>
                  <a:lnTo>
                    <a:pt x="2352786" y="581296"/>
                  </a:lnTo>
                  <a:lnTo>
                    <a:pt x="2342727" y="589042"/>
                  </a:lnTo>
                  <a:lnTo>
                    <a:pt x="2332669" y="596791"/>
                  </a:lnTo>
                  <a:lnTo>
                    <a:pt x="2322609" y="604542"/>
                  </a:lnTo>
                  <a:lnTo>
                    <a:pt x="2312547" y="612295"/>
                  </a:lnTo>
                  <a:lnTo>
                    <a:pt x="2302482" y="620048"/>
                  </a:lnTo>
                  <a:lnTo>
                    <a:pt x="2292413" y="627803"/>
                  </a:lnTo>
                  <a:lnTo>
                    <a:pt x="2282340" y="635559"/>
                  </a:lnTo>
                  <a:lnTo>
                    <a:pt x="2272262" y="643314"/>
                  </a:lnTo>
                  <a:lnTo>
                    <a:pt x="2268352" y="646408"/>
                  </a:lnTo>
                  <a:close/>
                </a:path>
                <a:path w="2467926" h="689525">
                  <a:moveTo>
                    <a:pt x="2177540" y="337447"/>
                  </a:moveTo>
                  <a:lnTo>
                    <a:pt x="2171853" y="345635"/>
                  </a:lnTo>
                  <a:lnTo>
                    <a:pt x="2181097" y="86894"/>
                  </a:lnTo>
                  <a:lnTo>
                    <a:pt x="2180739" y="335628"/>
                  </a:lnTo>
                  <a:lnTo>
                    <a:pt x="2177540" y="337447"/>
                  </a:lnTo>
                  <a:close/>
                </a:path>
                <a:path w="2467926" h="689525">
                  <a:moveTo>
                    <a:pt x="2170254" y="347091"/>
                  </a:moveTo>
                  <a:lnTo>
                    <a:pt x="2163000" y="351810"/>
                  </a:lnTo>
                  <a:lnTo>
                    <a:pt x="2157366" y="354670"/>
                  </a:lnTo>
                  <a:lnTo>
                    <a:pt x="2155479" y="594558"/>
                  </a:lnTo>
                  <a:lnTo>
                    <a:pt x="2147155" y="584923"/>
                  </a:lnTo>
                  <a:lnTo>
                    <a:pt x="2142530" y="358190"/>
                  </a:lnTo>
                  <a:lnTo>
                    <a:pt x="2147083" y="357717"/>
                  </a:lnTo>
                  <a:lnTo>
                    <a:pt x="2151176" y="356504"/>
                  </a:lnTo>
                  <a:lnTo>
                    <a:pt x="2155360" y="355688"/>
                  </a:lnTo>
                  <a:lnTo>
                    <a:pt x="2151176" y="356504"/>
                  </a:lnTo>
                  <a:lnTo>
                    <a:pt x="2143224" y="90837"/>
                  </a:lnTo>
                  <a:lnTo>
                    <a:pt x="2155852" y="89528"/>
                  </a:lnTo>
                  <a:lnTo>
                    <a:pt x="2168476" y="88214"/>
                  </a:lnTo>
                  <a:lnTo>
                    <a:pt x="2181097" y="86894"/>
                  </a:lnTo>
                  <a:lnTo>
                    <a:pt x="2170965" y="346363"/>
                  </a:lnTo>
                  <a:lnTo>
                    <a:pt x="2170254" y="347091"/>
                  </a:lnTo>
                  <a:close/>
                </a:path>
                <a:path w="2467926" h="689525">
                  <a:moveTo>
                    <a:pt x="1738762" y="195886"/>
                  </a:moveTo>
                  <a:lnTo>
                    <a:pt x="1740361" y="197524"/>
                  </a:lnTo>
                  <a:lnTo>
                    <a:pt x="1739642" y="298586"/>
                  </a:lnTo>
                  <a:lnTo>
                    <a:pt x="1734852" y="244832"/>
                  </a:lnTo>
                  <a:lnTo>
                    <a:pt x="1739642" y="298586"/>
                  </a:lnTo>
                  <a:lnTo>
                    <a:pt x="1730765" y="288501"/>
                  </a:lnTo>
                  <a:lnTo>
                    <a:pt x="1726677" y="281223"/>
                  </a:lnTo>
                  <a:lnTo>
                    <a:pt x="1725433" y="251746"/>
                  </a:lnTo>
                  <a:lnTo>
                    <a:pt x="1725433" y="250109"/>
                  </a:lnTo>
                  <a:lnTo>
                    <a:pt x="1727744" y="245378"/>
                  </a:lnTo>
                  <a:lnTo>
                    <a:pt x="1730435" y="183209"/>
                  </a:lnTo>
                  <a:lnTo>
                    <a:pt x="1729876" y="244832"/>
                  </a:lnTo>
                  <a:lnTo>
                    <a:pt x="1729876" y="245014"/>
                  </a:lnTo>
                  <a:lnTo>
                    <a:pt x="1730054" y="245014"/>
                  </a:lnTo>
                  <a:lnTo>
                    <a:pt x="1729876" y="248289"/>
                  </a:lnTo>
                  <a:lnTo>
                    <a:pt x="1728988" y="244832"/>
                  </a:lnTo>
                  <a:lnTo>
                    <a:pt x="1728277" y="245196"/>
                  </a:lnTo>
                  <a:lnTo>
                    <a:pt x="1728455" y="249927"/>
                  </a:lnTo>
                  <a:lnTo>
                    <a:pt x="1725433" y="250836"/>
                  </a:lnTo>
                  <a:lnTo>
                    <a:pt x="1728455" y="249927"/>
                  </a:lnTo>
                  <a:lnTo>
                    <a:pt x="1729165" y="262300"/>
                  </a:lnTo>
                  <a:lnTo>
                    <a:pt x="1732542" y="257933"/>
                  </a:lnTo>
                  <a:lnTo>
                    <a:pt x="1732897" y="250655"/>
                  </a:lnTo>
                  <a:lnTo>
                    <a:pt x="1737340" y="193884"/>
                  </a:lnTo>
                  <a:lnTo>
                    <a:pt x="1738762" y="195886"/>
                  </a:lnTo>
                  <a:close/>
                </a:path>
                <a:path w="2467926" h="689525">
                  <a:moveTo>
                    <a:pt x="1730587" y="245196"/>
                  </a:moveTo>
                  <a:lnTo>
                    <a:pt x="1732897" y="250655"/>
                  </a:lnTo>
                  <a:lnTo>
                    <a:pt x="1732542" y="257933"/>
                  </a:lnTo>
                  <a:lnTo>
                    <a:pt x="1730232" y="245196"/>
                  </a:lnTo>
                  <a:lnTo>
                    <a:pt x="1730435" y="183209"/>
                  </a:lnTo>
                  <a:lnTo>
                    <a:pt x="1737340" y="193884"/>
                  </a:lnTo>
                  <a:lnTo>
                    <a:pt x="1732897" y="250655"/>
                  </a:lnTo>
                  <a:lnTo>
                    <a:pt x="1730587" y="245196"/>
                  </a:lnTo>
                  <a:close/>
                </a:path>
                <a:path w="2467926" h="689525">
                  <a:moveTo>
                    <a:pt x="1729876" y="244832"/>
                  </a:moveTo>
                  <a:lnTo>
                    <a:pt x="1730435" y="183209"/>
                  </a:lnTo>
                  <a:lnTo>
                    <a:pt x="1730232" y="245196"/>
                  </a:lnTo>
                  <a:lnTo>
                    <a:pt x="1732542" y="257933"/>
                  </a:lnTo>
                  <a:lnTo>
                    <a:pt x="1729165" y="262300"/>
                  </a:lnTo>
                  <a:lnTo>
                    <a:pt x="1728455" y="249927"/>
                  </a:lnTo>
                  <a:lnTo>
                    <a:pt x="1728277" y="245196"/>
                  </a:lnTo>
                  <a:lnTo>
                    <a:pt x="1728988" y="244832"/>
                  </a:lnTo>
                  <a:lnTo>
                    <a:pt x="1729876" y="248289"/>
                  </a:lnTo>
                  <a:lnTo>
                    <a:pt x="1730054" y="245014"/>
                  </a:lnTo>
                  <a:lnTo>
                    <a:pt x="1729876" y="244832"/>
                  </a:lnTo>
                  <a:close/>
                </a:path>
                <a:path w="2467926" h="689525">
                  <a:moveTo>
                    <a:pt x="1725256" y="252474"/>
                  </a:moveTo>
                  <a:lnTo>
                    <a:pt x="1725433" y="250109"/>
                  </a:lnTo>
                  <a:lnTo>
                    <a:pt x="1725433" y="251746"/>
                  </a:lnTo>
                  <a:lnTo>
                    <a:pt x="1726677" y="281223"/>
                  </a:lnTo>
                  <a:lnTo>
                    <a:pt x="1722412" y="274127"/>
                  </a:lnTo>
                  <a:lnTo>
                    <a:pt x="1725256" y="252474"/>
                  </a:lnTo>
                  <a:close/>
                </a:path>
                <a:path w="2467926" h="689525">
                  <a:moveTo>
                    <a:pt x="1565355" y="217700"/>
                  </a:moveTo>
                  <a:lnTo>
                    <a:pt x="1564972" y="88588"/>
                  </a:lnTo>
                  <a:lnTo>
                    <a:pt x="1577397" y="85892"/>
                  </a:lnTo>
                  <a:lnTo>
                    <a:pt x="1566023" y="221178"/>
                  </a:lnTo>
                  <a:lnTo>
                    <a:pt x="1565355" y="217700"/>
                  </a:lnTo>
                  <a:close/>
                </a:path>
                <a:path w="2467926" h="689525">
                  <a:moveTo>
                    <a:pt x="1452819" y="455172"/>
                  </a:moveTo>
                  <a:lnTo>
                    <a:pt x="1454882" y="422876"/>
                  </a:lnTo>
                  <a:lnTo>
                    <a:pt x="1457866" y="410518"/>
                  </a:lnTo>
                  <a:lnTo>
                    <a:pt x="1460802" y="398147"/>
                  </a:lnTo>
                  <a:lnTo>
                    <a:pt x="1463743" y="385777"/>
                  </a:lnTo>
                  <a:lnTo>
                    <a:pt x="1466741" y="373425"/>
                  </a:lnTo>
                  <a:lnTo>
                    <a:pt x="1469849" y="361108"/>
                  </a:lnTo>
                  <a:lnTo>
                    <a:pt x="1473121" y="348842"/>
                  </a:lnTo>
                  <a:lnTo>
                    <a:pt x="1476608" y="336643"/>
                  </a:lnTo>
                  <a:lnTo>
                    <a:pt x="1480364" y="324528"/>
                  </a:lnTo>
                  <a:lnTo>
                    <a:pt x="1481490" y="320955"/>
                  </a:lnTo>
                  <a:lnTo>
                    <a:pt x="1484899" y="308515"/>
                  </a:lnTo>
                  <a:lnTo>
                    <a:pt x="1487461" y="296150"/>
                  </a:lnTo>
                  <a:lnTo>
                    <a:pt x="1489147" y="283830"/>
                  </a:lnTo>
                  <a:lnTo>
                    <a:pt x="1489927" y="271527"/>
                  </a:lnTo>
                  <a:lnTo>
                    <a:pt x="1489771" y="259211"/>
                  </a:lnTo>
                  <a:lnTo>
                    <a:pt x="1488649" y="246855"/>
                  </a:lnTo>
                  <a:lnTo>
                    <a:pt x="1486530" y="234430"/>
                  </a:lnTo>
                  <a:lnTo>
                    <a:pt x="1483386" y="221906"/>
                  </a:lnTo>
                  <a:lnTo>
                    <a:pt x="1488442" y="158981"/>
                  </a:lnTo>
                  <a:lnTo>
                    <a:pt x="1492741" y="163371"/>
                  </a:lnTo>
                  <a:lnTo>
                    <a:pt x="1500082" y="170945"/>
                  </a:lnTo>
                  <a:lnTo>
                    <a:pt x="1492881" y="163514"/>
                  </a:lnTo>
                  <a:lnTo>
                    <a:pt x="1492741" y="163371"/>
                  </a:lnTo>
                  <a:lnTo>
                    <a:pt x="1491261" y="161844"/>
                  </a:lnTo>
                  <a:lnTo>
                    <a:pt x="1498475" y="102512"/>
                  </a:lnTo>
                  <a:lnTo>
                    <a:pt x="1501690" y="172596"/>
                  </a:lnTo>
                  <a:lnTo>
                    <a:pt x="1502518" y="515368"/>
                  </a:lnTo>
                  <a:lnTo>
                    <a:pt x="1490256" y="518824"/>
                  </a:lnTo>
                  <a:lnTo>
                    <a:pt x="1477858" y="521707"/>
                  </a:lnTo>
                  <a:lnTo>
                    <a:pt x="1465410" y="524248"/>
                  </a:lnTo>
                  <a:lnTo>
                    <a:pt x="1452996" y="526681"/>
                  </a:lnTo>
                  <a:lnTo>
                    <a:pt x="1452285" y="527045"/>
                  </a:lnTo>
                  <a:lnTo>
                    <a:pt x="1451575" y="527591"/>
                  </a:lnTo>
                  <a:lnTo>
                    <a:pt x="1450864" y="527773"/>
                  </a:lnTo>
                  <a:lnTo>
                    <a:pt x="1450686" y="455536"/>
                  </a:lnTo>
                  <a:lnTo>
                    <a:pt x="1452641" y="431882"/>
                  </a:lnTo>
                  <a:lnTo>
                    <a:pt x="1454882" y="422876"/>
                  </a:lnTo>
                  <a:lnTo>
                    <a:pt x="1452819" y="455172"/>
                  </a:lnTo>
                  <a:close/>
                </a:path>
                <a:path w="2467926" h="689525">
                  <a:moveTo>
                    <a:pt x="1448376" y="456082"/>
                  </a:moveTo>
                  <a:lnTo>
                    <a:pt x="1446243" y="456446"/>
                  </a:lnTo>
                  <a:lnTo>
                    <a:pt x="1447310" y="447894"/>
                  </a:lnTo>
                  <a:lnTo>
                    <a:pt x="1449264" y="439706"/>
                  </a:lnTo>
                  <a:lnTo>
                    <a:pt x="1448376" y="456082"/>
                  </a:lnTo>
                  <a:close/>
                </a:path>
                <a:path w="2467926" h="689525">
                  <a:moveTo>
                    <a:pt x="1483386" y="221906"/>
                  </a:moveTo>
                  <a:lnTo>
                    <a:pt x="1482319" y="152762"/>
                  </a:lnTo>
                  <a:lnTo>
                    <a:pt x="1483969" y="154413"/>
                  </a:lnTo>
                  <a:lnTo>
                    <a:pt x="1482319" y="152762"/>
                  </a:lnTo>
                  <a:lnTo>
                    <a:pt x="1483386" y="221906"/>
                  </a:lnTo>
                  <a:lnTo>
                    <a:pt x="1480898" y="151307"/>
                  </a:lnTo>
                  <a:lnTo>
                    <a:pt x="1480542" y="150761"/>
                  </a:lnTo>
                  <a:lnTo>
                    <a:pt x="1480399" y="210606"/>
                  </a:lnTo>
                  <a:lnTo>
                    <a:pt x="1477564" y="198358"/>
                  </a:lnTo>
                  <a:lnTo>
                    <a:pt x="1474540" y="185968"/>
                  </a:lnTo>
                  <a:lnTo>
                    <a:pt x="1479476" y="149851"/>
                  </a:lnTo>
                  <a:lnTo>
                    <a:pt x="1480009" y="150397"/>
                  </a:lnTo>
                  <a:lnTo>
                    <a:pt x="1486044" y="105050"/>
                  </a:lnTo>
                  <a:lnTo>
                    <a:pt x="1481431" y="151671"/>
                  </a:lnTo>
                  <a:lnTo>
                    <a:pt x="1481964" y="152217"/>
                  </a:lnTo>
                  <a:lnTo>
                    <a:pt x="1486044" y="105050"/>
                  </a:lnTo>
                  <a:lnTo>
                    <a:pt x="1498475" y="102512"/>
                  </a:lnTo>
                  <a:lnTo>
                    <a:pt x="1491261" y="161844"/>
                  </a:lnTo>
                  <a:lnTo>
                    <a:pt x="1488442" y="158981"/>
                  </a:lnTo>
                  <a:lnTo>
                    <a:pt x="1483386" y="221906"/>
                  </a:lnTo>
                  <a:close/>
                </a:path>
                <a:path w="2467926" h="689525">
                  <a:moveTo>
                    <a:pt x="1483386" y="221906"/>
                  </a:moveTo>
                  <a:lnTo>
                    <a:pt x="1480399" y="210606"/>
                  </a:lnTo>
                  <a:lnTo>
                    <a:pt x="1480542" y="150761"/>
                  </a:lnTo>
                  <a:lnTo>
                    <a:pt x="1480898" y="151307"/>
                  </a:lnTo>
                  <a:lnTo>
                    <a:pt x="1483386" y="221906"/>
                  </a:lnTo>
                  <a:close/>
                </a:path>
                <a:path w="2467926" h="689525">
                  <a:moveTo>
                    <a:pt x="1433493" y="188730"/>
                  </a:moveTo>
                  <a:lnTo>
                    <a:pt x="1435264" y="361308"/>
                  </a:lnTo>
                  <a:lnTo>
                    <a:pt x="1426436" y="370720"/>
                  </a:lnTo>
                  <a:lnTo>
                    <a:pt x="1418718" y="290492"/>
                  </a:lnTo>
                  <a:lnTo>
                    <a:pt x="1426436" y="370720"/>
                  </a:lnTo>
                  <a:lnTo>
                    <a:pt x="1414965" y="278312"/>
                  </a:lnTo>
                  <a:lnTo>
                    <a:pt x="1417894" y="287995"/>
                  </a:lnTo>
                  <a:lnTo>
                    <a:pt x="1418360" y="289330"/>
                  </a:lnTo>
                  <a:lnTo>
                    <a:pt x="1420521" y="295516"/>
                  </a:lnTo>
                  <a:lnTo>
                    <a:pt x="1422084" y="299988"/>
                  </a:lnTo>
                  <a:lnTo>
                    <a:pt x="1422610" y="301335"/>
                  </a:lnTo>
                  <a:lnTo>
                    <a:pt x="1424029" y="196250"/>
                  </a:lnTo>
                  <a:lnTo>
                    <a:pt x="1433493" y="188730"/>
                  </a:lnTo>
                  <a:lnTo>
                    <a:pt x="1426695" y="311792"/>
                  </a:lnTo>
                  <a:lnTo>
                    <a:pt x="1423007" y="302442"/>
                  </a:lnTo>
                  <a:lnTo>
                    <a:pt x="1426695" y="311792"/>
                  </a:lnTo>
                  <a:lnTo>
                    <a:pt x="1433493" y="188730"/>
                  </a:lnTo>
                  <a:close/>
                </a:path>
                <a:path w="2467926" h="689525">
                  <a:moveTo>
                    <a:pt x="1450945" y="170181"/>
                  </a:moveTo>
                  <a:lnTo>
                    <a:pt x="1442774" y="179226"/>
                  </a:lnTo>
                  <a:lnTo>
                    <a:pt x="1438927" y="183183"/>
                  </a:lnTo>
                  <a:lnTo>
                    <a:pt x="1433917" y="188335"/>
                  </a:lnTo>
                  <a:lnTo>
                    <a:pt x="1438927" y="183183"/>
                  </a:lnTo>
                  <a:lnTo>
                    <a:pt x="1438424" y="331079"/>
                  </a:lnTo>
                  <a:lnTo>
                    <a:pt x="1438779" y="331079"/>
                  </a:lnTo>
                  <a:lnTo>
                    <a:pt x="1438927" y="183183"/>
                  </a:lnTo>
                  <a:lnTo>
                    <a:pt x="1438957" y="330897"/>
                  </a:lnTo>
                  <a:lnTo>
                    <a:pt x="1439668" y="347091"/>
                  </a:lnTo>
                  <a:lnTo>
                    <a:pt x="1437535" y="355097"/>
                  </a:lnTo>
                  <a:lnTo>
                    <a:pt x="1435264" y="361308"/>
                  </a:lnTo>
                  <a:lnTo>
                    <a:pt x="1433493" y="188730"/>
                  </a:lnTo>
                  <a:lnTo>
                    <a:pt x="1433742" y="188476"/>
                  </a:lnTo>
                  <a:lnTo>
                    <a:pt x="1424029" y="196250"/>
                  </a:lnTo>
                  <a:lnTo>
                    <a:pt x="1422610" y="301335"/>
                  </a:lnTo>
                  <a:lnTo>
                    <a:pt x="1421008" y="135295"/>
                  </a:lnTo>
                  <a:lnTo>
                    <a:pt x="1424479" y="125778"/>
                  </a:lnTo>
                  <a:lnTo>
                    <a:pt x="1433760" y="117178"/>
                  </a:lnTo>
                  <a:lnTo>
                    <a:pt x="1448020" y="113824"/>
                  </a:lnTo>
                  <a:lnTo>
                    <a:pt x="1449087" y="112004"/>
                  </a:lnTo>
                  <a:lnTo>
                    <a:pt x="1450864" y="111641"/>
                  </a:lnTo>
                  <a:lnTo>
                    <a:pt x="1452819" y="111823"/>
                  </a:lnTo>
                  <a:lnTo>
                    <a:pt x="1450945" y="170181"/>
                  </a:lnTo>
                  <a:close/>
                </a:path>
                <a:path w="2467926" h="689525">
                  <a:moveTo>
                    <a:pt x="1405724" y="214627"/>
                  </a:moveTo>
                  <a:lnTo>
                    <a:pt x="1407857" y="211170"/>
                  </a:lnTo>
                  <a:lnTo>
                    <a:pt x="1408035" y="209533"/>
                  </a:lnTo>
                  <a:lnTo>
                    <a:pt x="1408212" y="207895"/>
                  </a:lnTo>
                  <a:lnTo>
                    <a:pt x="1408390" y="206075"/>
                  </a:lnTo>
                  <a:lnTo>
                    <a:pt x="1412833" y="270488"/>
                  </a:lnTo>
                  <a:lnTo>
                    <a:pt x="1405724" y="255203"/>
                  </a:lnTo>
                  <a:lnTo>
                    <a:pt x="1405547" y="254476"/>
                  </a:lnTo>
                  <a:lnTo>
                    <a:pt x="1405547" y="254294"/>
                  </a:lnTo>
                  <a:lnTo>
                    <a:pt x="1405902" y="237190"/>
                  </a:lnTo>
                  <a:lnTo>
                    <a:pt x="1402348" y="228820"/>
                  </a:lnTo>
                  <a:lnTo>
                    <a:pt x="1404836" y="222633"/>
                  </a:lnTo>
                  <a:lnTo>
                    <a:pt x="1406257" y="219176"/>
                  </a:lnTo>
                  <a:lnTo>
                    <a:pt x="1405724" y="214627"/>
                  </a:lnTo>
                  <a:close/>
                </a:path>
                <a:path w="2467926" h="689525">
                  <a:moveTo>
                    <a:pt x="1405013" y="265393"/>
                  </a:moveTo>
                  <a:lnTo>
                    <a:pt x="1404836" y="249017"/>
                  </a:lnTo>
                  <a:lnTo>
                    <a:pt x="1405547" y="251382"/>
                  </a:lnTo>
                  <a:lnTo>
                    <a:pt x="1405547" y="256841"/>
                  </a:lnTo>
                  <a:lnTo>
                    <a:pt x="1405013" y="265393"/>
                  </a:lnTo>
                  <a:close/>
                </a:path>
                <a:path w="2467926" h="689525">
                  <a:moveTo>
                    <a:pt x="1418360" y="289330"/>
                  </a:moveTo>
                  <a:lnTo>
                    <a:pt x="1414965" y="278312"/>
                  </a:lnTo>
                  <a:lnTo>
                    <a:pt x="1415499" y="205712"/>
                  </a:lnTo>
                  <a:lnTo>
                    <a:pt x="1416387" y="205348"/>
                  </a:lnTo>
                  <a:lnTo>
                    <a:pt x="1418360" y="289330"/>
                  </a:lnTo>
                  <a:close/>
                </a:path>
                <a:path w="2467926" h="689525">
                  <a:moveTo>
                    <a:pt x="1416416" y="160232"/>
                  </a:moveTo>
                  <a:lnTo>
                    <a:pt x="1414788" y="206075"/>
                  </a:lnTo>
                  <a:lnTo>
                    <a:pt x="1413721" y="206257"/>
                  </a:lnTo>
                  <a:lnTo>
                    <a:pt x="1412477" y="216993"/>
                  </a:lnTo>
                  <a:lnTo>
                    <a:pt x="1411997" y="185258"/>
                  </a:lnTo>
                  <a:lnTo>
                    <a:pt x="1412477" y="206257"/>
                  </a:lnTo>
                  <a:lnTo>
                    <a:pt x="1414191" y="172737"/>
                  </a:lnTo>
                  <a:lnTo>
                    <a:pt x="1416416" y="160232"/>
                  </a:lnTo>
                  <a:close/>
                </a:path>
                <a:path w="2467926" h="689525">
                  <a:moveTo>
                    <a:pt x="1561936" y="225909"/>
                  </a:moveTo>
                  <a:lnTo>
                    <a:pt x="1562647" y="225545"/>
                  </a:lnTo>
                  <a:lnTo>
                    <a:pt x="1562291" y="226636"/>
                  </a:lnTo>
                  <a:lnTo>
                    <a:pt x="1562647" y="225545"/>
                  </a:lnTo>
                  <a:lnTo>
                    <a:pt x="1562291" y="226818"/>
                  </a:lnTo>
                  <a:lnTo>
                    <a:pt x="1562113" y="226454"/>
                  </a:lnTo>
                  <a:lnTo>
                    <a:pt x="1564333" y="628115"/>
                  </a:lnTo>
                  <a:lnTo>
                    <a:pt x="1561368" y="615772"/>
                  </a:lnTo>
                  <a:lnTo>
                    <a:pt x="1559981" y="232277"/>
                  </a:lnTo>
                  <a:lnTo>
                    <a:pt x="1558369" y="230626"/>
                  </a:lnTo>
                  <a:lnTo>
                    <a:pt x="1557450" y="180611"/>
                  </a:lnTo>
                  <a:lnTo>
                    <a:pt x="1558178" y="183872"/>
                  </a:lnTo>
                  <a:lnTo>
                    <a:pt x="1558909" y="187186"/>
                  </a:lnTo>
                  <a:lnTo>
                    <a:pt x="1560449" y="194171"/>
                  </a:lnTo>
                  <a:lnTo>
                    <a:pt x="1560158" y="232459"/>
                  </a:lnTo>
                  <a:lnTo>
                    <a:pt x="1560158" y="232277"/>
                  </a:lnTo>
                  <a:lnTo>
                    <a:pt x="1560158" y="232459"/>
                  </a:lnTo>
                  <a:lnTo>
                    <a:pt x="1560336" y="232459"/>
                  </a:lnTo>
                  <a:lnTo>
                    <a:pt x="1560158" y="232459"/>
                  </a:lnTo>
                  <a:lnTo>
                    <a:pt x="1560449" y="194171"/>
                  </a:lnTo>
                  <a:lnTo>
                    <a:pt x="1560912" y="196271"/>
                  </a:lnTo>
                  <a:lnTo>
                    <a:pt x="1561753" y="200231"/>
                  </a:lnTo>
                  <a:lnTo>
                    <a:pt x="1561758" y="225727"/>
                  </a:lnTo>
                  <a:lnTo>
                    <a:pt x="1561936" y="225909"/>
                  </a:lnTo>
                  <a:lnTo>
                    <a:pt x="1562113" y="226091"/>
                  </a:lnTo>
                  <a:lnTo>
                    <a:pt x="1561936" y="225909"/>
                  </a:lnTo>
                  <a:close/>
                </a:path>
                <a:path w="2467926" h="689525">
                  <a:moveTo>
                    <a:pt x="1541498" y="98722"/>
                  </a:moveTo>
                  <a:lnTo>
                    <a:pt x="1540088" y="93979"/>
                  </a:lnTo>
                  <a:lnTo>
                    <a:pt x="1552536" y="91286"/>
                  </a:lnTo>
                  <a:lnTo>
                    <a:pt x="1541854" y="99268"/>
                  </a:lnTo>
                  <a:lnTo>
                    <a:pt x="1541498" y="98722"/>
                  </a:lnTo>
                  <a:close/>
                </a:path>
                <a:path w="2467926" h="689525">
                  <a:moveTo>
                    <a:pt x="1501690" y="172596"/>
                  </a:moveTo>
                  <a:lnTo>
                    <a:pt x="1498475" y="102512"/>
                  </a:lnTo>
                  <a:lnTo>
                    <a:pt x="1510909" y="99975"/>
                  </a:lnTo>
                  <a:lnTo>
                    <a:pt x="1523352" y="97438"/>
                  </a:lnTo>
                  <a:lnTo>
                    <a:pt x="1535811" y="94901"/>
                  </a:lnTo>
                  <a:lnTo>
                    <a:pt x="1540088" y="93979"/>
                  </a:lnTo>
                  <a:lnTo>
                    <a:pt x="1541498" y="98722"/>
                  </a:lnTo>
                  <a:lnTo>
                    <a:pt x="1541854" y="99268"/>
                  </a:lnTo>
                  <a:lnTo>
                    <a:pt x="1552536" y="91286"/>
                  </a:lnTo>
                  <a:lnTo>
                    <a:pt x="1551111" y="223195"/>
                  </a:lnTo>
                  <a:lnTo>
                    <a:pt x="1550525" y="222595"/>
                  </a:lnTo>
                  <a:lnTo>
                    <a:pt x="1549480" y="221526"/>
                  </a:lnTo>
                  <a:lnTo>
                    <a:pt x="1546313" y="218284"/>
                  </a:lnTo>
                  <a:lnTo>
                    <a:pt x="1540610" y="212444"/>
                  </a:lnTo>
                  <a:lnTo>
                    <a:pt x="1542222" y="214094"/>
                  </a:lnTo>
                  <a:lnTo>
                    <a:pt x="1542387" y="100723"/>
                  </a:lnTo>
                  <a:lnTo>
                    <a:pt x="1542209" y="99995"/>
                  </a:lnTo>
                  <a:lnTo>
                    <a:pt x="1542222" y="214094"/>
                  </a:lnTo>
                  <a:lnTo>
                    <a:pt x="1540610" y="212444"/>
                  </a:lnTo>
                  <a:lnTo>
                    <a:pt x="1540432" y="509577"/>
                  </a:lnTo>
                  <a:lnTo>
                    <a:pt x="1538122" y="509577"/>
                  </a:lnTo>
                  <a:lnTo>
                    <a:pt x="1535811" y="509759"/>
                  </a:lnTo>
                  <a:lnTo>
                    <a:pt x="1533679" y="509759"/>
                  </a:lnTo>
                  <a:lnTo>
                    <a:pt x="1532079" y="511215"/>
                  </a:lnTo>
                  <a:lnTo>
                    <a:pt x="1530480" y="511943"/>
                  </a:lnTo>
                  <a:lnTo>
                    <a:pt x="1528348" y="511033"/>
                  </a:lnTo>
                  <a:lnTo>
                    <a:pt x="1524260" y="511033"/>
                  </a:lnTo>
                  <a:lnTo>
                    <a:pt x="1518395" y="514854"/>
                  </a:lnTo>
                  <a:lnTo>
                    <a:pt x="1511642" y="514490"/>
                  </a:lnTo>
                  <a:lnTo>
                    <a:pt x="1505245" y="514490"/>
                  </a:lnTo>
                  <a:lnTo>
                    <a:pt x="1502518" y="515368"/>
                  </a:lnTo>
                  <a:lnTo>
                    <a:pt x="1501690" y="172596"/>
                  </a:lnTo>
                  <a:close/>
                </a:path>
                <a:path w="2467926" h="689525">
                  <a:moveTo>
                    <a:pt x="1470768" y="173505"/>
                  </a:moveTo>
                  <a:lnTo>
                    <a:pt x="1469346" y="148032"/>
                  </a:lnTo>
                  <a:lnTo>
                    <a:pt x="1473608" y="107587"/>
                  </a:lnTo>
                  <a:lnTo>
                    <a:pt x="1472367" y="147122"/>
                  </a:lnTo>
                  <a:lnTo>
                    <a:pt x="1473608" y="107587"/>
                  </a:lnTo>
                  <a:lnTo>
                    <a:pt x="1486044" y="105050"/>
                  </a:lnTo>
                  <a:lnTo>
                    <a:pt x="1480009" y="150397"/>
                  </a:lnTo>
                  <a:lnTo>
                    <a:pt x="1479476" y="149851"/>
                  </a:lnTo>
                  <a:lnTo>
                    <a:pt x="1474540" y="185968"/>
                  </a:lnTo>
                  <a:lnTo>
                    <a:pt x="1471479" y="147304"/>
                  </a:lnTo>
                  <a:lnTo>
                    <a:pt x="1470412" y="147486"/>
                  </a:lnTo>
                  <a:lnTo>
                    <a:pt x="1470768" y="173505"/>
                  </a:lnTo>
                  <a:close/>
                </a:path>
                <a:path w="2467926" h="689525">
                  <a:moveTo>
                    <a:pt x="1470768" y="173505"/>
                  </a:moveTo>
                  <a:lnTo>
                    <a:pt x="1470412" y="147486"/>
                  </a:lnTo>
                  <a:lnTo>
                    <a:pt x="1471479" y="147304"/>
                  </a:lnTo>
                  <a:lnTo>
                    <a:pt x="1474540" y="185968"/>
                  </a:lnTo>
                  <a:lnTo>
                    <a:pt x="1470768" y="173505"/>
                  </a:lnTo>
                  <a:close/>
                </a:path>
                <a:path w="2467926" h="689525">
                  <a:moveTo>
                    <a:pt x="1473608" y="107587"/>
                  </a:moveTo>
                  <a:lnTo>
                    <a:pt x="1469346" y="148032"/>
                  </a:lnTo>
                  <a:lnTo>
                    <a:pt x="1469168" y="151307"/>
                  </a:lnTo>
                  <a:lnTo>
                    <a:pt x="1469346" y="148032"/>
                  </a:lnTo>
                  <a:lnTo>
                    <a:pt x="1470768" y="173505"/>
                  </a:lnTo>
                  <a:lnTo>
                    <a:pt x="1469306" y="181344"/>
                  </a:lnTo>
                  <a:lnTo>
                    <a:pt x="1467747" y="153672"/>
                  </a:lnTo>
                  <a:lnTo>
                    <a:pt x="1473608" y="107587"/>
                  </a:lnTo>
                  <a:close/>
                </a:path>
                <a:path w="2467926" h="689525">
                  <a:moveTo>
                    <a:pt x="1451342" y="169752"/>
                  </a:moveTo>
                  <a:lnTo>
                    <a:pt x="1452819" y="111823"/>
                  </a:lnTo>
                  <a:lnTo>
                    <a:pt x="1461160" y="110124"/>
                  </a:lnTo>
                  <a:lnTo>
                    <a:pt x="1461882" y="159313"/>
                  </a:lnTo>
                  <a:lnTo>
                    <a:pt x="1462948" y="158585"/>
                  </a:lnTo>
                  <a:lnTo>
                    <a:pt x="1464015" y="157675"/>
                  </a:lnTo>
                  <a:lnTo>
                    <a:pt x="1473608" y="107587"/>
                  </a:lnTo>
                  <a:lnTo>
                    <a:pt x="1467747" y="153672"/>
                  </a:lnTo>
                  <a:lnTo>
                    <a:pt x="1469306" y="181344"/>
                  </a:lnTo>
                  <a:lnTo>
                    <a:pt x="1467016" y="193833"/>
                  </a:lnTo>
                  <a:lnTo>
                    <a:pt x="1465969" y="155674"/>
                  </a:lnTo>
                  <a:lnTo>
                    <a:pt x="1465081" y="156766"/>
                  </a:lnTo>
                  <a:lnTo>
                    <a:pt x="1464734" y="206323"/>
                  </a:lnTo>
                  <a:lnTo>
                    <a:pt x="1462415" y="218812"/>
                  </a:lnTo>
                  <a:lnTo>
                    <a:pt x="1460816" y="160223"/>
                  </a:lnTo>
                  <a:lnTo>
                    <a:pt x="1459927" y="161132"/>
                  </a:lnTo>
                  <a:lnTo>
                    <a:pt x="1451342" y="169752"/>
                  </a:lnTo>
                  <a:close/>
                </a:path>
                <a:path w="2467926" h="689525">
                  <a:moveTo>
                    <a:pt x="1467016" y="193833"/>
                  </a:moveTo>
                  <a:lnTo>
                    <a:pt x="1464734" y="206323"/>
                  </a:lnTo>
                  <a:lnTo>
                    <a:pt x="1465081" y="156766"/>
                  </a:lnTo>
                  <a:lnTo>
                    <a:pt x="1465969" y="155674"/>
                  </a:lnTo>
                  <a:lnTo>
                    <a:pt x="1467016" y="193833"/>
                  </a:lnTo>
                  <a:close/>
                </a:path>
                <a:path w="2467926" h="689525">
                  <a:moveTo>
                    <a:pt x="1460217" y="230318"/>
                  </a:moveTo>
                  <a:lnTo>
                    <a:pt x="1457961" y="242798"/>
                  </a:lnTo>
                  <a:lnTo>
                    <a:pt x="1455777" y="255305"/>
                  </a:lnTo>
                  <a:lnTo>
                    <a:pt x="1453614" y="267827"/>
                  </a:lnTo>
                  <a:lnTo>
                    <a:pt x="1451418" y="280350"/>
                  </a:lnTo>
                  <a:lnTo>
                    <a:pt x="1449139" y="292859"/>
                  </a:lnTo>
                  <a:lnTo>
                    <a:pt x="1446722" y="305341"/>
                  </a:lnTo>
                  <a:lnTo>
                    <a:pt x="1444116" y="317782"/>
                  </a:lnTo>
                  <a:lnTo>
                    <a:pt x="1441267" y="330169"/>
                  </a:lnTo>
                  <a:lnTo>
                    <a:pt x="1441090" y="330169"/>
                  </a:lnTo>
                  <a:lnTo>
                    <a:pt x="1441267" y="330169"/>
                  </a:lnTo>
                  <a:lnTo>
                    <a:pt x="1440201" y="338539"/>
                  </a:lnTo>
                  <a:lnTo>
                    <a:pt x="1439668" y="347091"/>
                  </a:lnTo>
                  <a:lnTo>
                    <a:pt x="1438957" y="330897"/>
                  </a:lnTo>
                  <a:lnTo>
                    <a:pt x="1438927" y="183183"/>
                  </a:lnTo>
                  <a:lnTo>
                    <a:pt x="1442381" y="179657"/>
                  </a:lnTo>
                  <a:lnTo>
                    <a:pt x="1439135" y="330897"/>
                  </a:lnTo>
                  <a:lnTo>
                    <a:pt x="1442381" y="179657"/>
                  </a:lnTo>
                  <a:lnTo>
                    <a:pt x="1440379" y="330533"/>
                  </a:lnTo>
                  <a:lnTo>
                    <a:pt x="1440734" y="330351"/>
                  </a:lnTo>
                  <a:lnTo>
                    <a:pt x="1442381" y="179657"/>
                  </a:lnTo>
                  <a:lnTo>
                    <a:pt x="1442722" y="179280"/>
                  </a:lnTo>
                  <a:lnTo>
                    <a:pt x="1450945" y="170181"/>
                  </a:lnTo>
                  <a:lnTo>
                    <a:pt x="1452819" y="111823"/>
                  </a:lnTo>
                  <a:lnTo>
                    <a:pt x="1451342" y="169752"/>
                  </a:lnTo>
                  <a:lnTo>
                    <a:pt x="1451032" y="170094"/>
                  </a:lnTo>
                  <a:lnTo>
                    <a:pt x="1459927" y="161132"/>
                  </a:lnTo>
                  <a:lnTo>
                    <a:pt x="1460816" y="160223"/>
                  </a:lnTo>
                  <a:lnTo>
                    <a:pt x="1462415" y="218812"/>
                  </a:lnTo>
                  <a:lnTo>
                    <a:pt x="1460217" y="230318"/>
                  </a:lnTo>
                  <a:close/>
                </a:path>
                <a:path w="2467926" h="689525">
                  <a:moveTo>
                    <a:pt x="1394250" y="370480"/>
                  </a:moveTo>
                  <a:lnTo>
                    <a:pt x="1386176" y="360010"/>
                  </a:lnTo>
                  <a:lnTo>
                    <a:pt x="1382085" y="349801"/>
                  </a:lnTo>
                  <a:lnTo>
                    <a:pt x="1378712" y="236826"/>
                  </a:lnTo>
                  <a:lnTo>
                    <a:pt x="1378514" y="190041"/>
                  </a:lnTo>
                  <a:lnTo>
                    <a:pt x="1383148" y="201876"/>
                  </a:lnTo>
                  <a:lnTo>
                    <a:pt x="1381733" y="233733"/>
                  </a:lnTo>
                  <a:lnTo>
                    <a:pt x="1383148" y="201876"/>
                  </a:lnTo>
                  <a:lnTo>
                    <a:pt x="1387778" y="213710"/>
                  </a:lnTo>
                  <a:lnTo>
                    <a:pt x="1392396" y="225545"/>
                  </a:lnTo>
                  <a:lnTo>
                    <a:pt x="1392929" y="227000"/>
                  </a:lnTo>
                  <a:lnTo>
                    <a:pt x="1393462" y="228638"/>
                  </a:lnTo>
                  <a:lnTo>
                    <a:pt x="1393995" y="230094"/>
                  </a:lnTo>
                  <a:lnTo>
                    <a:pt x="1397016" y="233369"/>
                  </a:lnTo>
                  <a:lnTo>
                    <a:pt x="1398083" y="237554"/>
                  </a:lnTo>
                  <a:lnTo>
                    <a:pt x="1398616" y="241921"/>
                  </a:lnTo>
                  <a:lnTo>
                    <a:pt x="1403414" y="246833"/>
                  </a:lnTo>
                  <a:lnTo>
                    <a:pt x="1405902" y="237190"/>
                  </a:lnTo>
                  <a:lnTo>
                    <a:pt x="1405547" y="254294"/>
                  </a:lnTo>
                  <a:lnTo>
                    <a:pt x="1405547" y="254476"/>
                  </a:lnTo>
                  <a:lnTo>
                    <a:pt x="1405724" y="255203"/>
                  </a:lnTo>
                  <a:lnTo>
                    <a:pt x="1412833" y="270488"/>
                  </a:lnTo>
                  <a:lnTo>
                    <a:pt x="1411767" y="216083"/>
                  </a:lnTo>
                  <a:lnTo>
                    <a:pt x="1411233" y="215355"/>
                  </a:lnTo>
                  <a:lnTo>
                    <a:pt x="1412833" y="270488"/>
                  </a:lnTo>
                  <a:lnTo>
                    <a:pt x="1408390" y="206075"/>
                  </a:lnTo>
                  <a:lnTo>
                    <a:pt x="1409823" y="197788"/>
                  </a:lnTo>
                  <a:lnTo>
                    <a:pt x="1410523" y="214627"/>
                  </a:lnTo>
                  <a:lnTo>
                    <a:pt x="1411997" y="185258"/>
                  </a:lnTo>
                  <a:lnTo>
                    <a:pt x="1412477" y="216993"/>
                  </a:lnTo>
                  <a:lnTo>
                    <a:pt x="1413721" y="206257"/>
                  </a:lnTo>
                  <a:lnTo>
                    <a:pt x="1414788" y="206075"/>
                  </a:lnTo>
                  <a:lnTo>
                    <a:pt x="1416416" y="160232"/>
                  </a:lnTo>
                  <a:lnTo>
                    <a:pt x="1417098" y="204984"/>
                  </a:lnTo>
                  <a:lnTo>
                    <a:pt x="1417809" y="204256"/>
                  </a:lnTo>
                  <a:lnTo>
                    <a:pt x="1417098" y="204984"/>
                  </a:lnTo>
                  <a:lnTo>
                    <a:pt x="1416416" y="160232"/>
                  </a:lnTo>
                  <a:lnTo>
                    <a:pt x="1418685" y="147749"/>
                  </a:lnTo>
                  <a:lnTo>
                    <a:pt x="1421008" y="135295"/>
                  </a:lnTo>
                  <a:lnTo>
                    <a:pt x="1422610" y="301335"/>
                  </a:lnTo>
                  <a:lnTo>
                    <a:pt x="1420521" y="295516"/>
                  </a:lnTo>
                  <a:lnTo>
                    <a:pt x="1418360" y="289330"/>
                  </a:lnTo>
                  <a:lnTo>
                    <a:pt x="1416387" y="205348"/>
                  </a:lnTo>
                  <a:lnTo>
                    <a:pt x="1415499" y="205712"/>
                  </a:lnTo>
                  <a:lnTo>
                    <a:pt x="1414965" y="278312"/>
                  </a:lnTo>
                  <a:lnTo>
                    <a:pt x="1426436" y="370720"/>
                  </a:lnTo>
                  <a:lnTo>
                    <a:pt x="1413366" y="374748"/>
                  </a:lnTo>
                  <a:lnTo>
                    <a:pt x="1406127" y="374729"/>
                  </a:lnTo>
                  <a:lnTo>
                    <a:pt x="1404836" y="249017"/>
                  </a:lnTo>
                  <a:lnTo>
                    <a:pt x="1405013" y="265393"/>
                  </a:lnTo>
                  <a:lnTo>
                    <a:pt x="1405547" y="256841"/>
                  </a:lnTo>
                  <a:lnTo>
                    <a:pt x="1405547" y="255931"/>
                  </a:lnTo>
                  <a:lnTo>
                    <a:pt x="1405547" y="256841"/>
                  </a:lnTo>
                  <a:lnTo>
                    <a:pt x="1405547" y="251382"/>
                  </a:lnTo>
                  <a:lnTo>
                    <a:pt x="1404836" y="249017"/>
                  </a:lnTo>
                  <a:lnTo>
                    <a:pt x="1406127" y="374729"/>
                  </a:lnTo>
                  <a:lnTo>
                    <a:pt x="1394250" y="370480"/>
                  </a:lnTo>
                  <a:close/>
                </a:path>
                <a:path w="2467926" h="689525">
                  <a:moveTo>
                    <a:pt x="1382085" y="349801"/>
                  </a:moveTo>
                  <a:lnTo>
                    <a:pt x="1377297" y="338035"/>
                  </a:lnTo>
                  <a:lnTo>
                    <a:pt x="1376046" y="240465"/>
                  </a:lnTo>
                  <a:lnTo>
                    <a:pt x="1374624" y="245014"/>
                  </a:lnTo>
                  <a:lnTo>
                    <a:pt x="1372491" y="326271"/>
                  </a:lnTo>
                  <a:lnTo>
                    <a:pt x="1367721" y="314490"/>
                  </a:lnTo>
                  <a:lnTo>
                    <a:pt x="1363042" y="302676"/>
                  </a:lnTo>
                  <a:lnTo>
                    <a:pt x="1358509" y="290809"/>
                  </a:lnTo>
                  <a:lnTo>
                    <a:pt x="1354176" y="278873"/>
                  </a:lnTo>
                  <a:lnTo>
                    <a:pt x="1350099" y="266849"/>
                  </a:lnTo>
                  <a:lnTo>
                    <a:pt x="1349744" y="266121"/>
                  </a:lnTo>
                  <a:lnTo>
                    <a:pt x="1349211" y="265393"/>
                  </a:lnTo>
                  <a:lnTo>
                    <a:pt x="1348678" y="264483"/>
                  </a:lnTo>
                  <a:lnTo>
                    <a:pt x="1340503" y="123832"/>
                  </a:lnTo>
                  <a:lnTo>
                    <a:pt x="1343524" y="126379"/>
                  </a:lnTo>
                  <a:lnTo>
                    <a:pt x="1352232" y="129654"/>
                  </a:lnTo>
                  <a:lnTo>
                    <a:pt x="1357564" y="135841"/>
                  </a:lnTo>
                  <a:lnTo>
                    <a:pt x="1360940" y="144756"/>
                  </a:lnTo>
                  <a:lnTo>
                    <a:pt x="1364698" y="154537"/>
                  </a:lnTo>
                  <a:lnTo>
                    <a:pt x="1369280" y="166372"/>
                  </a:lnTo>
                  <a:lnTo>
                    <a:pt x="1373888" y="178206"/>
                  </a:lnTo>
                  <a:lnTo>
                    <a:pt x="1378514" y="190041"/>
                  </a:lnTo>
                  <a:lnTo>
                    <a:pt x="1378712" y="236826"/>
                  </a:lnTo>
                  <a:lnTo>
                    <a:pt x="1382085" y="349801"/>
                  </a:lnTo>
                  <a:close/>
                </a:path>
                <a:path w="2467926" h="689525">
                  <a:moveTo>
                    <a:pt x="1563138" y="206758"/>
                  </a:moveTo>
                  <a:lnTo>
                    <a:pt x="1563535" y="225363"/>
                  </a:lnTo>
                  <a:lnTo>
                    <a:pt x="1562824" y="227546"/>
                  </a:lnTo>
                  <a:lnTo>
                    <a:pt x="1563535" y="225363"/>
                  </a:lnTo>
                  <a:lnTo>
                    <a:pt x="1563002" y="227910"/>
                  </a:lnTo>
                  <a:lnTo>
                    <a:pt x="1564333" y="628115"/>
                  </a:lnTo>
                  <a:lnTo>
                    <a:pt x="1562469" y="227000"/>
                  </a:lnTo>
                  <a:lnTo>
                    <a:pt x="1564333" y="628115"/>
                  </a:lnTo>
                  <a:lnTo>
                    <a:pt x="1562113" y="226454"/>
                  </a:lnTo>
                  <a:lnTo>
                    <a:pt x="1562291" y="226818"/>
                  </a:lnTo>
                  <a:lnTo>
                    <a:pt x="1562647" y="225545"/>
                  </a:lnTo>
                  <a:lnTo>
                    <a:pt x="1562824" y="227728"/>
                  </a:lnTo>
                  <a:lnTo>
                    <a:pt x="1563002" y="227728"/>
                  </a:lnTo>
                  <a:lnTo>
                    <a:pt x="1562824" y="227728"/>
                  </a:lnTo>
                  <a:lnTo>
                    <a:pt x="1562647" y="225545"/>
                  </a:lnTo>
                  <a:lnTo>
                    <a:pt x="1561936" y="225909"/>
                  </a:lnTo>
                  <a:lnTo>
                    <a:pt x="1561758" y="225727"/>
                  </a:lnTo>
                  <a:lnTo>
                    <a:pt x="1561753" y="200231"/>
                  </a:lnTo>
                  <a:lnTo>
                    <a:pt x="1563138" y="206758"/>
                  </a:lnTo>
                  <a:close/>
                </a:path>
                <a:path w="2467926" h="689525">
                  <a:moveTo>
                    <a:pt x="1542554" y="522092"/>
                  </a:moveTo>
                  <a:lnTo>
                    <a:pt x="1540432" y="509577"/>
                  </a:lnTo>
                  <a:lnTo>
                    <a:pt x="1540610" y="212444"/>
                  </a:lnTo>
                  <a:lnTo>
                    <a:pt x="1546313" y="218284"/>
                  </a:lnTo>
                  <a:lnTo>
                    <a:pt x="1550525" y="222595"/>
                  </a:lnTo>
                  <a:lnTo>
                    <a:pt x="1551111" y="223195"/>
                  </a:lnTo>
                  <a:lnTo>
                    <a:pt x="1552536" y="91286"/>
                  </a:lnTo>
                  <a:lnTo>
                    <a:pt x="1554649" y="168047"/>
                  </a:lnTo>
                  <a:lnTo>
                    <a:pt x="1555414" y="171491"/>
                  </a:lnTo>
                  <a:lnTo>
                    <a:pt x="1557450" y="180611"/>
                  </a:lnTo>
                  <a:lnTo>
                    <a:pt x="1558369" y="230626"/>
                  </a:lnTo>
                  <a:lnTo>
                    <a:pt x="1555956" y="228157"/>
                  </a:lnTo>
                  <a:lnTo>
                    <a:pt x="1559981" y="232277"/>
                  </a:lnTo>
                  <a:lnTo>
                    <a:pt x="1561368" y="615772"/>
                  </a:lnTo>
                  <a:lnTo>
                    <a:pt x="1558621" y="603365"/>
                  </a:lnTo>
                  <a:lnTo>
                    <a:pt x="1556101" y="590901"/>
                  </a:lnTo>
                  <a:lnTo>
                    <a:pt x="1553822" y="578388"/>
                  </a:lnTo>
                  <a:lnTo>
                    <a:pt x="1551794" y="565834"/>
                  </a:lnTo>
                  <a:lnTo>
                    <a:pt x="1550029" y="553246"/>
                  </a:lnTo>
                  <a:lnTo>
                    <a:pt x="1548159" y="546858"/>
                  </a:lnTo>
                  <a:lnTo>
                    <a:pt x="1545081" y="534519"/>
                  </a:lnTo>
                  <a:lnTo>
                    <a:pt x="1542554" y="522092"/>
                  </a:lnTo>
                  <a:close/>
                </a:path>
                <a:path w="2467926" h="689525">
                  <a:moveTo>
                    <a:pt x="1571655" y="645567"/>
                  </a:moveTo>
                  <a:lnTo>
                    <a:pt x="1566023" y="634762"/>
                  </a:lnTo>
                  <a:lnTo>
                    <a:pt x="1566201" y="223179"/>
                  </a:lnTo>
                  <a:lnTo>
                    <a:pt x="1566379" y="222269"/>
                  </a:lnTo>
                  <a:lnTo>
                    <a:pt x="1571655" y="645567"/>
                  </a:lnTo>
                  <a:close/>
                </a:path>
                <a:path w="2467926" h="689525">
                  <a:moveTo>
                    <a:pt x="1760799" y="303058"/>
                  </a:moveTo>
                  <a:lnTo>
                    <a:pt x="1751081" y="302998"/>
                  </a:lnTo>
                  <a:lnTo>
                    <a:pt x="1739642" y="298586"/>
                  </a:lnTo>
                  <a:lnTo>
                    <a:pt x="1740361" y="197524"/>
                  </a:lnTo>
                  <a:lnTo>
                    <a:pt x="1741961" y="207167"/>
                  </a:lnTo>
                  <a:lnTo>
                    <a:pt x="1743172" y="192357"/>
                  </a:lnTo>
                  <a:lnTo>
                    <a:pt x="1745654" y="179900"/>
                  </a:lnTo>
                  <a:lnTo>
                    <a:pt x="1748142" y="167443"/>
                  </a:lnTo>
                  <a:lnTo>
                    <a:pt x="1750632" y="154987"/>
                  </a:lnTo>
                  <a:lnTo>
                    <a:pt x="1753122" y="142530"/>
                  </a:lnTo>
                  <a:lnTo>
                    <a:pt x="1755609" y="130073"/>
                  </a:lnTo>
                  <a:lnTo>
                    <a:pt x="1758090" y="117616"/>
                  </a:lnTo>
                  <a:lnTo>
                    <a:pt x="1760564" y="105160"/>
                  </a:lnTo>
                  <a:lnTo>
                    <a:pt x="1763026" y="92703"/>
                  </a:lnTo>
                  <a:lnTo>
                    <a:pt x="1765475" y="80246"/>
                  </a:lnTo>
                  <a:lnTo>
                    <a:pt x="1767907" y="67789"/>
                  </a:lnTo>
                  <a:lnTo>
                    <a:pt x="1769981" y="59988"/>
                  </a:lnTo>
                  <a:lnTo>
                    <a:pt x="1777021" y="49151"/>
                  </a:lnTo>
                  <a:lnTo>
                    <a:pt x="1789055" y="43225"/>
                  </a:lnTo>
                  <a:lnTo>
                    <a:pt x="1794366" y="42130"/>
                  </a:lnTo>
                  <a:lnTo>
                    <a:pt x="1806645" y="39647"/>
                  </a:lnTo>
                  <a:lnTo>
                    <a:pt x="1818964" y="37207"/>
                  </a:lnTo>
                  <a:lnTo>
                    <a:pt x="1831352" y="34787"/>
                  </a:lnTo>
                  <a:lnTo>
                    <a:pt x="1843836" y="32361"/>
                  </a:lnTo>
                  <a:lnTo>
                    <a:pt x="1856444" y="29905"/>
                  </a:lnTo>
                  <a:lnTo>
                    <a:pt x="1869205" y="27395"/>
                  </a:lnTo>
                  <a:lnTo>
                    <a:pt x="1866361" y="35765"/>
                  </a:lnTo>
                  <a:lnTo>
                    <a:pt x="1867783" y="43225"/>
                  </a:lnTo>
                  <a:lnTo>
                    <a:pt x="1874099" y="399930"/>
                  </a:lnTo>
                  <a:lnTo>
                    <a:pt x="1860905" y="394159"/>
                  </a:lnTo>
                  <a:lnTo>
                    <a:pt x="1851547" y="385107"/>
                  </a:lnTo>
                  <a:lnTo>
                    <a:pt x="1845666" y="373440"/>
                  </a:lnTo>
                  <a:lnTo>
                    <a:pt x="1842903" y="359828"/>
                  </a:lnTo>
                  <a:lnTo>
                    <a:pt x="1842610" y="353164"/>
                  </a:lnTo>
                  <a:lnTo>
                    <a:pt x="1844540" y="340671"/>
                  </a:lnTo>
                  <a:lnTo>
                    <a:pt x="1850126" y="329383"/>
                  </a:lnTo>
                  <a:lnTo>
                    <a:pt x="1859786" y="319980"/>
                  </a:lnTo>
                  <a:lnTo>
                    <a:pt x="1860319" y="314885"/>
                  </a:lnTo>
                  <a:lnTo>
                    <a:pt x="1859964" y="309972"/>
                  </a:lnTo>
                  <a:lnTo>
                    <a:pt x="1857298" y="305423"/>
                  </a:lnTo>
                  <a:lnTo>
                    <a:pt x="1848747" y="299686"/>
                  </a:lnTo>
                  <a:lnTo>
                    <a:pt x="1841349" y="291361"/>
                  </a:lnTo>
                  <a:lnTo>
                    <a:pt x="1836385" y="281414"/>
                  </a:lnTo>
                  <a:lnTo>
                    <a:pt x="1834028" y="270262"/>
                  </a:lnTo>
                  <a:lnTo>
                    <a:pt x="1834451" y="258320"/>
                  </a:lnTo>
                  <a:lnTo>
                    <a:pt x="1837826" y="246005"/>
                  </a:lnTo>
                  <a:lnTo>
                    <a:pt x="1844325" y="233733"/>
                  </a:lnTo>
                  <a:lnTo>
                    <a:pt x="1842527" y="223470"/>
                  </a:lnTo>
                  <a:lnTo>
                    <a:pt x="1840339" y="210962"/>
                  </a:lnTo>
                  <a:lnTo>
                    <a:pt x="1838150" y="198443"/>
                  </a:lnTo>
                  <a:lnTo>
                    <a:pt x="1835962" y="185920"/>
                  </a:lnTo>
                  <a:lnTo>
                    <a:pt x="1833773" y="173400"/>
                  </a:lnTo>
                  <a:lnTo>
                    <a:pt x="1831585" y="160890"/>
                  </a:lnTo>
                  <a:lnTo>
                    <a:pt x="1829397" y="148396"/>
                  </a:lnTo>
                  <a:lnTo>
                    <a:pt x="1828686" y="145848"/>
                  </a:lnTo>
                  <a:lnTo>
                    <a:pt x="1828153" y="143119"/>
                  </a:lnTo>
                  <a:lnTo>
                    <a:pt x="1827619" y="140571"/>
                  </a:lnTo>
                  <a:lnTo>
                    <a:pt x="1825116" y="127986"/>
                  </a:lnTo>
                  <a:lnTo>
                    <a:pt x="1822636" y="115558"/>
                  </a:lnTo>
                  <a:lnTo>
                    <a:pt x="1820155" y="103089"/>
                  </a:lnTo>
                  <a:lnTo>
                    <a:pt x="1818911" y="103089"/>
                  </a:lnTo>
                  <a:lnTo>
                    <a:pt x="1818201" y="102907"/>
                  </a:lnTo>
                  <a:lnTo>
                    <a:pt x="1817697" y="105339"/>
                  </a:lnTo>
                  <a:lnTo>
                    <a:pt x="1815130" y="117759"/>
                  </a:lnTo>
                  <a:lnTo>
                    <a:pt x="1812554" y="130201"/>
                  </a:lnTo>
                  <a:lnTo>
                    <a:pt x="1809961" y="142649"/>
                  </a:lnTo>
                  <a:lnTo>
                    <a:pt x="1807343" y="155087"/>
                  </a:lnTo>
                  <a:lnTo>
                    <a:pt x="1804694" y="167501"/>
                  </a:lnTo>
                  <a:lnTo>
                    <a:pt x="1803806" y="168957"/>
                  </a:lnTo>
                  <a:lnTo>
                    <a:pt x="1803450" y="169684"/>
                  </a:lnTo>
                  <a:lnTo>
                    <a:pt x="1803450" y="169866"/>
                  </a:lnTo>
                  <a:lnTo>
                    <a:pt x="1803273" y="170594"/>
                  </a:lnTo>
                  <a:lnTo>
                    <a:pt x="1803273" y="172414"/>
                  </a:lnTo>
                  <a:lnTo>
                    <a:pt x="1802464" y="178532"/>
                  </a:lnTo>
                  <a:lnTo>
                    <a:pt x="1800533" y="191080"/>
                  </a:lnTo>
                  <a:lnTo>
                    <a:pt x="1798319" y="203578"/>
                  </a:lnTo>
                  <a:lnTo>
                    <a:pt x="1795914" y="216042"/>
                  </a:lnTo>
                  <a:lnTo>
                    <a:pt x="1793409" y="228493"/>
                  </a:lnTo>
                  <a:lnTo>
                    <a:pt x="1790896" y="240947"/>
                  </a:lnTo>
                  <a:lnTo>
                    <a:pt x="1788466" y="253423"/>
                  </a:lnTo>
                  <a:lnTo>
                    <a:pt x="1786212" y="265939"/>
                  </a:lnTo>
                  <a:lnTo>
                    <a:pt x="1785323" y="270670"/>
                  </a:lnTo>
                  <a:lnTo>
                    <a:pt x="1784790" y="275400"/>
                  </a:lnTo>
                  <a:lnTo>
                    <a:pt x="1783724" y="280131"/>
                  </a:lnTo>
                  <a:lnTo>
                    <a:pt x="1781103" y="287903"/>
                  </a:lnTo>
                  <a:lnTo>
                    <a:pt x="1772822" y="298324"/>
                  </a:lnTo>
                  <a:lnTo>
                    <a:pt x="1760799" y="303058"/>
                  </a:lnTo>
                  <a:close/>
                </a:path>
                <a:path w="2467926" h="689525">
                  <a:moveTo>
                    <a:pt x="1740361" y="197524"/>
                  </a:moveTo>
                  <a:lnTo>
                    <a:pt x="1741783" y="199343"/>
                  </a:lnTo>
                  <a:lnTo>
                    <a:pt x="1741961" y="201890"/>
                  </a:lnTo>
                  <a:lnTo>
                    <a:pt x="1743172" y="192357"/>
                  </a:lnTo>
                  <a:lnTo>
                    <a:pt x="1741961" y="207167"/>
                  </a:lnTo>
                  <a:lnTo>
                    <a:pt x="1741961" y="204620"/>
                  </a:lnTo>
                  <a:lnTo>
                    <a:pt x="1741961" y="207167"/>
                  </a:lnTo>
                  <a:lnTo>
                    <a:pt x="1740361" y="197524"/>
                  </a:lnTo>
                  <a:close/>
                </a:path>
                <a:path w="2467926" h="689525">
                  <a:moveTo>
                    <a:pt x="1885758" y="56300"/>
                  </a:moveTo>
                  <a:lnTo>
                    <a:pt x="1886799" y="69609"/>
                  </a:lnTo>
                  <a:lnTo>
                    <a:pt x="1886265" y="88168"/>
                  </a:lnTo>
                  <a:lnTo>
                    <a:pt x="1883955" y="91080"/>
                  </a:lnTo>
                  <a:lnTo>
                    <a:pt x="1881467" y="93809"/>
                  </a:lnTo>
                  <a:lnTo>
                    <a:pt x="1877925" y="412301"/>
                  </a:lnTo>
                  <a:lnTo>
                    <a:pt x="1874536" y="400040"/>
                  </a:lnTo>
                  <a:lnTo>
                    <a:pt x="1874099" y="399930"/>
                  </a:lnTo>
                  <a:lnTo>
                    <a:pt x="1867783" y="43225"/>
                  </a:lnTo>
                  <a:lnTo>
                    <a:pt x="1874536" y="45591"/>
                  </a:lnTo>
                  <a:lnTo>
                    <a:pt x="1876987" y="46574"/>
                  </a:lnTo>
                  <a:lnTo>
                    <a:pt x="1885758" y="56300"/>
                  </a:lnTo>
                  <a:close/>
                </a:path>
                <a:path w="2467926" h="689525">
                  <a:moveTo>
                    <a:pt x="1758735" y="462913"/>
                  </a:moveTo>
                  <a:lnTo>
                    <a:pt x="1746466" y="465517"/>
                  </a:lnTo>
                  <a:lnTo>
                    <a:pt x="1744936" y="360072"/>
                  </a:lnTo>
                  <a:lnTo>
                    <a:pt x="1752650" y="370116"/>
                  </a:lnTo>
                  <a:lnTo>
                    <a:pt x="1760378" y="380175"/>
                  </a:lnTo>
                  <a:lnTo>
                    <a:pt x="1768123" y="390251"/>
                  </a:lnTo>
                  <a:lnTo>
                    <a:pt x="1775885" y="400346"/>
                  </a:lnTo>
                  <a:lnTo>
                    <a:pt x="1783666" y="410462"/>
                  </a:lnTo>
                  <a:lnTo>
                    <a:pt x="1791466" y="420600"/>
                  </a:lnTo>
                  <a:lnTo>
                    <a:pt x="1799288" y="430763"/>
                  </a:lnTo>
                  <a:lnTo>
                    <a:pt x="1807133" y="440952"/>
                  </a:lnTo>
                  <a:lnTo>
                    <a:pt x="1815002" y="451169"/>
                  </a:lnTo>
                  <a:lnTo>
                    <a:pt x="1808827" y="452460"/>
                  </a:lnTo>
                  <a:lnTo>
                    <a:pt x="1796100" y="455111"/>
                  </a:lnTo>
                  <a:lnTo>
                    <a:pt x="1783526" y="457726"/>
                  </a:lnTo>
                  <a:lnTo>
                    <a:pt x="1771079" y="460322"/>
                  </a:lnTo>
                  <a:lnTo>
                    <a:pt x="1758735" y="462913"/>
                  </a:lnTo>
                  <a:close/>
                </a:path>
                <a:path w="2467926" h="689525">
                  <a:moveTo>
                    <a:pt x="1636606" y="629783"/>
                  </a:moveTo>
                  <a:lnTo>
                    <a:pt x="1631440" y="640735"/>
                  </a:lnTo>
                  <a:lnTo>
                    <a:pt x="1622269" y="649403"/>
                  </a:lnTo>
                  <a:lnTo>
                    <a:pt x="1622284" y="540154"/>
                  </a:lnTo>
                  <a:lnTo>
                    <a:pt x="1624793" y="552601"/>
                  </a:lnTo>
                  <a:lnTo>
                    <a:pt x="1627255" y="565056"/>
                  </a:lnTo>
                  <a:lnTo>
                    <a:pt x="1629684" y="577518"/>
                  </a:lnTo>
                  <a:lnTo>
                    <a:pt x="1632096" y="589986"/>
                  </a:lnTo>
                  <a:lnTo>
                    <a:pt x="1634507" y="602457"/>
                  </a:lnTo>
                  <a:lnTo>
                    <a:pt x="1636931" y="614929"/>
                  </a:lnTo>
                  <a:lnTo>
                    <a:pt x="1637295" y="617195"/>
                  </a:lnTo>
                  <a:lnTo>
                    <a:pt x="1636606" y="629783"/>
                  </a:lnTo>
                  <a:close/>
                </a:path>
                <a:path w="2467926" h="689525">
                  <a:moveTo>
                    <a:pt x="1302486" y="682790"/>
                  </a:moveTo>
                  <a:lnTo>
                    <a:pt x="1289499" y="686802"/>
                  </a:lnTo>
                  <a:lnTo>
                    <a:pt x="1292698" y="331807"/>
                  </a:lnTo>
                  <a:lnTo>
                    <a:pt x="1295541" y="329623"/>
                  </a:lnTo>
                  <a:lnTo>
                    <a:pt x="1297496" y="326530"/>
                  </a:lnTo>
                  <a:lnTo>
                    <a:pt x="1302486" y="682790"/>
                  </a:lnTo>
                  <a:close/>
                </a:path>
                <a:path w="2467926" h="689525">
                  <a:moveTo>
                    <a:pt x="1227732" y="627558"/>
                  </a:moveTo>
                  <a:lnTo>
                    <a:pt x="1227705" y="640258"/>
                  </a:lnTo>
                  <a:lnTo>
                    <a:pt x="1227654" y="652958"/>
                  </a:lnTo>
                  <a:lnTo>
                    <a:pt x="1226304" y="663989"/>
                  </a:lnTo>
                  <a:lnTo>
                    <a:pt x="1227754" y="576759"/>
                  </a:lnTo>
                  <a:lnTo>
                    <a:pt x="1227744" y="589459"/>
                  </a:lnTo>
                  <a:lnTo>
                    <a:pt x="1227741" y="614859"/>
                  </a:lnTo>
                  <a:lnTo>
                    <a:pt x="1227732" y="627558"/>
                  </a:lnTo>
                  <a:close/>
                </a:path>
                <a:path w="2467926" h="689525">
                  <a:moveTo>
                    <a:pt x="1242760" y="546545"/>
                  </a:moveTo>
                  <a:lnTo>
                    <a:pt x="1242762" y="533845"/>
                  </a:lnTo>
                  <a:lnTo>
                    <a:pt x="1242771" y="521145"/>
                  </a:lnTo>
                  <a:lnTo>
                    <a:pt x="1242789" y="508445"/>
                  </a:lnTo>
                  <a:lnTo>
                    <a:pt x="1242816" y="495746"/>
                  </a:lnTo>
                  <a:lnTo>
                    <a:pt x="1242853" y="483046"/>
                  </a:lnTo>
                  <a:lnTo>
                    <a:pt x="1242900" y="470346"/>
                  </a:lnTo>
                  <a:lnTo>
                    <a:pt x="1242959" y="457646"/>
                  </a:lnTo>
                  <a:lnTo>
                    <a:pt x="1243031" y="444946"/>
                  </a:lnTo>
                  <a:lnTo>
                    <a:pt x="1243115" y="432246"/>
                  </a:lnTo>
                  <a:lnTo>
                    <a:pt x="1243293" y="420055"/>
                  </a:lnTo>
                  <a:lnTo>
                    <a:pt x="1241871" y="380935"/>
                  </a:lnTo>
                  <a:lnTo>
                    <a:pt x="1239383" y="416234"/>
                  </a:lnTo>
                  <a:lnTo>
                    <a:pt x="1234407" y="392580"/>
                  </a:lnTo>
                  <a:lnTo>
                    <a:pt x="1229964" y="322709"/>
                  </a:lnTo>
                  <a:lnTo>
                    <a:pt x="1236540" y="321617"/>
                  </a:lnTo>
                  <a:lnTo>
                    <a:pt x="1236895" y="388759"/>
                  </a:lnTo>
                  <a:lnTo>
                    <a:pt x="1237251" y="382026"/>
                  </a:lnTo>
                  <a:lnTo>
                    <a:pt x="1239383" y="384756"/>
                  </a:lnTo>
                  <a:lnTo>
                    <a:pt x="1254489" y="124195"/>
                  </a:lnTo>
                  <a:lnTo>
                    <a:pt x="1248091" y="376932"/>
                  </a:lnTo>
                  <a:lnTo>
                    <a:pt x="1251558" y="678306"/>
                  </a:lnTo>
                  <a:lnTo>
                    <a:pt x="1245295" y="667895"/>
                  </a:lnTo>
                  <a:lnTo>
                    <a:pt x="1242937" y="654960"/>
                  </a:lnTo>
                  <a:lnTo>
                    <a:pt x="1242891" y="635444"/>
                  </a:lnTo>
                  <a:lnTo>
                    <a:pt x="1242862" y="622745"/>
                  </a:lnTo>
                  <a:lnTo>
                    <a:pt x="1242836" y="610045"/>
                  </a:lnTo>
                  <a:lnTo>
                    <a:pt x="1242812" y="597345"/>
                  </a:lnTo>
                  <a:lnTo>
                    <a:pt x="1242791" y="584645"/>
                  </a:lnTo>
                  <a:lnTo>
                    <a:pt x="1242775" y="571945"/>
                  </a:lnTo>
                  <a:lnTo>
                    <a:pt x="1242765" y="559245"/>
                  </a:lnTo>
                  <a:lnTo>
                    <a:pt x="1242760" y="546545"/>
                  </a:lnTo>
                  <a:close/>
                </a:path>
                <a:path w="2467926" h="689525">
                  <a:moveTo>
                    <a:pt x="1319533" y="190609"/>
                  </a:moveTo>
                  <a:lnTo>
                    <a:pt x="1320694" y="124026"/>
                  </a:lnTo>
                  <a:lnTo>
                    <a:pt x="1319710" y="191883"/>
                  </a:lnTo>
                  <a:lnTo>
                    <a:pt x="1320694" y="124026"/>
                  </a:lnTo>
                  <a:lnTo>
                    <a:pt x="1333394" y="124014"/>
                  </a:lnTo>
                  <a:lnTo>
                    <a:pt x="1336949" y="124014"/>
                  </a:lnTo>
                  <a:lnTo>
                    <a:pt x="1340503" y="123832"/>
                  </a:lnTo>
                  <a:lnTo>
                    <a:pt x="1348678" y="264483"/>
                  </a:lnTo>
                  <a:lnTo>
                    <a:pt x="1319710" y="192065"/>
                  </a:lnTo>
                  <a:lnTo>
                    <a:pt x="1319533" y="191701"/>
                  </a:lnTo>
                  <a:lnTo>
                    <a:pt x="1319533" y="190609"/>
                  </a:lnTo>
                  <a:close/>
                </a:path>
                <a:path w="2467926" h="689525">
                  <a:moveTo>
                    <a:pt x="1473608" y="107587"/>
                  </a:moveTo>
                  <a:lnTo>
                    <a:pt x="1464015" y="157675"/>
                  </a:lnTo>
                  <a:lnTo>
                    <a:pt x="1462948" y="158585"/>
                  </a:lnTo>
                  <a:lnTo>
                    <a:pt x="1461882" y="159313"/>
                  </a:lnTo>
                  <a:lnTo>
                    <a:pt x="1461160" y="110124"/>
                  </a:lnTo>
                  <a:lnTo>
                    <a:pt x="1473608" y="107587"/>
                  </a:lnTo>
                  <a:close/>
                </a:path>
                <a:path w="2467926" h="689525">
                  <a:moveTo>
                    <a:pt x="1303538" y="320343"/>
                  </a:moveTo>
                  <a:lnTo>
                    <a:pt x="1298740" y="322709"/>
                  </a:lnTo>
                  <a:lnTo>
                    <a:pt x="1307994" y="124058"/>
                  </a:lnTo>
                  <a:lnTo>
                    <a:pt x="1304071" y="319798"/>
                  </a:lnTo>
                  <a:lnTo>
                    <a:pt x="1303538" y="320343"/>
                  </a:lnTo>
                  <a:close/>
                </a:path>
                <a:path w="2467926" h="689525">
                  <a:moveTo>
                    <a:pt x="1284619" y="688367"/>
                  </a:moveTo>
                  <a:lnTo>
                    <a:pt x="1279014" y="344362"/>
                  </a:lnTo>
                  <a:lnTo>
                    <a:pt x="1279369" y="343634"/>
                  </a:lnTo>
                  <a:lnTo>
                    <a:pt x="1279547" y="342906"/>
                  </a:lnTo>
                  <a:lnTo>
                    <a:pt x="1284619" y="688367"/>
                  </a:lnTo>
                  <a:close/>
                </a:path>
                <a:path w="2467926" h="689525">
                  <a:moveTo>
                    <a:pt x="1257194" y="124195"/>
                  </a:moveTo>
                  <a:lnTo>
                    <a:pt x="1269894" y="124177"/>
                  </a:lnTo>
                  <a:lnTo>
                    <a:pt x="1260176" y="363649"/>
                  </a:lnTo>
                  <a:lnTo>
                    <a:pt x="1260531" y="362557"/>
                  </a:lnTo>
                  <a:lnTo>
                    <a:pt x="1269894" y="124177"/>
                  </a:lnTo>
                  <a:lnTo>
                    <a:pt x="1266929" y="358008"/>
                  </a:lnTo>
                  <a:lnTo>
                    <a:pt x="1267640" y="356371"/>
                  </a:lnTo>
                  <a:lnTo>
                    <a:pt x="1269894" y="124177"/>
                  </a:lnTo>
                  <a:lnTo>
                    <a:pt x="1273860" y="351094"/>
                  </a:lnTo>
                  <a:lnTo>
                    <a:pt x="1284619" y="688367"/>
                  </a:lnTo>
                  <a:lnTo>
                    <a:pt x="1272137" y="689144"/>
                  </a:lnTo>
                  <a:lnTo>
                    <a:pt x="1267995" y="354187"/>
                  </a:lnTo>
                  <a:lnTo>
                    <a:pt x="1272137" y="689144"/>
                  </a:lnTo>
                  <a:lnTo>
                    <a:pt x="1265685" y="359282"/>
                  </a:lnTo>
                  <a:lnTo>
                    <a:pt x="1260887" y="361465"/>
                  </a:lnTo>
                  <a:lnTo>
                    <a:pt x="1260811" y="685589"/>
                  </a:lnTo>
                  <a:lnTo>
                    <a:pt x="1259643" y="364559"/>
                  </a:lnTo>
                  <a:lnTo>
                    <a:pt x="1257194" y="124195"/>
                  </a:lnTo>
                  <a:close/>
                </a:path>
                <a:path w="2467926" h="689525">
                  <a:moveTo>
                    <a:pt x="1289499" y="686802"/>
                  </a:moveTo>
                  <a:lnTo>
                    <a:pt x="1284619" y="688367"/>
                  </a:lnTo>
                  <a:lnTo>
                    <a:pt x="1284700" y="339813"/>
                  </a:lnTo>
                  <a:lnTo>
                    <a:pt x="1285944" y="338539"/>
                  </a:lnTo>
                  <a:lnTo>
                    <a:pt x="1289499" y="686802"/>
                  </a:lnTo>
                  <a:close/>
                </a:path>
                <a:path w="2467926" h="689525">
                  <a:moveTo>
                    <a:pt x="1251558" y="678306"/>
                  </a:moveTo>
                  <a:lnTo>
                    <a:pt x="1248091" y="376932"/>
                  </a:lnTo>
                  <a:lnTo>
                    <a:pt x="1254489" y="124195"/>
                  </a:lnTo>
                  <a:lnTo>
                    <a:pt x="1248980" y="373656"/>
                  </a:lnTo>
                  <a:lnTo>
                    <a:pt x="1254489" y="124195"/>
                  </a:lnTo>
                  <a:lnTo>
                    <a:pt x="1257194" y="124195"/>
                  </a:lnTo>
                  <a:lnTo>
                    <a:pt x="1259643" y="364559"/>
                  </a:lnTo>
                  <a:lnTo>
                    <a:pt x="1260811" y="685589"/>
                  </a:lnTo>
                  <a:lnTo>
                    <a:pt x="1251558" y="678306"/>
                  </a:lnTo>
                  <a:lnTo>
                    <a:pt x="1248802" y="374930"/>
                  </a:lnTo>
                  <a:lnTo>
                    <a:pt x="1248447" y="376022"/>
                  </a:lnTo>
                  <a:lnTo>
                    <a:pt x="1251558" y="678306"/>
                  </a:lnTo>
                  <a:close/>
                </a:path>
                <a:path w="2467926" h="689525">
                  <a:moveTo>
                    <a:pt x="1237428" y="379661"/>
                  </a:moveTo>
                  <a:lnTo>
                    <a:pt x="1237251" y="381844"/>
                  </a:lnTo>
                  <a:lnTo>
                    <a:pt x="1238234" y="124996"/>
                  </a:lnTo>
                  <a:lnTo>
                    <a:pt x="1237428" y="379661"/>
                  </a:lnTo>
                  <a:lnTo>
                    <a:pt x="1237428" y="374930"/>
                  </a:lnTo>
                  <a:lnTo>
                    <a:pt x="1237428" y="377296"/>
                  </a:lnTo>
                  <a:lnTo>
                    <a:pt x="1237428" y="374930"/>
                  </a:lnTo>
                  <a:lnTo>
                    <a:pt x="1237428" y="379661"/>
                  </a:lnTo>
                  <a:close/>
                </a:path>
                <a:path w="2467926" h="689525">
                  <a:moveTo>
                    <a:pt x="1277770" y="347091"/>
                  </a:moveTo>
                  <a:lnTo>
                    <a:pt x="1275992" y="349456"/>
                  </a:lnTo>
                  <a:lnTo>
                    <a:pt x="1282594" y="124143"/>
                  </a:lnTo>
                  <a:lnTo>
                    <a:pt x="1279014" y="344180"/>
                  </a:lnTo>
                  <a:lnTo>
                    <a:pt x="1277770" y="347091"/>
                  </a:lnTo>
                  <a:close/>
                </a:path>
                <a:path w="2467926" h="689525">
                  <a:moveTo>
                    <a:pt x="1272137" y="689144"/>
                  </a:moveTo>
                  <a:lnTo>
                    <a:pt x="1260811" y="685589"/>
                  </a:lnTo>
                  <a:lnTo>
                    <a:pt x="1260887" y="361465"/>
                  </a:lnTo>
                  <a:lnTo>
                    <a:pt x="1265685" y="359282"/>
                  </a:lnTo>
                  <a:lnTo>
                    <a:pt x="1272137" y="689144"/>
                  </a:lnTo>
                  <a:close/>
                </a:path>
                <a:path w="2467926" h="689525">
                  <a:moveTo>
                    <a:pt x="1377297" y="338035"/>
                  </a:moveTo>
                  <a:lnTo>
                    <a:pt x="1372491" y="326271"/>
                  </a:lnTo>
                  <a:lnTo>
                    <a:pt x="1374624" y="245014"/>
                  </a:lnTo>
                  <a:lnTo>
                    <a:pt x="1376046" y="240465"/>
                  </a:lnTo>
                  <a:lnTo>
                    <a:pt x="1377297" y="338035"/>
                  </a:lnTo>
                  <a:close/>
                </a:path>
                <a:path w="2467926" h="689525">
                  <a:moveTo>
                    <a:pt x="987706" y="517932"/>
                  </a:moveTo>
                  <a:lnTo>
                    <a:pt x="979386" y="364013"/>
                  </a:lnTo>
                  <a:lnTo>
                    <a:pt x="983651" y="366378"/>
                  </a:lnTo>
                  <a:lnTo>
                    <a:pt x="986230" y="305153"/>
                  </a:lnTo>
                  <a:lnTo>
                    <a:pt x="989643" y="317385"/>
                  </a:lnTo>
                  <a:lnTo>
                    <a:pt x="993060" y="329617"/>
                  </a:lnTo>
                  <a:lnTo>
                    <a:pt x="996480" y="341849"/>
                  </a:lnTo>
                  <a:lnTo>
                    <a:pt x="999902" y="354081"/>
                  </a:lnTo>
                  <a:lnTo>
                    <a:pt x="1003324" y="366314"/>
                  </a:lnTo>
                  <a:lnTo>
                    <a:pt x="1006746" y="378546"/>
                  </a:lnTo>
                  <a:lnTo>
                    <a:pt x="1010167" y="390778"/>
                  </a:lnTo>
                  <a:lnTo>
                    <a:pt x="1013585" y="403010"/>
                  </a:lnTo>
                  <a:lnTo>
                    <a:pt x="1017000" y="415242"/>
                  </a:lnTo>
                  <a:lnTo>
                    <a:pt x="1020410" y="427474"/>
                  </a:lnTo>
                  <a:lnTo>
                    <a:pt x="1023815" y="439706"/>
                  </a:lnTo>
                  <a:lnTo>
                    <a:pt x="1024981" y="443919"/>
                  </a:lnTo>
                  <a:lnTo>
                    <a:pt x="1028291" y="455960"/>
                  </a:lnTo>
                  <a:lnTo>
                    <a:pt x="1031582" y="468035"/>
                  </a:lnTo>
                  <a:lnTo>
                    <a:pt x="1034873" y="480167"/>
                  </a:lnTo>
                  <a:lnTo>
                    <a:pt x="1038177" y="492383"/>
                  </a:lnTo>
                  <a:lnTo>
                    <a:pt x="1041513" y="504706"/>
                  </a:lnTo>
                  <a:lnTo>
                    <a:pt x="1044895" y="517162"/>
                  </a:lnTo>
                  <a:lnTo>
                    <a:pt x="1048340" y="529774"/>
                  </a:lnTo>
                  <a:lnTo>
                    <a:pt x="1037479" y="527655"/>
                  </a:lnTo>
                  <a:lnTo>
                    <a:pt x="1024822" y="525176"/>
                  </a:lnTo>
                  <a:lnTo>
                    <a:pt x="1012336" y="522730"/>
                  </a:lnTo>
                  <a:lnTo>
                    <a:pt x="999978" y="520315"/>
                  </a:lnTo>
                  <a:lnTo>
                    <a:pt x="987706" y="517932"/>
                  </a:lnTo>
                  <a:close/>
                </a:path>
                <a:path w="2467926" h="689525">
                  <a:moveTo>
                    <a:pt x="943665" y="320525"/>
                  </a:moveTo>
                  <a:lnTo>
                    <a:pt x="951288" y="314909"/>
                  </a:lnTo>
                  <a:lnTo>
                    <a:pt x="948464" y="325802"/>
                  </a:lnTo>
                  <a:lnTo>
                    <a:pt x="948286" y="329805"/>
                  </a:lnTo>
                  <a:lnTo>
                    <a:pt x="952196" y="330533"/>
                  </a:lnTo>
                  <a:lnTo>
                    <a:pt x="952508" y="313825"/>
                  </a:lnTo>
                  <a:lnTo>
                    <a:pt x="957228" y="309627"/>
                  </a:lnTo>
                  <a:lnTo>
                    <a:pt x="956461" y="335992"/>
                  </a:lnTo>
                  <a:lnTo>
                    <a:pt x="957228" y="309627"/>
                  </a:lnTo>
                  <a:lnTo>
                    <a:pt x="960792" y="306456"/>
                  </a:lnTo>
                  <a:lnTo>
                    <a:pt x="965445" y="513610"/>
                  </a:lnTo>
                  <a:lnTo>
                    <a:pt x="954862" y="332716"/>
                  </a:lnTo>
                  <a:lnTo>
                    <a:pt x="953897" y="312772"/>
                  </a:lnTo>
                  <a:lnTo>
                    <a:pt x="954862" y="332716"/>
                  </a:lnTo>
                  <a:lnTo>
                    <a:pt x="953021" y="511131"/>
                  </a:lnTo>
                  <a:lnTo>
                    <a:pt x="940644" y="508303"/>
                  </a:lnTo>
                  <a:lnTo>
                    <a:pt x="934247" y="506848"/>
                  </a:lnTo>
                  <a:lnTo>
                    <a:pt x="934424" y="332353"/>
                  </a:lnTo>
                  <a:lnTo>
                    <a:pt x="934780" y="332171"/>
                  </a:lnTo>
                  <a:lnTo>
                    <a:pt x="935135" y="331807"/>
                  </a:lnTo>
                  <a:lnTo>
                    <a:pt x="935491" y="331443"/>
                  </a:lnTo>
                  <a:lnTo>
                    <a:pt x="935846" y="331261"/>
                  </a:lnTo>
                  <a:lnTo>
                    <a:pt x="938867" y="94537"/>
                  </a:lnTo>
                  <a:lnTo>
                    <a:pt x="941893" y="95123"/>
                  </a:lnTo>
                  <a:lnTo>
                    <a:pt x="942955" y="324710"/>
                  </a:lnTo>
                  <a:lnTo>
                    <a:pt x="943665" y="320525"/>
                  </a:lnTo>
                  <a:close/>
                </a:path>
                <a:path w="2467926" h="689525">
                  <a:moveTo>
                    <a:pt x="932825" y="334172"/>
                  </a:moveTo>
                  <a:lnTo>
                    <a:pt x="932825" y="508849"/>
                  </a:lnTo>
                  <a:lnTo>
                    <a:pt x="931759" y="515036"/>
                  </a:lnTo>
                  <a:lnTo>
                    <a:pt x="931443" y="516776"/>
                  </a:lnTo>
                  <a:lnTo>
                    <a:pt x="931225" y="336174"/>
                  </a:lnTo>
                  <a:lnTo>
                    <a:pt x="932825" y="334172"/>
                  </a:lnTo>
                  <a:close/>
                </a:path>
                <a:path w="2467926" h="689525">
                  <a:moveTo>
                    <a:pt x="884179" y="318631"/>
                  </a:moveTo>
                  <a:lnTo>
                    <a:pt x="883692" y="321589"/>
                  </a:lnTo>
                  <a:lnTo>
                    <a:pt x="883245" y="324912"/>
                  </a:lnTo>
                  <a:lnTo>
                    <a:pt x="881998" y="334172"/>
                  </a:lnTo>
                  <a:lnTo>
                    <a:pt x="881821" y="335992"/>
                  </a:lnTo>
                  <a:lnTo>
                    <a:pt x="882176" y="358918"/>
                  </a:lnTo>
                  <a:lnTo>
                    <a:pt x="880932" y="338903"/>
                  </a:lnTo>
                  <a:lnTo>
                    <a:pt x="876845" y="361465"/>
                  </a:lnTo>
                  <a:lnTo>
                    <a:pt x="875423" y="411321"/>
                  </a:lnTo>
                  <a:lnTo>
                    <a:pt x="876633" y="81549"/>
                  </a:lnTo>
                  <a:lnTo>
                    <a:pt x="889101" y="83921"/>
                  </a:lnTo>
                  <a:lnTo>
                    <a:pt x="881288" y="337993"/>
                  </a:lnTo>
                  <a:lnTo>
                    <a:pt x="881643" y="336901"/>
                  </a:lnTo>
                  <a:lnTo>
                    <a:pt x="889101" y="83921"/>
                  </a:lnTo>
                  <a:lnTo>
                    <a:pt x="882646" y="328934"/>
                  </a:lnTo>
                  <a:lnTo>
                    <a:pt x="889101" y="83921"/>
                  </a:lnTo>
                  <a:lnTo>
                    <a:pt x="885759" y="309050"/>
                  </a:lnTo>
                  <a:lnTo>
                    <a:pt x="885252" y="312121"/>
                  </a:lnTo>
                  <a:lnTo>
                    <a:pt x="884516" y="316370"/>
                  </a:lnTo>
                  <a:lnTo>
                    <a:pt x="885252" y="312121"/>
                  </a:lnTo>
                  <a:lnTo>
                    <a:pt x="886359" y="305735"/>
                  </a:lnTo>
                  <a:lnTo>
                    <a:pt x="887701" y="298332"/>
                  </a:lnTo>
                  <a:lnTo>
                    <a:pt x="888396" y="357462"/>
                  </a:lnTo>
                  <a:lnTo>
                    <a:pt x="885908" y="357462"/>
                  </a:lnTo>
                  <a:lnTo>
                    <a:pt x="884179" y="318631"/>
                  </a:lnTo>
                  <a:close/>
                </a:path>
                <a:path w="2467926" h="689525">
                  <a:moveTo>
                    <a:pt x="876845" y="361465"/>
                  </a:moveTo>
                  <a:lnTo>
                    <a:pt x="880932" y="338903"/>
                  </a:lnTo>
                  <a:lnTo>
                    <a:pt x="882176" y="358918"/>
                  </a:lnTo>
                  <a:lnTo>
                    <a:pt x="877378" y="403679"/>
                  </a:lnTo>
                  <a:lnTo>
                    <a:pt x="875423" y="411321"/>
                  </a:lnTo>
                  <a:lnTo>
                    <a:pt x="876845" y="361465"/>
                  </a:lnTo>
                  <a:close/>
                </a:path>
                <a:path w="2467926" h="689525">
                  <a:moveTo>
                    <a:pt x="872046" y="618750"/>
                  </a:moveTo>
                  <a:lnTo>
                    <a:pt x="872402" y="372565"/>
                  </a:lnTo>
                  <a:lnTo>
                    <a:pt x="872935" y="371291"/>
                  </a:lnTo>
                  <a:lnTo>
                    <a:pt x="874357" y="622389"/>
                  </a:lnTo>
                  <a:lnTo>
                    <a:pt x="874179" y="410411"/>
                  </a:lnTo>
                  <a:lnTo>
                    <a:pt x="874712" y="410957"/>
                  </a:lnTo>
                  <a:lnTo>
                    <a:pt x="881340" y="655738"/>
                  </a:lnTo>
                  <a:lnTo>
                    <a:pt x="872580" y="622208"/>
                  </a:lnTo>
                  <a:lnTo>
                    <a:pt x="872402" y="620388"/>
                  </a:lnTo>
                  <a:lnTo>
                    <a:pt x="872046" y="618750"/>
                  </a:lnTo>
                  <a:close/>
                </a:path>
                <a:path w="2467926" h="689525">
                  <a:moveTo>
                    <a:pt x="872580" y="622208"/>
                  </a:moveTo>
                  <a:lnTo>
                    <a:pt x="881340" y="655738"/>
                  </a:lnTo>
                  <a:lnTo>
                    <a:pt x="867781" y="655141"/>
                  </a:lnTo>
                  <a:lnTo>
                    <a:pt x="870980" y="617659"/>
                  </a:lnTo>
                  <a:lnTo>
                    <a:pt x="872046" y="618750"/>
                  </a:lnTo>
                  <a:lnTo>
                    <a:pt x="872402" y="620388"/>
                  </a:lnTo>
                  <a:lnTo>
                    <a:pt x="872580" y="622208"/>
                  </a:lnTo>
                  <a:close/>
                </a:path>
                <a:path w="2467926" h="689525">
                  <a:moveTo>
                    <a:pt x="822286" y="210806"/>
                  </a:moveTo>
                  <a:lnTo>
                    <a:pt x="822642" y="208259"/>
                  </a:lnTo>
                  <a:lnTo>
                    <a:pt x="824597" y="206257"/>
                  </a:lnTo>
                  <a:lnTo>
                    <a:pt x="825023" y="201619"/>
                  </a:lnTo>
                  <a:lnTo>
                    <a:pt x="826672" y="189135"/>
                  </a:lnTo>
                  <a:lnTo>
                    <a:pt x="828765" y="176705"/>
                  </a:lnTo>
                  <a:lnTo>
                    <a:pt x="829573" y="214991"/>
                  </a:lnTo>
                  <a:lnTo>
                    <a:pt x="830461" y="215719"/>
                  </a:lnTo>
                  <a:lnTo>
                    <a:pt x="830283" y="438433"/>
                  </a:lnTo>
                  <a:lnTo>
                    <a:pt x="828684" y="214445"/>
                  </a:lnTo>
                  <a:lnTo>
                    <a:pt x="827795" y="214081"/>
                  </a:lnTo>
                  <a:lnTo>
                    <a:pt x="830283" y="438433"/>
                  </a:lnTo>
                  <a:lnTo>
                    <a:pt x="824774" y="433520"/>
                  </a:lnTo>
                  <a:lnTo>
                    <a:pt x="825097" y="599760"/>
                  </a:lnTo>
                  <a:lnTo>
                    <a:pt x="822642" y="612200"/>
                  </a:lnTo>
                  <a:lnTo>
                    <a:pt x="821153" y="617564"/>
                  </a:lnTo>
                  <a:lnTo>
                    <a:pt x="820864" y="430063"/>
                  </a:lnTo>
                  <a:lnTo>
                    <a:pt x="820687" y="430063"/>
                  </a:lnTo>
                  <a:lnTo>
                    <a:pt x="820687" y="429881"/>
                  </a:lnTo>
                  <a:lnTo>
                    <a:pt x="819724" y="225821"/>
                  </a:lnTo>
                  <a:lnTo>
                    <a:pt x="822819" y="213536"/>
                  </a:lnTo>
                  <a:lnTo>
                    <a:pt x="822286" y="210806"/>
                  </a:lnTo>
                  <a:close/>
                </a:path>
                <a:path w="2467926" h="689525">
                  <a:moveTo>
                    <a:pt x="706796" y="67434"/>
                  </a:moveTo>
                  <a:lnTo>
                    <a:pt x="704106" y="206439"/>
                  </a:lnTo>
                  <a:lnTo>
                    <a:pt x="709615" y="304695"/>
                  </a:lnTo>
                  <a:lnTo>
                    <a:pt x="701144" y="302123"/>
                  </a:lnTo>
                  <a:lnTo>
                    <a:pt x="691230" y="294264"/>
                  </a:lnTo>
                  <a:lnTo>
                    <a:pt x="686157" y="281223"/>
                  </a:lnTo>
                  <a:lnTo>
                    <a:pt x="684358" y="270969"/>
                  </a:lnTo>
                  <a:lnTo>
                    <a:pt x="682780" y="67425"/>
                  </a:lnTo>
                  <a:lnTo>
                    <a:pt x="681187" y="42757"/>
                  </a:lnTo>
                  <a:lnTo>
                    <a:pt x="694197" y="47812"/>
                  </a:lnTo>
                  <a:lnTo>
                    <a:pt x="702343" y="55556"/>
                  </a:lnTo>
                  <a:lnTo>
                    <a:pt x="699307" y="211170"/>
                  </a:lnTo>
                  <a:lnTo>
                    <a:pt x="702329" y="210988"/>
                  </a:lnTo>
                  <a:lnTo>
                    <a:pt x="703928" y="209351"/>
                  </a:lnTo>
                  <a:lnTo>
                    <a:pt x="706796" y="67434"/>
                  </a:lnTo>
                  <a:close/>
                </a:path>
                <a:path w="2467926" h="689525">
                  <a:moveTo>
                    <a:pt x="860317" y="398766"/>
                  </a:moveTo>
                  <a:lnTo>
                    <a:pt x="858540" y="397675"/>
                  </a:lnTo>
                  <a:lnTo>
                    <a:pt x="864158" y="79258"/>
                  </a:lnTo>
                  <a:lnTo>
                    <a:pt x="876633" y="81549"/>
                  </a:lnTo>
                  <a:lnTo>
                    <a:pt x="870447" y="375112"/>
                  </a:lnTo>
                  <a:lnTo>
                    <a:pt x="870092" y="381844"/>
                  </a:lnTo>
                  <a:lnTo>
                    <a:pt x="870447" y="375112"/>
                  </a:lnTo>
                  <a:lnTo>
                    <a:pt x="876633" y="81549"/>
                  </a:lnTo>
                  <a:lnTo>
                    <a:pt x="872046" y="373656"/>
                  </a:lnTo>
                  <a:lnTo>
                    <a:pt x="871691" y="408228"/>
                  </a:lnTo>
                  <a:lnTo>
                    <a:pt x="869914" y="380753"/>
                  </a:lnTo>
                  <a:lnTo>
                    <a:pt x="869914" y="376750"/>
                  </a:lnTo>
                  <a:lnTo>
                    <a:pt x="869736" y="378387"/>
                  </a:lnTo>
                  <a:lnTo>
                    <a:pt x="869736" y="379661"/>
                  </a:lnTo>
                  <a:lnTo>
                    <a:pt x="869914" y="380753"/>
                  </a:lnTo>
                  <a:lnTo>
                    <a:pt x="871691" y="408228"/>
                  </a:lnTo>
                  <a:lnTo>
                    <a:pt x="868492" y="405499"/>
                  </a:lnTo>
                  <a:lnTo>
                    <a:pt x="865116" y="402951"/>
                  </a:lnTo>
                  <a:lnTo>
                    <a:pt x="862094" y="400222"/>
                  </a:lnTo>
                  <a:lnTo>
                    <a:pt x="860317" y="398766"/>
                  </a:lnTo>
                  <a:close/>
                </a:path>
                <a:path w="2467926" h="689525">
                  <a:moveTo>
                    <a:pt x="852853" y="400040"/>
                  </a:moveTo>
                  <a:lnTo>
                    <a:pt x="852675" y="400586"/>
                  </a:lnTo>
                  <a:lnTo>
                    <a:pt x="852142" y="401132"/>
                  </a:lnTo>
                  <a:lnTo>
                    <a:pt x="852142" y="402587"/>
                  </a:lnTo>
                  <a:lnTo>
                    <a:pt x="852675" y="400586"/>
                  </a:lnTo>
                  <a:lnTo>
                    <a:pt x="852142" y="403133"/>
                  </a:lnTo>
                  <a:lnTo>
                    <a:pt x="852142" y="402951"/>
                  </a:lnTo>
                  <a:lnTo>
                    <a:pt x="852142" y="403133"/>
                  </a:lnTo>
                  <a:lnTo>
                    <a:pt x="851965" y="402223"/>
                  </a:lnTo>
                  <a:lnTo>
                    <a:pt x="851679" y="77032"/>
                  </a:lnTo>
                  <a:lnTo>
                    <a:pt x="864158" y="79258"/>
                  </a:lnTo>
                  <a:lnTo>
                    <a:pt x="852853" y="400040"/>
                  </a:lnTo>
                  <a:close/>
                </a:path>
                <a:path w="2467926" h="689525">
                  <a:moveTo>
                    <a:pt x="842375" y="638910"/>
                  </a:moveTo>
                  <a:lnTo>
                    <a:pt x="837874" y="627664"/>
                  </a:lnTo>
                  <a:lnTo>
                    <a:pt x="837925" y="614747"/>
                  </a:lnTo>
                  <a:lnTo>
                    <a:pt x="839458" y="606527"/>
                  </a:lnTo>
                  <a:lnTo>
                    <a:pt x="841758" y="594044"/>
                  </a:lnTo>
                  <a:lnTo>
                    <a:pt x="844041" y="581561"/>
                  </a:lnTo>
                  <a:lnTo>
                    <a:pt x="846321" y="569079"/>
                  </a:lnTo>
                  <a:lnTo>
                    <a:pt x="848611" y="556596"/>
                  </a:lnTo>
                  <a:lnTo>
                    <a:pt x="850928" y="544114"/>
                  </a:lnTo>
                  <a:lnTo>
                    <a:pt x="853287" y="531631"/>
                  </a:lnTo>
                  <a:lnTo>
                    <a:pt x="855700" y="519148"/>
                  </a:lnTo>
                  <a:lnTo>
                    <a:pt x="858185" y="506666"/>
                  </a:lnTo>
                  <a:lnTo>
                    <a:pt x="860317" y="496840"/>
                  </a:lnTo>
                  <a:lnTo>
                    <a:pt x="862627" y="609107"/>
                  </a:lnTo>
                  <a:lnTo>
                    <a:pt x="862805" y="608925"/>
                  </a:lnTo>
                  <a:lnTo>
                    <a:pt x="863274" y="653940"/>
                  </a:lnTo>
                  <a:lnTo>
                    <a:pt x="850988" y="647873"/>
                  </a:lnTo>
                  <a:lnTo>
                    <a:pt x="842375" y="638910"/>
                  </a:lnTo>
                  <a:close/>
                </a:path>
                <a:path w="2467926" h="689525">
                  <a:moveTo>
                    <a:pt x="852142" y="401678"/>
                  </a:moveTo>
                  <a:lnTo>
                    <a:pt x="852142" y="401132"/>
                  </a:lnTo>
                  <a:lnTo>
                    <a:pt x="852675" y="400586"/>
                  </a:lnTo>
                  <a:lnTo>
                    <a:pt x="852142" y="402587"/>
                  </a:lnTo>
                  <a:lnTo>
                    <a:pt x="852142" y="401678"/>
                  </a:lnTo>
                  <a:close/>
                </a:path>
                <a:path w="2467926" h="689525">
                  <a:moveTo>
                    <a:pt x="881998" y="335446"/>
                  </a:moveTo>
                  <a:lnTo>
                    <a:pt x="882176" y="358918"/>
                  </a:lnTo>
                  <a:lnTo>
                    <a:pt x="881821" y="335992"/>
                  </a:lnTo>
                  <a:lnTo>
                    <a:pt x="881998" y="334172"/>
                  </a:lnTo>
                  <a:lnTo>
                    <a:pt x="881998" y="335446"/>
                  </a:lnTo>
                  <a:close/>
                </a:path>
                <a:path w="2467926" h="689525">
                  <a:moveTo>
                    <a:pt x="889355" y="289300"/>
                  </a:moveTo>
                  <a:lnTo>
                    <a:pt x="888025" y="296541"/>
                  </a:lnTo>
                  <a:lnTo>
                    <a:pt x="887701" y="298332"/>
                  </a:lnTo>
                  <a:lnTo>
                    <a:pt x="886359" y="305735"/>
                  </a:lnTo>
                  <a:lnTo>
                    <a:pt x="885759" y="309050"/>
                  </a:lnTo>
                  <a:lnTo>
                    <a:pt x="889101" y="83921"/>
                  </a:lnTo>
                  <a:lnTo>
                    <a:pt x="886687" y="303845"/>
                  </a:lnTo>
                  <a:lnTo>
                    <a:pt x="889101" y="83921"/>
                  </a:lnTo>
                  <a:lnTo>
                    <a:pt x="901561" y="86390"/>
                  </a:lnTo>
                  <a:lnTo>
                    <a:pt x="891240" y="278858"/>
                  </a:lnTo>
                  <a:lnTo>
                    <a:pt x="889355" y="289300"/>
                  </a:lnTo>
                  <a:close/>
                </a:path>
                <a:path w="2467926" h="689525">
                  <a:moveTo>
                    <a:pt x="869736" y="379661"/>
                  </a:moveTo>
                  <a:lnTo>
                    <a:pt x="869736" y="378387"/>
                  </a:lnTo>
                  <a:lnTo>
                    <a:pt x="869914" y="376750"/>
                  </a:lnTo>
                  <a:lnTo>
                    <a:pt x="869914" y="380753"/>
                  </a:lnTo>
                  <a:lnTo>
                    <a:pt x="869736" y="379661"/>
                  </a:lnTo>
                  <a:close/>
                </a:path>
                <a:path w="2467926" h="689525">
                  <a:moveTo>
                    <a:pt x="805936" y="182057"/>
                  </a:moveTo>
                  <a:lnTo>
                    <a:pt x="805226" y="182785"/>
                  </a:lnTo>
                  <a:lnTo>
                    <a:pt x="804337" y="183695"/>
                  </a:lnTo>
                  <a:lnTo>
                    <a:pt x="803626" y="184423"/>
                  </a:lnTo>
                  <a:lnTo>
                    <a:pt x="803093" y="82346"/>
                  </a:lnTo>
                  <a:lnTo>
                    <a:pt x="807606" y="77101"/>
                  </a:lnTo>
                  <a:lnTo>
                    <a:pt x="817951" y="72049"/>
                  </a:lnTo>
                  <a:lnTo>
                    <a:pt x="829466" y="72247"/>
                  </a:lnTo>
                  <a:lnTo>
                    <a:pt x="841479" y="75249"/>
                  </a:lnTo>
                  <a:lnTo>
                    <a:pt x="838281" y="449532"/>
                  </a:lnTo>
                  <a:lnTo>
                    <a:pt x="836927" y="537344"/>
                  </a:lnTo>
                  <a:lnTo>
                    <a:pt x="834542" y="549826"/>
                  </a:lnTo>
                  <a:lnTo>
                    <a:pt x="832190" y="562318"/>
                  </a:lnTo>
                  <a:lnTo>
                    <a:pt x="829848" y="574810"/>
                  </a:lnTo>
                  <a:lnTo>
                    <a:pt x="827491" y="587293"/>
                  </a:lnTo>
                  <a:lnTo>
                    <a:pt x="825097" y="599760"/>
                  </a:lnTo>
                  <a:lnTo>
                    <a:pt x="824774" y="433520"/>
                  </a:lnTo>
                  <a:lnTo>
                    <a:pt x="830283" y="438433"/>
                  </a:lnTo>
                  <a:lnTo>
                    <a:pt x="830461" y="215719"/>
                  </a:lnTo>
                  <a:lnTo>
                    <a:pt x="829573" y="214991"/>
                  </a:lnTo>
                  <a:lnTo>
                    <a:pt x="828765" y="176705"/>
                  </a:lnTo>
                  <a:lnTo>
                    <a:pt x="830951" y="164230"/>
                  </a:lnTo>
                  <a:lnTo>
                    <a:pt x="832877" y="151612"/>
                  </a:lnTo>
                  <a:lnTo>
                    <a:pt x="836326" y="445529"/>
                  </a:lnTo>
                  <a:lnTo>
                    <a:pt x="832877" y="151612"/>
                  </a:lnTo>
                  <a:lnTo>
                    <a:pt x="834193" y="138752"/>
                  </a:lnTo>
                  <a:lnTo>
                    <a:pt x="833697" y="139519"/>
                  </a:lnTo>
                  <a:lnTo>
                    <a:pt x="826756" y="150210"/>
                  </a:lnTo>
                  <a:lnTo>
                    <a:pt x="819816" y="160853"/>
                  </a:lnTo>
                  <a:lnTo>
                    <a:pt x="812876" y="171463"/>
                  </a:lnTo>
                  <a:lnTo>
                    <a:pt x="805936" y="182057"/>
                  </a:lnTo>
                  <a:close/>
                </a:path>
                <a:path w="2467926" h="689525">
                  <a:moveTo>
                    <a:pt x="943310" y="320343"/>
                  </a:moveTo>
                  <a:lnTo>
                    <a:pt x="954346" y="97522"/>
                  </a:lnTo>
                  <a:lnTo>
                    <a:pt x="966812" y="99916"/>
                  </a:lnTo>
                  <a:lnTo>
                    <a:pt x="966076" y="300515"/>
                  </a:lnTo>
                  <a:lnTo>
                    <a:pt x="969238" y="296960"/>
                  </a:lnTo>
                  <a:lnTo>
                    <a:pt x="970180" y="295587"/>
                  </a:lnTo>
                  <a:lnTo>
                    <a:pt x="971922" y="358372"/>
                  </a:lnTo>
                  <a:lnTo>
                    <a:pt x="975476" y="361465"/>
                  </a:lnTo>
                  <a:lnTo>
                    <a:pt x="975476" y="515582"/>
                  </a:lnTo>
                  <a:lnTo>
                    <a:pt x="965445" y="513610"/>
                  </a:lnTo>
                  <a:lnTo>
                    <a:pt x="960792" y="306456"/>
                  </a:lnTo>
                  <a:lnTo>
                    <a:pt x="961879" y="305234"/>
                  </a:lnTo>
                  <a:lnTo>
                    <a:pt x="963129" y="304053"/>
                  </a:lnTo>
                  <a:lnTo>
                    <a:pt x="961879" y="305234"/>
                  </a:lnTo>
                  <a:lnTo>
                    <a:pt x="957228" y="309627"/>
                  </a:lnTo>
                  <a:lnTo>
                    <a:pt x="952508" y="313825"/>
                  </a:lnTo>
                  <a:lnTo>
                    <a:pt x="943665" y="320525"/>
                  </a:lnTo>
                  <a:lnTo>
                    <a:pt x="942955" y="324710"/>
                  </a:lnTo>
                  <a:lnTo>
                    <a:pt x="941893" y="95123"/>
                  </a:lnTo>
                  <a:lnTo>
                    <a:pt x="954346" y="97522"/>
                  </a:lnTo>
                  <a:lnTo>
                    <a:pt x="943132" y="319980"/>
                  </a:lnTo>
                  <a:lnTo>
                    <a:pt x="943310" y="320343"/>
                  </a:lnTo>
                  <a:lnTo>
                    <a:pt x="943488" y="320343"/>
                  </a:lnTo>
                  <a:lnTo>
                    <a:pt x="943310" y="320343"/>
                  </a:lnTo>
                  <a:close/>
                </a:path>
                <a:path w="2467926" h="689525">
                  <a:moveTo>
                    <a:pt x="1215925" y="144575"/>
                  </a:moveTo>
                  <a:lnTo>
                    <a:pt x="1215392" y="144393"/>
                  </a:lnTo>
                  <a:lnTo>
                    <a:pt x="1215036" y="144029"/>
                  </a:lnTo>
                  <a:lnTo>
                    <a:pt x="1214681" y="141845"/>
                  </a:lnTo>
                  <a:lnTo>
                    <a:pt x="1215214" y="142209"/>
                  </a:lnTo>
                  <a:lnTo>
                    <a:pt x="1215747" y="143119"/>
                  </a:lnTo>
                  <a:lnTo>
                    <a:pt x="1216102" y="143847"/>
                  </a:lnTo>
                  <a:lnTo>
                    <a:pt x="1216636" y="144575"/>
                  </a:lnTo>
                  <a:lnTo>
                    <a:pt x="1216991" y="144938"/>
                  </a:lnTo>
                  <a:lnTo>
                    <a:pt x="1217114" y="285911"/>
                  </a:lnTo>
                  <a:lnTo>
                    <a:pt x="1215747" y="298509"/>
                  </a:lnTo>
                  <a:lnTo>
                    <a:pt x="1215925" y="144575"/>
                  </a:lnTo>
                  <a:close/>
                </a:path>
                <a:path w="2467926" h="689525">
                  <a:moveTo>
                    <a:pt x="1221078" y="219358"/>
                  </a:moveTo>
                  <a:lnTo>
                    <a:pt x="1220679" y="235240"/>
                  </a:lnTo>
                  <a:lnTo>
                    <a:pt x="1220099" y="247949"/>
                  </a:lnTo>
                  <a:lnTo>
                    <a:pt x="1219303" y="260631"/>
                  </a:lnTo>
                  <a:lnTo>
                    <a:pt x="1218304" y="273285"/>
                  </a:lnTo>
                  <a:lnTo>
                    <a:pt x="1217114" y="285911"/>
                  </a:lnTo>
                  <a:lnTo>
                    <a:pt x="1216991" y="144938"/>
                  </a:lnTo>
                  <a:lnTo>
                    <a:pt x="1224771" y="150431"/>
                  </a:lnTo>
                  <a:lnTo>
                    <a:pt x="1226443" y="160847"/>
                  </a:lnTo>
                  <a:lnTo>
                    <a:pt x="1225166" y="172232"/>
                  </a:lnTo>
                  <a:lnTo>
                    <a:pt x="1224988" y="174779"/>
                  </a:lnTo>
                  <a:lnTo>
                    <a:pt x="1224810" y="177145"/>
                  </a:lnTo>
                  <a:lnTo>
                    <a:pt x="1224633" y="179692"/>
                  </a:lnTo>
                  <a:lnTo>
                    <a:pt x="1224543" y="181485"/>
                  </a:lnTo>
                  <a:lnTo>
                    <a:pt x="1224059" y="194161"/>
                  </a:lnTo>
                  <a:lnTo>
                    <a:pt x="1223202" y="206797"/>
                  </a:lnTo>
                  <a:lnTo>
                    <a:pt x="1221078" y="219358"/>
                  </a:lnTo>
                  <a:close/>
                </a:path>
                <a:path w="2467926" h="689525">
                  <a:moveTo>
                    <a:pt x="970180" y="295587"/>
                  </a:moveTo>
                  <a:lnTo>
                    <a:pt x="966076" y="300515"/>
                  </a:lnTo>
                  <a:lnTo>
                    <a:pt x="966812" y="99916"/>
                  </a:lnTo>
                  <a:lnTo>
                    <a:pt x="979286" y="102314"/>
                  </a:lnTo>
                  <a:lnTo>
                    <a:pt x="971389" y="289593"/>
                  </a:lnTo>
                  <a:lnTo>
                    <a:pt x="970180" y="295587"/>
                  </a:lnTo>
                  <a:close/>
                </a:path>
                <a:path w="2467926" h="689525">
                  <a:moveTo>
                    <a:pt x="1061668" y="206257"/>
                  </a:moveTo>
                  <a:lnTo>
                    <a:pt x="1062276" y="209813"/>
                  </a:lnTo>
                  <a:lnTo>
                    <a:pt x="1064504" y="222332"/>
                  </a:lnTo>
                  <a:lnTo>
                    <a:pt x="1066822" y="234824"/>
                  </a:lnTo>
                  <a:lnTo>
                    <a:pt x="1067355" y="235916"/>
                  </a:lnTo>
                  <a:lnTo>
                    <a:pt x="1067533" y="236462"/>
                  </a:lnTo>
                  <a:lnTo>
                    <a:pt x="1067533" y="236826"/>
                  </a:lnTo>
                  <a:lnTo>
                    <a:pt x="1067177" y="237190"/>
                  </a:lnTo>
                  <a:lnTo>
                    <a:pt x="1067177" y="237372"/>
                  </a:lnTo>
                  <a:lnTo>
                    <a:pt x="1067711" y="238464"/>
                  </a:lnTo>
                  <a:lnTo>
                    <a:pt x="1068244" y="239737"/>
                  </a:lnTo>
                  <a:lnTo>
                    <a:pt x="1068777" y="240829"/>
                  </a:lnTo>
                  <a:lnTo>
                    <a:pt x="1069274" y="239996"/>
                  </a:lnTo>
                  <a:lnTo>
                    <a:pt x="1075137" y="228704"/>
                  </a:lnTo>
                  <a:lnTo>
                    <a:pt x="1080044" y="217001"/>
                  </a:lnTo>
                  <a:lnTo>
                    <a:pt x="1084495" y="205095"/>
                  </a:lnTo>
                  <a:lnTo>
                    <a:pt x="1088985" y="193196"/>
                  </a:lnTo>
                  <a:lnTo>
                    <a:pt x="1094012" y="181511"/>
                  </a:lnTo>
                  <a:lnTo>
                    <a:pt x="1097211" y="174597"/>
                  </a:lnTo>
                  <a:lnTo>
                    <a:pt x="1099877" y="167319"/>
                  </a:lnTo>
                  <a:lnTo>
                    <a:pt x="1102720" y="160223"/>
                  </a:lnTo>
                  <a:lnTo>
                    <a:pt x="1104320" y="155674"/>
                  </a:lnTo>
                  <a:lnTo>
                    <a:pt x="1105741" y="151125"/>
                  </a:lnTo>
                  <a:lnTo>
                    <a:pt x="1107341" y="146576"/>
                  </a:lnTo>
                  <a:lnTo>
                    <a:pt x="1112993" y="135375"/>
                  </a:lnTo>
                  <a:lnTo>
                    <a:pt x="1122913" y="127374"/>
                  </a:lnTo>
                  <a:lnTo>
                    <a:pt x="1136486" y="124559"/>
                  </a:lnTo>
                  <a:lnTo>
                    <a:pt x="1145127" y="124508"/>
                  </a:lnTo>
                  <a:lnTo>
                    <a:pt x="1157826" y="124470"/>
                  </a:lnTo>
                  <a:lnTo>
                    <a:pt x="1170538" y="124449"/>
                  </a:lnTo>
                  <a:lnTo>
                    <a:pt x="1183252" y="124417"/>
                  </a:lnTo>
                  <a:lnTo>
                    <a:pt x="1195956" y="124342"/>
                  </a:lnTo>
                  <a:lnTo>
                    <a:pt x="1208638" y="124195"/>
                  </a:lnTo>
                  <a:lnTo>
                    <a:pt x="1214503" y="124195"/>
                  </a:lnTo>
                  <a:lnTo>
                    <a:pt x="1215747" y="125833"/>
                  </a:lnTo>
                  <a:lnTo>
                    <a:pt x="1213437" y="131110"/>
                  </a:lnTo>
                  <a:lnTo>
                    <a:pt x="1212015" y="134749"/>
                  </a:lnTo>
                  <a:lnTo>
                    <a:pt x="1213614" y="138388"/>
                  </a:lnTo>
                  <a:lnTo>
                    <a:pt x="1214681" y="141845"/>
                  </a:lnTo>
                  <a:lnTo>
                    <a:pt x="1215036" y="144029"/>
                  </a:lnTo>
                  <a:lnTo>
                    <a:pt x="1215392" y="144393"/>
                  </a:lnTo>
                  <a:lnTo>
                    <a:pt x="1215925" y="144575"/>
                  </a:lnTo>
                  <a:lnTo>
                    <a:pt x="1215747" y="298509"/>
                  </a:lnTo>
                  <a:lnTo>
                    <a:pt x="1215462" y="303645"/>
                  </a:lnTo>
                  <a:lnTo>
                    <a:pt x="1218916" y="315659"/>
                  </a:lnTo>
                  <a:lnTo>
                    <a:pt x="1229964" y="322709"/>
                  </a:lnTo>
                  <a:lnTo>
                    <a:pt x="1234407" y="392580"/>
                  </a:lnTo>
                  <a:lnTo>
                    <a:pt x="1239383" y="416234"/>
                  </a:lnTo>
                  <a:lnTo>
                    <a:pt x="1228365" y="418417"/>
                  </a:lnTo>
                  <a:lnTo>
                    <a:pt x="1228340" y="424435"/>
                  </a:lnTo>
                  <a:lnTo>
                    <a:pt x="1228281" y="437144"/>
                  </a:lnTo>
                  <a:lnTo>
                    <a:pt x="1228216" y="449845"/>
                  </a:lnTo>
                  <a:lnTo>
                    <a:pt x="1228149" y="462541"/>
                  </a:lnTo>
                  <a:lnTo>
                    <a:pt x="1228081" y="475234"/>
                  </a:lnTo>
                  <a:lnTo>
                    <a:pt x="1228017" y="487925"/>
                  </a:lnTo>
                  <a:lnTo>
                    <a:pt x="1227957" y="500617"/>
                  </a:lnTo>
                  <a:lnTo>
                    <a:pt x="1227907" y="513311"/>
                  </a:lnTo>
                  <a:lnTo>
                    <a:pt x="1227867" y="526010"/>
                  </a:lnTo>
                  <a:lnTo>
                    <a:pt x="1227841" y="538714"/>
                  </a:lnTo>
                  <a:lnTo>
                    <a:pt x="1227832" y="551427"/>
                  </a:lnTo>
                  <a:lnTo>
                    <a:pt x="1227780" y="564059"/>
                  </a:lnTo>
                  <a:lnTo>
                    <a:pt x="1227754" y="576759"/>
                  </a:lnTo>
                  <a:lnTo>
                    <a:pt x="1226304" y="663989"/>
                  </a:lnTo>
                  <a:lnTo>
                    <a:pt x="1220417" y="676358"/>
                  </a:lnTo>
                  <a:lnTo>
                    <a:pt x="1210459" y="684975"/>
                  </a:lnTo>
                  <a:lnTo>
                    <a:pt x="1197087" y="689167"/>
                  </a:lnTo>
                  <a:lnTo>
                    <a:pt x="1191878" y="689525"/>
                  </a:lnTo>
                  <a:lnTo>
                    <a:pt x="1177835" y="687924"/>
                  </a:lnTo>
                  <a:lnTo>
                    <a:pt x="1166667" y="682401"/>
                  </a:lnTo>
                  <a:lnTo>
                    <a:pt x="1158611" y="673118"/>
                  </a:lnTo>
                  <a:lnTo>
                    <a:pt x="1153902" y="660236"/>
                  </a:lnTo>
                  <a:lnTo>
                    <a:pt x="1151947" y="657507"/>
                  </a:lnTo>
                  <a:lnTo>
                    <a:pt x="1151947" y="654960"/>
                  </a:lnTo>
                  <a:lnTo>
                    <a:pt x="1153725" y="652230"/>
                  </a:lnTo>
                  <a:lnTo>
                    <a:pt x="1153736" y="648446"/>
                  </a:lnTo>
                  <a:lnTo>
                    <a:pt x="1153773" y="635767"/>
                  </a:lnTo>
                  <a:lnTo>
                    <a:pt x="1153809" y="623084"/>
                  </a:lnTo>
                  <a:lnTo>
                    <a:pt x="1153845" y="610396"/>
                  </a:lnTo>
                  <a:lnTo>
                    <a:pt x="1153880" y="597703"/>
                  </a:lnTo>
                  <a:lnTo>
                    <a:pt x="1153913" y="585008"/>
                  </a:lnTo>
                  <a:lnTo>
                    <a:pt x="1153944" y="572308"/>
                  </a:lnTo>
                  <a:lnTo>
                    <a:pt x="1153973" y="559606"/>
                  </a:lnTo>
                  <a:lnTo>
                    <a:pt x="1153999" y="546901"/>
                  </a:lnTo>
                  <a:lnTo>
                    <a:pt x="1154022" y="534194"/>
                  </a:lnTo>
                  <a:lnTo>
                    <a:pt x="1154042" y="521485"/>
                  </a:lnTo>
                  <a:lnTo>
                    <a:pt x="1154058" y="508775"/>
                  </a:lnTo>
                  <a:lnTo>
                    <a:pt x="1154070" y="496064"/>
                  </a:lnTo>
                  <a:lnTo>
                    <a:pt x="1154077" y="483351"/>
                  </a:lnTo>
                  <a:lnTo>
                    <a:pt x="1154080" y="470639"/>
                  </a:lnTo>
                  <a:lnTo>
                    <a:pt x="1152303" y="469183"/>
                  </a:lnTo>
                  <a:lnTo>
                    <a:pt x="1152481" y="467545"/>
                  </a:lnTo>
                  <a:lnTo>
                    <a:pt x="1153902" y="465908"/>
                  </a:lnTo>
                  <a:lnTo>
                    <a:pt x="1153876" y="452153"/>
                  </a:lnTo>
                  <a:lnTo>
                    <a:pt x="1153849" y="438401"/>
                  </a:lnTo>
                  <a:lnTo>
                    <a:pt x="1153822" y="424652"/>
                  </a:lnTo>
                  <a:lnTo>
                    <a:pt x="1153796" y="410905"/>
                  </a:lnTo>
                  <a:lnTo>
                    <a:pt x="1153769" y="397160"/>
                  </a:lnTo>
                  <a:lnTo>
                    <a:pt x="1153742" y="383417"/>
                  </a:lnTo>
                  <a:lnTo>
                    <a:pt x="1153716" y="369676"/>
                  </a:lnTo>
                  <a:lnTo>
                    <a:pt x="1153689" y="355937"/>
                  </a:lnTo>
                  <a:lnTo>
                    <a:pt x="1153662" y="342199"/>
                  </a:lnTo>
                  <a:lnTo>
                    <a:pt x="1153636" y="328463"/>
                  </a:lnTo>
                  <a:lnTo>
                    <a:pt x="1153609" y="314729"/>
                  </a:lnTo>
                  <a:lnTo>
                    <a:pt x="1153582" y="300995"/>
                  </a:lnTo>
                  <a:lnTo>
                    <a:pt x="1153556" y="287263"/>
                  </a:lnTo>
                  <a:lnTo>
                    <a:pt x="1153529" y="273531"/>
                  </a:lnTo>
                  <a:lnTo>
                    <a:pt x="1153502" y="259801"/>
                  </a:lnTo>
                  <a:lnTo>
                    <a:pt x="1153476" y="246071"/>
                  </a:lnTo>
                  <a:lnTo>
                    <a:pt x="1153449" y="232341"/>
                  </a:lnTo>
                  <a:lnTo>
                    <a:pt x="1153422" y="218612"/>
                  </a:lnTo>
                  <a:lnTo>
                    <a:pt x="1153396" y="204884"/>
                  </a:lnTo>
                  <a:lnTo>
                    <a:pt x="1153369" y="191155"/>
                  </a:lnTo>
                  <a:lnTo>
                    <a:pt x="1153369" y="190973"/>
                  </a:lnTo>
                  <a:lnTo>
                    <a:pt x="1152836" y="190791"/>
                  </a:lnTo>
                  <a:lnTo>
                    <a:pt x="1151237" y="189517"/>
                  </a:lnTo>
                  <a:lnTo>
                    <a:pt x="1149555" y="193580"/>
                  </a:lnTo>
                  <a:lnTo>
                    <a:pt x="1144688" y="205425"/>
                  </a:lnTo>
                  <a:lnTo>
                    <a:pt x="1139917" y="217171"/>
                  </a:lnTo>
                  <a:lnTo>
                    <a:pt x="1135242" y="228820"/>
                  </a:lnTo>
                  <a:lnTo>
                    <a:pt x="1132742" y="235156"/>
                  </a:lnTo>
                  <a:lnTo>
                    <a:pt x="1128071" y="246960"/>
                  </a:lnTo>
                  <a:lnTo>
                    <a:pt x="1123392" y="258760"/>
                  </a:lnTo>
                  <a:lnTo>
                    <a:pt x="1118713" y="270559"/>
                  </a:lnTo>
                  <a:lnTo>
                    <a:pt x="1114040" y="282362"/>
                  </a:lnTo>
                  <a:lnTo>
                    <a:pt x="1109381" y="294172"/>
                  </a:lnTo>
                  <a:lnTo>
                    <a:pt x="1104743" y="305993"/>
                  </a:lnTo>
                  <a:lnTo>
                    <a:pt x="1100133" y="317828"/>
                  </a:lnTo>
                  <a:lnTo>
                    <a:pt x="1095559" y="329682"/>
                  </a:lnTo>
                  <a:lnTo>
                    <a:pt x="1091029" y="341558"/>
                  </a:lnTo>
                  <a:lnTo>
                    <a:pt x="1086548" y="353459"/>
                  </a:lnTo>
                  <a:lnTo>
                    <a:pt x="1085108" y="356953"/>
                  </a:lnTo>
                  <a:lnTo>
                    <a:pt x="1076957" y="368326"/>
                  </a:lnTo>
                  <a:lnTo>
                    <a:pt x="1066704" y="374103"/>
                  </a:lnTo>
                  <a:lnTo>
                    <a:pt x="1055712" y="374952"/>
                  </a:lnTo>
                  <a:lnTo>
                    <a:pt x="1045345" y="371547"/>
                  </a:lnTo>
                  <a:lnTo>
                    <a:pt x="1036966" y="364559"/>
                  </a:lnTo>
                  <a:lnTo>
                    <a:pt x="1031634" y="357826"/>
                  </a:lnTo>
                  <a:lnTo>
                    <a:pt x="1029680" y="350548"/>
                  </a:lnTo>
                  <a:lnTo>
                    <a:pt x="1031279" y="341996"/>
                  </a:lnTo>
                  <a:lnTo>
                    <a:pt x="1030441" y="337493"/>
                  </a:lnTo>
                  <a:lnTo>
                    <a:pt x="1028123" y="325035"/>
                  </a:lnTo>
                  <a:lnTo>
                    <a:pt x="1025800" y="312572"/>
                  </a:lnTo>
                  <a:lnTo>
                    <a:pt x="1023472" y="300103"/>
                  </a:lnTo>
                  <a:lnTo>
                    <a:pt x="1021134" y="287625"/>
                  </a:lnTo>
                  <a:lnTo>
                    <a:pt x="1018785" y="275135"/>
                  </a:lnTo>
                  <a:lnTo>
                    <a:pt x="1016421" y="262631"/>
                  </a:lnTo>
                  <a:lnTo>
                    <a:pt x="1014041" y="250109"/>
                  </a:lnTo>
                  <a:lnTo>
                    <a:pt x="1013507" y="247743"/>
                  </a:lnTo>
                  <a:lnTo>
                    <a:pt x="1012974" y="245196"/>
                  </a:lnTo>
                  <a:lnTo>
                    <a:pt x="1012441" y="242648"/>
                  </a:lnTo>
                  <a:lnTo>
                    <a:pt x="1011019" y="235560"/>
                  </a:lnTo>
                  <a:lnTo>
                    <a:pt x="1008501" y="223113"/>
                  </a:lnTo>
                  <a:lnTo>
                    <a:pt x="1005967" y="210665"/>
                  </a:lnTo>
                  <a:lnTo>
                    <a:pt x="1003432" y="198218"/>
                  </a:lnTo>
                  <a:lnTo>
                    <a:pt x="1000906" y="185771"/>
                  </a:lnTo>
                  <a:lnTo>
                    <a:pt x="998402" y="173323"/>
                  </a:lnTo>
                  <a:lnTo>
                    <a:pt x="997230" y="178936"/>
                  </a:lnTo>
                  <a:lnTo>
                    <a:pt x="994391" y="191386"/>
                  </a:lnTo>
                  <a:lnTo>
                    <a:pt x="991378" y="203778"/>
                  </a:lnTo>
                  <a:lnTo>
                    <a:pt x="988358" y="216148"/>
                  </a:lnTo>
                  <a:lnTo>
                    <a:pt x="985498" y="228529"/>
                  </a:lnTo>
                  <a:lnTo>
                    <a:pt x="982968" y="240956"/>
                  </a:lnTo>
                  <a:lnTo>
                    <a:pt x="980935" y="253464"/>
                  </a:lnTo>
                  <a:lnTo>
                    <a:pt x="979566" y="266086"/>
                  </a:lnTo>
                  <a:lnTo>
                    <a:pt x="979031" y="278858"/>
                  </a:lnTo>
                  <a:lnTo>
                    <a:pt x="980808" y="281041"/>
                  </a:lnTo>
                  <a:lnTo>
                    <a:pt x="981519" y="283588"/>
                  </a:lnTo>
                  <a:lnTo>
                    <a:pt x="980986" y="286318"/>
                  </a:lnTo>
                  <a:lnTo>
                    <a:pt x="982823" y="292921"/>
                  </a:lnTo>
                  <a:lnTo>
                    <a:pt x="986230" y="305153"/>
                  </a:lnTo>
                  <a:lnTo>
                    <a:pt x="983651" y="366378"/>
                  </a:lnTo>
                  <a:lnTo>
                    <a:pt x="979386" y="364013"/>
                  </a:lnTo>
                  <a:lnTo>
                    <a:pt x="978498" y="286318"/>
                  </a:lnTo>
                  <a:lnTo>
                    <a:pt x="976543" y="286318"/>
                  </a:lnTo>
                  <a:lnTo>
                    <a:pt x="974766" y="287228"/>
                  </a:lnTo>
                  <a:lnTo>
                    <a:pt x="972988" y="288319"/>
                  </a:lnTo>
                  <a:lnTo>
                    <a:pt x="976543" y="286318"/>
                  </a:lnTo>
                  <a:lnTo>
                    <a:pt x="971282" y="294265"/>
                  </a:lnTo>
                  <a:lnTo>
                    <a:pt x="976543" y="286318"/>
                  </a:lnTo>
                  <a:lnTo>
                    <a:pt x="979386" y="364013"/>
                  </a:lnTo>
                  <a:lnTo>
                    <a:pt x="987706" y="517932"/>
                  </a:lnTo>
                  <a:lnTo>
                    <a:pt x="975476" y="515582"/>
                  </a:lnTo>
                  <a:lnTo>
                    <a:pt x="975476" y="361465"/>
                  </a:lnTo>
                  <a:lnTo>
                    <a:pt x="971922" y="358372"/>
                  </a:lnTo>
                  <a:lnTo>
                    <a:pt x="970180" y="295587"/>
                  </a:lnTo>
                  <a:lnTo>
                    <a:pt x="971389" y="289593"/>
                  </a:lnTo>
                  <a:lnTo>
                    <a:pt x="979286" y="102314"/>
                  </a:lnTo>
                  <a:lnTo>
                    <a:pt x="976365" y="286136"/>
                  </a:lnTo>
                  <a:lnTo>
                    <a:pt x="979286" y="102314"/>
                  </a:lnTo>
                  <a:lnTo>
                    <a:pt x="991762" y="104729"/>
                  </a:lnTo>
                  <a:lnTo>
                    <a:pt x="1004234" y="107171"/>
                  </a:lnTo>
                  <a:lnTo>
                    <a:pt x="1016698" y="109653"/>
                  </a:lnTo>
                  <a:lnTo>
                    <a:pt x="1029146" y="112186"/>
                  </a:lnTo>
                  <a:lnTo>
                    <a:pt x="1041332" y="119115"/>
                  </a:lnTo>
                  <a:lnTo>
                    <a:pt x="1047096" y="131292"/>
                  </a:lnTo>
                  <a:lnTo>
                    <a:pt x="1048590" y="138921"/>
                  </a:lnTo>
                  <a:lnTo>
                    <a:pt x="1050967" y="151401"/>
                  </a:lnTo>
                  <a:lnTo>
                    <a:pt x="1053291" y="163896"/>
                  </a:lnTo>
                  <a:lnTo>
                    <a:pt x="1055592" y="176393"/>
                  </a:lnTo>
                  <a:lnTo>
                    <a:pt x="1057900" y="188880"/>
                  </a:lnTo>
                  <a:lnTo>
                    <a:pt x="1060246" y="201345"/>
                  </a:lnTo>
                  <a:lnTo>
                    <a:pt x="1061846" y="202618"/>
                  </a:lnTo>
                  <a:lnTo>
                    <a:pt x="1062024" y="204256"/>
                  </a:lnTo>
                  <a:lnTo>
                    <a:pt x="1061668" y="206257"/>
                  </a:lnTo>
                  <a:close/>
                </a:path>
                <a:path w="2467926" h="689525">
                  <a:moveTo>
                    <a:pt x="952196" y="330533"/>
                  </a:moveTo>
                  <a:lnTo>
                    <a:pt x="948286" y="329805"/>
                  </a:lnTo>
                  <a:lnTo>
                    <a:pt x="948464" y="325802"/>
                  </a:lnTo>
                  <a:lnTo>
                    <a:pt x="951288" y="314909"/>
                  </a:lnTo>
                  <a:lnTo>
                    <a:pt x="952508" y="313825"/>
                  </a:lnTo>
                  <a:lnTo>
                    <a:pt x="952196" y="330533"/>
                  </a:lnTo>
                  <a:close/>
                </a:path>
                <a:path w="2467926" h="689525">
                  <a:moveTo>
                    <a:pt x="680012" y="245931"/>
                  </a:moveTo>
                  <a:lnTo>
                    <a:pt x="677862" y="233412"/>
                  </a:lnTo>
                  <a:lnTo>
                    <a:pt x="678515" y="62877"/>
                  </a:lnTo>
                  <a:lnTo>
                    <a:pt x="680647" y="65242"/>
                  </a:lnTo>
                  <a:lnTo>
                    <a:pt x="682177" y="258450"/>
                  </a:lnTo>
                  <a:lnTo>
                    <a:pt x="680012" y="245931"/>
                  </a:lnTo>
                  <a:close/>
                </a:path>
                <a:path w="2467926" h="689525">
                  <a:moveTo>
                    <a:pt x="724188" y="190063"/>
                  </a:moveTo>
                  <a:lnTo>
                    <a:pt x="723299" y="184059"/>
                  </a:lnTo>
                  <a:lnTo>
                    <a:pt x="724010" y="183513"/>
                  </a:lnTo>
                  <a:lnTo>
                    <a:pt x="724543" y="182967"/>
                  </a:lnTo>
                  <a:lnTo>
                    <a:pt x="727209" y="189336"/>
                  </a:lnTo>
                  <a:lnTo>
                    <a:pt x="727386" y="191519"/>
                  </a:lnTo>
                  <a:lnTo>
                    <a:pt x="727564" y="193702"/>
                  </a:lnTo>
                  <a:lnTo>
                    <a:pt x="727920" y="196068"/>
                  </a:lnTo>
                  <a:lnTo>
                    <a:pt x="735917" y="194066"/>
                  </a:lnTo>
                  <a:lnTo>
                    <a:pt x="736628" y="185696"/>
                  </a:lnTo>
                  <a:lnTo>
                    <a:pt x="740715" y="180238"/>
                  </a:lnTo>
                  <a:lnTo>
                    <a:pt x="743217" y="176776"/>
                  </a:lnTo>
                  <a:lnTo>
                    <a:pt x="750149" y="166142"/>
                  </a:lnTo>
                  <a:lnTo>
                    <a:pt x="756887" y="155310"/>
                  </a:lnTo>
                  <a:lnTo>
                    <a:pt x="757598" y="154764"/>
                  </a:lnTo>
                  <a:lnTo>
                    <a:pt x="758131" y="154036"/>
                  </a:lnTo>
                  <a:lnTo>
                    <a:pt x="758664" y="153490"/>
                  </a:lnTo>
                  <a:lnTo>
                    <a:pt x="759020" y="153126"/>
                  </a:lnTo>
                  <a:lnTo>
                    <a:pt x="762502" y="146847"/>
                  </a:lnTo>
                  <a:lnTo>
                    <a:pt x="768840" y="135836"/>
                  </a:lnTo>
                  <a:lnTo>
                    <a:pt x="775384" y="124940"/>
                  </a:lnTo>
                  <a:lnTo>
                    <a:pt x="782108" y="114150"/>
                  </a:lnTo>
                  <a:lnTo>
                    <a:pt x="781767" y="160769"/>
                  </a:lnTo>
                  <a:lnTo>
                    <a:pt x="783367" y="161314"/>
                  </a:lnTo>
                  <a:lnTo>
                    <a:pt x="784966" y="162224"/>
                  </a:lnTo>
                  <a:lnTo>
                    <a:pt x="783367" y="161314"/>
                  </a:lnTo>
                  <a:lnTo>
                    <a:pt x="781767" y="160769"/>
                  </a:lnTo>
                  <a:lnTo>
                    <a:pt x="782108" y="114150"/>
                  </a:lnTo>
                  <a:lnTo>
                    <a:pt x="788985" y="103460"/>
                  </a:lnTo>
                  <a:lnTo>
                    <a:pt x="795988" y="92861"/>
                  </a:lnTo>
                  <a:lnTo>
                    <a:pt x="803093" y="82346"/>
                  </a:lnTo>
                  <a:lnTo>
                    <a:pt x="803626" y="184423"/>
                  </a:lnTo>
                  <a:lnTo>
                    <a:pt x="801390" y="188315"/>
                  </a:lnTo>
                  <a:lnTo>
                    <a:pt x="794980" y="199294"/>
                  </a:lnTo>
                  <a:lnTo>
                    <a:pt x="788466" y="210200"/>
                  </a:lnTo>
                  <a:lnTo>
                    <a:pt x="781850" y="221036"/>
                  </a:lnTo>
                  <a:lnTo>
                    <a:pt x="779812" y="160223"/>
                  </a:lnTo>
                  <a:lnTo>
                    <a:pt x="779812" y="160041"/>
                  </a:lnTo>
                  <a:lnTo>
                    <a:pt x="779812" y="160223"/>
                  </a:lnTo>
                  <a:lnTo>
                    <a:pt x="781850" y="221036"/>
                  </a:lnTo>
                  <a:lnTo>
                    <a:pt x="775132" y="231807"/>
                  </a:lnTo>
                  <a:lnTo>
                    <a:pt x="768316" y="242516"/>
                  </a:lnTo>
                  <a:lnTo>
                    <a:pt x="761402" y="253167"/>
                  </a:lnTo>
                  <a:lnTo>
                    <a:pt x="754393" y="263763"/>
                  </a:lnTo>
                  <a:lnTo>
                    <a:pt x="747291" y="274309"/>
                  </a:lnTo>
                  <a:lnTo>
                    <a:pt x="744447" y="279585"/>
                  </a:lnTo>
                  <a:lnTo>
                    <a:pt x="741604" y="284862"/>
                  </a:lnTo>
                  <a:lnTo>
                    <a:pt x="738582" y="290139"/>
                  </a:lnTo>
                  <a:lnTo>
                    <a:pt x="732625" y="297428"/>
                  </a:lnTo>
                  <a:lnTo>
                    <a:pt x="721638" y="303813"/>
                  </a:lnTo>
                  <a:lnTo>
                    <a:pt x="724188" y="190063"/>
                  </a:lnTo>
                  <a:close/>
                </a:path>
                <a:path w="2467926" h="689525">
                  <a:moveTo>
                    <a:pt x="723461" y="169381"/>
                  </a:moveTo>
                  <a:lnTo>
                    <a:pt x="722588" y="184423"/>
                  </a:lnTo>
                  <a:lnTo>
                    <a:pt x="721166" y="190973"/>
                  </a:lnTo>
                  <a:lnTo>
                    <a:pt x="718323" y="191701"/>
                  </a:lnTo>
                  <a:lnTo>
                    <a:pt x="718145" y="191701"/>
                  </a:lnTo>
                  <a:lnTo>
                    <a:pt x="719203" y="144379"/>
                  </a:lnTo>
                  <a:lnTo>
                    <a:pt x="721327" y="156883"/>
                  </a:lnTo>
                  <a:lnTo>
                    <a:pt x="723461" y="169381"/>
                  </a:lnTo>
                  <a:close/>
                </a:path>
                <a:path w="2467926" h="689525">
                  <a:moveTo>
                    <a:pt x="763431" y="630769"/>
                  </a:moveTo>
                  <a:lnTo>
                    <a:pt x="754877" y="621562"/>
                  </a:lnTo>
                  <a:lnTo>
                    <a:pt x="750300" y="610044"/>
                  </a:lnTo>
                  <a:lnTo>
                    <a:pt x="750312" y="597098"/>
                  </a:lnTo>
                  <a:lnTo>
                    <a:pt x="751668" y="589934"/>
                  </a:lnTo>
                  <a:lnTo>
                    <a:pt x="754031" y="577456"/>
                  </a:lnTo>
                  <a:lnTo>
                    <a:pt x="756394" y="564977"/>
                  </a:lnTo>
                  <a:lnTo>
                    <a:pt x="758757" y="552499"/>
                  </a:lnTo>
                  <a:lnTo>
                    <a:pt x="761120" y="540021"/>
                  </a:lnTo>
                  <a:lnTo>
                    <a:pt x="763483" y="527543"/>
                  </a:lnTo>
                  <a:lnTo>
                    <a:pt x="765845" y="515064"/>
                  </a:lnTo>
                  <a:lnTo>
                    <a:pt x="768208" y="502586"/>
                  </a:lnTo>
                  <a:lnTo>
                    <a:pt x="770571" y="490108"/>
                  </a:lnTo>
                  <a:lnTo>
                    <a:pt x="772526" y="482466"/>
                  </a:lnTo>
                  <a:lnTo>
                    <a:pt x="773770" y="475006"/>
                  </a:lnTo>
                  <a:lnTo>
                    <a:pt x="763107" y="473368"/>
                  </a:lnTo>
                  <a:lnTo>
                    <a:pt x="757801" y="472360"/>
                  </a:lnTo>
                  <a:lnTo>
                    <a:pt x="745527" y="470028"/>
                  </a:lnTo>
                  <a:lnTo>
                    <a:pt x="733227" y="467690"/>
                  </a:lnTo>
                  <a:lnTo>
                    <a:pt x="720885" y="465344"/>
                  </a:lnTo>
                  <a:lnTo>
                    <a:pt x="708481" y="462985"/>
                  </a:lnTo>
                  <a:lnTo>
                    <a:pt x="695998" y="460611"/>
                  </a:lnTo>
                  <a:lnTo>
                    <a:pt x="683419" y="458216"/>
                  </a:lnTo>
                  <a:lnTo>
                    <a:pt x="670726" y="455798"/>
                  </a:lnTo>
                  <a:lnTo>
                    <a:pt x="657900" y="453353"/>
                  </a:lnTo>
                  <a:lnTo>
                    <a:pt x="665322" y="443353"/>
                  </a:lnTo>
                  <a:lnTo>
                    <a:pt x="673018" y="433016"/>
                  </a:lnTo>
                  <a:lnTo>
                    <a:pt x="680612" y="422836"/>
                  </a:lnTo>
                  <a:lnTo>
                    <a:pt x="688130" y="412764"/>
                  </a:lnTo>
                  <a:lnTo>
                    <a:pt x="695597" y="402755"/>
                  </a:lnTo>
                  <a:lnTo>
                    <a:pt x="703040" y="392762"/>
                  </a:lnTo>
                  <a:lnTo>
                    <a:pt x="710013" y="383462"/>
                  </a:lnTo>
                  <a:lnTo>
                    <a:pt x="717625" y="373295"/>
                  </a:lnTo>
                  <a:lnTo>
                    <a:pt x="725231" y="363126"/>
                  </a:lnTo>
                  <a:lnTo>
                    <a:pt x="732834" y="352956"/>
                  </a:lnTo>
                  <a:lnTo>
                    <a:pt x="740437" y="342787"/>
                  </a:lnTo>
                  <a:lnTo>
                    <a:pt x="748042" y="332620"/>
                  </a:lnTo>
                  <a:lnTo>
                    <a:pt x="755653" y="322458"/>
                  </a:lnTo>
                  <a:lnTo>
                    <a:pt x="763272" y="312300"/>
                  </a:lnTo>
                  <a:lnTo>
                    <a:pt x="770902" y="302150"/>
                  </a:lnTo>
                  <a:lnTo>
                    <a:pt x="778546" y="292009"/>
                  </a:lnTo>
                  <a:lnTo>
                    <a:pt x="786206" y="281878"/>
                  </a:lnTo>
                  <a:lnTo>
                    <a:pt x="793886" y="271759"/>
                  </a:lnTo>
                  <a:lnTo>
                    <a:pt x="801587" y="261654"/>
                  </a:lnTo>
                  <a:lnTo>
                    <a:pt x="809313" y="251564"/>
                  </a:lnTo>
                  <a:lnTo>
                    <a:pt x="810729" y="249595"/>
                  </a:lnTo>
                  <a:lnTo>
                    <a:pt x="816403" y="237988"/>
                  </a:lnTo>
                  <a:lnTo>
                    <a:pt x="819724" y="225821"/>
                  </a:lnTo>
                  <a:lnTo>
                    <a:pt x="820687" y="429881"/>
                  </a:lnTo>
                  <a:lnTo>
                    <a:pt x="820687" y="430063"/>
                  </a:lnTo>
                  <a:lnTo>
                    <a:pt x="820864" y="430063"/>
                  </a:lnTo>
                  <a:lnTo>
                    <a:pt x="821153" y="617564"/>
                  </a:lnTo>
                  <a:lnTo>
                    <a:pt x="814759" y="628183"/>
                  </a:lnTo>
                  <a:lnTo>
                    <a:pt x="805024" y="635336"/>
                  </a:lnTo>
                  <a:lnTo>
                    <a:pt x="792751" y="638630"/>
                  </a:lnTo>
                  <a:lnTo>
                    <a:pt x="778746" y="637674"/>
                  </a:lnTo>
                  <a:lnTo>
                    <a:pt x="775349" y="636781"/>
                  </a:lnTo>
                  <a:lnTo>
                    <a:pt x="763431" y="630769"/>
                  </a:lnTo>
                  <a:close/>
                </a:path>
                <a:path w="2467926" h="689525">
                  <a:moveTo>
                    <a:pt x="716190" y="199161"/>
                  </a:moveTo>
                  <a:lnTo>
                    <a:pt x="712827" y="106803"/>
                  </a:lnTo>
                  <a:lnTo>
                    <a:pt x="714959" y="119343"/>
                  </a:lnTo>
                  <a:lnTo>
                    <a:pt x="717082" y="131867"/>
                  </a:lnTo>
                  <a:lnTo>
                    <a:pt x="716190" y="199161"/>
                  </a:lnTo>
                  <a:close/>
                </a:path>
                <a:path w="2467926" h="689525">
                  <a:moveTo>
                    <a:pt x="702343" y="55556"/>
                  </a:moveTo>
                  <a:lnTo>
                    <a:pt x="706796" y="67434"/>
                  </a:lnTo>
                  <a:lnTo>
                    <a:pt x="703928" y="209351"/>
                  </a:lnTo>
                  <a:lnTo>
                    <a:pt x="702329" y="210988"/>
                  </a:lnTo>
                  <a:lnTo>
                    <a:pt x="699307" y="211170"/>
                  </a:lnTo>
                  <a:lnTo>
                    <a:pt x="702343" y="55556"/>
                  </a:lnTo>
                  <a:close/>
                </a:path>
                <a:path w="2467926" h="689525">
                  <a:moveTo>
                    <a:pt x="588947" y="333444"/>
                  </a:moveTo>
                  <a:lnTo>
                    <a:pt x="593389" y="23392"/>
                  </a:lnTo>
                  <a:lnTo>
                    <a:pt x="592323" y="400222"/>
                  </a:lnTo>
                  <a:lnTo>
                    <a:pt x="591031" y="405120"/>
                  </a:lnTo>
                  <a:lnTo>
                    <a:pt x="588591" y="333444"/>
                  </a:lnTo>
                  <a:lnTo>
                    <a:pt x="588236" y="333262"/>
                  </a:lnTo>
                  <a:lnTo>
                    <a:pt x="587969" y="417434"/>
                  </a:lnTo>
                  <a:lnTo>
                    <a:pt x="585117" y="429805"/>
                  </a:lnTo>
                  <a:lnTo>
                    <a:pt x="582549" y="334172"/>
                  </a:lnTo>
                  <a:lnTo>
                    <a:pt x="579528" y="337083"/>
                  </a:lnTo>
                  <a:lnTo>
                    <a:pt x="580587" y="53919"/>
                  </a:lnTo>
                  <a:lnTo>
                    <a:pt x="583084" y="41470"/>
                  </a:lnTo>
                  <a:lnTo>
                    <a:pt x="585570" y="29033"/>
                  </a:lnTo>
                  <a:lnTo>
                    <a:pt x="585037" y="333080"/>
                  </a:lnTo>
                  <a:lnTo>
                    <a:pt x="587525" y="333262"/>
                  </a:lnTo>
                  <a:lnTo>
                    <a:pt x="588236" y="21209"/>
                  </a:lnTo>
                  <a:lnTo>
                    <a:pt x="593389" y="23392"/>
                  </a:lnTo>
                  <a:lnTo>
                    <a:pt x="588947" y="333444"/>
                  </a:lnTo>
                  <a:lnTo>
                    <a:pt x="589124" y="333444"/>
                  </a:lnTo>
                  <a:lnTo>
                    <a:pt x="588947" y="333444"/>
                  </a:lnTo>
                  <a:close/>
                </a:path>
                <a:path w="2467926" h="689525">
                  <a:moveTo>
                    <a:pt x="541674" y="213900"/>
                  </a:moveTo>
                  <a:lnTo>
                    <a:pt x="542208" y="214627"/>
                  </a:lnTo>
                  <a:lnTo>
                    <a:pt x="542918" y="215173"/>
                  </a:lnTo>
                  <a:lnTo>
                    <a:pt x="545229" y="218448"/>
                  </a:lnTo>
                  <a:lnTo>
                    <a:pt x="546117" y="218266"/>
                  </a:lnTo>
                  <a:lnTo>
                    <a:pt x="546828" y="217903"/>
                  </a:lnTo>
                  <a:lnTo>
                    <a:pt x="547717" y="217539"/>
                  </a:lnTo>
                  <a:lnTo>
                    <a:pt x="546828" y="362011"/>
                  </a:lnTo>
                  <a:lnTo>
                    <a:pt x="545229" y="363467"/>
                  </a:lnTo>
                  <a:lnTo>
                    <a:pt x="543629" y="364923"/>
                  </a:lnTo>
                  <a:lnTo>
                    <a:pt x="542208" y="366742"/>
                  </a:lnTo>
                  <a:lnTo>
                    <a:pt x="541674" y="213900"/>
                  </a:lnTo>
                  <a:close/>
                </a:path>
                <a:path w="2467926" h="689525">
                  <a:moveTo>
                    <a:pt x="539364" y="211716"/>
                  </a:moveTo>
                  <a:lnTo>
                    <a:pt x="539897" y="212262"/>
                  </a:lnTo>
                  <a:lnTo>
                    <a:pt x="540608" y="212990"/>
                  </a:lnTo>
                  <a:lnTo>
                    <a:pt x="540430" y="232641"/>
                  </a:lnTo>
                  <a:lnTo>
                    <a:pt x="538120" y="231731"/>
                  </a:lnTo>
                  <a:lnTo>
                    <a:pt x="537409" y="374020"/>
                  </a:lnTo>
                  <a:lnTo>
                    <a:pt x="536698" y="375476"/>
                  </a:lnTo>
                  <a:lnTo>
                    <a:pt x="536165" y="376932"/>
                  </a:lnTo>
                  <a:lnTo>
                    <a:pt x="535810" y="378569"/>
                  </a:lnTo>
                  <a:lnTo>
                    <a:pt x="530656" y="206621"/>
                  </a:lnTo>
                  <a:lnTo>
                    <a:pt x="538653" y="211170"/>
                  </a:lnTo>
                  <a:lnTo>
                    <a:pt x="533499" y="230276"/>
                  </a:lnTo>
                  <a:lnTo>
                    <a:pt x="535810" y="231003"/>
                  </a:lnTo>
                  <a:lnTo>
                    <a:pt x="538653" y="211170"/>
                  </a:lnTo>
                  <a:lnTo>
                    <a:pt x="539364" y="211716"/>
                  </a:lnTo>
                  <a:close/>
                </a:path>
                <a:path w="2467926" h="689525">
                  <a:moveTo>
                    <a:pt x="529446" y="584668"/>
                  </a:moveTo>
                  <a:lnTo>
                    <a:pt x="519815" y="380025"/>
                  </a:lnTo>
                  <a:lnTo>
                    <a:pt x="521237" y="378205"/>
                  </a:lnTo>
                  <a:lnTo>
                    <a:pt x="522837" y="376568"/>
                  </a:lnTo>
                  <a:lnTo>
                    <a:pt x="529446" y="584668"/>
                  </a:lnTo>
                  <a:close/>
                </a:path>
                <a:path w="2467926" h="689525">
                  <a:moveTo>
                    <a:pt x="529446" y="584668"/>
                  </a:moveTo>
                  <a:lnTo>
                    <a:pt x="516261" y="583997"/>
                  </a:lnTo>
                  <a:lnTo>
                    <a:pt x="516617" y="394945"/>
                  </a:lnTo>
                  <a:lnTo>
                    <a:pt x="516794" y="396583"/>
                  </a:lnTo>
                  <a:lnTo>
                    <a:pt x="529446" y="584668"/>
                  </a:lnTo>
                  <a:close/>
                </a:path>
                <a:path w="2467926" h="689525">
                  <a:moveTo>
                    <a:pt x="381767" y="130165"/>
                  </a:moveTo>
                  <a:lnTo>
                    <a:pt x="387507" y="121472"/>
                  </a:lnTo>
                  <a:lnTo>
                    <a:pt x="387811" y="121010"/>
                  </a:lnTo>
                  <a:lnTo>
                    <a:pt x="391236" y="115809"/>
                  </a:lnTo>
                  <a:lnTo>
                    <a:pt x="394500" y="110853"/>
                  </a:lnTo>
                  <a:lnTo>
                    <a:pt x="395136" y="109877"/>
                  </a:lnTo>
                  <a:lnTo>
                    <a:pt x="397780" y="494592"/>
                  </a:lnTo>
                  <a:lnTo>
                    <a:pt x="389106" y="119049"/>
                  </a:lnTo>
                  <a:lnTo>
                    <a:pt x="388650" y="503460"/>
                  </a:lnTo>
                  <a:lnTo>
                    <a:pt x="379850" y="512636"/>
                  </a:lnTo>
                  <a:lnTo>
                    <a:pt x="371351" y="522086"/>
                  </a:lnTo>
                  <a:lnTo>
                    <a:pt x="363426" y="228638"/>
                  </a:lnTo>
                  <a:lnTo>
                    <a:pt x="363122" y="531780"/>
                  </a:lnTo>
                  <a:lnTo>
                    <a:pt x="359339" y="227000"/>
                  </a:lnTo>
                  <a:lnTo>
                    <a:pt x="350945" y="94140"/>
                  </a:lnTo>
                  <a:lnTo>
                    <a:pt x="363567" y="95664"/>
                  </a:lnTo>
                  <a:lnTo>
                    <a:pt x="360761" y="227728"/>
                  </a:lnTo>
                  <a:lnTo>
                    <a:pt x="362005" y="228274"/>
                  </a:lnTo>
                  <a:lnTo>
                    <a:pt x="363567" y="95664"/>
                  </a:lnTo>
                  <a:lnTo>
                    <a:pt x="375156" y="140208"/>
                  </a:lnTo>
                  <a:lnTo>
                    <a:pt x="381767" y="130165"/>
                  </a:lnTo>
                  <a:close/>
                </a:path>
                <a:path w="2467926" h="689525">
                  <a:moveTo>
                    <a:pt x="497957" y="414596"/>
                  </a:moveTo>
                  <a:lnTo>
                    <a:pt x="495848" y="424371"/>
                  </a:lnTo>
                  <a:lnTo>
                    <a:pt x="496712" y="53051"/>
                  </a:lnTo>
                  <a:lnTo>
                    <a:pt x="497779" y="51049"/>
                  </a:lnTo>
                  <a:lnTo>
                    <a:pt x="497957" y="414596"/>
                  </a:lnTo>
                  <a:close/>
                </a:path>
                <a:path w="2467926" h="689525">
                  <a:moveTo>
                    <a:pt x="493157" y="436777"/>
                  </a:moveTo>
                  <a:lnTo>
                    <a:pt x="492447" y="59965"/>
                  </a:lnTo>
                  <a:lnTo>
                    <a:pt x="493336" y="58692"/>
                  </a:lnTo>
                  <a:lnTo>
                    <a:pt x="495848" y="424371"/>
                  </a:lnTo>
                  <a:lnTo>
                    <a:pt x="493157" y="436777"/>
                  </a:lnTo>
                  <a:close/>
                </a:path>
                <a:path w="2467926" h="689525">
                  <a:moveTo>
                    <a:pt x="539340" y="167192"/>
                  </a:moveTo>
                  <a:lnTo>
                    <a:pt x="535734" y="179366"/>
                  </a:lnTo>
                  <a:lnTo>
                    <a:pt x="532078" y="191519"/>
                  </a:lnTo>
                  <a:lnTo>
                    <a:pt x="529057" y="201163"/>
                  </a:lnTo>
                  <a:lnTo>
                    <a:pt x="530656" y="206621"/>
                  </a:lnTo>
                  <a:lnTo>
                    <a:pt x="535810" y="378569"/>
                  </a:lnTo>
                  <a:lnTo>
                    <a:pt x="536165" y="376932"/>
                  </a:lnTo>
                  <a:lnTo>
                    <a:pt x="536698" y="375476"/>
                  </a:lnTo>
                  <a:lnTo>
                    <a:pt x="537409" y="374020"/>
                  </a:lnTo>
                  <a:lnTo>
                    <a:pt x="538120" y="231731"/>
                  </a:lnTo>
                  <a:lnTo>
                    <a:pt x="540430" y="232641"/>
                  </a:lnTo>
                  <a:lnTo>
                    <a:pt x="540608" y="212990"/>
                  </a:lnTo>
                  <a:lnTo>
                    <a:pt x="540964" y="213354"/>
                  </a:lnTo>
                  <a:lnTo>
                    <a:pt x="541674" y="213900"/>
                  </a:lnTo>
                  <a:lnTo>
                    <a:pt x="542208" y="366742"/>
                  </a:lnTo>
                  <a:lnTo>
                    <a:pt x="543629" y="364923"/>
                  </a:lnTo>
                  <a:lnTo>
                    <a:pt x="545229" y="363467"/>
                  </a:lnTo>
                  <a:lnTo>
                    <a:pt x="546828" y="362011"/>
                  </a:lnTo>
                  <a:lnTo>
                    <a:pt x="547717" y="217539"/>
                  </a:lnTo>
                  <a:lnTo>
                    <a:pt x="549609" y="208183"/>
                  </a:lnTo>
                  <a:lnTo>
                    <a:pt x="552113" y="195732"/>
                  </a:lnTo>
                  <a:lnTo>
                    <a:pt x="554605" y="183281"/>
                  </a:lnTo>
                  <a:lnTo>
                    <a:pt x="557093" y="170829"/>
                  </a:lnTo>
                  <a:lnTo>
                    <a:pt x="559583" y="158378"/>
                  </a:lnTo>
                  <a:lnTo>
                    <a:pt x="562083" y="145927"/>
                  </a:lnTo>
                  <a:lnTo>
                    <a:pt x="564600" y="133475"/>
                  </a:lnTo>
                  <a:lnTo>
                    <a:pt x="565562" y="128652"/>
                  </a:lnTo>
                  <a:lnTo>
                    <a:pt x="568053" y="116210"/>
                  </a:lnTo>
                  <a:lnTo>
                    <a:pt x="570554" y="103758"/>
                  </a:lnTo>
                  <a:lnTo>
                    <a:pt x="573061" y="91299"/>
                  </a:lnTo>
                  <a:lnTo>
                    <a:pt x="575572" y="78837"/>
                  </a:lnTo>
                  <a:lnTo>
                    <a:pt x="578081" y="66375"/>
                  </a:lnTo>
                  <a:lnTo>
                    <a:pt x="580587" y="53919"/>
                  </a:lnTo>
                  <a:lnTo>
                    <a:pt x="579528" y="337083"/>
                  </a:lnTo>
                  <a:lnTo>
                    <a:pt x="582549" y="334172"/>
                  </a:lnTo>
                  <a:lnTo>
                    <a:pt x="585117" y="429805"/>
                  </a:lnTo>
                  <a:lnTo>
                    <a:pt x="582424" y="442218"/>
                  </a:lnTo>
                  <a:lnTo>
                    <a:pt x="579844" y="454661"/>
                  </a:lnTo>
                  <a:lnTo>
                    <a:pt x="577326" y="467120"/>
                  </a:lnTo>
                  <a:lnTo>
                    <a:pt x="574823" y="479582"/>
                  </a:lnTo>
                  <a:lnTo>
                    <a:pt x="572285" y="492034"/>
                  </a:lnTo>
                  <a:lnTo>
                    <a:pt x="569664" y="504463"/>
                  </a:lnTo>
                  <a:lnTo>
                    <a:pt x="566910" y="516855"/>
                  </a:lnTo>
                  <a:lnTo>
                    <a:pt x="565728" y="522207"/>
                  </a:lnTo>
                  <a:lnTo>
                    <a:pt x="563096" y="534666"/>
                  </a:lnTo>
                  <a:lnTo>
                    <a:pt x="560471" y="547102"/>
                  </a:lnTo>
                  <a:lnTo>
                    <a:pt x="557669" y="559433"/>
                  </a:lnTo>
                  <a:lnTo>
                    <a:pt x="556983" y="561810"/>
                  </a:lnTo>
                  <a:lnTo>
                    <a:pt x="550827" y="572993"/>
                  </a:lnTo>
                  <a:lnTo>
                    <a:pt x="541308" y="580806"/>
                  </a:lnTo>
                  <a:lnTo>
                    <a:pt x="529446" y="584668"/>
                  </a:lnTo>
                  <a:lnTo>
                    <a:pt x="522837" y="376568"/>
                  </a:lnTo>
                  <a:lnTo>
                    <a:pt x="521237" y="378205"/>
                  </a:lnTo>
                  <a:lnTo>
                    <a:pt x="519815" y="380025"/>
                  </a:lnTo>
                  <a:lnTo>
                    <a:pt x="529446" y="584668"/>
                  </a:lnTo>
                  <a:lnTo>
                    <a:pt x="516794" y="396583"/>
                  </a:lnTo>
                  <a:lnTo>
                    <a:pt x="516617" y="394945"/>
                  </a:lnTo>
                  <a:lnTo>
                    <a:pt x="516261" y="583997"/>
                  </a:lnTo>
                  <a:lnTo>
                    <a:pt x="509962" y="582167"/>
                  </a:lnTo>
                  <a:lnTo>
                    <a:pt x="498050" y="575825"/>
                  </a:lnTo>
                  <a:lnTo>
                    <a:pt x="489818" y="566824"/>
                  </a:lnTo>
                  <a:lnTo>
                    <a:pt x="485680" y="555626"/>
                  </a:lnTo>
                  <a:lnTo>
                    <a:pt x="486050" y="542693"/>
                  </a:lnTo>
                  <a:lnTo>
                    <a:pt x="489336" y="526237"/>
                  </a:lnTo>
                  <a:lnTo>
                    <a:pt x="491872" y="513782"/>
                  </a:lnTo>
                  <a:lnTo>
                    <a:pt x="494438" y="501337"/>
                  </a:lnTo>
                  <a:lnTo>
                    <a:pt x="497028" y="488900"/>
                  </a:lnTo>
                  <a:lnTo>
                    <a:pt x="499632" y="476469"/>
                  </a:lnTo>
                  <a:lnTo>
                    <a:pt x="502244" y="464044"/>
                  </a:lnTo>
                  <a:lnTo>
                    <a:pt x="504854" y="451623"/>
                  </a:lnTo>
                  <a:lnTo>
                    <a:pt x="507456" y="439204"/>
                  </a:lnTo>
                  <a:lnTo>
                    <a:pt x="510041" y="426787"/>
                  </a:lnTo>
                  <a:lnTo>
                    <a:pt x="510930" y="422784"/>
                  </a:lnTo>
                  <a:lnTo>
                    <a:pt x="511285" y="418781"/>
                  </a:lnTo>
                  <a:lnTo>
                    <a:pt x="511818" y="414778"/>
                  </a:lnTo>
                  <a:lnTo>
                    <a:pt x="516617" y="393490"/>
                  </a:lnTo>
                  <a:lnTo>
                    <a:pt x="520776" y="7494"/>
                  </a:lnTo>
                  <a:lnTo>
                    <a:pt x="516972" y="398220"/>
                  </a:lnTo>
                  <a:lnTo>
                    <a:pt x="519105" y="382208"/>
                  </a:lnTo>
                  <a:lnTo>
                    <a:pt x="520776" y="7494"/>
                  </a:lnTo>
                  <a:lnTo>
                    <a:pt x="533144" y="10473"/>
                  </a:lnTo>
                  <a:lnTo>
                    <a:pt x="535810" y="10109"/>
                  </a:lnTo>
                  <a:lnTo>
                    <a:pt x="538298" y="10473"/>
                  </a:lnTo>
                  <a:lnTo>
                    <a:pt x="540430" y="12111"/>
                  </a:lnTo>
                  <a:lnTo>
                    <a:pt x="542376" y="12484"/>
                  </a:lnTo>
                  <a:lnTo>
                    <a:pt x="554420" y="14782"/>
                  </a:lnTo>
                  <a:lnTo>
                    <a:pt x="567443" y="17206"/>
                  </a:lnTo>
                  <a:lnTo>
                    <a:pt x="564810" y="21998"/>
                  </a:lnTo>
                  <a:lnTo>
                    <a:pt x="564135" y="33058"/>
                  </a:lnTo>
                  <a:lnTo>
                    <a:pt x="570642" y="42679"/>
                  </a:lnTo>
                  <a:lnTo>
                    <a:pt x="574552" y="46319"/>
                  </a:lnTo>
                  <a:lnTo>
                    <a:pt x="572952" y="49958"/>
                  </a:lnTo>
                  <a:lnTo>
                    <a:pt x="571708" y="53779"/>
                  </a:lnTo>
                  <a:lnTo>
                    <a:pt x="570711" y="57261"/>
                  </a:lnTo>
                  <a:lnTo>
                    <a:pt x="567232" y="69462"/>
                  </a:lnTo>
                  <a:lnTo>
                    <a:pt x="563769" y="81676"/>
                  </a:lnTo>
                  <a:lnTo>
                    <a:pt x="560314" y="93897"/>
                  </a:lnTo>
                  <a:lnTo>
                    <a:pt x="556860" y="106123"/>
                  </a:lnTo>
                  <a:lnTo>
                    <a:pt x="553399" y="118351"/>
                  </a:lnTo>
                  <a:lnTo>
                    <a:pt x="549924" y="130575"/>
                  </a:lnTo>
                  <a:lnTo>
                    <a:pt x="546427" y="142792"/>
                  </a:lnTo>
                  <a:lnTo>
                    <a:pt x="542902" y="154999"/>
                  </a:lnTo>
                  <a:lnTo>
                    <a:pt x="539340" y="167192"/>
                  </a:lnTo>
                  <a:close/>
                </a:path>
                <a:path w="2467926" h="689525">
                  <a:moveTo>
                    <a:pt x="484094" y="0"/>
                  </a:moveTo>
                  <a:lnTo>
                    <a:pt x="491559" y="61239"/>
                  </a:lnTo>
                  <a:lnTo>
                    <a:pt x="498667" y="2285"/>
                  </a:lnTo>
                  <a:lnTo>
                    <a:pt x="494224" y="57236"/>
                  </a:lnTo>
                  <a:lnTo>
                    <a:pt x="495468" y="55234"/>
                  </a:lnTo>
                  <a:lnTo>
                    <a:pt x="498667" y="2285"/>
                  </a:lnTo>
                  <a:lnTo>
                    <a:pt x="497957" y="50867"/>
                  </a:lnTo>
                  <a:lnTo>
                    <a:pt x="498667" y="2285"/>
                  </a:lnTo>
                  <a:lnTo>
                    <a:pt x="508447" y="4525"/>
                  </a:lnTo>
                  <a:lnTo>
                    <a:pt x="520776" y="7494"/>
                  </a:lnTo>
                  <a:lnTo>
                    <a:pt x="516617" y="393490"/>
                  </a:lnTo>
                  <a:lnTo>
                    <a:pt x="511818" y="414778"/>
                  </a:lnTo>
                  <a:lnTo>
                    <a:pt x="507198" y="414778"/>
                  </a:lnTo>
                  <a:lnTo>
                    <a:pt x="502577" y="414596"/>
                  </a:lnTo>
                  <a:lnTo>
                    <a:pt x="497957" y="414596"/>
                  </a:lnTo>
                  <a:lnTo>
                    <a:pt x="497779" y="51049"/>
                  </a:lnTo>
                  <a:lnTo>
                    <a:pt x="496712" y="53051"/>
                  </a:lnTo>
                  <a:lnTo>
                    <a:pt x="495848" y="424371"/>
                  </a:lnTo>
                  <a:lnTo>
                    <a:pt x="493336" y="58692"/>
                  </a:lnTo>
                  <a:lnTo>
                    <a:pt x="492447" y="59965"/>
                  </a:lnTo>
                  <a:lnTo>
                    <a:pt x="493157" y="436777"/>
                  </a:lnTo>
                  <a:lnTo>
                    <a:pt x="490453" y="449183"/>
                  </a:lnTo>
                  <a:lnTo>
                    <a:pt x="487738" y="461590"/>
                  </a:lnTo>
                  <a:lnTo>
                    <a:pt x="485013" y="473996"/>
                  </a:lnTo>
                  <a:lnTo>
                    <a:pt x="482282" y="486402"/>
                  </a:lnTo>
                  <a:lnTo>
                    <a:pt x="479546" y="498808"/>
                  </a:lnTo>
                  <a:lnTo>
                    <a:pt x="476808" y="511215"/>
                  </a:lnTo>
                  <a:lnTo>
                    <a:pt x="476345" y="513418"/>
                  </a:lnTo>
                  <a:lnTo>
                    <a:pt x="473938" y="525934"/>
                  </a:lnTo>
                  <a:lnTo>
                    <a:pt x="471477" y="538326"/>
                  </a:lnTo>
                  <a:lnTo>
                    <a:pt x="470188" y="542794"/>
                  </a:lnTo>
                  <a:lnTo>
                    <a:pt x="466146" y="107274"/>
                  </a:lnTo>
                  <a:lnTo>
                    <a:pt x="465612" y="108183"/>
                  </a:lnTo>
                  <a:lnTo>
                    <a:pt x="464902" y="108911"/>
                  </a:lnTo>
                  <a:lnTo>
                    <a:pt x="470188" y="542794"/>
                  </a:lnTo>
                  <a:lnTo>
                    <a:pt x="463857" y="553845"/>
                  </a:lnTo>
                  <a:lnTo>
                    <a:pt x="454332" y="561472"/>
                  </a:lnTo>
                  <a:lnTo>
                    <a:pt x="442394" y="565192"/>
                  </a:lnTo>
                  <a:lnTo>
                    <a:pt x="440910" y="110549"/>
                  </a:lnTo>
                  <a:lnTo>
                    <a:pt x="440910" y="109275"/>
                  </a:lnTo>
                  <a:lnTo>
                    <a:pt x="441088" y="109093"/>
                  </a:lnTo>
                  <a:lnTo>
                    <a:pt x="441076" y="41627"/>
                  </a:lnTo>
                  <a:lnTo>
                    <a:pt x="448124" y="31069"/>
                  </a:lnTo>
                  <a:lnTo>
                    <a:pt x="441088" y="109639"/>
                  </a:lnTo>
                  <a:lnTo>
                    <a:pt x="440910" y="110185"/>
                  </a:lnTo>
                  <a:lnTo>
                    <a:pt x="441088" y="109639"/>
                  </a:lnTo>
                  <a:lnTo>
                    <a:pt x="448124" y="31069"/>
                  </a:lnTo>
                  <a:lnTo>
                    <a:pt x="455127" y="20481"/>
                  </a:lnTo>
                  <a:lnTo>
                    <a:pt x="465109" y="7430"/>
                  </a:lnTo>
                  <a:lnTo>
                    <a:pt x="473656" y="1426"/>
                  </a:lnTo>
                  <a:lnTo>
                    <a:pt x="466856" y="106546"/>
                  </a:lnTo>
                  <a:lnTo>
                    <a:pt x="473656" y="1426"/>
                  </a:lnTo>
                  <a:lnTo>
                    <a:pt x="484094" y="0"/>
                  </a:lnTo>
                  <a:close/>
                </a:path>
                <a:path w="2467926" h="689525">
                  <a:moveTo>
                    <a:pt x="363567" y="95664"/>
                  </a:moveTo>
                  <a:lnTo>
                    <a:pt x="376194" y="97184"/>
                  </a:lnTo>
                  <a:lnTo>
                    <a:pt x="380519" y="132055"/>
                  </a:lnTo>
                  <a:lnTo>
                    <a:pt x="388825" y="98691"/>
                  </a:lnTo>
                  <a:lnTo>
                    <a:pt x="401457" y="100177"/>
                  </a:lnTo>
                  <a:lnTo>
                    <a:pt x="396094" y="108419"/>
                  </a:lnTo>
                  <a:lnTo>
                    <a:pt x="401457" y="100177"/>
                  </a:lnTo>
                  <a:lnTo>
                    <a:pt x="405486" y="94222"/>
                  </a:lnTo>
                  <a:lnTo>
                    <a:pt x="412617" y="83704"/>
                  </a:lnTo>
                  <a:lnTo>
                    <a:pt x="419752" y="73193"/>
                  </a:lnTo>
                  <a:lnTo>
                    <a:pt x="426879" y="62681"/>
                  </a:lnTo>
                  <a:lnTo>
                    <a:pt x="433991" y="52162"/>
                  </a:lnTo>
                  <a:lnTo>
                    <a:pt x="441076" y="41627"/>
                  </a:lnTo>
                  <a:lnTo>
                    <a:pt x="441088" y="109093"/>
                  </a:lnTo>
                  <a:lnTo>
                    <a:pt x="440910" y="109275"/>
                  </a:lnTo>
                  <a:lnTo>
                    <a:pt x="440910" y="110549"/>
                  </a:lnTo>
                  <a:lnTo>
                    <a:pt x="442394" y="565192"/>
                  </a:lnTo>
                  <a:lnTo>
                    <a:pt x="428825" y="564528"/>
                  </a:lnTo>
                  <a:lnTo>
                    <a:pt x="423446" y="563072"/>
                  </a:lnTo>
                  <a:lnTo>
                    <a:pt x="411386" y="556939"/>
                  </a:lnTo>
                  <a:lnTo>
                    <a:pt x="403010" y="547932"/>
                  </a:lnTo>
                  <a:lnTo>
                    <a:pt x="398689" y="536533"/>
                  </a:lnTo>
                  <a:lnTo>
                    <a:pt x="398792" y="523224"/>
                  </a:lnTo>
                  <a:lnTo>
                    <a:pt x="400789" y="512452"/>
                  </a:lnTo>
                  <a:lnTo>
                    <a:pt x="403206" y="499983"/>
                  </a:lnTo>
                  <a:lnTo>
                    <a:pt x="405545" y="487561"/>
                  </a:lnTo>
                  <a:lnTo>
                    <a:pt x="397780" y="494592"/>
                  </a:lnTo>
                  <a:lnTo>
                    <a:pt x="395136" y="109877"/>
                  </a:lnTo>
                  <a:lnTo>
                    <a:pt x="391236" y="115809"/>
                  </a:lnTo>
                  <a:lnTo>
                    <a:pt x="387811" y="121010"/>
                  </a:lnTo>
                  <a:lnTo>
                    <a:pt x="382113" y="129639"/>
                  </a:lnTo>
                  <a:lnTo>
                    <a:pt x="381767" y="130165"/>
                  </a:lnTo>
                  <a:lnTo>
                    <a:pt x="375156" y="140208"/>
                  </a:lnTo>
                  <a:lnTo>
                    <a:pt x="363567" y="95664"/>
                  </a:lnTo>
                  <a:close/>
                </a:path>
                <a:path w="2467926" h="689525">
                  <a:moveTo>
                    <a:pt x="325220" y="581735"/>
                  </a:moveTo>
                  <a:lnTo>
                    <a:pt x="316630" y="591752"/>
                  </a:lnTo>
                  <a:lnTo>
                    <a:pt x="318723" y="356217"/>
                  </a:lnTo>
                  <a:lnTo>
                    <a:pt x="321300" y="356404"/>
                  </a:lnTo>
                  <a:lnTo>
                    <a:pt x="323745" y="356916"/>
                  </a:lnTo>
                  <a:lnTo>
                    <a:pt x="327626" y="356861"/>
                  </a:lnTo>
                  <a:lnTo>
                    <a:pt x="338330" y="92622"/>
                  </a:lnTo>
                  <a:lnTo>
                    <a:pt x="350945" y="94140"/>
                  </a:lnTo>
                  <a:lnTo>
                    <a:pt x="359339" y="227000"/>
                  </a:lnTo>
                  <a:lnTo>
                    <a:pt x="363122" y="531780"/>
                  </a:lnTo>
                  <a:lnTo>
                    <a:pt x="355135" y="541686"/>
                  </a:lnTo>
                  <a:lnTo>
                    <a:pt x="347360" y="551770"/>
                  </a:lnTo>
                  <a:lnTo>
                    <a:pt x="339767" y="562003"/>
                  </a:lnTo>
                  <a:lnTo>
                    <a:pt x="336592" y="356735"/>
                  </a:lnTo>
                  <a:lnTo>
                    <a:pt x="331521" y="357143"/>
                  </a:lnTo>
                  <a:lnTo>
                    <a:pt x="336592" y="356735"/>
                  </a:lnTo>
                  <a:lnTo>
                    <a:pt x="332326" y="572352"/>
                  </a:lnTo>
                  <a:lnTo>
                    <a:pt x="325220" y="581735"/>
                  </a:lnTo>
                  <a:close/>
                </a:path>
                <a:path w="2467926" h="689525">
                  <a:moveTo>
                    <a:pt x="12084" y="497750"/>
                  </a:moveTo>
                  <a:lnTo>
                    <a:pt x="3732" y="497386"/>
                  </a:lnTo>
                  <a:lnTo>
                    <a:pt x="0" y="493019"/>
                  </a:lnTo>
                  <a:lnTo>
                    <a:pt x="4265" y="485195"/>
                  </a:lnTo>
                  <a:lnTo>
                    <a:pt x="6534" y="480563"/>
                  </a:lnTo>
                  <a:lnTo>
                    <a:pt x="11835" y="468902"/>
                  </a:lnTo>
                  <a:lnTo>
                    <a:pt x="19370" y="458630"/>
                  </a:lnTo>
                  <a:lnTo>
                    <a:pt x="23114" y="449027"/>
                  </a:lnTo>
                  <a:lnTo>
                    <a:pt x="28667" y="437592"/>
                  </a:lnTo>
                  <a:lnTo>
                    <a:pt x="35720" y="426969"/>
                  </a:lnTo>
                  <a:lnTo>
                    <a:pt x="40390" y="418500"/>
                  </a:lnTo>
                  <a:lnTo>
                    <a:pt x="46537" y="407362"/>
                  </a:lnTo>
                  <a:lnTo>
                    <a:pt x="52684" y="396236"/>
                  </a:lnTo>
                  <a:lnTo>
                    <a:pt x="58831" y="385119"/>
                  </a:lnTo>
                  <a:lnTo>
                    <a:pt x="64979" y="374010"/>
                  </a:lnTo>
                  <a:lnTo>
                    <a:pt x="71126" y="362907"/>
                  </a:lnTo>
                  <a:lnTo>
                    <a:pt x="77273" y="351810"/>
                  </a:lnTo>
                  <a:lnTo>
                    <a:pt x="83421" y="340716"/>
                  </a:lnTo>
                  <a:lnTo>
                    <a:pt x="89568" y="329623"/>
                  </a:lnTo>
                  <a:lnTo>
                    <a:pt x="90593" y="327768"/>
                  </a:lnTo>
                  <a:lnTo>
                    <a:pt x="96744" y="316642"/>
                  </a:lnTo>
                  <a:lnTo>
                    <a:pt x="102890" y="305517"/>
                  </a:lnTo>
                  <a:lnTo>
                    <a:pt x="109019" y="294385"/>
                  </a:lnTo>
                  <a:lnTo>
                    <a:pt x="115121" y="283242"/>
                  </a:lnTo>
                  <a:lnTo>
                    <a:pt x="121184" y="272082"/>
                  </a:lnTo>
                  <a:lnTo>
                    <a:pt x="127198" y="260897"/>
                  </a:lnTo>
                  <a:lnTo>
                    <a:pt x="133151" y="249683"/>
                  </a:lnTo>
                  <a:lnTo>
                    <a:pt x="139033" y="238432"/>
                  </a:lnTo>
                  <a:lnTo>
                    <a:pt x="144833" y="227140"/>
                  </a:lnTo>
                  <a:lnTo>
                    <a:pt x="150540" y="215800"/>
                  </a:lnTo>
                  <a:lnTo>
                    <a:pt x="156142" y="204405"/>
                  </a:lnTo>
                  <a:lnTo>
                    <a:pt x="161630" y="192951"/>
                  </a:lnTo>
                  <a:lnTo>
                    <a:pt x="166991" y="181431"/>
                  </a:lnTo>
                  <a:lnTo>
                    <a:pt x="172215" y="169838"/>
                  </a:lnTo>
                  <a:lnTo>
                    <a:pt x="177291" y="158167"/>
                  </a:lnTo>
                  <a:lnTo>
                    <a:pt x="182208" y="146412"/>
                  </a:lnTo>
                  <a:lnTo>
                    <a:pt x="186956" y="134567"/>
                  </a:lnTo>
                  <a:lnTo>
                    <a:pt x="187639" y="132848"/>
                  </a:lnTo>
                  <a:lnTo>
                    <a:pt x="193546" y="119966"/>
                  </a:lnTo>
                  <a:lnTo>
                    <a:pt x="200607" y="108431"/>
                  </a:lnTo>
                  <a:lnTo>
                    <a:pt x="209092" y="98634"/>
                  </a:lnTo>
                  <a:lnTo>
                    <a:pt x="219270" y="90971"/>
                  </a:lnTo>
                  <a:lnTo>
                    <a:pt x="231409" y="85835"/>
                  </a:lnTo>
                  <a:lnTo>
                    <a:pt x="245779" y="83619"/>
                  </a:lnTo>
                  <a:lnTo>
                    <a:pt x="256020" y="83655"/>
                  </a:lnTo>
                  <a:lnTo>
                    <a:pt x="268669" y="84527"/>
                  </a:lnTo>
                  <a:lnTo>
                    <a:pt x="281322" y="85927"/>
                  </a:lnTo>
                  <a:lnTo>
                    <a:pt x="293940" y="87440"/>
                  </a:lnTo>
                  <a:lnTo>
                    <a:pt x="300543" y="88186"/>
                  </a:lnTo>
                  <a:lnTo>
                    <a:pt x="313127" y="89636"/>
                  </a:lnTo>
                  <a:lnTo>
                    <a:pt x="306913" y="352550"/>
                  </a:lnTo>
                  <a:lnTo>
                    <a:pt x="311395" y="354326"/>
                  </a:lnTo>
                  <a:lnTo>
                    <a:pt x="315208" y="355125"/>
                  </a:lnTo>
                  <a:lnTo>
                    <a:pt x="321300" y="356404"/>
                  </a:lnTo>
                  <a:lnTo>
                    <a:pt x="318723" y="356217"/>
                  </a:lnTo>
                  <a:lnTo>
                    <a:pt x="316630" y="591752"/>
                  </a:lnTo>
                  <a:lnTo>
                    <a:pt x="307527" y="600968"/>
                  </a:lnTo>
                  <a:lnTo>
                    <a:pt x="297886" y="609354"/>
                  </a:lnTo>
                  <a:lnTo>
                    <a:pt x="287677" y="616882"/>
                  </a:lnTo>
                  <a:lnTo>
                    <a:pt x="276874" y="623524"/>
                  </a:lnTo>
                  <a:lnTo>
                    <a:pt x="265450" y="629253"/>
                  </a:lnTo>
                  <a:lnTo>
                    <a:pt x="253376" y="634039"/>
                  </a:lnTo>
                  <a:lnTo>
                    <a:pt x="240625" y="637856"/>
                  </a:lnTo>
                  <a:lnTo>
                    <a:pt x="227830" y="640403"/>
                  </a:lnTo>
                  <a:lnTo>
                    <a:pt x="222676" y="643678"/>
                  </a:lnTo>
                  <a:lnTo>
                    <a:pt x="220655" y="644888"/>
                  </a:lnTo>
                  <a:lnTo>
                    <a:pt x="209354" y="647617"/>
                  </a:lnTo>
                  <a:lnTo>
                    <a:pt x="199293" y="644317"/>
                  </a:lnTo>
                  <a:lnTo>
                    <a:pt x="189799" y="637674"/>
                  </a:lnTo>
                  <a:lnTo>
                    <a:pt x="184049" y="633268"/>
                  </a:lnTo>
                  <a:lnTo>
                    <a:pt x="173979" y="625552"/>
                  </a:lnTo>
                  <a:lnTo>
                    <a:pt x="163909" y="617832"/>
                  </a:lnTo>
                  <a:lnTo>
                    <a:pt x="153839" y="610105"/>
                  </a:lnTo>
                  <a:lnTo>
                    <a:pt x="143769" y="602370"/>
                  </a:lnTo>
                  <a:lnTo>
                    <a:pt x="133699" y="594623"/>
                  </a:lnTo>
                  <a:lnTo>
                    <a:pt x="123629" y="586862"/>
                  </a:lnTo>
                  <a:lnTo>
                    <a:pt x="113559" y="579084"/>
                  </a:lnTo>
                  <a:lnTo>
                    <a:pt x="112315" y="578356"/>
                  </a:lnTo>
                  <a:lnTo>
                    <a:pt x="111960" y="576355"/>
                  </a:lnTo>
                  <a:lnTo>
                    <a:pt x="111249" y="575081"/>
                  </a:lnTo>
                  <a:lnTo>
                    <a:pt x="108583" y="575081"/>
                  </a:lnTo>
                  <a:lnTo>
                    <a:pt x="106984" y="573807"/>
                  </a:lnTo>
                  <a:lnTo>
                    <a:pt x="106628" y="570896"/>
                  </a:lnTo>
                  <a:lnTo>
                    <a:pt x="102186" y="570168"/>
                  </a:lnTo>
                  <a:lnTo>
                    <a:pt x="97920" y="568895"/>
                  </a:lnTo>
                  <a:lnTo>
                    <a:pt x="96854" y="563254"/>
                  </a:lnTo>
                  <a:lnTo>
                    <a:pt x="90456" y="560707"/>
                  </a:lnTo>
                  <a:lnTo>
                    <a:pt x="83881" y="557977"/>
                  </a:lnTo>
                  <a:lnTo>
                    <a:pt x="80504" y="551245"/>
                  </a:lnTo>
                  <a:lnTo>
                    <a:pt x="74995" y="551245"/>
                  </a:lnTo>
                  <a:lnTo>
                    <a:pt x="72329" y="546878"/>
                  </a:lnTo>
                  <a:lnTo>
                    <a:pt x="68775" y="543603"/>
                  </a:lnTo>
                  <a:lnTo>
                    <a:pt x="68064" y="542875"/>
                  </a:lnTo>
                  <a:lnTo>
                    <a:pt x="67353" y="541965"/>
                  </a:lnTo>
                  <a:lnTo>
                    <a:pt x="66465" y="541237"/>
                  </a:lnTo>
                  <a:lnTo>
                    <a:pt x="59179" y="537780"/>
                  </a:lnTo>
                  <a:lnTo>
                    <a:pt x="51892" y="534323"/>
                  </a:lnTo>
                  <a:lnTo>
                    <a:pt x="47272" y="526863"/>
                  </a:lnTo>
                  <a:lnTo>
                    <a:pt x="40874" y="522314"/>
                  </a:lnTo>
                  <a:lnTo>
                    <a:pt x="33054" y="519403"/>
                  </a:lnTo>
                  <a:lnTo>
                    <a:pt x="28434" y="512124"/>
                  </a:lnTo>
                  <a:lnTo>
                    <a:pt x="21325" y="509395"/>
                  </a:lnTo>
                  <a:lnTo>
                    <a:pt x="16172" y="504118"/>
                  </a:lnTo>
                  <a:lnTo>
                    <a:pt x="12084" y="497750"/>
                  </a:lnTo>
                  <a:close/>
                </a:path>
                <a:path w="2467926" h="689525">
                  <a:moveTo>
                    <a:pt x="470188" y="542794"/>
                  </a:moveTo>
                  <a:lnTo>
                    <a:pt x="464902" y="108911"/>
                  </a:lnTo>
                  <a:lnTo>
                    <a:pt x="465612" y="108183"/>
                  </a:lnTo>
                  <a:lnTo>
                    <a:pt x="466146" y="107274"/>
                  </a:lnTo>
                  <a:lnTo>
                    <a:pt x="470188" y="542794"/>
                  </a:lnTo>
                  <a:close/>
                </a:path>
                <a:path w="2467926" h="689525">
                  <a:moveTo>
                    <a:pt x="591031" y="405120"/>
                  </a:moveTo>
                  <a:lnTo>
                    <a:pt x="587969" y="417434"/>
                  </a:lnTo>
                  <a:lnTo>
                    <a:pt x="588236" y="333262"/>
                  </a:lnTo>
                  <a:lnTo>
                    <a:pt x="588591" y="333444"/>
                  </a:lnTo>
                  <a:lnTo>
                    <a:pt x="591031" y="405120"/>
                  </a:lnTo>
                  <a:close/>
                </a:path>
                <a:path w="2467926" h="689525">
                  <a:moveTo>
                    <a:pt x="587525" y="333262"/>
                  </a:moveTo>
                  <a:lnTo>
                    <a:pt x="585037" y="333080"/>
                  </a:lnTo>
                  <a:lnTo>
                    <a:pt x="585570" y="29033"/>
                  </a:lnTo>
                  <a:lnTo>
                    <a:pt x="586459" y="24302"/>
                  </a:lnTo>
                  <a:lnTo>
                    <a:pt x="588236" y="21209"/>
                  </a:lnTo>
                  <a:lnTo>
                    <a:pt x="587525" y="333262"/>
                  </a:lnTo>
                  <a:close/>
                </a:path>
                <a:path w="2467926" h="689525">
                  <a:moveTo>
                    <a:pt x="602986" y="22300"/>
                  </a:moveTo>
                  <a:lnTo>
                    <a:pt x="606896" y="26485"/>
                  </a:lnTo>
                  <a:lnTo>
                    <a:pt x="609392" y="27025"/>
                  </a:lnTo>
                  <a:lnTo>
                    <a:pt x="609384" y="317432"/>
                  </a:lnTo>
                  <a:lnTo>
                    <a:pt x="615539" y="324780"/>
                  </a:lnTo>
                  <a:lnTo>
                    <a:pt x="622070" y="336121"/>
                  </a:lnTo>
                  <a:lnTo>
                    <a:pt x="625793" y="347866"/>
                  </a:lnTo>
                  <a:lnTo>
                    <a:pt x="626743" y="359567"/>
                  </a:lnTo>
                  <a:lnTo>
                    <a:pt x="624956" y="370775"/>
                  </a:lnTo>
                  <a:lnTo>
                    <a:pt x="613309" y="389914"/>
                  </a:lnTo>
                  <a:lnTo>
                    <a:pt x="599965" y="398948"/>
                  </a:lnTo>
                  <a:lnTo>
                    <a:pt x="596588" y="400768"/>
                  </a:lnTo>
                  <a:lnTo>
                    <a:pt x="592323" y="400222"/>
                  </a:lnTo>
                  <a:lnTo>
                    <a:pt x="593389" y="23392"/>
                  </a:lnTo>
                  <a:lnTo>
                    <a:pt x="597655" y="25394"/>
                  </a:lnTo>
                  <a:lnTo>
                    <a:pt x="602986" y="22300"/>
                  </a:lnTo>
                  <a:close/>
                </a:path>
                <a:path w="2467926" h="689525">
                  <a:moveTo>
                    <a:pt x="626089" y="239737"/>
                  </a:moveTo>
                  <a:lnTo>
                    <a:pt x="632546" y="248717"/>
                  </a:lnTo>
                  <a:lnTo>
                    <a:pt x="635455" y="259760"/>
                  </a:lnTo>
                  <a:lnTo>
                    <a:pt x="635115" y="271857"/>
                  </a:lnTo>
                  <a:lnTo>
                    <a:pt x="631698" y="283885"/>
                  </a:lnTo>
                  <a:lnTo>
                    <a:pt x="625374" y="294720"/>
                  </a:lnTo>
                  <a:lnTo>
                    <a:pt x="616315" y="303240"/>
                  </a:lnTo>
                  <a:lnTo>
                    <a:pt x="613649" y="304695"/>
                  </a:lnTo>
                  <a:lnTo>
                    <a:pt x="612227" y="305605"/>
                  </a:lnTo>
                  <a:lnTo>
                    <a:pt x="611339" y="307243"/>
                  </a:lnTo>
                  <a:lnTo>
                    <a:pt x="610450" y="309062"/>
                  </a:lnTo>
                  <a:lnTo>
                    <a:pt x="609561" y="310882"/>
                  </a:lnTo>
                  <a:lnTo>
                    <a:pt x="609561" y="315249"/>
                  </a:lnTo>
                  <a:lnTo>
                    <a:pt x="609384" y="317432"/>
                  </a:lnTo>
                  <a:lnTo>
                    <a:pt x="609392" y="27025"/>
                  </a:lnTo>
                  <a:lnTo>
                    <a:pt x="621852" y="29560"/>
                  </a:lnTo>
                  <a:lnTo>
                    <a:pt x="634286" y="32122"/>
                  </a:lnTo>
                  <a:lnTo>
                    <a:pt x="646622" y="35094"/>
                  </a:lnTo>
                  <a:lnTo>
                    <a:pt x="658788" y="38858"/>
                  </a:lnTo>
                  <a:lnTo>
                    <a:pt x="662165" y="38131"/>
                  </a:lnTo>
                  <a:lnTo>
                    <a:pt x="665364" y="38313"/>
                  </a:lnTo>
                  <a:lnTo>
                    <a:pt x="668385" y="39950"/>
                  </a:lnTo>
                  <a:lnTo>
                    <a:pt x="669629" y="40132"/>
                  </a:lnTo>
                  <a:lnTo>
                    <a:pt x="670695" y="40314"/>
                  </a:lnTo>
                  <a:lnTo>
                    <a:pt x="671939" y="40678"/>
                  </a:lnTo>
                  <a:lnTo>
                    <a:pt x="676382" y="60693"/>
                  </a:lnTo>
                  <a:lnTo>
                    <a:pt x="681187" y="42757"/>
                  </a:lnTo>
                  <a:lnTo>
                    <a:pt x="682780" y="67425"/>
                  </a:lnTo>
                  <a:lnTo>
                    <a:pt x="684358" y="270969"/>
                  </a:lnTo>
                  <a:lnTo>
                    <a:pt x="682177" y="258450"/>
                  </a:lnTo>
                  <a:lnTo>
                    <a:pt x="680647" y="65242"/>
                  </a:lnTo>
                  <a:lnTo>
                    <a:pt x="678515" y="62877"/>
                  </a:lnTo>
                  <a:lnTo>
                    <a:pt x="677862" y="233412"/>
                  </a:lnTo>
                  <a:lnTo>
                    <a:pt x="675722" y="220892"/>
                  </a:lnTo>
                  <a:lnTo>
                    <a:pt x="673593" y="208373"/>
                  </a:lnTo>
                  <a:lnTo>
                    <a:pt x="671471" y="195854"/>
                  </a:lnTo>
                  <a:lnTo>
                    <a:pt x="669355" y="183335"/>
                  </a:lnTo>
                  <a:lnTo>
                    <a:pt x="667243" y="170815"/>
                  </a:lnTo>
                  <a:lnTo>
                    <a:pt x="665132" y="158296"/>
                  </a:lnTo>
                  <a:lnTo>
                    <a:pt x="663020" y="145777"/>
                  </a:lnTo>
                  <a:lnTo>
                    <a:pt x="660907" y="133258"/>
                  </a:lnTo>
                  <a:lnTo>
                    <a:pt x="658788" y="120738"/>
                  </a:lnTo>
                  <a:lnTo>
                    <a:pt x="657900" y="115098"/>
                  </a:lnTo>
                  <a:lnTo>
                    <a:pt x="657011" y="109639"/>
                  </a:lnTo>
                  <a:lnTo>
                    <a:pt x="653812" y="103635"/>
                  </a:lnTo>
                  <a:lnTo>
                    <a:pt x="653163" y="106806"/>
                  </a:lnTo>
                  <a:lnTo>
                    <a:pt x="650609" y="119255"/>
                  </a:lnTo>
                  <a:lnTo>
                    <a:pt x="648047" y="131696"/>
                  </a:lnTo>
                  <a:lnTo>
                    <a:pt x="645479" y="144132"/>
                  </a:lnTo>
                  <a:lnTo>
                    <a:pt x="642907" y="156563"/>
                  </a:lnTo>
                  <a:lnTo>
                    <a:pt x="640334" y="168993"/>
                  </a:lnTo>
                  <a:lnTo>
                    <a:pt x="637761" y="181423"/>
                  </a:lnTo>
                  <a:lnTo>
                    <a:pt x="635190" y="193855"/>
                  </a:lnTo>
                  <a:lnTo>
                    <a:pt x="632623" y="206291"/>
                  </a:lnTo>
                  <a:lnTo>
                    <a:pt x="630063" y="218734"/>
                  </a:lnTo>
                  <a:lnTo>
                    <a:pt x="627511" y="231185"/>
                  </a:lnTo>
                  <a:lnTo>
                    <a:pt x="628044" y="232459"/>
                  </a:lnTo>
                  <a:lnTo>
                    <a:pt x="627866" y="233551"/>
                  </a:lnTo>
                  <a:lnTo>
                    <a:pt x="626622" y="234279"/>
                  </a:lnTo>
                  <a:lnTo>
                    <a:pt x="626444" y="236098"/>
                  </a:lnTo>
                  <a:lnTo>
                    <a:pt x="626267" y="237918"/>
                  </a:lnTo>
                  <a:lnTo>
                    <a:pt x="626089" y="239737"/>
                  </a:lnTo>
                  <a:close/>
                </a:path>
                <a:path w="2467926" h="689525">
                  <a:moveTo>
                    <a:pt x="325723" y="91118"/>
                  </a:moveTo>
                  <a:lnTo>
                    <a:pt x="338330" y="92622"/>
                  </a:lnTo>
                  <a:lnTo>
                    <a:pt x="327626" y="356861"/>
                  </a:lnTo>
                  <a:lnTo>
                    <a:pt x="321300" y="356404"/>
                  </a:lnTo>
                  <a:lnTo>
                    <a:pt x="315208" y="355125"/>
                  </a:lnTo>
                  <a:lnTo>
                    <a:pt x="306913" y="352550"/>
                  </a:lnTo>
                  <a:lnTo>
                    <a:pt x="313127" y="89636"/>
                  </a:lnTo>
                  <a:lnTo>
                    <a:pt x="325723" y="91118"/>
                  </a:lnTo>
                  <a:close/>
                </a:path>
                <a:path w="2467926" h="689525">
                  <a:moveTo>
                    <a:pt x="332326" y="572352"/>
                  </a:moveTo>
                  <a:lnTo>
                    <a:pt x="336592" y="356735"/>
                  </a:lnTo>
                  <a:lnTo>
                    <a:pt x="339767" y="562003"/>
                  </a:lnTo>
                  <a:lnTo>
                    <a:pt x="332326" y="572352"/>
                  </a:lnTo>
                  <a:close/>
                </a:path>
                <a:path w="2467926" h="689525">
                  <a:moveTo>
                    <a:pt x="360761" y="227728"/>
                  </a:moveTo>
                  <a:lnTo>
                    <a:pt x="363567" y="95664"/>
                  </a:lnTo>
                  <a:lnTo>
                    <a:pt x="362005" y="228274"/>
                  </a:lnTo>
                  <a:lnTo>
                    <a:pt x="360761" y="227728"/>
                  </a:lnTo>
                  <a:close/>
                </a:path>
                <a:path w="2467926" h="689525">
                  <a:moveTo>
                    <a:pt x="363122" y="531780"/>
                  </a:moveTo>
                  <a:lnTo>
                    <a:pt x="363426" y="228638"/>
                  </a:lnTo>
                  <a:lnTo>
                    <a:pt x="371351" y="522086"/>
                  </a:lnTo>
                  <a:lnTo>
                    <a:pt x="363122" y="531780"/>
                  </a:lnTo>
                  <a:close/>
                </a:path>
                <a:path w="2467926" h="689525">
                  <a:moveTo>
                    <a:pt x="380519" y="132055"/>
                  </a:moveTo>
                  <a:lnTo>
                    <a:pt x="376194" y="97184"/>
                  </a:lnTo>
                  <a:lnTo>
                    <a:pt x="388825" y="98691"/>
                  </a:lnTo>
                  <a:lnTo>
                    <a:pt x="380519" y="132055"/>
                  </a:lnTo>
                  <a:close/>
                </a:path>
                <a:path w="2467926" h="689525">
                  <a:moveTo>
                    <a:pt x="491559" y="61239"/>
                  </a:moveTo>
                  <a:lnTo>
                    <a:pt x="484094" y="0"/>
                  </a:lnTo>
                  <a:lnTo>
                    <a:pt x="498667" y="2285"/>
                  </a:lnTo>
                  <a:lnTo>
                    <a:pt x="491559" y="61239"/>
                  </a:lnTo>
                  <a:close/>
                </a:path>
                <a:path w="2467926" h="689525">
                  <a:moveTo>
                    <a:pt x="494224" y="57236"/>
                  </a:moveTo>
                  <a:lnTo>
                    <a:pt x="498667" y="2285"/>
                  </a:lnTo>
                  <a:lnTo>
                    <a:pt x="495468" y="55234"/>
                  </a:lnTo>
                  <a:lnTo>
                    <a:pt x="494224" y="57236"/>
                  </a:lnTo>
                  <a:close/>
                </a:path>
                <a:path w="2467926" h="689525">
                  <a:moveTo>
                    <a:pt x="516972" y="398220"/>
                  </a:moveTo>
                  <a:lnTo>
                    <a:pt x="520776" y="7494"/>
                  </a:lnTo>
                  <a:lnTo>
                    <a:pt x="519105" y="382208"/>
                  </a:lnTo>
                  <a:lnTo>
                    <a:pt x="516972" y="398220"/>
                  </a:lnTo>
                  <a:close/>
                </a:path>
                <a:path w="2467926" h="689525">
                  <a:moveTo>
                    <a:pt x="533499" y="230276"/>
                  </a:moveTo>
                  <a:lnTo>
                    <a:pt x="538653" y="211170"/>
                  </a:lnTo>
                  <a:lnTo>
                    <a:pt x="535810" y="231003"/>
                  </a:lnTo>
                  <a:lnTo>
                    <a:pt x="533499" y="230276"/>
                  </a:lnTo>
                  <a:close/>
                </a:path>
                <a:path w="2467926" h="689525">
                  <a:moveTo>
                    <a:pt x="388650" y="503460"/>
                  </a:moveTo>
                  <a:lnTo>
                    <a:pt x="389106" y="119049"/>
                  </a:lnTo>
                  <a:lnTo>
                    <a:pt x="397780" y="494592"/>
                  </a:lnTo>
                  <a:lnTo>
                    <a:pt x="388650" y="503460"/>
                  </a:lnTo>
                  <a:close/>
                </a:path>
                <a:path w="2467926" h="689525">
                  <a:moveTo>
                    <a:pt x="710681" y="89624"/>
                  </a:moveTo>
                  <a:lnTo>
                    <a:pt x="710326" y="92171"/>
                  </a:lnTo>
                  <a:lnTo>
                    <a:pt x="710682" y="94246"/>
                  </a:lnTo>
                  <a:lnTo>
                    <a:pt x="712827" y="106803"/>
                  </a:lnTo>
                  <a:lnTo>
                    <a:pt x="716190" y="199161"/>
                  </a:lnTo>
                  <a:lnTo>
                    <a:pt x="711214" y="203892"/>
                  </a:lnTo>
                  <a:lnTo>
                    <a:pt x="716190" y="199161"/>
                  </a:lnTo>
                  <a:lnTo>
                    <a:pt x="717082" y="131867"/>
                  </a:lnTo>
                  <a:lnTo>
                    <a:pt x="719203" y="144379"/>
                  </a:lnTo>
                  <a:lnTo>
                    <a:pt x="718145" y="191701"/>
                  </a:lnTo>
                  <a:lnTo>
                    <a:pt x="718323" y="191701"/>
                  </a:lnTo>
                  <a:lnTo>
                    <a:pt x="721166" y="190973"/>
                  </a:lnTo>
                  <a:lnTo>
                    <a:pt x="722588" y="184423"/>
                  </a:lnTo>
                  <a:lnTo>
                    <a:pt x="723461" y="169381"/>
                  </a:lnTo>
                  <a:lnTo>
                    <a:pt x="725609" y="181875"/>
                  </a:lnTo>
                  <a:lnTo>
                    <a:pt x="726142" y="184423"/>
                  </a:lnTo>
                  <a:lnTo>
                    <a:pt x="726676" y="186788"/>
                  </a:lnTo>
                  <a:lnTo>
                    <a:pt x="727209" y="189336"/>
                  </a:lnTo>
                  <a:lnTo>
                    <a:pt x="724543" y="182967"/>
                  </a:lnTo>
                  <a:lnTo>
                    <a:pt x="724010" y="183513"/>
                  </a:lnTo>
                  <a:lnTo>
                    <a:pt x="723299" y="184059"/>
                  </a:lnTo>
                  <a:lnTo>
                    <a:pt x="724188" y="190063"/>
                  </a:lnTo>
                  <a:lnTo>
                    <a:pt x="721638" y="303813"/>
                  </a:lnTo>
                  <a:lnTo>
                    <a:pt x="709615" y="304695"/>
                  </a:lnTo>
                  <a:lnTo>
                    <a:pt x="704106" y="206439"/>
                  </a:lnTo>
                  <a:lnTo>
                    <a:pt x="706796" y="67434"/>
                  </a:lnTo>
                  <a:lnTo>
                    <a:pt x="708726" y="84893"/>
                  </a:lnTo>
                  <a:lnTo>
                    <a:pt x="710148" y="87077"/>
                  </a:lnTo>
                  <a:lnTo>
                    <a:pt x="710681" y="89624"/>
                  </a:lnTo>
                  <a:close/>
                </a:path>
                <a:path w="2467926" h="689525">
                  <a:moveTo>
                    <a:pt x="943132" y="319980"/>
                  </a:moveTo>
                  <a:lnTo>
                    <a:pt x="954346" y="97522"/>
                  </a:lnTo>
                  <a:lnTo>
                    <a:pt x="943310" y="320343"/>
                  </a:lnTo>
                  <a:lnTo>
                    <a:pt x="943132" y="319980"/>
                  </a:lnTo>
                  <a:close/>
                </a:path>
                <a:path w="2467926" h="689525">
                  <a:moveTo>
                    <a:pt x="881288" y="337993"/>
                  </a:moveTo>
                  <a:lnTo>
                    <a:pt x="889101" y="83921"/>
                  </a:lnTo>
                  <a:lnTo>
                    <a:pt x="881643" y="336901"/>
                  </a:lnTo>
                  <a:lnTo>
                    <a:pt x="881288" y="337993"/>
                  </a:lnTo>
                  <a:close/>
                </a:path>
                <a:path w="2467926" h="689525">
                  <a:moveTo>
                    <a:pt x="929448" y="337811"/>
                  </a:moveTo>
                  <a:lnTo>
                    <a:pt x="926446" y="91682"/>
                  </a:lnTo>
                  <a:lnTo>
                    <a:pt x="938867" y="94537"/>
                  </a:lnTo>
                  <a:lnTo>
                    <a:pt x="929448" y="337811"/>
                  </a:lnTo>
                  <a:close/>
                </a:path>
                <a:path w="2467926" h="689525">
                  <a:moveTo>
                    <a:pt x="859784" y="490836"/>
                  </a:moveTo>
                  <a:lnTo>
                    <a:pt x="853209" y="399676"/>
                  </a:lnTo>
                  <a:lnTo>
                    <a:pt x="853742" y="399312"/>
                  </a:lnTo>
                  <a:lnTo>
                    <a:pt x="859784" y="490836"/>
                  </a:lnTo>
                  <a:close/>
                </a:path>
                <a:path w="2467926" h="689525">
                  <a:moveTo>
                    <a:pt x="859784" y="490836"/>
                  </a:moveTo>
                  <a:lnTo>
                    <a:pt x="855874" y="398038"/>
                  </a:lnTo>
                  <a:lnTo>
                    <a:pt x="856941" y="397856"/>
                  </a:lnTo>
                  <a:lnTo>
                    <a:pt x="859784" y="490836"/>
                  </a:lnTo>
                  <a:close/>
                </a:path>
                <a:path w="2467926" h="689525">
                  <a:moveTo>
                    <a:pt x="885908" y="357462"/>
                  </a:moveTo>
                  <a:lnTo>
                    <a:pt x="888396" y="357462"/>
                  </a:lnTo>
                  <a:lnTo>
                    <a:pt x="887701" y="298332"/>
                  </a:lnTo>
                  <a:lnTo>
                    <a:pt x="888986" y="291345"/>
                  </a:lnTo>
                  <a:lnTo>
                    <a:pt x="889355" y="289300"/>
                  </a:lnTo>
                  <a:lnTo>
                    <a:pt x="891240" y="278858"/>
                  </a:lnTo>
                  <a:lnTo>
                    <a:pt x="901561" y="86390"/>
                  </a:lnTo>
                  <a:lnTo>
                    <a:pt x="914010" y="88971"/>
                  </a:lnTo>
                  <a:lnTo>
                    <a:pt x="926446" y="91682"/>
                  </a:lnTo>
                  <a:lnTo>
                    <a:pt x="929448" y="337811"/>
                  </a:lnTo>
                  <a:lnTo>
                    <a:pt x="938867" y="94537"/>
                  </a:lnTo>
                  <a:lnTo>
                    <a:pt x="935846" y="331261"/>
                  </a:lnTo>
                  <a:lnTo>
                    <a:pt x="935491" y="331443"/>
                  </a:lnTo>
                  <a:lnTo>
                    <a:pt x="935135" y="331807"/>
                  </a:lnTo>
                  <a:lnTo>
                    <a:pt x="934780" y="332171"/>
                  </a:lnTo>
                  <a:lnTo>
                    <a:pt x="934424" y="332353"/>
                  </a:lnTo>
                  <a:lnTo>
                    <a:pt x="934247" y="506848"/>
                  </a:lnTo>
                  <a:lnTo>
                    <a:pt x="932825" y="508849"/>
                  </a:lnTo>
                  <a:lnTo>
                    <a:pt x="932825" y="334172"/>
                  </a:lnTo>
                  <a:lnTo>
                    <a:pt x="931225" y="336174"/>
                  </a:lnTo>
                  <a:lnTo>
                    <a:pt x="931443" y="516776"/>
                  </a:lnTo>
                  <a:lnTo>
                    <a:pt x="929159" y="529304"/>
                  </a:lnTo>
                  <a:lnTo>
                    <a:pt x="926863" y="541810"/>
                  </a:lnTo>
                  <a:lnTo>
                    <a:pt x="924554" y="554300"/>
                  </a:lnTo>
                  <a:lnTo>
                    <a:pt x="922233" y="566777"/>
                  </a:lnTo>
                  <a:lnTo>
                    <a:pt x="919898" y="579246"/>
                  </a:lnTo>
                  <a:lnTo>
                    <a:pt x="917551" y="591710"/>
                  </a:lnTo>
                  <a:lnTo>
                    <a:pt x="915191" y="604175"/>
                  </a:lnTo>
                  <a:lnTo>
                    <a:pt x="912818" y="616644"/>
                  </a:lnTo>
                  <a:lnTo>
                    <a:pt x="910433" y="629122"/>
                  </a:lnTo>
                  <a:lnTo>
                    <a:pt x="903187" y="644219"/>
                  </a:lnTo>
                  <a:lnTo>
                    <a:pt x="893496" y="651891"/>
                  </a:lnTo>
                  <a:lnTo>
                    <a:pt x="890319" y="284050"/>
                  </a:lnTo>
                  <a:lnTo>
                    <a:pt x="893496" y="651891"/>
                  </a:lnTo>
                  <a:lnTo>
                    <a:pt x="881340" y="655738"/>
                  </a:lnTo>
                  <a:lnTo>
                    <a:pt x="880221" y="411139"/>
                  </a:lnTo>
                  <a:lnTo>
                    <a:pt x="881340" y="655738"/>
                  </a:lnTo>
                  <a:lnTo>
                    <a:pt x="879688" y="411685"/>
                  </a:lnTo>
                  <a:lnTo>
                    <a:pt x="879333" y="411867"/>
                  </a:lnTo>
                  <a:lnTo>
                    <a:pt x="881340" y="655738"/>
                  </a:lnTo>
                  <a:lnTo>
                    <a:pt x="877733" y="404225"/>
                  </a:lnTo>
                  <a:lnTo>
                    <a:pt x="877556" y="404043"/>
                  </a:lnTo>
                  <a:lnTo>
                    <a:pt x="881340" y="655738"/>
                  </a:lnTo>
                  <a:lnTo>
                    <a:pt x="874712" y="410957"/>
                  </a:lnTo>
                  <a:lnTo>
                    <a:pt x="874179" y="410411"/>
                  </a:lnTo>
                  <a:lnTo>
                    <a:pt x="874357" y="622389"/>
                  </a:lnTo>
                  <a:lnTo>
                    <a:pt x="872935" y="371291"/>
                  </a:lnTo>
                  <a:lnTo>
                    <a:pt x="872402" y="372565"/>
                  </a:lnTo>
                  <a:lnTo>
                    <a:pt x="872046" y="618750"/>
                  </a:lnTo>
                  <a:lnTo>
                    <a:pt x="870980" y="617659"/>
                  </a:lnTo>
                  <a:lnTo>
                    <a:pt x="867781" y="655141"/>
                  </a:lnTo>
                  <a:lnTo>
                    <a:pt x="863274" y="653940"/>
                  </a:lnTo>
                  <a:lnTo>
                    <a:pt x="862805" y="608925"/>
                  </a:lnTo>
                  <a:lnTo>
                    <a:pt x="862627" y="609107"/>
                  </a:lnTo>
                  <a:lnTo>
                    <a:pt x="860317" y="496840"/>
                  </a:lnTo>
                  <a:lnTo>
                    <a:pt x="859784" y="490836"/>
                  </a:lnTo>
                  <a:lnTo>
                    <a:pt x="856941" y="397856"/>
                  </a:lnTo>
                  <a:lnTo>
                    <a:pt x="855874" y="398038"/>
                  </a:lnTo>
                  <a:lnTo>
                    <a:pt x="859784" y="490836"/>
                  </a:lnTo>
                  <a:lnTo>
                    <a:pt x="853742" y="399312"/>
                  </a:lnTo>
                  <a:lnTo>
                    <a:pt x="853209" y="399676"/>
                  </a:lnTo>
                  <a:lnTo>
                    <a:pt x="859784" y="490836"/>
                  </a:lnTo>
                  <a:lnTo>
                    <a:pt x="852320" y="403315"/>
                  </a:lnTo>
                  <a:lnTo>
                    <a:pt x="859784" y="490836"/>
                  </a:lnTo>
                  <a:lnTo>
                    <a:pt x="848588" y="489926"/>
                  </a:lnTo>
                  <a:lnTo>
                    <a:pt x="842190" y="496476"/>
                  </a:lnTo>
                  <a:lnTo>
                    <a:pt x="843257" y="505574"/>
                  </a:lnTo>
                  <a:lnTo>
                    <a:pt x="841657" y="513580"/>
                  </a:lnTo>
                  <a:lnTo>
                    <a:pt x="839369" y="524879"/>
                  </a:lnTo>
                  <a:lnTo>
                    <a:pt x="836927" y="537344"/>
                  </a:lnTo>
                  <a:lnTo>
                    <a:pt x="838281" y="449532"/>
                  </a:lnTo>
                  <a:lnTo>
                    <a:pt x="841479" y="75249"/>
                  </a:lnTo>
                  <a:lnTo>
                    <a:pt x="851679" y="77032"/>
                  </a:lnTo>
                  <a:lnTo>
                    <a:pt x="851965" y="402223"/>
                  </a:lnTo>
                  <a:lnTo>
                    <a:pt x="852142" y="403133"/>
                  </a:lnTo>
                  <a:lnTo>
                    <a:pt x="852675" y="400586"/>
                  </a:lnTo>
                  <a:lnTo>
                    <a:pt x="852853" y="400040"/>
                  </a:lnTo>
                  <a:lnTo>
                    <a:pt x="864158" y="79258"/>
                  </a:lnTo>
                  <a:lnTo>
                    <a:pt x="854453" y="398766"/>
                  </a:lnTo>
                  <a:lnTo>
                    <a:pt x="855163" y="398220"/>
                  </a:lnTo>
                  <a:lnTo>
                    <a:pt x="864158" y="79258"/>
                  </a:lnTo>
                  <a:lnTo>
                    <a:pt x="858540" y="397675"/>
                  </a:lnTo>
                  <a:lnTo>
                    <a:pt x="860317" y="398766"/>
                  </a:lnTo>
                  <a:lnTo>
                    <a:pt x="862094" y="400222"/>
                  </a:lnTo>
                  <a:lnTo>
                    <a:pt x="865116" y="402951"/>
                  </a:lnTo>
                  <a:lnTo>
                    <a:pt x="863161" y="608561"/>
                  </a:lnTo>
                  <a:lnTo>
                    <a:pt x="865116" y="402951"/>
                  </a:lnTo>
                  <a:lnTo>
                    <a:pt x="868492" y="405499"/>
                  </a:lnTo>
                  <a:lnTo>
                    <a:pt x="871691" y="408228"/>
                  </a:lnTo>
                  <a:lnTo>
                    <a:pt x="872046" y="373656"/>
                  </a:lnTo>
                  <a:lnTo>
                    <a:pt x="876633" y="81549"/>
                  </a:lnTo>
                  <a:lnTo>
                    <a:pt x="873468" y="370017"/>
                  </a:lnTo>
                  <a:lnTo>
                    <a:pt x="873646" y="409866"/>
                  </a:lnTo>
                  <a:lnTo>
                    <a:pt x="876633" y="81549"/>
                  </a:lnTo>
                  <a:lnTo>
                    <a:pt x="875423" y="411321"/>
                  </a:lnTo>
                  <a:lnTo>
                    <a:pt x="877378" y="403679"/>
                  </a:lnTo>
                  <a:lnTo>
                    <a:pt x="882176" y="358918"/>
                  </a:lnTo>
                  <a:lnTo>
                    <a:pt x="877911" y="404589"/>
                  </a:lnTo>
                  <a:lnTo>
                    <a:pt x="879155" y="412049"/>
                  </a:lnTo>
                  <a:lnTo>
                    <a:pt x="882176" y="358918"/>
                  </a:lnTo>
                  <a:lnTo>
                    <a:pt x="879866" y="411503"/>
                  </a:lnTo>
                  <a:lnTo>
                    <a:pt x="880044" y="411321"/>
                  </a:lnTo>
                  <a:lnTo>
                    <a:pt x="882176" y="358918"/>
                  </a:lnTo>
                  <a:lnTo>
                    <a:pt x="881998" y="335446"/>
                  </a:lnTo>
                  <a:lnTo>
                    <a:pt x="881998" y="334172"/>
                  </a:lnTo>
                  <a:lnTo>
                    <a:pt x="883245" y="324912"/>
                  </a:lnTo>
                  <a:lnTo>
                    <a:pt x="881998" y="334900"/>
                  </a:lnTo>
                  <a:lnTo>
                    <a:pt x="883245" y="324912"/>
                  </a:lnTo>
                  <a:lnTo>
                    <a:pt x="884179" y="318631"/>
                  </a:lnTo>
                  <a:lnTo>
                    <a:pt x="885908" y="357462"/>
                  </a:lnTo>
                  <a:close/>
                </a:path>
                <a:path w="2467926" h="689525">
                  <a:moveTo>
                    <a:pt x="877911" y="404589"/>
                  </a:moveTo>
                  <a:lnTo>
                    <a:pt x="882176" y="358918"/>
                  </a:lnTo>
                  <a:lnTo>
                    <a:pt x="879155" y="412049"/>
                  </a:lnTo>
                  <a:lnTo>
                    <a:pt x="877911" y="404589"/>
                  </a:lnTo>
                  <a:close/>
                </a:path>
                <a:path w="2467926" h="689525">
                  <a:moveTo>
                    <a:pt x="879866" y="411503"/>
                  </a:moveTo>
                  <a:lnTo>
                    <a:pt x="882176" y="358918"/>
                  </a:lnTo>
                  <a:lnTo>
                    <a:pt x="880044" y="411321"/>
                  </a:lnTo>
                  <a:lnTo>
                    <a:pt x="879866" y="411503"/>
                  </a:lnTo>
                  <a:close/>
                </a:path>
                <a:path w="2467926" h="689525">
                  <a:moveTo>
                    <a:pt x="854453" y="398766"/>
                  </a:moveTo>
                  <a:lnTo>
                    <a:pt x="864158" y="79258"/>
                  </a:lnTo>
                  <a:lnTo>
                    <a:pt x="855163" y="398220"/>
                  </a:lnTo>
                  <a:lnTo>
                    <a:pt x="854453" y="398766"/>
                  </a:lnTo>
                  <a:close/>
                </a:path>
                <a:path w="2467926" h="689525">
                  <a:moveTo>
                    <a:pt x="873468" y="370017"/>
                  </a:moveTo>
                  <a:lnTo>
                    <a:pt x="876633" y="81549"/>
                  </a:lnTo>
                  <a:lnTo>
                    <a:pt x="873646" y="409866"/>
                  </a:lnTo>
                  <a:lnTo>
                    <a:pt x="873468" y="370017"/>
                  </a:lnTo>
                  <a:close/>
                </a:path>
                <a:path w="2467926" h="689525">
                  <a:moveTo>
                    <a:pt x="676382" y="60693"/>
                  </a:moveTo>
                  <a:lnTo>
                    <a:pt x="671939" y="40678"/>
                  </a:lnTo>
                  <a:lnTo>
                    <a:pt x="681187" y="42757"/>
                  </a:lnTo>
                  <a:lnTo>
                    <a:pt x="676382" y="60693"/>
                  </a:lnTo>
                  <a:close/>
                </a:path>
                <a:path w="2467926" h="689525">
                  <a:moveTo>
                    <a:pt x="830283" y="438433"/>
                  </a:moveTo>
                  <a:lnTo>
                    <a:pt x="827795" y="214081"/>
                  </a:lnTo>
                  <a:lnTo>
                    <a:pt x="828684" y="214445"/>
                  </a:lnTo>
                  <a:lnTo>
                    <a:pt x="830283" y="438433"/>
                  </a:lnTo>
                  <a:close/>
                </a:path>
                <a:path w="2467926" h="689525">
                  <a:moveTo>
                    <a:pt x="881340" y="655738"/>
                  </a:moveTo>
                  <a:lnTo>
                    <a:pt x="877556" y="404043"/>
                  </a:lnTo>
                  <a:lnTo>
                    <a:pt x="877733" y="404225"/>
                  </a:lnTo>
                  <a:lnTo>
                    <a:pt x="881340" y="655738"/>
                  </a:lnTo>
                  <a:close/>
                </a:path>
                <a:path w="2467926" h="689525">
                  <a:moveTo>
                    <a:pt x="881340" y="655738"/>
                  </a:moveTo>
                  <a:lnTo>
                    <a:pt x="879333" y="411867"/>
                  </a:lnTo>
                  <a:lnTo>
                    <a:pt x="879688" y="411685"/>
                  </a:lnTo>
                  <a:lnTo>
                    <a:pt x="881340" y="655738"/>
                  </a:lnTo>
                  <a:close/>
                </a:path>
                <a:path w="2467926" h="689525">
                  <a:moveTo>
                    <a:pt x="979386" y="364013"/>
                  </a:moveTo>
                  <a:lnTo>
                    <a:pt x="976543" y="286318"/>
                  </a:lnTo>
                  <a:lnTo>
                    <a:pt x="978498" y="286318"/>
                  </a:lnTo>
                  <a:lnTo>
                    <a:pt x="979386" y="364013"/>
                  </a:lnTo>
                  <a:close/>
                </a:path>
                <a:path w="2467926" h="689525">
                  <a:moveTo>
                    <a:pt x="953021" y="511131"/>
                  </a:moveTo>
                  <a:lnTo>
                    <a:pt x="954862" y="332716"/>
                  </a:lnTo>
                  <a:lnTo>
                    <a:pt x="965445" y="513610"/>
                  </a:lnTo>
                  <a:lnTo>
                    <a:pt x="953021" y="511131"/>
                  </a:lnTo>
                  <a:close/>
                </a:path>
                <a:path w="2467926" h="689525">
                  <a:moveTo>
                    <a:pt x="976543" y="286318"/>
                  </a:moveTo>
                  <a:lnTo>
                    <a:pt x="972988" y="288319"/>
                  </a:lnTo>
                  <a:lnTo>
                    <a:pt x="974766" y="287228"/>
                  </a:lnTo>
                  <a:lnTo>
                    <a:pt x="976543" y="286318"/>
                  </a:lnTo>
                  <a:close/>
                </a:path>
                <a:path w="2467926" h="689525">
                  <a:moveTo>
                    <a:pt x="1311280" y="673427"/>
                  </a:moveTo>
                  <a:lnTo>
                    <a:pt x="1304604" y="319070"/>
                  </a:lnTo>
                  <a:lnTo>
                    <a:pt x="1304960" y="318524"/>
                  </a:lnTo>
                  <a:lnTo>
                    <a:pt x="1311280" y="673427"/>
                  </a:lnTo>
                  <a:close/>
                </a:path>
                <a:path w="2467926" h="689525">
                  <a:moveTo>
                    <a:pt x="1260176" y="363649"/>
                  </a:moveTo>
                  <a:lnTo>
                    <a:pt x="1269894" y="124177"/>
                  </a:lnTo>
                  <a:lnTo>
                    <a:pt x="1260531" y="362557"/>
                  </a:lnTo>
                  <a:lnTo>
                    <a:pt x="1260176" y="363649"/>
                  </a:lnTo>
                  <a:close/>
                </a:path>
                <a:path w="2467926" h="689525">
                  <a:moveTo>
                    <a:pt x="1266929" y="358008"/>
                  </a:moveTo>
                  <a:lnTo>
                    <a:pt x="1269894" y="124177"/>
                  </a:lnTo>
                  <a:lnTo>
                    <a:pt x="1267640" y="356371"/>
                  </a:lnTo>
                  <a:lnTo>
                    <a:pt x="1266929" y="358008"/>
                  </a:lnTo>
                  <a:close/>
                </a:path>
                <a:path w="2467926" h="689525">
                  <a:moveTo>
                    <a:pt x="1234797" y="136708"/>
                  </a:moveTo>
                  <a:lnTo>
                    <a:pt x="1238234" y="124996"/>
                  </a:lnTo>
                  <a:lnTo>
                    <a:pt x="1237251" y="381844"/>
                  </a:lnTo>
                  <a:lnTo>
                    <a:pt x="1237428" y="379661"/>
                  </a:lnTo>
                  <a:lnTo>
                    <a:pt x="1238234" y="124996"/>
                  </a:lnTo>
                  <a:lnTo>
                    <a:pt x="1254489" y="124195"/>
                  </a:lnTo>
                  <a:lnTo>
                    <a:pt x="1239383" y="384756"/>
                  </a:lnTo>
                  <a:lnTo>
                    <a:pt x="1237251" y="382026"/>
                  </a:lnTo>
                  <a:lnTo>
                    <a:pt x="1236895" y="388759"/>
                  </a:lnTo>
                  <a:lnTo>
                    <a:pt x="1236540" y="321617"/>
                  </a:lnTo>
                  <a:lnTo>
                    <a:pt x="1234763" y="316158"/>
                  </a:lnTo>
                  <a:lnTo>
                    <a:pt x="1234763" y="312155"/>
                  </a:lnTo>
                  <a:lnTo>
                    <a:pt x="1234824" y="299627"/>
                  </a:lnTo>
                  <a:lnTo>
                    <a:pt x="1234842" y="286951"/>
                  </a:lnTo>
                  <a:lnTo>
                    <a:pt x="1234829" y="274266"/>
                  </a:lnTo>
                  <a:lnTo>
                    <a:pt x="1234802" y="261565"/>
                  </a:lnTo>
                  <a:lnTo>
                    <a:pt x="1234775" y="248844"/>
                  </a:lnTo>
                  <a:lnTo>
                    <a:pt x="1234763" y="236098"/>
                  </a:lnTo>
                  <a:lnTo>
                    <a:pt x="1234763" y="143119"/>
                  </a:lnTo>
                  <a:lnTo>
                    <a:pt x="1234797" y="136708"/>
                  </a:lnTo>
                  <a:close/>
                </a:path>
                <a:path w="2467926" h="689525">
                  <a:moveTo>
                    <a:pt x="1251558" y="678306"/>
                  </a:moveTo>
                  <a:lnTo>
                    <a:pt x="1248447" y="376022"/>
                  </a:lnTo>
                  <a:lnTo>
                    <a:pt x="1248802" y="374930"/>
                  </a:lnTo>
                  <a:lnTo>
                    <a:pt x="1251558" y="678306"/>
                  </a:lnTo>
                  <a:close/>
                </a:path>
                <a:path w="2467926" h="689525">
                  <a:moveTo>
                    <a:pt x="1286655" y="336901"/>
                  </a:moveTo>
                  <a:lnTo>
                    <a:pt x="1295294" y="124100"/>
                  </a:lnTo>
                  <a:lnTo>
                    <a:pt x="1287011" y="334900"/>
                  </a:lnTo>
                  <a:lnTo>
                    <a:pt x="1286655" y="336901"/>
                  </a:lnTo>
                  <a:close/>
                </a:path>
                <a:path w="2467926" h="689525">
                  <a:moveTo>
                    <a:pt x="1305138" y="318160"/>
                  </a:moveTo>
                  <a:lnTo>
                    <a:pt x="1307994" y="124058"/>
                  </a:lnTo>
                  <a:lnTo>
                    <a:pt x="1305493" y="317432"/>
                  </a:lnTo>
                  <a:lnTo>
                    <a:pt x="1305138" y="318160"/>
                  </a:lnTo>
                  <a:close/>
                </a:path>
                <a:path w="2467926" h="689525">
                  <a:moveTo>
                    <a:pt x="1414191" y="172737"/>
                  </a:moveTo>
                  <a:lnTo>
                    <a:pt x="1412477" y="206257"/>
                  </a:lnTo>
                  <a:lnTo>
                    <a:pt x="1411997" y="185258"/>
                  </a:lnTo>
                  <a:lnTo>
                    <a:pt x="1414191" y="172737"/>
                  </a:lnTo>
                  <a:close/>
                </a:path>
                <a:path w="2467926" h="689525">
                  <a:moveTo>
                    <a:pt x="1432026" y="507576"/>
                  </a:moveTo>
                  <a:lnTo>
                    <a:pt x="1433803" y="500297"/>
                  </a:lnTo>
                  <a:lnTo>
                    <a:pt x="1436114" y="493019"/>
                  </a:lnTo>
                  <a:lnTo>
                    <a:pt x="1438068" y="485741"/>
                  </a:lnTo>
                  <a:lnTo>
                    <a:pt x="1439168" y="480857"/>
                  </a:lnTo>
                  <a:lnTo>
                    <a:pt x="1442049" y="468454"/>
                  </a:lnTo>
                  <a:lnTo>
                    <a:pt x="1446243" y="456446"/>
                  </a:lnTo>
                  <a:lnTo>
                    <a:pt x="1448376" y="456082"/>
                  </a:lnTo>
                  <a:lnTo>
                    <a:pt x="1449264" y="439706"/>
                  </a:lnTo>
                  <a:lnTo>
                    <a:pt x="1452641" y="431882"/>
                  </a:lnTo>
                  <a:lnTo>
                    <a:pt x="1450686" y="455536"/>
                  </a:lnTo>
                  <a:lnTo>
                    <a:pt x="1450864" y="527773"/>
                  </a:lnTo>
                  <a:lnTo>
                    <a:pt x="1441832" y="529522"/>
                  </a:lnTo>
                  <a:lnTo>
                    <a:pt x="1430802" y="529963"/>
                  </a:lnTo>
                  <a:lnTo>
                    <a:pt x="1428432" y="523611"/>
                  </a:lnTo>
                  <a:lnTo>
                    <a:pt x="1432026" y="507576"/>
                  </a:lnTo>
                  <a:close/>
                </a:path>
                <a:path w="2467926" h="689525">
                  <a:moveTo>
                    <a:pt x="1315801" y="664967"/>
                  </a:moveTo>
                  <a:lnTo>
                    <a:pt x="1311280" y="673427"/>
                  </a:lnTo>
                  <a:lnTo>
                    <a:pt x="1305671" y="316522"/>
                  </a:lnTo>
                  <a:lnTo>
                    <a:pt x="1305848" y="315431"/>
                  </a:lnTo>
                  <a:lnTo>
                    <a:pt x="1305671" y="316522"/>
                  </a:lnTo>
                  <a:lnTo>
                    <a:pt x="1311280" y="673427"/>
                  </a:lnTo>
                  <a:lnTo>
                    <a:pt x="1304960" y="318524"/>
                  </a:lnTo>
                  <a:lnTo>
                    <a:pt x="1304604" y="319070"/>
                  </a:lnTo>
                  <a:lnTo>
                    <a:pt x="1311280" y="673427"/>
                  </a:lnTo>
                  <a:lnTo>
                    <a:pt x="1302486" y="682790"/>
                  </a:lnTo>
                  <a:lnTo>
                    <a:pt x="1297496" y="326530"/>
                  </a:lnTo>
                  <a:lnTo>
                    <a:pt x="1295541" y="329623"/>
                  </a:lnTo>
                  <a:lnTo>
                    <a:pt x="1292698" y="331807"/>
                  </a:lnTo>
                  <a:lnTo>
                    <a:pt x="1289499" y="686802"/>
                  </a:lnTo>
                  <a:lnTo>
                    <a:pt x="1285944" y="338539"/>
                  </a:lnTo>
                  <a:lnTo>
                    <a:pt x="1284700" y="339813"/>
                  </a:lnTo>
                  <a:lnTo>
                    <a:pt x="1284619" y="688367"/>
                  </a:lnTo>
                  <a:lnTo>
                    <a:pt x="1279547" y="342906"/>
                  </a:lnTo>
                  <a:lnTo>
                    <a:pt x="1279369" y="343634"/>
                  </a:lnTo>
                  <a:lnTo>
                    <a:pt x="1279014" y="344362"/>
                  </a:lnTo>
                  <a:lnTo>
                    <a:pt x="1284619" y="688367"/>
                  </a:lnTo>
                  <a:lnTo>
                    <a:pt x="1273860" y="351094"/>
                  </a:lnTo>
                  <a:lnTo>
                    <a:pt x="1269894" y="124177"/>
                  </a:lnTo>
                  <a:lnTo>
                    <a:pt x="1282594" y="124143"/>
                  </a:lnTo>
                  <a:lnTo>
                    <a:pt x="1275992" y="349456"/>
                  </a:lnTo>
                  <a:lnTo>
                    <a:pt x="1277770" y="347091"/>
                  </a:lnTo>
                  <a:lnTo>
                    <a:pt x="1279014" y="344180"/>
                  </a:lnTo>
                  <a:lnTo>
                    <a:pt x="1282594" y="124143"/>
                  </a:lnTo>
                  <a:lnTo>
                    <a:pt x="1279902" y="342178"/>
                  </a:lnTo>
                  <a:lnTo>
                    <a:pt x="1282594" y="124143"/>
                  </a:lnTo>
                  <a:lnTo>
                    <a:pt x="1295294" y="124100"/>
                  </a:lnTo>
                  <a:lnTo>
                    <a:pt x="1286655" y="336901"/>
                  </a:lnTo>
                  <a:lnTo>
                    <a:pt x="1287011" y="334900"/>
                  </a:lnTo>
                  <a:lnTo>
                    <a:pt x="1295294" y="124100"/>
                  </a:lnTo>
                  <a:lnTo>
                    <a:pt x="1307994" y="124058"/>
                  </a:lnTo>
                  <a:lnTo>
                    <a:pt x="1298740" y="322709"/>
                  </a:lnTo>
                  <a:lnTo>
                    <a:pt x="1303538" y="320343"/>
                  </a:lnTo>
                  <a:lnTo>
                    <a:pt x="1304071" y="319798"/>
                  </a:lnTo>
                  <a:lnTo>
                    <a:pt x="1307994" y="124058"/>
                  </a:lnTo>
                  <a:lnTo>
                    <a:pt x="1305138" y="318160"/>
                  </a:lnTo>
                  <a:lnTo>
                    <a:pt x="1305493" y="317432"/>
                  </a:lnTo>
                  <a:lnTo>
                    <a:pt x="1307994" y="124058"/>
                  </a:lnTo>
                  <a:lnTo>
                    <a:pt x="1320694" y="124026"/>
                  </a:lnTo>
                  <a:lnTo>
                    <a:pt x="1319533" y="190609"/>
                  </a:lnTo>
                  <a:lnTo>
                    <a:pt x="1319533" y="191701"/>
                  </a:lnTo>
                  <a:lnTo>
                    <a:pt x="1319710" y="192065"/>
                  </a:lnTo>
                  <a:lnTo>
                    <a:pt x="1315978" y="195340"/>
                  </a:lnTo>
                  <a:lnTo>
                    <a:pt x="1317755" y="199707"/>
                  </a:lnTo>
                  <a:lnTo>
                    <a:pt x="1317754" y="226018"/>
                  </a:lnTo>
                  <a:lnTo>
                    <a:pt x="1317750" y="248507"/>
                  </a:lnTo>
                  <a:lnTo>
                    <a:pt x="1317745" y="270997"/>
                  </a:lnTo>
                  <a:lnTo>
                    <a:pt x="1317737" y="293487"/>
                  </a:lnTo>
                  <a:lnTo>
                    <a:pt x="1317728" y="315977"/>
                  </a:lnTo>
                  <a:lnTo>
                    <a:pt x="1317717" y="338466"/>
                  </a:lnTo>
                  <a:lnTo>
                    <a:pt x="1317705" y="360956"/>
                  </a:lnTo>
                  <a:lnTo>
                    <a:pt x="1317693" y="383446"/>
                  </a:lnTo>
                  <a:lnTo>
                    <a:pt x="1317680" y="405935"/>
                  </a:lnTo>
                  <a:lnTo>
                    <a:pt x="1317667" y="428425"/>
                  </a:lnTo>
                  <a:lnTo>
                    <a:pt x="1317653" y="450915"/>
                  </a:lnTo>
                  <a:lnTo>
                    <a:pt x="1317640" y="473404"/>
                  </a:lnTo>
                  <a:lnTo>
                    <a:pt x="1317628" y="495894"/>
                  </a:lnTo>
                  <a:lnTo>
                    <a:pt x="1317616" y="518384"/>
                  </a:lnTo>
                  <a:lnTo>
                    <a:pt x="1317605" y="540873"/>
                  </a:lnTo>
                  <a:lnTo>
                    <a:pt x="1317596" y="563363"/>
                  </a:lnTo>
                  <a:lnTo>
                    <a:pt x="1317588" y="585853"/>
                  </a:lnTo>
                  <a:lnTo>
                    <a:pt x="1317583" y="608343"/>
                  </a:lnTo>
                  <a:lnTo>
                    <a:pt x="1317579" y="630832"/>
                  </a:lnTo>
                  <a:lnTo>
                    <a:pt x="1317578" y="657325"/>
                  </a:lnTo>
                  <a:lnTo>
                    <a:pt x="1318822" y="661510"/>
                  </a:lnTo>
                  <a:lnTo>
                    <a:pt x="1315801" y="664967"/>
                  </a:lnTo>
                  <a:close/>
                </a:path>
                <a:path w="2467926" h="689525">
                  <a:moveTo>
                    <a:pt x="1239383" y="416234"/>
                  </a:moveTo>
                  <a:lnTo>
                    <a:pt x="1241871" y="380935"/>
                  </a:lnTo>
                  <a:lnTo>
                    <a:pt x="1243293" y="420055"/>
                  </a:lnTo>
                  <a:lnTo>
                    <a:pt x="1239383" y="416234"/>
                  </a:lnTo>
                  <a:close/>
                </a:path>
                <a:path w="2467926" h="689525">
                  <a:moveTo>
                    <a:pt x="1884488" y="450078"/>
                  </a:moveTo>
                  <a:lnTo>
                    <a:pt x="1884133" y="448440"/>
                  </a:lnTo>
                  <a:lnTo>
                    <a:pt x="1884488" y="446439"/>
                  </a:lnTo>
                  <a:lnTo>
                    <a:pt x="1882540" y="437259"/>
                  </a:lnTo>
                  <a:lnTo>
                    <a:pt x="1880334" y="424749"/>
                  </a:lnTo>
                  <a:lnTo>
                    <a:pt x="1877925" y="412301"/>
                  </a:lnTo>
                  <a:lnTo>
                    <a:pt x="1881467" y="93809"/>
                  </a:lnTo>
                  <a:lnTo>
                    <a:pt x="1883955" y="91080"/>
                  </a:lnTo>
                  <a:lnTo>
                    <a:pt x="1886265" y="88168"/>
                  </a:lnTo>
                  <a:lnTo>
                    <a:pt x="1886799" y="69609"/>
                  </a:lnTo>
                  <a:lnTo>
                    <a:pt x="1889820" y="74522"/>
                  </a:lnTo>
                  <a:lnTo>
                    <a:pt x="1888398" y="79980"/>
                  </a:lnTo>
                  <a:lnTo>
                    <a:pt x="1888398" y="85075"/>
                  </a:lnTo>
                  <a:lnTo>
                    <a:pt x="1888672" y="87374"/>
                  </a:lnTo>
                  <a:lnTo>
                    <a:pt x="1890180" y="99983"/>
                  </a:lnTo>
                  <a:lnTo>
                    <a:pt x="1891700" y="112592"/>
                  </a:lnTo>
                  <a:lnTo>
                    <a:pt x="1893227" y="125200"/>
                  </a:lnTo>
                  <a:lnTo>
                    <a:pt x="1894758" y="137809"/>
                  </a:lnTo>
                  <a:lnTo>
                    <a:pt x="1896288" y="150418"/>
                  </a:lnTo>
                  <a:lnTo>
                    <a:pt x="1897814" y="163026"/>
                  </a:lnTo>
                  <a:lnTo>
                    <a:pt x="1899332" y="175635"/>
                  </a:lnTo>
                  <a:lnTo>
                    <a:pt x="1900838" y="188244"/>
                  </a:lnTo>
                  <a:lnTo>
                    <a:pt x="1901549" y="194248"/>
                  </a:lnTo>
                  <a:lnTo>
                    <a:pt x="1902437" y="200253"/>
                  </a:lnTo>
                  <a:lnTo>
                    <a:pt x="1903148" y="206257"/>
                  </a:lnTo>
                  <a:lnTo>
                    <a:pt x="1905636" y="208077"/>
                  </a:lnTo>
                  <a:lnTo>
                    <a:pt x="1905459" y="210624"/>
                  </a:lnTo>
                  <a:lnTo>
                    <a:pt x="1905281" y="213354"/>
                  </a:lnTo>
                  <a:lnTo>
                    <a:pt x="1905636" y="213536"/>
                  </a:lnTo>
                  <a:lnTo>
                    <a:pt x="1913633" y="215173"/>
                  </a:lnTo>
                  <a:lnTo>
                    <a:pt x="1911679" y="219358"/>
                  </a:lnTo>
                  <a:lnTo>
                    <a:pt x="1909454" y="571129"/>
                  </a:lnTo>
                  <a:lnTo>
                    <a:pt x="1904925" y="558341"/>
                  </a:lnTo>
                  <a:lnTo>
                    <a:pt x="1903297" y="549497"/>
                  </a:lnTo>
                  <a:lnTo>
                    <a:pt x="1900979" y="537034"/>
                  </a:lnTo>
                  <a:lnTo>
                    <a:pt x="1898641" y="524567"/>
                  </a:lnTo>
                  <a:lnTo>
                    <a:pt x="1896292" y="512093"/>
                  </a:lnTo>
                  <a:lnTo>
                    <a:pt x="1893942" y="499611"/>
                  </a:lnTo>
                  <a:lnTo>
                    <a:pt x="1891600" y="487117"/>
                  </a:lnTo>
                  <a:lnTo>
                    <a:pt x="1889275" y="474610"/>
                  </a:lnTo>
                  <a:lnTo>
                    <a:pt x="1886976" y="462087"/>
                  </a:lnTo>
                  <a:lnTo>
                    <a:pt x="1886265" y="458630"/>
                  </a:lnTo>
                  <a:lnTo>
                    <a:pt x="1886443" y="454990"/>
                  </a:lnTo>
                  <a:lnTo>
                    <a:pt x="1886265" y="451351"/>
                  </a:lnTo>
                  <a:lnTo>
                    <a:pt x="1884488" y="450078"/>
                  </a:lnTo>
                  <a:close/>
                </a:path>
                <a:path w="2467926" h="689525">
                  <a:moveTo>
                    <a:pt x="1743172" y="192357"/>
                  </a:moveTo>
                  <a:lnTo>
                    <a:pt x="1741961" y="201890"/>
                  </a:lnTo>
                  <a:lnTo>
                    <a:pt x="1741783" y="199343"/>
                  </a:lnTo>
                  <a:lnTo>
                    <a:pt x="1743172" y="192357"/>
                  </a:lnTo>
                  <a:close/>
                </a:path>
                <a:path w="2467926" h="689525">
                  <a:moveTo>
                    <a:pt x="1628579" y="496658"/>
                  </a:moveTo>
                  <a:lnTo>
                    <a:pt x="1628046" y="494293"/>
                  </a:lnTo>
                  <a:lnTo>
                    <a:pt x="1628401" y="491745"/>
                  </a:lnTo>
                  <a:lnTo>
                    <a:pt x="1626091" y="490290"/>
                  </a:lnTo>
                  <a:lnTo>
                    <a:pt x="1614362" y="491382"/>
                  </a:lnTo>
                  <a:lnTo>
                    <a:pt x="1613118" y="497386"/>
                  </a:lnTo>
                  <a:lnTo>
                    <a:pt x="1615605" y="508667"/>
                  </a:lnTo>
                  <a:lnTo>
                    <a:pt x="1617059" y="515295"/>
                  </a:lnTo>
                  <a:lnTo>
                    <a:pt x="1619711" y="527718"/>
                  </a:lnTo>
                  <a:lnTo>
                    <a:pt x="1622284" y="540154"/>
                  </a:lnTo>
                  <a:lnTo>
                    <a:pt x="1622269" y="649403"/>
                  </a:lnTo>
                  <a:lnTo>
                    <a:pt x="1609563" y="655141"/>
                  </a:lnTo>
                  <a:lnTo>
                    <a:pt x="1606369" y="655961"/>
                  </a:lnTo>
                  <a:lnTo>
                    <a:pt x="1593144" y="656582"/>
                  </a:lnTo>
                  <a:lnTo>
                    <a:pt x="1581134" y="652979"/>
                  </a:lnTo>
                  <a:lnTo>
                    <a:pt x="1571655" y="645567"/>
                  </a:lnTo>
                  <a:lnTo>
                    <a:pt x="1571177" y="245378"/>
                  </a:lnTo>
                  <a:lnTo>
                    <a:pt x="1570999" y="246288"/>
                  </a:lnTo>
                  <a:lnTo>
                    <a:pt x="1570999" y="247015"/>
                  </a:lnTo>
                  <a:lnTo>
                    <a:pt x="1571177" y="245378"/>
                  </a:lnTo>
                  <a:lnTo>
                    <a:pt x="1571655" y="645567"/>
                  </a:lnTo>
                  <a:lnTo>
                    <a:pt x="1566379" y="222269"/>
                  </a:lnTo>
                  <a:lnTo>
                    <a:pt x="1566201" y="223179"/>
                  </a:lnTo>
                  <a:lnTo>
                    <a:pt x="1566023" y="634762"/>
                  </a:lnTo>
                  <a:lnTo>
                    <a:pt x="1564333" y="628115"/>
                  </a:lnTo>
                  <a:lnTo>
                    <a:pt x="1563002" y="227910"/>
                  </a:lnTo>
                  <a:lnTo>
                    <a:pt x="1563535" y="225363"/>
                  </a:lnTo>
                  <a:lnTo>
                    <a:pt x="1563138" y="206758"/>
                  </a:lnTo>
                  <a:lnTo>
                    <a:pt x="1562830" y="205238"/>
                  </a:lnTo>
                  <a:lnTo>
                    <a:pt x="1561753" y="200231"/>
                  </a:lnTo>
                  <a:lnTo>
                    <a:pt x="1560912" y="196271"/>
                  </a:lnTo>
                  <a:lnTo>
                    <a:pt x="1560449" y="194171"/>
                  </a:lnTo>
                  <a:lnTo>
                    <a:pt x="1560158" y="192818"/>
                  </a:lnTo>
                  <a:lnTo>
                    <a:pt x="1558909" y="187186"/>
                  </a:lnTo>
                  <a:lnTo>
                    <a:pt x="1558178" y="183872"/>
                  </a:lnTo>
                  <a:lnTo>
                    <a:pt x="1557450" y="180611"/>
                  </a:lnTo>
                  <a:lnTo>
                    <a:pt x="1557409" y="180425"/>
                  </a:lnTo>
                  <a:lnTo>
                    <a:pt x="1554649" y="168047"/>
                  </a:lnTo>
                  <a:lnTo>
                    <a:pt x="1552536" y="91286"/>
                  </a:lnTo>
                  <a:lnTo>
                    <a:pt x="1564972" y="88588"/>
                  </a:lnTo>
                  <a:lnTo>
                    <a:pt x="1565355" y="217700"/>
                  </a:lnTo>
                  <a:lnTo>
                    <a:pt x="1564375" y="212863"/>
                  </a:lnTo>
                  <a:lnTo>
                    <a:pt x="1563550" y="208702"/>
                  </a:lnTo>
                  <a:lnTo>
                    <a:pt x="1564375" y="212863"/>
                  </a:lnTo>
                  <a:lnTo>
                    <a:pt x="1564068" y="224999"/>
                  </a:lnTo>
                  <a:lnTo>
                    <a:pt x="1564375" y="212863"/>
                  </a:lnTo>
                  <a:lnTo>
                    <a:pt x="1565668" y="223907"/>
                  </a:lnTo>
                  <a:lnTo>
                    <a:pt x="1566023" y="221178"/>
                  </a:lnTo>
                  <a:lnTo>
                    <a:pt x="1577397" y="85892"/>
                  </a:lnTo>
                  <a:lnTo>
                    <a:pt x="1571355" y="244650"/>
                  </a:lnTo>
                  <a:lnTo>
                    <a:pt x="1577397" y="85892"/>
                  </a:lnTo>
                  <a:lnTo>
                    <a:pt x="1589812" y="83205"/>
                  </a:lnTo>
                  <a:lnTo>
                    <a:pt x="1602221" y="80535"/>
                  </a:lnTo>
                  <a:lnTo>
                    <a:pt x="1614623" y="77889"/>
                  </a:lnTo>
                  <a:lnTo>
                    <a:pt x="1627022" y="75276"/>
                  </a:lnTo>
                  <a:lnTo>
                    <a:pt x="1639419" y="72702"/>
                  </a:lnTo>
                  <a:lnTo>
                    <a:pt x="1651449" y="73141"/>
                  </a:lnTo>
                  <a:lnTo>
                    <a:pt x="1661512" y="79189"/>
                  </a:lnTo>
                  <a:lnTo>
                    <a:pt x="1669631" y="89260"/>
                  </a:lnTo>
                  <a:lnTo>
                    <a:pt x="1675202" y="97938"/>
                  </a:lnTo>
                  <a:lnTo>
                    <a:pt x="1682074" y="108606"/>
                  </a:lnTo>
                  <a:lnTo>
                    <a:pt x="1688962" y="119266"/>
                  </a:lnTo>
                  <a:lnTo>
                    <a:pt x="1695862" y="129922"/>
                  </a:lnTo>
                  <a:lnTo>
                    <a:pt x="1702772" y="140575"/>
                  </a:lnTo>
                  <a:lnTo>
                    <a:pt x="1709687" y="151228"/>
                  </a:lnTo>
                  <a:lnTo>
                    <a:pt x="1716605" y="161883"/>
                  </a:lnTo>
                  <a:lnTo>
                    <a:pt x="1723522" y="172543"/>
                  </a:lnTo>
                  <a:lnTo>
                    <a:pt x="1730435" y="183209"/>
                  </a:lnTo>
                  <a:lnTo>
                    <a:pt x="1727744" y="245378"/>
                  </a:lnTo>
                  <a:lnTo>
                    <a:pt x="1725433" y="250109"/>
                  </a:lnTo>
                  <a:lnTo>
                    <a:pt x="1725256" y="252474"/>
                  </a:lnTo>
                  <a:lnTo>
                    <a:pt x="1722412" y="274127"/>
                  </a:lnTo>
                  <a:lnTo>
                    <a:pt x="1718147" y="266849"/>
                  </a:lnTo>
                  <a:lnTo>
                    <a:pt x="1711716" y="257052"/>
                  </a:lnTo>
                  <a:lnTo>
                    <a:pt x="1704750" y="246430"/>
                  </a:lnTo>
                  <a:lnTo>
                    <a:pt x="1697788" y="235808"/>
                  </a:lnTo>
                  <a:lnTo>
                    <a:pt x="1690830" y="225185"/>
                  </a:lnTo>
                  <a:lnTo>
                    <a:pt x="1683875" y="214563"/>
                  </a:lnTo>
                  <a:lnTo>
                    <a:pt x="1676921" y="203941"/>
                  </a:lnTo>
                  <a:lnTo>
                    <a:pt x="1669967" y="193319"/>
                  </a:lnTo>
                  <a:lnTo>
                    <a:pt x="1663012" y="182697"/>
                  </a:lnTo>
                  <a:lnTo>
                    <a:pt x="1656054" y="172074"/>
                  </a:lnTo>
                  <a:lnTo>
                    <a:pt x="1649093" y="161452"/>
                  </a:lnTo>
                  <a:lnTo>
                    <a:pt x="1642127" y="150830"/>
                  </a:lnTo>
                  <a:lnTo>
                    <a:pt x="1635154" y="140208"/>
                  </a:lnTo>
                  <a:lnTo>
                    <a:pt x="1634621" y="140390"/>
                  </a:lnTo>
                  <a:lnTo>
                    <a:pt x="1634088" y="140753"/>
                  </a:lnTo>
                  <a:lnTo>
                    <a:pt x="1633377" y="141117"/>
                  </a:lnTo>
                  <a:lnTo>
                    <a:pt x="1634781" y="148205"/>
                  </a:lnTo>
                  <a:lnTo>
                    <a:pt x="1637263" y="160666"/>
                  </a:lnTo>
                  <a:lnTo>
                    <a:pt x="1639757" y="173115"/>
                  </a:lnTo>
                  <a:lnTo>
                    <a:pt x="1642256" y="185558"/>
                  </a:lnTo>
                  <a:lnTo>
                    <a:pt x="1644756" y="198000"/>
                  </a:lnTo>
                  <a:lnTo>
                    <a:pt x="1647253" y="210446"/>
                  </a:lnTo>
                  <a:lnTo>
                    <a:pt x="1649741" y="222901"/>
                  </a:lnTo>
                  <a:lnTo>
                    <a:pt x="1652215" y="235370"/>
                  </a:lnTo>
                  <a:lnTo>
                    <a:pt x="1653459" y="242103"/>
                  </a:lnTo>
                  <a:lnTo>
                    <a:pt x="1658257" y="246470"/>
                  </a:lnTo>
                  <a:lnTo>
                    <a:pt x="1661989" y="251564"/>
                  </a:lnTo>
                  <a:lnTo>
                    <a:pt x="1664974" y="255623"/>
                  </a:lnTo>
                  <a:lnTo>
                    <a:pt x="1672571" y="265841"/>
                  </a:lnTo>
                  <a:lnTo>
                    <a:pt x="1680183" y="276002"/>
                  </a:lnTo>
                  <a:lnTo>
                    <a:pt x="1687758" y="286136"/>
                  </a:lnTo>
                  <a:lnTo>
                    <a:pt x="1689180" y="287773"/>
                  </a:lnTo>
                  <a:lnTo>
                    <a:pt x="1690601" y="289411"/>
                  </a:lnTo>
                  <a:lnTo>
                    <a:pt x="1692023" y="291049"/>
                  </a:lnTo>
                  <a:lnTo>
                    <a:pt x="1698887" y="300016"/>
                  </a:lnTo>
                  <a:lnTo>
                    <a:pt x="1706540" y="310010"/>
                  </a:lnTo>
                  <a:lnTo>
                    <a:pt x="1714201" y="320007"/>
                  </a:lnTo>
                  <a:lnTo>
                    <a:pt x="1721869" y="330010"/>
                  </a:lnTo>
                  <a:lnTo>
                    <a:pt x="1729547" y="340021"/>
                  </a:lnTo>
                  <a:lnTo>
                    <a:pt x="1737235" y="350041"/>
                  </a:lnTo>
                  <a:lnTo>
                    <a:pt x="1744936" y="360072"/>
                  </a:lnTo>
                  <a:lnTo>
                    <a:pt x="1746466" y="465517"/>
                  </a:lnTo>
                  <a:lnTo>
                    <a:pt x="1734249" y="468147"/>
                  </a:lnTo>
                  <a:lnTo>
                    <a:pt x="1722057" y="470821"/>
                  </a:lnTo>
                  <a:lnTo>
                    <a:pt x="1719215" y="471420"/>
                  </a:lnTo>
                  <a:lnTo>
                    <a:pt x="1706706" y="473611"/>
                  </a:lnTo>
                  <a:lnTo>
                    <a:pt x="1701509" y="476031"/>
                  </a:lnTo>
                  <a:lnTo>
                    <a:pt x="1701432" y="482683"/>
                  </a:lnTo>
                  <a:lnTo>
                    <a:pt x="1704285" y="497568"/>
                  </a:lnTo>
                  <a:lnTo>
                    <a:pt x="1706136" y="507624"/>
                  </a:lnTo>
                  <a:lnTo>
                    <a:pt x="1708530" y="520104"/>
                  </a:lnTo>
                  <a:lnTo>
                    <a:pt x="1711006" y="532560"/>
                  </a:lnTo>
                  <a:lnTo>
                    <a:pt x="1713542" y="545000"/>
                  </a:lnTo>
                  <a:lnTo>
                    <a:pt x="1716115" y="557430"/>
                  </a:lnTo>
                  <a:lnTo>
                    <a:pt x="1718703" y="569858"/>
                  </a:lnTo>
                  <a:lnTo>
                    <a:pt x="1721284" y="582290"/>
                  </a:lnTo>
                  <a:lnTo>
                    <a:pt x="1723834" y="594732"/>
                  </a:lnTo>
                  <a:lnTo>
                    <a:pt x="1724660" y="601776"/>
                  </a:lnTo>
                  <a:lnTo>
                    <a:pt x="1722816" y="614366"/>
                  </a:lnTo>
                  <a:lnTo>
                    <a:pt x="1716830" y="625003"/>
                  </a:lnTo>
                  <a:lnTo>
                    <a:pt x="1707178" y="633002"/>
                  </a:lnTo>
                  <a:lnTo>
                    <a:pt x="1694333" y="637674"/>
                  </a:lnTo>
                  <a:lnTo>
                    <a:pt x="1688714" y="638482"/>
                  </a:lnTo>
                  <a:lnTo>
                    <a:pt x="1675621" y="637347"/>
                  </a:lnTo>
                  <a:lnTo>
                    <a:pt x="1664633" y="632002"/>
                  </a:lnTo>
                  <a:lnTo>
                    <a:pt x="1656427" y="622872"/>
                  </a:lnTo>
                  <a:lnTo>
                    <a:pt x="1651682" y="610380"/>
                  </a:lnTo>
                  <a:lnTo>
                    <a:pt x="1648770" y="596239"/>
                  </a:lnTo>
                  <a:lnTo>
                    <a:pt x="1646221" y="583796"/>
                  </a:lnTo>
                  <a:lnTo>
                    <a:pt x="1643683" y="571346"/>
                  </a:lnTo>
                  <a:lnTo>
                    <a:pt x="1641153" y="558891"/>
                  </a:lnTo>
                  <a:lnTo>
                    <a:pt x="1638629" y="546436"/>
                  </a:lnTo>
                  <a:lnTo>
                    <a:pt x="1636112" y="533982"/>
                  </a:lnTo>
                  <a:lnTo>
                    <a:pt x="1633599" y="521532"/>
                  </a:lnTo>
                  <a:lnTo>
                    <a:pt x="1631088" y="509090"/>
                  </a:lnTo>
                  <a:lnTo>
                    <a:pt x="1628579" y="496658"/>
                  </a:lnTo>
                  <a:close/>
                </a:path>
                <a:path w="2467926" h="689525">
                  <a:moveTo>
                    <a:pt x="1571177" y="245378"/>
                  </a:moveTo>
                  <a:lnTo>
                    <a:pt x="1570999" y="247015"/>
                  </a:lnTo>
                  <a:lnTo>
                    <a:pt x="1570999" y="246288"/>
                  </a:lnTo>
                  <a:lnTo>
                    <a:pt x="1571177" y="245378"/>
                  </a:lnTo>
                  <a:close/>
                </a:path>
                <a:path w="2467926" h="689525">
                  <a:moveTo>
                    <a:pt x="1566023" y="221178"/>
                  </a:moveTo>
                  <a:lnTo>
                    <a:pt x="1565668" y="223907"/>
                  </a:lnTo>
                  <a:lnTo>
                    <a:pt x="1564375" y="212863"/>
                  </a:lnTo>
                  <a:lnTo>
                    <a:pt x="1566023" y="221178"/>
                  </a:lnTo>
                  <a:close/>
                </a:path>
                <a:path w="2467926" h="689525">
                  <a:moveTo>
                    <a:pt x="1438424" y="331079"/>
                  </a:moveTo>
                  <a:lnTo>
                    <a:pt x="1438927" y="183183"/>
                  </a:lnTo>
                  <a:lnTo>
                    <a:pt x="1438779" y="331079"/>
                  </a:lnTo>
                  <a:lnTo>
                    <a:pt x="1438424" y="331079"/>
                  </a:lnTo>
                  <a:close/>
                </a:path>
                <a:path w="2467926" h="689525">
                  <a:moveTo>
                    <a:pt x="1440379" y="330533"/>
                  </a:moveTo>
                  <a:lnTo>
                    <a:pt x="1442381" y="179657"/>
                  </a:lnTo>
                  <a:lnTo>
                    <a:pt x="1440734" y="330351"/>
                  </a:lnTo>
                  <a:lnTo>
                    <a:pt x="1440379" y="330533"/>
                  </a:lnTo>
                  <a:close/>
                </a:path>
                <a:path w="2467926" h="689525">
                  <a:moveTo>
                    <a:pt x="1481431" y="151671"/>
                  </a:moveTo>
                  <a:lnTo>
                    <a:pt x="1486044" y="105050"/>
                  </a:lnTo>
                  <a:lnTo>
                    <a:pt x="1481964" y="152217"/>
                  </a:lnTo>
                  <a:lnTo>
                    <a:pt x="1481431" y="151671"/>
                  </a:lnTo>
                  <a:close/>
                </a:path>
                <a:path w="2467926" h="689525">
                  <a:moveTo>
                    <a:pt x="1542222" y="214094"/>
                  </a:moveTo>
                  <a:lnTo>
                    <a:pt x="1542209" y="99995"/>
                  </a:lnTo>
                  <a:lnTo>
                    <a:pt x="1542387" y="100723"/>
                  </a:lnTo>
                  <a:lnTo>
                    <a:pt x="1542222" y="214094"/>
                  </a:lnTo>
                  <a:close/>
                </a:path>
                <a:path w="2467926" h="689525">
                  <a:moveTo>
                    <a:pt x="1411997" y="185258"/>
                  </a:moveTo>
                  <a:lnTo>
                    <a:pt x="1410523" y="214627"/>
                  </a:lnTo>
                  <a:lnTo>
                    <a:pt x="1409823" y="197788"/>
                  </a:lnTo>
                  <a:lnTo>
                    <a:pt x="1411997" y="185258"/>
                  </a:lnTo>
                  <a:close/>
                </a:path>
                <a:path w="2467926" h="689525">
                  <a:moveTo>
                    <a:pt x="1412833" y="270488"/>
                  </a:moveTo>
                  <a:lnTo>
                    <a:pt x="1411233" y="215355"/>
                  </a:lnTo>
                  <a:lnTo>
                    <a:pt x="1411767" y="216083"/>
                  </a:lnTo>
                  <a:lnTo>
                    <a:pt x="1412833" y="270488"/>
                  </a:lnTo>
                  <a:close/>
                </a:path>
                <a:path w="2467926" h="689525">
                  <a:moveTo>
                    <a:pt x="1405902" y="237190"/>
                  </a:moveTo>
                  <a:lnTo>
                    <a:pt x="1403414" y="246833"/>
                  </a:lnTo>
                  <a:lnTo>
                    <a:pt x="1398616" y="241921"/>
                  </a:lnTo>
                  <a:lnTo>
                    <a:pt x="1405902" y="237190"/>
                  </a:lnTo>
                  <a:close/>
                </a:path>
                <a:path w="2467926" h="689525">
                  <a:moveTo>
                    <a:pt x="1492881" y="163514"/>
                  </a:moveTo>
                  <a:lnTo>
                    <a:pt x="1500082" y="170945"/>
                  </a:lnTo>
                  <a:lnTo>
                    <a:pt x="1492741" y="163371"/>
                  </a:lnTo>
                  <a:lnTo>
                    <a:pt x="1492881" y="163514"/>
                  </a:lnTo>
                  <a:close/>
                </a:path>
                <a:path w="2467926" h="689525">
                  <a:moveTo>
                    <a:pt x="2133467" y="357826"/>
                  </a:moveTo>
                  <a:lnTo>
                    <a:pt x="2143224" y="90837"/>
                  </a:lnTo>
                  <a:lnTo>
                    <a:pt x="2134889" y="358008"/>
                  </a:lnTo>
                  <a:lnTo>
                    <a:pt x="2133467" y="357826"/>
                  </a:lnTo>
                  <a:close/>
                </a:path>
                <a:path w="2467926" h="689525">
                  <a:moveTo>
                    <a:pt x="2139283" y="574854"/>
                  </a:moveTo>
                  <a:lnTo>
                    <a:pt x="2136133" y="358008"/>
                  </a:lnTo>
                  <a:lnTo>
                    <a:pt x="2138265" y="358190"/>
                  </a:lnTo>
                  <a:lnTo>
                    <a:pt x="2139283" y="574854"/>
                  </a:lnTo>
                  <a:close/>
                </a:path>
                <a:path w="2467926" h="689525">
                  <a:moveTo>
                    <a:pt x="2164423" y="603585"/>
                  </a:moveTo>
                  <a:lnTo>
                    <a:pt x="2166853" y="349854"/>
                  </a:lnTo>
                  <a:lnTo>
                    <a:pt x="2174159" y="611830"/>
                  </a:lnTo>
                  <a:lnTo>
                    <a:pt x="2164423" y="603585"/>
                  </a:lnTo>
                  <a:close/>
                </a:path>
                <a:path w="2467926" h="689525">
                  <a:moveTo>
                    <a:pt x="2174159" y="611830"/>
                  </a:moveTo>
                  <a:lnTo>
                    <a:pt x="2171320" y="346181"/>
                  </a:lnTo>
                  <a:lnTo>
                    <a:pt x="2171498" y="345999"/>
                  </a:lnTo>
                  <a:lnTo>
                    <a:pt x="2174159" y="611830"/>
                  </a:lnTo>
                  <a:close/>
                </a:path>
                <a:path w="2467926" h="689525">
                  <a:moveTo>
                    <a:pt x="2092734" y="516924"/>
                  </a:moveTo>
                  <a:lnTo>
                    <a:pt x="2088505" y="233369"/>
                  </a:lnTo>
                  <a:lnTo>
                    <a:pt x="2090104" y="234279"/>
                  </a:lnTo>
                  <a:lnTo>
                    <a:pt x="2092734" y="516924"/>
                  </a:lnTo>
                  <a:close/>
                </a:path>
                <a:path w="2467926" h="689525">
                  <a:moveTo>
                    <a:pt x="2005623" y="267241"/>
                  </a:moveTo>
                  <a:lnTo>
                    <a:pt x="2000061" y="262356"/>
                  </a:lnTo>
                  <a:lnTo>
                    <a:pt x="1999670" y="171776"/>
                  </a:lnTo>
                  <a:lnTo>
                    <a:pt x="2000763" y="177836"/>
                  </a:lnTo>
                  <a:lnTo>
                    <a:pt x="2001922" y="184263"/>
                  </a:lnTo>
                  <a:lnTo>
                    <a:pt x="2000763" y="177836"/>
                  </a:lnTo>
                  <a:lnTo>
                    <a:pt x="1999670" y="171776"/>
                  </a:lnTo>
                  <a:lnTo>
                    <a:pt x="1999215" y="4693"/>
                  </a:lnTo>
                  <a:lnTo>
                    <a:pt x="2006535" y="7731"/>
                  </a:lnTo>
                  <a:lnTo>
                    <a:pt x="2004090" y="106364"/>
                  </a:lnTo>
                  <a:lnTo>
                    <a:pt x="2004268" y="106728"/>
                  </a:lnTo>
                  <a:lnTo>
                    <a:pt x="2006535" y="7731"/>
                  </a:lnTo>
                  <a:lnTo>
                    <a:pt x="2012503" y="13693"/>
                  </a:lnTo>
                  <a:lnTo>
                    <a:pt x="2007289" y="111277"/>
                  </a:lnTo>
                  <a:lnTo>
                    <a:pt x="2012503" y="13693"/>
                  </a:lnTo>
                  <a:lnTo>
                    <a:pt x="2008000" y="112004"/>
                  </a:lnTo>
                  <a:lnTo>
                    <a:pt x="2007571" y="215397"/>
                  </a:lnTo>
                  <a:lnTo>
                    <a:pt x="2006455" y="209270"/>
                  </a:lnTo>
                  <a:lnTo>
                    <a:pt x="2005295" y="202883"/>
                  </a:lnTo>
                  <a:lnTo>
                    <a:pt x="2004186" y="196772"/>
                  </a:lnTo>
                  <a:lnTo>
                    <a:pt x="2003557" y="106182"/>
                  </a:lnTo>
                  <a:lnTo>
                    <a:pt x="2002965" y="106303"/>
                  </a:lnTo>
                  <a:lnTo>
                    <a:pt x="2003202" y="106182"/>
                  </a:lnTo>
                  <a:lnTo>
                    <a:pt x="2002669" y="106364"/>
                  </a:lnTo>
                  <a:lnTo>
                    <a:pt x="2001925" y="184274"/>
                  </a:lnTo>
                  <a:lnTo>
                    <a:pt x="2005623" y="267241"/>
                  </a:lnTo>
                  <a:close/>
                </a:path>
                <a:path w="2467926" h="689525">
                  <a:moveTo>
                    <a:pt x="2016814" y="265421"/>
                  </a:moveTo>
                  <a:lnTo>
                    <a:pt x="2015412" y="257989"/>
                  </a:lnTo>
                  <a:lnTo>
                    <a:pt x="2015136" y="256515"/>
                  </a:lnTo>
                  <a:lnTo>
                    <a:pt x="2016814" y="265421"/>
                  </a:lnTo>
                  <a:close/>
                </a:path>
                <a:path w="2467926" h="689525">
                  <a:moveTo>
                    <a:pt x="2004090" y="106364"/>
                  </a:moveTo>
                  <a:lnTo>
                    <a:pt x="2006535" y="7731"/>
                  </a:lnTo>
                  <a:lnTo>
                    <a:pt x="2004268" y="106728"/>
                  </a:lnTo>
                  <a:lnTo>
                    <a:pt x="2004090" y="106364"/>
                  </a:lnTo>
                  <a:close/>
                </a:path>
                <a:path w="2467926" h="689525">
                  <a:moveTo>
                    <a:pt x="2013229" y="120129"/>
                  </a:moveTo>
                  <a:lnTo>
                    <a:pt x="2012503" y="13693"/>
                  </a:lnTo>
                  <a:lnTo>
                    <a:pt x="2018556" y="22741"/>
                  </a:lnTo>
                  <a:lnTo>
                    <a:pt x="2013229" y="120129"/>
                  </a:lnTo>
                  <a:close/>
                </a:path>
                <a:path w="2467926" h="689525">
                  <a:moveTo>
                    <a:pt x="2026716" y="141620"/>
                  </a:moveTo>
                  <a:lnTo>
                    <a:pt x="2026127" y="35037"/>
                  </a:lnTo>
                  <a:lnTo>
                    <a:pt x="2028809" y="39292"/>
                  </a:lnTo>
                  <a:lnTo>
                    <a:pt x="2026716" y="141620"/>
                  </a:lnTo>
                  <a:close/>
                </a:path>
                <a:path w="2467926" h="689525">
                  <a:moveTo>
                    <a:pt x="1917404" y="580563"/>
                  </a:moveTo>
                  <a:lnTo>
                    <a:pt x="1912567" y="219722"/>
                  </a:lnTo>
                  <a:lnTo>
                    <a:pt x="1913456" y="220086"/>
                  </a:lnTo>
                  <a:lnTo>
                    <a:pt x="1917404" y="580563"/>
                  </a:lnTo>
                  <a:close/>
                </a:path>
                <a:path w="2467926" h="689525">
                  <a:moveTo>
                    <a:pt x="1935670" y="213172"/>
                  </a:moveTo>
                  <a:lnTo>
                    <a:pt x="1935341" y="177388"/>
                  </a:lnTo>
                  <a:lnTo>
                    <a:pt x="1936416" y="181348"/>
                  </a:lnTo>
                  <a:lnTo>
                    <a:pt x="1935670" y="213172"/>
                  </a:lnTo>
                  <a:close/>
                </a:path>
                <a:path w="2467926" h="689525">
                  <a:moveTo>
                    <a:pt x="1903326" y="54143"/>
                  </a:moveTo>
                  <a:lnTo>
                    <a:pt x="1903326" y="54870"/>
                  </a:lnTo>
                  <a:lnTo>
                    <a:pt x="1903504" y="55234"/>
                  </a:lnTo>
                  <a:lnTo>
                    <a:pt x="1903681" y="47956"/>
                  </a:lnTo>
                  <a:lnTo>
                    <a:pt x="1908302" y="19753"/>
                  </a:lnTo>
                  <a:lnTo>
                    <a:pt x="1904925" y="45409"/>
                  </a:lnTo>
                  <a:lnTo>
                    <a:pt x="1904925" y="58873"/>
                  </a:lnTo>
                  <a:lnTo>
                    <a:pt x="1905103" y="59419"/>
                  </a:lnTo>
                  <a:lnTo>
                    <a:pt x="1905459" y="44499"/>
                  </a:lnTo>
                  <a:lnTo>
                    <a:pt x="1905636" y="44135"/>
                  </a:lnTo>
                  <a:lnTo>
                    <a:pt x="1908302" y="19753"/>
                  </a:lnTo>
                  <a:lnTo>
                    <a:pt x="1907058" y="42316"/>
                  </a:lnTo>
                  <a:lnTo>
                    <a:pt x="1908302" y="19753"/>
                  </a:lnTo>
                  <a:lnTo>
                    <a:pt x="1907058" y="62695"/>
                  </a:lnTo>
                  <a:lnTo>
                    <a:pt x="1906880" y="42498"/>
                  </a:lnTo>
                  <a:lnTo>
                    <a:pt x="1906702" y="42861"/>
                  </a:lnTo>
                  <a:lnTo>
                    <a:pt x="1906525" y="43043"/>
                  </a:lnTo>
                  <a:lnTo>
                    <a:pt x="1906347" y="61785"/>
                  </a:lnTo>
                  <a:lnTo>
                    <a:pt x="1906702" y="62149"/>
                  </a:lnTo>
                  <a:lnTo>
                    <a:pt x="1906880" y="62695"/>
                  </a:lnTo>
                  <a:lnTo>
                    <a:pt x="1908753" y="72842"/>
                  </a:lnTo>
                  <a:lnTo>
                    <a:pt x="1909033" y="74128"/>
                  </a:lnTo>
                  <a:lnTo>
                    <a:pt x="1909240" y="75225"/>
                  </a:lnTo>
                  <a:lnTo>
                    <a:pt x="1909033" y="74128"/>
                  </a:lnTo>
                  <a:lnTo>
                    <a:pt x="1909368" y="39950"/>
                  </a:lnTo>
                  <a:lnTo>
                    <a:pt x="1910257" y="38858"/>
                  </a:lnTo>
                  <a:lnTo>
                    <a:pt x="1910968" y="37585"/>
                  </a:lnTo>
                  <a:lnTo>
                    <a:pt x="1911501" y="36675"/>
                  </a:lnTo>
                  <a:lnTo>
                    <a:pt x="1911782" y="86598"/>
                  </a:lnTo>
                  <a:lnTo>
                    <a:pt x="1910434" y="80569"/>
                  </a:lnTo>
                  <a:lnTo>
                    <a:pt x="1911517" y="144405"/>
                  </a:lnTo>
                  <a:lnTo>
                    <a:pt x="1909032" y="131960"/>
                  </a:lnTo>
                  <a:lnTo>
                    <a:pt x="1906425" y="119523"/>
                  </a:lnTo>
                  <a:lnTo>
                    <a:pt x="1906169" y="61239"/>
                  </a:lnTo>
                  <a:lnTo>
                    <a:pt x="1905992" y="43589"/>
                  </a:lnTo>
                  <a:lnTo>
                    <a:pt x="1905814" y="43953"/>
                  </a:lnTo>
                  <a:lnTo>
                    <a:pt x="1905636" y="60329"/>
                  </a:lnTo>
                  <a:lnTo>
                    <a:pt x="1905281" y="59783"/>
                  </a:lnTo>
                  <a:lnTo>
                    <a:pt x="1906425" y="119523"/>
                  </a:lnTo>
                  <a:lnTo>
                    <a:pt x="1904392" y="57964"/>
                  </a:lnTo>
                  <a:lnTo>
                    <a:pt x="1904570" y="58328"/>
                  </a:lnTo>
                  <a:lnTo>
                    <a:pt x="1904748" y="58510"/>
                  </a:lnTo>
                  <a:lnTo>
                    <a:pt x="1904748" y="45591"/>
                  </a:lnTo>
                  <a:lnTo>
                    <a:pt x="1904570" y="45955"/>
                  </a:lnTo>
                  <a:lnTo>
                    <a:pt x="1903681" y="55598"/>
                  </a:lnTo>
                  <a:lnTo>
                    <a:pt x="1903681" y="107092"/>
                  </a:lnTo>
                  <a:lnTo>
                    <a:pt x="1902970" y="52141"/>
                  </a:lnTo>
                  <a:lnTo>
                    <a:pt x="1903148" y="52505"/>
                  </a:lnTo>
                  <a:lnTo>
                    <a:pt x="1903148" y="53779"/>
                  </a:lnTo>
                  <a:lnTo>
                    <a:pt x="1903326" y="49412"/>
                  </a:lnTo>
                  <a:lnTo>
                    <a:pt x="1903326" y="49048"/>
                  </a:lnTo>
                  <a:lnTo>
                    <a:pt x="1903148" y="49776"/>
                  </a:lnTo>
                  <a:lnTo>
                    <a:pt x="1902970" y="51413"/>
                  </a:lnTo>
                  <a:lnTo>
                    <a:pt x="1902187" y="100176"/>
                  </a:lnTo>
                  <a:lnTo>
                    <a:pt x="1899750" y="87708"/>
                  </a:lnTo>
                  <a:lnTo>
                    <a:pt x="1897548" y="75182"/>
                  </a:lnTo>
                  <a:lnTo>
                    <a:pt x="1895488" y="62632"/>
                  </a:lnTo>
                  <a:lnTo>
                    <a:pt x="1893476" y="50089"/>
                  </a:lnTo>
                  <a:lnTo>
                    <a:pt x="1891419" y="37585"/>
                  </a:lnTo>
                  <a:lnTo>
                    <a:pt x="1890912" y="34050"/>
                  </a:lnTo>
                  <a:lnTo>
                    <a:pt x="1893376" y="23311"/>
                  </a:lnTo>
                  <a:lnTo>
                    <a:pt x="1908302" y="19753"/>
                  </a:lnTo>
                  <a:lnTo>
                    <a:pt x="1903504" y="48320"/>
                  </a:lnTo>
                  <a:lnTo>
                    <a:pt x="1903326" y="54325"/>
                  </a:lnTo>
                  <a:lnTo>
                    <a:pt x="1903326" y="54143"/>
                  </a:lnTo>
                  <a:close/>
                </a:path>
                <a:path w="2467926" h="689525">
                  <a:moveTo>
                    <a:pt x="1904037" y="57054"/>
                  </a:moveTo>
                  <a:lnTo>
                    <a:pt x="1904570" y="45955"/>
                  </a:lnTo>
                  <a:lnTo>
                    <a:pt x="1904215" y="57600"/>
                  </a:lnTo>
                  <a:lnTo>
                    <a:pt x="1904037" y="57054"/>
                  </a:lnTo>
                  <a:close/>
                </a:path>
                <a:path w="2467926" h="689525">
                  <a:moveTo>
                    <a:pt x="1903148" y="51049"/>
                  </a:moveTo>
                  <a:lnTo>
                    <a:pt x="1903148" y="50140"/>
                  </a:lnTo>
                  <a:lnTo>
                    <a:pt x="1903148" y="51049"/>
                  </a:lnTo>
                  <a:close/>
                </a:path>
                <a:path w="2467926" h="689525">
                  <a:moveTo>
                    <a:pt x="1909033" y="74128"/>
                  </a:moveTo>
                  <a:lnTo>
                    <a:pt x="1907769" y="41588"/>
                  </a:lnTo>
                  <a:lnTo>
                    <a:pt x="1907947" y="41406"/>
                  </a:lnTo>
                  <a:lnTo>
                    <a:pt x="1909033" y="74128"/>
                  </a:lnTo>
                  <a:close/>
                </a:path>
                <a:path w="2467926" h="689525">
                  <a:moveTo>
                    <a:pt x="1918386" y="181835"/>
                  </a:moveTo>
                  <a:lnTo>
                    <a:pt x="1918179" y="111637"/>
                  </a:lnTo>
                  <a:lnTo>
                    <a:pt x="1918345" y="112263"/>
                  </a:lnTo>
                  <a:lnTo>
                    <a:pt x="1918386" y="181835"/>
                  </a:lnTo>
                  <a:close/>
                </a:path>
                <a:path w="2467926" h="689525">
                  <a:moveTo>
                    <a:pt x="2125371" y="555880"/>
                  </a:moveTo>
                  <a:lnTo>
                    <a:pt x="2117550" y="545817"/>
                  </a:lnTo>
                  <a:lnTo>
                    <a:pt x="2109472" y="536000"/>
                  </a:lnTo>
                  <a:lnTo>
                    <a:pt x="2114807" y="175689"/>
                  </a:lnTo>
                  <a:lnTo>
                    <a:pt x="2118361" y="181148"/>
                  </a:lnTo>
                  <a:lnTo>
                    <a:pt x="2130592" y="92142"/>
                  </a:lnTo>
                  <a:lnTo>
                    <a:pt x="2129202" y="198797"/>
                  </a:lnTo>
                  <a:lnTo>
                    <a:pt x="2128313" y="213536"/>
                  </a:lnTo>
                  <a:lnTo>
                    <a:pt x="2128668" y="212626"/>
                  </a:lnTo>
                  <a:lnTo>
                    <a:pt x="2128846" y="211534"/>
                  </a:lnTo>
                  <a:lnTo>
                    <a:pt x="2129202" y="198797"/>
                  </a:lnTo>
                  <a:lnTo>
                    <a:pt x="2130592" y="92142"/>
                  </a:lnTo>
                  <a:lnTo>
                    <a:pt x="2143224" y="90837"/>
                  </a:lnTo>
                  <a:lnTo>
                    <a:pt x="2133467" y="357826"/>
                  </a:lnTo>
                  <a:lnTo>
                    <a:pt x="2134889" y="358008"/>
                  </a:lnTo>
                  <a:lnTo>
                    <a:pt x="2143224" y="90837"/>
                  </a:lnTo>
                  <a:lnTo>
                    <a:pt x="2140398" y="358372"/>
                  </a:lnTo>
                  <a:lnTo>
                    <a:pt x="2147155" y="584923"/>
                  </a:lnTo>
                  <a:lnTo>
                    <a:pt x="2139283" y="574854"/>
                  </a:lnTo>
                  <a:lnTo>
                    <a:pt x="2138265" y="358190"/>
                  </a:lnTo>
                  <a:lnTo>
                    <a:pt x="2136133" y="358008"/>
                  </a:lnTo>
                  <a:lnTo>
                    <a:pt x="2139283" y="574854"/>
                  </a:lnTo>
                  <a:lnTo>
                    <a:pt x="2132223" y="357462"/>
                  </a:lnTo>
                  <a:lnTo>
                    <a:pt x="2130801" y="357280"/>
                  </a:lnTo>
                  <a:lnTo>
                    <a:pt x="2130090" y="204802"/>
                  </a:lnTo>
                  <a:lnTo>
                    <a:pt x="2129024" y="210624"/>
                  </a:lnTo>
                  <a:lnTo>
                    <a:pt x="2129557" y="356917"/>
                  </a:lnTo>
                  <a:lnTo>
                    <a:pt x="2131690" y="564528"/>
                  </a:lnTo>
                  <a:lnTo>
                    <a:pt x="2128313" y="356371"/>
                  </a:lnTo>
                  <a:lnTo>
                    <a:pt x="2127957" y="214627"/>
                  </a:lnTo>
                  <a:lnTo>
                    <a:pt x="2125114" y="192247"/>
                  </a:lnTo>
                  <a:lnTo>
                    <a:pt x="2121738" y="186788"/>
                  </a:lnTo>
                  <a:lnTo>
                    <a:pt x="2120316" y="228456"/>
                  </a:lnTo>
                  <a:lnTo>
                    <a:pt x="2119605" y="229184"/>
                  </a:lnTo>
                  <a:lnTo>
                    <a:pt x="2119072" y="229912"/>
                  </a:lnTo>
                  <a:lnTo>
                    <a:pt x="2118361" y="230639"/>
                  </a:lnTo>
                  <a:lnTo>
                    <a:pt x="2125371" y="555880"/>
                  </a:lnTo>
                  <a:close/>
                </a:path>
                <a:path w="2467926" h="689525">
                  <a:moveTo>
                    <a:pt x="2130592" y="92142"/>
                  </a:moveTo>
                  <a:lnTo>
                    <a:pt x="2118361" y="181148"/>
                  </a:lnTo>
                  <a:lnTo>
                    <a:pt x="2114807" y="175689"/>
                  </a:lnTo>
                  <a:lnTo>
                    <a:pt x="2109472" y="536000"/>
                  </a:lnTo>
                  <a:lnTo>
                    <a:pt x="2101184" y="526383"/>
                  </a:lnTo>
                  <a:lnTo>
                    <a:pt x="2092734" y="516924"/>
                  </a:lnTo>
                  <a:lnTo>
                    <a:pt x="2090104" y="234279"/>
                  </a:lnTo>
                  <a:lnTo>
                    <a:pt x="2088505" y="233369"/>
                  </a:lnTo>
                  <a:lnTo>
                    <a:pt x="2092734" y="516924"/>
                  </a:lnTo>
                  <a:lnTo>
                    <a:pt x="2084168" y="507576"/>
                  </a:lnTo>
                  <a:lnTo>
                    <a:pt x="2086906" y="232459"/>
                  </a:lnTo>
                  <a:lnTo>
                    <a:pt x="2092655" y="96040"/>
                  </a:lnTo>
                  <a:lnTo>
                    <a:pt x="2091882" y="234824"/>
                  </a:lnTo>
                  <a:lnTo>
                    <a:pt x="2096502" y="236098"/>
                  </a:lnTo>
                  <a:lnTo>
                    <a:pt x="2101300" y="236826"/>
                  </a:lnTo>
                  <a:lnTo>
                    <a:pt x="2105743" y="236462"/>
                  </a:lnTo>
                  <a:lnTo>
                    <a:pt x="2117953" y="93443"/>
                  </a:lnTo>
                  <a:lnTo>
                    <a:pt x="2130592" y="92142"/>
                  </a:lnTo>
                  <a:close/>
                </a:path>
                <a:path w="2467926" h="689525">
                  <a:moveTo>
                    <a:pt x="2105308" y="94742"/>
                  </a:moveTo>
                  <a:lnTo>
                    <a:pt x="2117953" y="93443"/>
                  </a:lnTo>
                  <a:lnTo>
                    <a:pt x="2105743" y="236462"/>
                  </a:lnTo>
                  <a:lnTo>
                    <a:pt x="2101300" y="236826"/>
                  </a:lnTo>
                  <a:lnTo>
                    <a:pt x="2096502" y="236098"/>
                  </a:lnTo>
                  <a:lnTo>
                    <a:pt x="2091882" y="234824"/>
                  </a:lnTo>
                  <a:lnTo>
                    <a:pt x="2092655" y="96040"/>
                  </a:lnTo>
                  <a:lnTo>
                    <a:pt x="2105308" y="94742"/>
                  </a:lnTo>
                  <a:close/>
                </a:path>
                <a:path w="2467926" h="689525">
                  <a:moveTo>
                    <a:pt x="2092655" y="96040"/>
                  </a:moveTo>
                  <a:lnTo>
                    <a:pt x="2086906" y="232459"/>
                  </a:lnTo>
                  <a:lnTo>
                    <a:pt x="2084168" y="507576"/>
                  </a:lnTo>
                  <a:lnTo>
                    <a:pt x="2075532" y="498296"/>
                  </a:lnTo>
                  <a:lnTo>
                    <a:pt x="2074192" y="496849"/>
                  </a:lnTo>
                  <a:lnTo>
                    <a:pt x="2065532" y="487573"/>
                  </a:lnTo>
                  <a:lnTo>
                    <a:pt x="2056872" y="478281"/>
                  </a:lnTo>
                  <a:lnTo>
                    <a:pt x="2058981" y="490800"/>
                  </a:lnTo>
                  <a:lnTo>
                    <a:pt x="2061092" y="503295"/>
                  </a:lnTo>
                  <a:lnTo>
                    <a:pt x="2063269" y="515790"/>
                  </a:lnTo>
                  <a:lnTo>
                    <a:pt x="2065580" y="528319"/>
                  </a:lnTo>
                  <a:lnTo>
                    <a:pt x="2066197" y="533598"/>
                  </a:lnTo>
                  <a:lnTo>
                    <a:pt x="2064554" y="546335"/>
                  </a:lnTo>
                  <a:lnTo>
                    <a:pt x="2058620" y="557081"/>
                  </a:lnTo>
                  <a:lnTo>
                    <a:pt x="2048900" y="565138"/>
                  </a:lnTo>
                  <a:lnTo>
                    <a:pt x="2035901" y="569804"/>
                  </a:lnTo>
                  <a:lnTo>
                    <a:pt x="2029208" y="570609"/>
                  </a:lnTo>
                  <a:lnTo>
                    <a:pt x="2015977" y="569150"/>
                  </a:lnTo>
                  <a:lnTo>
                    <a:pt x="2016957" y="266183"/>
                  </a:lnTo>
                  <a:lnTo>
                    <a:pt x="2019374" y="279040"/>
                  </a:lnTo>
                  <a:lnTo>
                    <a:pt x="2021333" y="133018"/>
                  </a:lnTo>
                  <a:lnTo>
                    <a:pt x="2024686" y="138376"/>
                  </a:lnTo>
                  <a:lnTo>
                    <a:pt x="2028059" y="143781"/>
                  </a:lnTo>
                  <a:lnTo>
                    <a:pt x="2033413" y="152399"/>
                  </a:lnTo>
                  <a:lnTo>
                    <a:pt x="2035641" y="50003"/>
                  </a:lnTo>
                  <a:lnTo>
                    <a:pt x="2042538" y="60678"/>
                  </a:lnTo>
                  <a:lnTo>
                    <a:pt x="2049471" y="71330"/>
                  </a:lnTo>
                  <a:lnTo>
                    <a:pt x="2056412" y="81971"/>
                  </a:lnTo>
                  <a:lnTo>
                    <a:pt x="2063331" y="92614"/>
                  </a:lnTo>
                  <a:lnTo>
                    <a:pt x="2070200" y="103271"/>
                  </a:lnTo>
                  <a:lnTo>
                    <a:pt x="2072155" y="98358"/>
                  </a:lnTo>
                  <a:lnTo>
                    <a:pt x="2076065" y="97630"/>
                  </a:lnTo>
                  <a:lnTo>
                    <a:pt x="2080685" y="97266"/>
                  </a:lnTo>
                  <a:lnTo>
                    <a:pt x="2092655" y="96040"/>
                  </a:lnTo>
                  <a:close/>
                </a:path>
                <a:path w="2467926" h="689525">
                  <a:moveTo>
                    <a:pt x="2157366" y="354670"/>
                  </a:moveTo>
                  <a:lnTo>
                    <a:pt x="2170254" y="347091"/>
                  </a:lnTo>
                  <a:lnTo>
                    <a:pt x="2181097" y="86894"/>
                  </a:lnTo>
                  <a:lnTo>
                    <a:pt x="2171853" y="345635"/>
                  </a:lnTo>
                  <a:lnTo>
                    <a:pt x="2177540" y="337447"/>
                  </a:lnTo>
                  <a:lnTo>
                    <a:pt x="2180739" y="335628"/>
                  </a:lnTo>
                  <a:lnTo>
                    <a:pt x="2181097" y="86894"/>
                  </a:lnTo>
                  <a:lnTo>
                    <a:pt x="2193715" y="85568"/>
                  </a:lnTo>
                  <a:lnTo>
                    <a:pt x="2183227" y="333262"/>
                  </a:lnTo>
                  <a:lnTo>
                    <a:pt x="2184856" y="619117"/>
                  </a:lnTo>
                  <a:lnTo>
                    <a:pt x="2174159" y="611830"/>
                  </a:lnTo>
                  <a:lnTo>
                    <a:pt x="2171498" y="345999"/>
                  </a:lnTo>
                  <a:lnTo>
                    <a:pt x="2171320" y="346181"/>
                  </a:lnTo>
                  <a:lnTo>
                    <a:pt x="2174159" y="611830"/>
                  </a:lnTo>
                  <a:lnTo>
                    <a:pt x="2166853" y="349854"/>
                  </a:lnTo>
                  <a:lnTo>
                    <a:pt x="2164423" y="603585"/>
                  </a:lnTo>
                  <a:lnTo>
                    <a:pt x="2155479" y="594558"/>
                  </a:lnTo>
                  <a:lnTo>
                    <a:pt x="2157366" y="354670"/>
                  </a:lnTo>
                  <a:close/>
                </a:path>
                <a:path w="2467926" h="689525">
                  <a:moveTo>
                    <a:pt x="1920531" y="194358"/>
                  </a:moveTo>
                  <a:lnTo>
                    <a:pt x="1918386" y="181835"/>
                  </a:lnTo>
                  <a:lnTo>
                    <a:pt x="1918345" y="112263"/>
                  </a:lnTo>
                  <a:lnTo>
                    <a:pt x="1918179" y="111637"/>
                  </a:lnTo>
                  <a:lnTo>
                    <a:pt x="1916636" y="105814"/>
                  </a:lnTo>
                  <a:lnTo>
                    <a:pt x="1915092" y="99987"/>
                  </a:lnTo>
                  <a:lnTo>
                    <a:pt x="1916636" y="105814"/>
                  </a:lnTo>
                  <a:lnTo>
                    <a:pt x="1917716" y="109924"/>
                  </a:lnTo>
                  <a:lnTo>
                    <a:pt x="1918179" y="111637"/>
                  </a:lnTo>
                  <a:lnTo>
                    <a:pt x="1918386" y="181835"/>
                  </a:lnTo>
                  <a:lnTo>
                    <a:pt x="1916179" y="169338"/>
                  </a:lnTo>
                  <a:lnTo>
                    <a:pt x="1913894" y="156862"/>
                  </a:lnTo>
                  <a:lnTo>
                    <a:pt x="1911517" y="144405"/>
                  </a:lnTo>
                  <a:lnTo>
                    <a:pt x="1910434" y="80569"/>
                  </a:lnTo>
                  <a:lnTo>
                    <a:pt x="1911460" y="85284"/>
                  </a:lnTo>
                  <a:lnTo>
                    <a:pt x="1911782" y="86598"/>
                  </a:lnTo>
                  <a:lnTo>
                    <a:pt x="1912017" y="87649"/>
                  </a:lnTo>
                  <a:lnTo>
                    <a:pt x="1911782" y="86598"/>
                  </a:lnTo>
                  <a:lnTo>
                    <a:pt x="1911501" y="36675"/>
                  </a:lnTo>
                  <a:lnTo>
                    <a:pt x="1910968" y="37585"/>
                  </a:lnTo>
                  <a:lnTo>
                    <a:pt x="1910257" y="38858"/>
                  </a:lnTo>
                  <a:lnTo>
                    <a:pt x="1909368" y="39950"/>
                  </a:lnTo>
                  <a:lnTo>
                    <a:pt x="1909033" y="74128"/>
                  </a:lnTo>
                  <a:lnTo>
                    <a:pt x="1907947" y="41406"/>
                  </a:lnTo>
                  <a:lnTo>
                    <a:pt x="1907769" y="41588"/>
                  </a:lnTo>
                  <a:lnTo>
                    <a:pt x="1909033" y="74128"/>
                  </a:lnTo>
                  <a:lnTo>
                    <a:pt x="1906880" y="62695"/>
                  </a:lnTo>
                  <a:lnTo>
                    <a:pt x="1906702" y="62149"/>
                  </a:lnTo>
                  <a:lnTo>
                    <a:pt x="1906347" y="61785"/>
                  </a:lnTo>
                  <a:lnTo>
                    <a:pt x="1906525" y="43043"/>
                  </a:lnTo>
                  <a:lnTo>
                    <a:pt x="1906702" y="42861"/>
                  </a:lnTo>
                  <a:lnTo>
                    <a:pt x="1906880" y="42498"/>
                  </a:lnTo>
                  <a:lnTo>
                    <a:pt x="1907058" y="62695"/>
                  </a:lnTo>
                  <a:lnTo>
                    <a:pt x="1908302" y="19753"/>
                  </a:lnTo>
                  <a:lnTo>
                    <a:pt x="1908124" y="41224"/>
                  </a:lnTo>
                  <a:lnTo>
                    <a:pt x="1908302" y="40860"/>
                  </a:lnTo>
                  <a:lnTo>
                    <a:pt x="1909724" y="21573"/>
                  </a:lnTo>
                  <a:lnTo>
                    <a:pt x="1910968" y="23392"/>
                  </a:lnTo>
                  <a:lnTo>
                    <a:pt x="1911679" y="25212"/>
                  </a:lnTo>
                  <a:lnTo>
                    <a:pt x="1912933" y="18913"/>
                  </a:lnTo>
                  <a:lnTo>
                    <a:pt x="1912389" y="34310"/>
                  </a:lnTo>
                  <a:lnTo>
                    <a:pt x="1912212" y="35037"/>
                  </a:lnTo>
                  <a:lnTo>
                    <a:pt x="1912034" y="35765"/>
                  </a:lnTo>
                  <a:lnTo>
                    <a:pt x="1913376" y="93103"/>
                  </a:lnTo>
                  <a:lnTo>
                    <a:pt x="1914487" y="97637"/>
                  </a:lnTo>
                  <a:lnTo>
                    <a:pt x="1914852" y="99025"/>
                  </a:lnTo>
                  <a:lnTo>
                    <a:pt x="1925429" y="16646"/>
                  </a:lnTo>
                  <a:lnTo>
                    <a:pt x="1921025" y="122166"/>
                  </a:lnTo>
                  <a:lnTo>
                    <a:pt x="1921070" y="122334"/>
                  </a:lnTo>
                  <a:lnTo>
                    <a:pt x="1920531" y="194358"/>
                  </a:lnTo>
                  <a:close/>
                </a:path>
                <a:path w="2467926" h="689525">
                  <a:moveTo>
                    <a:pt x="1905814" y="60693"/>
                  </a:moveTo>
                  <a:lnTo>
                    <a:pt x="1906169" y="61239"/>
                  </a:lnTo>
                  <a:lnTo>
                    <a:pt x="1906425" y="119523"/>
                  </a:lnTo>
                  <a:lnTo>
                    <a:pt x="1905281" y="59783"/>
                  </a:lnTo>
                  <a:lnTo>
                    <a:pt x="1905636" y="60329"/>
                  </a:lnTo>
                  <a:lnTo>
                    <a:pt x="1905814" y="43953"/>
                  </a:lnTo>
                  <a:lnTo>
                    <a:pt x="1905992" y="43589"/>
                  </a:lnTo>
                  <a:lnTo>
                    <a:pt x="1906169" y="61239"/>
                  </a:lnTo>
                  <a:lnTo>
                    <a:pt x="1905814" y="60693"/>
                  </a:lnTo>
                  <a:close/>
                </a:path>
              </a:pathLst>
            </a:custGeom>
            <a:solidFill>
              <a:srgbClr val="317193"/>
            </a:solidFill>
          </p:spPr>
          <p:txBody>
            <a:bodyPr wrap="square" lIns="0" tIns="0" rIns="0" bIns="0" rtlCol="0">
              <a:noAutofit/>
            </a:bodyPr>
            <a:lstStyle/>
            <a:p>
              <a:endParaRPr sz="1758"/>
            </a:p>
          </p:txBody>
        </p:sp>
        <p:sp>
          <p:nvSpPr>
            <p:cNvPr id="1912" name="object 889"/>
            <p:cNvSpPr/>
            <p:nvPr/>
          </p:nvSpPr>
          <p:spPr>
            <a:xfrm>
              <a:off x="5699567" y="2057573"/>
              <a:ext cx="108565" cy="209423"/>
            </a:xfrm>
            <a:custGeom>
              <a:avLst/>
              <a:gdLst/>
              <a:ahLst/>
              <a:cxnLst/>
              <a:rect l="l" t="t" r="r" b="b"/>
              <a:pathLst>
                <a:path w="111179" h="214465">
                  <a:moveTo>
                    <a:pt x="603" y="108947"/>
                  </a:moveTo>
                  <a:lnTo>
                    <a:pt x="0" y="96321"/>
                  </a:lnTo>
                  <a:lnTo>
                    <a:pt x="733" y="83904"/>
                  </a:lnTo>
                  <a:lnTo>
                    <a:pt x="2813" y="71725"/>
                  </a:lnTo>
                  <a:lnTo>
                    <a:pt x="6249" y="59810"/>
                  </a:lnTo>
                  <a:lnTo>
                    <a:pt x="11051" y="48185"/>
                  </a:lnTo>
                  <a:lnTo>
                    <a:pt x="17229" y="36877"/>
                  </a:lnTo>
                  <a:lnTo>
                    <a:pt x="20282" y="32296"/>
                  </a:lnTo>
                  <a:lnTo>
                    <a:pt x="29234" y="22339"/>
                  </a:lnTo>
                  <a:lnTo>
                    <a:pt x="39489" y="15202"/>
                  </a:lnTo>
                  <a:lnTo>
                    <a:pt x="50953" y="10719"/>
                  </a:lnTo>
                  <a:lnTo>
                    <a:pt x="63528" y="8720"/>
                  </a:lnTo>
                  <a:lnTo>
                    <a:pt x="77119" y="9037"/>
                  </a:lnTo>
                  <a:lnTo>
                    <a:pt x="88143" y="3871"/>
                  </a:lnTo>
                  <a:lnTo>
                    <a:pt x="99722" y="747"/>
                  </a:lnTo>
                  <a:lnTo>
                    <a:pt x="111179" y="0"/>
                  </a:lnTo>
                  <a:lnTo>
                    <a:pt x="104642" y="148228"/>
                  </a:lnTo>
                  <a:lnTo>
                    <a:pt x="103716" y="143735"/>
                  </a:lnTo>
                  <a:lnTo>
                    <a:pt x="103319" y="141841"/>
                  </a:lnTo>
                  <a:lnTo>
                    <a:pt x="105731" y="203002"/>
                  </a:lnTo>
                  <a:lnTo>
                    <a:pt x="93814" y="205751"/>
                  </a:lnTo>
                  <a:lnTo>
                    <a:pt x="101110" y="131311"/>
                  </a:lnTo>
                  <a:lnTo>
                    <a:pt x="102849" y="139576"/>
                  </a:lnTo>
                  <a:lnTo>
                    <a:pt x="101110" y="131311"/>
                  </a:lnTo>
                  <a:lnTo>
                    <a:pt x="93814" y="205751"/>
                  </a:lnTo>
                  <a:lnTo>
                    <a:pt x="81353" y="208287"/>
                  </a:lnTo>
                  <a:lnTo>
                    <a:pt x="68853" y="210444"/>
                  </a:lnTo>
                  <a:lnTo>
                    <a:pt x="56293" y="212186"/>
                  </a:lnTo>
                  <a:lnTo>
                    <a:pt x="43653" y="213478"/>
                  </a:lnTo>
                  <a:lnTo>
                    <a:pt x="30913" y="214283"/>
                  </a:lnTo>
                  <a:lnTo>
                    <a:pt x="23804" y="214465"/>
                  </a:lnTo>
                  <a:lnTo>
                    <a:pt x="20072" y="212282"/>
                  </a:lnTo>
                  <a:lnTo>
                    <a:pt x="19539" y="204458"/>
                  </a:lnTo>
                  <a:lnTo>
                    <a:pt x="18758" y="194964"/>
                  </a:lnTo>
                  <a:lnTo>
                    <a:pt x="16866" y="182371"/>
                  </a:lnTo>
                  <a:lnTo>
                    <a:pt x="14262" y="169937"/>
                  </a:lnTo>
                  <a:lnTo>
                    <a:pt x="11225" y="157601"/>
                  </a:lnTo>
                  <a:lnTo>
                    <a:pt x="8034" y="145303"/>
                  </a:lnTo>
                  <a:lnTo>
                    <a:pt x="4966" y="132981"/>
                  </a:lnTo>
                  <a:lnTo>
                    <a:pt x="2301" y="120576"/>
                  </a:lnTo>
                  <a:lnTo>
                    <a:pt x="603" y="108947"/>
                  </a:lnTo>
                  <a:close/>
                </a:path>
              </a:pathLst>
            </a:custGeom>
            <a:solidFill>
              <a:srgbClr val="317193"/>
            </a:solidFill>
          </p:spPr>
          <p:txBody>
            <a:bodyPr wrap="square" lIns="0" tIns="0" rIns="0" bIns="0" rtlCol="0">
              <a:noAutofit/>
            </a:bodyPr>
            <a:lstStyle/>
            <a:p>
              <a:endParaRPr sz="1758"/>
            </a:p>
          </p:txBody>
        </p:sp>
        <p:sp>
          <p:nvSpPr>
            <p:cNvPr id="1913" name="object 890"/>
            <p:cNvSpPr/>
            <p:nvPr/>
          </p:nvSpPr>
          <p:spPr>
            <a:xfrm>
              <a:off x="5807471" y="2230339"/>
              <a:ext cx="2456" cy="12131"/>
            </a:xfrm>
            <a:custGeom>
              <a:avLst/>
              <a:gdLst/>
              <a:ahLst/>
              <a:cxnLst/>
              <a:rect l="l" t="t" r="r" b="b"/>
              <a:pathLst>
                <a:path w="2515" h="12423">
                  <a:moveTo>
                    <a:pt x="842" y="4159"/>
                  </a:moveTo>
                  <a:lnTo>
                    <a:pt x="0" y="0"/>
                  </a:lnTo>
                  <a:lnTo>
                    <a:pt x="2515" y="12423"/>
                  </a:lnTo>
                  <a:lnTo>
                    <a:pt x="842" y="4159"/>
                  </a:lnTo>
                  <a:close/>
                </a:path>
              </a:pathLst>
            </a:custGeom>
            <a:solidFill>
              <a:srgbClr val="317193"/>
            </a:solidFill>
          </p:spPr>
          <p:txBody>
            <a:bodyPr wrap="square" lIns="0" tIns="0" rIns="0" bIns="0" rtlCol="0">
              <a:noAutofit/>
            </a:bodyPr>
            <a:lstStyle/>
            <a:p>
              <a:endParaRPr sz="1758"/>
            </a:p>
          </p:txBody>
        </p:sp>
        <p:sp>
          <p:nvSpPr>
            <p:cNvPr id="1914" name="object 891"/>
            <p:cNvSpPr/>
            <p:nvPr/>
          </p:nvSpPr>
          <p:spPr>
            <a:xfrm>
              <a:off x="5807673" y="2242470"/>
              <a:ext cx="12291" cy="12081"/>
            </a:xfrm>
            <a:custGeom>
              <a:avLst/>
              <a:gdLst/>
              <a:ahLst/>
              <a:cxnLst/>
              <a:rect l="l" t="t" r="r" b="b"/>
              <a:pathLst>
                <a:path w="12587" h="12372">
                  <a:moveTo>
                    <a:pt x="0" y="12372"/>
                  </a:moveTo>
                  <a:lnTo>
                    <a:pt x="2310" y="0"/>
                  </a:lnTo>
                  <a:lnTo>
                    <a:pt x="12587" y="10476"/>
                  </a:lnTo>
                  <a:lnTo>
                    <a:pt x="0" y="12372"/>
                  </a:lnTo>
                  <a:close/>
                </a:path>
              </a:pathLst>
            </a:custGeom>
            <a:solidFill>
              <a:srgbClr val="317193"/>
            </a:solidFill>
          </p:spPr>
          <p:txBody>
            <a:bodyPr wrap="square" lIns="0" tIns="0" rIns="0" bIns="0" rtlCol="0">
              <a:noAutofit/>
            </a:bodyPr>
            <a:lstStyle/>
            <a:p>
              <a:endParaRPr sz="1758"/>
            </a:p>
          </p:txBody>
        </p:sp>
        <p:sp>
          <p:nvSpPr>
            <p:cNvPr id="1915" name="object 892"/>
            <p:cNvSpPr/>
            <p:nvPr/>
          </p:nvSpPr>
          <p:spPr>
            <a:xfrm>
              <a:off x="5802987" y="2057554"/>
              <a:ext cx="99783" cy="198763"/>
            </a:xfrm>
            <a:custGeom>
              <a:avLst/>
              <a:gdLst/>
              <a:ahLst/>
              <a:cxnLst/>
              <a:rect l="l" t="t" r="r" b="b"/>
              <a:pathLst>
                <a:path w="102185" h="203548">
                  <a:moveTo>
                    <a:pt x="0" y="154374"/>
                  </a:moveTo>
                  <a:lnTo>
                    <a:pt x="1332" y="160893"/>
                  </a:lnTo>
                  <a:lnTo>
                    <a:pt x="2590" y="167065"/>
                  </a:lnTo>
                  <a:lnTo>
                    <a:pt x="4038" y="174203"/>
                  </a:lnTo>
                  <a:lnTo>
                    <a:pt x="5270" y="0"/>
                  </a:lnTo>
                  <a:lnTo>
                    <a:pt x="16555" y="1606"/>
                  </a:lnTo>
                  <a:lnTo>
                    <a:pt x="27618" y="5543"/>
                  </a:lnTo>
                  <a:lnTo>
                    <a:pt x="38407" y="11788"/>
                  </a:lnTo>
                  <a:lnTo>
                    <a:pt x="48871" y="20319"/>
                  </a:lnTo>
                  <a:lnTo>
                    <a:pt x="54953" y="26386"/>
                  </a:lnTo>
                  <a:lnTo>
                    <a:pt x="63395" y="36480"/>
                  </a:lnTo>
                  <a:lnTo>
                    <a:pt x="70479" y="47190"/>
                  </a:lnTo>
                  <a:lnTo>
                    <a:pt x="76269" y="58490"/>
                  </a:lnTo>
                  <a:lnTo>
                    <a:pt x="80830" y="70358"/>
                  </a:lnTo>
                  <a:lnTo>
                    <a:pt x="84228" y="82767"/>
                  </a:lnTo>
                  <a:lnTo>
                    <a:pt x="86526" y="95693"/>
                  </a:lnTo>
                  <a:lnTo>
                    <a:pt x="87790" y="109113"/>
                  </a:lnTo>
                  <a:lnTo>
                    <a:pt x="88323" y="112388"/>
                  </a:lnTo>
                  <a:lnTo>
                    <a:pt x="89034" y="115663"/>
                  </a:lnTo>
                  <a:lnTo>
                    <a:pt x="89567" y="118938"/>
                  </a:lnTo>
                  <a:lnTo>
                    <a:pt x="91147" y="129949"/>
                  </a:lnTo>
                  <a:lnTo>
                    <a:pt x="93717" y="142385"/>
                  </a:lnTo>
                  <a:lnTo>
                    <a:pt x="96836" y="154708"/>
                  </a:lnTo>
                  <a:lnTo>
                    <a:pt x="100230" y="166975"/>
                  </a:lnTo>
                  <a:lnTo>
                    <a:pt x="102185" y="173707"/>
                  </a:lnTo>
                  <a:lnTo>
                    <a:pt x="100230" y="176800"/>
                  </a:lnTo>
                  <a:lnTo>
                    <a:pt x="94543" y="178802"/>
                  </a:lnTo>
                  <a:lnTo>
                    <a:pt x="91001" y="180045"/>
                  </a:lnTo>
                  <a:lnTo>
                    <a:pt x="78904" y="184133"/>
                  </a:lnTo>
                  <a:lnTo>
                    <a:pt x="66753" y="187961"/>
                  </a:lnTo>
                  <a:lnTo>
                    <a:pt x="54536" y="191488"/>
                  </a:lnTo>
                  <a:lnTo>
                    <a:pt x="42243" y="194670"/>
                  </a:lnTo>
                  <a:lnTo>
                    <a:pt x="29863" y="197465"/>
                  </a:lnTo>
                  <a:lnTo>
                    <a:pt x="17385" y="199832"/>
                  </a:lnTo>
                  <a:lnTo>
                    <a:pt x="7107" y="189355"/>
                  </a:lnTo>
                  <a:lnTo>
                    <a:pt x="4592" y="176932"/>
                  </a:lnTo>
                  <a:lnTo>
                    <a:pt x="5434" y="181091"/>
                  </a:lnTo>
                  <a:lnTo>
                    <a:pt x="7107" y="189355"/>
                  </a:lnTo>
                  <a:lnTo>
                    <a:pt x="4797" y="201728"/>
                  </a:lnTo>
                  <a:lnTo>
                    <a:pt x="3375" y="203548"/>
                  </a:lnTo>
                  <a:lnTo>
                    <a:pt x="1598" y="203548"/>
                  </a:lnTo>
                  <a:lnTo>
                    <a:pt x="0" y="154374"/>
                  </a:lnTo>
                  <a:close/>
                </a:path>
              </a:pathLst>
            </a:custGeom>
            <a:solidFill>
              <a:srgbClr val="317193"/>
            </a:solidFill>
          </p:spPr>
          <p:txBody>
            <a:bodyPr wrap="square" lIns="0" tIns="0" rIns="0" bIns="0" rtlCol="0">
              <a:noAutofit/>
            </a:bodyPr>
            <a:lstStyle/>
            <a:p>
              <a:endParaRPr sz="1758"/>
            </a:p>
          </p:txBody>
        </p:sp>
        <p:sp>
          <p:nvSpPr>
            <p:cNvPr id="1916" name="object 893"/>
            <p:cNvSpPr/>
            <p:nvPr/>
          </p:nvSpPr>
          <p:spPr>
            <a:xfrm>
              <a:off x="5800435" y="2057554"/>
              <a:ext cx="7675" cy="198763"/>
            </a:xfrm>
            <a:custGeom>
              <a:avLst/>
              <a:gdLst/>
              <a:ahLst/>
              <a:cxnLst/>
              <a:rect l="l" t="t" r="r" b="b"/>
              <a:pathLst>
                <a:path w="7860" h="203548">
                  <a:moveTo>
                    <a:pt x="2964" y="156187"/>
                  </a:moveTo>
                  <a:lnTo>
                    <a:pt x="2590" y="154374"/>
                  </a:lnTo>
                  <a:lnTo>
                    <a:pt x="2109" y="152020"/>
                  </a:lnTo>
                  <a:lnTo>
                    <a:pt x="2590" y="154374"/>
                  </a:lnTo>
                  <a:lnTo>
                    <a:pt x="4189" y="203548"/>
                  </a:lnTo>
                  <a:lnTo>
                    <a:pt x="2412" y="203002"/>
                  </a:lnTo>
                  <a:lnTo>
                    <a:pt x="0" y="141841"/>
                  </a:lnTo>
                  <a:lnTo>
                    <a:pt x="1323" y="148228"/>
                  </a:lnTo>
                  <a:lnTo>
                    <a:pt x="7860" y="0"/>
                  </a:lnTo>
                  <a:lnTo>
                    <a:pt x="4656" y="164480"/>
                  </a:lnTo>
                  <a:lnTo>
                    <a:pt x="7860" y="0"/>
                  </a:lnTo>
                  <a:lnTo>
                    <a:pt x="6629" y="174203"/>
                  </a:lnTo>
                  <a:lnTo>
                    <a:pt x="5503" y="168646"/>
                  </a:lnTo>
                  <a:lnTo>
                    <a:pt x="5181" y="167065"/>
                  </a:lnTo>
                  <a:lnTo>
                    <a:pt x="3923" y="160893"/>
                  </a:lnTo>
                  <a:lnTo>
                    <a:pt x="2964" y="156187"/>
                  </a:lnTo>
                  <a:close/>
                </a:path>
              </a:pathLst>
            </a:custGeom>
            <a:solidFill>
              <a:srgbClr val="317193"/>
            </a:solidFill>
          </p:spPr>
          <p:txBody>
            <a:bodyPr wrap="square" lIns="0" tIns="0" rIns="0" bIns="0" rtlCol="0">
              <a:noAutofit/>
            </a:bodyPr>
            <a:lstStyle/>
            <a:p>
              <a:endParaRPr sz="1758"/>
            </a:p>
          </p:txBody>
        </p:sp>
        <p:sp>
          <p:nvSpPr>
            <p:cNvPr id="1917" name="object 894"/>
            <p:cNvSpPr/>
            <p:nvPr/>
          </p:nvSpPr>
          <p:spPr>
            <a:xfrm>
              <a:off x="6053006" y="2006661"/>
              <a:ext cx="164183" cy="167427"/>
            </a:xfrm>
            <a:custGeom>
              <a:avLst/>
              <a:gdLst/>
              <a:ahLst/>
              <a:cxnLst/>
              <a:rect l="l" t="t" r="r" b="b"/>
              <a:pathLst>
                <a:path w="168136" h="171458">
                  <a:moveTo>
                    <a:pt x="23208" y="144960"/>
                  </a:moveTo>
                  <a:lnTo>
                    <a:pt x="15124" y="134865"/>
                  </a:lnTo>
                  <a:lnTo>
                    <a:pt x="10956" y="128033"/>
                  </a:lnTo>
                  <a:lnTo>
                    <a:pt x="5639" y="116542"/>
                  </a:lnTo>
                  <a:lnTo>
                    <a:pt x="2038" y="104600"/>
                  </a:lnTo>
                  <a:lnTo>
                    <a:pt x="156" y="92399"/>
                  </a:lnTo>
                  <a:lnTo>
                    <a:pt x="0" y="80131"/>
                  </a:lnTo>
                  <a:lnTo>
                    <a:pt x="1573" y="67989"/>
                  </a:lnTo>
                  <a:lnTo>
                    <a:pt x="4882" y="56166"/>
                  </a:lnTo>
                  <a:lnTo>
                    <a:pt x="9930" y="44853"/>
                  </a:lnTo>
                  <a:lnTo>
                    <a:pt x="16724" y="34244"/>
                  </a:lnTo>
                  <a:lnTo>
                    <a:pt x="22386" y="27284"/>
                  </a:lnTo>
                  <a:lnTo>
                    <a:pt x="31679" y="18217"/>
                  </a:lnTo>
                  <a:lnTo>
                    <a:pt x="42056" y="10833"/>
                  </a:lnTo>
                  <a:lnTo>
                    <a:pt x="53577" y="5272"/>
                  </a:lnTo>
                  <a:lnTo>
                    <a:pt x="66306" y="1674"/>
                  </a:lnTo>
                  <a:lnTo>
                    <a:pt x="79256" y="0"/>
                  </a:lnTo>
                  <a:lnTo>
                    <a:pt x="92319" y="262"/>
                  </a:lnTo>
                  <a:lnTo>
                    <a:pt x="104923" y="2437"/>
                  </a:lnTo>
                  <a:lnTo>
                    <a:pt x="116889" y="6421"/>
                  </a:lnTo>
                  <a:lnTo>
                    <a:pt x="128039" y="12109"/>
                  </a:lnTo>
                  <a:lnTo>
                    <a:pt x="138194" y="19397"/>
                  </a:lnTo>
                  <a:lnTo>
                    <a:pt x="147175" y="28179"/>
                  </a:lnTo>
                  <a:lnTo>
                    <a:pt x="154805" y="38351"/>
                  </a:lnTo>
                  <a:lnTo>
                    <a:pt x="160904" y="49809"/>
                  </a:lnTo>
                  <a:lnTo>
                    <a:pt x="165293" y="62447"/>
                  </a:lnTo>
                  <a:lnTo>
                    <a:pt x="168136" y="79810"/>
                  </a:lnTo>
                  <a:lnTo>
                    <a:pt x="168014" y="92608"/>
                  </a:lnTo>
                  <a:lnTo>
                    <a:pt x="166086" y="105074"/>
                  </a:lnTo>
                  <a:lnTo>
                    <a:pt x="162450" y="117021"/>
                  </a:lnTo>
                  <a:lnTo>
                    <a:pt x="157202" y="128265"/>
                  </a:lnTo>
                  <a:lnTo>
                    <a:pt x="150440" y="138620"/>
                  </a:lnTo>
                  <a:lnTo>
                    <a:pt x="142262" y="147900"/>
                  </a:lnTo>
                  <a:lnTo>
                    <a:pt x="132764" y="155920"/>
                  </a:lnTo>
                  <a:lnTo>
                    <a:pt x="122045" y="162493"/>
                  </a:lnTo>
                  <a:lnTo>
                    <a:pt x="110202" y="167435"/>
                  </a:lnTo>
                  <a:lnTo>
                    <a:pt x="104870" y="168527"/>
                  </a:lnTo>
                  <a:lnTo>
                    <a:pt x="102205" y="168891"/>
                  </a:lnTo>
                  <a:lnTo>
                    <a:pt x="90387" y="171215"/>
                  </a:lnTo>
                  <a:lnTo>
                    <a:pt x="78271" y="171458"/>
                  </a:lnTo>
                  <a:lnTo>
                    <a:pt x="66176" y="169712"/>
                  </a:lnTo>
                  <a:lnTo>
                    <a:pt x="54361" y="166082"/>
                  </a:lnTo>
                  <a:lnTo>
                    <a:pt x="43087" y="160675"/>
                  </a:lnTo>
                  <a:lnTo>
                    <a:pt x="32616" y="153599"/>
                  </a:lnTo>
                  <a:lnTo>
                    <a:pt x="23208" y="144960"/>
                  </a:lnTo>
                  <a:close/>
                </a:path>
              </a:pathLst>
            </a:custGeom>
            <a:solidFill>
              <a:srgbClr val="317193"/>
            </a:solidFill>
          </p:spPr>
          <p:txBody>
            <a:bodyPr wrap="square" lIns="0" tIns="0" rIns="0" bIns="0" rtlCol="0">
              <a:noAutofit/>
            </a:bodyPr>
            <a:lstStyle/>
            <a:p>
              <a:endParaRPr sz="1758"/>
            </a:p>
          </p:txBody>
        </p:sp>
        <p:sp>
          <p:nvSpPr>
            <p:cNvPr id="1918" name="object 895"/>
            <p:cNvSpPr/>
            <p:nvPr/>
          </p:nvSpPr>
          <p:spPr>
            <a:xfrm>
              <a:off x="5265370" y="2063521"/>
              <a:ext cx="12344" cy="32549"/>
            </a:xfrm>
            <a:custGeom>
              <a:avLst/>
              <a:gdLst/>
              <a:ahLst/>
              <a:cxnLst/>
              <a:rect l="l" t="t" r="r" b="b"/>
              <a:pathLst>
                <a:path w="12641" h="33333">
                  <a:moveTo>
                    <a:pt x="1066" y="33151"/>
                  </a:moveTo>
                  <a:lnTo>
                    <a:pt x="0" y="33333"/>
                  </a:lnTo>
                  <a:lnTo>
                    <a:pt x="494" y="0"/>
                  </a:lnTo>
                  <a:lnTo>
                    <a:pt x="12641" y="1916"/>
                  </a:lnTo>
                  <a:lnTo>
                    <a:pt x="1066" y="33151"/>
                  </a:lnTo>
                  <a:close/>
                </a:path>
              </a:pathLst>
            </a:custGeom>
            <a:solidFill>
              <a:srgbClr val="317193"/>
            </a:solidFill>
          </p:spPr>
          <p:txBody>
            <a:bodyPr wrap="square" lIns="0" tIns="0" rIns="0" bIns="0" rtlCol="0">
              <a:noAutofit/>
            </a:bodyPr>
            <a:lstStyle/>
            <a:p>
              <a:endParaRPr sz="1758"/>
            </a:p>
          </p:txBody>
        </p:sp>
        <p:sp>
          <p:nvSpPr>
            <p:cNvPr id="1919" name="object 896"/>
            <p:cNvSpPr/>
            <p:nvPr/>
          </p:nvSpPr>
          <p:spPr>
            <a:xfrm>
              <a:off x="5284168" y="2070122"/>
              <a:ext cx="45670" cy="194379"/>
            </a:xfrm>
            <a:custGeom>
              <a:avLst/>
              <a:gdLst/>
              <a:ahLst/>
              <a:cxnLst/>
              <a:rect l="l" t="t" r="r" b="b"/>
              <a:pathLst>
                <a:path w="46769" h="199059">
                  <a:moveTo>
                    <a:pt x="12701" y="198690"/>
                  </a:moveTo>
                  <a:lnTo>
                    <a:pt x="0" y="197836"/>
                  </a:lnTo>
                  <a:lnTo>
                    <a:pt x="119" y="7096"/>
                  </a:lnTo>
                  <a:lnTo>
                    <a:pt x="1363" y="6550"/>
                  </a:lnTo>
                  <a:lnTo>
                    <a:pt x="2607" y="6368"/>
                  </a:lnTo>
                  <a:lnTo>
                    <a:pt x="2785" y="6550"/>
                  </a:lnTo>
                  <a:lnTo>
                    <a:pt x="5095" y="0"/>
                  </a:lnTo>
                  <a:lnTo>
                    <a:pt x="5629" y="727"/>
                  </a:lnTo>
                  <a:lnTo>
                    <a:pt x="5984" y="1455"/>
                  </a:lnTo>
                  <a:lnTo>
                    <a:pt x="6339" y="2001"/>
                  </a:lnTo>
                  <a:lnTo>
                    <a:pt x="12281" y="5425"/>
                  </a:lnTo>
                  <a:lnTo>
                    <a:pt x="22206" y="13865"/>
                  </a:lnTo>
                  <a:lnTo>
                    <a:pt x="29882" y="24016"/>
                  </a:lnTo>
                  <a:lnTo>
                    <a:pt x="35846" y="35433"/>
                  </a:lnTo>
                  <a:lnTo>
                    <a:pt x="40638" y="47672"/>
                  </a:lnTo>
                  <a:lnTo>
                    <a:pt x="42454" y="53374"/>
                  </a:lnTo>
                  <a:lnTo>
                    <a:pt x="45277" y="65728"/>
                  </a:lnTo>
                  <a:lnTo>
                    <a:pt x="46678" y="78096"/>
                  </a:lnTo>
                  <a:lnTo>
                    <a:pt x="46769" y="90471"/>
                  </a:lnTo>
                  <a:lnTo>
                    <a:pt x="45659" y="102843"/>
                  </a:lnTo>
                  <a:lnTo>
                    <a:pt x="43461" y="115206"/>
                  </a:lnTo>
                  <a:lnTo>
                    <a:pt x="40283" y="127550"/>
                  </a:lnTo>
                  <a:lnTo>
                    <a:pt x="37381" y="137832"/>
                  </a:lnTo>
                  <a:lnTo>
                    <a:pt x="34366" y="150191"/>
                  </a:lnTo>
                  <a:lnTo>
                    <a:pt x="31899" y="162671"/>
                  </a:lnTo>
                  <a:lnTo>
                    <a:pt x="30055" y="175264"/>
                  </a:lnTo>
                  <a:lnTo>
                    <a:pt x="28909" y="187959"/>
                  </a:lnTo>
                  <a:lnTo>
                    <a:pt x="28376" y="196147"/>
                  </a:lnTo>
                  <a:lnTo>
                    <a:pt x="25177" y="199059"/>
                  </a:lnTo>
                  <a:lnTo>
                    <a:pt x="17180" y="198877"/>
                  </a:lnTo>
                  <a:lnTo>
                    <a:pt x="12701" y="198690"/>
                  </a:lnTo>
                  <a:close/>
                </a:path>
              </a:pathLst>
            </a:custGeom>
            <a:solidFill>
              <a:srgbClr val="317193"/>
            </a:solidFill>
          </p:spPr>
          <p:txBody>
            <a:bodyPr wrap="square" lIns="0" tIns="0" rIns="0" bIns="0" rtlCol="0">
              <a:noAutofit/>
            </a:bodyPr>
            <a:lstStyle/>
            <a:p>
              <a:endParaRPr sz="1758"/>
            </a:p>
          </p:txBody>
        </p:sp>
        <p:sp>
          <p:nvSpPr>
            <p:cNvPr id="1920" name="object 897"/>
            <p:cNvSpPr/>
            <p:nvPr/>
          </p:nvSpPr>
          <p:spPr>
            <a:xfrm>
              <a:off x="5274214" y="2087541"/>
              <a:ext cx="9948" cy="175773"/>
            </a:xfrm>
            <a:custGeom>
              <a:avLst/>
              <a:gdLst/>
              <a:ahLst/>
              <a:cxnLst/>
              <a:rect l="l" t="t" r="r" b="b"/>
              <a:pathLst>
                <a:path w="10187" h="180005">
                  <a:moveTo>
                    <a:pt x="10187" y="180005"/>
                  </a:moveTo>
                  <a:lnTo>
                    <a:pt x="0" y="4548"/>
                  </a:lnTo>
                  <a:lnTo>
                    <a:pt x="1066" y="727"/>
                  </a:lnTo>
                  <a:lnTo>
                    <a:pt x="1777" y="0"/>
                  </a:lnTo>
                  <a:lnTo>
                    <a:pt x="10187" y="180005"/>
                  </a:lnTo>
                  <a:close/>
                </a:path>
              </a:pathLst>
            </a:custGeom>
            <a:solidFill>
              <a:srgbClr val="317193"/>
            </a:solidFill>
          </p:spPr>
          <p:txBody>
            <a:bodyPr wrap="square" lIns="0" tIns="0" rIns="0" bIns="0" rtlCol="0">
              <a:noAutofit/>
            </a:bodyPr>
            <a:lstStyle/>
            <a:p>
              <a:endParaRPr sz="1758"/>
            </a:p>
          </p:txBody>
        </p:sp>
        <p:sp>
          <p:nvSpPr>
            <p:cNvPr id="1921" name="object 898"/>
            <p:cNvSpPr/>
            <p:nvPr/>
          </p:nvSpPr>
          <p:spPr>
            <a:xfrm>
              <a:off x="5259541" y="2096602"/>
              <a:ext cx="12287" cy="165458"/>
            </a:xfrm>
            <a:custGeom>
              <a:avLst/>
              <a:gdLst/>
              <a:ahLst/>
              <a:cxnLst/>
              <a:rect l="l" t="t" r="r" b="b"/>
              <a:pathLst>
                <a:path w="12583" h="169441">
                  <a:moveTo>
                    <a:pt x="12583" y="169441"/>
                  </a:moveTo>
                  <a:lnTo>
                    <a:pt x="0" y="167781"/>
                  </a:lnTo>
                  <a:lnTo>
                    <a:pt x="4369" y="363"/>
                  </a:lnTo>
                  <a:lnTo>
                    <a:pt x="5258" y="0"/>
                  </a:lnTo>
                  <a:lnTo>
                    <a:pt x="12583" y="169441"/>
                  </a:lnTo>
                  <a:close/>
                </a:path>
              </a:pathLst>
            </a:custGeom>
            <a:solidFill>
              <a:srgbClr val="317193"/>
            </a:solidFill>
          </p:spPr>
          <p:txBody>
            <a:bodyPr wrap="square" lIns="0" tIns="0" rIns="0" bIns="0" rtlCol="0">
              <a:noAutofit/>
            </a:bodyPr>
            <a:lstStyle/>
            <a:p>
              <a:endParaRPr sz="1758"/>
            </a:p>
          </p:txBody>
        </p:sp>
        <p:sp>
          <p:nvSpPr>
            <p:cNvPr id="1922" name="object 899"/>
            <p:cNvSpPr/>
            <p:nvPr/>
          </p:nvSpPr>
          <p:spPr>
            <a:xfrm>
              <a:off x="5252181" y="2063502"/>
              <a:ext cx="36963" cy="199794"/>
            </a:xfrm>
            <a:custGeom>
              <a:avLst/>
              <a:gdLst/>
              <a:ahLst/>
              <a:cxnLst/>
              <a:rect l="l" t="t" r="r" b="b"/>
              <a:pathLst>
                <a:path w="37853" h="204604">
                  <a:moveTo>
                    <a:pt x="35542" y="13136"/>
                  </a:moveTo>
                  <a:lnTo>
                    <a:pt x="35365" y="13136"/>
                  </a:lnTo>
                  <a:lnTo>
                    <a:pt x="34121" y="13318"/>
                  </a:lnTo>
                  <a:lnTo>
                    <a:pt x="32877" y="13864"/>
                  </a:lnTo>
                  <a:lnTo>
                    <a:pt x="32757" y="204604"/>
                  </a:lnTo>
                  <a:lnTo>
                    <a:pt x="24346" y="24599"/>
                  </a:lnTo>
                  <a:lnTo>
                    <a:pt x="23636" y="25327"/>
                  </a:lnTo>
                  <a:lnTo>
                    <a:pt x="22569" y="29148"/>
                  </a:lnTo>
                  <a:lnTo>
                    <a:pt x="32757" y="204604"/>
                  </a:lnTo>
                  <a:lnTo>
                    <a:pt x="20120" y="203320"/>
                  </a:lnTo>
                  <a:lnTo>
                    <a:pt x="18304" y="31149"/>
                  </a:lnTo>
                  <a:lnTo>
                    <a:pt x="17593" y="32059"/>
                  </a:lnTo>
                  <a:lnTo>
                    <a:pt x="20120" y="203320"/>
                  </a:lnTo>
                  <a:lnTo>
                    <a:pt x="15816" y="32787"/>
                  </a:lnTo>
                  <a:lnTo>
                    <a:pt x="15105" y="32969"/>
                  </a:lnTo>
                  <a:lnTo>
                    <a:pt x="20120" y="203320"/>
                  </a:lnTo>
                  <a:lnTo>
                    <a:pt x="12795" y="33879"/>
                  </a:lnTo>
                  <a:lnTo>
                    <a:pt x="11906" y="34243"/>
                  </a:lnTo>
                  <a:lnTo>
                    <a:pt x="7537" y="201660"/>
                  </a:lnTo>
                  <a:lnTo>
                    <a:pt x="5509" y="44068"/>
                  </a:lnTo>
                  <a:lnTo>
                    <a:pt x="4620" y="44796"/>
                  </a:lnTo>
                  <a:lnTo>
                    <a:pt x="3198" y="48799"/>
                  </a:lnTo>
                  <a:lnTo>
                    <a:pt x="7537" y="201660"/>
                  </a:lnTo>
                  <a:lnTo>
                    <a:pt x="0" y="49891"/>
                  </a:lnTo>
                  <a:lnTo>
                    <a:pt x="1413" y="1017"/>
                  </a:lnTo>
                  <a:lnTo>
                    <a:pt x="14000" y="0"/>
                  </a:lnTo>
                  <a:lnTo>
                    <a:pt x="3021" y="44796"/>
                  </a:lnTo>
                  <a:lnTo>
                    <a:pt x="1777" y="45342"/>
                  </a:lnTo>
                  <a:lnTo>
                    <a:pt x="1066" y="46252"/>
                  </a:lnTo>
                  <a:lnTo>
                    <a:pt x="1421" y="49709"/>
                  </a:lnTo>
                  <a:lnTo>
                    <a:pt x="2488" y="49345"/>
                  </a:lnTo>
                  <a:lnTo>
                    <a:pt x="3021" y="44796"/>
                  </a:lnTo>
                  <a:lnTo>
                    <a:pt x="14000" y="0"/>
                  </a:lnTo>
                  <a:lnTo>
                    <a:pt x="6220" y="43159"/>
                  </a:lnTo>
                  <a:lnTo>
                    <a:pt x="6930" y="42431"/>
                  </a:lnTo>
                  <a:lnTo>
                    <a:pt x="14000" y="0"/>
                  </a:lnTo>
                  <a:lnTo>
                    <a:pt x="13506" y="33333"/>
                  </a:lnTo>
                  <a:lnTo>
                    <a:pt x="14572" y="33151"/>
                  </a:lnTo>
                  <a:lnTo>
                    <a:pt x="26147" y="1916"/>
                  </a:lnTo>
                  <a:lnTo>
                    <a:pt x="16527" y="32605"/>
                  </a:lnTo>
                  <a:lnTo>
                    <a:pt x="16705" y="32969"/>
                  </a:lnTo>
                  <a:lnTo>
                    <a:pt x="26147" y="1916"/>
                  </a:lnTo>
                  <a:lnTo>
                    <a:pt x="19015" y="30422"/>
                  </a:lnTo>
                  <a:lnTo>
                    <a:pt x="20614" y="30240"/>
                  </a:lnTo>
                  <a:lnTo>
                    <a:pt x="21681" y="29876"/>
                  </a:lnTo>
                  <a:lnTo>
                    <a:pt x="22036" y="25327"/>
                  </a:lnTo>
                  <a:lnTo>
                    <a:pt x="26147" y="1916"/>
                  </a:lnTo>
                  <a:lnTo>
                    <a:pt x="25235" y="23689"/>
                  </a:lnTo>
                  <a:lnTo>
                    <a:pt x="25946" y="22961"/>
                  </a:lnTo>
                  <a:lnTo>
                    <a:pt x="25235" y="23689"/>
                  </a:lnTo>
                  <a:lnTo>
                    <a:pt x="26147" y="1916"/>
                  </a:lnTo>
                  <a:lnTo>
                    <a:pt x="31810" y="14410"/>
                  </a:lnTo>
                  <a:lnTo>
                    <a:pt x="37853" y="6767"/>
                  </a:lnTo>
                  <a:lnTo>
                    <a:pt x="35542" y="13318"/>
                  </a:lnTo>
                  <a:lnTo>
                    <a:pt x="35542" y="13136"/>
                  </a:lnTo>
                  <a:close/>
                </a:path>
              </a:pathLst>
            </a:custGeom>
            <a:solidFill>
              <a:srgbClr val="317193"/>
            </a:solidFill>
          </p:spPr>
          <p:txBody>
            <a:bodyPr wrap="square" lIns="0" tIns="0" rIns="0" bIns="0" rtlCol="0">
              <a:noAutofit/>
            </a:bodyPr>
            <a:lstStyle/>
            <a:p>
              <a:endParaRPr sz="1758"/>
            </a:p>
          </p:txBody>
        </p:sp>
        <p:sp>
          <p:nvSpPr>
            <p:cNvPr id="1923" name="object 900"/>
            <p:cNvSpPr/>
            <p:nvPr/>
          </p:nvSpPr>
          <p:spPr>
            <a:xfrm>
              <a:off x="5277714" y="2065392"/>
              <a:ext cx="11430" cy="12199"/>
            </a:xfrm>
            <a:custGeom>
              <a:avLst/>
              <a:gdLst/>
              <a:ahLst/>
              <a:cxnLst/>
              <a:rect l="l" t="t" r="r" b="b"/>
              <a:pathLst>
                <a:path w="11705" h="12493">
                  <a:moveTo>
                    <a:pt x="11705" y="4851"/>
                  </a:moveTo>
                  <a:lnTo>
                    <a:pt x="5663" y="12493"/>
                  </a:lnTo>
                  <a:lnTo>
                    <a:pt x="0" y="0"/>
                  </a:lnTo>
                  <a:lnTo>
                    <a:pt x="11705" y="4851"/>
                  </a:lnTo>
                  <a:close/>
                </a:path>
              </a:pathLst>
            </a:custGeom>
            <a:solidFill>
              <a:srgbClr val="317193"/>
            </a:solidFill>
          </p:spPr>
          <p:txBody>
            <a:bodyPr wrap="square" lIns="0" tIns="0" rIns="0" bIns="0" rtlCol="0">
              <a:noAutofit/>
            </a:bodyPr>
            <a:lstStyle/>
            <a:p>
              <a:endParaRPr sz="1758"/>
            </a:p>
          </p:txBody>
        </p:sp>
        <p:sp>
          <p:nvSpPr>
            <p:cNvPr id="1924" name="object 901"/>
            <p:cNvSpPr/>
            <p:nvPr/>
          </p:nvSpPr>
          <p:spPr>
            <a:xfrm>
              <a:off x="5266902" y="2095534"/>
              <a:ext cx="4896" cy="166524"/>
            </a:xfrm>
            <a:custGeom>
              <a:avLst/>
              <a:gdLst/>
              <a:ahLst/>
              <a:cxnLst/>
              <a:rect l="l" t="t" r="r" b="b"/>
              <a:pathLst>
                <a:path w="5014" h="170533">
                  <a:moveTo>
                    <a:pt x="5014" y="170533"/>
                  </a:moveTo>
                  <a:lnTo>
                    <a:pt x="0" y="181"/>
                  </a:lnTo>
                  <a:lnTo>
                    <a:pt x="710" y="0"/>
                  </a:lnTo>
                  <a:lnTo>
                    <a:pt x="5014" y="170533"/>
                  </a:lnTo>
                  <a:close/>
                </a:path>
              </a:pathLst>
            </a:custGeom>
            <a:solidFill>
              <a:srgbClr val="317193"/>
            </a:solidFill>
          </p:spPr>
          <p:txBody>
            <a:bodyPr wrap="square" lIns="0" tIns="0" rIns="0" bIns="0" rtlCol="0">
              <a:noAutofit/>
            </a:bodyPr>
            <a:lstStyle/>
            <a:p>
              <a:endParaRPr sz="1758"/>
            </a:p>
          </p:txBody>
        </p:sp>
        <p:sp>
          <p:nvSpPr>
            <p:cNvPr id="1925" name="object 902"/>
            <p:cNvSpPr/>
            <p:nvPr/>
          </p:nvSpPr>
          <p:spPr>
            <a:xfrm>
              <a:off x="5269331" y="2093925"/>
              <a:ext cx="2467" cy="168123"/>
            </a:xfrm>
            <a:custGeom>
              <a:avLst/>
              <a:gdLst/>
              <a:ahLst/>
              <a:cxnLst/>
              <a:rect l="l" t="t" r="r" b="b"/>
              <a:pathLst>
                <a:path w="2526" h="172170">
                  <a:moveTo>
                    <a:pt x="2526" y="172170"/>
                  </a:moveTo>
                  <a:lnTo>
                    <a:pt x="0" y="909"/>
                  </a:lnTo>
                  <a:lnTo>
                    <a:pt x="710" y="0"/>
                  </a:lnTo>
                  <a:lnTo>
                    <a:pt x="2526" y="172170"/>
                  </a:lnTo>
                  <a:close/>
                </a:path>
              </a:pathLst>
            </a:custGeom>
            <a:solidFill>
              <a:srgbClr val="317193"/>
            </a:solidFill>
          </p:spPr>
          <p:txBody>
            <a:bodyPr wrap="square" lIns="0" tIns="0" rIns="0" bIns="0" rtlCol="0">
              <a:noAutofit/>
            </a:bodyPr>
            <a:lstStyle/>
            <a:p>
              <a:endParaRPr sz="1758"/>
            </a:p>
          </p:txBody>
        </p:sp>
        <p:sp>
          <p:nvSpPr>
            <p:cNvPr id="1926" name="object 903"/>
            <p:cNvSpPr/>
            <p:nvPr/>
          </p:nvSpPr>
          <p:spPr>
            <a:xfrm>
              <a:off x="5250793" y="2064798"/>
              <a:ext cx="1388" cy="49038"/>
            </a:xfrm>
            <a:custGeom>
              <a:avLst/>
              <a:gdLst/>
              <a:ahLst/>
              <a:cxnLst/>
              <a:rect l="l" t="t" r="r" b="b"/>
              <a:pathLst>
                <a:path w="1421" h="50219">
                  <a:moveTo>
                    <a:pt x="0" y="50219"/>
                  </a:moveTo>
                  <a:lnTo>
                    <a:pt x="1421" y="0"/>
                  </a:lnTo>
                  <a:lnTo>
                    <a:pt x="710" y="49309"/>
                  </a:lnTo>
                  <a:lnTo>
                    <a:pt x="0" y="50219"/>
                  </a:lnTo>
                  <a:close/>
                </a:path>
              </a:pathLst>
            </a:custGeom>
            <a:solidFill>
              <a:srgbClr val="317193"/>
            </a:solidFill>
          </p:spPr>
          <p:txBody>
            <a:bodyPr wrap="square" lIns="0" tIns="0" rIns="0" bIns="0" rtlCol="0">
              <a:noAutofit/>
            </a:bodyPr>
            <a:lstStyle/>
            <a:p>
              <a:endParaRPr sz="1758"/>
            </a:p>
          </p:txBody>
        </p:sp>
        <p:sp>
          <p:nvSpPr>
            <p:cNvPr id="1927" name="object 904"/>
            <p:cNvSpPr/>
            <p:nvPr/>
          </p:nvSpPr>
          <p:spPr>
            <a:xfrm>
              <a:off x="5258225" y="2063515"/>
              <a:ext cx="7597" cy="42144"/>
            </a:xfrm>
            <a:custGeom>
              <a:avLst/>
              <a:gdLst/>
              <a:ahLst/>
              <a:cxnLst/>
              <a:rect l="l" t="t" r="r" b="b"/>
              <a:pathLst>
                <a:path w="7780" h="43159">
                  <a:moveTo>
                    <a:pt x="0" y="43159"/>
                  </a:moveTo>
                  <a:lnTo>
                    <a:pt x="7780" y="0"/>
                  </a:lnTo>
                  <a:lnTo>
                    <a:pt x="710" y="42431"/>
                  </a:lnTo>
                  <a:lnTo>
                    <a:pt x="0" y="43159"/>
                  </a:lnTo>
                  <a:close/>
                </a:path>
              </a:pathLst>
            </a:custGeom>
            <a:solidFill>
              <a:srgbClr val="317193"/>
            </a:solidFill>
          </p:spPr>
          <p:txBody>
            <a:bodyPr wrap="square" lIns="0" tIns="0" rIns="0" bIns="0" rtlCol="0">
              <a:noAutofit/>
            </a:bodyPr>
            <a:lstStyle/>
            <a:p>
              <a:endParaRPr sz="1758"/>
            </a:p>
          </p:txBody>
        </p:sp>
        <p:sp>
          <p:nvSpPr>
            <p:cNvPr id="1928" name="object 905"/>
            <p:cNvSpPr/>
            <p:nvPr/>
          </p:nvSpPr>
          <p:spPr>
            <a:xfrm>
              <a:off x="5127576" y="2055255"/>
              <a:ext cx="124599" cy="203238"/>
            </a:xfrm>
            <a:custGeom>
              <a:avLst/>
              <a:gdLst/>
              <a:ahLst/>
              <a:cxnLst/>
              <a:rect l="l" t="t" r="r" b="b"/>
              <a:pathLst>
                <a:path w="127599" h="208131">
                  <a:moveTo>
                    <a:pt x="2132" y="169335"/>
                  </a:moveTo>
                  <a:lnTo>
                    <a:pt x="4615" y="160491"/>
                  </a:lnTo>
                  <a:lnTo>
                    <a:pt x="7445" y="148130"/>
                  </a:lnTo>
                  <a:lnTo>
                    <a:pt x="9734" y="135656"/>
                  </a:lnTo>
                  <a:lnTo>
                    <a:pt x="11661" y="123101"/>
                  </a:lnTo>
                  <a:lnTo>
                    <a:pt x="13405" y="110497"/>
                  </a:lnTo>
                  <a:lnTo>
                    <a:pt x="15145" y="97876"/>
                  </a:lnTo>
                  <a:lnTo>
                    <a:pt x="17060" y="85272"/>
                  </a:lnTo>
                  <a:lnTo>
                    <a:pt x="18736" y="76969"/>
                  </a:lnTo>
                  <a:lnTo>
                    <a:pt x="22464" y="64355"/>
                  </a:lnTo>
                  <a:lnTo>
                    <a:pt x="27497" y="52491"/>
                  </a:lnTo>
                  <a:lnTo>
                    <a:pt x="33831" y="41412"/>
                  </a:lnTo>
                  <a:lnTo>
                    <a:pt x="41462" y="31151"/>
                  </a:lnTo>
                  <a:lnTo>
                    <a:pt x="50386" y="21741"/>
                  </a:lnTo>
                  <a:lnTo>
                    <a:pt x="60600" y="13218"/>
                  </a:lnTo>
                  <a:lnTo>
                    <a:pt x="70480" y="6945"/>
                  </a:lnTo>
                  <a:lnTo>
                    <a:pt x="81596" y="2230"/>
                  </a:lnTo>
                  <a:lnTo>
                    <a:pt x="92887" y="0"/>
                  </a:lnTo>
                  <a:lnTo>
                    <a:pt x="104331" y="409"/>
                  </a:lnTo>
                  <a:lnTo>
                    <a:pt x="115909" y="3611"/>
                  </a:lnTo>
                  <a:lnTo>
                    <a:pt x="118180" y="60708"/>
                  </a:lnTo>
                  <a:lnTo>
                    <a:pt x="115909" y="3611"/>
                  </a:lnTo>
                  <a:lnTo>
                    <a:pt x="127599" y="9760"/>
                  </a:lnTo>
                  <a:lnTo>
                    <a:pt x="118535" y="53066"/>
                  </a:lnTo>
                  <a:lnTo>
                    <a:pt x="122596" y="208131"/>
                  </a:lnTo>
                  <a:lnTo>
                    <a:pt x="110087" y="205885"/>
                  </a:lnTo>
                  <a:lnTo>
                    <a:pt x="97601" y="203427"/>
                  </a:lnTo>
                  <a:lnTo>
                    <a:pt x="85125" y="200814"/>
                  </a:lnTo>
                  <a:lnTo>
                    <a:pt x="82443" y="200251"/>
                  </a:lnTo>
                  <a:lnTo>
                    <a:pt x="69968" y="197727"/>
                  </a:lnTo>
                  <a:lnTo>
                    <a:pt x="57495" y="195164"/>
                  </a:lnTo>
                  <a:lnTo>
                    <a:pt x="45098" y="192321"/>
                  </a:lnTo>
                  <a:lnTo>
                    <a:pt x="32846" y="188958"/>
                  </a:lnTo>
                  <a:lnTo>
                    <a:pt x="20810" y="184834"/>
                  </a:lnTo>
                  <a:lnTo>
                    <a:pt x="9063" y="179707"/>
                  </a:lnTo>
                  <a:lnTo>
                    <a:pt x="1954" y="179525"/>
                  </a:lnTo>
                  <a:lnTo>
                    <a:pt x="0" y="175886"/>
                  </a:lnTo>
                  <a:lnTo>
                    <a:pt x="2132" y="169335"/>
                  </a:lnTo>
                  <a:close/>
                </a:path>
              </a:pathLst>
            </a:custGeom>
            <a:solidFill>
              <a:srgbClr val="317193"/>
            </a:solidFill>
          </p:spPr>
          <p:txBody>
            <a:bodyPr wrap="square" lIns="0" tIns="0" rIns="0" bIns="0" rtlCol="0">
              <a:noAutofit/>
            </a:bodyPr>
            <a:lstStyle/>
            <a:p>
              <a:endParaRPr sz="1758"/>
            </a:p>
          </p:txBody>
        </p:sp>
        <p:sp>
          <p:nvSpPr>
            <p:cNvPr id="1929" name="object 906"/>
            <p:cNvSpPr/>
            <p:nvPr/>
          </p:nvSpPr>
          <p:spPr>
            <a:xfrm>
              <a:off x="5253193" y="2107257"/>
              <a:ext cx="1908" cy="4797"/>
            </a:xfrm>
            <a:custGeom>
              <a:avLst/>
              <a:gdLst/>
              <a:ahLst/>
              <a:cxnLst/>
              <a:rect l="l" t="t" r="r" b="b"/>
              <a:pathLst>
                <a:path w="1954" h="4912">
                  <a:moveTo>
                    <a:pt x="710" y="545"/>
                  </a:moveTo>
                  <a:lnTo>
                    <a:pt x="1954" y="0"/>
                  </a:lnTo>
                  <a:lnTo>
                    <a:pt x="1421" y="4548"/>
                  </a:lnTo>
                  <a:lnTo>
                    <a:pt x="355" y="4912"/>
                  </a:lnTo>
                  <a:lnTo>
                    <a:pt x="0" y="1455"/>
                  </a:lnTo>
                  <a:lnTo>
                    <a:pt x="710" y="545"/>
                  </a:lnTo>
                  <a:close/>
                </a:path>
              </a:pathLst>
            </a:custGeom>
            <a:solidFill>
              <a:srgbClr val="317193"/>
            </a:solidFill>
          </p:spPr>
          <p:txBody>
            <a:bodyPr wrap="square" lIns="0" tIns="0" rIns="0" bIns="0" rtlCol="0">
              <a:noAutofit/>
            </a:bodyPr>
            <a:lstStyle/>
            <a:p>
              <a:endParaRPr sz="1758"/>
            </a:p>
          </p:txBody>
        </p:sp>
        <p:sp>
          <p:nvSpPr>
            <p:cNvPr id="1930" name="object 907"/>
            <p:cNvSpPr/>
            <p:nvPr/>
          </p:nvSpPr>
          <p:spPr>
            <a:xfrm>
              <a:off x="5255281" y="2106535"/>
              <a:ext cx="4236" cy="153887"/>
            </a:xfrm>
            <a:custGeom>
              <a:avLst/>
              <a:gdLst/>
              <a:ahLst/>
              <a:cxnLst/>
              <a:rect l="l" t="t" r="r" b="b"/>
              <a:pathLst>
                <a:path w="4338" h="157592">
                  <a:moveTo>
                    <a:pt x="0" y="4730"/>
                  </a:moveTo>
                  <a:lnTo>
                    <a:pt x="1421" y="727"/>
                  </a:lnTo>
                  <a:lnTo>
                    <a:pt x="1599" y="727"/>
                  </a:lnTo>
                  <a:lnTo>
                    <a:pt x="1421" y="727"/>
                  </a:lnTo>
                  <a:lnTo>
                    <a:pt x="2310" y="0"/>
                  </a:lnTo>
                  <a:lnTo>
                    <a:pt x="4338" y="157592"/>
                  </a:lnTo>
                  <a:lnTo>
                    <a:pt x="0" y="4730"/>
                  </a:lnTo>
                  <a:close/>
                </a:path>
              </a:pathLst>
            </a:custGeom>
            <a:solidFill>
              <a:srgbClr val="317193"/>
            </a:solidFill>
          </p:spPr>
          <p:txBody>
            <a:bodyPr wrap="square" lIns="0" tIns="0" rIns="0" bIns="0" rtlCol="0">
              <a:noAutofit/>
            </a:bodyPr>
            <a:lstStyle/>
            <a:p>
              <a:endParaRPr sz="1758"/>
            </a:p>
          </p:txBody>
        </p:sp>
        <p:sp>
          <p:nvSpPr>
            <p:cNvPr id="1931" name="object 908"/>
            <p:cNvSpPr/>
            <p:nvPr/>
          </p:nvSpPr>
          <p:spPr>
            <a:xfrm>
              <a:off x="5243301" y="2064496"/>
              <a:ext cx="16210" cy="195925"/>
            </a:xfrm>
            <a:custGeom>
              <a:avLst/>
              <a:gdLst/>
              <a:ahLst/>
              <a:cxnLst/>
              <a:rect l="l" t="t" r="r" b="b"/>
              <a:pathLst>
                <a:path w="16600" h="200642">
                  <a:moveTo>
                    <a:pt x="6753" y="51238"/>
                  </a:moveTo>
                  <a:lnTo>
                    <a:pt x="16600" y="200642"/>
                  </a:lnTo>
                  <a:lnTo>
                    <a:pt x="4060" y="198662"/>
                  </a:lnTo>
                  <a:lnTo>
                    <a:pt x="0" y="43596"/>
                  </a:lnTo>
                  <a:lnTo>
                    <a:pt x="9063" y="291"/>
                  </a:lnTo>
                  <a:lnTo>
                    <a:pt x="7641" y="50511"/>
                  </a:lnTo>
                  <a:lnTo>
                    <a:pt x="8352" y="49601"/>
                  </a:lnTo>
                  <a:lnTo>
                    <a:pt x="9063" y="291"/>
                  </a:lnTo>
                  <a:lnTo>
                    <a:pt x="10476" y="0"/>
                  </a:lnTo>
                  <a:lnTo>
                    <a:pt x="9063" y="48873"/>
                  </a:lnTo>
                  <a:lnTo>
                    <a:pt x="16600" y="200642"/>
                  </a:lnTo>
                  <a:lnTo>
                    <a:pt x="6753" y="51238"/>
                  </a:lnTo>
                  <a:lnTo>
                    <a:pt x="4087" y="29222"/>
                  </a:lnTo>
                  <a:lnTo>
                    <a:pt x="3021" y="36682"/>
                  </a:lnTo>
                  <a:lnTo>
                    <a:pt x="4087" y="29222"/>
                  </a:lnTo>
                  <a:lnTo>
                    <a:pt x="6753" y="51238"/>
                  </a:lnTo>
                  <a:close/>
                </a:path>
              </a:pathLst>
            </a:custGeom>
            <a:solidFill>
              <a:srgbClr val="317193"/>
            </a:solidFill>
          </p:spPr>
          <p:txBody>
            <a:bodyPr wrap="square" lIns="0" tIns="0" rIns="0" bIns="0" rtlCol="0">
              <a:noAutofit/>
            </a:bodyPr>
            <a:lstStyle/>
            <a:p>
              <a:endParaRPr sz="1758"/>
            </a:p>
          </p:txBody>
        </p:sp>
        <p:sp>
          <p:nvSpPr>
            <p:cNvPr id="1932" name="object 909"/>
            <p:cNvSpPr/>
            <p:nvPr/>
          </p:nvSpPr>
          <p:spPr>
            <a:xfrm>
              <a:off x="5271791" y="2065392"/>
              <a:ext cx="5922" cy="27657"/>
            </a:xfrm>
            <a:custGeom>
              <a:avLst/>
              <a:gdLst/>
              <a:ahLst/>
              <a:cxnLst/>
              <a:rect l="l" t="t" r="r" b="b"/>
              <a:pathLst>
                <a:path w="6065" h="28323">
                  <a:moveTo>
                    <a:pt x="710" y="23956"/>
                  </a:moveTo>
                  <a:lnTo>
                    <a:pt x="1954" y="23410"/>
                  </a:lnTo>
                  <a:lnTo>
                    <a:pt x="1599" y="27959"/>
                  </a:lnTo>
                  <a:lnTo>
                    <a:pt x="533" y="28323"/>
                  </a:lnTo>
                  <a:lnTo>
                    <a:pt x="0" y="24866"/>
                  </a:lnTo>
                  <a:lnTo>
                    <a:pt x="6065" y="0"/>
                  </a:lnTo>
                  <a:lnTo>
                    <a:pt x="1954" y="23410"/>
                  </a:lnTo>
                  <a:lnTo>
                    <a:pt x="710" y="23956"/>
                  </a:lnTo>
                  <a:close/>
                </a:path>
              </a:pathLst>
            </a:custGeom>
            <a:solidFill>
              <a:srgbClr val="317193"/>
            </a:solidFill>
          </p:spPr>
          <p:txBody>
            <a:bodyPr wrap="square" lIns="0" tIns="0" rIns="0" bIns="0" rtlCol="0">
              <a:noAutofit/>
            </a:bodyPr>
            <a:lstStyle/>
            <a:p>
              <a:endParaRPr sz="1758"/>
            </a:p>
          </p:txBody>
        </p:sp>
        <p:sp>
          <p:nvSpPr>
            <p:cNvPr id="1933" name="object 910"/>
            <p:cNvSpPr/>
            <p:nvPr/>
          </p:nvSpPr>
          <p:spPr>
            <a:xfrm>
              <a:off x="5270726" y="2065391"/>
              <a:ext cx="6964" cy="27835"/>
            </a:xfrm>
            <a:custGeom>
              <a:avLst/>
              <a:gdLst/>
              <a:ahLst/>
              <a:cxnLst/>
              <a:rect l="l" t="t" r="r" b="b"/>
              <a:pathLst>
                <a:path w="7132" h="28505">
                  <a:moveTo>
                    <a:pt x="1066" y="24866"/>
                  </a:moveTo>
                  <a:lnTo>
                    <a:pt x="1599" y="28323"/>
                  </a:lnTo>
                  <a:lnTo>
                    <a:pt x="0" y="28505"/>
                  </a:lnTo>
                  <a:lnTo>
                    <a:pt x="7132" y="0"/>
                  </a:lnTo>
                  <a:lnTo>
                    <a:pt x="1066" y="24866"/>
                  </a:lnTo>
                  <a:close/>
                </a:path>
              </a:pathLst>
            </a:custGeom>
            <a:solidFill>
              <a:srgbClr val="317193"/>
            </a:solidFill>
          </p:spPr>
          <p:txBody>
            <a:bodyPr wrap="square" lIns="0" tIns="0" rIns="0" bIns="0" rtlCol="0">
              <a:noAutofit/>
            </a:bodyPr>
            <a:lstStyle/>
            <a:p>
              <a:endParaRPr sz="1758"/>
            </a:p>
          </p:txBody>
        </p:sp>
        <p:sp>
          <p:nvSpPr>
            <p:cNvPr id="1934" name="object 911"/>
            <p:cNvSpPr/>
            <p:nvPr/>
          </p:nvSpPr>
          <p:spPr>
            <a:xfrm>
              <a:off x="5268296" y="2065373"/>
              <a:ext cx="9394" cy="30322"/>
            </a:xfrm>
            <a:custGeom>
              <a:avLst/>
              <a:gdLst/>
              <a:ahLst/>
              <a:cxnLst/>
              <a:rect l="l" t="t" r="r" b="b"/>
              <a:pathLst>
                <a:path w="9620" h="31052">
                  <a:moveTo>
                    <a:pt x="177" y="30870"/>
                  </a:moveTo>
                  <a:lnTo>
                    <a:pt x="9620" y="0"/>
                  </a:lnTo>
                  <a:lnTo>
                    <a:pt x="177" y="31052"/>
                  </a:lnTo>
                  <a:lnTo>
                    <a:pt x="0" y="30688"/>
                  </a:lnTo>
                  <a:lnTo>
                    <a:pt x="9620" y="0"/>
                  </a:lnTo>
                  <a:lnTo>
                    <a:pt x="177" y="30870"/>
                  </a:lnTo>
                  <a:close/>
                </a:path>
              </a:pathLst>
            </a:custGeom>
            <a:solidFill>
              <a:srgbClr val="317193"/>
            </a:solidFill>
          </p:spPr>
          <p:txBody>
            <a:bodyPr wrap="square" lIns="0" tIns="0" rIns="0" bIns="0" rtlCol="0">
              <a:noAutofit/>
            </a:bodyPr>
            <a:lstStyle/>
            <a:p>
              <a:endParaRPr sz="1758"/>
            </a:p>
          </p:txBody>
        </p:sp>
        <p:sp>
          <p:nvSpPr>
            <p:cNvPr id="1935" name="object 912"/>
            <p:cNvSpPr/>
            <p:nvPr/>
          </p:nvSpPr>
          <p:spPr>
            <a:xfrm>
              <a:off x="4870785" y="2008650"/>
              <a:ext cx="11502" cy="132716"/>
            </a:xfrm>
            <a:custGeom>
              <a:avLst/>
              <a:gdLst/>
              <a:ahLst/>
              <a:cxnLst/>
              <a:rect l="l" t="t" r="r" b="b"/>
              <a:pathLst>
                <a:path w="11779" h="135911">
                  <a:moveTo>
                    <a:pt x="11779" y="0"/>
                  </a:moveTo>
                  <a:lnTo>
                    <a:pt x="1915" y="129360"/>
                  </a:lnTo>
                  <a:lnTo>
                    <a:pt x="1382" y="134637"/>
                  </a:lnTo>
                  <a:lnTo>
                    <a:pt x="849" y="135911"/>
                  </a:lnTo>
                  <a:lnTo>
                    <a:pt x="0" y="4653"/>
                  </a:lnTo>
                  <a:lnTo>
                    <a:pt x="11779" y="0"/>
                  </a:lnTo>
                  <a:close/>
                </a:path>
              </a:pathLst>
            </a:custGeom>
            <a:solidFill>
              <a:srgbClr val="317193"/>
            </a:solidFill>
          </p:spPr>
          <p:txBody>
            <a:bodyPr wrap="square" lIns="0" tIns="0" rIns="0" bIns="0" rtlCol="0">
              <a:noAutofit/>
            </a:bodyPr>
            <a:lstStyle/>
            <a:p>
              <a:endParaRPr sz="1758"/>
            </a:p>
          </p:txBody>
        </p:sp>
        <p:sp>
          <p:nvSpPr>
            <p:cNvPr id="1936" name="object 913"/>
            <p:cNvSpPr/>
            <p:nvPr/>
          </p:nvSpPr>
          <p:spPr>
            <a:xfrm>
              <a:off x="4823556" y="2005894"/>
              <a:ext cx="75235" cy="166981"/>
            </a:xfrm>
            <a:custGeom>
              <a:avLst/>
              <a:gdLst/>
              <a:ahLst/>
              <a:cxnLst/>
              <a:rect l="l" t="t" r="r" b="b"/>
              <a:pathLst>
                <a:path w="77046" h="171001">
                  <a:moveTo>
                    <a:pt x="75309" y="149842"/>
                  </a:moveTo>
                  <a:lnTo>
                    <a:pt x="74065" y="149842"/>
                  </a:lnTo>
                  <a:lnTo>
                    <a:pt x="72475" y="273"/>
                  </a:lnTo>
                  <a:lnTo>
                    <a:pt x="71280" y="273"/>
                  </a:lnTo>
                  <a:lnTo>
                    <a:pt x="60115" y="2832"/>
                  </a:lnTo>
                  <a:lnTo>
                    <a:pt x="50251" y="132193"/>
                  </a:lnTo>
                  <a:lnTo>
                    <a:pt x="49718" y="137469"/>
                  </a:lnTo>
                  <a:lnTo>
                    <a:pt x="49185" y="138743"/>
                  </a:lnTo>
                  <a:lnTo>
                    <a:pt x="48336" y="7486"/>
                  </a:lnTo>
                  <a:lnTo>
                    <a:pt x="37349" y="13841"/>
                  </a:lnTo>
                  <a:lnTo>
                    <a:pt x="27371" y="21780"/>
                  </a:lnTo>
                  <a:lnTo>
                    <a:pt x="18616" y="31182"/>
                  </a:lnTo>
                  <a:lnTo>
                    <a:pt x="11302" y="41929"/>
                  </a:lnTo>
                  <a:lnTo>
                    <a:pt x="6711" y="51223"/>
                  </a:lnTo>
                  <a:lnTo>
                    <a:pt x="2684" y="63249"/>
                  </a:lnTo>
                  <a:lnTo>
                    <a:pt x="463" y="75493"/>
                  </a:lnTo>
                  <a:lnTo>
                    <a:pt x="0" y="87769"/>
                  </a:lnTo>
                  <a:lnTo>
                    <a:pt x="1245" y="99889"/>
                  </a:lnTo>
                  <a:lnTo>
                    <a:pt x="4151" y="111669"/>
                  </a:lnTo>
                  <a:lnTo>
                    <a:pt x="8669" y="122922"/>
                  </a:lnTo>
                  <a:lnTo>
                    <a:pt x="14750" y="133463"/>
                  </a:lnTo>
                  <a:lnTo>
                    <a:pt x="22346" y="143105"/>
                  </a:lnTo>
                  <a:lnTo>
                    <a:pt x="31409" y="151663"/>
                  </a:lnTo>
                  <a:lnTo>
                    <a:pt x="33013" y="152936"/>
                  </a:lnTo>
                  <a:lnTo>
                    <a:pt x="35501" y="155301"/>
                  </a:lnTo>
                  <a:lnTo>
                    <a:pt x="37456" y="158212"/>
                  </a:lnTo>
                  <a:lnTo>
                    <a:pt x="41010" y="158576"/>
                  </a:lnTo>
                  <a:lnTo>
                    <a:pt x="52366" y="164829"/>
                  </a:lnTo>
                  <a:lnTo>
                    <a:pt x="46874" y="141290"/>
                  </a:lnTo>
                  <a:lnTo>
                    <a:pt x="48296" y="140017"/>
                  </a:lnTo>
                  <a:lnTo>
                    <a:pt x="52366" y="164829"/>
                  </a:lnTo>
                  <a:lnTo>
                    <a:pt x="50251" y="136560"/>
                  </a:lnTo>
                  <a:lnTo>
                    <a:pt x="50429" y="132739"/>
                  </a:lnTo>
                  <a:lnTo>
                    <a:pt x="50606" y="133284"/>
                  </a:lnTo>
                  <a:lnTo>
                    <a:pt x="50606" y="134922"/>
                  </a:lnTo>
                  <a:lnTo>
                    <a:pt x="52366" y="164829"/>
                  </a:lnTo>
                  <a:lnTo>
                    <a:pt x="64359" y="169030"/>
                  </a:lnTo>
                  <a:lnTo>
                    <a:pt x="77046" y="171001"/>
                  </a:lnTo>
                  <a:lnTo>
                    <a:pt x="75309" y="149842"/>
                  </a:lnTo>
                  <a:close/>
                </a:path>
              </a:pathLst>
            </a:custGeom>
            <a:solidFill>
              <a:srgbClr val="317193"/>
            </a:solidFill>
          </p:spPr>
          <p:txBody>
            <a:bodyPr wrap="square" lIns="0" tIns="0" rIns="0" bIns="0" rtlCol="0">
              <a:noAutofit/>
            </a:bodyPr>
            <a:lstStyle/>
            <a:p>
              <a:endParaRPr sz="1758"/>
            </a:p>
          </p:txBody>
        </p:sp>
        <p:sp>
          <p:nvSpPr>
            <p:cNvPr id="1937" name="object 914"/>
            <p:cNvSpPr/>
            <p:nvPr/>
          </p:nvSpPr>
          <p:spPr>
            <a:xfrm>
              <a:off x="4872656" y="2135502"/>
              <a:ext cx="2065" cy="31336"/>
            </a:xfrm>
            <a:custGeom>
              <a:avLst/>
              <a:gdLst/>
              <a:ahLst/>
              <a:cxnLst/>
              <a:rect l="l" t="t" r="r" b="b"/>
              <a:pathLst>
                <a:path w="2115" h="32090">
                  <a:moveTo>
                    <a:pt x="177" y="2911"/>
                  </a:moveTo>
                  <a:lnTo>
                    <a:pt x="355" y="545"/>
                  </a:lnTo>
                  <a:lnTo>
                    <a:pt x="355" y="2183"/>
                  </a:lnTo>
                  <a:lnTo>
                    <a:pt x="2115" y="32090"/>
                  </a:lnTo>
                  <a:lnTo>
                    <a:pt x="0" y="3821"/>
                  </a:lnTo>
                  <a:lnTo>
                    <a:pt x="177" y="0"/>
                  </a:lnTo>
                  <a:lnTo>
                    <a:pt x="355" y="545"/>
                  </a:lnTo>
                  <a:lnTo>
                    <a:pt x="177" y="2911"/>
                  </a:lnTo>
                  <a:close/>
                </a:path>
              </a:pathLst>
            </a:custGeom>
            <a:solidFill>
              <a:srgbClr val="317193"/>
            </a:solidFill>
          </p:spPr>
          <p:txBody>
            <a:bodyPr wrap="square" lIns="0" tIns="0" rIns="0" bIns="0" rtlCol="0">
              <a:noAutofit/>
            </a:bodyPr>
            <a:lstStyle/>
            <a:p>
              <a:endParaRPr sz="1758"/>
            </a:p>
          </p:txBody>
        </p:sp>
        <p:sp>
          <p:nvSpPr>
            <p:cNvPr id="1938" name="object 915"/>
            <p:cNvSpPr/>
            <p:nvPr/>
          </p:nvSpPr>
          <p:spPr>
            <a:xfrm>
              <a:off x="4869329" y="2142610"/>
              <a:ext cx="5363" cy="24229"/>
            </a:xfrm>
            <a:custGeom>
              <a:avLst/>
              <a:gdLst/>
              <a:ahLst/>
              <a:cxnLst/>
              <a:rect l="l" t="t" r="r" b="b"/>
              <a:pathLst>
                <a:path w="5492" h="24812">
                  <a:moveTo>
                    <a:pt x="5492" y="24812"/>
                  </a:moveTo>
                  <a:lnTo>
                    <a:pt x="0" y="1273"/>
                  </a:lnTo>
                  <a:lnTo>
                    <a:pt x="1421" y="0"/>
                  </a:lnTo>
                  <a:lnTo>
                    <a:pt x="5492" y="24812"/>
                  </a:lnTo>
                  <a:close/>
                </a:path>
              </a:pathLst>
            </a:custGeom>
            <a:solidFill>
              <a:srgbClr val="317193"/>
            </a:solidFill>
          </p:spPr>
          <p:txBody>
            <a:bodyPr wrap="square" lIns="0" tIns="0" rIns="0" bIns="0" rtlCol="0">
              <a:noAutofit/>
            </a:bodyPr>
            <a:lstStyle/>
            <a:p>
              <a:endParaRPr sz="1758"/>
            </a:p>
          </p:txBody>
        </p:sp>
        <p:sp>
          <p:nvSpPr>
            <p:cNvPr id="1939" name="object 916"/>
            <p:cNvSpPr/>
            <p:nvPr/>
          </p:nvSpPr>
          <p:spPr>
            <a:xfrm>
              <a:off x="4899206" y="2153275"/>
              <a:ext cx="3817" cy="19722"/>
            </a:xfrm>
            <a:custGeom>
              <a:avLst/>
              <a:gdLst/>
              <a:ahLst/>
              <a:cxnLst/>
              <a:rect l="l" t="t" r="r" b="b"/>
              <a:pathLst>
                <a:path w="3909" h="20197">
                  <a:moveTo>
                    <a:pt x="3909" y="20197"/>
                  </a:moveTo>
                  <a:lnTo>
                    <a:pt x="0" y="0"/>
                  </a:lnTo>
                  <a:lnTo>
                    <a:pt x="533" y="363"/>
                  </a:lnTo>
                  <a:lnTo>
                    <a:pt x="3909" y="20197"/>
                  </a:lnTo>
                  <a:close/>
                </a:path>
              </a:pathLst>
            </a:custGeom>
            <a:solidFill>
              <a:srgbClr val="317193"/>
            </a:solidFill>
          </p:spPr>
          <p:txBody>
            <a:bodyPr wrap="square" lIns="0" tIns="0" rIns="0" bIns="0" rtlCol="0">
              <a:noAutofit/>
            </a:bodyPr>
            <a:lstStyle/>
            <a:p>
              <a:endParaRPr sz="1758"/>
            </a:p>
          </p:txBody>
        </p:sp>
        <p:sp>
          <p:nvSpPr>
            <p:cNvPr id="1940" name="object 917"/>
            <p:cNvSpPr/>
            <p:nvPr/>
          </p:nvSpPr>
          <p:spPr>
            <a:xfrm>
              <a:off x="4900248" y="2115259"/>
              <a:ext cx="2776" cy="57745"/>
            </a:xfrm>
            <a:custGeom>
              <a:avLst/>
              <a:gdLst/>
              <a:ahLst/>
              <a:cxnLst/>
              <a:rect l="l" t="t" r="r" b="b"/>
              <a:pathLst>
                <a:path w="2843" h="59135">
                  <a:moveTo>
                    <a:pt x="2843" y="59135"/>
                  </a:moveTo>
                  <a:lnTo>
                    <a:pt x="0" y="727"/>
                  </a:lnTo>
                  <a:lnTo>
                    <a:pt x="177" y="0"/>
                  </a:lnTo>
                  <a:lnTo>
                    <a:pt x="2843" y="59135"/>
                  </a:lnTo>
                  <a:close/>
                </a:path>
              </a:pathLst>
            </a:custGeom>
            <a:solidFill>
              <a:srgbClr val="317193"/>
            </a:solidFill>
          </p:spPr>
          <p:txBody>
            <a:bodyPr wrap="square" lIns="0" tIns="0" rIns="0" bIns="0" rtlCol="0">
              <a:noAutofit/>
            </a:bodyPr>
            <a:lstStyle/>
            <a:p>
              <a:endParaRPr sz="1758"/>
            </a:p>
          </p:txBody>
        </p:sp>
        <p:sp>
          <p:nvSpPr>
            <p:cNvPr id="1941" name="object 918"/>
            <p:cNvSpPr/>
            <p:nvPr/>
          </p:nvSpPr>
          <p:spPr>
            <a:xfrm>
              <a:off x="4902504" y="2107619"/>
              <a:ext cx="520" cy="65385"/>
            </a:xfrm>
            <a:custGeom>
              <a:avLst/>
              <a:gdLst/>
              <a:ahLst/>
              <a:cxnLst/>
              <a:rect l="l" t="t" r="r" b="b"/>
              <a:pathLst>
                <a:path w="533" h="66959">
                  <a:moveTo>
                    <a:pt x="533" y="66959"/>
                  </a:moveTo>
                  <a:lnTo>
                    <a:pt x="0" y="181"/>
                  </a:lnTo>
                  <a:lnTo>
                    <a:pt x="177" y="0"/>
                  </a:lnTo>
                  <a:lnTo>
                    <a:pt x="533" y="66959"/>
                  </a:lnTo>
                  <a:close/>
                </a:path>
              </a:pathLst>
            </a:custGeom>
            <a:solidFill>
              <a:srgbClr val="317193"/>
            </a:solidFill>
          </p:spPr>
          <p:txBody>
            <a:bodyPr wrap="square" lIns="0" tIns="0" rIns="0" bIns="0" rtlCol="0">
              <a:noAutofit/>
            </a:bodyPr>
            <a:lstStyle/>
            <a:p>
              <a:endParaRPr sz="1758"/>
            </a:p>
          </p:txBody>
        </p:sp>
        <p:sp>
          <p:nvSpPr>
            <p:cNvPr id="1942" name="object 919"/>
            <p:cNvSpPr/>
            <p:nvPr/>
          </p:nvSpPr>
          <p:spPr>
            <a:xfrm>
              <a:off x="4906774" y="2005008"/>
              <a:ext cx="12563" cy="78985"/>
            </a:xfrm>
            <a:custGeom>
              <a:avLst/>
              <a:gdLst/>
              <a:ahLst/>
              <a:cxnLst/>
              <a:rect l="l" t="t" r="r" b="b"/>
              <a:pathLst>
                <a:path w="12865" h="80887">
                  <a:moveTo>
                    <a:pt x="12865" y="1167"/>
                  </a:moveTo>
                  <a:lnTo>
                    <a:pt x="7" y="1165"/>
                  </a:lnTo>
                  <a:lnTo>
                    <a:pt x="507" y="80887"/>
                  </a:lnTo>
                  <a:lnTo>
                    <a:pt x="12865" y="1167"/>
                  </a:lnTo>
                  <a:close/>
                </a:path>
              </a:pathLst>
            </a:custGeom>
            <a:solidFill>
              <a:srgbClr val="317193"/>
            </a:solidFill>
          </p:spPr>
          <p:txBody>
            <a:bodyPr wrap="square" lIns="0" tIns="0" rIns="0" bIns="0" rtlCol="0">
              <a:noAutofit/>
            </a:bodyPr>
            <a:lstStyle/>
            <a:p>
              <a:endParaRPr sz="1758"/>
            </a:p>
          </p:txBody>
        </p:sp>
        <p:sp>
          <p:nvSpPr>
            <p:cNvPr id="1943" name="object 920"/>
            <p:cNvSpPr/>
            <p:nvPr/>
          </p:nvSpPr>
          <p:spPr>
            <a:xfrm>
              <a:off x="4907439" y="2071900"/>
              <a:ext cx="2352" cy="90793"/>
            </a:xfrm>
            <a:custGeom>
              <a:avLst/>
              <a:gdLst/>
              <a:ahLst/>
              <a:cxnLst/>
              <a:rect l="l" t="t" r="r" b="b"/>
              <a:pathLst>
                <a:path w="2409" h="92979">
                  <a:moveTo>
                    <a:pt x="99" y="92979"/>
                  </a:moveTo>
                  <a:lnTo>
                    <a:pt x="0" y="11563"/>
                  </a:lnTo>
                  <a:lnTo>
                    <a:pt x="2409" y="0"/>
                  </a:lnTo>
                  <a:lnTo>
                    <a:pt x="99" y="92979"/>
                  </a:lnTo>
                  <a:close/>
                </a:path>
              </a:pathLst>
            </a:custGeom>
            <a:solidFill>
              <a:srgbClr val="317193"/>
            </a:solidFill>
          </p:spPr>
          <p:txBody>
            <a:bodyPr wrap="square" lIns="0" tIns="0" rIns="0" bIns="0" rtlCol="0">
              <a:noAutofit/>
            </a:bodyPr>
            <a:lstStyle/>
            <a:p>
              <a:endParaRPr sz="1758"/>
            </a:p>
          </p:txBody>
        </p:sp>
        <p:sp>
          <p:nvSpPr>
            <p:cNvPr id="1944" name="object 921"/>
            <p:cNvSpPr/>
            <p:nvPr/>
          </p:nvSpPr>
          <p:spPr>
            <a:xfrm>
              <a:off x="4902822" y="2005007"/>
              <a:ext cx="16485" cy="102416"/>
            </a:xfrm>
            <a:custGeom>
              <a:avLst/>
              <a:gdLst/>
              <a:ahLst/>
              <a:cxnLst/>
              <a:rect l="l" t="t" r="r" b="b"/>
              <a:pathLst>
                <a:path w="16882" h="104882">
                  <a:moveTo>
                    <a:pt x="2153" y="92756"/>
                  </a:moveTo>
                  <a:lnTo>
                    <a:pt x="2223" y="92362"/>
                  </a:lnTo>
                  <a:lnTo>
                    <a:pt x="3589" y="85567"/>
                  </a:lnTo>
                  <a:lnTo>
                    <a:pt x="4698" y="80054"/>
                  </a:lnTo>
                  <a:lnTo>
                    <a:pt x="4732" y="79887"/>
                  </a:lnTo>
                  <a:lnTo>
                    <a:pt x="7108" y="68491"/>
                  </a:lnTo>
                  <a:lnTo>
                    <a:pt x="16882" y="1167"/>
                  </a:lnTo>
                  <a:lnTo>
                    <a:pt x="4525" y="80887"/>
                  </a:lnTo>
                  <a:lnTo>
                    <a:pt x="4024" y="1165"/>
                  </a:lnTo>
                  <a:lnTo>
                    <a:pt x="0" y="104882"/>
                  </a:lnTo>
                  <a:lnTo>
                    <a:pt x="2153" y="92756"/>
                  </a:lnTo>
                  <a:close/>
                </a:path>
              </a:pathLst>
            </a:custGeom>
            <a:solidFill>
              <a:srgbClr val="317193"/>
            </a:solidFill>
          </p:spPr>
          <p:txBody>
            <a:bodyPr wrap="square" lIns="0" tIns="0" rIns="0" bIns="0" rtlCol="0">
              <a:noAutofit/>
            </a:bodyPr>
            <a:lstStyle/>
            <a:p>
              <a:endParaRPr sz="1758"/>
            </a:p>
          </p:txBody>
        </p:sp>
        <p:sp>
          <p:nvSpPr>
            <p:cNvPr id="1945" name="object 922"/>
            <p:cNvSpPr/>
            <p:nvPr/>
          </p:nvSpPr>
          <p:spPr>
            <a:xfrm>
              <a:off x="4907686" y="2166419"/>
              <a:ext cx="9197" cy="8172"/>
            </a:xfrm>
            <a:custGeom>
              <a:avLst/>
              <a:gdLst/>
              <a:ahLst/>
              <a:cxnLst/>
              <a:rect l="l" t="t" r="r" b="b"/>
              <a:pathLst>
                <a:path w="9418" h="8369">
                  <a:moveTo>
                    <a:pt x="4798" y="8369"/>
                  </a:moveTo>
                  <a:lnTo>
                    <a:pt x="0" y="7460"/>
                  </a:lnTo>
                  <a:lnTo>
                    <a:pt x="4442" y="0"/>
                  </a:lnTo>
                  <a:lnTo>
                    <a:pt x="6220" y="909"/>
                  </a:lnTo>
                  <a:lnTo>
                    <a:pt x="9418" y="5458"/>
                  </a:lnTo>
                  <a:lnTo>
                    <a:pt x="4798" y="8369"/>
                  </a:lnTo>
                  <a:close/>
                </a:path>
              </a:pathLst>
            </a:custGeom>
            <a:solidFill>
              <a:srgbClr val="317193"/>
            </a:solidFill>
          </p:spPr>
          <p:txBody>
            <a:bodyPr wrap="square" lIns="0" tIns="0" rIns="0" bIns="0" rtlCol="0">
              <a:noAutofit/>
            </a:bodyPr>
            <a:lstStyle/>
            <a:p>
              <a:endParaRPr sz="1758"/>
            </a:p>
          </p:txBody>
        </p:sp>
        <p:sp>
          <p:nvSpPr>
            <p:cNvPr id="1946" name="object 923"/>
            <p:cNvSpPr/>
            <p:nvPr/>
          </p:nvSpPr>
          <p:spPr>
            <a:xfrm>
              <a:off x="4898821" y="2005019"/>
              <a:ext cx="89123" cy="168690"/>
            </a:xfrm>
            <a:custGeom>
              <a:avLst/>
              <a:gdLst/>
              <a:ahLst/>
              <a:cxnLst/>
              <a:rect l="l" t="t" r="r" b="b"/>
              <a:pathLst>
                <a:path w="91269" h="172751">
                  <a:moveTo>
                    <a:pt x="13546" y="165291"/>
                  </a:moveTo>
                  <a:lnTo>
                    <a:pt x="15323" y="166201"/>
                  </a:lnTo>
                  <a:lnTo>
                    <a:pt x="18522" y="170749"/>
                  </a:lnTo>
                  <a:lnTo>
                    <a:pt x="31533" y="168295"/>
                  </a:lnTo>
                  <a:lnTo>
                    <a:pt x="43780" y="163586"/>
                  </a:lnTo>
                  <a:lnTo>
                    <a:pt x="55064" y="156872"/>
                  </a:lnTo>
                  <a:lnTo>
                    <a:pt x="65182" y="148397"/>
                  </a:lnTo>
                  <a:lnTo>
                    <a:pt x="73935" y="138411"/>
                  </a:lnTo>
                  <a:lnTo>
                    <a:pt x="81121" y="127159"/>
                  </a:lnTo>
                  <a:lnTo>
                    <a:pt x="86540" y="114890"/>
                  </a:lnTo>
                  <a:lnTo>
                    <a:pt x="89989" y="101850"/>
                  </a:lnTo>
                  <a:lnTo>
                    <a:pt x="91269" y="88287"/>
                  </a:lnTo>
                  <a:lnTo>
                    <a:pt x="90852" y="79408"/>
                  </a:lnTo>
                  <a:lnTo>
                    <a:pt x="88266" y="64844"/>
                  </a:lnTo>
                  <a:lnTo>
                    <a:pt x="83611" y="51194"/>
                  </a:lnTo>
                  <a:lnTo>
                    <a:pt x="77108" y="38712"/>
                  </a:lnTo>
                  <a:lnTo>
                    <a:pt x="68977" y="27650"/>
                  </a:lnTo>
                  <a:lnTo>
                    <a:pt x="59437" y="18263"/>
                  </a:lnTo>
                  <a:lnTo>
                    <a:pt x="48711" y="10806"/>
                  </a:lnTo>
                  <a:lnTo>
                    <a:pt x="37016" y="5531"/>
                  </a:lnTo>
                  <a:lnTo>
                    <a:pt x="25453" y="2805"/>
                  </a:lnTo>
                  <a:lnTo>
                    <a:pt x="24031" y="2259"/>
                  </a:lnTo>
                  <a:lnTo>
                    <a:pt x="22610" y="1349"/>
                  </a:lnTo>
                  <a:lnTo>
                    <a:pt x="21010" y="1167"/>
                  </a:lnTo>
                  <a:lnTo>
                    <a:pt x="11236" y="68491"/>
                  </a:lnTo>
                  <a:lnTo>
                    <a:pt x="8926" y="161470"/>
                  </a:lnTo>
                  <a:lnTo>
                    <a:pt x="8826" y="80054"/>
                  </a:lnTo>
                  <a:lnTo>
                    <a:pt x="7717" y="85567"/>
                  </a:lnTo>
                  <a:lnTo>
                    <a:pt x="6281" y="92756"/>
                  </a:lnTo>
                  <a:lnTo>
                    <a:pt x="4127" y="104882"/>
                  </a:lnTo>
                  <a:lnTo>
                    <a:pt x="8100" y="1165"/>
                  </a:lnTo>
                  <a:lnTo>
                    <a:pt x="3594" y="105427"/>
                  </a:lnTo>
                  <a:lnTo>
                    <a:pt x="1817" y="112160"/>
                  </a:lnTo>
                  <a:lnTo>
                    <a:pt x="1639" y="107247"/>
                  </a:lnTo>
                  <a:lnTo>
                    <a:pt x="1284" y="114525"/>
                  </a:lnTo>
                  <a:lnTo>
                    <a:pt x="40" y="151462"/>
                  </a:lnTo>
                  <a:lnTo>
                    <a:pt x="0" y="171893"/>
                  </a:lnTo>
                  <a:lnTo>
                    <a:pt x="4305" y="172023"/>
                  </a:lnTo>
                  <a:lnTo>
                    <a:pt x="395" y="151826"/>
                  </a:lnTo>
                  <a:lnTo>
                    <a:pt x="928" y="152190"/>
                  </a:lnTo>
                  <a:lnTo>
                    <a:pt x="4305" y="172023"/>
                  </a:lnTo>
                  <a:lnTo>
                    <a:pt x="1462" y="113615"/>
                  </a:lnTo>
                  <a:lnTo>
                    <a:pt x="1639" y="112888"/>
                  </a:lnTo>
                  <a:lnTo>
                    <a:pt x="4305" y="172023"/>
                  </a:lnTo>
                  <a:lnTo>
                    <a:pt x="3772" y="105246"/>
                  </a:lnTo>
                  <a:lnTo>
                    <a:pt x="3950" y="105064"/>
                  </a:lnTo>
                  <a:lnTo>
                    <a:pt x="4305" y="172023"/>
                  </a:lnTo>
                  <a:lnTo>
                    <a:pt x="6438" y="158195"/>
                  </a:lnTo>
                  <a:lnTo>
                    <a:pt x="7859" y="158922"/>
                  </a:lnTo>
                  <a:lnTo>
                    <a:pt x="8570" y="160014"/>
                  </a:lnTo>
                  <a:lnTo>
                    <a:pt x="9103" y="172751"/>
                  </a:lnTo>
                  <a:lnTo>
                    <a:pt x="13546" y="165291"/>
                  </a:lnTo>
                  <a:close/>
                </a:path>
              </a:pathLst>
            </a:custGeom>
            <a:solidFill>
              <a:srgbClr val="317193"/>
            </a:solidFill>
          </p:spPr>
          <p:txBody>
            <a:bodyPr wrap="square" lIns="0" tIns="0" rIns="0" bIns="0" rtlCol="0">
              <a:noAutofit/>
            </a:bodyPr>
            <a:lstStyle/>
            <a:p>
              <a:endParaRPr sz="1758"/>
            </a:p>
          </p:txBody>
        </p:sp>
        <p:sp>
          <p:nvSpPr>
            <p:cNvPr id="1947" name="object 924"/>
            <p:cNvSpPr/>
            <p:nvPr/>
          </p:nvSpPr>
          <p:spPr>
            <a:xfrm>
              <a:off x="4894324" y="2005022"/>
              <a:ext cx="12419" cy="167852"/>
            </a:xfrm>
            <a:custGeom>
              <a:avLst/>
              <a:gdLst/>
              <a:ahLst/>
              <a:cxnLst/>
              <a:rect l="l" t="t" r="r" b="b"/>
              <a:pathLst>
                <a:path w="12718" h="171893">
                  <a:moveTo>
                    <a:pt x="4613" y="151462"/>
                  </a:moveTo>
                  <a:lnTo>
                    <a:pt x="5857" y="114525"/>
                  </a:lnTo>
                  <a:lnTo>
                    <a:pt x="6213" y="107247"/>
                  </a:lnTo>
                  <a:lnTo>
                    <a:pt x="6391" y="108885"/>
                  </a:lnTo>
                  <a:lnTo>
                    <a:pt x="6391" y="112160"/>
                  </a:lnTo>
                  <a:lnTo>
                    <a:pt x="8168" y="105427"/>
                  </a:lnTo>
                  <a:lnTo>
                    <a:pt x="12668" y="1165"/>
                  </a:lnTo>
                  <a:lnTo>
                    <a:pt x="2" y="1165"/>
                  </a:lnTo>
                  <a:lnTo>
                    <a:pt x="1592" y="150734"/>
                  </a:lnTo>
                  <a:lnTo>
                    <a:pt x="2836" y="150734"/>
                  </a:lnTo>
                  <a:lnTo>
                    <a:pt x="4573" y="171893"/>
                  </a:lnTo>
                  <a:lnTo>
                    <a:pt x="4613" y="151462"/>
                  </a:lnTo>
                  <a:close/>
                </a:path>
              </a:pathLst>
            </a:custGeom>
            <a:solidFill>
              <a:srgbClr val="317193"/>
            </a:solidFill>
          </p:spPr>
          <p:txBody>
            <a:bodyPr wrap="square" lIns="0" tIns="0" rIns="0" bIns="0" rtlCol="0">
              <a:noAutofit/>
            </a:bodyPr>
            <a:lstStyle/>
            <a:p>
              <a:endParaRPr sz="1758"/>
            </a:p>
          </p:txBody>
        </p:sp>
        <p:sp>
          <p:nvSpPr>
            <p:cNvPr id="1948" name="object 925"/>
            <p:cNvSpPr/>
            <p:nvPr/>
          </p:nvSpPr>
          <p:spPr>
            <a:xfrm>
              <a:off x="4903000" y="2159482"/>
              <a:ext cx="4685" cy="14214"/>
            </a:xfrm>
            <a:custGeom>
              <a:avLst/>
              <a:gdLst/>
              <a:ahLst/>
              <a:cxnLst/>
              <a:rect l="l" t="t" r="r" b="b"/>
              <a:pathLst>
                <a:path w="4798" h="14556">
                  <a:moveTo>
                    <a:pt x="4798" y="14556"/>
                  </a:moveTo>
                  <a:lnTo>
                    <a:pt x="0" y="13828"/>
                  </a:lnTo>
                  <a:lnTo>
                    <a:pt x="2132" y="0"/>
                  </a:lnTo>
                  <a:lnTo>
                    <a:pt x="3554" y="727"/>
                  </a:lnTo>
                  <a:lnTo>
                    <a:pt x="4265" y="1819"/>
                  </a:lnTo>
                  <a:lnTo>
                    <a:pt x="4798" y="14556"/>
                  </a:lnTo>
                  <a:close/>
                </a:path>
              </a:pathLst>
            </a:custGeom>
            <a:solidFill>
              <a:srgbClr val="317193"/>
            </a:solidFill>
          </p:spPr>
          <p:txBody>
            <a:bodyPr wrap="square" lIns="0" tIns="0" rIns="0" bIns="0" rtlCol="0">
              <a:noAutofit/>
            </a:bodyPr>
            <a:lstStyle/>
            <a:p>
              <a:endParaRPr sz="1758"/>
            </a:p>
          </p:txBody>
        </p:sp>
        <p:sp>
          <p:nvSpPr>
            <p:cNvPr id="1949" name="object 926"/>
            <p:cNvSpPr/>
            <p:nvPr/>
          </p:nvSpPr>
          <p:spPr>
            <a:xfrm>
              <a:off x="5517867" y="2103159"/>
              <a:ext cx="2602" cy="36354"/>
            </a:xfrm>
            <a:custGeom>
              <a:avLst/>
              <a:gdLst/>
              <a:ahLst/>
              <a:cxnLst/>
              <a:rect l="l" t="t" r="r" b="b"/>
              <a:pathLst>
                <a:path w="2665" h="37229">
                  <a:moveTo>
                    <a:pt x="776" y="37229"/>
                  </a:moveTo>
                  <a:lnTo>
                    <a:pt x="820" y="29493"/>
                  </a:lnTo>
                  <a:lnTo>
                    <a:pt x="829" y="27910"/>
                  </a:lnTo>
                  <a:lnTo>
                    <a:pt x="599" y="23467"/>
                  </a:lnTo>
                  <a:lnTo>
                    <a:pt x="177" y="15296"/>
                  </a:lnTo>
                  <a:lnTo>
                    <a:pt x="0" y="14023"/>
                  </a:lnTo>
                  <a:lnTo>
                    <a:pt x="0" y="11657"/>
                  </a:lnTo>
                  <a:lnTo>
                    <a:pt x="353" y="0"/>
                  </a:lnTo>
                  <a:lnTo>
                    <a:pt x="0" y="12749"/>
                  </a:lnTo>
                  <a:lnTo>
                    <a:pt x="353" y="0"/>
                  </a:lnTo>
                  <a:lnTo>
                    <a:pt x="389" y="17721"/>
                  </a:lnTo>
                  <a:lnTo>
                    <a:pt x="2665" y="3105"/>
                  </a:lnTo>
                  <a:lnTo>
                    <a:pt x="852" y="30387"/>
                  </a:lnTo>
                  <a:lnTo>
                    <a:pt x="776" y="37229"/>
                  </a:lnTo>
                  <a:close/>
                </a:path>
              </a:pathLst>
            </a:custGeom>
            <a:solidFill>
              <a:srgbClr val="317193"/>
            </a:solidFill>
          </p:spPr>
          <p:txBody>
            <a:bodyPr wrap="square" lIns="0" tIns="0" rIns="0" bIns="0" rtlCol="0">
              <a:noAutofit/>
            </a:bodyPr>
            <a:lstStyle/>
            <a:p>
              <a:endParaRPr sz="1758"/>
            </a:p>
          </p:txBody>
        </p:sp>
        <p:sp>
          <p:nvSpPr>
            <p:cNvPr id="1950" name="object 927"/>
            <p:cNvSpPr/>
            <p:nvPr/>
          </p:nvSpPr>
          <p:spPr>
            <a:xfrm>
              <a:off x="5518212" y="2103153"/>
              <a:ext cx="3645" cy="17304"/>
            </a:xfrm>
            <a:custGeom>
              <a:avLst/>
              <a:gdLst/>
              <a:ahLst/>
              <a:cxnLst/>
              <a:rect l="l" t="t" r="r" b="b"/>
              <a:pathLst>
                <a:path w="3733" h="17721">
                  <a:moveTo>
                    <a:pt x="2312" y="3105"/>
                  </a:moveTo>
                  <a:lnTo>
                    <a:pt x="35" y="17721"/>
                  </a:lnTo>
                  <a:lnTo>
                    <a:pt x="0" y="0"/>
                  </a:lnTo>
                  <a:lnTo>
                    <a:pt x="3733" y="1832"/>
                  </a:lnTo>
                  <a:lnTo>
                    <a:pt x="2312" y="3105"/>
                  </a:lnTo>
                  <a:close/>
                </a:path>
              </a:pathLst>
            </a:custGeom>
            <a:solidFill>
              <a:srgbClr val="317193"/>
            </a:solidFill>
          </p:spPr>
          <p:txBody>
            <a:bodyPr wrap="square" lIns="0" tIns="0" rIns="0" bIns="0" rtlCol="0">
              <a:noAutofit/>
            </a:bodyPr>
            <a:lstStyle/>
            <a:p>
              <a:endParaRPr sz="1758"/>
            </a:p>
          </p:txBody>
        </p:sp>
        <p:sp>
          <p:nvSpPr>
            <p:cNvPr id="1951" name="object 928"/>
            <p:cNvSpPr/>
            <p:nvPr/>
          </p:nvSpPr>
          <p:spPr>
            <a:xfrm>
              <a:off x="5507102" y="2103153"/>
              <a:ext cx="11104" cy="167029"/>
            </a:xfrm>
            <a:custGeom>
              <a:avLst/>
              <a:gdLst/>
              <a:ahLst/>
              <a:cxnLst/>
              <a:rect l="l" t="t" r="r" b="b"/>
              <a:pathLst>
                <a:path w="11371" h="171050">
                  <a:moveTo>
                    <a:pt x="177" y="171050"/>
                  </a:moveTo>
                  <a:lnTo>
                    <a:pt x="0" y="171050"/>
                  </a:lnTo>
                  <a:lnTo>
                    <a:pt x="11371" y="0"/>
                  </a:lnTo>
                  <a:lnTo>
                    <a:pt x="7997" y="85895"/>
                  </a:lnTo>
                  <a:lnTo>
                    <a:pt x="177" y="171050"/>
                  </a:lnTo>
                  <a:close/>
                </a:path>
              </a:pathLst>
            </a:custGeom>
            <a:solidFill>
              <a:srgbClr val="317193"/>
            </a:solidFill>
          </p:spPr>
          <p:txBody>
            <a:bodyPr wrap="square" lIns="0" tIns="0" rIns="0" bIns="0" rtlCol="0">
              <a:noAutofit/>
            </a:bodyPr>
            <a:lstStyle/>
            <a:p>
              <a:endParaRPr sz="1758"/>
            </a:p>
          </p:txBody>
        </p:sp>
        <p:sp>
          <p:nvSpPr>
            <p:cNvPr id="1952" name="object 929"/>
            <p:cNvSpPr/>
            <p:nvPr/>
          </p:nvSpPr>
          <p:spPr>
            <a:xfrm>
              <a:off x="5465088" y="2116699"/>
              <a:ext cx="6669" cy="126660"/>
            </a:xfrm>
            <a:custGeom>
              <a:avLst/>
              <a:gdLst/>
              <a:ahLst/>
              <a:cxnLst/>
              <a:rect l="l" t="t" r="r" b="b"/>
              <a:pathLst>
                <a:path w="6830" h="129709">
                  <a:moveTo>
                    <a:pt x="177" y="128617"/>
                  </a:moveTo>
                  <a:lnTo>
                    <a:pt x="0" y="129709"/>
                  </a:lnTo>
                  <a:lnTo>
                    <a:pt x="6830" y="0"/>
                  </a:lnTo>
                  <a:lnTo>
                    <a:pt x="710" y="127707"/>
                  </a:lnTo>
                  <a:lnTo>
                    <a:pt x="177" y="128617"/>
                  </a:lnTo>
                  <a:close/>
                </a:path>
              </a:pathLst>
            </a:custGeom>
            <a:solidFill>
              <a:srgbClr val="317193"/>
            </a:solidFill>
          </p:spPr>
          <p:txBody>
            <a:bodyPr wrap="square" lIns="0" tIns="0" rIns="0" bIns="0" rtlCol="0">
              <a:noAutofit/>
            </a:bodyPr>
            <a:lstStyle/>
            <a:p>
              <a:endParaRPr sz="1758"/>
            </a:p>
          </p:txBody>
        </p:sp>
        <p:sp>
          <p:nvSpPr>
            <p:cNvPr id="1953" name="object 930"/>
            <p:cNvSpPr/>
            <p:nvPr/>
          </p:nvSpPr>
          <p:spPr>
            <a:xfrm>
              <a:off x="5515437" y="2180626"/>
              <a:ext cx="4460" cy="90220"/>
            </a:xfrm>
            <a:custGeom>
              <a:avLst/>
              <a:gdLst/>
              <a:ahLst/>
              <a:cxnLst/>
              <a:rect l="l" t="t" r="r" b="b"/>
              <a:pathLst>
                <a:path w="4567" h="92392">
                  <a:moveTo>
                    <a:pt x="0" y="7278"/>
                  </a:moveTo>
                  <a:lnTo>
                    <a:pt x="710" y="5094"/>
                  </a:lnTo>
                  <a:lnTo>
                    <a:pt x="2843" y="0"/>
                  </a:lnTo>
                  <a:lnTo>
                    <a:pt x="1954" y="85337"/>
                  </a:lnTo>
                  <a:lnTo>
                    <a:pt x="2310" y="84245"/>
                  </a:lnTo>
                  <a:lnTo>
                    <a:pt x="2310" y="82971"/>
                  </a:lnTo>
                  <a:lnTo>
                    <a:pt x="2310" y="84245"/>
                  </a:lnTo>
                  <a:lnTo>
                    <a:pt x="1954" y="85337"/>
                  </a:lnTo>
                  <a:lnTo>
                    <a:pt x="2310" y="76057"/>
                  </a:lnTo>
                  <a:lnTo>
                    <a:pt x="2665" y="69325"/>
                  </a:lnTo>
                  <a:lnTo>
                    <a:pt x="4567" y="92392"/>
                  </a:lnTo>
                  <a:lnTo>
                    <a:pt x="1599" y="86246"/>
                  </a:lnTo>
                  <a:lnTo>
                    <a:pt x="710" y="7642"/>
                  </a:lnTo>
                  <a:lnTo>
                    <a:pt x="0" y="7278"/>
                  </a:lnTo>
                  <a:close/>
                </a:path>
              </a:pathLst>
            </a:custGeom>
            <a:solidFill>
              <a:srgbClr val="317193"/>
            </a:solidFill>
          </p:spPr>
          <p:txBody>
            <a:bodyPr wrap="square" lIns="0" tIns="0" rIns="0" bIns="0" rtlCol="0">
              <a:noAutofit/>
            </a:bodyPr>
            <a:lstStyle/>
            <a:p>
              <a:endParaRPr sz="1758"/>
            </a:p>
          </p:txBody>
        </p:sp>
        <p:sp>
          <p:nvSpPr>
            <p:cNvPr id="1954" name="object 931"/>
            <p:cNvSpPr/>
            <p:nvPr/>
          </p:nvSpPr>
          <p:spPr>
            <a:xfrm>
              <a:off x="5517346" y="2180626"/>
              <a:ext cx="2552" cy="90220"/>
            </a:xfrm>
            <a:custGeom>
              <a:avLst/>
              <a:gdLst/>
              <a:ahLst/>
              <a:cxnLst/>
              <a:rect l="l" t="t" r="r" b="b"/>
              <a:pathLst>
                <a:path w="2613" h="92392">
                  <a:moveTo>
                    <a:pt x="1244" y="54222"/>
                  </a:moveTo>
                  <a:lnTo>
                    <a:pt x="2613" y="92392"/>
                  </a:lnTo>
                  <a:lnTo>
                    <a:pt x="710" y="69325"/>
                  </a:lnTo>
                  <a:lnTo>
                    <a:pt x="355" y="76057"/>
                  </a:lnTo>
                  <a:lnTo>
                    <a:pt x="0" y="85337"/>
                  </a:lnTo>
                  <a:lnTo>
                    <a:pt x="888" y="0"/>
                  </a:lnTo>
                  <a:lnTo>
                    <a:pt x="888" y="62410"/>
                  </a:lnTo>
                  <a:lnTo>
                    <a:pt x="1244" y="54222"/>
                  </a:lnTo>
                  <a:close/>
                </a:path>
              </a:pathLst>
            </a:custGeom>
            <a:solidFill>
              <a:srgbClr val="317193"/>
            </a:solidFill>
          </p:spPr>
          <p:txBody>
            <a:bodyPr wrap="square" lIns="0" tIns="0" rIns="0" bIns="0" rtlCol="0">
              <a:noAutofit/>
            </a:bodyPr>
            <a:lstStyle/>
            <a:p>
              <a:endParaRPr sz="1758"/>
            </a:p>
          </p:txBody>
        </p:sp>
        <p:sp>
          <p:nvSpPr>
            <p:cNvPr id="1955" name="object 932"/>
            <p:cNvSpPr/>
            <p:nvPr/>
          </p:nvSpPr>
          <p:spPr>
            <a:xfrm>
              <a:off x="5515061" y="2187390"/>
              <a:ext cx="1908" cy="77467"/>
            </a:xfrm>
            <a:custGeom>
              <a:avLst/>
              <a:gdLst/>
              <a:ahLst/>
              <a:cxnLst/>
              <a:rect l="l" t="t" r="r" b="b"/>
              <a:pathLst>
                <a:path w="1954" h="79332">
                  <a:moveTo>
                    <a:pt x="1954" y="79332"/>
                  </a:moveTo>
                  <a:lnTo>
                    <a:pt x="0" y="0"/>
                  </a:lnTo>
                  <a:lnTo>
                    <a:pt x="355" y="363"/>
                  </a:lnTo>
                  <a:lnTo>
                    <a:pt x="1066" y="727"/>
                  </a:lnTo>
                  <a:lnTo>
                    <a:pt x="1954" y="79332"/>
                  </a:lnTo>
                  <a:close/>
                </a:path>
              </a:pathLst>
            </a:custGeom>
            <a:solidFill>
              <a:srgbClr val="317193"/>
            </a:solidFill>
          </p:spPr>
          <p:txBody>
            <a:bodyPr wrap="square" lIns="0" tIns="0" rIns="0" bIns="0" rtlCol="0">
              <a:noAutofit/>
            </a:bodyPr>
            <a:lstStyle/>
            <a:p>
              <a:endParaRPr sz="1758"/>
            </a:p>
          </p:txBody>
        </p:sp>
        <p:sp>
          <p:nvSpPr>
            <p:cNvPr id="1956" name="object 933"/>
            <p:cNvSpPr/>
            <p:nvPr/>
          </p:nvSpPr>
          <p:spPr>
            <a:xfrm>
              <a:off x="5518188" y="2103164"/>
              <a:ext cx="80195" cy="167700"/>
            </a:xfrm>
            <a:custGeom>
              <a:avLst/>
              <a:gdLst/>
              <a:ahLst/>
              <a:cxnLst/>
              <a:rect l="l" t="t" r="r" b="b"/>
              <a:pathLst>
                <a:path w="82126" h="171737">
                  <a:moveTo>
                    <a:pt x="61668" y="30945"/>
                  </a:moveTo>
                  <a:lnTo>
                    <a:pt x="71067" y="44257"/>
                  </a:lnTo>
                  <a:lnTo>
                    <a:pt x="76402" y="55306"/>
                  </a:lnTo>
                  <a:lnTo>
                    <a:pt x="80032" y="66846"/>
                  </a:lnTo>
                  <a:lnTo>
                    <a:pt x="81944" y="78733"/>
                  </a:lnTo>
                  <a:lnTo>
                    <a:pt x="82126" y="90821"/>
                  </a:lnTo>
                  <a:lnTo>
                    <a:pt x="80563" y="102964"/>
                  </a:lnTo>
                  <a:lnTo>
                    <a:pt x="77244" y="115017"/>
                  </a:lnTo>
                  <a:lnTo>
                    <a:pt x="72154" y="126835"/>
                  </a:lnTo>
                  <a:lnTo>
                    <a:pt x="66807" y="135845"/>
                  </a:lnTo>
                  <a:lnTo>
                    <a:pt x="58691" y="145987"/>
                  </a:lnTo>
                  <a:lnTo>
                    <a:pt x="51716" y="39497"/>
                  </a:lnTo>
                  <a:lnTo>
                    <a:pt x="52250" y="38223"/>
                  </a:lnTo>
                  <a:lnTo>
                    <a:pt x="51716" y="39497"/>
                  </a:lnTo>
                  <a:lnTo>
                    <a:pt x="58691" y="145987"/>
                  </a:lnTo>
                  <a:lnTo>
                    <a:pt x="49251" y="154591"/>
                  </a:lnTo>
                  <a:lnTo>
                    <a:pt x="38661" y="161563"/>
                  </a:lnTo>
                  <a:lnTo>
                    <a:pt x="27094" y="166807"/>
                  </a:lnTo>
                  <a:lnTo>
                    <a:pt x="14725" y="170231"/>
                  </a:lnTo>
                  <a:lnTo>
                    <a:pt x="8354" y="1286"/>
                  </a:lnTo>
                  <a:lnTo>
                    <a:pt x="5688" y="1286"/>
                  </a:lnTo>
                  <a:lnTo>
                    <a:pt x="14725" y="170231"/>
                  </a:lnTo>
                  <a:lnTo>
                    <a:pt x="1726" y="171737"/>
                  </a:lnTo>
                  <a:lnTo>
                    <a:pt x="357" y="133567"/>
                  </a:lnTo>
                  <a:lnTo>
                    <a:pt x="1" y="141755"/>
                  </a:lnTo>
                  <a:lnTo>
                    <a:pt x="1" y="52415"/>
                  </a:lnTo>
                  <a:lnTo>
                    <a:pt x="1" y="79345"/>
                  </a:lnTo>
                  <a:lnTo>
                    <a:pt x="1" y="49322"/>
                  </a:lnTo>
                  <a:lnTo>
                    <a:pt x="179" y="46229"/>
                  </a:lnTo>
                  <a:lnTo>
                    <a:pt x="1" y="58420"/>
                  </a:lnTo>
                  <a:lnTo>
                    <a:pt x="1" y="59876"/>
                  </a:lnTo>
                  <a:lnTo>
                    <a:pt x="179" y="46229"/>
                  </a:lnTo>
                  <a:lnTo>
                    <a:pt x="179" y="63879"/>
                  </a:lnTo>
                  <a:lnTo>
                    <a:pt x="535" y="73886"/>
                  </a:lnTo>
                  <a:lnTo>
                    <a:pt x="357" y="117010"/>
                  </a:lnTo>
                  <a:lnTo>
                    <a:pt x="712" y="125198"/>
                  </a:lnTo>
                  <a:lnTo>
                    <a:pt x="2312" y="3105"/>
                  </a:lnTo>
                  <a:lnTo>
                    <a:pt x="3733" y="1832"/>
                  </a:lnTo>
                  <a:lnTo>
                    <a:pt x="0" y="0"/>
                  </a:lnTo>
                  <a:lnTo>
                    <a:pt x="12086" y="1650"/>
                  </a:lnTo>
                  <a:lnTo>
                    <a:pt x="19924" y="3198"/>
                  </a:lnTo>
                  <a:lnTo>
                    <a:pt x="32013" y="7346"/>
                  </a:lnTo>
                  <a:lnTo>
                    <a:pt x="43055" y="13675"/>
                  </a:lnTo>
                  <a:lnTo>
                    <a:pt x="50295" y="41316"/>
                  </a:lnTo>
                  <a:lnTo>
                    <a:pt x="51183" y="40406"/>
                  </a:lnTo>
                  <a:lnTo>
                    <a:pt x="52960" y="22393"/>
                  </a:lnTo>
                  <a:lnTo>
                    <a:pt x="57226" y="23848"/>
                  </a:lnTo>
                  <a:lnTo>
                    <a:pt x="59714" y="27124"/>
                  </a:lnTo>
                  <a:lnTo>
                    <a:pt x="61668" y="30945"/>
                  </a:lnTo>
                  <a:close/>
                </a:path>
              </a:pathLst>
            </a:custGeom>
            <a:solidFill>
              <a:srgbClr val="317193"/>
            </a:solidFill>
          </p:spPr>
          <p:txBody>
            <a:bodyPr wrap="square" lIns="0" tIns="0" rIns="0" bIns="0" rtlCol="0">
              <a:noAutofit/>
            </a:bodyPr>
            <a:lstStyle/>
            <a:p>
              <a:endParaRPr sz="1758"/>
            </a:p>
          </p:txBody>
        </p:sp>
        <p:sp>
          <p:nvSpPr>
            <p:cNvPr id="1957" name="object 934"/>
            <p:cNvSpPr/>
            <p:nvPr/>
          </p:nvSpPr>
          <p:spPr>
            <a:xfrm>
              <a:off x="5560250" y="2116519"/>
              <a:ext cx="9672" cy="26991"/>
            </a:xfrm>
            <a:custGeom>
              <a:avLst/>
              <a:gdLst/>
              <a:ahLst/>
              <a:cxnLst/>
              <a:rect l="l" t="t" r="r" b="b"/>
              <a:pathLst>
                <a:path w="9905" h="27641">
                  <a:moveTo>
                    <a:pt x="7239" y="27641"/>
                  </a:moveTo>
                  <a:lnTo>
                    <a:pt x="0" y="0"/>
                  </a:lnTo>
                  <a:lnTo>
                    <a:pt x="9905" y="8717"/>
                  </a:lnTo>
                  <a:lnTo>
                    <a:pt x="8127" y="26731"/>
                  </a:lnTo>
                  <a:lnTo>
                    <a:pt x="7239" y="27641"/>
                  </a:lnTo>
                  <a:close/>
                </a:path>
              </a:pathLst>
            </a:custGeom>
            <a:solidFill>
              <a:srgbClr val="317193"/>
            </a:solidFill>
          </p:spPr>
          <p:txBody>
            <a:bodyPr wrap="square" lIns="0" tIns="0" rIns="0" bIns="0" rtlCol="0">
              <a:noAutofit/>
            </a:bodyPr>
            <a:lstStyle/>
            <a:p>
              <a:endParaRPr sz="1758"/>
            </a:p>
          </p:txBody>
        </p:sp>
        <p:sp>
          <p:nvSpPr>
            <p:cNvPr id="1958" name="object 935"/>
            <p:cNvSpPr/>
            <p:nvPr/>
          </p:nvSpPr>
          <p:spPr>
            <a:xfrm>
              <a:off x="5523743" y="2104403"/>
              <a:ext cx="8824" cy="164972"/>
            </a:xfrm>
            <a:custGeom>
              <a:avLst/>
              <a:gdLst/>
              <a:ahLst/>
              <a:cxnLst/>
              <a:rect l="l" t="t" r="r" b="b"/>
              <a:pathLst>
                <a:path w="9036" h="168944">
                  <a:moveTo>
                    <a:pt x="9036" y="168944"/>
                  </a:moveTo>
                  <a:lnTo>
                    <a:pt x="0" y="0"/>
                  </a:lnTo>
                  <a:lnTo>
                    <a:pt x="2665" y="0"/>
                  </a:lnTo>
                  <a:lnTo>
                    <a:pt x="9036" y="168944"/>
                  </a:lnTo>
                  <a:close/>
                </a:path>
              </a:pathLst>
            </a:custGeom>
            <a:solidFill>
              <a:srgbClr val="317193"/>
            </a:solidFill>
          </p:spPr>
          <p:txBody>
            <a:bodyPr wrap="square" lIns="0" tIns="0" rIns="0" bIns="0" rtlCol="0">
              <a:noAutofit/>
            </a:bodyPr>
            <a:lstStyle/>
            <a:p>
              <a:endParaRPr sz="1758"/>
            </a:p>
          </p:txBody>
        </p:sp>
        <p:sp>
          <p:nvSpPr>
            <p:cNvPr id="1959" name="object 936"/>
            <p:cNvSpPr/>
            <p:nvPr/>
          </p:nvSpPr>
          <p:spPr>
            <a:xfrm>
              <a:off x="5518184" y="2154349"/>
              <a:ext cx="0" cy="26296"/>
            </a:xfrm>
            <a:custGeom>
              <a:avLst/>
              <a:gdLst/>
              <a:ahLst/>
              <a:cxnLst/>
              <a:rect l="l" t="t" r="r" b="b"/>
              <a:pathLst>
                <a:path h="26929">
                  <a:moveTo>
                    <a:pt x="0" y="26929"/>
                  </a:moveTo>
                  <a:lnTo>
                    <a:pt x="0" y="0"/>
                  </a:lnTo>
                  <a:lnTo>
                    <a:pt x="0" y="26929"/>
                  </a:lnTo>
                  <a:close/>
                </a:path>
              </a:pathLst>
            </a:custGeom>
            <a:solidFill>
              <a:srgbClr val="317193"/>
            </a:solidFill>
          </p:spPr>
          <p:txBody>
            <a:bodyPr wrap="square" lIns="0" tIns="0" rIns="0" bIns="0" rtlCol="0">
              <a:noAutofit/>
            </a:bodyPr>
            <a:lstStyle/>
            <a:p>
              <a:endParaRPr sz="1758"/>
            </a:p>
          </p:txBody>
        </p:sp>
        <p:sp>
          <p:nvSpPr>
            <p:cNvPr id="1960" name="object 937"/>
            <p:cNvSpPr/>
            <p:nvPr/>
          </p:nvSpPr>
          <p:spPr>
            <a:xfrm>
              <a:off x="5506761" y="2270353"/>
              <a:ext cx="13137" cy="492"/>
            </a:xfrm>
            <a:custGeom>
              <a:avLst/>
              <a:gdLst/>
              <a:ahLst/>
              <a:cxnLst/>
              <a:rect l="l" t="t" r="r" b="b"/>
              <a:pathLst>
                <a:path w="13453" h="504">
                  <a:moveTo>
                    <a:pt x="177" y="0"/>
                  </a:moveTo>
                  <a:lnTo>
                    <a:pt x="13453" y="504"/>
                  </a:lnTo>
                  <a:lnTo>
                    <a:pt x="0" y="0"/>
                  </a:lnTo>
                  <a:lnTo>
                    <a:pt x="177" y="0"/>
                  </a:lnTo>
                  <a:close/>
                </a:path>
              </a:pathLst>
            </a:custGeom>
            <a:solidFill>
              <a:srgbClr val="317193"/>
            </a:solidFill>
          </p:spPr>
          <p:txBody>
            <a:bodyPr wrap="square" lIns="0" tIns="0" rIns="0" bIns="0" rtlCol="0">
              <a:noAutofit/>
            </a:bodyPr>
            <a:lstStyle/>
            <a:p>
              <a:endParaRPr sz="1758"/>
            </a:p>
          </p:txBody>
        </p:sp>
        <p:sp>
          <p:nvSpPr>
            <p:cNvPr id="1961" name="object 938"/>
            <p:cNvSpPr/>
            <p:nvPr/>
          </p:nvSpPr>
          <p:spPr>
            <a:xfrm>
              <a:off x="5518214" y="2148306"/>
              <a:ext cx="173" cy="13325"/>
            </a:xfrm>
            <a:custGeom>
              <a:avLst/>
              <a:gdLst/>
              <a:ahLst/>
              <a:cxnLst/>
              <a:rect l="l" t="t" r="r" b="b"/>
              <a:pathLst>
                <a:path w="177" h="13646">
                  <a:moveTo>
                    <a:pt x="0" y="12191"/>
                  </a:moveTo>
                  <a:lnTo>
                    <a:pt x="177" y="0"/>
                  </a:lnTo>
                  <a:lnTo>
                    <a:pt x="0" y="13646"/>
                  </a:lnTo>
                  <a:lnTo>
                    <a:pt x="0" y="12191"/>
                  </a:lnTo>
                  <a:close/>
                </a:path>
              </a:pathLst>
            </a:custGeom>
            <a:solidFill>
              <a:srgbClr val="317193"/>
            </a:solidFill>
          </p:spPr>
          <p:txBody>
            <a:bodyPr wrap="square" lIns="0" tIns="0" rIns="0" bIns="0" rtlCol="0">
              <a:noAutofit/>
            </a:bodyPr>
            <a:lstStyle/>
            <a:p>
              <a:endParaRPr sz="1758"/>
            </a:p>
          </p:txBody>
        </p:sp>
        <p:sp>
          <p:nvSpPr>
            <p:cNvPr id="1962" name="object 939"/>
            <p:cNvSpPr/>
            <p:nvPr/>
          </p:nvSpPr>
          <p:spPr>
            <a:xfrm>
              <a:off x="5466147" y="2239444"/>
              <a:ext cx="4911" cy="17968"/>
            </a:xfrm>
            <a:custGeom>
              <a:avLst/>
              <a:gdLst/>
              <a:ahLst/>
              <a:cxnLst/>
              <a:rect l="l" t="t" r="r" b="b"/>
              <a:pathLst>
                <a:path w="5029" h="18401">
                  <a:moveTo>
                    <a:pt x="5029" y="18401"/>
                  </a:moveTo>
                  <a:lnTo>
                    <a:pt x="0" y="909"/>
                  </a:lnTo>
                  <a:lnTo>
                    <a:pt x="533" y="0"/>
                  </a:lnTo>
                  <a:lnTo>
                    <a:pt x="5029" y="18401"/>
                  </a:lnTo>
                  <a:close/>
                </a:path>
              </a:pathLst>
            </a:custGeom>
            <a:solidFill>
              <a:srgbClr val="317193"/>
            </a:solidFill>
          </p:spPr>
          <p:txBody>
            <a:bodyPr wrap="square" lIns="0" tIns="0" rIns="0" bIns="0" rtlCol="0">
              <a:noAutofit/>
            </a:bodyPr>
            <a:lstStyle/>
            <a:p>
              <a:endParaRPr sz="1758"/>
            </a:p>
          </p:txBody>
        </p:sp>
        <p:sp>
          <p:nvSpPr>
            <p:cNvPr id="1963" name="object 940"/>
            <p:cNvSpPr/>
            <p:nvPr/>
          </p:nvSpPr>
          <p:spPr>
            <a:xfrm>
              <a:off x="5461821" y="2103164"/>
              <a:ext cx="58077" cy="167700"/>
            </a:xfrm>
            <a:custGeom>
              <a:avLst/>
              <a:gdLst/>
              <a:ahLst/>
              <a:cxnLst/>
              <a:rect l="l" t="t" r="r" b="b"/>
              <a:pathLst>
                <a:path w="59475" h="171737">
                  <a:moveTo>
                    <a:pt x="57928" y="63879"/>
                  </a:moveTo>
                  <a:lnTo>
                    <a:pt x="58105" y="65152"/>
                  </a:lnTo>
                  <a:lnTo>
                    <a:pt x="58105" y="66608"/>
                  </a:lnTo>
                  <a:lnTo>
                    <a:pt x="58105" y="65152"/>
                  </a:lnTo>
                  <a:lnTo>
                    <a:pt x="57928" y="63879"/>
                  </a:lnTo>
                  <a:lnTo>
                    <a:pt x="57928" y="46229"/>
                  </a:lnTo>
                  <a:lnTo>
                    <a:pt x="57750" y="49322"/>
                  </a:lnTo>
                  <a:lnTo>
                    <a:pt x="57750" y="79345"/>
                  </a:lnTo>
                  <a:lnTo>
                    <a:pt x="55617" y="84439"/>
                  </a:lnTo>
                  <a:lnTo>
                    <a:pt x="54907" y="86623"/>
                  </a:lnTo>
                  <a:lnTo>
                    <a:pt x="54551" y="86259"/>
                  </a:lnTo>
                  <a:lnTo>
                    <a:pt x="56506" y="165592"/>
                  </a:lnTo>
                  <a:lnTo>
                    <a:pt x="59475" y="171737"/>
                  </a:lnTo>
                  <a:lnTo>
                    <a:pt x="46199" y="171232"/>
                  </a:lnTo>
                  <a:lnTo>
                    <a:pt x="46021" y="171232"/>
                  </a:lnTo>
                  <a:lnTo>
                    <a:pt x="45289" y="171155"/>
                  </a:lnTo>
                  <a:lnTo>
                    <a:pt x="32435" y="168830"/>
                  </a:lnTo>
                  <a:lnTo>
                    <a:pt x="20445" y="164534"/>
                  </a:lnTo>
                  <a:lnTo>
                    <a:pt x="9465" y="157973"/>
                  </a:lnTo>
                  <a:lnTo>
                    <a:pt x="4969" y="139572"/>
                  </a:lnTo>
                  <a:lnTo>
                    <a:pt x="4436" y="140482"/>
                  </a:lnTo>
                  <a:lnTo>
                    <a:pt x="9465" y="157973"/>
                  </a:lnTo>
                  <a:lnTo>
                    <a:pt x="3369" y="145031"/>
                  </a:lnTo>
                  <a:lnTo>
                    <a:pt x="0" y="21651"/>
                  </a:lnTo>
                  <a:lnTo>
                    <a:pt x="10200" y="13866"/>
                  </a:lnTo>
                  <a:lnTo>
                    <a:pt x="3369" y="143575"/>
                  </a:lnTo>
                  <a:lnTo>
                    <a:pt x="3547" y="142483"/>
                  </a:lnTo>
                  <a:lnTo>
                    <a:pt x="4080" y="141574"/>
                  </a:lnTo>
                  <a:lnTo>
                    <a:pt x="10200" y="13866"/>
                  </a:lnTo>
                  <a:lnTo>
                    <a:pt x="5680" y="138844"/>
                  </a:lnTo>
                  <a:lnTo>
                    <a:pt x="10200" y="13866"/>
                  </a:lnTo>
                  <a:lnTo>
                    <a:pt x="21372" y="7648"/>
                  </a:lnTo>
                  <a:lnTo>
                    <a:pt x="33220" y="3158"/>
                  </a:lnTo>
                  <a:lnTo>
                    <a:pt x="45444" y="556"/>
                  </a:lnTo>
                  <a:lnTo>
                    <a:pt x="57748" y="0"/>
                  </a:lnTo>
                  <a:lnTo>
                    <a:pt x="46376" y="171050"/>
                  </a:lnTo>
                  <a:lnTo>
                    <a:pt x="46554" y="171050"/>
                  </a:lnTo>
                  <a:lnTo>
                    <a:pt x="54373" y="85895"/>
                  </a:lnTo>
                  <a:lnTo>
                    <a:pt x="57748" y="0"/>
                  </a:lnTo>
                  <a:lnTo>
                    <a:pt x="57395" y="11657"/>
                  </a:lnTo>
                  <a:lnTo>
                    <a:pt x="57395" y="14023"/>
                  </a:lnTo>
                  <a:lnTo>
                    <a:pt x="57572" y="15296"/>
                  </a:lnTo>
                  <a:lnTo>
                    <a:pt x="57994" y="23467"/>
                  </a:lnTo>
                  <a:lnTo>
                    <a:pt x="58215" y="29493"/>
                  </a:lnTo>
                  <a:lnTo>
                    <a:pt x="58171" y="37229"/>
                  </a:lnTo>
                  <a:lnTo>
                    <a:pt x="58105" y="43136"/>
                  </a:lnTo>
                  <a:lnTo>
                    <a:pt x="57928" y="62423"/>
                  </a:lnTo>
                  <a:lnTo>
                    <a:pt x="58105" y="43136"/>
                  </a:lnTo>
                  <a:lnTo>
                    <a:pt x="58152" y="40667"/>
                  </a:lnTo>
                  <a:lnTo>
                    <a:pt x="58105" y="68609"/>
                  </a:lnTo>
                  <a:lnTo>
                    <a:pt x="57928" y="63879"/>
                  </a:lnTo>
                  <a:close/>
                </a:path>
              </a:pathLst>
            </a:custGeom>
            <a:solidFill>
              <a:srgbClr val="317193"/>
            </a:solidFill>
          </p:spPr>
          <p:txBody>
            <a:bodyPr wrap="square" lIns="0" tIns="0" rIns="0" bIns="0" rtlCol="0">
              <a:noAutofit/>
            </a:bodyPr>
            <a:lstStyle/>
            <a:p>
              <a:endParaRPr sz="1758"/>
            </a:p>
          </p:txBody>
        </p:sp>
        <p:sp>
          <p:nvSpPr>
            <p:cNvPr id="1964" name="object 941"/>
            <p:cNvSpPr/>
            <p:nvPr/>
          </p:nvSpPr>
          <p:spPr>
            <a:xfrm>
              <a:off x="5434458" y="2124305"/>
              <a:ext cx="36581" cy="133117"/>
            </a:xfrm>
            <a:custGeom>
              <a:avLst/>
              <a:gdLst/>
              <a:ahLst/>
              <a:cxnLst/>
              <a:rect l="l" t="t" r="r" b="b"/>
              <a:pathLst>
                <a:path w="37462" h="136322">
                  <a:moveTo>
                    <a:pt x="0" y="66553"/>
                  </a:moveTo>
                  <a:lnTo>
                    <a:pt x="679" y="53704"/>
                  </a:lnTo>
                  <a:lnTo>
                    <a:pt x="3120" y="40840"/>
                  </a:lnTo>
                  <a:lnTo>
                    <a:pt x="7375" y="28217"/>
                  </a:lnTo>
                  <a:lnTo>
                    <a:pt x="11702" y="19636"/>
                  </a:lnTo>
                  <a:lnTo>
                    <a:pt x="19066" y="9193"/>
                  </a:lnTo>
                  <a:lnTo>
                    <a:pt x="27997" y="0"/>
                  </a:lnTo>
                  <a:lnTo>
                    <a:pt x="31367" y="123379"/>
                  </a:lnTo>
                  <a:lnTo>
                    <a:pt x="37462" y="136322"/>
                  </a:lnTo>
                  <a:lnTo>
                    <a:pt x="27635" y="127200"/>
                  </a:lnTo>
                  <a:lnTo>
                    <a:pt x="21189" y="121541"/>
                  </a:lnTo>
                  <a:lnTo>
                    <a:pt x="13848" y="112636"/>
                  </a:lnTo>
                  <a:lnTo>
                    <a:pt x="8006" y="102427"/>
                  </a:lnTo>
                  <a:lnTo>
                    <a:pt x="3716" y="91172"/>
                  </a:lnTo>
                  <a:lnTo>
                    <a:pt x="1029" y="79128"/>
                  </a:lnTo>
                  <a:lnTo>
                    <a:pt x="0" y="66553"/>
                  </a:lnTo>
                  <a:close/>
                </a:path>
              </a:pathLst>
            </a:custGeom>
            <a:solidFill>
              <a:srgbClr val="317193"/>
            </a:solidFill>
          </p:spPr>
          <p:txBody>
            <a:bodyPr wrap="square" lIns="0" tIns="0" rIns="0" bIns="0" rtlCol="0">
              <a:noAutofit/>
            </a:bodyPr>
            <a:lstStyle/>
            <a:p>
              <a:endParaRPr sz="1758"/>
            </a:p>
          </p:txBody>
        </p:sp>
        <p:sp>
          <p:nvSpPr>
            <p:cNvPr id="1965" name="object 942"/>
            <p:cNvSpPr/>
            <p:nvPr/>
          </p:nvSpPr>
          <p:spPr>
            <a:xfrm>
              <a:off x="5518358" y="2106180"/>
              <a:ext cx="2082" cy="119222"/>
            </a:xfrm>
            <a:custGeom>
              <a:avLst/>
              <a:gdLst/>
              <a:ahLst/>
              <a:cxnLst/>
              <a:rect l="l" t="t" r="r" b="b"/>
              <a:pathLst>
                <a:path w="2132" h="122092">
                  <a:moveTo>
                    <a:pt x="355" y="70780"/>
                  </a:moveTo>
                  <a:lnTo>
                    <a:pt x="0" y="60773"/>
                  </a:lnTo>
                  <a:lnTo>
                    <a:pt x="177" y="65503"/>
                  </a:lnTo>
                  <a:lnTo>
                    <a:pt x="224" y="37561"/>
                  </a:lnTo>
                  <a:lnTo>
                    <a:pt x="243" y="34123"/>
                  </a:lnTo>
                  <a:lnTo>
                    <a:pt x="319" y="27281"/>
                  </a:lnTo>
                  <a:lnTo>
                    <a:pt x="2132" y="0"/>
                  </a:lnTo>
                  <a:lnTo>
                    <a:pt x="533" y="122092"/>
                  </a:lnTo>
                  <a:lnTo>
                    <a:pt x="177" y="113904"/>
                  </a:lnTo>
                  <a:lnTo>
                    <a:pt x="355" y="70780"/>
                  </a:lnTo>
                  <a:close/>
                </a:path>
              </a:pathLst>
            </a:custGeom>
            <a:solidFill>
              <a:srgbClr val="317193"/>
            </a:solidFill>
          </p:spPr>
          <p:txBody>
            <a:bodyPr wrap="square" lIns="0" tIns="0" rIns="0" bIns="0" rtlCol="0">
              <a:noAutofit/>
            </a:bodyPr>
            <a:lstStyle/>
            <a:p>
              <a:endParaRPr sz="1758"/>
            </a:p>
          </p:txBody>
        </p:sp>
        <p:sp>
          <p:nvSpPr>
            <p:cNvPr id="1966" name="object 943"/>
            <p:cNvSpPr/>
            <p:nvPr/>
          </p:nvSpPr>
          <p:spPr>
            <a:xfrm>
              <a:off x="4012056" y="2681323"/>
              <a:ext cx="484537" cy="939916"/>
            </a:xfrm>
            <a:custGeom>
              <a:avLst/>
              <a:gdLst/>
              <a:ahLst/>
              <a:cxnLst/>
              <a:rect l="l" t="t" r="r" b="b"/>
              <a:pathLst>
                <a:path w="496202" h="962544">
                  <a:moveTo>
                    <a:pt x="285765" y="423046"/>
                  </a:moveTo>
                  <a:lnTo>
                    <a:pt x="284343" y="425229"/>
                  </a:lnTo>
                  <a:lnTo>
                    <a:pt x="283988" y="428505"/>
                  </a:lnTo>
                  <a:lnTo>
                    <a:pt x="284343" y="428868"/>
                  </a:lnTo>
                  <a:lnTo>
                    <a:pt x="285765" y="423046"/>
                  </a:lnTo>
                  <a:close/>
                </a:path>
                <a:path w="496202" h="962544">
                  <a:moveTo>
                    <a:pt x="248623" y="597359"/>
                  </a:moveTo>
                  <a:lnTo>
                    <a:pt x="254665" y="595722"/>
                  </a:lnTo>
                  <a:lnTo>
                    <a:pt x="248978" y="464714"/>
                  </a:lnTo>
                  <a:lnTo>
                    <a:pt x="248978" y="462894"/>
                  </a:lnTo>
                  <a:lnTo>
                    <a:pt x="250400" y="462894"/>
                  </a:lnTo>
                  <a:lnTo>
                    <a:pt x="251466" y="462530"/>
                  </a:lnTo>
                  <a:lnTo>
                    <a:pt x="252177" y="461984"/>
                  </a:lnTo>
                  <a:lnTo>
                    <a:pt x="254665" y="595722"/>
                  </a:lnTo>
                  <a:lnTo>
                    <a:pt x="254843" y="456708"/>
                  </a:lnTo>
                  <a:lnTo>
                    <a:pt x="256264" y="455798"/>
                  </a:lnTo>
                  <a:lnTo>
                    <a:pt x="256264" y="589717"/>
                  </a:lnTo>
                  <a:lnTo>
                    <a:pt x="259286" y="585350"/>
                  </a:lnTo>
                  <a:lnTo>
                    <a:pt x="257686" y="454888"/>
                  </a:lnTo>
                  <a:lnTo>
                    <a:pt x="265819" y="58191"/>
                  </a:lnTo>
                  <a:lnTo>
                    <a:pt x="253421" y="457617"/>
                  </a:lnTo>
                  <a:lnTo>
                    <a:pt x="252532" y="458527"/>
                  </a:lnTo>
                  <a:lnTo>
                    <a:pt x="251822" y="459255"/>
                  </a:lnTo>
                  <a:lnTo>
                    <a:pt x="250933" y="460165"/>
                  </a:lnTo>
                  <a:lnTo>
                    <a:pt x="251930" y="47504"/>
                  </a:lnTo>
                  <a:lnTo>
                    <a:pt x="248623" y="466351"/>
                  </a:lnTo>
                  <a:lnTo>
                    <a:pt x="247201" y="467443"/>
                  </a:lnTo>
                  <a:lnTo>
                    <a:pt x="247023" y="596267"/>
                  </a:lnTo>
                  <a:lnTo>
                    <a:pt x="247870" y="599078"/>
                  </a:lnTo>
                  <a:lnTo>
                    <a:pt x="248623" y="597359"/>
                  </a:lnTo>
                  <a:close/>
                </a:path>
                <a:path w="496202" h="962544">
                  <a:moveTo>
                    <a:pt x="251822" y="459255"/>
                  </a:moveTo>
                  <a:lnTo>
                    <a:pt x="252532" y="458527"/>
                  </a:lnTo>
                  <a:lnTo>
                    <a:pt x="253421" y="457617"/>
                  </a:lnTo>
                  <a:lnTo>
                    <a:pt x="265819" y="58191"/>
                  </a:lnTo>
                  <a:lnTo>
                    <a:pt x="251930" y="47504"/>
                  </a:lnTo>
                  <a:lnTo>
                    <a:pt x="250933" y="460165"/>
                  </a:lnTo>
                  <a:lnTo>
                    <a:pt x="251822" y="459255"/>
                  </a:lnTo>
                  <a:close/>
                </a:path>
                <a:path w="496202" h="962544">
                  <a:moveTo>
                    <a:pt x="223743" y="572613"/>
                  </a:moveTo>
                  <a:lnTo>
                    <a:pt x="227119" y="576980"/>
                  </a:lnTo>
                  <a:lnTo>
                    <a:pt x="227297" y="576798"/>
                  </a:lnTo>
                  <a:lnTo>
                    <a:pt x="227830" y="577708"/>
                  </a:lnTo>
                  <a:lnTo>
                    <a:pt x="228185" y="483637"/>
                  </a:lnTo>
                  <a:lnTo>
                    <a:pt x="228896" y="482727"/>
                  </a:lnTo>
                  <a:lnTo>
                    <a:pt x="229429" y="579346"/>
                  </a:lnTo>
                  <a:lnTo>
                    <a:pt x="235277" y="621241"/>
                  </a:lnTo>
                  <a:lnTo>
                    <a:pt x="232095" y="583531"/>
                  </a:lnTo>
                  <a:lnTo>
                    <a:pt x="232451" y="479998"/>
                  </a:lnTo>
                  <a:lnTo>
                    <a:pt x="234050" y="479088"/>
                  </a:lnTo>
                  <a:lnTo>
                    <a:pt x="235277" y="621241"/>
                  </a:lnTo>
                  <a:lnTo>
                    <a:pt x="242027" y="610459"/>
                  </a:lnTo>
                  <a:lnTo>
                    <a:pt x="240270" y="470900"/>
                  </a:lnTo>
                  <a:lnTo>
                    <a:pt x="240981" y="470172"/>
                  </a:lnTo>
                  <a:lnTo>
                    <a:pt x="242027" y="610459"/>
                  </a:lnTo>
                  <a:lnTo>
                    <a:pt x="247870" y="599078"/>
                  </a:lnTo>
                  <a:lnTo>
                    <a:pt x="247023" y="596267"/>
                  </a:lnTo>
                  <a:lnTo>
                    <a:pt x="247201" y="467443"/>
                  </a:lnTo>
                  <a:lnTo>
                    <a:pt x="248623" y="466351"/>
                  </a:lnTo>
                  <a:lnTo>
                    <a:pt x="251930" y="47504"/>
                  </a:lnTo>
                  <a:lnTo>
                    <a:pt x="245957" y="467261"/>
                  </a:lnTo>
                  <a:lnTo>
                    <a:pt x="245424" y="595176"/>
                  </a:lnTo>
                  <a:lnTo>
                    <a:pt x="243647" y="593902"/>
                  </a:lnTo>
                  <a:lnTo>
                    <a:pt x="242225" y="469626"/>
                  </a:lnTo>
                  <a:lnTo>
                    <a:pt x="251930" y="47504"/>
                  </a:lnTo>
                  <a:lnTo>
                    <a:pt x="239559" y="475085"/>
                  </a:lnTo>
                  <a:lnTo>
                    <a:pt x="239381" y="475085"/>
                  </a:lnTo>
                  <a:lnTo>
                    <a:pt x="238040" y="36815"/>
                  </a:lnTo>
                  <a:lnTo>
                    <a:pt x="234583" y="479816"/>
                  </a:lnTo>
                  <a:lnTo>
                    <a:pt x="234228" y="479452"/>
                  </a:lnTo>
                  <a:lnTo>
                    <a:pt x="238040" y="36815"/>
                  </a:lnTo>
                  <a:lnTo>
                    <a:pt x="231029" y="480908"/>
                  </a:lnTo>
                  <a:lnTo>
                    <a:pt x="230673" y="582803"/>
                  </a:lnTo>
                  <a:lnTo>
                    <a:pt x="230140" y="482545"/>
                  </a:lnTo>
                  <a:lnTo>
                    <a:pt x="229963" y="581165"/>
                  </a:lnTo>
                  <a:lnTo>
                    <a:pt x="229607" y="481818"/>
                  </a:lnTo>
                  <a:lnTo>
                    <a:pt x="238040" y="36815"/>
                  </a:lnTo>
                  <a:lnTo>
                    <a:pt x="227652" y="484547"/>
                  </a:lnTo>
                  <a:lnTo>
                    <a:pt x="224151" y="26123"/>
                  </a:lnTo>
                  <a:lnTo>
                    <a:pt x="223387" y="572431"/>
                  </a:lnTo>
                  <a:lnTo>
                    <a:pt x="223032" y="572067"/>
                  </a:lnTo>
                  <a:lnTo>
                    <a:pt x="224151" y="26123"/>
                  </a:lnTo>
                  <a:lnTo>
                    <a:pt x="220366" y="491825"/>
                  </a:lnTo>
                  <a:lnTo>
                    <a:pt x="220011" y="491461"/>
                  </a:lnTo>
                  <a:lnTo>
                    <a:pt x="224151" y="26123"/>
                  </a:lnTo>
                  <a:lnTo>
                    <a:pt x="216989" y="561878"/>
                  </a:lnTo>
                  <a:lnTo>
                    <a:pt x="217523" y="567337"/>
                  </a:lnTo>
                  <a:lnTo>
                    <a:pt x="217878" y="564061"/>
                  </a:lnTo>
                  <a:lnTo>
                    <a:pt x="218411" y="566427"/>
                  </a:lnTo>
                  <a:lnTo>
                    <a:pt x="221255" y="566973"/>
                  </a:lnTo>
                  <a:lnTo>
                    <a:pt x="222854" y="571703"/>
                  </a:lnTo>
                  <a:lnTo>
                    <a:pt x="227986" y="631654"/>
                  </a:lnTo>
                  <a:lnTo>
                    <a:pt x="223743" y="572613"/>
                  </a:lnTo>
                  <a:close/>
                </a:path>
                <a:path w="496202" h="962544">
                  <a:moveTo>
                    <a:pt x="245957" y="467261"/>
                  </a:moveTo>
                  <a:lnTo>
                    <a:pt x="251930" y="47504"/>
                  </a:lnTo>
                  <a:lnTo>
                    <a:pt x="245246" y="468171"/>
                  </a:lnTo>
                  <a:lnTo>
                    <a:pt x="244535" y="468899"/>
                  </a:lnTo>
                  <a:lnTo>
                    <a:pt x="244180" y="593538"/>
                  </a:lnTo>
                  <a:lnTo>
                    <a:pt x="244002" y="593720"/>
                  </a:lnTo>
                  <a:lnTo>
                    <a:pt x="243824" y="469808"/>
                  </a:lnTo>
                  <a:lnTo>
                    <a:pt x="251930" y="47504"/>
                  </a:lnTo>
                  <a:lnTo>
                    <a:pt x="242225" y="469626"/>
                  </a:lnTo>
                  <a:lnTo>
                    <a:pt x="243647" y="593902"/>
                  </a:lnTo>
                  <a:lnTo>
                    <a:pt x="245424" y="595176"/>
                  </a:lnTo>
                  <a:lnTo>
                    <a:pt x="245957" y="467261"/>
                  </a:lnTo>
                  <a:close/>
                </a:path>
                <a:path w="496202" h="962544">
                  <a:moveTo>
                    <a:pt x="244180" y="593538"/>
                  </a:moveTo>
                  <a:lnTo>
                    <a:pt x="244535" y="468899"/>
                  </a:lnTo>
                  <a:lnTo>
                    <a:pt x="245246" y="468171"/>
                  </a:lnTo>
                  <a:lnTo>
                    <a:pt x="251930" y="47504"/>
                  </a:lnTo>
                  <a:lnTo>
                    <a:pt x="243824" y="469808"/>
                  </a:lnTo>
                  <a:lnTo>
                    <a:pt x="244002" y="593720"/>
                  </a:lnTo>
                  <a:lnTo>
                    <a:pt x="244180" y="593538"/>
                  </a:lnTo>
                  <a:close/>
                </a:path>
                <a:path w="496202" h="962544">
                  <a:moveTo>
                    <a:pt x="251930" y="47504"/>
                  </a:moveTo>
                  <a:lnTo>
                    <a:pt x="238040" y="36815"/>
                  </a:lnTo>
                  <a:lnTo>
                    <a:pt x="239381" y="475085"/>
                  </a:lnTo>
                  <a:lnTo>
                    <a:pt x="239381" y="474903"/>
                  </a:lnTo>
                  <a:lnTo>
                    <a:pt x="239559" y="475085"/>
                  </a:lnTo>
                  <a:lnTo>
                    <a:pt x="251930" y="47504"/>
                  </a:lnTo>
                  <a:close/>
                </a:path>
                <a:path w="496202" h="962544">
                  <a:moveTo>
                    <a:pt x="231029" y="480908"/>
                  </a:moveTo>
                  <a:lnTo>
                    <a:pt x="229963" y="482363"/>
                  </a:lnTo>
                  <a:lnTo>
                    <a:pt x="229785" y="481999"/>
                  </a:lnTo>
                  <a:lnTo>
                    <a:pt x="231029" y="480908"/>
                  </a:lnTo>
                  <a:lnTo>
                    <a:pt x="238040" y="36815"/>
                  </a:lnTo>
                  <a:lnTo>
                    <a:pt x="229607" y="481818"/>
                  </a:lnTo>
                  <a:lnTo>
                    <a:pt x="229963" y="581165"/>
                  </a:lnTo>
                  <a:lnTo>
                    <a:pt x="230140" y="482545"/>
                  </a:lnTo>
                  <a:lnTo>
                    <a:pt x="230673" y="582803"/>
                  </a:lnTo>
                  <a:lnTo>
                    <a:pt x="231029" y="480908"/>
                  </a:lnTo>
                  <a:close/>
                </a:path>
                <a:path w="496202" h="962544">
                  <a:moveTo>
                    <a:pt x="252177" y="461984"/>
                  </a:moveTo>
                  <a:lnTo>
                    <a:pt x="251466" y="462530"/>
                  </a:lnTo>
                  <a:lnTo>
                    <a:pt x="250400" y="462894"/>
                  </a:lnTo>
                  <a:lnTo>
                    <a:pt x="248978" y="462894"/>
                  </a:lnTo>
                  <a:lnTo>
                    <a:pt x="248978" y="464714"/>
                  </a:lnTo>
                  <a:lnTo>
                    <a:pt x="254665" y="595722"/>
                  </a:lnTo>
                  <a:lnTo>
                    <a:pt x="252177" y="461984"/>
                  </a:lnTo>
                  <a:close/>
                </a:path>
                <a:path w="496202" h="962544">
                  <a:moveTo>
                    <a:pt x="234050" y="479088"/>
                  </a:moveTo>
                  <a:lnTo>
                    <a:pt x="232451" y="479998"/>
                  </a:lnTo>
                  <a:lnTo>
                    <a:pt x="232095" y="583531"/>
                  </a:lnTo>
                  <a:lnTo>
                    <a:pt x="235277" y="621241"/>
                  </a:lnTo>
                  <a:lnTo>
                    <a:pt x="234050" y="479088"/>
                  </a:lnTo>
                  <a:close/>
                </a:path>
                <a:path w="496202" h="962544">
                  <a:moveTo>
                    <a:pt x="235277" y="621241"/>
                  </a:moveTo>
                  <a:lnTo>
                    <a:pt x="229429" y="579346"/>
                  </a:lnTo>
                  <a:lnTo>
                    <a:pt x="228896" y="482727"/>
                  </a:lnTo>
                  <a:lnTo>
                    <a:pt x="228185" y="483637"/>
                  </a:lnTo>
                  <a:lnTo>
                    <a:pt x="227830" y="577708"/>
                  </a:lnTo>
                  <a:lnTo>
                    <a:pt x="227297" y="576798"/>
                  </a:lnTo>
                  <a:lnTo>
                    <a:pt x="227119" y="576980"/>
                  </a:lnTo>
                  <a:lnTo>
                    <a:pt x="223743" y="572613"/>
                  </a:lnTo>
                  <a:lnTo>
                    <a:pt x="227986" y="631654"/>
                  </a:lnTo>
                  <a:lnTo>
                    <a:pt x="235277" y="621241"/>
                  </a:lnTo>
                  <a:close/>
                </a:path>
                <a:path w="496202" h="962544">
                  <a:moveTo>
                    <a:pt x="205616" y="508383"/>
                  </a:moveTo>
                  <a:lnTo>
                    <a:pt x="205793" y="508565"/>
                  </a:lnTo>
                  <a:lnTo>
                    <a:pt x="210947" y="501833"/>
                  </a:lnTo>
                  <a:lnTo>
                    <a:pt x="211125" y="501833"/>
                  </a:lnTo>
                  <a:lnTo>
                    <a:pt x="214679" y="560786"/>
                  </a:lnTo>
                  <a:lnTo>
                    <a:pt x="220524" y="641933"/>
                  </a:lnTo>
                  <a:lnTo>
                    <a:pt x="217878" y="567155"/>
                  </a:lnTo>
                  <a:lnTo>
                    <a:pt x="218056" y="566791"/>
                  </a:lnTo>
                  <a:lnTo>
                    <a:pt x="220524" y="641933"/>
                  </a:lnTo>
                  <a:lnTo>
                    <a:pt x="227986" y="631654"/>
                  </a:lnTo>
                  <a:lnTo>
                    <a:pt x="222854" y="571703"/>
                  </a:lnTo>
                  <a:lnTo>
                    <a:pt x="221255" y="566973"/>
                  </a:lnTo>
                  <a:lnTo>
                    <a:pt x="218411" y="566427"/>
                  </a:lnTo>
                  <a:lnTo>
                    <a:pt x="217878" y="564061"/>
                  </a:lnTo>
                  <a:lnTo>
                    <a:pt x="217523" y="567337"/>
                  </a:lnTo>
                  <a:lnTo>
                    <a:pt x="216989" y="561878"/>
                  </a:lnTo>
                  <a:lnTo>
                    <a:pt x="224151" y="26123"/>
                  </a:lnTo>
                  <a:lnTo>
                    <a:pt x="210947" y="501651"/>
                  </a:lnTo>
                  <a:lnTo>
                    <a:pt x="210263" y="15428"/>
                  </a:lnTo>
                  <a:lnTo>
                    <a:pt x="202417" y="510203"/>
                  </a:lnTo>
                  <a:lnTo>
                    <a:pt x="201884" y="510385"/>
                  </a:lnTo>
                  <a:lnTo>
                    <a:pt x="201528" y="510566"/>
                  </a:lnTo>
                  <a:lnTo>
                    <a:pt x="200995" y="510930"/>
                  </a:lnTo>
                  <a:lnTo>
                    <a:pt x="198329" y="511294"/>
                  </a:lnTo>
                  <a:lnTo>
                    <a:pt x="210263" y="15428"/>
                  </a:lnTo>
                  <a:lnTo>
                    <a:pt x="196374" y="4730"/>
                  </a:lnTo>
                  <a:lnTo>
                    <a:pt x="192998" y="516935"/>
                  </a:lnTo>
                  <a:lnTo>
                    <a:pt x="192287" y="518391"/>
                  </a:lnTo>
                  <a:lnTo>
                    <a:pt x="196374" y="4730"/>
                  </a:lnTo>
                  <a:lnTo>
                    <a:pt x="190332" y="0"/>
                  </a:lnTo>
                  <a:lnTo>
                    <a:pt x="190865" y="542409"/>
                  </a:lnTo>
                  <a:lnTo>
                    <a:pt x="193531" y="546048"/>
                  </a:lnTo>
                  <a:lnTo>
                    <a:pt x="194597" y="516207"/>
                  </a:lnTo>
                  <a:lnTo>
                    <a:pt x="196374" y="515843"/>
                  </a:lnTo>
                  <a:lnTo>
                    <a:pt x="196730" y="512932"/>
                  </a:lnTo>
                  <a:lnTo>
                    <a:pt x="202805" y="667617"/>
                  </a:lnTo>
                  <a:lnTo>
                    <a:pt x="201350" y="511294"/>
                  </a:lnTo>
                  <a:lnTo>
                    <a:pt x="201528" y="511476"/>
                  </a:lnTo>
                  <a:lnTo>
                    <a:pt x="201884" y="511840"/>
                  </a:lnTo>
                  <a:lnTo>
                    <a:pt x="202805" y="667617"/>
                  </a:lnTo>
                  <a:lnTo>
                    <a:pt x="205616" y="508383"/>
                  </a:lnTo>
                  <a:close/>
                </a:path>
                <a:path w="496202" h="962544">
                  <a:moveTo>
                    <a:pt x="213257" y="652310"/>
                  </a:moveTo>
                  <a:lnTo>
                    <a:pt x="220524" y="641933"/>
                  </a:lnTo>
                  <a:lnTo>
                    <a:pt x="214679" y="560786"/>
                  </a:lnTo>
                  <a:lnTo>
                    <a:pt x="211125" y="501833"/>
                  </a:lnTo>
                  <a:lnTo>
                    <a:pt x="210947" y="501833"/>
                  </a:lnTo>
                  <a:lnTo>
                    <a:pt x="205793" y="508565"/>
                  </a:lnTo>
                  <a:lnTo>
                    <a:pt x="205616" y="508383"/>
                  </a:lnTo>
                  <a:lnTo>
                    <a:pt x="202805" y="667617"/>
                  </a:lnTo>
                  <a:lnTo>
                    <a:pt x="213257" y="652310"/>
                  </a:lnTo>
                  <a:close/>
                </a:path>
                <a:path w="496202" h="962544">
                  <a:moveTo>
                    <a:pt x="273720" y="564407"/>
                  </a:moveTo>
                  <a:lnTo>
                    <a:pt x="267283" y="445426"/>
                  </a:lnTo>
                  <a:lnTo>
                    <a:pt x="266572" y="447064"/>
                  </a:lnTo>
                  <a:lnTo>
                    <a:pt x="266513" y="574878"/>
                  </a:lnTo>
                  <a:lnTo>
                    <a:pt x="273720" y="564407"/>
                  </a:lnTo>
                  <a:close/>
                </a:path>
                <a:path w="496202" h="962544">
                  <a:moveTo>
                    <a:pt x="266513" y="574878"/>
                  </a:moveTo>
                  <a:lnTo>
                    <a:pt x="259996" y="450703"/>
                  </a:lnTo>
                  <a:lnTo>
                    <a:pt x="259286" y="451431"/>
                  </a:lnTo>
                  <a:lnTo>
                    <a:pt x="259286" y="585350"/>
                  </a:lnTo>
                  <a:lnTo>
                    <a:pt x="266513" y="574878"/>
                  </a:lnTo>
                  <a:close/>
                </a:path>
                <a:path w="496202" h="962544">
                  <a:moveTo>
                    <a:pt x="256264" y="589717"/>
                  </a:moveTo>
                  <a:lnTo>
                    <a:pt x="256264" y="455798"/>
                  </a:lnTo>
                  <a:lnTo>
                    <a:pt x="254843" y="456708"/>
                  </a:lnTo>
                  <a:lnTo>
                    <a:pt x="254665" y="595722"/>
                  </a:lnTo>
                  <a:lnTo>
                    <a:pt x="256264" y="589717"/>
                  </a:lnTo>
                  <a:close/>
                </a:path>
                <a:path w="496202" h="962544">
                  <a:moveTo>
                    <a:pt x="200995" y="510930"/>
                  </a:moveTo>
                  <a:lnTo>
                    <a:pt x="201528" y="510566"/>
                  </a:lnTo>
                  <a:lnTo>
                    <a:pt x="201884" y="510385"/>
                  </a:lnTo>
                  <a:lnTo>
                    <a:pt x="202417" y="510203"/>
                  </a:lnTo>
                  <a:lnTo>
                    <a:pt x="210263" y="15428"/>
                  </a:lnTo>
                  <a:lnTo>
                    <a:pt x="198329" y="511294"/>
                  </a:lnTo>
                  <a:lnTo>
                    <a:pt x="200995" y="510930"/>
                  </a:lnTo>
                  <a:close/>
                </a:path>
                <a:path w="496202" h="962544">
                  <a:moveTo>
                    <a:pt x="192348" y="682917"/>
                  </a:moveTo>
                  <a:lnTo>
                    <a:pt x="188555" y="537132"/>
                  </a:lnTo>
                  <a:lnTo>
                    <a:pt x="189266" y="538042"/>
                  </a:lnTo>
                  <a:lnTo>
                    <a:pt x="192348" y="682917"/>
                  </a:lnTo>
                  <a:lnTo>
                    <a:pt x="202805" y="667617"/>
                  </a:lnTo>
                  <a:lnTo>
                    <a:pt x="196730" y="512932"/>
                  </a:lnTo>
                  <a:lnTo>
                    <a:pt x="196374" y="515843"/>
                  </a:lnTo>
                  <a:lnTo>
                    <a:pt x="196552" y="548959"/>
                  </a:lnTo>
                  <a:lnTo>
                    <a:pt x="193531" y="546048"/>
                  </a:lnTo>
                  <a:lnTo>
                    <a:pt x="190865" y="542409"/>
                  </a:lnTo>
                  <a:lnTo>
                    <a:pt x="190332" y="0"/>
                  </a:lnTo>
                  <a:lnTo>
                    <a:pt x="187844" y="536404"/>
                  </a:lnTo>
                  <a:lnTo>
                    <a:pt x="187666" y="1455"/>
                  </a:lnTo>
                  <a:lnTo>
                    <a:pt x="185712" y="528034"/>
                  </a:lnTo>
                  <a:lnTo>
                    <a:pt x="184823" y="528216"/>
                  </a:lnTo>
                  <a:lnTo>
                    <a:pt x="183934" y="528580"/>
                  </a:lnTo>
                  <a:lnTo>
                    <a:pt x="181886" y="698211"/>
                  </a:lnTo>
                  <a:lnTo>
                    <a:pt x="192348" y="682917"/>
                  </a:lnTo>
                  <a:close/>
                </a:path>
                <a:path w="496202" h="962544">
                  <a:moveTo>
                    <a:pt x="187666" y="1455"/>
                  </a:moveTo>
                  <a:lnTo>
                    <a:pt x="183224" y="6550"/>
                  </a:lnTo>
                  <a:lnTo>
                    <a:pt x="177465" y="528034"/>
                  </a:lnTo>
                  <a:lnTo>
                    <a:pt x="177463" y="528216"/>
                  </a:lnTo>
                  <a:lnTo>
                    <a:pt x="177459" y="528580"/>
                  </a:lnTo>
                  <a:lnTo>
                    <a:pt x="177377" y="536040"/>
                  </a:lnTo>
                  <a:lnTo>
                    <a:pt x="183844" y="536040"/>
                  </a:lnTo>
                  <a:lnTo>
                    <a:pt x="183934" y="528580"/>
                  </a:lnTo>
                  <a:lnTo>
                    <a:pt x="184823" y="528216"/>
                  </a:lnTo>
                  <a:lnTo>
                    <a:pt x="185712" y="528034"/>
                  </a:lnTo>
                  <a:lnTo>
                    <a:pt x="187648" y="6550"/>
                  </a:lnTo>
                </a:path>
                <a:path w="496202" h="962544">
                  <a:moveTo>
                    <a:pt x="175002" y="16234"/>
                  </a:moveTo>
                  <a:lnTo>
                    <a:pt x="166775" y="25912"/>
                  </a:lnTo>
                  <a:lnTo>
                    <a:pt x="163734" y="540407"/>
                  </a:lnTo>
                  <a:lnTo>
                    <a:pt x="173094" y="540407"/>
                  </a:lnTo>
                  <a:lnTo>
                    <a:pt x="174967" y="25912"/>
                  </a:lnTo>
                </a:path>
                <a:path w="496202" h="962544">
                  <a:moveTo>
                    <a:pt x="175002" y="16234"/>
                  </a:moveTo>
                  <a:lnTo>
                    <a:pt x="173282" y="537496"/>
                  </a:lnTo>
                  <a:lnTo>
                    <a:pt x="173282" y="537678"/>
                  </a:lnTo>
                  <a:lnTo>
                    <a:pt x="177359" y="537678"/>
                  </a:lnTo>
                  <a:lnTo>
                    <a:pt x="175937" y="537496"/>
                  </a:lnTo>
                </a:path>
                <a:path w="496202" h="962544">
                  <a:moveTo>
                    <a:pt x="166775" y="25912"/>
                  </a:moveTo>
                  <a:lnTo>
                    <a:pt x="158727" y="550051"/>
                  </a:lnTo>
                  <a:lnTo>
                    <a:pt x="158724" y="550233"/>
                  </a:lnTo>
                  <a:lnTo>
                    <a:pt x="163497" y="550233"/>
                  </a:lnTo>
                  <a:lnTo>
                    <a:pt x="163320" y="550051"/>
                  </a:lnTo>
                </a:path>
                <a:path w="496202" h="962544">
                  <a:moveTo>
                    <a:pt x="158543" y="35585"/>
                  </a:moveTo>
                  <a:lnTo>
                    <a:pt x="150307" y="45253"/>
                  </a:lnTo>
                  <a:lnTo>
                    <a:pt x="147705" y="559694"/>
                  </a:lnTo>
                  <a:lnTo>
                    <a:pt x="153723" y="559694"/>
                  </a:lnTo>
                  <a:lnTo>
                    <a:pt x="158454" y="45253"/>
                  </a:lnTo>
                </a:path>
                <a:path w="496202" h="962544">
                  <a:moveTo>
                    <a:pt x="158543" y="35585"/>
                  </a:moveTo>
                  <a:lnTo>
                    <a:pt x="154978" y="554600"/>
                  </a:lnTo>
                  <a:lnTo>
                    <a:pt x="154977" y="554782"/>
                  </a:lnTo>
                  <a:lnTo>
                    <a:pt x="158521" y="554782"/>
                  </a:lnTo>
                  <a:lnTo>
                    <a:pt x="158343" y="554600"/>
                  </a:lnTo>
                </a:path>
                <a:path w="496202" h="962544">
                  <a:moveTo>
                    <a:pt x="150307" y="45253"/>
                  </a:moveTo>
                  <a:lnTo>
                    <a:pt x="142066" y="54917"/>
                  </a:lnTo>
                  <a:lnTo>
                    <a:pt x="139888" y="564971"/>
                  </a:lnTo>
                  <a:lnTo>
                    <a:pt x="146437" y="564971"/>
                  </a:lnTo>
                  <a:lnTo>
                    <a:pt x="150235" y="54917"/>
                  </a:lnTo>
                </a:path>
                <a:path w="496202" h="962544">
                  <a:moveTo>
                    <a:pt x="142066" y="54917"/>
                  </a:moveTo>
                  <a:lnTo>
                    <a:pt x="133821" y="64577"/>
                  </a:lnTo>
                  <a:lnTo>
                    <a:pt x="131047" y="574251"/>
                  </a:lnTo>
                  <a:lnTo>
                    <a:pt x="137195" y="574251"/>
                  </a:lnTo>
                  <a:lnTo>
                    <a:pt x="141975" y="64577"/>
                  </a:lnTo>
                </a:path>
                <a:path w="496202" h="962544">
                  <a:moveTo>
                    <a:pt x="177377" y="536040"/>
                  </a:moveTo>
                  <a:lnTo>
                    <a:pt x="177367" y="536950"/>
                  </a:lnTo>
                  <a:lnTo>
                    <a:pt x="177359" y="537678"/>
                  </a:lnTo>
                  <a:lnTo>
                    <a:pt x="178264" y="537678"/>
                  </a:lnTo>
                  <a:lnTo>
                    <a:pt x="178248" y="536950"/>
                  </a:lnTo>
                  <a:lnTo>
                    <a:pt x="178958" y="536040"/>
                  </a:lnTo>
                </a:path>
                <a:path w="496202" h="962544">
                  <a:moveTo>
                    <a:pt x="178958" y="536040"/>
                  </a:moveTo>
                  <a:lnTo>
                    <a:pt x="181886" y="698211"/>
                  </a:lnTo>
                  <a:lnTo>
                    <a:pt x="183844" y="536040"/>
                  </a:lnTo>
                </a:path>
                <a:path w="496202" h="962544">
                  <a:moveTo>
                    <a:pt x="173282" y="537678"/>
                  </a:moveTo>
                  <a:lnTo>
                    <a:pt x="173281" y="537860"/>
                  </a:lnTo>
                  <a:lnTo>
                    <a:pt x="178268" y="537860"/>
                  </a:lnTo>
                  <a:lnTo>
                    <a:pt x="178264" y="537678"/>
                  </a:lnTo>
                </a:path>
                <a:path w="496202" h="962544">
                  <a:moveTo>
                    <a:pt x="173281" y="537860"/>
                  </a:moveTo>
                  <a:lnTo>
                    <a:pt x="173278" y="538952"/>
                  </a:lnTo>
                  <a:lnTo>
                    <a:pt x="173272" y="540771"/>
                  </a:lnTo>
                  <a:lnTo>
                    <a:pt x="173721" y="540771"/>
                  </a:lnTo>
                  <a:lnTo>
                    <a:pt x="173627" y="538952"/>
                  </a:lnTo>
                  <a:lnTo>
                    <a:pt x="174516" y="537860"/>
                  </a:lnTo>
                </a:path>
                <a:path w="496202" h="962544">
                  <a:moveTo>
                    <a:pt x="174516" y="537860"/>
                  </a:moveTo>
                  <a:lnTo>
                    <a:pt x="181886" y="698211"/>
                  </a:lnTo>
                  <a:lnTo>
                    <a:pt x="178268" y="537860"/>
                  </a:lnTo>
                </a:path>
                <a:path w="496202" h="962544">
                  <a:moveTo>
                    <a:pt x="163734" y="540407"/>
                  </a:moveTo>
                  <a:lnTo>
                    <a:pt x="163675" y="550415"/>
                  </a:lnTo>
                  <a:lnTo>
                    <a:pt x="172830" y="550415"/>
                  </a:lnTo>
                  <a:lnTo>
                    <a:pt x="172916" y="540407"/>
                  </a:lnTo>
                </a:path>
                <a:path w="496202" h="962544">
                  <a:moveTo>
                    <a:pt x="172916" y="540407"/>
                  </a:moveTo>
                  <a:lnTo>
                    <a:pt x="172926" y="540589"/>
                  </a:lnTo>
                  <a:lnTo>
                    <a:pt x="172937" y="540771"/>
                  </a:lnTo>
                  <a:lnTo>
                    <a:pt x="173272" y="540771"/>
                  </a:lnTo>
                  <a:lnTo>
                    <a:pt x="173094" y="540589"/>
                  </a:lnTo>
                  <a:lnTo>
                    <a:pt x="173094" y="540407"/>
                  </a:lnTo>
                </a:path>
                <a:path w="496202" h="962544">
                  <a:moveTo>
                    <a:pt x="172937" y="540771"/>
                  </a:moveTo>
                  <a:lnTo>
                    <a:pt x="181886" y="698211"/>
                  </a:lnTo>
                  <a:lnTo>
                    <a:pt x="173721" y="540771"/>
                  </a:lnTo>
                </a:path>
                <a:path w="496202" h="962544">
                  <a:moveTo>
                    <a:pt x="158724" y="550233"/>
                  </a:moveTo>
                  <a:lnTo>
                    <a:pt x="158699" y="551870"/>
                  </a:lnTo>
                  <a:lnTo>
                    <a:pt x="158521" y="554782"/>
                  </a:lnTo>
                  <a:lnTo>
                    <a:pt x="158699" y="554782"/>
                  </a:lnTo>
                  <a:lnTo>
                    <a:pt x="159723" y="551870"/>
                  </a:lnTo>
                  <a:lnTo>
                    <a:pt x="160298" y="550233"/>
                  </a:lnTo>
                </a:path>
                <a:path w="496202" h="962544">
                  <a:moveTo>
                    <a:pt x="160298" y="550233"/>
                  </a:moveTo>
                  <a:lnTo>
                    <a:pt x="160246" y="550415"/>
                  </a:lnTo>
                  <a:lnTo>
                    <a:pt x="163675" y="550415"/>
                  </a:lnTo>
                  <a:lnTo>
                    <a:pt x="163497" y="550233"/>
                  </a:lnTo>
                </a:path>
                <a:path w="496202" h="962544">
                  <a:moveTo>
                    <a:pt x="160246" y="550415"/>
                  </a:moveTo>
                  <a:lnTo>
                    <a:pt x="158877" y="555146"/>
                  </a:lnTo>
                  <a:lnTo>
                    <a:pt x="172789" y="555146"/>
                  </a:lnTo>
                  <a:lnTo>
                    <a:pt x="172830" y="550415"/>
                  </a:lnTo>
                </a:path>
                <a:path w="496202" h="962544">
                  <a:moveTo>
                    <a:pt x="154977" y="554782"/>
                  </a:moveTo>
                  <a:lnTo>
                    <a:pt x="154973" y="555328"/>
                  </a:lnTo>
                  <a:lnTo>
                    <a:pt x="154967" y="556237"/>
                  </a:lnTo>
                  <a:lnTo>
                    <a:pt x="153723" y="559694"/>
                  </a:lnTo>
                  <a:lnTo>
                    <a:pt x="155984" y="559694"/>
                  </a:lnTo>
                  <a:lnTo>
                    <a:pt x="155882" y="556237"/>
                  </a:lnTo>
                  <a:lnTo>
                    <a:pt x="155855" y="555328"/>
                  </a:lnTo>
                  <a:lnTo>
                    <a:pt x="156922" y="554782"/>
                  </a:lnTo>
                </a:path>
                <a:path w="496202" h="962544">
                  <a:moveTo>
                    <a:pt x="156922" y="554782"/>
                  </a:moveTo>
                  <a:lnTo>
                    <a:pt x="156926" y="554964"/>
                  </a:lnTo>
                  <a:lnTo>
                    <a:pt x="156930" y="555146"/>
                  </a:lnTo>
                  <a:lnTo>
                    <a:pt x="158877" y="555146"/>
                  </a:lnTo>
                  <a:lnTo>
                    <a:pt x="158699" y="554964"/>
                  </a:lnTo>
                  <a:lnTo>
                    <a:pt x="158699" y="554782"/>
                  </a:lnTo>
                </a:path>
                <a:path w="496202" h="962544">
                  <a:moveTo>
                    <a:pt x="156930" y="555146"/>
                  </a:moveTo>
                  <a:lnTo>
                    <a:pt x="160594" y="713498"/>
                  </a:lnTo>
                  <a:lnTo>
                    <a:pt x="160948" y="728779"/>
                  </a:lnTo>
                  <a:lnTo>
                    <a:pt x="171419" y="713498"/>
                  </a:lnTo>
                  <a:lnTo>
                    <a:pt x="172789" y="555146"/>
                  </a:lnTo>
                </a:path>
                <a:path w="496202" h="962544">
                  <a:moveTo>
                    <a:pt x="147705" y="559694"/>
                  </a:moveTo>
                  <a:lnTo>
                    <a:pt x="147698" y="561150"/>
                  </a:lnTo>
                  <a:lnTo>
                    <a:pt x="156026" y="561150"/>
                  </a:lnTo>
                  <a:lnTo>
                    <a:pt x="155984" y="559694"/>
                  </a:lnTo>
                </a:path>
                <a:path w="496202" h="962544">
                  <a:moveTo>
                    <a:pt x="147698" y="561150"/>
                  </a:moveTo>
                  <a:lnTo>
                    <a:pt x="147690" y="562788"/>
                  </a:lnTo>
                  <a:lnTo>
                    <a:pt x="147682" y="564243"/>
                  </a:lnTo>
                  <a:lnTo>
                    <a:pt x="147681" y="564607"/>
                  </a:lnTo>
                  <a:lnTo>
                    <a:pt x="146437" y="564971"/>
                  </a:lnTo>
                  <a:lnTo>
                    <a:pt x="148931" y="564971"/>
                  </a:lnTo>
                  <a:lnTo>
                    <a:pt x="148928" y="564607"/>
                  </a:lnTo>
                  <a:lnTo>
                    <a:pt x="148925" y="564243"/>
                  </a:lnTo>
                  <a:lnTo>
                    <a:pt x="150524" y="562788"/>
                  </a:lnTo>
                  <a:lnTo>
                    <a:pt x="152123" y="561150"/>
                  </a:lnTo>
                </a:path>
                <a:path w="496202" h="962544">
                  <a:moveTo>
                    <a:pt x="152123" y="561150"/>
                  </a:moveTo>
                  <a:lnTo>
                    <a:pt x="160948" y="728779"/>
                  </a:lnTo>
                  <a:lnTo>
                    <a:pt x="156026" y="561150"/>
                  </a:lnTo>
                </a:path>
                <a:path w="496202" h="962544">
                  <a:moveTo>
                    <a:pt x="139888" y="564971"/>
                  </a:moveTo>
                  <a:lnTo>
                    <a:pt x="139884" y="565699"/>
                  </a:lnTo>
                  <a:lnTo>
                    <a:pt x="148937" y="565699"/>
                  </a:lnTo>
                  <a:lnTo>
                    <a:pt x="148931" y="564971"/>
                  </a:lnTo>
                </a:path>
                <a:path w="496202" h="962544">
                  <a:moveTo>
                    <a:pt x="139884" y="565699"/>
                  </a:moveTo>
                  <a:lnTo>
                    <a:pt x="139870" y="568974"/>
                  </a:lnTo>
                  <a:lnTo>
                    <a:pt x="139867" y="569702"/>
                  </a:lnTo>
                  <a:lnTo>
                    <a:pt x="139861" y="571158"/>
                  </a:lnTo>
                  <a:lnTo>
                    <a:pt x="139328" y="574069"/>
                  </a:lnTo>
                  <a:lnTo>
                    <a:pt x="137195" y="574251"/>
                  </a:lnTo>
                  <a:lnTo>
                    <a:pt x="139923" y="574251"/>
                  </a:lnTo>
                  <a:lnTo>
                    <a:pt x="139984" y="574069"/>
                  </a:lnTo>
                  <a:lnTo>
                    <a:pt x="140968" y="571158"/>
                  </a:lnTo>
                  <a:lnTo>
                    <a:pt x="141461" y="569702"/>
                  </a:lnTo>
                  <a:lnTo>
                    <a:pt x="144126" y="568974"/>
                  </a:lnTo>
                  <a:lnTo>
                    <a:pt x="145726" y="565699"/>
                  </a:lnTo>
                </a:path>
                <a:path w="496202" h="962544">
                  <a:moveTo>
                    <a:pt x="145726" y="565699"/>
                  </a:moveTo>
                  <a:lnTo>
                    <a:pt x="150473" y="744056"/>
                  </a:lnTo>
                  <a:lnTo>
                    <a:pt x="148937" y="565699"/>
                  </a:lnTo>
                </a:path>
                <a:path w="496202" h="962544">
                  <a:moveTo>
                    <a:pt x="131047" y="574251"/>
                  </a:moveTo>
                  <a:lnTo>
                    <a:pt x="131046" y="574433"/>
                  </a:lnTo>
                  <a:lnTo>
                    <a:pt x="131041" y="575343"/>
                  </a:lnTo>
                  <a:lnTo>
                    <a:pt x="139862" y="575343"/>
                  </a:lnTo>
                  <a:lnTo>
                    <a:pt x="139861" y="574433"/>
                  </a:lnTo>
                  <a:lnTo>
                    <a:pt x="139923" y="574251"/>
                  </a:lnTo>
                </a:path>
                <a:path w="496202" h="962544">
                  <a:moveTo>
                    <a:pt x="131041" y="575343"/>
                  </a:moveTo>
                  <a:lnTo>
                    <a:pt x="131032" y="576980"/>
                  </a:lnTo>
                  <a:lnTo>
                    <a:pt x="130985" y="585532"/>
                  </a:lnTo>
                  <a:lnTo>
                    <a:pt x="130975" y="587352"/>
                  </a:lnTo>
                  <a:lnTo>
                    <a:pt x="129632" y="759329"/>
                  </a:lnTo>
                  <a:lnTo>
                    <a:pt x="129512" y="774598"/>
                  </a:lnTo>
                  <a:lnTo>
                    <a:pt x="139995" y="759329"/>
                  </a:lnTo>
                  <a:lnTo>
                    <a:pt x="132653" y="587352"/>
                  </a:lnTo>
                  <a:lnTo>
                    <a:pt x="132575" y="585532"/>
                  </a:lnTo>
                  <a:lnTo>
                    <a:pt x="135241" y="576980"/>
                  </a:lnTo>
                  <a:lnTo>
                    <a:pt x="135951" y="575343"/>
                  </a:lnTo>
                </a:path>
                <a:path w="496202" h="962544">
                  <a:moveTo>
                    <a:pt x="135951" y="575343"/>
                  </a:moveTo>
                  <a:lnTo>
                    <a:pt x="139995" y="759329"/>
                  </a:lnTo>
                  <a:lnTo>
                    <a:pt x="139862" y="575343"/>
                  </a:lnTo>
                </a:path>
                <a:path w="496202" h="962544">
                  <a:moveTo>
                    <a:pt x="196374" y="515843"/>
                  </a:moveTo>
                  <a:lnTo>
                    <a:pt x="194597" y="516207"/>
                  </a:lnTo>
                  <a:lnTo>
                    <a:pt x="193531" y="546048"/>
                  </a:lnTo>
                  <a:lnTo>
                    <a:pt x="196552" y="548959"/>
                  </a:lnTo>
                  <a:lnTo>
                    <a:pt x="196374" y="515843"/>
                  </a:lnTo>
                  <a:close/>
                </a:path>
                <a:path w="496202" h="962544">
                  <a:moveTo>
                    <a:pt x="201884" y="511840"/>
                  </a:moveTo>
                  <a:lnTo>
                    <a:pt x="201706" y="511840"/>
                  </a:lnTo>
                  <a:lnTo>
                    <a:pt x="201528" y="511476"/>
                  </a:lnTo>
                  <a:lnTo>
                    <a:pt x="201350" y="511294"/>
                  </a:lnTo>
                  <a:lnTo>
                    <a:pt x="202805" y="667617"/>
                  </a:lnTo>
                  <a:lnTo>
                    <a:pt x="201884" y="511840"/>
                  </a:lnTo>
                  <a:close/>
                </a:path>
                <a:path w="496202" h="962544">
                  <a:moveTo>
                    <a:pt x="183224" y="6550"/>
                  </a:moveTo>
                  <a:lnTo>
                    <a:pt x="175002" y="16234"/>
                  </a:lnTo>
                  <a:lnTo>
                    <a:pt x="175937" y="537496"/>
                  </a:lnTo>
                  <a:lnTo>
                    <a:pt x="177359" y="537678"/>
                  </a:lnTo>
                  <a:lnTo>
                    <a:pt x="183224" y="6550"/>
                  </a:lnTo>
                  <a:close/>
                </a:path>
                <a:path w="496202" h="962544">
                  <a:moveTo>
                    <a:pt x="160948" y="728779"/>
                  </a:moveTo>
                  <a:lnTo>
                    <a:pt x="152123" y="561150"/>
                  </a:lnTo>
                  <a:lnTo>
                    <a:pt x="150524" y="562788"/>
                  </a:lnTo>
                  <a:lnTo>
                    <a:pt x="149102" y="564607"/>
                  </a:lnTo>
                  <a:lnTo>
                    <a:pt x="150473" y="744056"/>
                  </a:lnTo>
                  <a:lnTo>
                    <a:pt x="160948" y="728779"/>
                  </a:lnTo>
                  <a:close/>
                </a:path>
                <a:path w="496202" h="962544">
                  <a:moveTo>
                    <a:pt x="149102" y="564607"/>
                  </a:moveTo>
                  <a:lnTo>
                    <a:pt x="150524" y="562788"/>
                  </a:lnTo>
                  <a:lnTo>
                    <a:pt x="148925" y="564243"/>
                  </a:lnTo>
                  <a:lnTo>
                    <a:pt x="150473" y="744056"/>
                  </a:lnTo>
                  <a:lnTo>
                    <a:pt x="149102" y="564607"/>
                  </a:lnTo>
                  <a:close/>
                </a:path>
                <a:path w="496202" h="962544">
                  <a:moveTo>
                    <a:pt x="160298" y="550233"/>
                  </a:moveTo>
                  <a:lnTo>
                    <a:pt x="158699" y="554782"/>
                  </a:lnTo>
                  <a:lnTo>
                    <a:pt x="158699" y="554964"/>
                  </a:lnTo>
                  <a:lnTo>
                    <a:pt x="158877" y="555146"/>
                  </a:lnTo>
                  <a:lnTo>
                    <a:pt x="160298" y="550233"/>
                  </a:lnTo>
                  <a:close/>
                </a:path>
                <a:path w="496202" h="962544">
                  <a:moveTo>
                    <a:pt x="158699" y="551870"/>
                  </a:moveTo>
                  <a:lnTo>
                    <a:pt x="166775" y="25912"/>
                  </a:lnTo>
                  <a:lnTo>
                    <a:pt x="158543" y="35585"/>
                  </a:lnTo>
                  <a:lnTo>
                    <a:pt x="158343" y="554600"/>
                  </a:lnTo>
                  <a:lnTo>
                    <a:pt x="158521" y="554782"/>
                  </a:lnTo>
                  <a:lnTo>
                    <a:pt x="158699" y="551870"/>
                  </a:lnTo>
                  <a:close/>
                </a:path>
                <a:path w="496202" h="962544">
                  <a:moveTo>
                    <a:pt x="139328" y="573887"/>
                  </a:moveTo>
                  <a:lnTo>
                    <a:pt x="139861" y="571158"/>
                  </a:lnTo>
                  <a:lnTo>
                    <a:pt x="142066" y="54917"/>
                  </a:lnTo>
                  <a:lnTo>
                    <a:pt x="137195" y="574251"/>
                  </a:lnTo>
                  <a:lnTo>
                    <a:pt x="139328" y="573887"/>
                  </a:lnTo>
                  <a:close/>
                </a:path>
                <a:path w="496202" h="962544">
                  <a:moveTo>
                    <a:pt x="150473" y="744056"/>
                  </a:moveTo>
                  <a:lnTo>
                    <a:pt x="145726" y="565699"/>
                  </a:lnTo>
                  <a:lnTo>
                    <a:pt x="144126" y="568974"/>
                  </a:lnTo>
                  <a:lnTo>
                    <a:pt x="141461" y="569702"/>
                  </a:lnTo>
                  <a:lnTo>
                    <a:pt x="140217" y="574797"/>
                  </a:lnTo>
                  <a:lnTo>
                    <a:pt x="140039" y="574797"/>
                  </a:lnTo>
                  <a:lnTo>
                    <a:pt x="139995" y="759329"/>
                  </a:lnTo>
                  <a:lnTo>
                    <a:pt x="150473" y="744056"/>
                  </a:lnTo>
                  <a:close/>
                </a:path>
                <a:path w="496202" h="962544">
                  <a:moveTo>
                    <a:pt x="140039" y="574797"/>
                  </a:moveTo>
                  <a:lnTo>
                    <a:pt x="140039" y="574615"/>
                  </a:lnTo>
                  <a:lnTo>
                    <a:pt x="140217" y="574797"/>
                  </a:lnTo>
                  <a:lnTo>
                    <a:pt x="141461" y="569702"/>
                  </a:lnTo>
                  <a:lnTo>
                    <a:pt x="139861" y="574433"/>
                  </a:lnTo>
                  <a:lnTo>
                    <a:pt x="139995" y="759329"/>
                  </a:lnTo>
                  <a:lnTo>
                    <a:pt x="140039" y="574797"/>
                  </a:lnTo>
                  <a:close/>
                </a:path>
                <a:path w="496202" h="962544">
                  <a:moveTo>
                    <a:pt x="135951" y="575343"/>
                  </a:moveTo>
                  <a:lnTo>
                    <a:pt x="135241" y="576980"/>
                  </a:lnTo>
                  <a:lnTo>
                    <a:pt x="132575" y="585532"/>
                  </a:lnTo>
                  <a:lnTo>
                    <a:pt x="139995" y="759329"/>
                  </a:lnTo>
                  <a:lnTo>
                    <a:pt x="135951" y="575343"/>
                  </a:lnTo>
                  <a:close/>
                </a:path>
                <a:path w="496202" h="962544">
                  <a:moveTo>
                    <a:pt x="130975" y="587352"/>
                  </a:moveTo>
                  <a:lnTo>
                    <a:pt x="133821" y="64577"/>
                  </a:lnTo>
                  <a:lnTo>
                    <a:pt x="125573" y="74234"/>
                  </a:lnTo>
                  <a:lnTo>
                    <a:pt x="125111" y="588443"/>
                  </a:lnTo>
                  <a:lnTo>
                    <a:pt x="124578" y="593720"/>
                  </a:lnTo>
                  <a:lnTo>
                    <a:pt x="129512" y="774598"/>
                  </a:lnTo>
                  <a:lnTo>
                    <a:pt x="130975" y="587352"/>
                  </a:lnTo>
                  <a:close/>
                </a:path>
                <a:path w="496202" h="962544">
                  <a:moveTo>
                    <a:pt x="129512" y="774598"/>
                  </a:moveTo>
                  <a:lnTo>
                    <a:pt x="122445" y="597177"/>
                  </a:lnTo>
                  <a:lnTo>
                    <a:pt x="118180" y="598451"/>
                  </a:lnTo>
                  <a:lnTo>
                    <a:pt x="115870" y="598451"/>
                  </a:lnTo>
                  <a:lnTo>
                    <a:pt x="119027" y="789865"/>
                  </a:lnTo>
                  <a:lnTo>
                    <a:pt x="129512" y="774598"/>
                  </a:lnTo>
                  <a:close/>
                </a:path>
                <a:path w="496202" h="962544">
                  <a:moveTo>
                    <a:pt x="119027" y="789865"/>
                  </a:moveTo>
                  <a:lnTo>
                    <a:pt x="111427" y="603546"/>
                  </a:lnTo>
                  <a:lnTo>
                    <a:pt x="111427" y="600270"/>
                  </a:lnTo>
                  <a:lnTo>
                    <a:pt x="111249" y="603546"/>
                  </a:lnTo>
                  <a:lnTo>
                    <a:pt x="111071" y="603182"/>
                  </a:lnTo>
                  <a:lnTo>
                    <a:pt x="108228" y="603364"/>
                  </a:lnTo>
                  <a:lnTo>
                    <a:pt x="106806" y="608458"/>
                  </a:lnTo>
                  <a:lnTo>
                    <a:pt x="108539" y="805130"/>
                  </a:lnTo>
                  <a:lnTo>
                    <a:pt x="119027" y="789865"/>
                  </a:lnTo>
                  <a:close/>
                </a:path>
                <a:path w="496202" h="962544">
                  <a:moveTo>
                    <a:pt x="97387" y="613371"/>
                  </a:moveTo>
                  <a:lnTo>
                    <a:pt x="94899" y="616465"/>
                  </a:lnTo>
                  <a:lnTo>
                    <a:pt x="92411" y="619376"/>
                  </a:lnTo>
                  <a:lnTo>
                    <a:pt x="98048" y="820393"/>
                  </a:lnTo>
                  <a:lnTo>
                    <a:pt x="97387" y="613371"/>
                  </a:lnTo>
                  <a:close/>
                </a:path>
                <a:path w="496202" h="962544">
                  <a:moveTo>
                    <a:pt x="106628" y="605183"/>
                  </a:moveTo>
                  <a:lnTo>
                    <a:pt x="109069" y="93539"/>
                  </a:lnTo>
                  <a:lnTo>
                    <a:pt x="106095" y="607731"/>
                  </a:lnTo>
                  <a:lnTo>
                    <a:pt x="106451" y="608095"/>
                  </a:lnTo>
                  <a:lnTo>
                    <a:pt x="106628" y="605183"/>
                  </a:lnTo>
                  <a:close/>
                </a:path>
                <a:path w="496202" h="962544">
                  <a:moveTo>
                    <a:pt x="1244" y="960906"/>
                  </a:moveTo>
                  <a:lnTo>
                    <a:pt x="2488" y="959451"/>
                  </a:lnTo>
                  <a:lnTo>
                    <a:pt x="3554" y="957813"/>
                  </a:lnTo>
                  <a:lnTo>
                    <a:pt x="14057" y="942531"/>
                  </a:lnTo>
                  <a:lnTo>
                    <a:pt x="24559" y="927254"/>
                  </a:lnTo>
                  <a:lnTo>
                    <a:pt x="35061" y="911982"/>
                  </a:lnTo>
                  <a:lnTo>
                    <a:pt x="45563" y="896712"/>
                  </a:lnTo>
                  <a:lnTo>
                    <a:pt x="56063" y="881446"/>
                  </a:lnTo>
                  <a:lnTo>
                    <a:pt x="66562" y="866181"/>
                  </a:lnTo>
                  <a:lnTo>
                    <a:pt x="77059" y="850918"/>
                  </a:lnTo>
                  <a:lnTo>
                    <a:pt x="87555" y="835655"/>
                  </a:lnTo>
                  <a:lnTo>
                    <a:pt x="98048" y="820393"/>
                  </a:lnTo>
                  <a:lnTo>
                    <a:pt x="92411" y="619376"/>
                  </a:lnTo>
                  <a:lnTo>
                    <a:pt x="94899" y="616465"/>
                  </a:lnTo>
                  <a:lnTo>
                    <a:pt x="97387" y="613371"/>
                  </a:lnTo>
                  <a:lnTo>
                    <a:pt x="98048" y="820393"/>
                  </a:lnTo>
                  <a:lnTo>
                    <a:pt x="108539" y="805130"/>
                  </a:lnTo>
                  <a:lnTo>
                    <a:pt x="101830" y="610096"/>
                  </a:lnTo>
                  <a:lnTo>
                    <a:pt x="103430" y="608277"/>
                  </a:lnTo>
                  <a:lnTo>
                    <a:pt x="108539" y="805130"/>
                  </a:lnTo>
                  <a:lnTo>
                    <a:pt x="106806" y="608458"/>
                  </a:lnTo>
                  <a:lnTo>
                    <a:pt x="108228" y="603364"/>
                  </a:lnTo>
                  <a:lnTo>
                    <a:pt x="111071" y="603182"/>
                  </a:lnTo>
                  <a:lnTo>
                    <a:pt x="111249" y="603546"/>
                  </a:lnTo>
                  <a:lnTo>
                    <a:pt x="111427" y="600270"/>
                  </a:lnTo>
                  <a:lnTo>
                    <a:pt x="111427" y="603546"/>
                  </a:lnTo>
                  <a:lnTo>
                    <a:pt x="119027" y="789865"/>
                  </a:lnTo>
                  <a:lnTo>
                    <a:pt x="115870" y="598451"/>
                  </a:lnTo>
                  <a:lnTo>
                    <a:pt x="118180" y="598451"/>
                  </a:lnTo>
                  <a:lnTo>
                    <a:pt x="122445" y="597177"/>
                  </a:lnTo>
                  <a:lnTo>
                    <a:pt x="129512" y="774598"/>
                  </a:lnTo>
                  <a:lnTo>
                    <a:pt x="124578" y="593720"/>
                  </a:lnTo>
                  <a:lnTo>
                    <a:pt x="125111" y="588443"/>
                  </a:lnTo>
                  <a:lnTo>
                    <a:pt x="125573" y="74234"/>
                  </a:lnTo>
                  <a:lnTo>
                    <a:pt x="117322" y="83888"/>
                  </a:lnTo>
                  <a:lnTo>
                    <a:pt x="109069" y="93539"/>
                  </a:lnTo>
                  <a:lnTo>
                    <a:pt x="106628" y="605183"/>
                  </a:lnTo>
                  <a:lnTo>
                    <a:pt x="106451" y="608095"/>
                  </a:lnTo>
                  <a:lnTo>
                    <a:pt x="106095" y="607731"/>
                  </a:lnTo>
                  <a:lnTo>
                    <a:pt x="109069" y="93539"/>
                  </a:lnTo>
                  <a:lnTo>
                    <a:pt x="101475" y="612825"/>
                  </a:lnTo>
                  <a:lnTo>
                    <a:pt x="100814" y="103188"/>
                  </a:lnTo>
                  <a:lnTo>
                    <a:pt x="92557" y="112836"/>
                  </a:lnTo>
                  <a:lnTo>
                    <a:pt x="84299" y="122483"/>
                  </a:lnTo>
                  <a:lnTo>
                    <a:pt x="76041" y="132129"/>
                  </a:lnTo>
                  <a:lnTo>
                    <a:pt x="73573" y="135010"/>
                  </a:lnTo>
                  <a:lnTo>
                    <a:pt x="65271" y="144669"/>
                  </a:lnTo>
                  <a:lnTo>
                    <a:pt x="56968" y="154304"/>
                  </a:lnTo>
                  <a:lnTo>
                    <a:pt x="48665" y="163921"/>
                  </a:lnTo>
                  <a:lnTo>
                    <a:pt x="40362" y="173524"/>
                  </a:lnTo>
                  <a:lnTo>
                    <a:pt x="32059" y="183119"/>
                  </a:lnTo>
                  <a:lnTo>
                    <a:pt x="23756" y="192709"/>
                  </a:lnTo>
                  <a:lnTo>
                    <a:pt x="15453" y="202299"/>
                  </a:lnTo>
                  <a:lnTo>
                    <a:pt x="7150" y="211895"/>
                  </a:lnTo>
                  <a:lnTo>
                    <a:pt x="4" y="220160"/>
                  </a:lnTo>
                  <a:lnTo>
                    <a:pt x="4" y="962500"/>
                  </a:lnTo>
                  <a:lnTo>
                    <a:pt x="1244" y="960906"/>
                  </a:lnTo>
                  <a:close/>
                </a:path>
                <a:path w="496202" h="962544">
                  <a:moveTo>
                    <a:pt x="109069" y="93539"/>
                  </a:moveTo>
                  <a:lnTo>
                    <a:pt x="100814" y="103188"/>
                  </a:lnTo>
                  <a:lnTo>
                    <a:pt x="101475" y="612825"/>
                  </a:lnTo>
                  <a:lnTo>
                    <a:pt x="109069" y="93539"/>
                  </a:lnTo>
                  <a:close/>
                </a:path>
                <a:path w="496202" h="962544">
                  <a:moveTo>
                    <a:pt x="103430" y="608277"/>
                  </a:moveTo>
                  <a:lnTo>
                    <a:pt x="101830" y="610096"/>
                  </a:lnTo>
                  <a:lnTo>
                    <a:pt x="108539" y="805130"/>
                  </a:lnTo>
                  <a:lnTo>
                    <a:pt x="103430" y="608277"/>
                  </a:lnTo>
                  <a:close/>
                </a:path>
                <a:path w="496202" h="962544">
                  <a:moveTo>
                    <a:pt x="147681" y="564607"/>
                  </a:moveTo>
                  <a:lnTo>
                    <a:pt x="150307" y="45253"/>
                  </a:lnTo>
                  <a:lnTo>
                    <a:pt x="146437" y="564971"/>
                  </a:lnTo>
                  <a:lnTo>
                    <a:pt x="147681" y="564607"/>
                  </a:lnTo>
                  <a:close/>
                </a:path>
                <a:path w="496202" h="962544">
                  <a:moveTo>
                    <a:pt x="154967" y="556237"/>
                  </a:moveTo>
                  <a:lnTo>
                    <a:pt x="158543" y="35585"/>
                  </a:lnTo>
                  <a:lnTo>
                    <a:pt x="153723" y="559694"/>
                  </a:lnTo>
                  <a:lnTo>
                    <a:pt x="154967" y="556237"/>
                  </a:lnTo>
                  <a:close/>
                </a:path>
                <a:path w="496202" h="962544">
                  <a:moveTo>
                    <a:pt x="166775" y="25912"/>
                  </a:moveTo>
                  <a:lnTo>
                    <a:pt x="163320" y="550051"/>
                  </a:lnTo>
                  <a:lnTo>
                    <a:pt x="163675" y="550415"/>
                  </a:lnTo>
                  <a:lnTo>
                    <a:pt x="166775" y="25912"/>
                  </a:lnTo>
                  <a:close/>
                </a:path>
                <a:path w="496202" h="962544">
                  <a:moveTo>
                    <a:pt x="181886" y="698211"/>
                  </a:moveTo>
                  <a:lnTo>
                    <a:pt x="172916" y="540407"/>
                  </a:lnTo>
                  <a:lnTo>
                    <a:pt x="171419" y="713498"/>
                  </a:lnTo>
                  <a:lnTo>
                    <a:pt x="181886" y="698211"/>
                  </a:lnTo>
                  <a:close/>
                </a:path>
                <a:path w="496202" h="962544">
                  <a:moveTo>
                    <a:pt x="174516" y="537860"/>
                  </a:moveTo>
                  <a:lnTo>
                    <a:pt x="173627" y="538952"/>
                  </a:lnTo>
                  <a:lnTo>
                    <a:pt x="181886" y="698211"/>
                  </a:lnTo>
                  <a:lnTo>
                    <a:pt x="174516" y="537860"/>
                  </a:lnTo>
                  <a:close/>
                </a:path>
                <a:path w="496202" h="962544">
                  <a:moveTo>
                    <a:pt x="178958" y="536040"/>
                  </a:moveTo>
                  <a:lnTo>
                    <a:pt x="178248" y="536950"/>
                  </a:lnTo>
                  <a:lnTo>
                    <a:pt x="181886" y="698211"/>
                  </a:lnTo>
                  <a:lnTo>
                    <a:pt x="178958" y="536040"/>
                  </a:lnTo>
                  <a:close/>
                </a:path>
                <a:path w="496202" h="962544">
                  <a:moveTo>
                    <a:pt x="156922" y="554782"/>
                  </a:moveTo>
                  <a:lnTo>
                    <a:pt x="155855" y="555328"/>
                  </a:lnTo>
                  <a:lnTo>
                    <a:pt x="160948" y="728779"/>
                  </a:lnTo>
                  <a:lnTo>
                    <a:pt x="156922" y="554782"/>
                  </a:lnTo>
                  <a:close/>
                </a:path>
                <a:path w="496202" h="962544">
                  <a:moveTo>
                    <a:pt x="175002" y="16234"/>
                  </a:moveTo>
                  <a:lnTo>
                    <a:pt x="173094" y="540589"/>
                  </a:lnTo>
                  <a:lnTo>
                    <a:pt x="173272" y="540771"/>
                  </a:lnTo>
                  <a:lnTo>
                    <a:pt x="175002" y="16234"/>
                  </a:lnTo>
                  <a:close/>
                </a:path>
                <a:path w="496202" h="962544">
                  <a:moveTo>
                    <a:pt x="189266" y="538042"/>
                  </a:moveTo>
                  <a:lnTo>
                    <a:pt x="188555" y="537132"/>
                  </a:lnTo>
                  <a:lnTo>
                    <a:pt x="192348" y="682917"/>
                  </a:lnTo>
                  <a:lnTo>
                    <a:pt x="189266" y="538042"/>
                  </a:lnTo>
                  <a:close/>
                </a:path>
                <a:path w="496202" h="962544">
                  <a:moveTo>
                    <a:pt x="190332" y="0"/>
                  </a:moveTo>
                  <a:lnTo>
                    <a:pt x="187666" y="1455"/>
                  </a:lnTo>
                  <a:lnTo>
                    <a:pt x="187844" y="536404"/>
                  </a:lnTo>
                  <a:lnTo>
                    <a:pt x="190332" y="0"/>
                  </a:lnTo>
                  <a:close/>
                </a:path>
                <a:path w="496202" h="962544">
                  <a:moveTo>
                    <a:pt x="192998" y="516935"/>
                  </a:moveTo>
                  <a:lnTo>
                    <a:pt x="196374" y="4730"/>
                  </a:lnTo>
                  <a:lnTo>
                    <a:pt x="192287" y="518391"/>
                  </a:lnTo>
                  <a:lnTo>
                    <a:pt x="192998" y="516935"/>
                  </a:lnTo>
                  <a:close/>
                </a:path>
                <a:path w="496202" h="962544">
                  <a:moveTo>
                    <a:pt x="263906" y="448338"/>
                  </a:moveTo>
                  <a:lnTo>
                    <a:pt x="263195" y="449247"/>
                  </a:lnTo>
                  <a:lnTo>
                    <a:pt x="266513" y="574878"/>
                  </a:lnTo>
                  <a:lnTo>
                    <a:pt x="263906" y="448338"/>
                  </a:lnTo>
                  <a:close/>
                </a:path>
                <a:path w="496202" h="962544">
                  <a:moveTo>
                    <a:pt x="224151" y="26123"/>
                  </a:moveTo>
                  <a:lnTo>
                    <a:pt x="210263" y="15428"/>
                  </a:lnTo>
                  <a:lnTo>
                    <a:pt x="210947" y="501651"/>
                  </a:lnTo>
                  <a:lnTo>
                    <a:pt x="224151" y="26123"/>
                  </a:lnTo>
                  <a:close/>
                </a:path>
                <a:path w="496202" h="962544">
                  <a:moveTo>
                    <a:pt x="224151" y="26123"/>
                  </a:moveTo>
                  <a:lnTo>
                    <a:pt x="220011" y="491461"/>
                  </a:lnTo>
                  <a:lnTo>
                    <a:pt x="220366" y="491825"/>
                  </a:lnTo>
                  <a:lnTo>
                    <a:pt x="224151" y="26123"/>
                  </a:lnTo>
                  <a:close/>
                </a:path>
                <a:path w="496202" h="962544">
                  <a:moveTo>
                    <a:pt x="224151" y="26123"/>
                  </a:moveTo>
                  <a:lnTo>
                    <a:pt x="223032" y="572067"/>
                  </a:lnTo>
                  <a:lnTo>
                    <a:pt x="223387" y="572431"/>
                  </a:lnTo>
                  <a:lnTo>
                    <a:pt x="224151" y="26123"/>
                  </a:lnTo>
                  <a:close/>
                </a:path>
                <a:path w="496202" h="962544">
                  <a:moveTo>
                    <a:pt x="218056" y="566791"/>
                  </a:moveTo>
                  <a:lnTo>
                    <a:pt x="217878" y="567155"/>
                  </a:lnTo>
                  <a:lnTo>
                    <a:pt x="220524" y="641933"/>
                  </a:lnTo>
                  <a:lnTo>
                    <a:pt x="218056" y="566791"/>
                  </a:lnTo>
                  <a:close/>
                </a:path>
                <a:path w="496202" h="962544">
                  <a:moveTo>
                    <a:pt x="231029" y="480908"/>
                  </a:moveTo>
                  <a:lnTo>
                    <a:pt x="229785" y="481999"/>
                  </a:lnTo>
                  <a:lnTo>
                    <a:pt x="229963" y="482363"/>
                  </a:lnTo>
                  <a:lnTo>
                    <a:pt x="231029" y="480908"/>
                  </a:lnTo>
                  <a:close/>
                </a:path>
                <a:path w="496202" h="962544">
                  <a:moveTo>
                    <a:pt x="238040" y="36815"/>
                  </a:moveTo>
                  <a:lnTo>
                    <a:pt x="224151" y="26123"/>
                  </a:lnTo>
                  <a:lnTo>
                    <a:pt x="227652" y="484547"/>
                  </a:lnTo>
                  <a:lnTo>
                    <a:pt x="238040" y="36815"/>
                  </a:lnTo>
                  <a:close/>
                </a:path>
                <a:path w="496202" h="962544">
                  <a:moveTo>
                    <a:pt x="238040" y="36815"/>
                  </a:moveTo>
                  <a:lnTo>
                    <a:pt x="234228" y="479452"/>
                  </a:lnTo>
                  <a:lnTo>
                    <a:pt x="234583" y="479816"/>
                  </a:lnTo>
                  <a:lnTo>
                    <a:pt x="238040" y="36815"/>
                  </a:lnTo>
                  <a:close/>
                </a:path>
                <a:path w="496202" h="962544">
                  <a:moveTo>
                    <a:pt x="240981" y="470172"/>
                  </a:moveTo>
                  <a:lnTo>
                    <a:pt x="240270" y="470900"/>
                  </a:lnTo>
                  <a:lnTo>
                    <a:pt x="242027" y="610459"/>
                  </a:lnTo>
                  <a:lnTo>
                    <a:pt x="240981" y="470172"/>
                  </a:lnTo>
                  <a:close/>
                </a:path>
                <a:path w="496202" h="962544">
                  <a:moveTo>
                    <a:pt x="262484" y="449975"/>
                  </a:moveTo>
                  <a:lnTo>
                    <a:pt x="265819" y="58191"/>
                  </a:lnTo>
                  <a:lnTo>
                    <a:pt x="261063" y="450339"/>
                  </a:lnTo>
                  <a:lnTo>
                    <a:pt x="262484" y="449975"/>
                  </a:lnTo>
                  <a:close/>
                </a:path>
                <a:path w="496202" h="962544">
                  <a:moveTo>
                    <a:pt x="269771" y="442879"/>
                  </a:moveTo>
                  <a:lnTo>
                    <a:pt x="279710" y="68875"/>
                  </a:lnTo>
                  <a:lnTo>
                    <a:pt x="268171" y="443607"/>
                  </a:lnTo>
                  <a:lnTo>
                    <a:pt x="269771" y="442879"/>
                  </a:lnTo>
                  <a:close/>
                </a:path>
                <a:path w="496202" h="962544">
                  <a:moveTo>
                    <a:pt x="279710" y="68875"/>
                  </a:moveTo>
                  <a:lnTo>
                    <a:pt x="272614" y="441241"/>
                  </a:lnTo>
                  <a:lnTo>
                    <a:pt x="272792" y="441241"/>
                  </a:lnTo>
                  <a:lnTo>
                    <a:pt x="279710" y="68875"/>
                  </a:lnTo>
                  <a:close/>
                </a:path>
                <a:path w="496202" h="962544">
                  <a:moveTo>
                    <a:pt x="290919" y="420862"/>
                  </a:moveTo>
                  <a:lnTo>
                    <a:pt x="293601" y="79556"/>
                  </a:lnTo>
                  <a:lnTo>
                    <a:pt x="288253" y="421772"/>
                  </a:lnTo>
                  <a:lnTo>
                    <a:pt x="290919" y="420862"/>
                  </a:lnTo>
                  <a:close/>
                </a:path>
                <a:path w="496202" h="962544">
                  <a:moveTo>
                    <a:pt x="280911" y="553935"/>
                  </a:moveTo>
                  <a:lnTo>
                    <a:pt x="276702" y="432690"/>
                  </a:lnTo>
                  <a:lnTo>
                    <a:pt x="273720" y="564407"/>
                  </a:lnTo>
                  <a:lnTo>
                    <a:pt x="280911" y="553935"/>
                  </a:lnTo>
                  <a:close/>
                </a:path>
                <a:path w="496202" h="962544">
                  <a:moveTo>
                    <a:pt x="291452" y="421590"/>
                  </a:moveTo>
                  <a:lnTo>
                    <a:pt x="291097" y="421226"/>
                  </a:lnTo>
                  <a:lnTo>
                    <a:pt x="295257" y="532992"/>
                  </a:lnTo>
                  <a:lnTo>
                    <a:pt x="291452" y="421590"/>
                  </a:lnTo>
                  <a:close/>
                </a:path>
                <a:path w="496202" h="962544">
                  <a:moveTo>
                    <a:pt x="307493" y="90235"/>
                  </a:moveTo>
                  <a:lnTo>
                    <a:pt x="302648" y="408671"/>
                  </a:lnTo>
                  <a:lnTo>
                    <a:pt x="303003" y="409035"/>
                  </a:lnTo>
                  <a:lnTo>
                    <a:pt x="307493" y="90235"/>
                  </a:lnTo>
                  <a:close/>
                </a:path>
                <a:path w="496202" h="962544">
                  <a:moveTo>
                    <a:pt x="445886" y="259286"/>
                  </a:moveTo>
                  <a:lnTo>
                    <a:pt x="445708" y="259286"/>
                  </a:lnTo>
                  <a:lnTo>
                    <a:pt x="446443" y="312216"/>
                  </a:lnTo>
                  <a:lnTo>
                    <a:pt x="445886" y="259286"/>
                  </a:lnTo>
                  <a:close/>
                </a:path>
                <a:path w="496202" h="962544">
                  <a:moveTo>
                    <a:pt x="429181" y="276208"/>
                  </a:moveTo>
                  <a:lnTo>
                    <a:pt x="432587" y="186219"/>
                  </a:lnTo>
                  <a:lnTo>
                    <a:pt x="429003" y="276390"/>
                  </a:lnTo>
                  <a:lnTo>
                    <a:pt x="429181" y="276208"/>
                  </a:lnTo>
                  <a:close/>
                </a:path>
                <a:path w="496202" h="962544">
                  <a:moveTo>
                    <a:pt x="429359" y="275662"/>
                  </a:moveTo>
                  <a:lnTo>
                    <a:pt x="429359" y="275480"/>
                  </a:lnTo>
                  <a:lnTo>
                    <a:pt x="429181" y="278391"/>
                  </a:lnTo>
                  <a:lnTo>
                    <a:pt x="429359" y="275662"/>
                  </a:lnTo>
                  <a:close/>
                </a:path>
                <a:path w="496202" h="962544">
                  <a:moveTo>
                    <a:pt x="429003" y="276572"/>
                  </a:moveTo>
                  <a:lnTo>
                    <a:pt x="428826" y="278209"/>
                  </a:lnTo>
                  <a:lnTo>
                    <a:pt x="429181" y="278391"/>
                  </a:lnTo>
                  <a:lnTo>
                    <a:pt x="429003" y="276572"/>
                  </a:lnTo>
                  <a:close/>
                </a:path>
                <a:path w="496202" h="962544">
                  <a:moveTo>
                    <a:pt x="432024" y="277845"/>
                  </a:moveTo>
                  <a:lnTo>
                    <a:pt x="431847" y="278027"/>
                  </a:lnTo>
                  <a:lnTo>
                    <a:pt x="432028" y="333120"/>
                  </a:lnTo>
                  <a:lnTo>
                    <a:pt x="432024" y="277845"/>
                  </a:lnTo>
                  <a:close/>
                </a:path>
                <a:path w="496202" h="962544">
                  <a:moveTo>
                    <a:pt x="460407" y="207518"/>
                  </a:moveTo>
                  <a:lnTo>
                    <a:pt x="448907" y="255283"/>
                  </a:lnTo>
                  <a:lnTo>
                    <a:pt x="449085" y="255283"/>
                  </a:lnTo>
                  <a:lnTo>
                    <a:pt x="460407" y="207518"/>
                  </a:lnTo>
                  <a:close/>
                </a:path>
                <a:path w="496202" h="962544">
                  <a:moveTo>
                    <a:pt x="460407" y="207518"/>
                  </a:moveTo>
                  <a:lnTo>
                    <a:pt x="449796" y="258922"/>
                  </a:lnTo>
                  <a:lnTo>
                    <a:pt x="449974" y="258922"/>
                  </a:lnTo>
                  <a:lnTo>
                    <a:pt x="460407" y="207518"/>
                  </a:lnTo>
                  <a:close/>
                </a:path>
                <a:path w="496202" h="962544">
                  <a:moveTo>
                    <a:pt x="451573" y="258012"/>
                  </a:moveTo>
                  <a:lnTo>
                    <a:pt x="451395" y="258012"/>
                  </a:lnTo>
                  <a:lnTo>
                    <a:pt x="450862" y="258558"/>
                  </a:lnTo>
                  <a:lnTo>
                    <a:pt x="450685" y="258558"/>
                  </a:lnTo>
                  <a:lnTo>
                    <a:pt x="450151" y="258740"/>
                  </a:lnTo>
                  <a:lnTo>
                    <a:pt x="453651" y="301764"/>
                  </a:lnTo>
                  <a:lnTo>
                    <a:pt x="451573" y="258012"/>
                  </a:lnTo>
                  <a:close/>
                </a:path>
                <a:path w="496202" h="962544">
                  <a:moveTo>
                    <a:pt x="449618" y="258922"/>
                  </a:moveTo>
                  <a:lnTo>
                    <a:pt x="449085" y="258922"/>
                  </a:lnTo>
                  <a:lnTo>
                    <a:pt x="448907" y="255465"/>
                  </a:lnTo>
                  <a:lnTo>
                    <a:pt x="448552" y="256011"/>
                  </a:lnTo>
                  <a:lnTo>
                    <a:pt x="448374" y="256193"/>
                  </a:lnTo>
                  <a:lnTo>
                    <a:pt x="447841" y="258922"/>
                  </a:lnTo>
                  <a:lnTo>
                    <a:pt x="453651" y="301764"/>
                  </a:lnTo>
                  <a:lnTo>
                    <a:pt x="449618" y="258922"/>
                  </a:lnTo>
                  <a:close/>
                </a:path>
                <a:path w="496202" h="962544">
                  <a:moveTo>
                    <a:pt x="453651" y="301764"/>
                  </a:moveTo>
                  <a:lnTo>
                    <a:pt x="446952" y="258922"/>
                  </a:lnTo>
                  <a:lnTo>
                    <a:pt x="446597" y="259104"/>
                  </a:lnTo>
                  <a:lnTo>
                    <a:pt x="446443" y="312216"/>
                  </a:lnTo>
                  <a:lnTo>
                    <a:pt x="453651" y="301764"/>
                  </a:lnTo>
                  <a:close/>
                </a:path>
                <a:path w="496202" h="962544">
                  <a:moveTo>
                    <a:pt x="432380" y="273660"/>
                  </a:moveTo>
                  <a:lnTo>
                    <a:pt x="432558" y="273479"/>
                  </a:lnTo>
                  <a:lnTo>
                    <a:pt x="433446" y="273479"/>
                  </a:lnTo>
                  <a:lnTo>
                    <a:pt x="433624" y="273297"/>
                  </a:lnTo>
                  <a:lnTo>
                    <a:pt x="433624" y="273479"/>
                  </a:lnTo>
                  <a:lnTo>
                    <a:pt x="446496" y="196870"/>
                  </a:lnTo>
                  <a:lnTo>
                    <a:pt x="432587" y="186219"/>
                  </a:lnTo>
                  <a:lnTo>
                    <a:pt x="432380" y="273479"/>
                  </a:lnTo>
                  <a:lnTo>
                    <a:pt x="432028" y="333120"/>
                  </a:lnTo>
                  <a:lnTo>
                    <a:pt x="432380" y="273660"/>
                  </a:lnTo>
                  <a:close/>
                </a:path>
                <a:path w="496202" h="962544">
                  <a:moveTo>
                    <a:pt x="439236" y="322668"/>
                  </a:moveTo>
                  <a:lnTo>
                    <a:pt x="446443" y="312216"/>
                  </a:lnTo>
                  <a:lnTo>
                    <a:pt x="445708" y="259286"/>
                  </a:lnTo>
                  <a:lnTo>
                    <a:pt x="445886" y="259286"/>
                  </a:lnTo>
                  <a:lnTo>
                    <a:pt x="446443" y="312216"/>
                  </a:lnTo>
                  <a:lnTo>
                    <a:pt x="446597" y="259104"/>
                  </a:lnTo>
                  <a:lnTo>
                    <a:pt x="446952" y="258922"/>
                  </a:lnTo>
                  <a:lnTo>
                    <a:pt x="453651" y="301764"/>
                  </a:lnTo>
                  <a:lnTo>
                    <a:pt x="447841" y="258922"/>
                  </a:lnTo>
                  <a:lnTo>
                    <a:pt x="448374" y="256011"/>
                  </a:lnTo>
                  <a:lnTo>
                    <a:pt x="448552" y="256011"/>
                  </a:lnTo>
                  <a:lnTo>
                    <a:pt x="448907" y="255465"/>
                  </a:lnTo>
                  <a:lnTo>
                    <a:pt x="449085" y="258922"/>
                  </a:lnTo>
                  <a:lnTo>
                    <a:pt x="449618" y="258922"/>
                  </a:lnTo>
                  <a:lnTo>
                    <a:pt x="453651" y="301764"/>
                  </a:lnTo>
                  <a:lnTo>
                    <a:pt x="450151" y="258740"/>
                  </a:lnTo>
                  <a:lnTo>
                    <a:pt x="450685" y="258558"/>
                  </a:lnTo>
                  <a:lnTo>
                    <a:pt x="450862" y="258558"/>
                  </a:lnTo>
                  <a:lnTo>
                    <a:pt x="451395" y="258012"/>
                  </a:lnTo>
                  <a:lnTo>
                    <a:pt x="451573" y="258012"/>
                  </a:lnTo>
                  <a:lnTo>
                    <a:pt x="453651" y="301764"/>
                  </a:lnTo>
                  <a:lnTo>
                    <a:pt x="460860" y="291312"/>
                  </a:lnTo>
                  <a:lnTo>
                    <a:pt x="468072" y="280860"/>
                  </a:lnTo>
                  <a:lnTo>
                    <a:pt x="475287" y="270407"/>
                  </a:lnTo>
                  <a:lnTo>
                    <a:pt x="482506" y="259955"/>
                  </a:lnTo>
                  <a:lnTo>
                    <a:pt x="489730" y="249503"/>
                  </a:lnTo>
                  <a:lnTo>
                    <a:pt x="490137" y="248915"/>
                  </a:lnTo>
                  <a:lnTo>
                    <a:pt x="496202" y="238190"/>
                  </a:lnTo>
                  <a:lnTo>
                    <a:pt x="491639" y="231359"/>
                  </a:lnTo>
                  <a:lnTo>
                    <a:pt x="485694" y="227262"/>
                  </a:lnTo>
                  <a:lnTo>
                    <a:pt x="483384" y="225624"/>
                  </a:lnTo>
                  <a:lnTo>
                    <a:pt x="481074" y="223805"/>
                  </a:lnTo>
                  <a:lnTo>
                    <a:pt x="478763" y="222167"/>
                  </a:lnTo>
                  <a:lnTo>
                    <a:pt x="477342" y="220893"/>
                  </a:lnTo>
                  <a:lnTo>
                    <a:pt x="475920" y="219438"/>
                  </a:lnTo>
                  <a:lnTo>
                    <a:pt x="474321" y="218164"/>
                  </a:lnTo>
                  <a:lnTo>
                    <a:pt x="460407" y="207518"/>
                  </a:lnTo>
                  <a:lnTo>
                    <a:pt x="449974" y="258922"/>
                  </a:lnTo>
                  <a:lnTo>
                    <a:pt x="449796" y="258922"/>
                  </a:lnTo>
                  <a:lnTo>
                    <a:pt x="460407" y="207518"/>
                  </a:lnTo>
                  <a:lnTo>
                    <a:pt x="449085" y="255283"/>
                  </a:lnTo>
                  <a:lnTo>
                    <a:pt x="448907" y="255283"/>
                  </a:lnTo>
                  <a:lnTo>
                    <a:pt x="460407" y="207518"/>
                  </a:lnTo>
                  <a:lnTo>
                    <a:pt x="447841" y="257830"/>
                  </a:lnTo>
                  <a:lnTo>
                    <a:pt x="447663" y="258922"/>
                  </a:lnTo>
                  <a:lnTo>
                    <a:pt x="447308" y="258922"/>
                  </a:lnTo>
                  <a:lnTo>
                    <a:pt x="460407" y="207518"/>
                  </a:lnTo>
                  <a:lnTo>
                    <a:pt x="446496" y="196870"/>
                  </a:lnTo>
                  <a:lnTo>
                    <a:pt x="433624" y="273479"/>
                  </a:lnTo>
                  <a:lnTo>
                    <a:pt x="433624" y="273297"/>
                  </a:lnTo>
                  <a:lnTo>
                    <a:pt x="433446" y="273479"/>
                  </a:lnTo>
                  <a:lnTo>
                    <a:pt x="432558" y="273479"/>
                  </a:lnTo>
                  <a:lnTo>
                    <a:pt x="432380" y="273660"/>
                  </a:lnTo>
                  <a:lnTo>
                    <a:pt x="432028" y="333120"/>
                  </a:lnTo>
                  <a:lnTo>
                    <a:pt x="439236" y="322668"/>
                  </a:lnTo>
                  <a:close/>
                </a:path>
                <a:path w="496202" h="962544">
                  <a:moveTo>
                    <a:pt x="447841" y="257830"/>
                  </a:moveTo>
                  <a:lnTo>
                    <a:pt x="460407" y="207518"/>
                  </a:lnTo>
                  <a:lnTo>
                    <a:pt x="447308" y="258922"/>
                  </a:lnTo>
                  <a:lnTo>
                    <a:pt x="447663" y="258922"/>
                  </a:lnTo>
                  <a:lnTo>
                    <a:pt x="447841" y="257830"/>
                  </a:lnTo>
                  <a:close/>
                </a:path>
                <a:path w="496202" h="962544">
                  <a:moveTo>
                    <a:pt x="448374" y="256193"/>
                  </a:moveTo>
                  <a:lnTo>
                    <a:pt x="448552" y="256011"/>
                  </a:lnTo>
                  <a:lnTo>
                    <a:pt x="448374" y="256011"/>
                  </a:lnTo>
                  <a:lnTo>
                    <a:pt x="447841" y="258922"/>
                  </a:lnTo>
                  <a:lnTo>
                    <a:pt x="448374" y="256193"/>
                  </a:lnTo>
                  <a:close/>
                </a:path>
                <a:path w="496202" h="962544">
                  <a:moveTo>
                    <a:pt x="432587" y="186219"/>
                  </a:moveTo>
                  <a:lnTo>
                    <a:pt x="427179" y="276390"/>
                  </a:lnTo>
                  <a:lnTo>
                    <a:pt x="429003" y="276390"/>
                  </a:lnTo>
                </a:path>
                <a:path w="496202" h="962544">
                  <a:moveTo>
                    <a:pt x="432587" y="186219"/>
                  </a:moveTo>
                  <a:lnTo>
                    <a:pt x="429209" y="275480"/>
                  </a:lnTo>
                  <a:lnTo>
                    <a:pt x="430149" y="275480"/>
                  </a:lnTo>
                </a:path>
                <a:path w="496202" h="962544">
                  <a:moveTo>
                    <a:pt x="432587" y="186219"/>
                  </a:moveTo>
                  <a:lnTo>
                    <a:pt x="431882" y="273479"/>
                  </a:lnTo>
                  <a:lnTo>
                    <a:pt x="431847" y="277845"/>
                  </a:lnTo>
                  <a:lnTo>
                    <a:pt x="432354" y="277845"/>
                  </a:lnTo>
                  <a:lnTo>
                    <a:pt x="432380" y="273479"/>
                  </a:lnTo>
                </a:path>
                <a:path w="496202" h="962544">
                  <a:moveTo>
                    <a:pt x="429209" y="275480"/>
                  </a:moveTo>
                  <a:lnTo>
                    <a:pt x="429181" y="276208"/>
                  </a:lnTo>
                  <a:lnTo>
                    <a:pt x="429003" y="276390"/>
                  </a:lnTo>
                  <a:lnTo>
                    <a:pt x="429303" y="276390"/>
                  </a:lnTo>
                  <a:lnTo>
                    <a:pt x="429314" y="276208"/>
                  </a:lnTo>
                  <a:lnTo>
                    <a:pt x="429359" y="275480"/>
                  </a:lnTo>
                </a:path>
                <a:path w="496202" h="962544">
                  <a:moveTo>
                    <a:pt x="429359" y="275480"/>
                  </a:moveTo>
                  <a:lnTo>
                    <a:pt x="429359" y="275662"/>
                  </a:lnTo>
                  <a:lnTo>
                    <a:pt x="429181" y="278391"/>
                  </a:lnTo>
                  <a:lnTo>
                    <a:pt x="430070" y="278391"/>
                  </a:lnTo>
                  <a:lnTo>
                    <a:pt x="430144" y="275662"/>
                  </a:lnTo>
                  <a:lnTo>
                    <a:pt x="430149" y="275480"/>
                  </a:lnTo>
                </a:path>
                <a:path w="496202" h="962544">
                  <a:moveTo>
                    <a:pt x="427179" y="276390"/>
                  </a:moveTo>
                  <a:lnTo>
                    <a:pt x="427168" y="276572"/>
                  </a:lnTo>
                  <a:lnTo>
                    <a:pt x="429292" y="276572"/>
                  </a:lnTo>
                  <a:lnTo>
                    <a:pt x="429303" y="276390"/>
                  </a:lnTo>
                </a:path>
                <a:path w="496202" h="962544">
                  <a:moveTo>
                    <a:pt x="427168" y="276572"/>
                  </a:moveTo>
                  <a:lnTo>
                    <a:pt x="427070" y="278209"/>
                  </a:lnTo>
                  <a:lnTo>
                    <a:pt x="427059" y="278391"/>
                  </a:lnTo>
                  <a:lnTo>
                    <a:pt x="429181" y="278391"/>
                  </a:lnTo>
                  <a:lnTo>
                    <a:pt x="428826" y="278209"/>
                  </a:lnTo>
                  <a:lnTo>
                    <a:pt x="429003" y="276572"/>
                  </a:lnTo>
                </a:path>
                <a:path w="496202" h="962544">
                  <a:moveTo>
                    <a:pt x="429003" y="276572"/>
                  </a:moveTo>
                  <a:lnTo>
                    <a:pt x="429181" y="278391"/>
                  </a:lnTo>
                  <a:lnTo>
                    <a:pt x="429292" y="276572"/>
                  </a:lnTo>
                </a:path>
                <a:path w="496202" h="962544">
                  <a:moveTo>
                    <a:pt x="431847" y="277845"/>
                  </a:moveTo>
                  <a:lnTo>
                    <a:pt x="431669" y="278027"/>
                  </a:lnTo>
                  <a:lnTo>
                    <a:pt x="430070" y="278391"/>
                  </a:lnTo>
                  <a:lnTo>
                    <a:pt x="431848" y="278391"/>
                  </a:lnTo>
                  <a:lnTo>
                    <a:pt x="431847" y="278027"/>
                  </a:lnTo>
                  <a:lnTo>
                    <a:pt x="432024" y="277845"/>
                  </a:lnTo>
                </a:path>
                <a:path w="496202" h="962544">
                  <a:moveTo>
                    <a:pt x="432024" y="277845"/>
                  </a:moveTo>
                  <a:lnTo>
                    <a:pt x="432028" y="333120"/>
                  </a:lnTo>
                  <a:lnTo>
                    <a:pt x="432354" y="277845"/>
                  </a:lnTo>
                </a:path>
                <a:path w="496202" h="962544">
                  <a:moveTo>
                    <a:pt x="427059" y="278391"/>
                  </a:moveTo>
                  <a:lnTo>
                    <a:pt x="427048" y="278573"/>
                  </a:lnTo>
                  <a:lnTo>
                    <a:pt x="432028" y="333120"/>
                  </a:lnTo>
                  <a:lnTo>
                    <a:pt x="431849" y="278573"/>
                  </a:lnTo>
                  <a:lnTo>
                    <a:pt x="431848" y="278391"/>
                  </a:lnTo>
                </a:path>
                <a:path w="496202" h="962544">
                  <a:moveTo>
                    <a:pt x="431669" y="278027"/>
                  </a:moveTo>
                  <a:lnTo>
                    <a:pt x="431847" y="277845"/>
                  </a:lnTo>
                  <a:lnTo>
                    <a:pt x="432587" y="186219"/>
                  </a:lnTo>
                  <a:lnTo>
                    <a:pt x="430070" y="278391"/>
                  </a:lnTo>
                  <a:lnTo>
                    <a:pt x="431669" y="278027"/>
                  </a:lnTo>
                  <a:close/>
                </a:path>
                <a:path w="496202" h="962544">
                  <a:moveTo>
                    <a:pt x="426871" y="278573"/>
                  </a:moveTo>
                  <a:lnTo>
                    <a:pt x="432587" y="186219"/>
                  </a:lnTo>
                  <a:lnTo>
                    <a:pt x="418680" y="175565"/>
                  </a:lnTo>
                  <a:lnTo>
                    <a:pt x="426693" y="278755"/>
                  </a:lnTo>
                  <a:lnTo>
                    <a:pt x="426871" y="278573"/>
                  </a:lnTo>
                  <a:close/>
                </a:path>
                <a:path w="496202" h="962544">
                  <a:moveTo>
                    <a:pt x="393523" y="388262"/>
                  </a:moveTo>
                  <a:lnTo>
                    <a:pt x="393993" y="387565"/>
                  </a:lnTo>
                  <a:lnTo>
                    <a:pt x="394704" y="386837"/>
                  </a:lnTo>
                  <a:lnTo>
                    <a:pt x="395415" y="386109"/>
                  </a:lnTo>
                  <a:lnTo>
                    <a:pt x="395948" y="385381"/>
                  </a:lnTo>
                  <a:lnTo>
                    <a:pt x="394704" y="384289"/>
                  </a:lnTo>
                  <a:lnTo>
                    <a:pt x="393283" y="383198"/>
                  </a:lnTo>
                  <a:lnTo>
                    <a:pt x="392039" y="382106"/>
                  </a:lnTo>
                  <a:lnTo>
                    <a:pt x="386409" y="398798"/>
                  </a:lnTo>
                  <a:lnTo>
                    <a:pt x="393523" y="388262"/>
                  </a:lnTo>
                  <a:close/>
                </a:path>
                <a:path w="496202" h="962544">
                  <a:moveTo>
                    <a:pt x="386885" y="322970"/>
                  </a:moveTo>
                  <a:lnTo>
                    <a:pt x="387596" y="321697"/>
                  </a:lnTo>
                  <a:lnTo>
                    <a:pt x="390873" y="154249"/>
                  </a:lnTo>
                  <a:lnTo>
                    <a:pt x="386174" y="324426"/>
                  </a:lnTo>
                  <a:lnTo>
                    <a:pt x="386885" y="322970"/>
                  </a:lnTo>
                  <a:close/>
                </a:path>
                <a:path w="496202" h="962544">
                  <a:moveTo>
                    <a:pt x="318998" y="396298"/>
                  </a:moveTo>
                  <a:lnTo>
                    <a:pt x="321663" y="389384"/>
                  </a:lnTo>
                  <a:lnTo>
                    <a:pt x="335281" y="111584"/>
                  </a:lnTo>
                  <a:lnTo>
                    <a:pt x="321386" y="100911"/>
                  </a:lnTo>
                  <a:lnTo>
                    <a:pt x="314910" y="401939"/>
                  </a:lnTo>
                  <a:lnTo>
                    <a:pt x="318998" y="396298"/>
                  </a:lnTo>
                  <a:close/>
                </a:path>
                <a:path w="496202" h="962544">
                  <a:moveTo>
                    <a:pt x="363782" y="344441"/>
                  </a:moveTo>
                  <a:lnTo>
                    <a:pt x="363426" y="344987"/>
                  </a:lnTo>
                  <a:lnTo>
                    <a:pt x="362893" y="345533"/>
                  </a:lnTo>
                  <a:lnTo>
                    <a:pt x="365061" y="430370"/>
                  </a:lnTo>
                  <a:lnTo>
                    <a:pt x="363782" y="344441"/>
                  </a:lnTo>
                  <a:close/>
                </a:path>
                <a:path w="496202" h="962544">
                  <a:moveTo>
                    <a:pt x="329423" y="482898"/>
                  </a:moveTo>
                  <a:lnTo>
                    <a:pt x="322374" y="390112"/>
                  </a:lnTo>
                  <a:lnTo>
                    <a:pt x="322019" y="389748"/>
                  </a:lnTo>
                  <a:lnTo>
                    <a:pt x="322282" y="493396"/>
                  </a:lnTo>
                  <a:lnTo>
                    <a:pt x="329423" y="482898"/>
                  </a:lnTo>
                  <a:close/>
                </a:path>
                <a:path w="496202" h="962544">
                  <a:moveTo>
                    <a:pt x="279710" y="68875"/>
                  </a:moveTo>
                  <a:lnTo>
                    <a:pt x="271726" y="440150"/>
                  </a:lnTo>
                  <a:lnTo>
                    <a:pt x="271435" y="441241"/>
                  </a:lnTo>
                  <a:lnTo>
                    <a:pt x="272614" y="441241"/>
                  </a:lnTo>
                  <a:lnTo>
                    <a:pt x="272635" y="440150"/>
                  </a:lnTo>
                </a:path>
                <a:path w="496202" h="962544">
                  <a:moveTo>
                    <a:pt x="279710" y="68875"/>
                  </a:moveTo>
                  <a:lnTo>
                    <a:pt x="272988" y="430688"/>
                  </a:lnTo>
                  <a:lnTo>
                    <a:pt x="278656" y="430688"/>
                  </a:lnTo>
                </a:path>
                <a:path w="496202" h="962544">
                  <a:moveTo>
                    <a:pt x="293601" y="79556"/>
                  </a:moveTo>
                  <a:lnTo>
                    <a:pt x="283815" y="421772"/>
                  </a:lnTo>
                  <a:lnTo>
                    <a:pt x="288253" y="421772"/>
                  </a:lnTo>
                </a:path>
                <a:path w="496202" h="962544">
                  <a:moveTo>
                    <a:pt x="293601" y="79556"/>
                  </a:moveTo>
                  <a:lnTo>
                    <a:pt x="293517" y="90235"/>
                  </a:lnTo>
                  <a:lnTo>
                    <a:pt x="290972" y="414130"/>
                  </a:lnTo>
                  <a:lnTo>
                    <a:pt x="302115" y="414130"/>
                  </a:lnTo>
                  <a:lnTo>
                    <a:pt x="307493" y="90235"/>
                  </a:lnTo>
                </a:path>
                <a:path w="496202" h="962544">
                  <a:moveTo>
                    <a:pt x="309757" y="406306"/>
                  </a:moveTo>
                  <a:lnTo>
                    <a:pt x="303714" y="409763"/>
                  </a:lnTo>
                  <a:lnTo>
                    <a:pt x="302115" y="414130"/>
                  </a:lnTo>
                  <a:lnTo>
                    <a:pt x="310188" y="414130"/>
                  </a:lnTo>
                  <a:lnTo>
                    <a:pt x="309947" y="409763"/>
                  </a:lnTo>
                </a:path>
                <a:path w="496202" h="962544">
                  <a:moveTo>
                    <a:pt x="290972" y="414130"/>
                  </a:moveTo>
                  <a:lnTo>
                    <a:pt x="290945" y="417587"/>
                  </a:lnTo>
                  <a:lnTo>
                    <a:pt x="310378" y="417587"/>
                  </a:lnTo>
                  <a:lnTo>
                    <a:pt x="310188" y="414130"/>
                  </a:lnTo>
                </a:path>
                <a:path w="496202" h="962544">
                  <a:moveTo>
                    <a:pt x="290945" y="417587"/>
                  </a:moveTo>
                  <a:lnTo>
                    <a:pt x="290926" y="419953"/>
                  </a:lnTo>
                  <a:lnTo>
                    <a:pt x="290919" y="420862"/>
                  </a:lnTo>
                  <a:lnTo>
                    <a:pt x="289853" y="421226"/>
                  </a:lnTo>
                  <a:lnTo>
                    <a:pt x="295712" y="421226"/>
                  </a:lnTo>
                  <a:lnTo>
                    <a:pt x="295713" y="420862"/>
                  </a:lnTo>
                  <a:lnTo>
                    <a:pt x="295717" y="419953"/>
                  </a:lnTo>
                  <a:lnTo>
                    <a:pt x="299449" y="417587"/>
                  </a:lnTo>
                </a:path>
                <a:path w="496202" h="962544">
                  <a:moveTo>
                    <a:pt x="299449" y="417587"/>
                  </a:moveTo>
                  <a:lnTo>
                    <a:pt x="301892" y="503892"/>
                  </a:lnTo>
                  <a:lnTo>
                    <a:pt x="302189" y="514388"/>
                  </a:lnTo>
                  <a:lnTo>
                    <a:pt x="302419" y="522520"/>
                  </a:lnTo>
                  <a:lnTo>
                    <a:pt x="307979" y="514388"/>
                  </a:lnTo>
                  <a:lnTo>
                    <a:pt x="315134" y="503892"/>
                  </a:lnTo>
                  <a:lnTo>
                    <a:pt x="310378" y="417587"/>
                  </a:lnTo>
                </a:path>
                <a:path w="496202" h="962544">
                  <a:moveTo>
                    <a:pt x="289853" y="421226"/>
                  </a:moveTo>
                  <a:lnTo>
                    <a:pt x="288253" y="421772"/>
                  </a:lnTo>
                  <a:lnTo>
                    <a:pt x="291117" y="421772"/>
                  </a:lnTo>
                  <a:lnTo>
                    <a:pt x="291097" y="421226"/>
                  </a:lnTo>
                </a:path>
                <a:path w="496202" h="962544">
                  <a:moveTo>
                    <a:pt x="291097" y="421226"/>
                  </a:moveTo>
                  <a:lnTo>
                    <a:pt x="291452" y="421590"/>
                  </a:lnTo>
                  <a:lnTo>
                    <a:pt x="295257" y="532992"/>
                  </a:lnTo>
                  <a:lnTo>
                    <a:pt x="295710" y="421590"/>
                  </a:lnTo>
                  <a:lnTo>
                    <a:pt x="295712" y="421226"/>
                  </a:lnTo>
                </a:path>
                <a:path w="496202" h="962544">
                  <a:moveTo>
                    <a:pt x="283815" y="421772"/>
                  </a:moveTo>
                  <a:lnTo>
                    <a:pt x="283778" y="423046"/>
                  </a:lnTo>
                  <a:lnTo>
                    <a:pt x="291164" y="423046"/>
                  </a:lnTo>
                  <a:lnTo>
                    <a:pt x="291117" y="421772"/>
                  </a:lnTo>
                </a:path>
                <a:path w="496202" h="962544">
                  <a:moveTo>
                    <a:pt x="283778" y="423046"/>
                  </a:moveTo>
                  <a:lnTo>
                    <a:pt x="283716" y="425229"/>
                  </a:lnTo>
                  <a:lnTo>
                    <a:pt x="283632" y="428141"/>
                  </a:lnTo>
                  <a:lnTo>
                    <a:pt x="282744" y="428505"/>
                  </a:lnTo>
                  <a:lnTo>
                    <a:pt x="281855" y="428868"/>
                  </a:lnTo>
                  <a:lnTo>
                    <a:pt x="284343" y="428868"/>
                  </a:lnTo>
                  <a:lnTo>
                    <a:pt x="283988" y="428505"/>
                  </a:lnTo>
                  <a:lnTo>
                    <a:pt x="284027" y="428141"/>
                  </a:lnTo>
                  <a:lnTo>
                    <a:pt x="284343" y="425229"/>
                  </a:lnTo>
                  <a:lnTo>
                    <a:pt x="285765" y="423046"/>
                  </a:lnTo>
                </a:path>
                <a:path w="496202" h="962544">
                  <a:moveTo>
                    <a:pt x="285765" y="423046"/>
                  </a:moveTo>
                  <a:lnTo>
                    <a:pt x="284343" y="428868"/>
                  </a:lnTo>
                  <a:lnTo>
                    <a:pt x="291381" y="428868"/>
                  </a:lnTo>
                  <a:lnTo>
                    <a:pt x="291164" y="423046"/>
                  </a:lnTo>
                </a:path>
                <a:path w="496202" h="962544">
                  <a:moveTo>
                    <a:pt x="281855" y="428868"/>
                  </a:moveTo>
                  <a:lnTo>
                    <a:pt x="280967" y="429232"/>
                  </a:lnTo>
                  <a:lnTo>
                    <a:pt x="278656" y="430688"/>
                  </a:lnTo>
                  <a:lnTo>
                    <a:pt x="291449" y="430688"/>
                  </a:lnTo>
                  <a:lnTo>
                    <a:pt x="291395" y="429232"/>
                  </a:lnTo>
                  <a:lnTo>
                    <a:pt x="291381" y="428868"/>
                  </a:lnTo>
                </a:path>
                <a:path w="496202" h="962544">
                  <a:moveTo>
                    <a:pt x="272988" y="430688"/>
                  </a:moveTo>
                  <a:lnTo>
                    <a:pt x="272951" y="432690"/>
                  </a:lnTo>
                  <a:lnTo>
                    <a:pt x="291523" y="432690"/>
                  </a:lnTo>
                  <a:lnTo>
                    <a:pt x="291449" y="430688"/>
                  </a:lnTo>
                </a:path>
                <a:path w="496202" h="962544">
                  <a:moveTo>
                    <a:pt x="272951" y="432690"/>
                  </a:moveTo>
                  <a:lnTo>
                    <a:pt x="272792" y="441241"/>
                  </a:lnTo>
                  <a:lnTo>
                    <a:pt x="276508" y="441241"/>
                  </a:lnTo>
                  <a:lnTo>
                    <a:pt x="276702" y="432690"/>
                  </a:lnTo>
                </a:path>
                <a:path w="496202" h="962544">
                  <a:moveTo>
                    <a:pt x="276702" y="432690"/>
                  </a:moveTo>
                  <a:lnTo>
                    <a:pt x="280184" y="532992"/>
                  </a:lnTo>
                  <a:lnTo>
                    <a:pt x="280547" y="543463"/>
                  </a:lnTo>
                  <a:lnTo>
                    <a:pt x="280911" y="553935"/>
                  </a:lnTo>
                  <a:lnTo>
                    <a:pt x="288089" y="543463"/>
                  </a:lnTo>
                  <a:lnTo>
                    <a:pt x="295257" y="532992"/>
                  </a:lnTo>
                  <a:lnTo>
                    <a:pt x="291523" y="432690"/>
                  </a:lnTo>
                </a:path>
                <a:path w="496202" h="962544">
                  <a:moveTo>
                    <a:pt x="271435" y="441241"/>
                  </a:moveTo>
                  <a:lnTo>
                    <a:pt x="271192" y="442151"/>
                  </a:lnTo>
                  <a:lnTo>
                    <a:pt x="273720" y="564407"/>
                  </a:lnTo>
                  <a:lnTo>
                    <a:pt x="276487" y="442151"/>
                  </a:lnTo>
                  <a:lnTo>
                    <a:pt x="276508" y="441241"/>
                  </a:lnTo>
                </a:path>
                <a:path w="496202" h="962544">
                  <a:moveTo>
                    <a:pt x="302419" y="522520"/>
                  </a:moveTo>
                  <a:lnTo>
                    <a:pt x="299449" y="417587"/>
                  </a:lnTo>
                  <a:lnTo>
                    <a:pt x="295717" y="419953"/>
                  </a:lnTo>
                  <a:lnTo>
                    <a:pt x="295257" y="532992"/>
                  </a:lnTo>
                  <a:lnTo>
                    <a:pt x="302419" y="522520"/>
                  </a:lnTo>
                  <a:close/>
                </a:path>
                <a:path w="496202" h="962544">
                  <a:moveTo>
                    <a:pt x="322282" y="493396"/>
                  </a:moveTo>
                  <a:lnTo>
                    <a:pt x="322019" y="389748"/>
                  </a:lnTo>
                  <a:lnTo>
                    <a:pt x="322374" y="390112"/>
                  </a:lnTo>
                  <a:lnTo>
                    <a:pt x="329423" y="482898"/>
                  </a:lnTo>
                  <a:lnTo>
                    <a:pt x="336559" y="472399"/>
                  </a:lnTo>
                  <a:lnTo>
                    <a:pt x="343691" y="461897"/>
                  </a:lnTo>
                  <a:lnTo>
                    <a:pt x="350817" y="451392"/>
                  </a:lnTo>
                  <a:lnTo>
                    <a:pt x="357941" y="440883"/>
                  </a:lnTo>
                  <a:lnTo>
                    <a:pt x="365061" y="430370"/>
                  </a:lnTo>
                  <a:lnTo>
                    <a:pt x="362893" y="345533"/>
                  </a:lnTo>
                  <a:lnTo>
                    <a:pt x="363426" y="344987"/>
                  </a:lnTo>
                  <a:lnTo>
                    <a:pt x="363782" y="344441"/>
                  </a:lnTo>
                  <a:lnTo>
                    <a:pt x="365061" y="430370"/>
                  </a:lnTo>
                  <a:lnTo>
                    <a:pt x="372179" y="419852"/>
                  </a:lnTo>
                  <a:lnTo>
                    <a:pt x="379294" y="409328"/>
                  </a:lnTo>
                  <a:lnTo>
                    <a:pt x="386409" y="398798"/>
                  </a:lnTo>
                  <a:lnTo>
                    <a:pt x="392039" y="382106"/>
                  </a:lnTo>
                  <a:lnTo>
                    <a:pt x="393283" y="383198"/>
                  </a:lnTo>
                  <a:lnTo>
                    <a:pt x="394704" y="384289"/>
                  </a:lnTo>
                  <a:lnTo>
                    <a:pt x="395948" y="385381"/>
                  </a:lnTo>
                  <a:lnTo>
                    <a:pt x="403173" y="374929"/>
                  </a:lnTo>
                  <a:lnTo>
                    <a:pt x="410392" y="364477"/>
                  </a:lnTo>
                  <a:lnTo>
                    <a:pt x="417607" y="354025"/>
                  </a:lnTo>
                  <a:lnTo>
                    <a:pt x="424819" y="343573"/>
                  </a:lnTo>
                  <a:lnTo>
                    <a:pt x="432028" y="333120"/>
                  </a:lnTo>
                  <a:lnTo>
                    <a:pt x="427048" y="278573"/>
                  </a:lnTo>
                  <a:lnTo>
                    <a:pt x="432587" y="186219"/>
                  </a:lnTo>
                  <a:lnTo>
                    <a:pt x="426871" y="278573"/>
                  </a:lnTo>
                  <a:lnTo>
                    <a:pt x="426693" y="278755"/>
                  </a:lnTo>
                  <a:lnTo>
                    <a:pt x="418680" y="175565"/>
                  </a:lnTo>
                  <a:lnTo>
                    <a:pt x="404776" y="164908"/>
                  </a:lnTo>
                  <a:lnTo>
                    <a:pt x="390873" y="154249"/>
                  </a:lnTo>
                  <a:lnTo>
                    <a:pt x="387596" y="321697"/>
                  </a:lnTo>
                  <a:lnTo>
                    <a:pt x="386885" y="322970"/>
                  </a:lnTo>
                  <a:lnTo>
                    <a:pt x="386174" y="324426"/>
                  </a:lnTo>
                  <a:lnTo>
                    <a:pt x="390873" y="154249"/>
                  </a:lnTo>
                  <a:lnTo>
                    <a:pt x="376973" y="143586"/>
                  </a:lnTo>
                  <a:lnTo>
                    <a:pt x="363074" y="132922"/>
                  </a:lnTo>
                  <a:lnTo>
                    <a:pt x="349177" y="122254"/>
                  </a:lnTo>
                  <a:lnTo>
                    <a:pt x="335281" y="111584"/>
                  </a:lnTo>
                  <a:lnTo>
                    <a:pt x="321663" y="389384"/>
                  </a:lnTo>
                  <a:lnTo>
                    <a:pt x="318998" y="396298"/>
                  </a:lnTo>
                  <a:lnTo>
                    <a:pt x="314910" y="401939"/>
                  </a:lnTo>
                  <a:lnTo>
                    <a:pt x="321386" y="100911"/>
                  </a:lnTo>
                  <a:lnTo>
                    <a:pt x="307493" y="90235"/>
                  </a:lnTo>
                  <a:lnTo>
                    <a:pt x="303003" y="409035"/>
                  </a:lnTo>
                  <a:lnTo>
                    <a:pt x="302648" y="408671"/>
                  </a:lnTo>
                  <a:lnTo>
                    <a:pt x="307493" y="90235"/>
                  </a:lnTo>
                  <a:lnTo>
                    <a:pt x="302115" y="414130"/>
                  </a:lnTo>
                  <a:lnTo>
                    <a:pt x="303714" y="409763"/>
                  </a:lnTo>
                  <a:lnTo>
                    <a:pt x="309757" y="406306"/>
                  </a:lnTo>
                  <a:lnTo>
                    <a:pt x="315134" y="503892"/>
                  </a:lnTo>
                  <a:lnTo>
                    <a:pt x="322282" y="493396"/>
                  </a:lnTo>
                  <a:close/>
                </a:path>
                <a:path w="496202" h="962544">
                  <a:moveTo>
                    <a:pt x="280967" y="429232"/>
                  </a:moveTo>
                  <a:lnTo>
                    <a:pt x="283632" y="428141"/>
                  </a:lnTo>
                  <a:lnTo>
                    <a:pt x="293601" y="79556"/>
                  </a:lnTo>
                  <a:lnTo>
                    <a:pt x="279710" y="68875"/>
                  </a:lnTo>
                  <a:lnTo>
                    <a:pt x="278656" y="430688"/>
                  </a:lnTo>
                  <a:lnTo>
                    <a:pt x="280967" y="429232"/>
                  </a:lnTo>
                  <a:close/>
                </a:path>
                <a:path w="496202" h="962544">
                  <a:moveTo>
                    <a:pt x="259286" y="451431"/>
                  </a:moveTo>
                  <a:lnTo>
                    <a:pt x="259996" y="450703"/>
                  </a:lnTo>
                  <a:lnTo>
                    <a:pt x="266513" y="574878"/>
                  </a:lnTo>
                  <a:lnTo>
                    <a:pt x="263195" y="449247"/>
                  </a:lnTo>
                  <a:lnTo>
                    <a:pt x="263906" y="448338"/>
                  </a:lnTo>
                  <a:lnTo>
                    <a:pt x="266513" y="574878"/>
                  </a:lnTo>
                  <a:lnTo>
                    <a:pt x="266572" y="447064"/>
                  </a:lnTo>
                  <a:lnTo>
                    <a:pt x="267283" y="445426"/>
                  </a:lnTo>
                  <a:lnTo>
                    <a:pt x="273720" y="564407"/>
                  </a:lnTo>
                  <a:lnTo>
                    <a:pt x="271192" y="442151"/>
                  </a:lnTo>
                  <a:lnTo>
                    <a:pt x="271726" y="440150"/>
                  </a:lnTo>
                  <a:lnTo>
                    <a:pt x="279710" y="68875"/>
                  </a:lnTo>
                  <a:lnTo>
                    <a:pt x="269771" y="442879"/>
                  </a:lnTo>
                  <a:lnTo>
                    <a:pt x="268171" y="443607"/>
                  </a:lnTo>
                  <a:lnTo>
                    <a:pt x="279710" y="68875"/>
                  </a:lnTo>
                  <a:lnTo>
                    <a:pt x="265861" y="448702"/>
                  </a:lnTo>
                  <a:lnTo>
                    <a:pt x="264617" y="447428"/>
                  </a:lnTo>
                  <a:lnTo>
                    <a:pt x="265819" y="58191"/>
                  </a:lnTo>
                  <a:lnTo>
                    <a:pt x="262484" y="449975"/>
                  </a:lnTo>
                  <a:lnTo>
                    <a:pt x="261063" y="450339"/>
                  </a:lnTo>
                  <a:lnTo>
                    <a:pt x="265819" y="58191"/>
                  </a:lnTo>
                  <a:lnTo>
                    <a:pt x="257686" y="454888"/>
                  </a:lnTo>
                  <a:lnTo>
                    <a:pt x="259286" y="585350"/>
                  </a:lnTo>
                  <a:lnTo>
                    <a:pt x="259286" y="451431"/>
                  </a:lnTo>
                  <a:close/>
                </a:path>
                <a:path w="496202" h="962544">
                  <a:moveTo>
                    <a:pt x="279710" y="68875"/>
                  </a:moveTo>
                  <a:lnTo>
                    <a:pt x="265819" y="58191"/>
                  </a:lnTo>
                  <a:lnTo>
                    <a:pt x="264617" y="447428"/>
                  </a:lnTo>
                  <a:lnTo>
                    <a:pt x="265861" y="448702"/>
                  </a:lnTo>
                  <a:lnTo>
                    <a:pt x="279710" y="68875"/>
                  </a:lnTo>
                  <a:close/>
                </a:path>
              </a:pathLst>
            </a:custGeom>
            <a:solidFill>
              <a:srgbClr val="317193"/>
            </a:solidFill>
          </p:spPr>
          <p:txBody>
            <a:bodyPr wrap="square" lIns="0" tIns="0" rIns="0" bIns="0" rtlCol="0">
              <a:noAutofit/>
            </a:bodyPr>
            <a:lstStyle/>
            <a:p>
              <a:endParaRPr sz="1758"/>
            </a:p>
          </p:txBody>
        </p:sp>
        <p:sp>
          <p:nvSpPr>
            <p:cNvPr id="1967" name="object 944"/>
            <p:cNvSpPr/>
            <p:nvPr/>
          </p:nvSpPr>
          <p:spPr>
            <a:xfrm>
              <a:off x="4432891" y="2950256"/>
              <a:ext cx="0" cy="2485"/>
            </a:xfrm>
            <a:custGeom>
              <a:avLst/>
              <a:gdLst/>
              <a:ahLst/>
              <a:cxnLst/>
              <a:rect l="l" t="t" r="r" b="b"/>
              <a:pathLst>
                <a:path h="2545">
                  <a:moveTo>
                    <a:pt x="0" y="2545"/>
                  </a:moveTo>
                  <a:lnTo>
                    <a:pt x="0" y="0"/>
                  </a:lnTo>
                </a:path>
              </a:pathLst>
            </a:custGeom>
            <a:ln w="1418">
              <a:solidFill>
                <a:srgbClr val="317193"/>
              </a:solidFill>
              <a:prstDash val="dash"/>
            </a:ln>
          </p:spPr>
          <p:txBody>
            <a:bodyPr wrap="square" lIns="0" tIns="0" rIns="0" bIns="0" rtlCol="0">
              <a:noAutofit/>
            </a:bodyPr>
            <a:lstStyle/>
            <a:p>
              <a:endParaRPr sz="1758"/>
            </a:p>
          </p:txBody>
        </p:sp>
        <p:sp>
          <p:nvSpPr>
            <p:cNvPr id="1968" name="object 945"/>
            <p:cNvSpPr/>
            <p:nvPr/>
          </p:nvSpPr>
          <p:spPr>
            <a:xfrm>
              <a:off x="6623805" y="2851735"/>
              <a:ext cx="24275" cy="224975"/>
            </a:xfrm>
            <a:custGeom>
              <a:avLst/>
              <a:gdLst/>
              <a:ahLst/>
              <a:cxnLst/>
              <a:rect l="l" t="t" r="r" b="b"/>
              <a:pathLst>
                <a:path w="24859" h="230391">
                  <a:moveTo>
                    <a:pt x="0" y="0"/>
                  </a:moveTo>
                  <a:lnTo>
                    <a:pt x="1599" y="2911"/>
                  </a:lnTo>
                  <a:lnTo>
                    <a:pt x="3376" y="5640"/>
                  </a:lnTo>
                  <a:lnTo>
                    <a:pt x="5331" y="8006"/>
                  </a:lnTo>
                  <a:lnTo>
                    <a:pt x="8174" y="2911"/>
                  </a:lnTo>
                  <a:lnTo>
                    <a:pt x="14217" y="8187"/>
                  </a:lnTo>
                  <a:lnTo>
                    <a:pt x="14572" y="16557"/>
                  </a:lnTo>
                  <a:lnTo>
                    <a:pt x="18126" y="15284"/>
                  </a:lnTo>
                  <a:lnTo>
                    <a:pt x="24859" y="230391"/>
                  </a:lnTo>
                  <a:lnTo>
                    <a:pt x="17357" y="219692"/>
                  </a:lnTo>
                  <a:lnTo>
                    <a:pt x="12262" y="14920"/>
                  </a:lnTo>
                  <a:lnTo>
                    <a:pt x="9952" y="13100"/>
                  </a:lnTo>
                  <a:lnTo>
                    <a:pt x="7996" y="11099"/>
                  </a:lnTo>
                  <a:lnTo>
                    <a:pt x="9853" y="208994"/>
                  </a:lnTo>
                  <a:lnTo>
                    <a:pt x="2350" y="198295"/>
                  </a:lnTo>
                  <a:lnTo>
                    <a:pt x="0" y="0"/>
                  </a:lnTo>
                  <a:close/>
                </a:path>
              </a:pathLst>
            </a:custGeom>
            <a:solidFill>
              <a:srgbClr val="317193"/>
            </a:solidFill>
          </p:spPr>
          <p:txBody>
            <a:bodyPr wrap="square" lIns="0" tIns="0" rIns="0" bIns="0" rtlCol="0">
              <a:noAutofit/>
            </a:bodyPr>
            <a:lstStyle/>
            <a:p>
              <a:endParaRPr sz="1758"/>
            </a:p>
          </p:txBody>
        </p:sp>
        <p:sp>
          <p:nvSpPr>
            <p:cNvPr id="1969" name="object 946"/>
            <p:cNvSpPr/>
            <p:nvPr/>
          </p:nvSpPr>
          <p:spPr>
            <a:xfrm>
              <a:off x="6623790" y="2850847"/>
              <a:ext cx="7982" cy="8705"/>
            </a:xfrm>
            <a:custGeom>
              <a:avLst/>
              <a:gdLst/>
              <a:ahLst/>
              <a:cxnLst/>
              <a:rect l="l" t="t" r="r" b="b"/>
              <a:pathLst>
                <a:path w="8174" h="8915">
                  <a:moveTo>
                    <a:pt x="0" y="909"/>
                  </a:moveTo>
                  <a:lnTo>
                    <a:pt x="888" y="0"/>
                  </a:lnTo>
                  <a:lnTo>
                    <a:pt x="8174" y="3821"/>
                  </a:lnTo>
                  <a:lnTo>
                    <a:pt x="5331" y="8915"/>
                  </a:lnTo>
                  <a:lnTo>
                    <a:pt x="3376" y="6550"/>
                  </a:lnTo>
                  <a:lnTo>
                    <a:pt x="1599" y="3821"/>
                  </a:lnTo>
                  <a:lnTo>
                    <a:pt x="0" y="909"/>
                  </a:lnTo>
                  <a:close/>
                </a:path>
              </a:pathLst>
            </a:custGeom>
            <a:solidFill>
              <a:srgbClr val="317193"/>
            </a:solidFill>
          </p:spPr>
          <p:txBody>
            <a:bodyPr wrap="square" lIns="0" tIns="0" rIns="0" bIns="0" rtlCol="0">
              <a:noAutofit/>
            </a:bodyPr>
            <a:lstStyle/>
            <a:p>
              <a:endParaRPr sz="1758"/>
            </a:p>
          </p:txBody>
        </p:sp>
        <p:sp>
          <p:nvSpPr>
            <p:cNvPr id="1970" name="object 947"/>
            <p:cNvSpPr/>
            <p:nvPr/>
          </p:nvSpPr>
          <p:spPr>
            <a:xfrm>
              <a:off x="6698597" y="3113093"/>
              <a:ext cx="7663" cy="46613"/>
            </a:xfrm>
            <a:custGeom>
              <a:avLst/>
              <a:gdLst/>
              <a:ahLst/>
              <a:cxnLst/>
              <a:rect l="l" t="t" r="r" b="b"/>
              <a:pathLst>
                <a:path w="7847" h="47735">
                  <a:moveTo>
                    <a:pt x="2665" y="1455"/>
                  </a:moveTo>
                  <a:lnTo>
                    <a:pt x="4087" y="0"/>
                  </a:lnTo>
                  <a:lnTo>
                    <a:pt x="7847" y="47735"/>
                  </a:lnTo>
                  <a:lnTo>
                    <a:pt x="548" y="37333"/>
                  </a:lnTo>
                  <a:lnTo>
                    <a:pt x="0" y="2365"/>
                  </a:lnTo>
                  <a:lnTo>
                    <a:pt x="2665" y="1455"/>
                  </a:lnTo>
                  <a:close/>
                </a:path>
              </a:pathLst>
            </a:custGeom>
            <a:solidFill>
              <a:srgbClr val="317193"/>
            </a:solidFill>
          </p:spPr>
          <p:txBody>
            <a:bodyPr wrap="square" lIns="0" tIns="0" rIns="0" bIns="0" rtlCol="0">
              <a:noAutofit/>
            </a:bodyPr>
            <a:lstStyle/>
            <a:p>
              <a:endParaRPr sz="1758"/>
            </a:p>
          </p:txBody>
        </p:sp>
        <p:sp>
          <p:nvSpPr>
            <p:cNvPr id="1971" name="object 948"/>
            <p:cNvSpPr/>
            <p:nvPr/>
          </p:nvSpPr>
          <p:spPr>
            <a:xfrm>
              <a:off x="6631605" y="2862567"/>
              <a:ext cx="9140" cy="203689"/>
            </a:xfrm>
            <a:custGeom>
              <a:avLst/>
              <a:gdLst/>
              <a:ahLst/>
              <a:cxnLst/>
              <a:rect l="l" t="t" r="r" b="b"/>
              <a:pathLst>
                <a:path w="9360" h="208593">
                  <a:moveTo>
                    <a:pt x="1955" y="2001"/>
                  </a:moveTo>
                  <a:lnTo>
                    <a:pt x="4265" y="3821"/>
                  </a:lnTo>
                  <a:lnTo>
                    <a:pt x="9360" y="208593"/>
                  </a:lnTo>
                  <a:lnTo>
                    <a:pt x="1856" y="197894"/>
                  </a:lnTo>
                  <a:lnTo>
                    <a:pt x="0" y="0"/>
                  </a:lnTo>
                  <a:lnTo>
                    <a:pt x="1955" y="2001"/>
                  </a:lnTo>
                  <a:close/>
                </a:path>
              </a:pathLst>
            </a:custGeom>
            <a:solidFill>
              <a:srgbClr val="317193"/>
            </a:solidFill>
          </p:spPr>
          <p:txBody>
            <a:bodyPr wrap="square" lIns="0" tIns="0" rIns="0" bIns="0" rtlCol="0">
              <a:noAutofit/>
            </a:bodyPr>
            <a:lstStyle/>
            <a:p>
              <a:endParaRPr sz="1758"/>
            </a:p>
          </p:txBody>
        </p:sp>
        <p:sp>
          <p:nvSpPr>
            <p:cNvPr id="1972" name="object 949"/>
            <p:cNvSpPr/>
            <p:nvPr/>
          </p:nvSpPr>
          <p:spPr>
            <a:xfrm>
              <a:off x="6577818" y="2681680"/>
              <a:ext cx="263429" cy="657408"/>
            </a:xfrm>
            <a:custGeom>
              <a:avLst/>
              <a:gdLst/>
              <a:ahLst/>
              <a:cxnLst/>
              <a:rect l="l" t="t" r="r" b="b"/>
              <a:pathLst>
                <a:path w="269771" h="673235">
                  <a:moveTo>
                    <a:pt x="355" y="207793"/>
                  </a:moveTo>
                  <a:lnTo>
                    <a:pt x="0" y="207247"/>
                  </a:lnTo>
                  <a:lnTo>
                    <a:pt x="797" y="200457"/>
                  </a:lnTo>
                  <a:lnTo>
                    <a:pt x="7286" y="203972"/>
                  </a:lnTo>
                  <a:lnTo>
                    <a:pt x="13506" y="199241"/>
                  </a:lnTo>
                  <a:lnTo>
                    <a:pt x="10773" y="192581"/>
                  </a:lnTo>
                  <a:lnTo>
                    <a:pt x="21503" y="185776"/>
                  </a:lnTo>
                  <a:lnTo>
                    <a:pt x="17771" y="192872"/>
                  </a:lnTo>
                  <a:lnTo>
                    <a:pt x="21503" y="185776"/>
                  </a:lnTo>
                  <a:lnTo>
                    <a:pt x="27723" y="180863"/>
                  </a:lnTo>
                  <a:lnTo>
                    <a:pt x="33943" y="175950"/>
                  </a:lnTo>
                  <a:lnTo>
                    <a:pt x="40163" y="171038"/>
                  </a:lnTo>
                  <a:lnTo>
                    <a:pt x="41407" y="170128"/>
                  </a:lnTo>
                  <a:lnTo>
                    <a:pt x="42829" y="169218"/>
                  </a:lnTo>
                  <a:lnTo>
                    <a:pt x="44251" y="168308"/>
                  </a:lnTo>
                  <a:lnTo>
                    <a:pt x="48022" y="165366"/>
                  </a:lnTo>
                  <a:lnTo>
                    <a:pt x="45850" y="169218"/>
                  </a:lnTo>
                  <a:lnTo>
                    <a:pt x="46916" y="170310"/>
                  </a:lnTo>
                  <a:lnTo>
                    <a:pt x="47627" y="171583"/>
                  </a:lnTo>
                  <a:lnTo>
                    <a:pt x="48022" y="165366"/>
                  </a:lnTo>
                  <a:lnTo>
                    <a:pt x="58019" y="157547"/>
                  </a:lnTo>
                  <a:lnTo>
                    <a:pt x="68011" y="149711"/>
                  </a:lnTo>
                  <a:lnTo>
                    <a:pt x="65932" y="190507"/>
                  </a:lnTo>
                  <a:lnTo>
                    <a:pt x="66109" y="193600"/>
                  </a:lnTo>
                  <a:lnTo>
                    <a:pt x="66465" y="191599"/>
                  </a:lnTo>
                  <a:lnTo>
                    <a:pt x="68011" y="149711"/>
                  </a:lnTo>
                  <a:lnTo>
                    <a:pt x="77999" y="141867"/>
                  </a:lnTo>
                  <a:lnTo>
                    <a:pt x="87988" y="134020"/>
                  </a:lnTo>
                  <a:lnTo>
                    <a:pt x="97982" y="126177"/>
                  </a:lnTo>
                  <a:lnTo>
                    <a:pt x="107985" y="118345"/>
                  </a:lnTo>
                  <a:lnTo>
                    <a:pt x="118000" y="110531"/>
                  </a:lnTo>
                  <a:lnTo>
                    <a:pt x="123156" y="445972"/>
                  </a:lnTo>
                  <a:lnTo>
                    <a:pt x="123511" y="445244"/>
                  </a:lnTo>
                  <a:lnTo>
                    <a:pt x="123689" y="443061"/>
                  </a:lnTo>
                  <a:lnTo>
                    <a:pt x="128032" y="102740"/>
                  </a:lnTo>
                  <a:lnTo>
                    <a:pt x="128310" y="439422"/>
                  </a:lnTo>
                  <a:lnTo>
                    <a:pt x="138084" y="94980"/>
                  </a:lnTo>
                  <a:lnTo>
                    <a:pt x="132930" y="433235"/>
                  </a:lnTo>
                  <a:lnTo>
                    <a:pt x="133108" y="433417"/>
                  </a:lnTo>
                  <a:lnTo>
                    <a:pt x="138084" y="94980"/>
                  </a:lnTo>
                  <a:lnTo>
                    <a:pt x="143682" y="90674"/>
                  </a:lnTo>
                  <a:lnTo>
                    <a:pt x="153755" y="82950"/>
                  </a:lnTo>
                  <a:lnTo>
                    <a:pt x="163839" y="75243"/>
                  </a:lnTo>
                  <a:lnTo>
                    <a:pt x="161187" y="290218"/>
                  </a:lnTo>
                  <a:lnTo>
                    <a:pt x="165630" y="401029"/>
                  </a:lnTo>
                  <a:lnTo>
                    <a:pt x="173932" y="67548"/>
                  </a:lnTo>
                  <a:lnTo>
                    <a:pt x="166518" y="402121"/>
                  </a:lnTo>
                  <a:lnTo>
                    <a:pt x="173932" y="67548"/>
                  </a:lnTo>
                  <a:lnTo>
                    <a:pt x="184031" y="59860"/>
                  </a:lnTo>
                  <a:lnTo>
                    <a:pt x="194133" y="52174"/>
                  </a:lnTo>
                  <a:lnTo>
                    <a:pt x="204237" y="44485"/>
                  </a:lnTo>
                  <a:lnTo>
                    <a:pt x="214338" y="36788"/>
                  </a:lnTo>
                  <a:lnTo>
                    <a:pt x="224434" y="29079"/>
                  </a:lnTo>
                  <a:lnTo>
                    <a:pt x="234522" y="21351"/>
                  </a:lnTo>
                  <a:lnTo>
                    <a:pt x="244600" y="13600"/>
                  </a:lnTo>
                  <a:lnTo>
                    <a:pt x="254665" y="5822"/>
                  </a:lnTo>
                  <a:lnTo>
                    <a:pt x="260885" y="1091"/>
                  </a:lnTo>
                  <a:lnTo>
                    <a:pt x="264262" y="0"/>
                  </a:lnTo>
                  <a:lnTo>
                    <a:pt x="269771" y="6550"/>
                  </a:lnTo>
                  <a:lnTo>
                    <a:pt x="265506" y="666138"/>
                  </a:lnTo>
                  <a:lnTo>
                    <a:pt x="261063" y="673235"/>
                  </a:lnTo>
                  <a:lnTo>
                    <a:pt x="259641" y="671597"/>
                  </a:lnTo>
                  <a:lnTo>
                    <a:pt x="258219" y="669959"/>
                  </a:lnTo>
                  <a:lnTo>
                    <a:pt x="255520" y="666249"/>
                  </a:lnTo>
                  <a:lnTo>
                    <a:pt x="248219" y="655845"/>
                  </a:lnTo>
                  <a:lnTo>
                    <a:pt x="240920" y="645443"/>
                  </a:lnTo>
                  <a:lnTo>
                    <a:pt x="233623" y="635044"/>
                  </a:lnTo>
                  <a:lnTo>
                    <a:pt x="226329" y="624647"/>
                  </a:lnTo>
                  <a:lnTo>
                    <a:pt x="219036" y="614251"/>
                  </a:lnTo>
                  <a:lnTo>
                    <a:pt x="211744" y="603857"/>
                  </a:lnTo>
                  <a:lnTo>
                    <a:pt x="204453" y="593464"/>
                  </a:lnTo>
                  <a:lnTo>
                    <a:pt x="197164" y="583072"/>
                  </a:lnTo>
                  <a:lnTo>
                    <a:pt x="189874" y="572680"/>
                  </a:lnTo>
                  <a:lnTo>
                    <a:pt x="182585" y="562288"/>
                  </a:lnTo>
                  <a:lnTo>
                    <a:pt x="175295" y="551896"/>
                  </a:lnTo>
                  <a:lnTo>
                    <a:pt x="168005" y="541504"/>
                  </a:lnTo>
                  <a:lnTo>
                    <a:pt x="166163" y="401757"/>
                  </a:lnTo>
                  <a:lnTo>
                    <a:pt x="165808" y="401393"/>
                  </a:lnTo>
                  <a:lnTo>
                    <a:pt x="168005" y="541504"/>
                  </a:lnTo>
                  <a:lnTo>
                    <a:pt x="161009" y="290400"/>
                  </a:lnTo>
                  <a:lnTo>
                    <a:pt x="160831" y="290582"/>
                  </a:lnTo>
                  <a:lnTo>
                    <a:pt x="160714" y="531110"/>
                  </a:lnTo>
                  <a:lnTo>
                    <a:pt x="153422" y="520716"/>
                  </a:lnTo>
                  <a:lnTo>
                    <a:pt x="146129" y="510320"/>
                  </a:lnTo>
                  <a:lnTo>
                    <a:pt x="138834" y="499923"/>
                  </a:lnTo>
                  <a:lnTo>
                    <a:pt x="133463" y="433781"/>
                  </a:lnTo>
                  <a:lnTo>
                    <a:pt x="138834" y="499923"/>
                  </a:lnTo>
                  <a:lnTo>
                    <a:pt x="132575" y="432871"/>
                  </a:lnTo>
                  <a:lnTo>
                    <a:pt x="131537" y="489523"/>
                  </a:lnTo>
                  <a:lnTo>
                    <a:pt x="127777" y="441787"/>
                  </a:lnTo>
                  <a:lnTo>
                    <a:pt x="126355" y="443243"/>
                  </a:lnTo>
                  <a:lnTo>
                    <a:pt x="123689" y="444153"/>
                  </a:lnTo>
                  <a:lnTo>
                    <a:pt x="124238" y="479121"/>
                  </a:lnTo>
                  <a:lnTo>
                    <a:pt x="116936" y="468717"/>
                  </a:lnTo>
                  <a:lnTo>
                    <a:pt x="109444" y="458018"/>
                  </a:lnTo>
                  <a:lnTo>
                    <a:pt x="101950" y="447319"/>
                  </a:lnTo>
                  <a:lnTo>
                    <a:pt x="94453" y="436620"/>
                  </a:lnTo>
                  <a:lnTo>
                    <a:pt x="86955" y="425921"/>
                  </a:lnTo>
                  <a:lnTo>
                    <a:pt x="79455" y="415222"/>
                  </a:lnTo>
                  <a:lnTo>
                    <a:pt x="71953" y="404523"/>
                  </a:lnTo>
                  <a:lnTo>
                    <a:pt x="66820" y="192690"/>
                  </a:lnTo>
                  <a:lnTo>
                    <a:pt x="66465" y="193236"/>
                  </a:lnTo>
                  <a:lnTo>
                    <a:pt x="71953" y="404523"/>
                  </a:lnTo>
                  <a:lnTo>
                    <a:pt x="65221" y="189415"/>
                  </a:lnTo>
                  <a:lnTo>
                    <a:pt x="61667" y="190689"/>
                  </a:lnTo>
                  <a:lnTo>
                    <a:pt x="61311" y="182319"/>
                  </a:lnTo>
                  <a:lnTo>
                    <a:pt x="55269" y="177042"/>
                  </a:lnTo>
                  <a:lnTo>
                    <a:pt x="47983" y="173221"/>
                  </a:lnTo>
                  <a:lnTo>
                    <a:pt x="47094" y="174131"/>
                  </a:lnTo>
                  <a:lnTo>
                    <a:pt x="49444" y="372426"/>
                  </a:lnTo>
                  <a:lnTo>
                    <a:pt x="41940" y="361727"/>
                  </a:lnTo>
                  <a:lnTo>
                    <a:pt x="34436" y="351028"/>
                  </a:lnTo>
                  <a:lnTo>
                    <a:pt x="26933" y="340329"/>
                  </a:lnTo>
                  <a:lnTo>
                    <a:pt x="19429" y="329630"/>
                  </a:lnTo>
                  <a:lnTo>
                    <a:pt x="11927" y="318931"/>
                  </a:lnTo>
                  <a:lnTo>
                    <a:pt x="4426" y="308232"/>
                  </a:lnTo>
                  <a:lnTo>
                    <a:pt x="355" y="207793"/>
                  </a:lnTo>
                  <a:close/>
                </a:path>
              </a:pathLst>
            </a:custGeom>
            <a:solidFill>
              <a:srgbClr val="317193"/>
            </a:solidFill>
          </p:spPr>
          <p:txBody>
            <a:bodyPr wrap="square" lIns="0" tIns="0" rIns="0" bIns="0" rtlCol="0">
              <a:noAutofit/>
            </a:bodyPr>
            <a:lstStyle/>
            <a:p>
              <a:endParaRPr sz="1758"/>
            </a:p>
          </p:txBody>
        </p:sp>
        <p:sp>
          <p:nvSpPr>
            <p:cNvPr id="1973" name="object 950"/>
            <p:cNvSpPr/>
            <p:nvPr/>
          </p:nvSpPr>
          <p:spPr>
            <a:xfrm>
              <a:off x="6642185" y="2827871"/>
              <a:ext cx="2029" cy="42856"/>
            </a:xfrm>
            <a:custGeom>
              <a:avLst/>
              <a:gdLst/>
              <a:ahLst/>
              <a:cxnLst/>
              <a:rect l="l" t="t" r="r" b="b"/>
              <a:pathLst>
                <a:path w="2078" h="43888">
                  <a:moveTo>
                    <a:pt x="0" y="40795"/>
                  </a:moveTo>
                  <a:lnTo>
                    <a:pt x="2078" y="0"/>
                  </a:lnTo>
                  <a:lnTo>
                    <a:pt x="533" y="41887"/>
                  </a:lnTo>
                  <a:lnTo>
                    <a:pt x="177" y="43888"/>
                  </a:lnTo>
                  <a:lnTo>
                    <a:pt x="0" y="40795"/>
                  </a:lnTo>
                  <a:close/>
                </a:path>
              </a:pathLst>
            </a:custGeom>
            <a:solidFill>
              <a:srgbClr val="317193"/>
            </a:solidFill>
          </p:spPr>
          <p:txBody>
            <a:bodyPr wrap="square" lIns="0" tIns="0" rIns="0" bIns="0" rtlCol="0">
              <a:noAutofit/>
            </a:bodyPr>
            <a:lstStyle/>
            <a:p>
              <a:endParaRPr sz="1758"/>
            </a:p>
          </p:txBody>
        </p:sp>
        <p:sp>
          <p:nvSpPr>
            <p:cNvPr id="1974" name="object 951"/>
            <p:cNvSpPr/>
            <p:nvPr/>
          </p:nvSpPr>
          <p:spPr>
            <a:xfrm>
              <a:off x="6622588" y="2843170"/>
              <a:ext cx="2120" cy="6071"/>
            </a:xfrm>
            <a:custGeom>
              <a:avLst/>
              <a:gdLst/>
              <a:ahLst/>
              <a:cxnLst/>
              <a:rect l="l" t="t" r="r" b="b"/>
              <a:pathLst>
                <a:path w="2171" h="6217">
                  <a:moveTo>
                    <a:pt x="1066" y="4943"/>
                  </a:moveTo>
                  <a:lnTo>
                    <a:pt x="0" y="3851"/>
                  </a:lnTo>
                  <a:lnTo>
                    <a:pt x="2171" y="0"/>
                  </a:lnTo>
                  <a:lnTo>
                    <a:pt x="1777" y="6217"/>
                  </a:lnTo>
                  <a:lnTo>
                    <a:pt x="1066" y="4943"/>
                  </a:lnTo>
                  <a:close/>
                </a:path>
              </a:pathLst>
            </a:custGeom>
            <a:solidFill>
              <a:srgbClr val="317193"/>
            </a:solidFill>
          </p:spPr>
          <p:txBody>
            <a:bodyPr wrap="square" lIns="0" tIns="0" rIns="0" bIns="0" rtlCol="0">
              <a:noAutofit/>
            </a:bodyPr>
            <a:lstStyle/>
            <a:p>
              <a:endParaRPr sz="1758"/>
            </a:p>
          </p:txBody>
        </p:sp>
        <p:sp>
          <p:nvSpPr>
            <p:cNvPr id="1975" name="object 952"/>
            <p:cNvSpPr/>
            <p:nvPr/>
          </p:nvSpPr>
          <p:spPr>
            <a:xfrm>
              <a:off x="6532875" y="2902363"/>
              <a:ext cx="13488" cy="28064"/>
            </a:xfrm>
            <a:custGeom>
              <a:avLst/>
              <a:gdLst/>
              <a:ahLst/>
              <a:cxnLst/>
              <a:rect l="l" t="t" r="r" b="b"/>
              <a:pathLst>
                <a:path w="13813" h="28740">
                  <a:moveTo>
                    <a:pt x="9774" y="23281"/>
                  </a:moveTo>
                  <a:lnTo>
                    <a:pt x="8352" y="20370"/>
                  </a:lnTo>
                  <a:lnTo>
                    <a:pt x="8352" y="19642"/>
                  </a:lnTo>
                  <a:lnTo>
                    <a:pt x="8352" y="20370"/>
                  </a:lnTo>
                  <a:lnTo>
                    <a:pt x="6042" y="18004"/>
                  </a:lnTo>
                  <a:lnTo>
                    <a:pt x="0" y="12910"/>
                  </a:lnTo>
                  <a:lnTo>
                    <a:pt x="0" y="9453"/>
                  </a:lnTo>
                  <a:lnTo>
                    <a:pt x="7108" y="4722"/>
                  </a:lnTo>
                  <a:lnTo>
                    <a:pt x="7641" y="18732"/>
                  </a:lnTo>
                  <a:lnTo>
                    <a:pt x="8174" y="19096"/>
                  </a:lnTo>
                  <a:lnTo>
                    <a:pt x="13813" y="0"/>
                  </a:lnTo>
                  <a:lnTo>
                    <a:pt x="12973" y="28740"/>
                  </a:lnTo>
                  <a:lnTo>
                    <a:pt x="11196" y="26192"/>
                  </a:lnTo>
                  <a:lnTo>
                    <a:pt x="9774" y="23281"/>
                  </a:lnTo>
                  <a:close/>
                </a:path>
              </a:pathLst>
            </a:custGeom>
            <a:solidFill>
              <a:srgbClr val="317193"/>
            </a:solidFill>
          </p:spPr>
          <p:txBody>
            <a:bodyPr wrap="square" lIns="0" tIns="0" rIns="0" bIns="0" rtlCol="0">
              <a:noAutofit/>
            </a:bodyPr>
            <a:lstStyle/>
            <a:p>
              <a:endParaRPr sz="1758"/>
            </a:p>
          </p:txBody>
        </p:sp>
        <p:sp>
          <p:nvSpPr>
            <p:cNvPr id="1976" name="object 953"/>
            <p:cNvSpPr/>
            <p:nvPr/>
          </p:nvSpPr>
          <p:spPr>
            <a:xfrm>
              <a:off x="6578596" y="2869733"/>
              <a:ext cx="12410" cy="11122"/>
            </a:xfrm>
            <a:custGeom>
              <a:avLst/>
              <a:gdLst/>
              <a:ahLst/>
              <a:cxnLst/>
              <a:rect l="l" t="t" r="r" b="b"/>
              <a:pathLst>
                <a:path w="12709" h="11390">
                  <a:moveTo>
                    <a:pt x="6489" y="11390"/>
                  </a:moveTo>
                  <a:lnTo>
                    <a:pt x="0" y="7875"/>
                  </a:lnTo>
                  <a:lnTo>
                    <a:pt x="9976" y="0"/>
                  </a:lnTo>
                  <a:lnTo>
                    <a:pt x="12709" y="6659"/>
                  </a:lnTo>
                  <a:lnTo>
                    <a:pt x="6489" y="11390"/>
                  </a:lnTo>
                  <a:close/>
                </a:path>
              </a:pathLst>
            </a:custGeom>
            <a:solidFill>
              <a:srgbClr val="317193"/>
            </a:solidFill>
          </p:spPr>
          <p:txBody>
            <a:bodyPr wrap="square" lIns="0" tIns="0" rIns="0" bIns="0" rtlCol="0">
              <a:noAutofit/>
            </a:bodyPr>
            <a:lstStyle/>
            <a:p>
              <a:endParaRPr sz="1758"/>
            </a:p>
          </p:txBody>
        </p:sp>
        <p:sp>
          <p:nvSpPr>
            <p:cNvPr id="1977" name="object 954"/>
            <p:cNvSpPr/>
            <p:nvPr/>
          </p:nvSpPr>
          <p:spPr>
            <a:xfrm>
              <a:off x="6545526" y="2877441"/>
              <a:ext cx="36600" cy="105241"/>
            </a:xfrm>
            <a:custGeom>
              <a:avLst/>
              <a:gdLst/>
              <a:ahLst/>
              <a:cxnLst/>
              <a:rect l="l" t="t" r="r" b="b"/>
              <a:pathLst>
                <a:path w="37481" h="107775">
                  <a:moveTo>
                    <a:pt x="29981" y="97076"/>
                  </a:moveTo>
                  <a:lnTo>
                    <a:pt x="22482" y="86377"/>
                  </a:lnTo>
                  <a:lnTo>
                    <a:pt x="14986" y="75678"/>
                  </a:lnTo>
                  <a:lnTo>
                    <a:pt x="7491" y="64979"/>
                  </a:lnTo>
                  <a:lnTo>
                    <a:pt x="0" y="54280"/>
                  </a:lnTo>
                  <a:lnTo>
                    <a:pt x="840" y="25540"/>
                  </a:lnTo>
                  <a:lnTo>
                    <a:pt x="11023" y="17926"/>
                  </a:lnTo>
                  <a:lnTo>
                    <a:pt x="21058" y="10153"/>
                  </a:lnTo>
                  <a:lnTo>
                    <a:pt x="31100" y="2423"/>
                  </a:lnTo>
                  <a:lnTo>
                    <a:pt x="31455" y="2605"/>
                  </a:lnTo>
                  <a:lnTo>
                    <a:pt x="33852" y="0"/>
                  </a:lnTo>
                  <a:lnTo>
                    <a:pt x="33054" y="6790"/>
                  </a:lnTo>
                  <a:lnTo>
                    <a:pt x="33232" y="7154"/>
                  </a:lnTo>
                  <a:lnTo>
                    <a:pt x="33410" y="7336"/>
                  </a:lnTo>
                  <a:lnTo>
                    <a:pt x="37481" y="107775"/>
                  </a:lnTo>
                  <a:lnTo>
                    <a:pt x="32166" y="3151"/>
                  </a:lnTo>
                  <a:lnTo>
                    <a:pt x="31810" y="2969"/>
                  </a:lnTo>
                  <a:lnTo>
                    <a:pt x="37481" y="107775"/>
                  </a:lnTo>
                  <a:lnTo>
                    <a:pt x="29981" y="97076"/>
                  </a:lnTo>
                  <a:close/>
                </a:path>
              </a:pathLst>
            </a:custGeom>
            <a:solidFill>
              <a:srgbClr val="317193"/>
            </a:solidFill>
          </p:spPr>
          <p:txBody>
            <a:bodyPr wrap="square" lIns="0" tIns="0" rIns="0" bIns="0" rtlCol="0">
              <a:noAutofit/>
            </a:bodyPr>
            <a:lstStyle/>
            <a:p>
              <a:endParaRPr sz="1758"/>
            </a:p>
          </p:txBody>
        </p:sp>
        <p:sp>
          <p:nvSpPr>
            <p:cNvPr id="1978" name="object 955"/>
            <p:cNvSpPr/>
            <p:nvPr/>
          </p:nvSpPr>
          <p:spPr>
            <a:xfrm>
              <a:off x="6539809" y="2902363"/>
              <a:ext cx="6547" cy="18647"/>
            </a:xfrm>
            <a:custGeom>
              <a:avLst/>
              <a:gdLst/>
              <a:ahLst/>
              <a:cxnLst/>
              <a:rect l="l" t="t" r="r" b="b"/>
              <a:pathLst>
                <a:path w="6705" h="19096">
                  <a:moveTo>
                    <a:pt x="532" y="18732"/>
                  </a:moveTo>
                  <a:lnTo>
                    <a:pt x="0" y="4722"/>
                  </a:lnTo>
                  <a:lnTo>
                    <a:pt x="6705" y="0"/>
                  </a:lnTo>
                  <a:lnTo>
                    <a:pt x="1066" y="19096"/>
                  </a:lnTo>
                  <a:lnTo>
                    <a:pt x="532" y="18732"/>
                  </a:lnTo>
                  <a:close/>
                </a:path>
              </a:pathLst>
            </a:custGeom>
            <a:solidFill>
              <a:srgbClr val="317193"/>
            </a:solidFill>
          </p:spPr>
          <p:txBody>
            <a:bodyPr wrap="square" lIns="0" tIns="0" rIns="0" bIns="0" rtlCol="0">
              <a:noAutofit/>
            </a:bodyPr>
            <a:lstStyle/>
            <a:p>
              <a:endParaRPr sz="1758"/>
            </a:p>
          </p:txBody>
        </p:sp>
        <p:sp>
          <p:nvSpPr>
            <p:cNvPr id="1979" name="object 956"/>
            <p:cNvSpPr/>
            <p:nvPr/>
          </p:nvSpPr>
          <p:spPr>
            <a:xfrm>
              <a:off x="6575894" y="2877435"/>
              <a:ext cx="2687" cy="2544"/>
            </a:xfrm>
            <a:custGeom>
              <a:avLst/>
              <a:gdLst/>
              <a:ahLst/>
              <a:cxnLst/>
              <a:rect l="l" t="t" r="r" b="b"/>
              <a:pathLst>
                <a:path w="2752" h="2605">
                  <a:moveTo>
                    <a:pt x="2752" y="0"/>
                  </a:moveTo>
                  <a:lnTo>
                    <a:pt x="355" y="2605"/>
                  </a:lnTo>
                  <a:lnTo>
                    <a:pt x="0" y="2423"/>
                  </a:lnTo>
                  <a:lnTo>
                    <a:pt x="2752" y="0"/>
                  </a:lnTo>
                  <a:close/>
                </a:path>
              </a:pathLst>
            </a:custGeom>
            <a:solidFill>
              <a:srgbClr val="317193"/>
            </a:solidFill>
          </p:spPr>
          <p:txBody>
            <a:bodyPr wrap="square" lIns="0" tIns="0" rIns="0" bIns="0" rtlCol="0">
              <a:noAutofit/>
            </a:bodyPr>
            <a:lstStyle/>
            <a:p>
              <a:endParaRPr sz="1758"/>
            </a:p>
          </p:txBody>
        </p:sp>
        <p:sp>
          <p:nvSpPr>
            <p:cNvPr id="1980" name="object 957"/>
            <p:cNvSpPr/>
            <p:nvPr/>
          </p:nvSpPr>
          <p:spPr>
            <a:xfrm>
              <a:off x="6576594" y="2880322"/>
              <a:ext cx="5537" cy="102342"/>
            </a:xfrm>
            <a:custGeom>
              <a:avLst/>
              <a:gdLst/>
              <a:ahLst/>
              <a:cxnLst/>
              <a:rect l="l" t="t" r="r" b="b"/>
              <a:pathLst>
                <a:path w="5670" h="104806">
                  <a:moveTo>
                    <a:pt x="5670" y="104806"/>
                  </a:moveTo>
                  <a:lnTo>
                    <a:pt x="0" y="0"/>
                  </a:lnTo>
                  <a:lnTo>
                    <a:pt x="355" y="181"/>
                  </a:lnTo>
                  <a:lnTo>
                    <a:pt x="5670" y="104806"/>
                  </a:lnTo>
                  <a:close/>
                </a:path>
              </a:pathLst>
            </a:custGeom>
            <a:solidFill>
              <a:srgbClr val="317193"/>
            </a:solidFill>
          </p:spPr>
          <p:txBody>
            <a:bodyPr wrap="square" lIns="0" tIns="0" rIns="0" bIns="0" rtlCol="0">
              <a:noAutofit/>
            </a:bodyPr>
            <a:lstStyle/>
            <a:p>
              <a:endParaRPr sz="1758"/>
            </a:p>
          </p:txBody>
        </p:sp>
        <p:sp>
          <p:nvSpPr>
            <p:cNvPr id="1981" name="object 958"/>
            <p:cNvSpPr/>
            <p:nvPr/>
          </p:nvSpPr>
          <p:spPr>
            <a:xfrm>
              <a:off x="6706248" y="3104386"/>
              <a:ext cx="7124" cy="65475"/>
            </a:xfrm>
            <a:custGeom>
              <a:avLst/>
              <a:gdLst/>
              <a:ahLst/>
              <a:cxnLst/>
              <a:rect l="l" t="t" r="r" b="b"/>
              <a:pathLst>
                <a:path w="7296" h="67051">
                  <a:moveTo>
                    <a:pt x="1037" y="0"/>
                  </a:moveTo>
                  <a:lnTo>
                    <a:pt x="7296" y="67051"/>
                  </a:lnTo>
                  <a:lnTo>
                    <a:pt x="0" y="56651"/>
                  </a:lnTo>
                  <a:lnTo>
                    <a:pt x="1037" y="0"/>
                  </a:lnTo>
                  <a:close/>
                </a:path>
              </a:pathLst>
            </a:custGeom>
            <a:solidFill>
              <a:srgbClr val="317193"/>
            </a:solidFill>
          </p:spPr>
          <p:txBody>
            <a:bodyPr wrap="square" lIns="0" tIns="0" rIns="0" bIns="0" rtlCol="0">
              <a:noAutofit/>
            </a:bodyPr>
            <a:lstStyle/>
            <a:p>
              <a:endParaRPr sz="1758"/>
            </a:p>
          </p:txBody>
        </p:sp>
        <p:sp>
          <p:nvSpPr>
            <p:cNvPr id="1982" name="object 959"/>
            <p:cNvSpPr/>
            <p:nvPr/>
          </p:nvSpPr>
          <p:spPr>
            <a:xfrm>
              <a:off x="6739728" y="3073636"/>
              <a:ext cx="2145" cy="136816"/>
            </a:xfrm>
            <a:custGeom>
              <a:avLst/>
              <a:gdLst/>
              <a:ahLst/>
              <a:cxnLst/>
              <a:rect l="l" t="t" r="r" b="b"/>
              <a:pathLst>
                <a:path w="2197" h="140110">
                  <a:moveTo>
                    <a:pt x="2197" y="140110"/>
                  </a:moveTo>
                  <a:lnTo>
                    <a:pt x="0" y="0"/>
                  </a:lnTo>
                  <a:lnTo>
                    <a:pt x="355" y="363"/>
                  </a:lnTo>
                  <a:lnTo>
                    <a:pt x="2197" y="140110"/>
                  </a:lnTo>
                  <a:close/>
                </a:path>
              </a:pathLst>
            </a:custGeom>
            <a:solidFill>
              <a:srgbClr val="317193"/>
            </a:solidFill>
          </p:spPr>
          <p:txBody>
            <a:bodyPr wrap="square" lIns="0" tIns="0" rIns="0" bIns="0" rtlCol="0">
              <a:noAutofit/>
            </a:bodyPr>
            <a:lstStyle/>
            <a:p>
              <a:endParaRPr sz="1758"/>
            </a:p>
          </p:txBody>
        </p:sp>
        <p:sp>
          <p:nvSpPr>
            <p:cNvPr id="1983" name="object 960"/>
            <p:cNvSpPr/>
            <p:nvPr/>
          </p:nvSpPr>
          <p:spPr>
            <a:xfrm>
              <a:off x="6998127" y="2877657"/>
              <a:ext cx="5032" cy="4441"/>
            </a:xfrm>
            <a:custGeom>
              <a:avLst/>
              <a:gdLst/>
              <a:ahLst/>
              <a:cxnLst/>
              <a:rect l="l" t="t" r="r" b="b"/>
              <a:pathLst>
                <a:path w="5153" h="4548">
                  <a:moveTo>
                    <a:pt x="0" y="3821"/>
                  </a:moveTo>
                  <a:lnTo>
                    <a:pt x="5153" y="0"/>
                  </a:lnTo>
                  <a:lnTo>
                    <a:pt x="888" y="4548"/>
                  </a:lnTo>
                  <a:lnTo>
                    <a:pt x="0" y="3821"/>
                  </a:lnTo>
                  <a:close/>
                </a:path>
              </a:pathLst>
            </a:custGeom>
            <a:solidFill>
              <a:srgbClr val="317193"/>
            </a:solidFill>
          </p:spPr>
          <p:txBody>
            <a:bodyPr wrap="square" lIns="0" tIns="0" rIns="0" bIns="0" rtlCol="0">
              <a:noAutofit/>
            </a:bodyPr>
            <a:lstStyle/>
            <a:p>
              <a:endParaRPr sz="1758"/>
            </a:p>
          </p:txBody>
        </p:sp>
        <p:sp>
          <p:nvSpPr>
            <p:cNvPr id="1984" name="object 961"/>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85" name="object 962"/>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86" name="object 963"/>
            <p:cNvSpPr/>
            <p:nvPr/>
          </p:nvSpPr>
          <p:spPr>
            <a:xfrm>
              <a:off x="7004010" y="2882822"/>
              <a:ext cx="1041" cy="277533"/>
            </a:xfrm>
            <a:custGeom>
              <a:avLst/>
              <a:gdLst/>
              <a:ahLst/>
              <a:cxnLst/>
              <a:rect l="l" t="t" r="r" b="b"/>
              <a:pathLst>
                <a:path w="1066" h="284214">
                  <a:moveTo>
                    <a:pt x="1066" y="284214"/>
                  </a:moveTo>
                  <a:lnTo>
                    <a:pt x="0" y="2001"/>
                  </a:lnTo>
                  <a:lnTo>
                    <a:pt x="355" y="0"/>
                  </a:lnTo>
                  <a:lnTo>
                    <a:pt x="1066" y="284214"/>
                  </a:lnTo>
                  <a:close/>
                </a:path>
              </a:pathLst>
            </a:custGeom>
            <a:solidFill>
              <a:srgbClr val="317193"/>
            </a:solidFill>
          </p:spPr>
          <p:txBody>
            <a:bodyPr wrap="square" lIns="0" tIns="0" rIns="0" bIns="0" rtlCol="0">
              <a:noAutofit/>
            </a:bodyPr>
            <a:lstStyle/>
            <a:p>
              <a:endParaRPr sz="1758"/>
            </a:p>
          </p:txBody>
        </p:sp>
        <p:sp>
          <p:nvSpPr>
            <p:cNvPr id="1987" name="object 964"/>
            <p:cNvSpPr/>
            <p:nvPr/>
          </p:nvSpPr>
          <p:spPr>
            <a:xfrm>
              <a:off x="7008002" y="2882822"/>
              <a:ext cx="3644" cy="276111"/>
            </a:xfrm>
            <a:custGeom>
              <a:avLst/>
              <a:gdLst/>
              <a:ahLst/>
              <a:cxnLst/>
              <a:rect l="l" t="t" r="r" b="b"/>
              <a:pathLst>
                <a:path w="3732" h="282758">
                  <a:moveTo>
                    <a:pt x="0" y="282576"/>
                  </a:moveTo>
                  <a:lnTo>
                    <a:pt x="3732" y="0"/>
                  </a:lnTo>
                  <a:lnTo>
                    <a:pt x="177" y="282758"/>
                  </a:lnTo>
                  <a:lnTo>
                    <a:pt x="0" y="282576"/>
                  </a:lnTo>
                  <a:close/>
                </a:path>
              </a:pathLst>
            </a:custGeom>
            <a:solidFill>
              <a:srgbClr val="317193"/>
            </a:solidFill>
          </p:spPr>
          <p:txBody>
            <a:bodyPr wrap="square" lIns="0" tIns="0" rIns="0" bIns="0" rtlCol="0">
              <a:noAutofit/>
            </a:bodyPr>
            <a:lstStyle/>
            <a:p>
              <a:endParaRPr sz="1758"/>
            </a:p>
          </p:txBody>
        </p:sp>
        <p:sp>
          <p:nvSpPr>
            <p:cNvPr id="1988" name="object 965"/>
            <p:cNvSpPr/>
            <p:nvPr/>
          </p:nvSpPr>
          <p:spPr>
            <a:xfrm>
              <a:off x="6976951" y="2849288"/>
              <a:ext cx="1907" cy="10262"/>
            </a:xfrm>
            <a:custGeom>
              <a:avLst/>
              <a:gdLst/>
              <a:ahLst/>
              <a:cxnLst/>
              <a:rect l="l" t="t" r="r" b="b"/>
              <a:pathLst>
                <a:path w="1953" h="10509">
                  <a:moveTo>
                    <a:pt x="0" y="10509"/>
                  </a:moveTo>
                  <a:lnTo>
                    <a:pt x="1953" y="0"/>
                  </a:lnTo>
                  <a:lnTo>
                    <a:pt x="177" y="10327"/>
                  </a:lnTo>
                  <a:lnTo>
                    <a:pt x="0" y="10509"/>
                  </a:lnTo>
                  <a:close/>
                </a:path>
              </a:pathLst>
            </a:custGeom>
            <a:solidFill>
              <a:srgbClr val="317193"/>
            </a:solidFill>
          </p:spPr>
          <p:txBody>
            <a:bodyPr wrap="square" lIns="0" tIns="0" rIns="0" bIns="0" rtlCol="0">
              <a:noAutofit/>
            </a:bodyPr>
            <a:lstStyle/>
            <a:p>
              <a:endParaRPr sz="1758"/>
            </a:p>
          </p:txBody>
        </p:sp>
        <p:sp>
          <p:nvSpPr>
            <p:cNvPr id="1989" name="object 966"/>
            <p:cNvSpPr/>
            <p:nvPr/>
          </p:nvSpPr>
          <p:spPr>
            <a:xfrm>
              <a:off x="6922138" y="2782999"/>
              <a:ext cx="8102" cy="21810"/>
            </a:xfrm>
            <a:custGeom>
              <a:avLst/>
              <a:gdLst/>
              <a:ahLst/>
              <a:cxnLst/>
              <a:rect l="l" t="t" r="r" b="b"/>
              <a:pathLst>
                <a:path w="8297" h="22335">
                  <a:moveTo>
                    <a:pt x="8297" y="9701"/>
                  </a:moveTo>
                  <a:lnTo>
                    <a:pt x="4065" y="22335"/>
                  </a:lnTo>
                  <a:lnTo>
                    <a:pt x="0" y="0"/>
                  </a:lnTo>
                  <a:lnTo>
                    <a:pt x="8297" y="9701"/>
                  </a:lnTo>
                  <a:close/>
                </a:path>
              </a:pathLst>
            </a:custGeom>
            <a:solidFill>
              <a:srgbClr val="317193"/>
            </a:solidFill>
          </p:spPr>
          <p:txBody>
            <a:bodyPr wrap="square" lIns="0" tIns="0" rIns="0" bIns="0" rtlCol="0">
              <a:noAutofit/>
            </a:bodyPr>
            <a:lstStyle/>
            <a:p>
              <a:endParaRPr sz="1758"/>
            </a:p>
          </p:txBody>
        </p:sp>
        <p:sp>
          <p:nvSpPr>
            <p:cNvPr id="1990" name="object 967"/>
            <p:cNvSpPr/>
            <p:nvPr/>
          </p:nvSpPr>
          <p:spPr>
            <a:xfrm>
              <a:off x="6938949" y="3225746"/>
              <a:ext cx="347" cy="2132"/>
            </a:xfrm>
            <a:custGeom>
              <a:avLst/>
              <a:gdLst/>
              <a:ahLst/>
              <a:cxnLst/>
              <a:rect l="l" t="t" r="r" b="b"/>
              <a:pathLst>
                <a:path w="355" h="2183">
                  <a:moveTo>
                    <a:pt x="355" y="0"/>
                  </a:moveTo>
                  <a:lnTo>
                    <a:pt x="0" y="2183"/>
                  </a:lnTo>
                  <a:lnTo>
                    <a:pt x="0" y="1091"/>
                  </a:lnTo>
                  <a:lnTo>
                    <a:pt x="355" y="0"/>
                  </a:lnTo>
                  <a:close/>
                </a:path>
              </a:pathLst>
            </a:custGeom>
            <a:solidFill>
              <a:srgbClr val="317193"/>
            </a:solidFill>
          </p:spPr>
          <p:txBody>
            <a:bodyPr wrap="square" lIns="0" tIns="0" rIns="0" bIns="0" rtlCol="0">
              <a:noAutofit/>
            </a:bodyPr>
            <a:lstStyle/>
            <a:p>
              <a:endParaRPr sz="1758"/>
            </a:p>
          </p:txBody>
        </p:sp>
        <p:sp>
          <p:nvSpPr>
            <p:cNvPr id="1991" name="object 968"/>
            <p:cNvSpPr/>
            <p:nvPr/>
          </p:nvSpPr>
          <p:spPr>
            <a:xfrm>
              <a:off x="6959601" y="2841601"/>
              <a:ext cx="347" cy="2843"/>
            </a:xfrm>
            <a:custGeom>
              <a:avLst/>
              <a:gdLst/>
              <a:ahLst/>
              <a:cxnLst/>
              <a:rect l="l" t="t" r="r" b="b"/>
              <a:pathLst>
                <a:path w="355" h="2911">
                  <a:moveTo>
                    <a:pt x="355" y="0"/>
                  </a:moveTo>
                  <a:lnTo>
                    <a:pt x="177" y="2911"/>
                  </a:lnTo>
                  <a:lnTo>
                    <a:pt x="0" y="363"/>
                  </a:lnTo>
                  <a:lnTo>
                    <a:pt x="355" y="0"/>
                  </a:lnTo>
                  <a:close/>
                </a:path>
              </a:pathLst>
            </a:custGeom>
            <a:solidFill>
              <a:srgbClr val="317193"/>
            </a:solidFill>
          </p:spPr>
          <p:txBody>
            <a:bodyPr wrap="square" lIns="0" tIns="0" rIns="0" bIns="0" rtlCol="0">
              <a:noAutofit/>
            </a:bodyPr>
            <a:lstStyle/>
            <a:p>
              <a:endParaRPr sz="1758"/>
            </a:p>
          </p:txBody>
        </p:sp>
        <p:sp>
          <p:nvSpPr>
            <p:cNvPr id="1992" name="object 969"/>
            <p:cNvSpPr/>
            <p:nvPr/>
          </p:nvSpPr>
          <p:spPr>
            <a:xfrm>
              <a:off x="7003679" y="3160361"/>
              <a:ext cx="1388" cy="1243"/>
            </a:xfrm>
            <a:custGeom>
              <a:avLst/>
              <a:gdLst/>
              <a:ahLst/>
              <a:cxnLst/>
              <a:rect l="l" t="t" r="r" b="b"/>
              <a:pathLst>
                <a:path w="1421" h="1273">
                  <a:moveTo>
                    <a:pt x="0" y="1091"/>
                  </a:moveTo>
                  <a:lnTo>
                    <a:pt x="1421" y="0"/>
                  </a:lnTo>
                  <a:lnTo>
                    <a:pt x="177" y="1273"/>
                  </a:lnTo>
                  <a:lnTo>
                    <a:pt x="0" y="1091"/>
                  </a:lnTo>
                  <a:close/>
                </a:path>
              </a:pathLst>
            </a:custGeom>
            <a:solidFill>
              <a:srgbClr val="317193"/>
            </a:solidFill>
          </p:spPr>
          <p:txBody>
            <a:bodyPr wrap="square" lIns="0" tIns="0" rIns="0" bIns="0" rtlCol="0">
              <a:noAutofit/>
            </a:bodyPr>
            <a:lstStyle/>
            <a:p>
              <a:endParaRPr sz="1758"/>
            </a:p>
          </p:txBody>
        </p:sp>
        <p:sp>
          <p:nvSpPr>
            <p:cNvPr id="1993" name="object 970"/>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94" name="object 971"/>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95" name="object 972"/>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96" name="object 973"/>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97" name="object 974"/>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1998" name="object 975"/>
            <p:cNvSpPr/>
            <p:nvPr/>
          </p:nvSpPr>
          <p:spPr>
            <a:xfrm>
              <a:off x="6977797" y="2858745"/>
              <a:ext cx="25350" cy="711009"/>
            </a:xfrm>
            <a:custGeom>
              <a:avLst/>
              <a:gdLst/>
              <a:ahLst/>
              <a:cxnLst/>
              <a:rect l="l" t="t" r="r" b="b"/>
              <a:pathLst>
                <a:path w="25960" h="728126">
                  <a:moveTo>
                    <a:pt x="8174" y="716493"/>
                  </a:moveTo>
                  <a:lnTo>
                    <a:pt x="0" y="704858"/>
                  </a:lnTo>
                  <a:lnTo>
                    <a:pt x="191" y="2274"/>
                  </a:lnTo>
                  <a:lnTo>
                    <a:pt x="1080" y="3002"/>
                  </a:lnTo>
                  <a:lnTo>
                    <a:pt x="1969" y="3730"/>
                  </a:lnTo>
                  <a:lnTo>
                    <a:pt x="2679" y="4640"/>
                  </a:lnTo>
                  <a:lnTo>
                    <a:pt x="3213" y="332160"/>
                  </a:lnTo>
                  <a:lnTo>
                    <a:pt x="4279" y="9553"/>
                  </a:lnTo>
                  <a:lnTo>
                    <a:pt x="5878" y="11190"/>
                  </a:lnTo>
                  <a:lnTo>
                    <a:pt x="9374" y="0"/>
                  </a:lnTo>
                  <a:lnTo>
                    <a:pt x="10499" y="327429"/>
                  </a:lnTo>
                  <a:lnTo>
                    <a:pt x="11921" y="326701"/>
                  </a:lnTo>
                  <a:lnTo>
                    <a:pt x="12098" y="15193"/>
                  </a:lnTo>
                  <a:lnTo>
                    <a:pt x="12098" y="14465"/>
                  </a:lnTo>
                  <a:lnTo>
                    <a:pt x="12631" y="13737"/>
                  </a:lnTo>
                  <a:lnTo>
                    <a:pt x="15475" y="14283"/>
                  </a:lnTo>
                  <a:lnTo>
                    <a:pt x="14764" y="320878"/>
                  </a:lnTo>
                  <a:lnTo>
                    <a:pt x="15653" y="320150"/>
                  </a:lnTo>
                  <a:lnTo>
                    <a:pt x="17074" y="19014"/>
                  </a:lnTo>
                  <a:lnTo>
                    <a:pt x="17252" y="18832"/>
                  </a:lnTo>
                  <a:lnTo>
                    <a:pt x="17252" y="15739"/>
                  </a:lnTo>
                  <a:lnTo>
                    <a:pt x="17668" y="9689"/>
                  </a:lnTo>
                  <a:lnTo>
                    <a:pt x="25960" y="19378"/>
                  </a:lnTo>
                  <a:lnTo>
                    <a:pt x="18141" y="19560"/>
                  </a:lnTo>
                  <a:lnTo>
                    <a:pt x="17252" y="316693"/>
                  </a:lnTo>
                  <a:lnTo>
                    <a:pt x="16897" y="319605"/>
                  </a:lnTo>
                  <a:lnTo>
                    <a:pt x="16351" y="728126"/>
                  </a:lnTo>
                  <a:lnTo>
                    <a:pt x="13875" y="321788"/>
                  </a:lnTo>
                  <a:lnTo>
                    <a:pt x="12631" y="16649"/>
                  </a:lnTo>
                  <a:lnTo>
                    <a:pt x="12276" y="15921"/>
                  </a:lnTo>
                  <a:lnTo>
                    <a:pt x="13875" y="321788"/>
                  </a:lnTo>
                  <a:lnTo>
                    <a:pt x="16351" y="728126"/>
                  </a:lnTo>
                  <a:lnTo>
                    <a:pt x="8189" y="330158"/>
                  </a:lnTo>
                  <a:lnTo>
                    <a:pt x="8899" y="328338"/>
                  </a:lnTo>
                  <a:lnTo>
                    <a:pt x="7300" y="329248"/>
                  </a:lnTo>
                  <a:lnTo>
                    <a:pt x="5345" y="329612"/>
                  </a:lnTo>
                  <a:lnTo>
                    <a:pt x="3923" y="330522"/>
                  </a:lnTo>
                  <a:lnTo>
                    <a:pt x="8174" y="716493"/>
                  </a:lnTo>
                  <a:close/>
                </a:path>
              </a:pathLst>
            </a:custGeom>
            <a:solidFill>
              <a:srgbClr val="317193"/>
            </a:solidFill>
          </p:spPr>
          <p:txBody>
            <a:bodyPr wrap="square" lIns="0" tIns="0" rIns="0" bIns="0" rtlCol="0">
              <a:noAutofit/>
            </a:bodyPr>
            <a:lstStyle/>
            <a:p>
              <a:endParaRPr sz="1758"/>
            </a:p>
          </p:txBody>
        </p:sp>
        <p:sp>
          <p:nvSpPr>
            <p:cNvPr id="1999" name="object 976"/>
            <p:cNvSpPr/>
            <p:nvPr/>
          </p:nvSpPr>
          <p:spPr>
            <a:xfrm>
              <a:off x="6981641" y="3179372"/>
              <a:ext cx="12135" cy="390389"/>
            </a:xfrm>
            <a:custGeom>
              <a:avLst/>
              <a:gdLst/>
              <a:ahLst/>
              <a:cxnLst/>
              <a:rect l="l" t="t" r="r" b="b"/>
              <a:pathLst>
                <a:path w="12427" h="399787">
                  <a:moveTo>
                    <a:pt x="0" y="2183"/>
                  </a:moveTo>
                  <a:lnTo>
                    <a:pt x="1421" y="1273"/>
                  </a:lnTo>
                  <a:lnTo>
                    <a:pt x="3376" y="909"/>
                  </a:lnTo>
                  <a:lnTo>
                    <a:pt x="4976" y="0"/>
                  </a:lnTo>
                  <a:lnTo>
                    <a:pt x="4265" y="1819"/>
                  </a:lnTo>
                  <a:lnTo>
                    <a:pt x="12427" y="399787"/>
                  </a:lnTo>
                  <a:lnTo>
                    <a:pt x="4250" y="388154"/>
                  </a:lnTo>
                  <a:lnTo>
                    <a:pt x="3909" y="1273"/>
                  </a:lnTo>
                  <a:lnTo>
                    <a:pt x="3554" y="1091"/>
                  </a:lnTo>
                  <a:lnTo>
                    <a:pt x="4250" y="388154"/>
                  </a:lnTo>
                  <a:lnTo>
                    <a:pt x="0" y="2183"/>
                  </a:lnTo>
                  <a:close/>
                </a:path>
              </a:pathLst>
            </a:custGeom>
            <a:solidFill>
              <a:srgbClr val="317193"/>
            </a:solidFill>
          </p:spPr>
          <p:txBody>
            <a:bodyPr wrap="square" lIns="0" tIns="0" rIns="0" bIns="0" rtlCol="0">
              <a:noAutofit/>
            </a:bodyPr>
            <a:lstStyle/>
            <a:p>
              <a:endParaRPr sz="1758"/>
            </a:p>
          </p:txBody>
        </p:sp>
        <p:sp>
          <p:nvSpPr>
            <p:cNvPr id="2000" name="object 977"/>
            <p:cNvSpPr/>
            <p:nvPr/>
          </p:nvSpPr>
          <p:spPr>
            <a:xfrm>
              <a:off x="6937923" y="2811419"/>
              <a:ext cx="49027" cy="735610"/>
            </a:xfrm>
            <a:custGeom>
              <a:avLst/>
              <a:gdLst/>
              <a:ahLst/>
              <a:cxnLst/>
              <a:rect l="l" t="t" r="r" b="b"/>
              <a:pathLst>
                <a:path w="50207" h="753319">
                  <a:moveTo>
                    <a:pt x="2993" y="9067"/>
                  </a:moveTo>
                  <a:lnTo>
                    <a:pt x="1393" y="424290"/>
                  </a:lnTo>
                  <a:lnTo>
                    <a:pt x="1038" y="425381"/>
                  </a:lnTo>
                  <a:lnTo>
                    <a:pt x="1038" y="426473"/>
                  </a:lnTo>
                  <a:lnTo>
                    <a:pt x="1393" y="424290"/>
                  </a:lnTo>
                  <a:lnTo>
                    <a:pt x="2993" y="9067"/>
                  </a:lnTo>
                  <a:lnTo>
                    <a:pt x="4059" y="9613"/>
                  </a:lnTo>
                  <a:lnTo>
                    <a:pt x="4770" y="10523"/>
                  </a:lnTo>
                  <a:lnTo>
                    <a:pt x="8717" y="0"/>
                  </a:lnTo>
                  <a:lnTo>
                    <a:pt x="5481" y="14344"/>
                  </a:lnTo>
                  <a:lnTo>
                    <a:pt x="8857" y="22350"/>
                  </a:lnTo>
                  <a:lnTo>
                    <a:pt x="14189" y="28173"/>
                  </a:lnTo>
                  <a:lnTo>
                    <a:pt x="22186" y="31266"/>
                  </a:lnTo>
                  <a:lnTo>
                    <a:pt x="22364" y="33813"/>
                  </a:lnTo>
                  <a:lnTo>
                    <a:pt x="22541" y="30902"/>
                  </a:lnTo>
                  <a:lnTo>
                    <a:pt x="22186" y="31266"/>
                  </a:lnTo>
                  <a:lnTo>
                    <a:pt x="14189" y="28173"/>
                  </a:lnTo>
                  <a:lnTo>
                    <a:pt x="8857" y="22350"/>
                  </a:lnTo>
                  <a:lnTo>
                    <a:pt x="17016" y="9694"/>
                  </a:lnTo>
                  <a:lnTo>
                    <a:pt x="25315" y="19388"/>
                  </a:lnTo>
                  <a:lnTo>
                    <a:pt x="33614" y="29080"/>
                  </a:lnTo>
                  <a:lnTo>
                    <a:pt x="32316" y="394995"/>
                  </a:lnTo>
                  <a:lnTo>
                    <a:pt x="32849" y="394813"/>
                  </a:lnTo>
                  <a:lnTo>
                    <a:pt x="33382" y="394631"/>
                  </a:lnTo>
                  <a:lnTo>
                    <a:pt x="33614" y="29080"/>
                  </a:lnTo>
                  <a:lnTo>
                    <a:pt x="41911" y="38770"/>
                  </a:lnTo>
                  <a:lnTo>
                    <a:pt x="39957" y="49280"/>
                  </a:lnTo>
                  <a:lnTo>
                    <a:pt x="40135" y="49098"/>
                  </a:lnTo>
                  <a:lnTo>
                    <a:pt x="41911" y="38770"/>
                  </a:lnTo>
                  <a:lnTo>
                    <a:pt x="50207" y="48460"/>
                  </a:lnTo>
                  <a:lnTo>
                    <a:pt x="43689" y="52919"/>
                  </a:lnTo>
                  <a:lnTo>
                    <a:pt x="44045" y="55830"/>
                  </a:lnTo>
                  <a:lnTo>
                    <a:pt x="45111" y="58013"/>
                  </a:lnTo>
                  <a:lnTo>
                    <a:pt x="44045" y="380620"/>
                  </a:lnTo>
                  <a:lnTo>
                    <a:pt x="43512" y="53101"/>
                  </a:lnTo>
                  <a:lnTo>
                    <a:pt x="42801" y="52191"/>
                  </a:lnTo>
                  <a:lnTo>
                    <a:pt x="41912" y="51463"/>
                  </a:lnTo>
                  <a:lnTo>
                    <a:pt x="41024" y="50735"/>
                  </a:lnTo>
                  <a:lnTo>
                    <a:pt x="40832" y="753319"/>
                  </a:lnTo>
                  <a:lnTo>
                    <a:pt x="39780" y="49280"/>
                  </a:lnTo>
                  <a:lnTo>
                    <a:pt x="39602" y="49461"/>
                  </a:lnTo>
                  <a:lnTo>
                    <a:pt x="33915" y="394631"/>
                  </a:lnTo>
                  <a:lnTo>
                    <a:pt x="40832" y="753319"/>
                  </a:lnTo>
                  <a:lnTo>
                    <a:pt x="32660" y="741683"/>
                  </a:lnTo>
                  <a:lnTo>
                    <a:pt x="24491" y="730045"/>
                  </a:lnTo>
                  <a:lnTo>
                    <a:pt x="21475" y="35815"/>
                  </a:lnTo>
                  <a:lnTo>
                    <a:pt x="20231" y="37270"/>
                  </a:lnTo>
                  <a:lnTo>
                    <a:pt x="16324" y="718406"/>
                  </a:lnTo>
                  <a:lnTo>
                    <a:pt x="8161" y="706766"/>
                  </a:lnTo>
                  <a:lnTo>
                    <a:pt x="5125" y="14344"/>
                  </a:lnTo>
                  <a:lnTo>
                    <a:pt x="4770" y="14344"/>
                  </a:lnTo>
                  <a:lnTo>
                    <a:pt x="4592" y="14162"/>
                  </a:lnTo>
                  <a:lnTo>
                    <a:pt x="8161" y="706766"/>
                  </a:lnTo>
                  <a:lnTo>
                    <a:pt x="1749" y="423562"/>
                  </a:lnTo>
                  <a:lnTo>
                    <a:pt x="8161" y="706766"/>
                  </a:lnTo>
                  <a:lnTo>
                    <a:pt x="0" y="695126"/>
                  </a:lnTo>
                  <a:lnTo>
                    <a:pt x="1393" y="8885"/>
                  </a:lnTo>
                  <a:lnTo>
                    <a:pt x="2993" y="9067"/>
                  </a:lnTo>
                  <a:close/>
                </a:path>
              </a:pathLst>
            </a:custGeom>
            <a:solidFill>
              <a:srgbClr val="317193"/>
            </a:solidFill>
          </p:spPr>
          <p:txBody>
            <a:bodyPr wrap="square" lIns="0" tIns="0" rIns="0" bIns="0" rtlCol="0">
              <a:noAutofit/>
            </a:bodyPr>
            <a:lstStyle/>
            <a:p>
              <a:endParaRPr sz="1758"/>
            </a:p>
          </p:txBody>
        </p:sp>
        <p:sp>
          <p:nvSpPr>
            <p:cNvPr id="2001" name="object 978"/>
            <p:cNvSpPr/>
            <p:nvPr/>
          </p:nvSpPr>
          <p:spPr>
            <a:xfrm>
              <a:off x="6832729" y="2688093"/>
              <a:ext cx="113703" cy="802123"/>
            </a:xfrm>
            <a:custGeom>
              <a:avLst/>
              <a:gdLst/>
              <a:ahLst/>
              <a:cxnLst/>
              <a:rect l="l" t="t" r="r" b="b"/>
              <a:pathLst>
                <a:path w="116440" h="821433">
                  <a:moveTo>
                    <a:pt x="91408" y="798152"/>
                  </a:moveTo>
                  <a:lnTo>
                    <a:pt x="83255" y="786511"/>
                  </a:lnTo>
                  <a:lnTo>
                    <a:pt x="75105" y="774872"/>
                  </a:lnTo>
                  <a:lnTo>
                    <a:pt x="66957" y="763233"/>
                  </a:lnTo>
                  <a:lnTo>
                    <a:pt x="58812" y="751595"/>
                  </a:lnTo>
                  <a:lnTo>
                    <a:pt x="50669" y="739958"/>
                  </a:lnTo>
                  <a:lnTo>
                    <a:pt x="42530" y="728324"/>
                  </a:lnTo>
                  <a:lnTo>
                    <a:pt x="34393" y="716691"/>
                  </a:lnTo>
                  <a:lnTo>
                    <a:pt x="26258" y="705060"/>
                  </a:lnTo>
                  <a:lnTo>
                    <a:pt x="18126" y="693432"/>
                  </a:lnTo>
                  <a:lnTo>
                    <a:pt x="14179" y="687711"/>
                  </a:lnTo>
                  <a:lnTo>
                    <a:pt x="7074" y="677197"/>
                  </a:lnTo>
                  <a:lnTo>
                    <a:pt x="0" y="666684"/>
                  </a:lnTo>
                  <a:lnTo>
                    <a:pt x="4442" y="659588"/>
                  </a:lnTo>
                  <a:lnTo>
                    <a:pt x="8708" y="0"/>
                  </a:lnTo>
                  <a:lnTo>
                    <a:pt x="16974" y="9741"/>
                  </a:lnTo>
                  <a:lnTo>
                    <a:pt x="25245" y="19476"/>
                  </a:lnTo>
                  <a:lnTo>
                    <a:pt x="33521" y="29207"/>
                  </a:lnTo>
                  <a:lnTo>
                    <a:pt x="41801" y="38934"/>
                  </a:lnTo>
                  <a:lnTo>
                    <a:pt x="50084" y="48656"/>
                  </a:lnTo>
                  <a:lnTo>
                    <a:pt x="58371" y="58373"/>
                  </a:lnTo>
                  <a:lnTo>
                    <a:pt x="66661" y="68087"/>
                  </a:lnTo>
                  <a:lnTo>
                    <a:pt x="74954" y="77798"/>
                  </a:lnTo>
                  <a:lnTo>
                    <a:pt x="83248" y="87505"/>
                  </a:lnTo>
                  <a:lnTo>
                    <a:pt x="91545" y="97209"/>
                  </a:lnTo>
                  <a:lnTo>
                    <a:pt x="95610" y="119544"/>
                  </a:lnTo>
                  <a:lnTo>
                    <a:pt x="99842" y="106911"/>
                  </a:lnTo>
                  <a:lnTo>
                    <a:pt x="96321" y="119544"/>
                  </a:lnTo>
                  <a:lnTo>
                    <a:pt x="102719" y="122819"/>
                  </a:lnTo>
                  <a:lnTo>
                    <a:pt x="105917" y="129006"/>
                  </a:lnTo>
                  <a:lnTo>
                    <a:pt x="108141" y="116610"/>
                  </a:lnTo>
                  <a:lnTo>
                    <a:pt x="116440" y="126306"/>
                  </a:lnTo>
                  <a:lnTo>
                    <a:pt x="112493" y="136830"/>
                  </a:lnTo>
                  <a:lnTo>
                    <a:pt x="111782" y="135920"/>
                  </a:lnTo>
                  <a:lnTo>
                    <a:pt x="110716" y="135374"/>
                  </a:lnTo>
                  <a:lnTo>
                    <a:pt x="109116" y="135192"/>
                  </a:lnTo>
                  <a:lnTo>
                    <a:pt x="107723" y="821433"/>
                  </a:lnTo>
                  <a:lnTo>
                    <a:pt x="99564" y="809792"/>
                  </a:lnTo>
                  <a:lnTo>
                    <a:pt x="95965" y="119362"/>
                  </a:lnTo>
                  <a:lnTo>
                    <a:pt x="95788" y="119362"/>
                  </a:lnTo>
                  <a:lnTo>
                    <a:pt x="99564" y="809792"/>
                  </a:lnTo>
                  <a:lnTo>
                    <a:pt x="91408" y="798152"/>
                  </a:lnTo>
                  <a:close/>
                </a:path>
              </a:pathLst>
            </a:custGeom>
            <a:solidFill>
              <a:srgbClr val="317193"/>
            </a:solidFill>
          </p:spPr>
          <p:txBody>
            <a:bodyPr wrap="square" lIns="0" tIns="0" rIns="0" bIns="0" rtlCol="0">
              <a:noAutofit/>
            </a:bodyPr>
            <a:lstStyle/>
            <a:p>
              <a:endParaRPr sz="1758"/>
            </a:p>
          </p:txBody>
        </p:sp>
        <p:sp>
          <p:nvSpPr>
            <p:cNvPr id="2002" name="object 979"/>
            <p:cNvSpPr/>
            <p:nvPr/>
          </p:nvSpPr>
          <p:spPr>
            <a:xfrm>
              <a:off x="6735201" y="2747652"/>
              <a:ext cx="12444" cy="325641"/>
            </a:xfrm>
            <a:custGeom>
              <a:avLst/>
              <a:gdLst/>
              <a:ahLst/>
              <a:cxnLst/>
              <a:rect l="l" t="t" r="r" b="b"/>
              <a:pathLst>
                <a:path w="12744" h="333480">
                  <a:moveTo>
                    <a:pt x="4442" y="333480"/>
                  </a:moveTo>
                  <a:lnTo>
                    <a:pt x="0" y="222669"/>
                  </a:lnTo>
                  <a:lnTo>
                    <a:pt x="2651" y="7694"/>
                  </a:lnTo>
                  <a:lnTo>
                    <a:pt x="12744" y="0"/>
                  </a:lnTo>
                  <a:lnTo>
                    <a:pt x="4442" y="333480"/>
                  </a:lnTo>
                  <a:close/>
                </a:path>
              </a:pathLst>
            </a:custGeom>
            <a:solidFill>
              <a:srgbClr val="317193"/>
            </a:solidFill>
          </p:spPr>
          <p:txBody>
            <a:bodyPr wrap="square" lIns="0" tIns="0" rIns="0" bIns="0" rtlCol="0">
              <a:noAutofit/>
            </a:bodyPr>
            <a:lstStyle/>
            <a:p>
              <a:endParaRPr sz="1758"/>
            </a:p>
          </p:txBody>
        </p:sp>
        <p:sp>
          <p:nvSpPr>
            <p:cNvPr id="2003" name="object 980"/>
            <p:cNvSpPr/>
            <p:nvPr/>
          </p:nvSpPr>
          <p:spPr>
            <a:xfrm>
              <a:off x="6943288" y="2811418"/>
              <a:ext cx="11264" cy="21825"/>
            </a:xfrm>
            <a:custGeom>
              <a:avLst/>
              <a:gdLst/>
              <a:ahLst/>
              <a:cxnLst/>
              <a:rect l="l" t="t" r="r" b="b"/>
              <a:pathLst>
                <a:path w="11535" h="22350">
                  <a:moveTo>
                    <a:pt x="3376" y="22350"/>
                  </a:moveTo>
                  <a:lnTo>
                    <a:pt x="0" y="14344"/>
                  </a:lnTo>
                  <a:lnTo>
                    <a:pt x="3236" y="0"/>
                  </a:lnTo>
                  <a:lnTo>
                    <a:pt x="11535" y="9694"/>
                  </a:lnTo>
                  <a:lnTo>
                    <a:pt x="3376" y="22350"/>
                  </a:lnTo>
                  <a:close/>
                </a:path>
              </a:pathLst>
            </a:custGeom>
            <a:solidFill>
              <a:srgbClr val="317193"/>
            </a:solidFill>
          </p:spPr>
          <p:txBody>
            <a:bodyPr wrap="square" lIns="0" tIns="0" rIns="0" bIns="0" rtlCol="0">
              <a:noAutofit/>
            </a:bodyPr>
            <a:lstStyle/>
            <a:p>
              <a:endParaRPr sz="1758"/>
            </a:p>
          </p:txBody>
        </p:sp>
        <p:sp>
          <p:nvSpPr>
            <p:cNvPr id="2004" name="object 981"/>
            <p:cNvSpPr/>
            <p:nvPr/>
          </p:nvSpPr>
          <p:spPr>
            <a:xfrm>
              <a:off x="6926786" y="2792473"/>
              <a:ext cx="11542" cy="21576"/>
            </a:xfrm>
            <a:custGeom>
              <a:avLst/>
              <a:gdLst/>
              <a:ahLst/>
              <a:cxnLst/>
              <a:rect l="l" t="t" r="r" b="b"/>
              <a:pathLst>
                <a:path w="11820" h="22095">
                  <a:moveTo>
                    <a:pt x="6397" y="15908"/>
                  </a:moveTo>
                  <a:lnTo>
                    <a:pt x="0" y="12633"/>
                  </a:lnTo>
                  <a:lnTo>
                    <a:pt x="3521" y="0"/>
                  </a:lnTo>
                  <a:lnTo>
                    <a:pt x="11820" y="9698"/>
                  </a:lnTo>
                  <a:lnTo>
                    <a:pt x="9596" y="22095"/>
                  </a:lnTo>
                  <a:lnTo>
                    <a:pt x="6397" y="15908"/>
                  </a:lnTo>
                  <a:close/>
                </a:path>
              </a:pathLst>
            </a:custGeom>
            <a:solidFill>
              <a:srgbClr val="317193"/>
            </a:solidFill>
          </p:spPr>
          <p:txBody>
            <a:bodyPr wrap="square" lIns="0" tIns="0" rIns="0" bIns="0" rtlCol="0">
              <a:noAutofit/>
            </a:bodyPr>
            <a:lstStyle/>
            <a:p>
              <a:endParaRPr sz="1758"/>
            </a:p>
          </p:txBody>
        </p:sp>
        <p:sp>
          <p:nvSpPr>
            <p:cNvPr id="2005" name="object 982"/>
            <p:cNvSpPr/>
            <p:nvPr/>
          </p:nvSpPr>
          <p:spPr>
            <a:xfrm>
              <a:off x="6980589" y="2858741"/>
              <a:ext cx="6364" cy="10927"/>
            </a:xfrm>
            <a:custGeom>
              <a:avLst/>
              <a:gdLst/>
              <a:ahLst/>
              <a:cxnLst/>
              <a:rect l="l" t="t" r="r" b="b"/>
              <a:pathLst>
                <a:path w="6517" h="11190">
                  <a:moveTo>
                    <a:pt x="6517" y="0"/>
                  </a:moveTo>
                  <a:lnTo>
                    <a:pt x="3021" y="11190"/>
                  </a:lnTo>
                  <a:lnTo>
                    <a:pt x="1421" y="9553"/>
                  </a:lnTo>
                  <a:lnTo>
                    <a:pt x="355" y="7369"/>
                  </a:lnTo>
                  <a:lnTo>
                    <a:pt x="0" y="4458"/>
                  </a:lnTo>
                  <a:lnTo>
                    <a:pt x="6517" y="0"/>
                  </a:lnTo>
                  <a:close/>
                </a:path>
              </a:pathLst>
            </a:custGeom>
            <a:solidFill>
              <a:srgbClr val="317193"/>
            </a:solidFill>
          </p:spPr>
          <p:txBody>
            <a:bodyPr wrap="square" lIns="0" tIns="0" rIns="0" bIns="0" rtlCol="0">
              <a:noAutofit/>
            </a:bodyPr>
            <a:lstStyle/>
            <a:p>
              <a:endParaRPr sz="1758"/>
            </a:p>
          </p:txBody>
        </p:sp>
        <p:sp>
          <p:nvSpPr>
            <p:cNvPr id="2006" name="object 983"/>
            <p:cNvSpPr/>
            <p:nvPr/>
          </p:nvSpPr>
          <p:spPr>
            <a:xfrm>
              <a:off x="7011646" y="2893476"/>
              <a:ext cx="8329" cy="259055"/>
            </a:xfrm>
            <a:custGeom>
              <a:avLst/>
              <a:gdLst/>
              <a:ahLst/>
              <a:cxnLst/>
              <a:rect l="l" t="t" r="r" b="b"/>
              <a:pathLst>
                <a:path w="8530" h="265291">
                  <a:moveTo>
                    <a:pt x="3376" y="264381"/>
                  </a:moveTo>
                  <a:lnTo>
                    <a:pt x="4798" y="263653"/>
                  </a:lnTo>
                  <a:lnTo>
                    <a:pt x="6397" y="262743"/>
                  </a:lnTo>
                  <a:lnTo>
                    <a:pt x="7038" y="262579"/>
                  </a:lnTo>
                  <a:lnTo>
                    <a:pt x="7038" y="300"/>
                  </a:lnTo>
                  <a:lnTo>
                    <a:pt x="0" y="0"/>
                  </a:lnTo>
                  <a:lnTo>
                    <a:pt x="1421" y="264927"/>
                  </a:lnTo>
                  <a:lnTo>
                    <a:pt x="1599" y="265109"/>
                  </a:lnTo>
                  <a:lnTo>
                    <a:pt x="1777" y="265291"/>
                  </a:lnTo>
                  <a:lnTo>
                    <a:pt x="3376" y="264381"/>
                  </a:lnTo>
                  <a:close/>
                </a:path>
              </a:pathLst>
            </a:custGeom>
            <a:solidFill>
              <a:srgbClr val="317193"/>
            </a:solidFill>
          </p:spPr>
          <p:txBody>
            <a:bodyPr wrap="square" lIns="0" tIns="0" rIns="0" bIns="0" rtlCol="0">
              <a:noAutofit/>
            </a:bodyPr>
            <a:lstStyle/>
            <a:p>
              <a:endParaRPr sz="1758"/>
            </a:p>
          </p:txBody>
        </p:sp>
        <p:sp>
          <p:nvSpPr>
            <p:cNvPr id="2007" name="object 984"/>
            <p:cNvSpPr/>
            <p:nvPr/>
          </p:nvSpPr>
          <p:spPr>
            <a:xfrm>
              <a:off x="6996548" y="2879453"/>
              <a:ext cx="867" cy="1243"/>
            </a:xfrm>
            <a:custGeom>
              <a:avLst/>
              <a:gdLst/>
              <a:ahLst/>
              <a:cxnLst/>
              <a:rect l="l" t="t" r="r" b="b"/>
              <a:pathLst>
                <a:path w="888" h="1273">
                  <a:moveTo>
                    <a:pt x="355" y="181"/>
                  </a:moveTo>
                  <a:lnTo>
                    <a:pt x="533" y="0"/>
                  </a:lnTo>
                  <a:lnTo>
                    <a:pt x="888" y="1273"/>
                  </a:lnTo>
                  <a:lnTo>
                    <a:pt x="0" y="363"/>
                  </a:lnTo>
                  <a:lnTo>
                    <a:pt x="533" y="0"/>
                  </a:lnTo>
                  <a:lnTo>
                    <a:pt x="355" y="181"/>
                  </a:lnTo>
                  <a:close/>
                </a:path>
              </a:pathLst>
            </a:custGeom>
            <a:solidFill>
              <a:srgbClr val="317193"/>
            </a:solidFill>
          </p:spPr>
          <p:txBody>
            <a:bodyPr wrap="square" lIns="0" tIns="0" rIns="0" bIns="0" rtlCol="0">
              <a:noAutofit/>
            </a:bodyPr>
            <a:lstStyle/>
            <a:p>
              <a:endParaRPr sz="1758"/>
            </a:p>
          </p:txBody>
        </p:sp>
        <p:sp>
          <p:nvSpPr>
            <p:cNvPr id="2008" name="object 985"/>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009" name="object 986"/>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010" name="object 987"/>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011" name="object 988"/>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012" name="object 989"/>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013" name="object 990"/>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014" name="object 991"/>
            <p:cNvSpPr/>
            <p:nvPr/>
          </p:nvSpPr>
          <p:spPr>
            <a:xfrm>
              <a:off x="6993762" y="2877657"/>
              <a:ext cx="26216" cy="725282"/>
            </a:xfrm>
            <a:custGeom>
              <a:avLst/>
              <a:gdLst/>
              <a:ahLst/>
              <a:cxnLst/>
              <a:rect l="l" t="t" r="r" b="b"/>
              <a:pathLst>
                <a:path w="26847" h="742742">
                  <a:moveTo>
                    <a:pt x="9609" y="0"/>
                  </a:moveTo>
                  <a:lnTo>
                    <a:pt x="1789" y="181"/>
                  </a:lnTo>
                  <a:lnTo>
                    <a:pt x="1786" y="1091"/>
                  </a:lnTo>
                  <a:lnTo>
                    <a:pt x="905" y="295677"/>
                  </a:lnTo>
                  <a:lnTo>
                    <a:pt x="2322" y="295677"/>
                  </a:lnTo>
                  <a:lnTo>
                    <a:pt x="2500" y="1091"/>
                  </a:lnTo>
                  <a:lnTo>
                    <a:pt x="8424" y="181"/>
                  </a:lnTo>
                  <a:lnTo>
                    <a:pt x="9609" y="0"/>
                  </a:lnTo>
                  <a:close/>
                </a:path>
                <a:path w="26847" h="742742">
                  <a:moveTo>
                    <a:pt x="10675" y="3275"/>
                  </a:moveTo>
                  <a:lnTo>
                    <a:pt x="10664" y="3457"/>
                  </a:lnTo>
                  <a:lnTo>
                    <a:pt x="10556" y="5276"/>
                  </a:lnTo>
                  <a:lnTo>
                    <a:pt x="18317" y="5276"/>
                  </a:lnTo>
                  <a:lnTo>
                    <a:pt x="11030" y="3457"/>
                  </a:lnTo>
                </a:path>
                <a:path w="26847" h="742742">
                  <a:moveTo>
                    <a:pt x="10556" y="5276"/>
                  </a:moveTo>
                  <a:lnTo>
                    <a:pt x="10438" y="7278"/>
                  </a:lnTo>
                  <a:lnTo>
                    <a:pt x="10319" y="9279"/>
                  </a:lnTo>
                  <a:lnTo>
                    <a:pt x="9965" y="289491"/>
                  </a:lnTo>
                  <a:lnTo>
                    <a:pt x="9964" y="290400"/>
                  </a:lnTo>
                  <a:lnTo>
                    <a:pt x="9075" y="290582"/>
                  </a:lnTo>
                  <a:lnTo>
                    <a:pt x="8187" y="290764"/>
                  </a:lnTo>
                  <a:lnTo>
                    <a:pt x="10319" y="290764"/>
                  </a:lnTo>
                  <a:lnTo>
                    <a:pt x="10142" y="290582"/>
                  </a:lnTo>
                  <a:lnTo>
                    <a:pt x="10379" y="290400"/>
                  </a:lnTo>
                  <a:lnTo>
                    <a:pt x="11563" y="289491"/>
                  </a:lnTo>
                  <a:lnTo>
                    <a:pt x="10505" y="9279"/>
                  </a:lnTo>
                  <a:lnTo>
                    <a:pt x="10497" y="7278"/>
                  </a:lnTo>
                  <a:lnTo>
                    <a:pt x="10853" y="5276"/>
                  </a:lnTo>
                </a:path>
                <a:path w="26847" h="742742">
                  <a:moveTo>
                    <a:pt x="10853" y="5276"/>
                  </a:moveTo>
                  <a:lnTo>
                    <a:pt x="11559" y="287853"/>
                  </a:lnTo>
                  <a:lnTo>
                    <a:pt x="11560" y="288035"/>
                  </a:lnTo>
                  <a:lnTo>
                    <a:pt x="14762" y="288035"/>
                  </a:lnTo>
                  <a:lnTo>
                    <a:pt x="14585" y="287853"/>
                  </a:lnTo>
                  <a:lnTo>
                    <a:pt x="18317" y="5276"/>
                  </a:lnTo>
                </a:path>
                <a:path w="26847" h="742742">
                  <a:moveTo>
                    <a:pt x="18317" y="5276"/>
                  </a:moveTo>
                  <a:lnTo>
                    <a:pt x="18179" y="16194"/>
                  </a:lnTo>
                  <a:lnTo>
                    <a:pt x="14849" y="281121"/>
                  </a:lnTo>
                  <a:lnTo>
                    <a:pt x="14847" y="281303"/>
                  </a:lnTo>
                  <a:lnTo>
                    <a:pt x="14845" y="281485"/>
                  </a:lnTo>
                  <a:lnTo>
                    <a:pt x="20094" y="281485"/>
                  </a:lnTo>
                  <a:lnTo>
                    <a:pt x="19916" y="281303"/>
                  </a:lnTo>
                  <a:lnTo>
                    <a:pt x="19738" y="281121"/>
                  </a:lnTo>
                  <a:lnTo>
                    <a:pt x="18317" y="16194"/>
                  </a:lnTo>
                </a:path>
                <a:path w="26847" h="742742">
                  <a:moveTo>
                    <a:pt x="5343" y="6550"/>
                  </a:moveTo>
                  <a:lnTo>
                    <a:pt x="5343" y="7824"/>
                  </a:lnTo>
                  <a:lnTo>
                    <a:pt x="5168" y="290946"/>
                  </a:lnTo>
                  <a:lnTo>
                    <a:pt x="7298" y="290946"/>
                  </a:lnTo>
                  <a:lnTo>
                    <a:pt x="5877" y="7824"/>
                  </a:lnTo>
                </a:path>
                <a:path w="26847" h="742742">
                  <a:moveTo>
                    <a:pt x="25355" y="278773"/>
                  </a:moveTo>
                  <a:lnTo>
                    <a:pt x="24714" y="278937"/>
                  </a:lnTo>
                  <a:lnTo>
                    <a:pt x="23115" y="279847"/>
                  </a:lnTo>
                  <a:lnTo>
                    <a:pt x="21693" y="280575"/>
                  </a:lnTo>
                  <a:lnTo>
                    <a:pt x="20094" y="281485"/>
                  </a:lnTo>
                  <a:lnTo>
                    <a:pt x="25355" y="281485"/>
                  </a:lnTo>
                  <a:lnTo>
                    <a:pt x="25355" y="280575"/>
                  </a:lnTo>
                  <a:lnTo>
                    <a:pt x="25355" y="279847"/>
                  </a:lnTo>
                  <a:lnTo>
                    <a:pt x="25355" y="278937"/>
                  </a:lnTo>
                </a:path>
                <a:path w="26847" h="742742">
                  <a:moveTo>
                    <a:pt x="14845" y="281485"/>
                  </a:moveTo>
                  <a:lnTo>
                    <a:pt x="14762" y="288035"/>
                  </a:lnTo>
                  <a:lnTo>
                    <a:pt x="25355" y="288035"/>
                  </a:lnTo>
                  <a:lnTo>
                    <a:pt x="25355" y="281485"/>
                  </a:lnTo>
                </a:path>
                <a:path w="26847" h="742742">
                  <a:moveTo>
                    <a:pt x="11560" y="288035"/>
                  </a:moveTo>
                  <a:lnTo>
                    <a:pt x="11562" y="288763"/>
                  </a:lnTo>
                  <a:lnTo>
                    <a:pt x="25355" y="288763"/>
                  </a:lnTo>
                  <a:lnTo>
                    <a:pt x="25355" y="288035"/>
                  </a:lnTo>
                </a:path>
                <a:path w="26847" h="742742">
                  <a:moveTo>
                    <a:pt x="11562" y="288763"/>
                  </a:moveTo>
                  <a:lnTo>
                    <a:pt x="11563" y="289491"/>
                  </a:lnTo>
                  <a:lnTo>
                    <a:pt x="10319" y="290764"/>
                  </a:lnTo>
                  <a:lnTo>
                    <a:pt x="11577" y="290764"/>
                  </a:lnTo>
                  <a:lnTo>
                    <a:pt x="11563" y="289491"/>
                  </a:lnTo>
                  <a:lnTo>
                    <a:pt x="12985" y="288763"/>
                  </a:lnTo>
                </a:path>
                <a:path w="26847" h="742742">
                  <a:moveTo>
                    <a:pt x="12985" y="288763"/>
                  </a:moveTo>
                  <a:lnTo>
                    <a:pt x="16362" y="732006"/>
                  </a:lnTo>
                  <a:lnTo>
                    <a:pt x="19027" y="735827"/>
                  </a:lnTo>
                  <a:lnTo>
                    <a:pt x="19516" y="742163"/>
                  </a:lnTo>
                  <a:lnTo>
                    <a:pt x="19561" y="742742"/>
                  </a:lnTo>
                  <a:lnTo>
                    <a:pt x="25355" y="742163"/>
                  </a:lnTo>
                  <a:lnTo>
                    <a:pt x="25355" y="735827"/>
                  </a:lnTo>
                  <a:lnTo>
                    <a:pt x="25355" y="732006"/>
                  </a:lnTo>
                  <a:lnTo>
                    <a:pt x="25355" y="288763"/>
                  </a:lnTo>
                </a:path>
                <a:path w="26847" h="742742">
                  <a:moveTo>
                    <a:pt x="8187" y="290764"/>
                  </a:moveTo>
                  <a:lnTo>
                    <a:pt x="7298" y="290946"/>
                  </a:lnTo>
                  <a:lnTo>
                    <a:pt x="11579" y="290946"/>
                  </a:lnTo>
                  <a:lnTo>
                    <a:pt x="11577" y="290764"/>
                  </a:lnTo>
                </a:path>
                <a:path w="26847" h="742742">
                  <a:moveTo>
                    <a:pt x="5168" y="290946"/>
                  </a:moveTo>
                  <a:lnTo>
                    <a:pt x="5167" y="292402"/>
                  </a:lnTo>
                  <a:lnTo>
                    <a:pt x="11595" y="292402"/>
                  </a:lnTo>
                  <a:lnTo>
                    <a:pt x="11579" y="290946"/>
                  </a:lnTo>
                </a:path>
                <a:path w="26847" h="742742">
                  <a:moveTo>
                    <a:pt x="5167" y="292402"/>
                  </a:moveTo>
                  <a:lnTo>
                    <a:pt x="5166" y="295313"/>
                  </a:lnTo>
                  <a:lnTo>
                    <a:pt x="5521" y="292402"/>
                  </a:lnTo>
                </a:path>
                <a:path w="26847" h="742742">
                  <a:moveTo>
                    <a:pt x="5521" y="292402"/>
                  </a:moveTo>
                  <a:lnTo>
                    <a:pt x="5343" y="295313"/>
                  </a:lnTo>
                  <a:lnTo>
                    <a:pt x="2322" y="295677"/>
                  </a:lnTo>
                  <a:lnTo>
                    <a:pt x="11630" y="295677"/>
                  </a:lnTo>
                  <a:lnTo>
                    <a:pt x="11627" y="295313"/>
                  </a:lnTo>
                  <a:lnTo>
                    <a:pt x="11595" y="292402"/>
                  </a:lnTo>
                </a:path>
                <a:path w="26847" h="742742">
                  <a:moveTo>
                    <a:pt x="905" y="295677"/>
                  </a:moveTo>
                  <a:lnTo>
                    <a:pt x="901" y="297315"/>
                  </a:lnTo>
                  <a:lnTo>
                    <a:pt x="545" y="300226"/>
                  </a:lnTo>
                  <a:lnTo>
                    <a:pt x="0" y="708747"/>
                  </a:lnTo>
                  <a:lnTo>
                    <a:pt x="8179" y="720378"/>
                  </a:lnTo>
                  <a:lnTo>
                    <a:pt x="16362" y="732006"/>
                  </a:lnTo>
                  <a:lnTo>
                    <a:pt x="16236" y="720378"/>
                  </a:lnTo>
                  <a:lnTo>
                    <a:pt x="16110" y="708747"/>
                  </a:lnTo>
                  <a:lnTo>
                    <a:pt x="11680" y="300226"/>
                  </a:lnTo>
                  <a:lnTo>
                    <a:pt x="11648" y="297315"/>
                  </a:lnTo>
                  <a:lnTo>
                    <a:pt x="11630" y="295677"/>
                  </a:lnTo>
                </a:path>
              </a:pathLst>
            </a:custGeom>
            <a:solidFill>
              <a:srgbClr val="317193"/>
            </a:solidFill>
          </p:spPr>
          <p:txBody>
            <a:bodyPr wrap="square" lIns="0" tIns="0" rIns="0" bIns="0" rtlCol="0">
              <a:noAutofit/>
            </a:bodyPr>
            <a:lstStyle/>
            <a:p>
              <a:endParaRPr sz="1758"/>
            </a:p>
          </p:txBody>
        </p:sp>
        <p:sp>
          <p:nvSpPr>
            <p:cNvPr id="2015" name="object 992"/>
            <p:cNvSpPr/>
            <p:nvPr/>
          </p:nvSpPr>
          <p:spPr>
            <a:xfrm>
              <a:off x="6734740" y="2965265"/>
              <a:ext cx="7119" cy="245200"/>
            </a:xfrm>
            <a:custGeom>
              <a:avLst/>
              <a:gdLst/>
              <a:ahLst/>
              <a:cxnLst/>
              <a:rect l="l" t="t" r="r" b="b"/>
              <a:pathLst>
                <a:path w="7290" h="251103">
                  <a:moveTo>
                    <a:pt x="7290" y="251103"/>
                  </a:moveTo>
                  <a:lnTo>
                    <a:pt x="0" y="240710"/>
                  </a:lnTo>
                  <a:lnTo>
                    <a:pt x="117" y="181"/>
                  </a:lnTo>
                  <a:lnTo>
                    <a:pt x="295" y="0"/>
                  </a:lnTo>
                  <a:lnTo>
                    <a:pt x="7290" y="251103"/>
                  </a:lnTo>
                  <a:close/>
                </a:path>
              </a:pathLst>
            </a:custGeom>
            <a:solidFill>
              <a:srgbClr val="317193"/>
            </a:solidFill>
          </p:spPr>
          <p:txBody>
            <a:bodyPr wrap="square" lIns="0" tIns="0" rIns="0" bIns="0" rtlCol="0">
              <a:noAutofit/>
            </a:bodyPr>
            <a:lstStyle/>
            <a:p>
              <a:endParaRPr sz="1758"/>
            </a:p>
          </p:txBody>
        </p:sp>
        <p:sp>
          <p:nvSpPr>
            <p:cNvPr id="2016" name="object 993"/>
            <p:cNvSpPr/>
            <p:nvPr/>
          </p:nvSpPr>
          <p:spPr>
            <a:xfrm>
              <a:off x="6642711" y="2869839"/>
              <a:ext cx="5359" cy="206852"/>
            </a:xfrm>
            <a:custGeom>
              <a:avLst/>
              <a:gdLst/>
              <a:ahLst/>
              <a:cxnLst/>
              <a:rect l="l" t="t" r="r" b="b"/>
              <a:pathLst>
                <a:path w="5488" h="211832">
                  <a:moveTo>
                    <a:pt x="177" y="363"/>
                  </a:moveTo>
                  <a:lnTo>
                    <a:pt x="355" y="0"/>
                  </a:lnTo>
                  <a:lnTo>
                    <a:pt x="5488" y="211832"/>
                  </a:lnTo>
                  <a:lnTo>
                    <a:pt x="0" y="545"/>
                  </a:lnTo>
                  <a:lnTo>
                    <a:pt x="355" y="0"/>
                  </a:lnTo>
                  <a:lnTo>
                    <a:pt x="177" y="363"/>
                  </a:lnTo>
                  <a:close/>
                </a:path>
              </a:pathLst>
            </a:custGeom>
            <a:solidFill>
              <a:srgbClr val="317193"/>
            </a:solidFill>
          </p:spPr>
          <p:txBody>
            <a:bodyPr wrap="square" lIns="0" tIns="0" rIns="0" bIns="0" rtlCol="0">
              <a:noAutofit/>
            </a:bodyPr>
            <a:lstStyle/>
            <a:p>
              <a:endParaRPr sz="1758"/>
            </a:p>
          </p:txBody>
        </p:sp>
        <p:sp>
          <p:nvSpPr>
            <p:cNvPr id="2017" name="object 994"/>
            <p:cNvSpPr/>
            <p:nvPr/>
          </p:nvSpPr>
          <p:spPr>
            <a:xfrm>
              <a:off x="6522069" y="2272044"/>
              <a:ext cx="65418" cy="290241"/>
            </a:xfrm>
            <a:custGeom>
              <a:avLst/>
              <a:gdLst/>
              <a:ahLst/>
              <a:cxnLst/>
              <a:rect l="l" t="t" r="r" b="b"/>
              <a:pathLst>
                <a:path w="66993" h="297228">
                  <a:moveTo>
                    <a:pt x="42506" y="275394"/>
                  </a:moveTo>
                  <a:lnTo>
                    <a:pt x="47482" y="274484"/>
                  </a:lnTo>
                  <a:lnTo>
                    <a:pt x="51036" y="273574"/>
                  </a:lnTo>
                  <a:lnTo>
                    <a:pt x="49792" y="269935"/>
                  </a:lnTo>
                  <a:lnTo>
                    <a:pt x="50681" y="264294"/>
                  </a:lnTo>
                  <a:lnTo>
                    <a:pt x="51569" y="261019"/>
                  </a:lnTo>
                  <a:lnTo>
                    <a:pt x="47837" y="256470"/>
                  </a:lnTo>
                  <a:lnTo>
                    <a:pt x="43394" y="254651"/>
                  </a:lnTo>
                  <a:lnTo>
                    <a:pt x="37885" y="252467"/>
                  </a:lnTo>
                  <a:lnTo>
                    <a:pt x="33620" y="257380"/>
                  </a:lnTo>
                  <a:lnTo>
                    <a:pt x="31132" y="261747"/>
                  </a:lnTo>
                  <a:lnTo>
                    <a:pt x="29028" y="273020"/>
                  </a:lnTo>
                  <a:lnTo>
                    <a:pt x="28817" y="295135"/>
                  </a:lnTo>
                  <a:lnTo>
                    <a:pt x="19293" y="286783"/>
                  </a:lnTo>
                  <a:lnTo>
                    <a:pt x="15671" y="285401"/>
                  </a:lnTo>
                  <a:lnTo>
                    <a:pt x="7318" y="283036"/>
                  </a:lnTo>
                  <a:lnTo>
                    <a:pt x="3941" y="289950"/>
                  </a:lnTo>
                  <a:lnTo>
                    <a:pt x="743" y="296137"/>
                  </a:lnTo>
                  <a:lnTo>
                    <a:pt x="209" y="297228"/>
                  </a:lnTo>
                  <a:lnTo>
                    <a:pt x="0" y="0"/>
                  </a:lnTo>
                  <a:lnTo>
                    <a:pt x="7319" y="10449"/>
                  </a:lnTo>
                  <a:lnTo>
                    <a:pt x="8029" y="11922"/>
                  </a:lnTo>
                  <a:lnTo>
                    <a:pt x="13271" y="23495"/>
                  </a:lnTo>
                  <a:lnTo>
                    <a:pt x="18452" y="35104"/>
                  </a:lnTo>
                  <a:lnTo>
                    <a:pt x="23602" y="46731"/>
                  </a:lnTo>
                  <a:lnTo>
                    <a:pt x="28753" y="58357"/>
                  </a:lnTo>
                  <a:lnTo>
                    <a:pt x="33934" y="69966"/>
                  </a:lnTo>
                  <a:lnTo>
                    <a:pt x="39178" y="81538"/>
                  </a:lnTo>
                  <a:lnTo>
                    <a:pt x="44514" y="93056"/>
                  </a:lnTo>
                  <a:lnTo>
                    <a:pt x="49974" y="104501"/>
                  </a:lnTo>
                  <a:lnTo>
                    <a:pt x="55479" y="115637"/>
                  </a:lnTo>
                  <a:lnTo>
                    <a:pt x="61194" y="126993"/>
                  </a:lnTo>
                  <a:lnTo>
                    <a:pt x="66993" y="138300"/>
                  </a:lnTo>
                  <a:lnTo>
                    <a:pt x="65964" y="281944"/>
                  </a:lnTo>
                  <a:lnTo>
                    <a:pt x="63476" y="277941"/>
                  </a:lnTo>
                  <a:lnTo>
                    <a:pt x="60455" y="273028"/>
                  </a:lnTo>
                  <a:lnTo>
                    <a:pt x="56901" y="278487"/>
                  </a:lnTo>
                  <a:lnTo>
                    <a:pt x="53879" y="280125"/>
                  </a:lnTo>
                  <a:lnTo>
                    <a:pt x="42300" y="280111"/>
                  </a:lnTo>
                  <a:lnTo>
                    <a:pt x="36288" y="270162"/>
                  </a:lnTo>
                  <a:lnTo>
                    <a:pt x="36286" y="267388"/>
                  </a:lnTo>
                  <a:lnTo>
                    <a:pt x="36997" y="265022"/>
                  </a:lnTo>
                  <a:lnTo>
                    <a:pt x="39662" y="264476"/>
                  </a:lnTo>
                  <a:lnTo>
                    <a:pt x="42328" y="263749"/>
                  </a:lnTo>
                  <a:lnTo>
                    <a:pt x="42683" y="266114"/>
                  </a:lnTo>
                  <a:lnTo>
                    <a:pt x="43039" y="268115"/>
                  </a:lnTo>
                  <a:lnTo>
                    <a:pt x="43572" y="271027"/>
                  </a:lnTo>
                  <a:lnTo>
                    <a:pt x="42506" y="275394"/>
                  </a:lnTo>
                  <a:close/>
                </a:path>
              </a:pathLst>
            </a:custGeom>
            <a:solidFill>
              <a:srgbClr val="F8BE95"/>
            </a:solidFill>
          </p:spPr>
          <p:txBody>
            <a:bodyPr wrap="square" lIns="0" tIns="0" rIns="0" bIns="0" rtlCol="0">
              <a:noAutofit/>
            </a:bodyPr>
            <a:lstStyle/>
            <a:p>
              <a:endParaRPr sz="1758"/>
            </a:p>
          </p:txBody>
        </p:sp>
        <p:sp>
          <p:nvSpPr>
            <p:cNvPr id="2018" name="object 995"/>
            <p:cNvSpPr/>
            <p:nvPr/>
          </p:nvSpPr>
          <p:spPr>
            <a:xfrm>
              <a:off x="6412717" y="2681961"/>
              <a:ext cx="23027" cy="88639"/>
            </a:xfrm>
            <a:custGeom>
              <a:avLst/>
              <a:gdLst/>
              <a:ahLst/>
              <a:cxnLst/>
              <a:rect l="l" t="t" r="r" b="b"/>
              <a:pathLst>
                <a:path w="23581" h="90773">
                  <a:moveTo>
                    <a:pt x="600" y="1543"/>
                  </a:moveTo>
                  <a:lnTo>
                    <a:pt x="8681" y="0"/>
                  </a:lnTo>
                  <a:lnTo>
                    <a:pt x="14914" y="7145"/>
                  </a:lnTo>
                  <a:lnTo>
                    <a:pt x="16061" y="8093"/>
                  </a:lnTo>
                  <a:lnTo>
                    <a:pt x="19260" y="10095"/>
                  </a:lnTo>
                  <a:lnTo>
                    <a:pt x="23581" y="90773"/>
                  </a:lnTo>
                  <a:lnTo>
                    <a:pt x="13624" y="82749"/>
                  </a:lnTo>
                  <a:lnTo>
                    <a:pt x="4500" y="73899"/>
                  </a:lnTo>
                  <a:lnTo>
                    <a:pt x="5220" y="25743"/>
                  </a:lnTo>
                  <a:lnTo>
                    <a:pt x="8063" y="30110"/>
                  </a:lnTo>
                  <a:lnTo>
                    <a:pt x="11440" y="26107"/>
                  </a:lnTo>
                  <a:lnTo>
                    <a:pt x="14817" y="22286"/>
                  </a:lnTo>
                  <a:lnTo>
                    <a:pt x="10196" y="20284"/>
                  </a:lnTo>
                  <a:lnTo>
                    <a:pt x="7886" y="17555"/>
                  </a:lnTo>
                  <a:lnTo>
                    <a:pt x="389" y="10947"/>
                  </a:lnTo>
                  <a:lnTo>
                    <a:pt x="0" y="2268"/>
                  </a:lnTo>
                  <a:lnTo>
                    <a:pt x="600" y="1543"/>
                  </a:lnTo>
                  <a:close/>
                </a:path>
              </a:pathLst>
            </a:custGeom>
            <a:solidFill>
              <a:srgbClr val="F8BE95"/>
            </a:solidFill>
          </p:spPr>
          <p:txBody>
            <a:bodyPr wrap="square" lIns="0" tIns="0" rIns="0" bIns="0" rtlCol="0">
              <a:noAutofit/>
            </a:bodyPr>
            <a:lstStyle/>
            <a:p>
              <a:endParaRPr sz="1758"/>
            </a:p>
          </p:txBody>
        </p:sp>
        <p:sp>
          <p:nvSpPr>
            <p:cNvPr id="2019" name="object 996"/>
            <p:cNvSpPr/>
            <p:nvPr/>
          </p:nvSpPr>
          <p:spPr>
            <a:xfrm>
              <a:off x="6148967" y="2274979"/>
              <a:ext cx="367577" cy="528592"/>
            </a:xfrm>
            <a:custGeom>
              <a:avLst/>
              <a:gdLst/>
              <a:ahLst/>
              <a:cxnLst/>
              <a:rect l="l" t="t" r="r" b="b"/>
              <a:pathLst>
                <a:path w="376426" h="541317">
                  <a:moveTo>
                    <a:pt x="309072" y="370461"/>
                  </a:moveTo>
                  <a:lnTo>
                    <a:pt x="308894" y="375192"/>
                  </a:lnTo>
                  <a:lnTo>
                    <a:pt x="308361" y="380104"/>
                  </a:lnTo>
                  <a:lnTo>
                    <a:pt x="306051" y="407034"/>
                  </a:lnTo>
                  <a:lnTo>
                    <a:pt x="303030" y="403395"/>
                  </a:lnTo>
                  <a:lnTo>
                    <a:pt x="298587" y="398118"/>
                  </a:lnTo>
                  <a:lnTo>
                    <a:pt x="293611" y="393569"/>
                  </a:lnTo>
                  <a:lnTo>
                    <a:pt x="278505" y="393569"/>
                  </a:lnTo>
                  <a:lnTo>
                    <a:pt x="277261" y="400120"/>
                  </a:lnTo>
                  <a:lnTo>
                    <a:pt x="274062" y="405032"/>
                  </a:lnTo>
                  <a:lnTo>
                    <a:pt x="272640" y="407216"/>
                  </a:lnTo>
                  <a:lnTo>
                    <a:pt x="269975" y="408671"/>
                  </a:lnTo>
                  <a:lnTo>
                    <a:pt x="267487" y="409945"/>
                  </a:lnTo>
                  <a:lnTo>
                    <a:pt x="262155" y="412311"/>
                  </a:lnTo>
                  <a:lnTo>
                    <a:pt x="261089" y="416677"/>
                  </a:lnTo>
                  <a:lnTo>
                    <a:pt x="261800" y="422136"/>
                  </a:lnTo>
                  <a:lnTo>
                    <a:pt x="260023" y="431416"/>
                  </a:lnTo>
                  <a:lnTo>
                    <a:pt x="267487" y="435055"/>
                  </a:lnTo>
                  <a:lnTo>
                    <a:pt x="272818" y="440150"/>
                  </a:lnTo>
                  <a:lnTo>
                    <a:pt x="275306" y="442515"/>
                  </a:lnTo>
                  <a:lnTo>
                    <a:pt x="274586" y="490671"/>
                  </a:lnTo>
                  <a:lnTo>
                    <a:pt x="266125" y="481170"/>
                  </a:lnTo>
                  <a:lnTo>
                    <a:pt x="258156" y="471193"/>
                  </a:lnTo>
                  <a:lnTo>
                    <a:pt x="250510" y="460914"/>
                  </a:lnTo>
                  <a:lnTo>
                    <a:pt x="248649" y="458345"/>
                  </a:lnTo>
                  <a:lnTo>
                    <a:pt x="241078" y="448043"/>
                  </a:lnTo>
                  <a:lnTo>
                    <a:pt x="233212" y="438023"/>
                  </a:lnTo>
                  <a:lnTo>
                    <a:pt x="225097" y="428241"/>
                  </a:lnTo>
                  <a:lnTo>
                    <a:pt x="216780" y="418654"/>
                  </a:lnTo>
                  <a:lnTo>
                    <a:pt x="208308" y="409215"/>
                  </a:lnTo>
                  <a:lnTo>
                    <a:pt x="199727" y="399881"/>
                  </a:lnTo>
                  <a:lnTo>
                    <a:pt x="192491" y="392113"/>
                  </a:lnTo>
                  <a:lnTo>
                    <a:pt x="183831" y="382821"/>
                  </a:lnTo>
                  <a:lnTo>
                    <a:pt x="175171" y="373545"/>
                  </a:lnTo>
                  <a:lnTo>
                    <a:pt x="173831" y="372098"/>
                  </a:lnTo>
                  <a:lnTo>
                    <a:pt x="164554" y="363399"/>
                  </a:lnTo>
                  <a:lnTo>
                    <a:pt x="155457" y="354509"/>
                  </a:lnTo>
                  <a:lnTo>
                    <a:pt x="146471" y="345502"/>
                  </a:lnTo>
                  <a:lnTo>
                    <a:pt x="137529" y="336455"/>
                  </a:lnTo>
                  <a:lnTo>
                    <a:pt x="128560" y="327443"/>
                  </a:lnTo>
                  <a:lnTo>
                    <a:pt x="119496" y="318541"/>
                  </a:lnTo>
                  <a:lnTo>
                    <a:pt x="110268" y="309826"/>
                  </a:lnTo>
                  <a:lnTo>
                    <a:pt x="100808" y="301373"/>
                  </a:lnTo>
                  <a:lnTo>
                    <a:pt x="91047" y="293257"/>
                  </a:lnTo>
                  <a:lnTo>
                    <a:pt x="86218" y="289491"/>
                  </a:lnTo>
                  <a:lnTo>
                    <a:pt x="78107" y="281937"/>
                  </a:lnTo>
                  <a:lnTo>
                    <a:pt x="69338" y="274815"/>
                  </a:lnTo>
                  <a:lnTo>
                    <a:pt x="66710" y="262857"/>
                  </a:lnTo>
                  <a:lnTo>
                    <a:pt x="67024" y="261288"/>
                  </a:lnTo>
                  <a:lnTo>
                    <a:pt x="64892" y="264199"/>
                  </a:lnTo>
                  <a:lnTo>
                    <a:pt x="63470" y="266018"/>
                  </a:lnTo>
                  <a:lnTo>
                    <a:pt x="62048" y="267838"/>
                  </a:lnTo>
                  <a:lnTo>
                    <a:pt x="60271" y="266200"/>
                  </a:lnTo>
                  <a:lnTo>
                    <a:pt x="58316" y="264745"/>
                  </a:lnTo>
                  <a:lnTo>
                    <a:pt x="56539" y="263107"/>
                  </a:lnTo>
                  <a:lnTo>
                    <a:pt x="59383" y="262379"/>
                  </a:lnTo>
                  <a:lnTo>
                    <a:pt x="63115" y="262197"/>
                  </a:lnTo>
                  <a:lnTo>
                    <a:pt x="61693" y="257466"/>
                  </a:lnTo>
                  <a:lnTo>
                    <a:pt x="60982" y="255465"/>
                  </a:lnTo>
                  <a:lnTo>
                    <a:pt x="58672" y="255101"/>
                  </a:lnTo>
                  <a:lnTo>
                    <a:pt x="56895" y="255647"/>
                  </a:lnTo>
                  <a:lnTo>
                    <a:pt x="52452" y="256921"/>
                  </a:lnTo>
                  <a:lnTo>
                    <a:pt x="56184" y="260196"/>
                  </a:lnTo>
                  <a:lnTo>
                    <a:pt x="55473" y="262379"/>
                  </a:lnTo>
                  <a:lnTo>
                    <a:pt x="45976" y="253898"/>
                  </a:lnTo>
                  <a:lnTo>
                    <a:pt x="36429" y="245485"/>
                  </a:lnTo>
                  <a:lnTo>
                    <a:pt x="26980" y="237005"/>
                  </a:lnTo>
                  <a:lnTo>
                    <a:pt x="17776" y="228325"/>
                  </a:lnTo>
                  <a:lnTo>
                    <a:pt x="9665" y="218418"/>
                  </a:lnTo>
                  <a:lnTo>
                    <a:pt x="4072" y="207568"/>
                  </a:lnTo>
                  <a:lnTo>
                    <a:pt x="847" y="195956"/>
                  </a:lnTo>
                  <a:lnTo>
                    <a:pt x="0" y="183917"/>
                  </a:lnTo>
                  <a:lnTo>
                    <a:pt x="1537" y="171784"/>
                  </a:lnTo>
                  <a:lnTo>
                    <a:pt x="5467" y="159891"/>
                  </a:lnTo>
                  <a:lnTo>
                    <a:pt x="7845" y="155026"/>
                  </a:lnTo>
                  <a:lnTo>
                    <a:pt x="15656" y="144058"/>
                  </a:lnTo>
                  <a:lnTo>
                    <a:pt x="25266" y="135667"/>
                  </a:lnTo>
                  <a:lnTo>
                    <a:pt x="36343" y="129358"/>
                  </a:lnTo>
                  <a:lnTo>
                    <a:pt x="48542" y="124639"/>
                  </a:lnTo>
                  <a:lnTo>
                    <a:pt x="61640" y="124212"/>
                  </a:lnTo>
                  <a:lnTo>
                    <a:pt x="73871" y="126291"/>
                  </a:lnTo>
                  <a:lnTo>
                    <a:pt x="85294" y="130715"/>
                  </a:lnTo>
                  <a:lnTo>
                    <a:pt x="95968" y="137320"/>
                  </a:lnTo>
                  <a:lnTo>
                    <a:pt x="105951" y="145944"/>
                  </a:lnTo>
                  <a:lnTo>
                    <a:pt x="106299" y="146292"/>
                  </a:lnTo>
                  <a:lnTo>
                    <a:pt x="114996" y="154378"/>
                  </a:lnTo>
                  <a:lnTo>
                    <a:pt x="124358" y="162500"/>
                  </a:lnTo>
                  <a:lnTo>
                    <a:pt x="134622" y="171353"/>
                  </a:lnTo>
                  <a:lnTo>
                    <a:pt x="136333" y="172857"/>
                  </a:lnTo>
                  <a:lnTo>
                    <a:pt x="133773" y="159160"/>
                  </a:lnTo>
                  <a:lnTo>
                    <a:pt x="131416" y="146664"/>
                  </a:lnTo>
                  <a:lnTo>
                    <a:pt x="129215" y="134871"/>
                  </a:lnTo>
                  <a:lnTo>
                    <a:pt x="127981" y="128096"/>
                  </a:lnTo>
                  <a:lnTo>
                    <a:pt x="125694" y="115598"/>
                  </a:lnTo>
                  <a:lnTo>
                    <a:pt x="123416" y="103100"/>
                  </a:lnTo>
                  <a:lnTo>
                    <a:pt x="121148" y="90602"/>
                  </a:lnTo>
                  <a:lnTo>
                    <a:pt x="118886" y="78104"/>
                  </a:lnTo>
                  <a:lnTo>
                    <a:pt x="116631" y="65607"/>
                  </a:lnTo>
                  <a:lnTo>
                    <a:pt x="114382" y="53109"/>
                  </a:lnTo>
                  <a:lnTo>
                    <a:pt x="112136" y="40611"/>
                  </a:lnTo>
                  <a:lnTo>
                    <a:pt x="109894" y="28113"/>
                  </a:lnTo>
                  <a:lnTo>
                    <a:pt x="107654" y="15615"/>
                  </a:lnTo>
                  <a:lnTo>
                    <a:pt x="105415" y="3117"/>
                  </a:lnTo>
                  <a:lnTo>
                    <a:pt x="110209" y="2001"/>
                  </a:lnTo>
                  <a:lnTo>
                    <a:pt x="115185" y="909"/>
                  </a:lnTo>
                  <a:lnTo>
                    <a:pt x="120161" y="0"/>
                  </a:lnTo>
                  <a:lnTo>
                    <a:pt x="119628" y="181"/>
                  </a:lnTo>
                  <a:lnTo>
                    <a:pt x="120339" y="909"/>
                  </a:lnTo>
                  <a:lnTo>
                    <a:pt x="121050" y="1455"/>
                  </a:lnTo>
                  <a:lnTo>
                    <a:pt x="121761" y="2183"/>
                  </a:lnTo>
                  <a:lnTo>
                    <a:pt x="123360" y="4003"/>
                  </a:lnTo>
                  <a:lnTo>
                    <a:pt x="124960" y="5640"/>
                  </a:lnTo>
                  <a:lnTo>
                    <a:pt x="126204" y="7642"/>
                  </a:lnTo>
                  <a:lnTo>
                    <a:pt x="133008" y="18405"/>
                  </a:lnTo>
                  <a:lnTo>
                    <a:pt x="139795" y="29160"/>
                  </a:lnTo>
                  <a:lnTo>
                    <a:pt x="137755" y="174131"/>
                  </a:lnTo>
                  <a:lnTo>
                    <a:pt x="140954" y="179226"/>
                  </a:lnTo>
                  <a:lnTo>
                    <a:pt x="148062" y="183047"/>
                  </a:lnTo>
                  <a:lnTo>
                    <a:pt x="156060" y="187232"/>
                  </a:lnTo>
                  <a:lnTo>
                    <a:pt x="159614" y="181591"/>
                  </a:lnTo>
                  <a:lnTo>
                    <a:pt x="163879" y="177042"/>
                  </a:lnTo>
                  <a:lnTo>
                    <a:pt x="166545" y="174131"/>
                  </a:lnTo>
                  <a:lnTo>
                    <a:pt x="168677" y="170856"/>
                  </a:lnTo>
                  <a:lnTo>
                    <a:pt x="167617" y="181299"/>
                  </a:lnTo>
                  <a:lnTo>
                    <a:pt x="162635" y="185958"/>
                  </a:lnTo>
                  <a:lnTo>
                    <a:pt x="157837" y="189961"/>
                  </a:lnTo>
                  <a:lnTo>
                    <a:pt x="161213" y="193782"/>
                  </a:lnTo>
                  <a:lnTo>
                    <a:pt x="164590" y="196875"/>
                  </a:lnTo>
                  <a:lnTo>
                    <a:pt x="173844" y="205620"/>
                  </a:lnTo>
                  <a:lnTo>
                    <a:pt x="183441" y="213935"/>
                  </a:lnTo>
                  <a:lnTo>
                    <a:pt x="193162" y="222082"/>
                  </a:lnTo>
                  <a:lnTo>
                    <a:pt x="193913" y="222713"/>
                  </a:lnTo>
                  <a:lnTo>
                    <a:pt x="203917" y="230686"/>
                  </a:lnTo>
                  <a:lnTo>
                    <a:pt x="214623" y="237766"/>
                  </a:lnTo>
                  <a:lnTo>
                    <a:pt x="226296" y="243060"/>
                  </a:lnTo>
                  <a:lnTo>
                    <a:pt x="236920" y="245457"/>
                  </a:lnTo>
                  <a:lnTo>
                    <a:pt x="246605" y="250661"/>
                  </a:lnTo>
                  <a:lnTo>
                    <a:pt x="258379" y="252022"/>
                  </a:lnTo>
                  <a:lnTo>
                    <a:pt x="270728" y="249920"/>
                  </a:lnTo>
                  <a:lnTo>
                    <a:pt x="282133" y="244734"/>
                  </a:lnTo>
                  <a:lnTo>
                    <a:pt x="291077" y="236842"/>
                  </a:lnTo>
                  <a:lnTo>
                    <a:pt x="294500" y="231265"/>
                  </a:lnTo>
                  <a:lnTo>
                    <a:pt x="304262" y="222462"/>
                  </a:lnTo>
                  <a:lnTo>
                    <a:pt x="310616" y="211492"/>
                  </a:lnTo>
                  <a:lnTo>
                    <a:pt x="315511" y="199541"/>
                  </a:lnTo>
                  <a:lnTo>
                    <a:pt x="318847" y="191781"/>
                  </a:lnTo>
                  <a:lnTo>
                    <a:pt x="318313" y="342258"/>
                  </a:lnTo>
                  <a:lnTo>
                    <a:pt x="317958" y="347352"/>
                  </a:lnTo>
                  <a:lnTo>
                    <a:pt x="319913" y="349536"/>
                  </a:lnTo>
                  <a:lnTo>
                    <a:pt x="328500" y="358900"/>
                  </a:lnTo>
                  <a:lnTo>
                    <a:pt x="337696" y="367728"/>
                  </a:lnTo>
                  <a:lnTo>
                    <a:pt x="341061" y="370461"/>
                  </a:lnTo>
                  <a:lnTo>
                    <a:pt x="344971" y="373372"/>
                  </a:lnTo>
                  <a:lnTo>
                    <a:pt x="351546" y="373554"/>
                  </a:lnTo>
                  <a:lnTo>
                    <a:pt x="356344" y="369187"/>
                  </a:lnTo>
                  <a:lnTo>
                    <a:pt x="361498" y="364274"/>
                  </a:lnTo>
                  <a:lnTo>
                    <a:pt x="361320" y="358816"/>
                  </a:lnTo>
                  <a:lnTo>
                    <a:pt x="358654" y="352629"/>
                  </a:lnTo>
                  <a:lnTo>
                    <a:pt x="357411" y="349900"/>
                  </a:lnTo>
                  <a:lnTo>
                    <a:pt x="355811" y="347352"/>
                  </a:lnTo>
                  <a:lnTo>
                    <a:pt x="352612" y="348080"/>
                  </a:lnTo>
                  <a:lnTo>
                    <a:pt x="347992" y="349172"/>
                  </a:lnTo>
                  <a:lnTo>
                    <a:pt x="351013" y="324608"/>
                  </a:lnTo>
                  <a:lnTo>
                    <a:pt x="352612" y="326791"/>
                  </a:lnTo>
                  <a:lnTo>
                    <a:pt x="360853" y="336465"/>
                  </a:lnTo>
                  <a:lnTo>
                    <a:pt x="370414" y="344883"/>
                  </a:lnTo>
                  <a:lnTo>
                    <a:pt x="372694" y="346807"/>
                  </a:lnTo>
                  <a:lnTo>
                    <a:pt x="376426" y="541317"/>
                  </a:lnTo>
                  <a:lnTo>
                    <a:pt x="364411" y="537272"/>
                  </a:lnTo>
                  <a:lnTo>
                    <a:pt x="352297" y="533454"/>
                  </a:lnTo>
                  <a:lnTo>
                    <a:pt x="340193" y="529578"/>
                  </a:lnTo>
                  <a:lnTo>
                    <a:pt x="328203" y="525363"/>
                  </a:lnTo>
                  <a:lnTo>
                    <a:pt x="316436" y="520523"/>
                  </a:lnTo>
                  <a:lnTo>
                    <a:pt x="304998" y="514777"/>
                  </a:lnTo>
                  <a:lnTo>
                    <a:pt x="293667" y="507545"/>
                  </a:lnTo>
                  <a:lnTo>
                    <a:pt x="289346" y="426867"/>
                  </a:lnTo>
                  <a:lnTo>
                    <a:pt x="292189" y="432508"/>
                  </a:lnTo>
                  <a:lnTo>
                    <a:pt x="295566" y="428141"/>
                  </a:lnTo>
                  <a:lnTo>
                    <a:pt x="298232" y="425047"/>
                  </a:lnTo>
                  <a:lnTo>
                    <a:pt x="294322" y="420862"/>
                  </a:lnTo>
                  <a:lnTo>
                    <a:pt x="290945" y="418497"/>
                  </a:lnTo>
                  <a:lnTo>
                    <a:pt x="285792" y="414858"/>
                  </a:lnTo>
                  <a:lnTo>
                    <a:pt x="280282" y="409399"/>
                  </a:lnTo>
                  <a:lnTo>
                    <a:pt x="284725" y="404123"/>
                  </a:lnTo>
                  <a:lnTo>
                    <a:pt x="290945" y="396662"/>
                  </a:lnTo>
                  <a:lnTo>
                    <a:pt x="293611" y="407580"/>
                  </a:lnTo>
                  <a:lnTo>
                    <a:pt x="298232" y="409399"/>
                  </a:lnTo>
                  <a:lnTo>
                    <a:pt x="302674" y="411037"/>
                  </a:lnTo>
                  <a:lnTo>
                    <a:pt x="305696" y="420317"/>
                  </a:lnTo>
                  <a:lnTo>
                    <a:pt x="310138" y="415404"/>
                  </a:lnTo>
                  <a:lnTo>
                    <a:pt x="314048" y="410855"/>
                  </a:lnTo>
                  <a:lnTo>
                    <a:pt x="315292" y="404304"/>
                  </a:lnTo>
                  <a:lnTo>
                    <a:pt x="317425" y="406306"/>
                  </a:lnTo>
                  <a:lnTo>
                    <a:pt x="319557" y="405032"/>
                  </a:lnTo>
                  <a:lnTo>
                    <a:pt x="321512" y="403577"/>
                  </a:lnTo>
                  <a:lnTo>
                    <a:pt x="327335" y="394724"/>
                  </a:lnTo>
                  <a:lnTo>
                    <a:pt x="323015" y="382753"/>
                  </a:lnTo>
                  <a:lnTo>
                    <a:pt x="322401" y="381924"/>
                  </a:lnTo>
                  <a:lnTo>
                    <a:pt x="319913" y="378649"/>
                  </a:lnTo>
                  <a:lnTo>
                    <a:pt x="314937" y="376647"/>
                  </a:lnTo>
                  <a:lnTo>
                    <a:pt x="317958" y="370097"/>
                  </a:lnTo>
                  <a:lnTo>
                    <a:pt x="317603" y="367731"/>
                  </a:lnTo>
                  <a:lnTo>
                    <a:pt x="320268" y="363001"/>
                  </a:lnTo>
                  <a:lnTo>
                    <a:pt x="314581" y="362637"/>
                  </a:lnTo>
                  <a:lnTo>
                    <a:pt x="310138" y="362455"/>
                  </a:lnTo>
                  <a:lnTo>
                    <a:pt x="309072" y="366458"/>
                  </a:lnTo>
                  <a:lnTo>
                    <a:pt x="309072" y="370461"/>
                  </a:lnTo>
                  <a:close/>
                </a:path>
              </a:pathLst>
            </a:custGeom>
            <a:solidFill>
              <a:srgbClr val="F8BE95"/>
            </a:solidFill>
          </p:spPr>
          <p:txBody>
            <a:bodyPr wrap="square" lIns="0" tIns="0" rIns="0" bIns="0" rtlCol="0">
              <a:noAutofit/>
            </a:bodyPr>
            <a:lstStyle/>
            <a:p>
              <a:endParaRPr sz="1758"/>
            </a:p>
          </p:txBody>
        </p:sp>
        <p:sp>
          <p:nvSpPr>
            <p:cNvPr id="2020" name="object 997"/>
            <p:cNvSpPr/>
            <p:nvPr/>
          </p:nvSpPr>
          <p:spPr>
            <a:xfrm>
              <a:off x="6447836" y="2646151"/>
              <a:ext cx="14576" cy="30027"/>
            </a:xfrm>
            <a:custGeom>
              <a:avLst/>
              <a:gdLst/>
              <a:ahLst/>
              <a:cxnLst/>
              <a:rect l="l" t="t" r="r" b="b"/>
              <a:pathLst>
                <a:path w="14927" h="30750">
                  <a:moveTo>
                    <a:pt x="7464" y="22562"/>
                  </a:moveTo>
                  <a:lnTo>
                    <a:pt x="9241" y="24200"/>
                  </a:lnTo>
                  <a:lnTo>
                    <a:pt x="7997" y="30750"/>
                  </a:lnTo>
                  <a:lnTo>
                    <a:pt x="0" y="26929"/>
                  </a:lnTo>
                  <a:lnTo>
                    <a:pt x="2310" y="0"/>
                  </a:lnTo>
                  <a:lnTo>
                    <a:pt x="6575" y="3639"/>
                  </a:lnTo>
                  <a:lnTo>
                    <a:pt x="11373" y="8006"/>
                  </a:lnTo>
                  <a:lnTo>
                    <a:pt x="14927" y="12554"/>
                  </a:lnTo>
                  <a:lnTo>
                    <a:pt x="9063" y="18741"/>
                  </a:lnTo>
                  <a:lnTo>
                    <a:pt x="7819" y="20197"/>
                  </a:lnTo>
                  <a:lnTo>
                    <a:pt x="7464" y="22562"/>
                  </a:lnTo>
                  <a:close/>
                </a:path>
              </a:pathLst>
            </a:custGeom>
            <a:solidFill>
              <a:srgbClr val="F8BE95"/>
            </a:solidFill>
          </p:spPr>
          <p:txBody>
            <a:bodyPr wrap="square" lIns="0" tIns="0" rIns="0" bIns="0" rtlCol="0">
              <a:noAutofit/>
            </a:bodyPr>
            <a:lstStyle/>
            <a:p>
              <a:endParaRPr sz="1758"/>
            </a:p>
          </p:txBody>
        </p:sp>
        <p:sp>
          <p:nvSpPr>
            <p:cNvPr id="2021" name="object 998"/>
            <p:cNvSpPr/>
            <p:nvPr/>
          </p:nvSpPr>
          <p:spPr>
            <a:xfrm>
              <a:off x="6283484" y="2252249"/>
              <a:ext cx="436619" cy="553111"/>
            </a:xfrm>
            <a:custGeom>
              <a:avLst/>
              <a:gdLst/>
              <a:ahLst/>
              <a:cxnLst/>
              <a:rect l="l" t="t" r="r" b="b"/>
              <a:pathLst>
                <a:path w="447130" h="566427">
                  <a:moveTo>
                    <a:pt x="323136" y="181073"/>
                  </a:moveTo>
                  <a:lnTo>
                    <a:pt x="329140" y="192263"/>
                  </a:lnTo>
                  <a:lnTo>
                    <a:pt x="335197" y="203423"/>
                  </a:lnTo>
                  <a:lnTo>
                    <a:pt x="341300" y="214557"/>
                  </a:lnTo>
                  <a:lnTo>
                    <a:pt x="347442" y="225669"/>
                  </a:lnTo>
                  <a:lnTo>
                    <a:pt x="353616" y="236764"/>
                  </a:lnTo>
                  <a:lnTo>
                    <a:pt x="359813" y="247846"/>
                  </a:lnTo>
                  <a:lnTo>
                    <a:pt x="366026" y="258920"/>
                  </a:lnTo>
                  <a:lnTo>
                    <a:pt x="372248" y="269991"/>
                  </a:lnTo>
                  <a:lnTo>
                    <a:pt x="378472" y="281061"/>
                  </a:lnTo>
                  <a:lnTo>
                    <a:pt x="384690" y="292137"/>
                  </a:lnTo>
                  <a:lnTo>
                    <a:pt x="390895" y="303222"/>
                  </a:lnTo>
                  <a:lnTo>
                    <a:pt x="397079" y="314321"/>
                  </a:lnTo>
                  <a:lnTo>
                    <a:pt x="399858" y="319331"/>
                  </a:lnTo>
                  <a:lnTo>
                    <a:pt x="406000" y="330437"/>
                  </a:lnTo>
                  <a:lnTo>
                    <a:pt x="412109" y="341561"/>
                  </a:lnTo>
                  <a:lnTo>
                    <a:pt x="418194" y="352701"/>
                  </a:lnTo>
                  <a:lnTo>
                    <a:pt x="424263" y="363852"/>
                  </a:lnTo>
                  <a:lnTo>
                    <a:pt x="430326" y="375013"/>
                  </a:lnTo>
                  <a:lnTo>
                    <a:pt x="436390" y="386181"/>
                  </a:lnTo>
                  <a:lnTo>
                    <a:pt x="442465" y="397352"/>
                  </a:lnTo>
                  <a:lnTo>
                    <a:pt x="443576" y="399392"/>
                  </a:lnTo>
                  <a:lnTo>
                    <a:pt x="446953" y="405760"/>
                  </a:lnTo>
                  <a:lnTo>
                    <a:pt x="447130" y="410309"/>
                  </a:lnTo>
                  <a:lnTo>
                    <a:pt x="440022" y="415586"/>
                  </a:lnTo>
                  <a:lnTo>
                    <a:pt x="429910" y="423291"/>
                  </a:lnTo>
                  <a:lnTo>
                    <a:pt x="419808" y="431002"/>
                  </a:lnTo>
                  <a:lnTo>
                    <a:pt x="409713" y="438719"/>
                  </a:lnTo>
                  <a:lnTo>
                    <a:pt x="399625" y="446440"/>
                  </a:lnTo>
                  <a:lnTo>
                    <a:pt x="389544" y="454167"/>
                  </a:lnTo>
                  <a:lnTo>
                    <a:pt x="379469" y="461899"/>
                  </a:lnTo>
                  <a:lnTo>
                    <a:pt x="369399" y="469634"/>
                  </a:lnTo>
                  <a:lnTo>
                    <a:pt x="359334" y="477374"/>
                  </a:lnTo>
                  <a:lnTo>
                    <a:pt x="349272" y="485117"/>
                  </a:lnTo>
                  <a:lnTo>
                    <a:pt x="339214" y="492863"/>
                  </a:lnTo>
                  <a:lnTo>
                    <a:pt x="329158" y="500612"/>
                  </a:lnTo>
                  <a:lnTo>
                    <a:pt x="319105" y="508364"/>
                  </a:lnTo>
                  <a:lnTo>
                    <a:pt x="309052" y="516118"/>
                  </a:lnTo>
                  <a:lnTo>
                    <a:pt x="299001" y="523874"/>
                  </a:lnTo>
                  <a:lnTo>
                    <a:pt x="288949" y="531631"/>
                  </a:lnTo>
                  <a:lnTo>
                    <a:pt x="278897" y="539390"/>
                  </a:lnTo>
                  <a:lnTo>
                    <a:pt x="268843" y="547150"/>
                  </a:lnTo>
                  <a:lnTo>
                    <a:pt x="258788" y="554910"/>
                  </a:lnTo>
                  <a:lnTo>
                    <a:pt x="251644" y="560422"/>
                  </a:lnTo>
                  <a:lnTo>
                    <a:pt x="247556" y="563515"/>
                  </a:lnTo>
                  <a:lnTo>
                    <a:pt x="243469" y="566427"/>
                  </a:lnTo>
                  <a:lnTo>
                    <a:pt x="238671" y="564607"/>
                  </a:lnTo>
                  <a:lnTo>
                    <a:pt x="234939" y="370097"/>
                  </a:lnTo>
                  <a:lnTo>
                    <a:pt x="236538" y="371371"/>
                  </a:lnTo>
                  <a:lnTo>
                    <a:pt x="238849" y="370461"/>
                  </a:lnTo>
                  <a:lnTo>
                    <a:pt x="239204" y="367731"/>
                  </a:lnTo>
                  <a:lnTo>
                    <a:pt x="232474" y="359015"/>
                  </a:lnTo>
                  <a:lnTo>
                    <a:pt x="220484" y="347528"/>
                  </a:lnTo>
                  <a:lnTo>
                    <a:pt x="216279" y="344987"/>
                  </a:lnTo>
                  <a:lnTo>
                    <a:pt x="214146" y="345533"/>
                  </a:lnTo>
                  <a:lnTo>
                    <a:pt x="213258" y="347898"/>
                  </a:lnTo>
                  <a:lnTo>
                    <a:pt x="210236" y="372462"/>
                  </a:lnTo>
                  <a:lnTo>
                    <a:pt x="213258" y="375737"/>
                  </a:lnTo>
                  <a:lnTo>
                    <a:pt x="213791" y="378831"/>
                  </a:lnTo>
                  <a:lnTo>
                    <a:pt x="213613" y="381924"/>
                  </a:lnTo>
                  <a:lnTo>
                    <a:pt x="215745" y="386837"/>
                  </a:lnTo>
                  <a:lnTo>
                    <a:pt x="209526" y="387565"/>
                  </a:lnTo>
                  <a:lnTo>
                    <a:pt x="203483" y="388110"/>
                  </a:lnTo>
                  <a:lnTo>
                    <a:pt x="200640" y="382834"/>
                  </a:lnTo>
                  <a:lnTo>
                    <a:pt x="197441" y="379013"/>
                  </a:lnTo>
                  <a:lnTo>
                    <a:pt x="194064" y="375192"/>
                  </a:lnTo>
                  <a:lnTo>
                    <a:pt x="198685" y="373554"/>
                  </a:lnTo>
                  <a:lnTo>
                    <a:pt x="200462" y="371371"/>
                  </a:lnTo>
                  <a:lnTo>
                    <a:pt x="201884" y="369369"/>
                  </a:lnTo>
                  <a:lnTo>
                    <a:pt x="203661" y="367913"/>
                  </a:lnTo>
                  <a:lnTo>
                    <a:pt x="205083" y="365912"/>
                  </a:lnTo>
                  <a:lnTo>
                    <a:pt x="207038" y="363546"/>
                  </a:lnTo>
                  <a:lnTo>
                    <a:pt x="207748" y="360453"/>
                  </a:lnTo>
                  <a:lnTo>
                    <a:pt x="205793" y="358270"/>
                  </a:lnTo>
                  <a:lnTo>
                    <a:pt x="202772" y="355177"/>
                  </a:lnTo>
                  <a:lnTo>
                    <a:pt x="200995" y="359180"/>
                  </a:lnTo>
                  <a:lnTo>
                    <a:pt x="198863" y="360271"/>
                  </a:lnTo>
                  <a:lnTo>
                    <a:pt x="194242" y="362819"/>
                  </a:lnTo>
                  <a:lnTo>
                    <a:pt x="192465" y="370643"/>
                  </a:lnTo>
                  <a:lnTo>
                    <a:pt x="184290" y="367186"/>
                  </a:lnTo>
                  <a:lnTo>
                    <a:pt x="180558" y="365548"/>
                  </a:lnTo>
                  <a:lnTo>
                    <a:pt x="181091" y="215071"/>
                  </a:lnTo>
                  <a:lnTo>
                    <a:pt x="184587" y="203132"/>
                  </a:lnTo>
                  <a:lnTo>
                    <a:pt x="181202" y="192476"/>
                  </a:lnTo>
                  <a:lnTo>
                    <a:pt x="177714" y="188323"/>
                  </a:lnTo>
                  <a:lnTo>
                    <a:pt x="169248" y="178691"/>
                  </a:lnTo>
                  <a:lnTo>
                    <a:pt x="162084" y="167940"/>
                  </a:lnTo>
                  <a:lnTo>
                    <a:pt x="158521" y="160120"/>
                  </a:lnTo>
                  <a:lnTo>
                    <a:pt x="154789" y="149021"/>
                  </a:lnTo>
                  <a:lnTo>
                    <a:pt x="148036" y="148293"/>
                  </a:lnTo>
                  <a:lnTo>
                    <a:pt x="140572" y="150295"/>
                  </a:lnTo>
                  <a:lnTo>
                    <a:pt x="128327" y="153665"/>
                  </a:lnTo>
                  <a:lnTo>
                    <a:pt x="116113" y="157135"/>
                  </a:lnTo>
                  <a:lnTo>
                    <a:pt x="103929" y="160708"/>
                  </a:lnTo>
                  <a:lnTo>
                    <a:pt x="91775" y="164391"/>
                  </a:lnTo>
                  <a:lnTo>
                    <a:pt x="79652" y="168189"/>
                  </a:lnTo>
                  <a:lnTo>
                    <a:pt x="68598" y="171765"/>
                  </a:lnTo>
                  <a:lnTo>
                    <a:pt x="57099" y="177563"/>
                  </a:lnTo>
                  <a:lnTo>
                    <a:pt x="47405" y="185746"/>
                  </a:lnTo>
                  <a:lnTo>
                    <a:pt x="38623" y="195145"/>
                  </a:lnTo>
                  <a:lnTo>
                    <a:pt x="29862" y="204589"/>
                  </a:lnTo>
                  <a:lnTo>
                    <a:pt x="30922" y="194146"/>
                  </a:lnTo>
                  <a:lnTo>
                    <a:pt x="33410" y="191053"/>
                  </a:lnTo>
                  <a:lnTo>
                    <a:pt x="35365" y="188323"/>
                  </a:lnTo>
                  <a:lnTo>
                    <a:pt x="41763" y="187596"/>
                  </a:lnTo>
                  <a:lnTo>
                    <a:pt x="39275" y="183593"/>
                  </a:lnTo>
                  <a:lnTo>
                    <a:pt x="36253" y="178680"/>
                  </a:lnTo>
                  <a:lnTo>
                    <a:pt x="31988" y="184866"/>
                  </a:lnTo>
                  <a:lnTo>
                    <a:pt x="28434" y="184866"/>
                  </a:lnTo>
                  <a:lnTo>
                    <a:pt x="16980" y="187785"/>
                  </a:lnTo>
                  <a:lnTo>
                    <a:pt x="5287" y="189998"/>
                  </a:lnTo>
                  <a:lnTo>
                    <a:pt x="888" y="189051"/>
                  </a:lnTo>
                  <a:lnTo>
                    <a:pt x="0" y="197421"/>
                  </a:lnTo>
                  <a:lnTo>
                    <a:pt x="2040" y="52450"/>
                  </a:lnTo>
                  <a:lnTo>
                    <a:pt x="8811" y="63199"/>
                  </a:lnTo>
                  <a:lnTo>
                    <a:pt x="15571" y="73942"/>
                  </a:lnTo>
                  <a:lnTo>
                    <a:pt x="22322" y="84684"/>
                  </a:lnTo>
                  <a:lnTo>
                    <a:pt x="29067" y="95426"/>
                  </a:lnTo>
                  <a:lnTo>
                    <a:pt x="35811" y="106170"/>
                  </a:lnTo>
                  <a:lnTo>
                    <a:pt x="42556" y="116918"/>
                  </a:lnTo>
                  <a:lnTo>
                    <a:pt x="49306" y="127674"/>
                  </a:lnTo>
                  <a:lnTo>
                    <a:pt x="55624" y="137740"/>
                  </a:lnTo>
                  <a:lnTo>
                    <a:pt x="59534" y="143926"/>
                  </a:lnTo>
                  <a:lnTo>
                    <a:pt x="63799" y="149567"/>
                  </a:lnTo>
                  <a:lnTo>
                    <a:pt x="71086" y="151932"/>
                  </a:lnTo>
                  <a:lnTo>
                    <a:pt x="84071" y="153579"/>
                  </a:lnTo>
                  <a:lnTo>
                    <a:pt x="95482" y="149644"/>
                  </a:lnTo>
                  <a:lnTo>
                    <a:pt x="99520" y="145564"/>
                  </a:lnTo>
                  <a:lnTo>
                    <a:pt x="105909" y="135017"/>
                  </a:lnTo>
                  <a:lnTo>
                    <a:pt x="108626" y="124277"/>
                  </a:lnTo>
                  <a:lnTo>
                    <a:pt x="106250" y="112948"/>
                  </a:lnTo>
                  <a:lnTo>
                    <a:pt x="104318" y="109355"/>
                  </a:lnTo>
                  <a:lnTo>
                    <a:pt x="97648" y="98547"/>
                  </a:lnTo>
                  <a:lnTo>
                    <a:pt x="90978" y="87740"/>
                  </a:lnTo>
                  <a:lnTo>
                    <a:pt x="84308" y="76932"/>
                  </a:lnTo>
                  <a:lnTo>
                    <a:pt x="77638" y="66125"/>
                  </a:lnTo>
                  <a:lnTo>
                    <a:pt x="70968" y="55318"/>
                  </a:lnTo>
                  <a:lnTo>
                    <a:pt x="64298" y="44510"/>
                  </a:lnTo>
                  <a:lnTo>
                    <a:pt x="57628" y="33703"/>
                  </a:lnTo>
                  <a:lnTo>
                    <a:pt x="50958" y="22895"/>
                  </a:lnTo>
                  <a:lnTo>
                    <a:pt x="49404" y="20379"/>
                  </a:lnTo>
                  <a:lnTo>
                    <a:pt x="51359" y="15284"/>
                  </a:lnTo>
                  <a:lnTo>
                    <a:pt x="55269" y="14738"/>
                  </a:lnTo>
                  <a:lnTo>
                    <a:pt x="59889" y="14374"/>
                  </a:lnTo>
                  <a:lnTo>
                    <a:pt x="72550" y="13077"/>
                  </a:lnTo>
                  <a:lnTo>
                    <a:pt x="85202" y="11780"/>
                  </a:lnTo>
                  <a:lnTo>
                    <a:pt x="97846" y="10480"/>
                  </a:lnTo>
                  <a:lnTo>
                    <a:pt x="110485" y="9178"/>
                  </a:lnTo>
                  <a:lnTo>
                    <a:pt x="123117" y="7873"/>
                  </a:lnTo>
                  <a:lnTo>
                    <a:pt x="135745" y="6564"/>
                  </a:lnTo>
                  <a:lnTo>
                    <a:pt x="148369" y="5250"/>
                  </a:lnTo>
                  <a:lnTo>
                    <a:pt x="160989" y="3930"/>
                  </a:lnTo>
                  <a:lnTo>
                    <a:pt x="173607" y="2603"/>
                  </a:lnTo>
                  <a:lnTo>
                    <a:pt x="186224" y="1269"/>
                  </a:lnTo>
                  <a:lnTo>
                    <a:pt x="198152" y="0"/>
                  </a:lnTo>
                  <a:lnTo>
                    <a:pt x="210132" y="680"/>
                  </a:lnTo>
                  <a:lnTo>
                    <a:pt x="222520" y="4676"/>
                  </a:lnTo>
                  <a:lnTo>
                    <a:pt x="234267" y="11404"/>
                  </a:lnTo>
                  <a:lnTo>
                    <a:pt x="244325" y="20283"/>
                  </a:lnTo>
                  <a:lnTo>
                    <a:pt x="244535" y="317512"/>
                  </a:lnTo>
                  <a:lnTo>
                    <a:pt x="243824" y="318422"/>
                  </a:lnTo>
                  <a:lnTo>
                    <a:pt x="242758" y="319149"/>
                  </a:lnTo>
                  <a:lnTo>
                    <a:pt x="234042" y="328928"/>
                  </a:lnTo>
                  <a:lnTo>
                    <a:pt x="232244" y="338524"/>
                  </a:lnTo>
                  <a:lnTo>
                    <a:pt x="237320" y="348007"/>
                  </a:lnTo>
                  <a:lnTo>
                    <a:pt x="243469" y="353539"/>
                  </a:lnTo>
                  <a:lnTo>
                    <a:pt x="246135" y="355722"/>
                  </a:lnTo>
                  <a:lnTo>
                    <a:pt x="249334" y="357724"/>
                  </a:lnTo>
                  <a:lnTo>
                    <a:pt x="251999" y="355358"/>
                  </a:lnTo>
                  <a:lnTo>
                    <a:pt x="255731" y="352083"/>
                  </a:lnTo>
                  <a:lnTo>
                    <a:pt x="251111" y="349900"/>
                  </a:lnTo>
                  <a:lnTo>
                    <a:pt x="249334" y="347898"/>
                  </a:lnTo>
                  <a:lnTo>
                    <a:pt x="247201" y="344987"/>
                  </a:lnTo>
                  <a:lnTo>
                    <a:pt x="244535" y="342622"/>
                  </a:lnTo>
                  <a:lnTo>
                    <a:pt x="241870" y="340074"/>
                  </a:lnTo>
                  <a:lnTo>
                    <a:pt x="238849" y="336981"/>
                  </a:lnTo>
                  <a:lnTo>
                    <a:pt x="236538" y="334252"/>
                  </a:lnTo>
                  <a:lnTo>
                    <a:pt x="240626" y="330067"/>
                  </a:lnTo>
                  <a:lnTo>
                    <a:pt x="244713" y="326064"/>
                  </a:lnTo>
                  <a:lnTo>
                    <a:pt x="247912" y="328247"/>
                  </a:lnTo>
                  <a:lnTo>
                    <a:pt x="250933" y="330976"/>
                  </a:lnTo>
                  <a:lnTo>
                    <a:pt x="254310" y="334252"/>
                  </a:lnTo>
                  <a:lnTo>
                    <a:pt x="257153" y="338255"/>
                  </a:lnTo>
                  <a:lnTo>
                    <a:pt x="260352" y="341712"/>
                  </a:lnTo>
                  <a:lnTo>
                    <a:pt x="262129" y="343531"/>
                  </a:lnTo>
                  <a:lnTo>
                    <a:pt x="264617" y="344805"/>
                  </a:lnTo>
                  <a:lnTo>
                    <a:pt x="266750" y="342986"/>
                  </a:lnTo>
                  <a:lnTo>
                    <a:pt x="269593" y="340620"/>
                  </a:lnTo>
                  <a:lnTo>
                    <a:pt x="267994" y="337891"/>
                  </a:lnTo>
                  <a:lnTo>
                    <a:pt x="266039" y="335707"/>
                  </a:lnTo>
                  <a:lnTo>
                    <a:pt x="262129" y="331522"/>
                  </a:lnTo>
                  <a:lnTo>
                    <a:pt x="258219" y="327701"/>
                  </a:lnTo>
                  <a:lnTo>
                    <a:pt x="254487" y="323516"/>
                  </a:lnTo>
                  <a:lnTo>
                    <a:pt x="252710" y="321879"/>
                  </a:lnTo>
                  <a:lnTo>
                    <a:pt x="251466" y="319695"/>
                  </a:lnTo>
                  <a:lnTo>
                    <a:pt x="252710" y="317148"/>
                  </a:lnTo>
                  <a:lnTo>
                    <a:pt x="253776" y="314964"/>
                  </a:lnTo>
                  <a:lnTo>
                    <a:pt x="255909" y="315146"/>
                  </a:lnTo>
                  <a:lnTo>
                    <a:pt x="258397" y="314964"/>
                  </a:lnTo>
                  <a:lnTo>
                    <a:pt x="262307" y="314419"/>
                  </a:lnTo>
                  <a:lnTo>
                    <a:pt x="264973" y="317512"/>
                  </a:lnTo>
                  <a:lnTo>
                    <a:pt x="267816" y="320423"/>
                  </a:lnTo>
                  <a:lnTo>
                    <a:pt x="270659" y="323152"/>
                  </a:lnTo>
                  <a:lnTo>
                    <a:pt x="273503" y="326064"/>
                  </a:lnTo>
                  <a:lnTo>
                    <a:pt x="276524" y="328429"/>
                  </a:lnTo>
                  <a:lnTo>
                    <a:pt x="277412" y="329157"/>
                  </a:lnTo>
                  <a:lnTo>
                    <a:pt x="279545" y="328793"/>
                  </a:lnTo>
                  <a:lnTo>
                    <a:pt x="280789" y="328429"/>
                  </a:lnTo>
                  <a:lnTo>
                    <a:pt x="281322" y="328247"/>
                  </a:lnTo>
                  <a:lnTo>
                    <a:pt x="281855" y="325882"/>
                  </a:lnTo>
                  <a:lnTo>
                    <a:pt x="281322" y="325518"/>
                  </a:lnTo>
                  <a:lnTo>
                    <a:pt x="273142" y="315418"/>
                  </a:lnTo>
                  <a:lnTo>
                    <a:pt x="273354" y="293304"/>
                  </a:lnTo>
                  <a:lnTo>
                    <a:pt x="279446" y="303420"/>
                  </a:lnTo>
                  <a:lnTo>
                    <a:pt x="280256" y="304229"/>
                  </a:lnTo>
                  <a:lnTo>
                    <a:pt x="290879" y="310314"/>
                  </a:lnTo>
                  <a:lnTo>
                    <a:pt x="302160" y="307766"/>
                  </a:lnTo>
                  <a:lnTo>
                    <a:pt x="302293" y="307686"/>
                  </a:lnTo>
                  <a:lnTo>
                    <a:pt x="305491" y="305867"/>
                  </a:lnTo>
                  <a:lnTo>
                    <a:pt x="310290" y="302227"/>
                  </a:lnTo>
                  <a:lnTo>
                    <a:pt x="311319" y="158584"/>
                  </a:lnTo>
                  <a:lnTo>
                    <a:pt x="317193" y="169848"/>
                  </a:lnTo>
                  <a:lnTo>
                    <a:pt x="323136" y="181073"/>
                  </a:lnTo>
                  <a:close/>
                </a:path>
              </a:pathLst>
            </a:custGeom>
            <a:solidFill>
              <a:srgbClr val="F8BE95"/>
            </a:solidFill>
          </p:spPr>
          <p:txBody>
            <a:bodyPr wrap="square" lIns="0" tIns="0" rIns="0" bIns="0" rtlCol="0">
              <a:noAutofit/>
            </a:bodyPr>
            <a:lstStyle/>
            <a:p>
              <a:endParaRPr sz="1758"/>
            </a:p>
          </p:txBody>
        </p:sp>
        <p:sp>
          <p:nvSpPr>
            <p:cNvPr id="2022" name="object 999"/>
            <p:cNvSpPr/>
            <p:nvPr/>
          </p:nvSpPr>
          <p:spPr>
            <a:xfrm>
              <a:off x="4567949" y="2262453"/>
              <a:ext cx="315063" cy="523955"/>
            </a:xfrm>
            <a:custGeom>
              <a:avLst/>
              <a:gdLst/>
              <a:ahLst/>
              <a:cxnLst/>
              <a:rect l="l" t="t" r="r" b="b"/>
              <a:pathLst>
                <a:path w="322648" h="536569">
                  <a:moveTo>
                    <a:pt x="202487" y="106535"/>
                  </a:moveTo>
                  <a:lnTo>
                    <a:pt x="199945" y="118973"/>
                  </a:lnTo>
                  <a:lnTo>
                    <a:pt x="197391" y="131466"/>
                  </a:lnTo>
                  <a:lnTo>
                    <a:pt x="194822" y="144019"/>
                  </a:lnTo>
                  <a:lnTo>
                    <a:pt x="192237" y="156638"/>
                  </a:lnTo>
                  <a:lnTo>
                    <a:pt x="189633" y="169330"/>
                  </a:lnTo>
                  <a:lnTo>
                    <a:pt x="187007" y="182100"/>
                  </a:lnTo>
                  <a:lnTo>
                    <a:pt x="186192" y="186061"/>
                  </a:lnTo>
                  <a:lnTo>
                    <a:pt x="196411" y="177093"/>
                  </a:lnTo>
                  <a:lnTo>
                    <a:pt x="205857" y="168743"/>
                  </a:lnTo>
                  <a:lnTo>
                    <a:pt x="214739" y="160522"/>
                  </a:lnTo>
                  <a:lnTo>
                    <a:pt x="217292" y="158040"/>
                  </a:lnTo>
                  <a:lnTo>
                    <a:pt x="227404" y="149462"/>
                  </a:lnTo>
                  <a:lnTo>
                    <a:pt x="238327" y="143006"/>
                  </a:lnTo>
                  <a:lnTo>
                    <a:pt x="250130" y="138792"/>
                  </a:lnTo>
                  <a:lnTo>
                    <a:pt x="262885" y="136940"/>
                  </a:lnTo>
                  <a:lnTo>
                    <a:pt x="269540" y="136933"/>
                  </a:lnTo>
                  <a:lnTo>
                    <a:pt x="276471" y="139299"/>
                  </a:lnTo>
                  <a:lnTo>
                    <a:pt x="278959" y="139299"/>
                  </a:lnTo>
                  <a:lnTo>
                    <a:pt x="290675" y="144482"/>
                  </a:lnTo>
                  <a:lnTo>
                    <a:pt x="300660" y="151287"/>
                  </a:lnTo>
                  <a:lnTo>
                    <a:pt x="308859" y="159457"/>
                  </a:lnTo>
                  <a:lnTo>
                    <a:pt x="315214" y="168734"/>
                  </a:lnTo>
                  <a:lnTo>
                    <a:pt x="319668" y="178861"/>
                  </a:lnTo>
                  <a:lnTo>
                    <a:pt x="322165" y="189583"/>
                  </a:lnTo>
                  <a:lnTo>
                    <a:pt x="322648" y="200642"/>
                  </a:lnTo>
                  <a:lnTo>
                    <a:pt x="321060" y="211781"/>
                  </a:lnTo>
                  <a:lnTo>
                    <a:pt x="317344" y="222743"/>
                  </a:lnTo>
                  <a:lnTo>
                    <a:pt x="311443" y="233271"/>
                  </a:lnTo>
                  <a:lnTo>
                    <a:pt x="303300" y="243109"/>
                  </a:lnTo>
                  <a:lnTo>
                    <a:pt x="292044" y="253606"/>
                  </a:lnTo>
                  <a:lnTo>
                    <a:pt x="282613" y="262085"/>
                  </a:lnTo>
                  <a:lnTo>
                    <a:pt x="273117" y="270526"/>
                  </a:lnTo>
                  <a:lnTo>
                    <a:pt x="263611" y="279001"/>
                  </a:lnTo>
                  <a:lnTo>
                    <a:pt x="261543" y="280860"/>
                  </a:lnTo>
                  <a:lnTo>
                    <a:pt x="257989" y="283953"/>
                  </a:lnTo>
                  <a:lnTo>
                    <a:pt x="254257" y="287047"/>
                  </a:lnTo>
                  <a:lnTo>
                    <a:pt x="254968" y="292687"/>
                  </a:lnTo>
                  <a:lnTo>
                    <a:pt x="252124" y="296508"/>
                  </a:lnTo>
                  <a:lnTo>
                    <a:pt x="252302" y="300511"/>
                  </a:lnTo>
                  <a:lnTo>
                    <a:pt x="253013" y="304878"/>
                  </a:lnTo>
                  <a:lnTo>
                    <a:pt x="251236" y="310337"/>
                  </a:lnTo>
                  <a:lnTo>
                    <a:pt x="249636" y="315977"/>
                  </a:lnTo>
                  <a:lnTo>
                    <a:pt x="247859" y="321436"/>
                  </a:lnTo>
                  <a:lnTo>
                    <a:pt x="243238" y="321436"/>
                  </a:lnTo>
                  <a:lnTo>
                    <a:pt x="238618" y="321254"/>
                  </a:lnTo>
                  <a:lnTo>
                    <a:pt x="233997" y="321254"/>
                  </a:lnTo>
                  <a:lnTo>
                    <a:pt x="234886" y="316159"/>
                  </a:lnTo>
                  <a:lnTo>
                    <a:pt x="235597" y="311065"/>
                  </a:lnTo>
                  <a:lnTo>
                    <a:pt x="236841" y="304150"/>
                  </a:lnTo>
                  <a:lnTo>
                    <a:pt x="226258" y="311779"/>
                  </a:lnTo>
                  <a:lnTo>
                    <a:pt x="216157" y="319817"/>
                  </a:lnTo>
                  <a:lnTo>
                    <a:pt x="206469" y="328200"/>
                  </a:lnTo>
                  <a:lnTo>
                    <a:pt x="197124" y="336868"/>
                  </a:lnTo>
                  <a:lnTo>
                    <a:pt x="188055" y="345756"/>
                  </a:lnTo>
                  <a:lnTo>
                    <a:pt x="179192" y="354803"/>
                  </a:lnTo>
                  <a:lnTo>
                    <a:pt x="170466" y="363947"/>
                  </a:lnTo>
                  <a:lnTo>
                    <a:pt x="161809" y="373124"/>
                  </a:lnTo>
                  <a:lnTo>
                    <a:pt x="153152" y="382272"/>
                  </a:lnTo>
                  <a:lnTo>
                    <a:pt x="144425" y="391328"/>
                  </a:lnTo>
                  <a:lnTo>
                    <a:pt x="141585" y="394218"/>
                  </a:lnTo>
                  <a:lnTo>
                    <a:pt x="132163" y="402811"/>
                  </a:lnTo>
                  <a:lnTo>
                    <a:pt x="123094" y="411737"/>
                  </a:lnTo>
                  <a:lnTo>
                    <a:pt x="114350" y="420964"/>
                  </a:lnTo>
                  <a:lnTo>
                    <a:pt x="105901" y="430461"/>
                  </a:lnTo>
                  <a:lnTo>
                    <a:pt x="97718" y="440195"/>
                  </a:lnTo>
                  <a:lnTo>
                    <a:pt x="89770" y="450134"/>
                  </a:lnTo>
                  <a:lnTo>
                    <a:pt x="82030" y="460248"/>
                  </a:lnTo>
                  <a:lnTo>
                    <a:pt x="74466" y="470504"/>
                  </a:lnTo>
                  <a:lnTo>
                    <a:pt x="68367" y="479010"/>
                  </a:lnTo>
                  <a:lnTo>
                    <a:pt x="60201" y="489703"/>
                  </a:lnTo>
                  <a:lnTo>
                    <a:pt x="51548" y="499621"/>
                  </a:lnTo>
                  <a:lnTo>
                    <a:pt x="42379" y="508733"/>
                  </a:lnTo>
                  <a:lnTo>
                    <a:pt x="32667" y="517012"/>
                  </a:lnTo>
                  <a:lnTo>
                    <a:pt x="22385" y="524429"/>
                  </a:lnTo>
                  <a:lnTo>
                    <a:pt x="11505" y="530958"/>
                  </a:lnTo>
                  <a:lnTo>
                    <a:pt x="0" y="536569"/>
                  </a:lnTo>
                  <a:lnTo>
                    <a:pt x="4384" y="210813"/>
                  </a:lnTo>
                  <a:lnTo>
                    <a:pt x="4745" y="211717"/>
                  </a:lnTo>
                  <a:lnTo>
                    <a:pt x="10346" y="223216"/>
                  </a:lnTo>
                  <a:lnTo>
                    <a:pt x="17025" y="234156"/>
                  </a:lnTo>
                  <a:lnTo>
                    <a:pt x="26398" y="243091"/>
                  </a:lnTo>
                  <a:lnTo>
                    <a:pt x="28026" y="244105"/>
                  </a:lnTo>
                  <a:lnTo>
                    <a:pt x="27670" y="247198"/>
                  </a:lnTo>
                  <a:lnTo>
                    <a:pt x="29625" y="249200"/>
                  </a:lnTo>
                  <a:lnTo>
                    <a:pt x="31580" y="251201"/>
                  </a:lnTo>
                  <a:lnTo>
                    <a:pt x="40430" y="258002"/>
                  </a:lnTo>
                  <a:lnTo>
                    <a:pt x="51812" y="262264"/>
                  </a:lnTo>
                  <a:lnTo>
                    <a:pt x="64544" y="263834"/>
                  </a:lnTo>
                  <a:lnTo>
                    <a:pt x="77444" y="262563"/>
                  </a:lnTo>
                  <a:lnTo>
                    <a:pt x="88982" y="258480"/>
                  </a:lnTo>
                  <a:lnTo>
                    <a:pt x="100877" y="253990"/>
                  </a:lnTo>
                  <a:lnTo>
                    <a:pt x="111939" y="247890"/>
                  </a:lnTo>
                  <a:lnTo>
                    <a:pt x="122401" y="240360"/>
                  </a:lnTo>
                  <a:lnTo>
                    <a:pt x="125591" y="237737"/>
                  </a:lnTo>
                  <a:lnTo>
                    <a:pt x="135276" y="229568"/>
                  </a:lnTo>
                  <a:lnTo>
                    <a:pt x="145073" y="221525"/>
                  </a:lnTo>
                  <a:lnTo>
                    <a:pt x="154893" y="213489"/>
                  </a:lnTo>
                  <a:lnTo>
                    <a:pt x="164644" y="205344"/>
                  </a:lnTo>
                  <a:lnTo>
                    <a:pt x="174236" y="196972"/>
                  </a:lnTo>
                  <a:lnTo>
                    <a:pt x="179972" y="191702"/>
                  </a:lnTo>
                  <a:lnTo>
                    <a:pt x="184415" y="187699"/>
                  </a:lnTo>
                  <a:lnTo>
                    <a:pt x="183171" y="179875"/>
                  </a:lnTo>
                  <a:lnTo>
                    <a:pt x="181749" y="180785"/>
                  </a:lnTo>
                  <a:lnTo>
                    <a:pt x="173041" y="186061"/>
                  </a:lnTo>
                  <a:lnTo>
                    <a:pt x="169664" y="177509"/>
                  </a:lnTo>
                  <a:lnTo>
                    <a:pt x="163978" y="175872"/>
                  </a:lnTo>
                  <a:lnTo>
                    <a:pt x="151777" y="172259"/>
                  </a:lnTo>
                  <a:lnTo>
                    <a:pt x="139607" y="168599"/>
                  </a:lnTo>
                  <a:lnTo>
                    <a:pt x="127460" y="164900"/>
                  </a:lnTo>
                  <a:lnTo>
                    <a:pt x="115328" y="161174"/>
                  </a:lnTo>
                  <a:lnTo>
                    <a:pt x="103203" y="157432"/>
                  </a:lnTo>
                  <a:lnTo>
                    <a:pt x="91079" y="153683"/>
                  </a:lnTo>
                  <a:lnTo>
                    <a:pt x="78946" y="149938"/>
                  </a:lnTo>
                  <a:lnTo>
                    <a:pt x="73343" y="148215"/>
                  </a:lnTo>
                  <a:lnTo>
                    <a:pt x="80360" y="0"/>
                  </a:lnTo>
                  <a:lnTo>
                    <a:pt x="92979" y="1521"/>
                  </a:lnTo>
                  <a:lnTo>
                    <a:pt x="105603" y="3044"/>
                  </a:lnTo>
                  <a:lnTo>
                    <a:pt x="118232" y="4559"/>
                  </a:lnTo>
                  <a:lnTo>
                    <a:pt x="130864" y="6058"/>
                  </a:lnTo>
                  <a:lnTo>
                    <a:pt x="137498" y="6835"/>
                  </a:lnTo>
                  <a:lnTo>
                    <a:pt x="130520" y="17456"/>
                  </a:lnTo>
                  <a:lnTo>
                    <a:pt x="123556" y="28078"/>
                  </a:lnTo>
                  <a:lnTo>
                    <a:pt x="116601" y="38699"/>
                  </a:lnTo>
                  <a:lnTo>
                    <a:pt x="109649" y="49320"/>
                  </a:lnTo>
                  <a:lnTo>
                    <a:pt x="102697" y="59941"/>
                  </a:lnTo>
                  <a:lnTo>
                    <a:pt x="95738" y="70562"/>
                  </a:lnTo>
                  <a:lnTo>
                    <a:pt x="88769" y="81183"/>
                  </a:lnTo>
                  <a:lnTo>
                    <a:pt x="84894" y="87078"/>
                  </a:lnTo>
                  <a:lnTo>
                    <a:pt x="78971" y="97573"/>
                  </a:lnTo>
                  <a:lnTo>
                    <a:pt x="77436" y="109180"/>
                  </a:lnTo>
                  <a:lnTo>
                    <a:pt x="78319" y="112733"/>
                  </a:lnTo>
                  <a:lnTo>
                    <a:pt x="78852" y="114371"/>
                  </a:lnTo>
                  <a:lnTo>
                    <a:pt x="79563" y="116008"/>
                  </a:lnTo>
                  <a:lnTo>
                    <a:pt x="80274" y="117828"/>
                  </a:lnTo>
                  <a:lnTo>
                    <a:pt x="87896" y="128476"/>
                  </a:lnTo>
                  <a:lnTo>
                    <a:pt x="97289" y="134601"/>
                  </a:lnTo>
                  <a:lnTo>
                    <a:pt x="107562" y="136116"/>
                  </a:lnTo>
                  <a:lnTo>
                    <a:pt x="117827" y="132931"/>
                  </a:lnTo>
                  <a:lnTo>
                    <a:pt x="127195" y="124960"/>
                  </a:lnTo>
                  <a:lnTo>
                    <a:pt x="129679" y="121649"/>
                  </a:lnTo>
                  <a:lnTo>
                    <a:pt x="136778" y="111120"/>
                  </a:lnTo>
                  <a:lnTo>
                    <a:pt x="143877" y="100582"/>
                  </a:lnTo>
                  <a:lnTo>
                    <a:pt x="150973" y="90038"/>
                  </a:lnTo>
                  <a:lnTo>
                    <a:pt x="158066" y="79490"/>
                  </a:lnTo>
                  <a:lnTo>
                    <a:pt x="165155" y="68939"/>
                  </a:lnTo>
                  <a:lnTo>
                    <a:pt x="172239" y="58388"/>
                  </a:lnTo>
                  <a:lnTo>
                    <a:pt x="179317" y="47840"/>
                  </a:lnTo>
                  <a:lnTo>
                    <a:pt x="186387" y="37295"/>
                  </a:lnTo>
                  <a:lnTo>
                    <a:pt x="193449" y="26757"/>
                  </a:lnTo>
                  <a:lnTo>
                    <a:pt x="200501" y="16228"/>
                  </a:lnTo>
                  <a:lnTo>
                    <a:pt x="200942" y="15569"/>
                  </a:lnTo>
                  <a:lnTo>
                    <a:pt x="201653" y="14659"/>
                  </a:lnTo>
                  <a:lnTo>
                    <a:pt x="202364" y="13931"/>
                  </a:lnTo>
                  <a:lnTo>
                    <a:pt x="202926" y="13356"/>
                  </a:lnTo>
                  <a:lnTo>
                    <a:pt x="207873" y="17025"/>
                  </a:lnTo>
                  <a:lnTo>
                    <a:pt x="216759" y="12112"/>
                  </a:lnTo>
                  <a:lnTo>
                    <a:pt x="220135" y="20482"/>
                  </a:lnTo>
                  <a:lnTo>
                    <a:pt x="217614" y="32708"/>
                  </a:lnTo>
                  <a:lnTo>
                    <a:pt x="215097" y="44947"/>
                  </a:lnTo>
                  <a:lnTo>
                    <a:pt x="212581" y="57204"/>
                  </a:lnTo>
                  <a:lnTo>
                    <a:pt x="210065" y="69485"/>
                  </a:lnTo>
                  <a:lnTo>
                    <a:pt x="207545" y="81797"/>
                  </a:lnTo>
                  <a:lnTo>
                    <a:pt x="205020" y="94145"/>
                  </a:lnTo>
                  <a:lnTo>
                    <a:pt x="202487" y="106535"/>
                  </a:lnTo>
                  <a:close/>
                </a:path>
              </a:pathLst>
            </a:custGeom>
            <a:solidFill>
              <a:srgbClr val="F8BE95"/>
            </a:solidFill>
          </p:spPr>
          <p:txBody>
            <a:bodyPr wrap="square" lIns="0" tIns="0" rIns="0" bIns="0" rtlCol="0">
              <a:noAutofit/>
            </a:bodyPr>
            <a:lstStyle/>
            <a:p>
              <a:endParaRPr sz="1758"/>
            </a:p>
          </p:txBody>
        </p:sp>
        <p:sp>
          <p:nvSpPr>
            <p:cNvPr id="2023" name="object 1000"/>
            <p:cNvSpPr/>
            <p:nvPr/>
          </p:nvSpPr>
          <p:spPr>
            <a:xfrm>
              <a:off x="4597683" y="2412613"/>
              <a:ext cx="8094" cy="15874"/>
            </a:xfrm>
            <a:custGeom>
              <a:avLst/>
              <a:gdLst/>
              <a:ahLst/>
              <a:cxnLst/>
              <a:rect l="l" t="t" r="r" b="b"/>
              <a:pathLst>
                <a:path w="8289" h="16256">
                  <a:moveTo>
                    <a:pt x="8289" y="0"/>
                  </a:moveTo>
                  <a:lnTo>
                    <a:pt x="7710" y="9142"/>
                  </a:lnTo>
                  <a:lnTo>
                    <a:pt x="7380" y="10252"/>
                  </a:lnTo>
                  <a:lnTo>
                    <a:pt x="6136" y="14801"/>
                  </a:lnTo>
                  <a:lnTo>
                    <a:pt x="4181" y="16256"/>
                  </a:lnTo>
                  <a:lnTo>
                    <a:pt x="0" y="9614"/>
                  </a:lnTo>
                  <a:lnTo>
                    <a:pt x="8289" y="0"/>
                  </a:lnTo>
                  <a:close/>
                </a:path>
              </a:pathLst>
            </a:custGeom>
            <a:solidFill>
              <a:srgbClr val="F8BE95"/>
            </a:solidFill>
          </p:spPr>
          <p:txBody>
            <a:bodyPr wrap="square" lIns="0" tIns="0" rIns="0" bIns="0" rtlCol="0">
              <a:noAutofit/>
            </a:bodyPr>
            <a:lstStyle/>
            <a:p>
              <a:endParaRPr sz="1758"/>
            </a:p>
          </p:txBody>
        </p:sp>
        <p:sp>
          <p:nvSpPr>
            <p:cNvPr id="2024" name="object 1001"/>
            <p:cNvSpPr/>
            <p:nvPr/>
          </p:nvSpPr>
          <p:spPr>
            <a:xfrm>
              <a:off x="4345105" y="2252954"/>
              <a:ext cx="301344" cy="550776"/>
            </a:xfrm>
            <a:custGeom>
              <a:avLst/>
              <a:gdLst/>
              <a:ahLst/>
              <a:cxnLst/>
              <a:rect l="l" t="t" r="r" b="b"/>
              <a:pathLst>
                <a:path w="308599" h="564035">
                  <a:moveTo>
                    <a:pt x="23244" y="346876"/>
                  </a:moveTo>
                  <a:lnTo>
                    <a:pt x="10996" y="346369"/>
                  </a:lnTo>
                  <a:lnTo>
                    <a:pt x="0" y="343349"/>
                  </a:lnTo>
                  <a:lnTo>
                    <a:pt x="6147" y="332202"/>
                  </a:lnTo>
                  <a:lnTo>
                    <a:pt x="12294" y="321066"/>
                  </a:lnTo>
                  <a:lnTo>
                    <a:pt x="18441" y="309942"/>
                  </a:lnTo>
                  <a:lnTo>
                    <a:pt x="24589" y="298827"/>
                  </a:lnTo>
                  <a:lnTo>
                    <a:pt x="30736" y="287720"/>
                  </a:lnTo>
                  <a:lnTo>
                    <a:pt x="36883" y="276619"/>
                  </a:lnTo>
                  <a:lnTo>
                    <a:pt x="43030" y="265523"/>
                  </a:lnTo>
                  <a:lnTo>
                    <a:pt x="49178" y="254429"/>
                  </a:lnTo>
                  <a:lnTo>
                    <a:pt x="53847" y="246003"/>
                  </a:lnTo>
                  <a:lnTo>
                    <a:pt x="59998" y="234877"/>
                  </a:lnTo>
                  <a:lnTo>
                    <a:pt x="66146" y="223751"/>
                  </a:lnTo>
                  <a:lnTo>
                    <a:pt x="72278" y="212621"/>
                  </a:lnTo>
                  <a:lnTo>
                    <a:pt x="78385" y="201481"/>
                  </a:lnTo>
                  <a:lnTo>
                    <a:pt x="84456" y="190323"/>
                  </a:lnTo>
                  <a:lnTo>
                    <a:pt x="90478" y="179143"/>
                  </a:lnTo>
                  <a:lnTo>
                    <a:pt x="96443" y="167934"/>
                  </a:lnTo>
                  <a:lnTo>
                    <a:pt x="102338" y="156690"/>
                  </a:lnTo>
                  <a:lnTo>
                    <a:pt x="108152" y="145405"/>
                  </a:lnTo>
                  <a:lnTo>
                    <a:pt x="113875" y="134074"/>
                  </a:lnTo>
                  <a:lnTo>
                    <a:pt x="119496" y="122689"/>
                  </a:lnTo>
                  <a:lnTo>
                    <a:pt x="125003" y="111245"/>
                  </a:lnTo>
                  <a:lnTo>
                    <a:pt x="130386" y="99736"/>
                  </a:lnTo>
                  <a:lnTo>
                    <a:pt x="135634" y="88156"/>
                  </a:lnTo>
                  <a:lnTo>
                    <a:pt x="140735" y="76498"/>
                  </a:lnTo>
                  <a:lnTo>
                    <a:pt x="145680" y="64758"/>
                  </a:lnTo>
                  <a:lnTo>
                    <a:pt x="150456" y="52928"/>
                  </a:lnTo>
                  <a:lnTo>
                    <a:pt x="151235" y="50947"/>
                  </a:lnTo>
                  <a:lnTo>
                    <a:pt x="157013" y="37923"/>
                  </a:lnTo>
                  <a:lnTo>
                    <a:pt x="163912" y="26193"/>
                  </a:lnTo>
                  <a:lnTo>
                    <a:pt x="172201" y="16153"/>
                  </a:lnTo>
                  <a:lnTo>
                    <a:pt x="182148" y="8196"/>
                  </a:lnTo>
                  <a:lnTo>
                    <a:pt x="194022" y="2716"/>
                  </a:lnTo>
                  <a:lnTo>
                    <a:pt x="208093" y="106"/>
                  </a:lnTo>
                  <a:lnTo>
                    <a:pt x="210059" y="0"/>
                  </a:lnTo>
                  <a:lnTo>
                    <a:pt x="222677" y="140"/>
                  </a:lnTo>
                  <a:lnTo>
                    <a:pt x="235330" y="1143"/>
                  </a:lnTo>
                  <a:lnTo>
                    <a:pt x="247979" y="2596"/>
                  </a:lnTo>
                  <a:lnTo>
                    <a:pt x="258219" y="3821"/>
                  </a:lnTo>
                  <a:lnTo>
                    <a:pt x="270796" y="5250"/>
                  </a:lnTo>
                  <a:lnTo>
                    <a:pt x="283387" y="6716"/>
                  </a:lnTo>
                  <a:lnTo>
                    <a:pt x="295988" y="8210"/>
                  </a:lnTo>
                  <a:lnTo>
                    <a:pt x="308599" y="9722"/>
                  </a:lnTo>
                  <a:lnTo>
                    <a:pt x="301582" y="157937"/>
                  </a:lnTo>
                  <a:lnTo>
                    <a:pt x="295895" y="156299"/>
                  </a:lnTo>
                  <a:lnTo>
                    <a:pt x="288786" y="151023"/>
                  </a:lnTo>
                  <a:lnTo>
                    <a:pt x="284877" y="155207"/>
                  </a:lnTo>
                  <a:lnTo>
                    <a:pt x="274558" y="162948"/>
                  </a:lnTo>
                  <a:lnTo>
                    <a:pt x="266369" y="172657"/>
                  </a:lnTo>
                  <a:lnTo>
                    <a:pt x="266948" y="163514"/>
                  </a:lnTo>
                  <a:lnTo>
                    <a:pt x="269593" y="160484"/>
                  </a:lnTo>
                  <a:lnTo>
                    <a:pt x="272259" y="157391"/>
                  </a:lnTo>
                  <a:lnTo>
                    <a:pt x="277590" y="154480"/>
                  </a:lnTo>
                  <a:lnTo>
                    <a:pt x="272792" y="149931"/>
                  </a:lnTo>
                  <a:lnTo>
                    <a:pt x="268882" y="146110"/>
                  </a:lnTo>
                  <a:lnTo>
                    <a:pt x="262840" y="144654"/>
                  </a:lnTo>
                  <a:lnTo>
                    <a:pt x="259286" y="149931"/>
                  </a:lnTo>
                  <a:lnTo>
                    <a:pt x="251557" y="160117"/>
                  </a:lnTo>
                  <a:lnTo>
                    <a:pt x="244021" y="170466"/>
                  </a:lnTo>
                  <a:lnTo>
                    <a:pt x="238986" y="182226"/>
                  </a:lnTo>
                  <a:lnTo>
                    <a:pt x="238137" y="188687"/>
                  </a:lnTo>
                  <a:lnTo>
                    <a:pt x="239559" y="189961"/>
                  </a:lnTo>
                  <a:lnTo>
                    <a:pt x="240803" y="191235"/>
                  </a:lnTo>
                  <a:lnTo>
                    <a:pt x="242225" y="192508"/>
                  </a:lnTo>
                  <a:lnTo>
                    <a:pt x="250427" y="182804"/>
                  </a:lnTo>
                  <a:lnTo>
                    <a:pt x="258659" y="173129"/>
                  </a:lnTo>
                  <a:lnTo>
                    <a:pt x="262840" y="179771"/>
                  </a:lnTo>
                  <a:lnTo>
                    <a:pt x="258575" y="181409"/>
                  </a:lnTo>
                  <a:lnTo>
                    <a:pt x="249217" y="188244"/>
                  </a:lnTo>
                  <a:lnTo>
                    <a:pt x="240211" y="199339"/>
                  </a:lnTo>
                  <a:lnTo>
                    <a:pt x="233899" y="211250"/>
                  </a:lnTo>
                  <a:lnTo>
                    <a:pt x="232622" y="220535"/>
                  </a:lnTo>
                  <a:lnTo>
                    <a:pt x="228238" y="546291"/>
                  </a:lnTo>
                  <a:lnTo>
                    <a:pt x="216080" y="550956"/>
                  </a:lnTo>
                  <a:lnTo>
                    <a:pt x="204905" y="554236"/>
                  </a:lnTo>
                  <a:lnTo>
                    <a:pt x="198862" y="555873"/>
                  </a:lnTo>
                  <a:lnTo>
                    <a:pt x="192109" y="556783"/>
                  </a:lnTo>
                  <a:lnTo>
                    <a:pt x="186956" y="560058"/>
                  </a:lnTo>
                  <a:lnTo>
                    <a:pt x="175387" y="564035"/>
                  </a:lnTo>
                  <a:lnTo>
                    <a:pt x="165168" y="561540"/>
                  </a:lnTo>
                  <a:lnTo>
                    <a:pt x="155627" y="555261"/>
                  </a:lnTo>
                  <a:lnTo>
                    <a:pt x="154078" y="554054"/>
                  </a:lnTo>
                  <a:lnTo>
                    <a:pt x="144008" y="546339"/>
                  </a:lnTo>
                  <a:lnTo>
                    <a:pt x="133938" y="538621"/>
                  </a:lnTo>
                  <a:lnTo>
                    <a:pt x="123869" y="530899"/>
                  </a:lnTo>
                  <a:lnTo>
                    <a:pt x="113799" y="523168"/>
                  </a:lnTo>
                  <a:lnTo>
                    <a:pt x="103729" y="515428"/>
                  </a:lnTo>
                  <a:lnTo>
                    <a:pt x="93659" y="507676"/>
                  </a:lnTo>
                  <a:lnTo>
                    <a:pt x="83589" y="499908"/>
                  </a:lnTo>
                  <a:lnTo>
                    <a:pt x="77839" y="495464"/>
                  </a:lnTo>
                  <a:lnTo>
                    <a:pt x="76595" y="494736"/>
                  </a:lnTo>
                  <a:lnTo>
                    <a:pt x="76239" y="492735"/>
                  </a:lnTo>
                  <a:lnTo>
                    <a:pt x="75528" y="491461"/>
                  </a:lnTo>
                  <a:lnTo>
                    <a:pt x="85642" y="483200"/>
                  </a:lnTo>
                  <a:lnTo>
                    <a:pt x="92108" y="472109"/>
                  </a:lnTo>
                  <a:lnTo>
                    <a:pt x="94544" y="466897"/>
                  </a:lnTo>
                  <a:lnTo>
                    <a:pt x="99013" y="454902"/>
                  </a:lnTo>
                  <a:lnTo>
                    <a:pt x="101095" y="442830"/>
                  </a:lnTo>
                  <a:lnTo>
                    <a:pt x="101166" y="430682"/>
                  </a:lnTo>
                  <a:lnTo>
                    <a:pt x="99606" y="418458"/>
                  </a:lnTo>
                  <a:lnTo>
                    <a:pt x="96791" y="406156"/>
                  </a:lnTo>
                  <a:lnTo>
                    <a:pt x="90745" y="390078"/>
                  </a:lnTo>
                  <a:lnTo>
                    <a:pt x="83499" y="378937"/>
                  </a:lnTo>
                  <a:lnTo>
                    <a:pt x="74335" y="368884"/>
                  </a:lnTo>
                  <a:lnTo>
                    <a:pt x="63718" y="360288"/>
                  </a:lnTo>
                  <a:lnTo>
                    <a:pt x="52110" y="353518"/>
                  </a:lnTo>
                  <a:lnTo>
                    <a:pt x="39977" y="348942"/>
                  </a:lnTo>
                  <a:lnTo>
                    <a:pt x="35542" y="347898"/>
                  </a:lnTo>
                  <a:lnTo>
                    <a:pt x="23244" y="346876"/>
                  </a:lnTo>
                  <a:close/>
                </a:path>
              </a:pathLst>
            </a:custGeom>
            <a:solidFill>
              <a:srgbClr val="F8BE95"/>
            </a:solidFill>
          </p:spPr>
          <p:txBody>
            <a:bodyPr wrap="square" lIns="0" tIns="0" rIns="0" bIns="0" rtlCol="0">
              <a:noAutofit/>
            </a:bodyPr>
            <a:lstStyle/>
            <a:p>
              <a:endParaRPr sz="1758"/>
            </a:p>
          </p:txBody>
        </p:sp>
        <p:sp>
          <p:nvSpPr>
            <p:cNvPr id="2025" name="object 1002"/>
            <p:cNvSpPr/>
            <p:nvPr/>
          </p:nvSpPr>
          <p:spPr>
            <a:xfrm>
              <a:off x="4765931" y="2275329"/>
              <a:ext cx="347" cy="148"/>
            </a:xfrm>
            <a:custGeom>
              <a:avLst/>
              <a:gdLst/>
              <a:ahLst/>
              <a:cxnLst/>
              <a:rect l="l" t="t" r="r" b="b"/>
              <a:pathLst>
                <a:path w="355" h="152">
                  <a:moveTo>
                    <a:pt x="355" y="0"/>
                  </a:moveTo>
                  <a:lnTo>
                    <a:pt x="206" y="152"/>
                  </a:lnTo>
                  <a:lnTo>
                    <a:pt x="0" y="0"/>
                  </a:lnTo>
                  <a:lnTo>
                    <a:pt x="355" y="0"/>
                  </a:lnTo>
                  <a:close/>
                </a:path>
              </a:pathLst>
            </a:custGeom>
            <a:solidFill>
              <a:srgbClr val="F8BE95"/>
            </a:solidFill>
          </p:spPr>
          <p:txBody>
            <a:bodyPr wrap="square" lIns="0" tIns="0" rIns="0" bIns="0" rtlCol="0">
              <a:noAutofit/>
            </a:bodyPr>
            <a:lstStyle/>
            <a:p>
              <a:endParaRPr sz="1758"/>
            </a:p>
          </p:txBody>
        </p:sp>
        <p:sp>
          <p:nvSpPr>
            <p:cNvPr id="2026" name="object 1003"/>
            <p:cNvSpPr/>
            <p:nvPr/>
          </p:nvSpPr>
          <p:spPr>
            <a:xfrm>
              <a:off x="5270919" y="2462819"/>
              <a:ext cx="3878" cy="67300"/>
            </a:xfrm>
            <a:custGeom>
              <a:avLst/>
              <a:gdLst/>
              <a:ahLst/>
              <a:cxnLst/>
              <a:rect l="l" t="t" r="r" b="b"/>
              <a:pathLst>
                <a:path w="3971" h="68920">
                  <a:moveTo>
                    <a:pt x="888" y="68920"/>
                  </a:moveTo>
                  <a:lnTo>
                    <a:pt x="0" y="68010"/>
                  </a:lnTo>
                  <a:lnTo>
                    <a:pt x="561" y="0"/>
                  </a:lnTo>
                  <a:lnTo>
                    <a:pt x="3971" y="12232"/>
                  </a:lnTo>
                  <a:lnTo>
                    <a:pt x="888" y="68920"/>
                  </a:lnTo>
                  <a:close/>
                </a:path>
              </a:pathLst>
            </a:custGeom>
            <a:solidFill>
              <a:srgbClr val="2C6281"/>
            </a:solidFill>
          </p:spPr>
          <p:txBody>
            <a:bodyPr wrap="square" lIns="0" tIns="0" rIns="0" bIns="0" rtlCol="0">
              <a:noAutofit/>
            </a:bodyPr>
            <a:lstStyle/>
            <a:p>
              <a:endParaRPr sz="1758"/>
            </a:p>
          </p:txBody>
        </p:sp>
        <p:sp>
          <p:nvSpPr>
            <p:cNvPr id="2027" name="object 1004"/>
            <p:cNvSpPr/>
            <p:nvPr/>
          </p:nvSpPr>
          <p:spPr>
            <a:xfrm>
              <a:off x="5215543" y="2474683"/>
              <a:ext cx="10759" cy="21854"/>
            </a:xfrm>
            <a:custGeom>
              <a:avLst/>
              <a:gdLst/>
              <a:ahLst/>
              <a:cxnLst/>
              <a:rect l="l" t="t" r="r" b="b"/>
              <a:pathLst>
                <a:path w="11018" h="22380">
                  <a:moveTo>
                    <a:pt x="1954" y="2365"/>
                  </a:moveTo>
                  <a:lnTo>
                    <a:pt x="2843" y="4730"/>
                  </a:lnTo>
                  <a:lnTo>
                    <a:pt x="4442" y="6186"/>
                  </a:lnTo>
                  <a:lnTo>
                    <a:pt x="6753" y="7096"/>
                  </a:lnTo>
                  <a:lnTo>
                    <a:pt x="11018" y="12554"/>
                  </a:lnTo>
                  <a:lnTo>
                    <a:pt x="6753" y="15466"/>
                  </a:lnTo>
                  <a:lnTo>
                    <a:pt x="3732" y="19105"/>
                  </a:lnTo>
                  <a:lnTo>
                    <a:pt x="888" y="22380"/>
                  </a:lnTo>
                  <a:lnTo>
                    <a:pt x="0" y="0"/>
                  </a:lnTo>
                  <a:lnTo>
                    <a:pt x="710" y="727"/>
                  </a:lnTo>
                  <a:lnTo>
                    <a:pt x="1244" y="1455"/>
                  </a:lnTo>
                  <a:lnTo>
                    <a:pt x="1954" y="2365"/>
                  </a:lnTo>
                  <a:close/>
                </a:path>
              </a:pathLst>
            </a:custGeom>
            <a:solidFill>
              <a:srgbClr val="2C6281"/>
            </a:solidFill>
          </p:spPr>
          <p:txBody>
            <a:bodyPr wrap="square" lIns="0" tIns="0" rIns="0" bIns="0" rtlCol="0">
              <a:noAutofit/>
            </a:bodyPr>
            <a:lstStyle/>
            <a:p>
              <a:endParaRPr sz="1758"/>
            </a:p>
          </p:txBody>
        </p:sp>
        <p:sp>
          <p:nvSpPr>
            <p:cNvPr id="2028" name="object 1005"/>
            <p:cNvSpPr/>
            <p:nvPr/>
          </p:nvSpPr>
          <p:spPr>
            <a:xfrm>
              <a:off x="5203043" y="2263602"/>
              <a:ext cx="150804" cy="495968"/>
            </a:xfrm>
            <a:custGeom>
              <a:avLst/>
              <a:gdLst/>
              <a:ahLst/>
              <a:cxnLst/>
              <a:rect l="l" t="t" r="r" b="b"/>
              <a:pathLst>
                <a:path w="154434" h="507908">
                  <a:moveTo>
                    <a:pt x="3732" y="205427"/>
                  </a:moveTo>
                  <a:lnTo>
                    <a:pt x="4087" y="204881"/>
                  </a:lnTo>
                  <a:lnTo>
                    <a:pt x="4265" y="204699"/>
                  </a:lnTo>
                  <a:lnTo>
                    <a:pt x="4442" y="201970"/>
                  </a:lnTo>
                  <a:lnTo>
                    <a:pt x="2488" y="201788"/>
                  </a:lnTo>
                  <a:lnTo>
                    <a:pt x="710" y="201424"/>
                  </a:lnTo>
                  <a:lnTo>
                    <a:pt x="177" y="199605"/>
                  </a:lnTo>
                  <a:lnTo>
                    <a:pt x="0" y="197421"/>
                  </a:lnTo>
                  <a:lnTo>
                    <a:pt x="251" y="62135"/>
                  </a:lnTo>
                  <a:lnTo>
                    <a:pt x="2484" y="49625"/>
                  </a:lnTo>
                  <a:lnTo>
                    <a:pt x="4704" y="37114"/>
                  </a:lnTo>
                  <a:lnTo>
                    <a:pt x="6869" y="24603"/>
                  </a:lnTo>
                  <a:lnTo>
                    <a:pt x="7641" y="20015"/>
                  </a:lnTo>
                  <a:lnTo>
                    <a:pt x="11674" y="6521"/>
                  </a:lnTo>
                  <a:lnTo>
                    <a:pt x="23387" y="41"/>
                  </a:lnTo>
                  <a:lnTo>
                    <a:pt x="24524" y="0"/>
                  </a:lnTo>
                  <a:lnTo>
                    <a:pt x="36973" y="2403"/>
                  </a:lnTo>
                  <a:lnTo>
                    <a:pt x="49436" y="4796"/>
                  </a:lnTo>
                  <a:lnTo>
                    <a:pt x="61909" y="7192"/>
                  </a:lnTo>
                  <a:lnTo>
                    <a:pt x="74385" y="9602"/>
                  </a:lnTo>
                  <a:lnTo>
                    <a:pt x="86859" y="12037"/>
                  </a:lnTo>
                  <a:lnTo>
                    <a:pt x="99325" y="14508"/>
                  </a:lnTo>
                  <a:lnTo>
                    <a:pt x="111778" y="17028"/>
                  </a:lnTo>
                  <a:lnTo>
                    <a:pt x="126426" y="23963"/>
                  </a:lnTo>
                  <a:lnTo>
                    <a:pt x="132558" y="35846"/>
                  </a:lnTo>
                  <a:lnTo>
                    <a:pt x="135177" y="49219"/>
                  </a:lnTo>
                  <a:lnTo>
                    <a:pt x="137529" y="61706"/>
                  </a:lnTo>
                  <a:lnTo>
                    <a:pt x="139841" y="74204"/>
                  </a:lnTo>
                  <a:lnTo>
                    <a:pt x="142141" y="86698"/>
                  </a:lnTo>
                  <a:lnTo>
                    <a:pt x="144461" y="99178"/>
                  </a:lnTo>
                  <a:lnTo>
                    <a:pt x="145903" y="106807"/>
                  </a:lnTo>
                  <a:lnTo>
                    <a:pt x="142705" y="106807"/>
                  </a:lnTo>
                  <a:lnTo>
                    <a:pt x="140572" y="108081"/>
                  </a:lnTo>
                  <a:lnTo>
                    <a:pt x="140217" y="111538"/>
                  </a:lnTo>
                  <a:lnTo>
                    <a:pt x="129799" y="119104"/>
                  </a:lnTo>
                  <a:lnTo>
                    <a:pt x="120529" y="127786"/>
                  </a:lnTo>
                  <a:lnTo>
                    <a:pt x="112404" y="137606"/>
                  </a:lnTo>
                  <a:lnTo>
                    <a:pt x="107162" y="145564"/>
                  </a:lnTo>
                  <a:lnTo>
                    <a:pt x="105384" y="145928"/>
                  </a:lnTo>
                  <a:lnTo>
                    <a:pt x="103252" y="145928"/>
                  </a:lnTo>
                  <a:lnTo>
                    <a:pt x="103430" y="148657"/>
                  </a:lnTo>
                  <a:lnTo>
                    <a:pt x="103607" y="149021"/>
                  </a:lnTo>
                  <a:lnTo>
                    <a:pt x="103963" y="149567"/>
                  </a:lnTo>
                  <a:lnTo>
                    <a:pt x="106984" y="149567"/>
                  </a:lnTo>
                  <a:lnTo>
                    <a:pt x="106984" y="147565"/>
                  </a:lnTo>
                  <a:lnTo>
                    <a:pt x="107162" y="145746"/>
                  </a:lnTo>
                  <a:lnTo>
                    <a:pt x="117665" y="138282"/>
                  </a:lnTo>
                  <a:lnTo>
                    <a:pt x="126993" y="129635"/>
                  </a:lnTo>
                  <a:lnTo>
                    <a:pt x="135185" y="119867"/>
                  </a:lnTo>
                  <a:lnTo>
                    <a:pt x="140572" y="111902"/>
                  </a:lnTo>
                  <a:lnTo>
                    <a:pt x="142705" y="111720"/>
                  </a:lnTo>
                  <a:lnTo>
                    <a:pt x="147325" y="111720"/>
                  </a:lnTo>
                  <a:lnTo>
                    <a:pt x="149512" y="124213"/>
                  </a:lnTo>
                  <a:lnTo>
                    <a:pt x="151813" y="136732"/>
                  </a:lnTo>
                  <a:lnTo>
                    <a:pt x="152479" y="140287"/>
                  </a:lnTo>
                  <a:lnTo>
                    <a:pt x="152657" y="141197"/>
                  </a:lnTo>
                  <a:lnTo>
                    <a:pt x="152657" y="141925"/>
                  </a:lnTo>
                  <a:lnTo>
                    <a:pt x="152834" y="142835"/>
                  </a:lnTo>
                  <a:lnTo>
                    <a:pt x="153367" y="143926"/>
                  </a:lnTo>
                  <a:lnTo>
                    <a:pt x="153901" y="145200"/>
                  </a:lnTo>
                  <a:lnTo>
                    <a:pt x="154434" y="146292"/>
                  </a:lnTo>
                  <a:lnTo>
                    <a:pt x="151209" y="158700"/>
                  </a:lnTo>
                  <a:lnTo>
                    <a:pt x="148029" y="171055"/>
                  </a:lnTo>
                  <a:lnTo>
                    <a:pt x="143973" y="182970"/>
                  </a:lnTo>
                  <a:lnTo>
                    <a:pt x="143238" y="184684"/>
                  </a:lnTo>
                  <a:lnTo>
                    <a:pt x="137919" y="196243"/>
                  </a:lnTo>
                  <a:lnTo>
                    <a:pt x="132238" y="207635"/>
                  </a:lnTo>
                  <a:lnTo>
                    <a:pt x="126686" y="219071"/>
                  </a:lnTo>
                  <a:lnTo>
                    <a:pt x="121757" y="230767"/>
                  </a:lnTo>
                  <a:lnTo>
                    <a:pt x="117940" y="242933"/>
                  </a:lnTo>
                  <a:lnTo>
                    <a:pt x="116936" y="247459"/>
                  </a:lnTo>
                  <a:lnTo>
                    <a:pt x="114618" y="235001"/>
                  </a:lnTo>
                  <a:lnTo>
                    <a:pt x="112297" y="222540"/>
                  </a:lnTo>
                  <a:lnTo>
                    <a:pt x="109971" y="210074"/>
                  </a:lnTo>
                  <a:lnTo>
                    <a:pt x="107637" y="197600"/>
                  </a:lnTo>
                  <a:lnTo>
                    <a:pt x="105292" y="185114"/>
                  </a:lnTo>
                  <a:lnTo>
                    <a:pt x="102934" y="172615"/>
                  </a:lnTo>
                  <a:lnTo>
                    <a:pt x="100560" y="160100"/>
                  </a:lnTo>
                  <a:lnTo>
                    <a:pt x="99698" y="155571"/>
                  </a:lnTo>
                  <a:lnTo>
                    <a:pt x="100764" y="152842"/>
                  </a:lnTo>
                  <a:lnTo>
                    <a:pt x="100586" y="150113"/>
                  </a:lnTo>
                  <a:lnTo>
                    <a:pt x="98098" y="148111"/>
                  </a:lnTo>
                  <a:lnTo>
                    <a:pt x="95594" y="135664"/>
                  </a:lnTo>
                  <a:lnTo>
                    <a:pt x="93068" y="123217"/>
                  </a:lnTo>
                  <a:lnTo>
                    <a:pt x="90532" y="110769"/>
                  </a:lnTo>
                  <a:lnTo>
                    <a:pt x="87999" y="98322"/>
                  </a:lnTo>
                  <a:lnTo>
                    <a:pt x="85481" y="85875"/>
                  </a:lnTo>
                  <a:lnTo>
                    <a:pt x="84059" y="78786"/>
                  </a:lnTo>
                  <a:lnTo>
                    <a:pt x="81353" y="91273"/>
                  </a:lnTo>
                  <a:lnTo>
                    <a:pt x="78398" y="103687"/>
                  </a:lnTo>
                  <a:lnTo>
                    <a:pt x="75360" y="116062"/>
                  </a:lnTo>
                  <a:lnTo>
                    <a:pt x="72407" y="128434"/>
                  </a:lnTo>
                  <a:lnTo>
                    <a:pt x="69709" y="140836"/>
                  </a:lnTo>
                  <a:lnTo>
                    <a:pt x="67432" y="153304"/>
                  </a:lnTo>
                  <a:lnTo>
                    <a:pt x="65744" y="165870"/>
                  </a:lnTo>
                  <a:lnTo>
                    <a:pt x="64814" y="178570"/>
                  </a:lnTo>
                  <a:lnTo>
                    <a:pt x="64688" y="184320"/>
                  </a:lnTo>
                  <a:lnTo>
                    <a:pt x="63799" y="186868"/>
                  </a:lnTo>
                  <a:lnTo>
                    <a:pt x="62911" y="189233"/>
                  </a:lnTo>
                  <a:lnTo>
                    <a:pt x="62022" y="191599"/>
                  </a:lnTo>
                  <a:lnTo>
                    <a:pt x="51628" y="199112"/>
                  </a:lnTo>
                  <a:lnTo>
                    <a:pt x="42376" y="207831"/>
                  </a:lnTo>
                  <a:lnTo>
                    <a:pt x="34182" y="217628"/>
                  </a:lnTo>
                  <a:lnTo>
                    <a:pt x="28789" y="225442"/>
                  </a:lnTo>
                  <a:lnTo>
                    <a:pt x="25768" y="224714"/>
                  </a:lnTo>
                  <a:lnTo>
                    <a:pt x="22569" y="223987"/>
                  </a:lnTo>
                  <a:lnTo>
                    <a:pt x="19548" y="223259"/>
                  </a:lnTo>
                  <a:lnTo>
                    <a:pt x="19548" y="219984"/>
                  </a:lnTo>
                  <a:lnTo>
                    <a:pt x="18126" y="218164"/>
                  </a:lnTo>
                  <a:lnTo>
                    <a:pt x="14750" y="218346"/>
                  </a:lnTo>
                  <a:lnTo>
                    <a:pt x="14572" y="217436"/>
                  </a:lnTo>
                  <a:lnTo>
                    <a:pt x="14394" y="216345"/>
                  </a:lnTo>
                  <a:lnTo>
                    <a:pt x="14039" y="215253"/>
                  </a:lnTo>
                  <a:lnTo>
                    <a:pt x="13684" y="215617"/>
                  </a:lnTo>
                  <a:lnTo>
                    <a:pt x="13328" y="215799"/>
                  </a:lnTo>
                  <a:lnTo>
                    <a:pt x="12795" y="216163"/>
                  </a:lnTo>
                  <a:lnTo>
                    <a:pt x="13684" y="238543"/>
                  </a:lnTo>
                  <a:lnTo>
                    <a:pt x="8530" y="240727"/>
                  </a:lnTo>
                  <a:lnTo>
                    <a:pt x="9063" y="247277"/>
                  </a:lnTo>
                  <a:lnTo>
                    <a:pt x="17373" y="240912"/>
                  </a:lnTo>
                  <a:lnTo>
                    <a:pt x="25088" y="234433"/>
                  </a:lnTo>
                  <a:lnTo>
                    <a:pt x="33588" y="235632"/>
                  </a:lnTo>
                  <a:lnTo>
                    <a:pt x="34476" y="241090"/>
                  </a:lnTo>
                  <a:lnTo>
                    <a:pt x="37675" y="244366"/>
                  </a:lnTo>
                  <a:lnTo>
                    <a:pt x="43184" y="245275"/>
                  </a:lnTo>
                  <a:lnTo>
                    <a:pt x="50251" y="256144"/>
                  </a:lnTo>
                  <a:lnTo>
                    <a:pt x="59180" y="265191"/>
                  </a:lnTo>
                  <a:lnTo>
                    <a:pt x="69308" y="271841"/>
                  </a:lnTo>
                  <a:lnTo>
                    <a:pt x="62288" y="260847"/>
                  </a:lnTo>
                  <a:lnTo>
                    <a:pt x="53330" y="251876"/>
                  </a:lnTo>
                  <a:lnTo>
                    <a:pt x="43362" y="245093"/>
                  </a:lnTo>
                  <a:lnTo>
                    <a:pt x="42296" y="239635"/>
                  </a:lnTo>
                  <a:lnTo>
                    <a:pt x="39274" y="236360"/>
                  </a:lnTo>
                  <a:lnTo>
                    <a:pt x="33943" y="235268"/>
                  </a:lnTo>
                  <a:lnTo>
                    <a:pt x="34121" y="231265"/>
                  </a:lnTo>
                  <a:lnTo>
                    <a:pt x="28612" y="230173"/>
                  </a:lnTo>
                  <a:lnTo>
                    <a:pt x="29322" y="225988"/>
                  </a:lnTo>
                  <a:lnTo>
                    <a:pt x="39554" y="218235"/>
                  </a:lnTo>
                  <a:lnTo>
                    <a:pt x="48786" y="209516"/>
                  </a:lnTo>
                  <a:lnTo>
                    <a:pt x="56938" y="199728"/>
                  </a:lnTo>
                  <a:lnTo>
                    <a:pt x="62200" y="191781"/>
                  </a:lnTo>
                  <a:lnTo>
                    <a:pt x="66643" y="191781"/>
                  </a:lnTo>
                  <a:lnTo>
                    <a:pt x="70047" y="204013"/>
                  </a:lnTo>
                  <a:lnTo>
                    <a:pt x="69486" y="272023"/>
                  </a:lnTo>
                  <a:lnTo>
                    <a:pt x="69486" y="272387"/>
                  </a:lnTo>
                  <a:lnTo>
                    <a:pt x="69664" y="272751"/>
                  </a:lnTo>
                  <a:lnTo>
                    <a:pt x="70019" y="272751"/>
                  </a:lnTo>
                  <a:lnTo>
                    <a:pt x="70375" y="272933"/>
                  </a:lnTo>
                  <a:lnTo>
                    <a:pt x="73457" y="216245"/>
                  </a:lnTo>
                  <a:lnTo>
                    <a:pt x="76872" y="228477"/>
                  </a:lnTo>
                  <a:lnTo>
                    <a:pt x="80290" y="240709"/>
                  </a:lnTo>
                  <a:lnTo>
                    <a:pt x="83711" y="252941"/>
                  </a:lnTo>
                  <a:lnTo>
                    <a:pt x="87133" y="265173"/>
                  </a:lnTo>
                  <a:lnTo>
                    <a:pt x="90556" y="277405"/>
                  </a:lnTo>
                  <a:lnTo>
                    <a:pt x="93978" y="289637"/>
                  </a:lnTo>
                  <a:lnTo>
                    <a:pt x="97397" y="301870"/>
                  </a:lnTo>
                  <a:lnTo>
                    <a:pt x="100814" y="314102"/>
                  </a:lnTo>
                  <a:lnTo>
                    <a:pt x="104227" y="326334"/>
                  </a:lnTo>
                  <a:lnTo>
                    <a:pt x="107635" y="338566"/>
                  </a:lnTo>
                  <a:lnTo>
                    <a:pt x="109472" y="345169"/>
                  </a:lnTo>
                  <a:lnTo>
                    <a:pt x="112791" y="357204"/>
                  </a:lnTo>
                  <a:lnTo>
                    <a:pt x="116088" y="369264"/>
                  </a:lnTo>
                  <a:lnTo>
                    <a:pt x="119377" y="381373"/>
                  </a:lnTo>
                  <a:lnTo>
                    <a:pt x="122674" y="393557"/>
                  </a:lnTo>
                  <a:lnTo>
                    <a:pt x="125997" y="405840"/>
                  </a:lnTo>
                  <a:lnTo>
                    <a:pt x="129361" y="418246"/>
                  </a:lnTo>
                  <a:lnTo>
                    <a:pt x="132782" y="430801"/>
                  </a:lnTo>
                  <a:lnTo>
                    <a:pt x="133997" y="435237"/>
                  </a:lnTo>
                  <a:lnTo>
                    <a:pt x="121162" y="432731"/>
                  </a:lnTo>
                  <a:lnTo>
                    <a:pt x="108535" y="430258"/>
                  </a:lnTo>
                  <a:lnTo>
                    <a:pt x="96071" y="427816"/>
                  </a:lnTo>
                  <a:lnTo>
                    <a:pt x="83730" y="425407"/>
                  </a:lnTo>
                  <a:lnTo>
                    <a:pt x="71467" y="423029"/>
                  </a:lnTo>
                  <a:lnTo>
                    <a:pt x="61133" y="421044"/>
                  </a:lnTo>
                  <a:lnTo>
                    <a:pt x="48635" y="418593"/>
                  </a:lnTo>
                  <a:lnTo>
                    <a:pt x="36224" y="416072"/>
                  </a:lnTo>
                  <a:lnTo>
                    <a:pt x="26301" y="413766"/>
                  </a:lnTo>
                  <a:lnTo>
                    <a:pt x="19904" y="412311"/>
                  </a:lnTo>
                  <a:lnTo>
                    <a:pt x="18482" y="414312"/>
                  </a:lnTo>
                  <a:lnTo>
                    <a:pt x="17416" y="420499"/>
                  </a:lnTo>
                  <a:lnTo>
                    <a:pt x="15134" y="433030"/>
                  </a:lnTo>
                  <a:lnTo>
                    <a:pt x="12840" y="445539"/>
                  </a:lnTo>
                  <a:lnTo>
                    <a:pt x="10532" y="458031"/>
                  </a:lnTo>
                  <a:lnTo>
                    <a:pt x="8213" y="470509"/>
                  </a:lnTo>
                  <a:lnTo>
                    <a:pt x="5880" y="482979"/>
                  </a:lnTo>
                  <a:lnTo>
                    <a:pt x="3534" y="495443"/>
                  </a:lnTo>
                  <a:lnTo>
                    <a:pt x="1176" y="507908"/>
                  </a:lnTo>
                  <a:lnTo>
                    <a:pt x="533" y="201606"/>
                  </a:lnTo>
                  <a:lnTo>
                    <a:pt x="710" y="203426"/>
                  </a:lnTo>
                  <a:lnTo>
                    <a:pt x="710" y="205427"/>
                  </a:lnTo>
                  <a:lnTo>
                    <a:pt x="3732" y="205427"/>
                  </a:lnTo>
                  <a:close/>
                </a:path>
              </a:pathLst>
            </a:custGeom>
            <a:solidFill>
              <a:srgbClr val="2C6281"/>
            </a:solidFill>
          </p:spPr>
          <p:txBody>
            <a:bodyPr wrap="square" lIns="0" tIns="0" rIns="0" bIns="0" rtlCol="0">
              <a:noAutofit/>
            </a:bodyPr>
            <a:lstStyle/>
            <a:p>
              <a:endParaRPr sz="1758"/>
            </a:p>
          </p:txBody>
        </p:sp>
        <p:sp>
          <p:nvSpPr>
            <p:cNvPr id="2029" name="object 1006"/>
            <p:cNvSpPr/>
            <p:nvPr/>
          </p:nvSpPr>
          <p:spPr>
            <a:xfrm>
              <a:off x="5127910" y="2558725"/>
              <a:ext cx="34705" cy="252302"/>
            </a:xfrm>
            <a:custGeom>
              <a:avLst/>
              <a:gdLst/>
              <a:ahLst/>
              <a:cxnLst/>
              <a:rect l="l" t="t" r="r" b="b"/>
              <a:pathLst>
                <a:path w="35540" h="258376">
                  <a:moveTo>
                    <a:pt x="33407" y="220166"/>
                  </a:moveTo>
                  <a:lnTo>
                    <a:pt x="32696" y="219256"/>
                  </a:lnTo>
                  <a:lnTo>
                    <a:pt x="32341" y="214889"/>
                  </a:lnTo>
                  <a:lnTo>
                    <a:pt x="29853" y="212523"/>
                  </a:lnTo>
                  <a:lnTo>
                    <a:pt x="25765" y="211796"/>
                  </a:lnTo>
                  <a:lnTo>
                    <a:pt x="25232" y="210158"/>
                  </a:lnTo>
                  <a:lnTo>
                    <a:pt x="24877" y="208157"/>
                  </a:lnTo>
                  <a:lnTo>
                    <a:pt x="22389" y="208338"/>
                  </a:lnTo>
                  <a:lnTo>
                    <a:pt x="22033" y="208338"/>
                  </a:lnTo>
                  <a:lnTo>
                    <a:pt x="21678" y="208884"/>
                  </a:lnTo>
                  <a:lnTo>
                    <a:pt x="21678" y="209066"/>
                  </a:lnTo>
                  <a:lnTo>
                    <a:pt x="21500" y="211614"/>
                  </a:lnTo>
                  <a:lnTo>
                    <a:pt x="23277" y="211978"/>
                  </a:lnTo>
                  <a:lnTo>
                    <a:pt x="25055" y="212523"/>
                  </a:lnTo>
                  <a:lnTo>
                    <a:pt x="25765" y="216708"/>
                  </a:lnTo>
                  <a:lnTo>
                    <a:pt x="28076" y="219256"/>
                  </a:lnTo>
                  <a:lnTo>
                    <a:pt x="32341" y="219620"/>
                  </a:lnTo>
                  <a:lnTo>
                    <a:pt x="30386" y="258376"/>
                  </a:lnTo>
                  <a:lnTo>
                    <a:pt x="17045" y="253336"/>
                  </a:lnTo>
                  <a:lnTo>
                    <a:pt x="7241" y="245210"/>
                  </a:lnTo>
                  <a:lnTo>
                    <a:pt x="1413" y="234608"/>
                  </a:lnTo>
                  <a:lnTo>
                    <a:pt x="0" y="222146"/>
                  </a:lnTo>
                  <a:lnTo>
                    <a:pt x="530" y="217982"/>
                  </a:lnTo>
                  <a:lnTo>
                    <a:pt x="2851" y="205500"/>
                  </a:lnTo>
                  <a:lnTo>
                    <a:pt x="5144" y="193017"/>
                  </a:lnTo>
                  <a:lnTo>
                    <a:pt x="7424" y="180534"/>
                  </a:lnTo>
                  <a:lnTo>
                    <a:pt x="9706" y="168052"/>
                  </a:lnTo>
                  <a:lnTo>
                    <a:pt x="12004" y="155569"/>
                  </a:lnTo>
                  <a:lnTo>
                    <a:pt x="14333" y="143087"/>
                  </a:lnTo>
                  <a:lnTo>
                    <a:pt x="16708" y="130604"/>
                  </a:lnTo>
                  <a:lnTo>
                    <a:pt x="19145" y="118121"/>
                  </a:lnTo>
                  <a:lnTo>
                    <a:pt x="20789" y="109901"/>
                  </a:lnTo>
                  <a:lnTo>
                    <a:pt x="22922" y="100075"/>
                  </a:lnTo>
                  <a:lnTo>
                    <a:pt x="22389" y="94070"/>
                  </a:lnTo>
                  <a:lnTo>
                    <a:pt x="11193" y="93161"/>
                  </a:lnTo>
                  <a:lnTo>
                    <a:pt x="16595" y="81877"/>
                  </a:lnTo>
                  <a:lnTo>
                    <a:pt x="19770" y="69956"/>
                  </a:lnTo>
                  <a:lnTo>
                    <a:pt x="21786" y="57703"/>
                  </a:lnTo>
                  <a:lnTo>
                    <a:pt x="23709" y="45424"/>
                  </a:lnTo>
                  <a:lnTo>
                    <a:pt x="26607" y="33423"/>
                  </a:lnTo>
                  <a:lnTo>
                    <a:pt x="27720" y="30204"/>
                  </a:lnTo>
                  <a:lnTo>
                    <a:pt x="32163" y="26201"/>
                  </a:lnTo>
                  <a:lnTo>
                    <a:pt x="29142" y="23290"/>
                  </a:lnTo>
                  <a:lnTo>
                    <a:pt x="26476" y="20197"/>
                  </a:lnTo>
                  <a:lnTo>
                    <a:pt x="23633" y="16921"/>
                  </a:lnTo>
                  <a:lnTo>
                    <a:pt x="20612" y="13828"/>
                  </a:lnTo>
                  <a:lnTo>
                    <a:pt x="17768" y="10553"/>
                  </a:lnTo>
                  <a:lnTo>
                    <a:pt x="15991" y="8187"/>
                  </a:lnTo>
                  <a:lnTo>
                    <a:pt x="12614" y="5822"/>
                  </a:lnTo>
                  <a:lnTo>
                    <a:pt x="16347" y="2547"/>
                  </a:lnTo>
                  <a:lnTo>
                    <a:pt x="19190" y="0"/>
                  </a:lnTo>
                  <a:lnTo>
                    <a:pt x="21856" y="1091"/>
                  </a:lnTo>
                  <a:lnTo>
                    <a:pt x="24699" y="3457"/>
                  </a:lnTo>
                  <a:lnTo>
                    <a:pt x="28076" y="6550"/>
                  </a:lnTo>
                  <a:lnTo>
                    <a:pt x="31808" y="9461"/>
                  </a:lnTo>
                  <a:lnTo>
                    <a:pt x="35540" y="12554"/>
                  </a:lnTo>
                  <a:lnTo>
                    <a:pt x="34118" y="220893"/>
                  </a:lnTo>
                  <a:lnTo>
                    <a:pt x="33407" y="220166"/>
                  </a:lnTo>
                  <a:close/>
                </a:path>
              </a:pathLst>
            </a:custGeom>
            <a:solidFill>
              <a:srgbClr val="2C6281"/>
            </a:solidFill>
          </p:spPr>
          <p:txBody>
            <a:bodyPr wrap="square" lIns="0" tIns="0" rIns="0" bIns="0" rtlCol="0">
              <a:noAutofit/>
            </a:bodyPr>
            <a:lstStyle/>
            <a:p>
              <a:endParaRPr sz="1758"/>
            </a:p>
          </p:txBody>
        </p:sp>
        <p:sp>
          <p:nvSpPr>
            <p:cNvPr id="2030" name="object 1007"/>
            <p:cNvSpPr/>
            <p:nvPr/>
          </p:nvSpPr>
          <p:spPr>
            <a:xfrm>
              <a:off x="5182565" y="2405073"/>
              <a:ext cx="5777" cy="39594"/>
            </a:xfrm>
            <a:custGeom>
              <a:avLst/>
              <a:gdLst/>
              <a:ahLst/>
              <a:cxnLst/>
              <a:rect l="l" t="t" r="r" b="b"/>
              <a:pathLst>
                <a:path w="5916" h="40547">
                  <a:moveTo>
                    <a:pt x="4976" y="39637"/>
                  </a:moveTo>
                  <a:lnTo>
                    <a:pt x="3376" y="36362"/>
                  </a:lnTo>
                  <a:lnTo>
                    <a:pt x="1599" y="33269"/>
                  </a:lnTo>
                  <a:lnTo>
                    <a:pt x="0" y="29994"/>
                  </a:lnTo>
                  <a:lnTo>
                    <a:pt x="1599" y="24353"/>
                  </a:lnTo>
                  <a:lnTo>
                    <a:pt x="4265" y="18531"/>
                  </a:lnTo>
                  <a:lnTo>
                    <a:pt x="4620" y="12708"/>
                  </a:lnTo>
                  <a:lnTo>
                    <a:pt x="5916" y="0"/>
                  </a:lnTo>
                  <a:lnTo>
                    <a:pt x="5509" y="40547"/>
                  </a:lnTo>
                  <a:lnTo>
                    <a:pt x="4976" y="39637"/>
                  </a:lnTo>
                  <a:close/>
                </a:path>
              </a:pathLst>
            </a:custGeom>
            <a:solidFill>
              <a:srgbClr val="2C6281"/>
            </a:solidFill>
          </p:spPr>
          <p:txBody>
            <a:bodyPr wrap="square" lIns="0" tIns="0" rIns="0" bIns="0" rtlCol="0">
              <a:noAutofit/>
            </a:bodyPr>
            <a:lstStyle/>
            <a:p>
              <a:endParaRPr sz="1758"/>
            </a:p>
          </p:txBody>
        </p:sp>
        <p:sp>
          <p:nvSpPr>
            <p:cNvPr id="2031" name="object 1008"/>
            <p:cNvSpPr/>
            <p:nvPr/>
          </p:nvSpPr>
          <p:spPr>
            <a:xfrm>
              <a:off x="5157576" y="2324277"/>
              <a:ext cx="46616" cy="487463"/>
            </a:xfrm>
            <a:custGeom>
              <a:avLst/>
              <a:gdLst/>
              <a:ahLst/>
              <a:cxnLst/>
              <a:rect l="l" t="t" r="r" b="b"/>
              <a:pathLst>
                <a:path w="47738" h="499198">
                  <a:moveTo>
                    <a:pt x="10406" y="204187"/>
                  </a:moveTo>
                  <a:lnTo>
                    <a:pt x="9063" y="204793"/>
                  </a:lnTo>
                  <a:lnTo>
                    <a:pt x="9192" y="192916"/>
                  </a:lnTo>
                  <a:lnTo>
                    <a:pt x="13359" y="181791"/>
                  </a:lnTo>
                  <a:lnTo>
                    <a:pt x="14217" y="177499"/>
                  </a:lnTo>
                  <a:lnTo>
                    <a:pt x="15910" y="164916"/>
                  </a:lnTo>
                  <a:lnTo>
                    <a:pt x="17977" y="152377"/>
                  </a:lnTo>
                  <a:lnTo>
                    <a:pt x="20244" y="139868"/>
                  </a:lnTo>
                  <a:lnTo>
                    <a:pt x="22537" y="127377"/>
                  </a:lnTo>
                  <a:lnTo>
                    <a:pt x="23458" y="122185"/>
                  </a:lnTo>
                  <a:lnTo>
                    <a:pt x="25768" y="122185"/>
                  </a:lnTo>
                  <a:lnTo>
                    <a:pt x="28078" y="122367"/>
                  </a:lnTo>
                  <a:lnTo>
                    <a:pt x="30566" y="122367"/>
                  </a:lnTo>
                  <a:lnTo>
                    <a:pt x="30744" y="123458"/>
                  </a:lnTo>
                  <a:lnTo>
                    <a:pt x="31100" y="124550"/>
                  </a:lnTo>
                  <a:lnTo>
                    <a:pt x="31455" y="125642"/>
                  </a:lnTo>
                  <a:lnTo>
                    <a:pt x="31810" y="125460"/>
                  </a:lnTo>
                  <a:lnTo>
                    <a:pt x="32166" y="125278"/>
                  </a:lnTo>
                  <a:lnTo>
                    <a:pt x="32344" y="125096"/>
                  </a:lnTo>
                  <a:lnTo>
                    <a:pt x="31810" y="124186"/>
                  </a:lnTo>
                  <a:lnTo>
                    <a:pt x="31100" y="123277"/>
                  </a:lnTo>
                  <a:lnTo>
                    <a:pt x="31507" y="82729"/>
                  </a:lnTo>
                  <a:lnTo>
                    <a:pt x="33510" y="70172"/>
                  </a:lnTo>
                  <a:lnTo>
                    <a:pt x="35951" y="57712"/>
                  </a:lnTo>
                  <a:lnTo>
                    <a:pt x="38560" y="45293"/>
                  </a:lnTo>
                  <a:lnTo>
                    <a:pt x="41069" y="32861"/>
                  </a:lnTo>
                  <a:lnTo>
                    <a:pt x="42473" y="25021"/>
                  </a:lnTo>
                  <a:lnTo>
                    <a:pt x="44608" y="12510"/>
                  </a:lnTo>
                  <a:lnTo>
                    <a:pt x="46813" y="0"/>
                  </a:lnTo>
                  <a:lnTo>
                    <a:pt x="46561" y="135286"/>
                  </a:lnTo>
                  <a:lnTo>
                    <a:pt x="44073" y="135649"/>
                  </a:lnTo>
                  <a:lnTo>
                    <a:pt x="43717" y="135649"/>
                  </a:lnTo>
                  <a:lnTo>
                    <a:pt x="43184" y="136195"/>
                  </a:lnTo>
                  <a:lnTo>
                    <a:pt x="43184" y="139107"/>
                  </a:lnTo>
                  <a:lnTo>
                    <a:pt x="45139" y="139289"/>
                  </a:lnTo>
                  <a:lnTo>
                    <a:pt x="47094" y="139471"/>
                  </a:lnTo>
                  <a:lnTo>
                    <a:pt x="47738" y="445772"/>
                  </a:lnTo>
                  <a:lnTo>
                    <a:pt x="45367" y="458241"/>
                  </a:lnTo>
                  <a:lnTo>
                    <a:pt x="42983" y="470717"/>
                  </a:lnTo>
                  <a:lnTo>
                    <a:pt x="37895" y="484258"/>
                  </a:lnTo>
                  <a:lnTo>
                    <a:pt x="29259" y="493064"/>
                  </a:lnTo>
                  <a:lnTo>
                    <a:pt x="17804" y="498250"/>
                  </a:lnTo>
                  <a:lnTo>
                    <a:pt x="4593" y="499198"/>
                  </a:lnTo>
                  <a:lnTo>
                    <a:pt x="0" y="498469"/>
                  </a:lnTo>
                  <a:lnTo>
                    <a:pt x="1954" y="459712"/>
                  </a:lnTo>
                  <a:lnTo>
                    <a:pt x="2843" y="460440"/>
                  </a:lnTo>
                  <a:lnTo>
                    <a:pt x="3554" y="461350"/>
                  </a:lnTo>
                  <a:lnTo>
                    <a:pt x="4265" y="462078"/>
                  </a:lnTo>
                  <a:lnTo>
                    <a:pt x="4620" y="464079"/>
                  </a:lnTo>
                  <a:lnTo>
                    <a:pt x="4798" y="465899"/>
                  </a:lnTo>
                  <a:lnTo>
                    <a:pt x="7819" y="465899"/>
                  </a:lnTo>
                  <a:lnTo>
                    <a:pt x="8174" y="465353"/>
                  </a:lnTo>
                  <a:lnTo>
                    <a:pt x="8174" y="464989"/>
                  </a:lnTo>
                  <a:lnTo>
                    <a:pt x="8352" y="462259"/>
                  </a:lnTo>
                  <a:lnTo>
                    <a:pt x="6397" y="462259"/>
                  </a:lnTo>
                  <a:lnTo>
                    <a:pt x="4620" y="461896"/>
                  </a:lnTo>
                  <a:lnTo>
                    <a:pt x="3732" y="460986"/>
                  </a:lnTo>
                  <a:lnTo>
                    <a:pt x="5153" y="252647"/>
                  </a:lnTo>
                  <a:lnTo>
                    <a:pt x="7108" y="254284"/>
                  </a:lnTo>
                  <a:lnTo>
                    <a:pt x="9596" y="257378"/>
                  </a:lnTo>
                  <a:lnTo>
                    <a:pt x="12084" y="254830"/>
                  </a:lnTo>
                  <a:lnTo>
                    <a:pt x="15461" y="251373"/>
                  </a:lnTo>
                  <a:lnTo>
                    <a:pt x="10840" y="249554"/>
                  </a:lnTo>
                  <a:lnTo>
                    <a:pt x="9596" y="247006"/>
                  </a:lnTo>
                  <a:lnTo>
                    <a:pt x="7464" y="243185"/>
                  </a:lnTo>
                  <a:lnTo>
                    <a:pt x="2488" y="241911"/>
                  </a:lnTo>
                  <a:lnTo>
                    <a:pt x="1777" y="236817"/>
                  </a:lnTo>
                  <a:lnTo>
                    <a:pt x="3003" y="227979"/>
                  </a:lnTo>
                  <a:lnTo>
                    <a:pt x="2830" y="218914"/>
                  </a:lnTo>
                  <a:lnTo>
                    <a:pt x="4265" y="216984"/>
                  </a:lnTo>
                  <a:lnTo>
                    <a:pt x="9709" y="229169"/>
                  </a:lnTo>
                  <a:lnTo>
                    <a:pt x="18514" y="236001"/>
                  </a:lnTo>
                  <a:lnTo>
                    <a:pt x="28704" y="236293"/>
                  </a:lnTo>
                  <a:lnTo>
                    <a:pt x="33054" y="234087"/>
                  </a:lnTo>
                  <a:lnTo>
                    <a:pt x="36431" y="231722"/>
                  </a:lnTo>
                  <a:lnTo>
                    <a:pt x="41940" y="228447"/>
                  </a:lnTo>
                  <a:lnTo>
                    <a:pt x="38919" y="223898"/>
                  </a:lnTo>
                  <a:lnTo>
                    <a:pt x="35720" y="218803"/>
                  </a:lnTo>
                  <a:lnTo>
                    <a:pt x="32344" y="224080"/>
                  </a:lnTo>
                  <a:lnTo>
                    <a:pt x="29500" y="226445"/>
                  </a:lnTo>
                  <a:lnTo>
                    <a:pt x="26124" y="229357"/>
                  </a:lnTo>
                  <a:lnTo>
                    <a:pt x="22569" y="229902"/>
                  </a:lnTo>
                  <a:lnTo>
                    <a:pt x="18660" y="227719"/>
                  </a:lnTo>
                  <a:lnTo>
                    <a:pt x="14928" y="225535"/>
                  </a:lnTo>
                  <a:lnTo>
                    <a:pt x="13150" y="221896"/>
                  </a:lnTo>
                  <a:lnTo>
                    <a:pt x="12262" y="217893"/>
                  </a:lnTo>
                  <a:lnTo>
                    <a:pt x="11906" y="215892"/>
                  </a:lnTo>
                  <a:lnTo>
                    <a:pt x="12973" y="214072"/>
                  </a:lnTo>
                  <a:lnTo>
                    <a:pt x="14928" y="212981"/>
                  </a:lnTo>
                  <a:lnTo>
                    <a:pt x="16705" y="212071"/>
                  </a:lnTo>
                  <a:lnTo>
                    <a:pt x="17949" y="213163"/>
                  </a:lnTo>
                  <a:lnTo>
                    <a:pt x="18304" y="214800"/>
                  </a:lnTo>
                  <a:lnTo>
                    <a:pt x="19015" y="218257"/>
                  </a:lnTo>
                  <a:lnTo>
                    <a:pt x="19193" y="223352"/>
                  </a:lnTo>
                  <a:lnTo>
                    <a:pt x="23991" y="221714"/>
                  </a:lnTo>
                  <a:lnTo>
                    <a:pt x="27723" y="220441"/>
                  </a:lnTo>
                  <a:lnTo>
                    <a:pt x="25590" y="215346"/>
                  </a:lnTo>
                  <a:lnTo>
                    <a:pt x="25590" y="212071"/>
                  </a:lnTo>
                  <a:lnTo>
                    <a:pt x="22943" y="201166"/>
                  </a:lnTo>
                  <a:lnTo>
                    <a:pt x="10406" y="204187"/>
                  </a:lnTo>
                  <a:close/>
                </a:path>
              </a:pathLst>
            </a:custGeom>
            <a:solidFill>
              <a:srgbClr val="2C6281"/>
            </a:solidFill>
          </p:spPr>
          <p:txBody>
            <a:bodyPr wrap="square" lIns="0" tIns="0" rIns="0" bIns="0" rtlCol="0">
              <a:noAutofit/>
            </a:bodyPr>
            <a:lstStyle/>
            <a:p>
              <a:endParaRPr sz="1758"/>
            </a:p>
          </p:txBody>
        </p:sp>
        <p:sp>
          <p:nvSpPr>
            <p:cNvPr id="2032" name="object 1009"/>
            <p:cNvSpPr/>
            <p:nvPr/>
          </p:nvSpPr>
          <p:spPr>
            <a:xfrm>
              <a:off x="5315669" y="2294518"/>
              <a:ext cx="202892" cy="331724"/>
            </a:xfrm>
            <a:custGeom>
              <a:avLst/>
              <a:gdLst/>
              <a:ahLst/>
              <a:cxnLst/>
              <a:rect l="l" t="t" r="r" b="b"/>
              <a:pathLst>
                <a:path w="207776" h="339710">
                  <a:moveTo>
                    <a:pt x="193531" y="32751"/>
                  </a:moveTo>
                  <a:lnTo>
                    <a:pt x="192642" y="38756"/>
                  </a:lnTo>
                  <a:lnTo>
                    <a:pt x="192287" y="40939"/>
                  </a:lnTo>
                  <a:lnTo>
                    <a:pt x="194420" y="43669"/>
                  </a:lnTo>
                  <a:lnTo>
                    <a:pt x="195486" y="46034"/>
                  </a:lnTo>
                  <a:lnTo>
                    <a:pt x="195308" y="48582"/>
                  </a:lnTo>
                  <a:lnTo>
                    <a:pt x="195130" y="50947"/>
                  </a:lnTo>
                  <a:lnTo>
                    <a:pt x="194953" y="53312"/>
                  </a:lnTo>
                  <a:lnTo>
                    <a:pt x="190280" y="64547"/>
                  </a:lnTo>
                  <a:lnTo>
                    <a:pt x="190402" y="76207"/>
                  </a:lnTo>
                  <a:lnTo>
                    <a:pt x="191556" y="87897"/>
                  </a:lnTo>
                  <a:lnTo>
                    <a:pt x="191398" y="93161"/>
                  </a:lnTo>
                  <a:lnTo>
                    <a:pt x="191107" y="105905"/>
                  </a:lnTo>
                  <a:lnTo>
                    <a:pt x="190583" y="118622"/>
                  </a:lnTo>
                  <a:lnTo>
                    <a:pt x="189839" y="131311"/>
                  </a:lnTo>
                  <a:lnTo>
                    <a:pt x="188888" y="143972"/>
                  </a:lnTo>
                  <a:lnTo>
                    <a:pt x="187744" y="156604"/>
                  </a:lnTo>
                  <a:lnTo>
                    <a:pt x="186420" y="169209"/>
                  </a:lnTo>
                  <a:lnTo>
                    <a:pt x="186067" y="172311"/>
                  </a:lnTo>
                  <a:lnTo>
                    <a:pt x="187320" y="186047"/>
                  </a:lnTo>
                  <a:lnTo>
                    <a:pt x="195693" y="194704"/>
                  </a:lnTo>
                  <a:lnTo>
                    <a:pt x="200284" y="196511"/>
                  </a:lnTo>
                  <a:lnTo>
                    <a:pt x="201884" y="197603"/>
                  </a:lnTo>
                  <a:lnTo>
                    <a:pt x="203483" y="198695"/>
                  </a:lnTo>
                  <a:lnTo>
                    <a:pt x="205260" y="199787"/>
                  </a:lnTo>
                  <a:lnTo>
                    <a:pt x="205979" y="212407"/>
                  </a:lnTo>
                  <a:lnTo>
                    <a:pt x="206902" y="225041"/>
                  </a:lnTo>
                  <a:lnTo>
                    <a:pt x="207634" y="237700"/>
                  </a:lnTo>
                  <a:lnTo>
                    <a:pt x="207776" y="250397"/>
                  </a:lnTo>
                  <a:lnTo>
                    <a:pt x="207571" y="255647"/>
                  </a:lnTo>
                  <a:lnTo>
                    <a:pt x="198749" y="264801"/>
                  </a:lnTo>
                  <a:lnTo>
                    <a:pt x="189955" y="273964"/>
                  </a:lnTo>
                  <a:lnTo>
                    <a:pt x="181164" y="283121"/>
                  </a:lnTo>
                  <a:lnTo>
                    <a:pt x="172349" y="292251"/>
                  </a:lnTo>
                  <a:lnTo>
                    <a:pt x="163484" y="301339"/>
                  </a:lnTo>
                  <a:lnTo>
                    <a:pt x="154544" y="310366"/>
                  </a:lnTo>
                  <a:lnTo>
                    <a:pt x="152123" y="312781"/>
                  </a:lnTo>
                  <a:lnTo>
                    <a:pt x="143463" y="322061"/>
                  </a:lnTo>
                  <a:lnTo>
                    <a:pt x="134666" y="331284"/>
                  </a:lnTo>
                  <a:lnTo>
                    <a:pt x="124797" y="339335"/>
                  </a:lnTo>
                  <a:lnTo>
                    <a:pt x="124222" y="339710"/>
                  </a:lnTo>
                  <a:lnTo>
                    <a:pt x="124196" y="325956"/>
                  </a:lnTo>
                  <a:lnTo>
                    <a:pt x="124169" y="312204"/>
                  </a:lnTo>
                  <a:lnTo>
                    <a:pt x="124142" y="298454"/>
                  </a:lnTo>
                  <a:lnTo>
                    <a:pt x="124116" y="284707"/>
                  </a:lnTo>
                  <a:lnTo>
                    <a:pt x="124089" y="270962"/>
                  </a:lnTo>
                  <a:lnTo>
                    <a:pt x="124062" y="257220"/>
                  </a:lnTo>
                  <a:lnTo>
                    <a:pt x="124036" y="243479"/>
                  </a:lnTo>
                  <a:lnTo>
                    <a:pt x="124009" y="229739"/>
                  </a:lnTo>
                  <a:lnTo>
                    <a:pt x="123982" y="216002"/>
                  </a:lnTo>
                  <a:lnTo>
                    <a:pt x="123956" y="202266"/>
                  </a:lnTo>
                  <a:lnTo>
                    <a:pt x="123929" y="188531"/>
                  </a:lnTo>
                  <a:lnTo>
                    <a:pt x="123902" y="174798"/>
                  </a:lnTo>
                  <a:lnTo>
                    <a:pt x="123876" y="161065"/>
                  </a:lnTo>
                  <a:lnTo>
                    <a:pt x="123849" y="147334"/>
                  </a:lnTo>
                  <a:lnTo>
                    <a:pt x="123822" y="133603"/>
                  </a:lnTo>
                  <a:lnTo>
                    <a:pt x="123796" y="119873"/>
                  </a:lnTo>
                  <a:lnTo>
                    <a:pt x="123769" y="106144"/>
                  </a:lnTo>
                  <a:lnTo>
                    <a:pt x="123742" y="92415"/>
                  </a:lnTo>
                  <a:lnTo>
                    <a:pt x="123716" y="78686"/>
                  </a:lnTo>
                  <a:lnTo>
                    <a:pt x="123689" y="64958"/>
                  </a:lnTo>
                  <a:lnTo>
                    <a:pt x="123689" y="64776"/>
                  </a:lnTo>
                  <a:lnTo>
                    <a:pt x="123156" y="64594"/>
                  </a:lnTo>
                  <a:lnTo>
                    <a:pt x="121556" y="63320"/>
                  </a:lnTo>
                  <a:lnTo>
                    <a:pt x="116658" y="75198"/>
                  </a:lnTo>
                  <a:lnTo>
                    <a:pt x="111854" y="86978"/>
                  </a:lnTo>
                  <a:lnTo>
                    <a:pt x="107146" y="98660"/>
                  </a:lnTo>
                  <a:lnTo>
                    <a:pt x="105562" y="102622"/>
                  </a:lnTo>
                  <a:lnTo>
                    <a:pt x="100899" y="114430"/>
                  </a:lnTo>
                  <a:lnTo>
                    <a:pt x="96223" y="126232"/>
                  </a:lnTo>
                  <a:lnTo>
                    <a:pt x="91543" y="138031"/>
                  </a:lnTo>
                  <a:lnTo>
                    <a:pt x="86866" y="149832"/>
                  </a:lnTo>
                  <a:lnTo>
                    <a:pt x="82198" y="161637"/>
                  </a:lnTo>
                  <a:lnTo>
                    <a:pt x="77548" y="173452"/>
                  </a:lnTo>
                  <a:lnTo>
                    <a:pt x="72922" y="185279"/>
                  </a:lnTo>
                  <a:lnTo>
                    <a:pt x="68328" y="197122"/>
                  </a:lnTo>
                  <a:lnTo>
                    <a:pt x="63774" y="208986"/>
                  </a:lnTo>
                  <a:lnTo>
                    <a:pt x="59265" y="220873"/>
                  </a:lnTo>
                  <a:lnTo>
                    <a:pt x="56868" y="227262"/>
                  </a:lnTo>
                  <a:lnTo>
                    <a:pt x="49396" y="240024"/>
                  </a:lnTo>
                  <a:lnTo>
                    <a:pt x="39507" y="247033"/>
                  </a:lnTo>
                  <a:lnTo>
                    <a:pt x="28565" y="248961"/>
                  </a:lnTo>
                  <a:lnTo>
                    <a:pt x="17933" y="246479"/>
                  </a:lnTo>
                  <a:lnTo>
                    <a:pt x="8973" y="240259"/>
                  </a:lnTo>
                  <a:lnTo>
                    <a:pt x="7286" y="238361"/>
                  </a:lnTo>
                  <a:lnTo>
                    <a:pt x="1954" y="231629"/>
                  </a:lnTo>
                  <a:lnTo>
                    <a:pt x="0" y="224351"/>
                  </a:lnTo>
                  <a:lnTo>
                    <a:pt x="1599" y="215799"/>
                  </a:lnTo>
                  <a:lnTo>
                    <a:pt x="4895" y="203411"/>
                  </a:lnTo>
                  <a:lnTo>
                    <a:pt x="9481" y="191571"/>
                  </a:lnTo>
                  <a:lnTo>
                    <a:pt x="14866" y="180066"/>
                  </a:lnTo>
                  <a:lnTo>
                    <a:pt x="20557" y="168683"/>
                  </a:lnTo>
                  <a:lnTo>
                    <a:pt x="26063" y="157209"/>
                  </a:lnTo>
                  <a:lnTo>
                    <a:pt x="27901" y="153024"/>
                  </a:lnTo>
                  <a:lnTo>
                    <a:pt x="32166" y="141207"/>
                  </a:lnTo>
                  <a:lnTo>
                    <a:pt x="35417" y="128893"/>
                  </a:lnTo>
                  <a:lnTo>
                    <a:pt x="38577" y="116468"/>
                  </a:lnTo>
                  <a:lnTo>
                    <a:pt x="39097" y="114631"/>
                  </a:lnTo>
                  <a:lnTo>
                    <a:pt x="45052" y="103379"/>
                  </a:lnTo>
                  <a:lnTo>
                    <a:pt x="50015" y="91700"/>
                  </a:lnTo>
                  <a:lnTo>
                    <a:pt x="54482" y="79802"/>
                  </a:lnTo>
                  <a:lnTo>
                    <a:pt x="58952" y="67895"/>
                  </a:lnTo>
                  <a:lnTo>
                    <a:pt x="63921" y="56187"/>
                  </a:lnTo>
                  <a:lnTo>
                    <a:pt x="64332" y="55314"/>
                  </a:lnTo>
                  <a:lnTo>
                    <a:pt x="67531" y="48400"/>
                  </a:lnTo>
                  <a:lnTo>
                    <a:pt x="70197" y="41121"/>
                  </a:lnTo>
                  <a:lnTo>
                    <a:pt x="73040" y="34025"/>
                  </a:lnTo>
                  <a:lnTo>
                    <a:pt x="77661" y="31478"/>
                  </a:lnTo>
                  <a:lnTo>
                    <a:pt x="83170" y="32024"/>
                  </a:lnTo>
                  <a:lnTo>
                    <a:pt x="86547" y="25655"/>
                  </a:lnTo>
                  <a:lnTo>
                    <a:pt x="93525" y="14387"/>
                  </a:lnTo>
                  <a:lnTo>
                    <a:pt x="102388" y="5644"/>
                  </a:lnTo>
                  <a:lnTo>
                    <a:pt x="113873" y="623"/>
                  </a:lnTo>
                  <a:lnTo>
                    <a:pt x="124400" y="0"/>
                  </a:lnTo>
                  <a:lnTo>
                    <a:pt x="137075" y="449"/>
                  </a:lnTo>
                  <a:lnTo>
                    <a:pt x="149790" y="348"/>
                  </a:lnTo>
                  <a:lnTo>
                    <a:pt x="162471" y="183"/>
                  </a:lnTo>
                  <a:lnTo>
                    <a:pt x="163497" y="181"/>
                  </a:lnTo>
                  <a:lnTo>
                    <a:pt x="175584" y="384"/>
                  </a:lnTo>
                  <a:lnTo>
                    <a:pt x="182297" y="7986"/>
                  </a:lnTo>
                  <a:lnTo>
                    <a:pt x="182157" y="14010"/>
                  </a:lnTo>
                  <a:lnTo>
                    <a:pt x="182157" y="14556"/>
                  </a:lnTo>
                  <a:lnTo>
                    <a:pt x="184112" y="15102"/>
                  </a:lnTo>
                  <a:lnTo>
                    <a:pt x="185001" y="15648"/>
                  </a:lnTo>
                  <a:lnTo>
                    <a:pt x="185534" y="16012"/>
                  </a:lnTo>
                  <a:lnTo>
                    <a:pt x="184823" y="17649"/>
                  </a:lnTo>
                  <a:lnTo>
                    <a:pt x="185356" y="18377"/>
                  </a:lnTo>
                  <a:lnTo>
                    <a:pt x="186956" y="18377"/>
                  </a:lnTo>
                  <a:lnTo>
                    <a:pt x="187311" y="18741"/>
                  </a:lnTo>
                  <a:lnTo>
                    <a:pt x="185712" y="20924"/>
                  </a:lnTo>
                  <a:lnTo>
                    <a:pt x="183401" y="24563"/>
                  </a:lnTo>
                  <a:lnTo>
                    <a:pt x="186778" y="25473"/>
                  </a:lnTo>
                  <a:lnTo>
                    <a:pt x="194420" y="27839"/>
                  </a:lnTo>
                  <a:lnTo>
                    <a:pt x="193531" y="32751"/>
                  </a:lnTo>
                  <a:close/>
                </a:path>
              </a:pathLst>
            </a:custGeom>
            <a:solidFill>
              <a:srgbClr val="317193"/>
            </a:solidFill>
          </p:spPr>
          <p:txBody>
            <a:bodyPr wrap="square" lIns="0" tIns="0" rIns="0" bIns="0" rtlCol="0">
              <a:noAutofit/>
            </a:bodyPr>
            <a:lstStyle/>
            <a:p>
              <a:endParaRPr sz="1758"/>
            </a:p>
          </p:txBody>
        </p:sp>
        <p:sp>
          <p:nvSpPr>
            <p:cNvPr id="2033" name="object 1010"/>
            <p:cNvSpPr/>
            <p:nvPr/>
          </p:nvSpPr>
          <p:spPr>
            <a:xfrm>
              <a:off x="4815014" y="2197162"/>
              <a:ext cx="224904" cy="357843"/>
            </a:xfrm>
            <a:custGeom>
              <a:avLst/>
              <a:gdLst/>
              <a:ahLst/>
              <a:cxnLst/>
              <a:rect l="l" t="t" r="r" b="b"/>
              <a:pathLst>
                <a:path w="230318" h="366458">
                  <a:moveTo>
                    <a:pt x="29145" y="191781"/>
                  </a:moveTo>
                  <a:lnTo>
                    <a:pt x="29856" y="191417"/>
                  </a:lnTo>
                  <a:lnTo>
                    <a:pt x="30744" y="191053"/>
                  </a:lnTo>
                  <a:lnTo>
                    <a:pt x="46291" y="186554"/>
                  </a:lnTo>
                  <a:lnTo>
                    <a:pt x="51976" y="178599"/>
                  </a:lnTo>
                  <a:lnTo>
                    <a:pt x="54025" y="165397"/>
                  </a:lnTo>
                  <a:lnTo>
                    <a:pt x="55691" y="152782"/>
                  </a:lnTo>
                  <a:lnTo>
                    <a:pt x="57381" y="140176"/>
                  </a:lnTo>
                  <a:lnTo>
                    <a:pt x="59088" y="127578"/>
                  </a:lnTo>
                  <a:lnTo>
                    <a:pt x="60808" y="114987"/>
                  </a:lnTo>
                  <a:lnTo>
                    <a:pt x="62534" y="102401"/>
                  </a:lnTo>
                  <a:lnTo>
                    <a:pt x="64263" y="89821"/>
                  </a:lnTo>
                  <a:lnTo>
                    <a:pt x="65987" y="77245"/>
                  </a:lnTo>
                  <a:lnTo>
                    <a:pt x="67703" y="64673"/>
                  </a:lnTo>
                  <a:lnTo>
                    <a:pt x="69404" y="52103"/>
                  </a:lnTo>
                  <a:lnTo>
                    <a:pt x="71086" y="39534"/>
                  </a:lnTo>
                  <a:lnTo>
                    <a:pt x="72152" y="31478"/>
                  </a:lnTo>
                  <a:lnTo>
                    <a:pt x="72863" y="25291"/>
                  </a:lnTo>
                  <a:lnTo>
                    <a:pt x="75173" y="22380"/>
                  </a:lnTo>
                  <a:lnTo>
                    <a:pt x="80682" y="20197"/>
                  </a:lnTo>
                  <a:lnTo>
                    <a:pt x="89807" y="12794"/>
                  </a:lnTo>
                  <a:lnTo>
                    <a:pt x="90247" y="918"/>
                  </a:lnTo>
                  <a:lnTo>
                    <a:pt x="89923" y="0"/>
                  </a:lnTo>
                  <a:lnTo>
                    <a:pt x="102380" y="2576"/>
                  </a:lnTo>
                  <a:lnTo>
                    <a:pt x="114825" y="5102"/>
                  </a:lnTo>
                  <a:lnTo>
                    <a:pt x="127186" y="7961"/>
                  </a:lnTo>
                  <a:lnTo>
                    <a:pt x="139393" y="11535"/>
                  </a:lnTo>
                  <a:lnTo>
                    <a:pt x="141816" y="12372"/>
                  </a:lnTo>
                  <a:lnTo>
                    <a:pt x="149526" y="22694"/>
                  </a:lnTo>
                  <a:lnTo>
                    <a:pt x="157808" y="32404"/>
                  </a:lnTo>
                  <a:lnTo>
                    <a:pt x="166575" y="41596"/>
                  </a:lnTo>
                  <a:lnTo>
                    <a:pt x="175742" y="50363"/>
                  </a:lnTo>
                  <a:lnTo>
                    <a:pt x="185223" y="58798"/>
                  </a:lnTo>
                  <a:lnTo>
                    <a:pt x="193353" y="65685"/>
                  </a:lnTo>
                  <a:lnTo>
                    <a:pt x="195502" y="78246"/>
                  </a:lnTo>
                  <a:lnTo>
                    <a:pt x="197635" y="90788"/>
                  </a:lnTo>
                  <a:lnTo>
                    <a:pt x="199759" y="103314"/>
                  </a:lnTo>
                  <a:lnTo>
                    <a:pt x="201880" y="115828"/>
                  </a:lnTo>
                  <a:lnTo>
                    <a:pt x="204004" y="128333"/>
                  </a:lnTo>
                  <a:lnTo>
                    <a:pt x="206135" y="140832"/>
                  </a:lnTo>
                  <a:lnTo>
                    <a:pt x="208281" y="153327"/>
                  </a:lnTo>
                  <a:lnTo>
                    <a:pt x="208637" y="155389"/>
                  </a:lnTo>
                  <a:lnTo>
                    <a:pt x="206149" y="158665"/>
                  </a:lnTo>
                  <a:lnTo>
                    <a:pt x="200462" y="159392"/>
                  </a:lnTo>
                  <a:lnTo>
                    <a:pt x="201173" y="165215"/>
                  </a:lnTo>
                  <a:lnTo>
                    <a:pt x="193886" y="167217"/>
                  </a:lnTo>
                  <a:lnTo>
                    <a:pt x="189444" y="172311"/>
                  </a:lnTo>
                  <a:lnTo>
                    <a:pt x="186956" y="179590"/>
                  </a:lnTo>
                  <a:lnTo>
                    <a:pt x="183934" y="179771"/>
                  </a:lnTo>
                  <a:lnTo>
                    <a:pt x="182335" y="181409"/>
                  </a:lnTo>
                  <a:lnTo>
                    <a:pt x="182157" y="184502"/>
                  </a:lnTo>
                  <a:lnTo>
                    <a:pt x="173449" y="187596"/>
                  </a:lnTo>
                  <a:lnTo>
                    <a:pt x="168829" y="194874"/>
                  </a:lnTo>
                  <a:lnTo>
                    <a:pt x="164741" y="202516"/>
                  </a:lnTo>
                  <a:lnTo>
                    <a:pt x="172383" y="198513"/>
                  </a:lnTo>
                  <a:lnTo>
                    <a:pt x="179314" y="193600"/>
                  </a:lnTo>
                  <a:lnTo>
                    <a:pt x="182335" y="184684"/>
                  </a:lnTo>
                  <a:lnTo>
                    <a:pt x="185356" y="184502"/>
                  </a:lnTo>
                  <a:lnTo>
                    <a:pt x="186956" y="182865"/>
                  </a:lnTo>
                  <a:lnTo>
                    <a:pt x="187133" y="179953"/>
                  </a:lnTo>
                  <a:lnTo>
                    <a:pt x="194242" y="177406"/>
                  </a:lnTo>
                  <a:lnTo>
                    <a:pt x="199218" y="172675"/>
                  </a:lnTo>
                  <a:lnTo>
                    <a:pt x="201350" y="165215"/>
                  </a:lnTo>
                  <a:lnTo>
                    <a:pt x="204194" y="164487"/>
                  </a:lnTo>
                  <a:lnTo>
                    <a:pt x="207215" y="163577"/>
                  </a:lnTo>
                  <a:lnTo>
                    <a:pt x="210236" y="162850"/>
                  </a:lnTo>
                  <a:lnTo>
                    <a:pt x="210414" y="165033"/>
                  </a:lnTo>
                  <a:lnTo>
                    <a:pt x="210592" y="167217"/>
                  </a:lnTo>
                  <a:lnTo>
                    <a:pt x="210947" y="169582"/>
                  </a:lnTo>
                  <a:lnTo>
                    <a:pt x="212328" y="181984"/>
                  </a:lnTo>
                  <a:lnTo>
                    <a:pt x="215223" y="194159"/>
                  </a:lnTo>
                  <a:lnTo>
                    <a:pt x="218403" y="206317"/>
                  </a:lnTo>
                  <a:lnTo>
                    <a:pt x="220640" y="218670"/>
                  </a:lnTo>
                  <a:lnTo>
                    <a:pt x="220721" y="231265"/>
                  </a:lnTo>
                  <a:lnTo>
                    <a:pt x="220011" y="237633"/>
                  </a:lnTo>
                  <a:lnTo>
                    <a:pt x="220544" y="246367"/>
                  </a:lnTo>
                  <a:lnTo>
                    <a:pt x="230318" y="247823"/>
                  </a:lnTo>
                  <a:lnTo>
                    <a:pt x="227475" y="253100"/>
                  </a:lnTo>
                  <a:lnTo>
                    <a:pt x="224631" y="258376"/>
                  </a:lnTo>
                  <a:lnTo>
                    <a:pt x="221610" y="263653"/>
                  </a:lnTo>
                  <a:lnTo>
                    <a:pt x="212691" y="273307"/>
                  </a:lnTo>
                  <a:lnTo>
                    <a:pt x="201175" y="278198"/>
                  </a:lnTo>
                  <a:lnTo>
                    <a:pt x="192642" y="278209"/>
                  </a:lnTo>
                  <a:lnTo>
                    <a:pt x="179760" y="273164"/>
                  </a:lnTo>
                  <a:lnTo>
                    <a:pt x="171720" y="263386"/>
                  </a:lnTo>
                  <a:lnTo>
                    <a:pt x="169184" y="254737"/>
                  </a:lnTo>
                  <a:lnTo>
                    <a:pt x="167025" y="242218"/>
                  </a:lnTo>
                  <a:lnTo>
                    <a:pt x="164871" y="229699"/>
                  </a:lnTo>
                  <a:lnTo>
                    <a:pt x="162723" y="217179"/>
                  </a:lnTo>
                  <a:lnTo>
                    <a:pt x="160580" y="204660"/>
                  </a:lnTo>
                  <a:lnTo>
                    <a:pt x="158441" y="192141"/>
                  </a:lnTo>
                  <a:lnTo>
                    <a:pt x="156307" y="179622"/>
                  </a:lnTo>
                  <a:lnTo>
                    <a:pt x="154175" y="167102"/>
                  </a:lnTo>
                  <a:lnTo>
                    <a:pt x="152047" y="154583"/>
                  </a:lnTo>
                  <a:lnTo>
                    <a:pt x="149921" y="142064"/>
                  </a:lnTo>
                  <a:lnTo>
                    <a:pt x="147797" y="129544"/>
                  </a:lnTo>
                  <a:lnTo>
                    <a:pt x="145675" y="117025"/>
                  </a:lnTo>
                  <a:lnTo>
                    <a:pt x="143553" y="104506"/>
                  </a:lnTo>
                  <a:lnTo>
                    <a:pt x="141816" y="94252"/>
                  </a:lnTo>
                  <a:lnTo>
                    <a:pt x="140927" y="88612"/>
                  </a:lnTo>
                  <a:lnTo>
                    <a:pt x="140039" y="83153"/>
                  </a:lnTo>
                  <a:lnTo>
                    <a:pt x="136840" y="77149"/>
                  </a:lnTo>
                  <a:lnTo>
                    <a:pt x="134288" y="89600"/>
                  </a:lnTo>
                  <a:lnTo>
                    <a:pt x="131727" y="102043"/>
                  </a:lnTo>
                  <a:lnTo>
                    <a:pt x="129161" y="114479"/>
                  </a:lnTo>
                  <a:lnTo>
                    <a:pt x="126590" y="126911"/>
                  </a:lnTo>
                  <a:lnTo>
                    <a:pt x="124017" y="139341"/>
                  </a:lnTo>
                  <a:lnTo>
                    <a:pt x="121443" y="151771"/>
                  </a:lnTo>
                  <a:lnTo>
                    <a:pt x="118872" y="164202"/>
                  </a:lnTo>
                  <a:lnTo>
                    <a:pt x="116304" y="176638"/>
                  </a:lnTo>
                  <a:lnTo>
                    <a:pt x="113742" y="189079"/>
                  </a:lnTo>
                  <a:lnTo>
                    <a:pt x="111187" y="201527"/>
                  </a:lnTo>
                  <a:lnTo>
                    <a:pt x="110538" y="204699"/>
                  </a:lnTo>
                  <a:lnTo>
                    <a:pt x="110183" y="205791"/>
                  </a:lnTo>
                  <a:lnTo>
                    <a:pt x="110005" y="206883"/>
                  </a:lnTo>
                  <a:lnTo>
                    <a:pt x="109650" y="207793"/>
                  </a:lnTo>
                  <a:lnTo>
                    <a:pt x="109472" y="209612"/>
                  </a:lnTo>
                  <a:lnTo>
                    <a:pt x="109294" y="211432"/>
                  </a:lnTo>
                  <a:lnTo>
                    <a:pt x="109116" y="213251"/>
                  </a:lnTo>
                  <a:lnTo>
                    <a:pt x="106192" y="225597"/>
                  </a:lnTo>
                  <a:lnTo>
                    <a:pt x="103230" y="237943"/>
                  </a:lnTo>
                  <a:lnTo>
                    <a:pt x="100241" y="250289"/>
                  </a:lnTo>
                  <a:lnTo>
                    <a:pt x="97235" y="262636"/>
                  </a:lnTo>
                  <a:lnTo>
                    <a:pt x="94899" y="272205"/>
                  </a:lnTo>
                  <a:lnTo>
                    <a:pt x="93833" y="272569"/>
                  </a:lnTo>
                  <a:lnTo>
                    <a:pt x="92234" y="272387"/>
                  </a:lnTo>
                  <a:lnTo>
                    <a:pt x="91523" y="272933"/>
                  </a:lnTo>
                  <a:lnTo>
                    <a:pt x="82984" y="282357"/>
                  </a:lnTo>
                  <a:lnTo>
                    <a:pt x="74230" y="291563"/>
                  </a:lnTo>
                  <a:lnTo>
                    <a:pt x="65343" y="300631"/>
                  </a:lnTo>
                  <a:lnTo>
                    <a:pt x="56402" y="309645"/>
                  </a:lnTo>
                  <a:lnTo>
                    <a:pt x="47488" y="318685"/>
                  </a:lnTo>
                  <a:lnTo>
                    <a:pt x="41229" y="325154"/>
                  </a:lnTo>
                  <a:lnTo>
                    <a:pt x="31846" y="333671"/>
                  </a:lnTo>
                  <a:lnTo>
                    <a:pt x="23130" y="343003"/>
                  </a:lnTo>
                  <a:lnTo>
                    <a:pt x="18837" y="352083"/>
                  </a:lnTo>
                  <a:lnTo>
                    <a:pt x="18837" y="351901"/>
                  </a:lnTo>
                  <a:lnTo>
                    <a:pt x="16349" y="354449"/>
                  </a:lnTo>
                  <a:lnTo>
                    <a:pt x="16527" y="354449"/>
                  </a:lnTo>
                  <a:lnTo>
                    <a:pt x="10840" y="354631"/>
                  </a:lnTo>
                  <a:lnTo>
                    <a:pt x="8885" y="360089"/>
                  </a:lnTo>
                  <a:lnTo>
                    <a:pt x="4976" y="363001"/>
                  </a:lnTo>
                  <a:lnTo>
                    <a:pt x="0" y="366458"/>
                  </a:lnTo>
                  <a:lnTo>
                    <a:pt x="3376" y="360453"/>
                  </a:lnTo>
                  <a:lnTo>
                    <a:pt x="1954" y="359543"/>
                  </a:lnTo>
                  <a:lnTo>
                    <a:pt x="1244" y="353903"/>
                  </a:lnTo>
                  <a:lnTo>
                    <a:pt x="4976" y="350810"/>
                  </a:lnTo>
                  <a:lnTo>
                    <a:pt x="8530" y="347716"/>
                  </a:lnTo>
                  <a:lnTo>
                    <a:pt x="18030" y="339224"/>
                  </a:lnTo>
                  <a:lnTo>
                    <a:pt x="27534" y="330782"/>
                  </a:lnTo>
                  <a:lnTo>
                    <a:pt x="36983" y="322317"/>
                  </a:lnTo>
                  <a:lnTo>
                    <a:pt x="46322" y="313757"/>
                  </a:lnTo>
                  <a:lnTo>
                    <a:pt x="56947" y="302206"/>
                  </a:lnTo>
                  <a:lnTo>
                    <a:pt x="63302" y="291798"/>
                  </a:lnTo>
                  <a:lnTo>
                    <a:pt x="67461" y="280904"/>
                  </a:lnTo>
                  <a:lnTo>
                    <a:pt x="69480" y="269781"/>
                  </a:lnTo>
                  <a:lnTo>
                    <a:pt x="69417" y="258685"/>
                  </a:lnTo>
                  <a:lnTo>
                    <a:pt x="67328" y="247873"/>
                  </a:lnTo>
                  <a:lnTo>
                    <a:pt x="63270" y="237603"/>
                  </a:lnTo>
                  <a:lnTo>
                    <a:pt x="57299" y="228131"/>
                  </a:lnTo>
                  <a:lnTo>
                    <a:pt x="49473" y="219713"/>
                  </a:lnTo>
                  <a:lnTo>
                    <a:pt x="39849" y="212608"/>
                  </a:lnTo>
                  <a:lnTo>
                    <a:pt x="28483" y="207072"/>
                  </a:lnTo>
                  <a:lnTo>
                    <a:pt x="25946" y="206155"/>
                  </a:lnTo>
                  <a:lnTo>
                    <a:pt x="28612" y="201788"/>
                  </a:lnTo>
                  <a:lnTo>
                    <a:pt x="30389" y="197239"/>
                  </a:lnTo>
                  <a:lnTo>
                    <a:pt x="28256" y="191962"/>
                  </a:lnTo>
                  <a:lnTo>
                    <a:pt x="29145" y="191781"/>
                  </a:lnTo>
                  <a:close/>
                </a:path>
              </a:pathLst>
            </a:custGeom>
            <a:solidFill>
              <a:srgbClr val="2C6281"/>
            </a:solidFill>
          </p:spPr>
          <p:txBody>
            <a:bodyPr wrap="square" lIns="0" tIns="0" rIns="0" bIns="0" rtlCol="0">
              <a:noAutofit/>
            </a:bodyPr>
            <a:lstStyle/>
            <a:p>
              <a:endParaRPr sz="1758"/>
            </a:p>
          </p:txBody>
        </p:sp>
        <p:sp>
          <p:nvSpPr>
            <p:cNvPr id="2034" name="object 1011"/>
            <p:cNvSpPr/>
            <p:nvPr/>
          </p:nvSpPr>
          <p:spPr>
            <a:xfrm>
              <a:off x="6096600" y="2254362"/>
              <a:ext cx="145250" cy="490625"/>
            </a:xfrm>
            <a:custGeom>
              <a:avLst/>
              <a:gdLst/>
              <a:ahLst/>
              <a:cxnLst/>
              <a:rect l="l" t="t" r="r" b="b"/>
              <a:pathLst>
                <a:path w="148747" h="502436">
                  <a:moveTo>
                    <a:pt x="54008" y="199873"/>
                  </a:moveTo>
                  <a:lnTo>
                    <a:pt x="53858" y="211981"/>
                  </a:lnTo>
                  <a:lnTo>
                    <a:pt x="56095" y="223804"/>
                  </a:lnTo>
                  <a:lnTo>
                    <a:pt x="60716" y="235009"/>
                  </a:lnTo>
                  <a:lnTo>
                    <a:pt x="67717" y="245262"/>
                  </a:lnTo>
                  <a:lnTo>
                    <a:pt x="71441" y="249278"/>
                  </a:lnTo>
                  <a:lnTo>
                    <a:pt x="80560" y="257986"/>
                  </a:lnTo>
                  <a:lnTo>
                    <a:pt x="89979" y="266489"/>
                  </a:lnTo>
                  <a:lnTo>
                    <a:pt x="99531" y="274924"/>
                  </a:lnTo>
                  <a:lnTo>
                    <a:pt x="109051" y="283426"/>
                  </a:lnTo>
                  <a:lnTo>
                    <a:pt x="109294" y="284032"/>
                  </a:lnTo>
                  <a:lnTo>
                    <a:pt x="109650" y="284214"/>
                  </a:lnTo>
                  <a:lnTo>
                    <a:pt x="110183" y="284214"/>
                  </a:lnTo>
                  <a:lnTo>
                    <a:pt x="111960" y="285851"/>
                  </a:lnTo>
                  <a:lnTo>
                    <a:pt x="113915" y="287307"/>
                  </a:lnTo>
                  <a:lnTo>
                    <a:pt x="115692" y="288945"/>
                  </a:lnTo>
                  <a:lnTo>
                    <a:pt x="118396" y="301366"/>
                  </a:lnTo>
                  <a:lnTo>
                    <a:pt x="121137" y="313750"/>
                  </a:lnTo>
                  <a:lnTo>
                    <a:pt x="123868" y="326144"/>
                  </a:lnTo>
                  <a:lnTo>
                    <a:pt x="125466" y="333524"/>
                  </a:lnTo>
                  <a:lnTo>
                    <a:pt x="127741" y="345984"/>
                  </a:lnTo>
                  <a:lnTo>
                    <a:pt x="130016" y="358455"/>
                  </a:lnTo>
                  <a:lnTo>
                    <a:pt x="132294" y="370933"/>
                  </a:lnTo>
                  <a:lnTo>
                    <a:pt x="134575" y="383420"/>
                  </a:lnTo>
                  <a:lnTo>
                    <a:pt x="136860" y="395913"/>
                  </a:lnTo>
                  <a:lnTo>
                    <a:pt x="139150" y="408411"/>
                  </a:lnTo>
                  <a:lnTo>
                    <a:pt x="141446" y="420914"/>
                  </a:lnTo>
                  <a:lnTo>
                    <a:pt x="143750" y="433420"/>
                  </a:lnTo>
                  <a:lnTo>
                    <a:pt x="146062" y="445928"/>
                  </a:lnTo>
                  <a:lnTo>
                    <a:pt x="148383" y="458437"/>
                  </a:lnTo>
                  <a:lnTo>
                    <a:pt x="148569" y="459437"/>
                  </a:lnTo>
                  <a:lnTo>
                    <a:pt x="148747" y="472975"/>
                  </a:lnTo>
                  <a:lnTo>
                    <a:pt x="144570" y="484776"/>
                  </a:lnTo>
                  <a:lnTo>
                    <a:pt x="136494" y="494141"/>
                  </a:lnTo>
                  <a:lnTo>
                    <a:pt x="124973" y="500373"/>
                  </a:lnTo>
                  <a:lnTo>
                    <a:pt x="118535" y="502015"/>
                  </a:lnTo>
                  <a:lnTo>
                    <a:pt x="104539" y="502436"/>
                  </a:lnTo>
                  <a:lnTo>
                    <a:pt x="92603" y="498564"/>
                  </a:lnTo>
                  <a:lnTo>
                    <a:pt x="83280" y="490781"/>
                  </a:lnTo>
                  <a:lnTo>
                    <a:pt x="77127" y="479470"/>
                  </a:lnTo>
                  <a:lnTo>
                    <a:pt x="75528" y="473266"/>
                  </a:lnTo>
                  <a:lnTo>
                    <a:pt x="73230" y="460804"/>
                  </a:lnTo>
                  <a:lnTo>
                    <a:pt x="70905" y="448340"/>
                  </a:lnTo>
                  <a:lnTo>
                    <a:pt x="68563" y="435871"/>
                  </a:lnTo>
                  <a:lnTo>
                    <a:pt x="66213" y="423395"/>
                  </a:lnTo>
                  <a:lnTo>
                    <a:pt x="63864" y="410910"/>
                  </a:lnTo>
                  <a:lnTo>
                    <a:pt x="61525" y="398413"/>
                  </a:lnTo>
                  <a:lnTo>
                    <a:pt x="59207" y="385901"/>
                  </a:lnTo>
                  <a:lnTo>
                    <a:pt x="57579" y="377011"/>
                  </a:lnTo>
                  <a:lnTo>
                    <a:pt x="56868" y="373554"/>
                  </a:lnTo>
                  <a:lnTo>
                    <a:pt x="57046" y="369915"/>
                  </a:lnTo>
                  <a:lnTo>
                    <a:pt x="56868" y="366276"/>
                  </a:lnTo>
                  <a:lnTo>
                    <a:pt x="59712" y="366276"/>
                  </a:lnTo>
                  <a:lnTo>
                    <a:pt x="62022" y="364820"/>
                  </a:lnTo>
                  <a:lnTo>
                    <a:pt x="63977" y="362637"/>
                  </a:lnTo>
                  <a:lnTo>
                    <a:pt x="72867" y="353534"/>
                  </a:lnTo>
                  <a:lnTo>
                    <a:pt x="81736" y="344454"/>
                  </a:lnTo>
                  <a:lnTo>
                    <a:pt x="90595" y="335384"/>
                  </a:lnTo>
                  <a:lnTo>
                    <a:pt x="99456" y="326311"/>
                  </a:lnTo>
                  <a:lnTo>
                    <a:pt x="108333" y="317223"/>
                  </a:lnTo>
                  <a:lnTo>
                    <a:pt x="113382" y="312053"/>
                  </a:lnTo>
                  <a:lnTo>
                    <a:pt x="114626" y="310779"/>
                  </a:lnTo>
                  <a:lnTo>
                    <a:pt x="116403" y="309324"/>
                  </a:lnTo>
                  <a:lnTo>
                    <a:pt x="114803" y="306594"/>
                  </a:lnTo>
                  <a:lnTo>
                    <a:pt x="109472" y="306049"/>
                  </a:lnTo>
                  <a:lnTo>
                    <a:pt x="107872" y="310961"/>
                  </a:lnTo>
                  <a:lnTo>
                    <a:pt x="104851" y="313691"/>
                  </a:lnTo>
                  <a:lnTo>
                    <a:pt x="95788" y="322567"/>
                  </a:lnTo>
                  <a:lnTo>
                    <a:pt x="87050" y="331840"/>
                  </a:lnTo>
                  <a:lnTo>
                    <a:pt x="78310" y="341126"/>
                  </a:lnTo>
                  <a:lnTo>
                    <a:pt x="69240" y="350042"/>
                  </a:lnTo>
                  <a:lnTo>
                    <a:pt x="59515" y="358207"/>
                  </a:lnTo>
                  <a:lnTo>
                    <a:pt x="55091" y="361363"/>
                  </a:lnTo>
                  <a:lnTo>
                    <a:pt x="52538" y="348888"/>
                  </a:lnTo>
                  <a:lnTo>
                    <a:pt x="50354" y="336382"/>
                  </a:lnTo>
                  <a:lnTo>
                    <a:pt x="47762" y="323972"/>
                  </a:lnTo>
                  <a:lnTo>
                    <a:pt x="45139" y="314964"/>
                  </a:lnTo>
                  <a:lnTo>
                    <a:pt x="43524" y="302375"/>
                  </a:lnTo>
                  <a:lnTo>
                    <a:pt x="41667" y="289816"/>
                  </a:lnTo>
                  <a:lnTo>
                    <a:pt x="39560" y="277293"/>
                  </a:lnTo>
                  <a:lnTo>
                    <a:pt x="37196" y="264808"/>
                  </a:lnTo>
                  <a:lnTo>
                    <a:pt x="34565" y="252366"/>
                  </a:lnTo>
                  <a:lnTo>
                    <a:pt x="31661" y="239972"/>
                  </a:lnTo>
                  <a:lnTo>
                    <a:pt x="30389" y="234904"/>
                  </a:lnTo>
                  <a:lnTo>
                    <a:pt x="30922" y="229809"/>
                  </a:lnTo>
                  <a:lnTo>
                    <a:pt x="30566" y="224896"/>
                  </a:lnTo>
                  <a:lnTo>
                    <a:pt x="27901" y="220348"/>
                  </a:lnTo>
                  <a:lnTo>
                    <a:pt x="26280" y="207738"/>
                  </a:lnTo>
                  <a:lnTo>
                    <a:pt x="24269" y="195205"/>
                  </a:lnTo>
                  <a:lnTo>
                    <a:pt x="21964" y="182724"/>
                  </a:lnTo>
                  <a:lnTo>
                    <a:pt x="19461" y="170275"/>
                  </a:lnTo>
                  <a:lnTo>
                    <a:pt x="16856" y="157832"/>
                  </a:lnTo>
                  <a:lnTo>
                    <a:pt x="14928" y="148657"/>
                  </a:lnTo>
                  <a:lnTo>
                    <a:pt x="12739" y="136163"/>
                  </a:lnTo>
                  <a:lnTo>
                    <a:pt x="10551" y="123653"/>
                  </a:lnTo>
                  <a:lnTo>
                    <a:pt x="8362" y="111132"/>
                  </a:lnTo>
                  <a:lnTo>
                    <a:pt x="6174" y="98609"/>
                  </a:lnTo>
                  <a:lnTo>
                    <a:pt x="3986" y="86090"/>
                  </a:lnTo>
                  <a:lnTo>
                    <a:pt x="1797" y="73582"/>
                  </a:lnTo>
                  <a:lnTo>
                    <a:pt x="0" y="63320"/>
                  </a:lnTo>
                  <a:lnTo>
                    <a:pt x="8644" y="54049"/>
                  </a:lnTo>
                  <a:lnTo>
                    <a:pt x="17338" y="44749"/>
                  </a:lnTo>
                  <a:lnTo>
                    <a:pt x="25939" y="35392"/>
                  </a:lnTo>
                  <a:lnTo>
                    <a:pt x="28967" y="32024"/>
                  </a:lnTo>
                  <a:lnTo>
                    <a:pt x="37893" y="23004"/>
                  </a:lnTo>
                  <a:lnTo>
                    <a:pt x="46951" y="14120"/>
                  </a:lnTo>
                  <a:lnTo>
                    <a:pt x="55470" y="4683"/>
                  </a:lnTo>
                  <a:lnTo>
                    <a:pt x="59001" y="0"/>
                  </a:lnTo>
                  <a:lnTo>
                    <a:pt x="60507" y="12608"/>
                  </a:lnTo>
                  <a:lnTo>
                    <a:pt x="62025" y="25217"/>
                  </a:lnTo>
                  <a:lnTo>
                    <a:pt x="63551" y="37826"/>
                  </a:lnTo>
                  <a:lnTo>
                    <a:pt x="65081" y="50434"/>
                  </a:lnTo>
                  <a:lnTo>
                    <a:pt x="66612" y="63043"/>
                  </a:lnTo>
                  <a:lnTo>
                    <a:pt x="68139" y="75652"/>
                  </a:lnTo>
                  <a:lnTo>
                    <a:pt x="69659" y="88260"/>
                  </a:lnTo>
                  <a:lnTo>
                    <a:pt x="71167" y="100869"/>
                  </a:lnTo>
                  <a:lnTo>
                    <a:pt x="71441" y="103168"/>
                  </a:lnTo>
                  <a:lnTo>
                    <a:pt x="72152" y="109173"/>
                  </a:lnTo>
                  <a:lnTo>
                    <a:pt x="73040" y="115177"/>
                  </a:lnTo>
                  <a:lnTo>
                    <a:pt x="73929" y="121182"/>
                  </a:lnTo>
                  <a:lnTo>
                    <a:pt x="73929" y="123729"/>
                  </a:lnTo>
                  <a:lnTo>
                    <a:pt x="72329" y="126822"/>
                  </a:lnTo>
                  <a:lnTo>
                    <a:pt x="75884" y="128278"/>
                  </a:lnTo>
                  <a:lnTo>
                    <a:pt x="76239" y="128460"/>
                  </a:lnTo>
                  <a:lnTo>
                    <a:pt x="86253" y="135386"/>
                  </a:lnTo>
                  <a:lnTo>
                    <a:pt x="98225" y="134543"/>
                  </a:lnTo>
                  <a:lnTo>
                    <a:pt x="98809" y="134465"/>
                  </a:lnTo>
                  <a:lnTo>
                    <a:pt x="101119" y="137922"/>
                  </a:lnTo>
                  <a:lnTo>
                    <a:pt x="94011" y="144108"/>
                  </a:lnTo>
                  <a:lnTo>
                    <a:pt x="102186" y="145746"/>
                  </a:lnTo>
                  <a:lnTo>
                    <a:pt x="89976" y="150469"/>
                  </a:lnTo>
                  <a:lnTo>
                    <a:pt x="78901" y="156780"/>
                  </a:lnTo>
                  <a:lnTo>
                    <a:pt x="69292" y="165173"/>
                  </a:lnTo>
                  <a:lnTo>
                    <a:pt x="61489" y="176132"/>
                  </a:lnTo>
                  <a:lnTo>
                    <a:pt x="56551" y="187813"/>
                  </a:lnTo>
                  <a:lnTo>
                    <a:pt x="54008" y="199873"/>
                  </a:lnTo>
                  <a:close/>
                </a:path>
              </a:pathLst>
            </a:custGeom>
            <a:solidFill>
              <a:srgbClr val="317193"/>
            </a:solidFill>
          </p:spPr>
          <p:txBody>
            <a:bodyPr wrap="square" lIns="0" tIns="0" rIns="0" bIns="0" rtlCol="0">
              <a:noAutofit/>
            </a:bodyPr>
            <a:lstStyle/>
            <a:p>
              <a:endParaRPr sz="1758"/>
            </a:p>
          </p:txBody>
        </p:sp>
        <p:sp>
          <p:nvSpPr>
            <p:cNvPr id="2035" name="object 1012"/>
            <p:cNvSpPr/>
            <p:nvPr/>
          </p:nvSpPr>
          <p:spPr>
            <a:xfrm>
              <a:off x="5566808" y="2498155"/>
              <a:ext cx="173" cy="177"/>
            </a:xfrm>
            <a:custGeom>
              <a:avLst/>
              <a:gdLst/>
              <a:ahLst/>
              <a:cxnLst/>
              <a:rect l="l" t="t" r="r" b="b"/>
              <a:pathLst>
                <a:path w="177" h="181">
                  <a:moveTo>
                    <a:pt x="177" y="0"/>
                  </a:moveTo>
                  <a:lnTo>
                    <a:pt x="156" y="130"/>
                  </a:lnTo>
                  <a:lnTo>
                    <a:pt x="0" y="181"/>
                  </a:lnTo>
                  <a:lnTo>
                    <a:pt x="177" y="0"/>
                  </a:lnTo>
                  <a:close/>
                </a:path>
              </a:pathLst>
            </a:custGeom>
            <a:solidFill>
              <a:srgbClr val="2C6281"/>
            </a:solidFill>
          </p:spPr>
          <p:txBody>
            <a:bodyPr wrap="square" lIns="0" tIns="0" rIns="0" bIns="0" rtlCol="0">
              <a:noAutofit/>
            </a:bodyPr>
            <a:lstStyle/>
            <a:p>
              <a:endParaRPr sz="1758"/>
            </a:p>
          </p:txBody>
        </p:sp>
        <p:sp>
          <p:nvSpPr>
            <p:cNvPr id="2036" name="object 1013"/>
            <p:cNvSpPr/>
            <p:nvPr/>
          </p:nvSpPr>
          <p:spPr>
            <a:xfrm>
              <a:off x="5578434" y="2486251"/>
              <a:ext cx="173" cy="177"/>
            </a:xfrm>
            <a:custGeom>
              <a:avLst/>
              <a:gdLst/>
              <a:ahLst/>
              <a:cxnLst/>
              <a:rect l="l" t="t" r="r" b="b"/>
              <a:pathLst>
                <a:path w="177" h="181">
                  <a:moveTo>
                    <a:pt x="177" y="0"/>
                  </a:moveTo>
                  <a:lnTo>
                    <a:pt x="125" y="165"/>
                  </a:lnTo>
                  <a:lnTo>
                    <a:pt x="177" y="0"/>
                  </a:lnTo>
                  <a:close/>
                </a:path>
              </a:pathLst>
            </a:custGeom>
            <a:solidFill>
              <a:srgbClr val="2C6281"/>
            </a:solidFill>
          </p:spPr>
          <p:txBody>
            <a:bodyPr wrap="square" lIns="0" tIns="0" rIns="0" bIns="0" rtlCol="0">
              <a:noAutofit/>
            </a:bodyPr>
            <a:lstStyle/>
            <a:p>
              <a:endParaRPr sz="1758"/>
            </a:p>
          </p:txBody>
        </p:sp>
        <p:sp>
          <p:nvSpPr>
            <p:cNvPr id="2037" name="object 1014"/>
            <p:cNvSpPr/>
            <p:nvPr/>
          </p:nvSpPr>
          <p:spPr>
            <a:xfrm>
              <a:off x="5585376" y="2479144"/>
              <a:ext cx="173" cy="198"/>
            </a:xfrm>
            <a:custGeom>
              <a:avLst/>
              <a:gdLst/>
              <a:ahLst/>
              <a:cxnLst/>
              <a:rect l="l" t="t" r="r" b="b"/>
              <a:pathLst>
                <a:path w="177" h="203">
                  <a:moveTo>
                    <a:pt x="177" y="0"/>
                  </a:moveTo>
                  <a:lnTo>
                    <a:pt x="134" y="203"/>
                  </a:lnTo>
                  <a:lnTo>
                    <a:pt x="0" y="181"/>
                  </a:lnTo>
                  <a:lnTo>
                    <a:pt x="177" y="0"/>
                  </a:lnTo>
                  <a:close/>
                </a:path>
              </a:pathLst>
            </a:custGeom>
            <a:solidFill>
              <a:srgbClr val="2C6281"/>
            </a:solidFill>
          </p:spPr>
          <p:txBody>
            <a:bodyPr wrap="square" lIns="0" tIns="0" rIns="0" bIns="0" rtlCol="0">
              <a:noAutofit/>
            </a:bodyPr>
            <a:lstStyle/>
            <a:p>
              <a:endParaRPr sz="1758"/>
            </a:p>
          </p:txBody>
        </p:sp>
        <p:sp>
          <p:nvSpPr>
            <p:cNvPr id="2038" name="object 1015"/>
            <p:cNvSpPr/>
            <p:nvPr/>
          </p:nvSpPr>
          <p:spPr>
            <a:xfrm>
              <a:off x="5509714" y="2474702"/>
              <a:ext cx="85380" cy="369789"/>
            </a:xfrm>
            <a:custGeom>
              <a:avLst/>
              <a:gdLst/>
              <a:ahLst/>
              <a:cxnLst/>
              <a:rect l="l" t="t" r="r" b="b"/>
              <a:pathLst>
                <a:path w="87435" h="378691">
                  <a:moveTo>
                    <a:pt x="14400" y="217260"/>
                  </a:moveTo>
                  <a:lnTo>
                    <a:pt x="14413" y="204560"/>
                  </a:lnTo>
                  <a:lnTo>
                    <a:pt x="14435" y="191860"/>
                  </a:lnTo>
                  <a:lnTo>
                    <a:pt x="14466" y="179161"/>
                  </a:lnTo>
                  <a:lnTo>
                    <a:pt x="14508" y="166461"/>
                  </a:lnTo>
                  <a:lnTo>
                    <a:pt x="14561" y="153761"/>
                  </a:lnTo>
                  <a:lnTo>
                    <a:pt x="14626" y="141061"/>
                  </a:lnTo>
                  <a:lnTo>
                    <a:pt x="14703" y="128361"/>
                  </a:lnTo>
                  <a:lnTo>
                    <a:pt x="14750" y="121546"/>
                  </a:lnTo>
                  <a:lnTo>
                    <a:pt x="14928" y="109355"/>
                  </a:lnTo>
                  <a:lnTo>
                    <a:pt x="11018" y="105534"/>
                  </a:lnTo>
                  <a:lnTo>
                    <a:pt x="0" y="107717"/>
                  </a:lnTo>
                  <a:lnTo>
                    <a:pt x="6508" y="97741"/>
                  </a:lnTo>
                  <a:lnTo>
                    <a:pt x="6138" y="85998"/>
                  </a:lnTo>
                  <a:lnTo>
                    <a:pt x="6042" y="81879"/>
                  </a:lnTo>
                  <a:lnTo>
                    <a:pt x="8530" y="77876"/>
                  </a:lnTo>
                  <a:lnTo>
                    <a:pt x="11196" y="74055"/>
                  </a:lnTo>
                  <a:lnTo>
                    <a:pt x="13578" y="70221"/>
                  </a:lnTo>
                  <a:lnTo>
                    <a:pt x="17593" y="69506"/>
                  </a:lnTo>
                  <a:lnTo>
                    <a:pt x="20081" y="67141"/>
                  </a:lnTo>
                  <a:lnTo>
                    <a:pt x="20771" y="62904"/>
                  </a:lnTo>
                  <a:lnTo>
                    <a:pt x="26657" y="60955"/>
                  </a:lnTo>
                  <a:lnTo>
                    <a:pt x="30566" y="56952"/>
                  </a:lnTo>
                  <a:lnTo>
                    <a:pt x="29500" y="336071"/>
                  </a:lnTo>
                  <a:lnTo>
                    <a:pt x="27190" y="338255"/>
                  </a:lnTo>
                  <a:lnTo>
                    <a:pt x="35686" y="347667"/>
                  </a:lnTo>
                  <a:lnTo>
                    <a:pt x="44149" y="357096"/>
                  </a:lnTo>
                  <a:lnTo>
                    <a:pt x="52612" y="366559"/>
                  </a:lnTo>
                  <a:lnTo>
                    <a:pt x="60997" y="375948"/>
                  </a:lnTo>
                  <a:lnTo>
                    <a:pt x="61489" y="374100"/>
                  </a:lnTo>
                  <a:lnTo>
                    <a:pt x="65576" y="373372"/>
                  </a:lnTo>
                  <a:lnTo>
                    <a:pt x="61489" y="369915"/>
                  </a:lnTo>
                  <a:lnTo>
                    <a:pt x="52266" y="361168"/>
                  </a:lnTo>
                  <a:lnTo>
                    <a:pt x="43375" y="352122"/>
                  </a:lnTo>
                  <a:lnTo>
                    <a:pt x="34523" y="343009"/>
                  </a:lnTo>
                  <a:lnTo>
                    <a:pt x="36609" y="50219"/>
                  </a:lnTo>
                  <a:lnTo>
                    <a:pt x="39097" y="47672"/>
                  </a:lnTo>
                  <a:lnTo>
                    <a:pt x="39614" y="43610"/>
                  </a:lnTo>
                  <a:lnTo>
                    <a:pt x="45495" y="41485"/>
                  </a:lnTo>
                  <a:lnTo>
                    <a:pt x="49582" y="37482"/>
                  </a:lnTo>
                  <a:lnTo>
                    <a:pt x="51486" y="31455"/>
                  </a:lnTo>
                  <a:lnTo>
                    <a:pt x="55447" y="30750"/>
                  </a:lnTo>
                  <a:lnTo>
                    <a:pt x="57935" y="28385"/>
                  </a:lnTo>
                  <a:lnTo>
                    <a:pt x="58624" y="24148"/>
                  </a:lnTo>
                  <a:lnTo>
                    <a:pt x="64510" y="22198"/>
                  </a:lnTo>
                  <a:lnTo>
                    <a:pt x="68597" y="18013"/>
                  </a:lnTo>
                  <a:lnTo>
                    <a:pt x="70500" y="11992"/>
                  </a:lnTo>
                  <a:lnTo>
                    <a:pt x="74462" y="11463"/>
                  </a:lnTo>
                  <a:lnTo>
                    <a:pt x="76772" y="8733"/>
                  </a:lnTo>
                  <a:lnTo>
                    <a:pt x="77618" y="4752"/>
                  </a:lnTo>
                  <a:lnTo>
                    <a:pt x="80860" y="5276"/>
                  </a:lnTo>
                  <a:lnTo>
                    <a:pt x="82815" y="0"/>
                  </a:lnTo>
                  <a:lnTo>
                    <a:pt x="87435" y="2183"/>
                  </a:lnTo>
                  <a:lnTo>
                    <a:pt x="87435" y="354267"/>
                  </a:lnTo>
                  <a:lnTo>
                    <a:pt x="80572" y="366012"/>
                  </a:lnTo>
                  <a:lnTo>
                    <a:pt x="70665" y="373956"/>
                  </a:lnTo>
                  <a:lnTo>
                    <a:pt x="61104" y="376069"/>
                  </a:lnTo>
                  <a:lnTo>
                    <a:pt x="60956" y="376101"/>
                  </a:lnTo>
                  <a:lnTo>
                    <a:pt x="48452" y="378691"/>
                  </a:lnTo>
                  <a:lnTo>
                    <a:pt x="36577" y="376720"/>
                  </a:lnTo>
                  <a:lnTo>
                    <a:pt x="26424" y="370789"/>
                  </a:lnTo>
                  <a:lnTo>
                    <a:pt x="18911" y="361501"/>
                  </a:lnTo>
                  <a:lnTo>
                    <a:pt x="14953" y="349459"/>
                  </a:lnTo>
                  <a:lnTo>
                    <a:pt x="14572" y="344259"/>
                  </a:lnTo>
                  <a:lnTo>
                    <a:pt x="14542" y="331559"/>
                  </a:lnTo>
                  <a:lnTo>
                    <a:pt x="14512" y="318859"/>
                  </a:lnTo>
                  <a:lnTo>
                    <a:pt x="14484" y="306159"/>
                  </a:lnTo>
                  <a:lnTo>
                    <a:pt x="14459" y="293460"/>
                  </a:lnTo>
                  <a:lnTo>
                    <a:pt x="14437" y="280760"/>
                  </a:lnTo>
                  <a:lnTo>
                    <a:pt x="14418" y="268060"/>
                  </a:lnTo>
                  <a:lnTo>
                    <a:pt x="14405" y="255360"/>
                  </a:lnTo>
                  <a:lnTo>
                    <a:pt x="14396" y="242660"/>
                  </a:lnTo>
                  <a:lnTo>
                    <a:pt x="14395" y="229960"/>
                  </a:lnTo>
                  <a:lnTo>
                    <a:pt x="14400" y="217260"/>
                  </a:lnTo>
                  <a:close/>
                </a:path>
              </a:pathLst>
            </a:custGeom>
            <a:solidFill>
              <a:srgbClr val="2C6281"/>
            </a:solidFill>
          </p:spPr>
          <p:txBody>
            <a:bodyPr wrap="square" lIns="0" tIns="0" rIns="0" bIns="0" rtlCol="0">
              <a:noAutofit/>
            </a:bodyPr>
            <a:lstStyle/>
            <a:p>
              <a:endParaRPr sz="1758"/>
            </a:p>
          </p:txBody>
        </p:sp>
        <p:sp>
          <p:nvSpPr>
            <p:cNvPr id="2039" name="object 1016"/>
            <p:cNvSpPr/>
            <p:nvPr/>
          </p:nvSpPr>
          <p:spPr>
            <a:xfrm>
              <a:off x="5557028" y="2841918"/>
              <a:ext cx="12383" cy="2560"/>
            </a:xfrm>
            <a:custGeom>
              <a:avLst/>
              <a:gdLst/>
              <a:ahLst/>
              <a:cxnLst/>
              <a:rect l="l" t="t" r="r" b="b"/>
              <a:pathLst>
                <a:path w="12681" h="2622">
                  <a:moveTo>
                    <a:pt x="12681" y="32"/>
                  </a:moveTo>
                  <a:lnTo>
                    <a:pt x="0" y="2622"/>
                  </a:lnTo>
                  <a:lnTo>
                    <a:pt x="12503" y="32"/>
                  </a:lnTo>
                  <a:lnTo>
                    <a:pt x="12652" y="0"/>
                  </a:lnTo>
                  <a:close/>
                </a:path>
              </a:pathLst>
            </a:custGeom>
            <a:solidFill>
              <a:srgbClr val="2C6281"/>
            </a:solidFill>
          </p:spPr>
          <p:txBody>
            <a:bodyPr wrap="square" lIns="0" tIns="0" rIns="0" bIns="0" rtlCol="0">
              <a:noAutofit/>
            </a:bodyPr>
            <a:lstStyle/>
            <a:p>
              <a:endParaRPr sz="1758"/>
            </a:p>
          </p:txBody>
        </p:sp>
        <p:sp>
          <p:nvSpPr>
            <p:cNvPr id="2040" name="object 1017"/>
            <p:cNvSpPr/>
            <p:nvPr/>
          </p:nvSpPr>
          <p:spPr>
            <a:xfrm>
              <a:off x="5522903" y="2543108"/>
              <a:ext cx="173" cy="177"/>
            </a:xfrm>
            <a:custGeom>
              <a:avLst/>
              <a:gdLst/>
              <a:ahLst/>
              <a:cxnLst/>
              <a:rect l="l" t="t" r="r" b="b"/>
              <a:pathLst>
                <a:path w="177" h="181">
                  <a:moveTo>
                    <a:pt x="177" y="0"/>
                  </a:moveTo>
                  <a:lnTo>
                    <a:pt x="72" y="169"/>
                  </a:lnTo>
                  <a:lnTo>
                    <a:pt x="177" y="0"/>
                  </a:lnTo>
                  <a:close/>
                </a:path>
              </a:pathLst>
            </a:custGeom>
            <a:solidFill>
              <a:srgbClr val="2C6281"/>
            </a:solidFill>
          </p:spPr>
          <p:txBody>
            <a:bodyPr wrap="square" lIns="0" tIns="0" rIns="0" bIns="0" rtlCol="0">
              <a:noAutofit/>
            </a:bodyPr>
            <a:lstStyle/>
            <a:p>
              <a:endParaRPr sz="1758"/>
            </a:p>
          </p:txBody>
        </p:sp>
        <p:sp>
          <p:nvSpPr>
            <p:cNvPr id="2041" name="object 1018"/>
            <p:cNvSpPr/>
            <p:nvPr/>
          </p:nvSpPr>
          <p:spPr>
            <a:xfrm>
              <a:off x="5529844" y="2536001"/>
              <a:ext cx="173" cy="177"/>
            </a:xfrm>
            <a:custGeom>
              <a:avLst/>
              <a:gdLst/>
              <a:ahLst/>
              <a:cxnLst/>
              <a:rect l="l" t="t" r="r" b="b"/>
              <a:pathLst>
                <a:path w="177" h="181">
                  <a:moveTo>
                    <a:pt x="177" y="0"/>
                  </a:moveTo>
                  <a:lnTo>
                    <a:pt x="156" y="130"/>
                  </a:lnTo>
                  <a:lnTo>
                    <a:pt x="0" y="181"/>
                  </a:lnTo>
                  <a:lnTo>
                    <a:pt x="177" y="0"/>
                  </a:lnTo>
                  <a:close/>
                </a:path>
              </a:pathLst>
            </a:custGeom>
            <a:solidFill>
              <a:srgbClr val="2C6281"/>
            </a:solidFill>
          </p:spPr>
          <p:txBody>
            <a:bodyPr wrap="square" lIns="0" tIns="0" rIns="0" bIns="0" rtlCol="0">
              <a:noAutofit/>
            </a:bodyPr>
            <a:lstStyle/>
            <a:p>
              <a:endParaRPr sz="1758"/>
            </a:p>
          </p:txBody>
        </p:sp>
        <p:sp>
          <p:nvSpPr>
            <p:cNvPr id="2042" name="object 1019"/>
            <p:cNvSpPr/>
            <p:nvPr/>
          </p:nvSpPr>
          <p:spPr>
            <a:xfrm>
              <a:off x="5541297" y="2524274"/>
              <a:ext cx="173" cy="177"/>
            </a:xfrm>
            <a:custGeom>
              <a:avLst/>
              <a:gdLst/>
              <a:ahLst/>
              <a:cxnLst/>
              <a:rect l="l" t="t" r="r" b="b"/>
              <a:pathLst>
                <a:path w="177" h="181">
                  <a:moveTo>
                    <a:pt x="177" y="0"/>
                  </a:moveTo>
                  <a:lnTo>
                    <a:pt x="127" y="160"/>
                  </a:lnTo>
                  <a:lnTo>
                    <a:pt x="0" y="181"/>
                  </a:lnTo>
                  <a:lnTo>
                    <a:pt x="177" y="0"/>
                  </a:lnTo>
                  <a:close/>
                </a:path>
              </a:pathLst>
            </a:custGeom>
            <a:solidFill>
              <a:srgbClr val="2C6281"/>
            </a:solidFill>
          </p:spPr>
          <p:txBody>
            <a:bodyPr wrap="square" lIns="0" tIns="0" rIns="0" bIns="0" rtlCol="0">
              <a:noAutofit/>
            </a:bodyPr>
            <a:lstStyle/>
            <a:p>
              <a:endParaRPr sz="1758"/>
            </a:p>
          </p:txBody>
        </p:sp>
        <p:sp>
          <p:nvSpPr>
            <p:cNvPr id="2043" name="object 1020"/>
            <p:cNvSpPr/>
            <p:nvPr/>
          </p:nvSpPr>
          <p:spPr>
            <a:xfrm>
              <a:off x="5548239" y="2517167"/>
              <a:ext cx="173" cy="177"/>
            </a:xfrm>
            <a:custGeom>
              <a:avLst/>
              <a:gdLst/>
              <a:ahLst/>
              <a:cxnLst/>
              <a:rect l="l" t="t" r="r" b="b"/>
              <a:pathLst>
                <a:path w="177" h="181">
                  <a:moveTo>
                    <a:pt x="177" y="0"/>
                  </a:moveTo>
                  <a:lnTo>
                    <a:pt x="0" y="181"/>
                  </a:lnTo>
                  <a:lnTo>
                    <a:pt x="177" y="0"/>
                  </a:lnTo>
                  <a:close/>
                </a:path>
              </a:pathLst>
            </a:custGeom>
            <a:solidFill>
              <a:srgbClr val="2C6281"/>
            </a:solidFill>
          </p:spPr>
          <p:txBody>
            <a:bodyPr wrap="square" lIns="0" tIns="0" rIns="0" bIns="0" rtlCol="0">
              <a:noAutofit/>
            </a:bodyPr>
            <a:lstStyle/>
            <a:p>
              <a:endParaRPr sz="1758"/>
            </a:p>
          </p:txBody>
        </p:sp>
        <p:sp>
          <p:nvSpPr>
            <p:cNvPr id="2044" name="object 1021"/>
            <p:cNvSpPr/>
            <p:nvPr/>
          </p:nvSpPr>
          <p:spPr>
            <a:xfrm>
              <a:off x="5559866" y="2505262"/>
              <a:ext cx="173" cy="177"/>
            </a:xfrm>
            <a:custGeom>
              <a:avLst/>
              <a:gdLst/>
              <a:ahLst/>
              <a:cxnLst/>
              <a:rect l="l" t="t" r="r" b="b"/>
              <a:pathLst>
                <a:path w="177" h="181">
                  <a:moveTo>
                    <a:pt x="177" y="0"/>
                  </a:moveTo>
                  <a:lnTo>
                    <a:pt x="127" y="159"/>
                  </a:lnTo>
                  <a:lnTo>
                    <a:pt x="0" y="181"/>
                  </a:lnTo>
                  <a:lnTo>
                    <a:pt x="177" y="0"/>
                  </a:lnTo>
                  <a:close/>
                </a:path>
              </a:pathLst>
            </a:custGeom>
            <a:solidFill>
              <a:srgbClr val="2C6281"/>
            </a:solidFill>
          </p:spPr>
          <p:txBody>
            <a:bodyPr wrap="square" lIns="0" tIns="0" rIns="0" bIns="0" rtlCol="0">
              <a:noAutofit/>
            </a:bodyPr>
            <a:lstStyle/>
            <a:p>
              <a:endParaRPr sz="1758"/>
            </a:p>
          </p:txBody>
        </p:sp>
        <p:sp>
          <p:nvSpPr>
            <p:cNvPr id="2045" name="object 1022"/>
            <p:cNvSpPr/>
            <p:nvPr/>
          </p:nvSpPr>
          <p:spPr>
            <a:xfrm>
              <a:off x="5566808" y="2498155"/>
              <a:ext cx="173" cy="177"/>
            </a:xfrm>
            <a:custGeom>
              <a:avLst/>
              <a:gdLst/>
              <a:ahLst/>
              <a:cxnLst/>
              <a:rect l="l" t="t" r="r" b="b"/>
              <a:pathLst>
                <a:path w="177" h="181">
                  <a:moveTo>
                    <a:pt x="177" y="0"/>
                  </a:moveTo>
                  <a:lnTo>
                    <a:pt x="0" y="181"/>
                  </a:lnTo>
                  <a:lnTo>
                    <a:pt x="50" y="21"/>
                  </a:lnTo>
                  <a:lnTo>
                    <a:pt x="177" y="0"/>
                  </a:lnTo>
                  <a:close/>
                </a:path>
              </a:pathLst>
            </a:custGeom>
            <a:solidFill>
              <a:srgbClr val="2C6281"/>
            </a:solidFill>
          </p:spPr>
          <p:txBody>
            <a:bodyPr wrap="square" lIns="0" tIns="0" rIns="0" bIns="0" rtlCol="0">
              <a:noAutofit/>
            </a:bodyPr>
            <a:lstStyle/>
            <a:p>
              <a:endParaRPr sz="1758"/>
            </a:p>
          </p:txBody>
        </p:sp>
        <p:sp>
          <p:nvSpPr>
            <p:cNvPr id="2046" name="object 1023"/>
            <p:cNvSpPr/>
            <p:nvPr/>
          </p:nvSpPr>
          <p:spPr>
            <a:xfrm>
              <a:off x="5559866" y="2505263"/>
              <a:ext cx="173" cy="177"/>
            </a:xfrm>
            <a:custGeom>
              <a:avLst/>
              <a:gdLst/>
              <a:ahLst/>
              <a:cxnLst/>
              <a:rect l="l" t="t" r="r" b="b"/>
              <a:pathLst>
                <a:path w="177" h="181">
                  <a:moveTo>
                    <a:pt x="177" y="0"/>
                  </a:moveTo>
                  <a:lnTo>
                    <a:pt x="0" y="181"/>
                  </a:lnTo>
                  <a:lnTo>
                    <a:pt x="23" y="45"/>
                  </a:lnTo>
                  <a:lnTo>
                    <a:pt x="177" y="0"/>
                  </a:lnTo>
                  <a:close/>
                </a:path>
              </a:pathLst>
            </a:custGeom>
            <a:solidFill>
              <a:srgbClr val="2C6281"/>
            </a:solidFill>
          </p:spPr>
          <p:txBody>
            <a:bodyPr wrap="square" lIns="0" tIns="0" rIns="0" bIns="0" rtlCol="0">
              <a:noAutofit/>
            </a:bodyPr>
            <a:lstStyle/>
            <a:p>
              <a:endParaRPr sz="1758"/>
            </a:p>
          </p:txBody>
        </p:sp>
        <p:sp>
          <p:nvSpPr>
            <p:cNvPr id="2047" name="object 1024"/>
            <p:cNvSpPr/>
            <p:nvPr/>
          </p:nvSpPr>
          <p:spPr>
            <a:xfrm>
              <a:off x="5548239" y="2517167"/>
              <a:ext cx="173" cy="177"/>
            </a:xfrm>
            <a:custGeom>
              <a:avLst/>
              <a:gdLst/>
              <a:ahLst/>
              <a:cxnLst/>
              <a:rect l="l" t="t" r="r" b="b"/>
              <a:pathLst>
                <a:path w="177" h="181">
                  <a:moveTo>
                    <a:pt x="177" y="0"/>
                  </a:moveTo>
                  <a:lnTo>
                    <a:pt x="0" y="181"/>
                  </a:lnTo>
                  <a:lnTo>
                    <a:pt x="52" y="16"/>
                  </a:lnTo>
                  <a:close/>
                </a:path>
              </a:pathLst>
            </a:custGeom>
            <a:solidFill>
              <a:srgbClr val="2C6281"/>
            </a:solidFill>
          </p:spPr>
          <p:txBody>
            <a:bodyPr wrap="square" lIns="0" tIns="0" rIns="0" bIns="0" rtlCol="0">
              <a:noAutofit/>
            </a:bodyPr>
            <a:lstStyle/>
            <a:p>
              <a:endParaRPr sz="1758"/>
            </a:p>
          </p:txBody>
        </p:sp>
        <p:sp>
          <p:nvSpPr>
            <p:cNvPr id="2048" name="object 1025"/>
            <p:cNvSpPr/>
            <p:nvPr/>
          </p:nvSpPr>
          <p:spPr>
            <a:xfrm>
              <a:off x="5541298" y="2524274"/>
              <a:ext cx="173" cy="177"/>
            </a:xfrm>
            <a:custGeom>
              <a:avLst/>
              <a:gdLst/>
              <a:ahLst/>
              <a:cxnLst/>
              <a:rect l="l" t="t" r="r" b="b"/>
              <a:pathLst>
                <a:path w="177" h="181">
                  <a:moveTo>
                    <a:pt x="177" y="0"/>
                  </a:moveTo>
                  <a:lnTo>
                    <a:pt x="0" y="181"/>
                  </a:lnTo>
                  <a:lnTo>
                    <a:pt x="22" y="45"/>
                  </a:lnTo>
                  <a:lnTo>
                    <a:pt x="177" y="0"/>
                  </a:lnTo>
                  <a:close/>
                </a:path>
              </a:pathLst>
            </a:custGeom>
            <a:solidFill>
              <a:srgbClr val="2C6281"/>
            </a:solidFill>
          </p:spPr>
          <p:txBody>
            <a:bodyPr wrap="square" lIns="0" tIns="0" rIns="0" bIns="0" rtlCol="0">
              <a:noAutofit/>
            </a:bodyPr>
            <a:lstStyle/>
            <a:p>
              <a:endParaRPr sz="1758"/>
            </a:p>
          </p:txBody>
        </p:sp>
        <p:sp>
          <p:nvSpPr>
            <p:cNvPr id="2049" name="object 1026"/>
            <p:cNvSpPr/>
            <p:nvPr/>
          </p:nvSpPr>
          <p:spPr>
            <a:xfrm>
              <a:off x="5529845" y="2536001"/>
              <a:ext cx="173" cy="177"/>
            </a:xfrm>
            <a:custGeom>
              <a:avLst/>
              <a:gdLst/>
              <a:ahLst/>
              <a:cxnLst/>
              <a:rect l="l" t="t" r="r" b="b"/>
              <a:pathLst>
                <a:path w="177" h="181">
                  <a:moveTo>
                    <a:pt x="177" y="0"/>
                  </a:moveTo>
                  <a:lnTo>
                    <a:pt x="0" y="181"/>
                  </a:lnTo>
                  <a:lnTo>
                    <a:pt x="50" y="21"/>
                  </a:lnTo>
                  <a:lnTo>
                    <a:pt x="177" y="0"/>
                  </a:lnTo>
                  <a:close/>
                </a:path>
              </a:pathLst>
            </a:custGeom>
            <a:solidFill>
              <a:srgbClr val="2C6281"/>
            </a:solidFill>
          </p:spPr>
          <p:txBody>
            <a:bodyPr wrap="square" lIns="0" tIns="0" rIns="0" bIns="0" rtlCol="0">
              <a:noAutofit/>
            </a:bodyPr>
            <a:lstStyle/>
            <a:p>
              <a:endParaRPr sz="1758"/>
            </a:p>
          </p:txBody>
        </p:sp>
        <p:sp>
          <p:nvSpPr>
            <p:cNvPr id="2050" name="object 1027"/>
            <p:cNvSpPr/>
            <p:nvPr/>
          </p:nvSpPr>
          <p:spPr>
            <a:xfrm>
              <a:off x="5522903" y="2543108"/>
              <a:ext cx="173" cy="177"/>
            </a:xfrm>
            <a:custGeom>
              <a:avLst/>
              <a:gdLst/>
              <a:ahLst/>
              <a:cxnLst/>
              <a:rect l="l" t="t" r="r" b="b"/>
              <a:pathLst>
                <a:path w="177" h="181">
                  <a:moveTo>
                    <a:pt x="177" y="0"/>
                  </a:moveTo>
                  <a:lnTo>
                    <a:pt x="0" y="181"/>
                  </a:lnTo>
                  <a:lnTo>
                    <a:pt x="25" y="34"/>
                  </a:lnTo>
                  <a:lnTo>
                    <a:pt x="177" y="0"/>
                  </a:lnTo>
                  <a:close/>
                </a:path>
              </a:pathLst>
            </a:custGeom>
            <a:solidFill>
              <a:srgbClr val="2C6281"/>
            </a:solidFill>
          </p:spPr>
          <p:txBody>
            <a:bodyPr wrap="square" lIns="0" tIns="0" rIns="0" bIns="0" rtlCol="0">
              <a:noAutofit/>
            </a:bodyPr>
            <a:lstStyle/>
            <a:p>
              <a:endParaRPr sz="1758"/>
            </a:p>
          </p:txBody>
        </p:sp>
        <p:sp>
          <p:nvSpPr>
            <p:cNvPr id="2051" name="object 1028"/>
            <p:cNvSpPr/>
            <p:nvPr/>
          </p:nvSpPr>
          <p:spPr>
            <a:xfrm>
              <a:off x="5516135" y="2292741"/>
              <a:ext cx="153754" cy="251591"/>
            </a:xfrm>
            <a:custGeom>
              <a:avLst/>
              <a:gdLst/>
              <a:ahLst/>
              <a:cxnLst/>
              <a:rect l="l" t="t" r="r" b="b"/>
              <a:pathLst>
                <a:path w="157455" h="257648">
                  <a:moveTo>
                    <a:pt x="15994" y="21652"/>
                  </a:moveTo>
                  <a:lnTo>
                    <a:pt x="21858" y="17649"/>
                  </a:lnTo>
                  <a:lnTo>
                    <a:pt x="25590" y="11827"/>
                  </a:lnTo>
                  <a:lnTo>
                    <a:pt x="21325" y="4003"/>
                  </a:lnTo>
                  <a:lnTo>
                    <a:pt x="24702" y="0"/>
                  </a:lnTo>
                  <a:lnTo>
                    <a:pt x="29322" y="1819"/>
                  </a:lnTo>
                  <a:lnTo>
                    <a:pt x="33410" y="1819"/>
                  </a:lnTo>
                  <a:lnTo>
                    <a:pt x="46110" y="1756"/>
                  </a:lnTo>
                  <a:lnTo>
                    <a:pt x="58809" y="1745"/>
                  </a:lnTo>
                  <a:lnTo>
                    <a:pt x="71509" y="1775"/>
                  </a:lnTo>
                  <a:lnTo>
                    <a:pt x="84209" y="1836"/>
                  </a:lnTo>
                  <a:lnTo>
                    <a:pt x="96908" y="1918"/>
                  </a:lnTo>
                  <a:lnTo>
                    <a:pt x="108583" y="2001"/>
                  </a:lnTo>
                  <a:lnTo>
                    <a:pt x="117291" y="5276"/>
                  </a:lnTo>
                  <a:lnTo>
                    <a:pt x="122623" y="11463"/>
                  </a:lnTo>
                  <a:lnTo>
                    <a:pt x="125999" y="20379"/>
                  </a:lnTo>
                  <a:lnTo>
                    <a:pt x="130550" y="32213"/>
                  </a:lnTo>
                  <a:lnTo>
                    <a:pt x="135137" y="44048"/>
                  </a:lnTo>
                  <a:lnTo>
                    <a:pt x="139749" y="55882"/>
                  </a:lnTo>
                  <a:lnTo>
                    <a:pt x="144377" y="67717"/>
                  </a:lnTo>
                  <a:lnTo>
                    <a:pt x="149011" y="79551"/>
                  </a:lnTo>
                  <a:lnTo>
                    <a:pt x="153640" y="91386"/>
                  </a:lnTo>
                  <a:lnTo>
                    <a:pt x="157455" y="101167"/>
                  </a:lnTo>
                  <a:lnTo>
                    <a:pt x="147248" y="108928"/>
                  </a:lnTo>
                  <a:lnTo>
                    <a:pt x="140030" y="119637"/>
                  </a:lnTo>
                  <a:lnTo>
                    <a:pt x="139683" y="120636"/>
                  </a:lnTo>
                  <a:lnTo>
                    <a:pt x="133108" y="121910"/>
                  </a:lnTo>
                  <a:lnTo>
                    <a:pt x="129198" y="126277"/>
                  </a:lnTo>
                  <a:lnTo>
                    <a:pt x="127777" y="132827"/>
                  </a:lnTo>
                  <a:lnTo>
                    <a:pt x="121734" y="132463"/>
                  </a:lnTo>
                  <a:lnTo>
                    <a:pt x="119779" y="140469"/>
                  </a:lnTo>
                  <a:lnTo>
                    <a:pt x="113737" y="140105"/>
                  </a:lnTo>
                  <a:lnTo>
                    <a:pt x="109037" y="128359"/>
                  </a:lnTo>
                  <a:lnTo>
                    <a:pt x="104317" y="116589"/>
                  </a:lnTo>
                  <a:lnTo>
                    <a:pt x="99588" y="104799"/>
                  </a:lnTo>
                  <a:lnTo>
                    <a:pt x="94858" y="92994"/>
                  </a:lnTo>
                  <a:lnTo>
                    <a:pt x="90137" y="81180"/>
                  </a:lnTo>
                  <a:lnTo>
                    <a:pt x="85433" y="69360"/>
                  </a:lnTo>
                  <a:lnTo>
                    <a:pt x="84770" y="67687"/>
                  </a:lnTo>
                  <a:lnTo>
                    <a:pt x="84414" y="64594"/>
                  </a:lnTo>
                  <a:lnTo>
                    <a:pt x="84059" y="64594"/>
                  </a:lnTo>
                  <a:lnTo>
                    <a:pt x="78372" y="64048"/>
                  </a:lnTo>
                  <a:lnTo>
                    <a:pt x="80504" y="68415"/>
                  </a:lnTo>
                  <a:lnTo>
                    <a:pt x="80504" y="149567"/>
                  </a:lnTo>
                  <a:lnTo>
                    <a:pt x="80840" y="162149"/>
                  </a:lnTo>
                  <a:lnTo>
                    <a:pt x="80058" y="174489"/>
                  </a:lnTo>
                  <a:lnTo>
                    <a:pt x="75474" y="185900"/>
                  </a:lnTo>
                  <a:lnTo>
                    <a:pt x="71066" y="190874"/>
                  </a:lnTo>
                  <a:lnTo>
                    <a:pt x="66820" y="191599"/>
                  </a:lnTo>
                  <a:lnTo>
                    <a:pt x="64510" y="194146"/>
                  </a:lnTo>
                  <a:lnTo>
                    <a:pt x="63822" y="198199"/>
                  </a:lnTo>
                  <a:lnTo>
                    <a:pt x="57757" y="200150"/>
                  </a:lnTo>
                  <a:lnTo>
                    <a:pt x="53847" y="204335"/>
                  </a:lnTo>
                  <a:lnTo>
                    <a:pt x="51943" y="210362"/>
                  </a:lnTo>
                  <a:lnTo>
                    <a:pt x="47805" y="211068"/>
                  </a:lnTo>
                  <a:lnTo>
                    <a:pt x="45495" y="213615"/>
                  </a:lnTo>
                  <a:lnTo>
                    <a:pt x="44807" y="217663"/>
                  </a:lnTo>
                  <a:lnTo>
                    <a:pt x="38741" y="219438"/>
                  </a:lnTo>
                  <a:lnTo>
                    <a:pt x="34832" y="223805"/>
                  </a:lnTo>
                  <a:lnTo>
                    <a:pt x="32929" y="229826"/>
                  </a:lnTo>
                  <a:lnTo>
                    <a:pt x="28967" y="230355"/>
                  </a:lnTo>
                  <a:lnTo>
                    <a:pt x="26479" y="232902"/>
                  </a:lnTo>
                  <a:lnTo>
                    <a:pt x="25790" y="237133"/>
                  </a:lnTo>
                  <a:lnTo>
                    <a:pt x="19726" y="238907"/>
                  </a:lnTo>
                  <a:lnTo>
                    <a:pt x="15994" y="243092"/>
                  </a:lnTo>
                  <a:lnTo>
                    <a:pt x="14090" y="249118"/>
                  </a:lnTo>
                  <a:lnTo>
                    <a:pt x="9952" y="249824"/>
                  </a:lnTo>
                  <a:lnTo>
                    <a:pt x="7641" y="252372"/>
                  </a:lnTo>
                  <a:lnTo>
                    <a:pt x="6955" y="256409"/>
                  </a:lnTo>
                  <a:lnTo>
                    <a:pt x="5509" y="256739"/>
                  </a:lnTo>
                  <a:lnTo>
                    <a:pt x="3909" y="257284"/>
                  </a:lnTo>
                  <a:lnTo>
                    <a:pt x="2310" y="257648"/>
                  </a:lnTo>
                  <a:lnTo>
                    <a:pt x="2527" y="244875"/>
                  </a:lnTo>
                  <a:lnTo>
                    <a:pt x="1994" y="232188"/>
                  </a:lnTo>
                  <a:lnTo>
                    <a:pt x="1106" y="219562"/>
                  </a:lnTo>
                  <a:lnTo>
                    <a:pt x="254" y="206973"/>
                  </a:lnTo>
                  <a:lnTo>
                    <a:pt x="0" y="201606"/>
                  </a:lnTo>
                  <a:lnTo>
                    <a:pt x="11940" y="195335"/>
                  </a:lnTo>
                  <a:lnTo>
                    <a:pt x="18349" y="185648"/>
                  </a:lnTo>
                  <a:lnTo>
                    <a:pt x="19572" y="171584"/>
                  </a:lnTo>
                  <a:lnTo>
                    <a:pt x="19370" y="169400"/>
                  </a:lnTo>
                  <a:lnTo>
                    <a:pt x="18058" y="156769"/>
                  </a:lnTo>
                  <a:lnTo>
                    <a:pt x="16881" y="144129"/>
                  </a:lnTo>
                  <a:lnTo>
                    <a:pt x="15814" y="131481"/>
                  </a:lnTo>
                  <a:lnTo>
                    <a:pt x="14834" y="118825"/>
                  </a:lnTo>
                  <a:lnTo>
                    <a:pt x="13917" y="106164"/>
                  </a:lnTo>
                  <a:lnTo>
                    <a:pt x="13040" y="93497"/>
                  </a:lnTo>
                  <a:lnTo>
                    <a:pt x="12177" y="80825"/>
                  </a:lnTo>
                  <a:lnTo>
                    <a:pt x="11306" y="68151"/>
                  </a:lnTo>
                  <a:lnTo>
                    <a:pt x="10403" y="55474"/>
                  </a:lnTo>
                  <a:lnTo>
                    <a:pt x="9443" y="42796"/>
                  </a:lnTo>
                  <a:lnTo>
                    <a:pt x="9063" y="38028"/>
                  </a:lnTo>
                  <a:lnTo>
                    <a:pt x="8530" y="30932"/>
                  </a:lnTo>
                  <a:lnTo>
                    <a:pt x="9952" y="25837"/>
                  </a:lnTo>
                  <a:lnTo>
                    <a:pt x="15994" y="21652"/>
                  </a:lnTo>
                  <a:close/>
                </a:path>
              </a:pathLst>
            </a:custGeom>
            <a:solidFill>
              <a:srgbClr val="2C6281"/>
            </a:solidFill>
          </p:spPr>
          <p:txBody>
            <a:bodyPr wrap="square" lIns="0" tIns="0" rIns="0" bIns="0" rtlCol="0">
              <a:noAutofit/>
            </a:bodyPr>
            <a:lstStyle/>
            <a:p>
              <a:endParaRPr sz="1758"/>
            </a:p>
          </p:txBody>
        </p:sp>
        <p:sp>
          <p:nvSpPr>
            <p:cNvPr id="2052" name="object 1029"/>
            <p:cNvSpPr/>
            <p:nvPr/>
          </p:nvSpPr>
          <p:spPr>
            <a:xfrm>
              <a:off x="5585376" y="2479143"/>
              <a:ext cx="173" cy="177"/>
            </a:xfrm>
            <a:custGeom>
              <a:avLst/>
              <a:gdLst/>
              <a:ahLst/>
              <a:cxnLst/>
              <a:rect l="l" t="t" r="r" b="b"/>
              <a:pathLst>
                <a:path w="177" h="181">
                  <a:moveTo>
                    <a:pt x="177" y="0"/>
                  </a:moveTo>
                  <a:lnTo>
                    <a:pt x="0" y="181"/>
                  </a:lnTo>
                  <a:lnTo>
                    <a:pt x="158" y="3"/>
                  </a:lnTo>
                  <a:close/>
                </a:path>
              </a:pathLst>
            </a:custGeom>
            <a:solidFill>
              <a:srgbClr val="2C6281"/>
            </a:solidFill>
          </p:spPr>
          <p:txBody>
            <a:bodyPr wrap="square" lIns="0" tIns="0" rIns="0" bIns="0" rtlCol="0">
              <a:noAutofit/>
            </a:bodyPr>
            <a:lstStyle/>
            <a:p>
              <a:endParaRPr sz="1758"/>
            </a:p>
          </p:txBody>
        </p:sp>
        <p:sp>
          <p:nvSpPr>
            <p:cNvPr id="2053" name="object 1030"/>
            <p:cNvSpPr/>
            <p:nvPr/>
          </p:nvSpPr>
          <p:spPr>
            <a:xfrm>
              <a:off x="5578435" y="2486251"/>
              <a:ext cx="173" cy="177"/>
            </a:xfrm>
            <a:custGeom>
              <a:avLst/>
              <a:gdLst/>
              <a:ahLst/>
              <a:cxnLst/>
              <a:rect l="l" t="t" r="r" b="b"/>
              <a:pathLst>
                <a:path w="177" h="181">
                  <a:moveTo>
                    <a:pt x="177" y="0"/>
                  </a:moveTo>
                  <a:lnTo>
                    <a:pt x="0" y="181"/>
                  </a:lnTo>
                  <a:lnTo>
                    <a:pt x="22" y="49"/>
                  </a:lnTo>
                  <a:lnTo>
                    <a:pt x="177" y="0"/>
                  </a:lnTo>
                  <a:close/>
                </a:path>
              </a:pathLst>
            </a:custGeom>
            <a:solidFill>
              <a:srgbClr val="2C6281"/>
            </a:solidFill>
          </p:spPr>
          <p:txBody>
            <a:bodyPr wrap="square" lIns="0" tIns="0" rIns="0" bIns="0" rtlCol="0">
              <a:noAutofit/>
            </a:bodyPr>
            <a:lstStyle/>
            <a:p>
              <a:endParaRPr sz="1758"/>
            </a:p>
          </p:txBody>
        </p:sp>
        <p:sp>
          <p:nvSpPr>
            <p:cNvPr id="2054" name="object 1031"/>
            <p:cNvSpPr/>
            <p:nvPr/>
          </p:nvSpPr>
          <p:spPr>
            <a:xfrm>
              <a:off x="4646338" y="2183114"/>
              <a:ext cx="224904" cy="261008"/>
            </a:xfrm>
            <a:custGeom>
              <a:avLst/>
              <a:gdLst/>
              <a:ahLst/>
              <a:cxnLst/>
              <a:rect l="l" t="t" r="r" b="b"/>
              <a:pathLst>
                <a:path w="230318" h="267292">
                  <a:moveTo>
                    <a:pt x="194420" y="199059"/>
                  </a:moveTo>
                  <a:lnTo>
                    <a:pt x="195130" y="199605"/>
                  </a:lnTo>
                  <a:lnTo>
                    <a:pt x="195664" y="200150"/>
                  </a:lnTo>
                  <a:lnTo>
                    <a:pt x="196374" y="200878"/>
                  </a:lnTo>
                  <a:lnTo>
                    <a:pt x="196730" y="201242"/>
                  </a:lnTo>
                  <a:lnTo>
                    <a:pt x="197441" y="201788"/>
                  </a:lnTo>
                  <a:lnTo>
                    <a:pt x="197974" y="202516"/>
                  </a:lnTo>
                  <a:lnTo>
                    <a:pt x="198685" y="203062"/>
                  </a:lnTo>
                  <a:lnTo>
                    <a:pt x="199396" y="204154"/>
                  </a:lnTo>
                  <a:lnTo>
                    <a:pt x="200284" y="205245"/>
                  </a:lnTo>
                  <a:lnTo>
                    <a:pt x="200995" y="206337"/>
                  </a:lnTo>
                  <a:lnTo>
                    <a:pt x="203128" y="211614"/>
                  </a:lnTo>
                  <a:lnTo>
                    <a:pt x="201350" y="216163"/>
                  </a:lnTo>
                  <a:lnTo>
                    <a:pt x="198685" y="220529"/>
                  </a:lnTo>
                  <a:lnTo>
                    <a:pt x="196197" y="220529"/>
                  </a:lnTo>
                  <a:lnTo>
                    <a:pt x="195308" y="215071"/>
                  </a:lnTo>
                  <a:lnTo>
                    <a:pt x="192820" y="214889"/>
                  </a:lnTo>
                  <a:lnTo>
                    <a:pt x="189266" y="218164"/>
                  </a:lnTo>
                  <a:lnTo>
                    <a:pt x="176017" y="218808"/>
                  </a:lnTo>
                  <a:lnTo>
                    <a:pt x="163754" y="221873"/>
                  </a:lnTo>
                  <a:lnTo>
                    <a:pt x="152406" y="227240"/>
                  </a:lnTo>
                  <a:lnTo>
                    <a:pt x="141903" y="234787"/>
                  </a:lnTo>
                  <a:lnTo>
                    <a:pt x="137018" y="239271"/>
                  </a:lnTo>
                  <a:lnTo>
                    <a:pt x="128263" y="247547"/>
                  </a:lnTo>
                  <a:lnTo>
                    <a:pt x="119006" y="255808"/>
                  </a:lnTo>
                  <a:lnTo>
                    <a:pt x="109037" y="264542"/>
                  </a:lnTo>
                  <a:lnTo>
                    <a:pt x="105918" y="267292"/>
                  </a:lnTo>
                  <a:lnTo>
                    <a:pt x="108550" y="254496"/>
                  </a:lnTo>
                  <a:lnTo>
                    <a:pt x="111160" y="241781"/>
                  </a:lnTo>
                  <a:lnTo>
                    <a:pt x="113751" y="229140"/>
                  </a:lnTo>
                  <a:lnTo>
                    <a:pt x="116325" y="216567"/>
                  </a:lnTo>
                  <a:lnTo>
                    <a:pt x="118883" y="204056"/>
                  </a:lnTo>
                  <a:lnTo>
                    <a:pt x="121429" y="191602"/>
                  </a:lnTo>
                  <a:lnTo>
                    <a:pt x="123964" y="179198"/>
                  </a:lnTo>
                  <a:lnTo>
                    <a:pt x="126491" y="166838"/>
                  </a:lnTo>
                  <a:lnTo>
                    <a:pt x="129012" y="154516"/>
                  </a:lnTo>
                  <a:lnTo>
                    <a:pt x="131530" y="142226"/>
                  </a:lnTo>
                  <a:lnTo>
                    <a:pt x="134046" y="129962"/>
                  </a:lnTo>
                  <a:lnTo>
                    <a:pt x="136562" y="117718"/>
                  </a:lnTo>
                  <a:lnTo>
                    <a:pt x="139082" y="105488"/>
                  </a:lnTo>
                  <a:lnTo>
                    <a:pt x="139861" y="101713"/>
                  </a:lnTo>
                  <a:lnTo>
                    <a:pt x="143411" y="89476"/>
                  </a:lnTo>
                  <a:lnTo>
                    <a:pt x="146113" y="77100"/>
                  </a:lnTo>
                  <a:lnTo>
                    <a:pt x="147946" y="64524"/>
                  </a:lnTo>
                  <a:lnTo>
                    <a:pt x="148747" y="54768"/>
                  </a:lnTo>
                  <a:lnTo>
                    <a:pt x="141209" y="65091"/>
                  </a:lnTo>
                  <a:lnTo>
                    <a:pt x="133743" y="75363"/>
                  </a:lnTo>
                  <a:lnTo>
                    <a:pt x="126874" y="85998"/>
                  </a:lnTo>
                  <a:lnTo>
                    <a:pt x="122445" y="94434"/>
                  </a:lnTo>
                  <a:lnTo>
                    <a:pt x="122801" y="94434"/>
                  </a:lnTo>
                  <a:lnTo>
                    <a:pt x="122090" y="95162"/>
                  </a:lnTo>
                  <a:lnTo>
                    <a:pt x="121379" y="95890"/>
                  </a:lnTo>
                  <a:lnTo>
                    <a:pt x="120668" y="96800"/>
                  </a:lnTo>
                  <a:lnTo>
                    <a:pt x="113616" y="107329"/>
                  </a:lnTo>
                  <a:lnTo>
                    <a:pt x="106555" y="117866"/>
                  </a:lnTo>
                  <a:lnTo>
                    <a:pt x="99485" y="128411"/>
                  </a:lnTo>
                  <a:lnTo>
                    <a:pt x="92408" y="138959"/>
                  </a:lnTo>
                  <a:lnTo>
                    <a:pt x="85324" y="149510"/>
                  </a:lnTo>
                  <a:lnTo>
                    <a:pt x="78236" y="160060"/>
                  </a:lnTo>
                  <a:lnTo>
                    <a:pt x="71143" y="170609"/>
                  </a:lnTo>
                  <a:lnTo>
                    <a:pt x="64046" y="181154"/>
                  </a:lnTo>
                  <a:lnTo>
                    <a:pt x="56948" y="191692"/>
                  </a:lnTo>
                  <a:lnTo>
                    <a:pt x="49849" y="202221"/>
                  </a:lnTo>
                  <a:lnTo>
                    <a:pt x="40476" y="212293"/>
                  </a:lnTo>
                  <a:lnTo>
                    <a:pt x="30385" y="216894"/>
                  </a:lnTo>
                  <a:lnTo>
                    <a:pt x="20021" y="216769"/>
                  </a:lnTo>
                  <a:lnTo>
                    <a:pt x="10273" y="212007"/>
                  </a:lnTo>
                  <a:lnTo>
                    <a:pt x="2031" y="202696"/>
                  </a:lnTo>
                  <a:lnTo>
                    <a:pt x="0" y="199059"/>
                  </a:lnTo>
                  <a:lnTo>
                    <a:pt x="5864" y="194510"/>
                  </a:lnTo>
                  <a:lnTo>
                    <a:pt x="11196" y="189415"/>
                  </a:lnTo>
                  <a:lnTo>
                    <a:pt x="13861" y="181955"/>
                  </a:lnTo>
                  <a:lnTo>
                    <a:pt x="17416" y="182319"/>
                  </a:lnTo>
                  <a:lnTo>
                    <a:pt x="19548" y="179771"/>
                  </a:lnTo>
                  <a:lnTo>
                    <a:pt x="21681" y="177588"/>
                  </a:lnTo>
                  <a:lnTo>
                    <a:pt x="30569" y="168488"/>
                  </a:lnTo>
                  <a:lnTo>
                    <a:pt x="39445" y="159400"/>
                  </a:lnTo>
                  <a:lnTo>
                    <a:pt x="48312" y="150321"/>
                  </a:lnTo>
                  <a:lnTo>
                    <a:pt x="57176" y="141246"/>
                  </a:lnTo>
                  <a:lnTo>
                    <a:pt x="66039" y="132171"/>
                  </a:lnTo>
                  <a:lnTo>
                    <a:pt x="74907" y="123092"/>
                  </a:lnTo>
                  <a:lnTo>
                    <a:pt x="83783" y="114004"/>
                  </a:lnTo>
                  <a:lnTo>
                    <a:pt x="92411" y="105170"/>
                  </a:lnTo>
                  <a:lnTo>
                    <a:pt x="94544" y="102986"/>
                  </a:lnTo>
                  <a:lnTo>
                    <a:pt x="97032" y="100803"/>
                  </a:lnTo>
                  <a:lnTo>
                    <a:pt x="96676" y="97164"/>
                  </a:lnTo>
                  <a:lnTo>
                    <a:pt x="96854" y="96982"/>
                  </a:lnTo>
                  <a:lnTo>
                    <a:pt x="105029" y="94252"/>
                  </a:lnTo>
                  <a:lnTo>
                    <a:pt x="110538" y="88430"/>
                  </a:lnTo>
                  <a:lnTo>
                    <a:pt x="113382" y="80060"/>
                  </a:lnTo>
                  <a:lnTo>
                    <a:pt x="120846" y="78058"/>
                  </a:lnTo>
                  <a:lnTo>
                    <a:pt x="125644" y="73146"/>
                  </a:lnTo>
                  <a:lnTo>
                    <a:pt x="127599" y="65503"/>
                  </a:lnTo>
                  <a:lnTo>
                    <a:pt x="139071" y="59011"/>
                  </a:lnTo>
                  <a:lnTo>
                    <a:pt x="147304" y="49285"/>
                  </a:lnTo>
                  <a:lnTo>
                    <a:pt x="153545" y="38938"/>
                  </a:lnTo>
                  <a:lnTo>
                    <a:pt x="153723" y="38756"/>
                  </a:lnTo>
                  <a:lnTo>
                    <a:pt x="158699" y="38938"/>
                  </a:lnTo>
                  <a:lnTo>
                    <a:pt x="161009" y="34753"/>
                  </a:lnTo>
                  <a:lnTo>
                    <a:pt x="164030" y="31842"/>
                  </a:lnTo>
                  <a:lnTo>
                    <a:pt x="173040" y="22954"/>
                  </a:lnTo>
                  <a:lnTo>
                    <a:pt x="182087" y="14042"/>
                  </a:lnTo>
                  <a:lnTo>
                    <a:pt x="191123" y="5082"/>
                  </a:lnTo>
                  <a:lnTo>
                    <a:pt x="196197" y="0"/>
                  </a:lnTo>
                  <a:lnTo>
                    <a:pt x="208160" y="2287"/>
                  </a:lnTo>
                  <a:lnTo>
                    <a:pt x="220965" y="4683"/>
                  </a:lnTo>
                  <a:lnTo>
                    <a:pt x="223209" y="5094"/>
                  </a:lnTo>
                  <a:lnTo>
                    <a:pt x="219219" y="16706"/>
                  </a:lnTo>
                  <a:lnTo>
                    <a:pt x="223057" y="26910"/>
                  </a:lnTo>
                  <a:lnTo>
                    <a:pt x="226408" y="30568"/>
                  </a:lnTo>
                  <a:lnTo>
                    <a:pt x="230318" y="34207"/>
                  </a:lnTo>
                  <a:lnTo>
                    <a:pt x="228719" y="37846"/>
                  </a:lnTo>
                  <a:lnTo>
                    <a:pt x="227475" y="41667"/>
                  </a:lnTo>
                  <a:lnTo>
                    <a:pt x="223990" y="53864"/>
                  </a:lnTo>
                  <a:lnTo>
                    <a:pt x="220523" y="66074"/>
                  </a:lnTo>
                  <a:lnTo>
                    <a:pt x="217067" y="78294"/>
                  </a:lnTo>
                  <a:lnTo>
                    <a:pt x="213613" y="90519"/>
                  </a:lnTo>
                  <a:lnTo>
                    <a:pt x="210155" y="102746"/>
                  </a:lnTo>
                  <a:lnTo>
                    <a:pt x="206685" y="114972"/>
                  </a:lnTo>
                  <a:lnTo>
                    <a:pt x="203195" y="127191"/>
                  </a:lnTo>
                  <a:lnTo>
                    <a:pt x="199679" y="139402"/>
                  </a:lnTo>
                  <a:lnTo>
                    <a:pt x="196128" y="151599"/>
                  </a:lnTo>
                  <a:lnTo>
                    <a:pt x="192536" y="163779"/>
                  </a:lnTo>
                  <a:lnTo>
                    <a:pt x="188894" y="175938"/>
                  </a:lnTo>
                  <a:lnTo>
                    <a:pt x="187844" y="179408"/>
                  </a:lnTo>
                  <a:lnTo>
                    <a:pt x="184823" y="189051"/>
                  </a:lnTo>
                  <a:lnTo>
                    <a:pt x="186422" y="194510"/>
                  </a:lnTo>
                  <a:lnTo>
                    <a:pt x="194420" y="199059"/>
                  </a:lnTo>
                  <a:close/>
                </a:path>
              </a:pathLst>
            </a:custGeom>
            <a:solidFill>
              <a:srgbClr val="317193"/>
            </a:solidFill>
          </p:spPr>
          <p:txBody>
            <a:bodyPr wrap="square" lIns="0" tIns="0" rIns="0" bIns="0" rtlCol="0">
              <a:noAutofit/>
            </a:bodyPr>
            <a:lstStyle/>
            <a:p>
              <a:endParaRPr sz="1758"/>
            </a:p>
          </p:txBody>
        </p:sp>
        <p:sp>
          <p:nvSpPr>
            <p:cNvPr id="2055" name="object 1032"/>
            <p:cNvSpPr/>
            <p:nvPr/>
          </p:nvSpPr>
          <p:spPr>
            <a:xfrm>
              <a:off x="5436805" y="2554651"/>
              <a:ext cx="79430" cy="289615"/>
            </a:xfrm>
            <a:custGeom>
              <a:avLst/>
              <a:gdLst/>
              <a:ahLst/>
              <a:cxnLst/>
              <a:rect l="l" t="t" r="r" b="b"/>
              <a:pathLst>
                <a:path w="81342" h="296587">
                  <a:moveTo>
                    <a:pt x="74204" y="114723"/>
                  </a:moveTo>
                  <a:lnTo>
                    <a:pt x="74159" y="127419"/>
                  </a:lnTo>
                  <a:lnTo>
                    <a:pt x="74126" y="140120"/>
                  </a:lnTo>
                  <a:lnTo>
                    <a:pt x="74109" y="152829"/>
                  </a:lnTo>
                  <a:lnTo>
                    <a:pt x="74107" y="158847"/>
                  </a:lnTo>
                  <a:lnTo>
                    <a:pt x="74055" y="171546"/>
                  </a:lnTo>
                  <a:lnTo>
                    <a:pt x="74029" y="184246"/>
                  </a:lnTo>
                  <a:lnTo>
                    <a:pt x="74019" y="196946"/>
                  </a:lnTo>
                  <a:lnTo>
                    <a:pt x="74016" y="222346"/>
                  </a:lnTo>
                  <a:lnTo>
                    <a:pt x="74007" y="235046"/>
                  </a:lnTo>
                  <a:lnTo>
                    <a:pt x="73980" y="247745"/>
                  </a:lnTo>
                  <a:lnTo>
                    <a:pt x="73929" y="260378"/>
                  </a:lnTo>
                  <a:lnTo>
                    <a:pt x="71434" y="275065"/>
                  </a:lnTo>
                  <a:lnTo>
                    <a:pt x="64388" y="286491"/>
                  </a:lnTo>
                  <a:lnTo>
                    <a:pt x="53448" y="293984"/>
                  </a:lnTo>
                  <a:lnTo>
                    <a:pt x="43362" y="296587"/>
                  </a:lnTo>
                  <a:lnTo>
                    <a:pt x="28425" y="296311"/>
                  </a:lnTo>
                  <a:lnTo>
                    <a:pt x="16285" y="292061"/>
                  </a:lnTo>
                  <a:lnTo>
                    <a:pt x="7179" y="283997"/>
                  </a:lnTo>
                  <a:lnTo>
                    <a:pt x="1342" y="272282"/>
                  </a:lnTo>
                  <a:lnTo>
                    <a:pt x="177" y="267656"/>
                  </a:lnTo>
                  <a:lnTo>
                    <a:pt x="177" y="262379"/>
                  </a:lnTo>
                  <a:lnTo>
                    <a:pt x="0" y="259650"/>
                  </a:lnTo>
                  <a:lnTo>
                    <a:pt x="37" y="246973"/>
                  </a:lnTo>
                  <a:lnTo>
                    <a:pt x="74" y="234291"/>
                  </a:lnTo>
                  <a:lnTo>
                    <a:pt x="110" y="221604"/>
                  </a:lnTo>
                  <a:lnTo>
                    <a:pt x="145" y="208913"/>
                  </a:lnTo>
                  <a:lnTo>
                    <a:pt x="178" y="196218"/>
                  </a:lnTo>
                  <a:lnTo>
                    <a:pt x="210" y="183520"/>
                  </a:lnTo>
                  <a:lnTo>
                    <a:pt x="240" y="170819"/>
                  </a:lnTo>
                  <a:lnTo>
                    <a:pt x="267" y="158115"/>
                  </a:lnTo>
                  <a:lnTo>
                    <a:pt x="291" y="145408"/>
                  </a:lnTo>
                  <a:lnTo>
                    <a:pt x="312" y="132700"/>
                  </a:lnTo>
                  <a:lnTo>
                    <a:pt x="329" y="119990"/>
                  </a:lnTo>
                  <a:lnTo>
                    <a:pt x="342" y="107279"/>
                  </a:lnTo>
                  <a:lnTo>
                    <a:pt x="351" y="94567"/>
                  </a:lnTo>
                  <a:lnTo>
                    <a:pt x="355" y="81854"/>
                  </a:lnTo>
                  <a:lnTo>
                    <a:pt x="355" y="78058"/>
                  </a:lnTo>
                  <a:lnTo>
                    <a:pt x="5331" y="77694"/>
                  </a:lnTo>
                  <a:lnTo>
                    <a:pt x="7819" y="73691"/>
                  </a:lnTo>
                  <a:lnTo>
                    <a:pt x="10840" y="70598"/>
                  </a:lnTo>
                  <a:lnTo>
                    <a:pt x="19772" y="61585"/>
                  </a:lnTo>
                  <a:lnTo>
                    <a:pt x="28704" y="52558"/>
                  </a:lnTo>
                  <a:lnTo>
                    <a:pt x="37635" y="43523"/>
                  </a:lnTo>
                  <a:lnTo>
                    <a:pt x="46567" y="34483"/>
                  </a:lnTo>
                  <a:lnTo>
                    <a:pt x="55499" y="25444"/>
                  </a:lnTo>
                  <a:lnTo>
                    <a:pt x="64431" y="16410"/>
                  </a:lnTo>
                  <a:lnTo>
                    <a:pt x="73362" y="7385"/>
                  </a:lnTo>
                  <a:lnTo>
                    <a:pt x="80682" y="0"/>
                  </a:lnTo>
                  <a:lnTo>
                    <a:pt x="81342" y="11844"/>
                  </a:lnTo>
                  <a:lnTo>
                    <a:pt x="78257" y="22687"/>
                  </a:lnTo>
                  <a:lnTo>
                    <a:pt x="74640" y="25837"/>
                  </a:lnTo>
                  <a:lnTo>
                    <a:pt x="74584" y="38550"/>
                  </a:lnTo>
                  <a:lnTo>
                    <a:pt x="74522" y="51254"/>
                  </a:lnTo>
                  <a:lnTo>
                    <a:pt x="74456" y="63953"/>
                  </a:lnTo>
                  <a:lnTo>
                    <a:pt x="74388" y="76647"/>
                  </a:lnTo>
                  <a:lnTo>
                    <a:pt x="74322" y="89339"/>
                  </a:lnTo>
                  <a:lnTo>
                    <a:pt x="74260" y="102030"/>
                  </a:lnTo>
                  <a:lnTo>
                    <a:pt x="74204" y="114723"/>
                  </a:lnTo>
                  <a:close/>
                </a:path>
              </a:pathLst>
            </a:custGeom>
            <a:solidFill>
              <a:srgbClr val="317193"/>
            </a:solidFill>
          </p:spPr>
          <p:txBody>
            <a:bodyPr wrap="square" lIns="0" tIns="0" rIns="0" bIns="0" rtlCol="0">
              <a:noAutofit/>
            </a:bodyPr>
            <a:lstStyle/>
            <a:p>
              <a:endParaRPr sz="1758"/>
            </a:p>
          </p:txBody>
        </p:sp>
        <p:sp>
          <p:nvSpPr>
            <p:cNvPr id="2056" name="object 1033"/>
            <p:cNvSpPr/>
            <p:nvPr/>
          </p:nvSpPr>
          <p:spPr>
            <a:xfrm>
              <a:off x="5699555" y="2066023"/>
              <a:ext cx="110349" cy="200973"/>
            </a:xfrm>
            <a:custGeom>
              <a:avLst/>
              <a:gdLst/>
              <a:ahLst/>
              <a:cxnLst/>
              <a:rect l="l" t="t" r="r" b="b"/>
              <a:pathLst>
                <a:path w="113006" h="205811">
                  <a:moveTo>
                    <a:pt x="480" y="99127"/>
                  </a:moveTo>
                  <a:lnTo>
                    <a:pt x="0" y="86518"/>
                  </a:lnTo>
                  <a:lnTo>
                    <a:pt x="856" y="74123"/>
                  </a:lnTo>
                  <a:lnTo>
                    <a:pt x="3060" y="61967"/>
                  </a:lnTo>
                  <a:lnTo>
                    <a:pt x="6621" y="50077"/>
                  </a:lnTo>
                  <a:lnTo>
                    <a:pt x="11549" y="38480"/>
                  </a:lnTo>
                  <a:lnTo>
                    <a:pt x="17217" y="28223"/>
                  </a:lnTo>
                  <a:lnTo>
                    <a:pt x="25646" y="17144"/>
                  </a:lnTo>
                  <a:lnTo>
                    <a:pt x="35416" y="8950"/>
                  </a:lnTo>
                  <a:lnTo>
                    <a:pt x="46429" y="3474"/>
                  </a:lnTo>
                  <a:lnTo>
                    <a:pt x="58591" y="546"/>
                  </a:lnTo>
                  <a:lnTo>
                    <a:pt x="71805" y="0"/>
                  </a:lnTo>
                  <a:lnTo>
                    <a:pt x="77107" y="383"/>
                  </a:lnTo>
                  <a:lnTo>
                    <a:pt x="79265" y="12930"/>
                  </a:lnTo>
                  <a:lnTo>
                    <a:pt x="81387" y="25465"/>
                  </a:lnTo>
                  <a:lnTo>
                    <a:pt x="83540" y="37977"/>
                  </a:lnTo>
                  <a:lnTo>
                    <a:pt x="85788" y="50457"/>
                  </a:lnTo>
                  <a:lnTo>
                    <a:pt x="87237" y="58063"/>
                  </a:lnTo>
                  <a:lnTo>
                    <a:pt x="89784" y="70532"/>
                  </a:lnTo>
                  <a:lnTo>
                    <a:pt x="92460" y="82967"/>
                  </a:lnTo>
                  <a:lnTo>
                    <a:pt x="95196" y="95378"/>
                  </a:lnTo>
                  <a:lnTo>
                    <a:pt x="97925" y="107772"/>
                  </a:lnTo>
                  <a:lnTo>
                    <a:pt x="100578" y="120157"/>
                  </a:lnTo>
                  <a:lnTo>
                    <a:pt x="101099" y="122658"/>
                  </a:lnTo>
                  <a:lnTo>
                    <a:pt x="103704" y="135081"/>
                  </a:lnTo>
                  <a:lnTo>
                    <a:pt x="106271" y="147533"/>
                  </a:lnTo>
                  <a:lnTo>
                    <a:pt x="108810" y="159992"/>
                  </a:lnTo>
                  <a:lnTo>
                    <a:pt x="111332" y="172437"/>
                  </a:lnTo>
                  <a:lnTo>
                    <a:pt x="113006" y="180701"/>
                  </a:lnTo>
                  <a:lnTo>
                    <a:pt x="110873" y="181611"/>
                  </a:lnTo>
                  <a:lnTo>
                    <a:pt x="110518" y="183431"/>
                  </a:lnTo>
                  <a:lnTo>
                    <a:pt x="110518" y="185614"/>
                  </a:lnTo>
                  <a:lnTo>
                    <a:pt x="107319" y="189799"/>
                  </a:lnTo>
                  <a:lnTo>
                    <a:pt x="102521" y="186888"/>
                  </a:lnTo>
                  <a:lnTo>
                    <a:pt x="98433" y="188525"/>
                  </a:lnTo>
                  <a:lnTo>
                    <a:pt x="100210" y="191437"/>
                  </a:lnTo>
                  <a:lnTo>
                    <a:pt x="105897" y="189253"/>
                  </a:lnTo>
                  <a:lnTo>
                    <a:pt x="105719" y="194348"/>
                  </a:lnTo>
                  <a:lnTo>
                    <a:pt x="93277" y="197212"/>
                  </a:lnTo>
                  <a:lnTo>
                    <a:pt x="80815" y="199732"/>
                  </a:lnTo>
                  <a:lnTo>
                    <a:pt x="68312" y="201872"/>
                  </a:lnTo>
                  <a:lnTo>
                    <a:pt x="55749" y="203596"/>
                  </a:lnTo>
                  <a:lnTo>
                    <a:pt x="43106" y="204868"/>
                  </a:lnTo>
                  <a:lnTo>
                    <a:pt x="30901" y="205629"/>
                  </a:lnTo>
                  <a:lnTo>
                    <a:pt x="23793" y="205811"/>
                  </a:lnTo>
                  <a:lnTo>
                    <a:pt x="20061" y="203628"/>
                  </a:lnTo>
                  <a:lnTo>
                    <a:pt x="19527" y="195804"/>
                  </a:lnTo>
                  <a:lnTo>
                    <a:pt x="18343" y="183054"/>
                  </a:lnTo>
                  <a:lnTo>
                    <a:pt x="16241" y="170508"/>
                  </a:lnTo>
                  <a:lnTo>
                    <a:pt x="13500" y="158104"/>
                  </a:lnTo>
                  <a:lnTo>
                    <a:pt x="10397" y="145784"/>
                  </a:lnTo>
                  <a:lnTo>
                    <a:pt x="7211" y="133485"/>
                  </a:lnTo>
                  <a:lnTo>
                    <a:pt x="4220" y="121148"/>
                  </a:lnTo>
                  <a:lnTo>
                    <a:pt x="2289" y="111922"/>
                  </a:lnTo>
                  <a:lnTo>
                    <a:pt x="480" y="99127"/>
                  </a:lnTo>
                  <a:close/>
                </a:path>
              </a:pathLst>
            </a:custGeom>
            <a:solidFill>
              <a:srgbClr val="317193"/>
            </a:solidFill>
          </p:spPr>
          <p:txBody>
            <a:bodyPr wrap="square" lIns="0" tIns="0" rIns="0" bIns="0" rtlCol="0">
              <a:noAutofit/>
            </a:bodyPr>
            <a:lstStyle/>
            <a:p>
              <a:endParaRPr sz="1758"/>
            </a:p>
          </p:txBody>
        </p:sp>
        <p:sp>
          <p:nvSpPr>
            <p:cNvPr id="2057" name="object 1034"/>
            <p:cNvSpPr/>
            <p:nvPr/>
          </p:nvSpPr>
          <p:spPr>
            <a:xfrm>
              <a:off x="5210682" y="2063481"/>
              <a:ext cx="119243" cy="201019"/>
            </a:xfrm>
            <a:custGeom>
              <a:avLst/>
              <a:gdLst/>
              <a:ahLst/>
              <a:cxnLst/>
              <a:rect l="l" t="t" r="r" b="b"/>
              <a:pathLst>
                <a:path w="122114" h="205858">
                  <a:moveTo>
                    <a:pt x="60600" y="30999"/>
                  </a:moveTo>
                  <a:lnTo>
                    <a:pt x="59712" y="31909"/>
                  </a:lnTo>
                  <a:lnTo>
                    <a:pt x="59001" y="32637"/>
                  </a:lnTo>
                  <a:lnTo>
                    <a:pt x="53492" y="33547"/>
                  </a:lnTo>
                  <a:lnTo>
                    <a:pt x="50471" y="36822"/>
                  </a:lnTo>
                  <a:lnTo>
                    <a:pt x="49404" y="42462"/>
                  </a:lnTo>
                  <a:lnTo>
                    <a:pt x="48693" y="43190"/>
                  </a:lnTo>
                  <a:lnTo>
                    <a:pt x="47983" y="44100"/>
                  </a:lnTo>
                  <a:lnTo>
                    <a:pt x="47094" y="44828"/>
                  </a:lnTo>
                  <a:lnTo>
                    <a:pt x="44073" y="44828"/>
                  </a:lnTo>
                  <a:lnTo>
                    <a:pt x="42473" y="46465"/>
                  </a:lnTo>
                  <a:lnTo>
                    <a:pt x="42473" y="49741"/>
                  </a:lnTo>
                  <a:lnTo>
                    <a:pt x="41585" y="50468"/>
                  </a:lnTo>
                  <a:lnTo>
                    <a:pt x="40874" y="51378"/>
                  </a:lnTo>
                  <a:lnTo>
                    <a:pt x="39985" y="52106"/>
                  </a:lnTo>
                  <a:lnTo>
                    <a:pt x="37675" y="52106"/>
                  </a:lnTo>
                  <a:lnTo>
                    <a:pt x="35365" y="52288"/>
                  </a:lnTo>
                  <a:lnTo>
                    <a:pt x="33054" y="52288"/>
                  </a:lnTo>
                  <a:lnTo>
                    <a:pt x="35310" y="39983"/>
                  </a:lnTo>
                  <a:lnTo>
                    <a:pt x="37850" y="27670"/>
                  </a:lnTo>
                  <a:lnTo>
                    <a:pt x="37853" y="22811"/>
                  </a:lnTo>
                  <a:lnTo>
                    <a:pt x="37142" y="15169"/>
                  </a:lnTo>
                  <a:lnTo>
                    <a:pt x="37675" y="7709"/>
                  </a:lnTo>
                  <a:lnTo>
                    <a:pt x="42473" y="1340"/>
                  </a:lnTo>
                  <a:lnTo>
                    <a:pt x="55110" y="0"/>
                  </a:lnTo>
                  <a:lnTo>
                    <a:pt x="67305" y="1593"/>
                  </a:lnTo>
                  <a:lnTo>
                    <a:pt x="79059" y="6121"/>
                  </a:lnTo>
                  <a:lnTo>
                    <a:pt x="80327" y="6799"/>
                  </a:lnTo>
                  <a:lnTo>
                    <a:pt x="80860" y="7527"/>
                  </a:lnTo>
                  <a:lnTo>
                    <a:pt x="81215" y="8255"/>
                  </a:lnTo>
                  <a:lnTo>
                    <a:pt x="81571" y="8801"/>
                  </a:lnTo>
                  <a:lnTo>
                    <a:pt x="92816" y="16226"/>
                  </a:lnTo>
                  <a:lnTo>
                    <a:pt x="101543" y="25582"/>
                  </a:lnTo>
                  <a:lnTo>
                    <a:pt x="108291" y="36424"/>
                  </a:lnTo>
                  <a:lnTo>
                    <a:pt x="113599" y="48310"/>
                  </a:lnTo>
                  <a:lnTo>
                    <a:pt x="115870" y="54471"/>
                  </a:lnTo>
                  <a:lnTo>
                    <a:pt x="119387" y="66816"/>
                  </a:lnTo>
                  <a:lnTo>
                    <a:pt x="121431" y="79178"/>
                  </a:lnTo>
                  <a:lnTo>
                    <a:pt x="122114" y="91551"/>
                  </a:lnTo>
                  <a:lnTo>
                    <a:pt x="121545" y="103925"/>
                  </a:lnTo>
                  <a:lnTo>
                    <a:pt x="119836" y="116293"/>
                  </a:lnTo>
                  <a:lnTo>
                    <a:pt x="117097" y="128647"/>
                  </a:lnTo>
                  <a:lnTo>
                    <a:pt x="115514" y="134350"/>
                  </a:lnTo>
                  <a:lnTo>
                    <a:pt x="112097" y="146598"/>
                  </a:lnTo>
                  <a:lnTo>
                    <a:pt x="109164" y="158977"/>
                  </a:lnTo>
                  <a:lnTo>
                    <a:pt x="106791" y="171476"/>
                  </a:lnTo>
                  <a:lnTo>
                    <a:pt x="105054" y="184085"/>
                  </a:lnTo>
                  <a:lnTo>
                    <a:pt x="104140" y="194759"/>
                  </a:lnTo>
                  <a:lnTo>
                    <a:pt x="103607" y="202947"/>
                  </a:lnTo>
                  <a:lnTo>
                    <a:pt x="100408" y="205858"/>
                  </a:lnTo>
                  <a:lnTo>
                    <a:pt x="92411" y="205676"/>
                  </a:lnTo>
                  <a:lnTo>
                    <a:pt x="79685" y="204988"/>
                  </a:lnTo>
                  <a:lnTo>
                    <a:pt x="67026" y="203849"/>
                  </a:lnTo>
                  <a:lnTo>
                    <a:pt x="54425" y="202314"/>
                  </a:lnTo>
                  <a:lnTo>
                    <a:pt x="41871" y="200440"/>
                  </a:lnTo>
                  <a:lnTo>
                    <a:pt x="29353" y="198281"/>
                  </a:lnTo>
                  <a:lnTo>
                    <a:pt x="16860" y="195891"/>
                  </a:lnTo>
                  <a:lnTo>
                    <a:pt x="4382" y="193326"/>
                  </a:lnTo>
                  <a:lnTo>
                    <a:pt x="0" y="192394"/>
                  </a:lnTo>
                  <a:lnTo>
                    <a:pt x="7286" y="188027"/>
                  </a:lnTo>
                  <a:lnTo>
                    <a:pt x="9063" y="181658"/>
                  </a:lnTo>
                  <a:lnTo>
                    <a:pt x="10307" y="173106"/>
                  </a:lnTo>
                  <a:lnTo>
                    <a:pt x="12343" y="160613"/>
                  </a:lnTo>
                  <a:lnTo>
                    <a:pt x="14557" y="148129"/>
                  </a:lnTo>
                  <a:lnTo>
                    <a:pt x="16997" y="135664"/>
                  </a:lnTo>
                  <a:lnTo>
                    <a:pt x="19706" y="123227"/>
                  </a:lnTo>
                  <a:lnTo>
                    <a:pt x="22392" y="112151"/>
                  </a:lnTo>
                  <a:lnTo>
                    <a:pt x="25714" y="100740"/>
                  </a:lnTo>
                  <a:lnTo>
                    <a:pt x="27034" y="88486"/>
                  </a:lnTo>
                  <a:lnTo>
                    <a:pt x="25946" y="83220"/>
                  </a:lnTo>
                  <a:lnTo>
                    <a:pt x="29145" y="84312"/>
                  </a:lnTo>
                  <a:lnTo>
                    <a:pt x="32166" y="85222"/>
                  </a:lnTo>
                  <a:lnTo>
                    <a:pt x="35187" y="86314"/>
                  </a:lnTo>
                  <a:lnTo>
                    <a:pt x="36253" y="88497"/>
                  </a:lnTo>
                  <a:lnTo>
                    <a:pt x="36786" y="91044"/>
                  </a:lnTo>
                  <a:lnTo>
                    <a:pt x="38386" y="92500"/>
                  </a:lnTo>
                  <a:lnTo>
                    <a:pt x="47234" y="101628"/>
                  </a:lnTo>
                  <a:lnTo>
                    <a:pt x="56085" y="110736"/>
                  </a:lnTo>
                  <a:lnTo>
                    <a:pt x="64944" y="119826"/>
                  </a:lnTo>
                  <a:lnTo>
                    <a:pt x="73813" y="128903"/>
                  </a:lnTo>
                  <a:lnTo>
                    <a:pt x="82696" y="137971"/>
                  </a:lnTo>
                  <a:lnTo>
                    <a:pt x="91597" y="147032"/>
                  </a:lnTo>
                  <a:lnTo>
                    <a:pt x="97743" y="153273"/>
                  </a:lnTo>
                  <a:lnTo>
                    <a:pt x="99875" y="155639"/>
                  </a:lnTo>
                  <a:lnTo>
                    <a:pt x="102008" y="157822"/>
                  </a:lnTo>
                  <a:lnTo>
                    <a:pt x="104140" y="157276"/>
                  </a:lnTo>
                  <a:lnTo>
                    <a:pt x="95535" y="148099"/>
                  </a:lnTo>
                  <a:lnTo>
                    <a:pt x="86897" y="138876"/>
                  </a:lnTo>
                  <a:lnTo>
                    <a:pt x="78233" y="129616"/>
                  </a:lnTo>
                  <a:lnTo>
                    <a:pt x="69546" y="120330"/>
                  </a:lnTo>
                  <a:lnTo>
                    <a:pt x="60842" y="111026"/>
                  </a:lnTo>
                  <a:lnTo>
                    <a:pt x="52126" y="101715"/>
                  </a:lnTo>
                  <a:lnTo>
                    <a:pt x="43401" y="92407"/>
                  </a:lnTo>
                  <a:lnTo>
                    <a:pt x="37853" y="86496"/>
                  </a:lnTo>
                  <a:lnTo>
                    <a:pt x="37320" y="85950"/>
                  </a:lnTo>
                  <a:lnTo>
                    <a:pt x="36431" y="86132"/>
                  </a:lnTo>
                  <a:lnTo>
                    <a:pt x="35542" y="85950"/>
                  </a:lnTo>
                  <a:lnTo>
                    <a:pt x="29436" y="75201"/>
                  </a:lnTo>
                  <a:lnTo>
                    <a:pt x="30918" y="65212"/>
                  </a:lnTo>
                  <a:lnTo>
                    <a:pt x="38386" y="56473"/>
                  </a:lnTo>
                  <a:lnTo>
                    <a:pt x="39452" y="55563"/>
                  </a:lnTo>
                  <a:lnTo>
                    <a:pt x="39630" y="53744"/>
                  </a:lnTo>
                  <a:lnTo>
                    <a:pt x="40163" y="52288"/>
                  </a:lnTo>
                  <a:lnTo>
                    <a:pt x="41052" y="51560"/>
                  </a:lnTo>
                  <a:lnTo>
                    <a:pt x="41763" y="50650"/>
                  </a:lnTo>
                  <a:lnTo>
                    <a:pt x="42473" y="49923"/>
                  </a:lnTo>
                  <a:lnTo>
                    <a:pt x="45495" y="49741"/>
                  </a:lnTo>
                  <a:lnTo>
                    <a:pt x="47094" y="48103"/>
                  </a:lnTo>
                  <a:lnTo>
                    <a:pt x="47272" y="45010"/>
                  </a:lnTo>
                  <a:lnTo>
                    <a:pt x="48160" y="44282"/>
                  </a:lnTo>
                  <a:lnTo>
                    <a:pt x="48871" y="43372"/>
                  </a:lnTo>
                  <a:lnTo>
                    <a:pt x="49760" y="42644"/>
                  </a:lnTo>
                  <a:lnTo>
                    <a:pt x="55091" y="41735"/>
                  </a:lnTo>
                  <a:lnTo>
                    <a:pt x="58290" y="38459"/>
                  </a:lnTo>
                  <a:lnTo>
                    <a:pt x="59179" y="33001"/>
                  </a:lnTo>
                  <a:lnTo>
                    <a:pt x="60067" y="32091"/>
                  </a:lnTo>
                  <a:lnTo>
                    <a:pt x="60778" y="31181"/>
                  </a:lnTo>
                  <a:lnTo>
                    <a:pt x="61489" y="30453"/>
                  </a:lnTo>
                  <a:lnTo>
                    <a:pt x="64510" y="30271"/>
                  </a:lnTo>
                  <a:lnTo>
                    <a:pt x="66109" y="28634"/>
                  </a:lnTo>
                  <a:lnTo>
                    <a:pt x="66287" y="25541"/>
                  </a:lnTo>
                  <a:lnTo>
                    <a:pt x="66998" y="24813"/>
                  </a:lnTo>
                  <a:lnTo>
                    <a:pt x="67887" y="24085"/>
                  </a:lnTo>
                  <a:lnTo>
                    <a:pt x="68775" y="23175"/>
                  </a:lnTo>
                  <a:lnTo>
                    <a:pt x="74107" y="22265"/>
                  </a:lnTo>
                  <a:lnTo>
                    <a:pt x="77128" y="18990"/>
                  </a:lnTo>
                  <a:lnTo>
                    <a:pt x="78372" y="13531"/>
                  </a:lnTo>
                  <a:lnTo>
                    <a:pt x="78549" y="13168"/>
                  </a:lnTo>
                  <a:lnTo>
                    <a:pt x="78905" y="12622"/>
                  </a:lnTo>
                  <a:lnTo>
                    <a:pt x="79260" y="12076"/>
                  </a:lnTo>
                  <a:lnTo>
                    <a:pt x="78727" y="12440"/>
                  </a:lnTo>
                  <a:lnTo>
                    <a:pt x="78372" y="12804"/>
                  </a:lnTo>
                  <a:lnTo>
                    <a:pt x="77839" y="13168"/>
                  </a:lnTo>
                  <a:lnTo>
                    <a:pt x="72507" y="14259"/>
                  </a:lnTo>
                  <a:lnTo>
                    <a:pt x="69308" y="17534"/>
                  </a:lnTo>
                  <a:lnTo>
                    <a:pt x="68420" y="22993"/>
                  </a:lnTo>
                  <a:lnTo>
                    <a:pt x="67709" y="23721"/>
                  </a:lnTo>
                  <a:lnTo>
                    <a:pt x="66820" y="24631"/>
                  </a:lnTo>
                  <a:lnTo>
                    <a:pt x="66109" y="25359"/>
                  </a:lnTo>
                  <a:lnTo>
                    <a:pt x="62911" y="25541"/>
                  </a:lnTo>
                  <a:lnTo>
                    <a:pt x="61489" y="27178"/>
                  </a:lnTo>
                  <a:lnTo>
                    <a:pt x="61311" y="30271"/>
                  </a:lnTo>
                  <a:lnTo>
                    <a:pt x="60600" y="30999"/>
                  </a:lnTo>
                  <a:close/>
                </a:path>
              </a:pathLst>
            </a:custGeom>
            <a:solidFill>
              <a:srgbClr val="2C6281"/>
            </a:solidFill>
          </p:spPr>
          <p:txBody>
            <a:bodyPr wrap="square" lIns="0" tIns="0" rIns="0" bIns="0" rtlCol="0">
              <a:noAutofit/>
            </a:bodyPr>
            <a:lstStyle/>
            <a:p>
              <a:endParaRPr sz="1758"/>
            </a:p>
          </p:txBody>
        </p:sp>
        <p:sp>
          <p:nvSpPr>
            <p:cNvPr id="2058" name="object 1035"/>
            <p:cNvSpPr/>
            <p:nvPr/>
          </p:nvSpPr>
          <p:spPr>
            <a:xfrm>
              <a:off x="4784125" y="2496678"/>
              <a:ext cx="114741" cy="245362"/>
            </a:xfrm>
            <a:custGeom>
              <a:avLst/>
              <a:gdLst/>
              <a:ahLst/>
              <a:cxnLst/>
              <a:rect l="l" t="t" r="r" b="b"/>
              <a:pathLst>
                <a:path w="117503" h="251269">
                  <a:moveTo>
                    <a:pt x="0" y="215349"/>
                  </a:moveTo>
                  <a:lnTo>
                    <a:pt x="744" y="209475"/>
                  </a:lnTo>
                  <a:lnTo>
                    <a:pt x="3227" y="197006"/>
                  </a:lnTo>
                  <a:lnTo>
                    <a:pt x="5751" y="184548"/>
                  </a:lnTo>
                  <a:lnTo>
                    <a:pt x="8309" y="172100"/>
                  </a:lnTo>
                  <a:lnTo>
                    <a:pt x="10892" y="159660"/>
                  </a:lnTo>
                  <a:lnTo>
                    <a:pt x="13492" y="147227"/>
                  </a:lnTo>
                  <a:lnTo>
                    <a:pt x="16102" y="134801"/>
                  </a:lnTo>
                  <a:lnTo>
                    <a:pt x="18714" y="122378"/>
                  </a:lnTo>
                  <a:lnTo>
                    <a:pt x="21320" y="109959"/>
                  </a:lnTo>
                  <a:lnTo>
                    <a:pt x="23911" y="97542"/>
                  </a:lnTo>
                  <a:lnTo>
                    <a:pt x="24736" y="93570"/>
                  </a:lnTo>
                  <a:lnTo>
                    <a:pt x="25624" y="89567"/>
                  </a:lnTo>
                  <a:lnTo>
                    <a:pt x="25980" y="85564"/>
                  </a:lnTo>
                  <a:lnTo>
                    <a:pt x="26513" y="81561"/>
                  </a:lnTo>
                  <a:lnTo>
                    <a:pt x="28290" y="76102"/>
                  </a:lnTo>
                  <a:lnTo>
                    <a:pt x="29889" y="70461"/>
                  </a:lnTo>
                  <a:lnTo>
                    <a:pt x="31666" y="65003"/>
                  </a:lnTo>
                  <a:lnTo>
                    <a:pt x="40375" y="62455"/>
                  </a:lnTo>
                  <a:lnTo>
                    <a:pt x="43751" y="54631"/>
                  </a:lnTo>
                  <a:lnTo>
                    <a:pt x="48194" y="47717"/>
                  </a:lnTo>
                  <a:lnTo>
                    <a:pt x="48016" y="47717"/>
                  </a:lnTo>
                  <a:lnTo>
                    <a:pt x="50504" y="45170"/>
                  </a:lnTo>
                  <a:lnTo>
                    <a:pt x="50504" y="45352"/>
                  </a:lnTo>
                  <a:lnTo>
                    <a:pt x="61057" y="38080"/>
                  </a:lnTo>
                  <a:lnTo>
                    <a:pt x="70266" y="29300"/>
                  </a:lnTo>
                  <a:lnTo>
                    <a:pt x="78840" y="19848"/>
                  </a:lnTo>
                  <a:lnTo>
                    <a:pt x="84626" y="13509"/>
                  </a:lnTo>
                  <a:lnTo>
                    <a:pt x="95123" y="2989"/>
                  </a:lnTo>
                  <a:lnTo>
                    <a:pt x="102302" y="0"/>
                  </a:lnTo>
                  <a:lnTo>
                    <a:pt x="110726" y="4003"/>
                  </a:lnTo>
                  <a:lnTo>
                    <a:pt x="117503" y="8960"/>
                  </a:lnTo>
                  <a:lnTo>
                    <a:pt x="115299" y="21441"/>
                  </a:lnTo>
                  <a:lnTo>
                    <a:pt x="113056" y="33950"/>
                  </a:lnTo>
                  <a:lnTo>
                    <a:pt x="110785" y="46466"/>
                  </a:lnTo>
                  <a:lnTo>
                    <a:pt x="108496" y="58967"/>
                  </a:lnTo>
                  <a:lnTo>
                    <a:pt x="107018" y="67004"/>
                  </a:lnTo>
                  <a:lnTo>
                    <a:pt x="103858" y="79293"/>
                  </a:lnTo>
                  <a:lnTo>
                    <a:pt x="100928" y="91643"/>
                  </a:lnTo>
                  <a:lnTo>
                    <a:pt x="98178" y="104041"/>
                  </a:lnTo>
                  <a:lnTo>
                    <a:pt x="95558" y="116473"/>
                  </a:lnTo>
                  <a:lnTo>
                    <a:pt x="93022" y="128927"/>
                  </a:lnTo>
                  <a:lnTo>
                    <a:pt x="90518" y="141390"/>
                  </a:lnTo>
                  <a:lnTo>
                    <a:pt x="88000" y="153847"/>
                  </a:lnTo>
                  <a:lnTo>
                    <a:pt x="85418" y="166287"/>
                  </a:lnTo>
                  <a:lnTo>
                    <a:pt x="82723" y="178696"/>
                  </a:lnTo>
                  <a:lnTo>
                    <a:pt x="81604" y="183638"/>
                  </a:lnTo>
                  <a:lnTo>
                    <a:pt x="78912" y="196082"/>
                  </a:lnTo>
                  <a:lnTo>
                    <a:pt x="76307" y="208537"/>
                  </a:lnTo>
                  <a:lnTo>
                    <a:pt x="73604" y="220923"/>
                  </a:lnTo>
                  <a:lnTo>
                    <a:pt x="72363" y="226215"/>
                  </a:lnTo>
                  <a:lnTo>
                    <a:pt x="66936" y="237955"/>
                  </a:lnTo>
                  <a:lnTo>
                    <a:pt x="57959" y="246431"/>
                  </a:lnTo>
                  <a:lnTo>
                    <a:pt x="46451" y="251063"/>
                  </a:lnTo>
                  <a:lnTo>
                    <a:pt x="33433" y="251269"/>
                  </a:lnTo>
                  <a:lnTo>
                    <a:pt x="30956" y="250779"/>
                  </a:lnTo>
                  <a:lnTo>
                    <a:pt x="17556" y="245752"/>
                  </a:lnTo>
                  <a:lnTo>
                    <a:pt x="7654" y="237864"/>
                  </a:lnTo>
                  <a:lnTo>
                    <a:pt x="1664" y="227576"/>
                  </a:lnTo>
                  <a:lnTo>
                    <a:pt x="0" y="215349"/>
                  </a:lnTo>
                  <a:close/>
                </a:path>
              </a:pathLst>
            </a:custGeom>
            <a:solidFill>
              <a:srgbClr val="2C6281"/>
            </a:solidFill>
          </p:spPr>
          <p:txBody>
            <a:bodyPr wrap="square" lIns="0" tIns="0" rIns="0" bIns="0" rtlCol="0">
              <a:noAutofit/>
            </a:bodyPr>
            <a:lstStyle/>
            <a:p>
              <a:endParaRPr sz="1758"/>
            </a:p>
          </p:txBody>
        </p:sp>
        <p:sp>
          <p:nvSpPr>
            <p:cNvPr id="2059" name="object 1036"/>
            <p:cNvSpPr/>
            <p:nvPr/>
          </p:nvSpPr>
          <p:spPr>
            <a:xfrm>
              <a:off x="5061962" y="2244768"/>
              <a:ext cx="165033" cy="189582"/>
            </a:xfrm>
            <a:custGeom>
              <a:avLst/>
              <a:gdLst/>
              <a:ahLst/>
              <a:cxnLst/>
              <a:rect l="l" t="t" r="r" b="b"/>
              <a:pathLst>
                <a:path w="169006" h="194146">
                  <a:moveTo>
                    <a:pt x="43184" y="28021"/>
                  </a:moveTo>
                  <a:lnTo>
                    <a:pt x="47724" y="17502"/>
                  </a:lnTo>
                  <a:lnTo>
                    <a:pt x="55771" y="11868"/>
                  </a:lnTo>
                  <a:lnTo>
                    <a:pt x="63799" y="13282"/>
                  </a:lnTo>
                  <a:lnTo>
                    <a:pt x="64332" y="13464"/>
                  </a:lnTo>
                  <a:lnTo>
                    <a:pt x="65399" y="12191"/>
                  </a:lnTo>
                  <a:lnTo>
                    <a:pt x="66287" y="11645"/>
                  </a:lnTo>
                  <a:lnTo>
                    <a:pt x="61133" y="4366"/>
                  </a:lnTo>
                  <a:lnTo>
                    <a:pt x="70019" y="4003"/>
                  </a:lnTo>
                  <a:lnTo>
                    <a:pt x="71619" y="0"/>
                  </a:lnTo>
                  <a:lnTo>
                    <a:pt x="84099" y="2185"/>
                  </a:lnTo>
                  <a:lnTo>
                    <a:pt x="96577" y="4422"/>
                  </a:lnTo>
                  <a:lnTo>
                    <a:pt x="109051" y="6726"/>
                  </a:lnTo>
                  <a:lnTo>
                    <a:pt x="121518" y="9115"/>
                  </a:lnTo>
                  <a:lnTo>
                    <a:pt x="133976" y="11603"/>
                  </a:lnTo>
                  <a:lnTo>
                    <a:pt x="146423" y="14207"/>
                  </a:lnTo>
                  <a:lnTo>
                    <a:pt x="158856" y="16942"/>
                  </a:lnTo>
                  <a:lnTo>
                    <a:pt x="169006" y="19287"/>
                  </a:lnTo>
                  <a:lnTo>
                    <a:pt x="156584" y="25145"/>
                  </a:lnTo>
                  <a:lnTo>
                    <a:pt x="152284" y="38372"/>
                  </a:lnTo>
                  <a:lnTo>
                    <a:pt x="152123" y="39302"/>
                  </a:lnTo>
                  <a:lnTo>
                    <a:pt x="149989" y="51812"/>
                  </a:lnTo>
                  <a:lnTo>
                    <a:pt x="147784" y="64323"/>
                  </a:lnTo>
                  <a:lnTo>
                    <a:pt x="145551" y="76833"/>
                  </a:lnTo>
                  <a:lnTo>
                    <a:pt x="143332" y="89344"/>
                  </a:lnTo>
                  <a:lnTo>
                    <a:pt x="141167" y="101855"/>
                  </a:lnTo>
                  <a:lnTo>
                    <a:pt x="140394" y="106443"/>
                  </a:lnTo>
                  <a:lnTo>
                    <a:pt x="138086" y="118913"/>
                  </a:lnTo>
                  <a:lnTo>
                    <a:pt x="135508" y="131334"/>
                  </a:lnTo>
                  <a:lnTo>
                    <a:pt x="132930" y="143761"/>
                  </a:lnTo>
                  <a:lnTo>
                    <a:pt x="130620" y="156251"/>
                  </a:lnTo>
                  <a:lnTo>
                    <a:pt x="128849" y="168858"/>
                  </a:lnTo>
                  <a:lnTo>
                    <a:pt x="128132" y="176860"/>
                  </a:lnTo>
                  <a:lnTo>
                    <a:pt x="127777" y="182683"/>
                  </a:lnTo>
                  <a:lnTo>
                    <a:pt x="125111" y="188505"/>
                  </a:lnTo>
                  <a:lnTo>
                    <a:pt x="123511" y="194146"/>
                  </a:lnTo>
                  <a:lnTo>
                    <a:pt x="118713" y="193782"/>
                  </a:lnTo>
                  <a:lnTo>
                    <a:pt x="116225" y="189779"/>
                  </a:lnTo>
                  <a:lnTo>
                    <a:pt x="113204" y="186686"/>
                  </a:lnTo>
                  <a:lnTo>
                    <a:pt x="104281" y="177634"/>
                  </a:lnTo>
                  <a:lnTo>
                    <a:pt x="95366" y="168559"/>
                  </a:lnTo>
                  <a:lnTo>
                    <a:pt x="86464" y="159474"/>
                  </a:lnTo>
                  <a:lnTo>
                    <a:pt x="77582" y="150393"/>
                  </a:lnTo>
                  <a:lnTo>
                    <a:pt x="68728" y="141331"/>
                  </a:lnTo>
                  <a:lnTo>
                    <a:pt x="65399" y="137922"/>
                  </a:lnTo>
                  <a:lnTo>
                    <a:pt x="62377" y="134828"/>
                  </a:lnTo>
                  <a:lnTo>
                    <a:pt x="59889" y="130825"/>
                  </a:lnTo>
                  <a:lnTo>
                    <a:pt x="54736" y="131007"/>
                  </a:lnTo>
                  <a:lnTo>
                    <a:pt x="56133" y="118478"/>
                  </a:lnTo>
                  <a:lnTo>
                    <a:pt x="58103" y="106040"/>
                  </a:lnTo>
                  <a:lnTo>
                    <a:pt x="60295" y="93593"/>
                  </a:lnTo>
                  <a:lnTo>
                    <a:pt x="62358" y="81039"/>
                  </a:lnTo>
                  <a:lnTo>
                    <a:pt x="63940" y="68280"/>
                  </a:lnTo>
                  <a:lnTo>
                    <a:pt x="64332" y="63502"/>
                  </a:lnTo>
                  <a:lnTo>
                    <a:pt x="57392" y="74197"/>
                  </a:lnTo>
                  <a:lnTo>
                    <a:pt x="50452" y="84843"/>
                  </a:lnTo>
                  <a:lnTo>
                    <a:pt x="43512" y="95455"/>
                  </a:lnTo>
                  <a:lnTo>
                    <a:pt x="36572" y="106049"/>
                  </a:lnTo>
                  <a:lnTo>
                    <a:pt x="36076" y="106807"/>
                  </a:lnTo>
                  <a:lnTo>
                    <a:pt x="32166" y="104442"/>
                  </a:lnTo>
                  <a:lnTo>
                    <a:pt x="28256" y="101895"/>
                  </a:lnTo>
                  <a:lnTo>
                    <a:pt x="24169" y="99529"/>
                  </a:lnTo>
                  <a:lnTo>
                    <a:pt x="24169" y="99347"/>
                  </a:lnTo>
                  <a:lnTo>
                    <a:pt x="22214" y="91887"/>
                  </a:lnTo>
                  <a:lnTo>
                    <a:pt x="17416" y="86974"/>
                  </a:lnTo>
                  <a:lnTo>
                    <a:pt x="9952" y="84973"/>
                  </a:lnTo>
                  <a:lnTo>
                    <a:pt x="9952" y="84791"/>
                  </a:lnTo>
                  <a:lnTo>
                    <a:pt x="7464" y="80788"/>
                  </a:lnTo>
                  <a:lnTo>
                    <a:pt x="5331" y="76421"/>
                  </a:lnTo>
                  <a:lnTo>
                    <a:pt x="2488" y="72782"/>
                  </a:lnTo>
                  <a:lnTo>
                    <a:pt x="0" y="69506"/>
                  </a:lnTo>
                  <a:lnTo>
                    <a:pt x="177" y="66595"/>
                  </a:lnTo>
                  <a:lnTo>
                    <a:pt x="3021" y="64412"/>
                  </a:lnTo>
                  <a:lnTo>
                    <a:pt x="12633" y="56078"/>
                  </a:lnTo>
                  <a:lnTo>
                    <a:pt x="21464" y="46944"/>
                  </a:lnTo>
                  <a:lnTo>
                    <a:pt x="30130" y="37641"/>
                  </a:lnTo>
                  <a:lnTo>
                    <a:pt x="35542" y="32206"/>
                  </a:lnTo>
                  <a:lnTo>
                    <a:pt x="36431" y="31296"/>
                  </a:lnTo>
                  <a:lnTo>
                    <a:pt x="38564" y="30022"/>
                  </a:lnTo>
                  <a:lnTo>
                    <a:pt x="39274" y="30386"/>
                  </a:lnTo>
                  <a:lnTo>
                    <a:pt x="42829" y="32570"/>
                  </a:lnTo>
                  <a:lnTo>
                    <a:pt x="42296" y="30568"/>
                  </a:lnTo>
                  <a:lnTo>
                    <a:pt x="43184" y="28021"/>
                  </a:lnTo>
                  <a:close/>
                </a:path>
              </a:pathLst>
            </a:custGeom>
            <a:solidFill>
              <a:srgbClr val="317193"/>
            </a:solidFill>
          </p:spPr>
          <p:txBody>
            <a:bodyPr wrap="square" lIns="0" tIns="0" rIns="0" bIns="0" rtlCol="0">
              <a:noAutofit/>
            </a:bodyPr>
            <a:lstStyle/>
            <a:p>
              <a:endParaRPr sz="1758"/>
            </a:p>
          </p:txBody>
        </p:sp>
        <p:sp>
          <p:nvSpPr>
            <p:cNvPr id="2060" name="object 1037"/>
            <p:cNvSpPr/>
            <p:nvPr/>
          </p:nvSpPr>
          <p:spPr>
            <a:xfrm>
              <a:off x="6008781" y="2198039"/>
              <a:ext cx="144382" cy="198288"/>
            </a:xfrm>
            <a:custGeom>
              <a:avLst/>
              <a:gdLst/>
              <a:ahLst/>
              <a:cxnLst/>
              <a:rect l="l" t="t" r="r" b="b"/>
              <a:pathLst>
                <a:path w="147858" h="203062">
                  <a:moveTo>
                    <a:pt x="126888" y="8369"/>
                  </a:moveTo>
                  <a:lnTo>
                    <a:pt x="128310" y="15830"/>
                  </a:lnTo>
                  <a:lnTo>
                    <a:pt x="135063" y="18195"/>
                  </a:lnTo>
                  <a:lnTo>
                    <a:pt x="145653" y="27158"/>
                  </a:lnTo>
                  <a:lnTo>
                    <a:pt x="147358" y="40100"/>
                  </a:lnTo>
                  <a:lnTo>
                    <a:pt x="147325" y="42213"/>
                  </a:lnTo>
                  <a:lnTo>
                    <a:pt x="146614" y="48036"/>
                  </a:lnTo>
                  <a:lnTo>
                    <a:pt x="147858" y="54404"/>
                  </a:lnTo>
                  <a:lnTo>
                    <a:pt x="142882" y="59135"/>
                  </a:lnTo>
                  <a:lnTo>
                    <a:pt x="133890" y="68058"/>
                  </a:lnTo>
                  <a:lnTo>
                    <a:pt x="124873" y="76980"/>
                  </a:lnTo>
                  <a:lnTo>
                    <a:pt x="115837" y="85903"/>
                  </a:lnTo>
                  <a:lnTo>
                    <a:pt x="106786" y="94826"/>
                  </a:lnTo>
                  <a:lnTo>
                    <a:pt x="97725" y="103748"/>
                  </a:lnTo>
                  <a:lnTo>
                    <a:pt x="88659" y="112671"/>
                  </a:lnTo>
                  <a:lnTo>
                    <a:pt x="88146" y="113176"/>
                  </a:lnTo>
                  <a:lnTo>
                    <a:pt x="85666" y="100707"/>
                  </a:lnTo>
                  <a:lnTo>
                    <a:pt x="83186" y="88278"/>
                  </a:lnTo>
                  <a:lnTo>
                    <a:pt x="80705" y="75810"/>
                  </a:lnTo>
                  <a:lnTo>
                    <a:pt x="79971" y="75693"/>
                  </a:lnTo>
                  <a:lnTo>
                    <a:pt x="79438" y="75511"/>
                  </a:lnTo>
                  <a:lnTo>
                    <a:pt x="78727" y="75511"/>
                  </a:lnTo>
                  <a:lnTo>
                    <a:pt x="76161" y="87925"/>
                  </a:lnTo>
                  <a:lnTo>
                    <a:pt x="73587" y="100363"/>
                  </a:lnTo>
                  <a:lnTo>
                    <a:pt x="70998" y="112811"/>
                  </a:lnTo>
                  <a:lnTo>
                    <a:pt x="68386" y="125253"/>
                  </a:lnTo>
                  <a:lnTo>
                    <a:pt x="65743" y="137673"/>
                  </a:lnTo>
                  <a:lnTo>
                    <a:pt x="65221" y="140105"/>
                  </a:lnTo>
                  <a:lnTo>
                    <a:pt x="64332" y="141561"/>
                  </a:lnTo>
                  <a:lnTo>
                    <a:pt x="63977" y="142289"/>
                  </a:lnTo>
                  <a:lnTo>
                    <a:pt x="63977" y="142471"/>
                  </a:lnTo>
                  <a:lnTo>
                    <a:pt x="53113" y="149529"/>
                  </a:lnTo>
                  <a:lnTo>
                    <a:pt x="44617" y="158974"/>
                  </a:lnTo>
                  <a:lnTo>
                    <a:pt x="40341" y="166671"/>
                  </a:lnTo>
                  <a:lnTo>
                    <a:pt x="35187" y="166671"/>
                  </a:lnTo>
                  <a:lnTo>
                    <a:pt x="32877" y="170856"/>
                  </a:lnTo>
                  <a:lnTo>
                    <a:pt x="29856" y="173949"/>
                  </a:lnTo>
                  <a:lnTo>
                    <a:pt x="20763" y="182800"/>
                  </a:lnTo>
                  <a:lnTo>
                    <a:pt x="11670" y="191691"/>
                  </a:lnTo>
                  <a:lnTo>
                    <a:pt x="2577" y="200560"/>
                  </a:lnTo>
                  <a:lnTo>
                    <a:pt x="0" y="203062"/>
                  </a:lnTo>
                  <a:lnTo>
                    <a:pt x="2083" y="190553"/>
                  </a:lnTo>
                  <a:lnTo>
                    <a:pt x="2457" y="177864"/>
                  </a:lnTo>
                  <a:lnTo>
                    <a:pt x="2310" y="171947"/>
                  </a:lnTo>
                  <a:lnTo>
                    <a:pt x="4788" y="159491"/>
                  </a:lnTo>
                  <a:lnTo>
                    <a:pt x="7273" y="147034"/>
                  </a:lnTo>
                  <a:lnTo>
                    <a:pt x="9762" y="134577"/>
                  </a:lnTo>
                  <a:lnTo>
                    <a:pt x="12252" y="122120"/>
                  </a:lnTo>
                  <a:lnTo>
                    <a:pt x="14741" y="109664"/>
                  </a:lnTo>
                  <a:lnTo>
                    <a:pt x="17226" y="97207"/>
                  </a:lnTo>
                  <a:lnTo>
                    <a:pt x="19705" y="84750"/>
                  </a:lnTo>
                  <a:lnTo>
                    <a:pt x="22173" y="72293"/>
                  </a:lnTo>
                  <a:lnTo>
                    <a:pt x="24630" y="59837"/>
                  </a:lnTo>
                  <a:lnTo>
                    <a:pt x="27072" y="47380"/>
                  </a:lnTo>
                  <a:lnTo>
                    <a:pt x="28434" y="40394"/>
                  </a:lnTo>
                  <a:lnTo>
                    <a:pt x="33100" y="27183"/>
                  </a:lnTo>
                  <a:lnTo>
                    <a:pt x="42265" y="18448"/>
                  </a:lnTo>
                  <a:lnTo>
                    <a:pt x="49582" y="15830"/>
                  </a:lnTo>
                  <a:lnTo>
                    <a:pt x="61853" y="13319"/>
                  </a:lnTo>
                  <a:lnTo>
                    <a:pt x="74151" y="10864"/>
                  </a:lnTo>
                  <a:lnTo>
                    <a:pt x="86506" y="8438"/>
                  </a:lnTo>
                  <a:lnTo>
                    <a:pt x="98945" y="6018"/>
                  </a:lnTo>
                  <a:lnTo>
                    <a:pt x="111496" y="3578"/>
                  </a:lnTo>
                  <a:lnTo>
                    <a:pt x="124187" y="1094"/>
                  </a:lnTo>
                  <a:lnTo>
                    <a:pt x="129731" y="0"/>
                  </a:lnTo>
                  <a:lnTo>
                    <a:pt x="126888" y="8369"/>
                  </a:lnTo>
                  <a:close/>
                </a:path>
              </a:pathLst>
            </a:custGeom>
            <a:solidFill>
              <a:srgbClr val="317193"/>
            </a:solidFill>
          </p:spPr>
          <p:txBody>
            <a:bodyPr wrap="square" lIns="0" tIns="0" rIns="0" bIns="0" rtlCol="0">
              <a:noAutofit/>
            </a:bodyPr>
            <a:lstStyle/>
            <a:p>
              <a:endParaRPr sz="1758"/>
            </a:p>
          </p:txBody>
        </p:sp>
        <p:sp>
          <p:nvSpPr>
            <p:cNvPr id="2061" name="object 1038"/>
            <p:cNvSpPr/>
            <p:nvPr/>
          </p:nvSpPr>
          <p:spPr>
            <a:xfrm>
              <a:off x="5774853" y="2057580"/>
              <a:ext cx="113839" cy="184878"/>
            </a:xfrm>
            <a:custGeom>
              <a:avLst/>
              <a:gdLst/>
              <a:ahLst/>
              <a:cxnLst/>
              <a:rect l="l" t="t" r="r" b="b"/>
              <a:pathLst>
                <a:path w="116580" h="189329">
                  <a:moveTo>
                    <a:pt x="11646" y="3617"/>
                  </a:moveTo>
                  <a:lnTo>
                    <a:pt x="23220" y="620"/>
                  </a:lnTo>
                  <a:lnTo>
                    <a:pt x="34669" y="0"/>
                  </a:lnTo>
                  <a:lnTo>
                    <a:pt x="45944" y="1731"/>
                  </a:lnTo>
                  <a:lnTo>
                    <a:pt x="56994" y="5792"/>
                  </a:lnTo>
                  <a:lnTo>
                    <a:pt x="67766" y="12161"/>
                  </a:lnTo>
                  <a:lnTo>
                    <a:pt x="77661" y="20292"/>
                  </a:lnTo>
                  <a:lnTo>
                    <a:pt x="86997" y="29983"/>
                  </a:lnTo>
                  <a:lnTo>
                    <a:pt x="94934" y="40305"/>
                  </a:lnTo>
                  <a:lnTo>
                    <a:pt x="101536" y="51234"/>
                  </a:lnTo>
                  <a:lnTo>
                    <a:pt x="106869" y="62745"/>
                  </a:lnTo>
                  <a:lnTo>
                    <a:pt x="110996" y="74814"/>
                  </a:lnTo>
                  <a:lnTo>
                    <a:pt x="113984" y="87415"/>
                  </a:lnTo>
                  <a:lnTo>
                    <a:pt x="115896" y="100525"/>
                  </a:lnTo>
                  <a:lnTo>
                    <a:pt x="116580" y="109086"/>
                  </a:lnTo>
                  <a:lnTo>
                    <a:pt x="107781" y="118230"/>
                  </a:lnTo>
                  <a:lnTo>
                    <a:pt x="98979" y="127384"/>
                  </a:lnTo>
                  <a:lnTo>
                    <a:pt x="90174" y="136542"/>
                  </a:lnTo>
                  <a:lnTo>
                    <a:pt x="81364" y="145699"/>
                  </a:lnTo>
                  <a:lnTo>
                    <a:pt x="72547" y="154851"/>
                  </a:lnTo>
                  <a:lnTo>
                    <a:pt x="63721" y="163990"/>
                  </a:lnTo>
                  <a:lnTo>
                    <a:pt x="54886" y="173114"/>
                  </a:lnTo>
                  <a:lnTo>
                    <a:pt x="46038" y="182215"/>
                  </a:lnTo>
                  <a:lnTo>
                    <a:pt x="41229" y="187145"/>
                  </a:lnTo>
                  <a:lnTo>
                    <a:pt x="37675" y="188601"/>
                  </a:lnTo>
                  <a:lnTo>
                    <a:pt x="35898" y="189329"/>
                  </a:lnTo>
                  <a:lnTo>
                    <a:pt x="33382" y="176905"/>
                  </a:lnTo>
                  <a:lnTo>
                    <a:pt x="30856" y="164453"/>
                  </a:lnTo>
                  <a:lnTo>
                    <a:pt x="28309" y="151994"/>
                  </a:lnTo>
                  <a:lnTo>
                    <a:pt x="25730" y="139549"/>
                  </a:lnTo>
                  <a:lnTo>
                    <a:pt x="23991" y="131285"/>
                  </a:lnTo>
                  <a:lnTo>
                    <a:pt x="21361" y="118901"/>
                  </a:lnTo>
                  <a:lnTo>
                    <a:pt x="18642" y="106510"/>
                  </a:lnTo>
                  <a:lnTo>
                    <a:pt x="15902" y="94103"/>
                  </a:lnTo>
                  <a:lnTo>
                    <a:pt x="13208" y="81673"/>
                  </a:lnTo>
                  <a:lnTo>
                    <a:pt x="10630" y="69212"/>
                  </a:lnTo>
                  <a:lnTo>
                    <a:pt x="10129" y="66691"/>
                  </a:lnTo>
                  <a:lnTo>
                    <a:pt x="7791" y="54237"/>
                  </a:lnTo>
                  <a:lnTo>
                    <a:pt x="5587" y="41744"/>
                  </a:lnTo>
                  <a:lnTo>
                    <a:pt x="3454" y="29221"/>
                  </a:lnTo>
                  <a:lnTo>
                    <a:pt x="1326" y="16680"/>
                  </a:lnTo>
                  <a:lnTo>
                    <a:pt x="0" y="9011"/>
                  </a:lnTo>
                  <a:lnTo>
                    <a:pt x="11646" y="3617"/>
                  </a:lnTo>
                  <a:close/>
                </a:path>
              </a:pathLst>
            </a:custGeom>
            <a:solidFill>
              <a:srgbClr val="2C6281"/>
            </a:solidFill>
          </p:spPr>
          <p:txBody>
            <a:bodyPr wrap="square" lIns="0" tIns="0" rIns="0" bIns="0" rtlCol="0">
              <a:noAutofit/>
            </a:bodyPr>
            <a:lstStyle/>
            <a:p>
              <a:endParaRPr sz="1758"/>
            </a:p>
          </p:txBody>
        </p:sp>
        <p:sp>
          <p:nvSpPr>
            <p:cNvPr id="2062" name="object 1039"/>
            <p:cNvSpPr/>
            <p:nvPr/>
          </p:nvSpPr>
          <p:spPr>
            <a:xfrm>
              <a:off x="6052911" y="2008278"/>
              <a:ext cx="99905" cy="165789"/>
            </a:xfrm>
            <a:custGeom>
              <a:avLst/>
              <a:gdLst/>
              <a:ahLst/>
              <a:cxnLst/>
              <a:rect l="l" t="t" r="r" b="b"/>
              <a:pathLst>
                <a:path w="102310" h="169780">
                  <a:moveTo>
                    <a:pt x="78318" y="169780"/>
                  </a:moveTo>
                  <a:lnTo>
                    <a:pt x="66223" y="168024"/>
                  </a:lnTo>
                  <a:lnTo>
                    <a:pt x="54410" y="164385"/>
                  </a:lnTo>
                  <a:lnTo>
                    <a:pt x="43140" y="158971"/>
                  </a:lnTo>
                  <a:lnTo>
                    <a:pt x="32674" y="151887"/>
                  </a:lnTo>
                  <a:lnTo>
                    <a:pt x="23272" y="143240"/>
                  </a:lnTo>
                  <a:lnTo>
                    <a:pt x="15230" y="133191"/>
                  </a:lnTo>
                  <a:lnTo>
                    <a:pt x="8849" y="122078"/>
                  </a:lnTo>
                  <a:lnTo>
                    <a:pt x="4181" y="110394"/>
                  </a:lnTo>
                  <a:lnTo>
                    <a:pt x="1229" y="98331"/>
                  </a:lnTo>
                  <a:lnTo>
                    <a:pt x="0" y="86082"/>
                  </a:lnTo>
                  <a:lnTo>
                    <a:pt x="497" y="73839"/>
                  </a:lnTo>
                  <a:lnTo>
                    <a:pt x="2726" y="61795"/>
                  </a:lnTo>
                  <a:lnTo>
                    <a:pt x="6692" y="50142"/>
                  </a:lnTo>
                  <a:lnTo>
                    <a:pt x="12400" y="39073"/>
                  </a:lnTo>
                  <a:lnTo>
                    <a:pt x="16830" y="32570"/>
                  </a:lnTo>
                  <a:lnTo>
                    <a:pt x="25432" y="22450"/>
                  </a:lnTo>
                  <a:lnTo>
                    <a:pt x="35075" y="13921"/>
                  </a:lnTo>
                  <a:lnTo>
                    <a:pt x="45821" y="7122"/>
                  </a:lnTo>
                  <a:lnTo>
                    <a:pt x="57733" y="2191"/>
                  </a:lnTo>
                  <a:lnTo>
                    <a:pt x="66412" y="0"/>
                  </a:lnTo>
                  <a:lnTo>
                    <a:pt x="67656" y="1455"/>
                  </a:lnTo>
                  <a:lnTo>
                    <a:pt x="70322" y="2911"/>
                  </a:lnTo>
                  <a:lnTo>
                    <a:pt x="70322" y="4366"/>
                  </a:lnTo>
                  <a:lnTo>
                    <a:pt x="71339" y="17095"/>
                  </a:lnTo>
                  <a:lnTo>
                    <a:pt x="73939" y="29493"/>
                  </a:lnTo>
                  <a:lnTo>
                    <a:pt x="77084" y="41787"/>
                  </a:lnTo>
                  <a:lnTo>
                    <a:pt x="79736" y="54205"/>
                  </a:lnTo>
                  <a:lnTo>
                    <a:pt x="80452" y="59499"/>
                  </a:lnTo>
                  <a:lnTo>
                    <a:pt x="81834" y="72214"/>
                  </a:lnTo>
                  <a:lnTo>
                    <a:pt x="83609" y="84850"/>
                  </a:lnTo>
                  <a:lnTo>
                    <a:pt x="85930" y="97206"/>
                  </a:lnTo>
                  <a:lnTo>
                    <a:pt x="85961" y="97346"/>
                  </a:lnTo>
                  <a:lnTo>
                    <a:pt x="88820" y="109795"/>
                  </a:lnTo>
                  <a:lnTo>
                    <a:pt x="91708" y="122181"/>
                  </a:lnTo>
                  <a:lnTo>
                    <a:pt x="94309" y="134587"/>
                  </a:lnTo>
                  <a:lnTo>
                    <a:pt x="96310" y="147101"/>
                  </a:lnTo>
                  <a:lnTo>
                    <a:pt x="97157" y="155571"/>
                  </a:lnTo>
                  <a:lnTo>
                    <a:pt x="97512" y="159756"/>
                  </a:lnTo>
                  <a:lnTo>
                    <a:pt x="95379" y="165943"/>
                  </a:lnTo>
                  <a:lnTo>
                    <a:pt x="102310" y="167217"/>
                  </a:lnTo>
                  <a:lnTo>
                    <a:pt x="90434" y="169546"/>
                  </a:lnTo>
                  <a:lnTo>
                    <a:pt x="78318" y="169780"/>
                  </a:lnTo>
                  <a:close/>
                </a:path>
              </a:pathLst>
            </a:custGeom>
            <a:solidFill>
              <a:srgbClr val="317193"/>
            </a:solidFill>
          </p:spPr>
          <p:txBody>
            <a:bodyPr wrap="square" lIns="0" tIns="0" rIns="0" bIns="0" rtlCol="0">
              <a:noAutofit/>
            </a:bodyPr>
            <a:lstStyle/>
            <a:p>
              <a:endParaRPr sz="1758"/>
            </a:p>
          </p:txBody>
        </p:sp>
        <p:sp>
          <p:nvSpPr>
            <p:cNvPr id="2063" name="object 1040"/>
            <p:cNvSpPr/>
            <p:nvPr/>
          </p:nvSpPr>
          <p:spPr>
            <a:xfrm>
              <a:off x="6117775" y="2006623"/>
              <a:ext cx="99560" cy="164941"/>
            </a:xfrm>
            <a:custGeom>
              <a:avLst/>
              <a:gdLst/>
              <a:ahLst/>
              <a:cxnLst/>
              <a:rect l="l" t="t" r="r" b="b"/>
              <a:pathLst>
                <a:path w="101957" h="168912">
                  <a:moveTo>
                    <a:pt x="26389" y="319"/>
                  </a:moveTo>
                  <a:lnTo>
                    <a:pt x="38977" y="2549"/>
                  </a:lnTo>
                  <a:lnTo>
                    <a:pt x="50922" y="6585"/>
                  </a:lnTo>
                  <a:lnTo>
                    <a:pt x="62045" y="12321"/>
                  </a:lnTo>
                  <a:lnTo>
                    <a:pt x="72168" y="19654"/>
                  </a:lnTo>
                  <a:lnTo>
                    <a:pt x="81113" y="28478"/>
                  </a:lnTo>
                  <a:lnTo>
                    <a:pt x="88700" y="38690"/>
                  </a:lnTo>
                  <a:lnTo>
                    <a:pt x="94751" y="50184"/>
                  </a:lnTo>
                  <a:lnTo>
                    <a:pt x="98987" y="62468"/>
                  </a:lnTo>
                  <a:lnTo>
                    <a:pt x="101440" y="75420"/>
                  </a:lnTo>
                  <a:lnTo>
                    <a:pt x="101957" y="88289"/>
                  </a:lnTo>
                  <a:lnTo>
                    <a:pt x="100634" y="100889"/>
                  </a:lnTo>
                  <a:lnTo>
                    <a:pt x="97570" y="113034"/>
                  </a:lnTo>
                  <a:lnTo>
                    <a:pt x="92861" y="124539"/>
                  </a:lnTo>
                  <a:lnTo>
                    <a:pt x="86605" y="135218"/>
                  </a:lnTo>
                  <a:lnTo>
                    <a:pt x="78899" y="144886"/>
                  </a:lnTo>
                  <a:lnTo>
                    <a:pt x="69841" y="153357"/>
                  </a:lnTo>
                  <a:lnTo>
                    <a:pt x="59528" y="160445"/>
                  </a:lnTo>
                  <a:lnTo>
                    <a:pt x="48057" y="165964"/>
                  </a:lnTo>
                  <a:lnTo>
                    <a:pt x="43895" y="167456"/>
                  </a:lnTo>
                  <a:lnTo>
                    <a:pt x="41407" y="168366"/>
                  </a:lnTo>
                  <a:lnTo>
                    <a:pt x="38564" y="168548"/>
                  </a:lnTo>
                  <a:lnTo>
                    <a:pt x="35898" y="168912"/>
                  </a:lnTo>
                  <a:lnTo>
                    <a:pt x="28967" y="167638"/>
                  </a:lnTo>
                  <a:lnTo>
                    <a:pt x="31100" y="161451"/>
                  </a:lnTo>
                  <a:lnTo>
                    <a:pt x="30744" y="157266"/>
                  </a:lnTo>
                  <a:lnTo>
                    <a:pt x="29320" y="144633"/>
                  </a:lnTo>
                  <a:lnTo>
                    <a:pt x="27086" y="132164"/>
                  </a:lnTo>
                  <a:lnTo>
                    <a:pt x="24355" y="119774"/>
                  </a:lnTo>
                  <a:lnTo>
                    <a:pt x="21442" y="107377"/>
                  </a:lnTo>
                  <a:lnTo>
                    <a:pt x="19548" y="99041"/>
                  </a:lnTo>
                  <a:lnTo>
                    <a:pt x="17219" y="86689"/>
                  </a:lnTo>
                  <a:lnTo>
                    <a:pt x="15440" y="74055"/>
                  </a:lnTo>
                  <a:lnTo>
                    <a:pt x="14053" y="61339"/>
                  </a:lnTo>
                  <a:lnTo>
                    <a:pt x="14039" y="61194"/>
                  </a:lnTo>
                  <a:lnTo>
                    <a:pt x="11902" y="48656"/>
                  </a:lnTo>
                  <a:lnTo>
                    <a:pt x="8837" y="36338"/>
                  </a:lnTo>
                  <a:lnTo>
                    <a:pt x="5882" y="24012"/>
                  </a:lnTo>
                  <a:lnTo>
                    <a:pt x="4076" y="11449"/>
                  </a:lnTo>
                  <a:lnTo>
                    <a:pt x="3909" y="6062"/>
                  </a:lnTo>
                  <a:lnTo>
                    <a:pt x="3909" y="4606"/>
                  </a:lnTo>
                  <a:lnTo>
                    <a:pt x="1244" y="3150"/>
                  </a:lnTo>
                  <a:lnTo>
                    <a:pt x="0" y="1695"/>
                  </a:lnTo>
                  <a:lnTo>
                    <a:pt x="13337" y="0"/>
                  </a:lnTo>
                  <a:lnTo>
                    <a:pt x="26389" y="319"/>
                  </a:lnTo>
                  <a:close/>
                </a:path>
              </a:pathLst>
            </a:custGeom>
            <a:solidFill>
              <a:srgbClr val="2C6281"/>
            </a:solidFill>
          </p:spPr>
          <p:txBody>
            <a:bodyPr wrap="square" lIns="0" tIns="0" rIns="0" bIns="0" rtlCol="0">
              <a:noAutofit/>
            </a:bodyPr>
            <a:lstStyle/>
            <a:p>
              <a:endParaRPr sz="1758"/>
            </a:p>
          </p:txBody>
        </p:sp>
        <p:sp>
          <p:nvSpPr>
            <p:cNvPr id="2064" name="object 1041"/>
            <p:cNvSpPr/>
            <p:nvPr/>
          </p:nvSpPr>
          <p:spPr>
            <a:xfrm>
              <a:off x="4894677" y="2007745"/>
              <a:ext cx="93084" cy="163996"/>
            </a:xfrm>
            <a:custGeom>
              <a:avLst/>
              <a:gdLst/>
              <a:ahLst/>
              <a:cxnLst/>
              <a:rect l="l" t="t" r="r" b="b"/>
              <a:pathLst>
                <a:path w="95325" h="167944">
                  <a:moveTo>
                    <a:pt x="27198" y="6318"/>
                  </a:moveTo>
                  <a:lnTo>
                    <a:pt x="29705" y="0"/>
                  </a:lnTo>
                  <a:lnTo>
                    <a:pt x="42102" y="3014"/>
                  </a:lnTo>
                  <a:lnTo>
                    <a:pt x="53736" y="8448"/>
                  </a:lnTo>
                  <a:lnTo>
                    <a:pt x="64388" y="16047"/>
                  </a:lnTo>
                  <a:lnTo>
                    <a:pt x="73837" y="25558"/>
                  </a:lnTo>
                  <a:lnTo>
                    <a:pt x="81863" y="36726"/>
                  </a:lnTo>
                  <a:lnTo>
                    <a:pt x="88246" y="49297"/>
                  </a:lnTo>
                  <a:lnTo>
                    <a:pt x="92765" y="63019"/>
                  </a:lnTo>
                  <a:lnTo>
                    <a:pt x="95104" y="76603"/>
                  </a:lnTo>
                  <a:lnTo>
                    <a:pt x="95325" y="90372"/>
                  </a:lnTo>
                  <a:lnTo>
                    <a:pt x="93247" y="103777"/>
                  </a:lnTo>
                  <a:lnTo>
                    <a:pt x="89071" y="116570"/>
                  </a:lnTo>
                  <a:lnTo>
                    <a:pt x="82998" y="128504"/>
                  </a:lnTo>
                  <a:lnTo>
                    <a:pt x="75229" y="139332"/>
                  </a:lnTo>
                  <a:lnTo>
                    <a:pt x="65965" y="148806"/>
                  </a:lnTo>
                  <a:lnTo>
                    <a:pt x="55407" y="156680"/>
                  </a:lnTo>
                  <a:lnTo>
                    <a:pt x="43756" y="162707"/>
                  </a:lnTo>
                  <a:lnTo>
                    <a:pt x="31213" y="166638"/>
                  </a:lnTo>
                  <a:lnTo>
                    <a:pt x="22774" y="167944"/>
                  </a:lnTo>
                  <a:lnTo>
                    <a:pt x="21885" y="165215"/>
                  </a:lnTo>
                  <a:lnTo>
                    <a:pt x="20286" y="163577"/>
                  </a:lnTo>
                  <a:lnTo>
                    <a:pt x="17911" y="162535"/>
                  </a:lnTo>
                  <a:lnTo>
                    <a:pt x="16909" y="160484"/>
                  </a:lnTo>
                  <a:lnTo>
                    <a:pt x="15132" y="159938"/>
                  </a:lnTo>
                  <a:lnTo>
                    <a:pt x="13177" y="160120"/>
                  </a:lnTo>
                  <a:lnTo>
                    <a:pt x="13355" y="158119"/>
                  </a:lnTo>
                  <a:lnTo>
                    <a:pt x="12644" y="156299"/>
                  </a:lnTo>
                  <a:lnTo>
                    <a:pt x="10804" y="155272"/>
                  </a:lnTo>
                  <a:lnTo>
                    <a:pt x="9800" y="153388"/>
                  </a:lnTo>
                  <a:lnTo>
                    <a:pt x="8023" y="152660"/>
                  </a:lnTo>
                  <a:lnTo>
                    <a:pt x="6068" y="152827"/>
                  </a:lnTo>
                  <a:lnTo>
                    <a:pt x="6068" y="149567"/>
                  </a:lnTo>
                  <a:lnTo>
                    <a:pt x="4469" y="147929"/>
                  </a:lnTo>
                  <a:lnTo>
                    <a:pt x="1270" y="147929"/>
                  </a:lnTo>
                  <a:lnTo>
                    <a:pt x="1270" y="148111"/>
                  </a:lnTo>
                  <a:lnTo>
                    <a:pt x="0" y="136656"/>
                  </a:lnTo>
                  <a:lnTo>
                    <a:pt x="1779" y="122501"/>
                  </a:lnTo>
                  <a:lnTo>
                    <a:pt x="4824" y="113904"/>
                  </a:lnTo>
                  <a:lnTo>
                    <a:pt x="5713" y="112448"/>
                  </a:lnTo>
                  <a:lnTo>
                    <a:pt x="5713" y="110810"/>
                  </a:lnTo>
                  <a:lnTo>
                    <a:pt x="6068" y="109355"/>
                  </a:lnTo>
                  <a:lnTo>
                    <a:pt x="12822" y="107535"/>
                  </a:lnTo>
                  <a:lnTo>
                    <a:pt x="15843" y="101895"/>
                  </a:lnTo>
                  <a:lnTo>
                    <a:pt x="20108" y="96254"/>
                  </a:lnTo>
                  <a:lnTo>
                    <a:pt x="13532" y="94980"/>
                  </a:lnTo>
                  <a:lnTo>
                    <a:pt x="12466" y="101167"/>
                  </a:lnTo>
                  <a:lnTo>
                    <a:pt x="8379" y="102077"/>
                  </a:lnTo>
                  <a:lnTo>
                    <a:pt x="10616" y="89551"/>
                  </a:lnTo>
                  <a:lnTo>
                    <a:pt x="13103" y="77111"/>
                  </a:lnTo>
                  <a:lnTo>
                    <a:pt x="15655" y="64693"/>
                  </a:lnTo>
                  <a:lnTo>
                    <a:pt x="18083" y="52233"/>
                  </a:lnTo>
                  <a:lnTo>
                    <a:pt x="19575" y="43669"/>
                  </a:lnTo>
                  <a:lnTo>
                    <a:pt x="21488" y="31172"/>
                  </a:lnTo>
                  <a:lnTo>
                    <a:pt x="23787" y="18622"/>
                  </a:lnTo>
                  <a:lnTo>
                    <a:pt x="27198" y="6318"/>
                  </a:lnTo>
                  <a:close/>
                </a:path>
              </a:pathLst>
            </a:custGeom>
            <a:solidFill>
              <a:srgbClr val="2C6281"/>
            </a:solidFill>
          </p:spPr>
          <p:txBody>
            <a:bodyPr wrap="square" lIns="0" tIns="0" rIns="0" bIns="0" rtlCol="0">
              <a:noAutofit/>
            </a:bodyPr>
            <a:lstStyle/>
            <a:p>
              <a:endParaRPr sz="1758"/>
            </a:p>
          </p:txBody>
        </p:sp>
        <p:sp>
          <p:nvSpPr>
            <p:cNvPr id="2065" name="object 1042"/>
            <p:cNvSpPr/>
            <p:nvPr/>
          </p:nvSpPr>
          <p:spPr>
            <a:xfrm>
              <a:off x="4912057" y="2166431"/>
              <a:ext cx="173" cy="177"/>
            </a:xfrm>
            <a:custGeom>
              <a:avLst/>
              <a:gdLst/>
              <a:ahLst/>
              <a:cxnLst/>
              <a:rect l="l" t="t" r="r" b="b"/>
              <a:pathLst>
                <a:path w="177" h="181">
                  <a:moveTo>
                    <a:pt x="177" y="181"/>
                  </a:moveTo>
                  <a:lnTo>
                    <a:pt x="0" y="0"/>
                  </a:lnTo>
                  <a:lnTo>
                    <a:pt x="177" y="181"/>
                  </a:lnTo>
                  <a:close/>
                </a:path>
              </a:pathLst>
            </a:custGeom>
            <a:solidFill>
              <a:srgbClr val="2C6281"/>
            </a:solidFill>
          </p:spPr>
          <p:txBody>
            <a:bodyPr wrap="square" lIns="0" tIns="0" rIns="0" bIns="0" rtlCol="0">
              <a:noAutofit/>
            </a:bodyPr>
            <a:lstStyle/>
            <a:p>
              <a:endParaRPr sz="1758"/>
            </a:p>
          </p:txBody>
        </p:sp>
        <p:sp>
          <p:nvSpPr>
            <p:cNvPr id="2066" name="object 1043"/>
            <p:cNvSpPr/>
            <p:nvPr/>
          </p:nvSpPr>
          <p:spPr>
            <a:xfrm>
              <a:off x="4905115" y="2159323"/>
              <a:ext cx="173" cy="177"/>
            </a:xfrm>
            <a:custGeom>
              <a:avLst/>
              <a:gdLst/>
              <a:ahLst/>
              <a:cxnLst/>
              <a:rect l="l" t="t" r="r" b="b"/>
              <a:pathLst>
                <a:path w="177" h="181">
                  <a:moveTo>
                    <a:pt x="177" y="181"/>
                  </a:moveTo>
                  <a:lnTo>
                    <a:pt x="0" y="0"/>
                  </a:lnTo>
                  <a:lnTo>
                    <a:pt x="177" y="181"/>
                  </a:lnTo>
                  <a:close/>
                </a:path>
              </a:pathLst>
            </a:custGeom>
            <a:solidFill>
              <a:srgbClr val="2C6281"/>
            </a:solidFill>
          </p:spPr>
          <p:txBody>
            <a:bodyPr wrap="square" lIns="0" tIns="0" rIns="0" bIns="0" rtlCol="0">
              <a:noAutofit/>
            </a:bodyPr>
            <a:lstStyle/>
            <a:p>
              <a:endParaRPr sz="1758"/>
            </a:p>
          </p:txBody>
        </p:sp>
        <p:sp>
          <p:nvSpPr>
            <p:cNvPr id="2067" name="object 1044"/>
            <p:cNvSpPr/>
            <p:nvPr/>
          </p:nvSpPr>
          <p:spPr>
            <a:xfrm>
              <a:off x="4900430" y="2156999"/>
              <a:ext cx="173" cy="15"/>
            </a:xfrm>
            <a:custGeom>
              <a:avLst/>
              <a:gdLst/>
              <a:ahLst/>
              <a:cxnLst/>
              <a:rect l="l" t="t" r="r" b="b"/>
              <a:pathLst>
                <a:path w="177" h="15">
                  <a:moveTo>
                    <a:pt x="177" y="15"/>
                  </a:moveTo>
                  <a:lnTo>
                    <a:pt x="0" y="15"/>
                  </a:lnTo>
                  <a:lnTo>
                    <a:pt x="177" y="0"/>
                  </a:lnTo>
                  <a:close/>
                </a:path>
              </a:pathLst>
            </a:custGeom>
            <a:solidFill>
              <a:srgbClr val="2C6281"/>
            </a:solidFill>
          </p:spPr>
          <p:txBody>
            <a:bodyPr wrap="square" lIns="0" tIns="0" rIns="0" bIns="0" rtlCol="0">
              <a:noAutofit/>
            </a:bodyPr>
            <a:lstStyle/>
            <a:p>
              <a:endParaRPr sz="1758"/>
            </a:p>
          </p:txBody>
        </p:sp>
        <p:sp>
          <p:nvSpPr>
            <p:cNvPr id="2068" name="object 1045"/>
            <p:cNvSpPr/>
            <p:nvPr/>
          </p:nvSpPr>
          <p:spPr>
            <a:xfrm>
              <a:off x="5127584" y="2055185"/>
              <a:ext cx="124599" cy="175559"/>
            </a:xfrm>
            <a:custGeom>
              <a:avLst/>
              <a:gdLst/>
              <a:ahLst/>
              <a:cxnLst/>
              <a:rect l="l" t="t" r="r" b="b"/>
              <a:pathLst>
                <a:path w="127599" h="179785">
                  <a:moveTo>
                    <a:pt x="122801" y="16207"/>
                  </a:moveTo>
                  <a:lnTo>
                    <a:pt x="122267" y="23667"/>
                  </a:lnTo>
                  <a:lnTo>
                    <a:pt x="122978" y="31309"/>
                  </a:lnTo>
                  <a:lnTo>
                    <a:pt x="121632" y="43880"/>
                  </a:lnTo>
                  <a:lnTo>
                    <a:pt x="118682" y="56073"/>
                  </a:lnTo>
                  <a:lnTo>
                    <a:pt x="118180" y="60786"/>
                  </a:lnTo>
                  <a:lnTo>
                    <a:pt x="116225" y="61695"/>
                  </a:lnTo>
                  <a:lnTo>
                    <a:pt x="115870" y="63515"/>
                  </a:lnTo>
                  <a:lnTo>
                    <a:pt x="115870" y="65698"/>
                  </a:lnTo>
                  <a:lnTo>
                    <a:pt x="107896" y="73659"/>
                  </a:lnTo>
                  <a:lnTo>
                    <a:pt x="99076" y="69435"/>
                  </a:lnTo>
                  <a:lnTo>
                    <a:pt x="96676" y="66790"/>
                  </a:lnTo>
                  <a:lnTo>
                    <a:pt x="88038" y="57464"/>
                  </a:lnTo>
                  <a:lnTo>
                    <a:pt x="79009" y="48537"/>
                  </a:lnTo>
                  <a:lnTo>
                    <a:pt x="72685" y="42226"/>
                  </a:lnTo>
                  <a:lnTo>
                    <a:pt x="70197" y="44774"/>
                  </a:lnTo>
                  <a:lnTo>
                    <a:pt x="77768" y="55134"/>
                  </a:lnTo>
                  <a:lnTo>
                    <a:pt x="86796" y="64122"/>
                  </a:lnTo>
                  <a:lnTo>
                    <a:pt x="93655" y="70429"/>
                  </a:lnTo>
                  <a:lnTo>
                    <a:pt x="101119" y="77526"/>
                  </a:lnTo>
                  <a:lnTo>
                    <a:pt x="102008" y="81711"/>
                  </a:lnTo>
                  <a:lnTo>
                    <a:pt x="94011" y="89353"/>
                  </a:lnTo>
                  <a:lnTo>
                    <a:pt x="84996" y="98240"/>
                  </a:lnTo>
                  <a:lnTo>
                    <a:pt x="76043" y="107222"/>
                  </a:lnTo>
                  <a:lnTo>
                    <a:pt x="67140" y="116277"/>
                  </a:lnTo>
                  <a:lnTo>
                    <a:pt x="58274" y="125385"/>
                  </a:lnTo>
                  <a:lnTo>
                    <a:pt x="49434" y="134528"/>
                  </a:lnTo>
                  <a:lnTo>
                    <a:pt x="40606" y="143684"/>
                  </a:lnTo>
                  <a:lnTo>
                    <a:pt x="31780" y="152835"/>
                  </a:lnTo>
                  <a:lnTo>
                    <a:pt x="26479" y="158314"/>
                  </a:lnTo>
                  <a:lnTo>
                    <a:pt x="23280" y="161589"/>
                  </a:lnTo>
                  <a:lnTo>
                    <a:pt x="18660" y="164136"/>
                  </a:lnTo>
                  <a:lnTo>
                    <a:pt x="18660" y="169959"/>
                  </a:lnTo>
                  <a:lnTo>
                    <a:pt x="13506" y="171051"/>
                  </a:lnTo>
                  <a:lnTo>
                    <a:pt x="10485" y="174508"/>
                  </a:lnTo>
                  <a:lnTo>
                    <a:pt x="9241" y="179421"/>
                  </a:lnTo>
                  <a:lnTo>
                    <a:pt x="9063" y="179785"/>
                  </a:lnTo>
                  <a:lnTo>
                    <a:pt x="1954" y="179603"/>
                  </a:lnTo>
                  <a:lnTo>
                    <a:pt x="0" y="175963"/>
                  </a:lnTo>
                  <a:lnTo>
                    <a:pt x="2132" y="169413"/>
                  </a:lnTo>
                  <a:lnTo>
                    <a:pt x="5465" y="157154"/>
                  </a:lnTo>
                  <a:lnTo>
                    <a:pt x="8127" y="144759"/>
                  </a:lnTo>
                  <a:lnTo>
                    <a:pt x="10297" y="132259"/>
                  </a:lnTo>
                  <a:lnTo>
                    <a:pt x="12156" y="119687"/>
                  </a:lnTo>
                  <a:lnTo>
                    <a:pt x="13881" y="107075"/>
                  </a:lnTo>
                  <a:lnTo>
                    <a:pt x="15651" y="94456"/>
                  </a:lnTo>
                  <a:lnTo>
                    <a:pt x="17060" y="85350"/>
                  </a:lnTo>
                  <a:lnTo>
                    <a:pt x="19967" y="72281"/>
                  </a:lnTo>
                  <a:lnTo>
                    <a:pt x="24180" y="59941"/>
                  </a:lnTo>
                  <a:lnTo>
                    <a:pt x="29696" y="48365"/>
                  </a:lnTo>
                  <a:lnTo>
                    <a:pt x="36511" y="37585"/>
                  </a:lnTo>
                  <a:lnTo>
                    <a:pt x="44623" y="27636"/>
                  </a:lnTo>
                  <a:lnTo>
                    <a:pt x="54026" y="18551"/>
                  </a:lnTo>
                  <a:lnTo>
                    <a:pt x="60600" y="13295"/>
                  </a:lnTo>
                  <a:lnTo>
                    <a:pt x="71540" y="6466"/>
                  </a:lnTo>
                  <a:lnTo>
                    <a:pt x="82674" y="1983"/>
                  </a:lnTo>
                  <a:lnTo>
                    <a:pt x="93980" y="0"/>
                  </a:lnTo>
                  <a:lnTo>
                    <a:pt x="105438" y="671"/>
                  </a:lnTo>
                  <a:lnTo>
                    <a:pt x="117028" y="4149"/>
                  </a:lnTo>
                  <a:lnTo>
                    <a:pt x="127599" y="9838"/>
                  </a:lnTo>
                  <a:lnTo>
                    <a:pt x="122801" y="16207"/>
                  </a:lnTo>
                  <a:close/>
                </a:path>
              </a:pathLst>
            </a:custGeom>
            <a:solidFill>
              <a:srgbClr val="317193"/>
            </a:solidFill>
          </p:spPr>
          <p:txBody>
            <a:bodyPr wrap="square" lIns="0" tIns="0" rIns="0" bIns="0" rtlCol="0">
              <a:noAutofit/>
            </a:bodyPr>
            <a:lstStyle/>
            <a:p>
              <a:endParaRPr sz="1758"/>
            </a:p>
          </p:txBody>
        </p:sp>
        <p:sp>
          <p:nvSpPr>
            <p:cNvPr id="2069" name="object 1046"/>
            <p:cNvSpPr/>
            <p:nvPr/>
          </p:nvSpPr>
          <p:spPr>
            <a:xfrm>
              <a:off x="4823656" y="2005078"/>
              <a:ext cx="100004" cy="150140"/>
            </a:xfrm>
            <a:custGeom>
              <a:avLst/>
              <a:gdLst/>
              <a:ahLst/>
              <a:cxnLst/>
              <a:rect l="l" t="t" r="r" b="b"/>
              <a:pathLst>
                <a:path w="102412" h="153754">
                  <a:moveTo>
                    <a:pt x="39803" y="148355"/>
                  </a:moveTo>
                  <a:lnTo>
                    <a:pt x="48323" y="140462"/>
                  </a:lnTo>
                  <a:lnTo>
                    <a:pt x="50409" y="134076"/>
                  </a:lnTo>
                  <a:lnTo>
                    <a:pt x="46317" y="126673"/>
                  </a:lnTo>
                  <a:lnTo>
                    <a:pt x="36302" y="115726"/>
                  </a:lnTo>
                  <a:lnTo>
                    <a:pt x="30971" y="110085"/>
                  </a:lnTo>
                  <a:lnTo>
                    <a:pt x="23684" y="106082"/>
                  </a:lnTo>
                  <a:lnTo>
                    <a:pt x="21552" y="97712"/>
                  </a:lnTo>
                  <a:lnTo>
                    <a:pt x="17287" y="96802"/>
                  </a:lnTo>
                  <a:lnTo>
                    <a:pt x="13910" y="94619"/>
                  </a:lnTo>
                  <a:lnTo>
                    <a:pt x="13022" y="88614"/>
                  </a:lnTo>
                  <a:lnTo>
                    <a:pt x="18886" y="88978"/>
                  </a:lnTo>
                  <a:lnTo>
                    <a:pt x="21019" y="92435"/>
                  </a:lnTo>
                  <a:lnTo>
                    <a:pt x="22085" y="97166"/>
                  </a:lnTo>
                  <a:lnTo>
                    <a:pt x="32042" y="103719"/>
                  </a:lnTo>
                  <a:lnTo>
                    <a:pt x="40909" y="112898"/>
                  </a:lnTo>
                  <a:lnTo>
                    <a:pt x="49453" y="122458"/>
                  </a:lnTo>
                  <a:lnTo>
                    <a:pt x="55495" y="128644"/>
                  </a:lnTo>
                  <a:lnTo>
                    <a:pt x="59405" y="129554"/>
                  </a:lnTo>
                  <a:lnTo>
                    <a:pt x="65270" y="122458"/>
                  </a:lnTo>
                  <a:lnTo>
                    <a:pt x="68824" y="118091"/>
                  </a:lnTo>
                  <a:lnTo>
                    <a:pt x="72023" y="112268"/>
                  </a:lnTo>
                  <a:lnTo>
                    <a:pt x="78776" y="112086"/>
                  </a:lnTo>
                  <a:lnTo>
                    <a:pt x="78776" y="108811"/>
                  </a:lnTo>
                  <a:lnTo>
                    <a:pt x="78598" y="107174"/>
                  </a:lnTo>
                  <a:lnTo>
                    <a:pt x="79487" y="106446"/>
                  </a:lnTo>
                  <a:lnTo>
                    <a:pt x="80375" y="105536"/>
                  </a:lnTo>
                  <a:lnTo>
                    <a:pt x="81086" y="104808"/>
                  </a:lnTo>
                  <a:lnTo>
                    <a:pt x="82578" y="96244"/>
                  </a:lnTo>
                  <a:lnTo>
                    <a:pt x="85006" y="83784"/>
                  </a:lnTo>
                  <a:lnTo>
                    <a:pt x="87558" y="71366"/>
                  </a:lnTo>
                  <a:lnTo>
                    <a:pt x="90045" y="58926"/>
                  </a:lnTo>
                  <a:lnTo>
                    <a:pt x="92282" y="46400"/>
                  </a:lnTo>
                  <a:lnTo>
                    <a:pt x="93293" y="39804"/>
                  </a:lnTo>
                  <a:lnTo>
                    <a:pt x="95320" y="27242"/>
                  </a:lnTo>
                  <a:lnTo>
                    <a:pt x="98117" y="14785"/>
                  </a:lnTo>
                  <a:lnTo>
                    <a:pt x="102412" y="2731"/>
                  </a:lnTo>
                  <a:lnTo>
                    <a:pt x="100990" y="2185"/>
                  </a:lnTo>
                  <a:lnTo>
                    <a:pt x="99569" y="1276"/>
                  </a:lnTo>
                  <a:lnTo>
                    <a:pt x="97969" y="1094"/>
                  </a:lnTo>
                  <a:lnTo>
                    <a:pt x="71849" y="1091"/>
                  </a:lnTo>
                  <a:lnTo>
                    <a:pt x="62650" y="2882"/>
                  </a:lnTo>
                  <a:lnTo>
                    <a:pt x="50728" y="7153"/>
                  </a:lnTo>
                  <a:lnTo>
                    <a:pt x="39552" y="13152"/>
                  </a:lnTo>
                  <a:lnTo>
                    <a:pt x="29338" y="20759"/>
                  </a:lnTo>
                  <a:lnTo>
                    <a:pt x="20302" y="29856"/>
                  </a:lnTo>
                  <a:lnTo>
                    <a:pt x="12659" y="40323"/>
                  </a:lnTo>
                  <a:lnTo>
                    <a:pt x="6624" y="52041"/>
                  </a:lnTo>
                  <a:lnTo>
                    <a:pt x="2115" y="66043"/>
                  </a:lnTo>
                  <a:lnTo>
                    <a:pt x="183" y="78304"/>
                  </a:lnTo>
                  <a:lnTo>
                    <a:pt x="0" y="90567"/>
                  </a:lnTo>
                  <a:lnTo>
                    <a:pt x="1517" y="102645"/>
                  </a:lnTo>
                  <a:lnTo>
                    <a:pt x="4688" y="114352"/>
                  </a:lnTo>
                  <a:lnTo>
                    <a:pt x="9463" y="125503"/>
                  </a:lnTo>
                  <a:lnTo>
                    <a:pt x="15793" y="135911"/>
                  </a:lnTo>
                  <a:lnTo>
                    <a:pt x="23630" y="145390"/>
                  </a:lnTo>
                  <a:lnTo>
                    <a:pt x="32926" y="153754"/>
                  </a:lnTo>
                  <a:lnTo>
                    <a:pt x="39803" y="148355"/>
                  </a:lnTo>
                  <a:close/>
                </a:path>
              </a:pathLst>
            </a:custGeom>
            <a:solidFill>
              <a:srgbClr val="317193"/>
            </a:solidFill>
          </p:spPr>
          <p:txBody>
            <a:bodyPr wrap="square" lIns="0" tIns="0" rIns="0" bIns="0" rtlCol="0">
              <a:noAutofit/>
            </a:bodyPr>
            <a:lstStyle/>
            <a:p>
              <a:endParaRPr sz="1758"/>
            </a:p>
          </p:txBody>
        </p:sp>
        <p:sp>
          <p:nvSpPr>
            <p:cNvPr id="2070" name="object 1047"/>
            <p:cNvSpPr/>
            <p:nvPr/>
          </p:nvSpPr>
          <p:spPr>
            <a:xfrm>
              <a:off x="6226572" y="2557671"/>
              <a:ext cx="100810" cy="170569"/>
            </a:xfrm>
            <a:custGeom>
              <a:avLst/>
              <a:gdLst/>
              <a:ahLst/>
              <a:cxnLst/>
              <a:rect l="l" t="t" r="r" b="b"/>
              <a:pathLst>
                <a:path w="103237" h="174675">
                  <a:moveTo>
                    <a:pt x="7108" y="12554"/>
                  </a:moveTo>
                  <a:lnTo>
                    <a:pt x="0" y="6186"/>
                  </a:lnTo>
                  <a:lnTo>
                    <a:pt x="6753" y="0"/>
                  </a:lnTo>
                  <a:lnTo>
                    <a:pt x="16684" y="7926"/>
                  </a:lnTo>
                  <a:lnTo>
                    <a:pt x="26280" y="16226"/>
                  </a:lnTo>
                  <a:lnTo>
                    <a:pt x="35611" y="24825"/>
                  </a:lnTo>
                  <a:lnTo>
                    <a:pt x="44745" y="33646"/>
                  </a:lnTo>
                  <a:lnTo>
                    <a:pt x="53751" y="42614"/>
                  </a:lnTo>
                  <a:lnTo>
                    <a:pt x="62698" y="51654"/>
                  </a:lnTo>
                  <a:lnTo>
                    <a:pt x="71655" y="60690"/>
                  </a:lnTo>
                  <a:lnTo>
                    <a:pt x="80689" y="69646"/>
                  </a:lnTo>
                  <a:lnTo>
                    <a:pt x="89871" y="78446"/>
                  </a:lnTo>
                  <a:lnTo>
                    <a:pt x="94366" y="82607"/>
                  </a:lnTo>
                  <a:lnTo>
                    <a:pt x="96477" y="95136"/>
                  </a:lnTo>
                  <a:lnTo>
                    <a:pt x="98588" y="107631"/>
                  </a:lnTo>
                  <a:lnTo>
                    <a:pt x="100765" y="120126"/>
                  </a:lnTo>
                  <a:lnTo>
                    <a:pt x="103074" y="132645"/>
                  </a:lnTo>
                  <a:lnTo>
                    <a:pt x="103237" y="145961"/>
                  </a:lnTo>
                  <a:lnTo>
                    <a:pt x="98932" y="157556"/>
                  </a:lnTo>
                  <a:lnTo>
                    <a:pt x="90627" y="166729"/>
                  </a:lnTo>
                  <a:lnTo>
                    <a:pt x="78789" y="172782"/>
                  </a:lnTo>
                  <a:lnTo>
                    <a:pt x="73396" y="174131"/>
                  </a:lnTo>
                  <a:lnTo>
                    <a:pt x="59237" y="174675"/>
                  </a:lnTo>
                  <a:lnTo>
                    <a:pt x="47249" y="170929"/>
                  </a:lnTo>
                  <a:lnTo>
                    <a:pt x="37938" y="163274"/>
                  </a:lnTo>
                  <a:lnTo>
                    <a:pt x="31811" y="152093"/>
                  </a:lnTo>
                  <a:lnTo>
                    <a:pt x="30211" y="145928"/>
                  </a:lnTo>
                  <a:lnTo>
                    <a:pt x="27896" y="133436"/>
                  </a:lnTo>
                  <a:lnTo>
                    <a:pt x="25564" y="120952"/>
                  </a:lnTo>
                  <a:lnTo>
                    <a:pt x="23217" y="108474"/>
                  </a:lnTo>
                  <a:lnTo>
                    <a:pt x="20859" y="96001"/>
                  </a:lnTo>
                  <a:lnTo>
                    <a:pt x="18492" y="83530"/>
                  </a:lnTo>
                  <a:lnTo>
                    <a:pt x="16120" y="71060"/>
                  </a:lnTo>
                  <a:lnTo>
                    <a:pt x="13745" y="58587"/>
                  </a:lnTo>
                  <a:lnTo>
                    <a:pt x="11371" y="46111"/>
                  </a:lnTo>
                  <a:lnTo>
                    <a:pt x="9001" y="33628"/>
                  </a:lnTo>
                  <a:lnTo>
                    <a:pt x="6637" y="21138"/>
                  </a:lnTo>
                  <a:lnTo>
                    <a:pt x="6219" y="18923"/>
                  </a:lnTo>
                  <a:lnTo>
                    <a:pt x="7108" y="12554"/>
                  </a:lnTo>
                  <a:close/>
                </a:path>
              </a:pathLst>
            </a:custGeom>
            <a:solidFill>
              <a:srgbClr val="2C6281"/>
            </a:solidFill>
          </p:spPr>
          <p:txBody>
            <a:bodyPr wrap="square" lIns="0" tIns="0" rIns="0" bIns="0" rtlCol="0">
              <a:noAutofit/>
            </a:bodyPr>
            <a:lstStyle/>
            <a:p>
              <a:endParaRPr sz="1758"/>
            </a:p>
          </p:txBody>
        </p:sp>
        <p:sp>
          <p:nvSpPr>
            <p:cNvPr id="2071" name="object 1048"/>
            <p:cNvSpPr/>
            <p:nvPr/>
          </p:nvSpPr>
          <p:spPr>
            <a:xfrm>
              <a:off x="4699059" y="2559436"/>
              <a:ext cx="100176" cy="163840"/>
            </a:xfrm>
            <a:custGeom>
              <a:avLst/>
              <a:gdLst/>
              <a:ahLst/>
              <a:cxnLst/>
              <a:rect l="l" t="t" r="r" b="b"/>
              <a:pathLst>
                <a:path w="102588" h="167784">
                  <a:moveTo>
                    <a:pt x="5335" y="100724"/>
                  </a:moveTo>
                  <a:lnTo>
                    <a:pt x="7332" y="90067"/>
                  </a:lnTo>
                  <a:lnTo>
                    <a:pt x="16096" y="81054"/>
                  </a:lnTo>
                  <a:lnTo>
                    <a:pt x="24768" y="71928"/>
                  </a:lnTo>
                  <a:lnTo>
                    <a:pt x="33418" y="62754"/>
                  </a:lnTo>
                  <a:lnTo>
                    <a:pt x="42114" y="53593"/>
                  </a:lnTo>
                  <a:lnTo>
                    <a:pt x="50925" y="44508"/>
                  </a:lnTo>
                  <a:lnTo>
                    <a:pt x="59920" y="35561"/>
                  </a:lnTo>
                  <a:lnTo>
                    <a:pt x="69169" y="26816"/>
                  </a:lnTo>
                  <a:lnTo>
                    <a:pt x="78738" y="18334"/>
                  </a:lnTo>
                  <a:lnTo>
                    <a:pt x="88699" y="10178"/>
                  </a:lnTo>
                  <a:lnTo>
                    <a:pt x="99119" y="2411"/>
                  </a:lnTo>
                  <a:lnTo>
                    <a:pt x="102588" y="0"/>
                  </a:lnTo>
                  <a:lnTo>
                    <a:pt x="101343" y="6914"/>
                  </a:lnTo>
                  <a:lnTo>
                    <a:pt x="100633" y="12009"/>
                  </a:lnTo>
                  <a:lnTo>
                    <a:pt x="99744" y="17103"/>
                  </a:lnTo>
                  <a:lnTo>
                    <a:pt x="97066" y="29510"/>
                  </a:lnTo>
                  <a:lnTo>
                    <a:pt x="94372" y="41916"/>
                  </a:lnTo>
                  <a:lnTo>
                    <a:pt x="91665" y="54322"/>
                  </a:lnTo>
                  <a:lnTo>
                    <a:pt x="88948" y="66728"/>
                  </a:lnTo>
                  <a:lnTo>
                    <a:pt x="86222" y="79135"/>
                  </a:lnTo>
                  <a:lnTo>
                    <a:pt x="83490" y="91541"/>
                  </a:lnTo>
                  <a:lnTo>
                    <a:pt x="80753" y="103947"/>
                  </a:lnTo>
                  <a:lnTo>
                    <a:pt x="78596" y="113722"/>
                  </a:lnTo>
                  <a:lnTo>
                    <a:pt x="76135" y="126249"/>
                  </a:lnTo>
                  <a:lnTo>
                    <a:pt x="73728" y="138670"/>
                  </a:lnTo>
                  <a:lnTo>
                    <a:pt x="68203" y="152943"/>
                  </a:lnTo>
                  <a:lnTo>
                    <a:pt x="59680" y="161791"/>
                  </a:lnTo>
                  <a:lnTo>
                    <a:pt x="48477" y="166899"/>
                  </a:lnTo>
                  <a:lnTo>
                    <a:pt x="35377" y="167784"/>
                  </a:lnTo>
                  <a:lnTo>
                    <a:pt x="30613" y="167035"/>
                  </a:lnTo>
                  <a:lnTo>
                    <a:pt x="17270" y="162101"/>
                  </a:lnTo>
                  <a:lnTo>
                    <a:pt x="7474" y="154112"/>
                  </a:lnTo>
                  <a:lnTo>
                    <a:pt x="1594" y="143551"/>
                  </a:lnTo>
                  <a:lnTo>
                    <a:pt x="0" y="130899"/>
                  </a:lnTo>
                  <a:lnTo>
                    <a:pt x="579" y="125731"/>
                  </a:lnTo>
                  <a:lnTo>
                    <a:pt x="2918" y="113184"/>
                  </a:lnTo>
                  <a:lnTo>
                    <a:pt x="5335" y="100724"/>
                  </a:lnTo>
                  <a:close/>
                </a:path>
              </a:pathLst>
            </a:custGeom>
            <a:solidFill>
              <a:srgbClr val="317193"/>
            </a:solidFill>
          </p:spPr>
          <p:txBody>
            <a:bodyPr wrap="square" lIns="0" tIns="0" rIns="0" bIns="0" rtlCol="0">
              <a:noAutofit/>
            </a:bodyPr>
            <a:lstStyle/>
            <a:p>
              <a:endParaRPr sz="1758"/>
            </a:p>
          </p:txBody>
        </p:sp>
        <p:sp>
          <p:nvSpPr>
            <p:cNvPr id="2072" name="object 1049"/>
            <p:cNvSpPr/>
            <p:nvPr/>
          </p:nvSpPr>
          <p:spPr>
            <a:xfrm>
              <a:off x="5434476" y="2103345"/>
              <a:ext cx="84775" cy="145156"/>
            </a:xfrm>
            <a:custGeom>
              <a:avLst/>
              <a:gdLst/>
              <a:ahLst/>
              <a:cxnLst/>
              <a:rect l="l" t="t" r="r" b="b"/>
              <a:pathLst>
                <a:path w="86816" h="148651">
                  <a:moveTo>
                    <a:pt x="84673" y="4724"/>
                  </a:moveTo>
                  <a:lnTo>
                    <a:pt x="85562" y="15095"/>
                  </a:lnTo>
                  <a:lnTo>
                    <a:pt x="86166" y="27697"/>
                  </a:lnTo>
                  <a:lnTo>
                    <a:pt x="86074" y="40423"/>
                  </a:lnTo>
                  <a:lnTo>
                    <a:pt x="85740" y="52214"/>
                  </a:lnTo>
                  <a:lnTo>
                    <a:pt x="86048" y="64723"/>
                  </a:lnTo>
                  <a:lnTo>
                    <a:pt x="85573" y="77141"/>
                  </a:lnTo>
                  <a:lnTo>
                    <a:pt x="83607" y="84239"/>
                  </a:lnTo>
                  <a:lnTo>
                    <a:pt x="81652" y="84966"/>
                  </a:lnTo>
                  <a:lnTo>
                    <a:pt x="82008" y="85876"/>
                  </a:lnTo>
                  <a:lnTo>
                    <a:pt x="83607" y="86786"/>
                  </a:lnTo>
                  <a:lnTo>
                    <a:pt x="74822" y="95906"/>
                  </a:lnTo>
                  <a:lnTo>
                    <a:pt x="66037" y="105059"/>
                  </a:lnTo>
                  <a:lnTo>
                    <a:pt x="57251" y="114237"/>
                  </a:lnTo>
                  <a:lnTo>
                    <a:pt x="48466" y="123432"/>
                  </a:lnTo>
                  <a:lnTo>
                    <a:pt x="39681" y="132636"/>
                  </a:lnTo>
                  <a:lnTo>
                    <a:pt x="38290" y="134094"/>
                  </a:lnTo>
                  <a:lnTo>
                    <a:pt x="35446" y="137188"/>
                  </a:lnTo>
                  <a:lnTo>
                    <a:pt x="31359" y="139553"/>
                  </a:lnTo>
                  <a:lnTo>
                    <a:pt x="31359" y="144830"/>
                  </a:lnTo>
                  <a:lnTo>
                    <a:pt x="30470" y="145739"/>
                  </a:lnTo>
                  <a:lnTo>
                    <a:pt x="29759" y="146467"/>
                  </a:lnTo>
                  <a:lnTo>
                    <a:pt x="28871" y="147195"/>
                  </a:lnTo>
                  <a:lnTo>
                    <a:pt x="28515" y="147741"/>
                  </a:lnTo>
                  <a:lnTo>
                    <a:pt x="27982" y="148105"/>
                  </a:lnTo>
                  <a:lnTo>
                    <a:pt x="27627" y="148651"/>
                  </a:lnTo>
                  <a:lnTo>
                    <a:pt x="19198" y="140891"/>
                  </a:lnTo>
                  <a:lnTo>
                    <a:pt x="12229" y="131634"/>
                  </a:lnTo>
                  <a:lnTo>
                    <a:pt x="6772" y="121138"/>
                  </a:lnTo>
                  <a:lnTo>
                    <a:pt x="2880" y="109660"/>
                  </a:lnTo>
                  <a:lnTo>
                    <a:pt x="605" y="97458"/>
                  </a:lnTo>
                  <a:lnTo>
                    <a:pt x="0" y="84790"/>
                  </a:lnTo>
                  <a:lnTo>
                    <a:pt x="1117" y="71913"/>
                  </a:lnTo>
                  <a:lnTo>
                    <a:pt x="4009" y="59085"/>
                  </a:lnTo>
                  <a:lnTo>
                    <a:pt x="7367" y="49667"/>
                  </a:lnTo>
                  <a:lnTo>
                    <a:pt x="13357" y="38390"/>
                  </a:lnTo>
                  <a:lnTo>
                    <a:pt x="21137" y="28242"/>
                  </a:lnTo>
                  <a:lnTo>
                    <a:pt x="30410" y="19383"/>
                  </a:lnTo>
                  <a:lnTo>
                    <a:pt x="40879" y="11971"/>
                  </a:lnTo>
                  <a:lnTo>
                    <a:pt x="52247" y="6167"/>
                  </a:lnTo>
                  <a:lnTo>
                    <a:pt x="64215" y="2130"/>
                  </a:lnTo>
                  <a:lnTo>
                    <a:pt x="76487" y="20"/>
                  </a:lnTo>
                  <a:lnTo>
                    <a:pt x="86816" y="0"/>
                  </a:lnTo>
                  <a:lnTo>
                    <a:pt x="84673" y="4724"/>
                  </a:lnTo>
                  <a:close/>
                </a:path>
              </a:pathLst>
            </a:custGeom>
            <a:solidFill>
              <a:srgbClr val="317193"/>
            </a:solidFill>
          </p:spPr>
          <p:txBody>
            <a:bodyPr wrap="square" lIns="0" tIns="0" rIns="0" bIns="0" rtlCol="0">
              <a:noAutofit/>
            </a:bodyPr>
            <a:lstStyle/>
            <a:p>
              <a:endParaRPr sz="1758"/>
            </a:p>
          </p:txBody>
        </p:sp>
        <p:sp>
          <p:nvSpPr>
            <p:cNvPr id="2073" name="object 1050"/>
            <p:cNvSpPr/>
            <p:nvPr/>
          </p:nvSpPr>
          <p:spPr>
            <a:xfrm>
              <a:off x="5519245" y="2102987"/>
              <a:ext cx="10749" cy="1776"/>
            </a:xfrm>
            <a:custGeom>
              <a:avLst/>
              <a:gdLst/>
              <a:ahLst/>
              <a:cxnLst/>
              <a:rect l="l" t="t" r="r" b="b"/>
              <a:pathLst>
                <a:path w="11008" h="1819">
                  <a:moveTo>
                    <a:pt x="1949" y="366"/>
                  </a:moveTo>
                  <a:lnTo>
                    <a:pt x="0" y="370"/>
                  </a:lnTo>
                  <a:lnTo>
                    <a:pt x="167" y="0"/>
                  </a:lnTo>
                  <a:lnTo>
                    <a:pt x="11008" y="1819"/>
                  </a:lnTo>
                  <a:lnTo>
                    <a:pt x="1949" y="366"/>
                  </a:lnTo>
                  <a:close/>
                </a:path>
              </a:pathLst>
            </a:custGeom>
            <a:solidFill>
              <a:srgbClr val="317193"/>
            </a:solidFill>
          </p:spPr>
          <p:txBody>
            <a:bodyPr wrap="square" lIns="0" tIns="0" rIns="0" bIns="0" rtlCol="0">
              <a:noAutofit/>
            </a:bodyPr>
            <a:lstStyle/>
            <a:p>
              <a:endParaRPr sz="1758"/>
            </a:p>
          </p:txBody>
        </p:sp>
        <p:sp>
          <p:nvSpPr>
            <p:cNvPr id="2074" name="object 1051"/>
            <p:cNvSpPr/>
            <p:nvPr/>
          </p:nvSpPr>
          <p:spPr>
            <a:xfrm>
              <a:off x="4644064" y="2171266"/>
              <a:ext cx="186750" cy="201271"/>
            </a:xfrm>
            <a:custGeom>
              <a:avLst/>
              <a:gdLst/>
              <a:ahLst/>
              <a:cxnLst/>
              <a:rect l="l" t="t" r="r" b="b"/>
              <a:pathLst>
                <a:path w="191246" h="206116">
                  <a:moveTo>
                    <a:pt x="20897" y="159218"/>
                  </a:moveTo>
                  <a:lnTo>
                    <a:pt x="27852" y="148596"/>
                  </a:lnTo>
                  <a:lnTo>
                    <a:pt x="34804" y="137975"/>
                  </a:lnTo>
                  <a:lnTo>
                    <a:pt x="41756" y="127354"/>
                  </a:lnTo>
                  <a:lnTo>
                    <a:pt x="48715" y="116733"/>
                  </a:lnTo>
                  <a:lnTo>
                    <a:pt x="55685" y="106112"/>
                  </a:lnTo>
                  <a:lnTo>
                    <a:pt x="59559" y="100218"/>
                  </a:lnTo>
                  <a:lnTo>
                    <a:pt x="66684" y="89692"/>
                  </a:lnTo>
                  <a:lnTo>
                    <a:pt x="73818" y="79178"/>
                  </a:lnTo>
                  <a:lnTo>
                    <a:pt x="80951" y="68667"/>
                  </a:lnTo>
                  <a:lnTo>
                    <a:pt x="88072" y="58153"/>
                  </a:lnTo>
                  <a:lnTo>
                    <a:pt x="95174" y="47628"/>
                  </a:lnTo>
                  <a:lnTo>
                    <a:pt x="102244" y="37084"/>
                  </a:lnTo>
                  <a:lnTo>
                    <a:pt x="109274" y="26514"/>
                  </a:lnTo>
                  <a:lnTo>
                    <a:pt x="113229" y="20521"/>
                  </a:lnTo>
                  <a:lnTo>
                    <a:pt x="122304" y="8431"/>
                  </a:lnTo>
                  <a:lnTo>
                    <a:pt x="130781" y="1880"/>
                  </a:lnTo>
                  <a:lnTo>
                    <a:pt x="140906" y="0"/>
                  </a:lnTo>
                  <a:lnTo>
                    <a:pt x="154923" y="1925"/>
                  </a:lnTo>
                  <a:lnTo>
                    <a:pt x="156769" y="2326"/>
                  </a:lnTo>
                  <a:lnTo>
                    <a:pt x="169137" y="5180"/>
                  </a:lnTo>
                  <a:lnTo>
                    <a:pt x="181466" y="8163"/>
                  </a:lnTo>
                  <a:lnTo>
                    <a:pt x="191246" y="10514"/>
                  </a:lnTo>
                  <a:lnTo>
                    <a:pt x="185559" y="16518"/>
                  </a:lnTo>
                  <a:lnTo>
                    <a:pt x="179694" y="22341"/>
                  </a:lnTo>
                  <a:lnTo>
                    <a:pt x="174363" y="28709"/>
                  </a:lnTo>
                  <a:lnTo>
                    <a:pt x="165186" y="37546"/>
                  </a:lnTo>
                  <a:lnTo>
                    <a:pt x="157264" y="47537"/>
                  </a:lnTo>
                  <a:lnTo>
                    <a:pt x="156058" y="50908"/>
                  </a:lnTo>
                  <a:lnTo>
                    <a:pt x="155880" y="51090"/>
                  </a:lnTo>
                  <a:lnTo>
                    <a:pt x="145229" y="58300"/>
                  </a:lnTo>
                  <a:lnTo>
                    <a:pt x="136255" y="67272"/>
                  </a:lnTo>
                  <a:lnTo>
                    <a:pt x="129934" y="77655"/>
                  </a:lnTo>
                  <a:lnTo>
                    <a:pt x="122470" y="79839"/>
                  </a:lnTo>
                  <a:lnTo>
                    <a:pt x="117672" y="84569"/>
                  </a:lnTo>
                  <a:lnTo>
                    <a:pt x="115717" y="92212"/>
                  </a:lnTo>
                  <a:lnTo>
                    <a:pt x="107542" y="95123"/>
                  </a:lnTo>
                  <a:lnTo>
                    <a:pt x="101855" y="100763"/>
                  </a:lnTo>
                  <a:lnTo>
                    <a:pt x="99189" y="109133"/>
                  </a:lnTo>
                  <a:lnTo>
                    <a:pt x="99011" y="109315"/>
                  </a:lnTo>
                  <a:lnTo>
                    <a:pt x="95457" y="108951"/>
                  </a:lnTo>
                  <a:lnTo>
                    <a:pt x="93325" y="111499"/>
                  </a:lnTo>
                  <a:lnTo>
                    <a:pt x="91192" y="113682"/>
                  </a:lnTo>
                  <a:lnTo>
                    <a:pt x="82292" y="122794"/>
                  </a:lnTo>
                  <a:lnTo>
                    <a:pt x="73405" y="131891"/>
                  </a:lnTo>
                  <a:lnTo>
                    <a:pt x="64526" y="140975"/>
                  </a:lnTo>
                  <a:lnTo>
                    <a:pt x="55652" y="150048"/>
                  </a:lnTo>
                  <a:lnTo>
                    <a:pt x="46777" y="159112"/>
                  </a:lnTo>
                  <a:lnTo>
                    <a:pt x="37898" y="168170"/>
                  </a:lnTo>
                  <a:lnTo>
                    <a:pt x="29010" y="177224"/>
                  </a:lnTo>
                  <a:lnTo>
                    <a:pt x="20462" y="185919"/>
                  </a:lnTo>
                  <a:lnTo>
                    <a:pt x="18329" y="188284"/>
                  </a:lnTo>
                  <a:lnTo>
                    <a:pt x="16019" y="190468"/>
                  </a:lnTo>
                  <a:lnTo>
                    <a:pt x="16196" y="194107"/>
                  </a:lnTo>
                  <a:lnTo>
                    <a:pt x="8732" y="195198"/>
                  </a:lnTo>
                  <a:lnTo>
                    <a:pt x="6600" y="203386"/>
                  </a:lnTo>
                  <a:lnTo>
                    <a:pt x="380" y="206116"/>
                  </a:lnTo>
                  <a:lnTo>
                    <a:pt x="0" y="193931"/>
                  </a:lnTo>
                  <a:lnTo>
                    <a:pt x="5107" y="183308"/>
                  </a:lnTo>
                  <a:lnTo>
                    <a:pt x="6955" y="180460"/>
                  </a:lnTo>
                  <a:lnTo>
                    <a:pt x="13933" y="169839"/>
                  </a:lnTo>
                  <a:lnTo>
                    <a:pt x="20897" y="159218"/>
                  </a:lnTo>
                  <a:close/>
                </a:path>
              </a:pathLst>
            </a:custGeom>
            <a:solidFill>
              <a:srgbClr val="317193"/>
            </a:solidFill>
          </p:spPr>
          <p:txBody>
            <a:bodyPr wrap="square" lIns="0" tIns="0" rIns="0" bIns="0" rtlCol="0">
              <a:noAutofit/>
            </a:bodyPr>
            <a:lstStyle/>
            <a:p>
              <a:endParaRPr sz="1758"/>
            </a:p>
          </p:txBody>
        </p:sp>
        <p:sp>
          <p:nvSpPr>
            <p:cNvPr id="2075" name="object 1052"/>
            <p:cNvSpPr/>
            <p:nvPr/>
          </p:nvSpPr>
          <p:spPr>
            <a:xfrm>
              <a:off x="5628594" y="2395978"/>
              <a:ext cx="89024" cy="141253"/>
            </a:xfrm>
            <a:custGeom>
              <a:avLst/>
              <a:gdLst/>
              <a:ahLst/>
              <a:cxnLst/>
              <a:rect l="l" t="t" r="r" b="b"/>
              <a:pathLst>
                <a:path w="91167" h="144654">
                  <a:moveTo>
                    <a:pt x="55447" y="26747"/>
                  </a:moveTo>
                  <a:lnTo>
                    <a:pt x="54913" y="35299"/>
                  </a:lnTo>
                  <a:lnTo>
                    <a:pt x="62733" y="40394"/>
                  </a:lnTo>
                  <a:lnTo>
                    <a:pt x="64865" y="48218"/>
                  </a:lnTo>
                  <a:lnTo>
                    <a:pt x="68569" y="60380"/>
                  </a:lnTo>
                  <a:lnTo>
                    <a:pt x="72870" y="72334"/>
                  </a:lnTo>
                  <a:lnTo>
                    <a:pt x="77618" y="84125"/>
                  </a:lnTo>
                  <a:lnTo>
                    <a:pt x="82663" y="95799"/>
                  </a:lnTo>
                  <a:lnTo>
                    <a:pt x="83348" y="97346"/>
                  </a:lnTo>
                  <a:lnTo>
                    <a:pt x="85836" y="102986"/>
                  </a:lnTo>
                  <a:lnTo>
                    <a:pt x="88146" y="100803"/>
                  </a:lnTo>
                  <a:lnTo>
                    <a:pt x="91167" y="100075"/>
                  </a:lnTo>
                  <a:lnTo>
                    <a:pt x="90101" y="108445"/>
                  </a:lnTo>
                  <a:lnTo>
                    <a:pt x="89568" y="116997"/>
                  </a:lnTo>
                  <a:lnTo>
                    <a:pt x="87435" y="125003"/>
                  </a:lnTo>
                  <a:lnTo>
                    <a:pt x="80932" y="137072"/>
                  </a:lnTo>
                  <a:lnTo>
                    <a:pt x="69630" y="143455"/>
                  </a:lnTo>
                  <a:lnTo>
                    <a:pt x="63266" y="144654"/>
                  </a:lnTo>
                  <a:lnTo>
                    <a:pt x="49961" y="143327"/>
                  </a:lnTo>
                  <a:lnTo>
                    <a:pt x="39728" y="136205"/>
                  </a:lnTo>
                  <a:lnTo>
                    <a:pt x="36076" y="129916"/>
                  </a:lnTo>
                  <a:lnTo>
                    <a:pt x="31348" y="118134"/>
                  </a:lnTo>
                  <a:lnTo>
                    <a:pt x="26554" y="106369"/>
                  </a:lnTo>
                  <a:lnTo>
                    <a:pt x="21750" y="94603"/>
                  </a:lnTo>
                  <a:lnTo>
                    <a:pt x="16989" y="82820"/>
                  </a:lnTo>
                  <a:lnTo>
                    <a:pt x="12326" y="70999"/>
                  </a:lnTo>
                  <a:lnTo>
                    <a:pt x="7817" y="59124"/>
                  </a:lnTo>
                  <a:lnTo>
                    <a:pt x="3515" y="47177"/>
                  </a:lnTo>
                  <a:lnTo>
                    <a:pt x="0" y="36754"/>
                  </a:lnTo>
                  <a:lnTo>
                    <a:pt x="9596" y="40939"/>
                  </a:lnTo>
                  <a:lnTo>
                    <a:pt x="10307" y="32751"/>
                  </a:lnTo>
                  <a:lnTo>
                    <a:pt x="12617" y="27111"/>
                  </a:lnTo>
                  <a:lnTo>
                    <a:pt x="19193" y="25655"/>
                  </a:lnTo>
                  <a:lnTo>
                    <a:pt x="23102" y="21652"/>
                  </a:lnTo>
                  <a:lnTo>
                    <a:pt x="24524" y="14920"/>
                  </a:lnTo>
                  <a:lnTo>
                    <a:pt x="33588" y="13464"/>
                  </a:lnTo>
                  <a:lnTo>
                    <a:pt x="36076" y="3275"/>
                  </a:lnTo>
                  <a:lnTo>
                    <a:pt x="43895" y="0"/>
                  </a:lnTo>
                  <a:lnTo>
                    <a:pt x="46916" y="3275"/>
                  </a:lnTo>
                  <a:lnTo>
                    <a:pt x="47983" y="7460"/>
                  </a:lnTo>
                  <a:lnTo>
                    <a:pt x="48516" y="11827"/>
                  </a:lnTo>
                  <a:lnTo>
                    <a:pt x="53669" y="15466"/>
                  </a:lnTo>
                  <a:lnTo>
                    <a:pt x="55980" y="20015"/>
                  </a:lnTo>
                  <a:lnTo>
                    <a:pt x="55447" y="26747"/>
                  </a:lnTo>
                  <a:close/>
                </a:path>
              </a:pathLst>
            </a:custGeom>
            <a:solidFill>
              <a:srgbClr val="2C6281"/>
            </a:solidFill>
          </p:spPr>
          <p:txBody>
            <a:bodyPr wrap="square" lIns="0" tIns="0" rIns="0" bIns="0" rtlCol="0">
              <a:noAutofit/>
            </a:bodyPr>
            <a:lstStyle/>
            <a:p>
              <a:endParaRPr sz="1758"/>
            </a:p>
          </p:txBody>
        </p:sp>
        <p:sp>
          <p:nvSpPr>
            <p:cNvPr id="2076" name="object 1053"/>
            <p:cNvSpPr/>
            <p:nvPr/>
          </p:nvSpPr>
          <p:spPr>
            <a:xfrm>
              <a:off x="5728893" y="2263964"/>
              <a:ext cx="111237" cy="127750"/>
            </a:xfrm>
            <a:custGeom>
              <a:avLst/>
              <a:gdLst/>
              <a:ahLst/>
              <a:cxnLst/>
              <a:rect l="l" t="t" r="r" b="b"/>
              <a:pathLst>
                <a:path w="113915" h="130825">
                  <a:moveTo>
                    <a:pt x="90279" y="4366"/>
                  </a:moveTo>
                  <a:lnTo>
                    <a:pt x="90456" y="11281"/>
                  </a:lnTo>
                  <a:lnTo>
                    <a:pt x="91619" y="23921"/>
                  </a:lnTo>
                  <a:lnTo>
                    <a:pt x="93979" y="36435"/>
                  </a:lnTo>
                  <a:lnTo>
                    <a:pt x="96754" y="48872"/>
                  </a:lnTo>
                  <a:lnTo>
                    <a:pt x="98098" y="55314"/>
                  </a:lnTo>
                  <a:lnTo>
                    <a:pt x="100702" y="67722"/>
                  </a:lnTo>
                  <a:lnTo>
                    <a:pt x="103423" y="80114"/>
                  </a:lnTo>
                  <a:lnTo>
                    <a:pt x="106179" y="92508"/>
                  </a:lnTo>
                  <a:lnTo>
                    <a:pt x="108891" y="104920"/>
                  </a:lnTo>
                  <a:lnTo>
                    <a:pt x="111479" y="117370"/>
                  </a:lnTo>
                  <a:lnTo>
                    <a:pt x="113204" y="126277"/>
                  </a:lnTo>
                  <a:lnTo>
                    <a:pt x="113915" y="129370"/>
                  </a:lnTo>
                  <a:lnTo>
                    <a:pt x="111604" y="130462"/>
                  </a:lnTo>
                  <a:lnTo>
                    <a:pt x="108939" y="130825"/>
                  </a:lnTo>
                  <a:lnTo>
                    <a:pt x="100012" y="121806"/>
                  </a:lnTo>
                  <a:lnTo>
                    <a:pt x="91084" y="112776"/>
                  </a:lnTo>
                  <a:lnTo>
                    <a:pt x="82152" y="103742"/>
                  </a:lnTo>
                  <a:lnTo>
                    <a:pt x="73215" y="94709"/>
                  </a:lnTo>
                  <a:lnTo>
                    <a:pt x="64272" y="85682"/>
                  </a:lnTo>
                  <a:lnTo>
                    <a:pt x="55321" y="76665"/>
                  </a:lnTo>
                  <a:lnTo>
                    <a:pt x="46360" y="67663"/>
                  </a:lnTo>
                  <a:lnTo>
                    <a:pt x="37387" y="58683"/>
                  </a:lnTo>
                  <a:lnTo>
                    <a:pt x="31455" y="52767"/>
                  </a:lnTo>
                  <a:lnTo>
                    <a:pt x="26124" y="47308"/>
                  </a:lnTo>
                  <a:lnTo>
                    <a:pt x="29500" y="43487"/>
                  </a:lnTo>
                  <a:lnTo>
                    <a:pt x="33232" y="39484"/>
                  </a:lnTo>
                  <a:lnTo>
                    <a:pt x="42063" y="30361"/>
                  </a:lnTo>
                  <a:lnTo>
                    <a:pt x="50832" y="21174"/>
                  </a:lnTo>
                  <a:lnTo>
                    <a:pt x="59563" y="11948"/>
                  </a:lnTo>
                  <a:lnTo>
                    <a:pt x="63799" y="7460"/>
                  </a:lnTo>
                  <a:lnTo>
                    <a:pt x="58468" y="5640"/>
                  </a:lnTo>
                  <a:lnTo>
                    <a:pt x="55624" y="9461"/>
                  </a:lnTo>
                  <a:lnTo>
                    <a:pt x="52603" y="12554"/>
                  </a:lnTo>
                  <a:lnTo>
                    <a:pt x="43643" y="21596"/>
                  </a:lnTo>
                  <a:lnTo>
                    <a:pt x="34700" y="30645"/>
                  </a:lnTo>
                  <a:lnTo>
                    <a:pt x="27545" y="38210"/>
                  </a:lnTo>
                  <a:lnTo>
                    <a:pt x="23636" y="42759"/>
                  </a:lnTo>
                  <a:lnTo>
                    <a:pt x="21148" y="42213"/>
                  </a:lnTo>
                  <a:lnTo>
                    <a:pt x="17238" y="38210"/>
                  </a:lnTo>
                  <a:lnTo>
                    <a:pt x="13506" y="34571"/>
                  </a:lnTo>
                  <a:lnTo>
                    <a:pt x="11906" y="27657"/>
                  </a:lnTo>
                  <a:lnTo>
                    <a:pt x="4798" y="28930"/>
                  </a:lnTo>
                  <a:lnTo>
                    <a:pt x="4620" y="28748"/>
                  </a:lnTo>
                  <a:lnTo>
                    <a:pt x="3909" y="28021"/>
                  </a:lnTo>
                  <a:lnTo>
                    <a:pt x="3198" y="27293"/>
                  </a:lnTo>
                  <a:lnTo>
                    <a:pt x="2310" y="26383"/>
                  </a:lnTo>
                  <a:lnTo>
                    <a:pt x="3554" y="22744"/>
                  </a:lnTo>
                  <a:lnTo>
                    <a:pt x="3198" y="19469"/>
                  </a:lnTo>
                  <a:lnTo>
                    <a:pt x="0" y="16921"/>
                  </a:lnTo>
                  <a:lnTo>
                    <a:pt x="12459" y="14384"/>
                  </a:lnTo>
                  <a:lnTo>
                    <a:pt x="24902" y="11847"/>
                  </a:lnTo>
                  <a:lnTo>
                    <a:pt x="37336" y="9310"/>
                  </a:lnTo>
                  <a:lnTo>
                    <a:pt x="49767" y="6772"/>
                  </a:lnTo>
                  <a:lnTo>
                    <a:pt x="62203" y="4235"/>
                  </a:lnTo>
                  <a:lnTo>
                    <a:pt x="74650" y="1698"/>
                  </a:lnTo>
                  <a:lnTo>
                    <a:pt x="82992" y="0"/>
                  </a:lnTo>
                  <a:lnTo>
                    <a:pt x="88146" y="2001"/>
                  </a:lnTo>
                  <a:lnTo>
                    <a:pt x="90279" y="4366"/>
                  </a:lnTo>
                  <a:close/>
                </a:path>
              </a:pathLst>
            </a:custGeom>
            <a:solidFill>
              <a:srgbClr val="317193"/>
            </a:solidFill>
          </p:spPr>
          <p:txBody>
            <a:bodyPr wrap="square" lIns="0" tIns="0" rIns="0" bIns="0" rtlCol="0">
              <a:noAutofit/>
            </a:bodyPr>
            <a:lstStyle/>
            <a:p>
              <a:endParaRPr sz="1758"/>
            </a:p>
          </p:txBody>
        </p:sp>
        <p:sp>
          <p:nvSpPr>
            <p:cNvPr id="2077" name="object 1054"/>
            <p:cNvSpPr/>
            <p:nvPr/>
          </p:nvSpPr>
          <p:spPr>
            <a:xfrm>
              <a:off x="5136444" y="2135514"/>
              <a:ext cx="100406" cy="115845"/>
            </a:xfrm>
            <a:custGeom>
              <a:avLst/>
              <a:gdLst/>
              <a:ahLst/>
              <a:cxnLst/>
              <a:rect l="l" t="t" r="r" b="b"/>
              <a:pathLst>
                <a:path w="102823" h="118634">
                  <a:moveTo>
                    <a:pt x="29684" y="70607"/>
                  </a:moveTo>
                  <a:lnTo>
                    <a:pt x="38583" y="61528"/>
                  </a:lnTo>
                  <a:lnTo>
                    <a:pt x="47483" y="52454"/>
                  </a:lnTo>
                  <a:lnTo>
                    <a:pt x="56375" y="43378"/>
                  </a:lnTo>
                  <a:lnTo>
                    <a:pt x="65250" y="34293"/>
                  </a:lnTo>
                  <a:lnTo>
                    <a:pt x="74101" y="25194"/>
                  </a:lnTo>
                  <a:lnTo>
                    <a:pt x="82919" y="16074"/>
                  </a:lnTo>
                  <a:lnTo>
                    <a:pt x="91696" y="6926"/>
                  </a:lnTo>
                  <a:lnTo>
                    <a:pt x="98276" y="0"/>
                  </a:lnTo>
                  <a:lnTo>
                    <a:pt x="100764" y="1455"/>
                  </a:lnTo>
                  <a:lnTo>
                    <a:pt x="102008" y="9461"/>
                  </a:lnTo>
                  <a:lnTo>
                    <a:pt x="102823" y="21931"/>
                  </a:lnTo>
                  <a:lnTo>
                    <a:pt x="99806" y="33751"/>
                  </a:lnTo>
                  <a:lnTo>
                    <a:pt x="98454" y="38392"/>
                  </a:lnTo>
                  <a:lnTo>
                    <a:pt x="95464" y="50797"/>
                  </a:lnTo>
                  <a:lnTo>
                    <a:pt x="92786" y="63237"/>
                  </a:lnTo>
                  <a:lnTo>
                    <a:pt x="90373" y="75705"/>
                  </a:lnTo>
                  <a:lnTo>
                    <a:pt x="88179" y="88190"/>
                  </a:lnTo>
                  <a:lnTo>
                    <a:pt x="86369" y="99347"/>
                  </a:lnTo>
                  <a:lnTo>
                    <a:pt x="85125" y="107899"/>
                  </a:lnTo>
                  <a:lnTo>
                    <a:pt x="83348" y="114268"/>
                  </a:lnTo>
                  <a:lnTo>
                    <a:pt x="76061" y="118634"/>
                  </a:lnTo>
                  <a:lnTo>
                    <a:pt x="63594" y="116087"/>
                  </a:lnTo>
                  <a:lnTo>
                    <a:pt x="51115" y="113552"/>
                  </a:lnTo>
                  <a:lnTo>
                    <a:pt x="38695" y="110790"/>
                  </a:lnTo>
                  <a:lnTo>
                    <a:pt x="26406" y="107560"/>
                  </a:lnTo>
                  <a:lnTo>
                    <a:pt x="14318" y="103620"/>
                  </a:lnTo>
                  <a:lnTo>
                    <a:pt x="2503" y="98729"/>
                  </a:lnTo>
                  <a:lnTo>
                    <a:pt x="0" y="97528"/>
                  </a:lnTo>
                  <a:lnTo>
                    <a:pt x="177" y="97164"/>
                  </a:lnTo>
                  <a:lnTo>
                    <a:pt x="4798" y="95526"/>
                  </a:lnTo>
                  <a:lnTo>
                    <a:pt x="11018" y="95526"/>
                  </a:lnTo>
                  <a:lnTo>
                    <a:pt x="9596" y="87702"/>
                  </a:lnTo>
                  <a:lnTo>
                    <a:pt x="9596" y="87520"/>
                  </a:lnTo>
                  <a:lnTo>
                    <a:pt x="15105" y="87702"/>
                  </a:lnTo>
                  <a:lnTo>
                    <a:pt x="17593" y="82971"/>
                  </a:lnTo>
                  <a:lnTo>
                    <a:pt x="20792" y="79696"/>
                  </a:lnTo>
                  <a:lnTo>
                    <a:pt x="29684" y="70607"/>
                  </a:lnTo>
                  <a:close/>
                </a:path>
              </a:pathLst>
            </a:custGeom>
            <a:solidFill>
              <a:srgbClr val="317193"/>
            </a:solidFill>
          </p:spPr>
          <p:txBody>
            <a:bodyPr wrap="square" lIns="0" tIns="0" rIns="0" bIns="0" rtlCol="0">
              <a:noAutofit/>
            </a:bodyPr>
            <a:lstStyle/>
            <a:p>
              <a:endParaRPr sz="1758"/>
            </a:p>
          </p:txBody>
        </p:sp>
        <p:sp>
          <p:nvSpPr>
            <p:cNvPr id="2078" name="object 1055"/>
            <p:cNvSpPr/>
            <p:nvPr/>
          </p:nvSpPr>
          <p:spPr>
            <a:xfrm>
              <a:off x="5987985" y="2339648"/>
              <a:ext cx="83124" cy="127573"/>
            </a:xfrm>
            <a:custGeom>
              <a:avLst/>
              <a:gdLst/>
              <a:ahLst/>
              <a:cxnLst/>
              <a:rect l="l" t="t" r="r" b="b"/>
              <a:pathLst>
                <a:path w="85125" h="130644">
                  <a:moveTo>
                    <a:pt x="4265" y="101713"/>
                  </a:moveTo>
                  <a:lnTo>
                    <a:pt x="0" y="94434"/>
                  </a:lnTo>
                  <a:lnTo>
                    <a:pt x="11955" y="88516"/>
                  </a:lnTo>
                  <a:lnTo>
                    <a:pt x="15736" y="76033"/>
                  </a:lnTo>
                  <a:lnTo>
                    <a:pt x="16705" y="72418"/>
                  </a:lnTo>
                  <a:lnTo>
                    <a:pt x="25442" y="63220"/>
                  </a:lnTo>
                  <a:lnTo>
                    <a:pt x="34196" y="54005"/>
                  </a:lnTo>
                  <a:lnTo>
                    <a:pt x="42916" y="44756"/>
                  </a:lnTo>
                  <a:lnTo>
                    <a:pt x="51359" y="35663"/>
                  </a:lnTo>
                  <a:lnTo>
                    <a:pt x="55269" y="31478"/>
                  </a:lnTo>
                  <a:lnTo>
                    <a:pt x="61133" y="28567"/>
                  </a:lnTo>
                  <a:lnTo>
                    <a:pt x="61667" y="21652"/>
                  </a:lnTo>
                  <a:lnTo>
                    <a:pt x="72459" y="14682"/>
                  </a:lnTo>
                  <a:lnTo>
                    <a:pt x="80839" y="4998"/>
                  </a:lnTo>
                  <a:lnTo>
                    <a:pt x="85125" y="0"/>
                  </a:lnTo>
                  <a:lnTo>
                    <a:pt x="83364" y="12579"/>
                  </a:lnTo>
                  <a:lnTo>
                    <a:pt x="81276" y="25099"/>
                  </a:lnTo>
                  <a:lnTo>
                    <a:pt x="78952" y="37577"/>
                  </a:lnTo>
                  <a:lnTo>
                    <a:pt x="76484" y="50032"/>
                  </a:lnTo>
                  <a:lnTo>
                    <a:pt x="73964" y="62482"/>
                  </a:lnTo>
                  <a:lnTo>
                    <a:pt x="71483" y="74945"/>
                  </a:lnTo>
                  <a:lnTo>
                    <a:pt x="69132" y="87439"/>
                  </a:lnTo>
                  <a:lnTo>
                    <a:pt x="68064" y="93525"/>
                  </a:lnTo>
                  <a:lnTo>
                    <a:pt x="67176" y="98255"/>
                  </a:lnTo>
                  <a:lnTo>
                    <a:pt x="66642" y="102986"/>
                  </a:lnTo>
                  <a:lnTo>
                    <a:pt x="65576" y="107717"/>
                  </a:lnTo>
                  <a:lnTo>
                    <a:pt x="59777" y="120775"/>
                  </a:lnTo>
                  <a:lnTo>
                    <a:pt x="49704" y="128799"/>
                  </a:lnTo>
                  <a:lnTo>
                    <a:pt x="42651" y="130644"/>
                  </a:lnTo>
                  <a:lnTo>
                    <a:pt x="29739" y="129927"/>
                  </a:lnTo>
                  <a:lnTo>
                    <a:pt x="18953" y="124089"/>
                  </a:lnTo>
                  <a:lnTo>
                    <a:pt x="12617" y="116087"/>
                  </a:lnTo>
                  <a:lnTo>
                    <a:pt x="8530" y="108809"/>
                  </a:lnTo>
                  <a:lnTo>
                    <a:pt x="4265" y="101713"/>
                  </a:lnTo>
                  <a:close/>
                </a:path>
              </a:pathLst>
            </a:custGeom>
            <a:solidFill>
              <a:srgbClr val="317193"/>
            </a:solidFill>
          </p:spPr>
          <p:txBody>
            <a:bodyPr wrap="square" lIns="0" tIns="0" rIns="0" bIns="0" rtlCol="0">
              <a:noAutofit/>
            </a:bodyPr>
            <a:lstStyle/>
            <a:p>
              <a:endParaRPr sz="1758"/>
            </a:p>
          </p:txBody>
        </p:sp>
        <p:sp>
          <p:nvSpPr>
            <p:cNvPr id="2079" name="object 1056"/>
            <p:cNvSpPr/>
            <p:nvPr/>
          </p:nvSpPr>
          <p:spPr>
            <a:xfrm>
              <a:off x="5021012" y="2320824"/>
              <a:ext cx="73926" cy="118333"/>
            </a:xfrm>
            <a:custGeom>
              <a:avLst/>
              <a:gdLst/>
              <a:ahLst/>
              <a:cxnLst/>
              <a:rect l="l" t="t" r="r" b="b"/>
              <a:pathLst>
                <a:path w="75706" h="121182">
                  <a:moveTo>
                    <a:pt x="19370" y="121182"/>
                  </a:moveTo>
                  <a:lnTo>
                    <a:pt x="9596" y="119726"/>
                  </a:lnTo>
                  <a:lnTo>
                    <a:pt x="9063" y="110992"/>
                  </a:lnTo>
                  <a:lnTo>
                    <a:pt x="9774" y="104624"/>
                  </a:lnTo>
                  <a:lnTo>
                    <a:pt x="9675" y="91872"/>
                  </a:lnTo>
                  <a:lnTo>
                    <a:pt x="7419" y="79522"/>
                  </a:lnTo>
                  <a:lnTo>
                    <a:pt x="4235" y="67365"/>
                  </a:lnTo>
                  <a:lnTo>
                    <a:pt x="1351" y="55189"/>
                  </a:lnTo>
                  <a:lnTo>
                    <a:pt x="0" y="42941"/>
                  </a:lnTo>
                  <a:lnTo>
                    <a:pt x="7997" y="40939"/>
                  </a:lnTo>
                  <a:lnTo>
                    <a:pt x="8708" y="32570"/>
                  </a:lnTo>
                  <a:lnTo>
                    <a:pt x="12795" y="27111"/>
                  </a:lnTo>
                  <a:lnTo>
                    <a:pt x="19925" y="16603"/>
                  </a:lnTo>
                  <a:lnTo>
                    <a:pt x="26663" y="5838"/>
                  </a:lnTo>
                  <a:lnTo>
                    <a:pt x="28967" y="2183"/>
                  </a:lnTo>
                  <a:lnTo>
                    <a:pt x="29678" y="1637"/>
                  </a:lnTo>
                  <a:lnTo>
                    <a:pt x="30211" y="909"/>
                  </a:lnTo>
                  <a:lnTo>
                    <a:pt x="30744" y="363"/>
                  </a:lnTo>
                  <a:lnTo>
                    <a:pt x="31100" y="0"/>
                  </a:lnTo>
                  <a:lnTo>
                    <a:pt x="41749" y="1918"/>
                  </a:lnTo>
                  <a:lnTo>
                    <a:pt x="51526" y="6914"/>
                  </a:lnTo>
                  <a:lnTo>
                    <a:pt x="51892" y="6914"/>
                  </a:lnTo>
                  <a:lnTo>
                    <a:pt x="51892" y="7096"/>
                  </a:lnTo>
                  <a:lnTo>
                    <a:pt x="53847" y="14738"/>
                  </a:lnTo>
                  <a:lnTo>
                    <a:pt x="58645" y="19651"/>
                  </a:lnTo>
                  <a:lnTo>
                    <a:pt x="66109" y="21470"/>
                  </a:lnTo>
                  <a:lnTo>
                    <a:pt x="66109" y="21652"/>
                  </a:lnTo>
                  <a:lnTo>
                    <a:pt x="66820" y="27293"/>
                  </a:lnTo>
                  <a:lnTo>
                    <a:pt x="68775" y="31842"/>
                  </a:lnTo>
                  <a:lnTo>
                    <a:pt x="75706" y="31296"/>
                  </a:lnTo>
                  <a:lnTo>
                    <a:pt x="69334" y="42302"/>
                  </a:lnTo>
                  <a:lnTo>
                    <a:pt x="62857" y="53233"/>
                  </a:lnTo>
                  <a:lnTo>
                    <a:pt x="56276" y="64094"/>
                  </a:lnTo>
                  <a:lnTo>
                    <a:pt x="49594" y="74887"/>
                  </a:lnTo>
                  <a:lnTo>
                    <a:pt x="42812" y="85617"/>
                  </a:lnTo>
                  <a:lnTo>
                    <a:pt x="35932" y="96288"/>
                  </a:lnTo>
                  <a:lnTo>
                    <a:pt x="28957" y="106903"/>
                  </a:lnTo>
                  <a:lnTo>
                    <a:pt x="21887" y="117466"/>
                  </a:lnTo>
                  <a:lnTo>
                    <a:pt x="19370" y="121182"/>
                  </a:lnTo>
                  <a:close/>
                </a:path>
              </a:pathLst>
            </a:custGeom>
            <a:solidFill>
              <a:srgbClr val="317193"/>
            </a:solidFill>
          </p:spPr>
          <p:txBody>
            <a:bodyPr wrap="square" lIns="0" tIns="0" rIns="0" bIns="0" rtlCol="0">
              <a:noAutofit/>
            </a:bodyPr>
            <a:lstStyle/>
            <a:p>
              <a:endParaRPr sz="1758"/>
            </a:p>
          </p:txBody>
        </p:sp>
        <p:sp>
          <p:nvSpPr>
            <p:cNvPr id="2080" name="object 1057"/>
            <p:cNvSpPr/>
            <p:nvPr/>
          </p:nvSpPr>
          <p:spPr>
            <a:xfrm>
              <a:off x="4329126" y="2588233"/>
              <a:ext cx="114910" cy="144629"/>
            </a:xfrm>
            <a:custGeom>
              <a:avLst/>
              <a:gdLst/>
              <a:ahLst/>
              <a:cxnLst/>
              <a:rect l="l" t="t" r="r" b="b"/>
              <a:pathLst>
                <a:path w="117676" h="148111">
                  <a:moveTo>
                    <a:pt x="10532" y="8485"/>
                  </a:moveTo>
                  <a:lnTo>
                    <a:pt x="16349" y="0"/>
                  </a:lnTo>
                  <a:lnTo>
                    <a:pt x="28169" y="3107"/>
                  </a:lnTo>
                  <a:lnTo>
                    <a:pt x="40434" y="3541"/>
                  </a:lnTo>
                  <a:lnTo>
                    <a:pt x="51892" y="4548"/>
                  </a:lnTo>
                  <a:lnTo>
                    <a:pt x="64102" y="8238"/>
                  </a:lnTo>
                  <a:lnTo>
                    <a:pt x="75954" y="14256"/>
                  </a:lnTo>
                  <a:lnTo>
                    <a:pt x="86984" y="22233"/>
                  </a:lnTo>
                  <a:lnTo>
                    <a:pt x="96727" y="31801"/>
                  </a:lnTo>
                  <a:lnTo>
                    <a:pt x="104722" y="42591"/>
                  </a:lnTo>
                  <a:lnTo>
                    <a:pt x="110502" y="54234"/>
                  </a:lnTo>
                  <a:lnTo>
                    <a:pt x="115116" y="70917"/>
                  </a:lnTo>
                  <a:lnTo>
                    <a:pt x="117148" y="83167"/>
                  </a:lnTo>
                  <a:lnTo>
                    <a:pt x="117676" y="95342"/>
                  </a:lnTo>
                  <a:lnTo>
                    <a:pt x="116323" y="107439"/>
                  </a:lnTo>
                  <a:lnTo>
                    <a:pt x="112711" y="119461"/>
                  </a:lnTo>
                  <a:lnTo>
                    <a:pt x="105161" y="135107"/>
                  </a:lnTo>
                  <a:lnTo>
                    <a:pt x="97016" y="144934"/>
                  </a:lnTo>
                  <a:lnTo>
                    <a:pt x="91878" y="148111"/>
                  </a:lnTo>
                  <a:lnTo>
                    <a:pt x="89212" y="148111"/>
                  </a:lnTo>
                  <a:lnTo>
                    <a:pt x="87613" y="146838"/>
                  </a:lnTo>
                  <a:lnTo>
                    <a:pt x="87258" y="143926"/>
                  </a:lnTo>
                  <a:lnTo>
                    <a:pt x="92446" y="132290"/>
                  </a:lnTo>
                  <a:lnTo>
                    <a:pt x="97230" y="120545"/>
                  </a:lnTo>
                  <a:lnTo>
                    <a:pt x="97920" y="118634"/>
                  </a:lnTo>
                  <a:lnTo>
                    <a:pt x="100946" y="106487"/>
                  </a:lnTo>
                  <a:lnTo>
                    <a:pt x="101754" y="94035"/>
                  </a:lnTo>
                  <a:lnTo>
                    <a:pt x="100422" y="81649"/>
                  </a:lnTo>
                  <a:lnTo>
                    <a:pt x="97028" y="69694"/>
                  </a:lnTo>
                  <a:lnTo>
                    <a:pt x="91649" y="58541"/>
                  </a:lnTo>
                  <a:lnTo>
                    <a:pt x="84362" y="48555"/>
                  </a:lnTo>
                  <a:lnTo>
                    <a:pt x="75246" y="40106"/>
                  </a:lnTo>
                  <a:lnTo>
                    <a:pt x="64378" y="33562"/>
                  </a:lnTo>
                  <a:lnTo>
                    <a:pt x="58823" y="31296"/>
                  </a:lnTo>
                  <a:lnTo>
                    <a:pt x="46355" y="28011"/>
                  </a:lnTo>
                  <a:lnTo>
                    <a:pt x="33988" y="26717"/>
                  </a:lnTo>
                  <a:lnTo>
                    <a:pt x="21683" y="27191"/>
                  </a:lnTo>
                  <a:lnTo>
                    <a:pt x="9401" y="29210"/>
                  </a:lnTo>
                  <a:lnTo>
                    <a:pt x="0" y="31660"/>
                  </a:lnTo>
                  <a:lnTo>
                    <a:pt x="4729" y="19785"/>
                  </a:lnTo>
                  <a:lnTo>
                    <a:pt x="10532" y="8485"/>
                  </a:lnTo>
                  <a:close/>
                </a:path>
              </a:pathLst>
            </a:custGeom>
            <a:solidFill>
              <a:srgbClr val="F8BE95"/>
            </a:solidFill>
          </p:spPr>
          <p:txBody>
            <a:bodyPr wrap="square" lIns="0" tIns="0" rIns="0" bIns="0" rtlCol="0">
              <a:noAutofit/>
            </a:bodyPr>
            <a:lstStyle/>
            <a:p>
              <a:endParaRPr sz="1758"/>
            </a:p>
          </p:txBody>
        </p:sp>
        <p:sp>
          <p:nvSpPr>
            <p:cNvPr id="2081" name="object 1058"/>
            <p:cNvSpPr/>
            <p:nvPr/>
          </p:nvSpPr>
          <p:spPr>
            <a:xfrm>
              <a:off x="4310205" y="2614462"/>
              <a:ext cx="118115" cy="114319"/>
            </a:xfrm>
            <a:custGeom>
              <a:avLst/>
              <a:gdLst/>
              <a:ahLst/>
              <a:cxnLst/>
              <a:rect l="l" t="t" r="r" b="b"/>
              <a:pathLst>
                <a:path w="120958" h="117071">
                  <a:moveTo>
                    <a:pt x="4265" y="31370"/>
                  </a:moveTo>
                  <a:lnTo>
                    <a:pt x="9598" y="19772"/>
                  </a:lnTo>
                  <a:lnTo>
                    <a:pt x="15829" y="8671"/>
                  </a:lnTo>
                  <a:lnTo>
                    <a:pt x="19370" y="4805"/>
                  </a:lnTo>
                  <a:lnTo>
                    <a:pt x="31662" y="1753"/>
                  </a:lnTo>
                  <a:lnTo>
                    <a:pt x="43946" y="77"/>
                  </a:lnTo>
                  <a:lnTo>
                    <a:pt x="56262" y="0"/>
                  </a:lnTo>
                  <a:lnTo>
                    <a:pt x="68649" y="1742"/>
                  </a:lnTo>
                  <a:lnTo>
                    <a:pt x="78194" y="4441"/>
                  </a:lnTo>
                  <a:lnTo>
                    <a:pt x="89841" y="9988"/>
                  </a:lnTo>
                  <a:lnTo>
                    <a:pt x="99771" y="17609"/>
                  </a:lnTo>
                  <a:lnTo>
                    <a:pt x="107907" y="26935"/>
                  </a:lnTo>
                  <a:lnTo>
                    <a:pt x="114171" y="37598"/>
                  </a:lnTo>
                  <a:lnTo>
                    <a:pt x="118486" y="49230"/>
                  </a:lnTo>
                  <a:lnTo>
                    <a:pt x="120774" y="61464"/>
                  </a:lnTo>
                  <a:lnTo>
                    <a:pt x="120958" y="73931"/>
                  </a:lnTo>
                  <a:lnTo>
                    <a:pt x="118960" y="86264"/>
                  </a:lnTo>
                  <a:lnTo>
                    <a:pt x="117291" y="91780"/>
                  </a:lnTo>
                  <a:lnTo>
                    <a:pt x="112633" y="103552"/>
                  </a:lnTo>
                  <a:lnTo>
                    <a:pt x="107466" y="115198"/>
                  </a:lnTo>
                  <a:lnTo>
                    <a:pt x="106628" y="117071"/>
                  </a:lnTo>
                  <a:lnTo>
                    <a:pt x="102186" y="116344"/>
                  </a:lnTo>
                  <a:lnTo>
                    <a:pt x="97920" y="115070"/>
                  </a:lnTo>
                  <a:lnTo>
                    <a:pt x="96854" y="109429"/>
                  </a:lnTo>
                  <a:lnTo>
                    <a:pt x="102724" y="96887"/>
                  </a:lnTo>
                  <a:lnTo>
                    <a:pt x="105859" y="84287"/>
                  </a:lnTo>
                  <a:lnTo>
                    <a:pt x="106484" y="71932"/>
                  </a:lnTo>
                  <a:lnTo>
                    <a:pt x="104826" y="60124"/>
                  </a:lnTo>
                  <a:lnTo>
                    <a:pt x="101107" y="49166"/>
                  </a:lnTo>
                  <a:lnTo>
                    <a:pt x="95555" y="39360"/>
                  </a:lnTo>
                  <a:lnTo>
                    <a:pt x="88392" y="31008"/>
                  </a:lnTo>
                  <a:lnTo>
                    <a:pt x="79846" y="24413"/>
                  </a:lnTo>
                  <a:lnTo>
                    <a:pt x="74817" y="21727"/>
                  </a:lnTo>
                  <a:lnTo>
                    <a:pt x="62915" y="17919"/>
                  </a:lnTo>
                  <a:lnTo>
                    <a:pt x="50691" y="17166"/>
                  </a:lnTo>
                  <a:lnTo>
                    <a:pt x="38826" y="19417"/>
                  </a:lnTo>
                  <a:lnTo>
                    <a:pt x="27999" y="24623"/>
                  </a:lnTo>
                  <a:lnTo>
                    <a:pt x="18891" y="32732"/>
                  </a:lnTo>
                  <a:lnTo>
                    <a:pt x="12182" y="43695"/>
                  </a:lnTo>
                  <a:lnTo>
                    <a:pt x="12084" y="43925"/>
                  </a:lnTo>
                  <a:lnTo>
                    <a:pt x="3732" y="43561"/>
                  </a:lnTo>
                  <a:lnTo>
                    <a:pt x="0" y="39194"/>
                  </a:lnTo>
                  <a:lnTo>
                    <a:pt x="4265" y="31370"/>
                  </a:lnTo>
                  <a:close/>
                </a:path>
              </a:pathLst>
            </a:custGeom>
            <a:solidFill>
              <a:srgbClr val="F8BE95"/>
            </a:solidFill>
          </p:spPr>
          <p:txBody>
            <a:bodyPr wrap="square" lIns="0" tIns="0" rIns="0" bIns="0" rtlCol="0">
              <a:noAutofit/>
            </a:bodyPr>
            <a:lstStyle/>
            <a:p>
              <a:endParaRPr sz="1758"/>
            </a:p>
          </p:txBody>
        </p:sp>
        <p:sp>
          <p:nvSpPr>
            <p:cNvPr id="2082" name="object 1059"/>
            <p:cNvSpPr/>
            <p:nvPr/>
          </p:nvSpPr>
          <p:spPr>
            <a:xfrm>
              <a:off x="5807687" y="2173716"/>
              <a:ext cx="95098" cy="80843"/>
            </a:xfrm>
            <a:custGeom>
              <a:avLst/>
              <a:gdLst/>
              <a:ahLst/>
              <a:cxnLst/>
              <a:rect l="l" t="t" r="r" b="b"/>
              <a:pathLst>
                <a:path w="97387" h="82789">
                  <a:moveTo>
                    <a:pt x="16261" y="80245"/>
                  </a:moveTo>
                  <a:lnTo>
                    <a:pt x="3707" y="82284"/>
                  </a:lnTo>
                  <a:lnTo>
                    <a:pt x="0" y="82789"/>
                  </a:lnTo>
                  <a:lnTo>
                    <a:pt x="8917" y="73725"/>
                  </a:lnTo>
                  <a:lnTo>
                    <a:pt x="17835" y="64663"/>
                  </a:lnTo>
                  <a:lnTo>
                    <a:pt x="26753" y="55605"/>
                  </a:lnTo>
                  <a:lnTo>
                    <a:pt x="35671" y="46552"/>
                  </a:lnTo>
                  <a:lnTo>
                    <a:pt x="44588" y="37508"/>
                  </a:lnTo>
                  <a:lnTo>
                    <a:pt x="53506" y="28473"/>
                  </a:lnTo>
                  <a:lnTo>
                    <a:pt x="62424" y="19450"/>
                  </a:lnTo>
                  <a:lnTo>
                    <a:pt x="71341" y="10440"/>
                  </a:lnTo>
                  <a:lnTo>
                    <a:pt x="73573" y="8187"/>
                  </a:lnTo>
                  <a:lnTo>
                    <a:pt x="76772" y="4730"/>
                  </a:lnTo>
                  <a:lnTo>
                    <a:pt x="79438" y="363"/>
                  </a:lnTo>
                  <a:lnTo>
                    <a:pt x="84770" y="0"/>
                  </a:lnTo>
                  <a:lnTo>
                    <a:pt x="86606" y="12580"/>
                  </a:lnTo>
                  <a:lnTo>
                    <a:pt x="89217" y="24998"/>
                  </a:lnTo>
                  <a:lnTo>
                    <a:pt x="92383" y="37311"/>
                  </a:lnTo>
                  <a:lnTo>
                    <a:pt x="95432" y="48036"/>
                  </a:lnTo>
                  <a:lnTo>
                    <a:pt x="97387" y="54768"/>
                  </a:lnTo>
                  <a:lnTo>
                    <a:pt x="95432" y="57861"/>
                  </a:lnTo>
                  <a:lnTo>
                    <a:pt x="89746" y="59863"/>
                  </a:lnTo>
                  <a:lnTo>
                    <a:pt x="77662" y="64019"/>
                  </a:lnTo>
                  <a:lnTo>
                    <a:pt x="65528" y="67928"/>
                  </a:lnTo>
                  <a:lnTo>
                    <a:pt x="53332" y="71547"/>
                  </a:lnTo>
                  <a:lnTo>
                    <a:pt x="41063" y="74835"/>
                  </a:lnTo>
                  <a:lnTo>
                    <a:pt x="28709" y="77748"/>
                  </a:lnTo>
                  <a:lnTo>
                    <a:pt x="16261" y="80245"/>
                  </a:lnTo>
                  <a:close/>
                </a:path>
              </a:pathLst>
            </a:custGeom>
            <a:solidFill>
              <a:srgbClr val="2C6281"/>
            </a:solidFill>
          </p:spPr>
          <p:txBody>
            <a:bodyPr wrap="square" lIns="0" tIns="0" rIns="0" bIns="0" rtlCol="0">
              <a:noAutofit/>
            </a:bodyPr>
            <a:lstStyle/>
            <a:p>
              <a:endParaRPr sz="1758"/>
            </a:p>
          </p:txBody>
        </p:sp>
        <p:sp>
          <p:nvSpPr>
            <p:cNvPr id="2083" name="object 1060"/>
            <p:cNvSpPr/>
            <p:nvPr/>
          </p:nvSpPr>
          <p:spPr>
            <a:xfrm>
              <a:off x="4322036" y="2631233"/>
              <a:ext cx="92186" cy="90079"/>
            </a:xfrm>
            <a:custGeom>
              <a:avLst/>
              <a:gdLst/>
              <a:ahLst/>
              <a:cxnLst/>
              <a:rect l="l" t="t" r="r" b="b"/>
              <a:pathLst>
                <a:path w="94405" h="92248">
                  <a:moveTo>
                    <a:pt x="62733" y="4545"/>
                  </a:moveTo>
                  <a:lnTo>
                    <a:pt x="71924" y="10084"/>
                  </a:lnTo>
                  <a:lnTo>
                    <a:pt x="79850" y="17540"/>
                  </a:lnTo>
                  <a:lnTo>
                    <a:pt x="86286" y="26611"/>
                  </a:lnTo>
                  <a:lnTo>
                    <a:pt x="91007" y="36994"/>
                  </a:lnTo>
                  <a:lnTo>
                    <a:pt x="93788" y="48388"/>
                  </a:lnTo>
                  <a:lnTo>
                    <a:pt x="94405" y="60490"/>
                  </a:lnTo>
                  <a:lnTo>
                    <a:pt x="92631" y="72998"/>
                  </a:lnTo>
                  <a:lnTo>
                    <a:pt x="88243" y="85608"/>
                  </a:lnTo>
                  <a:lnTo>
                    <a:pt x="84770" y="92248"/>
                  </a:lnTo>
                  <a:lnTo>
                    <a:pt x="78372" y="89700"/>
                  </a:lnTo>
                  <a:lnTo>
                    <a:pt x="71796" y="86971"/>
                  </a:lnTo>
                  <a:lnTo>
                    <a:pt x="68420" y="80239"/>
                  </a:lnTo>
                  <a:lnTo>
                    <a:pt x="73637" y="68576"/>
                  </a:lnTo>
                  <a:lnTo>
                    <a:pt x="74218" y="56646"/>
                  </a:lnTo>
                  <a:lnTo>
                    <a:pt x="71794" y="44783"/>
                  </a:lnTo>
                  <a:lnTo>
                    <a:pt x="70730" y="41300"/>
                  </a:lnTo>
                  <a:lnTo>
                    <a:pt x="63593" y="30362"/>
                  </a:lnTo>
                  <a:lnTo>
                    <a:pt x="52197" y="23280"/>
                  </a:lnTo>
                  <a:lnTo>
                    <a:pt x="41229" y="21649"/>
                  </a:lnTo>
                  <a:lnTo>
                    <a:pt x="28244" y="25284"/>
                  </a:lnTo>
                  <a:lnTo>
                    <a:pt x="19022" y="34358"/>
                  </a:lnTo>
                  <a:lnTo>
                    <a:pt x="16349" y="41118"/>
                  </a:lnTo>
                  <a:lnTo>
                    <a:pt x="9241" y="38389"/>
                  </a:lnTo>
                  <a:lnTo>
                    <a:pt x="4087" y="33112"/>
                  </a:lnTo>
                  <a:lnTo>
                    <a:pt x="0" y="26744"/>
                  </a:lnTo>
                  <a:lnTo>
                    <a:pt x="6658" y="15728"/>
                  </a:lnTo>
                  <a:lnTo>
                    <a:pt x="15727" y="7566"/>
                  </a:lnTo>
                  <a:lnTo>
                    <a:pt x="26528" y="2306"/>
                  </a:lnTo>
                  <a:lnTo>
                    <a:pt x="38380" y="0"/>
                  </a:lnTo>
                  <a:lnTo>
                    <a:pt x="50604" y="696"/>
                  </a:lnTo>
                  <a:lnTo>
                    <a:pt x="62519" y="4446"/>
                  </a:lnTo>
                  <a:lnTo>
                    <a:pt x="62733" y="4545"/>
                  </a:lnTo>
                  <a:close/>
                </a:path>
              </a:pathLst>
            </a:custGeom>
            <a:solidFill>
              <a:srgbClr val="F8BE95"/>
            </a:solidFill>
          </p:spPr>
          <p:txBody>
            <a:bodyPr wrap="square" lIns="0" tIns="0" rIns="0" bIns="0" rtlCol="0">
              <a:noAutofit/>
            </a:bodyPr>
            <a:lstStyle/>
            <a:p>
              <a:endParaRPr sz="1758"/>
            </a:p>
          </p:txBody>
        </p:sp>
        <p:sp>
          <p:nvSpPr>
            <p:cNvPr id="2084" name="object 1061"/>
            <p:cNvSpPr/>
            <p:nvPr/>
          </p:nvSpPr>
          <p:spPr>
            <a:xfrm>
              <a:off x="6157162" y="2190589"/>
              <a:ext cx="48655" cy="196051"/>
            </a:xfrm>
            <a:custGeom>
              <a:avLst/>
              <a:gdLst/>
              <a:ahLst/>
              <a:cxnLst/>
              <a:rect l="l" t="t" r="r" b="b"/>
              <a:pathLst>
                <a:path w="49826" h="200771">
                  <a:moveTo>
                    <a:pt x="22214" y="195420"/>
                  </a:moveTo>
                  <a:lnTo>
                    <a:pt x="28967" y="196511"/>
                  </a:lnTo>
                  <a:lnTo>
                    <a:pt x="32877" y="197421"/>
                  </a:lnTo>
                  <a:lnTo>
                    <a:pt x="31100" y="186504"/>
                  </a:lnTo>
                  <a:lnTo>
                    <a:pt x="29001" y="173952"/>
                  </a:lnTo>
                  <a:lnTo>
                    <a:pt x="26853" y="161430"/>
                  </a:lnTo>
                  <a:lnTo>
                    <a:pt x="24642" y="148934"/>
                  </a:lnTo>
                  <a:lnTo>
                    <a:pt x="22353" y="136460"/>
                  </a:lnTo>
                  <a:lnTo>
                    <a:pt x="19971" y="124003"/>
                  </a:lnTo>
                  <a:lnTo>
                    <a:pt x="17480" y="111559"/>
                  </a:lnTo>
                  <a:lnTo>
                    <a:pt x="14866" y="99123"/>
                  </a:lnTo>
                  <a:lnTo>
                    <a:pt x="12262" y="87338"/>
                  </a:lnTo>
                  <a:lnTo>
                    <a:pt x="9654" y="74914"/>
                  </a:lnTo>
                  <a:lnTo>
                    <a:pt x="7333" y="62417"/>
                  </a:lnTo>
                  <a:lnTo>
                    <a:pt x="5205" y="49876"/>
                  </a:lnTo>
                  <a:lnTo>
                    <a:pt x="3178" y="37325"/>
                  </a:lnTo>
                  <a:lnTo>
                    <a:pt x="1157" y="24796"/>
                  </a:lnTo>
                  <a:lnTo>
                    <a:pt x="0" y="17831"/>
                  </a:lnTo>
                  <a:lnTo>
                    <a:pt x="649" y="4934"/>
                  </a:lnTo>
                  <a:lnTo>
                    <a:pt x="12639" y="426"/>
                  </a:lnTo>
                  <a:lnTo>
                    <a:pt x="16882" y="0"/>
                  </a:lnTo>
                  <a:lnTo>
                    <a:pt x="22569" y="7096"/>
                  </a:lnTo>
                  <a:lnTo>
                    <a:pt x="23458" y="14920"/>
                  </a:lnTo>
                  <a:lnTo>
                    <a:pt x="16882" y="21106"/>
                  </a:lnTo>
                  <a:lnTo>
                    <a:pt x="11596" y="31802"/>
                  </a:lnTo>
                  <a:lnTo>
                    <a:pt x="15427" y="42614"/>
                  </a:lnTo>
                  <a:lnTo>
                    <a:pt x="15638" y="42941"/>
                  </a:lnTo>
                  <a:lnTo>
                    <a:pt x="15461" y="42941"/>
                  </a:lnTo>
                  <a:lnTo>
                    <a:pt x="17787" y="55443"/>
                  </a:lnTo>
                  <a:lnTo>
                    <a:pt x="20546" y="67845"/>
                  </a:lnTo>
                  <a:lnTo>
                    <a:pt x="23621" y="80173"/>
                  </a:lnTo>
                  <a:lnTo>
                    <a:pt x="26891" y="92454"/>
                  </a:lnTo>
                  <a:lnTo>
                    <a:pt x="30236" y="104714"/>
                  </a:lnTo>
                  <a:lnTo>
                    <a:pt x="33539" y="116979"/>
                  </a:lnTo>
                  <a:lnTo>
                    <a:pt x="36679" y="129275"/>
                  </a:lnTo>
                  <a:lnTo>
                    <a:pt x="37320" y="131917"/>
                  </a:lnTo>
                  <a:lnTo>
                    <a:pt x="40357" y="144227"/>
                  </a:lnTo>
                  <a:lnTo>
                    <a:pt x="43530" y="156507"/>
                  </a:lnTo>
                  <a:lnTo>
                    <a:pt x="47071" y="168727"/>
                  </a:lnTo>
                  <a:lnTo>
                    <a:pt x="48338" y="172675"/>
                  </a:lnTo>
                  <a:lnTo>
                    <a:pt x="49826" y="185248"/>
                  </a:lnTo>
                  <a:lnTo>
                    <a:pt x="42179" y="194731"/>
                  </a:lnTo>
                  <a:lnTo>
                    <a:pt x="41940" y="194874"/>
                  </a:lnTo>
                  <a:lnTo>
                    <a:pt x="39985" y="195966"/>
                  </a:lnTo>
                  <a:lnTo>
                    <a:pt x="38564" y="198149"/>
                  </a:lnTo>
                  <a:lnTo>
                    <a:pt x="36786" y="199787"/>
                  </a:lnTo>
                  <a:lnTo>
                    <a:pt x="24774" y="200771"/>
                  </a:lnTo>
                  <a:lnTo>
                    <a:pt x="14619" y="194424"/>
                  </a:lnTo>
                  <a:lnTo>
                    <a:pt x="14217" y="193782"/>
                  </a:lnTo>
                  <a:lnTo>
                    <a:pt x="22214" y="195420"/>
                  </a:lnTo>
                  <a:close/>
                </a:path>
              </a:pathLst>
            </a:custGeom>
            <a:solidFill>
              <a:srgbClr val="E7E6E3"/>
            </a:solidFill>
          </p:spPr>
          <p:txBody>
            <a:bodyPr wrap="square" lIns="0" tIns="0" rIns="0" bIns="0" rtlCol="0">
              <a:noAutofit/>
            </a:bodyPr>
            <a:lstStyle/>
            <a:p>
              <a:endParaRPr sz="1758"/>
            </a:p>
          </p:txBody>
        </p:sp>
        <p:sp>
          <p:nvSpPr>
            <p:cNvPr id="2085" name="object 1062"/>
            <p:cNvSpPr/>
            <p:nvPr/>
          </p:nvSpPr>
          <p:spPr>
            <a:xfrm>
              <a:off x="5511257" y="2292266"/>
              <a:ext cx="29847" cy="197174"/>
            </a:xfrm>
            <a:custGeom>
              <a:avLst/>
              <a:gdLst/>
              <a:ahLst/>
              <a:cxnLst/>
              <a:rect l="l" t="t" r="r" b="b"/>
              <a:pathLst>
                <a:path w="30566" h="201921">
                  <a:moveTo>
                    <a:pt x="6474" y="2838"/>
                  </a:moveTo>
                  <a:lnTo>
                    <a:pt x="18204" y="0"/>
                  </a:lnTo>
                  <a:lnTo>
                    <a:pt x="24524" y="314"/>
                  </a:lnTo>
                  <a:lnTo>
                    <a:pt x="24169" y="2134"/>
                  </a:lnTo>
                  <a:lnTo>
                    <a:pt x="24169" y="3771"/>
                  </a:lnTo>
                  <a:lnTo>
                    <a:pt x="26301" y="4499"/>
                  </a:lnTo>
                  <a:lnTo>
                    <a:pt x="30566" y="12323"/>
                  </a:lnTo>
                  <a:lnTo>
                    <a:pt x="26834" y="18146"/>
                  </a:lnTo>
                  <a:lnTo>
                    <a:pt x="20970" y="22149"/>
                  </a:lnTo>
                  <a:lnTo>
                    <a:pt x="14928" y="26334"/>
                  </a:lnTo>
                  <a:lnTo>
                    <a:pt x="13506" y="31428"/>
                  </a:lnTo>
                  <a:lnTo>
                    <a:pt x="14039" y="38525"/>
                  </a:lnTo>
                  <a:lnTo>
                    <a:pt x="15026" y="51203"/>
                  </a:lnTo>
                  <a:lnTo>
                    <a:pt x="15948" y="63881"/>
                  </a:lnTo>
                  <a:lnTo>
                    <a:pt x="16828" y="76556"/>
                  </a:lnTo>
                  <a:lnTo>
                    <a:pt x="17691" y="89229"/>
                  </a:lnTo>
                  <a:lnTo>
                    <a:pt x="18560" y="101897"/>
                  </a:lnTo>
                  <a:lnTo>
                    <a:pt x="19459" y="114561"/>
                  </a:lnTo>
                  <a:lnTo>
                    <a:pt x="20413" y="127219"/>
                  </a:lnTo>
                  <a:lnTo>
                    <a:pt x="21444" y="139870"/>
                  </a:lnTo>
                  <a:lnTo>
                    <a:pt x="22577" y="152514"/>
                  </a:lnTo>
                  <a:lnTo>
                    <a:pt x="23836" y="165148"/>
                  </a:lnTo>
                  <a:lnTo>
                    <a:pt x="24346" y="169896"/>
                  </a:lnTo>
                  <a:lnTo>
                    <a:pt x="23755" y="184635"/>
                  </a:lnTo>
                  <a:lnTo>
                    <a:pt x="17985" y="194806"/>
                  </a:lnTo>
                  <a:lnTo>
                    <a:pt x="6683" y="201347"/>
                  </a:lnTo>
                  <a:lnTo>
                    <a:pt x="4976" y="201921"/>
                  </a:lnTo>
                  <a:lnTo>
                    <a:pt x="3198" y="201011"/>
                  </a:lnTo>
                  <a:lnTo>
                    <a:pt x="1599" y="199919"/>
                  </a:lnTo>
                  <a:lnTo>
                    <a:pt x="0" y="198827"/>
                  </a:lnTo>
                  <a:lnTo>
                    <a:pt x="6575" y="197736"/>
                  </a:lnTo>
                  <a:lnTo>
                    <a:pt x="4798" y="192277"/>
                  </a:lnTo>
                  <a:lnTo>
                    <a:pt x="4798" y="188274"/>
                  </a:lnTo>
                  <a:lnTo>
                    <a:pt x="4860" y="175604"/>
                  </a:lnTo>
                  <a:lnTo>
                    <a:pt x="4877" y="162928"/>
                  </a:lnTo>
                  <a:lnTo>
                    <a:pt x="4864" y="150243"/>
                  </a:lnTo>
                  <a:lnTo>
                    <a:pt x="4837" y="137542"/>
                  </a:lnTo>
                  <a:lnTo>
                    <a:pt x="4810" y="124821"/>
                  </a:lnTo>
                  <a:lnTo>
                    <a:pt x="4798" y="112217"/>
                  </a:lnTo>
                  <a:lnTo>
                    <a:pt x="4798" y="19237"/>
                  </a:lnTo>
                  <a:lnTo>
                    <a:pt x="6474" y="2838"/>
                  </a:lnTo>
                  <a:close/>
                </a:path>
              </a:pathLst>
            </a:custGeom>
            <a:solidFill>
              <a:srgbClr val="E7E6E3"/>
            </a:solidFill>
          </p:spPr>
          <p:txBody>
            <a:bodyPr wrap="square" lIns="0" tIns="0" rIns="0" bIns="0" rtlCol="0">
              <a:noAutofit/>
            </a:bodyPr>
            <a:lstStyle/>
            <a:p>
              <a:endParaRPr sz="1758"/>
            </a:p>
          </p:txBody>
        </p:sp>
        <p:sp>
          <p:nvSpPr>
            <p:cNvPr id="2086" name="object 1063"/>
            <p:cNvSpPr/>
            <p:nvPr/>
          </p:nvSpPr>
          <p:spPr>
            <a:xfrm>
              <a:off x="4845078" y="2192016"/>
              <a:ext cx="57979" cy="191714"/>
            </a:xfrm>
            <a:custGeom>
              <a:avLst/>
              <a:gdLst/>
              <a:ahLst/>
              <a:cxnLst/>
              <a:rect l="l" t="t" r="r" b="b"/>
              <a:pathLst>
                <a:path w="59375" h="196329">
                  <a:moveTo>
                    <a:pt x="9994" y="146524"/>
                  </a:moveTo>
                  <a:lnTo>
                    <a:pt x="12486" y="134073"/>
                  </a:lnTo>
                  <a:lnTo>
                    <a:pt x="14990" y="121621"/>
                  </a:lnTo>
                  <a:lnTo>
                    <a:pt x="16882" y="112266"/>
                  </a:lnTo>
                  <a:lnTo>
                    <a:pt x="19368" y="99829"/>
                  </a:lnTo>
                  <a:lnTo>
                    <a:pt x="21866" y="87380"/>
                  </a:lnTo>
                  <a:lnTo>
                    <a:pt x="24371" y="74923"/>
                  </a:lnTo>
                  <a:lnTo>
                    <a:pt x="26881" y="62462"/>
                  </a:lnTo>
                  <a:lnTo>
                    <a:pt x="29391" y="50000"/>
                  </a:lnTo>
                  <a:lnTo>
                    <a:pt x="31898" y="37541"/>
                  </a:lnTo>
                  <a:lnTo>
                    <a:pt x="34399" y="25089"/>
                  </a:lnTo>
                  <a:lnTo>
                    <a:pt x="36890" y="12647"/>
                  </a:lnTo>
                  <a:lnTo>
                    <a:pt x="37853" y="7824"/>
                  </a:lnTo>
                  <a:lnTo>
                    <a:pt x="38741" y="3093"/>
                  </a:lnTo>
                  <a:lnTo>
                    <a:pt x="40518" y="0"/>
                  </a:lnTo>
                  <a:lnTo>
                    <a:pt x="45672" y="2183"/>
                  </a:lnTo>
                  <a:lnTo>
                    <a:pt x="49937" y="4184"/>
                  </a:lnTo>
                  <a:lnTo>
                    <a:pt x="55269" y="1091"/>
                  </a:lnTo>
                  <a:lnTo>
                    <a:pt x="59179" y="5276"/>
                  </a:lnTo>
                  <a:lnTo>
                    <a:pt x="59375" y="17450"/>
                  </a:lnTo>
                  <a:lnTo>
                    <a:pt x="50732" y="25127"/>
                  </a:lnTo>
                  <a:lnTo>
                    <a:pt x="49937" y="25473"/>
                  </a:lnTo>
                  <a:lnTo>
                    <a:pt x="44428" y="27657"/>
                  </a:lnTo>
                  <a:lnTo>
                    <a:pt x="42118" y="30568"/>
                  </a:lnTo>
                  <a:lnTo>
                    <a:pt x="41407" y="36754"/>
                  </a:lnTo>
                  <a:lnTo>
                    <a:pt x="39740" y="49323"/>
                  </a:lnTo>
                  <a:lnTo>
                    <a:pt x="38051" y="61892"/>
                  </a:lnTo>
                  <a:lnTo>
                    <a:pt x="36344" y="74463"/>
                  </a:lnTo>
                  <a:lnTo>
                    <a:pt x="34624" y="87037"/>
                  </a:lnTo>
                  <a:lnTo>
                    <a:pt x="32898" y="99614"/>
                  </a:lnTo>
                  <a:lnTo>
                    <a:pt x="31169" y="112196"/>
                  </a:lnTo>
                  <a:lnTo>
                    <a:pt x="29445" y="124783"/>
                  </a:lnTo>
                  <a:lnTo>
                    <a:pt x="27729" y="137377"/>
                  </a:lnTo>
                  <a:lnTo>
                    <a:pt x="26027" y="149978"/>
                  </a:lnTo>
                  <a:lnTo>
                    <a:pt x="24346" y="162587"/>
                  </a:lnTo>
                  <a:lnTo>
                    <a:pt x="23280" y="170674"/>
                  </a:lnTo>
                  <a:lnTo>
                    <a:pt x="20494" y="186228"/>
                  </a:lnTo>
                  <a:lnTo>
                    <a:pt x="13272" y="192851"/>
                  </a:lnTo>
                  <a:lnTo>
                    <a:pt x="0" y="196329"/>
                  </a:lnTo>
                  <a:lnTo>
                    <a:pt x="2516" y="183878"/>
                  </a:lnTo>
                  <a:lnTo>
                    <a:pt x="5016" y="171427"/>
                  </a:lnTo>
                  <a:lnTo>
                    <a:pt x="7506" y="158975"/>
                  </a:lnTo>
                  <a:lnTo>
                    <a:pt x="9994" y="146524"/>
                  </a:lnTo>
                  <a:close/>
                </a:path>
              </a:pathLst>
            </a:custGeom>
            <a:solidFill>
              <a:srgbClr val="E7E6E3"/>
            </a:solidFill>
          </p:spPr>
          <p:txBody>
            <a:bodyPr wrap="square" lIns="0" tIns="0" rIns="0" bIns="0" rtlCol="0">
              <a:noAutofit/>
            </a:bodyPr>
            <a:lstStyle/>
            <a:p>
              <a:endParaRPr sz="1758"/>
            </a:p>
          </p:txBody>
        </p:sp>
        <p:sp>
          <p:nvSpPr>
            <p:cNvPr id="2087" name="object 1064"/>
            <p:cNvSpPr/>
            <p:nvPr/>
          </p:nvSpPr>
          <p:spPr>
            <a:xfrm>
              <a:off x="5685519" y="2282436"/>
              <a:ext cx="62473" cy="90260"/>
            </a:xfrm>
            <a:custGeom>
              <a:avLst/>
              <a:gdLst/>
              <a:ahLst/>
              <a:cxnLst/>
              <a:rect l="l" t="t" r="r" b="b"/>
              <a:pathLst>
                <a:path w="63977" h="92433">
                  <a:moveTo>
                    <a:pt x="49404" y="16375"/>
                  </a:moveTo>
                  <a:lnTo>
                    <a:pt x="54913" y="19105"/>
                  </a:lnTo>
                  <a:lnTo>
                    <a:pt x="58468" y="22926"/>
                  </a:lnTo>
                  <a:lnTo>
                    <a:pt x="61666" y="26383"/>
                  </a:lnTo>
                  <a:lnTo>
                    <a:pt x="63977" y="29476"/>
                  </a:lnTo>
                  <a:lnTo>
                    <a:pt x="60956" y="34207"/>
                  </a:lnTo>
                  <a:lnTo>
                    <a:pt x="50404" y="41381"/>
                  </a:lnTo>
                  <a:lnTo>
                    <a:pt x="41269" y="50188"/>
                  </a:lnTo>
                  <a:lnTo>
                    <a:pt x="32710" y="59687"/>
                  </a:lnTo>
                  <a:lnTo>
                    <a:pt x="23885" y="68935"/>
                  </a:lnTo>
                  <a:lnTo>
                    <a:pt x="18482" y="73873"/>
                  </a:lnTo>
                  <a:lnTo>
                    <a:pt x="12084" y="77331"/>
                  </a:lnTo>
                  <a:lnTo>
                    <a:pt x="11196" y="85155"/>
                  </a:lnTo>
                  <a:lnTo>
                    <a:pt x="6575" y="85337"/>
                  </a:lnTo>
                  <a:lnTo>
                    <a:pt x="4265" y="87702"/>
                  </a:lnTo>
                  <a:lnTo>
                    <a:pt x="4087" y="92433"/>
                  </a:lnTo>
                  <a:lnTo>
                    <a:pt x="2665" y="92433"/>
                  </a:lnTo>
                  <a:lnTo>
                    <a:pt x="1421" y="92251"/>
                  </a:lnTo>
                  <a:lnTo>
                    <a:pt x="0" y="92251"/>
                  </a:lnTo>
                  <a:lnTo>
                    <a:pt x="2168" y="79717"/>
                  </a:lnTo>
                  <a:lnTo>
                    <a:pt x="4347" y="67189"/>
                  </a:lnTo>
                  <a:lnTo>
                    <a:pt x="6551" y="54673"/>
                  </a:lnTo>
                  <a:lnTo>
                    <a:pt x="8789" y="42175"/>
                  </a:lnTo>
                  <a:lnTo>
                    <a:pt x="11075" y="29701"/>
                  </a:lnTo>
                  <a:lnTo>
                    <a:pt x="12617" y="21470"/>
                  </a:lnTo>
                  <a:lnTo>
                    <a:pt x="18197" y="8975"/>
                  </a:lnTo>
                  <a:lnTo>
                    <a:pt x="28909" y="1882"/>
                  </a:lnTo>
                  <a:lnTo>
                    <a:pt x="39630" y="0"/>
                  </a:lnTo>
                  <a:lnTo>
                    <a:pt x="39808" y="4730"/>
                  </a:lnTo>
                  <a:lnTo>
                    <a:pt x="41940" y="7460"/>
                  </a:lnTo>
                  <a:lnTo>
                    <a:pt x="46739" y="7460"/>
                  </a:lnTo>
                  <a:lnTo>
                    <a:pt x="47627" y="8369"/>
                  </a:lnTo>
                  <a:lnTo>
                    <a:pt x="48338" y="9097"/>
                  </a:lnTo>
                  <a:lnTo>
                    <a:pt x="49049" y="9825"/>
                  </a:lnTo>
                  <a:lnTo>
                    <a:pt x="49227" y="10007"/>
                  </a:lnTo>
                  <a:lnTo>
                    <a:pt x="49404" y="16375"/>
                  </a:lnTo>
                  <a:close/>
                </a:path>
              </a:pathLst>
            </a:custGeom>
            <a:solidFill>
              <a:srgbClr val="317193"/>
            </a:solidFill>
          </p:spPr>
          <p:txBody>
            <a:bodyPr wrap="square" lIns="0" tIns="0" rIns="0" bIns="0" rtlCol="0">
              <a:noAutofit/>
            </a:bodyPr>
            <a:lstStyle/>
            <a:p>
              <a:endParaRPr sz="1758"/>
            </a:p>
          </p:txBody>
        </p:sp>
        <p:sp>
          <p:nvSpPr>
            <p:cNvPr id="2088" name="object 1065"/>
            <p:cNvSpPr/>
            <p:nvPr/>
          </p:nvSpPr>
          <p:spPr>
            <a:xfrm>
              <a:off x="5461453" y="2197341"/>
              <a:ext cx="57260" cy="73025"/>
            </a:xfrm>
            <a:custGeom>
              <a:avLst/>
              <a:gdLst/>
              <a:ahLst/>
              <a:cxnLst/>
              <a:rect l="l" t="t" r="r" b="b"/>
              <a:pathLst>
                <a:path w="58638" h="74783">
                  <a:moveTo>
                    <a:pt x="57984" y="50338"/>
                  </a:moveTo>
                  <a:lnTo>
                    <a:pt x="57598" y="62966"/>
                  </a:lnTo>
                  <a:lnTo>
                    <a:pt x="57579" y="65867"/>
                  </a:lnTo>
                  <a:lnTo>
                    <a:pt x="57579" y="72964"/>
                  </a:lnTo>
                  <a:lnTo>
                    <a:pt x="50293" y="71872"/>
                  </a:lnTo>
                  <a:lnTo>
                    <a:pt x="46383" y="74783"/>
                  </a:lnTo>
                  <a:lnTo>
                    <a:pt x="33485" y="72558"/>
                  </a:lnTo>
                  <a:lnTo>
                    <a:pt x="21444" y="68379"/>
                  </a:lnTo>
                  <a:lnTo>
                    <a:pt x="10404" y="61950"/>
                  </a:lnTo>
                  <a:lnTo>
                    <a:pt x="509" y="52978"/>
                  </a:lnTo>
                  <a:lnTo>
                    <a:pt x="0" y="52403"/>
                  </a:lnTo>
                  <a:lnTo>
                    <a:pt x="355" y="51857"/>
                  </a:lnTo>
                  <a:lnTo>
                    <a:pt x="888" y="51493"/>
                  </a:lnTo>
                  <a:lnTo>
                    <a:pt x="1244" y="50947"/>
                  </a:lnTo>
                  <a:lnTo>
                    <a:pt x="2132" y="50219"/>
                  </a:lnTo>
                  <a:lnTo>
                    <a:pt x="2843" y="49491"/>
                  </a:lnTo>
                  <a:lnTo>
                    <a:pt x="3732" y="48582"/>
                  </a:lnTo>
                  <a:lnTo>
                    <a:pt x="8885" y="48582"/>
                  </a:lnTo>
                  <a:lnTo>
                    <a:pt x="11196" y="44397"/>
                  </a:lnTo>
                  <a:lnTo>
                    <a:pt x="14217" y="41303"/>
                  </a:lnTo>
                  <a:lnTo>
                    <a:pt x="23227" y="32409"/>
                  </a:lnTo>
                  <a:lnTo>
                    <a:pt x="32238" y="23474"/>
                  </a:lnTo>
                  <a:lnTo>
                    <a:pt x="41249" y="14510"/>
                  </a:lnTo>
                  <a:lnTo>
                    <a:pt x="50259" y="5528"/>
                  </a:lnTo>
                  <a:lnTo>
                    <a:pt x="55802" y="0"/>
                  </a:lnTo>
                  <a:lnTo>
                    <a:pt x="57906" y="12543"/>
                  </a:lnTo>
                  <a:lnTo>
                    <a:pt x="58638" y="25120"/>
                  </a:lnTo>
                  <a:lnTo>
                    <a:pt x="58498" y="37720"/>
                  </a:lnTo>
                  <a:lnTo>
                    <a:pt x="57984" y="50338"/>
                  </a:lnTo>
                  <a:close/>
                </a:path>
              </a:pathLst>
            </a:custGeom>
            <a:solidFill>
              <a:srgbClr val="317193"/>
            </a:solidFill>
          </p:spPr>
          <p:txBody>
            <a:bodyPr wrap="square" lIns="0" tIns="0" rIns="0" bIns="0" rtlCol="0">
              <a:noAutofit/>
            </a:bodyPr>
            <a:lstStyle/>
            <a:p>
              <a:endParaRPr sz="1758"/>
            </a:p>
          </p:txBody>
        </p:sp>
        <p:sp>
          <p:nvSpPr>
            <p:cNvPr id="2089" name="object 1066"/>
            <p:cNvSpPr/>
            <p:nvPr/>
          </p:nvSpPr>
          <p:spPr>
            <a:xfrm>
              <a:off x="4338003" y="2652368"/>
              <a:ext cx="56513" cy="57212"/>
            </a:xfrm>
            <a:custGeom>
              <a:avLst/>
              <a:gdLst/>
              <a:ahLst/>
              <a:cxnLst/>
              <a:rect l="l" t="t" r="r" b="b"/>
              <a:pathLst>
                <a:path w="57873" h="58589">
                  <a:moveTo>
                    <a:pt x="25946" y="25109"/>
                  </a:moveTo>
                  <a:lnTo>
                    <a:pt x="22925" y="27293"/>
                  </a:lnTo>
                  <a:lnTo>
                    <a:pt x="21148" y="31114"/>
                  </a:lnTo>
                  <a:lnTo>
                    <a:pt x="18837" y="34207"/>
                  </a:lnTo>
                  <a:lnTo>
                    <a:pt x="12440" y="29658"/>
                  </a:lnTo>
                  <a:lnTo>
                    <a:pt x="4620" y="26747"/>
                  </a:lnTo>
                  <a:lnTo>
                    <a:pt x="0" y="19469"/>
                  </a:lnTo>
                  <a:lnTo>
                    <a:pt x="6833" y="7305"/>
                  </a:lnTo>
                  <a:lnTo>
                    <a:pt x="18174" y="1168"/>
                  </a:lnTo>
                  <a:lnTo>
                    <a:pt x="24880" y="0"/>
                  </a:lnTo>
                  <a:lnTo>
                    <a:pt x="37205" y="2167"/>
                  </a:lnTo>
                  <a:lnTo>
                    <a:pt x="48299" y="9760"/>
                  </a:lnTo>
                  <a:lnTo>
                    <a:pt x="54380" y="19651"/>
                  </a:lnTo>
                  <a:lnTo>
                    <a:pt x="57384" y="31429"/>
                  </a:lnTo>
                  <a:lnTo>
                    <a:pt x="57873" y="43374"/>
                  </a:lnTo>
                  <a:lnTo>
                    <a:pt x="54212" y="55151"/>
                  </a:lnTo>
                  <a:lnTo>
                    <a:pt x="52070" y="58589"/>
                  </a:lnTo>
                  <a:lnTo>
                    <a:pt x="46561" y="58589"/>
                  </a:lnTo>
                  <a:lnTo>
                    <a:pt x="43895" y="54222"/>
                  </a:lnTo>
                  <a:lnTo>
                    <a:pt x="40341" y="50947"/>
                  </a:lnTo>
                  <a:lnTo>
                    <a:pt x="39630" y="50219"/>
                  </a:lnTo>
                  <a:lnTo>
                    <a:pt x="38919" y="49309"/>
                  </a:lnTo>
                  <a:lnTo>
                    <a:pt x="38030" y="48582"/>
                  </a:lnTo>
                  <a:lnTo>
                    <a:pt x="38741" y="43851"/>
                  </a:lnTo>
                  <a:lnTo>
                    <a:pt x="41052" y="39666"/>
                  </a:lnTo>
                  <a:lnTo>
                    <a:pt x="40518" y="34753"/>
                  </a:lnTo>
                  <a:lnTo>
                    <a:pt x="39630" y="26383"/>
                  </a:lnTo>
                  <a:lnTo>
                    <a:pt x="31633" y="20924"/>
                  </a:lnTo>
                  <a:lnTo>
                    <a:pt x="25946" y="25109"/>
                  </a:lnTo>
                  <a:close/>
                </a:path>
              </a:pathLst>
            </a:custGeom>
            <a:solidFill>
              <a:srgbClr val="F8BE95"/>
            </a:solidFill>
          </p:spPr>
          <p:txBody>
            <a:bodyPr wrap="square" lIns="0" tIns="0" rIns="0" bIns="0" rtlCol="0">
              <a:noAutofit/>
            </a:bodyPr>
            <a:lstStyle/>
            <a:p>
              <a:endParaRPr sz="1758"/>
            </a:p>
          </p:txBody>
        </p:sp>
        <p:sp>
          <p:nvSpPr>
            <p:cNvPr id="2090" name="object 1067"/>
            <p:cNvSpPr/>
            <p:nvPr/>
          </p:nvSpPr>
          <p:spPr>
            <a:xfrm>
              <a:off x="4888608" y="2481258"/>
              <a:ext cx="33353" cy="81376"/>
            </a:xfrm>
            <a:custGeom>
              <a:avLst/>
              <a:gdLst/>
              <a:ahLst/>
              <a:cxnLst/>
              <a:rect l="l" t="t" r="r" b="b"/>
              <a:pathLst>
                <a:path w="34156" h="83335">
                  <a:moveTo>
                    <a:pt x="11196" y="79514"/>
                  </a:moveTo>
                  <a:lnTo>
                    <a:pt x="7641" y="81516"/>
                  </a:lnTo>
                  <a:lnTo>
                    <a:pt x="4265" y="83335"/>
                  </a:lnTo>
                  <a:lnTo>
                    <a:pt x="0" y="82789"/>
                  </a:lnTo>
                  <a:lnTo>
                    <a:pt x="2294" y="70309"/>
                  </a:lnTo>
                  <a:lnTo>
                    <a:pt x="4577" y="57800"/>
                  </a:lnTo>
                  <a:lnTo>
                    <a:pt x="6839" y="45284"/>
                  </a:lnTo>
                  <a:lnTo>
                    <a:pt x="9070" y="32783"/>
                  </a:lnTo>
                  <a:lnTo>
                    <a:pt x="10485" y="24745"/>
                  </a:lnTo>
                  <a:lnTo>
                    <a:pt x="11018" y="23290"/>
                  </a:lnTo>
                  <a:lnTo>
                    <a:pt x="11373" y="21652"/>
                  </a:lnTo>
                  <a:lnTo>
                    <a:pt x="11906" y="20197"/>
                  </a:lnTo>
                  <a:lnTo>
                    <a:pt x="13684" y="13464"/>
                  </a:lnTo>
                  <a:lnTo>
                    <a:pt x="15461" y="6732"/>
                  </a:lnTo>
                  <a:lnTo>
                    <a:pt x="17060" y="0"/>
                  </a:lnTo>
                  <a:lnTo>
                    <a:pt x="25547" y="10800"/>
                  </a:lnTo>
                  <a:lnTo>
                    <a:pt x="31202" y="22314"/>
                  </a:lnTo>
                  <a:lnTo>
                    <a:pt x="34060" y="34094"/>
                  </a:lnTo>
                  <a:lnTo>
                    <a:pt x="34156" y="45690"/>
                  </a:lnTo>
                  <a:lnTo>
                    <a:pt x="31525" y="56653"/>
                  </a:lnTo>
                  <a:lnTo>
                    <a:pt x="26203" y="66534"/>
                  </a:lnTo>
                  <a:lnTo>
                    <a:pt x="18224" y="74884"/>
                  </a:lnTo>
                  <a:lnTo>
                    <a:pt x="11196" y="79514"/>
                  </a:lnTo>
                  <a:close/>
                </a:path>
              </a:pathLst>
            </a:custGeom>
            <a:solidFill>
              <a:srgbClr val="E6AF89"/>
            </a:solidFill>
          </p:spPr>
          <p:txBody>
            <a:bodyPr wrap="square" lIns="0" tIns="0" rIns="0" bIns="0" rtlCol="0">
              <a:noAutofit/>
            </a:bodyPr>
            <a:lstStyle/>
            <a:p>
              <a:endParaRPr sz="1758"/>
            </a:p>
          </p:txBody>
        </p:sp>
        <p:sp>
          <p:nvSpPr>
            <p:cNvPr id="2091" name="object 1068"/>
            <p:cNvSpPr/>
            <p:nvPr/>
          </p:nvSpPr>
          <p:spPr>
            <a:xfrm>
              <a:off x="5051410" y="2241266"/>
              <a:ext cx="80521" cy="86317"/>
            </a:xfrm>
            <a:custGeom>
              <a:avLst/>
              <a:gdLst/>
              <a:ahLst/>
              <a:cxnLst/>
              <a:rect l="l" t="t" r="r" b="b"/>
              <a:pathLst>
                <a:path w="82459" h="88395">
                  <a:moveTo>
                    <a:pt x="76239" y="15795"/>
                  </a:moveTo>
                  <a:lnTo>
                    <a:pt x="75173" y="17069"/>
                  </a:lnTo>
                  <a:lnTo>
                    <a:pt x="74640" y="16887"/>
                  </a:lnTo>
                  <a:lnTo>
                    <a:pt x="62645" y="16798"/>
                  </a:lnTo>
                  <a:lnTo>
                    <a:pt x="56513" y="25155"/>
                  </a:lnTo>
                  <a:lnTo>
                    <a:pt x="54025" y="31625"/>
                  </a:lnTo>
                  <a:lnTo>
                    <a:pt x="53136" y="34172"/>
                  </a:lnTo>
                  <a:lnTo>
                    <a:pt x="53492" y="36174"/>
                  </a:lnTo>
                  <a:lnTo>
                    <a:pt x="50115" y="33990"/>
                  </a:lnTo>
                  <a:lnTo>
                    <a:pt x="49404" y="33627"/>
                  </a:lnTo>
                  <a:lnTo>
                    <a:pt x="47272" y="34900"/>
                  </a:lnTo>
                  <a:lnTo>
                    <a:pt x="46383" y="35810"/>
                  </a:lnTo>
                  <a:lnTo>
                    <a:pt x="37519" y="44910"/>
                  </a:lnTo>
                  <a:lnTo>
                    <a:pt x="28861" y="54221"/>
                  </a:lnTo>
                  <a:lnTo>
                    <a:pt x="19794" y="63113"/>
                  </a:lnTo>
                  <a:lnTo>
                    <a:pt x="13861" y="68016"/>
                  </a:lnTo>
                  <a:lnTo>
                    <a:pt x="11018" y="70200"/>
                  </a:lnTo>
                  <a:lnTo>
                    <a:pt x="10840" y="73111"/>
                  </a:lnTo>
                  <a:lnTo>
                    <a:pt x="13328" y="76386"/>
                  </a:lnTo>
                  <a:lnTo>
                    <a:pt x="16172" y="80025"/>
                  </a:lnTo>
                  <a:lnTo>
                    <a:pt x="18304" y="84392"/>
                  </a:lnTo>
                  <a:lnTo>
                    <a:pt x="20792" y="88395"/>
                  </a:lnTo>
                  <a:lnTo>
                    <a:pt x="10942" y="83612"/>
                  </a:lnTo>
                  <a:lnTo>
                    <a:pt x="415" y="81303"/>
                  </a:lnTo>
                  <a:lnTo>
                    <a:pt x="6209" y="70402"/>
                  </a:lnTo>
                  <a:lnTo>
                    <a:pt x="12640" y="59442"/>
                  </a:lnTo>
                  <a:lnTo>
                    <a:pt x="19265" y="48593"/>
                  </a:lnTo>
                  <a:lnTo>
                    <a:pt x="26059" y="37847"/>
                  </a:lnTo>
                  <a:lnTo>
                    <a:pt x="32994" y="27197"/>
                  </a:lnTo>
                  <a:lnTo>
                    <a:pt x="40045" y="16636"/>
                  </a:lnTo>
                  <a:lnTo>
                    <a:pt x="44073" y="10700"/>
                  </a:lnTo>
                  <a:lnTo>
                    <a:pt x="53583" y="2114"/>
                  </a:lnTo>
                  <a:lnTo>
                    <a:pt x="64598" y="0"/>
                  </a:lnTo>
                  <a:lnTo>
                    <a:pt x="76447" y="1909"/>
                  </a:lnTo>
                  <a:lnTo>
                    <a:pt x="82459" y="3604"/>
                  </a:lnTo>
                  <a:lnTo>
                    <a:pt x="80860" y="7607"/>
                  </a:lnTo>
                  <a:lnTo>
                    <a:pt x="71974" y="7971"/>
                  </a:lnTo>
                  <a:lnTo>
                    <a:pt x="77128" y="15249"/>
                  </a:lnTo>
                  <a:lnTo>
                    <a:pt x="76239" y="15795"/>
                  </a:lnTo>
                  <a:close/>
                </a:path>
              </a:pathLst>
            </a:custGeom>
            <a:solidFill>
              <a:srgbClr val="317193"/>
            </a:solidFill>
          </p:spPr>
          <p:txBody>
            <a:bodyPr wrap="square" lIns="0" tIns="0" rIns="0" bIns="0" rtlCol="0">
              <a:noAutofit/>
            </a:bodyPr>
            <a:lstStyle/>
            <a:p>
              <a:endParaRPr sz="1758"/>
            </a:p>
          </p:txBody>
        </p:sp>
        <p:sp>
          <p:nvSpPr>
            <p:cNvPr id="2092" name="object 1069"/>
            <p:cNvSpPr/>
            <p:nvPr/>
          </p:nvSpPr>
          <p:spPr>
            <a:xfrm>
              <a:off x="6109788" y="2483745"/>
              <a:ext cx="30889" cy="78178"/>
            </a:xfrm>
            <a:custGeom>
              <a:avLst/>
              <a:gdLst/>
              <a:ahLst/>
              <a:cxnLst/>
              <a:rect l="l" t="t" r="r" b="b"/>
              <a:pathLst>
                <a:path w="31633" h="80060">
                  <a:moveTo>
                    <a:pt x="16882" y="0"/>
                  </a:moveTo>
                  <a:lnTo>
                    <a:pt x="19902" y="12373"/>
                  </a:lnTo>
                  <a:lnTo>
                    <a:pt x="22643" y="24796"/>
                  </a:lnTo>
                  <a:lnTo>
                    <a:pt x="25116" y="37264"/>
                  </a:lnTo>
                  <a:lnTo>
                    <a:pt x="27327" y="49772"/>
                  </a:lnTo>
                  <a:lnTo>
                    <a:pt x="29286" y="62317"/>
                  </a:lnTo>
                  <a:lnTo>
                    <a:pt x="30999" y="74894"/>
                  </a:lnTo>
                  <a:lnTo>
                    <a:pt x="31633" y="80060"/>
                  </a:lnTo>
                  <a:lnTo>
                    <a:pt x="18324" y="74393"/>
                  </a:lnTo>
                  <a:lnTo>
                    <a:pt x="8861" y="65425"/>
                  </a:lnTo>
                  <a:lnTo>
                    <a:pt x="2886" y="53824"/>
                  </a:lnTo>
                  <a:lnTo>
                    <a:pt x="38" y="40258"/>
                  </a:lnTo>
                  <a:lnTo>
                    <a:pt x="0" y="39848"/>
                  </a:lnTo>
                  <a:lnTo>
                    <a:pt x="215" y="26999"/>
                  </a:lnTo>
                  <a:lnTo>
                    <a:pt x="3871" y="15007"/>
                  </a:lnTo>
                  <a:lnTo>
                    <a:pt x="11387" y="4551"/>
                  </a:lnTo>
                  <a:lnTo>
                    <a:pt x="16882" y="0"/>
                  </a:lnTo>
                  <a:close/>
                </a:path>
              </a:pathLst>
            </a:custGeom>
            <a:solidFill>
              <a:srgbClr val="E6AF89"/>
            </a:solidFill>
          </p:spPr>
          <p:txBody>
            <a:bodyPr wrap="square" lIns="0" tIns="0" rIns="0" bIns="0" rtlCol="0">
              <a:noAutofit/>
            </a:bodyPr>
            <a:lstStyle/>
            <a:p>
              <a:endParaRPr sz="1758"/>
            </a:p>
          </p:txBody>
        </p:sp>
        <p:sp>
          <p:nvSpPr>
            <p:cNvPr id="2093" name="object 1070"/>
            <p:cNvSpPr/>
            <p:nvPr/>
          </p:nvSpPr>
          <p:spPr>
            <a:xfrm>
              <a:off x="5585371" y="2355290"/>
              <a:ext cx="13535" cy="465338"/>
            </a:xfrm>
            <a:custGeom>
              <a:avLst/>
              <a:gdLst/>
              <a:ahLst/>
              <a:cxnLst/>
              <a:rect l="l" t="t" r="r" b="b"/>
              <a:pathLst>
                <a:path w="13861" h="476541">
                  <a:moveTo>
                    <a:pt x="10129" y="6914"/>
                  </a:moveTo>
                  <a:lnTo>
                    <a:pt x="11906" y="11281"/>
                  </a:lnTo>
                  <a:lnTo>
                    <a:pt x="11905" y="37591"/>
                  </a:lnTo>
                  <a:lnTo>
                    <a:pt x="11901" y="60081"/>
                  </a:lnTo>
                  <a:lnTo>
                    <a:pt x="11896" y="82571"/>
                  </a:lnTo>
                  <a:lnTo>
                    <a:pt x="11888" y="105061"/>
                  </a:lnTo>
                  <a:lnTo>
                    <a:pt x="11879" y="127550"/>
                  </a:lnTo>
                  <a:lnTo>
                    <a:pt x="11868" y="150040"/>
                  </a:lnTo>
                  <a:lnTo>
                    <a:pt x="11856" y="172530"/>
                  </a:lnTo>
                  <a:lnTo>
                    <a:pt x="11844" y="195019"/>
                  </a:lnTo>
                  <a:lnTo>
                    <a:pt x="11831" y="217509"/>
                  </a:lnTo>
                  <a:lnTo>
                    <a:pt x="11818" y="239999"/>
                  </a:lnTo>
                  <a:lnTo>
                    <a:pt x="11804" y="262488"/>
                  </a:lnTo>
                  <a:lnTo>
                    <a:pt x="11791" y="284978"/>
                  </a:lnTo>
                  <a:lnTo>
                    <a:pt x="11779" y="307468"/>
                  </a:lnTo>
                  <a:lnTo>
                    <a:pt x="11767" y="329957"/>
                  </a:lnTo>
                  <a:lnTo>
                    <a:pt x="11756" y="352447"/>
                  </a:lnTo>
                  <a:lnTo>
                    <a:pt x="11747" y="374937"/>
                  </a:lnTo>
                  <a:lnTo>
                    <a:pt x="11739" y="397427"/>
                  </a:lnTo>
                  <a:lnTo>
                    <a:pt x="11734" y="419916"/>
                  </a:lnTo>
                  <a:lnTo>
                    <a:pt x="11730" y="442406"/>
                  </a:lnTo>
                  <a:lnTo>
                    <a:pt x="11729" y="468899"/>
                  </a:lnTo>
                  <a:lnTo>
                    <a:pt x="12973" y="473084"/>
                  </a:lnTo>
                  <a:lnTo>
                    <a:pt x="9952" y="476541"/>
                  </a:lnTo>
                  <a:lnTo>
                    <a:pt x="9952" y="124457"/>
                  </a:lnTo>
                  <a:lnTo>
                    <a:pt x="5331" y="122274"/>
                  </a:lnTo>
                  <a:lnTo>
                    <a:pt x="3376" y="127550"/>
                  </a:lnTo>
                  <a:lnTo>
                    <a:pt x="0" y="127004"/>
                  </a:lnTo>
                  <a:lnTo>
                    <a:pt x="7496" y="116316"/>
                  </a:lnTo>
                  <a:lnTo>
                    <a:pt x="9848" y="104355"/>
                  </a:lnTo>
                  <a:lnTo>
                    <a:pt x="9736" y="91809"/>
                  </a:lnTo>
                  <a:lnTo>
                    <a:pt x="9596" y="85519"/>
                  </a:lnTo>
                  <a:lnTo>
                    <a:pt x="9596" y="4366"/>
                  </a:lnTo>
                  <a:lnTo>
                    <a:pt x="7464" y="0"/>
                  </a:lnTo>
                  <a:lnTo>
                    <a:pt x="13150" y="363"/>
                  </a:lnTo>
                  <a:lnTo>
                    <a:pt x="13506" y="545"/>
                  </a:lnTo>
                  <a:lnTo>
                    <a:pt x="13684" y="2547"/>
                  </a:lnTo>
                  <a:lnTo>
                    <a:pt x="13861" y="3639"/>
                  </a:lnTo>
                  <a:lnTo>
                    <a:pt x="10129" y="6914"/>
                  </a:lnTo>
                  <a:close/>
                </a:path>
              </a:pathLst>
            </a:custGeom>
            <a:solidFill>
              <a:srgbClr val="6FA1B4"/>
            </a:solidFill>
          </p:spPr>
          <p:txBody>
            <a:bodyPr wrap="square" lIns="0" tIns="0" rIns="0" bIns="0" rtlCol="0">
              <a:noAutofit/>
            </a:bodyPr>
            <a:lstStyle/>
            <a:p>
              <a:endParaRPr sz="1758"/>
            </a:p>
          </p:txBody>
        </p:sp>
        <p:sp>
          <p:nvSpPr>
            <p:cNvPr id="2094" name="object 1071"/>
            <p:cNvSpPr/>
            <p:nvPr/>
          </p:nvSpPr>
          <p:spPr>
            <a:xfrm>
              <a:off x="6101024" y="2399525"/>
              <a:ext cx="22809" cy="70005"/>
            </a:xfrm>
            <a:custGeom>
              <a:avLst/>
              <a:gdLst/>
              <a:ahLst/>
              <a:cxnLst/>
              <a:rect l="l" t="t" r="r" b="b"/>
              <a:pathLst>
                <a:path w="23358" h="71690">
                  <a:moveTo>
                    <a:pt x="10385" y="0"/>
                  </a:moveTo>
                  <a:lnTo>
                    <a:pt x="13003" y="12452"/>
                  </a:lnTo>
                  <a:lnTo>
                    <a:pt x="15591" y="24895"/>
                  </a:lnTo>
                  <a:lnTo>
                    <a:pt x="18051" y="37350"/>
                  </a:lnTo>
                  <a:lnTo>
                    <a:pt x="20288" y="49842"/>
                  </a:lnTo>
                  <a:lnTo>
                    <a:pt x="22206" y="62393"/>
                  </a:lnTo>
                  <a:lnTo>
                    <a:pt x="23358" y="71690"/>
                  </a:lnTo>
                  <a:lnTo>
                    <a:pt x="13925" y="65171"/>
                  </a:lnTo>
                  <a:lnTo>
                    <a:pt x="6773" y="56657"/>
                  </a:lnTo>
                  <a:lnTo>
                    <a:pt x="2074" y="46565"/>
                  </a:lnTo>
                  <a:lnTo>
                    <a:pt x="0" y="35310"/>
                  </a:lnTo>
                  <a:lnTo>
                    <a:pt x="723" y="23310"/>
                  </a:lnTo>
                  <a:lnTo>
                    <a:pt x="4416" y="10980"/>
                  </a:lnTo>
                  <a:lnTo>
                    <a:pt x="10385" y="0"/>
                  </a:lnTo>
                  <a:close/>
                </a:path>
              </a:pathLst>
            </a:custGeom>
            <a:solidFill>
              <a:srgbClr val="E6AF89"/>
            </a:solidFill>
          </p:spPr>
          <p:txBody>
            <a:bodyPr wrap="square" lIns="0" tIns="0" rIns="0" bIns="0" rtlCol="0">
              <a:noAutofit/>
            </a:bodyPr>
            <a:lstStyle/>
            <a:p>
              <a:endParaRPr sz="1758"/>
            </a:p>
          </p:txBody>
        </p:sp>
        <p:sp>
          <p:nvSpPr>
            <p:cNvPr id="2095" name="object 1072"/>
            <p:cNvSpPr/>
            <p:nvPr/>
          </p:nvSpPr>
          <p:spPr>
            <a:xfrm>
              <a:off x="4912048" y="2166431"/>
              <a:ext cx="173" cy="177"/>
            </a:xfrm>
            <a:custGeom>
              <a:avLst/>
              <a:gdLst/>
              <a:ahLst/>
              <a:cxnLst/>
              <a:rect l="l" t="t" r="r" b="b"/>
              <a:pathLst>
                <a:path w="177" h="181">
                  <a:moveTo>
                    <a:pt x="177" y="181"/>
                  </a:moveTo>
                  <a:lnTo>
                    <a:pt x="4" y="181"/>
                  </a:lnTo>
                  <a:lnTo>
                    <a:pt x="0" y="0"/>
                  </a:lnTo>
                  <a:lnTo>
                    <a:pt x="177" y="181"/>
                  </a:lnTo>
                  <a:close/>
                </a:path>
              </a:pathLst>
            </a:custGeom>
            <a:solidFill>
              <a:srgbClr val="317193"/>
            </a:solidFill>
          </p:spPr>
          <p:txBody>
            <a:bodyPr wrap="square" lIns="0" tIns="0" rIns="0" bIns="0" rtlCol="0">
              <a:noAutofit/>
            </a:bodyPr>
            <a:lstStyle/>
            <a:p>
              <a:endParaRPr sz="1758"/>
            </a:p>
          </p:txBody>
        </p:sp>
        <p:sp>
          <p:nvSpPr>
            <p:cNvPr id="2096" name="object 1073"/>
            <p:cNvSpPr/>
            <p:nvPr/>
          </p:nvSpPr>
          <p:spPr>
            <a:xfrm>
              <a:off x="4863602" y="2138535"/>
              <a:ext cx="48590" cy="34825"/>
            </a:xfrm>
            <a:custGeom>
              <a:avLst/>
              <a:gdLst/>
              <a:ahLst/>
              <a:cxnLst/>
              <a:rect l="l" t="t" r="r" b="b"/>
              <a:pathLst>
                <a:path w="49760" h="35663">
                  <a:moveTo>
                    <a:pt x="42473" y="23472"/>
                  </a:moveTo>
                  <a:lnTo>
                    <a:pt x="42829" y="25291"/>
                  </a:lnTo>
                  <a:lnTo>
                    <a:pt x="44961" y="26201"/>
                  </a:lnTo>
                  <a:lnTo>
                    <a:pt x="45850" y="28385"/>
                  </a:lnTo>
                  <a:lnTo>
                    <a:pt x="47627" y="28748"/>
                  </a:lnTo>
                  <a:lnTo>
                    <a:pt x="49587" y="28748"/>
                  </a:lnTo>
                  <a:lnTo>
                    <a:pt x="49760" y="35663"/>
                  </a:lnTo>
                  <a:lnTo>
                    <a:pt x="42829" y="32388"/>
                  </a:lnTo>
                  <a:lnTo>
                    <a:pt x="40341" y="35299"/>
                  </a:lnTo>
                  <a:lnTo>
                    <a:pt x="27415" y="34095"/>
                  </a:lnTo>
                  <a:lnTo>
                    <a:pt x="15202" y="30604"/>
                  </a:lnTo>
                  <a:lnTo>
                    <a:pt x="3644" y="25002"/>
                  </a:lnTo>
                  <a:lnTo>
                    <a:pt x="0" y="22744"/>
                  </a:lnTo>
                  <a:lnTo>
                    <a:pt x="5594" y="10730"/>
                  </a:lnTo>
                  <a:lnTo>
                    <a:pt x="15688" y="2705"/>
                  </a:lnTo>
                  <a:lnTo>
                    <a:pt x="16349" y="2183"/>
                  </a:lnTo>
                  <a:lnTo>
                    <a:pt x="19015" y="0"/>
                  </a:lnTo>
                  <a:lnTo>
                    <a:pt x="22925" y="8369"/>
                  </a:lnTo>
                  <a:lnTo>
                    <a:pt x="26834" y="11463"/>
                  </a:lnTo>
                  <a:lnTo>
                    <a:pt x="28789" y="12918"/>
                  </a:lnTo>
                  <a:lnTo>
                    <a:pt x="30566" y="14010"/>
                  </a:lnTo>
                  <a:lnTo>
                    <a:pt x="33054" y="14192"/>
                  </a:lnTo>
                  <a:lnTo>
                    <a:pt x="33054" y="14010"/>
                  </a:lnTo>
                  <a:lnTo>
                    <a:pt x="33943" y="16375"/>
                  </a:lnTo>
                  <a:lnTo>
                    <a:pt x="35542" y="18195"/>
                  </a:lnTo>
                  <a:lnTo>
                    <a:pt x="37853" y="18923"/>
                  </a:lnTo>
                  <a:lnTo>
                    <a:pt x="37675" y="18923"/>
                  </a:lnTo>
                  <a:lnTo>
                    <a:pt x="38741" y="21106"/>
                  </a:lnTo>
                  <a:lnTo>
                    <a:pt x="40518" y="21470"/>
                  </a:lnTo>
                  <a:lnTo>
                    <a:pt x="42473" y="21470"/>
                  </a:lnTo>
                  <a:lnTo>
                    <a:pt x="42473" y="23472"/>
                  </a:lnTo>
                  <a:close/>
                </a:path>
              </a:pathLst>
            </a:custGeom>
            <a:solidFill>
              <a:srgbClr val="317193"/>
            </a:solidFill>
          </p:spPr>
          <p:txBody>
            <a:bodyPr wrap="square" lIns="0" tIns="0" rIns="0" bIns="0" rtlCol="0">
              <a:noAutofit/>
            </a:bodyPr>
            <a:lstStyle/>
            <a:p>
              <a:endParaRPr sz="1758"/>
            </a:p>
          </p:txBody>
        </p:sp>
        <p:sp>
          <p:nvSpPr>
            <p:cNvPr id="2097" name="object 1074"/>
            <p:cNvSpPr/>
            <p:nvPr/>
          </p:nvSpPr>
          <p:spPr>
            <a:xfrm>
              <a:off x="4905106" y="2159323"/>
              <a:ext cx="173" cy="177"/>
            </a:xfrm>
            <a:custGeom>
              <a:avLst/>
              <a:gdLst/>
              <a:ahLst/>
              <a:cxnLst/>
              <a:rect l="l" t="t" r="r" b="b"/>
              <a:pathLst>
                <a:path w="177" h="181">
                  <a:moveTo>
                    <a:pt x="177" y="181"/>
                  </a:moveTo>
                  <a:lnTo>
                    <a:pt x="0" y="181"/>
                  </a:lnTo>
                  <a:lnTo>
                    <a:pt x="0" y="0"/>
                  </a:lnTo>
                  <a:lnTo>
                    <a:pt x="177" y="181"/>
                  </a:lnTo>
                  <a:close/>
                </a:path>
              </a:pathLst>
            </a:custGeom>
            <a:solidFill>
              <a:srgbClr val="317193"/>
            </a:solidFill>
          </p:spPr>
          <p:txBody>
            <a:bodyPr wrap="square" lIns="0" tIns="0" rIns="0" bIns="0" rtlCol="0">
              <a:noAutofit/>
            </a:bodyPr>
            <a:lstStyle/>
            <a:p>
              <a:endParaRPr sz="1758"/>
            </a:p>
          </p:txBody>
        </p:sp>
        <p:sp>
          <p:nvSpPr>
            <p:cNvPr id="2098" name="object 1075"/>
            <p:cNvSpPr/>
            <p:nvPr/>
          </p:nvSpPr>
          <p:spPr>
            <a:xfrm>
              <a:off x="4907705" y="2405407"/>
              <a:ext cx="23009" cy="64319"/>
            </a:xfrm>
            <a:custGeom>
              <a:avLst/>
              <a:gdLst/>
              <a:ahLst/>
              <a:cxnLst/>
              <a:rect l="l" t="t" r="r" b="b"/>
              <a:pathLst>
                <a:path w="23563" h="65867">
                  <a:moveTo>
                    <a:pt x="3012" y="46607"/>
                  </a:moveTo>
                  <a:lnTo>
                    <a:pt x="6016" y="34261"/>
                  </a:lnTo>
                  <a:lnTo>
                    <a:pt x="8999" y="21915"/>
                  </a:lnTo>
                  <a:lnTo>
                    <a:pt x="11953" y="9569"/>
                  </a:lnTo>
                  <a:lnTo>
                    <a:pt x="14217" y="0"/>
                  </a:lnTo>
                  <a:lnTo>
                    <a:pt x="20602" y="8822"/>
                  </a:lnTo>
                  <a:lnTo>
                    <a:pt x="23563" y="19839"/>
                  </a:lnTo>
                  <a:lnTo>
                    <a:pt x="23272" y="31928"/>
                  </a:lnTo>
                  <a:lnTo>
                    <a:pt x="19901" y="43966"/>
                  </a:lnTo>
                  <a:lnTo>
                    <a:pt x="13621" y="54829"/>
                  </a:lnTo>
                  <a:lnTo>
                    <a:pt x="4603" y="63393"/>
                  </a:lnTo>
                  <a:lnTo>
                    <a:pt x="4442" y="63502"/>
                  </a:lnTo>
                  <a:lnTo>
                    <a:pt x="3198" y="64412"/>
                  </a:lnTo>
                  <a:lnTo>
                    <a:pt x="1777" y="64958"/>
                  </a:lnTo>
                  <a:lnTo>
                    <a:pt x="355" y="65867"/>
                  </a:lnTo>
                  <a:lnTo>
                    <a:pt x="177" y="63502"/>
                  </a:lnTo>
                  <a:lnTo>
                    <a:pt x="177" y="61318"/>
                  </a:lnTo>
                  <a:lnTo>
                    <a:pt x="0" y="58953"/>
                  </a:lnTo>
                  <a:lnTo>
                    <a:pt x="3012" y="46607"/>
                  </a:lnTo>
                  <a:close/>
                </a:path>
              </a:pathLst>
            </a:custGeom>
            <a:solidFill>
              <a:srgbClr val="F8BE95"/>
            </a:solidFill>
          </p:spPr>
          <p:txBody>
            <a:bodyPr wrap="square" lIns="0" tIns="0" rIns="0" bIns="0" rtlCol="0">
              <a:noAutofit/>
            </a:bodyPr>
            <a:lstStyle/>
            <a:p>
              <a:endParaRPr sz="1758"/>
            </a:p>
          </p:txBody>
        </p:sp>
        <p:sp>
          <p:nvSpPr>
            <p:cNvPr id="2099" name="object 1076"/>
            <p:cNvSpPr/>
            <p:nvPr/>
          </p:nvSpPr>
          <p:spPr>
            <a:xfrm>
              <a:off x="4959425" y="2210316"/>
              <a:ext cx="42863" cy="43885"/>
            </a:xfrm>
            <a:custGeom>
              <a:avLst/>
              <a:gdLst/>
              <a:ahLst/>
              <a:cxnLst/>
              <a:rect l="l" t="t" r="r" b="b"/>
              <a:pathLst>
                <a:path w="43895" h="44942">
                  <a:moveTo>
                    <a:pt x="3554" y="0"/>
                  </a:moveTo>
                  <a:lnTo>
                    <a:pt x="4798" y="181"/>
                  </a:lnTo>
                  <a:lnTo>
                    <a:pt x="5864" y="363"/>
                  </a:lnTo>
                  <a:lnTo>
                    <a:pt x="7108" y="727"/>
                  </a:lnTo>
                  <a:lnTo>
                    <a:pt x="23164" y="4944"/>
                  </a:lnTo>
                  <a:lnTo>
                    <a:pt x="33737" y="11086"/>
                  </a:lnTo>
                  <a:lnTo>
                    <a:pt x="39998" y="20597"/>
                  </a:lnTo>
                  <a:lnTo>
                    <a:pt x="43117" y="34924"/>
                  </a:lnTo>
                  <a:lnTo>
                    <a:pt x="43895" y="44942"/>
                  </a:lnTo>
                  <a:lnTo>
                    <a:pt x="34734" y="36147"/>
                  </a:lnTo>
                  <a:lnTo>
                    <a:pt x="25556" y="27368"/>
                  </a:lnTo>
                  <a:lnTo>
                    <a:pt x="16407" y="18559"/>
                  </a:lnTo>
                  <a:lnTo>
                    <a:pt x="7336" y="9671"/>
                  </a:lnTo>
                  <a:lnTo>
                    <a:pt x="6575" y="8915"/>
                  </a:lnTo>
                  <a:lnTo>
                    <a:pt x="4798" y="7096"/>
                  </a:lnTo>
                  <a:lnTo>
                    <a:pt x="0" y="4548"/>
                  </a:lnTo>
                  <a:lnTo>
                    <a:pt x="3554" y="0"/>
                  </a:lnTo>
                  <a:close/>
                </a:path>
              </a:pathLst>
            </a:custGeom>
            <a:solidFill>
              <a:srgbClr val="2C6281"/>
            </a:solidFill>
          </p:spPr>
          <p:txBody>
            <a:bodyPr wrap="square" lIns="0" tIns="0" rIns="0" bIns="0" rtlCol="0">
              <a:noAutofit/>
            </a:bodyPr>
            <a:lstStyle/>
            <a:p>
              <a:endParaRPr sz="1758"/>
            </a:p>
          </p:txBody>
        </p:sp>
        <p:sp>
          <p:nvSpPr>
            <p:cNvPr id="2100" name="object 1077"/>
            <p:cNvSpPr/>
            <p:nvPr/>
          </p:nvSpPr>
          <p:spPr>
            <a:xfrm>
              <a:off x="4844687" y="2099960"/>
              <a:ext cx="55879" cy="60765"/>
            </a:xfrm>
            <a:custGeom>
              <a:avLst/>
              <a:gdLst/>
              <a:ahLst/>
              <a:cxnLst/>
              <a:rect l="l" t="t" r="r" b="b"/>
              <a:pathLst>
                <a:path w="57224" h="62228">
                  <a:moveTo>
                    <a:pt x="2132" y="8915"/>
                  </a:moveTo>
                  <a:lnTo>
                    <a:pt x="0" y="545"/>
                  </a:lnTo>
                  <a:lnTo>
                    <a:pt x="533" y="0"/>
                  </a:lnTo>
                  <a:lnTo>
                    <a:pt x="11113" y="7106"/>
                  </a:lnTo>
                  <a:lnTo>
                    <a:pt x="19911" y="16369"/>
                  </a:lnTo>
                  <a:lnTo>
                    <a:pt x="27901" y="25291"/>
                  </a:lnTo>
                  <a:lnTo>
                    <a:pt x="33943" y="31478"/>
                  </a:lnTo>
                  <a:lnTo>
                    <a:pt x="37853" y="32388"/>
                  </a:lnTo>
                  <a:lnTo>
                    <a:pt x="43717" y="25291"/>
                  </a:lnTo>
                  <a:lnTo>
                    <a:pt x="47272" y="20924"/>
                  </a:lnTo>
                  <a:lnTo>
                    <a:pt x="50471" y="15102"/>
                  </a:lnTo>
                  <a:lnTo>
                    <a:pt x="57224" y="14920"/>
                  </a:lnTo>
                  <a:lnTo>
                    <a:pt x="56868" y="16375"/>
                  </a:lnTo>
                  <a:lnTo>
                    <a:pt x="56868" y="18013"/>
                  </a:lnTo>
                  <a:lnTo>
                    <a:pt x="55980" y="19469"/>
                  </a:lnTo>
                  <a:lnTo>
                    <a:pt x="52346" y="30924"/>
                  </a:lnTo>
                  <a:lnTo>
                    <a:pt x="51142" y="45079"/>
                  </a:lnTo>
                  <a:lnTo>
                    <a:pt x="52425" y="53676"/>
                  </a:lnTo>
                  <a:lnTo>
                    <a:pt x="49937" y="53494"/>
                  </a:lnTo>
                  <a:lnTo>
                    <a:pt x="48160" y="52403"/>
                  </a:lnTo>
                  <a:lnTo>
                    <a:pt x="46205" y="50947"/>
                  </a:lnTo>
                  <a:lnTo>
                    <a:pt x="42296" y="47854"/>
                  </a:lnTo>
                  <a:lnTo>
                    <a:pt x="38386" y="39484"/>
                  </a:lnTo>
                  <a:lnTo>
                    <a:pt x="35720" y="41667"/>
                  </a:lnTo>
                  <a:lnTo>
                    <a:pt x="25599" y="49591"/>
                  </a:lnTo>
                  <a:lnTo>
                    <a:pt x="19452" y="61183"/>
                  </a:lnTo>
                  <a:lnTo>
                    <a:pt x="19370" y="62228"/>
                  </a:lnTo>
                  <a:lnTo>
                    <a:pt x="15816" y="61864"/>
                  </a:lnTo>
                  <a:lnTo>
                    <a:pt x="13861" y="58953"/>
                  </a:lnTo>
                  <a:lnTo>
                    <a:pt x="11373" y="56588"/>
                  </a:lnTo>
                  <a:lnTo>
                    <a:pt x="23261" y="46959"/>
                  </a:lnTo>
                  <a:lnTo>
                    <a:pt x="28585" y="40123"/>
                  </a:lnTo>
                  <a:lnTo>
                    <a:pt x="27600" y="33553"/>
                  </a:lnTo>
                  <a:lnTo>
                    <a:pt x="20563" y="24722"/>
                  </a:lnTo>
                  <a:lnTo>
                    <a:pt x="14750" y="18559"/>
                  </a:lnTo>
                  <a:lnTo>
                    <a:pt x="9418" y="12918"/>
                  </a:lnTo>
                  <a:lnTo>
                    <a:pt x="2132" y="8915"/>
                  </a:lnTo>
                  <a:close/>
                </a:path>
              </a:pathLst>
            </a:custGeom>
            <a:solidFill>
              <a:srgbClr val="317193"/>
            </a:solidFill>
          </p:spPr>
          <p:txBody>
            <a:bodyPr wrap="square" lIns="0" tIns="0" rIns="0" bIns="0" rtlCol="0">
              <a:noAutofit/>
            </a:bodyPr>
            <a:lstStyle/>
            <a:p>
              <a:endParaRPr sz="1758"/>
            </a:p>
          </p:txBody>
        </p:sp>
        <p:sp>
          <p:nvSpPr>
            <p:cNvPr id="2101" name="object 1078"/>
            <p:cNvSpPr/>
            <p:nvPr/>
          </p:nvSpPr>
          <p:spPr>
            <a:xfrm>
              <a:off x="4833437" y="2462957"/>
              <a:ext cx="74621" cy="78000"/>
            </a:xfrm>
            <a:custGeom>
              <a:avLst/>
              <a:gdLst/>
              <a:ahLst/>
              <a:cxnLst/>
              <a:rect l="l" t="t" r="r" b="b"/>
              <a:pathLst>
                <a:path w="76417" h="79878">
                  <a:moveTo>
                    <a:pt x="60778" y="19287"/>
                  </a:moveTo>
                  <a:lnTo>
                    <a:pt x="58468" y="24927"/>
                  </a:lnTo>
                  <a:lnTo>
                    <a:pt x="55624" y="31478"/>
                  </a:lnTo>
                  <a:lnTo>
                    <a:pt x="64332" y="34571"/>
                  </a:lnTo>
                  <a:lnTo>
                    <a:pt x="68420" y="38938"/>
                  </a:lnTo>
                  <a:lnTo>
                    <a:pt x="67887" y="40394"/>
                  </a:lnTo>
                  <a:lnTo>
                    <a:pt x="67531" y="42031"/>
                  </a:lnTo>
                  <a:lnTo>
                    <a:pt x="66998" y="43487"/>
                  </a:lnTo>
                  <a:lnTo>
                    <a:pt x="55961" y="35885"/>
                  </a:lnTo>
                  <a:lnTo>
                    <a:pt x="48666" y="34981"/>
                  </a:lnTo>
                  <a:lnTo>
                    <a:pt x="40550" y="41313"/>
                  </a:lnTo>
                  <a:lnTo>
                    <a:pt x="34121" y="48036"/>
                  </a:lnTo>
                  <a:lnTo>
                    <a:pt x="25574" y="57470"/>
                  </a:lnTo>
                  <a:lnTo>
                    <a:pt x="16871" y="66795"/>
                  </a:lnTo>
                  <a:lnTo>
                    <a:pt x="7303" y="75176"/>
                  </a:lnTo>
                  <a:lnTo>
                    <a:pt x="0" y="79878"/>
                  </a:lnTo>
                  <a:lnTo>
                    <a:pt x="6179" y="68333"/>
                  </a:lnTo>
                  <a:lnTo>
                    <a:pt x="15337" y="59418"/>
                  </a:lnTo>
                  <a:lnTo>
                    <a:pt x="22392" y="52949"/>
                  </a:lnTo>
                  <a:lnTo>
                    <a:pt x="31239" y="43839"/>
                  </a:lnTo>
                  <a:lnTo>
                    <a:pt x="40169" y="34815"/>
                  </a:lnTo>
                  <a:lnTo>
                    <a:pt x="49103" y="25794"/>
                  </a:lnTo>
                  <a:lnTo>
                    <a:pt x="57959" y="16695"/>
                  </a:lnTo>
                  <a:lnTo>
                    <a:pt x="66658" y="7434"/>
                  </a:lnTo>
                  <a:lnTo>
                    <a:pt x="72685" y="727"/>
                  </a:lnTo>
                  <a:lnTo>
                    <a:pt x="73396" y="181"/>
                  </a:lnTo>
                  <a:lnTo>
                    <a:pt x="74995" y="363"/>
                  </a:lnTo>
                  <a:lnTo>
                    <a:pt x="76061" y="0"/>
                  </a:lnTo>
                  <a:lnTo>
                    <a:pt x="76239" y="2365"/>
                  </a:lnTo>
                  <a:lnTo>
                    <a:pt x="76239" y="4548"/>
                  </a:lnTo>
                  <a:lnTo>
                    <a:pt x="76417" y="6914"/>
                  </a:lnTo>
                  <a:lnTo>
                    <a:pt x="75528" y="8551"/>
                  </a:lnTo>
                  <a:lnTo>
                    <a:pt x="74640" y="10371"/>
                  </a:lnTo>
                  <a:lnTo>
                    <a:pt x="73751" y="12191"/>
                  </a:lnTo>
                  <a:lnTo>
                    <a:pt x="65043" y="12009"/>
                  </a:lnTo>
                  <a:lnTo>
                    <a:pt x="60778" y="19287"/>
                  </a:lnTo>
                  <a:close/>
                </a:path>
              </a:pathLst>
            </a:custGeom>
            <a:solidFill>
              <a:srgbClr val="317193"/>
            </a:solidFill>
          </p:spPr>
          <p:txBody>
            <a:bodyPr wrap="square" lIns="0" tIns="0" rIns="0" bIns="0" rtlCol="0">
              <a:noAutofit/>
            </a:bodyPr>
            <a:lstStyle/>
            <a:p>
              <a:endParaRPr sz="1758"/>
            </a:p>
          </p:txBody>
        </p:sp>
        <p:sp>
          <p:nvSpPr>
            <p:cNvPr id="2102" name="object 1079"/>
            <p:cNvSpPr/>
            <p:nvPr/>
          </p:nvSpPr>
          <p:spPr>
            <a:xfrm>
              <a:off x="5386992" y="2292570"/>
              <a:ext cx="110369" cy="35180"/>
            </a:xfrm>
            <a:custGeom>
              <a:avLst/>
              <a:gdLst/>
              <a:ahLst/>
              <a:cxnLst/>
              <a:rect l="l" t="t" r="r" b="b"/>
              <a:pathLst>
                <a:path w="113026" h="36027">
                  <a:moveTo>
                    <a:pt x="13506" y="27657"/>
                  </a:moveTo>
                  <a:lnTo>
                    <a:pt x="10129" y="34025"/>
                  </a:lnTo>
                  <a:lnTo>
                    <a:pt x="4620" y="33479"/>
                  </a:lnTo>
                  <a:lnTo>
                    <a:pt x="0" y="36027"/>
                  </a:lnTo>
                  <a:lnTo>
                    <a:pt x="1599" y="31478"/>
                  </a:lnTo>
                  <a:lnTo>
                    <a:pt x="3021" y="26929"/>
                  </a:lnTo>
                  <a:lnTo>
                    <a:pt x="4620" y="22380"/>
                  </a:lnTo>
                  <a:lnTo>
                    <a:pt x="11301" y="9909"/>
                  </a:lnTo>
                  <a:lnTo>
                    <a:pt x="21676" y="2545"/>
                  </a:lnTo>
                  <a:lnTo>
                    <a:pt x="33765" y="363"/>
                  </a:lnTo>
                  <a:lnTo>
                    <a:pt x="46448" y="296"/>
                  </a:lnTo>
                  <a:lnTo>
                    <a:pt x="59152" y="267"/>
                  </a:lnTo>
                  <a:lnTo>
                    <a:pt x="71866" y="246"/>
                  </a:lnTo>
                  <a:lnTo>
                    <a:pt x="84578" y="203"/>
                  </a:lnTo>
                  <a:lnTo>
                    <a:pt x="97276" y="108"/>
                  </a:lnTo>
                  <a:lnTo>
                    <a:pt x="105918" y="0"/>
                  </a:lnTo>
                  <a:lnTo>
                    <a:pt x="111782" y="0"/>
                  </a:lnTo>
                  <a:lnTo>
                    <a:pt x="113026" y="1637"/>
                  </a:lnTo>
                  <a:lnTo>
                    <a:pt x="110716" y="6914"/>
                  </a:lnTo>
                  <a:lnTo>
                    <a:pt x="109294" y="10553"/>
                  </a:lnTo>
                  <a:lnTo>
                    <a:pt x="110894" y="14192"/>
                  </a:lnTo>
                  <a:lnTo>
                    <a:pt x="111960" y="17649"/>
                  </a:lnTo>
                  <a:lnTo>
                    <a:pt x="111071" y="17103"/>
                  </a:lnTo>
                  <a:lnTo>
                    <a:pt x="109116" y="16557"/>
                  </a:lnTo>
                  <a:lnTo>
                    <a:pt x="109116" y="16194"/>
                  </a:lnTo>
                  <a:lnTo>
                    <a:pt x="105803" y="3709"/>
                  </a:lnTo>
                  <a:lnTo>
                    <a:pt x="94857" y="2026"/>
                  </a:lnTo>
                  <a:lnTo>
                    <a:pt x="90456" y="2183"/>
                  </a:lnTo>
                  <a:lnTo>
                    <a:pt x="77702" y="2332"/>
                  </a:lnTo>
                  <a:lnTo>
                    <a:pt x="65024" y="2456"/>
                  </a:lnTo>
                  <a:lnTo>
                    <a:pt x="52385" y="2070"/>
                  </a:lnTo>
                  <a:lnTo>
                    <a:pt x="51359" y="2001"/>
                  </a:lnTo>
                  <a:lnTo>
                    <a:pt x="37481" y="3529"/>
                  </a:lnTo>
                  <a:lnTo>
                    <a:pt x="26765" y="9656"/>
                  </a:lnTo>
                  <a:lnTo>
                    <a:pt x="18475" y="19187"/>
                  </a:lnTo>
                  <a:lnTo>
                    <a:pt x="13506" y="27657"/>
                  </a:lnTo>
                  <a:close/>
                </a:path>
              </a:pathLst>
            </a:custGeom>
            <a:solidFill>
              <a:srgbClr val="317193"/>
            </a:solidFill>
          </p:spPr>
          <p:txBody>
            <a:bodyPr wrap="square" lIns="0" tIns="0" rIns="0" bIns="0" rtlCol="0">
              <a:noAutofit/>
            </a:bodyPr>
            <a:lstStyle/>
            <a:p>
              <a:endParaRPr sz="1758"/>
            </a:p>
          </p:txBody>
        </p:sp>
        <p:sp>
          <p:nvSpPr>
            <p:cNvPr id="2103" name="object 1080"/>
            <p:cNvSpPr/>
            <p:nvPr/>
          </p:nvSpPr>
          <p:spPr>
            <a:xfrm>
              <a:off x="5795678" y="2164102"/>
              <a:ext cx="94751" cy="92214"/>
            </a:xfrm>
            <a:custGeom>
              <a:avLst/>
              <a:gdLst/>
              <a:ahLst/>
              <a:cxnLst/>
              <a:rect l="l" t="t" r="r" b="b"/>
              <a:pathLst>
                <a:path w="97032" h="94434">
                  <a:moveTo>
                    <a:pt x="7464" y="88794"/>
                  </a:moveTo>
                  <a:lnTo>
                    <a:pt x="1777" y="90977"/>
                  </a:lnTo>
                  <a:lnTo>
                    <a:pt x="0" y="88066"/>
                  </a:lnTo>
                  <a:lnTo>
                    <a:pt x="4087" y="86428"/>
                  </a:lnTo>
                  <a:lnTo>
                    <a:pt x="8885" y="89340"/>
                  </a:lnTo>
                  <a:lnTo>
                    <a:pt x="12084" y="85155"/>
                  </a:lnTo>
                  <a:lnTo>
                    <a:pt x="14039" y="84063"/>
                  </a:lnTo>
                  <a:lnTo>
                    <a:pt x="14750" y="82425"/>
                  </a:lnTo>
                  <a:lnTo>
                    <a:pt x="14572" y="80242"/>
                  </a:lnTo>
                  <a:lnTo>
                    <a:pt x="16349" y="79514"/>
                  </a:lnTo>
                  <a:lnTo>
                    <a:pt x="18660" y="79332"/>
                  </a:lnTo>
                  <a:lnTo>
                    <a:pt x="28759" y="68971"/>
                  </a:lnTo>
                  <a:lnTo>
                    <a:pt x="37601" y="59859"/>
                  </a:lnTo>
                  <a:lnTo>
                    <a:pt x="46431" y="50727"/>
                  </a:lnTo>
                  <a:lnTo>
                    <a:pt x="55253" y="41581"/>
                  </a:lnTo>
                  <a:lnTo>
                    <a:pt x="64066" y="32427"/>
                  </a:lnTo>
                  <a:lnTo>
                    <a:pt x="72874" y="23268"/>
                  </a:lnTo>
                  <a:lnTo>
                    <a:pt x="81677" y="14112"/>
                  </a:lnTo>
                  <a:lnTo>
                    <a:pt x="90478" y="4962"/>
                  </a:lnTo>
                  <a:lnTo>
                    <a:pt x="95255" y="0"/>
                  </a:lnTo>
                  <a:lnTo>
                    <a:pt x="95788" y="3275"/>
                  </a:lnTo>
                  <a:lnTo>
                    <a:pt x="96499" y="6550"/>
                  </a:lnTo>
                  <a:lnTo>
                    <a:pt x="97032" y="9825"/>
                  </a:lnTo>
                  <a:lnTo>
                    <a:pt x="91700" y="10189"/>
                  </a:lnTo>
                  <a:lnTo>
                    <a:pt x="89035" y="14556"/>
                  </a:lnTo>
                  <a:lnTo>
                    <a:pt x="85836" y="18013"/>
                  </a:lnTo>
                  <a:lnTo>
                    <a:pt x="76918" y="27019"/>
                  </a:lnTo>
                  <a:lnTo>
                    <a:pt x="68000" y="36039"/>
                  </a:lnTo>
                  <a:lnTo>
                    <a:pt x="59082" y="45071"/>
                  </a:lnTo>
                  <a:lnTo>
                    <a:pt x="50165" y="54114"/>
                  </a:lnTo>
                  <a:lnTo>
                    <a:pt x="41247" y="63164"/>
                  </a:lnTo>
                  <a:lnTo>
                    <a:pt x="32329" y="72221"/>
                  </a:lnTo>
                  <a:lnTo>
                    <a:pt x="23411" y="81283"/>
                  </a:lnTo>
                  <a:lnTo>
                    <a:pt x="14494" y="90346"/>
                  </a:lnTo>
                  <a:lnTo>
                    <a:pt x="12262" y="92615"/>
                  </a:lnTo>
                  <a:lnTo>
                    <a:pt x="10840" y="94434"/>
                  </a:lnTo>
                  <a:lnTo>
                    <a:pt x="9063" y="94434"/>
                  </a:lnTo>
                  <a:lnTo>
                    <a:pt x="7286" y="93889"/>
                  </a:lnTo>
                  <a:lnTo>
                    <a:pt x="7464" y="88794"/>
                  </a:lnTo>
                  <a:close/>
                </a:path>
              </a:pathLst>
            </a:custGeom>
            <a:solidFill>
              <a:srgbClr val="2C6281"/>
            </a:solidFill>
          </p:spPr>
          <p:txBody>
            <a:bodyPr wrap="square" lIns="0" tIns="0" rIns="0" bIns="0" rtlCol="0">
              <a:noAutofit/>
            </a:bodyPr>
            <a:lstStyle/>
            <a:p>
              <a:endParaRPr sz="1758"/>
            </a:p>
          </p:txBody>
        </p:sp>
        <p:sp>
          <p:nvSpPr>
            <p:cNvPr id="2104" name="object 1081"/>
            <p:cNvSpPr/>
            <p:nvPr/>
          </p:nvSpPr>
          <p:spPr>
            <a:xfrm>
              <a:off x="5435409" y="2543108"/>
              <a:ext cx="87636" cy="87772"/>
            </a:xfrm>
            <a:custGeom>
              <a:avLst/>
              <a:gdLst/>
              <a:ahLst/>
              <a:cxnLst/>
              <a:rect l="l" t="t" r="r" b="b"/>
              <a:pathLst>
                <a:path w="89746" h="89885">
                  <a:moveTo>
                    <a:pt x="177" y="86792"/>
                  </a:moveTo>
                  <a:lnTo>
                    <a:pt x="1599" y="85155"/>
                  </a:lnTo>
                  <a:lnTo>
                    <a:pt x="11552" y="77197"/>
                  </a:lnTo>
                  <a:lnTo>
                    <a:pt x="20382" y="68009"/>
                  </a:lnTo>
                  <a:lnTo>
                    <a:pt x="29026" y="58703"/>
                  </a:lnTo>
                  <a:lnTo>
                    <a:pt x="29500" y="58225"/>
                  </a:lnTo>
                  <a:lnTo>
                    <a:pt x="38465" y="49218"/>
                  </a:lnTo>
                  <a:lnTo>
                    <a:pt x="47347" y="40145"/>
                  </a:lnTo>
                  <a:lnTo>
                    <a:pt x="56173" y="31024"/>
                  </a:lnTo>
                  <a:lnTo>
                    <a:pt x="64968" y="21873"/>
                  </a:lnTo>
                  <a:lnTo>
                    <a:pt x="73759" y="12709"/>
                  </a:lnTo>
                  <a:lnTo>
                    <a:pt x="82570" y="3551"/>
                  </a:lnTo>
                  <a:lnTo>
                    <a:pt x="84947" y="1091"/>
                  </a:lnTo>
                  <a:lnTo>
                    <a:pt x="86547" y="909"/>
                  </a:lnTo>
                  <a:lnTo>
                    <a:pt x="88146" y="363"/>
                  </a:lnTo>
                  <a:lnTo>
                    <a:pt x="89746" y="0"/>
                  </a:lnTo>
                  <a:lnTo>
                    <a:pt x="87258" y="4003"/>
                  </a:lnTo>
                  <a:lnTo>
                    <a:pt x="84592" y="7824"/>
                  </a:lnTo>
                  <a:lnTo>
                    <a:pt x="82104" y="11827"/>
                  </a:lnTo>
                  <a:lnTo>
                    <a:pt x="73172" y="20840"/>
                  </a:lnTo>
                  <a:lnTo>
                    <a:pt x="64240" y="29867"/>
                  </a:lnTo>
                  <a:lnTo>
                    <a:pt x="55309" y="38902"/>
                  </a:lnTo>
                  <a:lnTo>
                    <a:pt x="46377" y="47942"/>
                  </a:lnTo>
                  <a:lnTo>
                    <a:pt x="37445" y="56981"/>
                  </a:lnTo>
                  <a:lnTo>
                    <a:pt x="28513" y="66015"/>
                  </a:lnTo>
                  <a:lnTo>
                    <a:pt x="19582" y="75040"/>
                  </a:lnTo>
                  <a:lnTo>
                    <a:pt x="12262" y="82425"/>
                  </a:lnTo>
                  <a:lnTo>
                    <a:pt x="9241" y="85519"/>
                  </a:lnTo>
                  <a:lnTo>
                    <a:pt x="6753" y="89522"/>
                  </a:lnTo>
                  <a:lnTo>
                    <a:pt x="1777" y="89885"/>
                  </a:lnTo>
                  <a:lnTo>
                    <a:pt x="0" y="88430"/>
                  </a:lnTo>
                  <a:lnTo>
                    <a:pt x="177" y="86792"/>
                  </a:lnTo>
                  <a:close/>
                </a:path>
              </a:pathLst>
            </a:custGeom>
            <a:solidFill>
              <a:srgbClr val="317193"/>
            </a:solidFill>
          </p:spPr>
          <p:txBody>
            <a:bodyPr wrap="square" lIns="0" tIns="0" rIns="0" bIns="0" rtlCol="0">
              <a:noAutofit/>
            </a:bodyPr>
            <a:lstStyle/>
            <a:p>
              <a:endParaRPr sz="1758"/>
            </a:p>
          </p:txBody>
        </p:sp>
        <p:sp>
          <p:nvSpPr>
            <p:cNvPr id="2105" name="object 1082"/>
            <p:cNvSpPr/>
            <p:nvPr/>
          </p:nvSpPr>
          <p:spPr>
            <a:xfrm>
              <a:off x="6209558" y="2530137"/>
              <a:ext cx="23947" cy="49927"/>
            </a:xfrm>
            <a:custGeom>
              <a:avLst/>
              <a:gdLst/>
              <a:ahLst/>
              <a:cxnLst/>
              <a:rect l="l" t="t" r="r" b="b"/>
              <a:pathLst>
                <a:path w="24524" h="51129">
                  <a:moveTo>
                    <a:pt x="0" y="6550"/>
                  </a:moveTo>
                  <a:lnTo>
                    <a:pt x="1421" y="4730"/>
                  </a:lnTo>
                  <a:lnTo>
                    <a:pt x="2843" y="2911"/>
                  </a:lnTo>
                  <a:lnTo>
                    <a:pt x="4976" y="0"/>
                  </a:lnTo>
                  <a:lnTo>
                    <a:pt x="6672" y="12687"/>
                  </a:lnTo>
                  <a:lnTo>
                    <a:pt x="15153" y="20040"/>
                  </a:lnTo>
                  <a:lnTo>
                    <a:pt x="23616" y="27328"/>
                  </a:lnTo>
                  <a:lnTo>
                    <a:pt x="24169" y="28203"/>
                  </a:lnTo>
                  <a:lnTo>
                    <a:pt x="17416" y="34389"/>
                  </a:lnTo>
                  <a:lnTo>
                    <a:pt x="24524" y="40758"/>
                  </a:lnTo>
                  <a:lnTo>
                    <a:pt x="23636" y="47126"/>
                  </a:lnTo>
                  <a:lnTo>
                    <a:pt x="19193" y="48764"/>
                  </a:lnTo>
                  <a:lnTo>
                    <a:pt x="12973" y="44397"/>
                  </a:lnTo>
                  <a:lnTo>
                    <a:pt x="9774" y="51129"/>
                  </a:lnTo>
                  <a:lnTo>
                    <a:pt x="7070" y="38707"/>
                  </a:lnTo>
                  <a:lnTo>
                    <a:pt x="4329" y="26323"/>
                  </a:lnTo>
                  <a:lnTo>
                    <a:pt x="1598" y="13930"/>
                  </a:lnTo>
                  <a:lnTo>
                    <a:pt x="0" y="6550"/>
                  </a:lnTo>
                  <a:close/>
                </a:path>
              </a:pathLst>
            </a:custGeom>
            <a:solidFill>
              <a:srgbClr val="E6AF89"/>
            </a:solidFill>
          </p:spPr>
          <p:txBody>
            <a:bodyPr wrap="square" lIns="0" tIns="0" rIns="0" bIns="0" rtlCol="0">
              <a:noAutofit/>
            </a:bodyPr>
            <a:lstStyle/>
            <a:p>
              <a:endParaRPr sz="1758"/>
            </a:p>
          </p:txBody>
        </p:sp>
        <p:sp>
          <p:nvSpPr>
            <p:cNvPr id="2106" name="object 1083"/>
            <p:cNvSpPr/>
            <p:nvPr/>
          </p:nvSpPr>
          <p:spPr>
            <a:xfrm>
              <a:off x="5113181" y="2372526"/>
              <a:ext cx="74273" cy="71249"/>
            </a:xfrm>
            <a:custGeom>
              <a:avLst/>
              <a:gdLst/>
              <a:ahLst/>
              <a:cxnLst/>
              <a:rect l="l" t="t" r="r" b="b"/>
              <a:pathLst>
                <a:path w="76061" h="72964">
                  <a:moveTo>
                    <a:pt x="9063" y="10371"/>
                  </a:moveTo>
                  <a:lnTo>
                    <a:pt x="6575" y="7824"/>
                  </a:lnTo>
                  <a:lnTo>
                    <a:pt x="3732" y="7096"/>
                  </a:lnTo>
                  <a:lnTo>
                    <a:pt x="533" y="7460"/>
                  </a:lnTo>
                  <a:lnTo>
                    <a:pt x="0" y="4730"/>
                  </a:lnTo>
                  <a:lnTo>
                    <a:pt x="355" y="2183"/>
                  </a:lnTo>
                  <a:lnTo>
                    <a:pt x="2310" y="181"/>
                  </a:lnTo>
                  <a:lnTo>
                    <a:pt x="7464" y="0"/>
                  </a:lnTo>
                  <a:lnTo>
                    <a:pt x="9952" y="4003"/>
                  </a:lnTo>
                  <a:lnTo>
                    <a:pt x="12973" y="7096"/>
                  </a:lnTo>
                  <a:lnTo>
                    <a:pt x="21815" y="16147"/>
                  </a:lnTo>
                  <a:lnTo>
                    <a:pt x="30686" y="25223"/>
                  </a:lnTo>
                  <a:lnTo>
                    <a:pt x="39581" y="34308"/>
                  </a:lnTo>
                  <a:lnTo>
                    <a:pt x="48493" y="43389"/>
                  </a:lnTo>
                  <a:lnTo>
                    <a:pt x="57414" y="52451"/>
                  </a:lnTo>
                  <a:lnTo>
                    <a:pt x="60778" y="55860"/>
                  </a:lnTo>
                  <a:lnTo>
                    <a:pt x="63799" y="58953"/>
                  </a:lnTo>
                  <a:lnTo>
                    <a:pt x="66287" y="62956"/>
                  </a:lnTo>
                  <a:lnTo>
                    <a:pt x="71085" y="63320"/>
                  </a:lnTo>
                  <a:lnTo>
                    <a:pt x="72685" y="66595"/>
                  </a:lnTo>
                  <a:lnTo>
                    <a:pt x="74462" y="69688"/>
                  </a:lnTo>
                  <a:lnTo>
                    <a:pt x="76061" y="72964"/>
                  </a:lnTo>
                  <a:lnTo>
                    <a:pt x="73573" y="72964"/>
                  </a:lnTo>
                  <a:lnTo>
                    <a:pt x="71263" y="72782"/>
                  </a:lnTo>
                  <a:lnTo>
                    <a:pt x="68953" y="72782"/>
                  </a:lnTo>
                  <a:lnTo>
                    <a:pt x="60118" y="63634"/>
                  </a:lnTo>
                  <a:lnTo>
                    <a:pt x="51303" y="54470"/>
                  </a:lnTo>
                  <a:lnTo>
                    <a:pt x="42505" y="45297"/>
                  </a:lnTo>
                  <a:lnTo>
                    <a:pt x="33719" y="36120"/>
                  </a:lnTo>
                  <a:lnTo>
                    <a:pt x="24943" y="26948"/>
                  </a:lnTo>
                  <a:lnTo>
                    <a:pt x="16172" y="17787"/>
                  </a:lnTo>
                  <a:lnTo>
                    <a:pt x="9063" y="10371"/>
                  </a:lnTo>
                  <a:close/>
                </a:path>
              </a:pathLst>
            </a:custGeom>
            <a:solidFill>
              <a:srgbClr val="317193"/>
            </a:solidFill>
          </p:spPr>
          <p:txBody>
            <a:bodyPr wrap="square" lIns="0" tIns="0" rIns="0" bIns="0" rtlCol="0">
              <a:noAutofit/>
            </a:bodyPr>
            <a:lstStyle/>
            <a:p>
              <a:endParaRPr sz="1758"/>
            </a:p>
          </p:txBody>
        </p:sp>
        <p:sp>
          <p:nvSpPr>
            <p:cNvPr id="2107" name="object 1084"/>
            <p:cNvSpPr/>
            <p:nvPr/>
          </p:nvSpPr>
          <p:spPr>
            <a:xfrm>
              <a:off x="6094851" y="2239260"/>
              <a:ext cx="60738" cy="76934"/>
            </a:xfrm>
            <a:custGeom>
              <a:avLst/>
              <a:gdLst/>
              <a:ahLst/>
              <a:cxnLst/>
              <a:rect l="l" t="t" r="r" b="b"/>
              <a:pathLst>
                <a:path w="62200" h="78786">
                  <a:moveTo>
                    <a:pt x="36216" y="35272"/>
                  </a:moveTo>
                  <a:lnTo>
                    <a:pt x="45234" y="26349"/>
                  </a:lnTo>
                  <a:lnTo>
                    <a:pt x="54228" y="17426"/>
                  </a:lnTo>
                  <a:lnTo>
                    <a:pt x="54736" y="16921"/>
                  </a:lnTo>
                  <a:lnTo>
                    <a:pt x="59712" y="12191"/>
                  </a:lnTo>
                  <a:lnTo>
                    <a:pt x="58468" y="5822"/>
                  </a:lnTo>
                  <a:lnTo>
                    <a:pt x="59179" y="0"/>
                  </a:lnTo>
                  <a:lnTo>
                    <a:pt x="62200" y="4912"/>
                  </a:lnTo>
                  <a:lnTo>
                    <a:pt x="60778" y="10371"/>
                  </a:lnTo>
                  <a:lnTo>
                    <a:pt x="60778" y="15466"/>
                  </a:lnTo>
                  <a:lnTo>
                    <a:pt x="52729" y="25383"/>
                  </a:lnTo>
                  <a:lnTo>
                    <a:pt x="43834" y="34435"/>
                  </a:lnTo>
                  <a:lnTo>
                    <a:pt x="34765" y="43307"/>
                  </a:lnTo>
                  <a:lnTo>
                    <a:pt x="30744" y="47490"/>
                  </a:lnTo>
                  <a:lnTo>
                    <a:pt x="22211" y="56875"/>
                  </a:lnTo>
                  <a:lnTo>
                    <a:pt x="13535" y="66192"/>
                  </a:lnTo>
                  <a:lnTo>
                    <a:pt x="4856" y="75470"/>
                  </a:lnTo>
                  <a:lnTo>
                    <a:pt x="1777" y="78786"/>
                  </a:lnTo>
                  <a:lnTo>
                    <a:pt x="1066" y="76239"/>
                  </a:lnTo>
                  <a:lnTo>
                    <a:pt x="533" y="73509"/>
                  </a:lnTo>
                  <a:lnTo>
                    <a:pt x="0" y="70962"/>
                  </a:lnTo>
                  <a:lnTo>
                    <a:pt x="9066" y="62039"/>
                  </a:lnTo>
                  <a:lnTo>
                    <a:pt x="18127" y="53117"/>
                  </a:lnTo>
                  <a:lnTo>
                    <a:pt x="27178" y="44194"/>
                  </a:lnTo>
                  <a:lnTo>
                    <a:pt x="36216" y="35272"/>
                  </a:lnTo>
                  <a:close/>
                </a:path>
              </a:pathLst>
            </a:custGeom>
            <a:solidFill>
              <a:srgbClr val="317193"/>
            </a:solidFill>
          </p:spPr>
          <p:txBody>
            <a:bodyPr wrap="square" lIns="0" tIns="0" rIns="0" bIns="0" rtlCol="0">
              <a:noAutofit/>
            </a:bodyPr>
            <a:lstStyle/>
            <a:p>
              <a:endParaRPr sz="1758"/>
            </a:p>
          </p:txBody>
        </p:sp>
        <p:sp>
          <p:nvSpPr>
            <p:cNvPr id="2108" name="object 1085"/>
            <p:cNvSpPr/>
            <p:nvPr/>
          </p:nvSpPr>
          <p:spPr>
            <a:xfrm>
              <a:off x="6150051" y="2553236"/>
              <a:ext cx="60044" cy="58811"/>
            </a:xfrm>
            <a:custGeom>
              <a:avLst/>
              <a:gdLst/>
              <a:ahLst/>
              <a:cxnLst/>
              <a:rect l="l" t="t" r="r" b="b"/>
              <a:pathLst>
                <a:path w="61489" h="60227">
                  <a:moveTo>
                    <a:pt x="10460" y="47586"/>
                  </a:moveTo>
                  <a:lnTo>
                    <a:pt x="19769" y="38943"/>
                  </a:lnTo>
                  <a:lnTo>
                    <a:pt x="28609" y="29768"/>
                  </a:lnTo>
                  <a:lnTo>
                    <a:pt x="37309" y="20443"/>
                  </a:lnTo>
                  <a:lnTo>
                    <a:pt x="46193" y="11351"/>
                  </a:lnTo>
                  <a:lnTo>
                    <a:pt x="50115" y="7642"/>
                  </a:lnTo>
                  <a:lnTo>
                    <a:pt x="53136" y="4912"/>
                  </a:lnTo>
                  <a:lnTo>
                    <a:pt x="54736" y="0"/>
                  </a:lnTo>
                  <a:lnTo>
                    <a:pt x="60067" y="545"/>
                  </a:lnTo>
                  <a:lnTo>
                    <a:pt x="61489" y="3275"/>
                  </a:lnTo>
                  <a:lnTo>
                    <a:pt x="59890" y="4730"/>
                  </a:lnTo>
                  <a:lnTo>
                    <a:pt x="58646" y="6004"/>
                  </a:lnTo>
                  <a:lnTo>
                    <a:pt x="49755" y="15107"/>
                  </a:lnTo>
                  <a:lnTo>
                    <a:pt x="40887" y="24187"/>
                  </a:lnTo>
                  <a:lnTo>
                    <a:pt x="32028" y="33257"/>
                  </a:lnTo>
                  <a:lnTo>
                    <a:pt x="23166" y="42330"/>
                  </a:lnTo>
                  <a:lnTo>
                    <a:pt x="14290" y="51418"/>
                  </a:lnTo>
                  <a:lnTo>
                    <a:pt x="9241" y="56588"/>
                  </a:lnTo>
                  <a:lnTo>
                    <a:pt x="7286" y="58771"/>
                  </a:lnTo>
                  <a:lnTo>
                    <a:pt x="4976" y="60227"/>
                  </a:lnTo>
                  <a:lnTo>
                    <a:pt x="2132" y="60227"/>
                  </a:lnTo>
                  <a:lnTo>
                    <a:pt x="355" y="58953"/>
                  </a:lnTo>
                  <a:lnTo>
                    <a:pt x="0" y="57315"/>
                  </a:lnTo>
                  <a:lnTo>
                    <a:pt x="355" y="55314"/>
                  </a:lnTo>
                  <a:lnTo>
                    <a:pt x="10460" y="47586"/>
                  </a:lnTo>
                  <a:close/>
                </a:path>
              </a:pathLst>
            </a:custGeom>
            <a:solidFill>
              <a:srgbClr val="317193"/>
            </a:solidFill>
          </p:spPr>
          <p:txBody>
            <a:bodyPr wrap="square" lIns="0" tIns="0" rIns="0" bIns="0" rtlCol="0">
              <a:noAutofit/>
            </a:bodyPr>
            <a:lstStyle/>
            <a:p>
              <a:endParaRPr sz="1758"/>
            </a:p>
          </p:txBody>
        </p:sp>
        <p:sp>
          <p:nvSpPr>
            <p:cNvPr id="2109" name="object 1086"/>
            <p:cNvSpPr/>
            <p:nvPr/>
          </p:nvSpPr>
          <p:spPr>
            <a:xfrm>
              <a:off x="4953505" y="2208522"/>
              <a:ext cx="50672" cy="52770"/>
            </a:xfrm>
            <a:custGeom>
              <a:avLst/>
              <a:gdLst/>
              <a:ahLst/>
              <a:cxnLst/>
              <a:rect l="l" t="t" r="r" b="b"/>
              <a:pathLst>
                <a:path w="51892" h="54040">
                  <a:moveTo>
                    <a:pt x="6425" y="9427"/>
                  </a:moveTo>
                  <a:lnTo>
                    <a:pt x="0" y="727"/>
                  </a:lnTo>
                  <a:lnTo>
                    <a:pt x="3376" y="0"/>
                  </a:lnTo>
                  <a:lnTo>
                    <a:pt x="6575" y="181"/>
                  </a:lnTo>
                  <a:lnTo>
                    <a:pt x="9596" y="1819"/>
                  </a:lnTo>
                  <a:lnTo>
                    <a:pt x="6042" y="6368"/>
                  </a:lnTo>
                  <a:lnTo>
                    <a:pt x="10840" y="8915"/>
                  </a:lnTo>
                  <a:lnTo>
                    <a:pt x="12617" y="10735"/>
                  </a:lnTo>
                  <a:lnTo>
                    <a:pt x="21680" y="19632"/>
                  </a:lnTo>
                  <a:lnTo>
                    <a:pt x="30824" y="28446"/>
                  </a:lnTo>
                  <a:lnTo>
                    <a:pt x="40001" y="37225"/>
                  </a:lnTo>
                  <a:lnTo>
                    <a:pt x="49166" y="46017"/>
                  </a:lnTo>
                  <a:lnTo>
                    <a:pt x="49937" y="46762"/>
                  </a:lnTo>
                  <a:lnTo>
                    <a:pt x="51359" y="48946"/>
                  </a:lnTo>
                  <a:lnTo>
                    <a:pt x="51892" y="51493"/>
                  </a:lnTo>
                  <a:lnTo>
                    <a:pt x="51537" y="54040"/>
                  </a:lnTo>
                  <a:lnTo>
                    <a:pt x="41859" y="45811"/>
                  </a:lnTo>
                  <a:lnTo>
                    <a:pt x="32423" y="37328"/>
                  </a:lnTo>
                  <a:lnTo>
                    <a:pt x="23315" y="28499"/>
                  </a:lnTo>
                  <a:lnTo>
                    <a:pt x="14620" y="19230"/>
                  </a:lnTo>
                  <a:lnTo>
                    <a:pt x="6425" y="9427"/>
                  </a:lnTo>
                  <a:close/>
                </a:path>
              </a:pathLst>
            </a:custGeom>
            <a:solidFill>
              <a:srgbClr val="317193"/>
            </a:solidFill>
          </p:spPr>
          <p:txBody>
            <a:bodyPr wrap="square" lIns="0" tIns="0" rIns="0" bIns="0" rtlCol="0">
              <a:noAutofit/>
            </a:bodyPr>
            <a:lstStyle/>
            <a:p>
              <a:endParaRPr sz="1758"/>
            </a:p>
          </p:txBody>
        </p:sp>
        <p:sp>
          <p:nvSpPr>
            <p:cNvPr id="2110" name="object 1087"/>
            <p:cNvSpPr/>
            <p:nvPr/>
          </p:nvSpPr>
          <p:spPr>
            <a:xfrm>
              <a:off x="4356357" y="2672813"/>
              <a:ext cx="21692" cy="27007"/>
            </a:xfrm>
            <a:custGeom>
              <a:avLst/>
              <a:gdLst/>
              <a:ahLst/>
              <a:cxnLst/>
              <a:rect l="l" t="t" r="r" b="b"/>
              <a:pathLst>
                <a:path w="22214" h="27657">
                  <a:moveTo>
                    <a:pt x="2310" y="10189"/>
                  </a:moveTo>
                  <a:lnTo>
                    <a:pt x="4087" y="6368"/>
                  </a:lnTo>
                  <a:lnTo>
                    <a:pt x="7108" y="4184"/>
                  </a:lnTo>
                  <a:lnTo>
                    <a:pt x="12795" y="0"/>
                  </a:lnTo>
                  <a:lnTo>
                    <a:pt x="20792" y="5458"/>
                  </a:lnTo>
                  <a:lnTo>
                    <a:pt x="21681" y="13828"/>
                  </a:lnTo>
                  <a:lnTo>
                    <a:pt x="22214" y="18741"/>
                  </a:lnTo>
                  <a:lnTo>
                    <a:pt x="19904" y="22926"/>
                  </a:lnTo>
                  <a:lnTo>
                    <a:pt x="19193" y="27657"/>
                  </a:lnTo>
                  <a:lnTo>
                    <a:pt x="11906" y="24200"/>
                  </a:lnTo>
                  <a:lnTo>
                    <a:pt x="4620" y="20742"/>
                  </a:lnTo>
                  <a:lnTo>
                    <a:pt x="0" y="13282"/>
                  </a:lnTo>
                  <a:lnTo>
                    <a:pt x="2310" y="10189"/>
                  </a:lnTo>
                  <a:close/>
                </a:path>
              </a:pathLst>
            </a:custGeom>
            <a:solidFill>
              <a:srgbClr val="F8BE95"/>
            </a:solidFill>
          </p:spPr>
          <p:txBody>
            <a:bodyPr wrap="square" lIns="0" tIns="0" rIns="0" bIns="0" rtlCol="0">
              <a:noAutofit/>
            </a:bodyPr>
            <a:lstStyle/>
            <a:p>
              <a:endParaRPr sz="1758"/>
            </a:p>
          </p:txBody>
        </p:sp>
        <p:sp>
          <p:nvSpPr>
            <p:cNvPr id="2111" name="object 1088"/>
            <p:cNvSpPr/>
            <p:nvPr/>
          </p:nvSpPr>
          <p:spPr>
            <a:xfrm>
              <a:off x="4796477" y="2181178"/>
              <a:ext cx="41475" cy="39977"/>
            </a:xfrm>
            <a:custGeom>
              <a:avLst/>
              <a:gdLst/>
              <a:ahLst/>
              <a:cxnLst/>
              <a:rect l="l" t="t" r="r" b="b"/>
              <a:pathLst>
                <a:path w="42473" h="40939">
                  <a:moveTo>
                    <a:pt x="0" y="40758"/>
                  </a:moveTo>
                  <a:lnTo>
                    <a:pt x="6679" y="29767"/>
                  </a:lnTo>
                  <a:lnTo>
                    <a:pt x="16050" y="21026"/>
                  </a:lnTo>
                  <a:lnTo>
                    <a:pt x="18304" y="18559"/>
                  </a:lnTo>
                  <a:lnTo>
                    <a:pt x="23636" y="12191"/>
                  </a:lnTo>
                  <a:lnTo>
                    <a:pt x="29500" y="6368"/>
                  </a:lnTo>
                  <a:lnTo>
                    <a:pt x="35187" y="363"/>
                  </a:lnTo>
                  <a:lnTo>
                    <a:pt x="37853" y="0"/>
                  </a:lnTo>
                  <a:lnTo>
                    <a:pt x="40341" y="363"/>
                  </a:lnTo>
                  <a:lnTo>
                    <a:pt x="42473" y="2001"/>
                  </a:lnTo>
                  <a:lnTo>
                    <a:pt x="33463" y="10999"/>
                  </a:lnTo>
                  <a:lnTo>
                    <a:pt x="24417" y="19935"/>
                  </a:lnTo>
                  <a:lnTo>
                    <a:pt x="15380" y="28833"/>
                  </a:lnTo>
                  <a:lnTo>
                    <a:pt x="10307" y="33843"/>
                  </a:lnTo>
                  <a:lnTo>
                    <a:pt x="7286" y="36754"/>
                  </a:lnTo>
                  <a:lnTo>
                    <a:pt x="4976" y="40939"/>
                  </a:lnTo>
                  <a:lnTo>
                    <a:pt x="0" y="40758"/>
                  </a:lnTo>
                  <a:close/>
                </a:path>
              </a:pathLst>
            </a:custGeom>
            <a:solidFill>
              <a:srgbClr val="317193"/>
            </a:solidFill>
          </p:spPr>
          <p:txBody>
            <a:bodyPr wrap="square" lIns="0" tIns="0" rIns="0" bIns="0" rtlCol="0">
              <a:noAutofit/>
            </a:bodyPr>
            <a:lstStyle/>
            <a:p>
              <a:endParaRPr sz="1758"/>
            </a:p>
          </p:txBody>
        </p:sp>
        <p:sp>
          <p:nvSpPr>
            <p:cNvPr id="2112" name="object 1089"/>
            <p:cNvSpPr/>
            <p:nvPr/>
          </p:nvSpPr>
          <p:spPr>
            <a:xfrm>
              <a:off x="4887729" y="2474695"/>
              <a:ext cx="17700" cy="26296"/>
            </a:xfrm>
            <a:custGeom>
              <a:avLst/>
              <a:gdLst/>
              <a:ahLst/>
              <a:cxnLst/>
              <a:rect l="l" t="t" r="r" b="b"/>
              <a:pathLst>
                <a:path w="18126" h="26929">
                  <a:moveTo>
                    <a:pt x="18126" y="181"/>
                  </a:moveTo>
                  <a:lnTo>
                    <a:pt x="18126" y="4548"/>
                  </a:lnTo>
                  <a:lnTo>
                    <a:pt x="17949" y="6732"/>
                  </a:lnTo>
                  <a:lnTo>
                    <a:pt x="16349" y="13464"/>
                  </a:lnTo>
                  <a:lnTo>
                    <a:pt x="14572" y="20197"/>
                  </a:lnTo>
                  <a:lnTo>
                    <a:pt x="12795" y="26929"/>
                  </a:lnTo>
                  <a:lnTo>
                    <a:pt x="8708" y="22562"/>
                  </a:lnTo>
                  <a:lnTo>
                    <a:pt x="0" y="19469"/>
                  </a:lnTo>
                  <a:lnTo>
                    <a:pt x="2843" y="12918"/>
                  </a:lnTo>
                  <a:lnTo>
                    <a:pt x="5153" y="7278"/>
                  </a:lnTo>
                  <a:lnTo>
                    <a:pt x="9418" y="0"/>
                  </a:lnTo>
                  <a:lnTo>
                    <a:pt x="18126" y="181"/>
                  </a:lnTo>
                  <a:close/>
                </a:path>
              </a:pathLst>
            </a:custGeom>
            <a:solidFill>
              <a:srgbClr val="2C6281"/>
            </a:solidFill>
          </p:spPr>
          <p:txBody>
            <a:bodyPr wrap="square" lIns="0" tIns="0" rIns="0" bIns="0" rtlCol="0">
              <a:noAutofit/>
            </a:bodyPr>
            <a:lstStyle/>
            <a:p>
              <a:endParaRPr sz="1758"/>
            </a:p>
          </p:txBody>
        </p:sp>
        <p:sp>
          <p:nvSpPr>
            <p:cNvPr id="2113" name="object 1090"/>
            <p:cNvSpPr/>
            <p:nvPr/>
          </p:nvSpPr>
          <p:spPr>
            <a:xfrm>
              <a:off x="5534849" y="2292214"/>
              <a:ext cx="87289" cy="4441"/>
            </a:xfrm>
            <a:custGeom>
              <a:avLst/>
              <a:gdLst/>
              <a:ahLst/>
              <a:cxnLst/>
              <a:rect l="l" t="t" r="r" b="b"/>
              <a:pathLst>
                <a:path w="89390" h="4548">
                  <a:moveTo>
                    <a:pt x="0" y="3821"/>
                  </a:moveTo>
                  <a:lnTo>
                    <a:pt x="0" y="2183"/>
                  </a:lnTo>
                  <a:lnTo>
                    <a:pt x="355" y="363"/>
                  </a:lnTo>
                  <a:lnTo>
                    <a:pt x="13055" y="351"/>
                  </a:lnTo>
                  <a:lnTo>
                    <a:pt x="25755" y="319"/>
                  </a:lnTo>
                  <a:lnTo>
                    <a:pt x="38455" y="277"/>
                  </a:lnTo>
                  <a:lnTo>
                    <a:pt x="51155" y="234"/>
                  </a:lnTo>
                  <a:lnTo>
                    <a:pt x="63855" y="200"/>
                  </a:lnTo>
                  <a:lnTo>
                    <a:pt x="76555" y="182"/>
                  </a:lnTo>
                  <a:lnTo>
                    <a:pt x="82815" y="181"/>
                  </a:lnTo>
                  <a:lnTo>
                    <a:pt x="86369" y="0"/>
                  </a:lnTo>
                  <a:lnTo>
                    <a:pt x="89390" y="2547"/>
                  </a:lnTo>
                  <a:lnTo>
                    <a:pt x="76690" y="2456"/>
                  </a:lnTo>
                  <a:lnTo>
                    <a:pt x="63991" y="2376"/>
                  </a:lnTo>
                  <a:lnTo>
                    <a:pt x="51291" y="2318"/>
                  </a:lnTo>
                  <a:lnTo>
                    <a:pt x="38591" y="2290"/>
                  </a:lnTo>
                  <a:lnTo>
                    <a:pt x="25892" y="2305"/>
                  </a:lnTo>
                  <a:lnTo>
                    <a:pt x="14217" y="2365"/>
                  </a:lnTo>
                  <a:lnTo>
                    <a:pt x="10129" y="2365"/>
                  </a:lnTo>
                  <a:lnTo>
                    <a:pt x="5509" y="545"/>
                  </a:lnTo>
                  <a:lnTo>
                    <a:pt x="2132" y="4548"/>
                  </a:lnTo>
                  <a:lnTo>
                    <a:pt x="0" y="3821"/>
                  </a:lnTo>
                  <a:close/>
                </a:path>
              </a:pathLst>
            </a:custGeom>
            <a:solidFill>
              <a:srgbClr val="6FA1B4"/>
            </a:solidFill>
          </p:spPr>
          <p:txBody>
            <a:bodyPr wrap="square" lIns="0" tIns="0" rIns="0" bIns="0" rtlCol="0">
              <a:noAutofit/>
            </a:bodyPr>
            <a:lstStyle/>
            <a:p>
              <a:endParaRPr sz="1758"/>
            </a:p>
          </p:txBody>
        </p:sp>
        <p:sp>
          <p:nvSpPr>
            <p:cNvPr id="2114" name="object 1091"/>
            <p:cNvSpPr/>
            <p:nvPr/>
          </p:nvSpPr>
          <p:spPr>
            <a:xfrm>
              <a:off x="6575905" y="2863088"/>
              <a:ext cx="22907" cy="21676"/>
            </a:xfrm>
            <a:custGeom>
              <a:avLst/>
              <a:gdLst/>
              <a:ahLst/>
              <a:cxnLst/>
              <a:rect l="l" t="t" r="r" b="b"/>
              <a:pathLst>
                <a:path w="23458" h="22198">
                  <a:moveTo>
                    <a:pt x="23458" y="0"/>
                  </a:moveTo>
                  <a:lnTo>
                    <a:pt x="16492" y="10973"/>
                  </a:lnTo>
                  <a:lnTo>
                    <a:pt x="7192" y="19605"/>
                  </a:lnTo>
                  <a:lnTo>
                    <a:pt x="2488" y="22198"/>
                  </a:lnTo>
                  <a:lnTo>
                    <a:pt x="1954" y="21470"/>
                  </a:lnTo>
                  <a:lnTo>
                    <a:pt x="2132" y="19651"/>
                  </a:lnTo>
                  <a:lnTo>
                    <a:pt x="1777" y="18013"/>
                  </a:lnTo>
                  <a:lnTo>
                    <a:pt x="0" y="17103"/>
                  </a:lnTo>
                  <a:lnTo>
                    <a:pt x="9810" y="8955"/>
                  </a:lnTo>
                  <a:lnTo>
                    <a:pt x="20297" y="1825"/>
                  </a:lnTo>
                  <a:lnTo>
                    <a:pt x="23458" y="0"/>
                  </a:lnTo>
                  <a:close/>
                </a:path>
              </a:pathLst>
            </a:custGeom>
            <a:solidFill>
              <a:srgbClr val="465054"/>
            </a:solidFill>
          </p:spPr>
          <p:txBody>
            <a:bodyPr wrap="square" lIns="0" tIns="0" rIns="0" bIns="0" rtlCol="0">
              <a:noAutofit/>
            </a:bodyPr>
            <a:lstStyle/>
            <a:p>
              <a:endParaRPr sz="1758"/>
            </a:p>
          </p:txBody>
        </p:sp>
        <p:sp>
          <p:nvSpPr>
            <p:cNvPr id="2115" name="object 1092"/>
            <p:cNvSpPr/>
            <p:nvPr/>
          </p:nvSpPr>
          <p:spPr>
            <a:xfrm>
              <a:off x="6048178" y="2337178"/>
              <a:ext cx="23080" cy="23631"/>
            </a:xfrm>
            <a:custGeom>
              <a:avLst/>
              <a:gdLst/>
              <a:ahLst/>
              <a:cxnLst/>
              <a:rect l="l" t="t" r="r" b="b"/>
              <a:pathLst>
                <a:path w="23636" h="24200">
                  <a:moveTo>
                    <a:pt x="6019" y="21153"/>
                  </a:moveTo>
                  <a:lnTo>
                    <a:pt x="0" y="24200"/>
                  </a:lnTo>
                  <a:lnTo>
                    <a:pt x="6863" y="13045"/>
                  </a:lnTo>
                  <a:lnTo>
                    <a:pt x="16168" y="4429"/>
                  </a:lnTo>
                  <a:lnTo>
                    <a:pt x="23636" y="0"/>
                  </a:lnTo>
                  <a:lnTo>
                    <a:pt x="23458" y="727"/>
                  </a:lnTo>
                  <a:lnTo>
                    <a:pt x="23458" y="2547"/>
                  </a:lnTo>
                  <a:lnTo>
                    <a:pt x="15220" y="12394"/>
                  </a:lnTo>
                  <a:lnTo>
                    <a:pt x="6019" y="21153"/>
                  </a:lnTo>
                  <a:close/>
                </a:path>
              </a:pathLst>
            </a:custGeom>
            <a:solidFill>
              <a:srgbClr val="317193"/>
            </a:solidFill>
          </p:spPr>
          <p:txBody>
            <a:bodyPr wrap="square" lIns="0" tIns="0" rIns="0" bIns="0" rtlCol="0">
              <a:noAutofit/>
            </a:bodyPr>
            <a:lstStyle/>
            <a:p>
              <a:endParaRPr sz="1758"/>
            </a:p>
          </p:txBody>
        </p:sp>
        <p:sp>
          <p:nvSpPr>
            <p:cNvPr id="2116" name="object 1093"/>
            <p:cNvSpPr/>
            <p:nvPr/>
          </p:nvSpPr>
          <p:spPr>
            <a:xfrm>
              <a:off x="5494763" y="2312838"/>
              <a:ext cx="12653" cy="26651"/>
            </a:xfrm>
            <a:custGeom>
              <a:avLst/>
              <a:gdLst/>
              <a:ahLst/>
              <a:cxnLst/>
              <a:rect l="l" t="t" r="r" b="b"/>
              <a:pathLst>
                <a:path w="12958" h="27293">
                  <a:moveTo>
                    <a:pt x="11018" y="24927"/>
                  </a:moveTo>
                  <a:lnTo>
                    <a:pt x="8885" y="22198"/>
                  </a:lnTo>
                  <a:lnTo>
                    <a:pt x="9241" y="20015"/>
                  </a:lnTo>
                  <a:lnTo>
                    <a:pt x="10129" y="14010"/>
                  </a:lnTo>
                  <a:lnTo>
                    <a:pt x="11018" y="9097"/>
                  </a:lnTo>
                  <a:lnTo>
                    <a:pt x="3376" y="6732"/>
                  </a:lnTo>
                  <a:lnTo>
                    <a:pt x="0" y="5822"/>
                  </a:lnTo>
                  <a:lnTo>
                    <a:pt x="2310" y="2183"/>
                  </a:lnTo>
                  <a:lnTo>
                    <a:pt x="3909" y="0"/>
                  </a:lnTo>
                  <a:lnTo>
                    <a:pt x="12909" y="8089"/>
                  </a:lnTo>
                  <a:lnTo>
                    <a:pt x="12958" y="19025"/>
                  </a:lnTo>
                  <a:lnTo>
                    <a:pt x="12084" y="27293"/>
                  </a:lnTo>
                  <a:lnTo>
                    <a:pt x="11018" y="24927"/>
                  </a:lnTo>
                  <a:close/>
                </a:path>
              </a:pathLst>
            </a:custGeom>
            <a:solidFill>
              <a:srgbClr val="317193"/>
            </a:solidFill>
          </p:spPr>
          <p:txBody>
            <a:bodyPr wrap="square" lIns="0" tIns="0" rIns="0" bIns="0" rtlCol="0">
              <a:noAutofit/>
            </a:bodyPr>
            <a:lstStyle/>
            <a:p>
              <a:endParaRPr sz="1758"/>
            </a:p>
          </p:txBody>
        </p:sp>
        <p:sp>
          <p:nvSpPr>
            <p:cNvPr id="2117" name="object 1094"/>
            <p:cNvSpPr/>
            <p:nvPr/>
          </p:nvSpPr>
          <p:spPr>
            <a:xfrm>
              <a:off x="5501199" y="2346761"/>
              <a:ext cx="4868" cy="38734"/>
            </a:xfrm>
            <a:custGeom>
              <a:avLst/>
              <a:gdLst/>
              <a:ahLst/>
              <a:cxnLst/>
              <a:rect l="l" t="t" r="r" b="b"/>
              <a:pathLst>
                <a:path w="4985" h="39666">
                  <a:moveTo>
                    <a:pt x="3732" y="25323"/>
                  </a:moveTo>
                  <a:lnTo>
                    <a:pt x="1842" y="37896"/>
                  </a:lnTo>
                  <a:lnTo>
                    <a:pt x="1431" y="39666"/>
                  </a:lnTo>
                  <a:lnTo>
                    <a:pt x="1058" y="28055"/>
                  </a:lnTo>
                  <a:lnTo>
                    <a:pt x="0" y="16319"/>
                  </a:lnTo>
                  <a:lnTo>
                    <a:pt x="2061" y="4886"/>
                  </a:lnTo>
                  <a:lnTo>
                    <a:pt x="4985" y="0"/>
                  </a:lnTo>
                  <a:lnTo>
                    <a:pt x="4481" y="12679"/>
                  </a:lnTo>
                  <a:lnTo>
                    <a:pt x="3732" y="25323"/>
                  </a:lnTo>
                  <a:close/>
                </a:path>
              </a:pathLst>
            </a:custGeom>
            <a:solidFill>
              <a:srgbClr val="317193"/>
            </a:solidFill>
          </p:spPr>
          <p:txBody>
            <a:bodyPr wrap="square" lIns="0" tIns="0" rIns="0" bIns="0" rtlCol="0">
              <a:noAutofit/>
            </a:bodyPr>
            <a:lstStyle/>
            <a:p>
              <a:endParaRPr sz="1758"/>
            </a:p>
          </p:txBody>
        </p:sp>
        <p:sp>
          <p:nvSpPr>
            <p:cNvPr id="2118" name="object 1095"/>
            <p:cNvSpPr/>
            <p:nvPr/>
          </p:nvSpPr>
          <p:spPr>
            <a:xfrm>
              <a:off x="5652515" y="2391548"/>
              <a:ext cx="18915" cy="19011"/>
            </a:xfrm>
            <a:custGeom>
              <a:avLst/>
              <a:gdLst/>
              <a:ahLst/>
              <a:cxnLst/>
              <a:rect l="l" t="t" r="r" b="b"/>
              <a:pathLst>
                <a:path w="19370" h="19469">
                  <a:moveTo>
                    <a:pt x="6879" y="8437"/>
                  </a:moveTo>
                  <a:lnTo>
                    <a:pt x="16956" y="538"/>
                  </a:lnTo>
                  <a:lnTo>
                    <a:pt x="17771" y="0"/>
                  </a:lnTo>
                  <a:lnTo>
                    <a:pt x="18304" y="1455"/>
                  </a:lnTo>
                  <a:lnTo>
                    <a:pt x="18837" y="3093"/>
                  </a:lnTo>
                  <a:lnTo>
                    <a:pt x="19370" y="4548"/>
                  </a:lnTo>
                  <a:lnTo>
                    <a:pt x="11551" y="7824"/>
                  </a:lnTo>
                  <a:lnTo>
                    <a:pt x="9063" y="18013"/>
                  </a:lnTo>
                  <a:lnTo>
                    <a:pt x="0" y="19469"/>
                  </a:lnTo>
                  <a:lnTo>
                    <a:pt x="6879" y="8437"/>
                  </a:lnTo>
                  <a:close/>
                </a:path>
              </a:pathLst>
            </a:custGeom>
            <a:solidFill>
              <a:srgbClr val="2C6281"/>
            </a:solidFill>
          </p:spPr>
          <p:txBody>
            <a:bodyPr wrap="square" lIns="0" tIns="0" rIns="0" bIns="0" rtlCol="0">
              <a:noAutofit/>
            </a:bodyPr>
            <a:lstStyle/>
            <a:p>
              <a:endParaRPr sz="1758"/>
            </a:p>
          </p:txBody>
        </p:sp>
        <p:sp>
          <p:nvSpPr>
            <p:cNvPr id="2119" name="object 1096"/>
            <p:cNvSpPr/>
            <p:nvPr/>
          </p:nvSpPr>
          <p:spPr>
            <a:xfrm>
              <a:off x="5627203" y="2422091"/>
              <a:ext cx="13709" cy="13858"/>
            </a:xfrm>
            <a:custGeom>
              <a:avLst/>
              <a:gdLst/>
              <a:ahLst/>
              <a:cxnLst/>
              <a:rect l="l" t="t" r="r" b="b"/>
              <a:pathLst>
                <a:path w="14039" h="14192">
                  <a:moveTo>
                    <a:pt x="14039" y="363"/>
                  </a:moveTo>
                  <a:lnTo>
                    <a:pt x="11729" y="6004"/>
                  </a:lnTo>
                  <a:lnTo>
                    <a:pt x="11018" y="14192"/>
                  </a:lnTo>
                  <a:lnTo>
                    <a:pt x="1421" y="10007"/>
                  </a:lnTo>
                  <a:lnTo>
                    <a:pt x="1066" y="9279"/>
                  </a:lnTo>
                  <a:lnTo>
                    <a:pt x="533" y="8551"/>
                  </a:lnTo>
                  <a:lnTo>
                    <a:pt x="0" y="7642"/>
                  </a:lnTo>
                  <a:lnTo>
                    <a:pt x="6042" y="8006"/>
                  </a:lnTo>
                  <a:lnTo>
                    <a:pt x="7997" y="0"/>
                  </a:lnTo>
                  <a:lnTo>
                    <a:pt x="14039" y="363"/>
                  </a:lnTo>
                  <a:close/>
                </a:path>
              </a:pathLst>
            </a:custGeom>
            <a:solidFill>
              <a:srgbClr val="2C6281"/>
            </a:solidFill>
          </p:spPr>
          <p:txBody>
            <a:bodyPr wrap="square" lIns="0" tIns="0" rIns="0" bIns="0" rtlCol="0">
              <a:noAutofit/>
            </a:bodyPr>
            <a:lstStyle/>
            <a:p>
              <a:endParaRPr sz="1758"/>
            </a:p>
          </p:txBody>
        </p:sp>
        <p:sp>
          <p:nvSpPr>
            <p:cNvPr id="2120" name="object 1097"/>
            <p:cNvSpPr/>
            <p:nvPr/>
          </p:nvSpPr>
          <p:spPr>
            <a:xfrm>
              <a:off x="5085564" y="2341977"/>
              <a:ext cx="11626" cy="9949"/>
            </a:xfrm>
            <a:custGeom>
              <a:avLst/>
              <a:gdLst/>
              <a:ahLst/>
              <a:cxnLst/>
              <a:rect l="l" t="t" r="r" b="b"/>
              <a:pathLst>
                <a:path w="11906" h="10189">
                  <a:moveTo>
                    <a:pt x="9596" y="9643"/>
                  </a:moveTo>
                  <a:lnTo>
                    <a:pt x="2665" y="10189"/>
                  </a:lnTo>
                  <a:lnTo>
                    <a:pt x="710" y="5640"/>
                  </a:lnTo>
                  <a:lnTo>
                    <a:pt x="0" y="0"/>
                  </a:lnTo>
                  <a:lnTo>
                    <a:pt x="4087" y="2365"/>
                  </a:lnTo>
                  <a:lnTo>
                    <a:pt x="7997" y="4912"/>
                  </a:lnTo>
                  <a:lnTo>
                    <a:pt x="11906" y="7278"/>
                  </a:lnTo>
                  <a:lnTo>
                    <a:pt x="11196" y="8006"/>
                  </a:lnTo>
                  <a:lnTo>
                    <a:pt x="10307" y="8915"/>
                  </a:lnTo>
                  <a:lnTo>
                    <a:pt x="9596" y="9643"/>
                  </a:lnTo>
                  <a:close/>
                </a:path>
              </a:pathLst>
            </a:custGeom>
            <a:solidFill>
              <a:srgbClr val="317193"/>
            </a:solidFill>
          </p:spPr>
          <p:txBody>
            <a:bodyPr wrap="square" lIns="0" tIns="0" rIns="0" bIns="0" rtlCol="0">
              <a:noAutofit/>
            </a:bodyPr>
            <a:lstStyle/>
            <a:p>
              <a:endParaRPr sz="1758"/>
            </a:p>
          </p:txBody>
        </p:sp>
        <p:sp>
          <p:nvSpPr>
            <p:cNvPr id="2121" name="object 1098"/>
            <p:cNvSpPr/>
            <p:nvPr/>
          </p:nvSpPr>
          <p:spPr>
            <a:xfrm>
              <a:off x="5724181" y="2280310"/>
              <a:ext cx="8156" cy="9416"/>
            </a:xfrm>
            <a:custGeom>
              <a:avLst/>
              <a:gdLst/>
              <a:ahLst/>
              <a:cxnLst/>
              <a:rect l="l" t="t" r="r" b="b"/>
              <a:pathLst>
                <a:path w="8352" h="9643">
                  <a:moveTo>
                    <a:pt x="7108" y="9643"/>
                  </a:moveTo>
                  <a:lnTo>
                    <a:pt x="2310" y="9643"/>
                  </a:lnTo>
                  <a:lnTo>
                    <a:pt x="177" y="6914"/>
                  </a:lnTo>
                  <a:lnTo>
                    <a:pt x="0" y="2183"/>
                  </a:lnTo>
                  <a:lnTo>
                    <a:pt x="1066" y="363"/>
                  </a:lnTo>
                  <a:lnTo>
                    <a:pt x="2843" y="0"/>
                  </a:lnTo>
                  <a:lnTo>
                    <a:pt x="4798" y="181"/>
                  </a:lnTo>
                  <a:lnTo>
                    <a:pt x="7996" y="2729"/>
                  </a:lnTo>
                  <a:lnTo>
                    <a:pt x="8352" y="6004"/>
                  </a:lnTo>
                  <a:lnTo>
                    <a:pt x="7108" y="9643"/>
                  </a:lnTo>
                  <a:close/>
                </a:path>
              </a:pathLst>
            </a:custGeom>
            <a:solidFill>
              <a:srgbClr val="317193"/>
            </a:solidFill>
          </p:spPr>
          <p:txBody>
            <a:bodyPr wrap="square" lIns="0" tIns="0" rIns="0" bIns="0" rtlCol="0">
              <a:noAutofit/>
            </a:bodyPr>
            <a:lstStyle/>
            <a:p>
              <a:endParaRPr sz="1758"/>
            </a:p>
          </p:txBody>
        </p:sp>
        <p:sp>
          <p:nvSpPr>
            <p:cNvPr id="2122" name="object 1099"/>
            <p:cNvSpPr/>
            <p:nvPr/>
          </p:nvSpPr>
          <p:spPr>
            <a:xfrm>
              <a:off x="4474714" y="2898286"/>
              <a:ext cx="11626" cy="11727"/>
            </a:xfrm>
            <a:custGeom>
              <a:avLst/>
              <a:gdLst/>
              <a:ahLst/>
              <a:cxnLst/>
              <a:rect l="l" t="t" r="r" b="b"/>
              <a:pathLst>
                <a:path w="11906" h="12009">
                  <a:moveTo>
                    <a:pt x="3376" y="3275"/>
                  </a:moveTo>
                  <a:lnTo>
                    <a:pt x="4976" y="0"/>
                  </a:lnTo>
                  <a:lnTo>
                    <a:pt x="7286" y="1637"/>
                  </a:lnTo>
                  <a:lnTo>
                    <a:pt x="9596" y="3457"/>
                  </a:lnTo>
                  <a:lnTo>
                    <a:pt x="11906" y="5094"/>
                  </a:lnTo>
                  <a:lnTo>
                    <a:pt x="7286" y="5276"/>
                  </a:lnTo>
                  <a:lnTo>
                    <a:pt x="5331" y="12009"/>
                  </a:lnTo>
                  <a:lnTo>
                    <a:pt x="0" y="10007"/>
                  </a:lnTo>
                  <a:lnTo>
                    <a:pt x="1599" y="6732"/>
                  </a:lnTo>
                  <a:lnTo>
                    <a:pt x="3376" y="3275"/>
                  </a:lnTo>
                  <a:close/>
                </a:path>
              </a:pathLst>
            </a:custGeom>
            <a:solidFill>
              <a:srgbClr val="465054"/>
            </a:solidFill>
          </p:spPr>
          <p:txBody>
            <a:bodyPr wrap="square" lIns="0" tIns="0" rIns="0" bIns="0" rtlCol="0">
              <a:noAutofit/>
            </a:bodyPr>
            <a:lstStyle/>
            <a:p>
              <a:endParaRPr sz="1758"/>
            </a:p>
          </p:txBody>
        </p:sp>
        <p:sp>
          <p:nvSpPr>
            <p:cNvPr id="2123" name="object 1100"/>
            <p:cNvSpPr/>
            <p:nvPr/>
          </p:nvSpPr>
          <p:spPr>
            <a:xfrm>
              <a:off x="5010771" y="2348894"/>
              <a:ext cx="9544" cy="9594"/>
            </a:xfrm>
            <a:custGeom>
              <a:avLst/>
              <a:gdLst/>
              <a:ahLst/>
              <a:cxnLst/>
              <a:rect l="l" t="t" r="r" b="b"/>
              <a:pathLst>
                <a:path w="9774" h="9825">
                  <a:moveTo>
                    <a:pt x="5686" y="3275"/>
                  </a:moveTo>
                  <a:lnTo>
                    <a:pt x="8174" y="0"/>
                  </a:lnTo>
                  <a:lnTo>
                    <a:pt x="8708" y="2547"/>
                  </a:lnTo>
                  <a:lnTo>
                    <a:pt x="9241" y="4912"/>
                  </a:lnTo>
                  <a:lnTo>
                    <a:pt x="9774" y="7460"/>
                  </a:lnTo>
                  <a:lnTo>
                    <a:pt x="6753" y="8187"/>
                  </a:lnTo>
                  <a:lnTo>
                    <a:pt x="3732" y="9097"/>
                  </a:lnTo>
                  <a:lnTo>
                    <a:pt x="888" y="9825"/>
                  </a:lnTo>
                  <a:lnTo>
                    <a:pt x="710" y="9825"/>
                  </a:lnTo>
                  <a:lnTo>
                    <a:pt x="0" y="4003"/>
                  </a:lnTo>
                  <a:lnTo>
                    <a:pt x="5686" y="3275"/>
                  </a:lnTo>
                  <a:close/>
                </a:path>
              </a:pathLst>
            </a:custGeom>
            <a:solidFill>
              <a:srgbClr val="317193"/>
            </a:solidFill>
          </p:spPr>
          <p:txBody>
            <a:bodyPr wrap="square" lIns="0" tIns="0" rIns="0" bIns="0" rtlCol="0">
              <a:noAutofit/>
            </a:bodyPr>
            <a:lstStyle/>
            <a:p>
              <a:endParaRPr sz="1758"/>
            </a:p>
          </p:txBody>
        </p:sp>
        <p:sp>
          <p:nvSpPr>
            <p:cNvPr id="2124" name="object 1101"/>
            <p:cNvSpPr/>
            <p:nvPr/>
          </p:nvSpPr>
          <p:spPr>
            <a:xfrm>
              <a:off x="4903034" y="2166419"/>
              <a:ext cx="13883" cy="8172"/>
            </a:xfrm>
            <a:custGeom>
              <a:avLst/>
              <a:gdLst/>
              <a:ahLst/>
              <a:cxnLst/>
              <a:rect l="l" t="t" r="r" b="b"/>
              <a:pathLst>
                <a:path w="14217" h="8369">
                  <a:moveTo>
                    <a:pt x="13328" y="2729"/>
                  </a:moveTo>
                  <a:lnTo>
                    <a:pt x="14217" y="5458"/>
                  </a:lnTo>
                  <a:lnTo>
                    <a:pt x="9596" y="8369"/>
                  </a:lnTo>
                  <a:lnTo>
                    <a:pt x="4798" y="7460"/>
                  </a:lnTo>
                  <a:lnTo>
                    <a:pt x="0" y="6732"/>
                  </a:lnTo>
                  <a:lnTo>
                    <a:pt x="2488" y="3821"/>
                  </a:lnTo>
                  <a:lnTo>
                    <a:pt x="9418" y="7096"/>
                  </a:lnTo>
                  <a:lnTo>
                    <a:pt x="9241" y="0"/>
                  </a:lnTo>
                  <a:lnTo>
                    <a:pt x="11729" y="1091"/>
                  </a:lnTo>
                  <a:lnTo>
                    <a:pt x="13328" y="2729"/>
                  </a:lnTo>
                  <a:close/>
                </a:path>
              </a:pathLst>
            </a:custGeom>
            <a:solidFill>
              <a:srgbClr val="317193"/>
            </a:solidFill>
          </p:spPr>
          <p:txBody>
            <a:bodyPr wrap="square" lIns="0" tIns="0" rIns="0" bIns="0" rtlCol="0">
              <a:noAutofit/>
            </a:bodyPr>
            <a:lstStyle/>
            <a:p>
              <a:endParaRPr sz="1758"/>
            </a:p>
          </p:txBody>
        </p:sp>
        <p:sp>
          <p:nvSpPr>
            <p:cNvPr id="2125" name="object 1102"/>
            <p:cNvSpPr/>
            <p:nvPr/>
          </p:nvSpPr>
          <p:spPr>
            <a:xfrm>
              <a:off x="5684964" y="2372525"/>
              <a:ext cx="4511" cy="10660"/>
            </a:xfrm>
            <a:custGeom>
              <a:avLst/>
              <a:gdLst/>
              <a:ahLst/>
              <a:cxnLst/>
              <a:rect l="l" t="t" r="r" b="b"/>
              <a:pathLst>
                <a:path w="4620" h="10917">
                  <a:moveTo>
                    <a:pt x="355" y="1819"/>
                  </a:moveTo>
                  <a:lnTo>
                    <a:pt x="533" y="0"/>
                  </a:lnTo>
                  <a:lnTo>
                    <a:pt x="1954" y="0"/>
                  </a:lnTo>
                  <a:lnTo>
                    <a:pt x="3198" y="181"/>
                  </a:lnTo>
                  <a:lnTo>
                    <a:pt x="4620" y="181"/>
                  </a:lnTo>
                  <a:lnTo>
                    <a:pt x="4620" y="10917"/>
                  </a:lnTo>
                  <a:lnTo>
                    <a:pt x="2665" y="8369"/>
                  </a:lnTo>
                  <a:lnTo>
                    <a:pt x="1421" y="6732"/>
                  </a:lnTo>
                  <a:lnTo>
                    <a:pt x="0" y="5094"/>
                  </a:lnTo>
                  <a:lnTo>
                    <a:pt x="177" y="3457"/>
                  </a:lnTo>
                  <a:lnTo>
                    <a:pt x="355" y="1819"/>
                  </a:lnTo>
                  <a:close/>
                </a:path>
              </a:pathLst>
            </a:custGeom>
            <a:solidFill>
              <a:srgbClr val="317193"/>
            </a:solidFill>
          </p:spPr>
          <p:txBody>
            <a:bodyPr wrap="square" lIns="0" tIns="0" rIns="0" bIns="0" rtlCol="0">
              <a:noAutofit/>
            </a:bodyPr>
            <a:lstStyle/>
            <a:p>
              <a:endParaRPr sz="1758"/>
            </a:p>
          </p:txBody>
        </p:sp>
        <p:sp>
          <p:nvSpPr>
            <p:cNvPr id="2126" name="object 1103"/>
            <p:cNvSpPr/>
            <p:nvPr/>
          </p:nvSpPr>
          <p:spPr>
            <a:xfrm>
              <a:off x="5339971" y="2367905"/>
              <a:ext cx="7289" cy="4974"/>
            </a:xfrm>
            <a:custGeom>
              <a:avLst/>
              <a:gdLst/>
              <a:ahLst/>
              <a:cxnLst/>
              <a:rect l="l" t="t" r="r" b="b"/>
              <a:pathLst>
                <a:path w="7464" h="5094">
                  <a:moveTo>
                    <a:pt x="7108" y="4912"/>
                  </a:moveTo>
                  <a:lnTo>
                    <a:pt x="2488" y="4912"/>
                  </a:lnTo>
                  <a:lnTo>
                    <a:pt x="355" y="5094"/>
                  </a:lnTo>
                  <a:lnTo>
                    <a:pt x="0" y="4730"/>
                  </a:lnTo>
                  <a:lnTo>
                    <a:pt x="355" y="1273"/>
                  </a:lnTo>
                  <a:lnTo>
                    <a:pt x="2488" y="0"/>
                  </a:lnTo>
                  <a:lnTo>
                    <a:pt x="5686" y="0"/>
                  </a:lnTo>
                  <a:lnTo>
                    <a:pt x="7286" y="1273"/>
                  </a:lnTo>
                  <a:lnTo>
                    <a:pt x="7464" y="2911"/>
                  </a:lnTo>
                  <a:lnTo>
                    <a:pt x="7108" y="4912"/>
                  </a:lnTo>
                  <a:close/>
                </a:path>
              </a:pathLst>
            </a:custGeom>
            <a:solidFill>
              <a:srgbClr val="317193"/>
            </a:solidFill>
          </p:spPr>
          <p:txBody>
            <a:bodyPr wrap="square" lIns="0" tIns="0" rIns="0" bIns="0" rtlCol="0">
              <a:noAutofit/>
            </a:bodyPr>
            <a:lstStyle/>
            <a:p>
              <a:endParaRPr sz="1758"/>
            </a:p>
          </p:txBody>
        </p:sp>
        <p:sp>
          <p:nvSpPr>
            <p:cNvPr id="2127" name="object 1104"/>
            <p:cNvSpPr/>
            <p:nvPr/>
          </p:nvSpPr>
          <p:spPr>
            <a:xfrm>
              <a:off x="6617045" y="2846031"/>
              <a:ext cx="7635" cy="5685"/>
            </a:xfrm>
            <a:custGeom>
              <a:avLst/>
              <a:gdLst/>
              <a:ahLst/>
              <a:cxnLst/>
              <a:rect l="l" t="t" r="r" b="b"/>
              <a:pathLst>
                <a:path w="7819" h="5822">
                  <a:moveTo>
                    <a:pt x="2665" y="909"/>
                  </a:moveTo>
                  <a:lnTo>
                    <a:pt x="4087" y="0"/>
                  </a:lnTo>
                  <a:lnTo>
                    <a:pt x="6220" y="909"/>
                  </a:lnTo>
                  <a:lnTo>
                    <a:pt x="7464" y="2547"/>
                  </a:lnTo>
                  <a:lnTo>
                    <a:pt x="7819" y="4912"/>
                  </a:lnTo>
                  <a:lnTo>
                    <a:pt x="6930" y="5822"/>
                  </a:lnTo>
                  <a:lnTo>
                    <a:pt x="4620" y="4730"/>
                  </a:lnTo>
                  <a:lnTo>
                    <a:pt x="2310" y="3639"/>
                  </a:lnTo>
                  <a:lnTo>
                    <a:pt x="0" y="2729"/>
                  </a:lnTo>
                  <a:lnTo>
                    <a:pt x="1243" y="1819"/>
                  </a:lnTo>
                  <a:lnTo>
                    <a:pt x="2665" y="909"/>
                  </a:lnTo>
                  <a:close/>
                </a:path>
              </a:pathLst>
            </a:custGeom>
            <a:solidFill>
              <a:srgbClr val="465054"/>
            </a:solidFill>
          </p:spPr>
          <p:txBody>
            <a:bodyPr wrap="square" lIns="0" tIns="0" rIns="0" bIns="0" rtlCol="0">
              <a:noAutofit/>
            </a:bodyPr>
            <a:lstStyle/>
            <a:p>
              <a:endParaRPr sz="1758"/>
            </a:p>
          </p:txBody>
        </p:sp>
        <p:sp>
          <p:nvSpPr>
            <p:cNvPr id="2128" name="object 1105"/>
            <p:cNvSpPr/>
            <p:nvPr/>
          </p:nvSpPr>
          <p:spPr>
            <a:xfrm>
              <a:off x="5263640" y="2443596"/>
              <a:ext cx="5032" cy="7285"/>
            </a:xfrm>
            <a:custGeom>
              <a:avLst/>
              <a:gdLst/>
              <a:ahLst/>
              <a:cxnLst/>
              <a:rect l="l" t="t" r="r" b="b"/>
              <a:pathLst>
                <a:path w="5153" h="7460">
                  <a:moveTo>
                    <a:pt x="4620" y="7460"/>
                  </a:moveTo>
                  <a:lnTo>
                    <a:pt x="177" y="7460"/>
                  </a:lnTo>
                  <a:lnTo>
                    <a:pt x="0" y="7278"/>
                  </a:lnTo>
                  <a:lnTo>
                    <a:pt x="888" y="4912"/>
                  </a:lnTo>
                  <a:lnTo>
                    <a:pt x="1777" y="2365"/>
                  </a:lnTo>
                  <a:lnTo>
                    <a:pt x="2665" y="0"/>
                  </a:lnTo>
                  <a:lnTo>
                    <a:pt x="4442" y="2183"/>
                  </a:lnTo>
                  <a:lnTo>
                    <a:pt x="5153" y="4730"/>
                  </a:lnTo>
                  <a:lnTo>
                    <a:pt x="4620" y="7460"/>
                  </a:lnTo>
                  <a:close/>
                </a:path>
              </a:pathLst>
            </a:custGeom>
            <a:solidFill>
              <a:srgbClr val="317193"/>
            </a:solidFill>
          </p:spPr>
          <p:txBody>
            <a:bodyPr wrap="square" lIns="0" tIns="0" rIns="0" bIns="0" rtlCol="0">
              <a:noAutofit/>
            </a:bodyPr>
            <a:lstStyle/>
            <a:p>
              <a:endParaRPr sz="1758"/>
            </a:p>
          </p:txBody>
        </p:sp>
        <p:sp>
          <p:nvSpPr>
            <p:cNvPr id="2129" name="object 1106"/>
            <p:cNvSpPr/>
            <p:nvPr/>
          </p:nvSpPr>
          <p:spPr>
            <a:xfrm>
              <a:off x="5435071" y="2808185"/>
              <a:ext cx="1908" cy="7818"/>
            </a:xfrm>
            <a:custGeom>
              <a:avLst/>
              <a:gdLst/>
              <a:ahLst/>
              <a:cxnLst/>
              <a:rect l="l" t="t" r="r" b="b"/>
              <a:pathLst>
                <a:path w="1954" h="8006">
                  <a:moveTo>
                    <a:pt x="1777" y="0"/>
                  </a:moveTo>
                  <a:lnTo>
                    <a:pt x="1954" y="2729"/>
                  </a:lnTo>
                  <a:lnTo>
                    <a:pt x="1954" y="8006"/>
                  </a:lnTo>
                  <a:lnTo>
                    <a:pt x="0" y="5276"/>
                  </a:lnTo>
                  <a:lnTo>
                    <a:pt x="0" y="2729"/>
                  </a:lnTo>
                  <a:lnTo>
                    <a:pt x="1777" y="0"/>
                  </a:lnTo>
                  <a:close/>
                </a:path>
              </a:pathLst>
            </a:custGeom>
            <a:solidFill>
              <a:srgbClr val="6FA1B4"/>
            </a:solidFill>
          </p:spPr>
          <p:txBody>
            <a:bodyPr wrap="square" lIns="0" tIns="0" rIns="0" bIns="0" rtlCol="0">
              <a:noAutofit/>
            </a:bodyPr>
            <a:lstStyle/>
            <a:p>
              <a:endParaRPr sz="1758"/>
            </a:p>
          </p:txBody>
        </p:sp>
        <p:sp>
          <p:nvSpPr>
            <p:cNvPr id="2130" name="object 1107"/>
            <p:cNvSpPr/>
            <p:nvPr/>
          </p:nvSpPr>
          <p:spPr>
            <a:xfrm>
              <a:off x="6167238" y="2372702"/>
              <a:ext cx="3817" cy="6929"/>
            </a:xfrm>
            <a:custGeom>
              <a:avLst/>
              <a:gdLst/>
              <a:ahLst/>
              <a:cxnLst/>
              <a:rect l="l" t="t" r="r" b="b"/>
              <a:pathLst>
                <a:path w="3909" h="7096">
                  <a:moveTo>
                    <a:pt x="1599" y="2547"/>
                  </a:moveTo>
                  <a:lnTo>
                    <a:pt x="1599" y="0"/>
                  </a:lnTo>
                  <a:lnTo>
                    <a:pt x="3909" y="1819"/>
                  </a:lnTo>
                  <a:lnTo>
                    <a:pt x="3732" y="4366"/>
                  </a:lnTo>
                  <a:lnTo>
                    <a:pt x="3554" y="7096"/>
                  </a:lnTo>
                  <a:lnTo>
                    <a:pt x="0" y="5640"/>
                  </a:lnTo>
                  <a:lnTo>
                    <a:pt x="1599" y="2547"/>
                  </a:lnTo>
                  <a:close/>
                </a:path>
              </a:pathLst>
            </a:custGeom>
            <a:solidFill>
              <a:srgbClr val="E7E6E3"/>
            </a:solidFill>
          </p:spPr>
          <p:txBody>
            <a:bodyPr wrap="square" lIns="0" tIns="0" rIns="0" bIns="0" rtlCol="0">
              <a:noAutofit/>
            </a:bodyPr>
            <a:lstStyle/>
            <a:p>
              <a:endParaRPr sz="1758"/>
            </a:p>
          </p:txBody>
        </p:sp>
        <p:sp>
          <p:nvSpPr>
            <p:cNvPr id="2131" name="object 1108"/>
            <p:cNvSpPr/>
            <p:nvPr/>
          </p:nvSpPr>
          <p:spPr>
            <a:xfrm>
              <a:off x="5298876" y="2408244"/>
              <a:ext cx="2602" cy="7285"/>
            </a:xfrm>
            <a:custGeom>
              <a:avLst/>
              <a:gdLst/>
              <a:ahLst/>
              <a:cxnLst/>
              <a:rect l="l" t="t" r="r" b="b"/>
              <a:pathLst>
                <a:path w="2665" h="7460">
                  <a:moveTo>
                    <a:pt x="0" y="0"/>
                  </a:moveTo>
                  <a:lnTo>
                    <a:pt x="2488" y="2001"/>
                  </a:lnTo>
                  <a:lnTo>
                    <a:pt x="2665" y="4730"/>
                  </a:lnTo>
                  <a:lnTo>
                    <a:pt x="1599" y="7460"/>
                  </a:lnTo>
                  <a:lnTo>
                    <a:pt x="1066" y="5094"/>
                  </a:lnTo>
                  <a:lnTo>
                    <a:pt x="533" y="2547"/>
                  </a:lnTo>
                  <a:lnTo>
                    <a:pt x="0" y="0"/>
                  </a:lnTo>
                  <a:close/>
                </a:path>
              </a:pathLst>
            </a:custGeom>
            <a:solidFill>
              <a:srgbClr val="317193"/>
            </a:solidFill>
          </p:spPr>
          <p:txBody>
            <a:bodyPr wrap="square" lIns="0" tIns="0" rIns="0" bIns="0" rtlCol="0">
              <a:noAutofit/>
            </a:bodyPr>
            <a:lstStyle/>
            <a:p>
              <a:endParaRPr sz="1758"/>
            </a:p>
          </p:txBody>
        </p:sp>
        <p:sp>
          <p:nvSpPr>
            <p:cNvPr id="2132" name="object 1109"/>
            <p:cNvSpPr/>
            <p:nvPr/>
          </p:nvSpPr>
          <p:spPr>
            <a:xfrm>
              <a:off x="5675972" y="2313364"/>
              <a:ext cx="233068" cy="499082"/>
            </a:xfrm>
            <a:custGeom>
              <a:avLst/>
              <a:gdLst/>
              <a:ahLst/>
              <a:cxnLst/>
              <a:rect l="l" t="t" r="r" b="b"/>
              <a:pathLst>
                <a:path w="238679" h="511097">
                  <a:moveTo>
                    <a:pt x="217231" y="339303"/>
                  </a:moveTo>
                  <a:lnTo>
                    <a:pt x="227475" y="344805"/>
                  </a:lnTo>
                  <a:lnTo>
                    <a:pt x="215745" y="345897"/>
                  </a:lnTo>
                  <a:lnTo>
                    <a:pt x="214501" y="351901"/>
                  </a:lnTo>
                  <a:lnTo>
                    <a:pt x="216989" y="363183"/>
                  </a:lnTo>
                  <a:lnTo>
                    <a:pt x="218443" y="369810"/>
                  </a:lnTo>
                  <a:lnTo>
                    <a:pt x="221095" y="382234"/>
                  </a:lnTo>
                  <a:lnTo>
                    <a:pt x="223667" y="394670"/>
                  </a:lnTo>
                  <a:lnTo>
                    <a:pt x="226177" y="407116"/>
                  </a:lnTo>
                  <a:lnTo>
                    <a:pt x="228639" y="419571"/>
                  </a:lnTo>
                  <a:lnTo>
                    <a:pt x="231068" y="432033"/>
                  </a:lnTo>
                  <a:lnTo>
                    <a:pt x="233480" y="444501"/>
                  </a:lnTo>
                  <a:lnTo>
                    <a:pt x="235891" y="456972"/>
                  </a:lnTo>
                  <a:lnTo>
                    <a:pt x="238315" y="469445"/>
                  </a:lnTo>
                  <a:lnTo>
                    <a:pt x="237989" y="484298"/>
                  </a:lnTo>
                  <a:lnTo>
                    <a:pt x="232824" y="495250"/>
                  </a:lnTo>
                  <a:lnTo>
                    <a:pt x="223653" y="503919"/>
                  </a:lnTo>
                  <a:lnTo>
                    <a:pt x="210947" y="509657"/>
                  </a:lnTo>
                  <a:lnTo>
                    <a:pt x="194528" y="511097"/>
                  </a:lnTo>
                  <a:lnTo>
                    <a:pt x="182518" y="507494"/>
                  </a:lnTo>
                  <a:lnTo>
                    <a:pt x="173039" y="500082"/>
                  </a:lnTo>
                  <a:lnTo>
                    <a:pt x="167407" y="489278"/>
                  </a:lnTo>
                  <a:lnTo>
                    <a:pt x="165717" y="482630"/>
                  </a:lnTo>
                  <a:lnTo>
                    <a:pt x="162752" y="470287"/>
                  </a:lnTo>
                  <a:lnTo>
                    <a:pt x="160005" y="457880"/>
                  </a:lnTo>
                  <a:lnTo>
                    <a:pt x="157485" y="445416"/>
                  </a:lnTo>
                  <a:lnTo>
                    <a:pt x="155206" y="432903"/>
                  </a:lnTo>
                  <a:lnTo>
                    <a:pt x="153178" y="420349"/>
                  </a:lnTo>
                  <a:lnTo>
                    <a:pt x="151413" y="407762"/>
                  </a:lnTo>
                  <a:lnTo>
                    <a:pt x="149543" y="401373"/>
                  </a:lnTo>
                  <a:lnTo>
                    <a:pt x="146465" y="389034"/>
                  </a:lnTo>
                  <a:lnTo>
                    <a:pt x="143938" y="376607"/>
                  </a:lnTo>
                  <a:lnTo>
                    <a:pt x="141816" y="364092"/>
                  </a:lnTo>
                  <a:lnTo>
                    <a:pt x="139506" y="364092"/>
                  </a:lnTo>
                  <a:lnTo>
                    <a:pt x="137195" y="364274"/>
                  </a:lnTo>
                  <a:lnTo>
                    <a:pt x="135063" y="364274"/>
                  </a:lnTo>
                  <a:lnTo>
                    <a:pt x="133463" y="365730"/>
                  </a:lnTo>
                  <a:lnTo>
                    <a:pt x="131864" y="366458"/>
                  </a:lnTo>
                  <a:lnTo>
                    <a:pt x="129731" y="365548"/>
                  </a:lnTo>
                  <a:lnTo>
                    <a:pt x="125644" y="365548"/>
                  </a:lnTo>
                  <a:lnTo>
                    <a:pt x="119779" y="369369"/>
                  </a:lnTo>
                  <a:lnTo>
                    <a:pt x="113026" y="369005"/>
                  </a:lnTo>
                  <a:lnTo>
                    <a:pt x="106628" y="369005"/>
                  </a:lnTo>
                  <a:lnTo>
                    <a:pt x="103902" y="369883"/>
                  </a:lnTo>
                  <a:lnTo>
                    <a:pt x="91639" y="373339"/>
                  </a:lnTo>
                  <a:lnTo>
                    <a:pt x="79242" y="376222"/>
                  </a:lnTo>
                  <a:lnTo>
                    <a:pt x="66794" y="378764"/>
                  </a:lnTo>
                  <a:lnTo>
                    <a:pt x="66820" y="308232"/>
                  </a:lnTo>
                  <a:lnTo>
                    <a:pt x="69131" y="308050"/>
                  </a:lnTo>
                  <a:lnTo>
                    <a:pt x="71233" y="215623"/>
                  </a:lnTo>
                  <a:lnTo>
                    <a:pt x="74505" y="203357"/>
                  </a:lnTo>
                  <a:lnTo>
                    <a:pt x="77992" y="191158"/>
                  </a:lnTo>
                  <a:lnTo>
                    <a:pt x="81748" y="179044"/>
                  </a:lnTo>
                  <a:lnTo>
                    <a:pt x="82874" y="175470"/>
                  </a:lnTo>
                  <a:lnTo>
                    <a:pt x="86282" y="163030"/>
                  </a:lnTo>
                  <a:lnTo>
                    <a:pt x="88845" y="150665"/>
                  </a:lnTo>
                  <a:lnTo>
                    <a:pt x="90531" y="138345"/>
                  </a:lnTo>
                  <a:lnTo>
                    <a:pt x="91311" y="126042"/>
                  </a:lnTo>
                  <a:lnTo>
                    <a:pt x="91155" y="113727"/>
                  </a:lnTo>
                  <a:lnTo>
                    <a:pt x="90032" y="101371"/>
                  </a:lnTo>
                  <a:lnTo>
                    <a:pt x="87914" y="88945"/>
                  </a:lnTo>
                  <a:lnTo>
                    <a:pt x="84770" y="76421"/>
                  </a:lnTo>
                  <a:lnTo>
                    <a:pt x="81783" y="65121"/>
                  </a:lnTo>
                  <a:lnTo>
                    <a:pt x="78948" y="52873"/>
                  </a:lnTo>
                  <a:lnTo>
                    <a:pt x="75924" y="40483"/>
                  </a:lnTo>
                  <a:lnTo>
                    <a:pt x="72152" y="28021"/>
                  </a:lnTo>
                  <a:lnTo>
                    <a:pt x="70690" y="35859"/>
                  </a:lnTo>
                  <a:lnTo>
                    <a:pt x="68400" y="48348"/>
                  </a:lnTo>
                  <a:lnTo>
                    <a:pt x="66118" y="60838"/>
                  </a:lnTo>
                  <a:lnTo>
                    <a:pt x="63799" y="73328"/>
                  </a:lnTo>
                  <a:lnTo>
                    <a:pt x="61601" y="84833"/>
                  </a:lnTo>
                  <a:lnTo>
                    <a:pt x="59345" y="97313"/>
                  </a:lnTo>
                  <a:lnTo>
                    <a:pt x="57161" y="109820"/>
                  </a:lnTo>
                  <a:lnTo>
                    <a:pt x="54998" y="122342"/>
                  </a:lnTo>
                  <a:lnTo>
                    <a:pt x="52802" y="134865"/>
                  </a:lnTo>
                  <a:lnTo>
                    <a:pt x="50523" y="147374"/>
                  </a:lnTo>
                  <a:lnTo>
                    <a:pt x="48106" y="159856"/>
                  </a:lnTo>
                  <a:lnTo>
                    <a:pt x="45499" y="172298"/>
                  </a:lnTo>
                  <a:lnTo>
                    <a:pt x="42651" y="184684"/>
                  </a:lnTo>
                  <a:lnTo>
                    <a:pt x="39630" y="185412"/>
                  </a:lnTo>
                  <a:lnTo>
                    <a:pt x="37320" y="187596"/>
                  </a:lnTo>
                  <a:lnTo>
                    <a:pt x="34832" y="181955"/>
                  </a:lnTo>
                  <a:lnTo>
                    <a:pt x="34146" y="180408"/>
                  </a:lnTo>
                  <a:lnTo>
                    <a:pt x="29102" y="168734"/>
                  </a:lnTo>
                  <a:lnTo>
                    <a:pt x="24354" y="156943"/>
                  </a:lnTo>
                  <a:lnTo>
                    <a:pt x="20053" y="144990"/>
                  </a:lnTo>
                  <a:lnTo>
                    <a:pt x="16349" y="132827"/>
                  </a:lnTo>
                  <a:lnTo>
                    <a:pt x="14217" y="125003"/>
                  </a:lnTo>
                  <a:lnTo>
                    <a:pt x="6397" y="119908"/>
                  </a:lnTo>
                  <a:lnTo>
                    <a:pt x="6930" y="111356"/>
                  </a:lnTo>
                  <a:lnTo>
                    <a:pt x="7464" y="104624"/>
                  </a:lnTo>
                  <a:lnTo>
                    <a:pt x="5153" y="100075"/>
                  </a:lnTo>
                  <a:lnTo>
                    <a:pt x="0" y="96436"/>
                  </a:lnTo>
                  <a:lnTo>
                    <a:pt x="7286" y="91705"/>
                  </a:lnTo>
                  <a:lnTo>
                    <a:pt x="3732" y="83335"/>
                  </a:lnTo>
                  <a:lnTo>
                    <a:pt x="6220" y="77149"/>
                  </a:lnTo>
                  <a:lnTo>
                    <a:pt x="7641" y="73691"/>
                  </a:lnTo>
                  <a:lnTo>
                    <a:pt x="7108" y="69143"/>
                  </a:lnTo>
                  <a:lnTo>
                    <a:pt x="9241" y="65685"/>
                  </a:lnTo>
                  <a:lnTo>
                    <a:pt x="10662" y="67323"/>
                  </a:lnTo>
                  <a:lnTo>
                    <a:pt x="11906" y="68961"/>
                  </a:lnTo>
                  <a:lnTo>
                    <a:pt x="13861" y="71508"/>
                  </a:lnTo>
                  <a:lnTo>
                    <a:pt x="13861" y="60773"/>
                  </a:lnTo>
                  <a:lnTo>
                    <a:pt x="18482" y="60591"/>
                  </a:lnTo>
                  <a:lnTo>
                    <a:pt x="20792" y="58225"/>
                  </a:lnTo>
                  <a:lnTo>
                    <a:pt x="20970" y="53494"/>
                  </a:lnTo>
                  <a:lnTo>
                    <a:pt x="24932" y="51127"/>
                  </a:lnTo>
                  <a:lnTo>
                    <a:pt x="34921" y="43225"/>
                  </a:lnTo>
                  <a:lnTo>
                    <a:pt x="43806" y="34132"/>
                  </a:lnTo>
                  <a:lnTo>
                    <a:pt x="52349" y="24666"/>
                  </a:lnTo>
                  <a:lnTo>
                    <a:pt x="61311" y="15648"/>
                  </a:lnTo>
                  <a:lnTo>
                    <a:pt x="65221" y="12009"/>
                  </a:lnTo>
                  <a:lnTo>
                    <a:pt x="70552" y="9097"/>
                  </a:lnTo>
                  <a:lnTo>
                    <a:pt x="70730" y="2547"/>
                  </a:lnTo>
                  <a:lnTo>
                    <a:pt x="76594" y="0"/>
                  </a:lnTo>
                  <a:lnTo>
                    <a:pt x="79971" y="3275"/>
                  </a:lnTo>
                  <a:lnTo>
                    <a:pt x="83703" y="7278"/>
                  </a:lnTo>
                  <a:lnTo>
                    <a:pt x="90348" y="14124"/>
                  </a:lnTo>
                  <a:lnTo>
                    <a:pt x="99197" y="23229"/>
                  </a:lnTo>
                  <a:lnTo>
                    <a:pt x="108057" y="32331"/>
                  </a:lnTo>
                  <a:lnTo>
                    <a:pt x="116927" y="41428"/>
                  </a:lnTo>
                  <a:lnTo>
                    <a:pt x="125805" y="50520"/>
                  </a:lnTo>
                  <a:lnTo>
                    <a:pt x="134690" y="59604"/>
                  </a:lnTo>
                  <a:lnTo>
                    <a:pt x="143579" y="68678"/>
                  </a:lnTo>
                  <a:lnTo>
                    <a:pt x="152471" y="77741"/>
                  </a:lnTo>
                  <a:lnTo>
                    <a:pt x="161365" y="86792"/>
                  </a:lnTo>
                  <a:lnTo>
                    <a:pt x="164564" y="90067"/>
                  </a:lnTo>
                  <a:lnTo>
                    <a:pt x="167229" y="94616"/>
                  </a:lnTo>
                  <a:lnTo>
                    <a:pt x="172738" y="94616"/>
                  </a:lnTo>
                  <a:lnTo>
                    <a:pt x="172738" y="99165"/>
                  </a:lnTo>
                  <a:lnTo>
                    <a:pt x="172556" y="100138"/>
                  </a:lnTo>
                  <a:lnTo>
                    <a:pt x="172648" y="112577"/>
                  </a:lnTo>
                  <a:lnTo>
                    <a:pt x="175495" y="124647"/>
                  </a:lnTo>
                  <a:lnTo>
                    <a:pt x="178425" y="136648"/>
                  </a:lnTo>
                  <a:lnTo>
                    <a:pt x="178711" y="138296"/>
                  </a:lnTo>
                  <a:lnTo>
                    <a:pt x="180948" y="150781"/>
                  </a:lnTo>
                  <a:lnTo>
                    <a:pt x="183292" y="163255"/>
                  </a:lnTo>
                  <a:lnTo>
                    <a:pt x="185725" y="175718"/>
                  </a:lnTo>
                  <a:lnTo>
                    <a:pt x="188228" y="188173"/>
                  </a:lnTo>
                  <a:lnTo>
                    <a:pt x="190785" y="200621"/>
                  </a:lnTo>
                  <a:lnTo>
                    <a:pt x="193376" y="213064"/>
                  </a:lnTo>
                  <a:lnTo>
                    <a:pt x="195983" y="225502"/>
                  </a:lnTo>
                  <a:lnTo>
                    <a:pt x="198588" y="237937"/>
                  </a:lnTo>
                  <a:lnTo>
                    <a:pt x="201173" y="250370"/>
                  </a:lnTo>
                  <a:lnTo>
                    <a:pt x="201702" y="253007"/>
                  </a:lnTo>
                  <a:lnTo>
                    <a:pt x="203530" y="265581"/>
                  </a:lnTo>
                  <a:lnTo>
                    <a:pt x="204938" y="278232"/>
                  </a:lnTo>
                  <a:lnTo>
                    <a:pt x="206860" y="290764"/>
                  </a:lnTo>
                  <a:lnTo>
                    <a:pt x="209698" y="302365"/>
                  </a:lnTo>
                  <a:lnTo>
                    <a:pt x="213048" y="314616"/>
                  </a:lnTo>
                  <a:lnTo>
                    <a:pt x="215923" y="327155"/>
                  </a:lnTo>
                  <a:lnTo>
                    <a:pt x="216099" y="328282"/>
                  </a:lnTo>
                  <a:lnTo>
                    <a:pt x="217231" y="339303"/>
                  </a:lnTo>
                  <a:close/>
                </a:path>
              </a:pathLst>
            </a:custGeom>
            <a:solidFill>
              <a:srgbClr val="317193"/>
            </a:solidFill>
          </p:spPr>
          <p:txBody>
            <a:bodyPr wrap="square" lIns="0" tIns="0" rIns="0" bIns="0" rtlCol="0">
              <a:noAutofit/>
            </a:bodyPr>
            <a:lstStyle/>
            <a:p>
              <a:endParaRPr sz="1758"/>
            </a:p>
          </p:txBody>
        </p:sp>
        <p:sp>
          <p:nvSpPr>
            <p:cNvPr id="2133" name="object 1110"/>
            <p:cNvSpPr/>
            <p:nvPr/>
          </p:nvSpPr>
          <p:spPr>
            <a:xfrm>
              <a:off x="5728871" y="2523919"/>
              <a:ext cx="16630" cy="161681"/>
            </a:xfrm>
            <a:custGeom>
              <a:avLst/>
              <a:gdLst/>
              <a:ahLst/>
              <a:cxnLst/>
              <a:rect l="l" t="t" r="r" b="b"/>
              <a:pathLst>
                <a:path w="17030" h="165573">
                  <a:moveTo>
                    <a:pt x="177" y="165573"/>
                  </a:moveTo>
                  <a:lnTo>
                    <a:pt x="0" y="94064"/>
                  </a:lnTo>
                  <a:lnTo>
                    <a:pt x="2062" y="61767"/>
                  </a:lnTo>
                  <a:lnTo>
                    <a:pt x="5047" y="49410"/>
                  </a:lnTo>
                  <a:lnTo>
                    <a:pt x="7983" y="37038"/>
                  </a:lnTo>
                  <a:lnTo>
                    <a:pt x="10924" y="24668"/>
                  </a:lnTo>
                  <a:lnTo>
                    <a:pt x="13922" y="12317"/>
                  </a:lnTo>
                  <a:lnTo>
                    <a:pt x="17030" y="0"/>
                  </a:lnTo>
                  <a:lnTo>
                    <a:pt x="14928" y="92427"/>
                  </a:lnTo>
                  <a:lnTo>
                    <a:pt x="12617" y="92609"/>
                  </a:lnTo>
                  <a:lnTo>
                    <a:pt x="12591" y="163140"/>
                  </a:lnTo>
                  <a:lnTo>
                    <a:pt x="10307" y="92790"/>
                  </a:lnTo>
                  <a:lnTo>
                    <a:pt x="7996" y="92972"/>
                  </a:lnTo>
                  <a:lnTo>
                    <a:pt x="5686" y="93336"/>
                  </a:lnTo>
                  <a:lnTo>
                    <a:pt x="3376" y="93518"/>
                  </a:lnTo>
                  <a:lnTo>
                    <a:pt x="1066" y="93882"/>
                  </a:lnTo>
                  <a:lnTo>
                    <a:pt x="177" y="165573"/>
                  </a:lnTo>
                  <a:close/>
                </a:path>
              </a:pathLst>
            </a:custGeom>
            <a:solidFill>
              <a:srgbClr val="317193"/>
            </a:solidFill>
          </p:spPr>
          <p:txBody>
            <a:bodyPr wrap="square" lIns="0" tIns="0" rIns="0" bIns="0" rtlCol="0">
              <a:noAutofit/>
            </a:bodyPr>
            <a:lstStyle/>
            <a:p>
              <a:endParaRPr sz="1758"/>
            </a:p>
          </p:txBody>
        </p:sp>
        <p:sp>
          <p:nvSpPr>
            <p:cNvPr id="2134" name="object 1111"/>
            <p:cNvSpPr/>
            <p:nvPr/>
          </p:nvSpPr>
          <p:spPr>
            <a:xfrm>
              <a:off x="5729074" y="2614528"/>
              <a:ext cx="12121" cy="71071"/>
            </a:xfrm>
            <a:custGeom>
              <a:avLst/>
              <a:gdLst/>
              <a:ahLst/>
              <a:cxnLst/>
              <a:rect l="l" t="t" r="r" b="b"/>
              <a:pathLst>
                <a:path w="12413" h="72782">
                  <a:moveTo>
                    <a:pt x="12413" y="70349"/>
                  </a:moveTo>
                  <a:lnTo>
                    <a:pt x="0" y="72782"/>
                  </a:lnTo>
                  <a:lnTo>
                    <a:pt x="888" y="1091"/>
                  </a:lnTo>
                  <a:lnTo>
                    <a:pt x="3198" y="727"/>
                  </a:lnTo>
                  <a:lnTo>
                    <a:pt x="5509" y="545"/>
                  </a:lnTo>
                  <a:lnTo>
                    <a:pt x="7819" y="181"/>
                  </a:lnTo>
                  <a:lnTo>
                    <a:pt x="10129" y="0"/>
                  </a:lnTo>
                  <a:lnTo>
                    <a:pt x="12413" y="70349"/>
                  </a:lnTo>
                  <a:close/>
                </a:path>
              </a:pathLst>
            </a:custGeom>
            <a:solidFill>
              <a:srgbClr val="317193"/>
            </a:solidFill>
          </p:spPr>
          <p:txBody>
            <a:bodyPr wrap="square" lIns="0" tIns="0" rIns="0" bIns="0" rtlCol="0">
              <a:noAutofit/>
            </a:bodyPr>
            <a:lstStyle/>
            <a:p>
              <a:endParaRPr sz="1758"/>
            </a:p>
          </p:txBody>
        </p:sp>
        <p:sp>
          <p:nvSpPr>
            <p:cNvPr id="2135" name="object 1112"/>
            <p:cNvSpPr/>
            <p:nvPr/>
          </p:nvSpPr>
          <p:spPr>
            <a:xfrm>
              <a:off x="5726813" y="2584240"/>
              <a:ext cx="4096" cy="102431"/>
            </a:xfrm>
            <a:custGeom>
              <a:avLst/>
              <a:gdLst/>
              <a:ahLst/>
              <a:cxnLst/>
              <a:rect l="l" t="t" r="r" b="b"/>
              <a:pathLst>
                <a:path w="4195" h="104897">
                  <a:moveTo>
                    <a:pt x="2132" y="32296"/>
                  </a:moveTo>
                  <a:lnTo>
                    <a:pt x="2310" y="103805"/>
                  </a:lnTo>
                  <a:lnTo>
                    <a:pt x="1599" y="104169"/>
                  </a:lnTo>
                  <a:lnTo>
                    <a:pt x="888" y="104715"/>
                  </a:lnTo>
                  <a:lnTo>
                    <a:pt x="177" y="104897"/>
                  </a:lnTo>
                  <a:lnTo>
                    <a:pt x="0" y="32660"/>
                  </a:lnTo>
                  <a:lnTo>
                    <a:pt x="1954" y="9006"/>
                  </a:lnTo>
                  <a:lnTo>
                    <a:pt x="4195" y="0"/>
                  </a:lnTo>
                  <a:lnTo>
                    <a:pt x="2132" y="32296"/>
                  </a:lnTo>
                  <a:close/>
                </a:path>
              </a:pathLst>
            </a:custGeom>
            <a:solidFill>
              <a:srgbClr val="317193"/>
            </a:solidFill>
          </p:spPr>
          <p:txBody>
            <a:bodyPr wrap="square" lIns="0" tIns="0" rIns="0" bIns="0" rtlCol="0">
              <a:noAutofit/>
            </a:bodyPr>
            <a:lstStyle/>
            <a:p>
              <a:endParaRPr sz="1758"/>
            </a:p>
          </p:txBody>
        </p:sp>
        <p:sp>
          <p:nvSpPr>
            <p:cNvPr id="2136" name="object 1113"/>
            <p:cNvSpPr/>
            <p:nvPr/>
          </p:nvSpPr>
          <p:spPr>
            <a:xfrm>
              <a:off x="5722480" y="2600659"/>
              <a:ext cx="2950" cy="16345"/>
            </a:xfrm>
            <a:custGeom>
              <a:avLst/>
              <a:gdLst/>
              <a:ahLst/>
              <a:cxnLst/>
              <a:rect l="l" t="t" r="r" b="b"/>
              <a:pathLst>
                <a:path w="3021" h="16739">
                  <a:moveTo>
                    <a:pt x="2132" y="16375"/>
                  </a:moveTo>
                  <a:lnTo>
                    <a:pt x="0" y="16739"/>
                  </a:lnTo>
                  <a:lnTo>
                    <a:pt x="1066" y="8187"/>
                  </a:lnTo>
                  <a:lnTo>
                    <a:pt x="3021" y="0"/>
                  </a:lnTo>
                  <a:lnTo>
                    <a:pt x="2132" y="16375"/>
                  </a:lnTo>
                  <a:close/>
                </a:path>
              </a:pathLst>
            </a:custGeom>
            <a:solidFill>
              <a:srgbClr val="317193"/>
            </a:solidFill>
          </p:spPr>
          <p:txBody>
            <a:bodyPr wrap="square" lIns="0" tIns="0" rIns="0" bIns="0" rtlCol="0">
              <a:noAutofit/>
            </a:bodyPr>
            <a:lstStyle/>
            <a:p>
              <a:endParaRPr sz="1758"/>
            </a:p>
          </p:txBody>
        </p:sp>
        <p:sp>
          <p:nvSpPr>
            <p:cNvPr id="2137" name="object 1114"/>
            <p:cNvSpPr/>
            <p:nvPr/>
          </p:nvSpPr>
          <p:spPr>
            <a:xfrm>
              <a:off x="5705080" y="2593035"/>
              <a:ext cx="23640" cy="95775"/>
            </a:xfrm>
            <a:custGeom>
              <a:avLst/>
              <a:gdLst/>
              <a:ahLst/>
              <a:cxnLst/>
              <a:rect l="l" t="t" r="r" b="b"/>
              <a:pathLst>
                <a:path w="24209" h="98081">
                  <a:moveTo>
                    <a:pt x="3594" y="75693"/>
                  </a:moveTo>
                  <a:lnTo>
                    <a:pt x="5371" y="68415"/>
                  </a:lnTo>
                  <a:lnTo>
                    <a:pt x="7681" y="61137"/>
                  </a:lnTo>
                  <a:lnTo>
                    <a:pt x="9636" y="53858"/>
                  </a:lnTo>
                  <a:lnTo>
                    <a:pt x="10736" y="48975"/>
                  </a:lnTo>
                  <a:lnTo>
                    <a:pt x="13617" y="36571"/>
                  </a:lnTo>
                  <a:lnTo>
                    <a:pt x="17811" y="24563"/>
                  </a:lnTo>
                  <a:lnTo>
                    <a:pt x="19944" y="24200"/>
                  </a:lnTo>
                  <a:lnTo>
                    <a:pt x="20832" y="7824"/>
                  </a:lnTo>
                  <a:lnTo>
                    <a:pt x="24209" y="0"/>
                  </a:lnTo>
                  <a:lnTo>
                    <a:pt x="22254" y="23654"/>
                  </a:lnTo>
                  <a:lnTo>
                    <a:pt x="22432" y="95890"/>
                  </a:lnTo>
                  <a:lnTo>
                    <a:pt x="13400" y="97640"/>
                  </a:lnTo>
                  <a:lnTo>
                    <a:pt x="2370" y="98081"/>
                  </a:lnTo>
                  <a:lnTo>
                    <a:pt x="0" y="91728"/>
                  </a:lnTo>
                  <a:lnTo>
                    <a:pt x="3594" y="75693"/>
                  </a:lnTo>
                  <a:close/>
                </a:path>
              </a:pathLst>
            </a:custGeom>
            <a:solidFill>
              <a:srgbClr val="317193"/>
            </a:solidFill>
          </p:spPr>
          <p:txBody>
            <a:bodyPr wrap="square" lIns="0" tIns="0" rIns="0" bIns="0" rtlCol="0">
              <a:noAutofit/>
            </a:bodyPr>
            <a:lstStyle/>
            <a:p>
              <a:endParaRPr sz="1758"/>
            </a:p>
          </p:txBody>
        </p:sp>
        <p:sp>
          <p:nvSpPr>
            <p:cNvPr id="2138" name="object 1115"/>
            <p:cNvSpPr/>
            <p:nvPr/>
          </p:nvSpPr>
          <p:spPr>
            <a:xfrm>
              <a:off x="4922126" y="2397045"/>
              <a:ext cx="1388" cy="3020"/>
            </a:xfrm>
            <a:custGeom>
              <a:avLst/>
              <a:gdLst/>
              <a:ahLst/>
              <a:cxnLst/>
              <a:rect l="l" t="t" r="r" b="b"/>
              <a:pathLst>
                <a:path w="1421" h="3093">
                  <a:moveTo>
                    <a:pt x="1244" y="2365"/>
                  </a:moveTo>
                  <a:lnTo>
                    <a:pt x="0" y="3093"/>
                  </a:lnTo>
                  <a:lnTo>
                    <a:pt x="355" y="2183"/>
                  </a:lnTo>
                  <a:lnTo>
                    <a:pt x="533" y="1091"/>
                  </a:lnTo>
                  <a:lnTo>
                    <a:pt x="888" y="0"/>
                  </a:lnTo>
                  <a:lnTo>
                    <a:pt x="1421" y="1273"/>
                  </a:lnTo>
                  <a:lnTo>
                    <a:pt x="1244" y="2365"/>
                  </a:lnTo>
                  <a:close/>
                </a:path>
              </a:pathLst>
            </a:custGeom>
            <a:solidFill>
              <a:srgbClr val="F8BE95"/>
            </a:solidFill>
          </p:spPr>
          <p:txBody>
            <a:bodyPr wrap="square" lIns="0" tIns="0" rIns="0" bIns="0" rtlCol="0">
              <a:noAutofit/>
            </a:bodyPr>
            <a:lstStyle/>
            <a:p>
              <a:endParaRPr sz="1758"/>
            </a:p>
          </p:txBody>
        </p:sp>
        <p:sp>
          <p:nvSpPr>
            <p:cNvPr id="2139" name="object 1116"/>
            <p:cNvSpPr/>
            <p:nvPr/>
          </p:nvSpPr>
          <p:spPr>
            <a:xfrm>
              <a:off x="4375108" y="2699820"/>
              <a:ext cx="2256" cy="2309"/>
            </a:xfrm>
            <a:custGeom>
              <a:avLst/>
              <a:gdLst/>
              <a:ahLst/>
              <a:cxnLst/>
              <a:rect l="l" t="t" r="r" b="b"/>
              <a:pathLst>
                <a:path w="2310" h="2365">
                  <a:moveTo>
                    <a:pt x="0" y="0"/>
                  </a:moveTo>
                  <a:lnTo>
                    <a:pt x="888" y="727"/>
                  </a:lnTo>
                  <a:lnTo>
                    <a:pt x="1599" y="1637"/>
                  </a:lnTo>
                  <a:lnTo>
                    <a:pt x="2310" y="2365"/>
                  </a:lnTo>
                  <a:lnTo>
                    <a:pt x="1599" y="1637"/>
                  </a:lnTo>
                  <a:lnTo>
                    <a:pt x="888" y="727"/>
                  </a:lnTo>
                  <a:lnTo>
                    <a:pt x="0" y="0"/>
                  </a:lnTo>
                  <a:close/>
                </a:path>
              </a:pathLst>
            </a:custGeom>
            <a:solidFill>
              <a:srgbClr val="F8BE95"/>
            </a:solidFill>
          </p:spPr>
          <p:txBody>
            <a:bodyPr wrap="square" lIns="0" tIns="0" rIns="0" bIns="0" rtlCol="0">
              <a:noAutofit/>
            </a:bodyPr>
            <a:lstStyle/>
            <a:p>
              <a:endParaRPr sz="1758"/>
            </a:p>
          </p:txBody>
        </p:sp>
        <p:sp>
          <p:nvSpPr>
            <p:cNvPr id="2140" name="object 1117"/>
            <p:cNvSpPr/>
            <p:nvPr/>
          </p:nvSpPr>
          <p:spPr>
            <a:xfrm>
              <a:off x="5351949" y="2400605"/>
              <a:ext cx="693" cy="2487"/>
            </a:xfrm>
            <a:custGeom>
              <a:avLst/>
              <a:gdLst/>
              <a:ahLst/>
              <a:cxnLst/>
              <a:rect l="l" t="t" r="r" b="b"/>
              <a:pathLst>
                <a:path w="710" h="2547">
                  <a:moveTo>
                    <a:pt x="0" y="0"/>
                  </a:moveTo>
                  <a:lnTo>
                    <a:pt x="177" y="545"/>
                  </a:lnTo>
                  <a:lnTo>
                    <a:pt x="533" y="1091"/>
                  </a:lnTo>
                  <a:lnTo>
                    <a:pt x="710" y="1637"/>
                  </a:lnTo>
                  <a:lnTo>
                    <a:pt x="710" y="2001"/>
                  </a:lnTo>
                  <a:lnTo>
                    <a:pt x="355" y="2365"/>
                  </a:lnTo>
                  <a:lnTo>
                    <a:pt x="355" y="2547"/>
                  </a:lnTo>
                  <a:lnTo>
                    <a:pt x="177" y="1637"/>
                  </a:lnTo>
                  <a:lnTo>
                    <a:pt x="177" y="909"/>
                  </a:lnTo>
                  <a:lnTo>
                    <a:pt x="0" y="0"/>
                  </a:lnTo>
                  <a:close/>
                </a:path>
              </a:pathLst>
            </a:custGeom>
            <a:solidFill>
              <a:srgbClr val="317193"/>
            </a:solidFill>
          </p:spPr>
          <p:txBody>
            <a:bodyPr wrap="square" lIns="0" tIns="0" rIns="0" bIns="0" rtlCol="0">
              <a:noAutofit/>
            </a:bodyPr>
            <a:lstStyle/>
            <a:p>
              <a:endParaRPr sz="1758"/>
            </a:p>
          </p:txBody>
        </p:sp>
        <p:sp>
          <p:nvSpPr>
            <p:cNvPr id="2141" name="object 1118"/>
            <p:cNvSpPr/>
            <p:nvPr/>
          </p:nvSpPr>
          <p:spPr>
            <a:xfrm>
              <a:off x="4838453" y="2379632"/>
              <a:ext cx="1908" cy="1776"/>
            </a:xfrm>
            <a:custGeom>
              <a:avLst/>
              <a:gdLst/>
              <a:ahLst/>
              <a:cxnLst/>
              <a:rect l="l" t="t" r="r" b="b"/>
              <a:pathLst>
                <a:path w="1954" h="1819">
                  <a:moveTo>
                    <a:pt x="1954" y="1819"/>
                  </a:moveTo>
                  <a:lnTo>
                    <a:pt x="1244" y="1273"/>
                  </a:lnTo>
                  <a:lnTo>
                    <a:pt x="710" y="545"/>
                  </a:lnTo>
                  <a:lnTo>
                    <a:pt x="0" y="0"/>
                  </a:lnTo>
                  <a:lnTo>
                    <a:pt x="710" y="545"/>
                  </a:lnTo>
                  <a:lnTo>
                    <a:pt x="1244" y="1273"/>
                  </a:lnTo>
                  <a:lnTo>
                    <a:pt x="1954" y="1819"/>
                  </a:lnTo>
                  <a:close/>
                </a:path>
              </a:pathLst>
            </a:custGeom>
            <a:solidFill>
              <a:srgbClr val="E7E6E3"/>
            </a:solidFill>
          </p:spPr>
          <p:txBody>
            <a:bodyPr wrap="square" lIns="0" tIns="0" rIns="0" bIns="0" rtlCol="0">
              <a:noAutofit/>
            </a:bodyPr>
            <a:lstStyle/>
            <a:p>
              <a:endParaRPr sz="1758"/>
            </a:p>
          </p:txBody>
        </p:sp>
        <p:sp>
          <p:nvSpPr>
            <p:cNvPr id="2142" name="object 1119"/>
            <p:cNvSpPr/>
            <p:nvPr/>
          </p:nvSpPr>
          <p:spPr>
            <a:xfrm>
              <a:off x="4836198" y="2377503"/>
              <a:ext cx="1908" cy="1776"/>
            </a:xfrm>
            <a:custGeom>
              <a:avLst/>
              <a:gdLst/>
              <a:ahLst/>
              <a:cxnLst/>
              <a:rect l="l" t="t" r="r" b="b"/>
              <a:pathLst>
                <a:path w="1954" h="1819">
                  <a:moveTo>
                    <a:pt x="1954" y="1819"/>
                  </a:moveTo>
                  <a:lnTo>
                    <a:pt x="1244" y="1091"/>
                  </a:lnTo>
                  <a:lnTo>
                    <a:pt x="710" y="545"/>
                  </a:lnTo>
                  <a:lnTo>
                    <a:pt x="0" y="0"/>
                  </a:lnTo>
                  <a:lnTo>
                    <a:pt x="710" y="545"/>
                  </a:lnTo>
                  <a:lnTo>
                    <a:pt x="1244" y="1091"/>
                  </a:lnTo>
                  <a:lnTo>
                    <a:pt x="1954" y="1819"/>
                  </a:lnTo>
                  <a:close/>
                </a:path>
              </a:pathLst>
            </a:custGeom>
            <a:solidFill>
              <a:srgbClr val="E7E6E3"/>
            </a:solidFill>
          </p:spPr>
          <p:txBody>
            <a:bodyPr wrap="square" lIns="0" tIns="0" rIns="0" bIns="0" rtlCol="0">
              <a:noAutofit/>
            </a:bodyPr>
            <a:lstStyle/>
            <a:p>
              <a:endParaRPr sz="1758"/>
            </a:p>
          </p:txBody>
        </p:sp>
        <p:sp>
          <p:nvSpPr>
            <p:cNvPr id="2143" name="object 1120"/>
            <p:cNvSpPr/>
            <p:nvPr/>
          </p:nvSpPr>
          <p:spPr>
            <a:xfrm>
              <a:off x="6071291" y="2334869"/>
              <a:ext cx="1214" cy="2132"/>
            </a:xfrm>
            <a:custGeom>
              <a:avLst/>
              <a:gdLst/>
              <a:ahLst/>
              <a:cxnLst/>
              <a:rect l="l" t="t" r="r" b="b"/>
              <a:pathLst>
                <a:path w="1243" h="2183">
                  <a:moveTo>
                    <a:pt x="0" y="2183"/>
                  </a:moveTo>
                  <a:lnTo>
                    <a:pt x="355" y="1455"/>
                  </a:lnTo>
                  <a:lnTo>
                    <a:pt x="888" y="727"/>
                  </a:lnTo>
                  <a:lnTo>
                    <a:pt x="1243" y="0"/>
                  </a:lnTo>
                  <a:lnTo>
                    <a:pt x="888" y="727"/>
                  </a:lnTo>
                  <a:lnTo>
                    <a:pt x="355" y="1455"/>
                  </a:lnTo>
                  <a:lnTo>
                    <a:pt x="0" y="2183"/>
                  </a:lnTo>
                  <a:close/>
                </a:path>
              </a:pathLst>
            </a:custGeom>
            <a:solidFill>
              <a:srgbClr val="317193"/>
            </a:solidFill>
          </p:spPr>
          <p:txBody>
            <a:bodyPr wrap="square" lIns="0" tIns="0" rIns="0" bIns="0" rtlCol="0">
              <a:noAutofit/>
            </a:bodyPr>
            <a:lstStyle/>
            <a:p>
              <a:endParaRPr sz="1758"/>
            </a:p>
          </p:txBody>
        </p:sp>
        <p:sp>
          <p:nvSpPr>
            <p:cNvPr id="2144" name="object 1121"/>
            <p:cNvSpPr/>
            <p:nvPr/>
          </p:nvSpPr>
          <p:spPr>
            <a:xfrm>
              <a:off x="5049332" y="2321177"/>
              <a:ext cx="1735" cy="1776"/>
            </a:xfrm>
            <a:custGeom>
              <a:avLst/>
              <a:gdLst/>
              <a:ahLst/>
              <a:cxnLst/>
              <a:rect l="l" t="t" r="r" b="b"/>
              <a:pathLst>
                <a:path w="1777" h="1819">
                  <a:moveTo>
                    <a:pt x="1777" y="0"/>
                  </a:moveTo>
                  <a:lnTo>
                    <a:pt x="1244" y="545"/>
                  </a:lnTo>
                  <a:lnTo>
                    <a:pt x="710" y="1273"/>
                  </a:lnTo>
                  <a:lnTo>
                    <a:pt x="0" y="1819"/>
                  </a:lnTo>
                  <a:lnTo>
                    <a:pt x="710" y="1273"/>
                  </a:lnTo>
                  <a:lnTo>
                    <a:pt x="1244" y="545"/>
                  </a:lnTo>
                  <a:lnTo>
                    <a:pt x="1777" y="0"/>
                  </a:lnTo>
                  <a:close/>
                </a:path>
              </a:pathLst>
            </a:custGeom>
            <a:solidFill>
              <a:srgbClr val="317193"/>
            </a:solidFill>
          </p:spPr>
          <p:txBody>
            <a:bodyPr wrap="square" lIns="0" tIns="0" rIns="0" bIns="0" rtlCol="0">
              <a:noAutofit/>
            </a:bodyPr>
            <a:lstStyle/>
            <a:p>
              <a:endParaRPr sz="1758"/>
            </a:p>
          </p:txBody>
        </p:sp>
        <p:sp>
          <p:nvSpPr>
            <p:cNvPr id="2145" name="object 1122"/>
            <p:cNvSpPr/>
            <p:nvPr/>
          </p:nvSpPr>
          <p:spPr>
            <a:xfrm>
              <a:off x="5496161" y="2310167"/>
              <a:ext cx="2082" cy="2309"/>
            </a:xfrm>
            <a:custGeom>
              <a:avLst/>
              <a:gdLst/>
              <a:ahLst/>
              <a:cxnLst/>
              <a:rect l="l" t="t" r="r" b="b"/>
              <a:pathLst>
                <a:path w="2132" h="2365">
                  <a:moveTo>
                    <a:pt x="1599" y="1637"/>
                  </a:moveTo>
                  <a:lnTo>
                    <a:pt x="2132" y="2365"/>
                  </a:lnTo>
                  <a:lnTo>
                    <a:pt x="533" y="2365"/>
                  </a:lnTo>
                  <a:lnTo>
                    <a:pt x="0" y="1637"/>
                  </a:lnTo>
                  <a:lnTo>
                    <a:pt x="710" y="0"/>
                  </a:lnTo>
                  <a:lnTo>
                    <a:pt x="1244" y="909"/>
                  </a:lnTo>
                  <a:lnTo>
                    <a:pt x="1599" y="1637"/>
                  </a:lnTo>
                  <a:close/>
                </a:path>
              </a:pathLst>
            </a:custGeom>
            <a:solidFill>
              <a:srgbClr val="317193"/>
            </a:solidFill>
          </p:spPr>
          <p:txBody>
            <a:bodyPr wrap="square" lIns="0" tIns="0" rIns="0" bIns="0" rtlCol="0">
              <a:noAutofit/>
            </a:bodyPr>
            <a:lstStyle/>
            <a:p>
              <a:endParaRPr sz="1758"/>
            </a:p>
          </p:txBody>
        </p:sp>
        <p:sp>
          <p:nvSpPr>
            <p:cNvPr id="2146" name="object 1123"/>
            <p:cNvSpPr/>
            <p:nvPr/>
          </p:nvSpPr>
          <p:spPr>
            <a:xfrm>
              <a:off x="5289131" y="2070117"/>
              <a:ext cx="1215" cy="1954"/>
            </a:xfrm>
            <a:custGeom>
              <a:avLst/>
              <a:gdLst/>
              <a:ahLst/>
              <a:cxnLst/>
              <a:rect l="l" t="t" r="r" b="b"/>
              <a:pathLst>
                <a:path w="1244" h="2001">
                  <a:moveTo>
                    <a:pt x="1244" y="2001"/>
                  </a:moveTo>
                  <a:lnTo>
                    <a:pt x="888" y="1455"/>
                  </a:lnTo>
                  <a:lnTo>
                    <a:pt x="533" y="727"/>
                  </a:lnTo>
                  <a:lnTo>
                    <a:pt x="0" y="0"/>
                  </a:lnTo>
                  <a:lnTo>
                    <a:pt x="533" y="727"/>
                  </a:lnTo>
                  <a:lnTo>
                    <a:pt x="888" y="1455"/>
                  </a:lnTo>
                  <a:lnTo>
                    <a:pt x="1244" y="2001"/>
                  </a:lnTo>
                  <a:close/>
                </a:path>
              </a:pathLst>
            </a:custGeom>
            <a:solidFill>
              <a:srgbClr val="317193"/>
            </a:solidFill>
          </p:spPr>
          <p:txBody>
            <a:bodyPr wrap="square" lIns="0" tIns="0" rIns="0" bIns="0" rtlCol="0">
              <a:noAutofit/>
            </a:bodyPr>
            <a:lstStyle/>
            <a:p>
              <a:endParaRPr sz="1758"/>
            </a:p>
          </p:txBody>
        </p:sp>
        <p:sp>
          <p:nvSpPr>
            <p:cNvPr id="2147" name="object 1124"/>
            <p:cNvSpPr/>
            <p:nvPr/>
          </p:nvSpPr>
          <p:spPr>
            <a:xfrm>
              <a:off x="6538773" y="2919957"/>
              <a:ext cx="2256" cy="2309"/>
            </a:xfrm>
            <a:custGeom>
              <a:avLst/>
              <a:gdLst/>
              <a:ahLst/>
              <a:cxnLst/>
              <a:rect l="l" t="t" r="r" b="b"/>
              <a:pathLst>
                <a:path w="2310" h="2365">
                  <a:moveTo>
                    <a:pt x="1421" y="1637"/>
                  </a:moveTo>
                  <a:lnTo>
                    <a:pt x="710" y="727"/>
                  </a:lnTo>
                  <a:lnTo>
                    <a:pt x="0" y="0"/>
                  </a:lnTo>
                  <a:lnTo>
                    <a:pt x="1243" y="181"/>
                  </a:lnTo>
                  <a:lnTo>
                    <a:pt x="2310" y="727"/>
                  </a:lnTo>
                  <a:lnTo>
                    <a:pt x="2310" y="2365"/>
                  </a:lnTo>
                  <a:lnTo>
                    <a:pt x="1421" y="1637"/>
                  </a:lnTo>
                  <a:close/>
                </a:path>
              </a:pathLst>
            </a:custGeom>
            <a:solidFill>
              <a:srgbClr val="465054"/>
            </a:solidFill>
          </p:spPr>
          <p:txBody>
            <a:bodyPr wrap="square" lIns="0" tIns="0" rIns="0" bIns="0" rtlCol="0">
              <a:noAutofit/>
            </a:bodyPr>
            <a:lstStyle/>
            <a:p>
              <a:endParaRPr sz="1758"/>
            </a:p>
          </p:txBody>
        </p:sp>
        <p:sp>
          <p:nvSpPr>
            <p:cNvPr id="2148" name="object 1125"/>
            <p:cNvSpPr/>
            <p:nvPr/>
          </p:nvSpPr>
          <p:spPr>
            <a:xfrm>
              <a:off x="4449212" y="2929361"/>
              <a:ext cx="4859" cy="5330"/>
            </a:xfrm>
            <a:custGeom>
              <a:avLst/>
              <a:gdLst/>
              <a:ahLst/>
              <a:cxnLst/>
              <a:rect l="l" t="t" r="r" b="b"/>
              <a:pathLst>
                <a:path w="4976" h="5458">
                  <a:moveTo>
                    <a:pt x="4798" y="0"/>
                  </a:moveTo>
                  <a:lnTo>
                    <a:pt x="4976" y="3457"/>
                  </a:lnTo>
                  <a:lnTo>
                    <a:pt x="3732" y="5458"/>
                  </a:lnTo>
                  <a:lnTo>
                    <a:pt x="177" y="4912"/>
                  </a:lnTo>
                  <a:lnTo>
                    <a:pt x="0" y="1637"/>
                  </a:lnTo>
                  <a:lnTo>
                    <a:pt x="1954" y="181"/>
                  </a:lnTo>
                  <a:lnTo>
                    <a:pt x="4798" y="0"/>
                  </a:lnTo>
                  <a:close/>
                </a:path>
              </a:pathLst>
            </a:custGeom>
            <a:solidFill>
              <a:srgbClr val="465054"/>
            </a:solidFill>
          </p:spPr>
          <p:txBody>
            <a:bodyPr wrap="square" lIns="0" tIns="0" rIns="0" bIns="0" rtlCol="0">
              <a:noAutofit/>
            </a:bodyPr>
            <a:lstStyle/>
            <a:p>
              <a:endParaRPr sz="1758"/>
            </a:p>
          </p:txBody>
        </p:sp>
        <p:sp>
          <p:nvSpPr>
            <p:cNvPr id="2149" name="object 1126"/>
            <p:cNvSpPr/>
            <p:nvPr/>
          </p:nvSpPr>
          <p:spPr>
            <a:xfrm>
              <a:off x="4444706" y="2934165"/>
              <a:ext cx="4859" cy="4974"/>
            </a:xfrm>
            <a:custGeom>
              <a:avLst/>
              <a:gdLst/>
              <a:ahLst/>
              <a:cxnLst/>
              <a:rect l="l" t="t" r="r" b="b"/>
              <a:pathLst>
                <a:path w="4976" h="5094">
                  <a:moveTo>
                    <a:pt x="4620" y="0"/>
                  </a:moveTo>
                  <a:lnTo>
                    <a:pt x="4976" y="3639"/>
                  </a:lnTo>
                  <a:lnTo>
                    <a:pt x="3376" y="5094"/>
                  </a:lnTo>
                  <a:lnTo>
                    <a:pt x="0" y="4912"/>
                  </a:lnTo>
                  <a:lnTo>
                    <a:pt x="0" y="1637"/>
                  </a:lnTo>
                  <a:lnTo>
                    <a:pt x="1599" y="181"/>
                  </a:lnTo>
                  <a:lnTo>
                    <a:pt x="4620" y="0"/>
                  </a:lnTo>
                  <a:close/>
                </a:path>
              </a:pathLst>
            </a:custGeom>
            <a:solidFill>
              <a:srgbClr val="465054"/>
            </a:solidFill>
          </p:spPr>
          <p:txBody>
            <a:bodyPr wrap="square" lIns="0" tIns="0" rIns="0" bIns="0" rtlCol="0">
              <a:noAutofit/>
            </a:bodyPr>
            <a:lstStyle/>
            <a:p>
              <a:endParaRPr sz="1758"/>
            </a:p>
          </p:txBody>
        </p:sp>
        <p:sp>
          <p:nvSpPr>
            <p:cNvPr id="2150" name="object 1127"/>
            <p:cNvSpPr/>
            <p:nvPr/>
          </p:nvSpPr>
          <p:spPr>
            <a:xfrm>
              <a:off x="4440045" y="2938784"/>
              <a:ext cx="5032" cy="5152"/>
            </a:xfrm>
            <a:custGeom>
              <a:avLst/>
              <a:gdLst/>
              <a:ahLst/>
              <a:cxnLst/>
              <a:rect l="l" t="t" r="r" b="b"/>
              <a:pathLst>
                <a:path w="5153" h="5276">
                  <a:moveTo>
                    <a:pt x="4798" y="0"/>
                  </a:moveTo>
                  <a:lnTo>
                    <a:pt x="5153" y="3639"/>
                  </a:lnTo>
                  <a:lnTo>
                    <a:pt x="3376" y="5276"/>
                  </a:lnTo>
                  <a:lnTo>
                    <a:pt x="0" y="4912"/>
                  </a:lnTo>
                  <a:lnTo>
                    <a:pt x="177" y="1819"/>
                  </a:lnTo>
                  <a:lnTo>
                    <a:pt x="1599" y="181"/>
                  </a:lnTo>
                  <a:lnTo>
                    <a:pt x="4798" y="0"/>
                  </a:lnTo>
                  <a:close/>
                </a:path>
              </a:pathLst>
            </a:custGeom>
            <a:solidFill>
              <a:srgbClr val="465054"/>
            </a:solidFill>
          </p:spPr>
          <p:txBody>
            <a:bodyPr wrap="square" lIns="0" tIns="0" rIns="0" bIns="0" rtlCol="0">
              <a:noAutofit/>
            </a:bodyPr>
            <a:lstStyle/>
            <a:p>
              <a:endParaRPr sz="1758"/>
            </a:p>
          </p:txBody>
        </p:sp>
        <p:sp>
          <p:nvSpPr>
            <p:cNvPr id="2151" name="object 1128"/>
            <p:cNvSpPr/>
            <p:nvPr/>
          </p:nvSpPr>
          <p:spPr>
            <a:xfrm>
              <a:off x="4430825" y="2948379"/>
              <a:ext cx="4685" cy="5152"/>
            </a:xfrm>
            <a:custGeom>
              <a:avLst/>
              <a:gdLst/>
              <a:ahLst/>
              <a:cxnLst/>
              <a:rect l="l" t="t" r="r" b="b"/>
              <a:pathLst>
                <a:path w="4798" h="5276">
                  <a:moveTo>
                    <a:pt x="4798" y="0"/>
                  </a:moveTo>
                  <a:lnTo>
                    <a:pt x="4798" y="3275"/>
                  </a:lnTo>
                  <a:lnTo>
                    <a:pt x="3732" y="5276"/>
                  </a:lnTo>
                  <a:lnTo>
                    <a:pt x="0" y="4730"/>
                  </a:lnTo>
                  <a:lnTo>
                    <a:pt x="0" y="1455"/>
                  </a:lnTo>
                  <a:lnTo>
                    <a:pt x="1777" y="181"/>
                  </a:lnTo>
                  <a:lnTo>
                    <a:pt x="4798" y="0"/>
                  </a:lnTo>
                  <a:close/>
                </a:path>
              </a:pathLst>
            </a:custGeom>
            <a:solidFill>
              <a:srgbClr val="465054"/>
            </a:solidFill>
          </p:spPr>
          <p:txBody>
            <a:bodyPr wrap="square" lIns="0" tIns="0" rIns="0" bIns="0" rtlCol="0">
              <a:noAutofit/>
            </a:bodyPr>
            <a:lstStyle/>
            <a:p>
              <a:endParaRPr sz="1758"/>
            </a:p>
          </p:txBody>
        </p:sp>
        <p:sp>
          <p:nvSpPr>
            <p:cNvPr id="2152" name="object 1129"/>
            <p:cNvSpPr/>
            <p:nvPr/>
          </p:nvSpPr>
          <p:spPr>
            <a:xfrm>
              <a:off x="4426163" y="2953176"/>
              <a:ext cx="5032" cy="4974"/>
            </a:xfrm>
            <a:custGeom>
              <a:avLst/>
              <a:gdLst/>
              <a:ahLst/>
              <a:cxnLst/>
              <a:rect l="l" t="t" r="r" b="b"/>
              <a:pathLst>
                <a:path w="5153" h="5094">
                  <a:moveTo>
                    <a:pt x="4798" y="0"/>
                  </a:moveTo>
                  <a:lnTo>
                    <a:pt x="5153" y="3457"/>
                  </a:lnTo>
                  <a:lnTo>
                    <a:pt x="3376" y="5094"/>
                  </a:lnTo>
                  <a:lnTo>
                    <a:pt x="0" y="4730"/>
                  </a:lnTo>
                  <a:lnTo>
                    <a:pt x="0" y="1637"/>
                  </a:lnTo>
                  <a:lnTo>
                    <a:pt x="1777" y="0"/>
                  </a:lnTo>
                  <a:lnTo>
                    <a:pt x="4798" y="0"/>
                  </a:lnTo>
                  <a:close/>
                </a:path>
              </a:pathLst>
            </a:custGeom>
            <a:solidFill>
              <a:srgbClr val="465054"/>
            </a:solidFill>
          </p:spPr>
          <p:txBody>
            <a:bodyPr wrap="square" lIns="0" tIns="0" rIns="0" bIns="0" rtlCol="0">
              <a:noAutofit/>
            </a:bodyPr>
            <a:lstStyle/>
            <a:p>
              <a:endParaRPr sz="1758"/>
            </a:p>
          </p:txBody>
        </p:sp>
        <p:sp>
          <p:nvSpPr>
            <p:cNvPr id="2153" name="object 1130"/>
            <p:cNvSpPr/>
            <p:nvPr/>
          </p:nvSpPr>
          <p:spPr>
            <a:xfrm>
              <a:off x="4421472" y="2957790"/>
              <a:ext cx="5032" cy="4974"/>
            </a:xfrm>
            <a:custGeom>
              <a:avLst/>
              <a:gdLst/>
              <a:ahLst/>
              <a:cxnLst/>
              <a:rect l="l" t="t" r="r" b="b"/>
              <a:pathLst>
                <a:path w="5153" h="5094">
                  <a:moveTo>
                    <a:pt x="4798" y="0"/>
                  </a:moveTo>
                  <a:lnTo>
                    <a:pt x="5153" y="3639"/>
                  </a:lnTo>
                  <a:lnTo>
                    <a:pt x="3554" y="5094"/>
                  </a:lnTo>
                  <a:lnTo>
                    <a:pt x="0" y="4912"/>
                  </a:lnTo>
                  <a:lnTo>
                    <a:pt x="177" y="1819"/>
                  </a:lnTo>
                  <a:lnTo>
                    <a:pt x="1777" y="0"/>
                  </a:lnTo>
                  <a:lnTo>
                    <a:pt x="4798" y="0"/>
                  </a:lnTo>
                  <a:close/>
                </a:path>
              </a:pathLst>
            </a:custGeom>
            <a:solidFill>
              <a:srgbClr val="465054"/>
            </a:solidFill>
          </p:spPr>
          <p:txBody>
            <a:bodyPr wrap="square" lIns="0" tIns="0" rIns="0" bIns="0" rtlCol="0">
              <a:noAutofit/>
            </a:bodyPr>
            <a:lstStyle/>
            <a:p>
              <a:endParaRPr sz="1758"/>
            </a:p>
          </p:txBody>
        </p:sp>
        <p:sp>
          <p:nvSpPr>
            <p:cNvPr id="2154" name="object 1131"/>
            <p:cNvSpPr/>
            <p:nvPr/>
          </p:nvSpPr>
          <p:spPr>
            <a:xfrm>
              <a:off x="4463127" y="2915148"/>
              <a:ext cx="5032" cy="4974"/>
            </a:xfrm>
            <a:custGeom>
              <a:avLst/>
              <a:gdLst/>
              <a:ahLst/>
              <a:cxnLst/>
              <a:rect l="l" t="t" r="r" b="b"/>
              <a:pathLst>
                <a:path w="5153" h="5094">
                  <a:moveTo>
                    <a:pt x="4798" y="0"/>
                  </a:moveTo>
                  <a:lnTo>
                    <a:pt x="5153" y="3639"/>
                  </a:lnTo>
                  <a:lnTo>
                    <a:pt x="3554" y="5094"/>
                  </a:lnTo>
                  <a:lnTo>
                    <a:pt x="0" y="4912"/>
                  </a:lnTo>
                  <a:lnTo>
                    <a:pt x="0" y="1637"/>
                  </a:lnTo>
                  <a:lnTo>
                    <a:pt x="1777" y="181"/>
                  </a:lnTo>
                  <a:lnTo>
                    <a:pt x="4798" y="0"/>
                  </a:lnTo>
                  <a:close/>
                </a:path>
              </a:pathLst>
            </a:custGeom>
            <a:solidFill>
              <a:srgbClr val="465054"/>
            </a:solidFill>
          </p:spPr>
          <p:txBody>
            <a:bodyPr wrap="square" lIns="0" tIns="0" rIns="0" bIns="0" rtlCol="0">
              <a:noAutofit/>
            </a:bodyPr>
            <a:lstStyle/>
            <a:p>
              <a:endParaRPr sz="1758"/>
            </a:p>
          </p:txBody>
        </p:sp>
        <p:sp>
          <p:nvSpPr>
            <p:cNvPr id="2155" name="object 1132"/>
            <p:cNvSpPr/>
            <p:nvPr/>
          </p:nvSpPr>
          <p:spPr>
            <a:xfrm>
              <a:off x="4458592" y="2919944"/>
              <a:ext cx="4859" cy="4974"/>
            </a:xfrm>
            <a:custGeom>
              <a:avLst/>
              <a:gdLst/>
              <a:ahLst/>
              <a:cxnLst/>
              <a:rect l="l" t="t" r="r" b="b"/>
              <a:pathLst>
                <a:path w="4976" h="5094">
                  <a:moveTo>
                    <a:pt x="4798" y="0"/>
                  </a:moveTo>
                  <a:lnTo>
                    <a:pt x="4976" y="3457"/>
                  </a:lnTo>
                  <a:lnTo>
                    <a:pt x="3376" y="5094"/>
                  </a:lnTo>
                  <a:lnTo>
                    <a:pt x="0" y="4912"/>
                  </a:lnTo>
                  <a:lnTo>
                    <a:pt x="0" y="1637"/>
                  </a:lnTo>
                  <a:lnTo>
                    <a:pt x="1599" y="0"/>
                  </a:lnTo>
                  <a:lnTo>
                    <a:pt x="4798" y="0"/>
                  </a:lnTo>
                  <a:close/>
                </a:path>
              </a:pathLst>
            </a:custGeom>
            <a:solidFill>
              <a:srgbClr val="465054"/>
            </a:solidFill>
          </p:spPr>
          <p:txBody>
            <a:bodyPr wrap="square" lIns="0" tIns="0" rIns="0" bIns="0" rtlCol="0">
              <a:noAutofit/>
            </a:bodyPr>
            <a:lstStyle/>
            <a:p>
              <a:endParaRPr sz="1758"/>
            </a:p>
          </p:txBody>
        </p:sp>
        <p:sp>
          <p:nvSpPr>
            <p:cNvPr id="2156" name="object 1133"/>
            <p:cNvSpPr/>
            <p:nvPr/>
          </p:nvSpPr>
          <p:spPr>
            <a:xfrm>
              <a:off x="4453907" y="2924564"/>
              <a:ext cx="4859" cy="5152"/>
            </a:xfrm>
            <a:custGeom>
              <a:avLst/>
              <a:gdLst/>
              <a:ahLst/>
              <a:cxnLst/>
              <a:rect l="l" t="t" r="r" b="b"/>
              <a:pathLst>
                <a:path w="4976" h="5276">
                  <a:moveTo>
                    <a:pt x="4798" y="0"/>
                  </a:moveTo>
                  <a:lnTo>
                    <a:pt x="4976" y="3457"/>
                  </a:lnTo>
                  <a:lnTo>
                    <a:pt x="3554" y="5276"/>
                  </a:lnTo>
                  <a:lnTo>
                    <a:pt x="0" y="4912"/>
                  </a:lnTo>
                  <a:lnTo>
                    <a:pt x="710" y="2547"/>
                  </a:lnTo>
                  <a:lnTo>
                    <a:pt x="2488" y="909"/>
                  </a:lnTo>
                  <a:lnTo>
                    <a:pt x="4798" y="0"/>
                  </a:lnTo>
                  <a:close/>
                </a:path>
              </a:pathLst>
            </a:custGeom>
            <a:solidFill>
              <a:srgbClr val="465054"/>
            </a:solidFill>
          </p:spPr>
          <p:txBody>
            <a:bodyPr wrap="square" lIns="0" tIns="0" rIns="0" bIns="0" rtlCol="0">
              <a:noAutofit/>
            </a:bodyPr>
            <a:lstStyle/>
            <a:p>
              <a:endParaRPr sz="1758"/>
            </a:p>
          </p:txBody>
        </p:sp>
        <p:sp>
          <p:nvSpPr>
            <p:cNvPr id="2157" name="object 1134"/>
            <p:cNvSpPr/>
            <p:nvPr/>
          </p:nvSpPr>
          <p:spPr>
            <a:xfrm>
              <a:off x="4416938" y="2962588"/>
              <a:ext cx="4859" cy="4974"/>
            </a:xfrm>
            <a:custGeom>
              <a:avLst/>
              <a:gdLst/>
              <a:ahLst/>
              <a:cxnLst/>
              <a:rect l="l" t="t" r="r" b="b"/>
              <a:pathLst>
                <a:path w="4976" h="5094">
                  <a:moveTo>
                    <a:pt x="4798" y="0"/>
                  </a:moveTo>
                  <a:lnTo>
                    <a:pt x="4976" y="3457"/>
                  </a:lnTo>
                  <a:lnTo>
                    <a:pt x="3376" y="5094"/>
                  </a:lnTo>
                  <a:lnTo>
                    <a:pt x="0" y="4912"/>
                  </a:lnTo>
                  <a:lnTo>
                    <a:pt x="710" y="2365"/>
                  </a:lnTo>
                  <a:lnTo>
                    <a:pt x="2310" y="727"/>
                  </a:lnTo>
                  <a:lnTo>
                    <a:pt x="4798" y="0"/>
                  </a:lnTo>
                  <a:close/>
                </a:path>
              </a:pathLst>
            </a:custGeom>
            <a:solidFill>
              <a:srgbClr val="465054"/>
            </a:solidFill>
          </p:spPr>
          <p:txBody>
            <a:bodyPr wrap="square" lIns="0" tIns="0" rIns="0" bIns="0" rtlCol="0">
              <a:noAutofit/>
            </a:bodyPr>
            <a:lstStyle/>
            <a:p>
              <a:endParaRPr sz="1758"/>
            </a:p>
          </p:txBody>
        </p:sp>
        <p:sp>
          <p:nvSpPr>
            <p:cNvPr id="2158" name="object 1135"/>
            <p:cNvSpPr/>
            <p:nvPr/>
          </p:nvSpPr>
          <p:spPr>
            <a:xfrm>
              <a:off x="4435333" y="2943582"/>
              <a:ext cx="4859" cy="5152"/>
            </a:xfrm>
            <a:custGeom>
              <a:avLst/>
              <a:gdLst/>
              <a:ahLst/>
              <a:cxnLst/>
              <a:rect l="l" t="t" r="r" b="b"/>
              <a:pathLst>
                <a:path w="4976" h="5276">
                  <a:moveTo>
                    <a:pt x="4798" y="0"/>
                  </a:moveTo>
                  <a:lnTo>
                    <a:pt x="4976" y="3456"/>
                  </a:lnTo>
                  <a:lnTo>
                    <a:pt x="3554" y="5276"/>
                  </a:lnTo>
                  <a:lnTo>
                    <a:pt x="0" y="4912"/>
                  </a:lnTo>
                  <a:lnTo>
                    <a:pt x="888" y="2365"/>
                  </a:lnTo>
                  <a:lnTo>
                    <a:pt x="2488" y="909"/>
                  </a:lnTo>
                  <a:lnTo>
                    <a:pt x="4798" y="0"/>
                  </a:lnTo>
                  <a:close/>
                </a:path>
              </a:pathLst>
            </a:custGeom>
            <a:solidFill>
              <a:srgbClr val="465054"/>
            </a:solidFill>
          </p:spPr>
          <p:txBody>
            <a:bodyPr wrap="square" lIns="0" tIns="0" rIns="0" bIns="0" rtlCol="0">
              <a:noAutofit/>
            </a:bodyPr>
            <a:lstStyle/>
            <a:p>
              <a:endParaRPr sz="1758"/>
            </a:p>
          </p:txBody>
        </p:sp>
        <p:sp>
          <p:nvSpPr>
            <p:cNvPr id="2159" name="object 1136"/>
            <p:cNvSpPr/>
            <p:nvPr/>
          </p:nvSpPr>
          <p:spPr>
            <a:xfrm>
              <a:off x="4472123" y="2908045"/>
              <a:ext cx="3123" cy="4797"/>
            </a:xfrm>
            <a:custGeom>
              <a:avLst/>
              <a:gdLst/>
              <a:ahLst/>
              <a:cxnLst/>
              <a:rect l="l" t="t" r="r" b="b"/>
              <a:pathLst>
                <a:path w="3198" h="4912">
                  <a:moveTo>
                    <a:pt x="2665" y="0"/>
                  </a:moveTo>
                  <a:lnTo>
                    <a:pt x="3198" y="2183"/>
                  </a:lnTo>
                  <a:lnTo>
                    <a:pt x="2488" y="4003"/>
                  </a:lnTo>
                  <a:lnTo>
                    <a:pt x="355" y="4912"/>
                  </a:lnTo>
                  <a:lnTo>
                    <a:pt x="0" y="2729"/>
                  </a:lnTo>
                  <a:lnTo>
                    <a:pt x="533" y="909"/>
                  </a:lnTo>
                  <a:lnTo>
                    <a:pt x="2665" y="0"/>
                  </a:lnTo>
                  <a:close/>
                </a:path>
              </a:pathLst>
            </a:custGeom>
            <a:solidFill>
              <a:srgbClr val="465054"/>
            </a:solidFill>
          </p:spPr>
          <p:txBody>
            <a:bodyPr wrap="square" lIns="0" tIns="0" rIns="0" bIns="0" rtlCol="0">
              <a:noAutofit/>
            </a:bodyPr>
            <a:lstStyle/>
            <a:p>
              <a:endParaRPr sz="1758"/>
            </a:p>
          </p:txBody>
        </p:sp>
        <p:sp>
          <p:nvSpPr>
            <p:cNvPr id="2160" name="object 1137"/>
            <p:cNvSpPr/>
            <p:nvPr/>
          </p:nvSpPr>
          <p:spPr>
            <a:xfrm>
              <a:off x="4467791" y="2912488"/>
              <a:ext cx="4685" cy="3198"/>
            </a:xfrm>
            <a:custGeom>
              <a:avLst/>
              <a:gdLst/>
              <a:ahLst/>
              <a:cxnLst/>
              <a:rect l="l" t="t" r="r" b="b"/>
              <a:pathLst>
                <a:path w="4798" h="3275">
                  <a:moveTo>
                    <a:pt x="4798" y="363"/>
                  </a:moveTo>
                  <a:lnTo>
                    <a:pt x="3909" y="2729"/>
                  </a:lnTo>
                  <a:lnTo>
                    <a:pt x="2310" y="3275"/>
                  </a:lnTo>
                  <a:lnTo>
                    <a:pt x="0" y="2729"/>
                  </a:lnTo>
                  <a:lnTo>
                    <a:pt x="888" y="363"/>
                  </a:lnTo>
                  <a:lnTo>
                    <a:pt x="2665" y="0"/>
                  </a:lnTo>
                  <a:lnTo>
                    <a:pt x="4798" y="363"/>
                  </a:lnTo>
                  <a:close/>
                </a:path>
              </a:pathLst>
            </a:custGeom>
            <a:solidFill>
              <a:srgbClr val="465054"/>
            </a:solidFill>
          </p:spPr>
          <p:txBody>
            <a:bodyPr wrap="square" lIns="0" tIns="0" rIns="0" bIns="0" rtlCol="0">
              <a:noAutofit/>
            </a:bodyPr>
            <a:lstStyle/>
            <a:p>
              <a:endParaRPr sz="1758"/>
            </a:p>
          </p:txBody>
        </p:sp>
        <p:sp>
          <p:nvSpPr>
            <p:cNvPr id="2161" name="object 1138"/>
            <p:cNvSpPr/>
            <p:nvPr/>
          </p:nvSpPr>
          <p:spPr>
            <a:xfrm>
              <a:off x="4012077" y="2681323"/>
              <a:ext cx="484537" cy="939916"/>
            </a:xfrm>
            <a:custGeom>
              <a:avLst/>
              <a:gdLst/>
              <a:ahLst/>
              <a:cxnLst/>
              <a:rect l="l" t="t" r="r" b="b"/>
              <a:pathLst>
                <a:path w="496202" h="962544">
                  <a:moveTo>
                    <a:pt x="171419" y="713498"/>
                  </a:moveTo>
                  <a:lnTo>
                    <a:pt x="162964" y="549687"/>
                  </a:lnTo>
                  <a:lnTo>
                    <a:pt x="160298" y="550233"/>
                  </a:lnTo>
                  <a:lnTo>
                    <a:pt x="159054" y="555328"/>
                  </a:lnTo>
                  <a:lnTo>
                    <a:pt x="160948" y="728779"/>
                  </a:lnTo>
                  <a:lnTo>
                    <a:pt x="171419" y="713498"/>
                  </a:lnTo>
                  <a:close/>
                </a:path>
                <a:path w="496202" h="962544">
                  <a:moveTo>
                    <a:pt x="160948" y="728779"/>
                  </a:moveTo>
                  <a:lnTo>
                    <a:pt x="150524" y="562788"/>
                  </a:lnTo>
                  <a:lnTo>
                    <a:pt x="149458" y="564971"/>
                  </a:lnTo>
                  <a:lnTo>
                    <a:pt x="150473" y="744056"/>
                  </a:lnTo>
                  <a:lnTo>
                    <a:pt x="160948" y="728779"/>
                  </a:lnTo>
                  <a:close/>
                </a:path>
                <a:path w="496202" h="962544">
                  <a:moveTo>
                    <a:pt x="119027" y="789865"/>
                  </a:moveTo>
                  <a:lnTo>
                    <a:pt x="111249" y="603546"/>
                  </a:lnTo>
                  <a:lnTo>
                    <a:pt x="111427" y="600270"/>
                  </a:lnTo>
                  <a:lnTo>
                    <a:pt x="111071" y="603182"/>
                  </a:lnTo>
                  <a:lnTo>
                    <a:pt x="108228" y="603364"/>
                  </a:lnTo>
                  <a:lnTo>
                    <a:pt x="106806" y="608458"/>
                  </a:lnTo>
                  <a:lnTo>
                    <a:pt x="108539" y="805130"/>
                  </a:lnTo>
                  <a:lnTo>
                    <a:pt x="119027" y="789865"/>
                  </a:lnTo>
                  <a:close/>
                </a:path>
                <a:path w="496202" h="962544">
                  <a:moveTo>
                    <a:pt x="111427" y="603546"/>
                  </a:moveTo>
                  <a:lnTo>
                    <a:pt x="111427" y="600270"/>
                  </a:lnTo>
                  <a:lnTo>
                    <a:pt x="111249" y="603546"/>
                  </a:lnTo>
                  <a:lnTo>
                    <a:pt x="119027" y="789865"/>
                  </a:lnTo>
                  <a:lnTo>
                    <a:pt x="111427" y="603546"/>
                  </a:lnTo>
                  <a:close/>
                </a:path>
                <a:path w="496202" h="962544">
                  <a:moveTo>
                    <a:pt x="139995" y="759329"/>
                  </a:moveTo>
                  <a:lnTo>
                    <a:pt x="132575" y="585532"/>
                  </a:lnTo>
                  <a:lnTo>
                    <a:pt x="130975" y="587352"/>
                  </a:lnTo>
                  <a:lnTo>
                    <a:pt x="129512" y="774598"/>
                  </a:lnTo>
                  <a:lnTo>
                    <a:pt x="139995" y="759329"/>
                  </a:lnTo>
                  <a:close/>
                </a:path>
                <a:path w="496202" h="962544">
                  <a:moveTo>
                    <a:pt x="129512" y="774598"/>
                  </a:moveTo>
                  <a:lnTo>
                    <a:pt x="130975" y="587352"/>
                  </a:lnTo>
                  <a:lnTo>
                    <a:pt x="132575" y="585532"/>
                  </a:lnTo>
                  <a:lnTo>
                    <a:pt x="139995" y="759329"/>
                  </a:lnTo>
                  <a:lnTo>
                    <a:pt x="137195" y="574251"/>
                  </a:lnTo>
                  <a:lnTo>
                    <a:pt x="139328" y="573887"/>
                  </a:lnTo>
                  <a:lnTo>
                    <a:pt x="139861" y="571158"/>
                  </a:lnTo>
                  <a:lnTo>
                    <a:pt x="139861" y="574433"/>
                  </a:lnTo>
                  <a:lnTo>
                    <a:pt x="140039" y="574615"/>
                  </a:lnTo>
                  <a:lnTo>
                    <a:pt x="141461" y="569702"/>
                  </a:lnTo>
                  <a:lnTo>
                    <a:pt x="144126" y="568974"/>
                  </a:lnTo>
                  <a:lnTo>
                    <a:pt x="150307" y="45253"/>
                  </a:lnTo>
                  <a:lnTo>
                    <a:pt x="142066" y="54917"/>
                  </a:lnTo>
                  <a:lnTo>
                    <a:pt x="135951" y="575343"/>
                  </a:lnTo>
                  <a:lnTo>
                    <a:pt x="135241" y="576980"/>
                  </a:lnTo>
                  <a:lnTo>
                    <a:pt x="133821" y="64577"/>
                  </a:lnTo>
                  <a:lnTo>
                    <a:pt x="128843" y="588625"/>
                  </a:lnTo>
                  <a:lnTo>
                    <a:pt x="126177" y="589353"/>
                  </a:lnTo>
                  <a:lnTo>
                    <a:pt x="125822" y="589171"/>
                  </a:lnTo>
                  <a:lnTo>
                    <a:pt x="124400" y="594266"/>
                  </a:lnTo>
                  <a:lnTo>
                    <a:pt x="121912" y="598269"/>
                  </a:lnTo>
                  <a:lnTo>
                    <a:pt x="116225" y="598815"/>
                  </a:lnTo>
                  <a:lnTo>
                    <a:pt x="116047" y="598633"/>
                  </a:lnTo>
                  <a:lnTo>
                    <a:pt x="115870" y="598451"/>
                  </a:lnTo>
                  <a:lnTo>
                    <a:pt x="119027" y="789865"/>
                  </a:lnTo>
                  <a:lnTo>
                    <a:pt x="129512" y="774598"/>
                  </a:lnTo>
                  <a:close/>
                </a:path>
                <a:path w="496202" h="962544">
                  <a:moveTo>
                    <a:pt x="158343" y="554600"/>
                  </a:moveTo>
                  <a:lnTo>
                    <a:pt x="158699" y="551870"/>
                  </a:lnTo>
                  <a:lnTo>
                    <a:pt x="166775" y="25912"/>
                  </a:lnTo>
                  <a:lnTo>
                    <a:pt x="158543" y="35585"/>
                  </a:lnTo>
                  <a:lnTo>
                    <a:pt x="156922" y="554782"/>
                  </a:lnTo>
                  <a:lnTo>
                    <a:pt x="158343" y="554600"/>
                  </a:lnTo>
                  <a:close/>
                </a:path>
                <a:path w="496202" h="962544">
                  <a:moveTo>
                    <a:pt x="135951" y="575343"/>
                  </a:moveTo>
                  <a:lnTo>
                    <a:pt x="142066" y="54917"/>
                  </a:lnTo>
                  <a:lnTo>
                    <a:pt x="133821" y="64577"/>
                  </a:lnTo>
                  <a:lnTo>
                    <a:pt x="135241" y="576980"/>
                  </a:lnTo>
                  <a:lnTo>
                    <a:pt x="135951" y="575343"/>
                  </a:lnTo>
                  <a:close/>
                </a:path>
                <a:path w="496202" h="962544">
                  <a:moveTo>
                    <a:pt x="235277" y="621241"/>
                  </a:moveTo>
                  <a:lnTo>
                    <a:pt x="232095" y="583531"/>
                  </a:lnTo>
                  <a:lnTo>
                    <a:pt x="230673" y="582803"/>
                  </a:lnTo>
                  <a:lnTo>
                    <a:pt x="229963" y="581165"/>
                  </a:lnTo>
                  <a:lnTo>
                    <a:pt x="229785" y="481999"/>
                  </a:lnTo>
                  <a:lnTo>
                    <a:pt x="229607" y="481999"/>
                  </a:lnTo>
                  <a:lnTo>
                    <a:pt x="229429" y="579346"/>
                  </a:lnTo>
                  <a:lnTo>
                    <a:pt x="228719" y="578618"/>
                  </a:lnTo>
                  <a:lnTo>
                    <a:pt x="227830" y="577708"/>
                  </a:lnTo>
                  <a:lnTo>
                    <a:pt x="227986" y="631654"/>
                  </a:lnTo>
                  <a:lnTo>
                    <a:pt x="235277" y="621241"/>
                  </a:lnTo>
                  <a:close/>
                </a:path>
                <a:path w="496202" h="962544">
                  <a:moveTo>
                    <a:pt x="213257" y="652310"/>
                  </a:moveTo>
                  <a:lnTo>
                    <a:pt x="205793" y="508565"/>
                  </a:lnTo>
                  <a:lnTo>
                    <a:pt x="205616" y="508383"/>
                  </a:lnTo>
                  <a:lnTo>
                    <a:pt x="202805" y="667617"/>
                  </a:lnTo>
                  <a:lnTo>
                    <a:pt x="213257" y="652310"/>
                  </a:lnTo>
                  <a:close/>
                </a:path>
                <a:path w="496202" h="962544">
                  <a:moveTo>
                    <a:pt x="285765" y="423046"/>
                  </a:moveTo>
                  <a:lnTo>
                    <a:pt x="284343" y="425229"/>
                  </a:lnTo>
                  <a:lnTo>
                    <a:pt x="283988" y="428505"/>
                  </a:lnTo>
                  <a:lnTo>
                    <a:pt x="284343" y="428868"/>
                  </a:lnTo>
                  <a:lnTo>
                    <a:pt x="285765" y="423046"/>
                  </a:lnTo>
                  <a:close/>
                </a:path>
                <a:path w="496202" h="962544">
                  <a:moveTo>
                    <a:pt x="379294" y="409328"/>
                  </a:moveTo>
                  <a:lnTo>
                    <a:pt x="374445" y="331704"/>
                  </a:lnTo>
                  <a:lnTo>
                    <a:pt x="372135" y="334434"/>
                  </a:lnTo>
                  <a:lnTo>
                    <a:pt x="372179" y="419852"/>
                  </a:lnTo>
                  <a:lnTo>
                    <a:pt x="379294" y="409328"/>
                  </a:lnTo>
                  <a:close/>
                </a:path>
                <a:path w="496202" h="962544">
                  <a:moveTo>
                    <a:pt x="394704" y="386837"/>
                  </a:moveTo>
                  <a:lnTo>
                    <a:pt x="395415" y="386109"/>
                  </a:lnTo>
                  <a:lnTo>
                    <a:pt x="395948" y="385381"/>
                  </a:lnTo>
                  <a:lnTo>
                    <a:pt x="395237" y="310597"/>
                  </a:lnTo>
                  <a:lnTo>
                    <a:pt x="397192" y="308232"/>
                  </a:lnTo>
                  <a:lnTo>
                    <a:pt x="403173" y="374929"/>
                  </a:lnTo>
                  <a:lnTo>
                    <a:pt x="410392" y="364477"/>
                  </a:lnTo>
                  <a:lnTo>
                    <a:pt x="414608" y="292766"/>
                  </a:lnTo>
                  <a:lnTo>
                    <a:pt x="415319" y="290400"/>
                  </a:lnTo>
                  <a:lnTo>
                    <a:pt x="416919" y="288763"/>
                  </a:lnTo>
                  <a:lnTo>
                    <a:pt x="419229" y="288035"/>
                  </a:lnTo>
                  <a:lnTo>
                    <a:pt x="419407" y="284942"/>
                  </a:lnTo>
                  <a:lnTo>
                    <a:pt x="421006" y="283122"/>
                  </a:lnTo>
                  <a:lnTo>
                    <a:pt x="424027" y="283122"/>
                  </a:lnTo>
                  <a:lnTo>
                    <a:pt x="424027" y="280029"/>
                  </a:lnTo>
                  <a:lnTo>
                    <a:pt x="425804" y="278391"/>
                  </a:lnTo>
                  <a:lnTo>
                    <a:pt x="428826" y="278391"/>
                  </a:lnTo>
                  <a:lnTo>
                    <a:pt x="428826" y="274934"/>
                  </a:lnTo>
                  <a:lnTo>
                    <a:pt x="430603" y="273660"/>
                  </a:lnTo>
                  <a:lnTo>
                    <a:pt x="433446" y="273479"/>
                  </a:lnTo>
                  <a:lnTo>
                    <a:pt x="432587" y="186219"/>
                  </a:lnTo>
                  <a:lnTo>
                    <a:pt x="418680" y="175565"/>
                  </a:lnTo>
                  <a:lnTo>
                    <a:pt x="404776" y="164908"/>
                  </a:lnTo>
                  <a:lnTo>
                    <a:pt x="393460" y="312963"/>
                  </a:lnTo>
                  <a:lnTo>
                    <a:pt x="393283" y="383380"/>
                  </a:lnTo>
                  <a:lnTo>
                    <a:pt x="393993" y="387565"/>
                  </a:lnTo>
                  <a:lnTo>
                    <a:pt x="394704" y="386837"/>
                  </a:lnTo>
                  <a:close/>
                </a:path>
                <a:path w="496202" h="962544">
                  <a:moveTo>
                    <a:pt x="403173" y="374929"/>
                  </a:moveTo>
                  <a:lnTo>
                    <a:pt x="397192" y="308232"/>
                  </a:lnTo>
                  <a:lnTo>
                    <a:pt x="395237" y="310597"/>
                  </a:lnTo>
                  <a:lnTo>
                    <a:pt x="395948" y="385381"/>
                  </a:lnTo>
                  <a:lnTo>
                    <a:pt x="403173" y="374929"/>
                  </a:lnTo>
                  <a:close/>
                </a:path>
                <a:path w="496202" h="962544">
                  <a:moveTo>
                    <a:pt x="386409" y="398798"/>
                  </a:moveTo>
                  <a:lnTo>
                    <a:pt x="386174" y="324426"/>
                  </a:lnTo>
                  <a:lnTo>
                    <a:pt x="379294" y="409328"/>
                  </a:lnTo>
                  <a:lnTo>
                    <a:pt x="386409" y="398798"/>
                  </a:lnTo>
                  <a:close/>
                </a:path>
                <a:path w="496202" h="962544">
                  <a:moveTo>
                    <a:pt x="365061" y="430370"/>
                  </a:moveTo>
                  <a:lnTo>
                    <a:pt x="362360" y="346261"/>
                  </a:lnTo>
                  <a:lnTo>
                    <a:pt x="357941" y="440883"/>
                  </a:lnTo>
                  <a:lnTo>
                    <a:pt x="365061" y="430370"/>
                  </a:lnTo>
                  <a:close/>
                </a:path>
                <a:path w="496202" h="962544">
                  <a:moveTo>
                    <a:pt x="224151" y="26123"/>
                  </a:moveTo>
                  <a:lnTo>
                    <a:pt x="220366" y="491825"/>
                  </a:lnTo>
                  <a:lnTo>
                    <a:pt x="220544" y="492189"/>
                  </a:lnTo>
                  <a:lnTo>
                    <a:pt x="224151" y="26123"/>
                  </a:lnTo>
                  <a:close/>
                </a:path>
                <a:path w="496202" h="962544">
                  <a:moveTo>
                    <a:pt x="218056" y="566791"/>
                  </a:moveTo>
                  <a:lnTo>
                    <a:pt x="217878" y="567155"/>
                  </a:lnTo>
                  <a:lnTo>
                    <a:pt x="220524" y="641933"/>
                  </a:lnTo>
                  <a:lnTo>
                    <a:pt x="218056" y="566791"/>
                  </a:lnTo>
                  <a:close/>
                </a:path>
                <a:path w="496202" h="962544">
                  <a:moveTo>
                    <a:pt x="223387" y="572431"/>
                  </a:moveTo>
                  <a:lnTo>
                    <a:pt x="223032" y="572067"/>
                  </a:lnTo>
                  <a:lnTo>
                    <a:pt x="227986" y="631654"/>
                  </a:lnTo>
                  <a:lnTo>
                    <a:pt x="223387" y="572431"/>
                  </a:lnTo>
                  <a:close/>
                </a:path>
                <a:path w="496202" h="962544">
                  <a:moveTo>
                    <a:pt x="234583" y="479816"/>
                  </a:moveTo>
                  <a:lnTo>
                    <a:pt x="234228" y="479452"/>
                  </a:lnTo>
                  <a:lnTo>
                    <a:pt x="235277" y="621241"/>
                  </a:lnTo>
                  <a:lnTo>
                    <a:pt x="234583" y="479816"/>
                  </a:lnTo>
                  <a:close/>
                </a:path>
                <a:path w="496202" h="962544">
                  <a:moveTo>
                    <a:pt x="231029" y="480908"/>
                  </a:moveTo>
                  <a:lnTo>
                    <a:pt x="229963" y="482363"/>
                  </a:lnTo>
                  <a:lnTo>
                    <a:pt x="230140" y="482545"/>
                  </a:lnTo>
                  <a:lnTo>
                    <a:pt x="231029" y="480908"/>
                  </a:lnTo>
                  <a:close/>
                </a:path>
                <a:path w="496202" h="962544">
                  <a:moveTo>
                    <a:pt x="181886" y="698211"/>
                  </a:moveTo>
                  <a:lnTo>
                    <a:pt x="172916" y="540407"/>
                  </a:lnTo>
                  <a:lnTo>
                    <a:pt x="171419" y="713498"/>
                  </a:lnTo>
                  <a:lnTo>
                    <a:pt x="181886" y="698211"/>
                  </a:lnTo>
                  <a:close/>
                </a:path>
                <a:path w="496202" h="962544">
                  <a:moveTo>
                    <a:pt x="174516" y="537860"/>
                  </a:moveTo>
                  <a:lnTo>
                    <a:pt x="173627" y="538952"/>
                  </a:lnTo>
                  <a:lnTo>
                    <a:pt x="181886" y="698211"/>
                  </a:lnTo>
                  <a:lnTo>
                    <a:pt x="174516" y="537860"/>
                  </a:lnTo>
                  <a:close/>
                </a:path>
                <a:path w="496202" h="962544">
                  <a:moveTo>
                    <a:pt x="178958" y="536040"/>
                  </a:moveTo>
                  <a:lnTo>
                    <a:pt x="178248" y="536950"/>
                  </a:lnTo>
                  <a:lnTo>
                    <a:pt x="181886" y="698211"/>
                  </a:lnTo>
                  <a:lnTo>
                    <a:pt x="178958" y="536040"/>
                  </a:lnTo>
                  <a:close/>
                </a:path>
                <a:path w="496202" h="962544">
                  <a:moveTo>
                    <a:pt x="145726" y="565699"/>
                  </a:moveTo>
                  <a:lnTo>
                    <a:pt x="150307" y="45253"/>
                  </a:lnTo>
                  <a:lnTo>
                    <a:pt x="145193" y="570066"/>
                  </a:lnTo>
                  <a:lnTo>
                    <a:pt x="145726" y="565699"/>
                  </a:lnTo>
                  <a:close/>
                </a:path>
                <a:path w="496202" h="962544">
                  <a:moveTo>
                    <a:pt x="153723" y="559694"/>
                  </a:moveTo>
                  <a:lnTo>
                    <a:pt x="158543" y="35585"/>
                  </a:lnTo>
                  <a:lnTo>
                    <a:pt x="152123" y="561150"/>
                  </a:lnTo>
                  <a:lnTo>
                    <a:pt x="153723" y="559694"/>
                  </a:lnTo>
                  <a:close/>
                </a:path>
                <a:path w="496202" h="962544">
                  <a:moveTo>
                    <a:pt x="166775" y="25912"/>
                  </a:moveTo>
                  <a:lnTo>
                    <a:pt x="163320" y="550051"/>
                  </a:lnTo>
                  <a:lnTo>
                    <a:pt x="163675" y="550415"/>
                  </a:lnTo>
                  <a:lnTo>
                    <a:pt x="166775" y="25912"/>
                  </a:lnTo>
                  <a:close/>
                </a:path>
                <a:path w="496202" h="962544">
                  <a:moveTo>
                    <a:pt x="98048" y="820393"/>
                  </a:moveTo>
                  <a:lnTo>
                    <a:pt x="91345" y="620468"/>
                  </a:lnTo>
                  <a:lnTo>
                    <a:pt x="87555" y="835655"/>
                  </a:lnTo>
                  <a:lnTo>
                    <a:pt x="98048" y="820393"/>
                  </a:lnTo>
                  <a:close/>
                </a:path>
                <a:path w="496202" h="962544">
                  <a:moveTo>
                    <a:pt x="103430" y="608277"/>
                  </a:moveTo>
                  <a:lnTo>
                    <a:pt x="101830" y="610096"/>
                  </a:lnTo>
                  <a:lnTo>
                    <a:pt x="108539" y="805130"/>
                  </a:lnTo>
                  <a:lnTo>
                    <a:pt x="103430" y="608277"/>
                  </a:lnTo>
                  <a:close/>
                </a:path>
                <a:path w="496202" h="962544">
                  <a:moveTo>
                    <a:pt x="150473" y="744056"/>
                  </a:moveTo>
                  <a:lnTo>
                    <a:pt x="140039" y="574797"/>
                  </a:lnTo>
                  <a:lnTo>
                    <a:pt x="139995" y="759329"/>
                  </a:lnTo>
                  <a:lnTo>
                    <a:pt x="150473" y="744056"/>
                  </a:lnTo>
                  <a:close/>
                </a:path>
                <a:path w="496202" h="962544">
                  <a:moveTo>
                    <a:pt x="144837" y="569702"/>
                  </a:moveTo>
                  <a:lnTo>
                    <a:pt x="144482" y="569338"/>
                  </a:lnTo>
                  <a:lnTo>
                    <a:pt x="150473" y="744056"/>
                  </a:lnTo>
                  <a:lnTo>
                    <a:pt x="144837" y="569702"/>
                  </a:lnTo>
                  <a:close/>
                </a:path>
                <a:path w="496202" h="962544">
                  <a:moveTo>
                    <a:pt x="147681" y="564607"/>
                  </a:moveTo>
                  <a:lnTo>
                    <a:pt x="146437" y="564971"/>
                  </a:lnTo>
                  <a:lnTo>
                    <a:pt x="150473" y="744056"/>
                  </a:lnTo>
                  <a:lnTo>
                    <a:pt x="147681" y="564607"/>
                  </a:lnTo>
                  <a:close/>
                </a:path>
                <a:path w="496202" h="962544">
                  <a:moveTo>
                    <a:pt x="201528" y="510566"/>
                  </a:moveTo>
                  <a:lnTo>
                    <a:pt x="200995" y="510930"/>
                  </a:lnTo>
                  <a:lnTo>
                    <a:pt x="201884" y="511840"/>
                  </a:lnTo>
                  <a:lnTo>
                    <a:pt x="201528" y="510566"/>
                  </a:lnTo>
                  <a:close/>
                </a:path>
                <a:path w="496202" h="962544">
                  <a:moveTo>
                    <a:pt x="155855" y="555328"/>
                  </a:moveTo>
                  <a:lnTo>
                    <a:pt x="154967" y="556237"/>
                  </a:lnTo>
                  <a:lnTo>
                    <a:pt x="160948" y="728779"/>
                  </a:lnTo>
                  <a:lnTo>
                    <a:pt x="155855" y="555328"/>
                  </a:lnTo>
                  <a:close/>
                </a:path>
                <a:path w="496202" h="962544">
                  <a:moveTo>
                    <a:pt x="175002" y="16234"/>
                  </a:moveTo>
                  <a:lnTo>
                    <a:pt x="173094" y="540589"/>
                  </a:lnTo>
                  <a:lnTo>
                    <a:pt x="173272" y="540771"/>
                  </a:lnTo>
                  <a:lnTo>
                    <a:pt x="175002" y="16234"/>
                  </a:lnTo>
                  <a:close/>
                </a:path>
                <a:path w="496202" h="962544">
                  <a:moveTo>
                    <a:pt x="202417" y="510203"/>
                  </a:moveTo>
                  <a:lnTo>
                    <a:pt x="210263" y="15428"/>
                  </a:lnTo>
                  <a:lnTo>
                    <a:pt x="201884" y="510385"/>
                  </a:lnTo>
                  <a:lnTo>
                    <a:pt x="202417" y="510203"/>
                  </a:lnTo>
                  <a:close/>
                </a:path>
                <a:path w="496202" h="962544">
                  <a:moveTo>
                    <a:pt x="263906" y="448338"/>
                  </a:moveTo>
                  <a:lnTo>
                    <a:pt x="263373" y="450885"/>
                  </a:lnTo>
                  <a:lnTo>
                    <a:pt x="266513" y="574878"/>
                  </a:lnTo>
                  <a:lnTo>
                    <a:pt x="263906" y="448338"/>
                  </a:lnTo>
                  <a:close/>
                </a:path>
                <a:path w="496202" h="962544">
                  <a:moveTo>
                    <a:pt x="279710" y="68875"/>
                  </a:moveTo>
                  <a:lnTo>
                    <a:pt x="271726" y="440150"/>
                  </a:lnTo>
                  <a:lnTo>
                    <a:pt x="271435" y="441241"/>
                  </a:lnTo>
                  <a:lnTo>
                    <a:pt x="272614" y="441241"/>
                  </a:lnTo>
                  <a:lnTo>
                    <a:pt x="272635" y="440150"/>
                  </a:lnTo>
                </a:path>
                <a:path w="496202" h="962544">
                  <a:moveTo>
                    <a:pt x="279710" y="68875"/>
                  </a:moveTo>
                  <a:lnTo>
                    <a:pt x="272988" y="430688"/>
                  </a:lnTo>
                  <a:lnTo>
                    <a:pt x="278656" y="430688"/>
                  </a:lnTo>
                </a:path>
                <a:path w="496202" h="962544">
                  <a:moveTo>
                    <a:pt x="293601" y="79556"/>
                  </a:moveTo>
                  <a:lnTo>
                    <a:pt x="283815" y="421772"/>
                  </a:lnTo>
                  <a:lnTo>
                    <a:pt x="288253" y="421772"/>
                  </a:lnTo>
                </a:path>
                <a:path w="496202" h="962544">
                  <a:moveTo>
                    <a:pt x="293601" y="79556"/>
                  </a:moveTo>
                  <a:lnTo>
                    <a:pt x="293517" y="90235"/>
                  </a:lnTo>
                  <a:lnTo>
                    <a:pt x="290972" y="414130"/>
                  </a:lnTo>
                  <a:lnTo>
                    <a:pt x="302115" y="414130"/>
                  </a:lnTo>
                  <a:lnTo>
                    <a:pt x="307493" y="90235"/>
                  </a:lnTo>
                </a:path>
                <a:path w="496202" h="962544">
                  <a:moveTo>
                    <a:pt x="309757" y="406306"/>
                  </a:moveTo>
                  <a:lnTo>
                    <a:pt x="303714" y="409763"/>
                  </a:lnTo>
                  <a:lnTo>
                    <a:pt x="302115" y="414130"/>
                  </a:lnTo>
                  <a:lnTo>
                    <a:pt x="310188" y="414130"/>
                  </a:lnTo>
                  <a:lnTo>
                    <a:pt x="309947" y="409763"/>
                  </a:lnTo>
                </a:path>
                <a:path w="496202" h="962544">
                  <a:moveTo>
                    <a:pt x="290972" y="414130"/>
                  </a:moveTo>
                  <a:lnTo>
                    <a:pt x="290945" y="417587"/>
                  </a:lnTo>
                  <a:lnTo>
                    <a:pt x="310378" y="417587"/>
                  </a:lnTo>
                  <a:lnTo>
                    <a:pt x="310188" y="414130"/>
                  </a:lnTo>
                </a:path>
                <a:path w="496202" h="962544">
                  <a:moveTo>
                    <a:pt x="290945" y="417587"/>
                  </a:moveTo>
                  <a:lnTo>
                    <a:pt x="290926" y="419953"/>
                  </a:lnTo>
                  <a:lnTo>
                    <a:pt x="290919" y="420862"/>
                  </a:lnTo>
                  <a:lnTo>
                    <a:pt x="289853" y="421226"/>
                  </a:lnTo>
                  <a:lnTo>
                    <a:pt x="295712" y="421226"/>
                  </a:lnTo>
                  <a:lnTo>
                    <a:pt x="295713" y="420862"/>
                  </a:lnTo>
                  <a:lnTo>
                    <a:pt x="295717" y="419953"/>
                  </a:lnTo>
                  <a:lnTo>
                    <a:pt x="299449" y="417587"/>
                  </a:lnTo>
                </a:path>
                <a:path w="496202" h="962544">
                  <a:moveTo>
                    <a:pt x="299449" y="417587"/>
                  </a:moveTo>
                  <a:lnTo>
                    <a:pt x="301892" y="503892"/>
                  </a:lnTo>
                  <a:lnTo>
                    <a:pt x="302189" y="514388"/>
                  </a:lnTo>
                  <a:lnTo>
                    <a:pt x="302419" y="522520"/>
                  </a:lnTo>
                  <a:lnTo>
                    <a:pt x="307979" y="514388"/>
                  </a:lnTo>
                  <a:lnTo>
                    <a:pt x="315134" y="503892"/>
                  </a:lnTo>
                  <a:lnTo>
                    <a:pt x="310378" y="417587"/>
                  </a:lnTo>
                </a:path>
                <a:path w="496202" h="962544">
                  <a:moveTo>
                    <a:pt x="289853" y="421226"/>
                  </a:moveTo>
                  <a:lnTo>
                    <a:pt x="288253" y="421772"/>
                  </a:lnTo>
                  <a:lnTo>
                    <a:pt x="291117" y="421772"/>
                  </a:lnTo>
                  <a:lnTo>
                    <a:pt x="291097" y="421226"/>
                  </a:lnTo>
                </a:path>
                <a:path w="496202" h="962544">
                  <a:moveTo>
                    <a:pt x="291097" y="421226"/>
                  </a:moveTo>
                  <a:lnTo>
                    <a:pt x="291452" y="421590"/>
                  </a:lnTo>
                  <a:lnTo>
                    <a:pt x="295257" y="532992"/>
                  </a:lnTo>
                  <a:lnTo>
                    <a:pt x="295710" y="421590"/>
                  </a:lnTo>
                  <a:lnTo>
                    <a:pt x="295712" y="421226"/>
                  </a:lnTo>
                </a:path>
                <a:path w="496202" h="962544">
                  <a:moveTo>
                    <a:pt x="283815" y="421772"/>
                  </a:moveTo>
                  <a:lnTo>
                    <a:pt x="283778" y="423046"/>
                  </a:lnTo>
                  <a:lnTo>
                    <a:pt x="291164" y="423046"/>
                  </a:lnTo>
                  <a:lnTo>
                    <a:pt x="291117" y="421772"/>
                  </a:lnTo>
                </a:path>
                <a:path w="496202" h="962544">
                  <a:moveTo>
                    <a:pt x="283778" y="423046"/>
                  </a:moveTo>
                  <a:lnTo>
                    <a:pt x="283716" y="425229"/>
                  </a:lnTo>
                  <a:lnTo>
                    <a:pt x="283632" y="428141"/>
                  </a:lnTo>
                  <a:lnTo>
                    <a:pt x="282744" y="428505"/>
                  </a:lnTo>
                  <a:lnTo>
                    <a:pt x="281855" y="428868"/>
                  </a:lnTo>
                  <a:lnTo>
                    <a:pt x="284343" y="428868"/>
                  </a:lnTo>
                  <a:lnTo>
                    <a:pt x="283988" y="428505"/>
                  </a:lnTo>
                  <a:lnTo>
                    <a:pt x="284027" y="428141"/>
                  </a:lnTo>
                  <a:lnTo>
                    <a:pt x="284343" y="425229"/>
                  </a:lnTo>
                  <a:lnTo>
                    <a:pt x="285765" y="423046"/>
                  </a:lnTo>
                </a:path>
                <a:path w="496202" h="962544">
                  <a:moveTo>
                    <a:pt x="285765" y="423046"/>
                  </a:moveTo>
                  <a:lnTo>
                    <a:pt x="284343" y="428868"/>
                  </a:lnTo>
                  <a:lnTo>
                    <a:pt x="291381" y="428868"/>
                  </a:lnTo>
                  <a:lnTo>
                    <a:pt x="291164" y="423046"/>
                  </a:lnTo>
                </a:path>
                <a:path w="496202" h="962544">
                  <a:moveTo>
                    <a:pt x="281855" y="428868"/>
                  </a:moveTo>
                  <a:lnTo>
                    <a:pt x="280967" y="429232"/>
                  </a:lnTo>
                  <a:lnTo>
                    <a:pt x="278656" y="430688"/>
                  </a:lnTo>
                  <a:lnTo>
                    <a:pt x="291449" y="430688"/>
                  </a:lnTo>
                  <a:lnTo>
                    <a:pt x="291395" y="429232"/>
                  </a:lnTo>
                  <a:lnTo>
                    <a:pt x="291381" y="428868"/>
                  </a:lnTo>
                </a:path>
                <a:path w="496202" h="962544">
                  <a:moveTo>
                    <a:pt x="272988" y="430688"/>
                  </a:moveTo>
                  <a:lnTo>
                    <a:pt x="272951" y="432690"/>
                  </a:lnTo>
                  <a:lnTo>
                    <a:pt x="291523" y="432690"/>
                  </a:lnTo>
                  <a:lnTo>
                    <a:pt x="291449" y="430688"/>
                  </a:lnTo>
                </a:path>
                <a:path w="496202" h="962544">
                  <a:moveTo>
                    <a:pt x="272951" y="432690"/>
                  </a:moveTo>
                  <a:lnTo>
                    <a:pt x="272792" y="441241"/>
                  </a:lnTo>
                  <a:lnTo>
                    <a:pt x="276508" y="441241"/>
                  </a:lnTo>
                  <a:lnTo>
                    <a:pt x="276702" y="432690"/>
                  </a:lnTo>
                </a:path>
                <a:path w="496202" h="962544">
                  <a:moveTo>
                    <a:pt x="276702" y="432690"/>
                  </a:moveTo>
                  <a:lnTo>
                    <a:pt x="280184" y="532992"/>
                  </a:lnTo>
                  <a:lnTo>
                    <a:pt x="280547" y="543463"/>
                  </a:lnTo>
                  <a:lnTo>
                    <a:pt x="280911" y="553935"/>
                  </a:lnTo>
                  <a:lnTo>
                    <a:pt x="288089" y="543463"/>
                  </a:lnTo>
                  <a:lnTo>
                    <a:pt x="295257" y="532992"/>
                  </a:lnTo>
                  <a:lnTo>
                    <a:pt x="291523" y="432690"/>
                  </a:lnTo>
                </a:path>
                <a:path w="496202" h="962544">
                  <a:moveTo>
                    <a:pt x="271435" y="441241"/>
                  </a:moveTo>
                  <a:lnTo>
                    <a:pt x="271192" y="442151"/>
                  </a:lnTo>
                  <a:lnTo>
                    <a:pt x="269771" y="442879"/>
                  </a:lnTo>
                  <a:lnTo>
                    <a:pt x="273720" y="564407"/>
                  </a:lnTo>
                  <a:lnTo>
                    <a:pt x="276471" y="442879"/>
                  </a:lnTo>
                  <a:lnTo>
                    <a:pt x="276487" y="442151"/>
                  </a:lnTo>
                  <a:lnTo>
                    <a:pt x="276508" y="441241"/>
                  </a:lnTo>
                </a:path>
                <a:path w="496202" h="962544">
                  <a:moveTo>
                    <a:pt x="190332" y="0"/>
                  </a:moveTo>
                  <a:lnTo>
                    <a:pt x="187666" y="1455"/>
                  </a:lnTo>
                  <a:lnTo>
                    <a:pt x="187844" y="536404"/>
                  </a:lnTo>
                  <a:lnTo>
                    <a:pt x="190332" y="0"/>
                  </a:lnTo>
                  <a:close/>
                </a:path>
                <a:path w="496202" h="962544">
                  <a:moveTo>
                    <a:pt x="263195" y="449247"/>
                  </a:moveTo>
                  <a:lnTo>
                    <a:pt x="262840" y="450339"/>
                  </a:lnTo>
                  <a:lnTo>
                    <a:pt x="263018" y="450703"/>
                  </a:lnTo>
                  <a:lnTo>
                    <a:pt x="263195" y="449247"/>
                  </a:lnTo>
                  <a:close/>
                </a:path>
                <a:path w="496202" h="962544">
                  <a:moveTo>
                    <a:pt x="265819" y="58191"/>
                  </a:moveTo>
                  <a:lnTo>
                    <a:pt x="264617" y="447428"/>
                  </a:lnTo>
                  <a:lnTo>
                    <a:pt x="264972" y="447974"/>
                  </a:lnTo>
                  <a:lnTo>
                    <a:pt x="265819" y="58191"/>
                  </a:lnTo>
                  <a:close/>
                </a:path>
                <a:path w="496202" h="962544">
                  <a:moveTo>
                    <a:pt x="279710" y="68875"/>
                  </a:moveTo>
                  <a:lnTo>
                    <a:pt x="272614" y="441241"/>
                  </a:lnTo>
                  <a:lnTo>
                    <a:pt x="272792" y="441241"/>
                  </a:lnTo>
                  <a:lnTo>
                    <a:pt x="279710" y="68875"/>
                  </a:lnTo>
                  <a:close/>
                </a:path>
                <a:path w="496202" h="962544">
                  <a:moveTo>
                    <a:pt x="290919" y="420862"/>
                  </a:moveTo>
                  <a:lnTo>
                    <a:pt x="293601" y="79556"/>
                  </a:lnTo>
                  <a:lnTo>
                    <a:pt x="288253" y="421772"/>
                  </a:lnTo>
                  <a:lnTo>
                    <a:pt x="290919" y="420862"/>
                  </a:lnTo>
                  <a:close/>
                </a:path>
                <a:path w="496202" h="962544">
                  <a:moveTo>
                    <a:pt x="280911" y="553935"/>
                  </a:moveTo>
                  <a:lnTo>
                    <a:pt x="276702" y="432690"/>
                  </a:lnTo>
                  <a:lnTo>
                    <a:pt x="273720" y="564407"/>
                  </a:lnTo>
                  <a:lnTo>
                    <a:pt x="280911" y="553935"/>
                  </a:lnTo>
                  <a:close/>
                </a:path>
                <a:path w="496202" h="962544">
                  <a:moveTo>
                    <a:pt x="291452" y="421590"/>
                  </a:moveTo>
                  <a:lnTo>
                    <a:pt x="291097" y="421226"/>
                  </a:lnTo>
                  <a:lnTo>
                    <a:pt x="295257" y="532992"/>
                  </a:lnTo>
                  <a:lnTo>
                    <a:pt x="291452" y="421590"/>
                  </a:lnTo>
                  <a:close/>
                </a:path>
                <a:path w="496202" h="962544">
                  <a:moveTo>
                    <a:pt x="307493" y="90235"/>
                  </a:moveTo>
                  <a:lnTo>
                    <a:pt x="302648" y="408671"/>
                  </a:lnTo>
                  <a:lnTo>
                    <a:pt x="303003" y="409035"/>
                  </a:lnTo>
                  <a:lnTo>
                    <a:pt x="307493" y="90235"/>
                  </a:lnTo>
                  <a:close/>
                </a:path>
                <a:path w="496202" h="962544">
                  <a:moveTo>
                    <a:pt x="449618" y="254191"/>
                  </a:moveTo>
                  <a:lnTo>
                    <a:pt x="452462" y="254009"/>
                  </a:lnTo>
                  <a:lnTo>
                    <a:pt x="453173" y="251644"/>
                  </a:lnTo>
                  <a:lnTo>
                    <a:pt x="454950" y="250006"/>
                  </a:lnTo>
                  <a:lnTo>
                    <a:pt x="457260" y="249096"/>
                  </a:lnTo>
                  <a:lnTo>
                    <a:pt x="457260" y="246003"/>
                  </a:lnTo>
                  <a:lnTo>
                    <a:pt x="458859" y="244366"/>
                  </a:lnTo>
                  <a:lnTo>
                    <a:pt x="461881" y="244366"/>
                  </a:lnTo>
                  <a:lnTo>
                    <a:pt x="462058" y="241090"/>
                  </a:lnTo>
                  <a:lnTo>
                    <a:pt x="463658" y="239635"/>
                  </a:lnTo>
                  <a:lnTo>
                    <a:pt x="466679" y="239453"/>
                  </a:lnTo>
                  <a:lnTo>
                    <a:pt x="467567" y="237087"/>
                  </a:lnTo>
                  <a:lnTo>
                    <a:pt x="469345" y="236724"/>
                  </a:lnTo>
                  <a:lnTo>
                    <a:pt x="471477" y="237087"/>
                  </a:lnTo>
                  <a:lnTo>
                    <a:pt x="471122" y="234904"/>
                  </a:lnTo>
                  <a:lnTo>
                    <a:pt x="471655" y="233084"/>
                  </a:lnTo>
                  <a:lnTo>
                    <a:pt x="473787" y="232175"/>
                  </a:lnTo>
                  <a:lnTo>
                    <a:pt x="475387" y="228899"/>
                  </a:lnTo>
                  <a:lnTo>
                    <a:pt x="477164" y="225442"/>
                  </a:lnTo>
                  <a:lnTo>
                    <a:pt x="478763" y="222167"/>
                  </a:lnTo>
                  <a:lnTo>
                    <a:pt x="477342" y="220893"/>
                  </a:lnTo>
                  <a:lnTo>
                    <a:pt x="475920" y="219438"/>
                  </a:lnTo>
                  <a:lnTo>
                    <a:pt x="474321" y="218164"/>
                  </a:lnTo>
                  <a:lnTo>
                    <a:pt x="460407" y="207518"/>
                  </a:lnTo>
                  <a:lnTo>
                    <a:pt x="447663" y="255647"/>
                  </a:lnTo>
                  <a:lnTo>
                    <a:pt x="449618" y="254191"/>
                  </a:lnTo>
                  <a:close/>
                </a:path>
                <a:path w="496202" h="962544">
                  <a:moveTo>
                    <a:pt x="390873" y="154249"/>
                  </a:moveTo>
                  <a:lnTo>
                    <a:pt x="376973" y="143586"/>
                  </a:lnTo>
                  <a:lnTo>
                    <a:pt x="377111" y="329703"/>
                  </a:lnTo>
                  <a:lnTo>
                    <a:pt x="390873" y="154249"/>
                  </a:lnTo>
                  <a:close/>
                </a:path>
                <a:path w="496202" h="962544">
                  <a:moveTo>
                    <a:pt x="388307" y="320423"/>
                  </a:moveTo>
                  <a:lnTo>
                    <a:pt x="390873" y="154249"/>
                  </a:lnTo>
                  <a:lnTo>
                    <a:pt x="387596" y="321697"/>
                  </a:lnTo>
                  <a:lnTo>
                    <a:pt x="388307" y="320423"/>
                  </a:lnTo>
                  <a:close/>
                </a:path>
                <a:path w="496202" h="962544">
                  <a:moveTo>
                    <a:pt x="453651" y="301764"/>
                  </a:moveTo>
                  <a:lnTo>
                    <a:pt x="460860" y="291312"/>
                  </a:lnTo>
                  <a:lnTo>
                    <a:pt x="468072" y="280860"/>
                  </a:lnTo>
                  <a:lnTo>
                    <a:pt x="475287" y="270407"/>
                  </a:lnTo>
                  <a:lnTo>
                    <a:pt x="482506" y="259955"/>
                  </a:lnTo>
                  <a:lnTo>
                    <a:pt x="489730" y="249503"/>
                  </a:lnTo>
                  <a:lnTo>
                    <a:pt x="490137" y="248915"/>
                  </a:lnTo>
                  <a:lnTo>
                    <a:pt x="496202" y="238190"/>
                  </a:lnTo>
                  <a:lnTo>
                    <a:pt x="491639" y="231359"/>
                  </a:lnTo>
                  <a:lnTo>
                    <a:pt x="485694" y="227262"/>
                  </a:lnTo>
                  <a:lnTo>
                    <a:pt x="481074" y="227444"/>
                  </a:lnTo>
                  <a:lnTo>
                    <a:pt x="479119" y="234176"/>
                  </a:lnTo>
                  <a:lnTo>
                    <a:pt x="473787" y="232175"/>
                  </a:lnTo>
                  <a:lnTo>
                    <a:pt x="474143" y="234540"/>
                  </a:lnTo>
                  <a:lnTo>
                    <a:pt x="473610" y="236178"/>
                  </a:lnTo>
                  <a:lnTo>
                    <a:pt x="471477" y="237087"/>
                  </a:lnTo>
                  <a:lnTo>
                    <a:pt x="470589" y="239453"/>
                  </a:lnTo>
                  <a:lnTo>
                    <a:pt x="468989" y="239999"/>
                  </a:lnTo>
                  <a:lnTo>
                    <a:pt x="466679" y="239453"/>
                  </a:lnTo>
                  <a:lnTo>
                    <a:pt x="467034" y="243092"/>
                  </a:lnTo>
                  <a:lnTo>
                    <a:pt x="465435" y="244548"/>
                  </a:lnTo>
                  <a:lnTo>
                    <a:pt x="462058" y="244366"/>
                  </a:lnTo>
                  <a:lnTo>
                    <a:pt x="462236" y="247823"/>
                  </a:lnTo>
                  <a:lnTo>
                    <a:pt x="460637" y="249460"/>
                  </a:lnTo>
                  <a:lnTo>
                    <a:pt x="457260" y="249278"/>
                  </a:lnTo>
                  <a:lnTo>
                    <a:pt x="457438" y="252554"/>
                  </a:lnTo>
                  <a:lnTo>
                    <a:pt x="456016" y="254373"/>
                  </a:lnTo>
                  <a:lnTo>
                    <a:pt x="452462" y="254009"/>
                  </a:lnTo>
                  <a:lnTo>
                    <a:pt x="452639" y="257466"/>
                  </a:lnTo>
                  <a:lnTo>
                    <a:pt x="451395" y="259468"/>
                  </a:lnTo>
                  <a:lnTo>
                    <a:pt x="447841" y="258922"/>
                  </a:lnTo>
                  <a:lnTo>
                    <a:pt x="447663" y="255647"/>
                  </a:lnTo>
                  <a:lnTo>
                    <a:pt x="460407" y="207518"/>
                  </a:lnTo>
                  <a:lnTo>
                    <a:pt x="446496" y="196870"/>
                  </a:lnTo>
                  <a:lnTo>
                    <a:pt x="432587" y="186219"/>
                  </a:lnTo>
                  <a:lnTo>
                    <a:pt x="433446" y="273479"/>
                  </a:lnTo>
                  <a:lnTo>
                    <a:pt x="434335" y="270931"/>
                  </a:lnTo>
                  <a:lnTo>
                    <a:pt x="435934" y="269476"/>
                  </a:lnTo>
                  <a:lnTo>
                    <a:pt x="438244" y="268566"/>
                  </a:lnTo>
                  <a:lnTo>
                    <a:pt x="438422" y="265472"/>
                  </a:lnTo>
                  <a:lnTo>
                    <a:pt x="439844" y="263835"/>
                  </a:lnTo>
                  <a:lnTo>
                    <a:pt x="443043" y="263653"/>
                  </a:lnTo>
                  <a:lnTo>
                    <a:pt x="443043" y="260560"/>
                  </a:lnTo>
                  <a:lnTo>
                    <a:pt x="444642" y="259104"/>
                  </a:lnTo>
                  <a:lnTo>
                    <a:pt x="447663" y="258922"/>
                  </a:lnTo>
                  <a:lnTo>
                    <a:pt x="448019" y="262379"/>
                  </a:lnTo>
                  <a:lnTo>
                    <a:pt x="446419" y="264017"/>
                  </a:lnTo>
                  <a:lnTo>
                    <a:pt x="443043" y="263835"/>
                  </a:lnTo>
                  <a:lnTo>
                    <a:pt x="443220" y="267292"/>
                  </a:lnTo>
                  <a:lnTo>
                    <a:pt x="441621" y="268748"/>
                  </a:lnTo>
                  <a:lnTo>
                    <a:pt x="446443" y="312216"/>
                  </a:lnTo>
                  <a:lnTo>
                    <a:pt x="453651" y="301764"/>
                  </a:lnTo>
                  <a:close/>
                </a:path>
                <a:path w="496202" h="962544">
                  <a:moveTo>
                    <a:pt x="417607" y="354025"/>
                  </a:moveTo>
                  <a:lnTo>
                    <a:pt x="424819" y="343573"/>
                  </a:lnTo>
                  <a:lnTo>
                    <a:pt x="432028" y="333120"/>
                  </a:lnTo>
                  <a:lnTo>
                    <a:pt x="439236" y="322668"/>
                  </a:lnTo>
                  <a:lnTo>
                    <a:pt x="446443" y="312216"/>
                  </a:lnTo>
                  <a:lnTo>
                    <a:pt x="441621" y="268748"/>
                  </a:lnTo>
                  <a:lnTo>
                    <a:pt x="438244" y="268566"/>
                  </a:lnTo>
                  <a:lnTo>
                    <a:pt x="438422" y="272023"/>
                  </a:lnTo>
                  <a:lnTo>
                    <a:pt x="437000" y="273842"/>
                  </a:lnTo>
                  <a:lnTo>
                    <a:pt x="433624" y="273479"/>
                  </a:lnTo>
                  <a:lnTo>
                    <a:pt x="433624" y="276754"/>
                  </a:lnTo>
                  <a:lnTo>
                    <a:pt x="432380" y="278755"/>
                  </a:lnTo>
                  <a:lnTo>
                    <a:pt x="428826" y="278209"/>
                  </a:lnTo>
                  <a:lnTo>
                    <a:pt x="428826" y="278391"/>
                  </a:lnTo>
                  <a:lnTo>
                    <a:pt x="429181" y="281848"/>
                  </a:lnTo>
                  <a:lnTo>
                    <a:pt x="427404" y="283304"/>
                  </a:lnTo>
                  <a:lnTo>
                    <a:pt x="424027" y="283122"/>
                  </a:lnTo>
                  <a:lnTo>
                    <a:pt x="424383" y="286761"/>
                  </a:lnTo>
                  <a:lnTo>
                    <a:pt x="422783" y="288217"/>
                  </a:lnTo>
                  <a:lnTo>
                    <a:pt x="419407" y="288035"/>
                  </a:lnTo>
                  <a:lnTo>
                    <a:pt x="419584" y="291492"/>
                  </a:lnTo>
                  <a:lnTo>
                    <a:pt x="417985" y="293130"/>
                  </a:lnTo>
                  <a:lnTo>
                    <a:pt x="414608" y="292948"/>
                  </a:lnTo>
                  <a:lnTo>
                    <a:pt x="414608" y="292766"/>
                  </a:lnTo>
                  <a:lnTo>
                    <a:pt x="410392" y="364477"/>
                  </a:lnTo>
                  <a:lnTo>
                    <a:pt x="417607" y="354025"/>
                  </a:lnTo>
                  <a:close/>
                </a:path>
                <a:path w="496202" h="962544">
                  <a:moveTo>
                    <a:pt x="372179" y="419852"/>
                  </a:moveTo>
                  <a:lnTo>
                    <a:pt x="372135" y="334434"/>
                  </a:lnTo>
                  <a:lnTo>
                    <a:pt x="374445" y="331704"/>
                  </a:lnTo>
                  <a:lnTo>
                    <a:pt x="379294" y="409328"/>
                  </a:lnTo>
                  <a:lnTo>
                    <a:pt x="386174" y="324426"/>
                  </a:lnTo>
                  <a:lnTo>
                    <a:pt x="386409" y="398798"/>
                  </a:lnTo>
                  <a:lnTo>
                    <a:pt x="393523" y="388262"/>
                  </a:lnTo>
                  <a:lnTo>
                    <a:pt x="393993" y="387565"/>
                  </a:lnTo>
                  <a:lnTo>
                    <a:pt x="393283" y="383380"/>
                  </a:lnTo>
                  <a:lnTo>
                    <a:pt x="393460" y="312963"/>
                  </a:lnTo>
                  <a:lnTo>
                    <a:pt x="404776" y="164908"/>
                  </a:lnTo>
                  <a:lnTo>
                    <a:pt x="390873" y="154249"/>
                  </a:lnTo>
                  <a:lnTo>
                    <a:pt x="390617" y="381014"/>
                  </a:lnTo>
                  <a:lnTo>
                    <a:pt x="388129" y="378831"/>
                  </a:lnTo>
                  <a:lnTo>
                    <a:pt x="386885" y="322970"/>
                  </a:lnTo>
                  <a:lnTo>
                    <a:pt x="390873" y="154249"/>
                  </a:lnTo>
                  <a:lnTo>
                    <a:pt x="377111" y="329703"/>
                  </a:lnTo>
                  <a:lnTo>
                    <a:pt x="376973" y="143586"/>
                  </a:lnTo>
                  <a:lnTo>
                    <a:pt x="370357" y="337345"/>
                  </a:lnTo>
                  <a:lnTo>
                    <a:pt x="365061" y="430370"/>
                  </a:lnTo>
                  <a:lnTo>
                    <a:pt x="372179" y="419852"/>
                  </a:lnTo>
                  <a:close/>
                </a:path>
                <a:path w="496202" h="962544">
                  <a:moveTo>
                    <a:pt x="390873" y="154249"/>
                  </a:moveTo>
                  <a:lnTo>
                    <a:pt x="388307" y="320423"/>
                  </a:lnTo>
                  <a:lnTo>
                    <a:pt x="387596" y="321697"/>
                  </a:lnTo>
                  <a:lnTo>
                    <a:pt x="390873" y="154249"/>
                  </a:lnTo>
                  <a:lnTo>
                    <a:pt x="386885" y="322970"/>
                  </a:lnTo>
                  <a:lnTo>
                    <a:pt x="388129" y="378831"/>
                  </a:lnTo>
                  <a:lnTo>
                    <a:pt x="390617" y="381014"/>
                  </a:lnTo>
                  <a:lnTo>
                    <a:pt x="390873" y="154249"/>
                  </a:lnTo>
                  <a:close/>
                </a:path>
                <a:path w="496202" h="962544">
                  <a:moveTo>
                    <a:pt x="363604" y="344623"/>
                  </a:moveTo>
                  <a:lnTo>
                    <a:pt x="376973" y="143586"/>
                  </a:lnTo>
                  <a:lnTo>
                    <a:pt x="363074" y="132922"/>
                  </a:lnTo>
                  <a:lnTo>
                    <a:pt x="362893" y="345351"/>
                  </a:lnTo>
                  <a:lnTo>
                    <a:pt x="363604" y="344623"/>
                  </a:lnTo>
                  <a:close/>
                </a:path>
                <a:path w="496202" h="962544">
                  <a:moveTo>
                    <a:pt x="322282" y="493396"/>
                  </a:moveTo>
                  <a:lnTo>
                    <a:pt x="322019" y="389748"/>
                  </a:lnTo>
                  <a:lnTo>
                    <a:pt x="322374" y="390112"/>
                  </a:lnTo>
                  <a:lnTo>
                    <a:pt x="329423" y="482898"/>
                  </a:lnTo>
                  <a:lnTo>
                    <a:pt x="336559" y="472399"/>
                  </a:lnTo>
                  <a:lnTo>
                    <a:pt x="343691" y="461897"/>
                  </a:lnTo>
                  <a:lnTo>
                    <a:pt x="350817" y="451392"/>
                  </a:lnTo>
                  <a:lnTo>
                    <a:pt x="357941" y="440883"/>
                  </a:lnTo>
                  <a:lnTo>
                    <a:pt x="362360" y="346261"/>
                  </a:lnTo>
                  <a:lnTo>
                    <a:pt x="365061" y="430370"/>
                  </a:lnTo>
                  <a:lnTo>
                    <a:pt x="370357" y="337345"/>
                  </a:lnTo>
                  <a:lnTo>
                    <a:pt x="376973" y="143586"/>
                  </a:lnTo>
                  <a:lnTo>
                    <a:pt x="363604" y="344623"/>
                  </a:lnTo>
                  <a:lnTo>
                    <a:pt x="362893" y="345351"/>
                  </a:lnTo>
                  <a:lnTo>
                    <a:pt x="363074" y="132922"/>
                  </a:lnTo>
                  <a:lnTo>
                    <a:pt x="349177" y="122254"/>
                  </a:lnTo>
                  <a:lnTo>
                    <a:pt x="335281" y="111584"/>
                  </a:lnTo>
                  <a:lnTo>
                    <a:pt x="321663" y="389384"/>
                  </a:lnTo>
                  <a:lnTo>
                    <a:pt x="318998" y="396298"/>
                  </a:lnTo>
                  <a:lnTo>
                    <a:pt x="314910" y="401939"/>
                  </a:lnTo>
                  <a:lnTo>
                    <a:pt x="321386" y="100911"/>
                  </a:lnTo>
                  <a:lnTo>
                    <a:pt x="307493" y="90235"/>
                  </a:lnTo>
                  <a:lnTo>
                    <a:pt x="303003" y="409035"/>
                  </a:lnTo>
                  <a:lnTo>
                    <a:pt x="302648" y="408671"/>
                  </a:lnTo>
                  <a:lnTo>
                    <a:pt x="307493" y="90235"/>
                  </a:lnTo>
                  <a:lnTo>
                    <a:pt x="302115" y="414130"/>
                  </a:lnTo>
                  <a:lnTo>
                    <a:pt x="303714" y="409763"/>
                  </a:lnTo>
                  <a:lnTo>
                    <a:pt x="309757" y="406306"/>
                  </a:lnTo>
                  <a:lnTo>
                    <a:pt x="315134" y="503892"/>
                  </a:lnTo>
                  <a:lnTo>
                    <a:pt x="322282" y="493396"/>
                  </a:lnTo>
                  <a:close/>
                </a:path>
                <a:path w="496202" h="962544">
                  <a:moveTo>
                    <a:pt x="318998" y="396298"/>
                  </a:moveTo>
                  <a:lnTo>
                    <a:pt x="321663" y="389384"/>
                  </a:lnTo>
                  <a:lnTo>
                    <a:pt x="335281" y="111584"/>
                  </a:lnTo>
                  <a:lnTo>
                    <a:pt x="321386" y="100911"/>
                  </a:lnTo>
                  <a:lnTo>
                    <a:pt x="314910" y="401939"/>
                  </a:lnTo>
                  <a:lnTo>
                    <a:pt x="318998" y="396298"/>
                  </a:lnTo>
                  <a:close/>
                </a:path>
                <a:path w="496202" h="962544">
                  <a:moveTo>
                    <a:pt x="329423" y="482898"/>
                  </a:moveTo>
                  <a:lnTo>
                    <a:pt x="322374" y="390112"/>
                  </a:lnTo>
                  <a:lnTo>
                    <a:pt x="322019" y="389748"/>
                  </a:lnTo>
                  <a:lnTo>
                    <a:pt x="322282" y="493396"/>
                  </a:lnTo>
                  <a:lnTo>
                    <a:pt x="329423" y="482898"/>
                  </a:lnTo>
                  <a:close/>
                </a:path>
                <a:path w="496202" h="962544">
                  <a:moveTo>
                    <a:pt x="302419" y="522520"/>
                  </a:moveTo>
                  <a:lnTo>
                    <a:pt x="299449" y="417587"/>
                  </a:lnTo>
                  <a:lnTo>
                    <a:pt x="295717" y="419953"/>
                  </a:lnTo>
                  <a:lnTo>
                    <a:pt x="295257" y="532992"/>
                  </a:lnTo>
                  <a:lnTo>
                    <a:pt x="302419" y="522520"/>
                  </a:lnTo>
                  <a:close/>
                </a:path>
                <a:path w="496202" h="962544">
                  <a:moveTo>
                    <a:pt x="280967" y="429232"/>
                  </a:moveTo>
                  <a:lnTo>
                    <a:pt x="283632" y="428141"/>
                  </a:lnTo>
                  <a:lnTo>
                    <a:pt x="293601" y="79556"/>
                  </a:lnTo>
                  <a:lnTo>
                    <a:pt x="279710" y="68875"/>
                  </a:lnTo>
                  <a:lnTo>
                    <a:pt x="278656" y="430688"/>
                  </a:lnTo>
                  <a:lnTo>
                    <a:pt x="280967" y="429232"/>
                  </a:lnTo>
                  <a:close/>
                </a:path>
                <a:path w="496202" h="962544">
                  <a:moveTo>
                    <a:pt x="265819" y="58191"/>
                  </a:moveTo>
                  <a:lnTo>
                    <a:pt x="262506" y="447428"/>
                  </a:lnTo>
                  <a:lnTo>
                    <a:pt x="262501" y="447974"/>
                  </a:lnTo>
                  <a:lnTo>
                    <a:pt x="264972" y="447974"/>
                  </a:lnTo>
                  <a:lnTo>
                    <a:pt x="264617" y="447428"/>
                  </a:lnTo>
                </a:path>
                <a:path w="496202" h="962544">
                  <a:moveTo>
                    <a:pt x="265819" y="58191"/>
                  </a:moveTo>
                  <a:lnTo>
                    <a:pt x="265796" y="68875"/>
                  </a:lnTo>
                  <a:lnTo>
                    <a:pt x="264978" y="445426"/>
                  </a:lnTo>
                  <a:lnTo>
                    <a:pt x="267283" y="445426"/>
                  </a:lnTo>
                  <a:lnTo>
                    <a:pt x="279710" y="68875"/>
                  </a:lnTo>
                </a:path>
                <a:path w="496202" h="962544">
                  <a:moveTo>
                    <a:pt x="279710" y="68875"/>
                  </a:moveTo>
                  <a:lnTo>
                    <a:pt x="268278" y="440150"/>
                  </a:lnTo>
                  <a:lnTo>
                    <a:pt x="268216" y="442151"/>
                  </a:lnTo>
                  <a:lnTo>
                    <a:pt x="268194" y="442879"/>
                  </a:lnTo>
                  <a:lnTo>
                    <a:pt x="268171" y="443607"/>
                  </a:lnTo>
                  <a:lnTo>
                    <a:pt x="267283" y="445426"/>
                  </a:lnTo>
                  <a:lnTo>
                    <a:pt x="269854" y="445426"/>
                  </a:lnTo>
                  <a:lnTo>
                    <a:pt x="269794" y="443607"/>
                  </a:lnTo>
                  <a:lnTo>
                    <a:pt x="269771" y="442879"/>
                  </a:lnTo>
                  <a:lnTo>
                    <a:pt x="271192" y="442151"/>
                  </a:lnTo>
                  <a:lnTo>
                    <a:pt x="271726" y="440150"/>
                  </a:lnTo>
                </a:path>
                <a:path w="496202" h="962544">
                  <a:moveTo>
                    <a:pt x="264978" y="445426"/>
                  </a:moveTo>
                  <a:lnTo>
                    <a:pt x="264974" y="447064"/>
                  </a:lnTo>
                  <a:lnTo>
                    <a:pt x="269907" y="447064"/>
                  </a:lnTo>
                  <a:lnTo>
                    <a:pt x="269854" y="445426"/>
                  </a:lnTo>
                </a:path>
                <a:path w="496202" h="962544">
                  <a:moveTo>
                    <a:pt x="264974" y="447064"/>
                  </a:moveTo>
                  <a:lnTo>
                    <a:pt x="264972" y="447974"/>
                  </a:lnTo>
                  <a:lnTo>
                    <a:pt x="266177" y="447974"/>
                  </a:lnTo>
                  <a:lnTo>
                    <a:pt x="266572" y="447064"/>
                  </a:lnTo>
                </a:path>
                <a:path w="496202" h="962544">
                  <a:moveTo>
                    <a:pt x="266572" y="447064"/>
                  </a:moveTo>
                  <a:lnTo>
                    <a:pt x="273720" y="564407"/>
                  </a:lnTo>
                  <a:lnTo>
                    <a:pt x="269907" y="447064"/>
                  </a:lnTo>
                </a:path>
                <a:path w="496202" h="962544">
                  <a:moveTo>
                    <a:pt x="262501" y="447974"/>
                  </a:moveTo>
                  <a:lnTo>
                    <a:pt x="262498" y="448338"/>
                  </a:lnTo>
                  <a:lnTo>
                    <a:pt x="266019" y="448338"/>
                  </a:lnTo>
                  <a:lnTo>
                    <a:pt x="266177" y="447974"/>
                  </a:lnTo>
                </a:path>
                <a:path w="496202" h="962544">
                  <a:moveTo>
                    <a:pt x="262498" y="448338"/>
                  </a:moveTo>
                  <a:lnTo>
                    <a:pt x="262491" y="449247"/>
                  </a:lnTo>
                  <a:lnTo>
                    <a:pt x="263716" y="449247"/>
                  </a:lnTo>
                  <a:lnTo>
                    <a:pt x="263906" y="448338"/>
                  </a:lnTo>
                </a:path>
                <a:path w="496202" h="962544">
                  <a:moveTo>
                    <a:pt x="263906" y="448338"/>
                  </a:moveTo>
                  <a:lnTo>
                    <a:pt x="266513" y="574878"/>
                  </a:lnTo>
                  <a:lnTo>
                    <a:pt x="265506" y="448338"/>
                  </a:lnTo>
                </a:path>
                <a:path w="496202" h="962544">
                  <a:moveTo>
                    <a:pt x="265506" y="448338"/>
                  </a:moveTo>
                  <a:lnTo>
                    <a:pt x="265861" y="448702"/>
                  </a:lnTo>
                  <a:lnTo>
                    <a:pt x="266019" y="448338"/>
                  </a:lnTo>
                </a:path>
                <a:path w="496202" h="962544">
                  <a:moveTo>
                    <a:pt x="262491" y="449247"/>
                  </a:moveTo>
                  <a:lnTo>
                    <a:pt x="262484" y="449975"/>
                  </a:lnTo>
                  <a:lnTo>
                    <a:pt x="262496" y="450339"/>
                  </a:lnTo>
                  <a:lnTo>
                    <a:pt x="262508" y="450703"/>
                  </a:lnTo>
                  <a:lnTo>
                    <a:pt x="263018" y="450703"/>
                  </a:lnTo>
                  <a:lnTo>
                    <a:pt x="262840" y="450339"/>
                  </a:lnTo>
                  <a:lnTo>
                    <a:pt x="262958" y="449975"/>
                  </a:lnTo>
                  <a:lnTo>
                    <a:pt x="263195" y="449247"/>
                  </a:lnTo>
                </a:path>
                <a:path w="496202" h="962544">
                  <a:moveTo>
                    <a:pt x="263195" y="449247"/>
                  </a:moveTo>
                  <a:lnTo>
                    <a:pt x="263018" y="450703"/>
                  </a:lnTo>
                  <a:lnTo>
                    <a:pt x="263411" y="450703"/>
                  </a:lnTo>
                  <a:lnTo>
                    <a:pt x="263716" y="449247"/>
                  </a:lnTo>
                </a:path>
                <a:path w="496202" h="962544">
                  <a:moveTo>
                    <a:pt x="262508" y="450703"/>
                  </a:moveTo>
                  <a:lnTo>
                    <a:pt x="262514" y="450885"/>
                  </a:lnTo>
                  <a:lnTo>
                    <a:pt x="266513" y="574878"/>
                  </a:lnTo>
                  <a:lnTo>
                    <a:pt x="263373" y="450885"/>
                  </a:lnTo>
                  <a:lnTo>
                    <a:pt x="263411" y="450703"/>
                  </a:lnTo>
                </a:path>
                <a:path w="496202" h="962544">
                  <a:moveTo>
                    <a:pt x="268171" y="443607"/>
                  </a:moveTo>
                  <a:lnTo>
                    <a:pt x="279710" y="68875"/>
                  </a:lnTo>
                  <a:lnTo>
                    <a:pt x="267283" y="445426"/>
                  </a:lnTo>
                  <a:lnTo>
                    <a:pt x="268171" y="443607"/>
                  </a:lnTo>
                  <a:close/>
                </a:path>
                <a:path w="496202" h="962544">
                  <a:moveTo>
                    <a:pt x="256264" y="589717"/>
                  </a:moveTo>
                  <a:lnTo>
                    <a:pt x="257686" y="454888"/>
                  </a:lnTo>
                  <a:lnTo>
                    <a:pt x="258575" y="455798"/>
                  </a:lnTo>
                  <a:lnTo>
                    <a:pt x="259286" y="585350"/>
                  </a:lnTo>
                  <a:lnTo>
                    <a:pt x="266513" y="574878"/>
                  </a:lnTo>
                  <a:lnTo>
                    <a:pt x="262484" y="449975"/>
                  </a:lnTo>
                  <a:lnTo>
                    <a:pt x="265819" y="58191"/>
                  </a:lnTo>
                  <a:lnTo>
                    <a:pt x="261063" y="450339"/>
                  </a:lnTo>
                  <a:lnTo>
                    <a:pt x="259996" y="450703"/>
                  </a:lnTo>
                  <a:lnTo>
                    <a:pt x="259286" y="451431"/>
                  </a:lnTo>
                  <a:lnTo>
                    <a:pt x="265819" y="58191"/>
                  </a:lnTo>
                  <a:lnTo>
                    <a:pt x="256264" y="455798"/>
                  </a:lnTo>
                  <a:lnTo>
                    <a:pt x="254843" y="456708"/>
                  </a:lnTo>
                  <a:lnTo>
                    <a:pt x="253421" y="457617"/>
                  </a:lnTo>
                  <a:lnTo>
                    <a:pt x="265819" y="58191"/>
                  </a:lnTo>
                  <a:lnTo>
                    <a:pt x="251930" y="47504"/>
                  </a:lnTo>
                  <a:lnTo>
                    <a:pt x="252532" y="458527"/>
                  </a:lnTo>
                  <a:lnTo>
                    <a:pt x="252177" y="461984"/>
                  </a:lnTo>
                  <a:lnTo>
                    <a:pt x="254665" y="595722"/>
                  </a:lnTo>
                  <a:lnTo>
                    <a:pt x="256264" y="589717"/>
                  </a:lnTo>
                  <a:close/>
                </a:path>
                <a:path w="496202" h="962544">
                  <a:moveTo>
                    <a:pt x="259996" y="450703"/>
                  </a:moveTo>
                  <a:lnTo>
                    <a:pt x="261063" y="450339"/>
                  </a:lnTo>
                  <a:lnTo>
                    <a:pt x="265819" y="58191"/>
                  </a:lnTo>
                  <a:lnTo>
                    <a:pt x="259286" y="451431"/>
                  </a:lnTo>
                  <a:lnTo>
                    <a:pt x="259996" y="450703"/>
                  </a:lnTo>
                  <a:close/>
                </a:path>
                <a:path w="496202" h="962544">
                  <a:moveTo>
                    <a:pt x="254843" y="456708"/>
                  </a:moveTo>
                  <a:lnTo>
                    <a:pt x="256264" y="455798"/>
                  </a:lnTo>
                  <a:lnTo>
                    <a:pt x="265819" y="58191"/>
                  </a:lnTo>
                  <a:lnTo>
                    <a:pt x="253421" y="457617"/>
                  </a:lnTo>
                  <a:lnTo>
                    <a:pt x="254843" y="456708"/>
                  </a:lnTo>
                  <a:close/>
                </a:path>
                <a:path w="496202" h="962544">
                  <a:moveTo>
                    <a:pt x="248623" y="597359"/>
                  </a:moveTo>
                  <a:lnTo>
                    <a:pt x="248623" y="466351"/>
                  </a:lnTo>
                  <a:lnTo>
                    <a:pt x="248800" y="462712"/>
                  </a:lnTo>
                  <a:lnTo>
                    <a:pt x="248978" y="464714"/>
                  </a:lnTo>
                  <a:lnTo>
                    <a:pt x="254665" y="595722"/>
                  </a:lnTo>
                  <a:lnTo>
                    <a:pt x="252177" y="461984"/>
                  </a:lnTo>
                  <a:lnTo>
                    <a:pt x="252532" y="458527"/>
                  </a:lnTo>
                  <a:lnTo>
                    <a:pt x="251930" y="47504"/>
                  </a:lnTo>
                  <a:lnTo>
                    <a:pt x="251822" y="459255"/>
                  </a:lnTo>
                  <a:lnTo>
                    <a:pt x="251466" y="462530"/>
                  </a:lnTo>
                  <a:lnTo>
                    <a:pt x="250400" y="462894"/>
                  </a:lnTo>
                  <a:lnTo>
                    <a:pt x="248978" y="462894"/>
                  </a:lnTo>
                  <a:lnTo>
                    <a:pt x="251930" y="47504"/>
                  </a:lnTo>
                  <a:lnTo>
                    <a:pt x="245246" y="468171"/>
                  </a:lnTo>
                  <a:lnTo>
                    <a:pt x="245957" y="467261"/>
                  </a:lnTo>
                  <a:lnTo>
                    <a:pt x="247201" y="467443"/>
                  </a:lnTo>
                  <a:lnTo>
                    <a:pt x="247023" y="596267"/>
                  </a:lnTo>
                  <a:lnTo>
                    <a:pt x="245424" y="595176"/>
                  </a:lnTo>
                  <a:lnTo>
                    <a:pt x="244535" y="468899"/>
                  </a:lnTo>
                  <a:lnTo>
                    <a:pt x="243824" y="469808"/>
                  </a:lnTo>
                  <a:lnTo>
                    <a:pt x="243647" y="593902"/>
                  </a:lnTo>
                  <a:lnTo>
                    <a:pt x="247870" y="599078"/>
                  </a:lnTo>
                  <a:lnTo>
                    <a:pt x="248623" y="597359"/>
                  </a:lnTo>
                  <a:close/>
                </a:path>
                <a:path w="496202" h="962544">
                  <a:moveTo>
                    <a:pt x="251466" y="462530"/>
                  </a:moveTo>
                  <a:lnTo>
                    <a:pt x="251822" y="459255"/>
                  </a:lnTo>
                  <a:lnTo>
                    <a:pt x="251930" y="47504"/>
                  </a:lnTo>
                  <a:lnTo>
                    <a:pt x="248978" y="462894"/>
                  </a:lnTo>
                  <a:lnTo>
                    <a:pt x="250400" y="462894"/>
                  </a:lnTo>
                  <a:lnTo>
                    <a:pt x="251466" y="462530"/>
                  </a:lnTo>
                  <a:close/>
                </a:path>
                <a:path w="496202" h="962544">
                  <a:moveTo>
                    <a:pt x="247870" y="599078"/>
                  </a:moveTo>
                  <a:lnTo>
                    <a:pt x="243647" y="593902"/>
                  </a:lnTo>
                  <a:lnTo>
                    <a:pt x="243824" y="469808"/>
                  </a:lnTo>
                  <a:lnTo>
                    <a:pt x="244535" y="468899"/>
                  </a:lnTo>
                  <a:lnTo>
                    <a:pt x="245424" y="595176"/>
                  </a:lnTo>
                  <a:lnTo>
                    <a:pt x="247023" y="596267"/>
                  </a:lnTo>
                  <a:lnTo>
                    <a:pt x="247201" y="467443"/>
                  </a:lnTo>
                  <a:lnTo>
                    <a:pt x="245957" y="467261"/>
                  </a:lnTo>
                  <a:lnTo>
                    <a:pt x="245246" y="468171"/>
                  </a:lnTo>
                  <a:lnTo>
                    <a:pt x="251930" y="47504"/>
                  </a:lnTo>
                  <a:lnTo>
                    <a:pt x="242225" y="469626"/>
                  </a:lnTo>
                  <a:lnTo>
                    <a:pt x="242027" y="610459"/>
                  </a:lnTo>
                  <a:lnTo>
                    <a:pt x="247870" y="599078"/>
                  </a:lnTo>
                  <a:close/>
                </a:path>
                <a:path w="496202" h="962544">
                  <a:moveTo>
                    <a:pt x="227986" y="631654"/>
                  </a:moveTo>
                  <a:lnTo>
                    <a:pt x="223032" y="572067"/>
                  </a:lnTo>
                  <a:lnTo>
                    <a:pt x="223387" y="572431"/>
                  </a:lnTo>
                  <a:lnTo>
                    <a:pt x="227986" y="631654"/>
                  </a:lnTo>
                  <a:lnTo>
                    <a:pt x="227830" y="577708"/>
                  </a:lnTo>
                  <a:lnTo>
                    <a:pt x="228719" y="578618"/>
                  </a:lnTo>
                  <a:lnTo>
                    <a:pt x="229429" y="579346"/>
                  </a:lnTo>
                  <a:lnTo>
                    <a:pt x="229607" y="481999"/>
                  </a:lnTo>
                  <a:lnTo>
                    <a:pt x="229785" y="481999"/>
                  </a:lnTo>
                  <a:lnTo>
                    <a:pt x="229963" y="581165"/>
                  </a:lnTo>
                  <a:lnTo>
                    <a:pt x="230673" y="582803"/>
                  </a:lnTo>
                  <a:lnTo>
                    <a:pt x="232095" y="583531"/>
                  </a:lnTo>
                  <a:lnTo>
                    <a:pt x="235277" y="621241"/>
                  </a:lnTo>
                  <a:lnTo>
                    <a:pt x="234228" y="479452"/>
                  </a:lnTo>
                  <a:lnTo>
                    <a:pt x="234583" y="479816"/>
                  </a:lnTo>
                  <a:lnTo>
                    <a:pt x="235277" y="621241"/>
                  </a:lnTo>
                  <a:lnTo>
                    <a:pt x="240270" y="470900"/>
                  </a:lnTo>
                  <a:lnTo>
                    <a:pt x="240981" y="470172"/>
                  </a:lnTo>
                  <a:lnTo>
                    <a:pt x="242027" y="610459"/>
                  </a:lnTo>
                  <a:lnTo>
                    <a:pt x="242225" y="469626"/>
                  </a:lnTo>
                  <a:lnTo>
                    <a:pt x="251930" y="47504"/>
                  </a:lnTo>
                  <a:lnTo>
                    <a:pt x="238040" y="36815"/>
                  </a:lnTo>
                  <a:lnTo>
                    <a:pt x="234050" y="479088"/>
                  </a:lnTo>
                  <a:lnTo>
                    <a:pt x="232451" y="479998"/>
                  </a:lnTo>
                  <a:lnTo>
                    <a:pt x="231029" y="480908"/>
                  </a:lnTo>
                  <a:lnTo>
                    <a:pt x="230140" y="482545"/>
                  </a:lnTo>
                  <a:lnTo>
                    <a:pt x="229963" y="482363"/>
                  </a:lnTo>
                  <a:lnTo>
                    <a:pt x="231029" y="480908"/>
                  </a:lnTo>
                  <a:lnTo>
                    <a:pt x="229607" y="481818"/>
                  </a:lnTo>
                  <a:lnTo>
                    <a:pt x="228896" y="482727"/>
                  </a:lnTo>
                  <a:lnTo>
                    <a:pt x="228185" y="483637"/>
                  </a:lnTo>
                  <a:lnTo>
                    <a:pt x="227652" y="484547"/>
                  </a:lnTo>
                  <a:lnTo>
                    <a:pt x="227297" y="576798"/>
                  </a:lnTo>
                  <a:lnTo>
                    <a:pt x="227119" y="576980"/>
                  </a:lnTo>
                  <a:lnTo>
                    <a:pt x="223743" y="572613"/>
                  </a:lnTo>
                  <a:lnTo>
                    <a:pt x="224151" y="26123"/>
                  </a:lnTo>
                  <a:lnTo>
                    <a:pt x="222854" y="571703"/>
                  </a:lnTo>
                  <a:lnTo>
                    <a:pt x="221255" y="566973"/>
                  </a:lnTo>
                  <a:lnTo>
                    <a:pt x="220011" y="491461"/>
                  </a:lnTo>
                  <a:lnTo>
                    <a:pt x="218411" y="566427"/>
                  </a:lnTo>
                  <a:lnTo>
                    <a:pt x="217878" y="564061"/>
                  </a:lnTo>
                  <a:lnTo>
                    <a:pt x="217523" y="567337"/>
                  </a:lnTo>
                  <a:lnTo>
                    <a:pt x="216989" y="561878"/>
                  </a:lnTo>
                  <a:lnTo>
                    <a:pt x="224151" y="26123"/>
                  </a:lnTo>
                  <a:lnTo>
                    <a:pt x="210263" y="15428"/>
                  </a:lnTo>
                  <a:lnTo>
                    <a:pt x="214679" y="560786"/>
                  </a:lnTo>
                  <a:lnTo>
                    <a:pt x="220524" y="641933"/>
                  </a:lnTo>
                  <a:lnTo>
                    <a:pt x="217878" y="567155"/>
                  </a:lnTo>
                  <a:lnTo>
                    <a:pt x="218056" y="566791"/>
                  </a:lnTo>
                  <a:lnTo>
                    <a:pt x="220524" y="641933"/>
                  </a:lnTo>
                  <a:lnTo>
                    <a:pt x="227986" y="631654"/>
                  </a:lnTo>
                  <a:close/>
                </a:path>
                <a:path w="496202" h="962544">
                  <a:moveTo>
                    <a:pt x="242027" y="610459"/>
                  </a:moveTo>
                  <a:lnTo>
                    <a:pt x="240981" y="470172"/>
                  </a:lnTo>
                  <a:lnTo>
                    <a:pt x="240270" y="470900"/>
                  </a:lnTo>
                  <a:lnTo>
                    <a:pt x="235277" y="621241"/>
                  </a:lnTo>
                  <a:lnTo>
                    <a:pt x="242027" y="610459"/>
                  </a:lnTo>
                  <a:close/>
                </a:path>
                <a:path w="496202" h="962544">
                  <a:moveTo>
                    <a:pt x="227297" y="576798"/>
                  </a:moveTo>
                  <a:lnTo>
                    <a:pt x="227652" y="484547"/>
                  </a:lnTo>
                  <a:lnTo>
                    <a:pt x="228185" y="483637"/>
                  </a:lnTo>
                  <a:lnTo>
                    <a:pt x="228896" y="482727"/>
                  </a:lnTo>
                  <a:lnTo>
                    <a:pt x="229607" y="481818"/>
                  </a:lnTo>
                  <a:lnTo>
                    <a:pt x="231029" y="480908"/>
                  </a:lnTo>
                  <a:lnTo>
                    <a:pt x="232451" y="479998"/>
                  </a:lnTo>
                  <a:lnTo>
                    <a:pt x="234050" y="479088"/>
                  </a:lnTo>
                  <a:lnTo>
                    <a:pt x="238040" y="36815"/>
                  </a:lnTo>
                  <a:lnTo>
                    <a:pt x="224151" y="26123"/>
                  </a:lnTo>
                  <a:lnTo>
                    <a:pt x="223743" y="572613"/>
                  </a:lnTo>
                  <a:lnTo>
                    <a:pt x="227119" y="576980"/>
                  </a:lnTo>
                  <a:lnTo>
                    <a:pt x="227297" y="576798"/>
                  </a:lnTo>
                  <a:close/>
                </a:path>
                <a:path w="496202" h="962544">
                  <a:moveTo>
                    <a:pt x="254665" y="595722"/>
                  </a:moveTo>
                  <a:lnTo>
                    <a:pt x="248978" y="464714"/>
                  </a:lnTo>
                  <a:lnTo>
                    <a:pt x="248800" y="462712"/>
                  </a:lnTo>
                  <a:lnTo>
                    <a:pt x="248623" y="466351"/>
                  </a:lnTo>
                  <a:lnTo>
                    <a:pt x="248623" y="597359"/>
                  </a:lnTo>
                  <a:lnTo>
                    <a:pt x="254665" y="595722"/>
                  </a:lnTo>
                  <a:close/>
                </a:path>
                <a:path w="496202" h="962544">
                  <a:moveTo>
                    <a:pt x="188555" y="537132"/>
                  </a:moveTo>
                  <a:lnTo>
                    <a:pt x="189266" y="538042"/>
                  </a:lnTo>
                  <a:lnTo>
                    <a:pt x="190865" y="542409"/>
                  </a:lnTo>
                  <a:lnTo>
                    <a:pt x="192287" y="518391"/>
                  </a:lnTo>
                  <a:lnTo>
                    <a:pt x="196374" y="4730"/>
                  </a:lnTo>
                  <a:lnTo>
                    <a:pt x="190332" y="0"/>
                  </a:lnTo>
                  <a:lnTo>
                    <a:pt x="187844" y="536404"/>
                  </a:lnTo>
                  <a:lnTo>
                    <a:pt x="187666" y="1455"/>
                  </a:lnTo>
                  <a:lnTo>
                    <a:pt x="185712" y="528034"/>
                  </a:lnTo>
                  <a:lnTo>
                    <a:pt x="192348" y="682917"/>
                  </a:lnTo>
                  <a:lnTo>
                    <a:pt x="188555" y="537132"/>
                  </a:lnTo>
                  <a:close/>
                </a:path>
                <a:path w="496202" h="962544">
                  <a:moveTo>
                    <a:pt x="187666" y="1455"/>
                  </a:moveTo>
                  <a:lnTo>
                    <a:pt x="183224" y="6550"/>
                  </a:lnTo>
                  <a:lnTo>
                    <a:pt x="177465" y="528034"/>
                  </a:lnTo>
                  <a:lnTo>
                    <a:pt x="177463" y="528216"/>
                  </a:lnTo>
                  <a:lnTo>
                    <a:pt x="185719" y="528216"/>
                  </a:lnTo>
                  <a:lnTo>
                    <a:pt x="185712" y="528034"/>
                  </a:lnTo>
                  <a:lnTo>
                    <a:pt x="187648" y="6550"/>
                  </a:lnTo>
                </a:path>
                <a:path w="496202" h="962544">
                  <a:moveTo>
                    <a:pt x="175002" y="16234"/>
                  </a:moveTo>
                  <a:lnTo>
                    <a:pt x="166775" y="25912"/>
                  </a:lnTo>
                  <a:lnTo>
                    <a:pt x="163734" y="540407"/>
                  </a:lnTo>
                  <a:lnTo>
                    <a:pt x="173094" y="540407"/>
                  </a:lnTo>
                  <a:lnTo>
                    <a:pt x="174967" y="25912"/>
                  </a:lnTo>
                </a:path>
                <a:path w="496202" h="962544">
                  <a:moveTo>
                    <a:pt x="175002" y="16234"/>
                  </a:moveTo>
                  <a:lnTo>
                    <a:pt x="173282" y="537496"/>
                  </a:lnTo>
                  <a:lnTo>
                    <a:pt x="173282" y="537678"/>
                  </a:lnTo>
                  <a:lnTo>
                    <a:pt x="177359" y="537678"/>
                  </a:lnTo>
                  <a:lnTo>
                    <a:pt x="175937" y="537496"/>
                  </a:lnTo>
                </a:path>
                <a:path w="496202" h="962544">
                  <a:moveTo>
                    <a:pt x="166775" y="25912"/>
                  </a:moveTo>
                  <a:lnTo>
                    <a:pt x="158732" y="549687"/>
                  </a:lnTo>
                  <a:lnTo>
                    <a:pt x="163322" y="549687"/>
                  </a:lnTo>
                </a:path>
                <a:path w="496202" h="962544">
                  <a:moveTo>
                    <a:pt x="158543" y="35585"/>
                  </a:moveTo>
                  <a:lnTo>
                    <a:pt x="150307" y="45253"/>
                  </a:lnTo>
                  <a:lnTo>
                    <a:pt x="158425" y="45253"/>
                  </a:lnTo>
                </a:path>
                <a:path w="496202" h="962544">
                  <a:moveTo>
                    <a:pt x="158543" y="35585"/>
                  </a:moveTo>
                  <a:lnTo>
                    <a:pt x="153768" y="554782"/>
                  </a:lnTo>
                  <a:lnTo>
                    <a:pt x="156922" y="554782"/>
                  </a:lnTo>
                </a:path>
                <a:path w="496202" h="962544">
                  <a:moveTo>
                    <a:pt x="150307" y="45253"/>
                  </a:moveTo>
                  <a:lnTo>
                    <a:pt x="144126" y="568974"/>
                  </a:lnTo>
                  <a:lnTo>
                    <a:pt x="142793" y="569338"/>
                  </a:lnTo>
                  <a:lnTo>
                    <a:pt x="145200" y="569338"/>
                  </a:lnTo>
                  <a:lnTo>
                    <a:pt x="145203" y="568974"/>
                  </a:lnTo>
                  <a:lnTo>
                    <a:pt x="150307" y="45253"/>
                  </a:lnTo>
                </a:path>
                <a:path w="496202" h="962544">
                  <a:moveTo>
                    <a:pt x="150307" y="45253"/>
                  </a:moveTo>
                  <a:lnTo>
                    <a:pt x="145766" y="561150"/>
                  </a:lnTo>
                  <a:lnTo>
                    <a:pt x="152123" y="561150"/>
                  </a:lnTo>
                  <a:lnTo>
                    <a:pt x="158425" y="45253"/>
                  </a:lnTo>
                </a:path>
                <a:path w="496202" h="962544">
                  <a:moveTo>
                    <a:pt x="177463" y="528216"/>
                  </a:moveTo>
                  <a:lnTo>
                    <a:pt x="177459" y="528580"/>
                  </a:lnTo>
                  <a:lnTo>
                    <a:pt x="177377" y="536040"/>
                  </a:lnTo>
                  <a:lnTo>
                    <a:pt x="183844" y="536040"/>
                  </a:lnTo>
                  <a:lnTo>
                    <a:pt x="183934" y="528580"/>
                  </a:lnTo>
                  <a:lnTo>
                    <a:pt x="184823" y="528216"/>
                  </a:lnTo>
                </a:path>
                <a:path w="496202" h="962544">
                  <a:moveTo>
                    <a:pt x="184823" y="528216"/>
                  </a:moveTo>
                  <a:lnTo>
                    <a:pt x="192348" y="682917"/>
                  </a:lnTo>
                  <a:lnTo>
                    <a:pt x="185719" y="528216"/>
                  </a:lnTo>
                </a:path>
                <a:path w="496202" h="962544">
                  <a:moveTo>
                    <a:pt x="177377" y="536040"/>
                  </a:moveTo>
                  <a:lnTo>
                    <a:pt x="177367" y="536950"/>
                  </a:lnTo>
                  <a:lnTo>
                    <a:pt x="177359" y="537678"/>
                  </a:lnTo>
                  <a:lnTo>
                    <a:pt x="178264" y="537678"/>
                  </a:lnTo>
                  <a:lnTo>
                    <a:pt x="178248" y="536950"/>
                  </a:lnTo>
                  <a:lnTo>
                    <a:pt x="178958" y="536040"/>
                  </a:lnTo>
                </a:path>
                <a:path w="496202" h="962544">
                  <a:moveTo>
                    <a:pt x="178958" y="536040"/>
                  </a:moveTo>
                  <a:lnTo>
                    <a:pt x="181886" y="698211"/>
                  </a:lnTo>
                  <a:lnTo>
                    <a:pt x="183844" y="536040"/>
                  </a:lnTo>
                </a:path>
                <a:path w="496202" h="962544">
                  <a:moveTo>
                    <a:pt x="173282" y="537678"/>
                  </a:moveTo>
                  <a:lnTo>
                    <a:pt x="173281" y="537860"/>
                  </a:lnTo>
                  <a:lnTo>
                    <a:pt x="178268" y="537860"/>
                  </a:lnTo>
                  <a:lnTo>
                    <a:pt x="178264" y="537678"/>
                  </a:lnTo>
                </a:path>
                <a:path w="496202" h="962544">
                  <a:moveTo>
                    <a:pt x="173281" y="537860"/>
                  </a:moveTo>
                  <a:lnTo>
                    <a:pt x="173278" y="538952"/>
                  </a:lnTo>
                  <a:lnTo>
                    <a:pt x="173272" y="540771"/>
                  </a:lnTo>
                  <a:lnTo>
                    <a:pt x="173721" y="540771"/>
                  </a:lnTo>
                  <a:lnTo>
                    <a:pt x="173627" y="538952"/>
                  </a:lnTo>
                  <a:lnTo>
                    <a:pt x="174516" y="537860"/>
                  </a:lnTo>
                </a:path>
                <a:path w="496202" h="962544">
                  <a:moveTo>
                    <a:pt x="174516" y="537860"/>
                  </a:moveTo>
                  <a:lnTo>
                    <a:pt x="181886" y="698211"/>
                  </a:lnTo>
                  <a:lnTo>
                    <a:pt x="178268" y="537860"/>
                  </a:lnTo>
                </a:path>
                <a:path w="496202" h="962544">
                  <a:moveTo>
                    <a:pt x="163734" y="540407"/>
                  </a:moveTo>
                  <a:lnTo>
                    <a:pt x="163675" y="550415"/>
                  </a:lnTo>
                  <a:lnTo>
                    <a:pt x="172830" y="550415"/>
                  </a:lnTo>
                  <a:lnTo>
                    <a:pt x="172916" y="540407"/>
                  </a:lnTo>
                </a:path>
                <a:path w="496202" h="962544">
                  <a:moveTo>
                    <a:pt x="172916" y="540407"/>
                  </a:moveTo>
                  <a:lnTo>
                    <a:pt x="172926" y="540589"/>
                  </a:lnTo>
                  <a:lnTo>
                    <a:pt x="172937" y="540771"/>
                  </a:lnTo>
                  <a:lnTo>
                    <a:pt x="173272" y="540771"/>
                  </a:lnTo>
                  <a:lnTo>
                    <a:pt x="173094" y="540589"/>
                  </a:lnTo>
                  <a:lnTo>
                    <a:pt x="173094" y="540407"/>
                  </a:lnTo>
                </a:path>
                <a:path w="496202" h="962544">
                  <a:moveTo>
                    <a:pt x="172937" y="540771"/>
                  </a:moveTo>
                  <a:lnTo>
                    <a:pt x="181886" y="698211"/>
                  </a:lnTo>
                  <a:lnTo>
                    <a:pt x="173721" y="540771"/>
                  </a:lnTo>
                </a:path>
                <a:path w="496202" h="962544">
                  <a:moveTo>
                    <a:pt x="158732" y="549687"/>
                  </a:moveTo>
                  <a:lnTo>
                    <a:pt x="158724" y="550233"/>
                  </a:lnTo>
                  <a:lnTo>
                    <a:pt x="158699" y="551870"/>
                  </a:lnTo>
                  <a:lnTo>
                    <a:pt x="158343" y="554600"/>
                  </a:lnTo>
                  <a:lnTo>
                    <a:pt x="156922" y="554782"/>
                  </a:lnTo>
                  <a:lnTo>
                    <a:pt x="159188" y="554782"/>
                  </a:lnTo>
                  <a:lnTo>
                    <a:pt x="159232" y="554600"/>
                  </a:lnTo>
                  <a:lnTo>
                    <a:pt x="159898" y="551870"/>
                  </a:lnTo>
                  <a:lnTo>
                    <a:pt x="160298" y="550233"/>
                  </a:lnTo>
                  <a:lnTo>
                    <a:pt x="162964" y="549687"/>
                  </a:lnTo>
                </a:path>
                <a:path w="496202" h="962544">
                  <a:moveTo>
                    <a:pt x="162964" y="549687"/>
                  </a:moveTo>
                  <a:lnTo>
                    <a:pt x="162983" y="550051"/>
                  </a:lnTo>
                  <a:lnTo>
                    <a:pt x="163002" y="550415"/>
                  </a:lnTo>
                  <a:lnTo>
                    <a:pt x="163675" y="550415"/>
                  </a:lnTo>
                  <a:lnTo>
                    <a:pt x="163320" y="550051"/>
                  </a:lnTo>
                  <a:lnTo>
                    <a:pt x="163322" y="549687"/>
                  </a:lnTo>
                </a:path>
                <a:path w="496202" h="962544">
                  <a:moveTo>
                    <a:pt x="163002" y="550415"/>
                  </a:moveTo>
                  <a:lnTo>
                    <a:pt x="171419" y="713498"/>
                  </a:lnTo>
                  <a:lnTo>
                    <a:pt x="172830" y="550415"/>
                  </a:lnTo>
                </a:path>
                <a:path w="496202" h="962544">
                  <a:moveTo>
                    <a:pt x="153768" y="554782"/>
                  </a:moveTo>
                  <a:lnTo>
                    <a:pt x="153763" y="555328"/>
                  </a:lnTo>
                  <a:lnTo>
                    <a:pt x="159054" y="555328"/>
                  </a:lnTo>
                  <a:lnTo>
                    <a:pt x="159188" y="554782"/>
                  </a:lnTo>
                </a:path>
                <a:path w="496202" h="962544">
                  <a:moveTo>
                    <a:pt x="153763" y="555328"/>
                  </a:moveTo>
                  <a:lnTo>
                    <a:pt x="153755" y="556237"/>
                  </a:lnTo>
                  <a:lnTo>
                    <a:pt x="153723" y="559694"/>
                  </a:lnTo>
                  <a:lnTo>
                    <a:pt x="152123" y="561150"/>
                  </a:lnTo>
                  <a:lnTo>
                    <a:pt x="155137" y="561150"/>
                  </a:lnTo>
                  <a:lnTo>
                    <a:pt x="155087" y="559694"/>
                  </a:lnTo>
                  <a:lnTo>
                    <a:pt x="154967" y="556237"/>
                  </a:lnTo>
                  <a:lnTo>
                    <a:pt x="155855" y="555328"/>
                  </a:lnTo>
                </a:path>
                <a:path w="496202" h="962544">
                  <a:moveTo>
                    <a:pt x="155855" y="555328"/>
                  </a:moveTo>
                  <a:lnTo>
                    <a:pt x="160948" y="728779"/>
                  </a:lnTo>
                  <a:lnTo>
                    <a:pt x="159054" y="555328"/>
                  </a:lnTo>
                </a:path>
                <a:path w="496202" h="962544">
                  <a:moveTo>
                    <a:pt x="145766" y="561150"/>
                  </a:moveTo>
                  <a:lnTo>
                    <a:pt x="145751" y="562788"/>
                  </a:lnTo>
                  <a:lnTo>
                    <a:pt x="155194" y="562788"/>
                  </a:lnTo>
                  <a:lnTo>
                    <a:pt x="155137" y="561150"/>
                  </a:lnTo>
                </a:path>
                <a:path w="496202" h="962544">
                  <a:moveTo>
                    <a:pt x="145751" y="562788"/>
                  </a:moveTo>
                  <a:lnTo>
                    <a:pt x="145735" y="564607"/>
                  </a:lnTo>
                  <a:lnTo>
                    <a:pt x="149635" y="564607"/>
                  </a:lnTo>
                  <a:lnTo>
                    <a:pt x="150524" y="562788"/>
                  </a:lnTo>
                </a:path>
                <a:path w="496202" h="962544">
                  <a:moveTo>
                    <a:pt x="150524" y="562788"/>
                  </a:moveTo>
                  <a:lnTo>
                    <a:pt x="160948" y="728779"/>
                  </a:lnTo>
                  <a:lnTo>
                    <a:pt x="155194" y="562788"/>
                  </a:lnTo>
                </a:path>
                <a:path w="496202" h="962544">
                  <a:moveTo>
                    <a:pt x="145735" y="564607"/>
                  </a:moveTo>
                  <a:lnTo>
                    <a:pt x="145732" y="564971"/>
                  </a:lnTo>
                  <a:lnTo>
                    <a:pt x="145726" y="565699"/>
                  </a:lnTo>
                  <a:lnTo>
                    <a:pt x="145193" y="570066"/>
                  </a:lnTo>
                  <a:lnTo>
                    <a:pt x="146551" y="570066"/>
                  </a:lnTo>
                  <a:lnTo>
                    <a:pt x="146453" y="565699"/>
                  </a:lnTo>
                  <a:lnTo>
                    <a:pt x="146437" y="564971"/>
                  </a:lnTo>
                  <a:lnTo>
                    <a:pt x="147681" y="564607"/>
                  </a:lnTo>
                </a:path>
                <a:path w="496202" h="962544">
                  <a:moveTo>
                    <a:pt x="147681" y="564607"/>
                  </a:moveTo>
                  <a:lnTo>
                    <a:pt x="147686" y="564971"/>
                  </a:lnTo>
                  <a:lnTo>
                    <a:pt x="150473" y="744056"/>
                  </a:lnTo>
                  <a:lnTo>
                    <a:pt x="149458" y="564971"/>
                  </a:lnTo>
                  <a:lnTo>
                    <a:pt x="149635" y="564607"/>
                  </a:lnTo>
                </a:path>
                <a:path w="496202" h="962544">
                  <a:moveTo>
                    <a:pt x="142793" y="569338"/>
                  </a:moveTo>
                  <a:lnTo>
                    <a:pt x="141461" y="569702"/>
                  </a:lnTo>
                  <a:lnTo>
                    <a:pt x="140039" y="574615"/>
                  </a:lnTo>
                  <a:lnTo>
                    <a:pt x="144663" y="574615"/>
                  </a:lnTo>
                  <a:lnTo>
                    <a:pt x="144494" y="569702"/>
                  </a:lnTo>
                  <a:lnTo>
                    <a:pt x="144482" y="569338"/>
                  </a:lnTo>
                </a:path>
                <a:path w="496202" h="962544">
                  <a:moveTo>
                    <a:pt x="144482" y="569338"/>
                  </a:moveTo>
                  <a:lnTo>
                    <a:pt x="144837" y="569702"/>
                  </a:lnTo>
                  <a:lnTo>
                    <a:pt x="144849" y="570066"/>
                  </a:lnTo>
                  <a:lnTo>
                    <a:pt x="145193" y="570066"/>
                  </a:lnTo>
                  <a:lnTo>
                    <a:pt x="145196" y="569702"/>
                  </a:lnTo>
                  <a:lnTo>
                    <a:pt x="145200" y="569338"/>
                  </a:lnTo>
                </a:path>
                <a:path w="496202" h="962544">
                  <a:moveTo>
                    <a:pt x="144849" y="570066"/>
                  </a:moveTo>
                  <a:lnTo>
                    <a:pt x="150473" y="744056"/>
                  </a:lnTo>
                  <a:lnTo>
                    <a:pt x="146551" y="570066"/>
                  </a:lnTo>
                </a:path>
                <a:path w="496202" h="962544">
                  <a:moveTo>
                    <a:pt x="139861" y="571158"/>
                  </a:moveTo>
                  <a:lnTo>
                    <a:pt x="139328" y="574069"/>
                  </a:lnTo>
                  <a:lnTo>
                    <a:pt x="137195" y="574251"/>
                  </a:lnTo>
                  <a:lnTo>
                    <a:pt x="137198" y="574433"/>
                  </a:lnTo>
                  <a:lnTo>
                    <a:pt x="137201" y="574615"/>
                  </a:lnTo>
                  <a:lnTo>
                    <a:pt x="140039" y="574615"/>
                  </a:lnTo>
                  <a:lnTo>
                    <a:pt x="139861" y="574433"/>
                  </a:lnTo>
                  <a:lnTo>
                    <a:pt x="139861" y="574251"/>
                  </a:lnTo>
                  <a:lnTo>
                    <a:pt x="139861" y="574069"/>
                  </a:lnTo>
                </a:path>
                <a:path w="496202" h="962544">
                  <a:moveTo>
                    <a:pt x="137201" y="574615"/>
                  </a:moveTo>
                  <a:lnTo>
                    <a:pt x="137204" y="574797"/>
                  </a:lnTo>
                  <a:lnTo>
                    <a:pt x="144669" y="574797"/>
                  </a:lnTo>
                  <a:lnTo>
                    <a:pt x="144663" y="574615"/>
                  </a:lnTo>
                </a:path>
                <a:path w="496202" h="962544">
                  <a:moveTo>
                    <a:pt x="137204" y="574797"/>
                  </a:moveTo>
                  <a:lnTo>
                    <a:pt x="139995" y="759329"/>
                  </a:lnTo>
                  <a:lnTo>
                    <a:pt x="140039" y="574797"/>
                  </a:lnTo>
                </a:path>
                <a:path w="496202" h="962544">
                  <a:moveTo>
                    <a:pt x="140039" y="574797"/>
                  </a:moveTo>
                  <a:lnTo>
                    <a:pt x="150473" y="744056"/>
                  </a:lnTo>
                  <a:lnTo>
                    <a:pt x="144669" y="574797"/>
                  </a:lnTo>
                </a:path>
                <a:path w="496202" h="962544">
                  <a:moveTo>
                    <a:pt x="108539" y="805130"/>
                  </a:moveTo>
                  <a:lnTo>
                    <a:pt x="101830" y="610096"/>
                  </a:lnTo>
                  <a:lnTo>
                    <a:pt x="103430" y="608277"/>
                  </a:lnTo>
                  <a:lnTo>
                    <a:pt x="108539" y="805130"/>
                  </a:lnTo>
                  <a:lnTo>
                    <a:pt x="106806" y="608458"/>
                  </a:lnTo>
                  <a:lnTo>
                    <a:pt x="108228" y="603364"/>
                  </a:lnTo>
                  <a:lnTo>
                    <a:pt x="111071" y="603182"/>
                  </a:lnTo>
                  <a:lnTo>
                    <a:pt x="111427" y="600270"/>
                  </a:lnTo>
                  <a:lnTo>
                    <a:pt x="111427" y="603546"/>
                  </a:lnTo>
                  <a:lnTo>
                    <a:pt x="119027" y="789865"/>
                  </a:lnTo>
                  <a:lnTo>
                    <a:pt x="115870" y="598451"/>
                  </a:lnTo>
                  <a:lnTo>
                    <a:pt x="116047" y="598633"/>
                  </a:lnTo>
                  <a:lnTo>
                    <a:pt x="116225" y="598815"/>
                  </a:lnTo>
                  <a:lnTo>
                    <a:pt x="121912" y="598269"/>
                  </a:lnTo>
                  <a:lnTo>
                    <a:pt x="124400" y="594266"/>
                  </a:lnTo>
                  <a:lnTo>
                    <a:pt x="125822" y="589171"/>
                  </a:lnTo>
                  <a:lnTo>
                    <a:pt x="126177" y="589353"/>
                  </a:lnTo>
                  <a:lnTo>
                    <a:pt x="128843" y="588625"/>
                  </a:lnTo>
                  <a:lnTo>
                    <a:pt x="133821" y="64577"/>
                  </a:lnTo>
                  <a:lnTo>
                    <a:pt x="125573" y="74234"/>
                  </a:lnTo>
                  <a:lnTo>
                    <a:pt x="117322" y="83888"/>
                  </a:lnTo>
                  <a:lnTo>
                    <a:pt x="109069" y="93539"/>
                  </a:lnTo>
                  <a:lnTo>
                    <a:pt x="106628" y="605183"/>
                  </a:lnTo>
                  <a:lnTo>
                    <a:pt x="106451" y="608095"/>
                  </a:lnTo>
                  <a:lnTo>
                    <a:pt x="106095" y="607731"/>
                  </a:lnTo>
                  <a:lnTo>
                    <a:pt x="109069" y="93539"/>
                  </a:lnTo>
                  <a:lnTo>
                    <a:pt x="101475" y="612825"/>
                  </a:lnTo>
                  <a:lnTo>
                    <a:pt x="98048" y="820393"/>
                  </a:lnTo>
                  <a:lnTo>
                    <a:pt x="108539" y="805130"/>
                  </a:lnTo>
                  <a:close/>
                </a:path>
                <a:path w="496202" h="962544">
                  <a:moveTo>
                    <a:pt x="106628" y="605183"/>
                  </a:moveTo>
                  <a:lnTo>
                    <a:pt x="109069" y="93539"/>
                  </a:lnTo>
                  <a:lnTo>
                    <a:pt x="106095" y="607731"/>
                  </a:lnTo>
                  <a:lnTo>
                    <a:pt x="106451" y="608095"/>
                  </a:lnTo>
                  <a:lnTo>
                    <a:pt x="106628" y="605183"/>
                  </a:lnTo>
                  <a:close/>
                </a:path>
                <a:path w="496202" h="962544">
                  <a:moveTo>
                    <a:pt x="96676" y="613553"/>
                  </a:moveTo>
                  <a:lnTo>
                    <a:pt x="100814" y="103188"/>
                  </a:lnTo>
                  <a:lnTo>
                    <a:pt x="92557" y="112836"/>
                  </a:lnTo>
                  <a:lnTo>
                    <a:pt x="94366" y="617556"/>
                  </a:lnTo>
                  <a:lnTo>
                    <a:pt x="96676" y="613553"/>
                  </a:lnTo>
                  <a:close/>
                </a:path>
                <a:path w="496202" h="962544">
                  <a:moveTo>
                    <a:pt x="1244" y="960906"/>
                  </a:moveTo>
                  <a:lnTo>
                    <a:pt x="2488" y="959451"/>
                  </a:lnTo>
                  <a:lnTo>
                    <a:pt x="3554" y="957813"/>
                  </a:lnTo>
                  <a:lnTo>
                    <a:pt x="14057" y="942531"/>
                  </a:lnTo>
                  <a:lnTo>
                    <a:pt x="24559" y="927254"/>
                  </a:lnTo>
                  <a:lnTo>
                    <a:pt x="35061" y="911982"/>
                  </a:lnTo>
                  <a:lnTo>
                    <a:pt x="45563" y="896712"/>
                  </a:lnTo>
                  <a:lnTo>
                    <a:pt x="56063" y="881446"/>
                  </a:lnTo>
                  <a:lnTo>
                    <a:pt x="66562" y="866181"/>
                  </a:lnTo>
                  <a:lnTo>
                    <a:pt x="77059" y="850918"/>
                  </a:lnTo>
                  <a:lnTo>
                    <a:pt x="87555" y="835655"/>
                  </a:lnTo>
                  <a:lnTo>
                    <a:pt x="91345" y="620468"/>
                  </a:lnTo>
                  <a:lnTo>
                    <a:pt x="98048" y="820393"/>
                  </a:lnTo>
                  <a:lnTo>
                    <a:pt x="101475" y="612825"/>
                  </a:lnTo>
                  <a:lnTo>
                    <a:pt x="109069" y="93539"/>
                  </a:lnTo>
                  <a:lnTo>
                    <a:pt x="100814" y="103188"/>
                  </a:lnTo>
                  <a:lnTo>
                    <a:pt x="96676" y="613553"/>
                  </a:lnTo>
                  <a:lnTo>
                    <a:pt x="94366" y="617556"/>
                  </a:lnTo>
                  <a:lnTo>
                    <a:pt x="92557" y="112836"/>
                  </a:lnTo>
                  <a:lnTo>
                    <a:pt x="84299" y="122483"/>
                  </a:lnTo>
                  <a:lnTo>
                    <a:pt x="76041" y="132129"/>
                  </a:lnTo>
                  <a:lnTo>
                    <a:pt x="73573" y="135010"/>
                  </a:lnTo>
                  <a:lnTo>
                    <a:pt x="65271" y="144669"/>
                  </a:lnTo>
                  <a:lnTo>
                    <a:pt x="56968" y="154304"/>
                  </a:lnTo>
                  <a:lnTo>
                    <a:pt x="48665" y="163921"/>
                  </a:lnTo>
                  <a:lnTo>
                    <a:pt x="40362" y="173524"/>
                  </a:lnTo>
                  <a:lnTo>
                    <a:pt x="32059" y="183119"/>
                  </a:lnTo>
                  <a:lnTo>
                    <a:pt x="23756" y="192709"/>
                  </a:lnTo>
                  <a:lnTo>
                    <a:pt x="15453" y="202299"/>
                  </a:lnTo>
                  <a:lnTo>
                    <a:pt x="7150" y="211895"/>
                  </a:lnTo>
                  <a:lnTo>
                    <a:pt x="0" y="220166"/>
                  </a:lnTo>
                  <a:lnTo>
                    <a:pt x="0" y="962500"/>
                  </a:lnTo>
                  <a:lnTo>
                    <a:pt x="1244" y="960906"/>
                  </a:lnTo>
                  <a:close/>
                </a:path>
                <a:path w="496202" h="962544">
                  <a:moveTo>
                    <a:pt x="273720" y="564407"/>
                  </a:moveTo>
                  <a:lnTo>
                    <a:pt x="266572" y="447064"/>
                  </a:lnTo>
                  <a:lnTo>
                    <a:pt x="265861" y="448702"/>
                  </a:lnTo>
                  <a:lnTo>
                    <a:pt x="265506" y="448338"/>
                  </a:lnTo>
                  <a:lnTo>
                    <a:pt x="266513" y="574878"/>
                  </a:lnTo>
                  <a:lnTo>
                    <a:pt x="273720" y="564407"/>
                  </a:lnTo>
                  <a:close/>
                </a:path>
                <a:path w="496202" h="962544">
                  <a:moveTo>
                    <a:pt x="259286" y="585350"/>
                  </a:moveTo>
                  <a:lnTo>
                    <a:pt x="258575" y="455798"/>
                  </a:lnTo>
                  <a:lnTo>
                    <a:pt x="257686" y="454888"/>
                  </a:lnTo>
                  <a:lnTo>
                    <a:pt x="256264" y="589717"/>
                  </a:lnTo>
                  <a:lnTo>
                    <a:pt x="259286" y="585350"/>
                  </a:lnTo>
                  <a:close/>
                </a:path>
                <a:path w="496202" h="962544">
                  <a:moveTo>
                    <a:pt x="224151" y="26123"/>
                  </a:moveTo>
                  <a:lnTo>
                    <a:pt x="220544" y="492189"/>
                  </a:lnTo>
                  <a:lnTo>
                    <a:pt x="220366" y="491825"/>
                  </a:lnTo>
                  <a:lnTo>
                    <a:pt x="224151" y="26123"/>
                  </a:lnTo>
                  <a:lnTo>
                    <a:pt x="216989" y="561878"/>
                  </a:lnTo>
                  <a:lnTo>
                    <a:pt x="217523" y="567337"/>
                  </a:lnTo>
                  <a:lnTo>
                    <a:pt x="217878" y="564061"/>
                  </a:lnTo>
                  <a:lnTo>
                    <a:pt x="218411" y="566427"/>
                  </a:lnTo>
                  <a:lnTo>
                    <a:pt x="220011" y="491461"/>
                  </a:lnTo>
                  <a:lnTo>
                    <a:pt x="221255" y="566973"/>
                  </a:lnTo>
                  <a:lnTo>
                    <a:pt x="222854" y="571703"/>
                  </a:lnTo>
                  <a:lnTo>
                    <a:pt x="224151" y="26123"/>
                  </a:lnTo>
                  <a:close/>
                </a:path>
                <a:path w="496202" h="962544">
                  <a:moveTo>
                    <a:pt x="193531" y="546048"/>
                  </a:moveTo>
                  <a:lnTo>
                    <a:pt x="192998" y="516935"/>
                  </a:lnTo>
                  <a:lnTo>
                    <a:pt x="194597" y="516207"/>
                  </a:lnTo>
                  <a:lnTo>
                    <a:pt x="196552" y="548959"/>
                  </a:lnTo>
                  <a:lnTo>
                    <a:pt x="202805" y="667617"/>
                  </a:lnTo>
                  <a:lnTo>
                    <a:pt x="200995" y="510930"/>
                  </a:lnTo>
                  <a:lnTo>
                    <a:pt x="201528" y="510566"/>
                  </a:lnTo>
                  <a:lnTo>
                    <a:pt x="201884" y="511840"/>
                  </a:lnTo>
                  <a:lnTo>
                    <a:pt x="202805" y="667617"/>
                  </a:lnTo>
                  <a:lnTo>
                    <a:pt x="205616" y="508383"/>
                  </a:lnTo>
                  <a:lnTo>
                    <a:pt x="205793" y="508565"/>
                  </a:lnTo>
                  <a:lnTo>
                    <a:pt x="213257" y="652310"/>
                  </a:lnTo>
                  <a:lnTo>
                    <a:pt x="220524" y="641933"/>
                  </a:lnTo>
                  <a:lnTo>
                    <a:pt x="214679" y="560786"/>
                  </a:lnTo>
                  <a:lnTo>
                    <a:pt x="210263" y="15428"/>
                  </a:lnTo>
                  <a:lnTo>
                    <a:pt x="202417" y="510203"/>
                  </a:lnTo>
                  <a:lnTo>
                    <a:pt x="201884" y="510385"/>
                  </a:lnTo>
                  <a:lnTo>
                    <a:pt x="210263" y="15428"/>
                  </a:lnTo>
                  <a:lnTo>
                    <a:pt x="198329" y="511294"/>
                  </a:lnTo>
                  <a:lnTo>
                    <a:pt x="196730" y="512932"/>
                  </a:lnTo>
                  <a:lnTo>
                    <a:pt x="196374" y="515843"/>
                  </a:lnTo>
                  <a:lnTo>
                    <a:pt x="196374" y="4730"/>
                  </a:lnTo>
                  <a:lnTo>
                    <a:pt x="192287" y="518391"/>
                  </a:lnTo>
                  <a:lnTo>
                    <a:pt x="190865" y="542409"/>
                  </a:lnTo>
                  <a:lnTo>
                    <a:pt x="189266" y="538042"/>
                  </a:lnTo>
                  <a:lnTo>
                    <a:pt x="188555" y="537132"/>
                  </a:lnTo>
                  <a:lnTo>
                    <a:pt x="192348" y="682917"/>
                  </a:lnTo>
                  <a:lnTo>
                    <a:pt x="193531" y="546048"/>
                  </a:lnTo>
                  <a:close/>
                </a:path>
                <a:path w="496202" h="962544">
                  <a:moveTo>
                    <a:pt x="196730" y="512932"/>
                  </a:moveTo>
                  <a:lnTo>
                    <a:pt x="198329" y="511294"/>
                  </a:lnTo>
                  <a:lnTo>
                    <a:pt x="210263" y="15428"/>
                  </a:lnTo>
                  <a:lnTo>
                    <a:pt x="196374" y="4730"/>
                  </a:lnTo>
                  <a:lnTo>
                    <a:pt x="196374" y="515843"/>
                  </a:lnTo>
                  <a:lnTo>
                    <a:pt x="196730" y="512932"/>
                  </a:lnTo>
                  <a:close/>
                </a:path>
                <a:path w="496202" h="962544">
                  <a:moveTo>
                    <a:pt x="202805" y="667617"/>
                  </a:moveTo>
                  <a:lnTo>
                    <a:pt x="196552" y="548959"/>
                  </a:lnTo>
                  <a:lnTo>
                    <a:pt x="194597" y="516207"/>
                  </a:lnTo>
                  <a:lnTo>
                    <a:pt x="192998" y="516935"/>
                  </a:lnTo>
                  <a:lnTo>
                    <a:pt x="193531" y="546048"/>
                  </a:lnTo>
                  <a:lnTo>
                    <a:pt x="192348" y="682917"/>
                  </a:lnTo>
                  <a:lnTo>
                    <a:pt x="202805" y="667617"/>
                  </a:lnTo>
                  <a:close/>
                </a:path>
                <a:path w="496202" h="962544">
                  <a:moveTo>
                    <a:pt x="201884" y="511840"/>
                  </a:moveTo>
                  <a:lnTo>
                    <a:pt x="201706" y="511840"/>
                  </a:lnTo>
                  <a:lnTo>
                    <a:pt x="200995" y="510930"/>
                  </a:lnTo>
                  <a:lnTo>
                    <a:pt x="202805" y="667617"/>
                  </a:lnTo>
                  <a:lnTo>
                    <a:pt x="201884" y="511840"/>
                  </a:lnTo>
                  <a:close/>
                </a:path>
                <a:path w="496202" h="962544">
                  <a:moveTo>
                    <a:pt x="192348" y="682917"/>
                  </a:moveTo>
                  <a:lnTo>
                    <a:pt x="184823" y="528216"/>
                  </a:lnTo>
                  <a:lnTo>
                    <a:pt x="183934" y="528580"/>
                  </a:lnTo>
                  <a:lnTo>
                    <a:pt x="181886" y="698211"/>
                  </a:lnTo>
                  <a:lnTo>
                    <a:pt x="192348" y="682917"/>
                  </a:lnTo>
                  <a:close/>
                </a:path>
                <a:path w="496202" h="962544">
                  <a:moveTo>
                    <a:pt x="183224" y="6550"/>
                  </a:moveTo>
                  <a:lnTo>
                    <a:pt x="175002" y="16234"/>
                  </a:lnTo>
                  <a:lnTo>
                    <a:pt x="175937" y="537496"/>
                  </a:lnTo>
                  <a:lnTo>
                    <a:pt x="177359" y="537678"/>
                  </a:lnTo>
                  <a:lnTo>
                    <a:pt x="183224" y="6550"/>
                  </a:lnTo>
                  <a:close/>
                </a:path>
              </a:pathLst>
            </a:custGeom>
            <a:solidFill>
              <a:srgbClr val="20282C"/>
            </a:solidFill>
          </p:spPr>
          <p:txBody>
            <a:bodyPr wrap="square" lIns="0" tIns="0" rIns="0" bIns="0" rtlCol="0">
              <a:noAutofit/>
            </a:bodyPr>
            <a:lstStyle/>
            <a:p>
              <a:endParaRPr sz="1758"/>
            </a:p>
          </p:txBody>
        </p:sp>
        <p:sp>
          <p:nvSpPr>
            <p:cNvPr id="2162" name="object 1139"/>
            <p:cNvSpPr/>
            <p:nvPr/>
          </p:nvSpPr>
          <p:spPr>
            <a:xfrm>
              <a:off x="6623812" y="2850834"/>
              <a:ext cx="19262" cy="19900"/>
            </a:xfrm>
            <a:custGeom>
              <a:avLst/>
              <a:gdLst/>
              <a:ahLst/>
              <a:cxnLst/>
              <a:rect l="l" t="t" r="r" b="b"/>
              <a:pathLst>
                <a:path w="19726" h="20379">
                  <a:moveTo>
                    <a:pt x="19015" y="20379"/>
                  </a:moveTo>
                  <a:lnTo>
                    <a:pt x="8679" y="12721"/>
                  </a:lnTo>
                  <a:lnTo>
                    <a:pt x="912" y="2559"/>
                  </a:lnTo>
                  <a:lnTo>
                    <a:pt x="0" y="909"/>
                  </a:lnTo>
                  <a:lnTo>
                    <a:pt x="888" y="0"/>
                  </a:lnTo>
                  <a:lnTo>
                    <a:pt x="11372" y="7434"/>
                  </a:lnTo>
                  <a:lnTo>
                    <a:pt x="18963" y="17831"/>
                  </a:lnTo>
                  <a:lnTo>
                    <a:pt x="19726" y="19469"/>
                  </a:lnTo>
                  <a:lnTo>
                    <a:pt x="19015" y="20379"/>
                  </a:lnTo>
                  <a:close/>
                </a:path>
              </a:pathLst>
            </a:custGeom>
            <a:solidFill>
              <a:srgbClr val="465054"/>
            </a:solidFill>
          </p:spPr>
          <p:txBody>
            <a:bodyPr wrap="square" lIns="0" tIns="0" rIns="0" bIns="0" rtlCol="0">
              <a:noAutofit/>
            </a:bodyPr>
            <a:lstStyle/>
            <a:p>
              <a:endParaRPr sz="1758"/>
            </a:p>
          </p:txBody>
        </p:sp>
        <p:sp>
          <p:nvSpPr>
            <p:cNvPr id="2163" name="object 1140"/>
            <p:cNvSpPr/>
            <p:nvPr/>
          </p:nvSpPr>
          <p:spPr>
            <a:xfrm>
              <a:off x="6924219" y="2804455"/>
              <a:ext cx="15098" cy="16345"/>
            </a:xfrm>
            <a:custGeom>
              <a:avLst/>
              <a:gdLst/>
              <a:ahLst/>
              <a:cxnLst/>
              <a:rect l="l" t="t" r="r" b="b"/>
              <a:pathLst>
                <a:path w="15461" h="16739">
                  <a:moveTo>
                    <a:pt x="14750" y="16739"/>
                  </a:moveTo>
                  <a:lnTo>
                    <a:pt x="7997" y="13828"/>
                  </a:lnTo>
                  <a:lnTo>
                    <a:pt x="3198" y="8915"/>
                  </a:lnTo>
                  <a:lnTo>
                    <a:pt x="0" y="2365"/>
                  </a:lnTo>
                  <a:lnTo>
                    <a:pt x="0" y="2001"/>
                  </a:lnTo>
                  <a:lnTo>
                    <a:pt x="1954" y="0"/>
                  </a:lnTo>
                  <a:lnTo>
                    <a:pt x="2310" y="181"/>
                  </a:lnTo>
                  <a:lnTo>
                    <a:pt x="8885" y="3457"/>
                  </a:lnTo>
                  <a:lnTo>
                    <a:pt x="12262" y="9643"/>
                  </a:lnTo>
                  <a:lnTo>
                    <a:pt x="15461" y="16012"/>
                  </a:lnTo>
                  <a:lnTo>
                    <a:pt x="14750" y="16739"/>
                  </a:lnTo>
                  <a:close/>
                </a:path>
              </a:pathLst>
            </a:custGeom>
            <a:solidFill>
              <a:srgbClr val="465054"/>
            </a:solidFill>
          </p:spPr>
          <p:txBody>
            <a:bodyPr wrap="square" lIns="0" tIns="0" rIns="0" bIns="0" rtlCol="0">
              <a:noAutofit/>
            </a:bodyPr>
            <a:lstStyle/>
            <a:p>
              <a:endParaRPr sz="1758"/>
            </a:p>
          </p:txBody>
        </p:sp>
        <p:sp>
          <p:nvSpPr>
            <p:cNvPr id="2164" name="object 1141"/>
            <p:cNvSpPr/>
            <p:nvPr/>
          </p:nvSpPr>
          <p:spPr>
            <a:xfrm>
              <a:off x="6943294" y="2824893"/>
              <a:ext cx="16659" cy="17056"/>
            </a:xfrm>
            <a:custGeom>
              <a:avLst/>
              <a:gdLst/>
              <a:ahLst/>
              <a:cxnLst/>
              <a:rect l="l" t="t" r="r" b="b"/>
              <a:pathLst>
                <a:path w="17060" h="17467">
                  <a:moveTo>
                    <a:pt x="533" y="0"/>
                  </a:moveTo>
                  <a:lnTo>
                    <a:pt x="8708" y="3093"/>
                  </a:lnTo>
                  <a:lnTo>
                    <a:pt x="13684" y="9279"/>
                  </a:lnTo>
                  <a:lnTo>
                    <a:pt x="17060" y="17103"/>
                  </a:lnTo>
                  <a:lnTo>
                    <a:pt x="16705" y="17467"/>
                  </a:lnTo>
                  <a:lnTo>
                    <a:pt x="8708" y="14374"/>
                  </a:lnTo>
                  <a:lnTo>
                    <a:pt x="3376" y="8551"/>
                  </a:lnTo>
                  <a:lnTo>
                    <a:pt x="0" y="545"/>
                  </a:lnTo>
                  <a:lnTo>
                    <a:pt x="533" y="0"/>
                  </a:lnTo>
                  <a:close/>
                </a:path>
              </a:pathLst>
            </a:custGeom>
            <a:solidFill>
              <a:srgbClr val="465054"/>
            </a:solidFill>
          </p:spPr>
          <p:txBody>
            <a:bodyPr wrap="square" lIns="0" tIns="0" rIns="0" bIns="0" rtlCol="0">
              <a:noAutofit/>
            </a:bodyPr>
            <a:lstStyle/>
            <a:p>
              <a:endParaRPr sz="1758"/>
            </a:p>
          </p:txBody>
        </p:sp>
        <p:sp>
          <p:nvSpPr>
            <p:cNvPr id="2165" name="object 1142"/>
            <p:cNvSpPr/>
            <p:nvPr/>
          </p:nvSpPr>
          <p:spPr>
            <a:xfrm>
              <a:off x="6980431" y="2862929"/>
              <a:ext cx="9718" cy="9949"/>
            </a:xfrm>
            <a:custGeom>
              <a:avLst/>
              <a:gdLst/>
              <a:ahLst/>
              <a:cxnLst/>
              <a:rect l="l" t="t" r="r" b="b"/>
              <a:pathLst>
                <a:path w="9952" h="10189">
                  <a:moveTo>
                    <a:pt x="9418" y="10189"/>
                  </a:moveTo>
                  <a:lnTo>
                    <a:pt x="4265" y="8915"/>
                  </a:lnTo>
                  <a:lnTo>
                    <a:pt x="888" y="5822"/>
                  </a:lnTo>
                  <a:lnTo>
                    <a:pt x="0" y="363"/>
                  </a:lnTo>
                  <a:lnTo>
                    <a:pt x="355" y="0"/>
                  </a:lnTo>
                  <a:lnTo>
                    <a:pt x="5864" y="727"/>
                  </a:lnTo>
                  <a:lnTo>
                    <a:pt x="8708" y="4366"/>
                  </a:lnTo>
                  <a:lnTo>
                    <a:pt x="9952" y="9461"/>
                  </a:lnTo>
                  <a:lnTo>
                    <a:pt x="9418" y="10189"/>
                  </a:lnTo>
                  <a:close/>
                </a:path>
              </a:pathLst>
            </a:custGeom>
            <a:solidFill>
              <a:srgbClr val="465054"/>
            </a:solidFill>
          </p:spPr>
          <p:txBody>
            <a:bodyPr wrap="square" lIns="0" tIns="0" rIns="0" bIns="0" rtlCol="0">
              <a:noAutofit/>
            </a:bodyPr>
            <a:lstStyle/>
            <a:p>
              <a:endParaRPr sz="1758"/>
            </a:p>
          </p:txBody>
        </p:sp>
        <p:sp>
          <p:nvSpPr>
            <p:cNvPr id="2166" name="object 1143"/>
            <p:cNvSpPr/>
            <p:nvPr/>
          </p:nvSpPr>
          <p:spPr>
            <a:xfrm>
              <a:off x="6938623" y="2820090"/>
              <a:ext cx="5206" cy="5330"/>
            </a:xfrm>
            <a:custGeom>
              <a:avLst/>
              <a:gdLst/>
              <a:ahLst/>
              <a:cxnLst/>
              <a:rect l="l" t="t" r="r" b="b"/>
              <a:pathLst>
                <a:path w="5331" h="5458">
                  <a:moveTo>
                    <a:pt x="4798" y="5458"/>
                  </a:moveTo>
                  <a:lnTo>
                    <a:pt x="1954" y="5276"/>
                  </a:lnTo>
                  <a:lnTo>
                    <a:pt x="355" y="3821"/>
                  </a:lnTo>
                  <a:lnTo>
                    <a:pt x="0" y="727"/>
                  </a:lnTo>
                  <a:lnTo>
                    <a:pt x="710" y="0"/>
                  </a:lnTo>
                  <a:lnTo>
                    <a:pt x="3732" y="363"/>
                  </a:lnTo>
                  <a:lnTo>
                    <a:pt x="4976" y="2183"/>
                  </a:lnTo>
                  <a:lnTo>
                    <a:pt x="5331" y="4912"/>
                  </a:lnTo>
                  <a:lnTo>
                    <a:pt x="4798" y="5458"/>
                  </a:lnTo>
                  <a:close/>
                </a:path>
              </a:pathLst>
            </a:custGeom>
            <a:solidFill>
              <a:srgbClr val="465054"/>
            </a:solidFill>
          </p:spPr>
          <p:txBody>
            <a:bodyPr wrap="square" lIns="0" tIns="0" rIns="0" bIns="0" rtlCol="0">
              <a:noAutofit/>
            </a:bodyPr>
            <a:lstStyle/>
            <a:p>
              <a:endParaRPr sz="1758"/>
            </a:p>
          </p:txBody>
        </p:sp>
        <p:sp>
          <p:nvSpPr>
            <p:cNvPr id="2167" name="object 1144"/>
            <p:cNvSpPr/>
            <p:nvPr/>
          </p:nvSpPr>
          <p:spPr>
            <a:xfrm>
              <a:off x="6989460" y="2872149"/>
              <a:ext cx="5206" cy="5330"/>
            </a:xfrm>
            <a:custGeom>
              <a:avLst/>
              <a:gdLst/>
              <a:ahLst/>
              <a:cxnLst/>
              <a:rect l="l" t="t" r="r" b="b"/>
              <a:pathLst>
                <a:path w="5331" h="5458">
                  <a:moveTo>
                    <a:pt x="533" y="3639"/>
                  </a:moveTo>
                  <a:lnTo>
                    <a:pt x="177" y="727"/>
                  </a:lnTo>
                  <a:lnTo>
                    <a:pt x="0" y="727"/>
                  </a:lnTo>
                  <a:lnTo>
                    <a:pt x="710" y="0"/>
                  </a:lnTo>
                  <a:lnTo>
                    <a:pt x="3554" y="545"/>
                  </a:lnTo>
                  <a:lnTo>
                    <a:pt x="5331" y="2001"/>
                  </a:lnTo>
                  <a:lnTo>
                    <a:pt x="5331" y="5094"/>
                  </a:lnTo>
                  <a:lnTo>
                    <a:pt x="4976" y="5458"/>
                  </a:lnTo>
                  <a:lnTo>
                    <a:pt x="1954" y="5458"/>
                  </a:lnTo>
                  <a:lnTo>
                    <a:pt x="533" y="3639"/>
                  </a:lnTo>
                  <a:close/>
                </a:path>
              </a:pathLst>
            </a:custGeom>
            <a:solidFill>
              <a:srgbClr val="465054"/>
            </a:solidFill>
          </p:spPr>
          <p:txBody>
            <a:bodyPr wrap="square" lIns="0" tIns="0" rIns="0" bIns="0" rtlCol="0">
              <a:noAutofit/>
            </a:bodyPr>
            <a:lstStyle/>
            <a:p>
              <a:endParaRPr sz="1758"/>
            </a:p>
          </p:txBody>
        </p:sp>
        <p:sp>
          <p:nvSpPr>
            <p:cNvPr id="2168" name="object 1145"/>
            <p:cNvSpPr/>
            <p:nvPr/>
          </p:nvSpPr>
          <p:spPr>
            <a:xfrm>
              <a:off x="6999001" y="2880867"/>
              <a:ext cx="5552" cy="6041"/>
            </a:xfrm>
            <a:custGeom>
              <a:avLst/>
              <a:gdLst/>
              <a:ahLst/>
              <a:cxnLst/>
              <a:rect l="l" t="t" r="r" b="b"/>
              <a:pathLst>
                <a:path w="5686" h="6186">
                  <a:moveTo>
                    <a:pt x="5331" y="0"/>
                  </a:moveTo>
                  <a:lnTo>
                    <a:pt x="5686" y="181"/>
                  </a:lnTo>
                  <a:lnTo>
                    <a:pt x="5509" y="2001"/>
                  </a:lnTo>
                  <a:lnTo>
                    <a:pt x="5153" y="4003"/>
                  </a:lnTo>
                  <a:lnTo>
                    <a:pt x="4976" y="6004"/>
                  </a:lnTo>
                  <a:lnTo>
                    <a:pt x="4798" y="6186"/>
                  </a:lnTo>
                  <a:lnTo>
                    <a:pt x="1599" y="6186"/>
                  </a:lnTo>
                  <a:lnTo>
                    <a:pt x="0" y="4548"/>
                  </a:lnTo>
                  <a:lnTo>
                    <a:pt x="0" y="1273"/>
                  </a:lnTo>
                  <a:lnTo>
                    <a:pt x="355" y="1091"/>
                  </a:lnTo>
                  <a:lnTo>
                    <a:pt x="1954" y="727"/>
                  </a:lnTo>
                  <a:lnTo>
                    <a:pt x="3732" y="363"/>
                  </a:lnTo>
                  <a:lnTo>
                    <a:pt x="5331" y="0"/>
                  </a:lnTo>
                  <a:close/>
                </a:path>
              </a:pathLst>
            </a:custGeom>
            <a:solidFill>
              <a:srgbClr val="465054"/>
            </a:solidFill>
          </p:spPr>
          <p:txBody>
            <a:bodyPr wrap="square" lIns="0" tIns="0" rIns="0" bIns="0" rtlCol="0">
              <a:noAutofit/>
            </a:bodyPr>
            <a:lstStyle/>
            <a:p>
              <a:endParaRPr sz="1758"/>
            </a:p>
          </p:txBody>
        </p:sp>
        <p:sp>
          <p:nvSpPr>
            <p:cNvPr id="2169" name="object 1146"/>
            <p:cNvSpPr/>
            <p:nvPr/>
          </p:nvSpPr>
          <p:spPr>
            <a:xfrm>
              <a:off x="6543814" y="2914792"/>
              <a:ext cx="4511" cy="4441"/>
            </a:xfrm>
            <a:custGeom>
              <a:avLst/>
              <a:gdLst/>
              <a:ahLst/>
              <a:cxnLst/>
              <a:rect l="l" t="t" r="r" b="b"/>
              <a:pathLst>
                <a:path w="4620" h="4548">
                  <a:moveTo>
                    <a:pt x="4620" y="727"/>
                  </a:moveTo>
                  <a:lnTo>
                    <a:pt x="4087" y="2547"/>
                  </a:lnTo>
                  <a:lnTo>
                    <a:pt x="3732" y="4548"/>
                  </a:lnTo>
                  <a:lnTo>
                    <a:pt x="1066" y="4366"/>
                  </a:lnTo>
                  <a:lnTo>
                    <a:pt x="888" y="4184"/>
                  </a:lnTo>
                  <a:lnTo>
                    <a:pt x="355" y="3821"/>
                  </a:lnTo>
                  <a:lnTo>
                    <a:pt x="355" y="3457"/>
                  </a:lnTo>
                  <a:lnTo>
                    <a:pt x="0" y="727"/>
                  </a:lnTo>
                  <a:lnTo>
                    <a:pt x="2132" y="545"/>
                  </a:lnTo>
                  <a:lnTo>
                    <a:pt x="3909" y="0"/>
                  </a:lnTo>
                  <a:lnTo>
                    <a:pt x="4620" y="727"/>
                  </a:lnTo>
                  <a:close/>
                </a:path>
              </a:pathLst>
            </a:custGeom>
            <a:solidFill>
              <a:srgbClr val="465054"/>
            </a:solidFill>
          </p:spPr>
          <p:txBody>
            <a:bodyPr wrap="square" lIns="0" tIns="0" rIns="0" bIns="0" rtlCol="0">
              <a:noAutofit/>
            </a:bodyPr>
            <a:lstStyle/>
            <a:p>
              <a:endParaRPr sz="1758"/>
            </a:p>
          </p:txBody>
        </p:sp>
        <p:sp>
          <p:nvSpPr>
            <p:cNvPr id="2170" name="object 1147"/>
            <p:cNvSpPr/>
            <p:nvPr/>
          </p:nvSpPr>
          <p:spPr>
            <a:xfrm>
              <a:off x="6976615" y="2858303"/>
              <a:ext cx="1908" cy="2665"/>
            </a:xfrm>
            <a:custGeom>
              <a:avLst/>
              <a:gdLst/>
              <a:ahLst/>
              <a:cxnLst/>
              <a:rect l="l" t="t" r="r" b="b"/>
              <a:pathLst>
                <a:path w="1954" h="2729">
                  <a:moveTo>
                    <a:pt x="1421" y="2729"/>
                  </a:moveTo>
                  <a:lnTo>
                    <a:pt x="1066" y="2365"/>
                  </a:lnTo>
                  <a:lnTo>
                    <a:pt x="533" y="2001"/>
                  </a:lnTo>
                  <a:lnTo>
                    <a:pt x="0" y="1455"/>
                  </a:lnTo>
                  <a:lnTo>
                    <a:pt x="1244" y="0"/>
                  </a:lnTo>
                  <a:lnTo>
                    <a:pt x="1599" y="1455"/>
                  </a:lnTo>
                  <a:lnTo>
                    <a:pt x="1954" y="2183"/>
                  </a:lnTo>
                  <a:lnTo>
                    <a:pt x="1421" y="2729"/>
                  </a:lnTo>
                  <a:close/>
                </a:path>
              </a:pathLst>
            </a:custGeom>
            <a:solidFill>
              <a:srgbClr val="465054"/>
            </a:solidFill>
          </p:spPr>
          <p:txBody>
            <a:bodyPr wrap="square" lIns="0" tIns="0" rIns="0" bIns="0" rtlCol="0">
              <a:noAutofit/>
            </a:bodyPr>
            <a:lstStyle/>
            <a:p>
              <a:endParaRPr sz="1758"/>
            </a:p>
          </p:txBody>
        </p:sp>
        <p:sp>
          <p:nvSpPr>
            <p:cNvPr id="2171" name="object 1148"/>
            <p:cNvSpPr/>
            <p:nvPr/>
          </p:nvSpPr>
          <p:spPr>
            <a:xfrm>
              <a:off x="6978022" y="2860441"/>
              <a:ext cx="2776" cy="2843"/>
            </a:xfrm>
            <a:custGeom>
              <a:avLst/>
              <a:gdLst/>
              <a:ahLst/>
              <a:cxnLst/>
              <a:rect l="l" t="t" r="r" b="b"/>
              <a:pathLst>
                <a:path w="2843" h="2911">
                  <a:moveTo>
                    <a:pt x="0" y="545"/>
                  </a:moveTo>
                  <a:lnTo>
                    <a:pt x="533" y="0"/>
                  </a:lnTo>
                  <a:lnTo>
                    <a:pt x="1244" y="909"/>
                  </a:lnTo>
                  <a:lnTo>
                    <a:pt x="2132" y="1637"/>
                  </a:lnTo>
                  <a:lnTo>
                    <a:pt x="2843" y="2547"/>
                  </a:lnTo>
                  <a:lnTo>
                    <a:pt x="2488" y="2911"/>
                  </a:lnTo>
                  <a:lnTo>
                    <a:pt x="1777" y="2001"/>
                  </a:lnTo>
                  <a:lnTo>
                    <a:pt x="888" y="1273"/>
                  </a:lnTo>
                  <a:lnTo>
                    <a:pt x="0" y="545"/>
                  </a:lnTo>
                  <a:close/>
                </a:path>
              </a:pathLst>
            </a:custGeom>
            <a:solidFill>
              <a:srgbClr val="465054"/>
            </a:solidFill>
          </p:spPr>
          <p:txBody>
            <a:bodyPr wrap="square" lIns="0" tIns="0" rIns="0" bIns="0" rtlCol="0">
              <a:noAutofit/>
            </a:bodyPr>
            <a:lstStyle/>
            <a:p>
              <a:endParaRPr sz="1758"/>
            </a:p>
          </p:txBody>
        </p:sp>
        <p:sp>
          <p:nvSpPr>
            <p:cNvPr id="2172" name="object 1149"/>
            <p:cNvSpPr/>
            <p:nvPr/>
          </p:nvSpPr>
          <p:spPr>
            <a:xfrm>
              <a:off x="6994333" y="2877142"/>
              <a:ext cx="2776" cy="2665"/>
            </a:xfrm>
            <a:custGeom>
              <a:avLst/>
              <a:gdLst/>
              <a:ahLst/>
              <a:cxnLst/>
              <a:rect l="l" t="t" r="r" b="b"/>
              <a:pathLst>
                <a:path w="2843" h="2729">
                  <a:moveTo>
                    <a:pt x="0" y="363"/>
                  </a:moveTo>
                  <a:lnTo>
                    <a:pt x="355" y="0"/>
                  </a:lnTo>
                  <a:lnTo>
                    <a:pt x="1244" y="727"/>
                  </a:lnTo>
                  <a:lnTo>
                    <a:pt x="1954" y="1637"/>
                  </a:lnTo>
                  <a:lnTo>
                    <a:pt x="2843" y="2365"/>
                  </a:lnTo>
                  <a:lnTo>
                    <a:pt x="2310" y="2729"/>
                  </a:lnTo>
                  <a:lnTo>
                    <a:pt x="1599" y="2001"/>
                  </a:lnTo>
                  <a:lnTo>
                    <a:pt x="710" y="1273"/>
                  </a:lnTo>
                  <a:lnTo>
                    <a:pt x="0" y="363"/>
                  </a:lnTo>
                  <a:close/>
                </a:path>
              </a:pathLst>
            </a:custGeom>
            <a:solidFill>
              <a:srgbClr val="465054"/>
            </a:solidFill>
          </p:spPr>
          <p:txBody>
            <a:bodyPr wrap="square" lIns="0" tIns="0" rIns="0" bIns="0" rtlCol="0">
              <a:noAutofit/>
            </a:bodyPr>
            <a:lstStyle/>
            <a:p>
              <a:endParaRPr sz="1758"/>
            </a:p>
          </p:txBody>
        </p:sp>
        <p:sp>
          <p:nvSpPr>
            <p:cNvPr id="2173" name="object 1150"/>
            <p:cNvSpPr/>
            <p:nvPr/>
          </p:nvSpPr>
          <p:spPr>
            <a:xfrm>
              <a:off x="6996586" y="2879447"/>
              <a:ext cx="2776" cy="2665"/>
            </a:xfrm>
            <a:custGeom>
              <a:avLst/>
              <a:gdLst/>
              <a:ahLst/>
              <a:cxnLst/>
              <a:rect l="l" t="t" r="r" b="b"/>
              <a:pathLst>
                <a:path w="2843" h="2729">
                  <a:moveTo>
                    <a:pt x="0" y="363"/>
                  </a:moveTo>
                  <a:lnTo>
                    <a:pt x="533" y="0"/>
                  </a:lnTo>
                  <a:lnTo>
                    <a:pt x="1244" y="909"/>
                  </a:lnTo>
                  <a:lnTo>
                    <a:pt x="1954" y="1637"/>
                  </a:lnTo>
                  <a:lnTo>
                    <a:pt x="2843" y="2547"/>
                  </a:lnTo>
                  <a:lnTo>
                    <a:pt x="2488" y="2729"/>
                  </a:lnTo>
                  <a:lnTo>
                    <a:pt x="1599" y="2001"/>
                  </a:lnTo>
                  <a:lnTo>
                    <a:pt x="888" y="1273"/>
                  </a:lnTo>
                  <a:lnTo>
                    <a:pt x="0" y="363"/>
                  </a:lnTo>
                  <a:close/>
                </a:path>
              </a:pathLst>
            </a:custGeom>
            <a:solidFill>
              <a:srgbClr val="465054"/>
            </a:solidFill>
          </p:spPr>
          <p:txBody>
            <a:bodyPr wrap="square" lIns="0" tIns="0" rIns="0" bIns="0" rtlCol="0">
              <a:noAutofit/>
            </a:bodyPr>
            <a:lstStyle/>
            <a:p>
              <a:endParaRPr sz="1758"/>
            </a:p>
          </p:txBody>
        </p:sp>
        <p:sp>
          <p:nvSpPr>
            <p:cNvPr id="2174" name="object 1151"/>
            <p:cNvSpPr/>
            <p:nvPr/>
          </p:nvSpPr>
          <p:spPr>
            <a:xfrm>
              <a:off x="6739757" y="3073636"/>
              <a:ext cx="2145" cy="136816"/>
            </a:xfrm>
            <a:custGeom>
              <a:avLst/>
              <a:gdLst/>
              <a:ahLst/>
              <a:cxnLst/>
              <a:rect l="l" t="t" r="r" b="b"/>
              <a:pathLst>
                <a:path w="2197" h="140110">
                  <a:moveTo>
                    <a:pt x="2197" y="140110"/>
                  </a:moveTo>
                  <a:lnTo>
                    <a:pt x="0" y="0"/>
                  </a:lnTo>
                  <a:lnTo>
                    <a:pt x="355" y="363"/>
                  </a:lnTo>
                  <a:lnTo>
                    <a:pt x="2197" y="140110"/>
                  </a:lnTo>
                  <a:close/>
                </a:path>
              </a:pathLst>
            </a:custGeom>
            <a:solidFill>
              <a:srgbClr val="20282C"/>
            </a:solidFill>
          </p:spPr>
          <p:txBody>
            <a:bodyPr wrap="square" lIns="0" tIns="0" rIns="0" bIns="0" rtlCol="0">
              <a:noAutofit/>
            </a:bodyPr>
            <a:lstStyle/>
            <a:p>
              <a:endParaRPr sz="1758"/>
            </a:p>
          </p:txBody>
        </p:sp>
        <p:sp>
          <p:nvSpPr>
            <p:cNvPr id="2175" name="object 1152"/>
            <p:cNvSpPr/>
            <p:nvPr/>
          </p:nvSpPr>
          <p:spPr>
            <a:xfrm>
              <a:off x="6985137" y="3179372"/>
              <a:ext cx="1388" cy="1243"/>
            </a:xfrm>
            <a:custGeom>
              <a:avLst/>
              <a:gdLst/>
              <a:ahLst/>
              <a:cxnLst/>
              <a:rect l="l" t="t" r="r" b="b"/>
              <a:pathLst>
                <a:path w="1421" h="1273">
                  <a:moveTo>
                    <a:pt x="0" y="1091"/>
                  </a:moveTo>
                  <a:lnTo>
                    <a:pt x="1421" y="0"/>
                  </a:lnTo>
                  <a:lnTo>
                    <a:pt x="355" y="1273"/>
                  </a:lnTo>
                  <a:lnTo>
                    <a:pt x="0" y="1091"/>
                  </a:lnTo>
                  <a:close/>
                </a:path>
              </a:pathLst>
            </a:custGeom>
            <a:solidFill>
              <a:srgbClr val="20282C"/>
            </a:solidFill>
          </p:spPr>
          <p:txBody>
            <a:bodyPr wrap="square" lIns="0" tIns="0" rIns="0" bIns="0" rtlCol="0">
              <a:noAutofit/>
            </a:bodyPr>
            <a:lstStyle/>
            <a:p>
              <a:endParaRPr sz="1758"/>
            </a:p>
          </p:txBody>
        </p:sp>
        <p:sp>
          <p:nvSpPr>
            <p:cNvPr id="2176" name="object 1153"/>
            <p:cNvSpPr/>
            <p:nvPr/>
          </p:nvSpPr>
          <p:spPr>
            <a:xfrm>
              <a:off x="6994681" y="3166384"/>
              <a:ext cx="1388" cy="4974"/>
            </a:xfrm>
            <a:custGeom>
              <a:avLst/>
              <a:gdLst/>
              <a:ahLst/>
              <a:cxnLst/>
              <a:rect l="l" t="t" r="r" b="b"/>
              <a:pathLst>
                <a:path w="1421" h="5094">
                  <a:moveTo>
                    <a:pt x="177" y="5094"/>
                  </a:moveTo>
                  <a:lnTo>
                    <a:pt x="0" y="1637"/>
                  </a:lnTo>
                  <a:lnTo>
                    <a:pt x="1421" y="0"/>
                  </a:lnTo>
                  <a:lnTo>
                    <a:pt x="177" y="5094"/>
                  </a:lnTo>
                  <a:close/>
                </a:path>
              </a:pathLst>
            </a:custGeom>
            <a:solidFill>
              <a:srgbClr val="20282C"/>
            </a:solidFill>
          </p:spPr>
          <p:txBody>
            <a:bodyPr wrap="square" lIns="0" tIns="0" rIns="0" bIns="0" rtlCol="0">
              <a:noAutofit/>
            </a:bodyPr>
            <a:lstStyle/>
            <a:p>
              <a:endParaRPr sz="1758"/>
            </a:p>
          </p:txBody>
        </p:sp>
        <p:sp>
          <p:nvSpPr>
            <p:cNvPr id="2177" name="object 1154"/>
            <p:cNvSpPr/>
            <p:nvPr/>
          </p:nvSpPr>
          <p:spPr>
            <a:xfrm>
              <a:off x="6906095" y="3256289"/>
              <a:ext cx="7958" cy="199808"/>
            </a:xfrm>
            <a:custGeom>
              <a:avLst/>
              <a:gdLst/>
              <a:ahLst/>
              <a:cxnLst/>
              <a:rect l="l" t="t" r="r" b="b"/>
              <a:pathLst>
                <a:path w="8150" h="204618">
                  <a:moveTo>
                    <a:pt x="5221" y="0"/>
                  </a:moveTo>
                  <a:lnTo>
                    <a:pt x="8150" y="204618"/>
                  </a:lnTo>
                  <a:lnTo>
                    <a:pt x="0" y="192978"/>
                  </a:lnTo>
                  <a:lnTo>
                    <a:pt x="5221" y="0"/>
                  </a:lnTo>
                  <a:close/>
                </a:path>
              </a:pathLst>
            </a:custGeom>
            <a:solidFill>
              <a:srgbClr val="20282C"/>
            </a:solidFill>
          </p:spPr>
          <p:txBody>
            <a:bodyPr wrap="square" lIns="0" tIns="0" rIns="0" bIns="0" rtlCol="0">
              <a:noAutofit/>
            </a:bodyPr>
            <a:lstStyle/>
            <a:p>
              <a:endParaRPr sz="1758"/>
            </a:p>
          </p:txBody>
        </p:sp>
        <p:sp>
          <p:nvSpPr>
            <p:cNvPr id="2178" name="object 1155"/>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79" name="object 1156"/>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0" name="object 1157"/>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1" name="object 1158"/>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2" name="object 1159"/>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3" name="object 1160"/>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4" name="object 1161"/>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5" name="object 1162"/>
            <p:cNvSpPr/>
            <p:nvPr/>
          </p:nvSpPr>
          <p:spPr>
            <a:xfrm>
              <a:off x="7013420" y="2893844"/>
              <a:ext cx="6594" cy="258699"/>
            </a:xfrm>
            <a:custGeom>
              <a:avLst/>
              <a:gdLst/>
              <a:ahLst/>
              <a:cxnLst/>
              <a:rect l="l" t="t" r="r" b="b"/>
              <a:pathLst>
                <a:path w="6753" h="264927">
                  <a:moveTo>
                    <a:pt x="1599" y="264017"/>
                  </a:moveTo>
                  <a:lnTo>
                    <a:pt x="5234" y="77793"/>
                  </a:lnTo>
                  <a:lnTo>
                    <a:pt x="5234" y="59573"/>
                  </a:lnTo>
                  <a:lnTo>
                    <a:pt x="0" y="264927"/>
                  </a:lnTo>
                  <a:lnTo>
                    <a:pt x="1599" y="264017"/>
                  </a:lnTo>
                  <a:close/>
                </a:path>
              </a:pathLst>
            </a:custGeom>
            <a:solidFill>
              <a:srgbClr val="20282C"/>
            </a:solidFill>
          </p:spPr>
          <p:txBody>
            <a:bodyPr wrap="square" lIns="0" tIns="0" rIns="0" bIns="0" rtlCol="0">
              <a:noAutofit/>
            </a:bodyPr>
            <a:lstStyle/>
            <a:p>
              <a:endParaRPr sz="1758"/>
            </a:p>
          </p:txBody>
        </p:sp>
        <p:sp>
          <p:nvSpPr>
            <p:cNvPr id="2186" name="object 1163"/>
            <p:cNvSpPr/>
            <p:nvPr/>
          </p:nvSpPr>
          <p:spPr>
            <a:xfrm>
              <a:off x="7008001" y="3158744"/>
              <a:ext cx="0" cy="0"/>
            </a:xfrm>
            <a:custGeom>
              <a:avLst/>
              <a:gdLst/>
              <a:ahLst/>
              <a:cxnLst/>
              <a:rect l="l" t="t" r="r" b="b"/>
              <a:pathLst>
                <a:path>
                  <a:moveTo>
                    <a:pt x="0" y="0"/>
                  </a:moveTo>
                  <a:lnTo>
                    <a:pt x="0" y="0"/>
                  </a:lnTo>
                </a:path>
              </a:pathLst>
            </a:custGeom>
            <a:ln w="1270">
              <a:solidFill>
                <a:srgbClr val="317193"/>
              </a:solidFill>
              <a:prstDash val="dash"/>
            </a:ln>
          </p:spPr>
          <p:txBody>
            <a:bodyPr wrap="square" lIns="0" tIns="0" rIns="0" bIns="0" rtlCol="0">
              <a:noAutofit/>
            </a:bodyPr>
            <a:lstStyle/>
            <a:p>
              <a:endParaRPr sz="1758"/>
            </a:p>
          </p:txBody>
        </p:sp>
        <p:sp>
          <p:nvSpPr>
            <p:cNvPr id="2187" name="object 1164"/>
            <p:cNvSpPr/>
            <p:nvPr/>
          </p:nvSpPr>
          <p:spPr>
            <a:xfrm>
              <a:off x="6999019" y="2882816"/>
              <a:ext cx="20998" cy="719418"/>
            </a:xfrm>
            <a:custGeom>
              <a:avLst/>
              <a:gdLst/>
              <a:ahLst/>
              <a:cxnLst/>
              <a:rect l="l" t="t" r="r" b="b"/>
              <a:pathLst>
                <a:path w="21503" h="736737">
                  <a:moveTo>
                    <a:pt x="14394" y="275844"/>
                  </a:moveTo>
                  <a:lnTo>
                    <a:pt x="14572" y="276026"/>
                  </a:lnTo>
                  <a:lnTo>
                    <a:pt x="19984" y="635795"/>
                  </a:lnTo>
                  <a:lnTo>
                    <a:pt x="19984" y="548681"/>
                  </a:lnTo>
                  <a:lnTo>
                    <a:pt x="17771" y="274570"/>
                  </a:lnTo>
                  <a:lnTo>
                    <a:pt x="18660" y="272751"/>
                  </a:lnTo>
                  <a:lnTo>
                    <a:pt x="19193" y="273479"/>
                  </a:lnTo>
                  <a:lnTo>
                    <a:pt x="19370" y="273660"/>
                  </a:lnTo>
                  <a:lnTo>
                    <a:pt x="19984" y="406990"/>
                  </a:lnTo>
                  <a:lnTo>
                    <a:pt x="19984" y="89074"/>
                  </a:lnTo>
                  <a:lnTo>
                    <a:pt x="16349" y="275298"/>
                  </a:lnTo>
                  <a:lnTo>
                    <a:pt x="14750" y="276208"/>
                  </a:lnTo>
                  <a:lnTo>
                    <a:pt x="19984" y="70854"/>
                  </a:lnTo>
                  <a:lnTo>
                    <a:pt x="19984" y="11216"/>
                  </a:lnTo>
                  <a:lnTo>
                    <a:pt x="12973" y="10917"/>
                  </a:lnTo>
                  <a:lnTo>
                    <a:pt x="12973" y="0"/>
                  </a:lnTo>
                  <a:lnTo>
                    <a:pt x="6220" y="284214"/>
                  </a:lnTo>
                  <a:lnTo>
                    <a:pt x="4798" y="285306"/>
                  </a:lnTo>
                  <a:lnTo>
                    <a:pt x="4620" y="285124"/>
                  </a:lnTo>
                  <a:lnTo>
                    <a:pt x="1954" y="285670"/>
                  </a:lnTo>
                  <a:lnTo>
                    <a:pt x="1599" y="4184"/>
                  </a:lnTo>
                  <a:lnTo>
                    <a:pt x="0" y="2547"/>
                  </a:lnTo>
                  <a:lnTo>
                    <a:pt x="177" y="287125"/>
                  </a:lnTo>
                  <a:lnTo>
                    <a:pt x="177" y="290400"/>
                  </a:lnTo>
                  <a:lnTo>
                    <a:pt x="533" y="290764"/>
                  </a:lnTo>
                  <a:lnTo>
                    <a:pt x="2835" y="715101"/>
                  </a:lnTo>
                  <a:lnTo>
                    <a:pt x="11018" y="726730"/>
                  </a:lnTo>
                  <a:lnTo>
                    <a:pt x="4976" y="285488"/>
                  </a:lnTo>
                  <a:lnTo>
                    <a:pt x="5153" y="285851"/>
                  </a:lnTo>
                  <a:lnTo>
                    <a:pt x="11018" y="726730"/>
                  </a:lnTo>
                  <a:lnTo>
                    <a:pt x="7641" y="283486"/>
                  </a:lnTo>
                  <a:lnTo>
                    <a:pt x="9241" y="282576"/>
                  </a:lnTo>
                  <a:lnTo>
                    <a:pt x="9418" y="282940"/>
                  </a:lnTo>
                  <a:lnTo>
                    <a:pt x="11018" y="726730"/>
                  </a:lnTo>
                  <a:lnTo>
                    <a:pt x="13684" y="730551"/>
                  </a:lnTo>
                  <a:lnTo>
                    <a:pt x="14394" y="275844"/>
                  </a:lnTo>
                  <a:close/>
                </a:path>
              </a:pathLst>
            </a:custGeom>
            <a:solidFill>
              <a:srgbClr val="20282C"/>
            </a:solidFill>
          </p:spPr>
          <p:txBody>
            <a:bodyPr wrap="square" lIns="0" tIns="0" rIns="0" bIns="0" rtlCol="0">
              <a:noAutofit/>
            </a:bodyPr>
            <a:lstStyle/>
            <a:p>
              <a:endParaRPr sz="1758"/>
            </a:p>
          </p:txBody>
        </p:sp>
        <p:sp>
          <p:nvSpPr>
            <p:cNvPr id="2188" name="object 1165"/>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89" name="object 1166"/>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90" name="object 1167"/>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91" name="object 1168"/>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92" name="object 1169"/>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93" name="object 1170"/>
            <p:cNvSpPr/>
            <p:nvPr/>
          </p:nvSpPr>
          <p:spPr>
            <a:xfrm>
              <a:off x="6983037" y="2872866"/>
              <a:ext cx="11974" cy="696883"/>
            </a:xfrm>
            <a:custGeom>
              <a:avLst/>
              <a:gdLst/>
              <a:ahLst/>
              <a:cxnLst/>
              <a:rect l="l" t="t" r="r" b="b"/>
              <a:pathLst>
                <a:path w="12262" h="713660">
                  <a:moveTo>
                    <a:pt x="12262" y="5640"/>
                  </a:moveTo>
                  <a:lnTo>
                    <a:pt x="11551" y="305139"/>
                  </a:lnTo>
                  <a:lnTo>
                    <a:pt x="10307" y="305685"/>
                  </a:lnTo>
                  <a:lnTo>
                    <a:pt x="11005" y="713660"/>
                  </a:lnTo>
                  <a:lnTo>
                    <a:pt x="6930" y="312417"/>
                  </a:lnTo>
                  <a:lnTo>
                    <a:pt x="6753" y="312235"/>
                  </a:lnTo>
                  <a:lnTo>
                    <a:pt x="6575" y="312235"/>
                  </a:lnTo>
                  <a:lnTo>
                    <a:pt x="11005" y="713660"/>
                  </a:lnTo>
                  <a:lnTo>
                    <a:pt x="2843" y="315692"/>
                  </a:lnTo>
                  <a:lnTo>
                    <a:pt x="2828" y="702027"/>
                  </a:lnTo>
                  <a:lnTo>
                    <a:pt x="0" y="315146"/>
                  </a:lnTo>
                  <a:lnTo>
                    <a:pt x="1954" y="314782"/>
                  </a:lnTo>
                  <a:lnTo>
                    <a:pt x="6753" y="0"/>
                  </a:lnTo>
                  <a:lnTo>
                    <a:pt x="5153" y="312963"/>
                  </a:lnTo>
                  <a:lnTo>
                    <a:pt x="3554" y="313873"/>
                  </a:lnTo>
                  <a:lnTo>
                    <a:pt x="2132" y="314964"/>
                  </a:lnTo>
                  <a:lnTo>
                    <a:pt x="2488" y="315146"/>
                  </a:lnTo>
                  <a:lnTo>
                    <a:pt x="3554" y="313873"/>
                  </a:lnTo>
                  <a:lnTo>
                    <a:pt x="5153" y="312963"/>
                  </a:lnTo>
                  <a:lnTo>
                    <a:pt x="6753" y="0"/>
                  </a:lnTo>
                  <a:lnTo>
                    <a:pt x="7108" y="2911"/>
                  </a:lnTo>
                  <a:lnTo>
                    <a:pt x="8530" y="307322"/>
                  </a:lnTo>
                  <a:lnTo>
                    <a:pt x="9418" y="306412"/>
                  </a:lnTo>
                  <a:lnTo>
                    <a:pt x="11551" y="4730"/>
                  </a:lnTo>
                  <a:lnTo>
                    <a:pt x="12262" y="5640"/>
                  </a:lnTo>
                  <a:close/>
                </a:path>
              </a:pathLst>
            </a:custGeom>
            <a:solidFill>
              <a:srgbClr val="20282C"/>
            </a:solidFill>
          </p:spPr>
          <p:txBody>
            <a:bodyPr wrap="square" lIns="0" tIns="0" rIns="0" bIns="0" rtlCol="0">
              <a:noAutofit/>
            </a:bodyPr>
            <a:lstStyle/>
            <a:p>
              <a:endParaRPr sz="1758"/>
            </a:p>
          </p:txBody>
        </p:sp>
        <p:sp>
          <p:nvSpPr>
            <p:cNvPr id="2194" name="object 1171"/>
            <p:cNvSpPr/>
            <p:nvPr/>
          </p:nvSpPr>
          <p:spPr>
            <a:xfrm>
              <a:off x="6938629" y="2820800"/>
              <a:ext cx="20998" cy="692130"/>
            </a:xfrm>
            <a:custGeom>
              <a:avLst/>
              <a:gdLst/>
              <a:ahLst/>
              <a:cxnLst/>
              <a:rect l="l" t="t" r="r" b="b"/>
              <a:pathLst>
                <a:path w="21503" h="708792">
                  <a:moveTo>
                    <a:pt x="355" y="416859"/>
                  </a:moveTo>
                  <a:lnTo>
                    <a:pt x="710" y="414676"/>
                  </a:lnTo>
                  <a:lnTo>
                    <a:pt x="1066" y="413948"/>
                  </a:lnTo>
                  <a:lnTo>
                    <a:pt x="710" y="414676"/>
                  </a:lnTo>
                  <a:lnTo>
                    <a:pt x="355" y="416859"/>
                  </a:lnTo>
                  <a:lnTo>
                    <a:pt x="0" y="0"/>
                  </a:lnTo>
                  <a:lnTo>
                    <a:pt x="355" y="3093"/>
                  </a:lnTo>
                  <a:lnTo>
                    <a:pt x="355" y="415768"/>
                  </a:lnTo>
                  <a:lnTo>
                    <a:pt x="1954" y="4548"/>
                  </a:lnTo>
                  <a:lnTo>
                    <a:pt x="4798" y="4730"/>
                  </a:lnTo>
                  <a:lnTo>
                    <a:pt x="8174" y="12736"/>
                  </a:lnTo>
                  <a:lnTo>
                    <a:pt x="13506" y="18559"/>
                  </a:lnTo>
                  <a:lnTo>
                    <a:pt x="21503" y="21652"/>
                  </a:lnTo>
                  <a:lnTo>
                    <a:pt x="19548" y="27657"/>
                  </a:lnTo>
                  <a:lnTo>
                    <a:pt x="15642" y="708792"/>
                  </a:lnTo>
                  <a:lnTo>
                    <a:pt x="7478" y="697152"/>
                  </a:lnTo>
                  <a:lnTo>
                    <a:pt x="355" y="416859"/>
                  </a:lnTo>
                  <a:close/>
                </a:path>
              </a:pathLst>
            </a:custGeom>
            <a:solidFill>
              <a:srgbClr val="20282C"/>
            </a:solidFill>
          </p:spPr>
          <p:txBody>
            <a:bodyPr wrap="square" lIns="0" tIns="0" rIns="0" bIns="0" rtlCol="0">
              <a:noAutofit/>
            </a:bodyPr>
            <a:lstStyle/>
            <a:p>
              <a:endParaRPr sz="1758"/>
            </a:p>
          </p:txBody>
        </p:sp>
        <p:sp>
          <p:nvSpPr>
            <p:cNvPr id="2195" name="object 1172"/>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96" name="object 1173"/>
            <p:cNvSpPr/>
            <p:nvPr/>
          </p:nvSpPr>
          <p:spPr>
            <a:xfrm>
              <a:off x="6831383" y="2688075"/>
              <a:ext cx="172842" cy="858948"/>
            </a:xfrm>
            <a:custGeom>
              <a:avLst/>
              <a:gdLst/>
              <a:ahLst/>
              <a:cxnLst/>
              <a:rect l="l" t="t" r="r" b="b"/>
              <a:pathLst>
                <a:path w="177003" h="879626">
                  <a:moveTo>
                    <a:pt x="100986" y="809792"/>
                  </a:moveTo>
                  <a:lnTo>
                    <a:pt x="92830" y="798152"/>
                  </a:lnTo>
                  <a:lnTo>
                    <a:pt x="84677" y="786511"/>
                  </a:lnTo>
                  <a:lnTo>
                    <a:pt x="82814" y="578072"/>
                  </a:lnTo>
                  <a:lnTo>
                    <a:pt x="84677" y="786511"/>
                  </a:lnTo>
                  <a:lnTo>
                    <a:pt x="81748" y="581893"/>
                  </a:lnTo>
                  <a:lnTo>
                    <a:pt x="76527" y="774872"/>
                  </a:lnTo>
                  <a:lnTo>
                    <a:pt x="68379" y="763233"/>
                  </a:lnTo>
                  <a:lnTo>
                    <a:pt x="60234" y="751595"/>
                  </a:lnTo>
                  <a:lnTo>
                    <a:pt x="52091" y="739958"/>
                  </a:lnTo>
                  <a:lnTo>
                    <a:pt x="43951" y="728324"/>
                  </a:lnTo>
                  <a:lnTo>
                    <a:pt x="35814" y="716691"/>
                  </a:lnTo>
                  <a:lnTo>
                    <a:pt x="27680" y="705060"/>
                  </a:lnTo>
                  <a:lnTo>
                    <a:pt x="19548" y="693432"/>
                  </a:lnTo>
                  <a:lnTo>
                    <a:pt x="15581" y="687711"/>
                  </a:lnTo>
                  <a:lnTo>
                    <a:pt x="8419" y="677197"/>
                  </a:lnTo>
                  <a:lnTo>
                    <a:pt x="1421" y="666684"/>
                  </a:lnTo>
                  <a:lnTo>
                    <a:pt x="0" y="665047"/>
                  </a:lnTo>
                  <a:lnTo>
                    <a:pt x="5864" y="659588"/>
                  </a:lnTo>
                  <a:lnTo>
                    <a:pt x="10129" y="0"/>
                  </a:lnTo>
                  <a:lnTo>
                    <a:pt x="18396" y="9741"/>
                  </a:lnTo>
                  <a:lnTo>
                    <a:pt x="26667" y="19476"/>
                  </a:lnTo>
                  <a:lnTo>
                    <a:pt x="34943" y="29207"/>
                  </a:lnTo>
                  <a:lnTo>
                    <a:pt x="43223" y="38934"/>
                  </a:lnTo>
                  <a:lnTo>
                    <a:pt x="51506" y="48656"/>
                  </a:lnTo>
                  <a:lnTo>
                    <a:pt x="59793" y="58373"/>
                  </a:lnTo>
                  <a:lnTo>
                    <a:pt x="68083" y="68087"/>
                  </a:lnTo>
                  <a:lnTo>
                    <a:pt x="76376" y="77798"/>
                  </a:lnTo>
                  <a:lnTo>
                    <a:pt x="84670" y="87505"/>
                  </a:lnTo>
                  <a:lnTo>
                    <a:pt x="81926" y="580437"/>
                  </a:lnTo>
                  <a:lnTo>
                    <a:pt x="82281" y="579164"/>
                  </a:lnTo>
                  <a:lnTo>
                    <a:pt x="84670" y="87505"/>
                  </a:lnTo>
                  <a:lnTo>
                    <a:pt x="92966" y="97209"/>
                  </a:lnTo>
                  <a:lnTo>
                    <a:pt x="101264" y="106911"/>
                  </a:lnTo>
                  <a:lnTo>
                    <a:pt x="109563" y="116610"/>
                  </a:lnTo>
                  <a:lnTo>
                    <a:pt x="117862" y="126306"/>
                  </a:lnTo>
                  <a:lnTo>
                    <a:pt x="126161" y="136001"/>
                  </a:lnTo>
                  <a:lnTo>
                    <a:pt x="134460" y="145695"/>
                  </a:lnTo>
                  <a:lnTo>
                    <a:pt x="138972" y="522394"/>
                  </a:lnTo>
                  <a:lnTo>
                    <a:pt x="142758" y="155387"/>
                  </a:lnTo>
                  <a:lnTo>
                    <a:pt x="141460" y="521302"/>
                  </a:lnTo>
                  <a:lnTo>
                    <a:pt x="141994" y="521120"/>
                  </a:lnTo>
                  <a:lnTo>
                    <a:pt x="142527" y="520938"/>
                  </a:lnTo>
                  <a:lnTo>
                    <a:pt x="142758" y="155387"/>
                  </a:lnTo>
                  <a:lnTo>
                    <a:pt x="151056" y="165077"/>
                  </a:lnTo>
                  <a:lnTo>
                    <a:pt x="159351" y="174767"/>
                  </a:lnTo>
                  <a:lnTo>
                    <a:pt x="167645" y="184457"/>
                  </a:lnTo>
                  <a:lnTo>
                    <a:pt x="175937" y="194146"/>
                  </a:lnTo>
                  <a:lnTo>
                    <a:pt x="176648" y="195056"/>
                  </a:lnTo>
                  <a:lnTo>
                    <a:pt x="176648" y="196329"/>
                  </a:lnTo>
                  <a:lnTo>
                    <a:pt x="177003" y="197421"/>
                  </a:lnTo>
                  <a:lnTo>
                    <a:pt x="175404" y="197785"/>
                  </a:lnTo>
                  <a:lnTo>
                    <a:pt x="173627" y="198149"/>
                  </a:lnTo>
                  <a:lnTo>
                    <a:pt x="172027" y="198513"/>
                  </a:lnTo>
                  <a:lnTo>
                    <a:pt x="171139" y="197603"/>
                  </a:lnTo>
                  <a:lnTo>
                    <a:pt x="170428" y="196875"/>
                  </a:lnTo>
                  <a:lnTo>
                    <a:pt x="169717" y="195966"/>
                  </a:lnTo>
                  <a:lnTo>
                    <a:pt x="168828" y="195238"/>
                  </a:lnTo>
                  <a:lnTo>
                    <a:pt x="168118" y="194328"/>
                  </a:lnTo>
                  <a:lnTo>
                    <a:pt x="167229" y="193600"/>
                  </a:lnTo>
                  <a:lnTo>
                    <a:pt x="167229" y="190507"/>
                  </a:lnTo>
                  <a:lnTo>
                    <a:pt x="165452" y="189051"/>
                  </a:lnTo>
                  <a:lnTo>
                    <a:pt x="162608" y="188505"/>
                  </a:lnTo>
                  <a:lnTo>
                    <a:pt x="161364" y="183411"/>
                  </a:lnTo>
                  <a:lnTo>
                    <a:pt x="158521" y="179771"/>
                  </a:lnTo>
                  <a:lnTo>
                    <a:pt x="153012" y="179044"/>
                  </a:lnTo>
                  <a:lnTo>
                    <a:pt x="152301" y="178134"/>
                  </a:lnTo>
                  <a:lnTo>
                    <a:pt x="151412" y="177406"/>
                  </a:lnTo>
                  <a:lnTo>
                    <a:pt x="150702" y="176496"/>
                  </a:lnTo>
                  <a:lnTo>
                    <a:pt x="150346" y="175768"/>
                  </a:lnTo>
                  <a:lnTo>
                    <a:pt x="149991" y="174313"/>
                  </a:lnTo>
                  <a:lnTo>
                    <a:pt x="148747" y="175768"/>
                  </a:lnTo>
                  <a:lnTo>
                    <a:pt x="143060" y="520938"/>
                  </a:lnTo>
                  <a:lnTo>
                    <a:pt x="143238" y="521120"/>
                  </a:lnTo>
                  <a:lnTo>
                    <a:pt x="143415" y="521302"/>
                  </a:lnTo>
                  <a:lnTo>
                    <a:pt x="143415" y="528580"/>
                  </a:lnTo>
                  <a:lnTo>
                    <a:pt x="144126" y="528580"/>
                  </a:lnTo>
                  <a:lnTo>
                    <a:pt x="144659" y="528762"/>
                  </a:lnTo>
                  <a:lnTo>
                    <a:pt x="145015" y="529308"/>
                  </a:lnTo>
                  <a:lnTo>
                    <a:pt x="149976" y="879626"/>
                  </a:lnTo>
                  <a:lnTo>
                    <a:pt x="141805" y="867989"/>
                  </a:lnTo>
                  <a:lnTo>
                    <a:pt x="140572" y="521484"/>
                  </a:lnTo>
                  <a:lnTo>
                    <a:pt x="139683" y="521848"/>
                  </a:lnTo>
                  <a:lnTo>
                    <a:pt x="141805" y="867989"/>
                  </a:lnTo>
                  <a:lnTo>
                    <a:pt x="133636" y="856352"/>
                  </a:lnTo>
                  <a:lnTo>
                    <a:pt x="131508" y="160120"/>
                  </a:lnTo>
                  <a:lnTo>
                    <a:pt x="130620" y="162122"/>
                  </a:lnTo>
                  <a:lnTo>
                    <a:pt x="133636" y="856352"/>
                  </a:lnTo>
                  <a:lnTo>
                    <a:pt x="125469" y="844713"/>
                  </a:lnTo>
                  <a:lnTo>
                    <a:pt x="129376" y="163577"/>
                  </a:lnTo>
                  <a:lnTo>
                    <a:pt x="131331" y="157573"/>
                  </a:lnTo>
                  <a:lnTo>
                    <a:pt x="131686" y="157209"/>
                  </a:lnTo>
                  <a:lnTo>
                    <a:pt x="128309" y="149385"/>
                  </a:lnTo>
                  <a:lnTo>
                    <a:pt x="123333" y="143198"/>
                  </a:lnTo>
                  <a:lnTo>
                    <a:pt x="115159" y="140105"/>
                  </a:lnTo>
                  <a:lnTo>
                    <a:pt x="114803" y="137376"/>
                  </a:lnTo>
                  <a:lnTo>
                    <a:pt x="113559" y="135556"/>
                  </a:lnTo>
                  <a:lnTo>
                    <a:pt x="110538" y="135192"/>
                  </a:lnTo>
                  <a:lnTo>
                    <a:pt x="107339" y="128824"/>
                  </a:lnTo>
                  <a:lnTo>
                    <a:pt x="103963" y="122637"/>
                  </a:lnTo>
                  <a:lnTo>
                    <a:pt x="97387" y="119362"/>
                  </a:lnTo>
                  <a:lnTo>
                    <a:pt x="97032" y="119180"/>
                  </a:lnTo>
                  <a:lnTo>
                    <a:pt x="95077" y="121182"/>
                  </a:lnTo>
                  <a:lnTo>
                    <a:pt x="95077" y="121546"/>
                  </a:lnTo>
                  <a:lnTo>
                    <a:pt x="98276" y="128096"/>
                  </a:lnTo>
                  <a:lnTo>
                    <a:pt x="103074" y="133009"/>
                  </a:lnTo>
                  <a:lnTo>
                    <a:pt x="109827" y="135920"/>
                  </a:lnTo>
                  <a:lnTo>
                    <a:pt x="110183" y="552780"/>
                  </a:lnTo>
                  <a:lnTo>
                    <a:pt x="117305" y="833073"/>
                  </a:lnTo>
                  <a:lnTo>
                    <a:pt x="109144" y="821433"/>
                  </a:lnTo>
                  <a:lnTo>
                    <a:pt x="100986" y="809792"/>
                  </a:lnTo>
                  <a:close/>
                </a:path>
              </a:pathLst>
            </a:custGeom>
            <a:solidFill>
              <a:srgbClr val="20282C"/>
            </a:solidFill>
          </p:spPr>
          <p:txBody>
            <a:bodyPr wrap="square" lIns="0" tIns="0" rIns="0" bIns="0" rtlCol="0">
              <a:noAutofit/>
            </a:bodyPr>
            <a:lstStyle/>
            <a:p>
              <a:endParaRPr sz="1758"/>
            </a:p>
          </p:txBody>
        </p:sp>
        <p:sp>
          <p:nvSpPr>
            <p:cNvPr id="2197" name="object 1174"/>
            <p:cNvSpPr/>
            <p:nvPr/>
          </p:nvSpPr>
          <p:spPr>
            <a:xfrm>
              <a:off x="6735587" y="2747652"/>
              <a:ext cx="12098" cy="325641"/>
            </a:xfrm>
            <a:custGeom>
              <a:avLst/>
              <a:gdLst/>
              <a:ahLst/>
              <a:cxnLst/>
              <a:rect l="l" t="t" r="r" b="b"/>
              <a:pathLst>
                <a:path w="12389" h="333480">
                  <a:moveTo>
                    <a:pt x="4087" y="333480"/>
                  </a:moveTo>
                  <a:lnTo>
                    <a:pt x="0" y="222306"/>
                  </a:lnTo>
                  <a:lnTo>
                    <a:pt x="2296" y="7694"/>
                  </a:lnTo>
                  <a:lnTo>
                    <a:pt x="12389" y="0"/>
                  </a:lnTo>
                  <a:lnTo>
                    <a:pt x="4087" y="333480"/>
                  </a:lnTo>
                  <a:close/>
                </a:path>
              </a:pathLst>
            </a:custGeom>
            <a:solidFill>
              <a:srgbClr val="20282C"/>
            </a:solidFill>
          </p:spPr>
          <p:txBody>
            <a:bodyPr wrap="square" lIns="0" tIns="0" rIns="0" bIns="0" rtlCol="0">
              <a:noAutofit/>
            </a:bodyPr>
            <a:lstStyle/>
            <a:p>
              <a:endParaRPr sz="1758"/>
            </a:p>
          </p:txBody>
        </p:sp>
        <p:sp>
          <p:nvSpPr>
            <p:cNvPr id="2198" name="object 1175"/>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199" name="object 1176"/>
            <p:cNvSpPr/>
            <p:nvPr/>
          </p:nvSpPr>
          <p:spPr>
            <a:xfrm>
              <a:off x="6971084" y="2859712"/>
              <a:ext cx="18568" cy="698672"/>
            </a:xfrm>
            <a:custGeom>
              <a:avLst/>
              <a:gdLst/>
              <a:ahLst/>
              <a:cxnLst/>
              <a:rect l="l" t="t" r="r" b="b"/>
              <a:pathLst>
                <a:path w="19015" h="715492">
                  <a:moveTo>
                    <a:pt x="6753" y="909"/>
                  </a:moveTo>
                  <a:lnTo>
                    <a:pt x="7108" y="1273"/>
                  </a:lnTo>
                  <a:lnTo>
                    <a:pt x="7997" y="2001"/>
                  </a:lnTo>
                  <a:lnTo>
                    <a:pt x="8885" y="2729"/>
                  </a:lnTo>
                  <a:lnTo>
                    <a:pt x="10129" y="331158"/>
                  </a:lnTo>
                  <a:lnTo>
                    <a:pt x="10840" y="329521"/>
                  </a:lnTo>
                  <a:lnTo>
                    <a:pt x="13861" y="12191"/>
                  </a:lnTo>
                  <a:lnTo>
                    <a:pt x="19015" y="13464"/>
                  </a:lnTo>
                  <a:lnTo>
                    <a:pt x="14217" y="328247"/>
                  </a:lnTo>
                  <a:lnTo>
                    <a:pt x="12262" y="328611"/>
                  </a:lnTo>
                  <a:lnTo>
                    <a:pt x="15091" y="715492"/>
                  </a:lnTo>
                  <a:lnTo>
                    <a:pt x="6916" y="703857"/>
                  </a:lnTo>
                  <a:lnTo>
                    <a:pt x="1954" y="353539"/>
                  </a:lnTo>
                  <a:lnTo>
                    <a:pt x="1599" y="352993"/>
                  </a:lnTo>
                  <a:lnTo>
                    <a:pt x="1066" y="352811"/>
                  </a:lnTo>
                  <a:lnTo>
                    <a:pt x="355" y="352811"/>
                  </a:lnTo>
                  <a:lnTo>
                    <a:pt x="355" y="345351"/>
                  </a:lnTo>
                  <a:lnTo>
                    <a:pt x="177" y="345351"/>
                  </a:lnTo>
                  <a:lnTo>
                    <a:pt x="0" y="345169"/>
                  </a:lnTo>
                  <a:lnTo>
                    <a:pt x="5686" y="0"/>
                  </a:lnTo>
                  <a:lnTo>
                    <a:pt x="6220" y="545"/>
                  </a:lnTo>
                  <a:lnTo>
                    <a:pt x="6753" y="909"/>
                  </a:lnTo>
                  <a:close/>
                </a:path>
              </a:pathLst>
            </a:custGeom>
            <a:solidFill>
              <a:srgbClr val="20282C"/>
            </a:solidFill>
          </p:spPr>
          <p:txBody>
            <a:bodyPr wrap="square" lIns="0" tIns="0" rIns="0" bIns="0" rtlCol="0">
              <a:noAutofit/>
            </a:bodyPr>
            <a:lstStyle/>
            <a:p>
              <a:endParaRPr sz="1758"/>
            </a:p>
          </p:txBody>
        </p:sp>
        <p:sp>
          <p:nvSpPr>
            <p:cNvPr id="2200" name="object 1177"/>
            <p:cNvSpPr/>
            <p:nvPr/>
          </p:nvSpPr>
          <p:spPr>
            <a:xfrm>
              <a:off x="6734765" y="2964910"/>
              <a:ext cx="7119" cy="245555"/>
            </a:xfrm>
            <a:custGeom>
              <a:avLst/>
              <a:gdLst/>
              <a:ahLst/>
              <a:cxnLst/>
              <a:rect l="l" t="t" r="r" b="b"/>
              <a:pathLst>
                <a:path w="7290" h="251467">
                  <a:moveTo>
                    <a:pt x="7290" y="251467"/>
                  </a:moveTo>
                  <a:lnTo>
                    <a:pt x="0" y="241073"/>
                  </a:lnTo>
                  <a:lnTo>
                    <a:pt x="117" y="545"/>
                  </a:lnTo>
                  <a:lnTo>
                    <a:pt x="650" y="0"/>
                  </a:lnTo>
                  <a:lnTo>
                    <a:pt x="7290" y="251467"/>
                  </a:lnTo>
                  <a:close/>
                </a:path>
              </a:pathLst>
            </a:custGeom>
            <a:solidFill>
              <a:srgbClr val="20282C"/>
            </a:solidFill>
          </p:spPr>
          <p:txBody>
            <a:bodyPr wrap="square" lIns="0" tIns="0" rIns="0" bIns="0" rtlCol="0">
              <a:noAutofit/>
            </a:bodyPr>
            <a:lstStyle/>
            <a:p>
              <a:endParaRPr sz="1758"/>
            </a:p>
          </p:txBody>
        </p:sp>
        <p:sp>
          <p:nvSpPr>
            <p:cNvPr id="2201" name="object 1178"/>
            <p:cNvSpPr/>
            <p:nvPr/>
          </p:nvSpPr>
          <p:spPr>
            <a:xfrm>
              <a:off x="6698627" y="3113093"/>
              <a:ext cx="7663" cy="46613"/>
            </a:xfrm>
            <a:custGeom>
              <a:avLst/>
              <a:gdLst/>
              <a:ahLst/>
              <a:cxnLst/>
              <a:rect l="l" t="t" r="r" b="b"/>
              <a:pathLst>
                <a:path w="7847" h="47735">
                  <a:moveTo>
                    <a:pt x="2665" y="1455"/>
                  </a:moveTo>
                  <a:lnTo>
                    <a:pt x="4087" y="0"/>
                  </a:lnTo>
                  <a:lnTo>
                    <a:pt x="7847" y="47735"/>
                  </a:lnTo>
                  <a:lnTo>
                    <a:pt x="548" y="37333"/>
                  </a:lnTo>
                  <a:lnTo>
                    <a:pt x="0" y="2365"/>
                  </a:lnTo>
                  <a:lnTo>
                    <a:pt x="2665" y="1455"/>
                  </a:lnTo>
                  <a:close/>
                </a:path>
              </a:pathLst>
            </a:custGeom>
            <a:solidFill>
              <a:srgbClr val="20282C"/>
            </a:solidFill>
          </p:spPr>
          <p:txBody>
            <a:bodyPr wrap="square" lIns="0" tIns="0" rIns="0" bIns="0" rtlCol="0">
              <a:noAutofit/>
            </a:bodyPr>
            <a:lstStyle/>
            <a:p>
              <a:endParaRPr sz="1758"/>
            </a:p>
          </p:txBody>
        </p:sp>
        <p:sp>
          <p:nvSpPr>
            <p:cNvPr id="2202" name="object 1179"/>
            <p:cNvSpPr/>
            <p:nvPr/>
          </p:nvSpPr>
          <p:spPr>
            <a:xfrm>
              <a:off x="6544683" y="2575714"/>
              <a:ext cx="296575" cy="655809"/>
            </a:xfrm>
            <a:custGeom>
              <a:avLst/>
              <a:gdLst/>
              <a:ahLst/>
              <a:cxnLst/>
              <a:rect l="l" t="t" r="r" b="b"/>
              <a:pathLst>
                <a:path w="303714" h="671597">
                  <a:moveTo>
                    <a:pt x="81965" y="165366"/>
                  </a:moveTo>
                  <a:lnTo>
                    <a:pt x="91963" y="157547"/>
                  </a:lnTo>
                  <a:lnTo>
                    <a:pt x="101954" y="149711"/>
                  </a:lnTo>
                  <a:lnTo>
                    <a:pt x="111942" y="141867"/>
                  </a:lnTo>
                  <a:lnTo>
                    <a:pt x="121932" y="134020"/>
                  </a:lnTo>
                  <a:lnTo>
                    <a:pt x="131926" y="126177"/>
                  </a:lnTo>
                  <a:lnTo>
                    <a:pt x="141928" y="118345"/>
                  </a:lnTo>
                  <a:lnTo>
                    <a:pt x="151944" y="110531"/>
                  </a:lnTo>
                  <a:lnTo>
                    <a:pt x="157100" y="445972"/>
                  </a:lnTo>
                  <a:lnTo>
                    <a:pt x="157455" y="445244"/>
                  </a:lnTo>
                  <a:lnTo>
                    <a:pt x="157633" y="443061"/>
                  </a:lnTo>
                  <a:lnTo>
                    <a:pt x="161975" y="102740"/>
                  </a:lnTo>
                  <a:lnTo>
                    <a:pt x="162253" y="439422"/>
                  </a:lnTo>
                  <a:lnTo>
                    <a:pt x="172028" y="94980"/>
                  </a:lnTo>
                  <a:lnTo>
                    <a:pt x="166874" y="433235"/>
                  </a:lnTo>
                  <a:lnTo>
                    <a:pt x="167052" y="433417"/>
                  </a:lnTo>
                  <a:lnTo>
                    <a:pt x="172028" y="94980"/>
                  </a:lnTo>
                  <a:lnTo>
                    <a:pt x="177626" y="90674"/>
                  </a:lnTo>
                  <a:lnTo>
                    <a:pt x="187698" y="82950"/>
                  </a:lnTo>
                  <a:lnTo>
                    <a:pt x="197782" y="75243"/>
                  </a:lnTo>
                  <a:lnTo>
                    <a:pt x="195486" y="289855"/>
                  </a:lnTo>
                  <a:lnTo>
                    <a:pt x="199574" y="401029"/>
                  </a:lnTo>
                  <a:lnTo>
                    <a:pt x="207875" y="67548"/>
                  </a:lnTo>
                  <a:lnTo>
                    <a:pt x="200462" y="402121"/>
                  </a:lnTo>
                  <a:lnTo>
                    <a:pt x="207875" y="67548"/>
                  </a:lnTo>
                  <a:lnTo>
                    <a:pt x="217975" y="59860"/>
                  </a:lnTo>
                  <a:lnTo>
                    <a:pt x="228077" y="52174"/>
                  </a:lnTo>
                  <a:lnTo>
                    <a:pt x="238180" y="44485"/>
                  </a:lnTo>
                  <a:lnTo>
                    <a:pt x="248281" y="36788"/>
                  </a:lnTo>
                  <a:lnTo>
                    <a:pt x="258378" y="29079"/>
                  </a:lnTo>
                  <a:lnTo>
                    <a:pt x="268466" y="21351"/>
                  </a:lnTo>
                  <a:lnTo>
                    <a:pt x="278544" y="13600"/>
                  </a:lnTo>
                  <a:lnTo>
                    <a:pt x="288609" y="5822"/>
                  </a:lnTo>
                  <a:lnTo>
                    <a:pt x="294829" y="1091"/>
                  </a:lnTo>
                  <a:lnTo>
                    <a:pt x="298205" y="0"/>
                  </a:lnTo>
                  <a:lnTo>
                    <a:pt x="303714" y="6550"/>
                  </a:lnTo>
                  <a:lnTo>
                    <a:pt x="299449" y="666138"/>
                  </a:lnTo>
                  <a:lnTo>
                    <a:pt x="293585" y="671597"/>
                  </a:lnTo>
                  <a:lnTo>
                    <a:pt x="292163" y="669959"/>
                  </a:lnTo>
                  <a:lnTo>
                    <a:pt x="274864" y="645443"/>
                  </a:lnTo>
                  <a:lnTo>
                    <a:pt x="260273" y="624647"/>
                  </a:lnTo>
                  <a:lnTo>
                    <a:pt x="245688" y="603857"/>
                  </a:lnTo>
                  <a:lnTo>
                    <a:pt x="231107" y="583072"/>
                  </a:lnTo>
                  <a:lnTo>
                    <a:pt x="216528" y="562288"/>
                  </a:lnTo>
                  <a:lnTo>
                    <a:pt x="209239" y="551896"/>
                  </a:lnTo>
                  <a:lnTo>
                    <a:pt x="201949" y="541504"/>
                  </a:lnTo>
                  <a:lnTo>
                    <a:pt x="200107" y="401757"/>
                  </a:lnTo>
                  <a:lnTo>
                    <a:pt x="199751" y="401393"/>
                  </a:lnTo>
                  <a:lnTo>
                    <a:pt x="201949" y="541504"/>
                  </a:lnTo>
                  <a:lnTo>
                    <a:pt x="195308" y="290036"/>
                  </a:lnTo>
                  <a:lnTo>
                    <a:pt x="194775" y="290582"/>
                  </a:lnTo>
                  <a:lnTo>
                    <a:pt x="194658" y="531110"/>
                  </a:lnTo>
                  <a:lnTo>
                    <a:pt x="187366" y="520716"/>
                  </a:lnTo>
                  <a:lnTo>
                    <a:pt x="180073" y="510320"/>
                  </a:lnTo>
                  <a:lnTo>
                    <a:pt x="172778" y="499923"/>
                  </a:lnTo>
                  <a:lnTo>
                    <a:pt x="167407" y="433781"/>
                  </a:lnTo>
                  <a:lnTo>
                    <a:pt x="172778" y="499923"/>
                  </a:lnTo>
                  <a:lnTo>
                    <a:pt x="166519" y="432871"/>
                  </a:lnTo>
                  <a:lnTo>
                    <a:pt x="165481" y="489523"/>
                  </a:lnTo>
                  <a:lnTo>
                    <a:pt x="161720" y="441787"/>
                  </a:lnTo>
                  <a:lnTo>
                    <a:pt x="160299" y="443243"/>
                  </a:lnTo>
                  <a:lnTo>
                    <a:pt x="157633" y="444153"/>
                  </a:lnTo>
                  <a:lnTo>
                    <a:pt x="158181" y="479121"/>
                  </a:lnTo>
                  <a:lnTo>
                    <a:pt x="150880" y="468717"/>
                  </a:lnTo>
                  <a:lnTo>
                    <a:pt x="143388" y="458018"/>
                  </a:lnTo>
                  <a:lnTo>
                    <a:pt x="135893" y="447319"/>
                  </a:lnTo>
                  <a:lnTo>
                    <a:pt x="128397" y="436620"/>
                  </a:lnTo>
                  <a:lnTo>
                    <a:pt x="120898" y="425921"/>
                  </a:lnTo>
                  <a:lnTo>
                    <a:pt x="113398" y="415222"/>
                  </a:lnTo>
                  <a:lnTo>
                    <a:pt x="105897" y="404523"/>
                  </a:lnTo>
                  <a:lnTo>
                    <a:pt x="98395" y="393824"/>
                  </a:lnTo>
                  <a:lnTo>
                    <a:pt x="90892" y="383125"/>
                  </a:lnTo>
                  <a:lnTo>
                    <a:pt x="83388" y="372426"/>
                  </a:lnTo>
                  <a:lnTo>
                    <a:pt x="75884" y="361727"/>
                  </a:lnTo>
                  <a:lnTo>
                    <a:pt x="68380" y="351028"/>
                  </a:lnTo>
                  <a:lnTo>
                    <a:pt x="60876" y="340329"/>
                  </a:lnTo>
                  <a:lnTo>
                    <a:pt x="53373" y="329630"/>
                  </a:lnTo>
                  <a:lnTo>
                    <a:pt x="45871" y="318931"/>
                  </a:lnTo>
                  <a:lnTo>
                    <a:pt x="38369" y="308232"/>
                  </a:lnTo>
                  <a:lnTo>
                    <a:pt x="30869" y="297533"/>
                  </a:lnTo>
                  <a:lnTo>
                    <a:pt x="23371" y="286834"/>
                  </a:lnTo>
                  <a:lnTo>
                    <a:pt x="15875" y="276135"/>
                  </a:lnTo>
                  <a:lnTo>
                    <a:pt x="8380" y="265436"/>
                  </a:lnTo>
                  <a:lnTo>
                    <a:pt x="888" y="254737"/>
                  </a:lnTo>
                  <a:lnTo>
                    <a:pt x="0" y="242910"/>
                  </a:lnTo>
                  <a:lnTo>
                    <a:pt x="177" y="243092"/>
                  </a:lnTo>
                  <a:lnTo>
                    <a:pt x="2843" y="243274"/>
                  </a:lnTo>
                  <a:lnTo>
                    <a:pt x="3199" y="241272"/>
                  </a:lnTo>
                  <a:lnTo>
                    <a:pt x="3732" y="239453"/>
                  </a:lnTo>
                  <a:lnTo>
                    <a:pt x="3021" y="238725"/>
                  </a:lnTo>
                  <a:lnTo>
                    <a:pt x="1244" y="239271"/>
                  </a:lnTo>
                  <a:lnTo>
                    <a:pt x="1656" y="225948"/>
                  </a:lnTo>
                  <a:lnTo>
                    <a:pt x="11864" y="218389"/>
                  </a:lnTo>
                  <a:lnTo>
                    <a:pt x="21923" y="210624"/>
                  </a:lnTo>
                  <a:lnTo>
                    <a:pt x="31988" y="202880"/>
                  </a:lnTo>
                  <a:lnTo>
                    <a:pt x="33766" y="203790"/>
                  </a:lnTo>
                  <a:lnTo>
                    <a:pt x="34121" y="205427"/>
                  </a:lnTo>
                  <a:lnTo>
                    <a:pt x="33943" y="207247"/>
                  </a:lnTo>
                  <a:lnTo>
                    <a:pt x="34476" y="207975"/>
                  </a:lnTo>
                  <a:lnTo>
                    <a:pt x="39181" y="205381"/>
                  </a:lnTo>
                  <a:lnTo>
                    <a:pt x="48481" y="196750"/>
                  </a:lnTo>
                  <a:lnTo>
                    <a:pt x="55447" y="185776"/>
                  </a:lnTo>
                  <a:lnTo>
                    <a:pt x="61667" y="180863"/>
                  </a:lnTo>
                  <a:lnTo>
                    <a:pt x="67887" y="175950"/>
                  </a:lnTo>
                  <a:lnTo>
                    <a:pt x="74107" y="171038"/>
                  </a:lnTo>
                  <a:lnTo>
                    <a:pt x="76417" y="171947"/>
                  </a:lnTo>
                  <a:lnTo>
                    <a:pt x="78727" y="173039"/>
                  </a:lnTo>
                  <a:lnTo>
                    <a:pt x="81038" y="174131"/>
                  </a:lnTo>
                  <a:lnTo>
                    <a:pt x="81950" y="175781"/>
                  </a:lnTo>
                  <a:lnTo>
                    <a:pt x="89717" y="185943"/>
                  </a:lnTo>
                  <a:lnTo>
                    <a:pt x="100053" y="193600"/>
                  </a:lnTo>
                  <a:lnTo>
                    <a:pt x="100764" y="192690"/>
                  </a:lnTo>
                  <a:lnTo>
                    <a:pt x="100001" y="191053"/>
                  </a:lnTo>
                  <a:lnTo>
                    <a:pt x="92410" y="180656"/>
                  </a:lnTo>
                  <a:lnTo>
                    <a:pt x="81926" y="173221"/>
                  </a:lnTo>
                  <a:lnTo>
                    <a:pt x="81571" y="170856"/>
                  </a:lnTo>
                  <a:lnTo>
                    <a:pt x="80327" y="169218"/>
                  </a:lnTo>
                  <a:lnTo>
                    <a:pt x="78194" y="168308"/>
                  </a:lnTo>
                  <a:lnTo>
                    <a:pt x="81965" y="165366"/>
                  </a:lnTo>
                  <a:close/>
                </a:path>
              </a:pathLst>
            </a:custGeom>
            <a:solidFill>
              <a:srgbClr val="20282C"/>
            </a:solidFill>
          </p:spPr>
          <p:txBody>
            <a:bodyPr wrap="square" lIns="0" tIns="0" rIns="0" bIns="0" rtlCol="0">
              <a:noAutofit/>
            </a:bodyPr>
            <a:lstStyle/>
            <a:p>
              <a:endParaRPr sz="1758"/>
            </a:p>
          </p:txBody>
        </p:sp>
        <p:sp>
          <p:nvSpPr>
            <p:cNvPr id="2203" name="object 1180"/>
            <p:cNvSpPr/>
            <p:nvPr/>
          </p:nvSpPr>
          <p:spPr>
            <a:xfrm>
              <a:off x="6706274" y="3104386"/>
              <a:ext cx="7124" cy="65475"/>
            </a:xfrm>
            <a:custGeom>
              <a:avLst/>
              <a:gdLst/>
              <a:ahLst/>
              <a:cxnLst/>
              <a:rect l="l" t="t" r="r" b="b"/>
              <a:pathLst>
                <a:path w="7296" h="67051">
                  <a:moveTo>
                    <a:pt x="1037" y="0"/>
                  </a:moveTo>
                  <a:lnTo>
                    <a:pt x="7296" y="67051"/>
                  </a:lnTo>
                  <a:lnTo>
                    <a:pt x="0" y="56651"/>
                  </a:lnTo>
                  <a:lnTo>
                    <a:pt x="1037" y="0"/>
                  </a:lnTo>
                  <a:close/>
                </a:path>
              </a:pathLst>
            </a:custGeom>
            <a:solidFill>
              <a:srgbClr val="20282C"/>
            </a:solidFill>
          </p:spPr>
          <p:txBody>
            <a:bodyPr wrap="square" lIns="0" tIns="0" rIns="0" bIns="0" rtlCol="0">
              <a:noAutofit/>
            </a:bodyPr>
            <a:lstStyle/>
            <a:p>
              <a:endParaRPr sz="1758"/>
            </a:p>
          </p:txBody>
        </p:sp>
        <p:sp>
          <p:nvSpPr>
            <p:cNvPr id="2204" name="object 1181"/>
            <p:cNvSpPr/>
            <p:nvPr/>
          </p:nvSpPr>
          <p:spPr>
            <a:xfrm>
              <a:off x="6532882" y="2902315"/>
              <a:ext cx="13417" cy="28112"/>
            </a:xfrm>
            <a:custGeom>
              <a:avLst/>
              <a:gdLst/>
              <a:ahLst/>
              <a:cxnLst/>
              <a:rect l="l" t="t" r="r" b="b"/>
              <a:pathLst>
                <a:path w="13740" h="28789">
                  <a:moveTo>
                    <a:pt x="7108" y="4589"/>
                  </a:moveTo>
                  <a:lnTo>
                    <a:pt x="13740" y="0"/>
                  </a:lnTo>
                  <a:lnTo>
                    <a:pt x="13328" y="13323"/>
                  </a:lnTo>
                  <a:lnTo>
                    <a:pt x="11196" y="13505"/>
                  </a:lnTo>
                  <a:lnTo>
                    <a:pt x="11551" y="16234"/>
                  </a:lnTo>
                  <a:lnTo>
                    <a:pt x="11551" y="16598"/>
                  </a:lnTo>
                  <a:lnTo>
                    <a:pt x="12084" y="16962"/>
                  </a:lnTo>
                  <a:lnTo>
                    <a:pt x="12973" y="28789"/>
                  </a:lnTo>
                  <a:lnTo>
                    <a:pt x="11196" y="26242"/>
                  </a:lnTo>
                  <a:lnTo>
                    <a:pt x="9774" y="23330"/>
                  </a:lnTo>
                  <a:lnTo>
                    <a:pt x="8352" y="20419"/>
                  </a:lnTo>
                  <a:lnTo>
                    <a:pt x="8352" y="18782"/>
                  </a:lnTo>
                  <a:lnTo>
                    <a:pt x="7286" y="18236"/>
                  </a:lnTo>
                  <a:lnTo>
                    <a:pt x="6042" y="18054"/>
                  </a:lnTo>
                  <a:lnTo>
                    <a:pt x="0" y="12959"/>
                  </a:lnTo>
                  <a:lnTo>
                    <a:pt x="0" y="9502"/>
                  </a:lnTo>
                  <a:lnTo>
                    <a:pt x="7108" y="4589"/>
                  </a:lnTo>
                  <a:close/>
                </a:path>
              </a:pathLst>
            </a:custGeom>
            <a:solidFill>
              <a:srgbClr val="20282C"/>
            </a:solidFill>
          </p:spPr>
          <p:txBody>
            <a:bodyPr wrap="square" lIns="0" tIns="0" rIns="0" bIns="0" rtlCol="0">
              <a:noAutofit/>
            </a:bodyPr>
            <a:lstStyle/>
            <a:p>
              <a:endParaRPr sz="1758"/>
            </a:p>
          </p:txBody>
        </p:sp>
        <p:sp>
          <p:nvSpPr>
            <p:cNvPr id="2205" name="object 1182"/>
            <p:cNvSpPr/>
            <p:nvPr/>
          </p:nvSpPr>
          <p:spPr>
            <a:xfrm>
              <a:off x="6303126" y="2397039"/>
              <a:ext cx="160281" cy="117622"/>
            </a:xfrm>
            <a:custGeom>
              <a:avLst/>
              <a:gdLst/>
              <a:ahLst/>
              <a:cxnLst/>
              <a:rect l="l" t="t" r="r" b="b"/>
              <a:pathLst>
                <a:path w="164140" h="120454">
                  <a:moveTo>
                    <a:pt x="4798" y="60955"/>
                  </a:moveTo>
                  <a:lnTo>
                    <a:pt x="13914" y="51967"/>
                  </a:lnTo>
                  <a:lnTo>
                    <a:pt x="22573" y="42398"/>
                  </a:lnTo>
                  <a:lnTo>
                    <a:pt x="31669" y="33420"/>
                  </a:lnTo>
                  <a:lnTo>
                    <a:pt x="42092" y="26201"/>
                  </a:lnTo>
                  <a:lnTo>
                    <a:pt x="48516" y="23472"/>
                  </a:lnTo>
                  <a:lnTo>
                    <a:pt x="60611" y="19564"/>
                  </a:lnTo>
                  <a:lnTo>
                    <a:pt x="72736" y="15777"/>
                  </a:lnTo>
                  <a:lnTo>
                    <a:pt x="84892" y="12103"/>
                  </a:lnTo>
                  <a:lnTo>
                    <a:pt x="97079" y="8539"/>
                  </a:lnTo>
                  <a:lnTo>
                    <a:pt x="109296" y="5078"/>
                  </a:lnTo>
                  <a:lnTo>
                    <a:pt x="120490" y="2001"/>
                  </a:lnTo>
                  <a:lnTo>
                    <a:pt x="127954" y="0"/>
                  </a:lnTo>
                  <a:lnTo>
                    <a:pt x="134707" y="727"/>
                  </a:lnTo>
                  <a:lnTo>
                    <a:pt x="138439" y="11827"/>
                  </a:lnTo>
                  <a:lnTo>
                    <a:pt x="144040" y="23117"/>
                  </a:lnTo>
                  <a:lnTo>
                    <a:pt x="151737" y="33559"/>
                  </a:lnTo>
                  <a:lnTo>
                    <a:pt x="157632" y="40030"/>
                  </a:lnTo>
                  <a:lnTo>
                    <a:pt x="164140" y="50771"/>
                  </a:lnTo>
                  <a:lnTo>
                    <a:pt x="163016" y="61967"/>
                  </a:lnTo>
                  <a:lnTo>
                    <a:pt x="161009" y="66777"/>
                  </a:lnTo>
                  <a:lnTo>
                    <a:pt x="156017" y="78727"/>
                  </a:lnTo>
                  <a:lnTo>
                    <a:pt x="150836" y="90472"/>
                  </a:lnTo>
                  <a:lnTo>
                    <a:pt x="143518" y="100824"/>
                  </a:lnTo>
                  <a:lnTo>
                    <a:pt x="136662" y="106261"/>
                  </a:lnTo>
                  <a:lnTo>
                    <a:pt x="133286" y="103350"/>
                  </a:lnTo>
                  <a:lnTo>
                    <a:pt x="131509" y="96618"/>
                  </a:lnTo>
                  <a:lnTo>
                    <a:pt x="125821" y="99347"/>
                  </a:lnTo>
                  <a:lnTo>
                    <a:pt x="114034" y="104188"/>
                  </a:lnTo>
                  <a:lnTo>
                    <a:pt x="102144" y="108720"/>
                  </a:lnTo>
                  <a:lnTo>
                    <a:pt x="90509" y="113772"/>
                  </a:lnTo>
                  <a:lnTo>
                    <a:pt x="79486" y="120172"/>
                  </a:lnTo>
                  <a:lnTo>
                    <a:pt x="79083" y="120454"/>
                  </a:lnTo>
                  <a:lnTo>
                    <a:pt x="66404" y="117324"/>
                  </a:lnTo>
                  <a:lnTo>
                    <a:pt x="54914" y="111666"/>
                  </a:lnTo>
                  <a:lnTo>
                    <a:pt x="44345" y="104372"/>
                  </a:lnTo>
                  <a:lnTo>
                    <a:pt x="36075" y="97710"/>
                  </a:lnTo>
                  <a:lnTo>
                    <a:pt x="26354" y="89564"/>
                  </a:lnTo>
                  <a:lnTo>
                    <a:pt x="16739" y="81271"/>
                  </a:lnTo>
                  <a:lnTo>
                    <a:pt x="7451" y="72569"/>
                  </a:lnTo>
                  <a:lnTo>
                    <a:pt x="6753" y="71872"/>
                  </a:lnTo>
                  <a:lnTo>
                    <a:pt x="3376" y="68779"/>
                  </a:lnTo>
                  <a:lnTo>
                    <a:pt x="0" y="64958"/>
                  </a:lnTo>
                  <a:lnTo>
                    <a:pt x="4798" y="60955"/>
                  </a:lnTo>
                  <a:close/>
                </a:path>
              </a:pathLst>
            </a:custGeom>
            <a:solidFill>
              <a:srgbClr val="E6AF89"/>
            </a:solidFill>
          </p:spPr>
          <p:txBody>
            <a:bodyPr wrap="square" lIns="0" tIns="0" rIns="0" bIns="0" rtlCol="0">
              <a:noAutofit/>
            </a:bodyPr>
            <a:lstStyle/>
            <a:p>
              <a:endParaRPr sz="1758"/>
            </a:p>
          </p:txBody>
        </p:sp>
        <p:sp>
          <p:nvSpPr>
            <p:cNvPr id="2206" name="object 1183"/>
            <p:cNvSpPr/>
            <p:nvPr/>
          </p:nvSpPr>
          <p:spPr>
            <a:xfrm>
              <a:off x="6510220" y="2548420"/>
              <a:ext cx="48535" cy="53125"/>
            </a:xfrm>
            <a:custGeom>
              <a:avLst/>
              <a:gdLst/>
              <a:ahLst/>
              <a:cxnLst/>
              <a:rect l="l" t="t" r="r" b="b"/>
              <a:pathLst>
                <a:path w="49703" h="54404">
                  <a:moveTo>
                    <a:pt x="38515" y="9243"/>
                  </a:moveTo>
                  <a:lnTo>
                    <a:pt x="46676" y="19355"/>
                  </a:lnTo>
                  <a:lnTo>
                    <a:pt x="49170" y="22198"/>
                  </a:lnTo>
                  <a:lnTo>
                    <a:pt x="49703" y="22562"/>
                  </a:lnTo>
                  <a:lnTo>
                    <a:pt x="49170" y="24927"/>
                  </a:lnTo>
                  <a:lnTo>
                    <a:pt x="48636" y="25109"/>
                  </a:lnTo>
                  <a:lnTo>
                    <a:pt x="47392" y="25473"/>
                  </a:lnTo>
                  <a:lnTo>
                    <a:pt x="45260" y="25837"/>
                  </a:lnTo>
                  <a:lnTo>
                    <a:pt x="44371" y="25109"/>
                  </a:lnTo>
                  <a:lnTo>
                    <a:pt x="41350" y="22744"/>
                  </a:lnTo>
                  <a:lnTo>
                    <a:pt x="38507" y="19833"/>
                  </a:lnTo>
                  <a:lnTo>
                    <a:pt x="35663" y="17103"/>
                  </a:lnTo>
                  <a:lnTo>
                    <a:pt x="32820" y="14192"/>
                  </a:lnTo>
                  <a:lnTo>
                    <a:pt x="30154" y="11099"/>
                  </a:lnTo>
                  <a:lnTo>
                    <a:pt x="26244" y="11645"/>
                  </a:lnTo>
                  <a:lnTo>
                    <a:pt x="23756" y="11827"/>
                  </a:lnTo>
                  <a:lnTo>
                    <a:pt x="21624" y="11645"/>
                  </a:lnTo>
                  <a:lnTo>
                    <a:pt x="20557" y="13828"/>
                  </a:lnTo>
                  <a:lnTo>
                    <a:pt x="19313" y="16375"/>
                  </a:lnTo>
                  <a:lnTo>
                    <a:pt x="20557" y="18559"/>
                  </a:lnTo>
                  <a:lnTo>
                    <a:pt x="22335" y="20197"/>
                  </a:lnTo>
                  <a:lnTo>
                    <a:pt x="26066" y="24382"/>
                  </a:lnTo>
                  <a:lnTo>
                    <a:pt x="29976" y="28203"/>
                  </a:lnTo>
                  <a:lnTo>
                    <a:pt x="33886" y="32388"/>
                  </a:lnTo>
                  <a:lnTo>
                    <a:pt x="35841" y="34571"/>
                  </a:lnTo>
                  <a:lnTo>
                    <a:pt x="37440" y="37300"/>
                  </a:lnTo>
                  <a:lnTo>
                    <a:pt x="34597" y="39666"/>
                  </a:lnTo>
                  <a:lnTo>
                    <a:pt x="32464" y="41485"/>
                  </a:lnTo>
                  <a:lnTo>
                    <a:pt x="29976" y="40212"/>
                  </a:lnTo>
                  <a:lnTo>
                    <a:pt x="28199" y="38392"/>
                  </a:lnTo>
                  <a:lnTo>
                    <a:pt x="25000" y="34935"/>
                  </a:lnTo>
                  <a:lnTo>
                    <a:pt x="22157" y="30932"/>
                  </a:lnTo>
                  <a:lnTo>
                    <a:pt x="18780" y="27657"/>
                  </a:lnTo>
                  <a:lnTo>
                    <a:pt x="15759" y="24927"/>
                  </a:lnTo>
                  <a:lnTo>
                    <a:pt x="12560" y="22744"/>
                  </a:lnTo>
                  <a:lnTo>
                    <a:pt x="8473" y="26747"/>
                  </a:lnTo>
                  <a:lnTo>
                    <a:pt x="4385" y="30932"/>
                  </a:lnTo>
                  <a:lnTo>
                    <a:pt x="6696" y="33661"/>
                  </a:lnTo>
                  <a:lnTo>
                    <a:pt x="9717" y="36754"/>
                  </a:lnTo>
                  <a:lnTo>
                    <a:pt x="12382" y="39302"/>
                  </a:lnTo>
                  <a:lnTo>
                    <a:pt x="15048" y="41667"/>
                  </a:lnTo>
                  <a:lnTo>
                    <a:pt x="17181" y="44579"/>
                  </a:lnTo>
                  <a:lnTo>
                    <a:pt x="18958" y="46580"/>
                  </a:lnTo>
                  <a:lnTo>
                    <a:pt x="23579" y="48764"/>
                  </a:lnTo>
                  <a:lnTo>
                    <a:pt x="19847" y="52039"/>
                  </a:lnTo>
                  <a:lnTo>
                    <a:pt x="17181" y="54404"/>
                  </a:lnTo>
                  <a:lnTo>
                    <a:pt x="13982" y="52403"/>
                  </a:lnTo>
                  <a:lnTo>
                    <a:pt x="11316" y="50219"/>
                  </a:lnTo>
                  <a:lnTo>
                    <a:pt x="2235" y="40769"/>
                  </a:lnTo>
                  <a:lnTo>
                    <a:pt x="0" y="31249"/>
                  </a:lnTo>
                  <a:lnTo>
                    <a:pt x="4656" y="21586"/>
                  </a:lnTo>
                  <a:lnTo>
                    <a:pt x="10605" y="15830"/>
                  </a:lnTo>
                  <a:lnTo>
                    <a:pt x="11672" y="15102"/>
                  </a:lnTo>
                  <a:lnTo>
                    <a:pt x="12382" y="14192"/>
                  </a:lnTo>
                  <a:lnTo>
                    <a:pt x="12916" y="13100"/>
                  </a:lnTo>
                  <a:lnTo>
                    <a:pt x="16114" y="6914"/>
                  </a:lnTo>
                  <a:lnTo>
                    <a:pt x="19491" y="0"/>
                  </a:lnTo>
                  <a:lnTo>
                    <a:pt x="27844" y="2365"/>
                  </a:lnTo>
                  <a:lnTo>
                    <a:pt x="38515" y="9243"/>
                  </a:lnTo>
                  <a:close/>
                </a:path>
              </a:pathLst>
            </a:custGeom>
            <a:solidFill>
              <a:srgbClr val="F8BE95"/>
            </a:solidFill>
          </p:spPr>
          <p:txBody>
            <a:bodyPr wrap="square" lIns="0" tIns="0" rIns="0" bIns="0" rtlCol="0">
              <a:noAutofit/>
            </a:bodyPr>
            <a:lstStyle/>
            <a:p>
              <a:endParaRPr sz="1758"/>
            </a:p>
          </p:txBody>
        </p:sp>
        <p:sp>
          <p:nvSpPr>
            <p:cNvPr id="2207" name="object 1184"/>
            <p:cNvSpPr/>
            <p:nvPr/>
          </p:nvSpPr>
          <p:spPr>
            <a:xfrm>
              <a:off x="6402907" y="2659303"/>
              <a:ext cx="52755" cy="52059"/>
            </a:xfrm>
            <a:custGeom>
              <a:avLst/>
              <a:gdLst/>
              <a:ahLst/>
              <a:cxnLst/>
              <a:rect l="l" t="t" r="r" b="b"/>
              <a:pathLst>
                <a:path w="54025" h="53312">
                  <a:moveTo>
                    <a:pt x="17537" y="40321"/>
                  </a:moveTo>
                  <a:lnTo>
                    <a:pt x="17949" y="40758"/>
                  </a:lnTo>
                  <a:lnTo>
                    <a:pt x="20259" y="43487"/>
                  </a:lnTo>
                  <a:lnTo>
                    <a:pt x="24880" y="45488"/>
                  </a:lnTo>
                  <a:lnTo>
                    <a:pt x="21503" y="49309"/>
                  </a:lnTo>
                  <a:lnTo>
                    <a:pt x="18126" y="53312"/>
                  </a:lnTo>
                  <a:lnTo>
                    <a:pt x="15283" y="48946"/>
                  </a:lnTo>
                  <a:lnTo>
                    <a:pt x="12795" y="46580"/>
                  </a:lnTo>
                  <a:lnTo>
                    <a:pt x="7464" y="41485"/>
                  </a:lnTo>
                  <a:lnTo>
                    <a:pt x="0" y="37846"/>
                  </a:lnTo>
                  <a:lnTo>
                    <a:pt x="1777" y="28567"/>
                  </a:lnTo>
                  <a:lnTo>
                    <a:pt x="1066" y="23108"/>
                  </a:lnTo>
                  <a:lnTo>
                    <a:pt x="2132" y="18741"/>
                  </a:lnTo>
                  <a:lnTo>
                    <a:pt x="7464" y="16375"/>
                  </a:lnTo>
                  <a:lnTo>
                    <a:pt x="9952" y="15102"/>
                  </a:lnTo>
                  <a:lnTo>
                    <a:pt x="12617" y="13646"/>
                  </a:lnTo>
                  <a:lnTo>
                    <a:pt x="14039" y="11463"/>
                  </a:lnTo>
                  <a:lnTo>
                    <a:pt x="17238" y="6550"/>
                  </a:lnTo>
                  <a:lnTo>
                    <a:pt x="18482" y="0"/>
                  </a:lnTo>
                  <a:lnTo>
                    <a:pt x="33588" y="0"/>
                  </a:lnTo>
                  <a:lnTo>
                    <a:pt x="38564" y="4548"/>
                  </a:lnTo>
                  <a:lnTo>
                    <a:pt x="43007" y="9825"/>
                  </a:lnTo>
                  <a:lnTo>
                    <a:pt x="46028" y="13464"/>
                  </a:lnTo>
                  <a:lnTo>
                    <a:pt x="54025" y="17285"/>
                  </a:lnTo>
                  <a:lnTo>
                    <a:pt x="50115" y="21834"/>
                  </a:lnTo>
                  <a:lnTo>
                    <a:pt x="45672" y="26747"/>
                  </a:lnTo>
                  <a:lnTo>
                    <a:pt x="42651" y="17467"/>
                  </a:lnTo>
                  <a:lnTo>
                    <a:pt x="38208" y="15830"/>
                  </a:lnTo>
                  <a:lnTo>
                    <a:pt x="33588" y="14010"/>
                  </a:lnTo>
                  <a:lnTo>
                    <a:pt x="30922" y="3093"/>
                  </a:lnTo>
                  <a:lnTo>
                    <a:pt x="24702" y="10553"/>
                  </a:lnTo>
                  <a:lnTo>
                    <a:pt x="20259" y="15830"/>
                  </a:lnTo>
                  <a:lnTo>
                    <a:pt x="25768" y="21288"/>
                  </a:lnTo>
                  <a:lnTo>
                    <a:pt x="30922" y="24927"/>
                  </a:lnTo>
                  <a:lnTo>
                    <a:pt x="34299" y="27293"/>
                  </a:lnTo>
                  <a:lnTo>
                    <a:pt x="38208" y="31478"/>
                  </a:lnTo>
                  <a:lnTo>
                    <a:pt x="35543" y="34571"/>
                  </a:lnTo>
                  <a:lnTo>
                    <a:pt x="32166" y="38938"/>
                  </a:lnTo>
                  <a:lnTo>
                    <a:pt x="29323" y="33297"/>
                  </a:lnTo>
                  <a:lnTo>
                    <a:pt x="26124" y="31296"/>
                  </a:lnTo>
                  <a:lnTo>
                    <a:pt x="19896" y="24299"/>
                  </a:lnTo>
                  <a:lnTo>
                    <a:pt x="12368" y="23121"/>
                  </a:lnTo>
                  <a:lnTo>
                    <a:pt x="10663" y="24745"/>
                  </a:lnTo>
                  <a:lnTo>
                    <a:pt x="10037" y="33671"/>
                  </a:lnTo>
                  <a:lnTo>
                    <a:pt x="17537" y="40321"/>
                  </a:lnTo>
                  <a:close/>
                </a:path>
              </a:pathLst>
            </a:custGeom>
            <a:solidFill>
              <a:srgbClr val="F8BE95"/>
            </a:solidFill>
          </p:spPr>
          <p:txBody>
            <a:bodyPr wrap="square" lIns="0" tIns="0" rIns="0" bIns="0" rtlCol="0">
              <a:noAutofit/>
            </a:bodyPr>
            <a:lstStyle/>
            <a:p>
              <a:endParaRPr sz="1758"/>
            </a:p>
          </p:txBody>
        </p:sp>
        <p:sp>
          <p:nvSpPr>
            <p:cNvPr id="2208" name="object 1185"/>
            <p:cNvSpPr/>
            <p:nvPr/>
          </p:nvSpPr>
          <p:spPr>
            <a:xfrm>
              <a:off x="6380362" y="2491385"/>
              <a:ext cx="56225" cy="29552"/>
            </a:xfrm>
            <a:custGeom>
              <a:avLst/>
              <a:gdLst/>
              <a:ahLst/>
              <a:cxnLst/>
              <a:rect l="l" t="t" r="r" b="b"/>
              <a:pathLst>
                <a:path w="57579" h="30263">
                  <a:moveTo>
                    <a:pt x="50721" y="18910"/>
                  </a:moveTo>
                  <a:lnTo>
                    <a:pt x="40536" y="25689"/>
                  </a:lnTo>
                  <a:lnTo>
                    <a:pt x="28541" y="29599"/>
                  </a:lnTo>
                  <a:lnTo>
                    <a:pt x="16253" y="30263"/>
                  </a:lnTo>
                  <a:lnTo>
                    <a:pt x="5188" y="27301"/>
                  </a:lnTo>
                  <a:lnTo>
                    <a:pt x="0" y="23836"/>
                  </a:lnTo>
                  <a:lnTo>
                    <a:pt x="10993" y="17367"/>
                  </a:lnTo>
                  <a:lnTo>
                    <a:pt x="22611" y="12279"/>
                  </a:lnTo>
                  <a:lnTo>
                    <a:pt x="34497" y="7743"/>
                  </a:lnTo>
                  <a:lnTo>
                    <a:pt x="46296" y="2929"/>
                  </a:lnTo>
                  <a:lnTo>
                    <a:pt x="46738" y="2729"/>
                  </a:lnTo>
                  <a:lnTo>
                    <a:pt x="52425" y="0"/>
                  </a:lnTo>
                  <a:lnTo>
                    <a:pt x="54203" y="6732"/>
                  </a:lnTo>
                  <a:lnTo>
                    <a:pt x="57579" y="9643"/>
                  </a:lnTo>
                  <a:lnTo>
                    <a:pt x="50721" y="18910"/>
                  </a:lnTo>
                  <a:close/>
                </a:path>
              </a:pathLst>
            </a:custGeom>
            <a:solidFill>
              <a:srgbClr val="FCFCFC"/>
            </a:solidFill>
          </p:spPr>
          <p:txBody>
            <a:bodyPr wrap="square" lIns="0" tIns="0" rIns="0" bIns="0" rtlCol="0">
              <a:noAutofit/>
            </a:bodyPr>
            <a:lstStyle/>
            <a:p>
              <a:endParaRPr sz="1758"/>
            </a:p>
          </p:txBody>
        </p:sp>
        <p:sp>
          <p:nvSpPr>
            <p:cNvPr id="2209" name="object 1186"/>
            <p:cNvSpPr/>
            <p:nvPr/>
          </p:nvSpPr>
          <p:spPr>
            <a:xfrm>
              <a:off x="6459479" y="2599077"/>
              <a:ext cx="42516" cy="40687"/>
            </a:xfrm>
            <a:custGeom>
              <a:avLst/>
              <a:gdLst/>
              <a:ahLst/>
              <a:cxnLst/>
              <a:rect l="l" t="t" r="r" b="b"/>
              <a:pathLst>
                <a:path w="43540" h="41667">
                  <a:moveTo>
                    <a:pt x="13861" y="20015"/>
                  </a:moveTo>
                  <a:lnTo>
                    <a:pt x="17238" y="23836"/>
                  </a:lnTo>
                  <a:lnTo>
                    <a:pt x="20437" y="27657"/>
                  </a:lnTo>
                  <a:lnTo>
                    <a:pt x="23280" y="32933"/>
                  </a:lnTo>
                  <a:lnTo>
                    <a:pt x="29322" y="32388"/>
                  </a:lnTo>
                  <a:lnTo>
                    <a:pt x="35542" y="31660"/>
                  </a:lnTo>
                  <a:lnTo>
                    <a:pt x="33410" y="26747"/>
                  </a:lnTo>
                  <a:lnTo>
                    <a:pt x="33588" y="23654"/>
                  </a:lnTo>
                  <a:lnTo>
                    <a:pt x="33054" y="20560"/>
                  </a:lnTo>
                  <a:lnTo>
                    <a:pt x="30033" y="17285"/>
                  </a:lnTo>
                  <a:lnTo>
                    <a:pt x="34654" y="16194"/>
                  </a:lnTo>
                  <a:lnTo>
                    <a:pt x="37853" y="15466"/>
                  </a:lnTo>
                  <a:lnTo>
                    <a:pt x="39452" y="18013"/>
                  </a:lnTo>
                  <a:lnTo>
                    <a:pt x="40696" y="20742"/>
                  </a:lnTo>
                  <a:lnTo>
                    <a:pt x="43362" y="26929"/>
                  </a:lnTo>
                  <a:lnTo>
                    <a:pt x="43540" y="32388"/>
                  </a:lnTo>
                  <a:lnTo>
                    <a:pt x="38386" y="37300"/>
                  </a:lnTo>
                  <a:lnTo>
                    <a:pt x="33588" y="41667"/>
                  </a:lnTo>
                  <a:lnTo>
                    <a:pt x="27012" y="41485"/>
                  </a:lnTo>
                  <a:lnTo>
                    <a:pt x="23102" y="38574"/>
                  </a:lnTo>
                  <a:lnTo>
                    <a:pt x="13602" y="30145"/>
                  </a:lnTo>
                  <a:lnTo>
                    <a:pt x="4853" y="20859"/>
                  </a:lnTo>
                  <a:lnTo>
                    <a:pt x="1954" y="17649"/>
                  </a:lnTo>
                  <a:lnTo>
                    <a:pt x="0" y="15466"/>
                  </a:lnTo>
                  <a:lnTo>
                    <a:pt x="355" y="10371"/>
                  </a:lnTo>
                  <a:lnTo>
                    <a:pt x="4087" y="12009"/>
                  </a:lnTo>
                  <a:lnTo>
                    <a:pt x="12262" y="15466"/>
                  </a:lnTo>
                  <a:lnTo>
                    <a:pt x="14039" y="7642"/>
                  </a:lnTo>
                  <a:lnTo>
                    <a:pt x="18660" y="5094"/>
                  </a:lnTo>
                  <a:lnTo>
                    <a:pt x="20792" y="4003"/>
                  </a:lnTo>
                  <a:lnTo>
                    <a:pt x="22569" y="0"/>
                  </a:lnTo>
                  <a:lnTo>
                    <a:pt x="25590" y="3093"/>
                  </a:lnTo>
                  <a:lnTo>
                    <a:pt x="27545" y="5276"/>
                  </a:lnTo>
                  <a:lnTo>
                    <a:pt x="26834" y="8369"/>
                  </a:lnTo>
                  <a:lnTo>
                    <a:pt x="24880" y="10735"/>
                  </a:lnTo>
                  <a:lnTo>
                    <a:pt x="23458" y="12736"/>
                  </a:lnTo>
                  <a:lnTo>
                    <a:pt x="21681" y="14192"/>
                  </a:lnTo>
                  <a:lnTo>
                    <a:pt x="20259" y="16194"/>
                  </a:lnTo>
                  <a:lnTo>
                    <a:pt x="18482" y="18377"/>
                  </a:lnTo>
                  <a:lnTo>
                    <a:pt x="13861" y="20015"/>
                  </a:lnTo>
                  <a:close/>
                </a:path>
              </a:pathLst>
            </a:custGeom>
            <a:solidFill>
              <a:srgbClr val="F8BE95"/>
            </a:solidFill>
          </p:spPr>
          <p:txBody>
            <a:bodyPr wrap="square" lIns="0" tIns="0" rIns="0" bIns="0" rtlCol="0">
              <a:noAutofit/>
            </a:bodyPr>
            <a:lstStyle/>
            <a:p>
              <a:endParaRPr sz="1758"/>
            </a:p>
          </p:txBody>
        </p:sp>
        <p:sp>
          <p:nvSpPr>
            <p:cNvPr id="2210" name="object 1187"/>
            <p:cNvSpPr/>
            <p:nvPr/>
          </p:nvSpPr>
          <p:spPr>
            <a:xfrm>
              <a:off x="6550659" y="2518571"/>
              <a:ext cx="35849" cy="36699"/>
            </a:xfrm>
            <a:custGeom>
              <a:avLst/>
              <a:gdLst/>
              <a:ahLst/>
              <a:cxnLst/>
              <a:rect l="l" t="t" r="r" b="b"/>
              <a:pathLst>
                <a:path w="36712" h="37583">
                  <a:moveTo>
                    <a:pt x="18230" y="22016"/>
                  </a:moveTo>
                  <a:lnTo>
                    <a:pt x="13254" y="22926"/>
                  </a:lnTo>
                  <a:lnTo>
                    <a:pt x="14320" y="18559"/>
                  </a:lnTo>
                  <a:lnTo>
                    <a:pt x="13787" y="15648"/>
                  </a:lnTo>
                  <a:lnTo>
                    <a:pt x="13431" y="13646"/>
                  </a:lnTo>
                  <a:lnTo>
                    <a:pt x="13076" y="11281"/>
                  </a:lnTo>
                  <a:lnTo>
                    <a:pt x="10410" y="12009"/>
                  </a:lnTo>
                  <a:lnTo>
                    <a:pt x="7745" y="12554"/>
                  </a:lnTo>
                  <a:lnTo>
                    <a:pt x="7034" y="14920"/>
                  </a:lnTo>
                  <a:lnTo>
                    <a:pt x="7034" y="17649"/>
                  </a:lnTo>
                  <a:lnTo>
                    <a:pt x="13015" y="27625"/>
                  </a:lnTo>
                  <a:lnTo>
                    <a:pt x="24588" y="27677"/>
                  </a:lnTo>
                  <a:lnTo>
                    <a:pt x="27649" y="26019"/>
                  </a:lnTo>
                  <a:lnTo>
                    <a:pt x="31203" y="20560"/>
                  </a:lnTo>
                  <a:lnTo>
                    <a:pt x="34224" y="25473"/>
                  </a:lnTo>
                  <a:lnTo>
                    <a:pt x="36712" y="29476"/>
                  </a:lnTo>
                  <a:lnTo>
                    <a:pt x="31914" y="33115"/>
                  </a:lnTo>
                  <a:lnTo>
                    <a:pt x="28715" y="34935"/>
                  </a:lnTo>
                  <a:lnTo>
                    <a:pt x="17425" y="37583"/>
                  </a:lnTo>
                  <a:lnTo>
                    <a:pt x="6796" y="31594"/>
                  </a:lnTo>
                  <a:lnTo>
                    <a:pt x="0" y="21431"/>
                  </a:lnTo>
                  <a:lnTo>
                    <a:pt x="1340" y="10277"/>
                  </a:lnTo>
                  <a:lnTo>
                    <a:pt x="1880" y="9279"/>
                  </a:lnTo>
                  <a:lnTo>
                    <a:pt x="4368" y="4912"/>
                  </a:lnTo>
                  <a:lnTo>
                    <a:pt x="8633" y="0"/>
                  </a:lnTo>
                  <a:lnTo>
                    <a:pt x="14142" y="2183"/>
                  </a:lnTo>
                  <a:lnTo>
                    <a:pt x="18585" y="4003"/>
                  </a:lnTo>
                  <a:lnTo>
                    <a:pt x="22317" y="8551"/>
                  </a:lnTo>
                  <a:lnTo>
                    <a:pt x="21429" y="11827"/>
                  </a:lnTo>
                  <a:lnTo>
                    <a:pt x="20540" y="17467"/>
                  </a:lnTo>
                  <a:lnTo>
                    <a:pt x="21784" y="21106"/>
                  </a:lnTo>
                  <a:lnTo>
                    <a:pt x="18230" y="22016"/>
                  </a:lnTo>
                  <a:close/>
                </a:path>
              </a:pathLst>
            </a:custGeom>
            <a:solidFill>
              <a:srgbClr val="F8BE95"/>
            </a:solidFill>
          </p:spPr>
          <p:txBody>
            <a:bodyPr wrap="square" lIns="0" tIns="0" rIns="0" bIns="0" rtlCol="0">
              <a:noAutofit/>
            </a:bodyPr>
            <a:lstStyle/>
            <a:p>
              <a:endParaRPr sz="1758"/>
            </a:p>
          </p:txBody>
        </p:sp>
        <p:sp>
          <p:nvSpPr>
            <p:cNvPr id="2211" name="object 1188"/>
            <p:cNvSpPr/>
            <p:nvPr/>
          </p:nvSpPr>
          <p:spPr>
            <a:xfrm>
              <a:off x="6283529" y="2426710"/>
              <a:ext cx="40781" cy="31093"/>
            </a:xfrm>
            <a:custGeom>
              <a:avLst/>
              <a:gdLst/>
              <a:ahLst/>
              <a:cxnLst/>
              <a:rect l="l" t="t" r="r" b="b"/>
              <a:pathLst>
                <a:path w="41763" h="31842">
                  <a:moveTo>
                    <a:pt x="18304" y="31842"/>
                  </a:moveTo>
                  <a:lnTo>
                    <a:pt x="10307" y="27657"/>
                  </a:lnTo>
                  <a:lnTo>
                    <a:pt x="3199" y="23836"/>
                  </a:lnTo>
                  <a:lnTo>
                    <a:pt x="0" y="18741"/>
                  </a:lnTo>
                  <a:lnTo>
                    <a:pt x="888" y="10371"/>
                  </a:lnTo>
                  <a:lnTo>
                    <a:pt x="12994" y="10388"/>
                  </a:lnTo>
                  <a:lnTo>
                    <a:pt x="24373" y="6759"/>
                  </a:lnTo>
                  <a:lnTo>
                    <a:pt x="28434" y="6186"/>
                  </a:lnTo>
                  <a:lnTo>
                    <a:pt x="31988" y="6186"/>
                  </a:lnTo>
                  <a:lnTo>
                    <a:pt x="36253" y="0"/>
                  </a:lnTo>
                  <a:lnTo>
                    <a:pt x="39275" y="4912"/>
                  </a:lnTo>
                  <a:lnTo>
                    <a:pt x="41763" y="8915"/>
                  </a:lnTo>
                  <a:lnTo>
                    <a:pt x="35365" y="9643"/>
                  </a:lnTo>
                  <a:lnTo>
                    <a:pt x="33410" y="12372"/>
                  </a:lnTo>
                  <a:lnTo>
                    <a:pt x="30922" y="15466"/>
                  </a:lnTo>
                  <a:lnTo>
                    <a:pt x="28789" y="18741"/>
                  </a:lnTo>
                  <a:lnTo>
                    <a:pt x="26124" y="21652"/>
                  </a:lnTo>
                  <a:lnTo>
                    <a:pt x="21859" y="26201"/>
                  </a:lnTo>
                  <a:lnTo>
                    <a:pt x="18304" y="31842"/>
                  </a:lnTo>
                  <a:close/>
                </a:path>
              </a:pathLst>
            </a:custGeom>
            <a:solidFill>
              <a:srgbClr val="E6AF89"/>
            </a:solidFill>
          </p:spPr>
          <p:txBody>
            <a:bodyPr wrap="square" lIns="0" tIns="0" rIns="0" bIns="0" rtlCol="0">
              <a:noAutofit/>
            </a:bodyPr>
            <a:lstStyle/>
            <a:p>
              <a:endParaRPr sz="1758"/>
            </a:p>
          </p:txBody>
        </p:sp>
        <p:sp>
          <p:nvSpPr>
            <p:cNvPr id="2212" name="object 1189"/>
            <p:cNvSpPr/>
            <p:nvPr/>
          </p:nvSpPr>
          <p:spPr>
            <a:xfrm>
              <a:off x="6245166" y="2241043"/>
              <a:ext cx="21171" cy="36956"/>
            </a:xfrm>
            <a:custGeom>
              <a:avLst/>
              <a:gdLst/>
              <a:ahLst/>
              <a:cxnLst/>
              <a:rect l="l" t="t" r="r" b="b"/>
              <a:pathLst>
                <a:path w="21681" h="37846">
                  <a:moveTo>
                    <a:pt x="6930" y="37846"/>
                  </a:moveTo>
                  <a:lnTo>
                    <a:pt x="3618" y="25609"/>
                  </a:lnTo>
                  <a:lnTo>
                    <a:pt x="1592" y="13094"/>
                  </a:lnTo>
                  <a:lnTo>
                    <a:pt x="46" y="378"/>
                  </a:lnTo>
                  <a:lnTo>
                    <a:pt x="0" y="0"/>
                  </a:lnTo>
                  <a:lnTo>
                    <a:pt x="7467" y="10339"/>
                  </a:lnTo>
                  <a:lnTo>
                    <a:pt x="14667" y="20804"/>
                  </a:lnTo>
                  <a:lnTo>
                    <a:pt x="20614" y="32046"/>
                  </a:lnTo>
                  <a:lnTo>
                    <a:pt x="21681" y="34753"/>
                  </a:lnTo>
                  <a:lnTo>
                    <a:pt x="16705" y="35663"/>
                  </a:lnTo>
                  <a:lnTo>
                    <a:pt x="11729" y="36754"/>
                  </a:lnTo>
                  <a:lnTo>
                    <a:pt x="6930" y="37846"/>
                  </a:lnTo>
                  <a:close/>
                </a:path>
              </a:pathLst>
            </a:custGeom>
            <a:solidFill>
              <a:srgbClr val="E7E6E3"/>
            </a:solidFill>
          </p:spPr>
          <p:txBody>
            <a:bodyPr wrap="square" lIns="0" tIns="0" rIns="0" bIns="0" rtlCol="0">
              <a:noAutofit/>
            </a:bodyPr>
            <a:lstStyle/>
            <a:p>
              <a:endParaRPr sz="1758"/>
            </a:p>
          </p:txBody>
        </p:sp>
        <p:sp>
          <p:nvSpPr>
            <p:cNvPr id="2213" name="object 1190"/>
            <p:cNvSpPr/>
            <p:nvPr/>
          </p:nvSpPr>
          <p:spPr>
            <a:xfrm>
              <a:off x="6450109" y="2628927"/>
              <a:ext cx="18555" cy="42820"/>
            </a:xfrm>
            <a:custGeom>
              <a:avLst/>
              <a:gdLst/>
              <a:ahLst/>
              <a:cxnLst/>
              <a:rect l="l" t="t" r="r" b="b"/>
              <a:pathLst>
                <a:path w="19002" h="43851">
                  <a:moveTo>
                    <a:pt x="1777" y="0"/>
                  </a:moveTo>
                  <a:lnTo>
                    <a:pt x="6220" y="181"/>
                  </a:lnTo>
                  <a:lnTo>
                    <a:pt x="11906" y="545"/>
                  </a:lnTo>
                  <a:lnTo>
                    <a:pt x="9241" y="5276"/>
                  </a:lnTo>
                  <a:lnTo>
                    <a:pt x="9596" y="7642"/>
                  </a:lnTo>
                  <a:lnTo>
                    <a:pt x="6575" y="14192"/>
                  </a:lnTo>
                  <a:lnTo>
                    <a:pt x="11551" y="16194"/>
                  </a:lnTo>
                  <a:lnTo>
                    <a:pt x="14039" y="19469"/>
                  </a:lnTo>
                  <a:lnTo>
                    <a:pt x="19002" y="31594"/>
                  </a:lnTo>
                  <a:lnTo>
                    <a:pt x="13814" y="40680"/>
                  </a:lnTo>
                  <a:lnTo>
                    <a:pt x="13150" y="41121"/>
                  </a:lnTo>
                  <a:lnTo>
                    <a:pt x="11195" y="42577"/>
                  </a:lnTo>
                  <a:lnTo>
                    <a:pt x="9063" y="43851"/>
                  </a:lnTo>
                  <a:lnTo>
                    <a:pt x="6930" y="41849"/>
                  </a:lnTo>
                  <a:lnTo>
                    <a:pt x="5153" y="40212"/>
                  </a:lnTo>
                  <a:lnTo>
                    <a:pt x="5509" y="37846"/>
                  </a:lnTo>
                  <a:lnTo>
                    <a:pt x="6752" y="36391"/>
                  </a:lnTo>
                  <a:lnTo>
                    <a:pt x="12617" y="30204"/>
                  </a:lnTo>
                  <a:lnTo>
                    <a:pt x="9063" y="25655"/>
                  </a:lnTo>
                  <a:lnTo>
                    <a:pt x="4265" y="21288"/>
                  </a:lnTo>
                  <a:lnTo>
                    <a:pt x="0" y="17649"/>
                  </a:lnTo>
                  <a:lnTo>
                    <a:pt x="533" y="12736"/>
                  </a:lnTo>
                  <a:lnTo>
                    <a:pt x="710" y="8006"/>
                  </a:lnTo>
                  <a:lnTo>
                    <a:pt x="710" y="4003"/>
                  </a:lnTo>
                  <a:lnTo>
                    <a:pt x="1777" y="0"/>
                  </a:lnTo>
                  <a:close/>
                </a:path>
              </a:pathLst>
            </a:custGeom>
            <a:solidFill>
              <a:srgbClr val="F8BE95"/>
            </a:solidFill>
          </p:spPr>
          <p:txBody>
            <a:bodyPr wrap="square" lIns="0" tIns="0" rIns="0" bIns="0" rtlCol="0">
              <a:noAutofit/>
            </a:bodyPr>
            <a:lstStyle/>
            <a:p>
              <a:endParaRPr sz="1758"/>
            </a:p>
          </p:txBody>
        </p:sp>
        <p:sp>
          <p:nvSpPr>
            <p:cNvPr id="2214" name="object 1191"/>
            <p:cNvSpPr/>
            <p:nvPr/>
          </p:nvSpPr>
          <p:spPr>
            <a:xfrm>
              <a:off x="6491764" y="2589127"/>
              <a:ext cx="25336" cy="25763"/>
            </a:xfrm>
            <a:custGeom>
              <a:avLst/>
              <a:gdLst/>
              <a:ahLst/>
              <a:cxnLst/>
              <a:rect l="l" t="t" r="r" b="b"/>
              <a:pathLst>
                <a:path w="25946" h="26383">
                  <a:moveTo>
                    <a:pt x="3021" y="0"/>
                  </a:moveTo>
                  <a:lnTo>
                    <a:pt x="12288" y="7027"/>
                  </a:lnTo>
                  <a:lnTo>
                    <a:pt x="23568" y="18987"/>
                  </a:lnTo>
                  <a:lnTo>
                    <a:pt x="25946" y="22744"/>
                  </a:lnTo>
                  <a:lnTo>
                    <a:pt x="25590" y="25473"/>
                  </a:lnTo>
                  <a:lnTo>
                    <a:pt x="23280" y="26383"/>
                  </a:lnTo>
                  <a:lnTo>
                    <a:pt x="21681" y="25109"/>
                  </a:lnTo>
                  <a:lnTo>
                    <a:pt x="11990" y="16786"/>
                  </a:lnTo>
                  <a:lnTo>
                    <a:pt x="3331" y="7527"/>
                  </a:lnTo>
                  <a:lnTo>
                    <a:pt x="1599" y="5094"/>
                  </a:lnTo>
                  <a:lnTo>
                    <a:pt x="0" y="2911"/>
                  </a:lnTo>
                  <a:lnTo>
                    <a:pt x="888" y="545"/>
                  </a:lnTo>
                  <a:lnTo>
                    <a:pt x="3021" y="0"/>
                  </a:lnTo>
                  <a:close/>
                </a:path>
              </a:pathLst>
            </a:custGeom>
            <a:solidFill>
              <a:srgbClr val="F8BE95"/>
            </a:solidFill>
          </p:spPr>
          <p:txBody>
            <a:bodyPr wrap="square" lIns="0" tIns="0" rIns="0" bIns="0" rtlCol="0">
              <a:noAutofit/>
            </a:bodyPr>
            <a:lstStyle/>
            <a:p>
              <a:endParaRPr sz="1758"/>
            </a:p>
          </p:txBody>
        </p:sp>
        <p:sp>
          <p:nvSpPr>
            <p:cNvPr id="2215" name="object 1192"/>
            <p:cNvSpPr/>
            <p:nvPr/>
          </p:nvSpPr>
          <p:spPr>
            <a:xfrm>
              <a:off x="6200230" y="2524078"/>
              <a:ext cx="10412" cy="7818"/>
            </a:xfrm>
            <a:custGeom>
              <a:avLst/>
              <a:gdLst/>
              <a:ahLst/>
              <a:cxnLst/>
              <a:rect l="l" t="t" r="r" b="b"/>
              <a:pathLst>
                <a:path w="10663" h="8006">
                  <a:moveTo>
                    <a:pt x="4442" y="545"/>
                  </a:moveTo>
                  <a:lnTo>
                    <a:pt x="6220" y="0"/>
                  </a:lnTo>
                  <a:lnTo>
                    <a:pt x="8530" y="363"/>
                  </a:lnTo>
                  <a:lnTo>
                    <a:pt x="9241" y="2365"/>
                  </a:lnTo>
                  <a:lnTo>
                    <a:pt x="10663" y="7096"/>
                  </a:lnTo>
                  <a:lnTo>
                    <a:pt x="6931" y="7278"/>
                  </a:lnTo>
                  <a:lnTo>
                    <a:pt x="4087" y="8006"/>
                  </a:lnTo>
                  <a:lnTo>
                    <a:pt x="3554" y="8006"/>
                  </a:lnTo>
                  <a:lnTo>
                    <a:pt x="3199" y="7824"/>
                  </a:lnTo>
                  <a:lnTo>
                    <a:pt x="3021" y="7278"/>
                  </a:lnTo>
                  <a:lnTo>
                    <a:pt x="3732" y="5094"/>
                  </a:lnTo>
                  <a:lnTo>
                    <a:pt x="0" y="1819"/>
                  </a:lnTo>
                  <a:lnTo>
                    <a:pt x="4442" y="545"/>
                  </a:lnTo>
                  <a:close/>
                </a:path>
              </a:pathLst>
            </a:custGeom>
            <a:solidFill>
              <a:srgbClr val="E6AF89"/>
            </a:solidFill>
          </p:spPr>
          <p:txBody>
            <a:bodyPr wrap="square" lIns="0" tIns="0" rIns="0" bIns="0" rtlCol="0">
              <a:noAutofit/>
            </a:bodyPr>
            <a:lstStyle/>
            <a:p>
              <a:endParaRPr sz="1758"/>
            </a:p>
          </p:txBody>
        </p:sp>
        <p:sp>
          <p:nvSpPr>
            <p:cNvPr id="2216" name="object 1193"/>
            <p:cNvSpPr/>
            <p:nvPr/>
          </p:nvSpPr>
          <p:spPr>
            <a:xfrm>
              <a:off x="6265813" y="2274808"/>
              <a:ext cx="2082" cy="2309"/>
            </a:xfrm>
            <a:custGeom>
              <a:avLst/>
              <a:gdLst/>
              <a:ahLst/>
              <a:cxnLst/>
              <a:rect l="l" t="t" r="r" b="b"/>
              <a:pathLst>
                <a:path w="2132" h="2365">
                  <a:moveTo>
                    <a:pt x="1421" y="1637"/>
                  </a:moveTo>
                  <a:lnTo>
                    <a:pt x="710" y="1091"/>
                  </a:lnTo>
                  <a:lnTo>
                    <a:pt x="0" y="363"/>
                  </a:lnTo>
                  <a:lnTo>
                    <a:pt x="1777" y="0"/>
                  </a:lnTo>
                  <a:lnTo>
                    <a:pt x="1954" y="1273"/>
                  </a:lnTo>
                  <a:lnTo>
                    <a:pt x="2132" y="2365"/>
                  </a:lnTo>
                  <a:lnTo>
                    <a:pt x="1421" y="1637"/>
                  </a:lnTo>
                  <a:close/>
                </a:path>
              </a:pathLst>
            </a:custGeom>
            <a:solidFill>
              <a:srgbClr val="E7E6E3"/>
            </a:solidFill>
          </p:spPr>
          <p:txBody>
            <a:bodyPr wrap="square" lIns="0" tIns="0" rIns="0" bIns="0" rtlCol="0">
              <a:noAutofit/>
            </a:bodyPr>
            <a:lstStyle/>
            <a:p>
              <a:endParaRPr sz="1758"/>
            </a:p>
          </p:txBody>
        </p:sp>
        <p:sp>
          <p:nvSpPr>
            <p:cNvPr id="2217" name="object 1194"/>
            <p:cNvSpPr/>
            <p:nvPr/>
          </p:nvSpPr>
          <p:spPr>
            <a:xfrm>
              <a:off x="4572642" y="2400432"/>
              <a:ext cx="175445" cy="114424"/>
            </a:xfrm>
            <a:custGeom>
              <a:avLst/>
              <a:gdLst/>
              <a:ahLst/>
              <a:cxnLst/>
              <a:rect l="l" t="t" r="r" b="b"/>
              <a:pathLst>
                <a:path w="179669" h="117179">
                  <a:moveTo>
                    <a:pt x="0" y="70416"/>
                  </a:moveTo>
                  <a:lnTo>
                    <a:pt x="374" y="61781"/>
                  </a:lnTo>
                  <a:lnTo>
                    <a:pt x="6115" y="50033"/>
                  </a:lnTo>
                  <a:lnTo>
                    <a:pt x="14881" y="38614"/>
                  </a:lnTo>
                  <a:lnTo>
                    <a:pt x="24331" y="30966"/>
                  </a:lnTo>
                  <a:lnTo>
                    <a:pt x="29856" y="28748"/>
                  </a:lnTo>
                  <a:lnTo>
                    <a:pt x="31810" y="27293"/>
                  </a:lnTo>
                  <a:lnTo>
                    <a:pt x="33054" y="22744"/>
                  </a:lnTo>
                  <a:lnTo>
                    <a:pt x="40711" y="12551"/>
                  </a:lnTo>
                  <a:lnTo>
                    <a:pt x="51157" y="4922"/>
                  </a:lnTo>
                  <a:lnTo>
                    <a:pt x="51892" y="4184"/>
                  </a:lnTo>
                  <a:lnTo>
                    <a:pt x="55802" y="0"/>
                  </a:lnTo>
                  <a:lnTo>
                    <a:pt x="62911" y="5276"/>
                  </a:lnTo>
                  <a:lnTo>
                    <a:pt x="68597" y="6914"/>
                  </a:lnTo>
                  <a:lnTo>
                    <a:pt x="80736" y="10653"/>
                  </a:lnTo>
                  <a:lnTo>
                    <a:pt x="92863" y="14401"/>
                  </a:lnTo>
                  <a:lnTo>
                    <a:pt x="104987" y="18148"/>
                  </a:lnTo>
                  <a:lnTo>
                    <a:pt x="117115" y="21883"/>
                  </a:lnTo>
                  <a:lnTo>
                    <a:pt x="129254" y="25595"/>
                  </a:lnTo>
                  <a:lnTo>
                    <a:pt x="141412" y="29275"/>
                  </a:lnTo>
                  <a:lnTo>
                    <a:pt x="153598" y="32911"/>
                  </a:lnTo>
                  <a:lnTo>
                    <a:pt x="159232" y="34571"/>
                  </a:lnTo>
                  <a:lnTo>
                    <a:pt x="164919" y="36209"/>
                  </a:lnTo>
                  <a:lnTo>
                    <a:pt x="168296" y="44761"/>
                  </a:lnTo>
                  <a:lnTo>
                    <a:pt x="177004" y="39484"/>
                  </a:lnTo>
                  <a:lnTo>
                    <a:pt x="178425" y="38574"/>
                  </a:lnTo>
                  <a:lnTo>
                    <a:pt x="179669" y="46398"/>
                  </a:lnTo>
                  <a:lnTo>
                    <a:pt x="175226" y="50401"/>
                  </a:lnTo>
                  <a:lnTo>
                    <a:pt x="165776" y="58970"/>
                  </a:lnTo>
                  <a:lnTo>
                    <a:pt x="156111" y="67239"/>
                  </a:lnTo>
                  <a:lnTo>
                    <a:pt x="146323" y="75327"/>
                  </a:lnTo>
                  <a:lnTo>
                    <a:pt x="136501" y="83352"/>
                  </a:lnTo>
                  <a:lnTo>
                    <a:pt x="126737" y="91430"/>
                  </a:lnTo>
                  <a:lnTo>
                    <a:pt x="120846" y="96436"/>
                  </a:lnTo>
                  <a:lnTo>
                    <a:pt x="110523" y="104376"/>
                  </a:lnTo>
                  <a:lnTo>
                    <a:pt x="99675" y="110943"/>
                  </a:lnTo>
                  <a:lnTo>
                    <a:pt x="88066" y="115957"/>
                  </a:lnTo>
                  <a:lnTo>
                    <a:pt x="84236" y="117179"/>
                  </a:lnTo>
                  <a:lnTo>
                    <a:pt x="72548" y="112259"/>
                  </a:lnTo>
                  <a:lnTo>
                    <a:pt x="60829" y="107343"/>
                  </a:lnTo>
                  <a:lnTo>
                    <a:pt x="49206" y="102194"/>
                  </a:lnTo>
                  <a:lnTo>
                    <a:pt x="41052" y="98255"/>
                  </a:lnTo>
                  <a:lnTo>
                    <a:pt x="33232" y="94252"/>
                  </a:lnTo>
                  <a:lnTo>
                    <a:pt x="27901" y="95344"/>
                  </a:lnTo>
                  <a:lnTo>
                    <a:pt x="23280" y="102804"/>
                  </a:lnTo>
                  <a:lnTo>
                    <a:pt x="13398" y="94267"/>
                  </a:lnTo>
                  <a:lnTo>
                    <a:pt x="6438" y="83522"/>
                  </a:lnTo>
                  <a:lnTo>
                    <a:pt x="783" y="72014"/>
                  </a:lnTo>
                  <a:lnTo>
                    <a:pt x="0" y="70416"/>
                  </a:lnTo>
                  <a:close/>
                </a:path>
              </a:pathLst>
            </a:custGeom>
            <a:solidFill>
              <a:srgbClr val="E6AF89"/>
            </a:solidFill>
          </p:spPr>
          <p:txBody>
            <a:bodyPr wrap="square" lIns="0" tIns="0" rIns="0" bIns="0" rtlCol="0">
              <a:noAutofit/>
            </a:bodyPr>
            <a:lstStyle/>
            <a:p>
              <a:endParaRPr sz="1758"/>
            </a:p>
          </p:txBody>
        </p:sp>
        <p:sp>
          <p:nvSpPr>
            <p:cNvPr id="2218" name="object 1195"/>
            <p:cNvSpPr/>
            <p:nvPr/>
          </p:nvSpPr>
          <p:spPr>
            <a:xfrm>
              <a:off x="4595028" y="2492460"/>
              <a:ext cx="59870" cy="27609"/>
            </a:xfrm>
            <a:custGeom>
              <a:avLst/>
              <a:gdLst/>
              <a:ahLst/>
              <a:cxnLst/>
              <a:rect l="l" t="t" r="r" b="b"/>
              <a:pathLst>
                <a:path w="61311" h="28274">
                  <a:moveTo>
                    <a:pt x="355" y="8551"/>
                  </a:moveTo>
                  <a:lnTo>
                    <a:pt x="4976" y="1091"/>
                  </a:lnTo>
                  <a:lnTo>
                    <a:pt x="10307" y="0"/>
                  </a:lnTo>
                  <a:lnTo>
                    <a:pt x="18126" y="4003"/>
                  </a:lnTo>
                  <a:lnTo>
                    <a:pt x="29605" y="9459"/>
                  </a:lnTo>
                  <a:lnTo>
                    <a:pt x="41269" y="14517"/>
                  </a:lnTo>
                  <a:lnTo>
                    <a:pt x="52991" y="19410"/>
                  </a:lnTo>
                  <a:lnTo>
                    <a:pt x="61311" y="22926"/>
                  </a:lnTo>
                  <a:lnTo>
                    <a:pt x="49376" y="27094"/>
                  </a:lnTo>
                  <a:lnTo>
                    <a:pt x="36463" y="28274"/>
                  </a:lnTo>
                  <a:lnTo>
                    <a:pt x="23755" y="26616"/>
                  </a:lnTo>
                  <a:lnTo>
                    <a:pt x="12435" y="22272"/>
                  </a:lnTo>
                  <a:lnTo>
                    <a:pt x="3909" y="15648"/>
                  </a:lnTo>
                  <a:lnTo>
                    <a:pt x="1954" y="13646"/>
                  </a:lnTo>
                  <a:lnTo>
                    <a:pt x="0" y="11645"/>
                  </a:lnTo>
                  <a:lnTo>
                    <a:pt x="355" y="8551"/>
                  </a:lnTo>
                  <a:close/>
                </a:path>
              </a:pathLst>
            </a:custGeom>
            <a:solidFill>
              <a:srgbClr val="FCFCFC"/>
            </a:solidFill>
          </p:spPr>
          <p:txBody>
            <a:bodyPr wrap="square" lIns="0" tIns="0" rIns="0" bIns="0" rtlCol="0">
              <a:noAutofit/>
            </a:bodyPr>
            <a:lstStyle/>
            <a:p>
              <a:endParaRPr sz="1758"/>
            </a:p>
          </p:txBody>
        </p:sp>
        <p:sp>
          <p:nvSpPr>
            <p:cNvPr id="2219" name="object 1196"/>
            <p:cNvSpPr/>
            <p:nvPr/>
          </p:nvSpPr>
          <p:spPr>
            <a:xfrm>
              <a:off x="4577651" y="2394207"/>
              <a:ext cx="38525" cy="46729"/>
            </a:xfrm>
            <a:custGeom>
              <a:avLst/>
              <a:gdLst/>
              <a:ahLst/>
              <a:cxnLst/>
              <a:rect l="l" t="t" r="r" b="b"/>
              <a:pathLst>
                <a:path w="39452" h="47854">
                  <a:moveTo>
                    <a:pt x="9663" y="20296"/>
                  </a:moveTo>
                  <a:lnTo>
                    <a:pt x="17588" y="10188"/>
                  </a:lnTo>
                  <a:lnTo>
                    <a:pt x="21148" y="5276"/>
                  </a:lnTo>
                  <a:lnTo>
                    <a:pt x="24702" y="0"/>
                  </a:lnTo>
                  <a:lnTo>
                    <a:pt x="30744" y="1455"/>
                  </a:lnTo>
                  <a:lnTo>
                    <a:pt x="34654" y="5276"/>
                  </a:lnTo>
                  <a:lnTo>
                    <a:pt x="39452" y="9825"/>
                  </a:lnTo>
                  <a:lnTo>
                    <a:pt x="34121" y="12736"/>
                  </a:lnTo>
                  <a:lnTo>
                    <a:pt x="31455" y="15830"/>
                  </a:lnTo>
                  <a:lnTo>
                    <a:pt x="23141" y="25419"/>
                  </a:lnTo>
                  <a:lnTo>
                    <a:pt x="14894" y="35078"/>
                  </a:lnTo>
                  <a:lnTo>
                    <a:pt x="6685" y="44776"/>
                  </a:lnTo>
                  <a:lnTo>
                    <a:pt x="4087" y="47854"/>
                  </a:lnTo>
                  <a:lnTo>
                    <a:pt x="2665" y="46580"/>
                  </a:lnTo>
                  <a:lnTo>
                    <a:pt x="1421" y="45306"/>
                  </a:lnTo>
                  <a:lnTo>
                    <a:pt x="0" y="44033"/>
                  </a:lnTo>
                  <a:lnTo>
                    <a:pt x="3030" y="31162"/>
                  </a:lnTo>
                  <a:lnTo>
                    <a:pt x="9663" y="20296"/>
                  </a:lnTo>
                  <a:close/>
                </a:path>
              </a:pathLst>
            </a:custGeom>
            <a:solidFill>
              <a:srgbClr val="E6AF89"/>
            </a:solidFill>
          </p:spPr>
          <p:txBody>
            <a:bodyPr wrap="square" lIns="0" tIns="0" rIns="0" bIns="0" rtlCol="0">
              <a:noAutofit/>
            </a:bodyPr>
            <a:lstStyle/>
            <a:p>
              <a:endParaRPr sz="1758"/>
            </a:p>
          </p:txBody>
        </p:sp>
        <p:sp>
          <p:nvSpPr>
            <p:cNvPr id="2220" name="object 1197"/>
            <p:cNvSpPr/>
            <p:nvPr/>
          </p:nvSpPr>
          <p:spPr>
            <a:xfrm>
              <a:off x="4765957" y="2236601"/>
              <a:ext cx="25683" cy="45840"/>
            </a:xfrm>
            <a:custGeom>
              <a:avLst/>
              <a:gdLst/>
              <a:ahLst/>
              <a:cxnLst/>
              <a:rect l="l" t="t" r="r" b="b"/>
              <a:pathLst>
                <a:path w="26301" h="46944">
                  <a:moveTo>
                    <a:pt x="5153" y="43487"/>
                  </a:moveTo>
                  <a:lnTo>
                    <a:pt x="0" y="39666"/>
                  </a:lnTo>
                  <a:lnTo>
                    <a:pt x="6077" y="28488"/>
                  </a:lnTo>
                  <a:lnTo>
                    <a:pt x="13146" y="17984"/>
                  </a:lnTo>
                  <a:lnTo>
                    <a:pt x="20680" y="7738"/>
                  </a:lnTo>
                  <a:lnTo>
                    <a:pt x="26301" y="0"/>
                  </a:lnTo>
                  <a:lnTo>
                    <a:pt x="25144" y="12769"/>
                  </a:lnTo>
                  <a:lnTo>
                    <a:pt x="23103" y="25292"/>
                  </a:lnTo>
                  <a:lnTo>
                    <a:pt x="20197" y="37629"/>
                  </a:lnTo>
                  <a:lnTo>
                    <a:pt x="17416" y="46944"/>
                  </a:lnTo>
                  <a:lnTo>
                    <a:pt x="14039" y="38574"/>
                  </a:lnTo>
                  <a:lnTo>
                    <a:pt x="5153" y="43487"/>
                  </a:lnTo>
                  <a:close/>
                </a:path>
              </a:pathLst>
            </a:custGeom>
            <a:solidFill>
              <a:srgbClr val="E7E6E3"/>
            </a:solidFill>
          </p:spPr>
          <p:txBody>
            <a:bodyPr wrap="square" lIns="0" tIns="0" rIns="0" bIns="0" rtlCol="0">
              <a:noAutofit/>
            </a:bodyPr>
            <a:lstStyle/>
            <a:p>
              <a:endParaRPr sz="1758"/>
            </a:p>
          </p:txBody>
        </p:sp>
        <p:sp>
          <p:nvSpPr>
            <p:cNvPr id="2221" name="object 1198"/>
            <p:cNvSpPr/>
            <p:nvPr/>
          </p:nvSpPr>
          <p:spPr>
            <a:xfrm>
              <a:off x="4814177" y="2543285"/>
              <a:ext cx="17007" cy="16879"/>
            </a:xfrm>
            <a:custGeom>
              <a:avLst/>
              <a:gdLst/>
              <a:ahLst/>
              <a:cxnLst/>
              <a:rect l="l" t="t" r="r" b="b"/>
              <a:pathLst>
                <a:path w="17416" h="17285">
                  <a:moveTo>
                    <a:pt x="0" y="8915"/>
                  </a:moveTo>
                  <a:lnTo>
                    <a:pt x="2843" y="5094"/>
                  </a:lnTo>
                  <a:lnTo>
                    <a:pt x="4265" y="6004"/>
                  </a:lnTo>
                  <a:lnTo>
                    <a:pt x="888" y="12009"/>
                  </a:lnTo>
                  <a:lnTo>
                    <a:pt x="5864" y="8551"/>
                  </a:lnTo>
                  <a:lnTo>
                    <a:pt x="9774" y="5640"/>
                  </a:lnTo>
                  <a:lnTo>
                    <a:pt x="11729" y="181"/>
                  </a:lnTo>
                  <a:lnTo>
                    <a:pt x="17416" y="0"/>
                  </a:lnTo>
                  <a:lnTo>
                    <a:pt x="12973" y="6914"/>
                  </a:lnTo>
                  <a:lnTo>
                    <a:pt x="9596" y="14738"/>
                  </a:lnTo>
                  <a:lnTo>
                    <a:pt x="888" y="17285"/>
                  </a:lnTo>
                  <a:lnTo>
                    <a:pt x="177" y="12918"/>
                  </a:lnTo>
                  <a:lnTo>
                    <a:pt x="0" y="8915"/>
                  </a:lnTo>
                  <a:close/>
                </a:path>
              </a:pathLst>
            </a:custGeom>
            <a:solidFill>
              <a:srgbClr val="317193"/>
            </a:solidFill>
          </p:spPr>
          <p:txBody>
            <a:bodyPr wrap="square" lIns="0" tIns="0" rIns="0" bIns="0" rtlCol="0">
              <a:noAutofit/>
            </a:bodyPr>
            <a:lstStyle/>
            <a:p>
              <a:endParaRPr sz="1758"/>
            </a:p>
          </p:txBody>
        </p:sp>
        <p:sp>
          <p:nvSpPr>
            <p:cNvPr id="2222" name="object 1199"/>
            <p:cNvSpPr/>
            <p:nvPr/>
          </p:nvSpPr>
          <p:spPr>
            <a:xfrm>
              <a:off x="4644459" y="2360810"/>
              <a:ext cx="15444" cy="16701"/>
            </a:xfrm>
            <a:custGeom>
              <a:avLst/>
              <a:gdLst/>
              <a:ahLst/>
              <a:cxnLst/>
              <a:rect l="l" t="t" r="r" b="b"/>
              <a:pathLst>
                <a:path w="15816" h="17103">
                  <a:moveTo>
                    <a:pt x="15816" y="0"/>
                  </a:moveTo>
                  <a:lnTo>
                    <a:pt x="13150" y="7460"/>
                  </a:lnTo>
                  <a:lnTo>
                    <a:pt x="7819" y="12554"/>
                  </a:lnTo>
                  <a:lnTo>
                    <a:pt x="1954" y="17103"/>
                  </a:lnTo>
                  <a:lnTo>
                    <a:pt x="1244" y="15284"/>
                  </a:lnTo>
                  <a:lnTo>
                    <a:pt x="533" y="13646"/>
                  </a:lnTo>
                  <a:lnTo>
                    <a:pt x="0" y="12009"/>
                  </a:lnTo>
                  <a:lnTo>
                    <a:pt x="6220" y="9279"/>
                  </a:lnTo>
                  <a:lnTo>
                    <a:pt x="8352" y="1091"/>
                  </a:lnTo>
                  <a:lnTo>
                    <a:pt x="15816" y="0"/>
                  </a:lnTo>
                  <a:close/>
                </a:path>
              </a:pathLst>
            </a:custGeom>
            <a:solidFill>
              <a:srgbClr val="317193"/>
            </a:solidFill>
          </p:spPr>
          <p:txBody>
            <a:bodyPr wrap="square" lIns="0" tIns="0" rIns="0" bIns="0" rtlCol="0">
              <a:noAutofit/>
            </a:bodyPr>
            <a:lstStyle/>
            <a:p>
              <a:endParaRPr sz="1758"/>
            </a:p>
          </p:txBody>
        </p:sp>
        <p:sp>
          <p:nvSpPr>
            <p:cNvPr id="2223" name="object 1200"/>
            <p:cNvSpPr/>
            <p:nvPr/>
          </p:nvSpPr>
          <p:spPr>
            <a:xfrm>
              <a:off x="4831184" y="2392952"/>
              <a:ext cx="6767" cy="5507"/>
            </a:xfrm>
            <a:custGeom>
              <a:avLst/>
              <a:gdLst/>
              <a:ahLst/>
              <a:cxnLst/>
              <a:rect l="l" t="t" r="r" b="b"/>
              <a:pathLst>
                <a:path w="6930" h="5640">
                  <a:moveTo>
                    <a:pt x="4620" y="4730"/>
                  </a:moveTo>
                  <a:lnTo>
                    <a:pt x="2310" y="4003"/>
                  </a:lnTo>
                  <a:lnTo>
                    <a:pt x="0" y="3275"/>
                  </a:lnTo>
                  <a:lnTo>
                    <a:pt x="3554" y="0"/>
                  </a:lnTo>
                  <a:lnTo>
                    <a:pt x="6042" y="181"/>
                  </a:lnTo>
                  <a:lnTo>
                    <a:pt x="6930" y="5640"/>
                  </a:lnTo>
                  <a:lnTo>
                    <a:pt x="4620" y="4730"/>
                  </a:lnTo>
                  <a:close/>
                </a:path>
              </a:pathLst>
            </a:custGeom>
            <a:solidFill>
              <a:srgbClr val="2C6281"/>
            </a:solidFill>
          </p:spPr>
          <p:txBody>
            <a:bodyPr wrap="square" lIns="0" tIns="0" rIns="0" bIns="0" rtlCol="0">
              <a:noAutofit/>
            </a:bodyPr>
            <a:lstStyle/>
            <a:p>
              <a:endParaRPr sz="1758"/>
            </a:p>
          </p:txBody>
        </p:sp>
        <p:sp>
          <p:nvSpPr>
            <p:cNvPr id="2224" name="object 1201"/>
            <p:cNvSpPr/>
            <p:nvPr/>
          </p:nvSpPr>
          <p:spPr>
            <a:xfrm>
              <a:off x="4764200" y="2275341"/>
              <a:ext cx="2082" cy="2309"/>
            </a:xfrm>
            <a:custGeom>
              <a:avLst/>
              <a:gdLst/>
              <a:ahLst/>
              <a:cxnLst/>
              <a:rect l="l" t="t" r="r" b="b"/>
              <a:pathLst>
                <a:path w="2132" h="2365">
                  <a:moveTo>
                    <a:pt x="0" y="2365"/>
                  </a:moveTo>
                  <a:lnTo>
                    <a:pt x="710" y="1455"/>
                  </a:lnTo>
                  <a:lnTo>
                    <a:pt x="1421" y="727"/>
                  </a:lnTo>
                  <a:lnTo>
                    <a:pt x="2132" y="0"/>
                  </a:lnTo>
                  <a:lnTo>
                    <a:pt x="1421" y="727"/>
                  </a:lnTo>
                  <a:lnTo>
                    <a:pt x="710" y="1455"/>
                  </a:lnTo>
                  <a:lnTo>
                    <a:pt x="0" y="2365"/>
                  </a:lnTo>
                  <a:close/>
                </a:path>
              </a:pathLst>
            </a:custGeom>
            <a:solidFill>
              <a:srgbClr val="E7E6E3"/>
            </a:solidFill>
          </p:spPr>
          <p:txBody>
            <a:bodyPr wrap="square" lIns="0" tIns="0" rIns="0" bIns="0" rtlCol="0">
              <a:noAutofit/>
            </a:bodyPr>
            <a:lstStyle/>
            <a:p>
              <a:endParaRPr sz="1758"/>
            </a:p>
          </p:txBody>
        </p:sp>
        <p:sp>
          <p:nvSpPr>
            <p:cNvPr id="2225" name="object 1202"/>
            <p:cNvSpPr/>
            <p:nvPr/>
          </p:nvSpPr>
          <p:spPr>
            <a:xfrm>
              <a:off x="5161804" y="2520535"/>
              <a:ext cx="36789" cy="35179"/>
            </a:xfrm>
            <a:custGeom>
              <a:avLst/>
              <a:gdLst/>
              <a:ahLst/>
              <a:cxnLst/>
              <a:rect l="l" t="t" r="r" b="b"/>
              <a:pathLst>
                <a:path w="37675" h="36026">
                  <a:moveTo>
                    <a:pt x="0" y="16009"/>
                  </a:moveTo>
                  <a:lnTo>
                    <a:pt x="1599" y="12006"/>
                  </a:lnTo>
                  <a:lnTo>
                    <a:pt x="3198" y="7821"/>
                  </a:lnTo>
                  <a:lnTo>
                    <a:pt x="4798" y="3818"/>
                  </a:lnTo>
                  <a:lnTo>
                    <a:pt x="18230" y="0"/>
                  </a:lnTo>
                  <a:lnTo>
                    <a:pt x="21318" y="9878"/>
                  </a:lnTo>
                  <a:lnTo>
                    <a:pt x="21325" y="11096"/>
                  </a:lnTo>
                  <a:lnTo>
                    <a:pt x="21325" y="14371"/>
                  </a:lnTo>
                  <a:lnTo>
                    <a:pt x="23458" y="19466"/>
                  </a:lnTo>
                  <a:lnTo>
                    <a:pt x="19726" y="20740"/>
                  </a:lnTo>
                  <a:lnTo>
                    <a:pt x="14928" y="22377"/>
                  </a:lnTo>
                  <a:lnTo>
                    <a:pt x="14750" y="17283"/>
                  </a:lnTo>
                  <a:lnTo>
                    <a:pt x="14039" y="13826"/>
                  </a:lnTo>
                  <a:lnTo>
                    <a:pt x="13684" y="12188"/>
                  </a:lnTo>
                  <a:lnTo>
                    <a:pt x="12440" y="11096"/>
                  </a:lnTo>
                  <a:lnTo>
                    <a:pt x="10662" y="12006"/>
                  </a:lnTo>
                  <a:lnTo>
                    <a:pt x="8708" y="13098"/>
                  </a:lnTo>
                  <a:lnTo>
                    <a:pt x="7641" y="14917"/>
                  </a:lnTo>
                  <a:lnTo>
                    <a:pt x="7997" y="16919"/>
                  </a:lnTo>
                  <a:lnTo>
                    <a:pt x="8885" y="20922"/>
                  </a:lnTo>
                  <a:lnTo>
                    <a:pt x="10662" y="24561"/>
                  </a:lnTo>
                  <a:lnTo>
                    <a:pt x="14394" y="26744"/>
                  </a:lnTo>
                  <a:lnTo>
                    <a:pt x="18304" y="28928"/>
                  </a:lnTo>
                  <a:lnTo>
                    <a:pt x="21858" y="28382"/>
                  </a:lnTo>
                  <a:lnTo>
                    <a:pt x="25235" y="25471"/>
                  </a:lnTo>
                  <a:lnTo>
                    <a:pt x="28078" y="23105"/>
                  </a:lnTo>
                  <a:lnTo>
                    <a:pt x="31455" y="17829"/>
                  </a:lnTo>
                  <a:lnTo>
                    <a:pt x="34654" y="22923"/>
                  </a:lnTo>
                  <a:lnTo>
                    <a:pt x="37675" y="27472"/>
                  </a:lnTo>
                  <a:lnTo>
                    <a:pt x="32166" y="30747"/>
                  </a:lnTo>
                  <a:lnTo>
                    <a:pt x="28789" y="33113"/>
                  </a:lnTo>
                  <a:lnTo>
                    <a:pt x="18613" y="36026"/>
                  </a:lnTo>
                  <a:lnTo>
                    <a:pt x="8965" y="31884"/>
                  </a:lnTo>
                  <a:lnTo>
                    <a:pt x="1821" y="21874"/>
                  </a:lnTo>
                  <a:lnTo>
                    <a:pt x="0" y="16009"/>
                  </a:lnTo>
                  <a:close/>
                </a:path>
              </a:pathLst>
            </a:custGeom>
            <a:solidFill>
              <a:srgbClr val="2C6281"/>
            </a:solidFill>
          </p:spPr>
          <p:txBody>
            <a:bodyPr wrap="square" lIns="0" tIns="0" rIns="0" bIns="0" rtlCol="0">
              <a:noAutofit/>
            </a:bodyPr>
            <a:lstStyle/>
            <a:p>
              <a:endParaRPr sz="1758"/>
            </a:p>
          </p:txBody>
        </p:sp>
        <p:sp>
          <p:nvSpPr>
            <p:cNvPr id="2226" name="object 1203"/>
            <p:cNvSpPr/>
            <p:nvPr/>
          </p:nvSpPr>
          <p:spPr>
            <a:xfrm>
              <a:off x="5231188" y="2450716"/>
              <a:ext cx="32625" cy="33581"/>
            </a:xfrm>
            <a:custGeom>
              <a:avLst/>
              <a:gdLst/>
              <a:ahLst/>
              <a:cxnLst/>
              <a:rect l="l" t="t" r="r" b="b"/>
              <a:pathLst>
                <a:path w="33410" h="34389">
                  <a:moveTo>
                    <a:pt x="0" y="33843"/>
                  </a:moveTo>
                  <a:lnTo>
                    <a:pt x="7467" y="23333"/>
                  </a:lnTo>
                  <a:lnTo>
                    <a:pt x="15933" y="13809"/>
                  </a:lnTo>
                  <a:lnTo>
                    <a:pt x="25480" y="5398"/>
                  </a:lnTo>
                  <a:lnTo>
                    <a:pt x="33232" y="0"/>
                  </a:lnTo>
                  <a:lnTo>
                    <a:pt x="33410" y="181"/>
                  </a:lnTo>
                  <a:lnTo>
                    <a:pt x="26105" y="10824"/>
                  </a:lnTo>
                  <a:lnTo>
                    <a:pt x="17659" y="20320"/>
                  </a:lnTo>
                  <a:lnTo>
                    <a:pt x="8155" y="28773"/>
                  </a:lnTo>
                  <a:lnTo>
                    <a:pt x="533" y="34389"/>
                  </a:lnTo>
                  <a:lnTo>
                    <a:pt x="0" y="33843"/>
                  </a:lnTo>
                  <a:close/>
                </a:path>
              </a:pathLst>
            </a:custGeom>
            <a:solidFill>
              <a:srgbClr val="2C6281"/>
            </a:solidFill>
          </p:spPr>
          <p:txBody>
            <a:bodyPr wrap="square" lIns="0" tIns="0" rIns="0" bIns="0" rtlCol="0">
              <a:noAutofit/>
            </a:bodyPr>
            <a:lstStyle/>
            <a:p>
              <a:endParaRPr sz="1758"/>
            </a:p>
          </p:txBody>
        </p:sp>
        <p:sp>
          <p:nvSpPr>
            <p:cNvPr id="2227" name="object 1204"/>
            <p:cNvSpPr/>
            <p:nvPr/>
          </p:nvSpPr>
          <p:spPr>
            <a:xfrm>
              <a:off x="5307719" y="2372537"/>
              <a:ext cx="32625" cy="33403"/>
            </a:xfrm>
            <a:custGeom>
              <a:avLst/>
              <a:gdLst/>
              <a:ahLst/>
              <a:cxnLst/>
              <a:rect l="l" t="t" r="r" b="b"/>
              <a:pathLst>
                <a:path w="33410" h="34207">
                  <a:moveTo>
                    <a:pt x="33410" y="363"/>
                  </a:moveTo>
                  <a:lnTo>
                    <a:pt x="26037" y="10926"/>
                  </a:lnTo>
                  <a:lnTo>
                    <a:pt x="17558" y="20413"/>
                  </a:lnTo>
                  <a:lnTo>
                    <a:pt x="7934" y="28764"/>
                  </a:lnTo>
                  <a:lnTo>
                    <a:pt x="0" y="34207"/>
                  </a:lnTo>
                  <a:lnTo>
                    <a:pt x="0" y="34025"/>
                  </a:lnTo>
                  <a:lnTo>
                    <a:pt x="7281" y="23356"/>
                  </a:lnTo>
                  <a:lnTo>
                    <a:pt x="15709" y="13839"/>
                  </a:lnTo>
                  <a:lnTo>
                    <a:pt x="25283" y="5455"/>
                  </a:lnTo>
                  <a:lnTo>
                    <a:pt x="33054" y="0"/>
                  </a:lnTo>
                  <a:lnTo>
                    <a:pt x="33410" y="363"/>
                  </a:lnTo>
                  <a:close/>
                </a:path>
              </a:pathLst>
            </a:custGeom>
            <a:solidFill>
              <a:srgbClr val="2C6281"/>
            </a:solidFill>
          </p:spPr>
          <p:txBody>
            <a:bodyPr wrap="square" lIns="0" tIns="0" rIns="0" bIns="0" rtlCol="0">
              <a:noAutofit/>
            </a:bodyPr>
            <a:lstStyle/>
            <a:p>
              <a:endParaRPr sz="1758"/>
            </a:p>
          </p:txBody>
        </p:sp>
        <p:sp>
          <p:nvSpPr>
            <p:cNvPr id="2228" name="object 1205"/>
            <p:cNvSpPr/>
            <p:nvPr/>
          </p:nvSpPr>
          <p:spPr>
            <a:xfrm>
              <a:off x="5211406" y="2481623"/>
              <a:ext cx="24988" cy="23453"/>
            </a:xfrm>
            <a:custGeom>
              <a:avLst/>
              <a:gdLst/>
              <a:ahLst/>
              <a:cxnLst/>
              <a:rect l="l" t="t" r="r" b="b"/>
              <a:pathLst>
                <a:path w="25590" h="24018">
                  <a:moveTo>
                    <a:pt x="5153" y="15284"/>
                  </a:moveTo>
                  <a:lnTo>
                    <a:pt x="7997" y="12009"/>
                  </a:lnTo>
                  <a:lnTo>
                    <a:pt x="11018" y="8369"/>
                  </a:lnTo>
                  <a:lnTo>
                    <a:pt x="15283" y="5458"/>
                  </a:lnTo>
                  <a:lnTo>
                    <a:pt x="11018" y="0"/>
                  </a:lnTo>
                  <a:lnTo>
                    <a:pt x="14039" y="727"/>
                  </a:lnTo>
                  <a:lnTo>
                    <a:pt x="17238" y="1455"/>
                  </a:lnTo>
                  <a:lnTo>
                    <a:pt x="20259" y="2183"/>
                  </a:lnTo>
                  <a:lnTo>
                    <a:pt x="20792" y="2729"/>
                  </a:lnTo>
                  <a:lnTo>
                    <a:pt x="20081" y="6914"/>
                  </a:lnTo>
                  <a:lnTo>
                    <a:pt x="25590" y="8006"/>
                  </a:lnTo>
                  <a:lnTo>
                    <a:pt x="25413" y="12009"/>
                  </a:lnTo>
                  <a:lnTo>
                    <a:pt x="25057" y="12372"/>
                  </a:lnTo>
                  <a:lnTo>
                    <a:pt x="14531" y="12183"/>
                  </a:lnTo>
                  <a:lnTo>
                    <a:pt x="7113" y="19540"/>
                  </a:lnTo>
                  <a:lnTo>
                    <a:pt x="533" y="24018"/>
                  </a:lnTo>
                  <a:lnTo>
                    <a:pt x="0" y="17467"/>
                  </a:lnTo>
                  <a:lnTo>
                    <a:pt x="5153" y="15284"/>
                  </a:lnTo>
                  <a:close/>
                </a:path>
              </a:pathLst>
            </a:custGeom>
            <a:solidFill>
              <a:srgbClr val="2C6281"/>
            </a:solidFill>
          </p:spPr>
          <p:txBody>
            <a:bodyPr wrap="square" lIns="0" tIns="0" rIns="0" bIns="0" rtlCol="0">
              <a:noAutofit/>
            </a:bodyPr>
            <a:lstStyle/>
            <a:p>
              <a:endParaRPr sz="1758"/>
            </a:p>
          </p:txBody>
        </p:sp>
        <p:sp>
          <p:nvSpPr>
            <p:cNvPr id="2229" name="object 1206"/>
            <p:cNvSpPr/>
            <p:nvPr/>
          </p:nvSpPr>
          <p:spPr>
            <a:xfrm>
              <a:off x="5245252" y="2502946"/>
              <a:ext cx="25510" cy="26118"/>
            </a:xfrm>
            <a:custGeom>
              <a:avLst/>
              <a:gdLst/>
              <a:ahLst/>
              <a:cxnLst/>
              <a:rect l="l" t="t" r="r" b="b"/>
              <a:pathLst>
                <a:path w="26124" h="26747">
                  <a:moveTo>
                    <a:pt x="26124" y="26747"/>
                  </a:moveTo>
                  <a:lnTo>
                    <a:pt x="15343" y="19557"/>
                  </a:lnTo>
                  <a:lnTo>
                    <a:pt x="6542" y="10385"/>
                  </a:lnTo>
                  <a:lnTo>
                    <a:pt x="0" y="181"/>
                  </a:lnTo>
                  <a:lnTo>
                    <a:pt x="177" y="0"/>
                  </a:lnTo>
                  <a:lnTo>
                    <a:pt x="10791" y="7315"/>
                  </a:lnTo>
                  <a:lnTo>
                    <a:pt x="19626" y="16411"/>
                  </a:lnTo>
                  <a:lnTo>
                    <a:pt x="26124" y="26747"/>
                  </a:lnTo>
                  <a:close/>
                </a:path>
              </a:pathLst>
            </a:custGeom>
            <a:solidFill>
              <a:srgbClr val="2C6281"/>
            </a:solidFill>
          </p:spPr>
          <p:txBody>
            <a:bodyPr wrap="square" lIns="0" tIns="0" rIns="0" bIns="0" rtlCol="0">
              <a:noAutofit/>
            </a:bodyPr>
            <a:lstStyle/>
            <a:p>
              <a:endParaRPr sz="1758"/>
            </a:p>
          </p:txBody>
        </p:sp>
        <p:sp>
          <p:nvSpPr>
            <p:cNvPr id="2230" name="object 1207"/>
            <p:cNvSpPr/>
            <p:nvPr/>
          </p:nvSpPr>
          <p:spPr>
            <a:xfrm>
              <a:off x="5235876" y="2493346"/>
              <a:ext cx="9544" cy="9772"/>
            </a:xfrm>
            <a:custGeom>
              <a:avLst/>
              <a:gdLst/>
              <a:ahLst/>
              <a:cxnLst/>
              <a:rect l="l" t="t" r="r" b="b"/>
              <a:pathLst>
                <a:path w="9774" h="10007">
                  <a:moveTo>
                    <a:pt x="9596" y="10007"/>
                  </a:moveTo>
                  <a:lnTo>
                    <a:pt x="4087" y="9097"/>
                  </a:lnTo>
                  <a:lnTo>
                    <a:pt x="888" y="5822"/>
                  </a:lnTo>
                  <a:lnTo>
                    <a:pt x="0" y="363"/>
                  </a:lnTo>
                  <a:lnTo>
                    <a:pt x="355" y="0"/>
                  </a:lnTo>
                  <a:lnTo>
                    <a:pt x="5686" y="1091"/>
                  </a:lnTo>
                  <a:lnTo>
                    <a:pt x="8708" y="4366"/>
                  </a:lnTo>
                  <a:lnTo>
                    <a:pt x="9774" y="9825"/>
                  </a:lnTo>
                  <a:lnTo>
                    <a:pt x="9596" y="10007"/>
                  </a:lnTo>
                  <a:close/>
                </a:path>
              </a:pathLst>
            </a:custGeom>
            <a:solidFill>
              <a:srgbClr val="2C6281"/>
            </a:solidFill>
          </p:spPr>
          <p:txBody>
            <a:bodyPr wrap="square" lIns="0" tIns="0" rIns="0" bIns="0" rtlCol="0">
              <a:noAutofit/>
            </a:bodyPr>
            <a:lstStyle/>
            <a:p>
              <a:endParaRPr sz="1758"/>
            </a:p>
          </p:txBody>
        </p:sp>
        <p:sp>
          <p:nvSpPr>
            <p:cNvPr id="2231" name="object 1208"/>
            <p:cNvSpPr/>
            <p:nvPr/>
          </p:nvSpPr>
          <p:spPr>
            <a:xfrm>
              <a:off x="5152435" y="2765542"/>
              <a:ext cx="7461" cy="7640"/>
            </a:xfrm>
            <a:custGeom>
              <a:avLst/>
              <a:gdLst/>
              <a:ahLst/>
              <a:cxnLst/>
              <a:rect l="l" t="t" r="r" b="b"/>
              <a:pathLst>
                <a:path w="7641" h="7824">
                  <a:moveTo>
                    <a:pt x="710" y="0"/>
                  </a:moveTo>
                  <a:lnTo>
                    <a:pt x="4798" y="727"/>
                  </a:lnTo>
                  <a:lnTo>
                    <a:pt x="7286" y="3093"/>
                  </a:lnTo>
                  <a:lnTo>
                    <a:pt x="7641" y="7460"/>
                  </a:lnTo>
                  <a:lnTo>
                    <a:pt x="7286" y="7824"/>
                  </a:lnTo>
                  <a:lnTo>
                    <a:pt x="3021" y="7460"/>
                  </a:lnTo>
                  <a:lnTo>
                    <a:pt x="710" y="4912"/>
                  </a:lnTo>
                  <a:lnTo>
                    <a:pt x="0" y="727"/>
                  </a:lnTo>
                  <a:lnTo>
                    <a:pt x="710" y="0"/>
                  </a:lnTo>
                  <a:close/>
                </a:path>
              </a:pathLst>
            </a:custGeom>
            <a:solidFill>
              <a:srgbClr val="317193"/>
            </a:solidFill>
          </p:spPr>
          <p:txBody>
            <a:bodyPr wrap="square" lIns="0" tIns="0" rIns="0" bIns="0" rtlCol="0">
              <a:noAutofit/>
            </a:bodyPr>
            <a:lstStyle/>
            <a:p>
              <a:endParaRPr sz="1758"/>
            </a:p>
          </p:txBody>
        </p:sp>
        <p:sp>
          <p:nvSpPr>
            <p:cNvPr id="2232" name="object 1209"/>
            <p:cNvSpPr/>
            <p:nvPr/>
          </p:nvSpPr>
          <p:spPr>
            <a:xfrm>
              <a:off x="5161806" y="2775327"/>
              <a:ext cx="3991" cy="3909"/>
            </a:xfrm>
            <a:custGeom>
              <a:avLst/>
              <a:gdLst/>
              <a:ahLst/>
              <a:cxnLst/>
              <a:rect l="l" t="t" r="r" b="b"/>
              <a:pathLst>
                <a:path w="4087" h="4003">
                  <a:moveTo>
                    <a:pt x="533" y="4003"/>
                  </a:moveTo>
                  <a:lnTo>
                    <a:pt x="355" y="2183"/>
                  </a:lnTo>
                  <a:lnTo>
                    <a:pt x="0" y="181"/>
                  </a:lnTo>
                  <a:lnTo>
                    <a:pt x="177" y="181"/>
                  </a:lnTo>
                  <a:lnTo>
                    <a:pt x="355" y="0"/>
                  </a:lnTo>
                  <a:lnTo>
                    <a:pt x="2132" y="363"/>
                  </a:lnTo>
                  <a:lnTo>
                    <a:pt x="4087" y="363"/>
                  </a:lnTo>
                  <a:lnTo>
                    <a:pt x="3909" y="3093"/>
                  </a:lnTo>
                  <a:lnTo>
                    <a:pt x="3909" y="3457"/>
                  </a:lnTo>
                  <a:lnTo>
                    <a:pt x="3554" y="4003"/>
                  </a:lnTo>
                  <a:lnTo>
                    <a:pt x="533" y="4003"/>
                  </a:lnTo>
                  <a:close/>
                </a:path>
              </a:pathLst>
            </a:custGeom>
            <a:solidFill>
              <a:srgbClr val="317193"/>
            </a:solidFill>
          </p:spPr>
          <p:txBody>
            <a:bodyPr wrap="square" lIns="0" tIns="0" rIns="0" bIns="0" rtlCol="0">
              <a:noAutofit/>
            </a:bodyPr>
            <a:lstStyle/>
            <a:p>
              <a:endParaRPr sz="1758"/>
            </a:p>
          </p:txBody>
        </p:sp>
        <p:sp>
          <p:nvSpPr>
            <p:cNvPr id="2233" name="object 1210"/>
            <p:cNvSpPr/>
            <p:nvPr/>
          </p:nvSpPr>
          <p:spPr>
            <a:xfrm>
              <a:off x="5303933" y="2405762"/>
              <a:ext cx="3817" cy="3909"/>
            </a:xfrm>
            <a:custGeom>
              <a:avLst/>
              <a:gdLst/>
              <a:ahLst/>
              <a:cxnLst/>
              <a:rect l="l" t="t" r="r" b="b"/>
              <a:pathLst>
                <a:path w="3909" h="4003">
                  <a:moveTo>
                    <a:pt x="2132" y="363"/>
                  </a:moveTo>
                  <a:lnTo>
                    <a:pt x="3909" y="0"/>
                  </a:lnTo>
                  <a:lnTo>
                    <a:pt x="3909" y="181"/>
                  </a:lnTo>
                  <a:lnTo>
                    <a:pt x="3732" y="2001"/>
                  </a:lnTo>
                  <a:lnTo>
                    <a:pt x="3732" y="4003"/>
                  </a:lnTo>
                  <a:lnTo>
                    <a:pt x="710" y="4003"/>
                  </a:lnTo>
                  <a:lnTo>
                    <a:pt x="355" y="3457"/>
                  </a:lnTo>
                  <a:lnTo>
                    <a:pt x="177" y="3093"/>
                  </a:lnTo>
                  <a:lnTo>
                    <a:pt x="0" y="363"/>
                  </a:lnTo>
                  <a:lnTo>
                    <a:pt x="2132" y="363"/>
                  </a:lnTo>
                  <a:close/>
                </a:path>
              </a:pathLst>
            </a:custGeom>
            <a:solidFill>
              <a:srgbClr val="317193"/>
            </a:solidFill>
          </p:spPr>
          <p:txBody>
            <a:bodyPr wrap="square" lIns="0" tIns="0" rIns="0" bIns="0" rtlCol="0">
              <a:noAutofit/>
            </a:bodyPr>
            <a:lstStyle/>
            <a:p>
              <a:endParaRPr sz="1758"/>
            </a:p>
          </p:txBody>
        </p:sp>
        <p:sp>
          <p:nvSpPr>
            <p:cNvPr id="2234" name="object 1211"/>
            <p:cNvSpPr/>
            <p:nvPr/>
          </p:nvSpPr>
          <p:spPr>
            <a:xfrm>
              <a:off x="5148959" y="2762004"/>
              <a:ext cx="4165" cy="4263"/>
            </a:xfrm>
            <a:custGeom>
              <a:avLst/>
              <a:gdLst/>
              <a:ahLst/>
              <a:cxnLst/>
              <a:rect l="l" t="t" r="r" b="b"/>
              <a:pathLst>
                <a:path w="4265" h="4366">
                  <a:moveTo>
                    <a:pt x="533" y="181"/>
                  </a:moveTo>
                  <a:lnTo>
                    <a:pt x="888" y="181"/>
                  </a:lnTo>
                  <a:lnTo>
                    <a:pt x="3376" y="0"/>
                  </a:lnTo>
                  <a:lnTo>
                    <a:pt x="3732" y="2001"/>
                  </a:lnTo>
                  <a:lnTo>
                    <a:pt x="4265" y="3639"/>
                  </a:lnTo>
                  <a:lnTo>
                    <a:pt x="3554" y="4366"/>
                  </a:lnTo>
                  <a:lnTo>
                    <a:pt x="1777" y="3821"/>
                  </a:lnTo>
                  <a:lnTo>
                    <a:pt x="0" y="3457"/>
                  </a:lnTo>
                  <a:lnTo>
                    <a:pt x="177" y="909"/>
                  </a:lnTo>
                  <a:lnTo>
                    <a:pt x="177" y="727"/>
                  </a:lnTo>
                  <a:lnTo>
                    <a:pt x="533" y="181"/>
                  </a:lnTo>
                  <a:close/>
                </a:path>
              </a:pathLst>
            </a:custGeom>
            <a:solidFill>
              <a:srgbClr val="317193"/>
            </a:solidFill>
          </p:spPr>
          <p:txBody>
            <a:bodyPr wrap="square" lIns="0" tIns="0" rIns="0" bIns="0" rtlCol="0">
              <a:noAutofit/>
            </a:bodyPr>
            <a:lstStyle/>
            <a:p>
              <a:endParaRPr sz="1758"/>
            </a:p>
          </p:txBody>
        </p:sp>
        <p:sp>
          <p:nvSpPr>
            <p:cNvPr id="2235" name="object 1212"/>
            <p:cNvSpPr/>
            <p:nvPr/>
          </p:nvSpPr>
          <p:spPr>
            <a:xfrm>
              <a:off x="5199811" y="2456389"/>
              <a:ext cx="3991" cy="4086"/>
            </a:xfrm>
            <a:custGeom>
              <a:avLst/>
              <a:gdLst/>
              <a:ahLst/>
              <a:cxnLst/>
              <a:rect l="l" t="t" r="r" b="b"/>
              <a:pathLst>
                <a:path w="4087" h="4184">
                  <a:moveTo>
                    <a:pt x="888" y="363"/>
                  </a:moveTo>
                  <a:lnTo>
                    <a:pt x="3376" y="0"/>
                  </a:lnTo>
                  <a:lnTo>
                    <a:pt x="3554" y="2183"/>
                  </a:lnTo>
                  <a:lnTo>
                    <a:pt x="4087" y="4003"/>
                  </a:lnTo>
                  <a:lnTo>
                    <a:pt x="3909" y="4184"/>
                  </a:lnTo>
                  <a:lnTo>
                    <a:pt x="1954" y="4003"/>
                  </a:lnTo>
                  <a:lnTo>
                    <a:pt x="0" y="3821"/>
                  </a:lnTo>
                  <a:lnTo>
                    <a:pt x="0" y="909"/>
                  </a:lnTo>
                  <a:lnTo>
                    <a:pt x="533" y="363"/>
                  </a:lnTo>
                  <a:lnTo>
                    <a:pt x="888" y="363"/>
                  </a:lnTo>
                  <a:close/>
                </a:path>
              </a:pathLst>
            </a:custGeom>
            <a:solidFill>
              <a:srgbClr val="317193"/>
            </a:solidFill>
          </p:spPr>
          <p:txBody>
            <a:bodyPr wrap="square" lIns="0" tIns="0" rIns="0" bIns="0" rtlCol="0">
              <a:noAutofit/>
            </a:bodyPr>
            <a:lstStyle/>
            <a:p>
              <a:endParaRPr sz="1758"/>
            </a:p>
          </p:txBody>
        </p:sp>
        <p:sp>
          <p:nvSpPr>
            <p:cNvPr id="2236" name="object 1213"/>
            <p:cNvSpPr/>
            <p:nvPr/>
          </p:nvSpPr>
          <p:spPr>
            <a:xfrm>
              <a:off x="5203624" y="2460304"/>
              <a:ext cx="3817" cy="3909"/>
            </a:xfrm>
            <a:custGeom>
              <a:avLst/>
              <a:gdLst/>
              <a:ahLst/>
              <a:cxnLst/>
              <a:rect l="l" t="t" r="r" b="b"/>
              <a:pathLst>
                <a:path w="3909" h="4003">
                  <a:moveTo>
                    <a:pt x="3909" y="545"/>
                  </a:moveTo>
                  <a:lnTo>
                    <a:pt x="3732" y="3275"/>
                  </a:lnTo>
                  <a:lnTo>
                    <a:pt x="3554" y="3457"/>
                  </a:lnTo>
                  <a:lnTo>
                    <a:pt x="3198" y="4003"/>
                  </a:lnTo>
                  <a:lnTo>
                    <a:pt x="177" y="4003"/>
                  </a:lnTo>
                  <a:lnTo>
                    <a:pt x="177" y="2001"/>
                  </a:lnTo>
                  <a:lnTo>
                    <a:pt x="0" y="181"/>
                  </a:lnTo>
                  <a:lnTo>
                    <a:pt x="177" y="0"/>
                  </a:lnTo>
                  <a:lnTo>
                    <a:pt x="1954" y="363"/>
                  </a:lnTo>
                  <a:lnTo>
                    <a:pt x="3909" y="545"/>
                  </a:lnTo>
                  <a:close/>
                </a:path>
              </a:pathLst>
            </a:custGeom>
            <a:solidFill>
              <a:srgbClr val="317193"/>
            </a:solidFill>
          </p:spPr>
          <p:txBody>
            <a:bodyPr wrap="square" lIns="0" tIns="0" rIns="0" bIns="0" rtlCol="0">
              <a:noAutofit/>
            </a:bodyPr>
            <a:lstStyle/>
            <a:p>
              <a:endParaRPr sz="1758"/>
            </a:p>
          </p:txBody>
        </p:sp>
        <p:sp>
          <p:nvSpPr>
            <p:cNvPr id="2237" name="object 1214"/>
            <p:cNvSpPr/>
            <p:nvPr/>
          </p:nvSpPr>
          <p:spPr>
            <a:xfrm>
              <a:off x="5217489" y="2476644"/>
              <a:ext cx="4685" cy="4974"/>
            </a:xfrm>
            <a:custGeom>
              <a:avLst/>
              <a:gdLst/>
              <a:ahLst/>
              <a:cxnLst/>
              <a:rect l="l" t="t" r="r" b="b"/>
              <a:pathLst>
                <a:path w="4798" h="5094">
                  <a:moveTo>
                    <a:pt x="4798" y="5094"/>
                  </a:moveTo>
                  <a:lnTo>
                    <a:pt x="2488" y="4184"/>
                  </a:lnTo>
                  <a:lnTo>
                    <a:pt x="888" y="2729"/>
                  </a:lnTo>
                  <a:lnTo>
                    <a:pt x="0" y="363"/>
                  </a:lnTo>
                  <a:lnTo>
                    <a:pt x="177" y="181"/>
                  </a:lnTo>
                  <a:lnTo>
                    <a:pt x="3376" y="0"/>
                  </a:lnTo>
                  <a:lnTo>
                    <a:pt x="4798" y="1819"/>
                  </a:lnTo>
                  <a:lnTo>
                    <a:pt x="4798" y="5094"/>
                  </a:lnTo>
                  <a:close/>
                </a:path>
              </a:pathLst>
            </a:custGeom>
            <a:solidFill>
              <a:srgbClr val="317193"/>
            </a:solidFill>
          </p:spPr>
          <p:txBody>
            <a:bodyPr wrap="square" lIns="0" tIns="0" rIns="0" bIns="0" rtlCol="0">
              <a:noAutofit/>
            </a:bodyPr>
            <a:lstStyle/>
            <a:p>
              <a:endParaRPr sz="1758"/>
            </a:p>
          </p:txBody>
        </p:sp>
        <p:sp>
          <p:nvSpPr>
            <p:cNvPr id="2238" name="object 1215"/>
            <p:cNvSpPr/>
            <p:nvPr/>
          </p:nvSpPr>
          <p:spPr>
            <a:xfrm>
              <a:off x="5187492" y="2443768"/>
              <a:ext cx="1735" cy="3198"/>
            </a:xfrm>
            <a:custGeom>
              <a:avLst/>
              <a:gdLst/>
              <a:ahLst/>
              <a:cxnLst/>
              <a:rect l="l" t="t" r="r" b="b"/>
              <a:pathLst>
                <a:path w="1777" h="3275">
                  <a:moveTo>
                    <a:pt x="533" y="909"/>
                  </a:moveTo>
                  <a:lnTo>
                    <a:pt x="1244" y="1819"/>
                  </a:lnTo>
                  <a:lnTo>
                    <a:pt x="1777" y="2729"/>
                  </a:lnTo>
                  <a:lnTo>
                    <a:pt x="1599" y="2911"/>
                  </a:lnTo>
                  <a:lnTo>
                    <a:pt x="1244" y="3093"/>
                  </a:lnTo>
                  <a:lnTo>
                    <a:pt x="888" y="3275"/>
                  </a:lnTo>
                  <a:lnTo>
                    <a:pt x="533" y="2183"/>
                  </a:lnTo>
                  <a:lnTo>
                    <a:pt x="177" y="1091"/>
                  </a:lnTo>
                  <a:lnTo>
                    <a:pt x="0" y="0"/>
                  </a:lnTo>
                  <a:lnTo>
                    <a:pt x="533" y="909"/>
                  </a:lnTo>
                  <a:close/>
                </a:path>
              </a:pathLst>
            </a:custGeom>
            <a:solidFill>
              <a:srgbClr val="317193"/>
            </a:solidFill>
          </p:spPr>
          <p:txBody>
            <a:bodyPr wrap="square" lIns="0" tIns="0" rIns="0" bIns="0" rtlCol="0">
              <a:noAutofit/>
            </a:bodyPr>
            <a:lstStyle/>
            <a:p>
              <a:endParaRPr sz="1758"/>
            </a:p>
          </p:txBody>
        </p:sp>
        <p:sp>
          <p:nvSpPr>
            <p:cNvPr id="2239" name="object 1216"/>
            <p:cNvSpPr/>
            <p:nvPr/>
          </p:nvSpPr>
          <p:spPr>
            <a:xfrm>
              <a:off x="5215575" y="2473795"/>
              <a:ext cx="2082" cy="3198"/>
            </a:xfrm>
            <a:custGeom>
              <a:avLst/>
              <a:gdLst/>
              <a:ahLst/>
              <a:cxnLst/>
              <a:rect l="l" t="t" r="r" b="b"/>
              <a:pathLst>
                <a:path w="2132" h="3275">
                  <a:moveTo>
                    <a:pt x="1954" y="3275"/>
                  </a:moveTo>
                  <a:lnTo>
                    <a:pt x="1244" y="2365"/>
                  </a:lnTo>
                  <a:lnTo>
                    <a:pt x="710" y="1637"/>
                  </a:lnTo>
                  <a:lnTo>
                    <a:pt x="0" y="909"/>
                  </a:lnTo>
                  <a:lnTo>
                    <a:pt x="533" y="545"/>
                  </a:lnTo>
                  <a:lnTo>
                    <a:pt x="888" y="363"/>
                  </a:lnTo>
                  <a:lnTo>
                    <a:pt x="1244" y="0"/>
                  </a:lnTo>
                  <a:lnTo>
                    <a:pt x="1599" y="1091"/>
                  </a:lnTo>
                  <a:lnTo>
                    <a:pt x="1777" y="2183"/>
                  </a:lnTo>
                  <a:lnTo>
                    <a:pt x="1954" y="3093"/>
                  </a:lnTo>
                  <a:lnTo>
                    <a:pt x="2132" y="3093"/>
                  </a:lnTo>
                  <a:lnTo>
                    <a:pt x="1954" y="3275"/>
                  </a:lnTo>
                  <a:close/>
                </a:path>
              </a:pathLst>
            </a:custGeom>
            <a:solidFill>
              <a:srgbClr val="317193"/>
            </a:solidFill>
          </p:spPr>
          <p:txBody>
            <a:bodyPr wrap="square" lIns="0" tIns="0" rIns="0" bIns="0" rtlCol="0">
              <a:noAutofit/>
            </a:bodyPr>
            <a:lstStyle/>
            <a:p>
              <a:endParaRPr sz="1758"/>
            </a:p>
          </p:txBody>
        </p:sp>
        <p:sp>
          <p:nvSpPr>
            <p:cNvPr id="2240" name="object 1217"/>
            <p:cNvSpPr/>
            <p:nvPr/>
          </p:nvSpPr>
          <p:spPr>
            <a:xfrm>
              <a:off x="5159553" y="2772839"/>
              <a:ext cx="2602" cy="2665"/>
            </a:xfrm>
            <a:custGeom>
              <a:avLst/>
              <a:gdLst/>
              <a:ahLst/>
              <a:cxnLst/>
              <a:rect l="l" t="t" r="r" b="b"/>
              <a:pathLst>
                <a:path w="2665" h="2729">
                  <a:moveTo>
                    <a:pt x="0" y="363"/>
                  </a:moveTo>
                  <a:lnTo>
                    <a:pt x="355" y="0"/>
                  </a:lnTo>
                  <a:lnTo>
                    <a:pt x="1066" y="909"/>
                  </a:lnTo>
                  <a:lnTo>
                    <a:pt x="1777" y="1637"/>
                  </a:lnTo>
                  <a:lnTo>
                    <a:pt x="2665" y="2547"/>
                  </a:lnTo>
                  <a:lnTo>
                    <a:pt x="2488" y="2729"/>
                  </a:lnTo>
                  <a:lnTo>
                    <a:pt x="2310" y="2729"/>
                  </a:lnTo>
                  <a:lnTo>
                    <a:pt x="1599" y="2001"/>
                  </a:lnTo>
                  <a:lnTo>
                    <a:pt x="888" y="1091"/>
                  </a:lnTo>
                  <a:lnTo>
                    <a:pt x="0" y="363"/>
                  </a:lnTo>
                  <a:close/>
                </a:path>
              </a:pathLst>
            </a:custGeom>
            <a:solidFill>
              <a:srgbClr val="317193"/>
            </a:solidFill>
          </p:spPr>
          <p:txBody>
            <a:bodyPr wrap="square" lIns="0" tIns="0" rIns="0" bIns="0" rtlCol="0">
              <a:noAutofit/>
            </a:bodyPr>
            <a:lstStyle/>
            <a:p>
              <a:endParaRPr sz="1758"/>
            </a:p>
          </p:txBody>
        </p:sp>
        <p:sp>
          <p:nvSpPr>
            <p:cNvPr id="2241" name="object 1218"/>
            <p:cNvSpPr/>
            <p:nvPr/>
          </p:nvSpPr>
          <p:spPr>
            <a:xfrm>
              <a:off x="5270935" y="2529237"/>
              <a:ext cx="867" cy="888"/>
            </a:xfrm>
            <a:custGeom>
              <a:avLst/>
              <a:gdLst/>
              <a:ahLst/>
              <a:cxnLst/>
              <a:rect l="l" t="t" r="r" b="b"/>
              <a:pathLst>
                <a:path w="888" h="909">
                  <a:moveTo>
                    <a:pt x="0" y="0"/>
                  </a:moveTo>
                  <a:lnTo>
                    <a:pt x="888" y="909"/>
                  </a:lnTo>
                  <a:lnTo>
                    <a:pt x="533" y="727"/>
                  </a:lnTo>
                  <a:lnTo>
                    <a:pt x="177" y="727"/>
                  </a:lnTo>
                  <a:lnTo>
                    <a:pt x="0" y="363"/>
                  </a:lnTo>
                  <a:lnTo>
                    <a:pt x="0" y="0"/>
                  </a:lnTo>
                  <a:close/>
                </a:path>
              </a:pathLst>
            </a:custGeom>
            <a:solidFill>
              <a:srgbClr val="2C6281"/>
            </a:solidFill>
          </p:spPr>
          <p:txBody>
            <a:bodyPr wrap="square" lIns="0" tIns="0" rIns="0" bIns="0" rtlCol="0">
              <a:noAutofit/>
            </a:bodyPr>
            <a:lstStyle/>
            <a:p>
              <a:endParaRPr sz="1758"/>
            </a:p>
          </p:txBody>
        </p:sp>
        <p:sp>
          <p:nvSpPr>
            <p:cNvPr id="2242" name="object 1219"/>
            <p:cNvSpPr/>
            <p:nvPr/>
          </p:nvSpPr>
          <p:spPr>
            <a:xfrm>
              <a:off x="5733609" y="2269472"/>
              <a:ext cx="111063" cy="136278"/>
            </a:xfrm>
            <a:custGeom>
              <a:avLst/>
              <a:gdLst/>
              <a:ahLst/>
              <a:cxnLst/>
              <a:rect l="l" t="t" r="r" b="b"/>
              <a:pathLst>
                <a:path w="113737" h="139559">
                  <a:moveTo>
                    <a:pt x="7108" y="22016"/>
                  </a:moveTo>
                  <a:lnTo>
                    <a:pt x="8707" y="28930"/>
                  </a:lnTo>
                  <a:lnTo>
                    <a:pt x="12439" y="32570"/>
                  </a:lnTo>
                  <a:lnTo>
                    <a:pt x="16349" y="36573"/>
                  </a:lnTo>
                  <a:lnTo>
                    <a:pt x="18837" y="37118"/>
                  </a:lnTo>
                  <a:lnTo>
                    <a:pt x="22747" y="32570"/>
                  </a:lnTo>
                  <a:lnTo>
                    <a:pt x="31463" y="23403"/>
                  </a:lnTo>
                  <a:lnTo>
                    <a:pt x="40430" y="14366"/>
                  </a:lnTo>
                  <a:lnTo>
                    <a:pt x="47805" y="6914"/>
                  </a:lnTo>
                  <a:lnTo>
                    <a:pt x="50826" y="3821"/>
                  </a:lnTo>
                  <a:lnTo>
                    <a:pt x="53669" y="0"/>
                  </a:lnTo>
                  <a:lnTo>
                    <a:pt x="59001" y="1819"/>
                  </a:lnTo>
                  <a:lnTo>
                    <a:pt x="50279" y="11054"/>
                  </a:lnTo>
                  <a:lnTo>
                    <a:pt x="41532" y="20263"/>
                  </a:lnTo>
                  <a:lnTo>
                    <a:pt x="32734" y="29420"/>
                  </a:lnTo>
                  <a:lnTo>
                    <a:pt x="28434" y="33843"/>
                  </a:lnTo>
                  <a:lnTo>
                    <a:pt x="24702" y="37846"/>
                  </a:lnTo>
                  <a:lnTo>
                    <a:pt x="21325" y="41667"/>
                  </a:lnTo>
                  <a:lnTo>
                    <a:pt x="26657" y="47126"/>
                  </a:lnTo>
                  <a:lnTo>
                    <a:pt x="35638" y="56090"/>
                  </a:lnTo>
                  <a:lnTo>
                    <a:pt x="44607" y="65078"/>
                  </a:lnTo>
                  <a:lnTo>
                    <a:pt x="53564" y="74085"/>
                  </a:lnTo>
                  <a:lnTo>
                    <a:pt x="62513" y="83107"/>
                  </a:lnTo>
                  <a:lnTo>
                    <a:pt x="71453" y="92137"/>
                  </a:lnTo>
                  <a:lnTo>
                    <a:pt x="80388" y="101171"/>
                  </a:lnTo>
                  <a:lnTo>
                    <a:pt x="89318" y="110204"/>
                  </a:lnTo>
                  <a:lnTo>
                    <a:pt x="98246" y="119230"/>
                  </a:lnTo>
                  <a:lnTo>
                    <a:pt x="104140" y="125185"/>
                  </a:lnTo>
                  <a:lnTo>
                    <a:pt x="106451" y="130644"/>
                  </a:lnTo>
                  <a:lnTo>
                    <a:pt x="113382" y="132827"/>
                  </a:lnTo>
                  <a:lnTo>
                    <a:pt x="113737" y="139559"/>
                  </a:lnTo>
                  <a:lnTo>
                    <a:pt x="108228" y="139559"/>
                  </a:lnTo>
                  <a:lnTo>
                    <a:pt x="105740" y="135010"/>
                  </a:lnTo>
                  <a:lnTo>
                    <a:pt x="102363" y="131735"/>
                  </a:lnTo>
                  <a:lnTo>
                    <a:pt x="93469" y="122684"/>
                  </a:lnTo>
                  <a:lnTo>
                    <a:pt x="84577" y="113621"/>
                  </a:lnTo>
                  <a:lnTo>
                    <a:pt x="75688" y="104547"/>
                  </a:lnTo>
                  <a:lnTo>
                    <a:pt x="66804" y="95463"/>
                  </a:lnTo>
                  <a:lnTo>
                    <a:pt x="57926" y="86371"/>
                  </a:lnTo>
                  <a:lnTo>
                    <a:pt x="49056" y="77274"/>
                  </a:lnTo>
                  <a:lnTo>
                    <a:pt x="40196" y="68172"/>
                  </a:lnTo>
                  <a:lnTo>
                    <a:pt x="31346" y="59067"/>
                  </a:lnTo>
                  <a:lnTo>
                    <a:pt x="24702" y="52221"/>
                  </a:lnTo>
                  <a:lnTo>
                    <a:pt x="20970" y="48218"/>
                  </a:lnTo>
                  <a:lnTo>
                    <a:pt x="17593" y="44942"/>
                  </a:lnTo>
                  <a:lnTo>
                    <a:pt x="11729" y="47490"/>
                  </a:lnTo>
                  <a:lnTo>
                    <a:pt x="14750" y="42759"/>
                  </a:lnTo>
                  <a:lnTo>
                    <a:pt x="12439" y="39666"/>
                  </a:lnTo>
                  <a:lnTo>
                    <a:pt x="9241" y="36209"/>
                  </a:lnTo>
                  <a:lnTo>
                    <a:pt x="5686" y="32388"/>
                  </a:lnTo>
                  <a:lnTo>
                    <a:pt x="177" y="29658"/>
                  </a:lnTo>
                  <a:lnTo>
                    <a:pt x="0" y="23290"/>
                  </a:lnTo>
                  <a:lnTo>
                    <a:pt x="7108" y="22016"/>
                  </a:lnTo>
                  <a:close/>
                </a:path>
              </a:pathLst>
            </a:custGeom>
            <a:solidFill>
              <a:srgbClr val="317193"/>
            </a:solidFill>
          </p:spPr>
          <p:txBody>
            <a:bodyPr wrap="square" lIns="0" tIns="0" rIns="0" bIns="0" rtlCol="0">
              <a:noAutofit/>
            </a:bodyPr>
            <a:lstStyle/>
            <a:p>
              <a:endParaRPr sz="1758"/>
            </a:p>
          </p:txBody>
        </p:sp>
        <p:sp>
          <p:nvSpPr>
            <p:cNvPr id="2243" name="object 1220"/>
            <p:cNvSpPr/>
            <p:nvPr/>
          </p:nvSpPr>
          <p:spPr>
            <a:xfrm>
              <a:off x="5696448" y="2315858"/>
              <a:ext cx="48590" cy="49749"/>
            </a:xfrm>
            <a:custGeom>
              <a:avLst/>
              <a:gdLst/>
              <a:ahLst/>
              <a:cxnLst/>
              <a:rect l="l" t="t" r="r" b="b"/>
              <a:pathLst>
                <a:path w="49760" h="50947">
                  <a:moveTo>
                    <a:pt x="3961" y="48580"/>
                  </a:moveTo>
                  <a:lnTo>
                    <a:pt x="0" y="50947"/>
                  </a:lnTo>
                  <a:lnTo>
                    <a:pt x="888" y="43123"/>
                  </a:lnTo>
                  <a:lnTo>
                    <a:pt x="7286" y="39666"/>
                  </a:lnTo>
                  <a:lnTo>
                    <a:pt x="12084" y="35299"/>
                  </a:lnTo>
                  <a:lnTo>
                    <a:pt x="20955" y="26100"/>
                  </a:lnTo>
                  <a:lnTo>
                    <a:pt x="29506" y="16589"/>
                  </a:lnTo>
                  <a:lnTo>
                    <a:pt x="38578" y="7708"/>
                  </a:lnTo>
                  <a:lnTo>
                    <a:pt x="49012" y="399"/>
                  </a:lnTo>
                  <a:lnTo>
                    <a:pt x="49760" y="0"/>
                  </a:lnTo>
                  <a:lnTo>
                    <a:pt x="49582" y="6550"/>
                  </a:lnTo>
                  <a:lnTo>
                    <a:pt x="44251" y="9461"/>
                  </a:lnTo>
                  <a:lnTo>
                    <a:pt x="40341" y="13100"/>
                  </a:lnTo>
                  <a:lnTo>
                    <a:pt x="31379" y="22119"/>
                  </a:lnTo>
                  <a:lnTo>
                    <a:pt x="22836" y="31585"/>
                  </a:lnTo>
                  <a:lnTo>
                    <a:pt x="13950" y="40678"/>
                  </a:lnTo>
                  <a:lnTo>
                    <a:pt x="3961" y="48580"/>
                  </a:lnTo>
                  <a:close/>
                </a:path>
              </a:pathLst>
            </a:custGeom>
            <a:solidFill>
              <a:srgbClr val="317193"/>
            </a:solidFill>
          </p:spPr>
          <p:txBody>
            <a:bodyPr wrap="square" lIns="0" tIns="0" rIns="0" bIns="0" rtlCol="0">
              <a:noAutofit/>
            </a:bodyPr>
            <a:lstStyle/>
            <a:p>
              <a:endParaRPr sz="1758"/>
            </a:p>
          </p:txBody>
        </p:sp>
        <p:sp>
          <p:nvSpPr>
            <p:cNvPr id="2244" name="object 1221"/>
            <p:cNvSpPr/>
            <p:nvPr/>
          </p:nvSpPr>
          <p:spPr>
            <a:xfrm>
              <a:off x="5689513" y="2365593"/>
              <a:ext cx="6941" cy="7107"/>
            </a:xfrm>
            <a:custGeom>
              <a:avLst/>
              <a:gdLst/>
              <a:ahLst/>
              <a:cxnLst/>
              <a:rect l="l" t="t" r="r" b="b"/>
              <a:pathLst>
                <a:path w="7108" h="7278">
                  <a:moveTo>
                    <a:pt x="0" y="7278"/>
                  </a:moveTo>
                  <a:lnTo>
                    <a:pt x="177" y="2547"/>
                  </a:lnTo>
                  <a:lnTo>
                    <a:pt x="2488" y="181"/>
                  </a:lnTo>
                  <a:lnTo>
                    <a:pt x="7108" y="0"/>
                  </a:lnTo>
                  <a:lnTo>
                    <a:pt x="6930" y="4730"/>
                  </a:lnTo>
                  <a:lnTo>
                    <a:pt x="4620" y="7096"/>
                  </a:lnTo>
                  <a:lnTo>
                    <a:pt x="0" y="7278"/>
                  </a:lnTo>
                  <a:close/>
                </a:path>
              </a:pathLst>
            </a:custGeom>
            <a:solidFill>
              <a:srgbClr val="317193"/>
            </a:solidFill>
          </p:spPr>
          <p:txBody>
            <a:bodyPr wrap="square" lIns="0" tIns="0" rIns="0" bIns="0" rtlCol="0">
              <a:noAutofit/>
            </a:bodyPr>
            <a:lstStyle/>
            <a:p>
              <a:endParaRPr sz="1758"/>
            </a:p>
          </p:txBody>
        </p:sp>
        <p:sp>
          <p:nvSpPr>
            <p:cNvPr id="2245" name="object 1222"/>
            <p:cNvSpPr/>
            <p:nvPr/>
          </p:nvSpPr>
          <p:spPr>
            <a:xfrm>
              <a:off x="5844650" y="2405752"/>
              <a:ext cx="4511" cy="4797"/>
            </a:xfrm>
            <a:custGeom>
              <a:avLst/>
              <a:gdLst/>
              <a:ahLst/>
              <a:cxnLst/>
              <a:rect l="l" t="t" r="r" b="b"/>
              <a:pathLst>
                <a:path w="4620" h="4912">
                  <a:moveTo>
                    <a:pt x="0" y="0"/>
                  </a:moveTo>
                  <a:lnTo>
                    <a:pt x="3021" y="181"/>
                  </a:lnTo>
                  <a:lnTo>
                    <a:pt x="4620" y="1819"/>
                  </a:lnTo>
                  <a:lnTo>
                    <a:pt x="4620" y="4912"/>
                  </a:lnTo>
                  <a:lnTo>
                    <a:pt x="3021" y="4912"/>
                  </a:lnTo>
                  <a:lnTo>
                    <a:pt x="1599" y="4730"/>
                  </a:lnTo>
                  <a:lnTo>
                    <a:pt x="0" y="4548"/>
                  </a:lnTo>
                  <a:lnTo>
                    <a:pt x="0" y="0"/>
                  </a:lnTo>
                  <a:close/>
                </a:path>
              </a:pathLst>
            </a:custGeom>
            <a:solidFill>
              <a:srgbClr val="317193"/>
            </a:solidFill>
          </p:spPr>
          <p:txBody>
            <a:bodyPr wrap="square" lIns="0" tIns="0" rIns="0" bIns="0" rtlCol="0">
              <a:noAutofit/>
            </a:bodyPr>
            <a:lstStyle/>
            <a:p>
              <a:endParaRPr sz="1758"/>
            </a:p>
          </p:txBody>
        </p:sp>
        <p:sp>
          <p:nvSpPr>
            <p:cNvPr id="2246" name="object 1223"/>
            <p:cNvSpPr/>
            <p:nvPr/>
          </p:nvSpPr>
          <p:spPr>
            <a:xfrm>
              <a:off x="5849192" y="2410541"/>
              <a:ext cx="13883" cy="14214"/>
            </a:xfrm>
            <a:custGeom>
              <a:avLst/>
              <a:gdLst/>
              <a:ahLst/>
              <a:cxnLst/>
              <a:rect l="l" t="t" r="r" b="b"/>
              <a:pathLst>
                <a:path w="14217" h="14556">
                  <a:moveTo>
                    <a:pt x="0" y="0"/>
                  </a:moveTo>
                  <a:lnTo>
                    <a:pt x="7463" y="2183"/>
                  </a:lnTo>
                  <a:lnTo>
                    <a:pt x="12262" y="6914"/>
                  </a:lnTo>
                  <a:lnTo>
                    <a:pt x="14217" y="14556"/>
                  </a:lnTo>
                  <a:lnTo>
                    <a:pt x="6752" y="12554"/>
                  </a:lnTo>
                  <a:lnTo>
                    <a:pt x="2132" y="7642"/>
                  </a:lnTo>
                  <a:lnTo>
                    <a:pt x="0" y="0"/>
                  </a:lnTo>
                  <a:close/>
                </a:path>
              </a:pathLst>
            </a:custGeom>
            <a:solidFill>
              <a:srgbClr val="2C6281"/>
            </a:solidFill>
          </p:spPr>
          <p:txBody>
            <a:bodyPr wrap="square" lIns="0" tIns="0" rIns="0" bIns="0" rtlCol="0">
              <a:noAutofit/>
            </a:bodyPr>
            <a:lstStyle/>
            <a:p>
              <a:endParaRPr sz="1758"/>
            </a:p>
          </p:txBody>
        </p:sp>
        <p:sp>
          <p:nvSpPr>
            <p:cNvPr id="2247" name="object 1224"/>
            <p:cNvSpPr/>
            <p:nvPr/>
          </p:nvSpPr>
          <p:spPr>
            <a:xfrm>
              <a:off x="5867761" y="2429560"/>
              <a:ext cx="13883" cy="14214"/>
            </a:xfrm>
            <a:custGeom>
              <a:avLst/>
              <a:gdLst/>
              <a:ahLst/>
              <a:cxnLst/>
              <a:rect l="l" t="t" r="r" b="b"/>
              <a:pathLst>
                <a:path w="14217" h="14556">
                  <a:moveTo>
                    <a:pt x="0" y="0"/>
                  </a:moveTo>
                  <a:lnTo>
                    <a:pt x="7286" y="2183"/>
                  </a:lnTo>
                  <a:lnTo>
                    <a:pt x="12084" y="6914"/>
                  </a:lnTo>
                  <a:lnTo>
                    <a:pt x="14217" y="14556"/>
                  </a:lnTo>
                  <a:lnTo>
                    <a:pt x="6753" y="12372"/>
                  </a:lnTo>
                  <a:lnTo>
                    <a:pt x="2132" y="7460"/>
                  </a:lnTo>
                  <a:lnTo>
                    <a:pt x="0" y="0"/>
                  </a:lnTo>
                  <a:close/>
                </a:path>
              </a:pathLst>
            </a:custGeom>
            <a:solidFill>
              <a:srgbClr val="2C6281"/>
            </a:solidFill>
          </p:spPr>
          <p:txBody>
            <a:bodyPr wrap="square" lIns="0" tIns="0" rIns="0" bIns="0" rtlCol="0">
              <a:noAutofit/>
            </a:bodyPr>
            <a:lstStyle/>
            <a:p>
              <a:endParaRPr sz="1758"/>
            </a:p>
          </p:txBody>
        </p:sp>
        <p:sp>
          <p:nvSpPr>
            <p:cNvPr id="2248" name="object 1225"/>
            <p:cNvSpPr/>
            <p:nvPr/>
          </p:nvSpPr>
          <p:spPr>
            <a:xfrm>
              <a:off x="5863052" y="2424774"/>
              <a:ext cx="4685" cy="4797"/>
            </a:xfrm>
            <a:custGeom>
              <a:avLst/>
              <a:gdLst/>
              <a:ahLst/>
              <a:cxnLst/>
              <a:rect l="l" t="t" r="r" b="b"/>
              <a:pathLst>
                <a:path w="4798" h="4912">
                  <a:moveTo>
                    <a:pt x="0" y="0"/>
                  </a:moveTo>
                  <a:lnTo>
                    <a:pt x="3021" y="181"/>
                  </a:lnTo>
                  <a:lnTo>
                    <a:pt x="4620" y="1819"/>
                  </a:lnTo>
                  <a:lnTo>
                    <a:pt x="4798" y="4912"/>
                  </a:lnTo>
                  <a:lnTo>
                    <a:pt x="1599" y="4912"/>
                  </a:lnTo>
                  <a:lnTo>
                    <a:pt x="0" y="3275"/>
                  </a:lnTo>
                  <a:lnTo>
                    <a:pt x="0" y="0"/>
                  </a:lnTo>
                  <a:close/>
                </a:path>
              </a:pathLst>
            </a:custGeom>
            <a:solidFill>
              <a:srgbClr val="2C6281"/>
            </a:solidFill>
          </p:spPr>
          <p:txBody>
            <a:bodyPr wrap="square" lIns="0" tIns="0" rIns="0" bIns="0" rtlCol="0">
              <a:noAutofit/>
            </a:bodyPr>
            <a:lstStyle/>
            <a:p>
              <a:endParaRPr sz="1758"/>
            </a:p>
          </p:txBody>
        </p:sp>
        <p:sp>
          <p:nvSpPr>
            <p:cNvPr id="2249" name="object 1226"/>
            <p:cNvSpPr/>
            <p:nvPr/>
          </p:nvSpPr>
          <p:spPr>
            <a:xfrm>
              <a:off x="5906593" y="2316020"/>
              <a:ext cx="175983" cy="478751"/>
            </a:xfrm>
            <a:custGeom>
              <a:avLst/>
              <a:gdLst/>
              <a:ahLst/>
              <a:cxnLst/>
              <a:rect l="l" t="t" r="r" b="b"/>
              <a:pathLst>
                <a:path w="180220" h="490276">
                  <a:moveTo>
                    <a:pt x="123953" y="314708"/>
                  </a:moveTo>
                  <a:lnTo>
                    <a:pt x="111685" y="317311"/>
                  </a:lnTo>
                  <a:lnTo>
                    <a:pt x="99467" y="319942"/>
                  </a:lnTo>
                  <a:lnTo>
                    <a:pt x="87275" y="322615"/>
                  </a:lnTo>
                  <a:lnTo>
                    <a:pt x="84433" y="323215"/>
                  </a:lnTo>
                  <a:lnTo>
                    <a:pt x="71925" y="325405"/>
                  </a:lnTo>
                  <a:lnTo>
                    <a:pt x="66727" y="327826"/>
                  </a:lnTo>
                  <a:lnTo>
                    <a:pt x="66651" y="334478"/>
                  </a:lnTo>
                  <a:lnTo>
                    <a:pt x="69504" y="349362"/>
                  </a:lnTo>
                  <a:lnTo>
                    <a:pt x="71354" y="359418"/>
                  </a:lnTo>
                  <a:lnTo>
                    <a:pt x="73748" y="371898"/>
                  </a:lnTo>
                  <a:lnTo>
                    <a:pt x="76225" y="384355"/>
                  </a:lnTo>
                  <a:lnTo>
                    <a:pt x="78761" y="396794"/>
                  </a:lnTo>
                  <a:lnTo>
                    <a:pt x="81334" y="409225"/>
                  </a:lnTo>
                  <a:lnTo>
                    <a:pt x="83922" y="421652"/>
                  </a:lnTo>
                  <a:lnTo>
                    <a:pt x="86502" y="434084"/>
                  </a:lnTo>
                  <a:lnTo>
                    <a:pt x="89052" y="446527"/>
                  </a:lnTo>
                  <a:lnTo>
                    <a:pt x="89878" y="453570"/>
                  </a:lnTo>
                  <a:lnTo>
                    <a:pt x="88034" y="466160"/>
                  </a:lnTo>
                  <a:lnTo>
                    <a:pt x="82049" y="476798"/>
                  </a:lnTo>
                  <a:lnTo>
                    <a:pt x="72397" y="484796"/>
                  </a:lnTo>
                  <a:lnTo>
                    <a:pt x="59552" y="489468"/>
                  </a:lnTo>
                  <a:lnTo>
                    <a:pt x="53933" y="490276"/>
                  </a:lnTo>
                  <a:lnTo>
                    <a:pt x="40839" y="489141"/>
                  </a:lnTo>
                  <a:lnTo>
                    <a:pt x="29851" y="483797"/>
                  </a:lnTo>
                  <a:lnTo>
                    <a:pt x="27919" y="182509"/>
                  </a:lnTo>
                  <a:lnTo>
                    <a:pt x="27208" y="181600"/>
                  </a:lnTo>
                  <a:lnTo>
                    <a:pt x="26675" y="180690"/>
                  </a:lnTo>
                  <a:lnTo>
                    <a:pt x="29851" y="483797"/>
                  </a:lnTo>
                  <a:lnTo>
                    <a:pt x="21646" y="474667"/>
                  </a:lnTo>
                  <a:lnTo>
                    <a:pt x="16900" y="462175"/>
                  </a:lnTo>
                  <a:lnTo>
                    <a:pt x="16548" y="460467"/>
                  </a:lnTo>
                  <a:lnTo>
                    <a:pt x="14590" y="172138"/>
                  </a:lnTo>
                  <a:lnTo>
                    <a:pt x="12102" y="171046"/>
                  </a:lnTo>
                  <a:lnTo>
                    <a:pt x="13988" y="448034"/>
                  </a:lnTo>
                  <a:lnTo>
                    <a:pt x="11440" y="435590"/>
                  </a:lnTo>
                  <a:lnTo>
                    <a:pt x="9614" y="169772"/>
                  </a:lnTo>
                  <a:lnTo>
                    <a:pt x="7659" y="168317"/>
                  </a:lnTo>
                  <a:lnTo>
                    <a:pt x="6371" y="410686"/>
                  </a:lnTo>
                  <a:lnTo>
                    <a:pt x="3848" y="398230"/>
                  </a:lnTo>
                  <a:lnTo>
                    <a:pt x="1330" y="385776"/>
                  </a:lnTo>
                  <a:lnTo>
                    <a:pt x="195" y="159947"/>
                  </a:lnTo>
                  <a:lnTo>
                    <a:pt x="0" y="0"/>
                  </a:lnTo>
                  <a:lnTo>
                    <a:pt x="2482" y="12460"/>
                  </a:lnTo>
                  <a:lnTo>
                    <a:pt x="1261" y="161766"/>
                  </a:lnTo>
                  <a:lnTo>
                    <a:pt x="2505" y="163404"/>
                  </a:lnTo>
                  <a:lnTo>
                    <a:pt x="4975" y="24909"/>
                  </a:lnTo>
                  <a:lnTo>
                    <a:pt x="7475" y="37352"/>
                  </a:lnTo>
                  <a:lnTo>
                    <a:pt x="9975" y="49795"/>
                  </a:lnTo>
                  <a:lnTo>
                    <a:pt x="12472" y="62241"/>
                  </a:lnTo>
                  <a:lnTo>
                    <a:pt x="14959" y="74696"/>
                  </a:lnTo>
                  <a:lnTo>
                    <a:pt x="17433" y="87165"/>
                  </a:lnTo>
                  <a:lnTo>
                    <a:pt x="18677" y="93897"/>
                  </a:lnTo>
                  <a:lnTo>
                    <a:pt x="23476" y="98264"/>
                  </a:lnTo>
                  <a:lnTo>
                    <a:pt x="27208" y="103359"/>
                  </a:lnTo>
                  <a:lnTo>
                    <a:pt x="30193" y="107418"/>
                  </a:lnTo>
                  <a:lnTo>
                    <a:pt x="28807" y="183237"/>
                  </a:lnTo>
                  <a:lnTo>
                    <a:pt x="30193" y="107418"/>
                  </a:lnTo>
                  <a:lnTo>
                    <a:pt x="37789" y="117635"/>
                  </a:lnTo>
                  <a:lnTo>
                    <a:pt x="45402" y="127797"/>
                  </a:lnTo>
                  <a:lnTo>
                    <a:pt x="52976" y="137930"/>
                  </a:lnTo>
                  <a:lnTo>
                    <a:pt x="54398" y="139568"/>
                  </a:lnTo>
                  <a:lnTo>
                    <a:pt x="55820" y="141205"/>
                  </a:lnTo>
                  <a:lnTo>
                    <a:pt x="57241" y="142843"/>
                  </a:lnTo>
                  <a:lnTo>
                    <a:pt x="64105" y="151810"/>
                  </a:lnTo>
                  <a:lnTo>
                    <a:pt x="71759" y="161804"/>
                  </a:lnTo>
                  <a:lnTo>
                    <a:pt x="79419" y="171802"/>
                  </a:lnTo>
                  <a:lnTo>
                    <a:pt x="87088" y="181805"/>
                  </a:lnTo>
                  <a:lnTo>
                    <a:pt x="94765" y="191815"/>
                  </a:lnTo>
                  <a:lnTo>
                    <a:pt x="102454" y="201835"/>
                  </a:lnTo>
                  <a:lnTo>
                    <a:pt x="110154" y="211866"/>
                  </a:lnTo>
                  <a:lnTo>
                    <a:pt x="117868" y="221910"/>
                  </a:lnTo>
                  <a:lnTo>
                    <a:pt x="125597" y="231969"/>
                  </a:lnTo>
                  <a:lnTo>
                    <a:pt x="133342" y="242045"/>
                  </a:lnTo>
                  <a:lnTo>
                    <a:pt x="141104" y="252140"/>
                  </a:lnTo>
                  <a:lnTo>
                    <a:pt x="148884" y="262256"/>
                  </a:lnTo>
                  <a:lnTo>
                    <a:pt x="156685" y="272394"/>
                  </a:lnTo>
                  <a:lnTo>
                    <a:pt x="164507" y="282557"/>
                  </a:lnTo>
                  <a:lnTo>
                    <a:pt x="172352" y="292746"/>
                  </a:lnTo>
                  <a:lnTo>
                    <a:pt x="180220" y="302964"/>
                  </a:lnTo>
                  <a:lnTo>
                    <a:pt x="174046" y="304254"/>
                  </a:lnTo>
                  <a:lnTo>
                    <a:pt x="161319" y="306905"/>
                  </a:lnTo>
                  <a:lnTo>
                    <a:pt x="148745" y="309520"/>
                  </a:lnTo>
                  <a:lnTo>
                    <a:pt x="136298" y="312116"/>
                  </a:lnTo>
                  <a:lnTo>
                    <a:pt x="123953" y="314708"/>
                  </a:lnTo>
                  <a:close/>
                </a:path>
              </a:pathLst>
            </a:custGeom>
            <a:solidFill>
              <a:srgbClr val="2C6281"/>
            </a:solidFill>
          </p:spPr>
          <p:txBody>
            <a:bodyPr wrap="square" lIns="0" tIns="0" rIns="0" bIns="0" rtlCol="0">
              <a:noAutofit/>
            </a:bodyPr>
            <a:lstStyle/>
            <a:p>
              <a:endParaRPr sz="1758"/>
            </a:p>
          </p:txBody>
        </p:sp>
        <p:sp>
          <p:nvSpPr>
            <p:cNvPr id="2250" name="object 1227"/>
            <p:cNvSpPr/>
            <p:nvPr/>
          </p:nvSpPr>
          <p:spPr>
            <a:xfrm>
              <a:off x="5844429" y="2410198"/>
              <a:ext cx="29976" cy="159887"/>
            </a:xfrm>
            <a:custGeom>
              <a:avLst/>
              <a:gdLst/>
              <a:ahLst/>
              <a:cxnLst/>
              <a:rect l="l" t="t" r="r" b="b"/>
              <a:pathLst>
                <a:path w="30698" h="163736">
                  <a:moveTo>
                    <a:pt x="3249" y="363"/>
                  </a:moveTo>
                  <a:lnTo>
                    <a:pt x="4849" y="363"/>
                  </a:lnTo>
                  <a:lnTo>
                    <a:pt x="6981" y="8006"/>
                  </a:lnTo>
                  <a:lnTo>
                    <a:pt x="11602" y="12918"/>
                  </a:lnTo>
                  <a:lnTo>
                    <a:pt x="19066" y="14920"/>
                  </a:lnTo>
                  <a:lnTo>
                    <a:pt x="19066" y="18195"/>
                  </a:lnTo>
                  <a:lnTo>
                    <a:pt x="20665" y="19833"/>
                  </a:lnTo>
                  <a:lnTo>
                    <a:pt x="23864" y="19833"/>
                  </a:lnTo>
                  <a:lnTo>
                    <a:pt x="25997" y="27293"/>
                  </a:lnTo>
                  <a:lnTo>
                    <a:pt x="30617" y="32206"/>
                  </a:lnTo>
                  <a:lnTo>
                    <a:pt x="30698" y="163736"/>
                  </a:lnTo>
                  <a:lnTo>
                    <a:pt x="28662" y="151204"/>
                  </a:lnTo>
                  <a:lnTo>
                    <a:pt x="28323" y="149565"/>
                  </a:lnTo>
                  <a:lnTo>
                    <a:pt x="25735" y="137131"/>
                  </a:lnTo>
                  <a:lnTo>
                    <a:pt x="23128" y="124696"/>
                  </a:lnTo>
                  <a:lnTo>
                    <a:pt x="20522" y="112257"/>
                  </a:lnTo>
                  <a:lnTo>
                    <a:pt x="17935" y="99814"/>
                  </a:lnTo>
                  <a:lnTo>
                    <a:pt x="15384" y="87366"/>
                  </a:lnTo>
                  <a:lnTo>
                    <a:pt x="12889" y="74909"/>
                  </a:lnTo>
                  <a:lnTo>
                    <a:pt x="10467" y="62444"/>
                  </a:lnTo>
                  <a:lnTo>
                    <a:pt x="8136" y="49969"/>
                  </a:lnTo>
                  <a:lnTo>
                    <a:pt x="5915" y="37482"/>
                  </a:lnTo>
                  <a:lnTo>
                    <a:pt x="5749" y="36562"/>
                  </a:lnTo>
                  <a:lnTo>
                    <a:pt x="2731" y="24567"/>
                  </a:lnTo>
                  <a:lnTo>
                    <a:pt x="0" y="12479"/>
                  </a:lnTo>
                  <a:lnTo>
                    <a:pt x="228" y="0"/>
                  </a:lnTo>
                  <a:lnTo>
                    <a:pt x="1827" y="181"/>
                  </a:lnTo>
                  <a:lnTo>
                    <a:pt x="3249" y="363"/>
                  </a:lnTo>
                  <a:close/>
                </a:path>
              </a:pathLst>
            </a:custGeom>
            <a:solidFill>
              <a:srgbClr val="2C6281"/>
            </a:solidFill>
          </p:spPr>
          <p:txBody>
            <a:bodyPr wrap="square" lIns="0" tIns="0" rIns="0" bIns="0" rtlCol="0">
              <a:noAutofit/>
            </a:bodyPr>
            <a:lstStyle/>
            <a:p>
              <a:endParaRPr sz="1758"/>
            </a:p>
          </p:txBody>
        </p:sp>
        <p:sp>
          <p:nvSpPr>
            <p:cNvPr id="2251" name="object 1228"/>
            <p:cNvSpPr/>
            <p:nvPr/>
          </p:nvSpPr>
          <p:spPr>
            <a:xfrm>
              <a:off x="5809949" y="2242298"/>
              <a:ext cx="201273" cy="450435"/>
            </a:xfrm>
            <a:custGeom>
              <a:avLst/>
              <a:gdLst/>
              <a:ahLst/>
              <a:cxnLst/>
              <a:rect l="l" t="t" r="r" b="b"/>
              <a:pathLst>
                <a:path w="206118" h="461279">
                  <a:moveTo>
                    <a:pt x="192643" y="177224"/>
                  </a:moveTo>
                  <a:lnTo>
                    <a:pt x="194064" y="175586"/>
                  </a:lnTo>
                  <a:lnTo>
                    <a:pt x="194420" y="172493"/>
                  </a:lnTo>
                  <a:lnTo>
                    <a:pt x="196019" y="172493"/>
                  </a:lnTo>
                  <a:lnTo>
                    <a:pt x="197441" y="172311"/>
                  </a:lnTo>
                  <a:lnTo>
                    <a:pt x="199040" y="172129"/>
                  </a:lnTo>
                  <a:lnTo>
                    <a:pt x="198071" y="175744"/>
                  </a:lnTo>
                  <a:lnTo>
                    <a:pt x="194291" y="188228"/>
                  </a:lnTo>
                  <a:lnTo>
                    <a:pt x="182335" y="194146"/>
                  </a:lnTo>
                  <a:lnTo>
                    <a:pt x="175904" y="184350"/>
                  </a:lnTo>
                  <a:lnTo>
                    <a:pt x="168938" y="173727"/>
                  </a:lnTo>
                  <a:lnTo>
                    <a:pt x="161976" y="163105"/>
                  </a:lnTo>
                  <a:lnTo>
                    <a:pt x="155018" y="152483"/>
                  </a:lnTo>
                  <a:lnTo>
                    <a:pt x="148063" y="141861"/>
                  </a:lnTo>
                  <a:lnTo>
                    <a:pt x="141109" y="131238"/>
                  </a:lnTo>
                  <a:lnTo>
                    <a:pt x="134155" y="120616"/>
                  </a:lnTo>
                  <a:lnTo>
                    <a:pt x="127200" y="109994"/>
                  </a:lnTo>
                  <a:lnTo>
                    <a:pt x="120242" y="99372"/>
                  </a:lnTo>
                  <a:lnTo>
                    <a:pt x="113281" y="88749"/>
                  </a:lnTo>
                  <a:lnTo>
                    <a:pt x="106315" y="78127"/>
                  </a:lnTo>
                  <a:lnTo>
                    <a:pt x="99342" y="67505"/>
                  </a:lnTo>
                  <a:lnTo>
                    <a:pt x="98809" y="67687"/>
                  </a:lnTo>
                  <a:lnTo>
                    <a:pt x="98276" y="68051"/>
                  </a:lnTo>
                  <a:lnTo>
                    <a:pt x="97565" y="68415"/>
                  </a:lnTo>
                  <a:lnTo>
                    <a:pt x="98969" y="75503"/>
                  </a:lnTo>
                  <a:lnTo>
                    <a:pt x="99165" y="235450"/>
                  </a:lnTo>
                  <a:lnTo>
                    <a:pt x="98276" y="233630"/>
                  </a:lnTo>
                  <a:lnTo>
                    <a:pt x="99165" y="235450"/>
                  </a:lnTo>
                  <a:lnTo>
                    <a:pt x="100300" y="461279"/>
                  </a:lnTo>
                  <a:lnTo>
                    <a:pt x="97787" y="448830"/>
                  </a:lnTo>
                  <a:lnTo>
                    <a:pt x="95276" y="436388"/>
                  </a:lnTo>
                  <a:lnTo>
                    <a:pt x="92767" y="423956"/>
                  </a:lnTo>
                  <a:lnTo>
                    <a:pt x="92234" y="421590"/>
                  </a:lnTo>
                  <a:lnTo>
                    <a:pt x="92589" y="419043"/>
                  </a:lnTo>
                  <a:lnTo>
                    <a:pt x="90279" y="417587"/>
                  </a:lnTo>
                  <a:lnTo>
                    <a:pt x="88035" y="417640"/>
                  </a:lnTo>
                  <a:lnTo>
                    <a:pt x="79673" y="410744"/>
                  </a:lnTo>
                  <a:lnTo>
                    <a:pt x="78727" y="399938"/>
                  </a:lnTo>
                  <a:lnTo>
                    <a:pt x="76005" y="387979"/>
                  </a:lnTo>
                  <a:lnTo>
                    <a:pt x="72658" y="375720"/>
                  </a:lnTo>
                  <a:lnTo>
                    <a:pt x="69664" y="363546"/>
                  </a:lnTo>
                  <a:lnTo>
                    <a:pt x="67432" y="348336"/>
                  </a:lnTo>
                  <a:lnTo>
                    <a:pt x="66013" y="335684"/>
                  </a:lnTo>
                  <a:lnTo>
                    <a:pt x="65932" y="204154"/>
                  </a:lnTo>
                  <a:lnTo>
                    <a:pt x="73396" y="206337"/>
                  </a:lnTo>
                  <a:lnTo>
                    <a:pt x="71263" y="198695"/>
                  </a:lnTo>
                  <a:lnTo>
                    <a:pt x="66465" y="193964"/>
                  </a:lnTo>
                  <a:lnTo>
                    <a:pt x="59179" y="191781"/>
                  </a:lnTo>
                  <a:lnTo>
                    <a:pt x="59001" y="188687"/>
                  </a:lnTo>
                  <a:lnTo>
                    <a:pt x="57402" y="187050"/>
                  </a:lnTo>
                  <a:lnTo>
                    <a:pt x="54380" y="186868"/>
                  </a:lnTo>
                  <a:lnTo>
                    <a:pt x="52425" y="179226"/>
                  </a:lnTo>
                  <a:lnTo>
                    <a:pt x="47627" y="174495"/>
                  </a:lnTo>
                  <a:lnTo>
                    <a:pt x="40163" y="172311"/>
                  </a:lnTo>
                  <a:lnTo>
                    <a:pt x="40163" y="169218"/>
                  </a:lnTo>
                  <a:lnTo>
                    <a:pt x="38564" y="167580"/>
                  </a:lnTo>
                  <a:lnTo>
                    <a:pt x="35543" y="167399"/>
                  </a:lnTo>
                  <a:lnTo>
                    <a:pt x="35187" y="160666"/>
                  </a:lnTo>
                  <a:lnTo>
                    <a:pt x="28256" y="158483"/>
                  </a:lnTo>
                  <a:lnTo>
                    <a:pt x="25946" y="153024"/>
                  </a:lnTo>
                  <a:lnTo>
                    <a:pt x="28612" y="152660"/>
                  </a:lnTo>
                  <a:lnTo>
                    <a:pt x="30922" y="151568"/>
                  </a:lnTo>
                  <a:lnTo>
                    <a:pt x="30211" y="148475"/>
                  </a:lnTo>
                  <a:lnTo>
                    <a:pt x="28487" y="139569"/>
                  </a:lnTo>
                  <a:lnTo>
                    <a:pt x="25899" y="127119"/>
                  </a:lnTo>
                  <a:lnTo>
                    <a:pt x="23186" y="114706"/>
                  </a:lnTo>
                  <a:lnTo>
                    <a:pt x="20430" y="102312"/>
                  </a:lnTo>
                  <a:lnTo>
                    <a:pt x="17710" y="89920"/>
                  </a:lnTo>
                  <a:lnTo>
                    <a:pt x="15105" y="77513"/>
                  </a:lnTo>
                  <a:lnTo>
                    <a:pt x="13761" y="71071"/>
                  </a:lnTo>
                  <a:lnTo>
                    <a:pt x="10987" y="58633"/>
                  </a:lnTo>
                  <a:lnTo>
                    <a:pt x="8626" y="46119"/>
                  </a:lnTo>
                  <a:lnTo>
                    <a:pt x="7464" y="33479"/>
                  </a:lnTo>
                  <a:lnTo>
                    <a:pt x="7286" y="26565"/>
                  </a:lnTo>
                  <a:lnTo>
                    <a:pt x="5153" y="24200"/>
                  </a:lnTo>
                  <a:lnTo>
                    <a:pt x="0" y="22198"/>
                  </a:lnTo>
                  <a:lnTo>
                    <a:pt x="4276" y="21276"/>
                  </a:lnTo>
                  <a:lnTo>
                    <a:pt x="16724" y="18584"/>
                  </a:lnTo>
                  <a:lnTo>
                    <a:pt x="29160" y="15885"/>
                  </a:lnTo>
                  <a:lnTo>
                    <a:pt x="41585" y="13189"/>
                  </a:lnTo>
                  <a:lnTo>
                    <a:pt x="54000" y="10502"/>
                  </a:lnTo>
                  <a:lnTo>
                    <a:pt x="66409" y="7832"/>
                  </a:lnTo>
                  <a:lnTo>
                    <a:pt x="78811" y="5187"/>
                  </a:lnTo>
                  <a:lnTo>
                    <a:pt x="91210" y="2573"/>
                  </a:lnTo>
                  <a:lnTo>
                    <a:pt x="103607" y="0"/>
                  </a:lnTo>
                  <a:lnTo>
                    <a:pt x="115637" y="438"/>
                  </a:lnTo>
                  <a:lnTo>
                    <a:pt x="125700" y="6486"/>
                  </a:lnTo>
                  <a:lnTo>
                    <a:pt x="133819" y="16557"/>
                  </a:lnTo>
                  <a:lnTo>
                    <a:pt x="139390" y="25235"/>
                  </a:lnTo>
                  <a:lnTo>
                    <a:pt x="146262" y="35903"/>
                  </a:lnTo>
                  <a:lnTo>
                    <a:pt x="153150" y="46564"/>
                  </a:lnTo>
                  <a:lnTo>
                    <a:pt x="160050" y="57219"/>
                  </a:lnTo>
                  <a:lnTo>
                    <a:pt x="166960" y="67873"/>
                  </a:lnTo>
                  <a:lnTo>
                    <a:pt x="173875" y="78526"/>
                  </a:lnTo>
                  <a:lnTo>
                    <a:pt x="180793" y="89181"/>
                  </a:lnTo>
                  <a:lnTo>
                    <a:pt x="187711" y="99840"/>
                  </a:lnTo>
                  <a:lnTo>
                    <a:pt x="194623" y="110507"/>
                  </a:lnTo>
                  <a:lnTo>
                    <a:pt x="201528" y="121182"/>
                  </a:lnTo>
                  <a:lnTo>
                    <a:pt x="202950" y="123183"/>
                  </a:lnTo>
                  <a:lnTo>
                    <a:pt x="204550" y="124821"/>
                  </a:lnTo>
                  <a:lnTo>
                    <a:pt x="205971" y="126640"/>
                  </a:lnTo>
                  <a:lnTo>
                    <a:pt x="206118" y="132557"/>
                  </a:lnTo>
                  <a:lnTo>
                    <a:pt x="205745" y="145246"/>
                  </a:lnTo>
                  <a:lnTo>
                    <a:pt x="203661" y="157755"/>
                  </a:lnTo>
                  <a:lnTo>
                    <a:pt x="201528" y="163214"/>
                  </a:lnTo>
                  <a:lnTo>
                    <a:pt x="194775" y="165579"/>
                  </a:lnTo>
                  <a:lnTo>
                    <a:pt x="194064" y="172129"/>
                  </a:lnTo>
                  <a:lnTo>
                    <a:pt x="191043" y="172493"/>
                  </a:lnTo>
                  <a:lnTo>
                    <a:pt x="189444" y="173949"/>
                  </a:lnTo>
                  <a:lnTo>
                    <a:pt x="189266" y="177042"/>
                  </a:lnTo>
                  <a:lnTo>
                    <a:pt x="187844" y="177042"/>
                  </a:lnTo>
                  <a:lnTo>
                    <a:pt x="187133" y="177224"/>
                  </a:lnTo>
                  <a:lnTo>
                    <a:pt x="183934" y="177588"/>
                  </a:lnTo>
                  <a:lnTo>
                    <a:pt x="179492" y="179226"/>
                  </a:lnTo>
                  <a:lnTo>
                    <a:pt x="181269" y="182319"/>
                  </a:lnTo>
                  <a:lnTo>
                    <a:pt x="183579" y="185958"/>
                  </a:lnTo>
                  <a:lnTo>
                    <a:pt x="186956" y="181773"/>
                  </a:lnTo>
                  <a:lnTo>
                    <a:pt x="189621" y="179771"/>
                  </a:lnTo>
                  <a:lnTo>
                    <a:pt x="189621" y="177406"/>
                  </a:lnTo>
                  <a:lnTo>
                    <a:pt x="192643" y="177224"/>
                  </a:lnTo>
                  <a:close/>
                </a:path>
              </a:pathLst>
            </a:custGeom>
            <a:solidFill>
              <a:srgbClr val="2C6281"/>
            </a:solidFill>
          </p:spPr>
          <p:txBody>
            <a:bodyPr wrap="square" lIns="0" tIns="0" rIns="0" bIns="0" rtlCol="0">
              <a:noAutofit/>
            </a:bodyPr>
            <a:lstStyle/>
            <a:p>
              <a:endParaRPr sz="1758"/>
            </a:p>
          </p:txBody>
        </p:sp>
        <p:sp>
          <p:nvSpPr>
            <p:cNvPr id="2252" name="object 1229"/>
            <p:cNvSpPr/>
            <p:nvPr/>
          </p:nvSpPr>
          <p:spPr>
            <a:xfrm>
              <a:off x="5912808" y="2480384"/>
              <a:ext cx="4949" cy="260990"/>
            </a:xfrm>
            <a:custGeom>
              <a:avLst/>
              <a:gdLst/>
              <a:ahLst/>
              <a:cxnLst/>
              <a:rect l="l" t="t" r="r" b="b"/>
              <a:pathLst>
                <a:path w="5068" h="267273">
                  <a:moveTo>
                    <a:pt x="2530" y="254823"/>
                  </a:moveTo>
                  <a:lnTo>
                    <a:pt x="0" y="242369"/>
                  </a:lnTo>
                  <a:lnTo>
                    <a:pt x="1287" y="0"/>
                  </a:lnTo>
                  <a:lnTo>
                    <a:pt x="3242" y="1455"/>
                  </a:lnTo>
                  <a:lnTo>
                    <a:pt x="5068" y="267273"/>
                  </a:lnTo>
                  <a:lnTo>
                    <a:pt x="2530" y="254823"/>
                  </a:lnTo>
                  <a:close/>
                </a:path>
              </a:pathLst>
            </a:custGeom>
            <a:solidFill>
              <a:srgbClr val="2C6281"/>
            </a:solidFill>
          </p:spPr>
          <p:txBody>
            <a:bodyPr wrap="square" lIns="0" tIns="0" rIns="0" bIns="0" rtlCol="0">
              <a:noAutofit/>
            </a:bodyPr>
            <a:lstStyle/>
            <a:p>
              <a:endParaRPr sz="1758"/>
            </a:p>
          </p:txBody>
        </p:sp>
        <p:sp>
          <p:nvSpPr>
            <p:cNvPr id="2253" name="object 1230"/>
            <p:cNvSpPr/>
            <p:nvPr/>
          </p:nvSpPr>
          <p:spPr>
            <a:xfrm>
              <a:off x="5909033" y="2475572"/>
              <a:ext cx="0" cy="0"/>
            </a:xfrm>
            <a:custGeom>
              <a:avLst/>
              <a:gdLst/>
              <a:ahLst/>
              <a:cxnLst/>
              <a:rect l="l" t="t" r="r" b="b"/>
              <a:pathLst>
                <a:path>
                  <a:moveTo>
                    <a:pt x="0" y="0"/>
                  </a:moveTo>
                  <a:lnTo>
                    <a:pt x="0" y="0"/>
                  </a:lnTo>
                </a:path>
              </a:pathLst>
            </a:custGeom>
            <a:ln w="1270">
              <a:solidFill>
                <a:srgbClr val="2C6281"/>
              </a:solidFill>
              <a:prstDash val="dash"/>
            </a:ln>
          </p:spPr>
          <p:txBody>
            <a:bodyPr wrap="square" lIns="0" tIns="0" rIns="0" bIns="0" rtlCol="0">
              <a:noAutofit/>
            </a:bodyPr>
            <a:lstStyle/>
            <a:p>
              <a:endParaRPr sz="1758"/>
            </a:p>
          </p:txBody>
        </p:sp>
        <p:sp>
          <p:nvSpPr>
            <p:cNvPr id="2254" name="object 1231"/>
            <p:cNvSpPr/>
            <p:nvPr/>
          </p:nvSpPr>
          <p:spPr>
            <a:xfrm>
              <a:off x="5909033" y="2475572"/>
              <a:ext cx="0" cy="0"/>
            </a:xfrm>
            <a:custGeom>
              <a:avLst/>
              <a:gdLst/>
              <a:ahLst/>
              <a:cxnLst/>
              <a:rect l="l" t="t" r="r" b="b"/>
              <a:pathLst>
                <a:path>
                  <a:moveTo>
                    <a:pt x="0" y="0"/>
                  </a:moveTo>
                  <a:lnTo>
                    <a:pt x="0" y="0"/>
                  </a:lnTo>
                </a:path>
              </a:pathLst>
            </a:custGeom>
            <a:ln w="1270">
              <a:solidFill>
                <a:srgbClr val="2C6281"/>
              </a:solidFill>
              <a:prstDash val="dash"/>
            </a:ln>
          </p:spPr>
          <p:txBody>
            <a:bodyPr wrap="square" lIns="0" tIns="0" rIns="0" bIns="0" rtlCol="0">
              <a:noAutofit/>
            </a:bodyPr>
            <a:lstStyle/>
            <a:p>
              <a:endParaRPr sz="1758"/>
            </a:p>
          </p:txBody>
        </p:sp>
        <p:sp>
          <p:nvSpPr>
            <p:cNvPr id="2255" name="object 1232"/>
            <p:cNvSpPr/>
            <p:nvPr/>
          </p:nvSpPr>
          <p:spPr>
            <a:xfrm>
              <a:off x="5907848" y="2328176"/>
              <a:ext cx="3626" cy="147396"/>
            </a:xfrm>
            <a:custGeom>
              <a:avLst/>
              <a:gdLst/>
              <a:ahLst/>
              <a:cxnLst/>
              <a:rect l="l" t="t" r="r" b="b"/>
              <a:pathLst>
                <a:path w="3713" h="150944">
                  <a:moveTo>
                    <a:pt x="1244" y="150944"/>
                  </a:moveTo>
                  <a:lnTo>
                    <a:pt x="0" y="149306"/>
                  </a:lnTo>
                  <a:lnTo>
                    <a:pt x="1220" y="0"/>
                  </a:lnTo>
                  <a:lnTo>
                    <a:pt x="3713" y="12449"/>
                  </a:lnTo>
                  <a:lnTo>
                    <a:pt x="1244" y="150944"/>
                  </a:lnTo>
                  <a:close/>
                </a:path>
              </a:pathLst>
            </a:custGeom>
            <a:solidFill>
              <a:srgbClr val="2C6281"/>
            </a:solidFill>
          </p:spPr>
          <p:txBody>
            <a:bodyPr wrap="square" lIns="0" tIns="0" rIns="0" bIns="0" rtlCol="0">
              <a:noAutofit/>
            </a:bodyPr>
            <a:lstStyle/>
            <a:p>
              <a:endParaRPr sz="1758"/>
            </a:p>
          </p:txBody>
        </p:sp>
        <p:sp>
          <p:nvSpPr>
            <p:cNvPr id="2256" name="object 1233"/>
            <p:cNvSpPr/>
            <p:nvPr/>
          </p:nvSpPr>
          <p:spPr>
            <a:xfrm>
              <a:off x="4975955" y="2377323"/>
              <a:ext cx="17179" cy="17590"/>
            </a:xfrm>
            <a:custGeom>
              <a:avLst/>
              <a:gdLst/>
              <a:ahLst/>
              <a:cxnLst/>
              <a:rect l="l" t="t" r="r" b="b"/>
              <a:pathLst>
                <a:path w="17593" h="18013">
                  <a:moveTo>
                    <a:pt x="17593" y="181"/>
                  </a:moveTo>
                  <a:lnTo>
                    <a:pt x="14572" y="9097"/>
                  </a:lnTo>
                  <a:lnTo>
                    <a:pt x="7641" y="14010"/>
                  </a:lnTo>
                  <a:lnTo>
                    <a:pt x="0" y="18013"/>
                  </a:lnTo>
                  <a:lnTo>
                    <a:pt x="4087" y="10371"/>
                  </a:lnTo>
                  <a:lnTo>
                    <a:pt x="8708" y="3093"/>
                  </a:lnTo>
                  <a:lnTo>
                    <a:pt x="17416" y="0"/>
                  </a:lnTo>
                  <a:lnTo>
                    <a:pt x="17593" y="181"/>
                  </a:lnTo>
                  <a:close/>
                </a:path>
              </a:pathLst>
            </a:custGeom>
            <a:solidFill>
              <a:srgbClr val="317193"/>
            </a:solidFill>
          </p:spPr>
          <p:txBody>
            <a:bodyPr wrap="square" lIns="0" tIns="0" rIns="0" bIns="0" rtlCol="0">
              <a:noAutofit/>
            </a:bodyPr>
            <a:lstStyle/>
            <a:p>
              <a:endParaRPr sz="1758"/>
            </a:p>
          </p:txBody>
        </p:sp>
        <p:sp>
          <p:nvSpPr>
            <p:cNvPr id="2257" name="object 1234"/>
            <p:cNvSpPr/>
            <p:nvPr/>
          </p:nvSpPr>
          <p:spPr>
            <a:xfrm>
              <a:off x="4997617" y="2358482"/>
              <a:ext cx="14056" cy="14392"/>
            </a:xfrm>
            <a:custGeom>
              <a:avLst/>
              <a:gdLst/>
              <a:ahLst/>
              <a:cxnLst/>
              <a:rect l="l" t="t" r="r" b="b"/>
              <a:pathLst>
                <a:path w="14394" h="14738">
                  <a:moveTo>
                    <a:pt x="0" y="14374"/>
                  </a:moveTo>
                  <a:lnTo>
                    <a:pt x="2488" y="7096"/>
                  </a:lnTo>
                  <a:lnTo>
                    <a:pt x="6930" y="2001"/>
                  </a:lnTo>
                  <a:lnTo>
                    <a:pt x="14217" y="0"/>
                  </a:lnTo>
                  <a:lnTo>
                    <a:pt x="14394" y="0"/>
                  </a:lnTo>
                  <a:lnTo>
                    <a:pt x="12262" y="7460"/>
                  </a:lnTo>
                  <a:lnTo>
                    <a:pt x="7286" y="12191"/>
                  </a:lnTo>
                  <a:lnTo>
                    <a:pt x="177" y="14738"/>
                  </a:lnTo>
                  <a:lnTo>
                    <a:pt x="0" y="14374"/>
                  </a:lnTo>
                  <a:close/>
                </a:path>
              </a:pathLst>
            </a:custGeom>
            <a:solidFill>
              <a:srgbClr val="317193"/>
            </a:solidFill>
          </p:spPr>
          <p:txBody>
            <a:bodyPr wrap="square" lIns="0" tIns="0" rIns="0" bIns="0" rtlCol="0">
              <a:noAutofit/>
            </a:bodyPr>
            <a:lstStyle/>
            <a:p>
              <a:endParaRPr sz="1758"/>
            </a:p>
          </p:txBody>
        </p:sp>
        <p:sp>
          <p:nvSpPr>
            <p:cNvPr id="2258" name="object 1235"/>
            <p:cNvSpPr/>
            <p:nvPr/>
          </p:nvSpPr>
          <p:spPr>
            <a:xfrm>
              <a:off x="4992938" y="2372525"/>
              <a:ext cx="4859" cy="4974"/>
            </a:xfrm>
            <a:custGeom>
              <a:avLst/>
              <a:gdLst/>
              <a:ahLst/>
              <a:cxnLst/>
              <a:rect l="l" t="t" r="r" b="b"/>
              <a:pathLst>
                <a:path w="4976" h="5094">
                  <a:moveTo>
                    <a:pt x="0" y="4912"/>
                  </a:moveTo>
                  <a:lnTo>
                    <a:pt x="177" y="1819"/>
                  </a:lnTo>
                  <a:lnTo>
                    <a:pt x="1777" y="181"/>
                  </a:lnTo>
                  <a:lnTo>
                    <a:pt x="4798" y="0"/>
                  </a:lnTo>
                  <a:lnTo>
                    <a:pt x="4976" y="363"/>
                  </a:lnTo>
                  <a:lnTo>
                    <a:pt x="4798" y="3275"/>
                  </a:lnTo>
                  <a:lnTo>
                    <a:pt x="3198" y="4912"/>
                  </a:lnTo>
                  <a:lnTo>
                    <a:pt x="177" y="5094"/>
                  </a:lnTo>
                  <a:lnTo>
                    <a:pt x="0" y="4912"/>
                  </a:lnTo>
                  <a:close/>
                </a:path>
              </a:pathLst>
            </a:custGeom>
            <a:solidFill>
              <a:srgbClr val="317193"/>
            </a:solidFill>
          </p:spPr>
          <p:txBody>
            <a:bodyPr wrap="square" lIns="0" tIns="0" rIns="0" bIns="0" rtlCol="0">
              <a:noAutofit/>
            </a:bodyPr>
            <a:lstStyle/>
            <a:p>
              <a:endParaRPr sz="1758"/>
            </a:p>
          </p:txBody>
        </p:sp>
        <p:sp>
          <p:nvSpPr>
            <p:cNvPr id="2259" name="object 1236"/>
            <p:cNvSpPr/>
            <p:nvPr/>
          </p:nvSpPr>
          <p:spPr>
            <a:xfrm>
              <a:off x="6186719" y="2175601"/>
              <a:ext cx="202882" cy="268166"/>
            </a:xfrm>
            <a:custGeom>
              <a:avLst/>
              <a:gdLst/>
              <a:ahLst/>
              <a:cxnLst/>
              <a:rect l="l" t="t" r="r" b="b"/>
              <a:pathLst>
                <a:path w="207766" h="274622">
                  <a:moveTo>
                    <a:pt x="67332" y="77350"/>
                  </a:moveTo>
                  <a:lnTo>
                    <a:pt x="59864" y="67011"/>
                  </a:lnTo>
                  <a:lnTo>
                    <a:pt x="59911" y="67389"/>
                  </a:lnTo>
                  <a:lnTo>
                    <a:pt x="61456" y="80105"/>
                  </a:lnTo>
                  <a:lnTo>
                    <a:pt x="63483" y="92620"/>
                  </a:lnTo>
                  <a:lnTo>
                    <a:pt x="66795" y="104857"/>
                  </a:lnTo>
                  <a:lnTo>
                    <a:pt x="69038" y="117379"/>
                  </a:lnTo>
                  <a:lnTo>
                    <a:pt x="71278" y="129877"/>
                  </a:lnTo>
                  <a:lnTo>
                    <a:pt x="73520" y="142375"/>
                  </a:lnTo>
                  <a:lnTo>
                    <a:pt x="75766" y="154873"/>
                  </a:lnTo>
                  <a:lnTo>
                    <a:pt x="78015" y="167371"/>
                  </a:lnTo>
                  <a:lnTo>
                    <a:pt x="80270" y="179869"/>
                  </a:lnTo>
                  <a:lnTo>
                    <a:pt x="82532" y="192367"/>
                  </a:lnTo>
                  <a:lnTo>
                    <a:pt x="84800" y="204865"/>
                  </a:lnTo>
                  <a:lnTo>
                    <a:pt x="87078" y="217363"/>
                  </a:lnTo>
                  <a:lnTo>
                    <a:pt x="89365" y="229861"/>
                  </a:lnTo>
                  <a:lnTo>
                    <a:pt x="90599" y="236636"/>
                  </a:lnTo>
                  <a:lnTo>
                    <a:pt x="92800" y="248428"/>
                  </a:lnTo>
                  <a:lnTo>
                    <a:pt x="95157" y="260924"/>
                  </a:lnTo>
                  <a:lnTo>
                    <a:pt x="97717" y="274622"/>
                  </a:lnTo>
                  <a:lnTo>
                    <a:pt x="96006" y="273118"/>
                  </a:lnTo>
                  <a:lnTo>
                    <a:pt x="85742" y="264265"/>
                  </a:lnTo>
                  <a:lnTo>
                    <a:pt x="76380" y="256142"/>
                  </a:lnTo>
                  <a:lnTo>
                    <a:pt x="67684" y="248056"/>
                  </a:lnTo>
                  <a:lnTo>
                    <a:pt x="67335" y="247709"/>
                  </a:lnTo>
                  <a:lnTo>
                    <a:pt x="57352" y="239084"/>
                  </a:lnTo>
                  <a:lnTo>
                    <a:pt x="46678" y="232479"/>
                  </a:lnTo>
                  <a:lnTo>
                    <a:pt x="35255" y="228056"/>
                  </a:lnTo>
                  <a:lnTo>
                    <a:pt x="23024" y="225977"/>
                  </a:lnTo>
                  <a:lnTo>
                    <a:pt x="9926" y="226404"/>
                  </a:lnTo>
                  <a:lnTo>
                    <a:pt x="1751" y="224766"/>
                  </a:lnTo>
                  <a:lnTo>
                    <a:pt x="8860" y="218580"/>
                  </a:lnTo>
                  <a:lnTo>
                    <a:pt x="6550" y="215122"/>
                  </a:lnTo>
                  <a:lnTo>
                    <a:pt x="8327" y="213485"/>
                  </a:lnTo>
                  <a:lnTo>
                    <a:pt x="9748" y="211301"/>
                  </a:lnTo>
                  <a:lnTo>
                    <a:pt x="11703" y="210210"/>
                  </a:lnTo>
                  <a:lnTo>
                    <a:pt x="11942" y="210067"/>
                  </a:lnTo>
                  <a:lnTo>
                    <a:pt x="19589" y="200584"/>
                  </a:lnTo>
                  <a:lnTo>
                    <a:pt x="18101" y="188011"/>
                  </a:lnTo>
                  <a:lnTo>
                    <a:pt x="16834" y="184063"/>
                  </a:lnTo>
                  <a:lnTo>
                    <a:pt x="13293" y="171843"/>
                  </a:lnTo>
                  <a:lnTo>
                    <a:pt x="10637" y="36624"/>
                  </a:lnTo>
                  <a:lnTo>
                    <a:pt x="8327" y="39535"/>
                  </a:lnTo>
                  <a:lnTo>
                    <a:pt x="6442" y="144611"/>
                  </a:lnTo>
                  <a:lnTo>
                    <a:pt x="3302" y="132315"/>
                  </a:lnTo>
                  <a:lnTo>
                    <a:pt x="0" y="120050"/>
                  </a:lnTo>
                  <a:lnTo>
                    <a:pt x="3528" y="45176"/>
                  </a:lnTo>
                  <a:lnTo>
                    <a:pt x="6016" y="42447"/>
                  </a:lnTo>
                  <a:lnTo>
                    <a:pt x="16268" y="9960"/>
                  </a:lnTo>
                  <a:lnTo>
                    <a:pt x="12770" y="33531"/>
                  </a:lnTo>
                  <a:lnTo>
                    <a:pt x="14902" y="30438"/>
                  </a:lnTo>
                  <a:lnTo>
                    <a:pt x="16857" y="27162"/>
                  </a:lnTo>
                  <a:lnTo>
                    <a:pt x="28764" y="7693"/>
                  </a:lnTo>
                  <a:lnTo>
                    <a:pt x="31607" y="5328"/>
                  </a:lnTo>
                  <a:lnTo>
                    <a:pt x="34984" y="5510"/>
                  </a:lnTo>
                  <a:lnTo>
                    <a:pt x="34095" y="12424"/>
                  </a:lnTo>
                  <a:lnTo>
                    <a:pt x="35517" y="10241"/>
                  </a:lnTo>
                  <a:lnTo>
                    <a:pt x="36939" y="8057"/>
                  </a:lnTo>
                  <a:lnTo>
                    <a:pt x="35517" y="10241"/>
                  </a:lnTo>
                  <a:lnTo>
                    <a:pt x="34095" y="12424"/>
                  </a:lnTo>
                  <a:lnTo>
                    <a:pt x="34984" y="5510"/>
                  </a:lnTo>
                  <a:lnTo>
                    <a:pt x="38361" y="5874"/>
                  </a:lnTo>
                  <a:lnTo>
                    <a:pt x="38716" y="5692"/>
                  </a:lnTo>
                  <a:lnTo>
                    <a:pt x="39071" y="5510"/>
                  </a:lnTo>
                  <a:lnTo>
                    <a:pt x="39427" y="5510"/>
                  </a:lnTo>
                  <a:lnTo>
                    <a:pt x="53130" y="2324"/>
                  </a:lnTo>
                  <a:lnTo>
                    <a:pt x="67454" y="0"/>
                  </a:lnTo>
                  <a:lnTo>
                    <a:pt x="77559" y="275"/>
                  </a:lnTo>
                  <a:lnTo>
                    <a:pt x="84878" y="3313"/>
                  </a:lnTo>
                  <a:lnTo>
                    <a:pt x="90847" y="9275"/>
                  </a:lnTo>
                  <a:lnTo>
                    <a:pt x="96900" y="18323"/>
                  </a:lnTo>
                  <a:lnTo>
                    <a:pt x="104471" y="30620"/>
                  </a:lnTo>
                  <a:lnTo>
                    <a:pt x="107152" y="34904"/>
                  </a:lnTo>
                  <a:lnTo>
                    <a:pt x="113985" y="45658"/>
                  </a:lnTo>
                  <a:lnTo>
                    <a:pt x="120882" y="56340"/>
                  </a:lnTo>
                  <a:lnTo>
                    <a:pt x="127815" y="66976"/>
                  </a:lnTo>
                  <a:lnTo>
                    <a:pt x="134755" y="77590"/>
                  </a:lnTo>
                  <a:lnTo>
                    <a:pt x="141674" y="88207"/>
                  </a:lnTo>
                  <a:lnTo>
                    <a:pt x="148544" y="98853"/>
                  </a:lnTo>
                  <a:lnTo>
                    <a:pt x="150097" y="101370"/>
                  </a:lnTo>
                  <a:lnTo>
                    <a:pt x="156767" y="112177"/>
                  </a:lnTo>
                  <a:lnTo>
                    <a:pt x="163437" y="122985"/>
                  </a:lnTo>
                  <a:lnTo>
                    <a:pt x="170107" y="133792"/>
                  </a:lnTo>
                  <a:lnTo>
                    <a:pt x="176777" y="144599"/>
                  </a:lnTo>
                  <a:lnTo>
                    <a:pt x="183448" y="155407"/>
                  </a:lnTo>
                  <a:lnTo>
                    <a:pt x="190118" y="166214"/>
                  </a:lnTo>
                  <a:lnTo>
                    <a:pt x="196788" y="177022"/>
                  </a:lnTo>
                  <a:lnTo>
                    <a:pt x="203458" y="187829"/>
                  </a:lnTo>
                  <a:lnTo>
                    <a:pt x="205390" y="191423"/>
                  </a:lnTo>
                  <a:lnTo>
                    <a:pt x="207766" y="202751"/>
                  </a:lnTo>
                  <a:lnTo>
                    <a:pt x="205048" y="213492"/>
                  </a:lnTo>
                  <a:lnTo>
                    <a:pt x="198659" y="224038"/>
                  </a:lnTo>
                  <a:lnTo>
                    <a:pt x="194621" y="228118"/>
                  </a:lnTo>
                  <a:lnTo>
                    <a:pt x="183211" y="232053"/>
                  </a:lnTo>
                  <a:lnTo>
                    <a:pt x="170225" y="230407"/>
                  </a:lnTo>
                  <a:lnTo>
                    <a:pt x="162939" y="228041"/>
                  </a:lnTo>
                  <a:lnTo>
                    <a:pt x="158674" y="222401"/>
                  </a:lnTo>
                  <a:lnTo>
                    <a:pt x="154764" y="216214"/>
                  </a:lnTo>
                  <a:lnTo>
                    <a:pt x="148445" y="206148"/>
                  </a:lnTo>
                  <a:lnTo>
                    <a:pt x="141696" y="195393"/>
                  </a:lnTo>
                  <a:lnTo>
                    <a:pt x="134951" y="184644"/>
                  </a:lnTo>
                  <a:lnTo>
                    <a:pt x="128207" y="173900"/>
                  </a:lnTo>
                  <a:lnTo>
                    <a:pt x="121461" y="163158"/>
                  </a:lnTo>
                  <a:lnTo>
                    <a:pt x="114710" y="152417"/>
                  </a:lnTo>
                  <a:lnTo>
                    <a:pt x="107950" y="141673"/>
                  </a:lnTo>
                  <a:lnTo>
                    <a:pt x="101179" y="130925"/>
                  </a:lnTo>
                  <a:lnTo>
                    <a:pt x="94392" y="120170"/>
                  </a:lnTo>
                  <a:lnTo>
                    <a:pt x="87588" y="109406"/>
                  </a:lnTo>
                  <a:lnTo>
                    <a:pt x="86344" y="107405"/>
                  </a:lnTo>
                  <a:lnTo>
                    <a:pt x="84744" y="105767"/>
                  </a:lnTo>
                  <a:lnTo>
                    <a:pt x="83145" y="103948"/>
                  </a:lnTo>
                  <a:lnTo>
                    <a:pt x="82967" y="102856"/>
                  </a:lnTo>
                  <a:lnTo>
                    <a:pt x="82789" y="101582"/>
                  </a:lnTo>
                  <a:lnTo>
                    <a:pt x="81012" y="101946"/>
                  </a:lnTo>
                  <a:lnTo>
                    <a:pt x="81545" y="101764"/>
                  </a:lnTo>
                  <a:lnTo>
                    <a:pt x="80479" y="99057"/>
                  </a:lnTo>
                  <a:lnTo>
                    <a:pt x="74532" y="87815"/>
                  </a:lnTo>
                  <a:lnTo>
                    <a:pt x="67332" y="77350"/>
                  </a:lnTo>
                  <a:close/>
                </a:path>
              </a:pathLst>
            </a:custGeom>
            <a:solidFill>
              <a:srgbClr val="2C6281"/>
            </a:solidFill>
          </p:spPr>
          <p:txBody>
            <a:bodyPr wrap="square" lIns="0" tIns="0" rIns="0" bIns="0" rtlCol="0">
              <a:noAutofit/>
            </a:bodyPr>
            <a:lstStyle/>
            <a:p>
              <a:endParaRPr sz="1758"/>
            </a:p>
          </p:txBody>
        </p:sp>
        <p:sp>
          <p:nvSpPr>
            <p:cNvPr id="2260" name="object 1237"/>
            <p:cNvSpPr/>
            <p:nvPr/>
          </p:nvSpPr>
          <p:spPr>
            <a:xfrm>
              <a:off x="6199189" y="2183129"/>
              <a:ext cx="15618" cy="25230"/>
            </a:xfrm>
            <a:custGeom>
              <a:avLst/>
              <a:gdLst/>
              <a:ahLst/>
              <a:cxnLst/>
              <a:rect l="l" t="t" r="r" b="b"/>
              <a:pathLst>
                <a:path w="15994" h="25837">
                  <a:moveTo>
                    <a:pt x="3498" y="2267"/>
                  </a:moveTo>
                  <a:lnTo>
                    <a:pt x="15994" y="0"/>
                  </a:lnTo>
                  <a:lnTo>
                    <a:pt x="4087" y="19469"/>
                  </a:lnTo>
                  <a:lnTo>
                    <a:pt x="2132" y="22744"/>
                  </a:lnTo>
                  <a:lnTo>
                    <a:pt x="0" y="25837"/>
                  </a:lnTo>
                  <a:lnTo>
                    <a:pt x="3498" y="2267"/>
                  </a:lnTo>
                  <a:close/>
                </a:path>
              </a:pathLst>
            </a:custGeom>
            <a:solidFill>
              <a:srgbClr val="2C6281"/>
            </a:solidFill>
          </p:spPr>
          <p:txBody>
            <a:bodyPr wrap="square" lIns="0" tIns="0" rIns="0" bIns="0" rtlCol="0">
              <a:noAutofit/>
            </a:bodyPr>
            <a:lstStyle/>
            <a:p>
              <a:endParaRPr sz="1758"/>
            </a:p>
          </p:txBody>
        </p:sp>
        <p:sp>
          <p:nvSpPr>
            <p:cNvPr id="2261" name="object 1238"/>
            <p:cNvSpPr/>
            <p:nvPr/>
          </p:nvSpPr>
          <p:spPr>
            <a:xfrm>
              <a:off x="6168517" y="2185346"/>
              <a:ext cx="34087" cy="107501"/>
            </a:xfrm>
            <a:custGeom>
              <a:avLst/>
              <a:gdLst/>
              <a:ahLst/>
              <a:cxnLst/>
              <a:rect l="l" t="t" r="r" b="b"/>
              <a:pathLst>
                <a:path w="34908" h="110089">
                  <a:moveTo>
                    <a:pt x="4041" y="48316"/>
                  </a:moveTo>
                  <a:lnTo>
                    <a:pt x="3830" y="47989"/>
                  </a:lnTo>
                  <a:lnTo>
                    <a:pt x="0" y="37177"/>
                  </a:lnTo>
                  <a:lnTo>
                    <a:pt x="5286" y="26481"/>
                  </a:lnTo>
                  <a:lnTo>
                    <a:pt x="11861" y="20295"/>
                  </a:lnTo>
                  <a:lnTo>
                    <a:pt x="10972" y="12471"/>
                  </a:lnTo>
                  <a:lnTo>
                    <a:pt x="5286" y="5374"/>
                  </a:lnTo>
                  <a:lnTo>
                    <a:pt x="9916" y="4534"/>
                  </a:lnTo>
                  <a:lnTo>
                    <a:pt x="22412" y="2267"/>
                  </a:lnTo>
                  <a:lnTo>
                    <a:pt x="34908" y="0"/>
                  </a:lnTo>
                  <a:lnTo>
                    <a:pt x="24657" y="32486"/>
                  </a:lnTo>
                  <a:lnTo>
                    <a:pt x="22169" y="35215"/>
                  </a:lnTo>
                  <a:lnTo>
                    <a:pt x="18640" y="110089"/>
                  </a:lnTo>
                  <a:lnTo>
                    <a:pt x="15294" y="97829"/>
                  </a:lnTo>
                  <a:lnTo>
                    <a:pt x="12024" y="85548"/>
                  </a:lnTo>
                  <a:lnTo>
                    <a:pt x="8950" y="73219"/>
                  </a:lnTo>
                  <a:lnTo>
                    <a:pt x="6190" y="60817"/>
                  </a:lnTo>
                  <a:lnTo>
                    <a:pt x="3864" y="48316"/>
                  </a:lnTo>
                  <a:lnTo>
                    <a:pt x="4041" y="48316"/>
                  </a:lnTo>
                  <a:close/>
                </a:path>
              </a:pathLst>
            </a:custGeom>
            <a:solidFill>
              <a:srgbClr val="2C6281"/>
            </a:solidFill>
          </p:spPr>
          <p:txBody>
            <a:bodyPr wrap="square" lIns="0" tIns="0" rIns="0" bIns="0" rtlCol="0">
              <a:noAutofit/>
            </a:bodyPr>
            <a:lstStyle/>
            <a:p>
              <a:endParaRPr sz="1758"/>
            </a:p>
          </p:txBody>
        </p:sp>
        <p:sp>
          <p:nvSpPr>
            <p:cNvPr id="2262" name="object 1239"/>
            <p:cNvSpPr/>
            <p:nvPr/>
          </p:nvSpPr>
          <p:spPr>
            <a:xfrm>
              <a:off x="6193015" y="2211368"/>
              <a:ext cx="6690" cy="132039"/>
            </a:xfrm>
            <a:custGeom>
              <a:avLst/>
              <a:gdLst/>
              <a:ahLst/>
              <a:cxnLst/>
              <a:rect l="l" t="t" r="r" b="b"/>
              <a:pathLst>
                <a:path w="6851" h="135218">
                  <a:moveTo>
                    <a:pt x="3677" y="122938"/>
                  </a:moveTo>
                  <a:lnTo>
                    <a:pt x="640" y="110628"/>
                  </a:lnTo>
                  <a:lnTo>
                    <a:pt x="0" y="107986"/>
                  </a:lnTo>
                  <a:lnTo>
                    <a:pt x="1884" y="2911"/>
                  </a:lnTo>
                  <a:lnTo>
                    <a:pt x="4194" y="0"/>
                  </a:lnTo>
                  <a:lnTo>
                    <a:pt x="6851" y="135218"/>
                  </a:lnTo>
                  <a:lnTo>
                    <a:pt x="3677" y="122938"/>
                  </a:lnTo>
                  <a:close/>
                </a:path>
              </a:pathLst>
            </a:custGeom>
            <a:solidFill>
              <a:srgbClr val="2C6281"/>
            </a:solidFill>
          </p:spPr>
          <p:txBody>
            <a:bodyPr wrap="square" lIns="0" tIns="0" rIns="0" bIns="0" rtlCol="0">
              <a:noAutofit/>
            </a:bodyPr>
            <a:lstStyle/>
            <a:p>
              <a:endParaRPr sz="1758"/>
            </a:p>
          </p:txBody>
        </p:sp>
        <p:sp>
          <p:nvSpPr>
            <p:cNvPr id="2263" name="object 1240"/>
            <p:cNvSpPr/>
            <p:nvPr/>
          </p:nvSpPr>
          <p:spPr>
            <a:xfrm>
              <a:off x="5999472" y="2360811"/>
              <a:ext cx="48763" cy="49927"/>
            </a:xfrm>
            <a:custGeom>
              <a:avLst/>
              <a:gdLst/>
              <a:ahLst/>
              <a:cxnLst/>
              <a:rect l="l" t="t" r="r" b="b"/>
              <a:pathLst>
                <a:path w="49937" h="51129">
                  <a:moveTo>
                    <a:pt x="7464" y="41849"/>
                  </a:moveTo>
                  <a:lnTo>
                    <a:pt x="9596" y="36391"/>
                  </a:lnTo>
                  <a:lnTo>
                    <a:pt x="18689" y="27539"/>
                  </a:lnTo>
                  <a:lnTo>
                    <a:pt x="27782" y="18648"/>
                  </a:lnTo>
                  <a:lnTo>
                    <a:pt x="36874" y="9780"/>
                  </a:lnTo>
                  <a:lnTo>
                    <a:pt x="39452" y="7278"/>
                  </a:lnTo>
                  <a:lnTo>
                    <a:pt x="42473" y="4184"/>
                  </a:lnTo>
                  <a:lnTo>
                    <a:pt x="44784" y="0"/>
                  </a:lnTo>
                  <a:lnTo>
                    <a:pt x="49937" y="0"/>
                  </a:lnTo>
                  <a:lnTo>
                    <a:pt x="49404" y="6914"/>
                  </a:lnTo>
                  <a:lnTo>
                    <a:pt x="43540" y="9825"/>
                  </a:lnTo>
                  <a:lnTo>
                    <a:pt x="39630" y="14010"/>
                  </a:lnTo>
                  <a:lnTo>
                    <a:pt x="30993" y="23310"/>
                  </a:lnTo>
                  <a:lnTo>
                    <a:pt x="22272" y="32559"/>
                  </a:lnTo>
                  <a:lnTo>
                    <a:pt x="13517" y="41773"/>
                  </a:lnTo>
                  <a:lnTo>
                    <a:pt x="4976" y="50765"/>
                  </a:lnTo>
                  <a:lnTo>
                    <a:pt x="3376" y="50947"/>
                  </a:lnTo>
                  <a:lnTo>
                    <a:pt x="1954" y="51129"/>
                  </a:lnTo>
                  <a:lnTo>
                    <a:pt x="355" y="51129"/>
                  </a:lnTo>
                  <a:lnTo>
                    <a:pt x="0" y="50765"/>
                  </a:lnTo>
                  <a:lnTo>
                    <a:pt x="710" y="44215"/>
                  </a:lnTo>
                  <a:lnTo>
                    <a:pt x="7464" y="41849"/>
                  </a:lnTo>
                  <a:close/>
                </a:path>
              </a:pathLst>
            </a:custGeom>
            <a:solidFill>
              <a:srgbClr val="317193"/>
            </a:solidFill>
          </p:spPr>
          <p:txBody>
            <a:bodyPr wrap="square" lIns="0" tIns="0" rIns="0" bIns="0" rtlCol="0">
              <a:noAutofit/>
            </a:bodyPr>
            <a:lstStyle/>
            <a:p>
              <a:endParaRPr sz="1758"/>
            </a:p>
          </p:txBody>
        </p:sp>
        <p:sp>
          <p:nvSpPr>
            <p:cNvPr id="2264" name="object 1241"/>
            <p:cNvSpPr/>
            <p:nvPr/>
          </p:nvSpPr>
          <p:spPr>
            <a:xfrm>
              <a:off x="5985248" y="2415345"/>
              <a:ext cx="9891" cy="8528"/>
            </a:xfrm>
            <a:custGeom>
              <a:avLst/>
              <a:gdLst/>
              <a:ahLst/>
              <a:cxnLst/>
              <a:rect l="l" t="t" r="r" b="b"/>
              <a:pathLst>
                <a:path w="10129" h="8733">
                  <a:moveTo>
                    <a:pt x="4442" y="363"/>
                  </a:moveTo>
                  <a:lnTo>
                    <a:pt x="7641" y="0"/>
                  </a:lnTo>
                  <a:lnTo>
                    <a:pt x="8352" y="909"/>
                  </a:lnTo>
                  <a:lnTo>
                    <a:pt x="9241" y="1637"/>
                  </a:lnTo>
                  <a:lnTo>
                    <a:pt x="10129" y="2547"/>
                  </a:lnTo>
                  <a:lnTo>
                    <a:pt x="7464" y="4548"/>
                  </a:lnTo>
                  <a:lnTo>
                    <a:pt x="4087" y="8733"/>
                  </a:lnTo>
                  <a:lnTo>
                    <a:pt x="1777" y="5094"/>
                  </a:lnTo>
                  <a:lnTo>
                    <a:pt x="0" y="2001"/>
                  </a:lnTo>
                  <a:lnTo>
                    <a:pt x="4442" y="363"/>
                  </a:lnTo>
                  <a:close/>
                </a:path>
              </a:pathLst>
            </a:custGeom>
            <a:solidFill>
              <a:srgbClr val="2C6281"/>
            </a:solidFill>
          </p:spPr>
          <p:txBody>
            <a:bodyPr wrap="square" lIns="0" tIns="0" rIns="0" bIns="0" rtlCol="0">
              <a:noAutofit/>
            </a:bodyPr>
            <a:lstStyle/>
            <a:p>
              <a:endParaRPr sz="1758"/>
            </a:p>
          </p:txBody>
        </p:sp>
        <p:sp>
          <p:nvSpPr>
            <p:cNvPr id="2265" name="object 1242"/>
            <p:cNvSpPr/>
            <p:nvPr/>
          </p:nvSpPr>
          <p:spPr>
            <a:xfrm>
              <a:off x="5994793" y="2410364"/>
              <a:ext cx="5032" cy="5152"/>
            </a:xfrm>
            <a:custGeom>
              <a:avLst/>
              <a:gdLst/>
              <a:ahLst/>
              <a:cxnLst/>
              <a:rect l="l" t="t" r="r" b="b"/>
              <a:pathLst>
                <a:path w="5153" h="5276">
                  <a:moveTo>
                    <a:pt x="5153" y="363"/>
                  </a:moveTo>
                  <a:lnTo>
                    <a:pt x="4798" y="3457"/>
                  </a:lnTo>
                  <a:lnTo>
                    <a:pt x="3376" y="5094"/>
                  </a:lnTo>
                  <a:lnTo>
                    <a:pt x="355" y="5276"/>
                  </a:lnTo>
                  <a:lnTo>
                    <a:pt x="0" y="4912"/>
                  </a:lnTo>
                  <a:lnTo>
                    <a:pt x="177" y="1819"/>
                  </a:lnTo>
                  <a:lnTo>
                    <a:pt x="1777" y="363"/>
                  </a:lnTo>
                  <a:lnTo>
                    <a:pt x="4798" y="0"/>
                  </a:lnTo>
                  <a:lnTo>
                    <a:pt x="5153" y="363"/>
                  </a:lnTo>
                  <a:close/>
                </a:path>
              </a:pathLst>
            </a:custGeom>
            <a:solidFill>
              <a:srgbClr val="2C6281"/>
            </a:solidFill>
          </p:spPr>
          <p:txBody>
            <a:bodyPr wrap="square" lIns="0" tIns="0" rIns="0" bIns="0" rtlCol="0">
              <a:noAutofit/>
            </a:bodyPr>
            <a:lstStyle/>
            <a:p>
              <a:endParaRPr sz="1758"/>
            </a:p>
          </p:txBody>
        </p:sp>
        <p:sp>
          <p:nvSpPr>
            <p:cNvPr id="2266" name="object 1243"/>
            <p:cNvSpPr/>
            <p:nvPr/>
          </p:nvSpPr>
          <p:spPr>
            <a:xfrm>
              <a:off x="5992681" y="2415180"/>
              <a:ext cx="2430" cy="2665"/>
            </a:xfrm>
            <a:custGeom>
              <a:avLst/>
              <a:gdLst/>
              <a:ahLst/>
              <a:cxnLst/>
              <a:rect l="l" t="t" r="r" b="b"/>
              <a:pathLst>
                <a:path w="2488" h="2729">
                  <a:moveTo>
                    <a:pt x="0" y="181"/>
                  </a:moveTo>
                  <a:lnTo>
                    <a:pt x="710" y="0"/>
                  </a:lnTo>
                  <a:lnTo>
                    <a:pt x="2132" y="0"/>
                  </a:lnTo>
                  <a:lnTo>
                    <a:pt x="2488" y="363"/>
                  </a:lnTo>
                  <a:lnTo>
                    <a:pt x="2488" y="2729"/>
                  </a:lnTo>
                  <a:lnTo>
                    <a:pt x="1599" y="1819"/>
                  </a:lnTo>
                  <a:lnTo>
                    <a:pt x="710" y="1091"/>
                  </a:lnTo>
                  <a:lnTo>
                    <a:pt x="0" y="181"/>
                  </a:lnTo>
                  <a:close/>
                </a:path>
              </a:pathLst>
            </a:custGeom>
            <a:solidFill>
              <a:srgbClr val="317193"/>
            </a:solidFill>
          </p:spPr>
          <p:txBody>
            <a:bodyPr wrap="square" lIns="0" tIns="0" rIns="0" bIns="0" rtlCol="0">
              <a:noAutofit/>
            </a:bodyPr>
            <a:lstStyle/>
            <a:p>
              <a:endParaRPr sz="1758"/>
            </a:p>
          </p:txBody>
        </p:sp>
        <p:sp>
          <p:nvSpPr>
            <p:cNvPr id="2267" name="object 1244"/>
            <p:cNvSpPr/>
            <p:nvPr/>
          </p:nvSpPr>
          <p:spPr>
            <a:xfrm>
              <a:off x="5569381" y="2841944"/>
              <a:ext cx="0" cy="0"/>
            </a:xfrm>
            <a:custGeom>
              <a:avLst/>
              <a:gdLst/>
              <a:ahLst/>
              <a:cxnLst/>
              <a:rect l="l" t="t" r="r" b="b"/>
              <a:pathLst>
                <a:path>
                  <a:moveTo>
                    <a:pt x="0" y="0"/>
                  </a:moveTo>
                  <a:lnTo>
                    <a:pt x="0" y="0"/>
                  </a:lnTo>
                </a:path>
              </a:pathLst>
            </a:custGeom>
            <a:ln w="1270">
              <a:solidFill>
                <a:srgbClr val="2C6281"/>
              </a:solidFill>
              <a:prstDash val="dash"/>
            </a:ln>
          </p:spPr>
          <p:txBody>
            <a:bodyPr wrap="square" lIns="0" tIns="0" rIns="0" bIns="0" rtlCol="0">
              <a:noAutofit/>
            </a:bodyPr>
            <a:lstStyle/>
            <a:p>
              <a:endParaRPr sz="1758"/>
            </a:p>
          </p:txBody>
        </p:sp>
        <p:sp>
          <p:nvSpPr>
            <p:cNvPr id="2268" name="object 1245"/>
            <p:cNvSpPr/>
            <p:nvPr/>
          </p:nvSpPr>
          <p:spPr>
            <a:xfrm>
              <a:off x="5569281" y="2841813"/>
              <a:ext cx="173" cy="149"/>
            </a:xfrm>
            <a:custGeom>
              <a:avLst/>
              <a:gdLst/>
              <a:ahLst/>
              <a:cxnLst/>
              <a:rect l="l" t="t" r="r" b="b"/>
              <a:pathLst>
                <a:path w="177" h="153">
                  <a:moveTo>
                    <a:pt x="177" y="153"/>
                  </a:moveTo>
                  <a:lnTo>
                    <a:pt x="0" y="153"/>
                  </a:lnTo>
                  <a:lnTo>
                    <a:pt x="40" y="0"/>
                  </a:lnTo>
                  <a:lnTo>
                    <a:pt x="177" y="153"/>
                  </a:lnTo>
                  <a:close/>
                </a:path>
              </a:pathLst>
            </a:custGeom>
            <a:solidFill>
              <a:srgbClr val="317193"/>
            </a:solidFill>
          </p:spPr>
          <p:txBody>
            <a:bodyPr wrap="square" lIns="0" tIns="0" rIns="0" bIns="0" rtlCol="0">
              <a:noAutofit/>
            </a:bodyPr>
            <a:lstStyle/>
            <a:p>
              <a:endParaRPr sz="1758"/>
            </a:p>
          </p:txBody>
        </p:sp>
        <p:sp>
          <p:nvSpPr>
            <p:cNvPr id="2269" name="object 1246"/>
            <p:cNvSpPr/>
            <p:nvPr/>
          </p:nvSpPr>
          <p:spPr>
            <a:xfrm>
              <a:off x="5536279" y="2802861"/>
              <a:ext cx="37484" cy="38939"/>
            </a:xfrm>
            <a:custGeom>
              <a:avLst/>
              <a:gdLst/>
              <a:ahLst/>
              <a:cxnLst/>
              <a:rect l="l" t="t" r="r" b="b"/>
              <a:pathLst>
                <a:path w="38386" h="39876">
                  <a:moveTo>
                    <a:pt x="3909" y="3457"/>
                  </a:moveTo>
                  <a:lnTo>
                    <a:pt x="5509" y="5094"/>
                  </a:lnTo>
                  <a:lnTo>
                    <a:pt x="14388" y="14193"/>
                  </a:lnTo>
                  <a:lnTo>
                    <a:pt x="23248" y="23271"/>
                  </a:lnTo>
                  <a:lnTo>
                    <a:pt x="32379" y="32098"/>
                  </a:lnTo>
                  <a:lnTo>
                    <a:pt x="34298" y="33843"/>
                  </a:lnTo>
                  <a:lnTo>
                    <a:pt x="38386" y="37300"/>
                  </a:lnTo>
                  <a:lnTo>
                    <a:pt x="34298" y="38028"/>
                  </a:lnTo>
                  <a:lnTo>
                    <a:pt x="33806" y="39876"/>
                  </a:lnTo>
                  <a:lnTo>
                    <a:pt x="25447" y="30515"/>
                  </a:lnTo>
                  <a:lnTo>
                    <a:pt x="16984" y="21052"/>
                  </a:lnTo>
                  <a:lnTo>
                    <a:pt x="8521" y="11623"/>
                  </a:lnTo>
                  <a:lnTo>
                    <a:pt x="25" y="2211"/>
                  </a:lnTo>
                  <a:lnTo>
                    <a:pt x="2310" y="0"/>
                  </a:lnTo>
                  <a:lnTo>
                    <a:pt x="3909" y="3457"/>
                  </a:lnTo>
                  <a:close/>
                </a:path>
              </a:pathLst>
            </a:custGeom>
            <a:solidFill>
              <a:srgbClr val="317193"/>
            </a:solidFill>
          </p:spPr>
          <p:txBody>
            <a:bodyPr wrap="square" lIns="0" tIns="0" rIns="0" bIns="0" rtlCol="0">
              <a:noAutofit/>
            </a:bodyPr>
            <a:lstStyle/>
            <a:p>
              <a:endParaRPr sz="1758"/>
            </a:p>
          </p:txBody>
        </p:sp>
        <p:sp>
          <p:nvSpPr>
            <p:cNvPr id="2270" name="object 1247"/>
            <p:cNvSpPr/>
            <p:nvPr/>
          </p:nvSpPr>
          <p:spPr>
            <a:xfrm>
              <a:off x="5566822" y="2486238"/>
              <a:ext cx="11800" cy="12081"/>
            </a:xfrm>
            <a:custGeom>
              <a:avLst/>
              <a:gdLst/>
              <a:ahLst/>
              <a:cxnLst/>
              <a:rect l="l" t="t" r="r" b="b"/>
              <a:pathLst>
                <a:path w="12084" h="12372">
                  <a:moveTo>
                    <a:pt x="0" y="12372"/>
                  </a:moveTo>
                  <a:lnTo>
                    <a:pt x="1954" y="6186"/>
                  </a:lnTo>
                  <a:lnTo>
                    <a:pt x="5864" y="2001"/>
                  </a:lnTo>
                  <a:lnTo>
                    <a:pt x="12084" y="0"/>
                  </a:lnTo>
                  <a:lnTo>
                    <a:pt x="10129" y="6186"/>
                  </a:lnTo>
                  <a:lnTo>
                    <a:pt x="6042" y="10371"/>
                  </a:lnTo>
                  <a:lnTo>
                    <a:pt x="0" y="12372"/>
                  </a:lnTo>
                  <a:close/>
                </a:path>
              </a:pathLst>
            </a:custGeom>
            <a:solidFill>
              <a:srgbClr val="6FA1B4"/>
            </a:solidFill>
          </p:spPr>
          <p:txBody>
            <a:bodyPr wrap="square" lIns="0" tIns="0" rIns="0" bIns="0" rtlCol="0">
              <a:noAutofit/>
            </a:bodyPr>
            <a:lstStyle/>
            <a:p>
              <a:endParaRPr sz="1758"/>
            </a:p>
          </p:txBody>
        </p:sp>
        <p:sp>
          <p:nvSpPr>
            <p:cNvPr id="2271" name="object 1248"/>
            <p:cNvSpPr/>
            <p:nvPr/>
          </p:nvSpPr>
          <p:spPr>
            <a:xfrm>
              <a:off x="5548253" y="2505250"/>
              <a:ext cx="11800" cy="12081"/>
            </a:xfrm>
            <a:custGeom>
              <a:avLst/>
              <a:gdLst/>
              <a:ahLst/>
              <a:cxnLst/>
              <a:rect l="l" t="t" r="r" b="b"/>
              <a:pathLst>
                <a:path w="12084" h="12372">
                  <a:moveTo>
                    <a:pt x="0" y="12372"/>
                  </a:moveTo>
                  <a:lnTo>
                    <a:pt x="1954" y="6186"/>
                  </a:lnTo>
                  <a:lnTo>
                    <a:pt x="5864" y="1819"/>
                  </a:lnTo>
                  <a:lnTo>
                    <a:pt x="12084" y="0"/>
                  </a:lnTo>
                  <a:lnTo>
                    <a:pt x="10129" y="6186"/>
                  </a:lnTo>
                  <a:lnTo>
                    <a:pt x="6042" y="10189"/>
                  </a:lnTo>
                  <a:lnTo>
                    <a:pt x="0" y="12372"/>
                  </a:lnTo>
                  <a:close/>
                </a:path>
              </a:pathLst>
            </a:custGeom>
            <a:solidFill>
              <a:srgbClr val="6FA1B4"/>
            </a:solidFill>
          </p:spPr>
          <p:txBody>
            <a:bodyPr wrap="square" lIns="0" tIns="0" rIns="0" bIns="0" rtlCol="0">
              <a:noAutofit/>
            </a:bodyPr>
            <a:lstStyle/>
            <a:p>
              <a:endParaRPr sz="1758"/>
            </a:p>
          </p:txBody>
        </p:sp>
        <p:sp>
          <p:nvSpPr>
            <p:cNvPr id="2272" name="object 1249"/>
            <p:cNvSpPr/>
            <p:nvPr/>
          </p:nvSpPr>
          <p:spPr>
            <a:xfrm>
              <a:off x="5529859" y="2524260"/>
              <a:ext cx="11626" cy="11904"/>
            </a:xfrm>
            <a:custGeom>
              <a:avLst/>
              <a:gdLst/>
              <a:ahLst/>
              <a:cxnLst/>
              <a:rect l="l" t="t" r="r" b="b"/>
              <a:pathLst>
                <a:path w="11906" h="12191">
                  <a:moveTo>
                    <a:pt x="0" y="12191"/>
                  </a:moveTo>
                  <a:lnTo>
                    <a:pt x="1954" y="6004"/>
                  </a:lnTo>
                  <a:lnTo>
                    <a:pt x="5686" y="1819"/>
                  </a:lnTo>
                  <a:lnTo>
                    <a:pt x="11906" y="0"/>
                  </a:lnTo>
                  <a:lnTo>
                    <a:pt x="9952" y="6186"/>
                  </a:lnTo>
                  <a:lnTo>
                    <a:pt x="6042" y="10189"/>
                  </a:lnTo>
                  <a:lnTo>
                    <a:pt x="0" y="12191"/>
                  </a:lnTo>
                  <a:close/>
                </a:path>
              </a:pathLst>
            </a:custGeom>
            <a:solidFill>
              <a:srgbClr val="6FA1B4"/>
            </a:solidFill>
          </p:spPr>
          <p:txBody>
            <a:bodyPr wrap="square" lIns="0" tIns="0" rIns="0" bIns="0" rtlCol="0">
              <a:noAutofit/>
            </a:bodyPr>
            <a:lstStyle/>
            <a:p>
              <a:endParaRPr sz="1758"/>
            </a:p>
          </p:txBody>
        </p:sp>
        <p:sp>
          <p:nvSpPr>
            <p:cNvPr id="2273" name="object 1250"/>
            <p:cNvSpPr/>
            <p:nvPr/>
          </p:nvSpPr>
          <p:spPr>
            <a:xfrm>
              <a:off x="5559887" y="2498136"/>
              <a:ext cx="7115" cy="7285"/>
            </a:xfrm>
            <a:custGeom>
              <a:avLst/>
              <a:gdLst/>
              <a:ahLst/>
              <a:cxnLst/>
              <a:rect l="l" t="t" r="r" b="b"/>
              <a:pathLst>
                <a:path w="7286" h="7460">
                  <a:moveTo>
                    <a:pt x="0" y="7460"/>
                  </a:moveTo>
                  <a:lnTo>
                    <a:pt x="710" y="3275"/>
                  </a:lnTo>
                  <a:lnTo>
                    <a:pt x="3021" y="727"/>
                  </a:lnTo>
                  <a:lnTo>
                    <a:pt x="7286" y="0"/>
                  </a:lnTo>
                  <a:lnTo>
                    <a:pt x="6575" y="4366"/>
                  </a:lnTo>
                  <a:lnTo>
                    <a:pt x="4087" y="6732"/>
                  </a:lnTo>
                  <a:lnTo>
                    <a:pt x="0" y="7460"/>
                  </a:lnTo>
                  <a:close/>
                </a:path>
              </a:pathLst>
            </a:custGeom>
            <a:solidFill>
              <a:srgbClr val="6FA1B4"/>
            </a:solidFill>
          </p:spPr>
          <p:txBody>
            <a:bodyPr wrap="square" lIns="0" tIns="0" rIns="0" bIns="0" rtlCol="0">
              <a:noAutofit/>
            </a:bodyPr>
            <a:lstStyle/>
            <a:p>
              <a:endParaRPr sz="1758"/>
            </a:p>
          </p:txBody>
        </p:sp>
        <p:sp>
          <p:nvSpPr>
            <p:cNvPr id="2274" name="object 1251"/>
            <p:cNvSpPr/>
            <p:nvPr/>
          </p:nvSpPr>
          <p:spPr>
            <a:xfrm>
              <a:off x="5578456" y="2479125"/>
              <a:ext cx="7115" cy="7285"/>
            </a:xfrm>
            <a:custGeom>
              <a:avLst/>
              <a:gdLst/>
              <a:ahLst/>
              <a:cxnLst/>
              <a:rect l="l" t="t" r="r" b="b"/>
              <a:pathLst>
                <a:path w="7286" h="7460">
                  <a:moveTo>
                    <a:pt x="0" y="7460"/>
                  </a:moveTo>
                  <a:lnTo>
                    <a:pt x="710" y="3275"/>
                  </a:lnTo>
                  <a:lnTo>
                    <a:pt x="3021" y="727"/>
                  </a:lnTo>
                  <a:lnTo>
                    <a:pt x="7286" y="0"/>
                  </a:lnTo>
                  <a:lnTo>
                    <a:pt x="6397" y="4184"/>
                  </a:lnTo>
                  <a:lnTo>
                    <a:pt x="4087" y="6914"/>
                  </a:lnTo>
                  <a:lnTo>
                    <a:pt x="0" y="7460"/>
                  </a:lnTo>
                  <a:close/>
                </a:path>
              </a:pathLst>
            </a:custGeom>
            <a:solidFill>
              <a:srgbClr val="6FA1B4"/>
            </a:solidFill>
          </p:spPr>
          <p:txBody>
            <a:bodyPr wrap="square" lIns="0" tIns="0" rIns="0" bIns="0" rtlCol="0">
              <a:noAutofit/>
            </a:bodyPr>
            <a:lstStyle/>
            <a:p>
              <a:endParaRPr sz="1758"/>
            </a:p>
          </p:txBody>
        </p:sp>
        <p:sp>
          <p:nvSpPr>
            <p:cNvPr id="2275" name="object 1252"/>
            <p:cNvSpPr/>
            <p:nvPr/>
          </p:nvSpPr>
          <p:spPr>
            <a:xfrm>
              <a:off x="5541313" y="2517161"/>
              <a:ext cx="7115" cy="7285"/>
            </a:xfrm>
            <a:custGeom>
              <a:avLst/>
              <a:gdLst/>
              <a:ahLst/>
              <a:cxnLst/>
              <a:rect l="l" t="t" r="r" b="b"/>
              <a:pathLst>
                <a:path w="7286" h="7460">
                  <a:moveTo>
                    <a:pt x="0" y="7460"/>
                  </a:moveTo>
                  <a:lnTo>
                    <a:pt x="710" y="3093"/>
                  </a:lnTo>
                  <a:lnTo>
                    <a:pt x="3198" y="545"/>
                  </a:lnTo>
                  <a:lnTo>
                    <a:pt x="7286" y="0"/>
                  </a:lnTo>
                  <a:lnTo>
                    <a:pt x="6753" y="4184"/>
                  </a:lnTo>
                  <a:lnTo>
                    <a:pt x="4265" y="6732"/>
                  </a:lnTo>
                  <a:lnTo>
                    <a:pt x="0" y="7460"/>
                  </a:lnTo>
                  <a:close/>
                </a:path>
              </a:pathLst>
            </a:custGeom>
            <a:solidFill>
              <a:srgbClr val="6FA1B4"/>
            </a:solidFill>
          </p:spPr>
          <p:txBody>
            <a:bodyPr wrap="square" lIns="0" tIns="0" rIns="0" bIns="0" rtlCol="0">
              <a:noAutofit/>
            </a:bodyPr>
            <a:lstStyle/>
            <a:p>
              <a:endParaRPr sz="1758"/>
            </a:p>
          </p:txBody>
        </p:sp>
        <p:sp>
          <p:nvSpPr>
            <p:cNvPr id="2276" name="object 1253"/>
            <p:cNvSpPr/>
            <p:nvPr/>
          </p:nvSpPr>
          <p:spPr>
            <a:xfrm>
              <a:off x="5522925" y="2535982"/>
              <a:ext cx="7115" cy="7285"/>
            </a:xfrm>
            <a:custGeom>
              <a:avLst/>
              <a:gdLst/>
              <a:ahLst/>
              <a:cxnLst/>
              <a:rect l="l" t="t" r="r" b="b"/>
              <a:pathLst>
                <a:path w="7286" h="7460">
                  <a:moveTo>
                    <a:pt x="0" y="7460"/>
                  </a:moveTo>
                  <a:lnTo>
                    <a:pt x="710" y="3275"/>
                  </a:lnTo>
                  <a:lnTo>
                    <a:pt x="3021" y="727"/>
                  </a:lnTo>
                  <a:lnTo>
                    <a:pt x="7286" y="0"/>
                  </a:lnTo>
                  <a:lnTo>
                    <a:pt x="6575" y="4366"/>
                  </a:lnTo>
                  <a:lnTo>
                    <a:pt x="4087" y="6732"/>
                  </a:lnTo>
                  <a:lnTo>
                    <a:pt x="0" y="7460"/>
                  </a:lnTo>
                  <a:close/>
                </a:path>
              </a:pathLst>
            </a:custGeom>
            <a:solidFill>
              <a:srgbClr val="6FA1B4"/>
            </a:solidFill>
          </p:spPr>
          <p:txBody>
            <a:bodyPr wrap="square" lIns="0" tIns="0" rIns="0" bIns="0" rtlCol="0">
              <a:noAutofit/>
            </a:bodyPr>
            <a:lstStyle/>
            <a:p>
              <a:endParaRPr sz="1758"/>
            </a:p>
          </p:txBody>
        </p:sp>
        <p:sp>
          <p:nvSpPr>
            <p:cNvPr id="2277" name="object 1254"/>
            <p:cNvSpPr/>
            <p:nvPr/>
          </p:nvSpPr>
          <p:spPr>
            <a:xfrm>
              <a:off x="5640925" y="2410554"/>
              <a:ext cx="11626" cy="11904"/>
            </a:xfrm>
            <a:custGeom>
              <a:avLst/>
              <a:gdLst/>
              <a:ahLst/>
              <a:cxnLst/>
              <a:rect l="l" t="t" r="r" b="b"/>
              <a:pathLst>
                <a:path w="11906" h="12191">
                  <a:moveTo>
                    <a:pt x="11906" y="0"/>
                  </a:moveTo>
                  <a:lnTo>
                    <a:pt x="10485" y="6732"/>
                  </a:lnTo>
                  <a:lnTo>
                    <a:pt x="6575" y="10735"/>
                  </a:lnTo>
                  <a:lnTo>
                    <a:pt x="0" y="12191"/>
                  </a:lnTo>
                  <a:lnTo>
                    <a:pt x="1421" y="5640"/>
                  </a:lnTo>
                  <a:lnTo>
                    <a:pt x="5331" y="1273"/>
                  </a:lnTo>
                  <a:lnTo>
                    <a:pt x="11906" y="0"/>
                  </a:lnTo>
                  <a:close/>
                </a:path>
              </a:pathLst>
            </a:custGeom>
            <a:solidFill>
              <a:srgbClr val="2C6281"/>
            </a:solidFill>
          </p:spPr>
          <p:txBody>
            <a:bodyPr wrap="square" lIns="0" tIns="0" rIns="0" bIns="0" rtlCol="0">
              <a:noAutofit/>
            </a:bodyPr>
            <a:lstStyle/>
            <a:p>
              <a:endParaRPr sz="1758"/>
            </a:p>
          </p:txBody>
        </p:sp>
        <p:sp>
          <p:nvSpPr>
            <p:cNvPr id="2278" name="object 1255"/>
            <p:cNvSpPr/>
            <p:nvPr/>
          </p:nvSpPr>
          <p:spPr>
            <a:xfrm>
              <a:off x="4659746" y="2277651"/>
              <a:ext cx="81389" cy="83509"/>
            </a:xfrm>
            <a:custGeom>
              <a:avLst/>
              <a:gdLst/>
              <a:ahLst/>
              <a:cxnLst/>
              <a:rect l="l" t="t" r="r" b="b"/>
              <a:pathLst>
                <a:path w="83348" h="85519">
                  <a:moveTo>
                    <a:pt x="177" y="85155"/>
                  </a:moveTo>
                  <a:lnTo>
                    <a:pt x="0" y="81516"/>
                  </a:lnTo>
                  <a:lnTo>
                    <a:pt x="2310" y="79332"/>
                  </a:lnTo>
                  <a:lnTo>
                    <a:pt x="4442" y="76967"/>
                  </a:lnTo>
                  <a:lnTo>
                    <a:pt x="13342" y="67915"/>
                  </a:lnTo>
                  <a:lnTo>
                    <a:pt x="22229" y="58861"/>
                  </a:lnTo>
                  <a:lnTo>
                    <a:pt x="31108" y="49802"/>
                  </a:lnTo>
                  <a:lnTo>
                    <a:pt x="39983" y="40738"/>
                  </a:lnTo>
                  <a:lnTo>
                    <a:pt x="48858" y="31664"/>
                  </a:lnTo>
                  <a:lnTo>
                    <a:pt x="57737" y="22580"/>
                  </a:lnTo>
                  <a:lnTo>
                    <a:pt x="66624" y="13483"/>
                  </a:lnTo>
                  <a:lnTo>
                    <a:pt x="75173" y="4730"/>
                  </a:lnTo>
                  <a:lnTo>
                    <a:pt x="77305" y="2547"/>
                  </a:lnTo>
                  <a:lnTo>
                    <a:pt x="79438" y="0"/>
                  </a:lnTo>
                  <a:lnTo>
                    <a:pt x="82992" y="363"/>
                  </a:lnTo>
                  <a:lnTo>
                    <a:pt x="83348" y="4003"/>
                  </a:lnTo>
                  <a:lnTo>
                    <a:pt x="80860" y="6186"/>
                  </a:lnTo>
                  <a:lnTo>
                    <a:pt x="78727" y="8369"/>
                  </a:lnTo>
                  <a:lnTo>
                    <a:pt x="69839" y="17470"/>
                  </a:lnTo>
                  <a:lnTo>
                    <a:pt x="60963" y="26557"/>
                  </a:lnTo>
                  <a:lnTo>
                    <a:pt x="52096" y="35637"/>
                  </a:lnTo>
                  <a:lnTo>
                    <a:pt x="43232" y="44711"/>
                  </a:lnTo>
                  <a:lnTo>
                    <a:pt x="34369" y="53786"/>
                  </a:lnTo>
                  <a:lnTo>
                    <a:pt x="25501" y="62865"/>
                  </a:lnTo>
                  <a:lnTo>
                    <a:pt x="16625" y="71953"/>
                  </a:lnTo>
                  <a:lnTo>
                    <a:pt x="7997" y="80788"/>
                  </a:lnTo>
                  <a:lnTo>
                    <a:pt x="5864" y="82971"/>
                  </a:lnTo>
                  <a:lnTo>
                    <a:pt x="3732" y="85519"/>
                  </a:lnTo>
                  <a:lnTo>
                    <a:pt x="177" y="85155"/>
                  </a:lnTo>
                  <a:close/>
                </a:path>
              </a:pathLst>
            </a:custGeom>
            <a:solidFill>
              <a:srgbClr val="317193"/>
            </a:solidFill>
          </p:spPr>
          <p:txBody>
            <a:bodyPr wrap="square" lIns="0" tIns="0" rIns="0" bIns="0" rtlCol="0">
              <a:noAutofit/>
            </a:bodyPr>
            <a:lstStyle/>
            <a:p>
              <a:endParaRPr sz="1758"/>
            </a:p>
          </p:txBody>
        </p:sp>
        <p:sp>
          <p:nvSpPr>
            <p:cNvPr id="2279" name="object 1256"/>
            <p:cNvSpPr/>
            <p:nvPr/>
          </p:nvSpPr>
          <p:spPr>
            <a:xfrm>
              <a:off x="4770990" y="2221138"/>
              <a:ext cx="25336" cy="25941"/>
            </a:xfrm>
            <a:custGeom>
              <a:avLst/>
              <a:gdLst/>
              <a:ahLst/>
              <a:cxnLst/>
              <a:rect l="l" t="t" r="r" b="b"/>
              <a:pathLst>
                <a:path w="25946" h="26565">
                  <a:moveTo>
                    <a:pt x="0" y="26565"/>
                  </a:moveTo>
                  <a:lnTo>
                    <a:pt x="6931" y="15423"/>
                  </a:lnTo>
                  <a:lnTo>
                    <a:pt x="16053" y="6608"/>
                  </a:lnTo>
                  <a:lnTo>
                    <a:pt x="25946" y="0"/>
                  </a:lnTo>
                  <a:lnTo>
                    <a:pt x="19153" y="11160"/>
                  </a:lnTo>
                  <a:lnTo>
                    <a:pt x="10735" y="20702"/>
                  </a:lnTo>
                  <a:lnTo>
                    <a:pt x="0" y="26565"/>
                  </a:lnTo>
                  <a:close/>
                </a:path>
              </a:pathLst>
            </a:custGeom>
            <a:solidFill>
              <a:srgbClr val="317193"/>
            </a:solidFill>
          </p:spPr>
          <p:txBody>
            <a:bodyPr wrap="square" lIns="0" tIns="0" rIns="0" bIns="0" rtlCol="0">
              <a:noAutofit/>
            </a:bodyPr>
            <a:lstStyle/>
            <a:p>
              <a:endParaRPr sz="1758"/>
            </a:p>
          </p:txBody>
        </p:sp>
        <p:sp>
          <p:nvSpPr>
            <p:cNvPr id="2280" name="object 1257"/>
            <p:cNvSpPr/>
            <p:nvPr/>
          </p:nvSpPr>
          <p:spPr>
            <a:xfrm>
              <a:off x="4740992" y="2261311"/>
              <a:ext cx="16138" cy="16523"/>
            </a:xfrm>
            <a:custGeom>
              <a:avLst/>
              <a:gdLst/>
              <a:ahLst/>
              <a:cxnLst/>
              <a:rect l="l" t="t" r="r" b="b"/>
              <a:pathLst>
                <a:path w="16527" h="16921">
                  <a:moveTo>
                    <a:pt x="0" y="16921"/>
                  </a:moveTo>
                  <a:lnTo>
                    <a:pt x="2665" y="8551"/>
                  </a:lnTo>
                  <a:lnTo>
                    <a:pt x="8352" y="2911"/>
                  </a:lnTo>
                  <a:lnTo>
                    <a:pt x="16527" y="0"/>
                  </a:lnTo>
                  <a:lnTo>
                    <a:pt x="13684" y="8369"/>
                  </a:lnTo>
                  <a:lnTo>
                    <a:pt x="8174" y="14192"/>
                  </a:lnTo>
                  <a:lnTo>
                    <a:pt x="0" y="16921"/>
                  </a:lnTo>
                  <a:close/>
                </a:path>
              </a:pathLst>
            </a:custGeom>
            <a:solidFill>
              <a:srgbClr val="317193"/>
            </a:solidFill>
          </p:spPr>
          <p:txBody>
            <a:bodyPr wrap="square" lIns="0" tIns="0" rIns="0" bIns="0" rtlCol="0">
              <a:noAutofit/>
            </a:bodyPr>
            <a:lstStyle/>
            <a:p>
              <a:endParaRPr sz="1758"/>
            </a:p>
          </p:txBody>
        </p:sp>
        <p:sp>
          <p:nvSpPr>
            <p:cNvPr id="2281" name="object 1258"/>
            <p:cNvSpPr/>
            <p:nvPr/>
          </p:nvSpPr>
          <p:spPr>
            <a:xfrm>
              <a:off x="4757131" y="2247083"/>
              <a:ext cx="13883" cy="14214"/>
            </a:xfrm>
            <a:custGeom>
              <a:avLst/>
              <a:gdLst/>
              <a:ahLst/>
              <a:cxnLst/>
              <a:rect l="l" t="t" r="r" b="b"/>
              <a:pathLst>
                <a:path w="14217" h="14556">
                  <a:moveTo>
                    <a:pt x="0" y="14556"/>
                  </a:moveTo>
                  <a:lnTo>
                    <a:pt x="1954" y="6914"/>
                  </a:lnTo>
                  <a:lnTo>
                    <a:pt x="6753" y="2183"/>
                  </a:lnTo>
                  <a:lnTo>
                    <a:pt x="14217" y="0"/>
                  </a:lnTo>
                  <a:lnTo>
                    <a:pt x="12262" y="7642"/>
                  </a:lnTo>
                  <a:lnTo>
                    <a:pt x="7464" y="12554"/>
                  </a:lnTo>
                  <a:lnTo>
                    <a:pt x="0" y="14556"/>
                  </a:lnTo>
                  <a:close/>
                </a:path>
              </a:pathLst>
            </a:custGeom>
            <a:solidFill>
              <a:srgbClr val="317193"/>
            </a:solidFill>
          </p:spPr>
          <p:txBody>
            <a:bodyPr wrap="square" lIns="0" tIns="0" rIns="0" bIns="0" rtlCol="0">
              <a:noAutofit/>
            </a:bodyPr>
            <a:lstStyle/>
            <a:p>
              <a:endParaRPr sz="1758"/>
            </a:p>
          </p:txBody>
        </p:sp>
        <p:sp>
          <p:nvSpPr>
            <p:cNvPr id="2282" name="object 1259"/>
            <p:cNvSpPr/>
            <p:nvPr/>
          </p:nvSpPr>
          <p:spPr>
            <a:xfrm>
              <a:off x="5807553" y="2242465"/>
              <a:ext cx="2602" cy="4797"/>
            </a:xfrm>
            <a:custGeom>
              <a:avLst/>
              <a:gdLst/>
              <a:ahLst/>
              <a:cxnLst/>
              <a:rect l="l" t="t" r="r" b="b"/>
              <a:pathLst>
                <a:path w="2665" h="4912">
                  <a:moveTo>
                    <a:pt x="2487" y="0"/>
                  </a:moveTo>
                  <a:lnTo>
                    <a:pt x="2665" y="2183"/>
                  </a:lnTo>
                  <a:lnTo>
                    <a:pt x="1954" y="3821"/>
                  </a:lnTo>
                  <a:lnTo>
                    <a:pt x="0" y="4912"/>
                  </a:lnTo>
                  <a:lnTo>
                    <a:pt x="0" y="2729"/>
                  </a:lnTo>
                  <a:lnTo>
                    <a:pt x="355" y="909"/>
                  </a:lnTo>
                  <a:lnTo>
                    <a:pt x="2487" y="0"/>
                  </a:lnTo>
                  <a:close/>
                </a:path>
              </a:pathLst>
            </a:custGeom>
            <a:solidFill>
              <a:srgbClr val="2C6281"/>
            </a:solidFill>
          </p:spPr>
          <p:txBody>
            <a:bodyPr wrap="square" lIns="0" tIns="0" rIns="0" bIns="0" rtlCol="0">
              <a:noAutofit/>
            </a:bodyPr>
            <a:lstStyle/>
            <a:p>
              <a:endParaRPr sz="1758"/>
            </a:p>
          </p:txBody>
        </p:sp>
        <p:sp>
          <p:nvSpPr>
            <p:cNvPr id="2283" name="object 1260"/>
            <p:cNvSpPr/>
            <p:nvPr/>
          </p:nvSpPr>
          <p:spPr>
            <a:xfrm>
              <a:off x="5145826" y="2096424"/>
              <a:ext cx="104121" cy="124729"/>
            </a:xfrm>
            <a:custGeom>
              <a:avLst/>
              <a:gdLst/>
              <a:ahLst/>
              <a:cxnLst/>
              <a:rect l="l" t="t" r="r" b="b"/>
              <a:pathLst>
                <a:path w="106628" h="127732">
                  <a:moveTo>
                    <a:pt x="51537" y="2547"/>
                  </a:moveTo>
                  <a:lnTo>
                    <a:pt x="54025" y="0"/>
                  </a:lnTo>
                  <a:lnTo>
                    <a:pt x="63036" y="8944"/>
                  </a:lnTo>
                  <a:lnTo>
                    <a:pt x="72000" y="17937"/>
                  </a:lnTo>
                  <a:lnTo>
                    <a:pt x="78016" y="24563"/>
                  </a:lnTo>
                  <a:lnTo>
                    <a:pt x="87175" y="31434"/>
                  </a:lnTo>
                  <a:lnTo>
                    <a:pt x="95278" y="26689"/>
                  </a:lnTo>
                  <a:lnTo>
                    <a:pt x="97210" y="23472"/>
                  </a:lnTo>
                  <a:lnTo>
                    <a:pt x="98987" y="22380"/>
                  </a:lnTo>
                  <a:lnTo>
                    <a:pt x="99698" y="20560"/>
                  </a:lnTo>
                  <a:lnTo>
                    <a:pt x="99520" y="18559"/>
                  </a:lnTo>
                  <a:lnTo>
                    <a:pt x="101830" y="18559"/>
                  </a:lnTo>
                  <a:lnTo>
                    <a:pt x="104140" y="18377"/>
                  </a:lnTo>
                  <a:lnTo>
                    <a:pt x="106451" y="18377"/>
                  </a:lnTo>
                  <a:lnTo>
                    <a:pt x="106628" y="18559"/>
                  </a:lnTo>
                  <a:lnTo>
                    <a:pt x="106095" y="20015"/>
                  </a:lnTo>
                  <a:lnTo>
                    <a:pt x="105918" y="21834"/>
                  </a:lnTo>
                  <a:lnTo>
                    <a:pt x="104851" y="22744"/>
                  </a:lnTo>
                  <a:lnTo>
                    <a:pt x="97059" y="32143"/>
                  </a:lnTo>
                  <a:lnTo>
                    <a:pt x="96067" y="42180"/>
                  </a:lnTo>
                  <a:lnTo>
                    <a:pt x="102008" y="52221"/>
                  </a:lnTo>
                  <a:lnTo>
                    <a:pt x="101652" y="52585"/>
                  </a:lnTo>
                  <a:lnTo>
                    <a:pt x="98631" y="51493"/>
                  </a:lnTo>
                  <a:lnTo>
                    <a:pt x="95610" y="50583"/>
                  </a:lnTo>
                  <a:lnTo>
                    <a:pt x="92411" y="49491"/>
                  </a:lnTo>
                  <a:lnTo>
                    <a:pt x="91167" y="41485"/>
                  </a:lnTo>
                  <a:lnTo>
                    <a:pt x="88679" y="40030"/>
                  </a:lnTo>
                  <a:lnTo>
                    <a:pt x="82459" y="46580"/>
                  </a:lnTo>
                  <a:lnTo>
                    <a:pt x="73684" y="55729"/>
                  </a:lnTo>
                  <a:lnTo>
                    <a:pt x="64867" y="64850"/>
                  </a:lnTo>
                  <a:lnTo>
                    <a:pt x="56018" y="73950"/>
                  </a:lnTo>
                  <a:lnTo>
                    <a:pt x="47143" y="83035"/>
                  </a:lnTo>
                  <a:lnTo>
                    <a:pt x="38252" y="92111"/>
                  </a:lnTo>
                  <a:lnTo>
                    <a:pt x="29352" y="101186"/>
                  </a:lnTo>
                  <a:lnTo>
                    <a:pt x="20453" y="110264"/>
                  </a:lnTo>
                  <a:lnTo>
                    <a:pt x="11561" y="119352"/>
                  </a:lnTo>
                  <a:lnTo>
                    <a:pt x="11196" y="119726"/>
                  </a:lnTo>
                  <a:lnTo>
                    <a:pt x="7997" y="123001"/>
                  </a:lnTo>
                  <a:lnTo>
                    <a:pt x="5509" y="127732"/>
                  </a:lnTo>
                  <a:lnTo>
                    <a:pt x="0" y="127550"/>
                  </a:lnTo>
                  <a:lnTo>
                    <a:pt x="0" y="121910"/>
                  </a:lnTo>
                  <a:lnTo>
                    <a:pt x="4620" y="119362"/>
                  </a:lnTo>
                  <a:lnTo>
                    <a:pt x="7819" y="116087"/>
                  </a:lnTo>
                  <a:lnTo>
                    <a:pt x="16643" y="106950"/>
                  </a:lnTo>
                  <a:lnTo>
                    <a:pt x="25449" y="97795"/>
                  </a:lnTo>
                  <a:lnTo>
                    <a:pt x="34257" y="88641"/>
                  </a:lnTo>
                  <a:lnTo>
                    <a:pt x="43087" y="79510"/>
                  </a:lnTo>
                  <a:lnTo>
                    <a:pt x="51957" y="70421"/>
                  </a:lnTo>
                  <a:lnTo>
                    <a:pt x="60888" y="61393"/>
                  </a:lnTo>
                  <a:lnTo>
                    <a:pt x="69898" y="52446"/>
                  </a:lnTo>
                  <a:lnTo>
                    <a:pt x="75351" y="47126"/>
                  </a:lnTo>
                  <a:lnTo>
                    <a:pt x="83348" y="39484"/>
                  </a:lnTo>
                  <a:lnTo>
                    <a:pt x="82459" y="35299"/>
                  </a:lnTo>
                  <a:lnTo>
                    <a:pt x="74995" y="28203"/>
                  </a:lnTo>
                  <a:lnTo>
                    <a:pt x="65693" y="19614"/>
                  </a:lnTo>
                  <a:lnTo>
                    <a:pt x="56927" y="10358"/>
                  </a:lnTo>
                  <a:lnTo>
                    <a:pt x="51537" y="2547"/>
                  </a:lnTo>
                  <a:close/>
                </a:path>
              </a:pathLst>
            </a:custGeom>
            <a:solidFill>
              <a:srgbClr val="317193"/>
            </a:solidFill>
          </p:spPr>
          <p:txBody>
            <a:bodyPr wrap="square" lIns="0" tIns="0" rIns="0" bIns="0" rtlCol="0">
              <a:noAutofit/>
            </a:bodyPr>
            <a:lstStyle/>
            <a:p>
              <a:endParaRPr sz="1758"/>
            </a:p>
          </p:txBody>
        </p:sp>
        <p:sp>
          <p:nvSpPr>
            <p:cNvPr id="2284" name="object 1261"/>
            <p:cNvSpPr/>
            <p:nvPr/>
          </p:nvSpPr>
          <p:spPr>
            <a:xfrm>
              <a:off x="5245114" y="2147401"/>
              <a:ext cx="67332" cy="70182"/>
            </a:xfrm>
            <a:custGeom>
              <a:avLst/>
              <a:gdLst/>
              <a:ahLst/>
              <a:cxnLst/>
              <a:rect l="l" t="t" r="r" b="b"/>
              <a:pathLst>
                <a:path w="68953" h="71872">
                  <a:moveTo>
                    <a:pt x="1066" y="2547"/>
                  </a:moveTo>
                  <a:lnTo>
                    <a:pt x="0" y="363"/>
                  </a:lnTo>
                  <a:lnTo>
                    <a:pt x="355" y="0"/>
                  </a:lnTo>
                  <a:lnTo>
                    <a:pt x="1066" y="181"/>
                  </a:lnTo>
                  <a:lnTo>
                    <a:pt x="2132" y="0"/>
                  </a:lnTo>
                  <a:lnTo>
                    <a:pt x="11392" y="9847"/>
                  </a:lnTo>
                  <a:lnTo>
                    <a:pt x="20114" y="19157"/>
                  </a:lnTo>
                  <a:lnTo>
                    <a:pt x="28827" y="28466"/>
                  </a:lnTo>
                  <a:lnTo>
                    <a:pt x="37525" y="37764"/>
                  </a:lnTo>
                  <a:lnTo>
                    <a:pt x="46204" y="47042"/>
                  </a:lnTo>
                  <a:lnTo>
                    <a:pt x="54859" y="56290"/>
                  </a:lnTo>
                  <a:lnTo>
                    <a:pt x="63486" y="65498"/>
                  </a:lnTo>
                  <a:lnTo>
                    <a:pt x="68953" y="71326"/>
                  </a:lnTo>
                  <a:lnTo>
                    <a:pt x="66820" y="71872"/>
                  </a:lnTo>
                  <a:lnTo>
                    <a:pt x="64688" y="69688"/>
                  </a:lnTo>
                  <a:lnTo>
                    <a:pt x="62555" y="67323"/>
                  </a:lnTo>
                  <a:lnTo>
                    <a:pt x="53640" y="58264"/>
                  </a:lnTo>
                  <a:lnTo>
                    <a:pt x="44744" y="49202"/>
                  </a:lnTo>
                  <a:lnTo>
                    <a:pt x="35866" y="40132"/>
                  </a:lnTo>
                  <a:lnTo>
                    <a:pt x="27000" y="31051"/>
                  </a:lnTo>
                  <a:lnTo>
                    <a:pt x="18144" y="21956"/>
                  </a:lnTo>
                  <a:lnTo>
                    <a:pt x="9294" y="12842"/>
                  </a:lnTo>
                  <a:lnTo>
                    <a:pt x="3198" y="6550"/>
                  </a:lnTo>
                  <a:lnTo>
                    <a:pt x="1599" y="5094"/>
                  </a:lnTo>
                  <a:lnTo>
                    <a:pt x="1066" y="2547"/>
                  </a:lnTo>
                  <a:close/>
                </a:path>
              </a:pathLst>
            </a:custGeom>
            <a:solidFill>
              <a:srgbClr val="317193"/>
            </a:solidFill>
          </p:spPr>
          <p:txBody>
            <a:bodyPr wrap="square" lIns="0" tIns="0" rIns="0" bIns="0" rtlCol="0">
              <a:noAutofit/>
            </a:bodyPr>
            <a:lstStyle/>
            <a:p>
              <a:endParaRPr sz="1758"/>
            </a:p>
          </p:txBody>
        </p:sp>
        <p:sp>
          <p:nvSpPr>
            <p:cNvPr id="2285" name="object 1262"/>
            <p:cNvSpPr/>
            <p:nvPr/>
          </p:nvSpPr>
          <p:spPr>
            <a:xfrm>
              <a:off x="5277542" y="2076339"/>
              <a:ext cx="9718" cy="9772"/>
            </a:xfrm>
            <a:custGeom>
              <a:avLst/>
              <a:gdLst/>
              <a:ahLst/>
              <a:cxnLst/>
              <a:rect l="l" t="t" r="r" b="b"/>
              <a:pathLst>
                <a:path w="9952" h="10007">
                  <a:moveTo>
                    <a:pt x="9952" y="363"/>
                  </a:moveTo>
                  <a:lnTo>
                    <a:pt x="8708" y="5822"/>
                  </a:lnTo>
                  <a:lnTo>
                    <a:pt x="5686" y="9097"/>
                  </a:lnTo>
                  <a:lnTo>
                    <a:pt x="355" y="10007"/>
                  </a:lnTo>
                  <a:lnTo>
                    <a:pt x="0" y="9825"/>
                  </a:lnTo>
                  <a:lnTo>
                    <a:pt x="888" y="4366"/>
                  </a:lnTo>
                  <a:lnTo>
                    <a:pt x="4087" y="1091"/>
                  </a:lnTo>
                  <a:lnTo>
                    <a:pt x="9418" y="0"/>
                  </a:lnTo>
                  <a:lnTo>
                    <a:pt x="9952" y="363"/>
                  </a:lnTo>
                  <a:close/>
                </a:path>
              </a:pathLst>
            </a:custGeom>
            <a:solidFill>
              <a:srgbClr val="317193"/>
            </a:solidFill>
          </p:spPr>
          <p:txBody>
            <a:bodyPr wrap="square" lIns="0" tIns="0" rIns="0" bIns="0" rtlCol="0">
              <a:noAutofit/>
            </a:bodyPr>
            <a:lstStyle/>
            <a:p>
              <a:endParaRPr sz="1758"/>
            </a:p>
          </p:txBody>
        </p:sp>
        <p:sp>
          <p:nvSpPr>
            <p:cNvPr id="2286" name="object 1263"/>
            <p:cNvSpPr/>
            <p:nvPr/>
          </p:nvSpPr>
          <p:spPr>
            <a:xfrm>
              <a:off x="5258980" y="2095359"/>
              <a:ext cx="9544" cy="9772"/>
            </a:xfrm>
            <a:custGeom>
              <a:avLst/>
              <a:gdLst/>
              <a:ahLst/>
              <a:cxnLst/>
              <a:rect l="l" t="t" r="r" b="b"/>
              <a:pathLst>
                <a:path w="9774" h="10007">
                  <a:moveTo>
                    <a:pt x="0" y="9825"/>
                  </a:moveTo>
                  <a:lnTo>
                    <a:pt x="1066" y="4184"/>
                  </a:lnTo>
                  <a:lnTo>
                    <a:pt x="4087" y="909"/>
                  </a:lnTo>
                  <a:lnTo>
                    <a:pt x="9596" y="0"/>
                  </a:lnTo>
                  <a:lnTo>
                    <a:pt x="9774" y="363"/>
                  </a:lnTo>
                  <a:lnTo>
                    <a:pt x="8885" y="5822"/>
                  </a:lnTo>
                  <a:lnTo>
                    <a:pt x="5686" y="9097"/>
                  </a:lnTo>
                  <a:lnTo>
                    <a:pt x="355" y="10007"/>
                  </a:lnTo>
                  <a:lnTo>
                    <a:pt x="0" y="9825"/>
                  </a:lnTo>
                  <a:close/>
                </a:path>
              </a:pathLst>
            </a:custGeom>
            <a:solidFill>
              <a:srgbClr val="317193"/>
            </a:solidFill>
          </p:spPr>
          <p:txBody>
            <a:bodyPr wrap="square" lIns="0" tIns="0" rIns="0" bIns="0" rtlCol="0">
              <a:noAutofit/>
            </a:bodyPr>
            <a:lstStyle/>
            <a:p>
              <a:endParaRPr sz="1758"/>
            </a:p>
          </p:txBody>
        </p:sp>
        <p:sp>
          <p:nvSpPr>
            <p:cNvPr id="2287" name="object 1264"/>
            <p:cNvSpPr/>
            <p:nvPr/>
          </p:nvSpPr>
          <p:spPr>
            <a:xfrm>
              <a:off x="5252206" y="2107245"/>
              <a:ext cx="4685" cy="4974"/>
            </a:xfrm>
            <a:custGeom>
              <a:avLst/>
              <a:gdLst/>
              <a:ahLst/>
              <a:cxnLst/>
              <a:rect l="l" t="t" r="r" b="b"/>
              <a:pathLst>
                <a:path w="4798" h="5094">
                  <a:moveTo>
                    <a:pt x="4798" y="181"/>
                  </a:moveTo>
                  <a:lnTo>
                    <a:pt x="4620" y="3275"/>
                  </a:lnTo>
                  <a:lnTo>
                    <a:pt x="3021" y="4912"/>
                  </a:lnTo>
                  <a:lnTo>
                    <a:pt x="0" y="5094"/>
                  </a:lnTo>
                  <a:lnTo>
                    <a:pt x="0" y="1637"/>
                  </a:lnTo>
                  <a:lnTo>
                    <a:pt x="1599" y="0"/>
                  </a:lnTo>
                  <a:lnTo>
                    <a:pt x="4620" y="0"/>
                  </a:lnTo>
                  <a:lnTo>
                    <a:pt x="4798" y="181"/>
                  </a:lnTo>
                  <a:close/>
                </a:path>
              </a:pathLst>
            </a:custGeom>
            <a:solidFill>
              <a:srgbClr val="317193"/>
            </a:solidFill>
          </p:spPr>
          <p:txBody>
            <a:bodyPr wrap="square" lIns="0" tIns="0" rIns="0" bIns="0" rtlCol="0">
              <a:noAutofit/>
            </a:bodyPr>
            <a:lstStyle/>
            <a:p>
              <a:endParaRPr sz="1758"/>
            </a:p>
          </p:txBody>
        </p:sp>
        <p:sp>
          <p:nvSpPr>
            <p:cNvPr id="2288" name="object 1265"/>
            <p:cNvSpPr/>
            <p:nvPr/>
          </p:nvSpPr>
          <p:spPr>
            <a:xfrm>
              <a:off x="5270607" y="2088240"/>
              <a:ext cx="4859" cy="4974"/>
            </a:xfrm>
            <a:custGeom>
              <a:avLst/>
              <a:gdLst/>
              <a:ahLst/>
              <a:cxnLst/>
              <a:rect l="l" t="t" r="r" b="b"/>
              <a:pathLst>
                <a:path w="4976" h="5094">
                  <a:moveTo>
                    <a:pt x="0" y="4912"/>
                  </a:moveTo>
                  <a:lnTo>
                    <a:pt x="177" y="1819"/>
                  </a:lnTo>
                  <a:lnTo>
                    <a:pt x="1599" y="181"/>
                  </a:lnTo>
                  <a:lnTo>
                    <a:pt x="4798" y="0"/>
                  </a:lnTo>
                  <a:lnTo>
                    <a:pt x="4976" y="181"/>
                  </a:lnTo>
                  <a:lnTo>
                    <a:pt x="4798" y="3275"/>
                  </a:lnTo>
                  <a:lnTo>
                    <a:pt x="3198" y="4912"/>
                  </a:lnTo>
                  <a:lnTo>
                    <a:pt x="177" y="5094"/>
                  </a:lnTo>
                  <a:lnTo>
                    <a:pt x="0" y="4912"/>
                  </a:lnTo>
                  <a:close/>
                </a:path>
              </a:pathLst>
            </a:custGeom>
            <a:solidFill>
              <a:srgbClr val="317193"/>
            </a:solidFill>
          </p:spPr>
          <p:txBody>
            <a:bodyPr wrap="square" lIns="0" tIns="0" rIns="0" bIns="0" rtlCol="0">
              <a:noAutofit/>
            </a:bodyPr>
            <a:lstStyle/>
            <a:p>
              <a:endParaRPr sz="1758"/>
            </a:p>
          </p:txBody>
        </p:sp>
        <p:sp>
          <p:nvSpPr>
            <p:cNvPr id="2289" name="object 1266"/>
            <p:cNvSpPr/>
            <p:nvPr/>
          </p:nvSpPr>
          <p:spPr>
            <a:xfrm>
              <a:off x="5286770" y="2075281"/>
              <a:ext cx="1388" cy="1421"/>
            </a:xfrm>
            <a:custGeom>
              <a:avLst/>
              <a:gdLst/>
              <a:ahLst/>
              <a:cxnLst/>
              <a:rect l="l" t="t" r="r" b="b"/>
              <a:pathLst>
                <a:path w="1421" h="1455">
                  <a:moveTo>
                    <a:pt x="888" y="363"/>
                  </a:moveTo>
                  <a:lnTo>
                    <a:pt x="1421" y="0"/>
                  </a:lnTo>
                  <a:lnTo>
                    <a:pt x="1066" y="545"/>
                  </a:lnTo>
                  <a:lnTo>
                    <a:pt x="710" y="1091"/>
                  </a:lnTo>
                  <a:lnTo>
                    <a:pt x="533" y="1455"/>
                  </a:lnTo>
                  <a:lnTo>
                    <a:pt x="0" y="1091"/>
                  </a:lnTo>
                  <a:lnTo>
                    <a:pt x="533" y="727"/>
                  </a:lnTo>
                  <a:lnTo>
                    <a:pt x="888" y="363"/>
                  </a:lnTo>
                  <a:close/>
                </a:path>
              </a:pathLst>
            </a:custGeom>
            <a:solidFill>
              <a:srgbClr val="317193"/>
            </a:solidFill>
          </p:spPr>
          <p:txBody>
            <a:bodyPr wrap="square" lIns="0" tIns="0" rIns="0" bIns="0" rtlCol="0">
              <a:noAutofit/>
            </a:bodyPr>
            <a:lstStyle/>
            <a:p>
              <a:endParaRPr sz="1758"/>
            </a:p>
          </p:txBody>
        </p:sp>
        <p:sp>
          <p:nvSpPr>
            <p:cNvPr id="2290" name="object 1267"/>
            <p:cNvSpPr/>
            <p:nvPr/>
          </p:nvSpPr>
          <p:spPr>
            <a:xfrm>
              <a:off x="5275317" y="2085937"/>
              <a:ext cx="2602" cy="2487"/>
            </a:xfrm>
            <a:custGeom>
              <a:avLst/>
              <a:gdLst/>
              <a:ahLst/>
              <a:cxnLst/>
              <a:rect l="l" t="t" r="r" b="b"/>
              <a:pathLst>
                <a:path w="2665" h="2547">
                  <a:moveTo>
                    <a:pt x="177" y="2547"/>
                  </a:moveTo>
                  <a:lnTo>
                    <a:pt x="0" y="2365"/>
                  </a:lnTo>
                  <a:lnTo>
                    <a:pt x="710" y="1637"/>
                  </a:lnTo>
                  <a:lnTo>
                    <a:pt x="1599" y="727"/>
                  </a:lnTo>
                  <a:lnTo>
                    <a:pt x="2310" y="0"/>
                  </a:lnTo>
                  <a:lnTo>
                    <a:pt x="2665" y="181"/>
                  </a:lnTo>
                  <a:lnTo>
                    <a:pt x="1777" y="1091"/>
                  </a:lnTo>
                  <a:lnTo>
                    <a:pt x="888" y="1819"/>
                  </a:lnTo>
                  <a:lnTo>
                    <a:pt x="177" y="2547"/>
                  </a:lnTo>
                  <a:close/>
                </a:path>
              </a:pathLst>
            </a:custGeom>
            <a:solidFill>
              <a:srgbClr val="317193"/>
            </a:solidFill>
          </p:spPr>
          <p:txBody>
            <a:bodyPr wrap="square" lIns="0" tIns="0" rIns="0" bIns="0" rtlCol="0">
              <a:noAutofit/>
            </a:bodyPr>
            <a:lstStyle/>
            <a:p>
              <a:endParaRPr sz="1758"/>
            </a:p>
          </p:txBody>
        </p:sp>
        <p:sp>
          <p:nvSpPr>
            <p:cNvPr id="2291" name="object 1268"/>
            <p:cNvSpPr/>
            <p:nvPr/>
          </p:nvSpPr>
          <p:spPr>
            <a:xfrm>
              <a:off x="5268346" y="2093044"/>
              <a:ext cx="2430" cy="2665"/>
            </a:xfrm>
            <a:custGeom>
              <a:avLst/>
              <a:gdLst/>
              <a:ahLst/>
              <a:cxnLst/>
              <a:rect l="l" t="t" r="r" b="b"/>
              <a:pathLst>
                <a:path w="2488" h="2729">
                  <a:moveTo>
                    <a:pt x="0" y="2365"/>
                  </a:moveTo>
                  <a:lnTo>
                    <a:pt x="710" y="1637"/>
                  </a:lnTo>
                  <a:lnTo>
                    <a:pt x="1599" y="727"/>
                  </a:lnTo>
                  <a:lnTo>
                    <a:pt x="2310" y="0"/>
                  </a:lnTo>
                  <a:lnTo>
                    <a:pt x="2488" y="181"/>
                  </a:lnTo>
                  <a:lnTo>
                    <a:pt x="1777" y="909"/>
                  </a:lnTo>
                  <a:lnTo>
                    <a:pt x="1066" y="1819"/>
                  </a:lnTo>
                  <a:lnTo>
                    <a:pt x="177" y="2729"/>
                  </a:lnTo>
                  <a:lnTo>
                    <a:pt x="0" y="2365"/>
                  </a:lnTo>
                  <a:close/>
                </a:path>
              </a:pathLst>
            </a:custGeom>
            <a:solidFill>
              <a:srgbClr val="317193"/>
            </a:solidFill>
          </p:spPr>
          <p:txBody>
            <a:bodyPr wrap="square" lIns="0" tIns="0" rIns="0" bIns="0" rtlCol="0">
              <a:noAutofit/>
            </a:bodyPr>
            <a:lstStyle/>
            <a:p>
              <a:endParaRPr sz="1758"/>
            </a:p>
          </p:txBody>
        </p:sp>
        <p:sp>
          <p:nvSpPr>
            <p:cNvPr id="2292" name="object 1269"/>
            <p:cNvSpPr/>
            <p:nvPr/>
          </p:nvSpPr>
          <p:spPr>
            <a:xfrm>
              <a:off x="5256750" y="2104954"/>
              <a:ext cx="2602" cy="2487"/>
            </a:xfrm>
            <a:custGeom>
              <a:avLst/>
              <a:gdLst/>
              <a:ahLst/>
              <a:cxnLst/>
              <a:rect l="l" t="t" r="r" b="b"/>
              <a:pathLst>
                <a:path w="2665" h="2547">
                  <a:moveTo>
                    <a:pt x="177" y="2547"/>
                  </a:moveTo>
                  <a:lnTo>
                    <a:pt x="0" y="2365"/>
                  </a:lnTo>
                  <a:lnTo>
                    <a:pt x="888" y="1637"/>
                  </a:lnTo>
                  <a:lnTo>
                    <a:pt x="1599" y="727"/>
                  </a:lnTo>
                  <a:lnTo>
                    <a:pt x="2310" y="0"/>
                  </a:lnTo>
                  <a:lnTo>
                    <a:pt x="2665" y="181"/>
                  </a:lnTo>
                  <a:lnTo>
                    <a:pt x="1777" y="909"/>
                  </a:lnTo>
                  <a:lnTo>
                    <a:pt x="1066" y="1819"/>
                  </a:lnTo>
                  <a:lnTo>
                    <a:pt x="177" y="2547"/>
                  </a:lnTo>
                  <a:close/>
                </a:path>
              </a:pathLst>
            </a:custGeom>
            <a:solidFill>
              <a:srgbClr val="317193"/>
            </a:solidFill>
          </p:spPr>
          <p:txBody>
            <a:bodyPr wrap="square" lIns="0" tIns="0" rIns="0" bIns="0" rtlCol="0">
              <a:noAutofit/>
            </a:bodyPr>
            <a:lstStyle/>
            <a:p>
              <a:endParaRPr sz="1758"/>
            </a:p>
          </p:txBody>
        </p:sp>
        <p:sp>
          <p:nvSpPr>
            <p:cNvPr id="2293" name="object 1270"/>
            <p:cNvSpPr/>
            <p:nvPr/>
          </p:nvSpPr>
          <p:spPr>
            <a:xfrm>
              <a:off x="5249778" y="2112061"/>
              <a:ext cx="2430" cy="2487"/>
            </a:xfrm>
            <a:custGeom>
              <a:avLst/>
              <a:gdLst/>
              <a:ahLst/>
              <a:cxnLst/>
              <a:rect l="l" t="t" r="r" b="b"/>
              <a:pathLst>
                <a:path w="2488" h="2547">
                  <a:moveTo>
                    <a:pt x="177" y="2547"/>
                  </a:moveTo>
                  <a:lnTo>
                    <a:pt x="0" y="2365"/>
                  </a:lnTo>
                  <a:lnTo>
                    <a:pt x="888" y="1637"/>
                  </a:lnTo>
                  <a:lnTo>
                    <a:pt x="1599" y="727"/>
                  </a:lnTo>
                  <a:lnTo>
                    <a:pt x="2488" y="0"/>
                  </a:lnTo>
                  <a:lnTo>
                    <a:pt x="2488" y="181"/>
                  </a:lnTo>
                  <a:lnTo>
                    <a:pt x="1777" y="909"/>
                  </a:lnTo>
                  <a:lnTo>
                    <a:pt x="1066" y="1819"/>
                  </a:lnTo>
                  <a:lnTo>
                    <a:pt x="177" y="2547"/>
                  </a:lnTo>
                  <a:close/>
                </a:path>
              </a:pathLst>
            </a:custGeom>
            <a:solidFill>
              <a:srgbClr val="317193"/>
            </a:solidFill>
          </p:spPr>
          <p:txBody>
            <a:bodyPr wrap="square" lIns="0" tIns="0" rIns="0" bIns="0" rtlCol="0">
              <a:noAutofit/>
            </a:bodyPr>
            <a:lstStyle/>
            <a:p>
              <a:endParaRPr sz="1758"/>
            </a:p>
          </p:txBody>
        </p:sp>
        <p:sp>
          <p:nvSpPr>
            <p:cNvPr id="2294" name="object 1271"/>
            <p:cNvSpPr/>
            <p:nvPr/>
          </p:nvSpPr>
          <p:spPr>
            <a:xfrm>
              <a:off x="5071759" y="2327744"/>
              <a:ext cx="13883" cy="14036"/>
            </a:xfrm>
            <a:custGeom>
              <a:avLst/>
              <a:gdLst/>
              <a:ahLst/>
              <a:cxnLst/>
              <a:rect l="l" t="t" r="r" b="b"/>
              <a:pathLst>
                <a:path w="14217" h="14374">
                  <a:moveTo>
                    <a:pt x="14217" y="14374"/>
                  </a:moveTo>
                  <a:lnTo>
                    <a:pt x="6753" y="12554"/>
                  </a:lnTo>
                  <a:lnTo>
                    <a:pt x="1954" y="7642"/>
                  </a:lnTo>
                  <a:lnTo>
                    <a:pt x="0" y="0"/>
                  </a:lnTo>
                  <a:lnTo>
                    <a:pt x="7464" y="2001"/>
                  </a:lnTo>
                  <a:lnTo>
                    <a:pt x="12262" y="6914"/>
                  </a:lnTo>
                  <a:lnTo>
                    <a:pt x="14217" y="14374"/>
                  </a:lnTo>
                  <a:close/>
                </a:path>
              </a:pathLst>
            </a:custGeom>
            <a:solidFill>
              <a:srgbClr val="317193"/>
            </a:solidFill>
          </p:spPr>
          <p:txBody>
            <a:bodyPr wrap="square" lIns="0" tIns="0" rIns="0" bIns="0" rtlCol="0">
              <a:noAutofit/>
            </a:bodyPr>
            <a:lstStyle/>
            <a:p>
              <a:endParaRPr sz="1758"/>
            </a:p>
          </p:txBody>
        </p:sp>
        <p:sp>
          <p:nvSpPr>
            <p:cNvPr id="2295" name="object 1272"/>
            <p:cNvSpPr/>
            <p:nvPr/>
          </p:nvSpPr>
          <p:spPr>
            <a:xfrm>
              <a:off x="4900478" y="2100499"/>
              <a:ext cx="13883" cy="14036"/>
            </a:xfrm>
            <a:custGeom>
              <a:avLst/>
              <a:gdLst/>
              <a:ahLst/>
              <a:cxnLst/>
              <a:rect l="l" t="t" r="r" b="b"/>
              <a:pathLst>
                <a:path w="14217" h="14374">
                  <a:moveTo>
                    <a:pt x="888" y="8733"/>
                  </a:moveTo>
                  <a:lnTo>
                    <a:pt x="1777" y="7824"/>
                  </a:lnTo>
                  <a:lnTo>
                    <a:pt x="2488" y="7096"/>
                  </a:lnTo>
                  <a:lnTo>
                    <a:pt x="6575" y="6186"/>
                  </a:lnTo>
                  <a:lnTo>
                    <a:pt x="7641" y="0"/>
                  </a:lnTo>
                  <a:lnTo>
                    <a:pt x="14217" y="1273"/>
                  </a:lnTo>
                  <a:lnTo>
                    <a:pt x="9952" y="6914"/>
                  </a:lnTo>
                  <a:lnTo>
                    <a:pt x="6930" y="12554"/>
                  </a:lnTo>
                  <a:lnTo>
                    <a:pt x="177" y="14374"/>
                  </a:lnTo>
                  <a:lnTo>
                    <a:pt x="177" y="11099"/>
                  </a:lnTo>
                  <a:lnTo>
                    <a:pt x="0" y="9461"/>
                  </a:lnTo>
                  <a:lnTo>
                    <a:pt x="888" y="8733"/>
                  </a:lnTo>
                  <a:close/>
                </a:path>
              </a:pathLst>
            </a:custGeom>
            <a:solidFill>
              <a:srgbClr val="317193"/>
            </a:solidFill>
          </p:spPr>
          <p:txBody>
            <a:bodyPr wrap="square" lIns="0" tIns="0" rIns="0" bIns="0" rtlCol="0">
              <a:noAutofit/>
            </a:bodyPr>
            <a:lstStyle/>
            <a:p>
              <a:endParaRPr sz="1758"/>
            </a:p>
          </p:txBody>
        </p:sp>
        <p:sp>
          <p:nvSpPr>
            <p:cNvPr id="2296" name="object 1273"/>
            <p:cNvSpPr/>
            <p:nvPr/>
          </p:nvSpPr>
          <p:spPr>
            <a:xfrm>
              <a:off x="4895943" y="2152205"/>
              <a:ext cx="4685" cy="4797"/>
            </a:xfrm>
            <a:custGeom>
              <a:avLst/>
              <a:gdLst/>
              <a:ahLst/>
              <a:cxnLst/>
              <a:rect l="l" t="t" r="r" b="b"/>
              <a:pathLst>
                <a:path w="4798" h="4912">
                  <a:moveTo>
                    <a:pt x="4798" y="4912"/>
                  </a:moveTo>
                  <a:lnTo>
                    <a:pt x="2488" y="4184"/>
                  </a:lnTo>
                  <a:lnTo>
                    <a:pt x="888" y="2365"/>
                  </a:lnTo>
                  <a:lnTo>
                    <a:pt x="0" y="0"/>
                  </a:lnTo>
                  <a:lnTo>
                    <a:pt x="3198" y="0"/>
                  </a:lnTo>
                  <a:lnTo>
                    <a:pt x="4798" y="1637"/>
                  </a:lnTo>
                  <a:lnTo>
                    <a:pt x="4798" y="4912"/>
                  </a:lnTo>
                  <a:close/>
                </a:path>
              </a:pathLst>
            </a:custGeom>
            <a:solidFill>
              <a:srgbClr val="317193"/>
            </a:solidFill>
          </p:spPr>
          <p:txBody>
            <a:bodyPr wrap="square" lIns="0" tIns="0" rIns="0" bIns="0" rtlCol="0">
              <a:noAutofit/>
            </a:bodyPr>
            <a:lstStyle/>
            <a:p>
              <a:endParaRPr sz="1758"/>
            </a:p>
          </p:txBody>
        </p:sp>
        <p:sp>
          <p:nvSpPr>
            <p:cNvPr id="2297" name="object 1274"/>
            <p:cNvSpPr/>
            <p:nvPr/>
          </p:nvSpPr>
          <p:spPr>
            <a:xfrm>
              <a:off x="4907565" y="2163943"/>
              <a:ext cx="4685" cy="2665"/>
            </a:xfrm>
            <a:custGeom>
              <a:avLst/>
              <a:gdLst/>
              <a:ahLst/>
              <a:cxnLst/>
              <a:rect l="l" t="t" r="r" b="b"/>
              <a:pathLst>
                <a:path w="4798" h="2729">
                  <a:moveTo>
                    <a:pt x="4798" y="2729"/>
                  </a:moveTo>
                  <a:lnTo>
                    <a:pt x="2665" y="2729"/>
                  </a:lnTo>
                  <a:lnTo>
                    <a:pt x="888" y="2365"/>
                  </a:lnTo>
                  <a:lnTo>
                    <a:pt x="0" y="181"/>
                  </a:lnTo>
                  <a:lnTo>
                    <a:pt x="1954" y="0"/>
                  </a:lnTo>
                  <a:lnTo>
                    <a:pt x="3732" y="545"/>
                  </a:lnTo>
                  <a:lnTo>
                    <a:pt x="4798" y="2729"/>
                  </a:lnTo>
                  <a:close/>
                </a:path>
              </a:pathLst>
            </a:custGeom>
            <a:solidFill>
              <a:srgbClr val="317193"/>
            </a:solidFill>
          </p:spPr>
          <p:txBody>
            <a:bodyPr wrap="square" lIns="0" tIns="0" rIns="0" bIns="0" rtlCol="0">
              <a:noAutofit/>
            </a:bodyPr>
            <a:lstStyle/>
            <a:p>
              <a:endParaRPr sz="1758"/>
            </a:p>
          </p:txBody>
        </p:sp>
        <p:sp>
          <p:nvSpPr>
            <p:cNvPr id="2298" name="object 1275"/>
            <p:cNvSpPr/>
            <p:nvPr/>
          </p:nvSpPr>
          <p:spPr>
            <a:xfrm>
              <a:off x="4900450" y="2156836"/>
              <a:ext cx="4859" cy="2665"/>
            </a:xfrm>
            <a:custGeom>
              <a:avLst/>
              <a:gdLst/>
              <a:ahLst/>
              <a:cxnLst/>
              <a:rect l="l" t="t" r="r" b="b"/>
              <a:pathLst>
                <a:path w="4976" h="2729">
                  <a:moveTo>
                    <a:pt x="4976" y="2729"/>
                  </a:moveTo>
                  <a:lnTo>
                    <a:pt x="2843" y="2729"/>
                  </a:lnTo>
                  <a:lnTo>
                    <a:pt x="1066" y="2365"/>
                  </a:lnTo>
                  <a:lnTo>
                    <a:pt x="0" y="181"/>
                  </a:lnTo>
                  <a:lnTo>
                    <a:pt x="2132" y="0"/>
                  </a:lnTo>
                  <a:lnTo>
                    <a:pt x="3909" y="727"/>
                  </a:lnTo>
                  <a:lnTo>
                    <a:pt x="4976" y="2729"/>
                  </a:lnTo>
                  <a:close/>
                </a:path>
              </a:pathLst>
            </a:custGeom>
            <a:solidFill>
              <a:srgbClr val="317193"/>
            </a:solidFill>
          </p:spPr>
          <p:txBody>
            <a:bodyPr wrap="square" lIns="0" tIns="0" rIns="0" bIns="0" rtlCol="0">
              <a:noAutofit/>
            </a:bodyPr>
            <a:lstStyle/>
            <a:p>
              <a:endParaRPr sz="1758"/>
            </a:p>
          </p:txBody>
        </p:sp>
        <p:sp>
          <p:nvSpPr>
            <p:cNvPr id="2299" name="object 1276"/>
            <p:cNvSpPr/>
            <p:nvPr/>
          </p:nvSpPr>
          <p:spPr>
            <a:xfrm>
              <a:off x="4905166" y="2159305"/>
              <a:ext cx="2602" cy="4797"/>
            </a:xfrm>
            <a:custGeom>
              <a:avLst/>
              <a:gdLst/>
              <a:ahLst/>
              <a:cxnLst/>
              <a:rect l="l" t="t" r="r" b="b"/>
              <a:pathLst>
                <a:path w="2665" h="4912">
                  <a:moveTo>
                    <a:pt x="2488" y="4912"/>
                  </a:moveTo>
                  <a:lnTo>
                    <a:pt x="355" y="4003"/>
                  </a:lnTo>
                  <a:lnTo>
                    <a:pt x="0" y="2183"/>
                  </a:lnTo>
                  <a:lnTo>
                    <a:pt x="0" y="0"/>
                  </a:lnTo>
                  <a:lnTo>
                    <a:pt x="1954" y="1091"/>
                  </a:lnTo>
                  <a:lnTo>
                    <a:pt x="2665" y="2911"/>
                  </a:lnTo>
                  <a:lnTo>
                    <a:pt x="2488" y="4912"/>
                  </a:lnTo>
                  <a:close/>
                </a:path>
              </a:pathLst>
            </a:custGeom>
            <a:solidFill>
              <a:srgbClr val="317193"/>
            </a:solidFill>
          </p:spPr>
          <p:txBody>
            <a:bodyPr wrap="square" lIns="0" tIns="0" rIns="0" bIns="0" rtlCol="0">
              <a:noAutofit/>
            </a:bodyPr>
            <a:lstStyle/>
            <a:p>
              <a:endParaRPr sz="1758"/>
            </a:p>
          </p:txBody>
        </p:sp>
        <p:sp>
          <p:nvSpPr>
            <p:cNvPr id="2300" name="object 1277"/>
            <p:cNvSpPr/>
            <p:nvPr/>
          </p:nvSpPr>
          <p:spPr>
            <a:xfrm>
              <a:off x="5136635" y="2221155"/>
              <a:ext cx="10585" cy="9239"/>
            </a:xfrm>
            <a:custGeom>
              <a:avLst/>
              <a:gdLst/>
              <a:ahLst/>
              <a:cxnLst/>
              <a:rect l="l" t="t" r="r" b="b"/>
              <a:pathLst>
                <a:path w="10840" h="9461">
                  <a:moveTo>
                    <a:pt x="9418" y="0"/>
                  </a:moveTo>
                  <a:lnTo>
                    <a:pt x="10840" y="7824"/>
                  </a:lnTo>
                  <a:lnTo>
                    <a:pt x="4620" y="7824"/>
                  </a:lnTo>
                  <a:lnTo>
                    <a:pt x="0" y="9461"/>
                  </a:lnTo>
                  <a:lnTo>
                    <a:pt x="1244" y="4548"/>
                  </a:lnTo>
                  <a:lnTo>
                    <a:pt x="4265" y="1091"/>
                  </a:lnTo>
                  <a:lnTo>
                    <a:pt x="9418" y="0"/>
                  </a:lnTo>
                  <a:close/>
                </a:path>
              </a:pathLst>
            </a:custGeom>
            <a:solidFill>
              <a:srgbClr val="317193"/>
            </a:solidFill>
          </p:spPr>
          <p:txBody>
            <a:bodyPr wrap="square" lIns="0" tIns="0" rIns="0" bIns="0" rtlCol="0">
              <a:noAutofit/>
            </a:bodyPr>
            <a:lstStyle/>
            <a:p>
              <a:endParaRPr sz="1758"/>
            </a:p>
          </p:txBody>
        </p:sp>
        <p:sp>
          <p:nvSpPr>
            <p:cNvPr id="2301" name="object 1278"/>
            <p:cNvSpPr/>
            <p:nvPr/>
          </p:nvSpPr>
          <p:spPr>
            <a:xfrm>
              <a:off x="5240757" y="2114536"/>
              <a:ext cx="2430" cy="4797"/>
            </a:xfrm>
            <a:custGeom>
              <a:avLst/>
              <a:gdLst/>
              <a:ahLst/>
              <a:cxnLst/>
              <a:rect l="l" t="t" r="r" b="b"/>
              <a:pathLst>
                <a:path w="2488" h="4912">
                  <a:moveTo>
                    <a:pt x="2310" y="0"/>
                  </a:moveTo>
                  <a:lnTo>
                    <a:pt x="2488" y="2001"/>
                  </a:lnTo>
                  <a:lnTo>
                    <a:pt x="1777" y="3821"/>
                  </a:lnTo>
                  <a:lnTo>
                    <a:pt x="0" y="4912"/>
                  </a:lnTo>
                  <a:lnTo>
                    <a:pt x="0" y="2729"/>
                  </a:lnTo>
                  <a:lnTo>
                    <a:pt x="355" y="909"/>
                  </a:lnTo>
                  <a:lnTo>
                    <a:pt x="2310" y="0"/>
                  </a:lnTo>
                  <a:close/>
                </a:path>
              </a:pathLst>
            </a:custGeom>
            <a:solidFill>
              <a:srgbClr val="2C6281"/>
            </a:solidFill>
          </p:spPr>
          <p:txBody>
            <a:bodyPr wrap="square" lIns="0" tIns="0" rIns="0" bIns="0" rtlCol="0">
              <a:noAutofit/>
            </a:bodyPr>
            <a:lstStyle/>
            <a:p>
              <a:endParaRPr sz="1758"/>
            </a:p>
          </p:txBody>
        </p:sp>
        <p:sp>
          <p:nvSpPr>
            <p:cNvPr id="2302" name="object 1279"/>
            <p:cNvSpPr/>
            <p:nvPr/>
          </p:nvSpPr>
          <p:spPr>
            <a:xfrm>
              <a:off x="4836446" y="2091628"/>
              <a:ext cx="8850" cy="8883"/>
            </a:xfrm>
            <a:custGeom>
              <a:avLst/>
              <a:gdLst/>
              <a:ahLst/>
              <a:cxnLst/>
              <a:rect l="l" t="t" r="r" b="b"/>
              <a:pathLst>
                <a:path w="9063" h="9097">
                  <a:moveTo>
                    <a:pt x="8530" y="9097"/>
                  </a:moveTo>
                  <a:lnTo>
                    <a:pt x="4265" y="8187"/>
                  </a:lnTo>
                  <a:lnTo>
                    <a:pt x="888" y="6004"/>
                  </a:lnTo>
                  <a:lnTo>
                    <a:pt x="0" y="0"/>
                  </a:lnTo>
                  <a:lnTo>
                    <a:pt x="5864" y="363"/>
                  </a:lnTo>
                  <a:lnTo>
                    <a:pt x="7997" y="3821"/>
                  </a:lnTo>
                  <a:lnTo>
                    <a:pt x="9063" y="8551"/>
                  </a:lnTo>
                  <a:lnTo>
                    <a:pt x="8530" y="9097"/>
                  </a:lnTo>
                  <a:close/>
                </a:path>
              </a:pathLst>
            </a:custGeom>
            <a:solidFill>
              <a:srgbClr val="317193"/>
            </a:solidFill>
          </p:spPr>
          <p:txBody>
            <a:bodyPr wrap="square" lIns="0" tIns="0" rIns="0" bIns="0" rtlCol="0">
              <a:noAutofit/>
            </a:bodyPr>
            <a:lstStyle/>
            <a:p>
              <a:endParaRPr sz="1758"/>
            </a:p>
          </p:txBody>
        </p:sp>
        <p:sp>
          <p:nvSpPr>
            <p:cNvPr id="2303" name="object 1280"/>
            <p:cNvSpPr/>
            <p:nvPr/>
          </p:nvSpPr>
          <p:spPr>
            <a:xfrm>
              <a:off x="4900451" y="2107435"/>
              <a:ext cx="2430" cy="2309"/>
            </a:xfrm>
            <a:custGeom>
              <a:avLst/>
              <a:gdLst/>
              <a:ahLst/>
              <a:cxnLst/>
              <a:rect l="l" t="t" r="r" b="b"/>
              <a:pathLst>
                <a:path w="2488" h="2365">
                  <a:moveTo>
                    <a:pt x="2488" y="0"/>
                  </a:moveTo>
                  <a:lnTo>
                    <a:pt x="1777" y="727"/>
                  </a:lnTo>
                  <a:lnTo>
                    <a:pt x="888" y="1637"/>
                  </a:lnTo>
                  <a:lnTo>
                    <a:pt x="0" y="2365"/>
                  </a:lnTo>
                  <a:lnTo>
                    <a:pt x="888" y="1637"/>
                  </a:lnTo>
                  <a:lnTo>
                    <a:pt x="1777" y="727"/>
                  </a:lnTo>
                  <a:lnTo>
                    <a:pt x="2488" y="0"/>
                  </a:lnTo>
                  <a:close/>
                </a:path>
              </a:pathLst>
            </a:custGeom>
            <a:solidFill>
              <a:srgbClr val="2C6281"/>
            </a:solidFill>
          </p:spPr>
          <p:txBody>
            <a:bodyPr wrap="square" lIns="0" tIns="0" rIns="0" bIns="0" rtlCol="0">
              <a:noAutofit/>
            </a:bodyPr>
            <a:lstStyle/>
            <a:p>
              <a:endParaRPr sz="1758"/>
            </a:p>
          </p:txBody>
        </p:sp>
        <p:sp>
          <p:nvSpPr>
            <p:cNvPr id="2304" name="object 1281"/>
            <p:cNvSpPr/>
            <p:nvPr/>
          </p:nvSpPr>
          <p:spPr>
            <a:xfrm>
              <a:off x="5465172" y="2183113"/>
              <a:ext cx="60217" cy="61654"/>
            </a:xfrm>
            <a:custGeom>
              <a:avLst/>
              <a:gdLst/>
              <a:ahLst/>
              <a:cxnLst/>
              <a:rect l="l" t="t" r="r" b="b"/>
              <a:pathLst>
                <a:path w="61667" h="63138">
                  <a:moveTo>
                    <a:pt x="4087" y="55496"/>
                  </a:moveTo>
                  <a:lnTo>
                    <a:pt x="6930" y="52403"/>
                  </a:lnTo>
                  <a:lnTo>
                    <a:pt x="15716" y="43198"/>
                  </a:lnTo>
                  <a:lnTo>
                    <a:pt x="24501" y="34000"/>
                  </a:lnTo>
                  <a:lnTo>
                    <a:pt x="33286" y="24819"/>
                  </a:lnTo>
                  <a:lnTo>
                    <a:pt x="42071" y="15662"/>
                  </a:lnTo>
                  <a:lnTo>
                    <a:pt x="50856" y="6536"/>
                  </a:lnTo>
                  <a:lnTo>
                    <a:pt x="52248" y="5094"/>
                  </a:lnTo>
                  <a:lnTo>
                    <a:pt x="52248" y="2547"/>
                  </a:lnTo>
                  <a:lnTo>
                    <a:pt x="55269" y="1637"/>
                  </a:lnTo>
                  <a:lnTo>
                    <a:pt x="58468" y="909"/>
                  </a:lnTo>
                  <a:lnTo>
                    <a:pt x="61667" y="0"/>
                  </a:lnTo>
                  <a:lnTo>
                    <a:pt x="61311" y="6914"/>
                  </a:lnTo>
                  <a:lnTo>
                    <a:pt x="54380" y="9097"/>
                  </a:lnTo>
                  <a:lnTo>
                    <a:pt x="52070" y="14556"/>
                  </a:lnTo>
                  <a:lnTo>
                    <a:pt x="43059" y="23543"/>
                  </a:lnTo>
                  <a:lnTo>
                    <a:pt x="34049" y="32519"/>
                  </a:lnTo>
                  <a:lnTo>
                    <a:pt x="25038" y="41473"/>
                  </a:lnTo>
                  <a:lnTo>
                    <a:pt x="16027" y="50394"/>
                  </a:lnTo>
                  <a:lnTo>
                    <a:pt x="10485" y="55860"/>
                  </a:lnTo>
                  <a:lnTo>
                    <a:pt x="7464" y="58953"/>
                  </a:lnTo>
                  <a:lnTo>
                    <a:pt x="5153" y="63138"/>
                  </a:lnTo>
                  <a:lnTo>
                    <a:pt x="0" y="63138"/>
                  </a:lnTo>
                  <a:lnTo>
                    <a:pt x="0" y="57861"/>
                  </a:lnTo>
                  <a:lnTo>
                    <a:pt x="4087" y="55496"/>
                  </a:lnTo>
                  <a:close/>
                </a:path>
              </a:pathLst>
            </a:custGeom>
            <a:solidFill>
              <a:srgbClr val="317193"/>
            </a:solidFill>
          </p:spPr>
          <p:txBody>
            <a:bodyPr wrap="square" lIns="0" tIns="0" rIns="0" bIns="0" rtlCol="0">
              <a:noAutofit/>
            </a:bodyPr>
            <a:lstStyle/>
            <a:p>
              <a:endParaRPr sz="1758"/>
            </a:p>
          </p:txBody>
        </p:sp>
        <p:sp>
          <p:nvSpPr>
            <p:cNvPr id="2305" name="object 1282"/>
            <p:cNvSpPr/>
            <p:nvPr/>
          </p:nvSpPr>
          <p:spPr>
            <a:xfrm>
              <a:off x="5514253" y="2185620"/>
              <a:ext cx="1908" cy="2487"/>
            </a:xfrm>
            <a:custGeom>
              <a:avLst/>
              <a:gdLst/>
              <a:ahLst/>
              <a:cxnLst/>
              <a:rect l="l" t="t" r="r" b="b"/>
              <a:pathLst>
                <a:path w="1954" h="2547">
                  <a:moveTo>
                    <a:pt x="1954" y="0"/>
                  </a:moveTo>
                  <a:lnTo>
                    <a:pt x="1954" y="2547"/>
                  </a:lnTo>
                  <a:lnTo>
                    <a:pt x="355" y="1637"/>
                  </a:lnTo>
                  <a:lnTo>
                    <a:pt x="0" y="727"/>
                  </a:lnTo>
                  <a:lnTo>
                    <a:pt x="1954" y="0"/>
                  </a:lnTo>
                  <a:close/>
                </a:path>
              </a:pathLst>
            </a:custGeom>
            <a:solidFill>
              <a:srgbClr val="2C6281"/>
            </a:solidFill>
          </p:spPr>
          <p:txBody>
            <a:bodyPr wrap="square" lIns="0" tIns="0" rIns="0" bIns="0" rtlCol="0">
              <a:noAutofit/>
            </a:bodyPr>
            <a:lstStyle/>
            <a:p>
              <a:endParaRPr sz="1758"/>
            </a:p>
          </p:txBody>
        </p:sp>
        <p:sp>
          <p:nvSpPr>
            <p:cNvPr id="2306" name="object 1283"/>
            <p:cNvSpPr/>
            <p:nvPr/>
          </p:nvSpPr>
          <p:spPr>
            <a:xfrm>
              <a:off x="5462714" y="2244781"/>
              <a:ext cx="2430" cy="2309"/>
            </a:xfrm>
            <a:custGeom>
              <a:avLst/>
              <a:gdLst/>
              <a:ahLst/>
              <a:cxnLst/>
              <a:rect l="l" t="t" r="r" b="b"/>
              <a:pathLst>
                <a:path w="2488" h="2365">
                  <a:moveTo>
                    <a:pt x="2488" y="0"/>
                  </a:moveTo>
                  <a:lnTo>
                    <a:pt x="1599" y="909"/>
                  </a:lnTo>
                  <a:lnTo>
                    <a:pt x="888" y="1637"/>
                  </a:lnTo>
                  <a:lnTo>
                    <a:pt x="0" y="2365"/>
                  </a:lnTo>
                  <a:lnTo>
                    <a:pt x="888" y="1637"/>
                  </a:lnTo>
                  <a:lnTo>
                    <a:pt x="1599" y="909"/>
                  </a:lnTo>
                  <a:lnTo>
                    <a:pt x="2488" y="0"/>
                  </a:lnTo>
                  <a:close/>
                </a:path>
              </a:pathLst>
            </a:custGeom>
            <a:solidFill>
              <a:srgbClr val="317193"/>
            </a:solidFill>
          </p:spPr>
          <p:txBody>
            <a:bodyPr wrap="square" lIns="0" tIns="0" rIns="0" bIns="0" rtlCol="0">
              <a:noAutofit/>
            </a:bodyPr>
            <a:lstStyle/>
            <a:p>
              <a:endParaRPr sz="1758"/>
            </a:p>
          </p:txBody>
        </p:sp>
        <p:sp>
          <p:nvSpPr>
            <p:cNvPr id="2307" name="object 1284"/>
            <p:cNvSpPr/>
            <p:nvPr/>
          </p:nvSpPr>
          <p:spPr>
            <a:xfrm>
              <a:off x="5560387" y="2116517"/>
              <a:ext cx="9596" cy="27524"/>
            </a:xfrm>
            <a:custGeom>
              <a:avLst/>
              <a:gdLst/>
              <a:ahLst/>
              <a:cxnLst/>
              <a:rect l="l" t="t" r="r" b="b"/>
              <a:pathLst>
                <a:path w="9827" h="28187">
                  <a:moveTo>
                    <a:pt x="6451" y="28187"/>
                  </a:moveTo>
                  <a:lnTo>
                    <a:pt x="0" y="0"/>
                  </a:lnTo>
                  <a:lnTo>
                    <a:pt x="9827" y="8717"/>
                  </a:lnTo>
                  <a:lnTo>
                    <a:pt x="7517" y="27459"/>
                  </a:lnTo>
                  <a:lnTo>
                    <a:pt x="6451" y="28187"/>
                  </a:lnTo>
                  <a:close/>
                </a:path>
              </a:pathLst>
            </a:custGeom>
            <a:solidFill>
              <a:srgbClr val="2C6281"/>
            </a:solidFill>
          </p:spPr>
          <p:txBody>
            <a:bodyPr wrap="square" lIns="0" tIns="0" rIns="0" bIns="0" rtlCol="0">
              <a:noAutofit/>
            </a:bodyPr>
            <a:lstStyle/>
            <a:p>
              <a:endParaRPr sz="1758"/>
            </a:p>
          </p:txBody>
        </p:sp>
        <p:sp>
          <p:nvSpPr>
            <p:cNvPr id="2308" name="object 1285"/>
            <p:cNvSpPr/>
            <p:nvPr/>
          </p:nvSpPr>
          <p:spPr>
            <a:xfrm>
              <a:off x="5506821" y="2102984"/>
              <a:ext cx="91647" cy="167865"/>
            </a:xfrm>
            <a:custGeom>
              <a:avLst/>
              <a:gdLst/>
              <a:ahLst/>
              <a:cxnLst/>
              <a:rect l="l" t="t" r="r" b="b"/>
              <a:pathLst>
                <a:path w="93853" h="171906">
                  <a:moveTo>
                    <a:pt x="13453" y="171906"/>
                  </a:moveTo>
                  <a:lnTo>
                    <a:pt x="0" y="171402"/>
                  </a:lnTo>
                  <a:lnTo>
                    <a:pt x="3909" y="168490"/>
                  </a:lnTo>
                  <a:lnTo>
                    <a:pt x="11196" y="169582"/>
                  </a:lnTo>
                  <a:lnTo>
                    <a:pt x="11196" y="162486"/>
                  </a:lnTo>
                  <a:lnTo>
                    <a:pt x="11214" y="159584"/>
                  </a:lnTo>
                  <a:lnTo>
                    <a:pt x="11601" y="146957"/>
                  </a:lnTo>
                  <a:lnTo>
                    <a:pt x="12114" y="134339"/>
                  </a:lnTo>
                  <a:lnTo>
                    <a:pt x="12254" y="121738"/>
                  </a:lnTo>
                  <a:lnTo>
                    <a:pt x="11522" y="109162"/>
                  </a:lnTo>
                  <a:lnTo>
                    <a:pt x="9418" y="96618"/>
                  </a:lnTo>
                  <a:lnTo>
                    <a:pt x="11729" y="91159"/>
                  </a:lnTo>
                  <a:lnTo>
                    <a:pt x="18660" y="88976"/>
                  </a:lnTo>
                  <a:lnTo>
                    <a:pt x="19015" y="82061"/>
                  </a:lnTo>
                  <a:lnTo>
                    <a:pt x="18837" y="82061"/>
                  </a:lnTo>
                  <a:lnTo>
                    <a:pt x="15816" y="82971"/>
                  </a:lnTo>
                  <a:lnTo>
                    <a:pt x="12617" y="83699"/>
                  </a:lnTo>
                  <a:lnTo>
                    <a:pt x="9596" y="84609"/>
                  </a:lnTo>
                  <a:lnTo>
                    <a:pt x="11562" y="77511"/>
                  </a:lnTo>
                  <a:lnTo>
                    <a:pt x="12038" y="65093"/>
                  </a:lnTo>
                  <a:lnTo>
                    <a:pt x="11729" y="52585"/>
                  </a:lnTo>
                  <a:lnTo>
                    <a:pt x="12063" y="40793"/>
                  </a:lnTo>
                  <a:lnTo>
                    <a:pt x="12155" y="28067"/>
                  </a:lnTo>
                  <a:lnTo>
                    <a:pt x="11551" y="15466"/>
                  </a:lnTo>
                  <a:lnTo>
                    <a:pt x="10662" y="5094"/>
                  </a:lnTo>
                  <a:lnTo>
                    <a:pt x="12973" y="0"/>
                  </a:lnTo>
                  <a:lnTo>
                    <a:pt x="23813" y="1819"/>
                  </a:lnTo>
                  <a:lnTo>
                    <a:pt x="31664" y="3367"/>
                  </a:lnTo>
                  <a:lnTo>
                    <a:pt x="43799" y="7515"/>
                  </a:lnTo>
                  <a:lnTo>
                    <a:pt x="54860" y="13844"/>
                  </a:lnTo>
                  <a:lnTo>
                    <a:pt x="61311" y="42031"/>
                  </a:lnTo>
                  <a:lnTo>
                    <a:pt x="62377" y="41303"/>
                  </a:lnTo>
                  <a:lnTo>
                    <a:pt x="64688" y="22562"/>
                  </a:lnTo>
                  <a:lnTo>
                    <a:pt x="68953" y="24018"/>
                  </a:lnTo>
                  <a:lnTo>
                    <a:pt x="71441" y="27293"/>
                  </a:lnTo>
                  <a:lnTo>
                    <a:pt x="73396" y="31114"/>
                  </a:lnTo>
                  <a:lnTo>
                    <a:pt x="75767" y="34016"/>
                  </a:lnTo>
                  <a:lnTo>
                    <a:pt x="82794" y="44427"/>
                  </a:lnTo>
                  <a:lnTo>
                    <a:pt x="88129" y="55475"/>
                  </a:lnTo>
                  <a:lnTo>
                    <a:pt x="91759" y="67015"/>
                  </a:lnTo>
                  <a:lnTo>
                    <a:pt x="93672" y="78902"/>
                  </a:lnTo>
                  <a:lnTo>
                    <a:pt x="93853" y="90990"/>
                  </a:lnTo>
                  <a:lnTo>
                    <a:pt x="92290" y="103133"/>
                  </a:lnTo>
                  <a:lnTo>
                    <a:pt x="88971" y="115187"/>
                  </a:lnTo>
                  <a:lnTo>
                    <a:pt x="83881" y="127004"/>
                  </a:lnTo>
                  <a:lnTo>
                    <a:pt x="78534" y="136014"/>
                  </a:lnTo>
                  <a:lnTo>
                    <a:pt x="70418" y="146156"/>
                  </a:lnTo>
                  <a:lnTo>
                    <a:pt x="63977" y="38392"/>
                  </a:lnTo>
                  <a:lnTo>
                    <a:pt x="63266" y="40030"/>
                  </a:lnTo>
                  <a:lnTo>
                    <a:pt x="70418" y="146156"/>
                  </a:lnTo>
                  <a:lnTo>
                    <a:pt x="60979" y="154760"/>
                  </a:lnTo>
                  <a:lnTo>
                    <a:pt x="50388" y="161732"/>
                  </a:lnTo>
                  <a:lnTo>
                    <a:pt x="38821" y="166977"/>
                  </a:lnTo>
                  <a:lnTo>
                    <a:pt x="26452" y="170400"/>
                  </a:lnTo>
                  <a:lnTo>
                    <a:pt x="13453" y="171906"/>
                  </a:lnTo>
                  <a:close/>
                </a:path>
              </a:pathLst>
            </a:custGeom>
            <a:solidFill>
              <a:srgbClr val="2C6281"/>
            </a:solidFill>
          </p:spPr>
          <p:txBody>
            <a:bodyPr wrap="square" lIns="0" tIns="0" rIns="0" bIns="0" rtlCol="0">
              <a:noAutofit/>
            </a:bodyPr>
            <a:lstStyle/>
            <a:p>
              <a:endParaRPr sz="1758"/>
            </a:p>
          </p:txBody>
        </p:sp>
        <p:sp>
          <p:nvSpPr>
            <p:cNvPr id="2309" name="object 1286"/>
            <p:cNvSpPr/>
            <p:nvPr/>
          </p:nvSpPr>
          <p:spPr>
            <a:xfrm>
              <a:off x="5568577" y="2140477"/>
              <a:ext cx="6984" cy="105230"/>
            </a:xfrm>
            <a:custGeom>
              <a:avLst/>
              <a:gdLst/>
              <a:ahLst/>
              <a:cxnLst/>
              <a:rect l="l" t="t" r="r" b="b"/>
              <a:pathLst>
                <a:path w="7152" h="107763">
                  <a:moveTo>
                    <a:pt x="7152" y="107763"/>
                  </a:moveTo>
                  <a:lnTo>
                    <a:pt x="0" y="1637"/>
                  </a:lnTo>
                  <a:lnTo>
                    <a:pt x="710" y="0"/>
                  </a:lnTo>
                  <a:lnTo>
                    <a:pt x="7152" y="107763"/>
                  </a:lnTo>
                  <a:close/>
                </a:path>
              </a:pathLst>
            </a:custGeom>
            <a:solidFill>
              <a:srgbClr val="2C6281"/>
            </a:solidFill>
          </p:spPr>
          <p:txBody>
            <a:bodyPr wrap="square" lIns="0" tIns="0" rIns="0" bIns="0" rtlCol="0">
              <a:noAutofit/>
            </a:bodyPr>
            <a:lstStyle/>
            <a:p>
              <a:endParaRPr sz="1758"/>
            </a:p>
          </p:txBody>
        </p:sp>
        <p:sp>
          <p:nvSpPr>
            <p:cNvPr id="2310" name="object 1287"/>
            <p:cNvSpPr/>
            <p:nvPr/>
          </p:nvSpPr>
          <p:spPr>
            <a:xfrm>
              <a:off x="5731176" y="2289739"/>
              <a:ext cx="2256" cy="2309"/>
            </a:xfrm>
            <a:custGeom>
              <a:avLst/>
              <a:gdLst/>
              <a:ahLst/>
              <a:cxnLst/>
              <a:rect l="l" t="t" r="r" b="b"/>
              <a:pathLst>
                <a:path w="2310" h="2365">
                  <a:moveTo>
                    <a:pt x="2310" y="2365"/>
                  </a:moveTo>
                  <a:lnTo>
                    <a:pt x="1599" y="1637"/>
                  </a:lnTo>
                  <a:lnTo>
                    <a:pt x="888" y="909"/>
                  </a:lnTo>
                  <a:lnTo>
                    <a:pt x="0" y="0"/>
                  </a:lnTo>
                  <a:lnTo>
                    <a:pt x="888" y="909"/>
                  </a:lnTo>
                  <a:lnTo>
                    <a:pt x="1599" y="1637"/>
                  </a:lnTo>
                  <a:lnTo>
                    <a:pt x="2310" y="2365"/>
                  </a:lnTo>
                  <a:close/>
                </a:path>
              </a:pathLst>
            </a:custGeom>
            <a:solidFill>
              <a:srgbClr val="317193"/>
            </a:solidFill>
          </p:spPr>
          <p:txBody>
            <a:bodyPr wrap="square" lIns="0" tIns="0" rIns="0" bIns="0" rtlCol="0">
              <a:noAutofit/>
            </a:bodyPr>
            <a:lstStyle/>
            <a:p>
              <a:endParaRPr sz="1758"/>
            </a:p>
          </p:txBody>
        </p:sp>
        <p:sp>
          <p:nvSpPr>
            <p:cNvPr id="2311" name="object 1288"/>
            <p:cNvSpPr/>
            <p:nvPr/>
          </p:nvSpPr>
          <p:spPr>
            <a:xfrm>
              <a:off x="5129379" y="2398846"/>
              <a:ext cx="8217" cy="212839"/>
            </a:xfrm>
            <a:custGeom>
              <a:avLst/>
              <a:gdLst/>
              <a:ahLst/>
              <a:cxnLst/>
              <a:rect l="l" t="t" r="r" b="b"/>
              <a:pathLst>
                <a:path w="8415" h="217963">
                  <a:moveTo>
                    <a:pt x="0" y="217599"/>
                  </a:moveTo>
                  <a:lnTo>
                    <a:pt x="8415" y="0"/>
                  </a:lnTo>
                  <a:lnTo>
                    <a:pt x="0" y="217963"/>
                  </a:lnTo>
                  <a:lnTo>
                    <a:pt x="0" y="217599"/>
                  </a:lnTo>
                  <a:close/>
                </a:path>
              </a:pathLst>
            </a:custGeom>
            <a:solidFill>
              <a:srgbClr val="317193"/>
            </a:solidFill>
          </p:spPr>
          <p:txBody>
            <a:bodyPr wrap="square" lIns="0" tIns="0" rIns="0" bIns="0" rtlCol="0">
              <a:noAutofit/>
            </a:bodyPr>
            <a:lstStyle/>
            <a:p>
              <a:endParaRPr sz="1758"/>
            </a:p>
          </p:txBody>
        </p:sp>
        <p:sp>
          <p:nvSpPr>
            <p:cNvPr id="2312" name="object 1289"/>
            <p:cNvSpPr/>
            <p:nvPr/>
          </p:nvSpPr>
          <p:spPr>
            <a:xfrm>
              <a:off x="5070724" y="2564411"/>
              <a:ext cx="13676" cy="230493"/>
            </a:xfrm>
            <a:custGeom>
              <a:avLst/>
              <a:gdLst/>
              <a:ahLst/>
              <a:cxnLst/>
              <a:rect l="l" t="t" r="r" b="b"/>
              <a:pathLst>
                <a:path w="14005" h="236042">
                  <a:moveTo>
                    <a:pt x="14005" y="236042"/>
                  </a:moveTo>
                  <a:lnTo>
                    <a:pt x="0" y="235086"/>
                  </a:lnTo>
                  <a:lnTo>
                    <a:pt x="8174" y="181"/>
                  </a:lnTo>
                  <a:lnTo>
                    <a:pt x="9774" y="0"/>
                  </a:lnTo>
                  <a:lnTo>
                    <a:pt x="14005" y="236042"/>
                  </a:lnTo>
                  <a:close/>
                </a:path>
              </a:pathLst>
            </a:custGeom>
            <a:solidFill>
              <a:srgbClr val="317193"/>
            </a:solidFill>
          </p:spPr>
          <p:txBody>
            <a:bodyPr wrap="square" lIns="0" tIns="0" rIns="0" bIns="0" rtlCol="0">
              <a:noAutofit/>
            </a:bodyPr>
            <a:lstStyle/>
            <a:p>
              <a:endParaRPr sz="1758"/>
            </a:p>
          </p:txBody>
        </p:sp>
        <p:sp>
          <p:nvSpPr>
            <p:cNvPr id="2313" name="object 1290"/>
            <p:cNvSpPr/>
            <p:nvPr/>
          </p:nvSpPr>
          <p:spPr>
            <a:xfrm>
              <a:off x="5120625" y="2389900"/>
              <a:ext cx="59948" cy="342697"/>
            </a:xfrm>
            <a:custGeom>
              <a:avLst/>
              <a:gdLst/>
              <a:ahLst/>
              <a:cxnLst/>
              <a:rect l="l" t="t" r="r" b="b"/>
              <a:pathLst>
                <a:path w="61391" h="350947">
                  <a:moveTo>
                    <a:pt x="12342" y="272613"/>
                  </a:moveTo>
                  <a:lnTo>
                    <a:pt x="13408" y="281711"/>
                  </a:lnTo>
                  <a:lnTo>
                    <a:pt x="11809" y="289717"/>
                  </a:lnTo>
                  <a:lnTo>
                    <a:pt x="9521" y="301016"/>
                  </a:lnTo>
                  <a:lnTo>
                    <a:pt x="8788" y="226215"/>
                  </a:lnTo>
                  <a:lnTo>
                    <a:pt x="8965" y="226578"/>
                  </a:lnTo>
                  <a:lnTo>
                    <a:pt x="8788" y="226215"/>
                  </a:lnTo>
                  <a:lnTo>
                    <a:pt x="8432" y="225851"/>
                  </a:lnTo>
                  <a:lnTo>
                    <a:pt x="7079" y="313481"/>
                  </a:lnTo>
                  <a:lnTo>
                    <a:pt x="4694" y="325963"/>
                  </a:lnTo>
                  <a:lnTo>
                    <a:pt x="2342" y="338455"/>
                  </a:lnTo>
                  <a:lnTo>
                    <a:pt x="0" y="350947"/>
                  </a:lnTo>
                  <a:lnTo>
                    <a:pt x="3426" y="219012"/>
                  </a:lnTo>
                  <a:lnTo>
                    <a:pt x="8432" y="225669"/>
                  </a:lnTo>
                  <a:lnTo>
                    <a:pt x="8611" y="0"/>
                  </a:lnTo>
                  <a:lnTo>
                    <a:pt x="17381" y="9161"/>
                  </a:lnTo>
                  <a:lnTo>
                    <a:pt x="8965" y="226760"/>
                  </a:lnTo>
                  <a:lnTo>
                    <a:pt x="8965" y="227124"/>
                  </a:lnTo>
                  <a:lnTo>
                    <a:pt x="17381" y="9161"/>
                  </a:lnTo>
                  <a:lnTo>
                    <a:pt x="26157" y="18333"/>
                  </a:lnTo>
                  <a:lnTo>
                    <a:pt x="34943" y="27510"/>
                  </a:lnTo>
                  <a:lnTo>
                    <a:pt x="43742" y="36683"/>
                  </a:lnTo>
                  <a:lnTo>
                    <a:pt x="52557" y="45847"/>
                  </a:lnTo>
                  <a:lnTo>
                    <a:pt x="61391" y="54994"/>
                  </a:lnTo>
                  <a:lnTo>
                    <a:pt x="60471" y="60186"/>
                  </a:lnTo>
                  <a:lnTo>
                    <a:pt x="58177" y="72677"/>
                  </a:lnTo>
                  <a:lnTo>
                    <a:pt x="55910" y="85186"/>
                  </a:lnTo>
                  <a:lnTo>
                    <a:pt x="53843" y="97726"/>
                  </a:lnTo>
                  <a:lnTo>
                    <a:pt x="52150" y="110309"/>
                  </a:lnTo>
                  <a:lnTo>
                    <a:pt x="51293" y="114601"/>
                  </a:lnTo>
                  <a:lnTo>
                    <a:pt x="47125" y="125725"/>
                  </a:lnTo>
                  <a:lnTo>
                    <a:pt x="46996" y="137602"/>
                  </a:lnTo>
                  <a:lnTo>
                    <a:pt x="45397" y="141605"/>
                  </a:lnTo>
                  <a:lnTo>
                    <a:pt x="43797" y="145790"/>
                  </a:lnTo>
                  <a:lnTo>
                    <a:pt x="42198" y="149793"/>
                  </a:lnTo>
                  <a:lnTo>
                    <a:pt x="40763" y="151724"/>
                  </a:lnTo>
                  <a:lnTo>
                    <a:pt x="40936" y="160789"/>
                  </a:lnTo>
                  <a:lnTo>
                    <a:pt x="39710" y="169626"/>
                  </a:lnTo>
                  <a:lnTo>
                    <a:pt x="40421" y="174721"/>
                  </a:lnTo>
                  <a:lnTo>
                    <a:pt x="45397" y="175995"/>
                  </a:lnTo>
                  <a:lnTo>
                    <a:pt x="47529" y="179816"/>
                  </a:lnTo>
                  <a:lnTo>
                    <a:pt x="48773" y="182363"/>
                  </a:lnTo>
                  <a:lnTo>
                    <a:pt x="53394" y="184183"/>
                  </a:lnTo>
                  <a:lnTo>
                    <a:pt x="50018" y="187640"/>
                  </a:lnTo>
                  <a:lnTo>
                    <a:pt x="47529" y="190187"/>
                  </a:lnTo>
                  <a:lnTo>
                    <a:pt x="45041" y="187094"/>
                  </a:lnTo>
                  <a:lnTo>
                    <a:pt x="43087" y="185275"/>
                  </a:lnTo>
                  <a:lnTo>
                    <a:pt x="39355" y="182363"/>
                  </a:lnTo>
                  <a:lnTo>
                    <a:pt x="35623" y="179452"/>
                  </a:lnTo>
                  <a:lnTo>
                    <a:pt x="32246" y="176359"/>
                  </a:lnTo>
                  <a:lnTo>
                    <a:pt x="29403" y="173993"/>
                  </a:lnTo>
                  <a:lnTo>
                    <a:pt x="26737" y="172902"/>
                  </a:lnTo>
                  <a:lnTo>
                    <a:pt x="23893" y="175449"/>
                  </a:lnTo>
                  <a:lnTo>
                    <a:pt x="20161" y="178724"/>
                  </a:lnTo>
                  <a:lnTo>
                    <a:pt x="23538" y="181090"/>
                  </a:lnTo>
                  <a:lnTo>
                    <a:pt x="25315" y="183455"/>
                  </a:lnTo>
                  <a:lnTo>
                    <a:pt x="28159" y="186730"/>
                  </a:lnTo>
                  <a:lnTo>
                    <a:pt x="31180" y="189823"/>
                  </a:lnTo>
                  <a:lnTo>
                    <a:pt x="34023" y="193099"/>
                  </a:lnTo>
                  <a:lnTo>
                    <a:pt x="36689" y="196192"/>
                  </a:lnTo>
                  <a:lnTo>
                    <a:pt x="39710" y="199103"/>
                  </a:lnTo>
                  <a:lnTo>
                    <a:pt x="35267" y="203106"/>
                  </a:lnTo>
                  <a:lnTo>
                    <a:pt x="34154" y="206325"/>
                  </a:lnTo>
                  <a:lnTo>
                    <a:pt x="31256" y="218326"/>
                  </a:lnTo>
                  <a:lnTo>
                    <a:pt x="29333" y="230605"/>
                  </a:lnTo>
                  <a:lnTo>
                    <a:pt x="27317" y="242858"/>
                  </a:lnTo>
                  <a:lnTo>
                    <a:pt x="24142" y="254779"/>
                  </a:lnTo>
                  <a:lnTo>
                    <a:pt x="18740" y="266063"/>
                  </a:lnTo>
                  <a:lnTo>
                    <a:pt x="12342" y="272613"/>
                  </a:lnTo>
                  <a:close/>
                </a:path>
              </a:pathLst>
            </a:custGeom>
            <a:solidFill>
              <a:srgbClr val="317193"/>
            </a:solidFill>
          </p:spPr>
          <p:txBody>
            <a:bodyPr wrap="square" lIns="0" tIns="0" rIns="0" bIns="0" rtlCol="0">
              <a:noAutofit/>
            </a:bodyPr>
            <a:lstStyle/>
            <a:p>
              <a:endParaRPr sz="1758"/>
            </a:p>
          </p:txBody>
        </p:sp>
        <p:sp>
          <p:nvSpPr>
            <p:cNvPr id="2314" name="object 1291"/>
            <p:cNvSpPr/>
            <p:nvPr/>
          </p:nvSpPr>
          <p:spPr>
            <a:xfrm>
              <a:off x="5127507" y="2610448"/>
              <a:ext cx="2385" cy="85569"/>
            </a:xfrm>
            <a:custGeom>
              <a:avLst/>
              <a:gdLst/>
              <a:ahLst/>
              <a:cxnLst/>
              <a:rect l="l" t="t" r="r" b="b"/>
              <a:pathLst>
                <a:path w="2442" h="87629">
                  <a:moveTo>
                    <a:pt x="2442" y="75165"/>
                  </a:moveTo>
                  <a:lnTo>
                    <a:pt x="0" y="87629"/>
                  </a:lnTo>
                  <a:lnTo>
                    <a:pt x="1353" y="0"/>
                  </a:lnTo>
                  <a:lnTo>
                    <a:pt x="1708" y="363"/>
                  </a:lnTo>
                  <a:lnTo>
                    <a:pt x="2442" y="75165"/>
                  </a:lnTo>
                  <a:close/>
                </a:path>
              </a:pathLst>
            </a:custGeom>
            <a:solidFill>
              <a:srgbClr val="317193"/>
            </a:solidFill>
          </p:spPr>
          <p:txBody>
            <a:bodyPr wrap="square" lIns="0" tIns="0" rIns="0" bIns="0" rtlCol="0">
              <a:noAutofit/>
            </a:bodyPr>
            <a:lstStyle/>
            <a:p>
              <a:endParaRPr sz="1758"/>
            </a:p>
          </p:txBody>
        </p:sp>
        <p:sp>
          <p:nvSpPr>
            <p:cNvPr id="2315" name="object 1292"/>
            <p:cNvSpPr/>
            <p:nvPr/>
          </p:nvSpPr>
          <p:spPr>
            <a:xfrm>
              <a:off x="4952719" y="2379448"/>
              <a:ext cx="176314" cy="415456"/>
            </a:xfrm>
            <a:custGeom>
              <a:avLst/>
              <a:gdLst/>
              <a:ahLst/>
              <a:cxnLst/>
              <a:rect l="l" t="t" r="r" b="b"/>
              <a:pathLst>
                <a:path w="180559" h="425458">
                  <a:moveTo>
                    <a:pt x="105530" y="417597"/>
                  </a:moveTo>
                  <a:lnTo>
                    <a:pt x="96977" y="408390"/>
                  </a:lnTo>
                  <a:lnTo>
                    <a:pt x="92399" y="396872"/>
                  </a:lnTo>
                  <a:lnTo>
                    <a:pt x="92411" y="383925"/>
                  </a:lnTo>
                  <a:lnTo>
                    <a:pt x="93768" y="376762"/>
                  </a:lnTo>
                  <a:lnTo>
                    <a:pt x="96131" y="364283"/>
                  </a:lnTo>
                  <a:lnTo>
                    <a:pt x="98494" y="351805"/>
                  </a:lnTo>
                  <a:lnTo>
                    <a:pt x="100856" y="339327"/>
                  </a:lnTo>
                  <a:lnTo>
                    <a:pt x="103219" y="326849"/>
                  </a:lnTo>
                  <a:lnTo>
                    <a:pt x="105582" y="314370"/>
                  </a:lnTo>
                  <a:lnTo>
                    <a:pt x="107945" y="301892"/>
                  </a:lnTo>
                  <a:lnTo>
                    <a:pt x="110308" y="289414"/>
                  </a:lnTo>
                  <a:lnTo>
                    <a:pt x="112671" y="276936"/>
                  </a:lnTo>
                  <a:lnTo>
                    <a:pt x="114626" y="269294"/>
                  </a:lnTo>
                  <a:lnTo>
                    <a:pt x="115870" y="261833"/>
                  </a:lnTo>
                  <a:lnTo>
                    <a:pt x="105207" y="260196"/>
                  </a:lnTo>
                  <a:lnTo>
                    <a:pt x="99900" y="259188"/>
                  </a:lnTo>
                  <a:lnTo>
                    <a:pt x="87626" y="256855"/>
                  </a:lnTo>
                  <a:lnTo>
                    <a:pt x="75327" y="254518"/>
                  </a:lnTo>
                  <a:lnTo>
                    <a:pt x="62984" y="252172"/>
                  </a:lnTo>
                  <a:lnTo>
                    <a:pt x="50580" y="249813"/>
                  </a:lnTo>
                  <a:lnTo>
                    <a:pt x="38098" y="247438"/>
                  </a:lnTo>
                  <a:lnTo>
                    <a:pt x="25519" y="245044"/>
                  </a:lnTo>
                  <a:lnTo>
                    <a:pt x="12825" y="242626"/>
                  </a:lnTo>
                  <a:lnTo>
                    <a:pt x="0" y="240181"/>
                  </a:lnTo>
                  <a:lnTo>
                    <a:pt x="7422" y="230181"/>
                  </a:lnTo>
                  <a:lnTo>
                    <a:pt x="15117" y="219844"/>
                  </a:lnTo>
                  <a:lnTo>
                    <a:pt x="22711" y="209664"/>
                  </a:lnTo>
                  <a:lnTo>
                    <a:pt x="30229" y="199592"/>
                  </a:lnTo>
                  <a:lnTo>
                    <a:pt x="37697" y="189583"/>
                  </a:lnTo>
                  <a:lnTo>
                    <a:pt x="45139" y="179590"/>
                  </a:lnTo>
                  <a:lnTo>
                    <a:pt x="52112" y="170289"/>
                  </a:lnTo>
                  <a:lnTo>
                    <a:pt x="59724" y="160123"/>
                  </a:lnTo>
                  <a:lnTo>
                    <a:pt x="67330" y="149954"/>
                  </a:lnTo>
                  <a:lnTo>
                    <a:pt x="74933" y="139784"/>
                  </a:lnTo>
                  <a:lnTo>
                    <a:pt x="82536" y="129615"/>
                  </a:lnTo>
                  <a:lnTo>
                    <a:pt x="90142" y="119448"/>
                  </a:lnTo>
                  <a:lnTo>
                    <a:pt x="97753" y="109285"/>
                  </a:lnTo>
                  <a:lnTo>
                    <a:pt x="105372" y="99128"/>
                  </a:lnTo>
                  <a:lnTo>
                    <a:pt x="113002" y="88978"/>
                  </a:lnTo>
                  <a:lnTo>
                    <a:pt x="120646" y="78837"/>
                  </a:lnTo>
                  <a:lnTo>
                    <a:pt x="128306" y="68706"/>
                  </a:lnTo>
                  <a:lnTo>
                    <a:pt x="135985" y="58587"/>
                  </a:lnTo>
                  <a:lnTo>
                    <a:pt x="132042" y="189415"/>
                  </a:lnTo>
                  <a:lnTo>
                    <a:pt x="133641" y="189415"/>
                  </a:lnTo>
                  <a:lnTo>
                    <a:pt x="132042" y="189415"/>
                  </a:lnTo>
                  <a:lnTo>
                    <a:pt x="135985" y="58587"/>
                  </a:lnTo>
                  <a:lnTo>
                    <a:pt x="143686" y="48482"/>
                  </a:lnTo>
                  <a:lnTo>
                    <a:pt x="151413" y="38392"/>
                  </a:lnTo>
                  <a:lnTo>
                    <a:pt x="152828" y="36423"/>
                  </a:lnTo>
                  <a:lnTo>
                    <a:pt x="158502" y="24816"/>
                  </a:lnTo>
                  <a:lnTo>
                    <a:pt x="161824" y="12649"/>
                  </a:lnTo>
                  <a:lnTo>
                    <a:pt x="164919" y="363"/>
                  </a:lnTo>
                  <a:lnTo>
                    <a:pt x="168118" y="0"/>
                  </a:lnTo>
                  <a:lnTo>
                    <a:pt x="170961" y="727"/>
                  </a:lnTo>
                  <a:lnTo>
                    <a:pt x="173449" y="3275"/>
                  </a:lnTo>
                  <a:lnTo>
                    <a:pt x="180559" y="10690"/>
                  </a:lnTo>
                  <a:lnTo>
                    <a:pt x="180380" y="236360"/>
                  </a:lnTo>
                  <a:lnTo>
                    <a:pt x="178837" y="233787"/>
                  </a:lnTo>
                  <a:lnTo>
                    <a:pt x="175374" y="229703"/>
                  </a:lnTo>
                  <a:lnTo>
                    <a:pt x="171947" y="361638"/>
                  </a:lnTo>
                  <a:lnTo>
                    <a:pt x="169591" y="374121"/>
                  </a:lnTo>
                  <a:lnTo>
                    <a:pt x="171247" y="224835"/>
                  </a:lnTo>
                  <a:lnTo>
                    <a:pt x="172831" y="226320"/>
                  </a:lnTo>
                  <a:lnTo>
                    <a:pt x="171247" y="224835"/>
                  </a:lnTo>
                  <a:lnTo>
                    <a:pt x="169814" y="223145"/>
                  </a:lnTo>
                  <a:lnTo>
                    <a:pt x="166634" y="220507"/>
                  </a:lnTo>
                  <a:lnTo>
                    <a:pt x="162735" y="216850"/>
                  </a:lnTo>
                  <a:lnTo>
                    <a:pt x="160298" y="215253"/>
                  </a:lnTo>
                  <a:lnTo>
                    <a:pt x="156858" y="415010"/>
                  </a:lnTo>
                  <a:lnTo>
                    <a:pt x="147123" y="422163"/>
                  </a:lnTo>
                  <a:lnTo>
                    <a:pt x="134851" y="425458"/>
                  </a:lnTo>
                  <a:lnTo>
                    <a:pt x="130620" y="189415"/>
                  </a:lnTo>
                  <a:lnTo>
                    <a:pt x="129021" y="189597"/>
                  </a:lnTo>
                  <a:lnTo>
                    <a:pt x="120846" y="424502"/>
                  </a:lnTo>
                  <a:lnTo>
                    <a:pt x="117449" y="423609"/>
                  </a:lnTo>
                  <a:lnTo>
                    <a:pt x="105530" y="417597"/>
                  </a:lnTo>
                  <a:close/>
                </a:path>
              </a:pathLst>
            </a:custGeom>
            <a:solidFill>
              <a:srgbClr val="317193"/>
            </a:solidFill>
          </p:spPr>
          <p:txBody>
            <a:bodyPr wrap="square" lIns="0" tIns="0" rIns="0" bIns="0" rtlCol="0">
              <a:noAutofit/>
            </a:bodyPr>
            <a:lstStyle/>
            <a:p>
              <a:endParaRPr sz="1758"/>
            </a:p>
          </p:txBody>
        </p:sp>
        <p:sp>
          <p:nvSpPr>
            <p:cNvPr id="2316" name="object 1293"/>
            <p:cNvSpPr/>
            <p:nvPr/>
          </p:nvSpPr>
          <p:spPr>
            <a:xfrm>
              <a:off x="5105860" y="2589653"/>
              <a:ext cx="14050" cy="195061"/>
            </a:xfrm>
            <a:custGeom>
              <a:avLst/>
              <a:gdLst/>
              <a:ahLst/>
              <a:cxnLst/>
              <a:rect l="l" t="t" r="r" b="b"/>
              <a:pathLst>
                <a:path w="14388" h="199757">
                  <a:moveTo>
                    <a:pt x="9775" y="5254"/>
                  </a:moveTo>
                  <a:lnTo>
                    <a:pt x="14388" y="9581"/>
                  </a:lnTo>
                  <a:lnTo>
                    <a:pt x="12732" y="158868"/>
                  </a:lnTo>
                  <a:lnTo>
                    <a:pt x="10338" y="171334"/>
                  </a:lnTo>
                  <a:lnTo>
                    <a:pt x="7882" y="183774"/>
                  </a:lnTo>
                  <a:lnTo>
                    <a:pt x="6394" y="189138"/>
                  </a:lnTo>
                  <a:lnTo>
                    <a:pt x="0" y="199757"/>
                  </a:lnTo>
                  <a:lnTo>
                    <a:pt x="3440" y="0"/>
                  </a:lnTo>
                  <a:lnTo>
                    <a:pt x="5877" y="1597"/>
                  </a:lnTo>
                  <a:lnTo>
                    <a:pt x="9775" y="5254"/>
                  </a:lnTo>
                  <a:close/>
                </a:path>
              </a:pathLst>
            </a:custGeom>
            <a:solidFill>
              <a:srgbClr val="317193"/>
            </a:solidFill>
          </p:spPr>
          <p:txBody>
            <a:bodyPr wrap="square" lIns="0" tIns="0" rIns="0" bIns="0" rtlCol="0">
              <a:noAutofit/>
            </a:bodyPr>
            <a:lstStyle/>
            <a:p>
              <a:endParaRPr sz="1758"/>
            </a:p>
          </p:txBody>
        </p:sp>
        <p:sp>
          <p:nvSpPr>
            <p:cNvPr id="2627" name="object 32"/>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28" name="object 31"/>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29" name="object 30"/>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30" name="object 29"/>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31" name="object 28"/>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32" name="object 27"/>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33" name="object 26"/>
            <p:cNvSpPr/>
            <p:nvPr/>
          </p:nvSpPr>
          <p:spPr>
            <a:xfrm>
              <a:off x="7017745" y="3149860"/>
              <a:ext cx="0" cy="0"/>
            </a:xfrm>
            <a:custGeom>
              <a:avLst/>
              <a:gdLst/>
              <a:ahLst/>
              <a:cxnLst/>
              <a:rect l="l" t="t" r="r" b="b"/>
              <a:pathLst>
                <a:path>
                  <a:moveTo>
                    <a:pt x="0" y="0"/>
                  </a:moveTo>
                  <a:lnTo>
                    <a:pt x="0" y="0"/>
                  </a:lnTo>
                </a:path>
              </a:pathLst>
            </a:custGeom>
            <a:ln w="1270">
              <a:solidFill>
                <a:srgbClr val="20282C"/>
              </a:solidFill>
              <a:prstDash val="dash"/>
            </a:ln>
          </p:spPr>
          <p:txBody>
            <a:bodyPr wrap="square" lIns="0" tIns="0" rIns="0" bIns="0" rtlCol="0">
              <a:noAutofit/>
            </a:bodyPr>
            <a:lstStyle/>
            <a:p>
              <a:endParaRPr sz="1758"/>
            </a:p>
          </p:txBody>
        </p:sp>
        <p:sp>
          <p:nvSpPr>
            <p:cNvPr id="2649" name="object 9"/>
            <p:cNvSpPr txBox="1"/>
            <p:nvPr/>
          </p:nvSpPr>
          <p:spPr>
            <a:xfrm>
              <a:off x="4523912" y="2123884"/>
              <a:ext cx="2516228" cy="346545"/>
            </a:xfrm>
            <a:prstGeom prst="rect">
              <a:avLst/>
            </a:prstGeom>
          </p:spPr>
          <p:txBody>
            <a:bodyPr wrap="square" lIns="0" tIns="0" rIns="0" bIns="0" rtlCol="0">
              <a:noAutofit/>
            </a:bodyPr>
            <a:lstStyle/>
            <a:p>
              <a:pPr marL="24791">
                <a:lnSpc>
                  <a:spcPts val="977"/>
                </a:lnSpc>
              </a:pPr>
              <a:endParaRPr sz="977"/>
            </a:p>
          </p:txBody>
        </p:sp>
      </p:grpSp>
      <p:sp>
        <p:nvSpPr>
          <p:cNvPr id="2650" name="object 8"/>
          <p:cNvSpPr txBox="1"/>
          <p:nvPr/>
        </p:nvSpPr>
        <p:spPr>
          <a:xfrm>
            <a:off x="3581400" y="3841084"/>
            <a:ext cx="2457450" cy="2216815"/>
          </a:xfrm>
          <a:prstGeom prst="rect">
            <a:avLst/>
          </a:prstGeom>
        </p:spPr>
        <p:txBody>
          <a:bodyPr wrap="square" lIns="0" tIns="0" rIns="0" bIns="0" rtlCol="0">
            <a:noAutofit/>
          </a:bodyPr>
          <a:lstStyle/>
          <a:p>
            <a:pPr marR="26648" algn="ctr"/>
            <a:endParaRPr lang="id-ID" sz="1100" u="sng" noProof="1">
              <a:solidFill>
                <a:srgbClr val="C00000"/>
              </a:solidFill>
              <a:latin typeface="Arial" panose="020B0604020202020204" pitchFamily="34" charset="0"/>
              <a:cs typeface="Arial" panose="020B0604020202020204" pitchFamily="34" charset="0"/>
            </a:endParaRPr>
          </a:p>
          <a:p>
            <a:pPr marR="159862" algn="ctr"/>
            <a:r>
              <a:rPr lang="id-ID" sz="1300" b="1" spc="-4" noProof="1">
                <a:latin typeface="Arial" panose="020B0604020202020204" pitchFamily="34" charset="0"/>
                <a:cs typeface="Arial" panose="020B0604020202020204" pitchFamily="34" charset="0"/>
              </a:rPr>
              <a:t>M</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n</a:t>
            </a:r>
            <a:r>
              <a:rPr lang="id-ID" sz="1300" b="1" spc="-4" noProof="1">
                <a:latin typeface="Arial" panose="020B0604020202020204" pitchFamily="34" charset="0"/>
                <a:cs typeface="Arial" panose="020B0604020202020204" pitchFamily="34" charset="0"/>
              </a:rPr>
              <a:t>t</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pn</a:t>
            </a:r>
            <a:r>
              <a:rPr lang="id-ID" sz="1300" b="1" spc="-28" noProof="1">
                <a:latin typeface="Arial" panose="020B0604020202020204" pitchFamily="34" charset="0"/>
                <a:cs typeface="Arial" panose="020B0604020202020204" pitchFamily="34" charset="0"/>
              </a:rPr>
              <a:t>y</a:t>
            </a:r>
            <a:r>
              <a:rPr lang="id-ID" sz="1300" b="1" noProof="1">
                <a:latin typeface="Arial" panose="020B0604020202020204" pitchFamily="34" charset="0"/>
                <a:cs typeface="Arial" panose="020B0604020202020204" pitchFamily="34" charset="0"/>
              </a:rPr>
              <a:t>a</a:t>
            </a:r>
            <a:r>
              <a:rPr lang="id-ID" sz="1300" b="1" spc="28" noProof="1">
                <a:latin typeface="Arial" panose="020B0604020202020204" pitchFamily="34" charset="0"/>
                <a:cs typeface="Arial" panose="020B0604020202020204" pitchFamily="34" charset="0"/>
              </a:rPr>
              <a:t> </a:t>
            </a:r>
            <a:r>
              <a:rPr lang="en-US" sz="1300" b="1" spc="4" noProof="1">
                <a:latin typeface="Arial" panose="020B0604020202020204" pitchFamily="34" charset="0"/>
                <a:cs typeface="Arial" panose="020B0604020202020204" pitchFamily="34" charset="0"/>
              </a:rPr>
              <a:t>SDM </a:t>
            </a:r>
            <a:r>
              <a:rPr lang="id-ID" sz="1300" b="1" spc="-28" noProof="1">
                <a:latin typeface="Arial" panose="020B0604020202020204" pitchFamily="34" charset="0"/>
                <a:cs typeface="Arial" panose="020B0604020202020204" pitchFamily="34" charset="0"/>
              </a:rPr>
              <a:t>y</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ng</a:t>
            </a:r>
            <a:r>
              <a:rPr lang="id-ID" sz="1300" b="1" spc="24" noProof="1">
                <a:latin typeface="Arial" panose="020B0604020202020204" pitchFamily="34" charset="0"/>
                <a:cs typeface="Arial" panose="020B0604020202020204" pitchFamily="34" charset="0"/>
              </a:rPr>
              <a:t> </a:t>
            </a:r>
            <a:r>
              <a:rPr lang="id-ID" sz="1300" b="1" noProof="1">
                <a:latin typeface="Arial" panose="020B0604020202020204" pitchFamily="34" charset="0"/>
                <a:cs typeface="Arial" panose="020B0604020202020204" pitchFamily="34" charset="0"/>
              </a:rPr>
              <a:t>b</a:t>
            </a:r>
            <a:r>
              <a:rPr lang="id-ID" sz="1300" b="1" spc="4" noProof="1">
                <a:latin typeface="Arial" panose="020B0604020202020204" pitchFamily="34" charset="0"/>
                <a:cs typeface="Arial" panose="020B0604020202020204" pitchFamily="34" charset="0"/>
              </a:rPr>
              <a:t>e</a:t>
            </a:r>
            <a:r>
              <a:rPr lang="id-ID" sz="1300" b="1" noProof="1">
                <a:latin typeface="Arial" panose="020B0604020202020204" pitchFamily="34" charset="0"/>
                <a:cs typeface="Arial" panose="020B0604020202020204" pitchFamily="34" charset="0"/>
              </a:rPr>
              <a:t>r</a:t>
            </a:r>
            <a:r>
              <a:rPr lang="id-ID" sz="1300" b="1" spc="4" noProof="1">
                <a:latin typeface="Arial" panose="020B0604020202020204" pitchFamily="34" charset="0"/>
                <a:cs typeface="Arial" panose="020B0604020202020204" pitchFamily="34" charset="0"/>
              </a:rPr>
              <a:t>k</a:t>
            </a:r>
            <a:r>
              <a:rPr lang="id-ID" sz="1300" b="1" noProof="1">
                <a:latin typeface="Arial" panose="020B0604020202020204" pitchFamily="34" charset="0"/>
                <a:cs typeface="Arial" panose="020B0604020202020204" pitchFamily="34" charset="0"/>
              </a:rPr>
              <a:t>u</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li</a:t>
            </a:r>
            <a:r>
              <a:rPr lang="id-ID" sz="1300" b="1" spc="-4" noProof="1">
                <a:latin typeface="Arial" panose="020B0604020202020204" pitchFamily="34" charset="0"/>
                <a:cs typeface="Arial" panose="020B0604020202020204" pitchFamily="34" charset="0"/>
              </a:rPr>
              <a:t>t</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s</a:t>
            </a:r>
            <a:r>
              <a:rPr lang="id-ID" sz="1300" b="1" spc="-14" noProof="1">
                <a:latin typeface="Arial" panose="020B0604020202020204" pitchFamily="34" charset="0"/>
                <a:cs typeface="Arial" panose="020B0604020202020204" pitchFamily="34" charset="0"/>
              </a:rPr>
              <a:t> </a:t>
            </a:r>
            <a:r>
              <a:rPr lang="id-ID" sz="1300" b="1" noProof="1">
                <a:latin typeface="Arial" panose="020B0604020202020204" pitchFamily="34" charset="0"/>
                <a:cs typeface="Arial" panose="020B0604020202020204" pitchFamily="34" charset="0"/>
              </a:rPr>
              <a:t>d</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n b</a:t>
            </a:r>
            <a:r>
              <a:rPr lang="id-ID" sz="1300" b="1" spc="4" noProof="1">
                <a:latin typeface="Arial" panose="020B0604020202020204" pitchFamily="34" charset="0"/>
                <a:cs typeface="Arial" panose="020B0604020202020204" pitchFamily="34" charset="0"/>
              </a:rPr>
              <a:t>e</a:t>
            </a:r>
            <a:r>
              <a:rPr lang="id-ID" sz="1300" b="1" noProof="1">
                <a:latin typeface="Arial" panose="020B0604020202020204" pitchFamily="34" charset="0"/>
                <a:cs typeface="Arial" panose="020B0604020202020204" pitchFamily="34" charset="0"/>
              </a:rPr>
              <a:t>rd</a:t>
            </a:r>
            <a:r>
              <a:rPr lang="id-ID" sz="1300" b="1" spc="4" noProof="1">
                <a:latin typeface="Arial" panose="020B0604020202020204" pitchFamily="34" charset="0"/>
                <a:cs typeface="Arial" panose="020B0604020202020204" pitchFamily="34" charset="0"/>
              </a:rPr>
              <a:t>a</a:t>
            </a:r>
            <a:r>
              <a:rPr lang="id-ID" sz="1300" b="1" spc="-28" noProof="1">
                <a:latin typeface="Arial" panose="020B0604020202020204" pitchFamily="34" charset="0"/>
                <a:cs typeface="Arial" panose="020B0604020202020204" pitchFamily="34" charset="0"/>
              </a:rPr>
              <a:t>y</a:t>
            </a:r>
            <a:r>
              <a:rPr lang="id-ID" sz="1300" b="1" noProof="1">
                <a:latin typeface="Arial" panose="020B0604020202020204" pitchFamily="34" charset="0"/>
                <a:cs typeface="Arial" panose="020B0604020202020204" pitchFamily="34" charset="0"/>
              </a:rPr>
              <a:t>a</a:t>
            </a:r>
            <a:r>
              <a:rPr lang="id-ID" sz="1300" b="1" spc="9" noProof="1">
                <a:latin typeface="Arial" panose="020B0604020202020204" pitchFamily="34" charset="0"/>
                <a:cs typeface="Arial" panose="020B0604020202020204" pitchFamily="34" charset="0"/>
              </a:rPr>
              <a:t> </a:t>
            </a:r>
            <a:r>
              <a:rPr lang="id-ID" sz="1300" b="1" spc="4" noProof="1">
                <a:latin typeface="Arial" panose="020B0604020202020204" pitchFamily="34" charset="0"/>
                <a:cs typeface="Arial" panose="020B0604020202020204" pitchFamily="34" charset="0"/>
              </a:rPr>
              <a:t>sa</a:t>
            </a:r>
            <a:r>
              <a:rPr lang="id-ID" sz="1300" b="1" noProof="1">
                <a:latin typeface="Arial" panose="020B0604020202020204" pitchFamily="34" charset="0"/>
                <a:cs typeface="Arial" panose="020B0604020202020204" pitchFamily="34" charset="0"/>
              </a:rPr>
              <a:t>ing,</a:t>
            </a:r>
            <a:r>
              <a:rPr lang="en-US" sz="1300" b="1" noProof="1">
                <a:latin typeface="Arial" panose="020B0604020202020204" pitchFamily="34" charset="0"/>
                <a:cs typeface="Arial" panose="020B0604020202020204" pitchFamily="34" charset="0"/>
              </a:rPr>
              <a:t> </a:t>
            </a:r>
            <a:r>
              <a:rPr lang="en-US" sz="1300" b="1" spc="-28" dirty="0">
                <a:latin typeface="Arial"/>
                <a:cs typeface="Arial"/>
              </a:rPr>
              <a:t>y</a:t>
            </a:r>
            <a:r>
              <a:rPr lang="en-US" sz="1300" b="1" spc="4" dirty="0">
                <a:latin typeface="Arial"/>
                <a:cs typeface="Arial"/>
              </a:rPr>
              <a:t>a</a:t>
            </a:r>
            <a:r>
              <a:rPr lang="en-US" sz="1300" b="1" dirty="0">
                <a:latin typeface="Arial"/>
                <a:cs typeface="Arial"/>
              </a:rPr>
              <a:t>ng</a:t>
            </a:r>
            <a:r>
              <a:rPr lang="en-US" sz="1300" b="1" spc="24" dirty="0">
                <a:latin typeface="Arial"/>
                <a:cs typeface="Arial"/>
              </a:rPr>
              <a:t> </a:t>
            </a:r>
            <a:r>
              <a:rPr lang="en-US" sz="1300" b="1" dirty="0" err="1">
                <a:latin typeface="Arial"/>
                <a:cs typeface="Arial"/>
              </a:rPr>
              <a:t>di</a:t>
            </a:r>
            <a:r>
              <a:rPr lang="en-US" sz="1300" b="1" spc="-4" dirty="0" err="1">
                <a:latin typeface="Arial"/>
                <a:cs typeface="Arial"/>
              </a:rPr>
              <a:t>t</a:t>
            </a:r>
            <a:r>
              <a:rPr lang="en-US" sz="1300" b="1" spc="4" dirty="0" err="1">
                <a:latin typeface="Arial"/>
                <a:cs typeface="Arial"/>
              </a:rPr>
              <a:t>a</a:t>
            </a:r>
            <a:r>
              <a:rPr lang="en-US" sz="1300" b="1" dirty="0" err="1">
                <a:latin typeface="Arial"/>
                <a:cs typeface="Arial"/>
              </a:rPr>
              <a:t>nd</a:t>
            </a:r>
            <a:r>
              <a:rPr lang="en-US" sz="1300" b="1" spc="4" dirty="0" err="1">
                <a:latin typeface="Arial"/>
                <a:cs typeface="Arial"/>
              </a:rPr>
              <a:t>a</a:t>
            </a:r>
            <a:r>
              <a:rPr lang="en-US" sz="1300" b="1" dirty="0" err="1">
                <a:latin typeface="Arial"/>
                <a:cs typeface="Arial"/>
              </a:rPr>
              <a:t>i</a:t>
            </a:r>
            <a:r>
              <a:rPr lang="en-US" sz="1300" b="1" spc="19" dirty="0">
                <a:latin typeface="Arial"/>
                <a:cs typeface="Arial"/>
              </a:rPr>
              <a:t> </a:t>
            </a:r>
            <a:r>
              <a:rPr lang="en-US" sz="1300" b="1" dirty="0" err="1">
                <a:latin typeface="Arial"/>
                <a:cs typeface="Arial"/>
              </a:rPr>
              <a:t>d</a:t>
            </a:r>
            <a:r>
              <a:rPr lang="en-US" sz="1300" b="1" spc="4" dirty="0" err="1">
                <a:latin typeface="Arial"/>
                <a:cs typeface="Arial"/>
              </a:rPr>
              <a:t>e</a:t>
            </a:r>
            <a:r>
              <a:rPr lang="en-US" sz="1300" b="1" dirty="0" err="1">
                <a:latin typeface="Arial"/>
                <a:cs typeface="Arial"/>
              </a:rPr>
              <a:t>ng</a:t>
            </a:r>
            <a:r>
              <a:rPr lang="en-US" sz="1300" b="1" spc="4" dirty="0" err="1">
                <a:latin typeface="Arial"/>
                <a:cs typeface="Arial"/>
              </a:rPr>
              <a:t>a</a:t>
            </a:r>
            <a:r>
              <a:rPr lang="en-US" sz="1300" b="1" dirty="0" err="1">
                <a:latin typeface="Arial"/>
                <a:cs typeface="Arial"/>
              </a:rPr>
              <a:t>n</a:t>
            </a:r>
            <a:r>
              <a:rPr lang="en-US" sz="1300" b="1" dirty="0">
                <a:latin typeface="Arial"/>
                <a:cs typeface="Arial"/>
              </a:rPr>
              <a:t> </a:t>
            </a:r>
            <a:r>
              <a:rPr lang="en-US" sz="1300" b="1" dirty="0" err="1">
                <a:latin typeface="Arial"/>
                <a:cs typeface="Arial"/>
              </a:rPr>
              <a:t>m</a:t>
            </a:r>
            <a:r>
              <a:rPr lang="en-US" sz="1300" b="1" spc="4" dirty="0" err="1">
                <a:latin typeface="Arial"/>
                <a:cs typeface="Arial"/>
              </a:rPr>
              <a:t>e</a:t>
            </a:r>
            <a:r>
              <a:rPr lang="en-US" sz="1300" b="1" dirty="0" err="1">
                <a:latin typeface="Arial"/>
                <a:cs typeface="Arial"/>
              </a:rPr>
              <a:t>ning</a:t>
            </a:r>
            <a:r>
              <a:rPr lang="en-US" sz="1300" b="1" spc="4" dirty="0" err="1">
                <a:latin typeface="Arial"/>
                <a:cs typeface="Arial"/>
              </a:rPr>
              <a:t>ka</a:t>
            </a:r>
            <a:r>
              <a:rPr lang="en-US" sz="1300" b="1" dirty="0" err="1">
                <a:latin typeface="Arial"/>
                <a:cs typeface="Arial"/>
              </a:rPr>
              <a:t>t</a:t>
            </a:r>
            <a:r>
              <a:rPr lang="en-US" sz="1300" b="1" spc="-9" dirty="0">
                <a:latin typeface="Arial"/>
                <a:cs typeface="Arial"/>
              </a:rPr>
              <a:t> </a:t>
            </a:r>
            <a:r>
              <a:rPr lang="en-US" sz="1300" b="1" dirty="0" err="1">
                <a:latin typeface="Arial"/>
                <a:cs typeface="Arial"/>
              </a:rPr>
              <a:t>d</a:t>
            </a:r>
            <a:r>
              <a:rPr lang="en-US" sz="1300" b="1" spc="4" dirty="0" err="1">
                <a:latin typeface="Arial"/>
                <a:cs typeface="Arial"/>
              </a:rPr>
              <a:t>a</a:t>
            </a:r>
            <a:r>
              <a:rPr lang="en-US" sz="1300" b="1" dirty="0" err="1">
                <a:latin typeface="Arial"/>
                <a:cs typeface="Arial"/>
              </a:rPr>
              <a:t>n</a:t>
            </a:r>
            <a:endParaRPr lang="en-US" sz="1300" dirty="0">
              <a:latin typeface="Arial"/>
              <a:cs typeface="Arial"/>
            </a:endParaRPr>
          </a:p>
          <a:p>
            <a:pPr algn="ctr"/>
            <a:r>
              <a:rPr lang="id-ID" sz="1300" b="1" noProof="1">
                <a:latin typeface="Arial" panose="020B0604020202020204" pitchFamily="34" charset="0"/>
                <a:cs typeface="Arial" panose="020B0604020202020204" pitchFamily="34" charset="0"/>
              </a:rPr>
              <a:t>m</a:t>
            </a:r>
            <a:r>
              <a:rPr lang="id-ID" sz="1300" b="1" spc="4" noProof="1">
                <a:latin typeface="Arial" panose="020B0604020202020204" pitchFamily="34" charset="0"/>
                <a:cs typeface="Arial" panose="020B0604020202020204" pitchFamily="34" charset="0"/>
              </a:rPr>
              <a:t>e</a:t>
            </a:r>
            <a:r>
              <a:rPr lang="id-ID" sz="1300" b="1" noProof="1">
                <a:latin typeface="Arial" panose="020B0604020202020204" pitchFamily="34" charset="0"/>
                <a:cs typeface="Arial" panose="020B0604020202020204" pitchFamily="34" charset="0"/>
              </a:rPr>
              <a:t>r</a:t>
            </a:r>
            <a:r>
              <a:rPr lang="id-ID" sz="1300" b="1" spc="4" noProof="1">
                <a:latin typeface="Arial" panose="020B0604020202020204" pitchFamily="34" charset="0"/>
                <a:cs typeface="Arial" panose="020B0604020202020204" pitchFamily="34" charset="0"/>
              </a:rPr>
              <a:t>a</a:t>
            </a:r>
            <a:r>
              <a:rPr lang="id-ID" sz="1300" b="1" spc="-4" noProof="1">
                <a:latin typeface="Arial" panose="020B0604020202020204" pitchFamily="34" charset="0"/>
                <a:cs typeface="Arial" panose="020B0604020202020204" pitchFamily="34" charset="0"/>
              </a:rPr>
              <a:t>t</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n</a:t>
            </a:r>
            <a:r>
              <a:rPr lang="id-ID" sz="1300" b="1" spc="-28" noProof="1">
                <a:latin typeface="Arial" panose="020B0604020202020204" pitchFamily="34" charset="0"/>
                <a:cs typeface="Arial" panose="020B0604020202020204" pitchFamily="34" charset="0"/>
              </a:rPr>
              <a:t>y</a:t>
            </a:r>
            <a:r>
              <a:rPr lang="id-ID" sz="1300" b="1" noProof="1">
                <a:latin typeface="Arial" panose="020B0604020202020204" pitchFamily="34" charset="0"/>
                <a:cs typeface="Arial" panose="020B0604020202020204" pitchFamily="34" charset="0"/>
              </a:rPr>
              <a:t>a</a:t>
            </a:r>
            <a:r>
              <a:rPr lang="id-ID" sz="1300" b="1" spc="-4" noProof="1">
                <a:latin typeface="Arial" panose="020B0604020202020204" pitchFamily="34" charset="0"/>
                <a:cs typeface="Arial" panose="020B0604020202020204" pitchFamily="34" charset="0"/>
              </a:rPr>
              <a:t> </a:t>
            </a:r>
            <a:r>
              <a:rPr lang="id-ID" sz="1300" b="1" spc="4" noProof="1">
                <a:latin typeface="Arial" panose="020B0604020202020204" pitchFamily="34" charset="0"/>
                <a:cs typeface="Arial" panose="020B0604020202020204" pitchFamily="34" charset="0"/>
              </a:rPr>
              <a:t>akse</a:t>
            </a:r>
            <a:r>
              <a:rPr lang="id-ID" sz="1300" b="1" spc="-4" noProof="1">
                <a:latin typeface="Arial" panose="020B0604020202020204" pitchFamily="34" charset="0"/>
                <a:cs typeface="Arial" panose="020B0604020202020204" pitchFamily="34" charset="0"/>
              </a:rPr>
              <a:t>s</a:t>
            </a:r>
            <a:r>
              <a:rPr lang="id-ID" sz="1300" b="1" noProof="1">
                <a:latin typeface="Arial" panose="020B0604020202020204" pitchFamily="34" charset="0"/>
                <a:cs typeface="Arial" panose="020B0604020202020204" pitchFamily="34" charset="0"/>
              </a:rPr>
              <a:t>,</a:t>
            </a:r>
            <a:r>
              <a:rPr lang="id-ID" sz="1300" b="1" spc="9" noProof="1">
                <a:latin typeface="Arial" panose="020B0604020202020204" pitchFamily="34" charset="0"/>
                <a:cs typeface="Arial" panose="020B0604020202020204" pitchFamily="34" charset="0"/>
              </a:rPr>
              <a:t> </a:t>
            </a:r>
            <a:r>
              <a:rPr lang="id-ID" sz="1300" b="1" spc="4" noProof="1">
                <a:latin typeface="Arial" panose="020B0604020202020204" pitchFamily="34" charset="0"/>
                <a:cs typeface="Arial" panose="020B0604020202020204" pitchFamily="34" charset="0"/>
              </a:rPr>
              <a:t>k</a:t>
            </a:r>
            <a:r>
              <a:rPr lang="id-ID" sz="1300" b="1" noProof="1">
                <a:latin typeface="Arial" panose="020B0604020202020204" pitchFamily="34" charset="0"/>
                <a:cs typeface="Arial" panose="020B0604020202020204" pitchFamily="34" charset="0"/>
              </a:rPr>
              <a:t>u</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li</a:t>
            </a:r>
            <a:r>
              <a:rPr lang="id-ID" sz="1300" b="1" spc="-4" noProof="1">
                <a:latin typeface="Arial" panose="020B0604020202020204" pitchFamily="34" charset="0"/>
                <a:cs typeface="Arial" panose="020B0604020202020204" pitchFamily="34" charset="0"/>
              </a:rPr>
              <a:t>t</a:t>
            </a:r>
            <a:r>
              <a:rPr lang="id-ID" sz="1300" b="1" spc="4" noProof="1">
                <a:latin typeface="Arial" panose="020B0604020202020204" pitchFamily="34" charset="0"/>
                <a:cs typeface="Arial" panose="020B0604020202020204" pitchFamily="34" charset="0"/>
              </a:rPr>
              <a:t>as</a:t>
            </a:r>
            <a:r>
              <a:rPr lang="id-ID" sz="1300" b="1" noProof="1">
                <a:latin typeface="Arial" panose="020B0604020202020204" pitchFamily="34" charset="0"/>
                <a:cs typeface="Arial" panose="020B0604020202020204" pitchFamily="34" charset="0"/>
              </a:rPr>
              <a:t>,</a:t>
            </a:r>
            <a:r>
              <a:rPr lang="id-ID" sz="1300" b="1" spc="-19" noProof="1">
                <a:latin typeface="Arial" panose="020B0604020202020204" pitchFamily="34" charset="0"/>
                <a:cs typeface="Arial" panose="020B0604020202020204" pitchFamily="34" charset="0"/>
              </a:rPr>
              <a:t> </a:t>
            </a:r>
            <a:r>
              <a:rPr lang="id-ID" sz="1300" b="1" noProof="1">
                <a:latin typeface="Arial" panose="020B0604020202020204" pitchFamily="34" charset="0"/>
                <a:cs typeface="Arial" panose="020B0604020202020204" pitchFamily="34" charset="0"/>
              </a:rPr>
              <a:t>d</a:t>
            </a:r>
            <a:r>
              <a:rPr lang="id-ID" sz="1300" b="1" spc="4" noProof="1">
                <a:latin typeface="Arial" panose="020B0604020202020204" pitchFamily="34" charset="0"/>
                <a:cs typeface="Arial" panose="020B0604020202020204" pitchFamily="34" charset="0"/>
              </a:rPr>
              <a:t>a</a:t>
            </a:r>
            <a:r>
              <a:rPr lang="id-ID" sz="1300" b="1" noProof="1">
                <a:latin typeface="Arial" panose="020B0604020202020204" pitchFamily="34" charset="0"/>
                <a:cs typeface="Arial" panose="020B0604020202020204" pitchFamily="34" charset="0"/>
              </a:rPr>
              <a:t>n</a:t>
            </a:r>
            <a:r>
              <a:rPr lang="en-US" sz="1300" b="1" noProof="1">
                <a:latin typeface="Arial" panose="020B0604020202020204" pitchFamily="34" charset="0"/>
                <a:cs typeface="Arial" panose="020B0604020202020204" pitchFamily="34" charset="0"/>
              </a:rPr>
              <a:t> </a:t>
            </a:r>
            <a:r>
              <a:rPr lang="en-US" sz="1300" b="1" dirty="0" err="1">
                <a:latin typeface="Arial" panose="020B0604020202020204" pitchFamily="34" charset="0"/>
                <a:cs typeface="Arial" panose="020B0604020202020204" pitchFamily="34" charset="0"/>
              </a:rPr>
              <a:t>r</a:t>
            </a:r>
            <a:r>
              <a:rPr lang="en-US" sz="1300" b="1" spc="4" dirty="0" err="1">
                <a:latin typeface="Arial" panose="020B0604020202020204" pitchFamily="34" charset="0"/>
                <a:cs typeface="Arial" panose="020B0604020202020204" pitchFamily="34" charset="0"/>
              </a:rPr>
              <a:t>e</a:t>
            </a:r>
            <a:r>
              <a:rPr lang="en-US" sz="1300" b="1" dirty="0" err="1">
                <a:latin typeface="Arial" panose="020B0604020202020204" pitchFamily="34" charset="0"/>
                <a:cs typeface="Arial" panose="020B0604020202020204" pitchFamily="34" charset="0"/>
              </a:rPr>
              <a:t>l</a:t>
            </a:r>
            <a:r>
              <a:rPr lang="en-US" sz="1300" b="1" spc="4" dirty="0" err="1">
                <a:latin typeface="Arial" panose="020B0604020202020204" pitchFamily="34" charset="0"/>
                <a:cs typeface="Arial" panose="020B0604020202020204" pitchFamily="34" charset="0"/>
              </a:rPr>
              <a:t>e</a:t>
            </a:r>
            <a:r>
              <a:rPr lang="en-US" sz="1300" b="1" spc="-19" dirty="0" err="1">
                <a:latin typeface="Arial" panose="020B0604020202020204" pitchFamily="34" charset="0"/>
                <a:cs typeface="Arial" panose="020B0604020202020204" pitchFamily="34" charset="0"/>
              </a:rPr>
              <a:t>v</a:t>
            </a:r>
            <a:r>
              <a:rPr lang="en-US" sz="1300" b="1" spc="4" dirty="0" err="1">
                <a:latin typeface="Arial" panose="020B0604020202020204" pitchFamily="34" charset="0"/>
                <a:cs typeface="Arial" panose="020B0604020202020204" pitchFamily="34" charset="0"/>
              </a:rPr>
              <a:t>a</a:t>
            </a:r>
            <a:r>
              <a:rPr lang="en-US" sz="1300" b="1" dirty="0" err="1">
                <a:latin typeface="Arial" panose="020B0604020202020204" pitchFamily="34" charset="0"/>
                <a:cs typeface="Arial" panose="020B0604020202020204" pitchFamily="34" charset="0"/>
              </a:rPr>
              <a:t>n</a:t>
            </a:r>
            <a:r>
              <a:rPr lang="en-US" sz="1300" b="1" spc="4" dirty="0" err="1">
                <a:latin typeface="Arial" panose="020B0604020202020204" pitchFamily="34" charset="0"/>
                <a:cs typeface="Arial" panose="020B0604020202020204" pitchFamily="34" charset="0"/>
              </a:rPr>
              <a:t>s</a:t>
            </a:r>
            <a:r>
              <a:rPr lang="en-US" sz="1300" b="1" dirty="0" err="1">
                <a:latin typeface="Arial" panose="020B0604020202020204" pitchFamily="34" charset="0"/>
                <a:cs typeface="Arial" panose="020B0604020202020204" pitchFamily="34" charset="0"/>
              </a:rPr>
              <a:t>i</a:t>
            </a:r>
            <a:r>
              <a:rPr lang="en-US" sz="1300" b="1" spc="-19" dirty="0">
                <a:latin typeface="Arial" panose="020B0604020202020204" pitchFamily="34" charset="0"/>
                <a:cs typeface="Arial" panose="020B0604020202020204" pitchFamily="34" charset="0"/>
              </a:rPr>
              <a:t> </a:t>
            </a:r>
            <a:r>
              <a:rPr lang="en-US" sz="1300" b="1" dirty="0" err="1">
                <a:latin typeface="Arial" panose="020B0604020202020204" pitchFamily="34" charset="0"/>
                <a:cs typeface="Arial" panose="020B0604020202020204" pitchFamily="34" charset="0"/>
              </a:rPr>
              <a:t>p</a:t>
            </a:r>
            <a:r>
              <a:rPr lang="en-US" sz="1300" b="1" spc="4" dirty="0" err="1">
                <a:latin typeface="Arial" panose="020B0604020202020204" pitchFamily="34" charset="0"/>
                <a:cs typeface="Arial" panose="020B0604020202020204" pitchFamily="34" charset="0"/>
              </a:rPr>
              <a:t>e</a:t>
            </a:r>
            <a:r>
              <a:rPr lang="en-US" sz="1300" b="1" dirty="0" err="1">
                <a:latin typeface="Arial" panose="020B0604020202020204" pitchFamily="34" charset="0"/>
                <a:cs typeface="Arial" panose="020B0604020202020204" pitchFamily="34" charset="0"/>
              </a:rPr>
              <a:t>ndidi</a:t>
            </a:r>
            <a:r>
              <a:rPr lang="en-US" sz="1300" b="1" spc="4" dirty="0" err="1">
                <a:latin typeface="Arial" panose="020B0604020202020204" pitchFamily="34" charset="0"/>
                <a:cs typeface="Arial" panose="020B0604020202020204" pitchFamily="34" charset="0"/>
              </a:rPr>
              <a:t>ka</a:t>
            </a:r>
            <a:r>
              <a:rPr lang="en-US" sz="1300" b="1" dirty="0" err="1">
                <a:latin typeface="Arial" panose="020B0604020202020204" pitchFamily="34" charset="0"/>
                <a:cs typeface="Arial" panose="020B0604020202020204" pitchFamily="34" charset="0"/>
              </a:rPr>
              <a:t>n</a:t>
            </a:r>
            <a:r>
              <a:rPr lang="en-US" sz="1300" b="1" dirty="0">
                <a:latin typeface="Arial" panose="020B0604020202020204" pitchFamily="34" charset="0"/>
                <a:cs typeface="Arial" panose="020B0604020202020204" pitchFamily="34" charset="0"/>
              </a:rPr>
              <a:t>, </a:t>
            </a:r>
            <a:r>
              <a:rPr lang="en-US" sz="1300" b="1" dirty="0" err="1">
                <a:latin typeface="Arial" panose="020B0604020202020204" pitchFamily="34" charset="0"/>
                <a:cs typeface="Arial" panose="020B0604020202020204" pitchFamily="34" charset="0"/>
              </a:rPr>
              <a:t>serta</a:t>
            </a:r>
            <a:r>
              <a:rPr lang="en-US" sz="1300" b="1" dirty="0">
                <a:latin typeface="Arial" panose="020B0604020202020204" pitchFamily="34" charset="0"/>
                <a:cs typeface="Arial" panose="020B0604020202020204" pitchFamily="34" charset="0"/>
              </a:rPr>
              <a:t> </a:t>
            </a:r>
            <a:r>
              <a:rPr lang="en-US" sz="1300" b="1" dirty="0" err="1">
                <a:latin typeface="Arial" panose="020B0604020202020204" pitchFamily="34" charset="0"/>
                <a:cs typeface="Arial" panose="020B0604020202020204" pitchFamily="34" charset="0"/>
              </a:rPr>
              <a:t>meningkatnya</a:t>
            </a:r>
            <a:r>
              <a:rPr lang="en-US" sz="1300" b="1" dirty="0">
                <a:latin typeface="Arial" panose="020B0604020202020204" pitchFamily="34" charset="0"/>
                <a:cs typeface="Arial" panose="020B0604020202020204" pitchFamily="34" charset="0"/>
              </a:rPr>
              <a:t> </a:t>
            </a:r>
            <a:r>
              <a:rPr lang="en-US" sz="1300" b="1" dirty="0" err="1">
                <a:latin typeface="Arial" panose="020B0604020202020204" pitchFamily="34" charset="0"/>
                <a:cs typeface="Arial" panose="020B0604020202020204" pitchFamily="34" charset="0"/>
              </a:rPr>
              <a:t>kemampuan</a:t>
            </a:r>
            <a:r>
              <a:rPr lang="en-US" sz="1300" b="1" dirty="0">
                <a:latin typeface="Arial" panose="020B0604020202020204" pitchFamily="34" charset="0"/>
                <a:cs typeface="Arial" panose="020B0604020202020204" pitchFamily="34" charset="0"/>
              </a:rPr>
              <a:t> </a:t>
            </a:r>
            <a:r>
              <a:rPr lang="en-US" sz="1300" b="1" dirty="0" err="1">
                <a:latin typeface="Arial" panose="020B0604020202020204" pitchFamily="34" charset="0"/>
                <a:cs typeface="Arial" panose="020B0604020202020204" pitchFamily="34" charset="0"/>
              </a:rPr>
              <a:t>Iptek</a:t>
            </a:r>
            <a:endParaRPr lang="en-US" sz="1300" dirty="0">
              <a:latin typeface="Arial" panose="020B0604020202020204" pitchFamily="34" charset="0"/>
              <a:cs typeface="Arial" panose="020B0604020202020204" pitchFamily="34" charset="0"/>
            </a:endParaRPr>
          </a:p>
        </p:txBody>
      </p:sp>
      <p:sp>
        <p:nvSpPr>
          <p:cNvPr id="2651" name="object 7"/>
          <p:cNvSpPr txBox="1"/>
          <p:nvPr/>
        </p:nvSpPr>
        <p:spPr>
          <a:xfrm>
            <a:off x="874781" y="2123884"/>
            <a:ext cx="533224" cy="346545"/>
          </a:xfrm>
          <a:prstGeom prst="rect">
            <a:avLst/>
          </a:prstGeom>
          <a:solidFill>
            <a:srgbClr val="00518F"/>
          </a:solidFill>
        </p:spPr>
        <p:txBody>
          <a:bodyPr wrap="square" lIns="0" tIns="0" rIns="0" bIns="0" rtlCol="0">
            <a:noAutofit/>
          </a:bodyPr>
          <a:lstStyle/>
          <a:p>
            <a:pPr>
              <a:lnSpc>
                <a:spcPts val="684"/>
              </a:lnSpc>
              <a:spcBef>
                <a:spcPts val="33"/>
              </a:spcBef>
            </a:pPr>
            <a:endParaRPr sz="684">
              <a:solidFill>
                <a:schemeClr val="bg1"/>
              </a:solidFill>
            </a:endParaRPr>
          </a:p>
          <a:p>
            <a:pPr marL="159984" marR="159243" algn="ctr">
              <a:lnSpc>
                <a:spcPct val="95825"/>
              </a:lnSpc>
            </a:pPr>
            <a:r>
              <a:rPr sz="1172" b="1" spc="4" dirty="0">
                <a:solidFill>
                  <a:schemeClr val="bg1"/>
                </a:solidFill>
                <a:latin typeface="Arial"/>
                <a:cs typeface="Arial"/>
              </a:rPr>
              <a:t>01</a:t>
            </a:r>
            <a:endParaRPr sz="1172">
              <a:solidFill>
                <a:schemeClr val="bg1"/>
              </a:solidFill>
              <a:latin typeface="Arial"/>
              <a:cs typeface="Arial"/>
            </a:endParaRPr>
          </a:p>
        </p:txBody>
      </p:sp>
      <p:sp>
        <p:nvSpPr>
          <p:cNvPr id="2652" name="object 6"/>
          <p:cNvSpPr txBox="1"/>
          <p:nvPr/>
        </p:nvSpPr>
        <p:spPr>
          <a:xfrm>
            <a:off x="1408001" y="2123884"/>
            <a:ext cx="2605841" cy="346545"/>
          </a:xfrm>
          <a:prstGeom prst="rect">
            <a:avLst/>
          </a:prstGeom>
        </p:spPr>
        <p:txBody>
          <a:bodyPr wrap="square" lIns="0" tIns="0" rIns="0" bIns="0" rtlCol="0">
            <a:noAutofit/>
          </a:bodyPr>
          <a:lstStyle/>
          <a:p>
            <a:pPr marL="24791">
              <a:lnSpc>
                <a:spcPts val="977"/>
              </a:lnSpc>
            </a:pPr>
            <a:endParaRPr sz="977"/>
          </a:p>
        </p:txBody>
      </p:sp>
      <p:sp>
        <p:nvSpPr>
          <p:cNvPr id="2653" name="object 5"/>
          <p:cNvSpPr txBox="1"/>
          <p:nvPr/>
        </p:nvSpPr>
        <p:spPr>
          <a:xfrm>
            <a:off x="874776" y="3295650"/>
            <a:ext cx="2516124" cy="2971799"/>
          </a:xfrm>
          <a:prstGeom prst="rect">
            <a:avLst/>
          </a:prstGeom>
        </p:spPr>
        <p:txBody>
          <a:bodyPr wrap="square" lIns="0" tIns="0" rIns="0" bIns="0" rtlCol="0">
            <a:noAutofit/>
          </a:bodyPr>
          <a:lstStyle/>
          <a:p>
            <a:pPr>
              <a:lnSpc>
                <a:spcPts val="635"/>
              </a:lnSpc>
              <a:spcBef>
                <a:spcPts val="14"/>
              </a:spcBef>
            </a:pPr>
            <a:endParaRPr sz="586" dirty="0"/>
          </a:p>
          <a:p>
            <a:pPr marL="89209" marR="134468" algn="ctr">
              <a:lnSpc>
                <a:spcPct val="100041"/>
              </a:lnSpc>
              <a:spcBef>
                <a:spcPts val="4877"/>
              </a:spcBef>
            </a:pPr>
            <a:r>
              <a:rPr lang="id-ID" sz="1400" b="1" noProof="1">
                <a:latin typeface="Arial" panose="020B0604020202020204" pitchFamily="34" charset="0"/>
                <a:cs typeface="Arial" panose="020B0604020202020204" pitchFamily="34" charset="0"/>
              </a:rPr>
              <a:t>Kesejahteraan masyarakat yang terus meningkat ditunjukkan oleh makin tinggi dan meratanya tingkat pendapatan masyarakat dengan jangkauan lembaga jaminan sosial yang lebih menyeluruh</a:t>
            </a:r>
          </a:p>
        </p:txBody>
      </p:sp>
      <p:sp>
        <p:nvSpPr>
          <p:cNvPr id="2656" name="object 2"/>
          <p:cNvSpPr txBox="1"/>
          <p:nvPr/>
        </p:nvSpPr>
        <p:spPr>
          <a:xfrm>
            <a:off x="874780" y="1600047"/>
            <a:ext cx="10536170" cy="381153"/>
          </a:xfrm>
          <a:prstGeom prst="rect">
            <a:avLst/>
          </a:prstGeom>
          <a:solidFill>
            <a:srgbClr val="00518F"/>
          </a:solidFill>
        </p:spPr>
        <p:txBody>
          <a:bodyPr wrap="square" lIns="0" tIns="0" rIns="0" bIns="0" rtlCol="0">
            <a:noAutofit/>
          </a:bodyPr>
          <a:lstStyle/>
          <a:p>
            <a:pPr>
              <a:lnSpc>
                <a:spcPts val="781"/>
              </a:lnSpc>
              <a:spcBef>
                <a:spcPts val="16"/>
              </a:spcBef>
            </a:pPr>
            <a:endParaRPr sz="781" dirty="0"/>
          </a:p>
          <a:p>
            <a:pPr marL="57150" algn="ctr">
              <a:lnSpc>
                <a:spcPct val="95825"/>
              </a:lnSpc>
            </a:pPr>
            <a:r>
              <a:rPr sz="1269" b="1" dirty="0">
                <a:solidFill>
                  <a:srgbClr val="FFFFFF"/>
                </a:solidFill>
                <a:latin typeface="Arial"/>
                <a:cs typeface="Arial"/>
              </a:rPr>
              <a:t>Fokus</a:t>
            </a:r>
            <a:r>
              <a:rPr sz="1269" b="1" spc="-3" dirty="0">
                <a:solidFill>
                  <a:srgbClr val="FFFFFF"/>
                </a:solidFill>
                <a:latin typeface="Arial"/>
                <a:cs typeface="Arial"/>
              </a:rPr>
              <a:t> </a:t>
            </a:r>
            <a:r>
              <a:rPr sz="1269" b="1" dirty="0">
                <a:solidFill>
                  <a:srgbClr val="FFFFFF"/>
                </a:solidFill>
                <a:latin typeface="Arial"/>
                <a:cs typeface="Arial"/>
              </a:rPr>
              <a:t>dalam</a:t>
            </a:r>
            <a:r>
              <a:rPr sz="1269" b="1" spc="-8" dirty="0">
                <a:solidFill>
                  <a:srgbClr val="FFFFFF"/>
                </a:solidFill>
                <a:latin typeface="Arial"/>
                <a:cs typeface="Arial"/>
              </a:rPr>
              <a:t> </a:t>
            </a:r>
            <a:r>
              <a:rPr sz="1269" b="1" dirty="0">
                <a:solidFill>
                  <a:srgbClr val="FFFFFF"/>
                </a:solidFill>
                <a:latin typeface="Arial"/>
                <a:cs typeface="Arial"/>
              </a:rPr>
              <a:t>Optimalisasi</a:t>
            </a:r>
            <a:r>
              <a:rPr sz="1269" b="1" spc="-31" dirty="0">
                <a:solidFill>
                  <a:srgbClr val="FFFFFF"/>
                </a:solidFill>
                <a:latin typeface="Arial"/>
                <a:cs typeface="Arial"/>
              </a:rPr>
              <a:t> </a:t>
            </a:r>
            <a:r>
              <a:rPr sz="1269" b="1" dirty="0">
                <a:solidFill>
                  <a:srgbClr val="FFFFFF"/>
                </a:solidFill>
                <a:latin typeface="Arial"/>
                <a:cs typeface="Arial"/>
              </a:rPr>
              <a:t>Kualitas</a:t>
            </a:r>
            <a:r>
              <a:rPr sz="1269" b="1" spc="-15" dirty="0">
                <a:solidFill>
                  <a:srgbClr val="FFFFFF"/>
                </a:solidFill>
                <a:latin typeface="Arial"/>
                <a:cs typeface="Arial"/>
              </a:rPr>
              <a:t> </a:t>
            </a:r>
            <a:r>
              <a:rPr sz="1269" b="1" dirty="0">
                <a:solidFill>
                  <a:srgbClr val="FFFFFF"/>
                </a:solidFill>
                <a:latin typeface="Arial"/>
                <a:cs typeface="Arial"/>
              </a:rPr>
              <a:t>SDM</a:t>
            </a:r>
            <a:endParaRPr sz="1269" dirty="0">
              <a:latin typeface="Arial"/>
              <a:cs typeface="Arial"/>
            </a:endParaRPr>
          </a:p>
        </p:txBody>
      </p:sp>
      <p:sp>
        <p:nvSpPr>
          <p:cNvPr id="2657"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14</a:t>
            </a:fld>
            <a:endParaRPr lang="en-US" dirty="0">
              <a:solidFill>
                <a:prstClr val="white"/>
              </a:solidFill>
            </a:endParaRPr>
          </a:p>
        </p:txBody>
      </p:sp>
      <p:sp>
        <p:nvSpPr>
          <p:cNvPr id="3" name="TextBox 2"/>
          <p:cNvSpPr txBox="1"/>
          <p:nvPr/>
        </p:nvSpPr>
        <p:spPr>
          <a:xfrm>
            <a:off x="6102156" y="3931757"/>
            <a:ext cx="2622744" cy="2031325"/>
          </a:xfrm>
          <a:prstGeom prst="rect">
            <a:avLst/>
          </a:prstGeom>
          <a:noFill/>
        </p:spPr>
        <p:txBody>
          <a:bodyPr wrap="square" rtlCol="0">
            <a:spAutoFit/>
          </a:bodyPr>
          <a:lstStyle/>
          <a:p>
            <a:pPr algn="ctr"/>
            <a:r>
              <a:rPr lang="id-ID" sz="1400" b="1" spc="-4" noProof="1">
                <a:latin typeface="Arial"/>
                <a:cs typeface="Arial"/>
              </a:rPr>
              <a:t>Meningkatnya kesehatan</a:t>
            </a:r>
            <a:r>
              <a:rPr lang="en-US" sz="1400" b="1" spc="-4" noProof="1">
                <a:latin typeface="Arial"/>
                <a:cs typeface="Arial"/>
              </a:rPr>
              <a:t> </a:t>
            </a:r>
            <a:r>
              <a:rPr lang="id-ID" sz="1400" b="1" spc="-4" noProof="1">
                <a:latin typeface="Arial"/>
                <a:cs typeface="Arial"/>
              </a:rPr>
              <a:t>dan status gizi</a:t>
            </a:r>
            <a:r>
              <a:rPr lang="en-US" sz="1400" b="1" spc="-4" noProof="1">
                <a:latin typeface="Arial"/>
                <a:cs typeface="Arial"/>
              </a:rPr>
              <a:t> </a:t>
            </a:r>
            <a:r>
              <a:rPr lang="id-ID" sz="1400" b="1" spc="-4" noProof="1">
                <a:latin typeface="Arial"/>
                <a:cs typeface="Arial"/>
              </a:rPr>
              <a:t>masyarakat, meningkatnya tumbuh kembang optimal, kesejahteraan dan perlindungan anak, terwujudnya kesetaraan gender, serta penduduk tumbuh seimbang </a:t>
            </a:r>
            <a:endParaRPr lang="en-US" sz="1400" dirty="0"/>
          </a:p>
        </p:txBody>
      </p:sp>
      <p:pic>
        <p:nvPicPr>
          <p:cNvPr id="13314" name="Picture 2" descr="C:\Users\IRAI\Documents\IRAI\RAMDAN\KERJAAN\BAPPENAS\SEPTEMBER\KPU\icon\social-protection-icon-640p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8923" y="2669984"/>
            <a:ext cx="997777" cy="997777"/>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IRAI\Documents\IRAI\RAMDAN\KERJAAN\BAPPENAS\SEPTEMBER\KPU\icon\kisspng-computer-icons-innovation-new-product-development-icon-5abc2ff7c58e92.9395800915222824878092.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115" b="90000" l="10000" r="90000"/>
                    </a14:imgEffect>
                  </a14:imgLayer>
                </a14:imgProps>
              </a:ext>
              <a:ext uri="{28A0092B-C50C-407E-A947-70E740481C1C}">
                <a14:useLocalDpi xmlns:a14="http://schemas.microsoft.com/office/drawing/2010/main" val="0"/>
              </a:ext>
            </a:extLst>
          </a:blip>
          <a:srcRect/>
          <a:stretch>
            <a:fillRect/>
          </a:stretch>
        </p:blipFill>
        <p:spPr bwMode="auto">
          <a:xfrm>
            <a:off x="8998442" y="2589352"/>
            <a:ext cx="2052188" cy="1185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673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Rectangle 478"/>
          <p:cNvSpPr/>
          <p:nvPr/>
        </p:nvSpPr>
        <p:spPr>
          <a:xfrm>
            <a:off x="818446" y="187792"/>
            <a:ext cx="10500999" cy="535531"/>
          </a:xfrm>
          <a:prstGeom prst="rect">
            <a:avLst/>
          </a:prstGeom>
        </p:spPr>
        <p:txBody>
          <a:bodyPr wrap="square">
            <a:spAutoFit/>
          </a:bodyPr>
          <a:lstStyle/>
          <a:p>
            <a:pPr algn="ctr">
              <a:lnSpc>
                <a:spcPct val="120000"/>
              </a:lnSpc>
              <a:defRPr/>
            </a:pPr>
            <a:r>
              <a:rPr lang="fi-FI" sz="2400" b="1" dirty="0">
                <a:latin typeface="Cambria" charset="0"/>
                <a:ea typeface="Cambria" charset="0"/>
                <a:cs typeface="Cambria" charset="0"/>
              </a:rPr>
              <a:t>FOKUS 3 RPJMN 2020-2024 TAHAP IV RPJPN </a:t>
            </a:r>
          </a:p>
        </p:txBody>
      </p:sp>
      <p:sp>
        <p:nvSpPr>
          <p:cNvPr id="1297" name="object 739"/>
          <p:cNvSpPr/>
          <p:nvPr/>
        </p:nvSpPr>
        <p:spPr>
          <a:xfrm>
            <a:off x="742531" y="1482239"/>
            <a:ext cx="10614261" cy="419528"/>
          </a:xfrm>
          <a:custGeom>
            <a:avLst/>
            <a:gdLst/>
            <a:ahLst/>
            <a:cxnLst/>
            <a:rect l="l" t="t" r="r" b="b"/>
            <a:pathLst>
              <a:path w="10869790" h="429628">
                <a:moveTo>
                  <a:pt x="0" y="0"/>
                </a:moveTo>
                <a:lnTo>
                  <a:pt x="0" y="429628"/>
                </a:lnTo>
                <a:lnTo>
                  <a:pt x="10869790" y="429628"/>
                </a:lnTo>
                <a:lnTo>
                  <a:pt x="10869790" y="0"/>
                </a:lnTo>
                <a:lnTo>
                  <a:pt x="0" y="0"/>
                </a:lnTo>
                <a:close/>
              </a:path>
            </a:pathLst>
          </a:custGeom>
          <a:solidFill>
            <a:srgbClr val="004F8F"/>
          </a:solidFill>
        </p:spPr>
        <p:txBody>
          <a:bodyPr wrap="square" lIns="0" tIns="0" rIns="0" bIns="0" rtlCol="0">
            <a:noAutofit/>
          </a:bodyPr>
          <a:lstStyle/>
          <a:p>
            <a:endParaRPr sz="1758"/>
          </a:p>
        </p:txBody>
      </p:sp>
      <p:sp>
        <p:nvSpPr>
          <p:cNvPr id="1298" name="object 580"/>
          <p:cNvSpPr/>
          <p:nvPr/>
        </p:nvSpPr>
        <p:spPr>
          <a:xfrm>
            <a:off x="8759892" y="2050653"/>
            <a:ext cx="2596900" cy="2249547"/>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1299" name="object 581"/>
          <p:cNvSpPr/>
          <p:nvPr/>
        </p:nvSpPr>
        <p:spPr>
          <a:xfrm>
            <a:off x="8770662" y="2055607"/>
            <a:ext cx="441119" cy="382126"/>
          </a:xfrm>
          <a:custGeom>
            <a:avLst/>
            <a:gdLst/>
            <a:ahLst/>
            <a:cxnLst/>
            <a:rect l="l" t="t" r="r" b="b"/>
            <a:pathLst>
              <a:path w="451739" h="391325">
                <a:moveTo>
                  <a:pt x="0" y="0"/>
                </a:moveTo>
                <a:lnTo>
                  <a:pt x="0" y="391325"/>
                </a:lnTo>
                <a:lnTo>
                  <a:pt x="451739" y="391325"/>
                </a:lnTo>
                <a:lnTo>
                  <a:pt x="451739" y="0"/>
                </a:lnTo>
                <a:lnTo>
                  <a:pt x="0" y="0"/>
                </a:lnTo>
                <a:close/>
              </a:path>
            </a:pathLst>
          </a:custGeom>
          <a:solidFill>
            <a:srgbClr val="00518F"/>
          </a:solidFill>
        </p:spPr>
        <p:txBody>
          <a:bodyPr wrap="square" lIns="0" tIns="0" rIns="0" bIns="0" rtlCol="0">
            <a:noAutofit/>
          </a:bodyPr>
          <a:lstStyle/>
          <a:p>
            <a:endParaRPr sz="1758"/>
          </a:p>
        </p:txBody>
      </p:sp>
      <p:sp>
        <p:nvSpPr>
          <p:cNvPr id="1300" name="object 582"/>
          <p:cNvSpPr/>
          <p:nvPr/>
        </p:nvSpPr>
        <p:spPr>
          <a:xfrm>
            <a:off x="9209938" y="2078291"/>
            <a:ext cx="757167" cy="668988"/>
          </a:xfrm>
          <a:custGeom>
            <a:avLst/>
            <a:gdLst/>
            <a:ahLst/>
            <a:cxnLst/>
            <a:rect l="l" t="t" r="r" b="b"/>
            <a:pathLst>
              <a:path w="775395" h="685093">
                <a:moveTo>
                  <a:pt x="403171" y="429782"/>
                </a:moveTo>
                <a:lnTo>
                  <a:pt x="398628" y="429782"/>
                </a:lnTo>
                <a:lnTo>
                  <a:pt x="395789" y="433853"/>
                </a:lnTo>
                <a:lnTo>
                  <a:pt x="395789" y="440251"/>
                </a:lnTo>
                <a:lnTo>
                  <a:pt x="396073" y="441414"/>
                </a:lnTo>
                <a:lnTo>
                  <a:pt x="396073" y="441995"/>
                </a:lnTo>
                <a:lnTo>
                  <a:pt x="396357" y="442286"/>
                </a:lnTo>
                <a:lnTo>
                  <a:pt x="396357" y="444031"/>
                </a:lnTo>
                <a:lnTo>
                  <a:pt x="395789" y="444903"/>
                </a:lnTo>
                <a:lnTo>
                  <a:pt x="395505" y="445485"/>
                </a:lnTo>
                <a:lnTo>
                  <a:pt x="395221" y="445776"/>
                </a:lnTo>
                <a:lnTo>
                  <a:pt x="394370" y="445194"/>
                </a:lnTo>
                <a:lnTo>
                  <a:pt x="393234" y="444613"/>
                </a:lnTo>
                <a:lnTo>
                  <a:pt x="389827" y="444613"/>
                </a:lnTo>
                <a:lnTo>
                  <a:pt x="387555" y="445485"/>
                </a:lnTo>
                <a:lnTo>
                  <a:pt x="386136" y="474564"/>
                </a:lnTo>
                <a:lnTo>
                  <a:pt x="388407" y="476890"/>
                </a:lnTo>
                <a:lnTo>
                  <a:pt x="390395" y="478925"/>
                </a:lnTo>
                <a:lnTo>
                  <a:pt x="392666" y="480961"/>
                </a:lnTo>
                <a:lnTo>
                  <a:pt x="394937" y="482996"/>
                </a:lnTo>
                <a:lnTo>
                  <a:pt x="397777" y="483287"/>
                </a:lnTo>
                <a:lnTo>
                  <a:pt x="398628" y="482996"/>
                </a:lnTo>
                <a:lnTo>
                  <a:pt x="399196" y="482996"/>
                </a:lnTo>
                <a:lnTo>
                  <a:pt x="400332" y="483578"/>
                </a:lnTo>
                <a:lnTo>
                  <a:pt x="401468" y="484450"/>
                </a:lnTo>
                <a:lnTo>
                  <a:pt x="402887" y="485032"/>
                </a:lnTo>
                <a:lnTo>
                  <a:pt x="403171" y="429782"/>
                </a:lnTo>
                <a:close/>
              </a:path>
              <a:path w="775395" h="685093">
                <a:moveTo>
                  <a:pt x="416516" y="465258"/>
                </a:moveTo>
                <a:lnTo>
                  <a:pt x="414812" y="464968"/>
                </a:lnTo>
                <a:lnTo>
                  <a:pt x="415096" y="464386"/>
                </a:lnTo>
                <a:lnTo>
                  <a:pt x="415664" y="463223"/>
                </a:lnTo>
                <a:lnTo>
                  <a:pt x="415664" y="462060"/>
                </a:lnTo>
                <a:lnTo>
                  <a:pt x="415948" y="460897"/>
                </a:lnTo>
                <a:lnTo>
                  <a:pt x="415948" y="451301"/>
                </a:lnTo>
                <a:lnTo>
                  <a:pt x="416232" y="449556"/>
                </a:lnTo>
                <a:lnTo>
                  <a:pt x="417935" y="447811"/>
                </a:lnTo>
                <a:lnTo>
                  <a:pt x="420774" y="445194"/>
                </a:lnTo>
                <a:lnTo>
                  <a:pt x="421910" y="441414"/>
                </a:lnTo>
                <a:lnTo>
                  <a:pt x="421910" y="436180"/>
                </a:lnTo>
                <a:lnTo>
                  <a:pt x="421342" y="434144"/>
                </a:lnTo>
                <a:lnTo>
                  <a:pt x="420774" y="432400"/>
                </a:lnTo>
                <a:lnTo>
                  <a:pt x="420207" y="430946"/>
                </a:lnTo>
                <a:lnTo>
                  <a:pt x="419071" y="429201"/>
                </a:lnTo>
                <a:lnTo>
                  <a:pt x="416800" y="428910"/>
                </a:lnTo>
                <a:lnTo>
                  <a:pt x="416516" y="428619"/>
                </a:lnTo>
                <a:lnTo>
                  <a:pt x="411973" y="428619"/>
                </a:lnTo>
                <a:lnTo>
                  <a:pt x="408282" y="429782"/>
                </a:lnTo>
                <a:lnTo>
                  <a:pt x="403171" y="429782"/>
                </a:lnTo>
                <a:lnTo>
                  <a:pt x="402887" y="485032"/>
                </a:lnTo>
                <a:lnTo>
                  <a:pt x="404307" y="485904"/>
                </a:lnTo>
                <a:lnTo>
                  <a:pt x="406294" y="486195"/>
                </a:lnTo>
                <a:lnTo>
                  <a:pt x="407146" y="486195"/>
                </a:lnTo>
                <a:lnTo>
                  <a:pt x="407998" y="485904"/>
                </a:lnTo>
                <a:lnTo>
                  <a:pt x="408850" y="485323"/>
                </a:lnTo>
                <a:lnTo>
                  <a:pt x="409985" y="485323"/>
                </a:lnTo>
                <a:lnTo>
                  <a:pt x="412257" y="486777"/>
                </a:lnTo>
                <a:lnTo>
                  <a:pt x="413676" y="487649"/>
                </a:lnTo>
                <a:lnTo>
                  <a:pt x="415380" y="488521"/>
                </a:lnTo>
                <a:lnTo>
                  <a:pt x="416516" y="465258"/>
                </a:lnTo>
                <a:close/>
              </a:path>
              <a:path w="775395" h="685093">
                <a:moveTo>
                  <a:pt x="450870" y="524288"/>
                </a:moveTo>
                <a:lnTo>
                  <a:pt x="452290" y="523416"/>
                </a:lnTo>
                <a:lnTo>
                  <a:pt x="455413" y="521089"/>
                </a:lnTo>
                <a:lnTo>
                  <a:pt x="456265" y="518182"/>
                </a:lnTo>
                <a:lnTo>
                  <a:pt x="456265" y="516146"/>
                </a:lnTo>
                <a:lnTo>
                  <a:pt x="456549" y="516146"/>
                </a:lnTo>
                <a:lnTo>
                  <a:pt x="456549" y="515855"/>
                </a:lnTo>
                <a:lnTo>
                  <a:pt x="457685" y="515855"/>
                </a:lnTo>
                <a:lnTo>
                  <a:pt x="458536" y="516437"/>
                </a:lnTo>
                <a:lnTo>
                  <a:pt x="457968" y="502188"/>
                </a:lnTo>
                <a:lnTo>
                  <a:pt x="457117" y="502188"/>
                </a:lnTo>
                <a:lnTo>
                  <a:pt x="455697" y="502479"/>
                </a:lnTo>
                <a:lnTo>
                  <a:pt x="455129" y="503642"/>
                </a:lnTo>
                <a:lnTo>
                  <a:pt x="454845" y="504515"/>
                </a:lnTo>
                <a:lnTo>
                  <a:pt x="450870" y="506550"/>
                </a:lnTo>
                <a:lnTo>
                  <a:pt x="446895" y="508586"/>
                </a:lnTo>
                <a:lnTo>
                  <a:pt x="446328" y="508876"/>
                </a:lnTo>
                <a:lnTo>
                  <a:pt x="444340" y="508876"/>
                </a:lnTo>
                <a:lnTo>
                  <a:pt x="442069" y="506259"/>
                </a:lnTo>
                <a:lnTo>
                  <a:pt x="441785" y="505096"/>
                </a:lnTo>
                <a:lnTo>
                  <a:pt x="440365" y="501898"/>
                </a:lnTo>
                <a:lnTo>
                  <a:pt x="439513" y="502770"/>
                </a:lnTo>
                <a:lnTo>
                  <a:pt x="438946" y="496082"/>
                </a:lnTo>
                <a:lnTo>
                  <a:pt x="438946" y="495209"/>
                </a:lnTo>
                <a:lnTo>
                  <a:pt x="438662" y="494337"/>
                </a:lnTo>
                <a:lnTo>
                  <a:pt x="438662" y="487649"/>
                </a:lnTo>
                <a:lnTo>
                  <a:pt x="438378" y="518763"/>
                </a:lnTo>
                <a:lnTo>
                  <a:pt x="440081" y="519345"/>
                </a:lnTo>
                <a:lnTo>
                  <a:pt x="440933" y="519926"/>
                </a:lnTo>
                <a:lnTo>
                  <a:pt x="441785" y="520217"/>
                </a:lnTo>
                <a:lnTo>
                  <a:pt x="442353" y="520217"/>
                </a:lnTo>
                <a:lnTo>
                  <a:pt x="442921" y="520799"/>
                </a:lnTo>
                <a:lnTo>
                  <a:pt x="443204" y="520799"/>
                </a:lnTo>
                <a:lnTo>
                  <a:pt x="443488" y="521089"/>
                </a:lnTo>
                <a:lnTo>
                  <a:pt x="443772" y="521962"/>
                </a:lnTo>
                <a:lnTo>
                  <a:pt x="444624" y="522834"/>
                </a:lnTo>
                <a:lnTo>
                  <a:pt x="445192" y="523707"/>
                </a:lnTo>
                <a:lnTo>
                  <a:pt x="446612" y="524870"/>
                </a:lnTo>
                <a:lnTo>
                  <a:pt x="449735" y="524870"/>
                </a:lnTo>
                <a:lnTo>
                  <a:pt x="450870" y="524288"/>
                </a:lnTo>
                <a:close/>
              </a:path>
              <a:path w="775395" h="685093">
                <a:moveTo>
                  <a:pt x="536899" y="267814"/>
                </a:moveTo>
                <a:lnTo>
                  <a:pt x="537751" y="266069"/>
                </a:lnTo>
                <a:lnTo>
                  <a:pt x="538035" y="264034"/>
                </a:lnTo>
                <a:lnTo>
                  <a:pt x="538035" y="262580"/>
                </a:lnTo>
                <a:lnTo>
                  <a:pt x="537680" y="261490"/>
                </a:lnTo>
                <a:lnTo>
                  <a:pt x="536615" y="259963"/>
                </a:lnTo>
                <a:lnTo>
                  <a:pt x="536048" y="268687"/>
                </a:lnTo>
                <a:lnTo>
                  <a:pt x="536899" y="267814"/>
                </a:lnTo>
                <a:close/>
              </a:path>
              <a:path w="775395" h="685093">
                <a:moveTo>
                  <a:pt x="546837" y="259381"/>
                </a:moveTo>
                <a:lnTo>
                  <a:pt x="547688" y="258800"/>
                </a:lnTo>
                <a:lnTo>
                  <a:pt x="548540" y="258218"/>
                </a:lnTo>
                <a:lnTo>
                  <a:pt x="549108" y="257637"/>
                </a:lnTo>
                <a:lnTo>
                  <a:pt x="549960" y="257055"/>
                </a:lnTo>
                <a:lnTo>
                  <a:pt x="549960" y="255601"/>
                </a:lnTo>
                <a:lnTo>
                  <a:pt x="550528" y="255601"/>
                </a:lnTo>
                <a:lnTo>
                  <a:pt x="552231" y="255310"/>
                </a:lnTo>
                <a:lnTo>
                  <a:pt x="554219" y="255020"/>
                </a:lnTo>
                <a:lnTo>
                  <a:pt x="554503" y="211983"/>
                </a:lnTo>
                <a:lnTo>
                  <a:pt x="553651" y="207912"/>
                </a:lnTo>
                <a:lnTo>
                  <a:pt x="549392" y="202678"/>
                </a:lnTo>
                <a:lnTo>
                  <a:pt x="547121" y="199770"/>
                </a:lnTo>
                <a:lnTo>
                  <a:pt x="546269" y="198607"/>
                </a:lnTo>
                <a:lnTo>
                  <a:pt x="545985" y="259963"/>
                </a:lnTo>
                <a:lnTo>
                  <a:pt x="546837" y="259381"/>
                </a:lnTo>
                <a:close/>
              </a:path>
              <a:path w="775395" h="685093">
                <a:moveTo>
                  <a:pt x="538603" y="188139"/>
                </a:moveTo>
                <a:lnTo>
                  <a:pt x="537467" y="186975"/>
                </a:lnTo>
                <a:lnTo>
                  <a:pt x="536615" y="185521"/>
                </a:lnTo>
                <a:lnTo>
                  <a:pt x="535764" y="184649"/>
                </a:lnTo>
                <a:lnTo>
                  <a:pt x="535196" y="184068"/>
                </a:lnTo>
                <a:lnTo>
                  <a:pt x="534628" y="183486"/>
                </a:lnTo>
                <a:lnTo>
                  <a:pt x="533492" y="183195"/>
                </a:lnTo>
                <a:lnTo>
                  <a:pt x="532640" y="183195"/>
                </a:lnTo>
                <a:lnTo>
                  <a:pt x="529517" y="183486"/>
                </a:lnTo>
                <a:lnTo>
                  <a:pt x="527814" y="185812"/>
                </a:lnTo>
                <a:lnTo>
                  <a:pt x="524691" y="190465"/>
                </a:lnTo>
                <a:lnTo>
                  <a:pt x="522135" y="194827"/>
                </a:lnTo>
                <a:lnTo>
                  <a:pt x="519864" y="195990"/>
                </a:lnTo>
                <a:lnTo>
                  <a:pt x="518728" y="195990"/>
                </a:lnTo>
                <a:lnTo>
                  <a:pt x="520148" y="256764"/>
                </a:lnTo>
                <a:lnTo>
                  <a:pt x="524123" y="255310"/>
                </a:lnTo>
                <a:lnTo>
                  <a:pt x="527246" y="251530"/>
                </a:lnTo>
                <a:lnTo>
                  <a:pt x="527246" y="251239"/>
                </a:lnTo>
                <a:lnTo>
                  <a:pt x="528949" y="251239"/>
                </a:lnTo>
                <a:lnTo>
                  <a:pt x="530369" y="251821"/>
                </a:lnTo>
                <a:lnTo>
                  <a:pt x="531789" y="252402"/>
                </a:lnTo>
                <a:lnTo>
                  <a:pt x="532924" y="252984"/>
                </a:lnTo>
                <a:lnTo>
                  <a:pt x="533776" y="253566"/>
                </a:lnTo>
                <a:lnTo>
                  <a:pt x="534060" y="253856"/>
                </a:lnTo>
                <a:lnTo>
                  <a:pt x="535764" y="253856"/>
                </a:lnTo>
                <a:lnTo>
                  <a:pt x="536048" y="253566"/>
                </a:lnTo>
                <a:lnTo>
                  <a:pt x="536048" y="257346"/>
                </a:lnTo>
                <a:lnTo>
                  <a:pt x="536615" y="258800"/>
                </a:lnTo>
                <a:lnTo>
                  <a:pt x="536615" y="259381"/>
                </a:lnTo>
                <a:lnTo>
                  <a:pt x="537467" y="260835"/>
                </a:lnTo>
                <a:lnTo>
                  <a:pt x="538603" y="188139"/>
                </a:lnTo>
                <a:close/>
              </a:path>
              <a:path w="775395" h="685093">
                <a:moveTo>
                  <a:pt x="594252" y="271013"/>
                </a:moveTo>
                <a:lnTo>
                  <a:pt x="594820" y="270140"/>
                </a:lnTo>
                <a:lnTo>
                  <a:pt x="595104" y="269268"/>
                </a:lnTo>
                <a:lnTo>
                  <a:pt x="595388" y="268396"/>
                </a:lnTo>
                <a:lnTo>
                  <a:pt x="595388" y="266360"/>
                </a:lnTo>
                <a:lnTo>
                  <a:pt x="595104" y="265197"/>
                </a:lnTo>
                <a:lnTo>
                  <a:pt x="594536" y="264034"/>
                </a:lnTo>
                <a:lnTo>
                  <a:pt x="593116" y="261126"/>
                </a:lnTo>
                <a:lnTo>
                  <a:pt x="591413" y="258509"/>
                </a:lnTo>
                <a:lnTo>
                  <a:pt x="590277" y="255601"/>
                </a:lnTo>
                <a:lnTo>
                  <a:pt x="589141" y="252984"/>
                </a:lnTo>
                <a:lnTo>
                  <a:pt x="587154" y="250367"/>
                </a:lnTo>
                <a:lnTo>
                  <a:pt x="582895" y="250367"/>
                </a:lnTo>
                <a:lnTo>
                  <a:pt x="582043" y="250658"/>
                </a:lnTo>
                <a:lnTo>
                  <a:pt x="580907" y="250949"/>
                </a:lnTo>
                <a:lnTo>
                  <a:pt x="580340" y="251239"/>
                </a:lnTo>
                <a:lnTo>
                  <a:pt x="579488" y="251239"/>
                </a:lnTo>
                <a:lnTo>
                  <a:pt x="579204" y="250949"/>
                </a:lnTo>
                <a:lnTo>
                  <a:pt x="578636" y="250658"/>
                </a:lnTo>
                <a:lnTo>
                  <a:pt x="578068" y="250367"/>
                </a:lnTo>
                <a:lnTo>
                  <a:pt x="577500" y="249495"/>
                </a:lnTo>
                <a:lnTo>
                  <a:pt x="576365" y="248622"/>
                </a:lnTo>
                <a:lnTo>
                  <a:pt x="575797" y="248331"/>
                </a:lnTo>
                <a:lnTo>
                  <a:pt x="576933" y="246005"/>
                </a:lnTo>
                <a:lnTo>
                  <a:pt x="577784" y="244551"/>
                </a:lnTo>
                <a:lnTo>
                  <a:pt x="578920" y="241934"/>
                </a:lnTo>
                <a:lnTo>
                  <a:pt x="579204" y="241062"/>
                </a:lnTo>
                <a:lnTo>
                  <a:pt x="580056" y="239608"/>
                </a:lnTo>
                <a:lnTo>
                  <a:pt x="580907" y="238154"/>
                </a:lnTo>
                <a:lnTo>
                  <a:pt x="581759" y="236700"/>
                </a:lnTo>
                <a:lnTo>
                  <a:pt x="582895" y="234955"/>
                </a:lnTo>
                <a:lnTo>
                  <a:pt x="582895" y="230593"/>
                </a:lnTo>
                <a:lnTo>
                  <a:pt x="580907" y="228558"/>
                </a:lnTo>
                <a:lnTo>
                  <a:pt x="578636" y="227976"/>
                </a:lnTo>
                <a:lnTo>
                  <a:pt x="575797" y="227104"/>
                </a:lnTo>
                <a:lnTo>
                  <a:pt x="574377" y="226522"/>
                </a:lnTo>
                <a:lnTo>
                  <a:pt x="573525" y="225941"/>
                </a:lnTo>
                <a:lnTo>
                  <a:pt x="572674" y="225359"/>
                </a:lnTo>
                <a:lnTo>
                  <a:pt x="572390" y="225068"/>
                </a:lnTo>
                <a:lnTo>
                  <a:pt x="572106" y="223615"/>
                </a:lnTo>
                <a:lnTo>
                  <a:pt x="571254" y="221288"/>
                </a:lnTo>
                <a:lnTo>
                  <a:pt x="569267" y="218962"/>
                </a:lnTo>
                <a:lnTo>
                  <a:pt x="567279" y="216926"/>
                </a:lnTo>
                <a:lnTo>
                  <a:pt x="566143" y="215763"/>
                </a:lnTo>
                <a:lnTo>
                  <a:pt x="565008" y="214891"/>
                </a:lnTo>
                <a:lnTo>
                  <a:pt x="563872" y="214309"/>
                </a:lnTo>
                <a:lnTo>
                  <a:pt x="563020" y="213728"/>
                </a:lnTo>
                <a:lnTo>
                  <a:pt x="562169" y="213146"/>
                </a:lnTo>
                <a:lnTo>
                  <a:pt x="560749" y="212855"/>
                </a:lnTo>
                <a:lnTo>
                  <a:pt x="557910" y="212855"/>
                </a:lnTo>
                <a:lnTo>
                  <a:pt x="556490" y="212565"/>
                </a:lnTo>
                <a:lnTo>
                  <a:pt x="555638" y="212565"/>
                </a:lnTo>
                <a:lnTo>
                  <a:pt x="555070" y="212274"/>
                </a:lnTo>
                <a:lnTo>
                  <a:pt x="554786" y="211983"/>
                </a:lnTo>
                <a:lnTo>
                  <a:pt x="554503" y="211983"/>
                </a:lnTo>
                <a:lnTo>
                  <a:pt x="554219" y="255020"/>
                </a:lnTo>
                <a:lnTo>
                  <a:pt x="555922" y="253275"/>
                </a:lnTo>
                <a:lnTo>
                  <a:pt x="558477" y="251239"/>
                </a:lnTo>
                <a:lnTo>
                  <a:pt x="561317" y="251530"/>
                </a:lnTo>
                <a:lnTo>
                  <a:pt x="564156" y="249785"/>
                </a:lnTo>
                <a:lnTo>
                  <a:pt x="565860" y="248622"/>
                </a:lnTo>
                <a:lnTo>
                  <a:pt x="566427" y="247168"/>
                </a:lnTo>
                <a:lnTo>
                  <a:pt x="567279" y="246005"/>
                </a:lnTo>
                <a:lnTo>
                  <a:pt x="568131" y="244842"/>
                </a:lnTo>
                <a:lnTo>
                  <a:pt x="568699" y="244260"/>
                </a:lnTo>
                <a:lnTo>
                  <a:pt x="569267" y="244260"/>
                </a:lnTo>
                <a:lnTo>
                  <a:pt x="569551" y="245133"/>
                </a:lnTo>
                <a:lnTo>
                  <a:pt x="569551" y="246005"/>
                </a:lnTo>
                <a:lnTo>
                  <a:pt x="568983" y="246878"/>
                </a:lnTo>
                <a:lnTo>
                  <a:pt x="567563" y="248041"/>
                </a:lnTo>
                <a:lnTo>
                  <a:pt x="564724" y="250367"/>
                </a:lnTo>
                <a:lnTo>
                  <a:pt x="563588" y="253566"/>
                </a:lnTo>
                <a:lnTo>
                  <a:pt x="562452" y="256183"/>
                </a:lnTo>
                <a:lnTo>
                  <a:pt x="561601" y="259091"/>
                </a:lnTo>
                <a:lnTo>
                  <a:pt x="560749" y="261708"/>
                </a:lnTo>
                <a:lnTo>
                  <a:pt x="560465" y="261708"/>
                </a:lnTo>
                <a:lnTo>
                  <a:pt x="559329" y="262580"/>
                </a:lnTo>
                <a:lnTo>
                  <a:pt x="558761" y="264034"/>
                </a:lnTo>
                <a:lnTo>
                  <a:pt x="558761" y="265488"/>
                </a:lnTo>
                <a:lnTo>
                  <a:pt x="558477" y="266942"/>
                </a:lnTo>
                <a:lnTo>
                  <a:pt x="559329" y="268105"/>
                </a:lnTo>
                <a:lnTo>
                  <a:pt x="560181" y="268977"/>
                </a:lnTo>
                <a:lnTo>
                  <a:pt x="561317" y="269850"/>
                </a:lnTo>
                <a:lnTo>
                  <a:pt x="562452" y="270140"/>
                </a:lnTo>
                <a:lnTo>
                  <a:pt x="564440" y="270140"/>
                </a:lnTo>
                <a:lnTo>
                  <a:pt x="565008" y="269850"/>
                </a:lnTo>
                <a:lnTo>
                  <a:pt x="573525" y="269850"/>
                </a:lnTo>
                <a:lnTo>
                  <a:pt x="574945" y="269268"/>
                </a:lnTo>
                <a:lnTo>
                  <a:pt x="576649" y="269268"/>
                </a:lnTo>
                <a:lnTo>
                  <a:pt x="577216" y="269850"/>
                </a:lnTo>
                <a:lnTo>
                  <a:pt x="577784" y="271013"/>
                </a:lnTo>
                <a:lnTo>
                  <a:pt x="578352" y="271885"/>
                </a:lnTo>
                <a:lnTo>
                  <a:pt x="579488" y="272467"/>
                </a:lnTo>
                <a:lnTo>
                  <a:pt x="582327" y="272467"/>
                </a:lnTo>
                <a:lnTo>
                  <a:pt x="583179" y="271594"/>
                </a:lnTo>
                <a:lnTo>
                  <a:pt x="583747" y="271013"/>
                </a:lnTo>
                <a:lnTo>
                  <a:pt x="584598" y="270431"/>
                </a:lnTo>
                <a:lnTo>
                  <a:pt x="584882" y="270140"/>
                </a:lnTo>
                <a:lnTo>
                  <a:pt x="588289" y="270140"/>
                </a:lnTo>
                <a:lnTo>
                  <a:pt x="588857" y="270431"/>
                </a:lnTo>
                <a:lnTo>
                  <a:pt x="589425" y="271304"/>
                </a:lnTo>
                <a:lnTo>
                  <a:pt x="590277" y="272467"/>
                </a:lnTo>
                <a:lnTo>
                  <a:pt x="593684" y="272467"/>
                </a:lnTo>
                <a:lnTo>
                  <a:pt x="594252" y="271013"/>
                </a:lnTo>
                <a:close/>
              </a:path>
              <a:path w="775395" h="685093">
                <a:moveTo>
                  <a:pt x="512198" y="189011"/>
                </a:moveTo>
                <a:lnTo>
                  <a:pt x="512766" y="188429"/>
                </a:lnTo>
                <a:lnTo>
                  <a:pt x="513901" y="187557"/>
                </a:lnTo>
                <a:lnTo>
                  <a:pt x="513901" y="184358"/>
                </a:lnTo>
                <a:lnTo>
                  <a:pt x="513618" y="183777"/>
                </a:lnTo>
                <a:lnTo>
                  <a:pt x="511914" y="181160"/>
                </a:lnTo>
                <a:lnTo>
                  <a:pt x="511630" y="189593"/>
                </a:lnTo>
                <a:lnTo>
                  <a:pt x="512198" y="189011"/>
                </a:lnTo>
                <a:close/>
              </a:path>
              <a:path w="775395" h="685093">
                <a:moveTo>
                  <a:pt x="577500" y="527778"/>
                </a:moveTo>
                <a:lnTo>
                  <a:pt x="576649" y="528068"/>
                </a:lnTo>
                <a:lnTo>
                  <a:pt x="572958" y="528068"/>
                </a:lnTo>
                <a:lnTo>
                  <a:pt x="571538" y="525160"/>
                </a:lnTo>
                <a:lnTo>
                  <a:pt x="568415" y="518763"/>
                </a:lnTo>
                <a:lnTo>
                  <a:pt x="565008" y="517309"/>
                </a:lnTo>
                <a:lnTo>
                  <a:pt x="563872" y="514983"/>
                </a:lnTo>
                <a:lnTo>
                  <a:pt x="563020" y="512947"/>
                </a:lnTo>
                <a:lnTo>
                  <a:pt x="561033" y="512366"/>
                </a:lnTo>
                <a:lnTo>
                  <a:pt x="557910" y="512366"/>
                </a:lnTo>
                <a:lnTo>
                  <a:pt x="556490" y="512657"/>
                </a:lnTo>
                <a:lnTo>
                  <a:pt x="555922" y="512657"/>
                </a:lnTo>
                <a:lnTo>
                  <a:pt x="555070" y="511494"/>
                </a:lnTo>
                <a:lnTo>
                  <a:pt x="554503" y="510912"/>
                </a:lnTo>
                <a:lnTo>
                  <a:pt x="553935" y="510621"/>
                </a:lnTo>
                <a:lnTo>
                  <a:pt x="552799" y="510621"/>
                </a:lnTo>
                <a:lnTo>
                  <a:pt x="555354" y="506259"/>
                </a:lnTo>
                <a:lnTo>
                  <a:pt x="556490" y="500734"/>
                </a:lnTo>
                <a:lnTo>
                  <a:pt x="556490" y="496663"/>
                </a:lnTo>
                <a:lnTo>
                  <a:pt x="556206" y="496082"/>
                </a:lnTo>
                <a:lnTo>
                  <a:pt x="556206" y="495209"/>
                </a:lnTo>
                <a:lnTo>
                  <a:pt x="555638" y="494919"/>
                </a:lnTo>
                <a:lnTo>
                  <a:pt x="555354" y="494337"/>
                </a:lnTo>
                <a:lnTo>
                  <a:pt x="554786" y="494046"/>
                </a:lnTo>
                <a:lnTo>
                  <a:pt x="553083" y="494046"/>
                </a:lnTo>
                <a:lnTo>
                  <a:pt x="552515" y="494337"/>
                </a:lnTo>
                <a:lnTo>
                  <a:pt x="551379" y="494919"/>
                </a:lnTo>
                <a:lnTo>
                  <a:pt x="551095" y="495791"/>
                </a:lnTo>
                <a:lnTo>
                  <a:pt x="550528" y="496373"/>
                </a:lnTo>
                <a:lnTo>
                  <a:pt x="549960" y="497827"/>
                </a:lnTo>
                <a:lnTo>
                  <a:pt x="549392" y="499280"/>
                </a:lnTo>
                <a:lnTo>
                  <a:pt x="548540" y="500444"/>
                </a:lnTo>
                <a:lnTo>
                  <a:pt x="548256" y="501025"/>
                </a:lnTo>
                <a:lnTo>
                  <a:pt x="547688" y="499862"/>
                </a:lnTo>
                <a:lnTo>
                  <a:pt x="546553" y="498408"/>
                </a:lnTo>
                <a:lnTo>
                  <a:pt x="544565" y="496954"/>
                </a:lnTo>
                <a:lnTo>
                  <a:pt x="542578" y="495791"/>
                </a:lnTo>
                <a:lnTo>
                  <a:pt x="540590" y="495209"/>
                </a:lnTo>
                <a:lnTo>
                  <a:pt x="536331" y="495209"/>
                </a:lnTo>
                <a:lnTo>
                  <a:pt x="534344" y="495791"/>
                </a:lnTo>
                <a:lnTo>
                  <a:pt x="532924" y="496663"/>
                </a:lnTo>
                <a:lnTo>
                  <a:pt x="531221" y="497536"/>
                </a:lnTo>
                <a:lnTo>
                  <a:pt x="529801" y="498699"/>
                </a:lnTo>
                <a:lnTo>
                  <a:pt x="529517" y="501025"/>
                </a:lnTo>
                <a:lnTo>
                  <a:pt x="529233" y="500153"/>
                </a:lnTo>
                <a:lnTo>
                  <a:pt x="527814" y="497245"/>
                </a:lnTo>
                <a:lnTo>
                  <a:pt x="524974" y="496082"/>
                </a:lnTo>
                <a:lnTo>
                  <a:pt x="519864" y="496082"/>
                </a:lnTo>
                <a:lnTo>
                  <a:pt x="517592" y="496663"/>
                </a:lnTo>
                <a:lnTo>
                  <a:pt x="515605" y="498408"/>
                </a:lnTo>
                <a:lnTo>
                  <a:pt x="515321" y="497536"/>
                </a:lnTo>
                <a:lnTo>
                  <a:pt x="514753" y="496373"/>
                </a:lnTo>
                <a:lnTo>
                  <a:pt x="514185" y="495209"/>
                </a:lnTo>
                <a:lnTo>
                  <a:pt x="513901" y="494046"/>
                </a:lnTo>
                <a:lnTo>
                  <a:pt x="513334" y="493174"/>
                </a:lnTo>
                <a:lnTo>
                  <a:pt x="512766" y="492302"/>
                </a:lnTo>
                <a:lnTo>
                  <a:pt x="512198" y="491720"/>
                </a:lnTo>
                <a:lnTo>
                  <a:pt x="511630" y="490266"/>
                </a:lnTo>
                <a:lnTo>
                  <a:pt x="505952" y="490266"/>
                </a:lnTo>
                <a:lnTo>
                  <a:pt x="501693" y="493465"/>
                </a:lnTo>
                <a:lnTo>
                  <a:pt x="498854" y="498990"/>
                </a:lnTo>
                <a:lnTo>
                  <a:pt x="498854" y="499571"/>
                </a:lnTo>
                <a:lnTo>
                  <a:pt x="498570" y="500153"/>
                </a:lnTo>
                <a:lnTo>
                  <a:pt x="498286" y="500444"/>
                </a:lnTo>
                <a:lnTo>
                  <a:pt x="498286" y="499862"/>
                </a:lnTo>
                <a:lnTo>
                  <a:pt x="498570" y="499280"/>
                </a:lnTo>
                <a:lnTo>
                  <a:pt x="498570" y="498117"/>
                </a:lnTo>
                <a:lnTo>
                  <a:pt x="499137" y="496954"/>
                </a:lnTo>
                <a:lnTo>
                  <a:pt x="499989" y="495500"/>
                </a:lnTo>
                <a:lnTo>
                  <a:pt x="500557" y="493756"/>
                </a:lnTo>
                <a:lnTo>
                  <a:pt x="501409" y="492592"/>
                </a:lnTo>
                <a:lnTo>
                  <a:pt x="501409" y="490557"/>
                </a:lnTo>
                <a:lnTo>
                  <a:pt x="501693" y="488812"/>
                </a:lnTo>
                <a:lnTo>
                  <a:pt x="500273" y="486777"/>
                </a:lnTo>
                <a:lnTo>
                  <a:pt x="498570" y="486486"/>
                </a:lnTo>
                <a:lnTo>
                  <a:pt x="494311" y="486486"/>
                </a:lnTo>
                <a:lnTo>
                  <a:pt x="492039" y="488231"/>
                </a:lnTo>
                <a:lnTo>
                  <a:pt x="490052" y="489685"/>
                </a:lnTo>
                <a:lnTo>
                  <a:pt x="489200" y="490266"/>
                </a:lnTo>
                <a:lnTo>
                  <a:pt x="488348" y="491138"/>
                </a:lnTo>
                <a:lnTo>
                  <a:pt x="487780" y="491720"/>
                </a:lnTo>
                <a:lnTo>
                  <a:pt x="487213" y="492011"/>
                </a:lnTo>
                <a:lnTo>
                  <a:pt x="486929" y="492011"/>
                </a:lnTo>
                <a:lnTo>
                  <a:pt x="486929" y="492302"/>
                </a:lnTo>
                <a:lnTo>
                  <a:pt x="486645" y="492302"/>
                </a:lnTo>
                <a:lnTo>
                  <a:pt x="483238" y="493465"/>
                </a:lnTo>
                <a:lnTo>
                  <a:pt x="478979" y="497245"/>
                </a:lnTo>
                <a:lnTo>
                  <a:pt x="476140" y="501898"/>
                </a:lnTo>
                <a:lnTo>
                  <a:pt x="473300" y="506259"/>
                </a:lnTo>
                <a:lnTo>
                  <a:pt x="472165" y="508586"/>
                </a:lnTo>
                <a:lnTo>
                  <a:pt x="470177" y="509749"/>
                </a:lnTo>
                <a:lnTo>
                  <a:pt x="469893" y="510040"/>
                </a:lnTo>
                <a:lnTo>
                  <a:pt x="468190" y="510040"/>
                </a:lnTo>
                <a:lnTo>
                  <a:pt x="467906" y="508295"/>
                </a:lnTo>
                <a:lnTo>
                  <a:pt x="467338" y="507713"/>
                </a:lnTo>
                <a:lnTo>
                  <a:pt x="466486" y="506841"/>
                </a:lnTo>
                <a:lnTo>
                  <a:pt x="464499" y="504515"/>
                </a:lnTo>
                <a:lnTo>
                  <a:pt x="461376" y="502188"/>
                </a:lnTo>
                <a:lnTo>
                  <a:pt x="457968" y="502188"/>
                </a:lnTo>
                <a:lnTo>
                  <a:pt x="458536" y="516437"/>
                </a:lnTo>
                <a:lnTo>
                  <a:pt x="458820" y="516728"/>
                </a:lnTo>
                <a:lnTo>
                  <a:pt x="459388" y="517018"/>
                </a:lnTo>
                <a:lnTo>
                  <a:pt x="460524" y="519054"/>
                </a:lnTo>
                <a:lnTo>
                  <a:pt x="461092" y="521380"/>
                </a:lnTo>
                <a:lnTo>
                  <a:pt x="461376" y="522253"/>
                </a:lnTo>
                <a:lnTo>
                  <a:pt x="461943" y="523416"/>
                </a:lnTo>
                <a:lnTo>
                  <a:pt x="462227" y="524288"/>
                </a:lnTo>
                <a:lnTo>
                  <a:pt x="462511" y="525160"/>
                </a:lnTo>
                <a:lnTo>
                  <a:pt x="462795" y="526033"/>
                </a:lnTo>
                <a:lnTo>
                  <a:pt x="463647" y="526905"/>
                </a:lnTo>
                <a:lnTo>
                  <a:pt x="463931" y="526905"/>
                </a:lnTo>
                <a:lnTo>
                  <a:pt x="463931" y="527196"/>
                </a:lnTo>
                <a:lnTo>
                  <a:pt x="464499" y="528359"/>
                </a:lnTo>
                <a:lnTo>
                  <a:pt x="465067" y="529813"/>
                </a:lnTo>
                <a:lnTo>
                  <a:pt x="465351" y="531558"/>
                </a:lnTo>
                <a:lnTo>
                  <a:pt x="465634" y="533593"/>
                </a:lnTo>
                <a:lnTo>
                  <a:pt x="465634" y="538246"/>
                </a:lnTo>
                <a:lnTo>
                  <a:pt x="466486" y="642638"/>
                </a:lnTo>
                <a:lnTo>
                  <a:pt x="468190" y="645546"/>
                </a:lnTo>
                <a:lnTo>
                  <a:pt x="470177" y="648454"/>
                </a:lnTo>
                <a:lnTo>
                  <a:pt x="471881" y="651362"/>
                </a:lnTo>
                <a:lnTo>
                  <a:pt x="471597" y="654270"/>
                </a:lnTo>
                <a:lnTo>
                  <a:pt x="471881" y="659504"/>
                </a:lnTo>
                <a:lnTo>
                  <a:pt x="475004" y="662993"/>
                </a:lnTo>
                <a:lnTo>
                  <a:pt x="478127" y="665320"/>
                </a:lnTo>
                <a:lnTo>
                  <a:pt x="481250" y="667646"/>
                </a:lnTo>
                <a:lnTo>
                  <a:pt x="484657" y="669100"/>
                </a:lnTo>
                <a:lnTo>
                  <a:pt x="486077" y="669391"/>
                </a:lnTo>
                <a:lnTo>
                  <a:pt x="486361" y="669391"/>
                </a:lnTo>
                <a:lnTo>
                  <a:pt x="487780" y="670554"/>
                </a:lnTo>
                <a:lnTo>
                  <a:pt x="489484" y="672008"/>
                </a:lnTo>
                <a:lnTo>
                  <a:pt x="491188" y="673462"/>
                </a:lnTo>
                <a:lnTo>
                  <a:pt x="492891" y="675206"/>
                </a:lnTo>
                <a:lnTo>
                  <a:pt x="494879" y="676370"/>
                </a:lnTo>
                <a:lnTo>
                  <a:pt x="497150" y="677533"/>
                </a:lnTo>
                <a:lnTo>
                  <a:pt x="499705" y="680441"/>
                </a:lnTo>
                <a:lnTo>
                  <a:pt x="501693" y="684221"/>
                </a:lnTo>
                <a:lnTo>
                  <a:pt x="501693" y="684512"/>
                </a:lnTo>
                <a:lnTo>
                  <a:pt x="501977" y="684802"/>
                </a:lnTo>
                <a:lnTo>
                  <a:pt x="501977" y="685093"/>
                </a:lnTo>
                <a:lnTo>
                  <a:pt x="577500" y="527778"/>
                </a:lnTo>
                <a:close/>
              </a:path>
              <a:path w="775395" h="685093">
                <a:moveTo>
                  <a:pt x="465634" y="538246"/>
                </a:moveTo>
                <a:lnTo>
                  <a:pt x="465351" y="539409"/>
                </a:lnTo>
                <a:lnTo>
                  <a:pt x="464215" y="542608"/>
                </a:lnTo>
                <a:lnTo>
                  <a:pt x="463931" y="545806"/>
                </a:lnTo>
                <a:lnTo>
                  <a:pt x="463647" y="547842"/>
                </a:lnTo>
                <a:lnTo>
                  <a:pt x="463647" y="548714"/>
                </a:lnTo>
                <a:lnTo>
                  <a:pt x="463363" y="549296"/>
                </a:lnTo>
                <a:lnTo>
                  <a:pt x="463363" y="549877"/>
                </a:lnTo>
                <a:lnTo>
                  <a:pt x="462227" y="550168"/>
                </a:lnTo>
                <a:lnTo>
                  <a:pt x="461660" y="551041"/>
                </a:lnTo>
                <a:lnTo>
                  <a:pt x="461092" y="551622"/>
                </a:lnTo>
                <a:lnTo>
                  <a:pt x="460240" y="552785"/>
                </a:lnTo>
                <a:lnTo>
                  <a:pt x="459672" y="554530"/>
                </a:lnTo>
                <a:lnTo>
                  <a:pt x="458820" y="555693"/>
                </a:lnTo>
                <a:lnTo>
                  <a:pt x="457968" y="557147"/>
                </a:lnTo>
                <a:lnTo>
                  <a:pt x="457117" y="558310"/>
                </a:lnTo>
                <a:lnTo>
                  <a:pt x="456833" y="558310"/>
                </a:lnTo>
                <a:lnTo>
                  <a:pt x="455129" y="559473"/>
                </a:lnTo>
                <a:lnTo>
                  <a:pt x="452858" y="561509"/>
                </a:lnTo>
                <a:lnTo>
                  <a:pt x="450586" y="564126"/>
                </a:lnTo>
                <a:lnTo>
                  <a:pt x="448599" y="566743"/>
                </a:lnTo>
                <a:lnTo>
                  <a:pt x="446612" y="568779"/>
                </a:lnTo>
                <a:lnTo>
                  <a:pt x="446612" y="572559"/>
                </a:lnTo>
                <a:lnTo>
                  <a:pt x="446895" y="574303"/>
                </a:lnTo>
                <a:lnTo>
                  <a:pt x="447747" y="576339"/>
                </a:lnTo>
                <a:lnTo>
                  <a:pt x="448599" y="578956"/>
                </a:lnTo>
                <a:lnTo>
                  <a:pt x="449451" y="581282"/>
                </a:lnTo>
                <a:lnTo>
                  <a:pt x="450019" y="583899"/>
                </a:lnTo>
                <a:lnTo>
                  <a:pt x="450019" y="586807"/>
                </a:lnTo>
                <a:lnTo>
                  <a:pt x="448599" y="588552"/>
                </a:lnTo>
                <a:lnTo>
                  <a:pt x="447179" y="590878"/>
                </a:lnTo>
                <a:lnTo>
                  <a:pt x="446044" y="592914"/>
                </a:lnTo>
                <a:lnTo>
                  <a:pt x="444624" y="595531"/>
                </a:lnTo>
                <a:lnTo>
                  <a:pt x="444624" y="600183"/>
                </a:lnTo>
                <a:lnTo>
                  <a:pt x="444908" y="601056"/>
                </a:lnTo>
                <a:lnTo>
                  <a:pt x="445760" y="605127"/>
                </a:lnTo>
                <a:lnTo>
                  <a:pt x="449167" y="607162"/>
                </a:lnTo>
                <a:lnTo>
                  <a:pt x="451438" y="608907"/>
                </a:lnTo>
                <a:lnTo>
                  <a:pt x="453994" y="610943"/>
                </a:lnTo>
                <a:lnTo>
                  <a:pt x="455697" y="612397"/>
                </a:lnTo>
                <a:lnTo>
                  <a:pt x="455697" y="613560"/>
                </a:lnTo>
                <a:lnTo>
                  <a:pt x="455981" y="616758"/>
                </a:lnTo>
                <a:lnTo>
                  <a:pt x="457685" y="621120"/>
                </a:lnTo>
                <a:lnTo>
                  <a:pt x="459672" y="625482"/>
                </a:lnTo>
                <a:lnTo>
                  <a:pt x="461376" y="629553"/>
                </a:lnTo>
                <a:lnTo>
                  <a:pt x="463079" y="633915"/>
                </a:lnTo>
                <a:lnTo>
                  <a:pt x="463363" y="636241"/>
                </a:lnTo>
                <a:lnTo>
                  <a:pt x="464215" y="639731"/>
                </a:lnTo>
                <a:lnTo>
                  <a:pt x="466486" y="642638"/>
                </a:lnTo>
                <a:lnTo>
                  <a:pt x="465634" y="538246"/>
                </a:lnTo>
                <a:close/>
              </a:path>
              <a:path w="775395" h="685093">
                <a:moveTo>
                  <a:pt x="367397" y="411754"/>
                </a:moveTo>
                <a:lnTo>
                  <a:pt x="368249" y="409427"/>
                </a:lnTo>
                <a:lnTo>
                  <a:pt x="368533" y="406519"/>
                </a:lnTo>
                <a:lnTo>
                  <a:pt x="368533" y="400704"/>
                </a:lnTo>
                <a:lnTo>
                  <a:pt x="367965" y="399250"/>
                </a:lnTo>
                <a:lnTo>
                  <a:pt x="367681" y="398377"/>
                </a:lnTo>
                <a:lnTo>
                  <a:pt x="367113" y="397214"/>
                </a:lnTo>
                <a:lnTo>
                  <a:pt x="366545" y="413208"/>
                </a:lnTo>
                <a:lnTo>
                  <a:pt x="367397" y="411754"/>
                </a:lnTo>
                <a:close/>
              </a:path>
              <a:path w="775395" h="685093">
                <a:moveTo>
                  <a:pt x="328783" y="84618"/>
                </a:moveTo>
                <a:lnTo>
                  <a:pt x="327080" y="86654"/>
                </a:lnTo>
                <a:lnTo>
                  <a:pt x="327080" y="92470"/>
                </a:lnTo>
                <a:lnTo>
                  <a:pt x="327364" y="94796"/>
                </a:lnTo>
                <a:lnTo>
                  <a:pt x="327364" y="95668"/>
                </a:lnTo>
                <a:lnTo>
                  <a:pt x="327080" y="96250"/>
                </a:lnTo>
                <a:lnTo>
                  <a:pt x="326796" y="96832"/>
                </a:lnTo>
                <a:lnTo>
                  <a:pt x="326796" y="98576"/>
                </a:lnTo>
                <a:lnTo>
                  <a:pt x="327364" y="99739"/>
                </a:lnTo>
                <a:lnTo>
                  <a:pt x="327931" y="100612"/>
                </a:lnTo>
                <a:lnTo>
                  <a:pt x="328499" y="101193"/>
                </a:lnTo>
                <a:lnTo>
                  <a:pt x="328783" y="84618"/>
                </a:lnTo>
                <a:close/>
              </a:path>
              <a:path w="775395" h="685093">
                <a:moveTo>
                  <a:pt x="307205" y="79966"/>
                </a:moveTo>
                <a:lnTo>
                  <a:pt x="306069" y="79966"/>
                </a:lnTo>
                <a:lnTo>
                  <a:pt x="305501" y="80257"/>
                </a:lnTo>
                <a:lnTo>
                  <a:pt x="301243" y="81129"/>
                </a:lnTo>
                <a:lnTo>
                  <a:pt x="299823" y="81420"/>
                </a:lnTo>
                <a:lnTo>
                  <a:pt x="300959" y="66299"/>
                </a:lnTo>
                <a:lnTo>
                  <a:pt x="293577" y="66299"/>
                </a:lnTo>
                <a:lnTo>
                  <a:pt x="289318" y="70661"/>
                </a:lnTo>
                <a:lnTo>
                  <a:pt x="291021" y="80838"/>
                </a:lnTo>
                <a:lnTo>
                  <a:pt x="292725" y="80838"/>
                </a:lnTo>
                <a:lnTo>
                  <a:pt x="293293" y="81129"/>
                </a:lnTo>
                <a:lnTo>
                  <a:pt x="294712" y="82001"/>
                </a:lnTo>
                <a:lnTo>
                  <a:pt x="295848" y="82292"/>
                </a:lnTo>
                <a:lnTo>
                  <a:pt x="298403" y="82292"/>
                </a:lnTo>
                <a:lnTo>
                  <a:pt x="299539" y="82001"/>
                </a:lnTo>
                <a:lnTo>
                  <a:pt x="300675" y="81420"/>
                </a:lnTo>
                <a:lnTo>
                  <a:pt x="301527" y="102356"/>
                </a:lnTo>
                <a:lnTo>
                  <a:pt x="303798" y="102647"/>
                </a:lnTo>
                <a:lnTo>
                  <a:pt x="304934" y="102938"/>
                </a:lnTo>
                <a:lnTo>
                  <a:pt x="305785" y="103229"/>
                </a:lnTo>
                <a:lnTo>
                  <a:pt x="307205" y="103520"/>
                </a:lnTo>
                <a:lnTo>
                  <a:pt x="307205" y="79966"/>
                </a:lnTo>
                <a:close/>
              </a:path>
              <a:path w="775395" h="685093">
                <a:moveTo>
                  <a:pt x="301243" y="81129"/>
                </a:moveTo>
                <a:lnTo>
                  <a:pt x="301810" y="80838"/>
                </a:lnTo>
                <a:lnTo>
                  <a:pt x="302946" y="79966"/>
                </a:lnTo>
                <a:lnTo>
                  <a:pt x="302946" y="76767"/>
                </a:lnTo>
                <a:lnTo>
                  <a:pt x="303230" y="74441"/>
                </a:lnTo>
                <a:lnTo>
                  <a:pt x="303230" y="70079"/>
                </a:lnTo>
                <a:lnTo>
                  <a:pt x="302662" y="68916"/>
                </a:lnTo>
                <a:lnTo>
                  <a:pt x="302378" y="67462"/>
                </a:lnTo>
                <a:lnTo>
                  <a:pt x="300959" y="66299"/>
                </a:lnTo>
                <a:lnTo>
                  <a:pt x="299823" y="81420"/>
                </a:lnTo>
                <a:lnTo>
                  <a:pt x="301243" y="81129"/>
                </a:lnTo>
                <a:close/>
              </a:path>
              <a:path w="775395" h="685093">
                <a:moveTo>
                  <a:pt x="463931" y="179706"/>
                </a:moveTo>
                <a:lnTo>
                  <a:pt x="463079" y="184068"/>
                </a:lnTo>
                <a:lnTo>
                  <a:pt x="463079" y="184649"/>
                </a:lnTo>
                <a:lnTo>
                  <a:pt x="462795" y="185521"/>
                </a:lnTo>
                <a:lnTo>
                  <a:pt x="462795" y="187557"/>
                </a:lnTo>
                <a:lnTo>
                  <a:pt x="463079" y="189011"/>
                </a:lnTo>
                <a:lnTo>
                  <a:pt x="463647" y="190174"/>
                </a:lnTo>
                <a:lnTo>
                  <a:pt x="463647" y="190756"/>
                </a:lnTo>
                <a:lnTo>
                  <a:pt x="463931" y="179706"/>
                </a:lnTo>
                <a:close/>
              </a:path>
              <a:path w="775395" h="685093">
                <a:moveTo>
                  <a:pt x="507371" y="307361"/>
                </a:moveTo>
                <a:lnTo>
                  <a:pt x="507655" y="306780"/>
                </a:lnTo>
                <a:lnTo>
                  <a:pt x="507939" y="305907"/>
                </a:lnTo>
                <a:lnTo>
                  <a:pt x="507939" y="302999"/>
                </a:lnTo>
                <a:lnTo>
                  <a:pt x="506803" y="301836"/>
                </a:lnTo>
                <a:lnTo>
                  <a:pt x="506236" y="300964"/>
                </a:lnTo>
                <a:lnTo>
                  <a:pt x="505384" y="299801"/>
                </a:lnTo>
                <a:lnTo>
                  <a:pt x="505100" y="298638"/>
                </a:lnTo>
                <a:lnTo>
                  <a:pt x="505952" y="309106"/>
                </a:lnTo>
                <a:lnTo>
                  <a:pt x="507371" y="307361"/>
                </a:lnTo>
                <a:close/>
              </a:path>
              <a:path w="775395" h="685093">
                <a:moveTo>
                  <a:pt x="437810" y="214309"/>
                </a:moveTo>
                <a:lnTo>
                  <a:pt x="436958" y="214309"/>
                </a:lnTo>
                <a:lnTo>
                  <a:pt x="436106" y="214600"/>
                </a:lnTo>
                <a:lnTo>
                  <a:pt x="435539" y="214600"/>
                </a:lnTo>
                <a:lnTo>
                  <a:pt x="435255" y="214891"/>
                </a:lnTo>
                <a:lnTo>
                  <a:pt x="431848" y="214891"/>
                </a:lnTo>
                <a:lnTo>
                  <a:pt x="427305" y="212855"/>
                </a:lnTo>
                <a:lnTo>
                  <a:pt x="421058" y="211402"/>
                </a:lnTo>
                <a:lnTo>
                  <a:pt x="413676" y="209657"/>
                </a:lnTo>
                <a:lnTo>
                  <a:pt x="414812" y="255310"/>
                </a:lnTo>
                <a:lnTo>
                  <a:pt x="416800" y="253566"/>
                </a:lnTo>
                <a:lnTo>
                  <a:pt x="418787" y="252693"/>
                </a:lnTo>
                <a:lnTo>
                  <a:pt x="419071" y="252693"/>
                </a:lnTo>
                <a:lnTo>
                  <a:pt x="421910" y="255892"/>
                </a:lnTo>
                <a:lnTo>
                  <a:pt x="426169" y="259381"/>
                </a:lnTo>
                <a:lnTo>
                  <a:pt x="430144" y="260544"/>
                </a:lnTo>
                <a:lnTo>
                  <a:pt x="429860" y="261126"/>
                </a:lnTo>
                <a:lnTo>
                  <a:pt x="429576" y="261998"/>
                </a:lnTo>
                <a:lnTo>
                  <a:pt x="429292" y="262580"/>
                </a:lnTo>
                <a:lnTo>
                  <a:pt x="429008" y="262871"/>
                </a:lnTo>
                <a:lnTo>
                  <a:pt x="428724" y="263452"/>
                </a:lnTo>
                <a:lnTo>
                  <a:pt x="428440" y="263743"/>
                </a:lnTo>
                <a:lnTo>
                  <a:pt x="427021" y="263743"/>
                </a:lnTo>
                <a:lnTo>
                  <a:pt x="422762" y="262580"/>
                </a:lnTo>
                <a:lnTo>
                  <a:pt x="418219" y="262580"/>
                </a:lnTo>
                <a:lnTo>
                  <a:pt x="417935" y="262289"/>
                </a:lnTo>
                <a:lnTo>
                  <a:pt x="417651" y="261998"/>
                </a:lnTo>
                <a:lnTo>
                  <a:pt x="417651" y="261708"/>
                </a:lnTo>
                <a:lnTo>
                  <a:pt x="417367" y="261126"/>
                </a:lnTo>
                <a:lnTo>
                  <a:pt x="417083" y="260835"/>
                </a:lnTo>
                <a:lnTo>
                  <a:pt x="415948" y="259963"/>
                </a:lnTo>
                <a:lnTo>
                  <a:pt x="413676" y="259963"/>
                </a:lnTo>
                <a:lnTo>
                  <a:pt x="411973" y="260544"/>
                </a:lnTo>
                <a:lnTo>
                  <a:pt x="407998" y="261708"/>
                </a:lnTo>
                <a:lnTo>
                  <a:pt x="404875" y="263452"/>
                </a:lnTo>
                <a:lnTo>
                  <a:pt x="404307" y="263743"/>
                </a:lnTo>
                <a:lnTo>
                  <a:pt x="403455" y="264034"/>
                </a:lnTo>
                <a:lnTo>
                  <a:pt x="401468" y="264034"/>
                </a:lnTo>
                <a:lnTo>
                  <a:pt x="401468" y="262580"/>
                </a:lnTo>
                <a:lnTo>
                  <a:pt x="401752" y="262289"/>
                </a:lnTo>
                <a:lnTo>
                  <a:pt x="404023" y="261708"/>
                </a:lnTo>
                <a:lnTo>
                  <a:pt x="406578" y="257927"/>
                </a:lnTo>
                <a:lnTo>
                  <a:pt x="407430" y="260254"/>
                </a:lnTo>
                <a:lnTo>
                  <a:pt x="410269" y="258800"/>
                </a:lnTo>
                <a:lnTo>
                  <a:pt x="411121" y="208784"/>
                </a:lnTo>
                <a:lnTo>
                  <a:pt x="405159" y="205295"/>
                </a:lnTo>
                <a:lnTo>
                  <a:pt x="402603" y="203550"/>
                </a:lnTo>
                <a:lnTo>
                  <a:pt x="400332" y="202969"/>
                </a:lnTo>
                <a:lnTo>
                  <a:pt x="395789" y="202969"/>
                </a:lnTo>
                <a:lnTo>
                  <a:pt x="394086" y="203841"/>
                </a:lnTo>
                <a:lnTo>
                  <a:pt x="394086" y="383257"/>
                </a:lnTo>
                <a:lnTo>
                  <a:pt x="393957" y="383257"/>
                </a:lnTo>
                <a:lnTo>
                  <a:pt x="398345" y="386164"/>
                </a:lnTo>
                <a:lnTo>
                  <a:pt x="399764" y="387037"/>
                </a:lnTo>
                <a:lnTo>
                  <a:pt x="400900" y="387618"/>
                </a:lnTo>
                <a:lnTo>
                  <a:pt x="404591" y="387618"/>
                </a:lnTo>
                <a:lnTo>
                  <a:pt x="406294" y="385874"/>
                </a:lnTo>
                <a:lnTo>
                  <a:pt x="406862" y="384420"/>
                </a:lnTo>
                <a:lnTo>
                  <a:pt x="407430" y="382966"/>
                </a:lnTo>
                <a:lnTo>
                  <a:pt x="407430" y="380930"/>
                </a:lnTo>
                <a:lnTo>
                  <a:pt x="407714" y="378895"/>
                </a:lnTo>
                <a:lnTo>
                  <a:pt x="417651" y="378895"/>
                </a:lnTo>
                <a:lnTo>
                  <a:pt x="417935" y="262580"/>
                </a:lnTo>
                <a:lnTo>
                  <a:pt x="419355" y="300964"/>
                </a:lnTo>
                <a:lnTo>
                  <a:pt x="419355" y="280318"/>
                </a:lnTo>
                <a:lnTo>
                  <a:pt x="419639" y="278573"/>
                </a:lnTo>
                <a:lnTo>
                  <a:pt x="419923" y="277701"/>
                </a:lnTo>
                <a:lnTo>
                  <a:pt x="421058" y="274793"/>
                </a:lnTo>
                <a:lnTo>
                  <a:pt x="425317" y="273048"/>
                </a:lnTo>
                <a:lnTo>
                  <a:pt x="428724" y="272758"/>
                </a:lnTo>
                <a:lnTo>
                  <a:pt x="429292" y="272467"/>
                </a:lnTo>
                <a:lnTo>
                  <a:pt x="430428" y="272467"/>
                </a:lnTo>
                <a:lnTo>
                  <a:pt x="432699" y="273048"/>
                </a:lnTo>
                <a:lnTo>
                  <a:pt x="434687" y="273630"/>
                </a:lnTo>
                <a:lnTo>
                  <a:pt x="435255" y="273921"/>
                </a:lnTo>
                <a:lnTo>
                  <a:pt x="433835" y="273921"/>
                </a:lnTo>
                <a:lnTo>
                  <a:pt x="427589" y="274502"/>
                </a:lnTo>
                <a:lnTo>
                  <a:pt x="424749" y="280609"/>
                </a:lnTo>
                <a:lnTo>
                  <a:pt x="425033" y="378604"/>
                </a:lnTo>
                <a:lnTo>
                  <a:pt x="425885" y="379767"/>
                </a:lnTo>
                <a:lnTo>
                  <a:pt x="426453" y="381221"/>
                </a:lnTo>
                <a:lnTo>
                  <a:pt x="427589" y="382675"/>
                </a:lnTo>
                <a:lnTo>
                  <a:pt x="428724" y="384420"/>
                </a:lnTo>
                <a:lnTo>
                  <a:pt x="431564" y="384710"/>
                </a:lnTo>
                <a:lnTo>
                  <a:pt x="432415" y="384710"/>
                </a:lnTo>
                <a:lnTo>
                  <a:pt x="433551" y="384420"/>
                </a:lnTo>
                <a:lnTo>
                  <a:pt x="434119" y="383838"/>
                </a:lnTo>
                <a:lnTo>
                  <a:pt x="434687" y="383257"/>
                </a:lnTo>
                <a:lnTo>
                  <a:pt x="435255" y="386455"/>
                </a:lnTo>
                <a:lnTo>
                  <a:pt x="436106" y="390235"/>
                </a:lnTo>
                <a:lnTo>
                  <a:pt x="437242" y="394016"/>
                </a:lnTo>
                <a:lnTo>
                  <a:pt x="437810" y="214309"/>
                </a:lnTo>
                <a:close/>
              </a:path>
              <a:path w="775395" h="685093">
                <a:moveTo>
                  <a:pt x="412541" y="256764"/>
                </a:moveTo>
                <a:lnTo>
                  <a:pt x="414812" y="255310"/>
                </a:lnTo>
                <a:lnTo>
                  <a:pt x="413676" y="209657"/>
                </a:lnTo>
                <a:lnTo>
                  <a:pt x="411121" y="208784"/>
                </a:lnTo>
                <a:lnTo>
                  <a:pt x="410269" y="258800"/>
                </a:lnTo>
                <a:lnTo>
                  <a:pt x="412541" y="256764"/>
                </a:lnTo>
                <a:close/>
              </a:path>
              <a:path w="775395" h="685093">
                <a:moveTo>
                  <a:pt x="452858" y="410300"/>
                </a:moveTo>
                <a:lnTo>
                  <a:pt x="453426" y="409137"/>
                </a:lnTo>
                <a:lnTo>
                  <a:pt x="455981" y="406229"/>
                </a:lnTo>
                <a:lnTo>
                  <a:pt x="456549" y="401867"/>
                </a:lnTo>
                <a:lnTo>
                  <a:pt x="456833" y="398087"/>
                </a:lnTo>
                <a:lnTo>
                  <a:pt x="456549" y="396633"/>
                </a:lnTo>
                <a:lnTo>
                  <a:pt x="456549" y="395179"/>
                </a:lnTo>
                <a:lnTo>
                  <a:pt x="456265" y="394016"/>
                </a:lnTo>
                <a:lnTo>
                  <a:pt x="455697" y="392271"/>
                </a:lnTo>
                <a:lnTo>
                  <a:pt x="454561" y="388491"/>
                </a:lnTo>
                <a:lnTo>
                  <a:pt x="453426" y="385001"/>
                </a:lnTo>
                <a:lnTo>
                  <a:pt x="452290" y="381221"/>
                </a:lnTo>
                <a:lnTo>
                  <a:pt x="451154" y="377732"/>
                </a:lnTo>
                <a:lnTo>
                  <a:pt x="449735" y="375696"/>
                </a:lnTo>
                <a:lnTo>
                  <a:pt x="449167" y="375114"/>
                </a:lnTo>
                <a:lnTo>
                  <a:pt x="448599" y="373661"/>
                </a:lnTo>
                <a:lnTo>
                  <a:pt x="449451" y="410881"/>
                </a:lnTo>
                <a:lnTo>
                  <a:pt x="450019" y="411172"/>
                </a:lnTo>
                <a:lnTo>
                  <a:pt x="451438" y="411172"/>
                </a:lnTo>
                <a:lnTo>
                  <a:pt x="452858" y="410300"/>
                </a:lnTo>
                <a:close/>
              </a:path>
              <a:path w="775395" h="685093">
                <a:moveTo>
                  <a:pt x="448599" y="373661"/>
                </a:moveTo>
                <a:lnTo>
                  <a:pt x="448883" y="372207"/>
                </a:lnTo>
                <a:lnTo>
                  <a:pt x="448883" y="370171"/>
                </a:lnTo>
                <a:lnTo>
                  <a:pt x="449735" y="368136"/>
                </a:lnTo>
                <a:lnTo>
                  <a:pt x="453710" y="366100"/>
                </a:lnTo>
                <a:lnTo>
                  <a:pt x="457401" y="362901"/>
                </a:lnTo>
                <a:lnTo>
                  <a:pt x="461092" y="359412"/>
                </a:lnTo>
                <a:lnTo>
                  <a:pt x="461943" y="292531"/>
                </a:lnTo>
                <a:lnTo>
                  <a:pt x="460808" y="293985"/>
                </a:lnTo>
                <a:lnTo>
                  <a:pt x="460524" y="294567"/>
                </a:lnTo>
                <a:lnTo>
                  <a:pt x="459104" y="295730"/>
                </a:lnTo>
                <a:lnTo>
                  <a:pt x="457117" y="296602"/>
                </a:lnTo>
                <a:lnTo>
                  <a:pt x="456549" y="296893"/>
                </a:lnTo>
                <a:lnTo>
                  <a:pt x="456265" y="296893"/>
                </a:lnTo>
                <a:lnTo>
                  <a:pt x="455981" y="297184"/>
                </a:lnTo>
                <a:lnTo>
                  <a:pt x="453994" y="280027"/>
                </a:lnTo>
                <a:lnTo>
                  <a:pt x="453142" y="279155"/>
                </a:lnTo>
                <a:lnTo>
                  <a:pt x="452858" y="278573"/>
                </a:lnTo>
                <a:lnTo>
                  <a:pt x="452574" y="237863"/>
                </a:lnTo>
                <a:lnTo>
                  <a:pt x="452290" y="236991"/>
                </a:lnTo>
                <a:lnTo>
                  <a:pt x="452290" y="236700"/>
                </a:lnTo>
                <a:lnTo>
                  <a:pt x="453426" y="235246"/>
                </a:lnTo>
                <a:lnTo>
                  <a:pt x="453426" y="229430"/>
                </a:lnTo>
                <a:lnTo>
                  <a:pt x="452290" y="225359"/>
                </a:lnTo>
                <a:lnTo>
                  <a:pt x="452006" y="224487"/>
                </a:lnTo>
                <a:lnTo>
                  <a:pt x="451438" y="223905"/>
                </a:lnTo>
                <a:lnTo>
                  <a:pt x="450303" y="223615"/>
                </a:lnTo>
                <a:lnTo>
                  <a:pt x="450019" y="300964"/>
                </a:lnTo>
                <a:lnTo>
                  <a:pt x="451722" y="300091"/>
                </a:lnTo>
                <a:lnTo>
                  <a:pt x="450870" y="300964"/>
                </a:lnTo>
                <a:lnTo>
                  <a:pt x="449735" y="302127"/>
                </a:lnTo>
                <a:lnTo>
                  <a:pt x="448031" y="303290"/>
                </a:lnTo>
                <a:lnTo>
                  <a:pt x="446895" y="303581"/>
                </a:lnTo>
                <a:lnTo>
                  <a:pt x="447463" y="289042"/>
                </a:lnTo>
                <a:lnTo>
                  <a:pt x="446895" y="289914"/>
                </a:lnTo>
                <a:lnTo>
                  <a:pt x="445760" y="290786"/>
                </a:lnTo>
                <a:lnTo>
                  <a:pt x="445476" y="291077"/>
                </a:lnTo>
                <a:lnTo>
                  <a:pt x="444908" y="291659"/>
                </a:lnTo>
                <a:lnTo>
                  <a:pt x="444340" y="291659"/>
                </a:lnTo>
                <a:lnTo>
                  <a:pt x="444056" y="290786"/>
                </a:lnTo>
                <a:lnTo>
                  <a:pt x="443488" y="288751"/>
                </a:lnTo>
                <a:lnTo>
                  <a:pt x="443488" y="285552"/>
                </a:lnTo>
                <a:lnTo>
                  <a:pt x="443772" y="284971"/>
                </a:lnTo>
                <a:lnTo>
                  <a:pt x="443772" y="280027"/>
                </a:lnTo>
                <a:lnTo>
                  <a:pt x="441785" y="276247"/>
                </a:lnTo>
                <a:lnTo>
                  <a:pt x="438378" y="274793"/>
                </a:lnTo>
                <a:lnTo>
                  <a:pt x="437810" y="214309"/>
                </a:lnTo>
                <a:lnTo>
                  <a:pt x="437242" y="394016"/>
                </a:lnTo>
                <a:lnTo>
                  <a:pt x="438378" y="397505"/>
                </a:lnTo>
                <a:lnTo>
                  <a:pt x="439797" y="400704"/>
                </a:lnTo>
                <a:lnTo>
                  <a:pt x="443204" y="402448"/>
                </a:lnTo>
                <a:lnTo>
                  <a:pt x="443772" y="402448"/>
                </a:lnTo>
                <a:lnTo>
                  <a:pt x="444056" y="403321"/>
                </a:lnTo>
                <a:lnTo>
                  <a:pt x="444624" y="405356"/>
                </a:lnTo>
                <a:lnTo>
                  <a:pt x="444908" y="406229"/>
                </a:lnTo>
                <a:lnTo>
                  <a:pt x="444908" y="407392"/>
                </a:lnTo>
                <a:lnTo>
                  <a:pt x="445760" y="408555"/>
                </a:lnTo>
                <a:lnTo>
                  <a:pt x="446328" y="409718"/>
                </a:lnTo>
                <a:lnTo>
                  <a:pt x="447747" y="410881"/>
                </a:lnTo>
                <a:lnTo>
                  <a:pt x="449451" y="410881"/>
                </a:lnTo>
                <a:lnTo>
                  <a:pt x="448599" y="373661"/>
                </a:lnTo>
                <a:close/>
              </a:path>
              <a:path w="775395" h="685093">
                <a:moveTo>
                  <a:pt x="447463" y="302709"/>
                </a:moveTo>
                <a:lnTo>
                  <a:pt x="448315" y="301836"/>
                </a:lnTo>
                <a:lnTo>
                  <a:pt x="450019" y="300964"/>
                </a:lnTo>
                <a:lnTo>
                  <a:pt x="450303" y="223615"/>
                </a:lnTo>
                <a:lnTo>
                  <a:pt x="449167" y="223615"/>
                </a:lnTo>
                <a:lnTo>
                  <a:pt x="448599" y="224196"/>
                </a:lnTo>
                <a:lnTo>
                  <a:pt x="448031" y="224778"/>
                </a:lnTo>
                <a:lnTo>
                  <a:pt x="447747" y="225359"/>
                </a:lnTo>
                <a:lnTo>
                  <a:pt x="447179" y="226232"/>
                </a:lnTo>
                <a:lnTo>
                  <a:pt x="446895" y="225359"/>
                </a:lnTo>
                <a:lnTo>
                  <a:pt x="446612" y="224487"/>
                </a:lnTo>
                <a:lnTo>
                  <a:pt x="446328" y="223905"/>
                </a:lnTo>
                <a:lnTo>
                  <a:pt x="445760" y="222742"/>
                </a:lnTo>
                <a:lnTo>
                  <a:pt x="445476" y="222451"/>
                </a:lnTo>
                <a:lnTo>
                  <a:pt x="445476" y="219253"/>
                </a:lnTo>
                <a:lnTo>
                  <a:pt x="444908" y="217508"/>
                </a:lnTo>
                <a:lnTo>
                  <a:pt x="443488" y="216054"/>
                </a:lnTo>
                <a:lnTo>
                  <a:pt x="442353" y="214891"/>
                </a:lnTo>
                <a:lnTo>
                  <a:pt x="440649" y="214309"/>
                </a:lnTo>
                <a:lnTo>
                  <a:pt x="437810" y="214309"/>
                </a:lnTo>
                <a:lnTo>
                  <a:pt x="438378" y="274793"/>
                </a:lnTo>
                <a:lnTo>
                  <a:pt x="441217" y="274793"/>
                </a:lnTo>
                <a:lnTo>
                  <a:pt x="440365" y="272467"/>
                </a:lnTo>
                <a:lnTo>
                  <a:pt x="441217" y="274502"/>
                </a:lnTo>
                <a:lnTo>
                  <a:pt x="448883" y="274502"/>
                </a:lnTo>
                <a:lnTo>
                  <a:pt x="448315" y="274793"/>
                </a:lnTo>
                <a:lnTo>
                  <a:pt x="448315" y="275375"/>
                </a:lnTo>
                <a:lnTo>
                  <a:pt x="447463" y="276538"/>
                </a:lnTo>
                <a:lnTo>
                  <a:pt x="447179" y="277701"/>
                </a:lnTo>
                <a:lnTo>
                  <a:pt x="446895" y="279155"/>
                </a:lnTo>
                <a:lnTo>
                  <a:pt x="446612" y="280900"/>
                </a:lnTo>
                <a:lnTo>
                  <a:pt x="446328" y="282644"/>
                </a:lnTo>
                <a:lnTo>
                  <a:pt x="446328" y="285843"/>
                </a:lnTo>
                <a:lnTo>
                  <a:pt x="446612" y="287297"/>
                </a:lnTo>
                <a:lnTo>
                  <a:pt x="447179" y="288460"/>
                </a:lnTo>
                <a:lnTo>
                  <a:pt x="447179" y="288751"/>
                </a:lnTo>
                <a:lnTo>
                  <a:pt x="447463" y="289042"/>
                </a:lnTo>
                <a:lnTo>
                  <a:pt x="446895" y="303581"/>
                </a:lnTo>
                <a:lnTo>
                  <a:pt x="447463" y="302709"/>
                </a:lnTo>
                <a:close/>
              </a:path>
              <a:path w="775395" h="685093">
                <a:moveTo>
                  <a:pt x="422194" y="378022"/>
                </a:moveTo>
                <a:lnTo>
                  <a:pt x="424465" y="378022"/>
                </a:lnTo>
                <a:lnTo>
                  <a:pt x="425033" y="378604"/>
                </a:lnTo>
                <a:lnTo>
                  <a:pt x="424749" y="280609"/>
                </a:lnTo>
                <a:lnTo>
                  <a:pt x="423614" y="281481"/>
                </a:lnTo>
                <a:lnTo>
                  <a:pt x="422194" y="282935"/>
                </a:lnTo>
                <a:lnTo>
                  <a:pt x="422194" y="284389"/>
                </a:lnTo>
                <a:lnTo>
                  <a:pt x="421910" y="286425"/>
                </a:lnTo>
                <a:lnTo>
                  <a:pt x="421626" y="288169"/>
                </a:lnTo>
                <a:lnTo>
                  <a:pt x="421342" y="290205"/>
                </a:lnTo>
                <a:lnTo>
                  <a:pt x="421342" y="293985"/>
                </a:lnTo>
                <a:lnTo>
                  <a:pt x="421626" y="295439"/>
                </a:lnTo>
                <a:lnTo>
                  <a:pt x="421626" y="296311"/>
                </a:lnTo>
                <a:lnTo>
                  <a:pt x="421910" y="296602"/>
                </a:lnTo>
                <a:lnTo>
                  <a:pt x="421910" y="299510"/>
                </a:lnTo>
                <a:lnTo>
                  <a:pt x="421626" y="300964"/>
                </a:lnTo>
                <a:lnTo>
                  <a:pt x="421342" y="301836"/>
                </a:lnTo>
                <a:lnTo>
                  <a:pt x="420774" y="302709"/>
                </a:lnTo>
                <a:lnTo>
                  <a:pt x="420207" y="302709"/>
                </a:lnTo>
                <a:lnTo>
                  <a:pt x="419923" y="301836"/>
                </a:lnTo>
                <a:lnTo>
                  <a:pt x="419355" y="300964"/>
                </a:lnTo>
                <a:lnTo>
                  <a:pt x="417935" y="262580"/>
                </a:lnTo>
                <a:lnTo>
                  <a:pt x="417651" y="378895"/>
                </a:lnTo>
                <a:lnTo>
                  <a:pt x="422194" y="378022"/>
                </a:lnTo>
                <a:close/>
              </a:path>
              <a:path w="775395" h="685093">
                <a:moveTo>
                  <a:pt x="419639" y="293694"/>
                </a:moveTo>
                <a:lnTo>
                  <a:pt x="419639" y="288460"/>
                </a:lnTo>
                <a:lnTo>
                  <a:pt x="419355" y="284971"/>
                </a:lnTo>
                <a:lnTo>
                  <a:pt x="419355" y="295730"/>
                </a:lnTo>
                <a:lnTo>
                  <a:pt x="419639" y="293694"/>
                </a:lnTo>
                <a:close/>
              </a:path>
              <a:path w="775395" h="685093">
                <a:moveTo>
                  <a:pt x="429860" y="170110"/>
                </a:moveTo>
                <a:lnTo>
                  <a:pt x="431848" y="168947"/>
                </a:lnTo>
                <a:lnTo>
                  <a:pt x="433551" y="168074"/>
                </a:lnTo>
                <a:lnTo>
                  <a:pt x="434687" y="167202"/>
                </a:lnTo>
                <a:lnTo>
                  <a:pt x="435255" y="167202"/>
                </a:lnTo>
                <a:lnTo>
                  <a:pt x="435255" y="166911"/>
                </a:lnTo>
                <a:lnTo>
                  <a:pt x="436106" y="166620"/>
                </a:lnTo>
                <a:lnTo>
                  <a:pt x="436674" y="166330"/>
                </a:lnTo>
                <a:lnTo>
                  <a:pt x="437810" y="166039"/>
                </a:lnTo>
                <a:lnTo>
                  <a:pt x="438378" y="101775"/>
                </a:lnTo>
                <a:lnTo>
                  <a:pt x="432415" y="102938"/>
                </a:lnTo>
                <a:lnTo>
                  <a:pt x="432415" y="151499"/>
                </a:lnTo>
                <a:lnTo>
                  <a:pt x="431564" y="151499"/>
                </a:lnTo>
                <a:lnTo>
                  <a:pt x="431280" y="151790"/>
                </a:lnTo>
                <a:lnTo>
                  <a:pt x="430144" y="151790"/>
                </a:lnTo>
                <a:lnTo>
                  <a:pt x="429860" y="151499"/>
                </a:lnTo>
                <a:lnTo>
                  <a:pt x="429292" y="150918"/>
                </a:lnTo>
                <a:lnTo>
                  <a:pt x="428440" y="111952"/>
                </a:lnTo>
                <a:lnTo>
                  <a:pt x="427873" y="112243"/>
                </a:lnTo>
                <a:lnTo>
                  <a:pt x="427589" y="170982"/>
                </a:lnTo>
                <a:lnTo>
                  <a:pt x="429860" y="170110"/>
                </a:lnTo>
                <a:close/>
              </a:path>
              <a:path w="775395" h="685093">
                <a:moveTo>
                  <a:pt x="442921" y="177670"/>
                </a:moveTo>
                <a:lnTo>
                  <a:pt x="444056" y="175926"/>
                </a:lnTo>
                <a:lnTo>
                  <a:pt x="444340" y="175344"/>
                </a:lnTo>
                <a:lnTo>
                  <a:pt x="444624" y="174472"/>
                </a:lnTo>
                <a:lnTo>
                  <a:pt x="444624" y="173308"/>
                </a:lnTo>
                <a:lnTo>
                  <a:pt x="444340" y="172727"/>
                </a:lnTo>
                <a:lnTo>
                  <a:pt x="444056" y="172145"/>
                </a:lnTo>
                <a:lnTo>
                  <a:pt x="444908" y="172727"/>
                </a:lnTo>
                <a:lnTo>
                  <a:pt x="446044" y="173308"/>
                </a:lnTo>
                <a:lnTo>
                  <a:pt x="449167" y="173308"/>
                </a:lnTo>
                <a:lnTo>
                  <a:pt x="449451" y="159060"/>
                </a:lnTo>
                <a:lnTo>
                  <a:pt x="447179" y="157897"/>
                </a:lnTo>
                <a:lnTo>
                  <a:pt x="445192" y="157315"/>
                </a:lnTo>
                <a:lnTo>
                  <a:pt x="443204" y="156443"/>
                </a:lnTo>
                <a:lnTo>
                  <a:pt x="442069" y="155861"/>
                </a:lnTo>
                <a:lnTo>
                  <a:pt x="440649" y="153826"/>
                </a:lnTo>
                <a:lnTo>
                  <a:pt x="439797" y="152953"/>
                </a:lnTo>
                <a:lnTo>
                  <a:pt x="439230" y="152372"/>
                </a:lnTo>
                <a:lnTo>
                  <a:pt x="438662" y="151790"/>
                </a:lnTo>
                <a:lnTo>
                  <a:pt x="440365" y="151209"/>
                </a:lnTo>
                <a:lnTo>
                  <a:pt x="442069" y="101775"/>
                </a:lnTo>
                <a:lnTo>
                  <a:pt x="438378" y="101775"/>
                </a:lnTo>
                <a:lnTo>
                  <a:pt x="437810" y="166039"/>
                </a:lnTo>
                <a:lnTo>
                  <a:pt x="439230" y="165457"/>
                </a:lnTo>
                <a:lnTo>
                  <a:pt x="440081" y="165457"/>
                </a:lnTo>
                <a:lnTo>
                  <a:pt x="440649" y="165748"/>
                </a:lnTo>
                <a:lnTo>
                  <a:pt x="441501" y="166911"/>
                </a:lnTo>
                <a:lnTo>
                  <a:pt x="441785" y="168365"/>
                </a:lnTo>
                <a:lnTo>
                  <a:pt x="442637" y="170110"/>
                </a:lnTo>
                <a:lnTo>
                  <a:pt x="441501" y="169237"/>
                </a:lnTo>
                <a:lnTo>
                  <a:pt x="440365" y="168947"/>
                </a:lnTo>
                <a:lnTo>
                  <a:pt x="438946" y="168656"/>
                </a:lnTo>
                <a:lnTo>
                  <a:pt x="436958" y="168656"/>
                </a:lnTo>
                <a:lnTo>
                  <a:pt x="435255" y="169819"/>
                </a:lnTo>
                <a:lnTo>
                  <a:pt x="433835" y="171564"/>
                </a:lnTo>
                <a:lnTo>
                  <a:pt x="433551" y="171855"/>
                </a:lnTo>
                <a:lnTo>
                  <a:pt x="433267" y="172727"/>
                </a:lnTo>
                <a:lnTo>
                  <a:pt x="433267" y="173308"/>
                </a:lnTo>
                <a:lnTo>
                  <a:pt x="433551" y="175926"/>
                </a:lnTo>
                <a:lnTo>
                  <a:pt x="434971" y="176216"/>
                </a:lnTo>
                <a:lnTo>
                  <a:pt x="436106" y="177089"/>
                </a:lnTo>
                <a:lnTo>
                  <a:pt x="437242" y="177379"/>
                </a:lnTo>
                <a:lnTo>
                  <a:pt x="438662" y="177961"/>
                </a:lnTo>
                <a:lnTo>
                  <a:pt x="441217" y="177961"/>
                </a:lnTo>
                <a:lnTo>
                  <a:pt x="442921" y="177670"/>
                </a:lnTo>
                <a:close/>
              </a:path>
              <a:path w="775395" h="685093">
                <a:moveTo>
                  <a:pt x="450870" y="172436"/>
                </a:moveTo>
                <a:lnTo>
                  <a:pt x="452574" y="171564"/>
                </a:lnTo>
                <a:lnTo>
                  <a:pt x="454277" y="170401"/>
                </a:lnTo>
                <a:lnTo>
                  <a:pt x="455697" y="168656"/>
                </a:lnTo>
                <a:lnTo>
                  <a:pt x="455981" y="166039"/>
                </a:lnTo>
                <a:lnTo>
                  <a:pt x="455981" y="164003"/>
                </a:lnTo>
                <a:lnTo>
                  <a:pt x="454561" y="162259"/>
                </a:lnTo>
                <a:lnTo>
                  <a:pt x="452574" y="161095"/>
                </a:lnTo>
                <a:lnTo>
                  <a:pt x="449451" y="159060"/>
                </a:lnTo>
                <a:lnTo>
                  <a:pt x="449167" y="173308"/>
                </a:lnTo>
                <a:lnTo>
                  <a:pt x="450870" y="172436"/>
                </a:lnTo>
                <a:close/>
              </a:path>
              <a:path w="775395" h="685093">
                <a:moveTo>
                  <a:pt x="542010" y="161386"/>
                </a:moveTo>
                <a:lnTo>
                  <a:pt x="542862" y="160514"/>
                </a:lnTo>
                <a:lnTo>
                  <a:pt x="545133" y="158478"/>
                </a:lnTo>
                <a:lnTo>
                  <a:pt x="547972" y="157897"/>
                </a:lnTo>
                <a:lnTo>
                  <a:pt x="550244" y="155280"/>
                </a:lnTo>
                <a:lnTo>
                  <a:pt x="551663" y="153535"/>
                </a:lnTo>
                <a:lnTo>
                  <a:pt x="554786" y="148882"/>
                </a:lnTo>
                <a:lnTo>
                  <a:pt x="554786" y="148592"/>
                </a:lnTo>
                <a:lnTo>
                  <a:pt x="555070" y="148010"/>
                </a:lnTo>
                <a:lnTo>
                  <a:pt x="555354" y="147138"/>
                </a:lnTo>
                <a:lnTo>
                  <a:pt x="555070" y="146556"/>
                </a:lnTo>
                <a:lnTo>
                  <a:pt x="554503" y="145684"/>
                </a:lnTo>
                <a:lnTo>
                  <a:pt x="553935" y="145102"/>
                </a:lnTo>
                <a:lnTo>
                  <a:pt x="553083" y="145102"/>
                </a:lnTo>
                <a:lnTo>
                  <a:pt x="549960" y="144521"/>
                </a:lnTo>
                <a:lnTo>
                  <a:pt x="546553" y="143648"/>
                </a:lnTo>
                <a:lnTo>
                  <a:pt x="544849" y="143357"/>
                </a:lnTo>
                <a:lnTo>
                  <a:pt x="543146" y="142776"/>
                </a:lnTo>
                <a:lnTo>
                  <a:pt x="542010" y="142194"/>
                </a:lnTo>
                <a:lnTo>
                  <a:pt x="541158" y="142194"/>
                </a:lnTo>
                <a:lnTo>
                  <a:pt x="540590" y="141903"/>
                </a:lnTo>
                <a:lnTo>
                  <a:pt x="540306" y="141613"/>
                </a:lnTo>
                <a:lnTo>
                  <a:pt x="540022" y="141322"/>
                </a:lnTo>
                <a:lnTo>
                  <a:pt x="538603" y="139577"/>
                </a:lnTo>
                <a:lnTo>
                  <a:pt x="536615" y="137832"/>
                </a:lnTo>
                <a:lnTo>
                  <a:pt x="534344" y="136379"/>
                </a:lnTo>
                <a:lnTo>
                  <a:pt x="532357" y="135215"/>
                </a:lnTo>
                <a:lnTo>
                  <a:pt x="530653" y="134052"/>
                </a:lnTo>
                <a:lnTo>
                  <a:pt x="528382" y="133761"/>
                </a:lnTo>
                <a:lnTo>
                  <a:pt x="526962" y="134052"/>
                </a:lnTo>
                <a:lnTo>
                  <a:pt x="526394" y="134343"/>
                </a:lnTo>
                <a:lnTo>
                  <a:pt x="525542" y="134634"/>
                </a:lnTo>
                <a:lnTo>
                  <a:pt x="524691" y="134925"/>
                </a:lnTo>
                <a:lnTo>
                  <a:pt x="524123" y="135215"/>
                </a:lnTo>
                <a:lnTo>
                  <a:pt x="524974" y="154407"/>
                </a:lnTo>
                <a:lnTo>
                  <a:pt x="528949" y="155570"/>
                </a:lnTo>
                <a:lnTo>
                  <a:pt x="530937" y="157315"/>
                </a:lnTo>
                <a:lnTo>
                  <a:pt x="533492" y="159351"/>
                </a:lnTo>
                <a:lnTo>
                  <a:pt x="535764" y="161677"/>
                </a:lnTo>
                <a:lnTo>
                  <a:pt x="540590" y="161677"/>
                </a:lnTo>
                <a:lnTo>
                  <a:pt x="542010" y="161386"/>
                </a:lnTo>
                <a:close/>
              </a:path>
              <a:path w="775395" h="685093">
                <a:moveTo>
                  <a:pt x="523839" y="177961"/>
                </a:moveTo>
                <a:lnTo>
                  <a:pt x="524407" y="177670"/>
                </a:lnTo>
                <a:lnTo>
                  <a:pt x="524691" y="177089"/>
                </a:lnTo>
                <a:lnTo>
                  <a:pt x="524691" y="175635"/>
                </a:lnTo>
                <a:lnTo>
                  <a:pt x="524974" y="175053"/>
                </a:lnTo>
                <a:lnTo>
                  <a:pt x="525258" y="156734"/>
                </a:lnTo>
                <a:lnTo>
                  <a:pt x="524691" y="156443"/>
                </a:lnTo>
                <a:lnTo>
                  <a:pt x="523839" y="155861"/>
                </a:lnTo>
                <a:lnTo>
                  <a:pt x="523555" y="155280"/>
                </a:lnTo>
                <a:lnTo>
                  <a:pt x="523271" y="154698"/>
                </a:lnTo>
                <a:lnTo>
                  <a:pt x="523555" y="178543"/>
                </a:lnTo>
                <a:lnTo>
                  <a:pt x="523839" y="177961"/>
                </a:lnTo>
                <a:close/>
              </a:path>
              <a:path w="775395" h="685093">
                <a:moveTo>
                  <a:pt x="536615" y="177961"/>
                </a:moveTo>
                <a:lnTo>
                  <a:pt x="536899" y="177089"/>
                </a:lnTo>
                <a:lnTo>
                  <a:pt x="537183" y="176507"/>
                </a:lnTo>
                <a:lnTo>
                  <a:pt x="537183" y="170691"/>
                </a:lnTo>
                <a:lnTo>
                  <a:pt x="536899" y="168656"/>
                </a:lnTo>
                <a:lnTo>
                  <a:pt x="536615" y="166620"/>
                </a:lnTo>
                <a:lnTo>
                  <a:pt x="535480" y="164294"/>
                </a:lnTo>
                <a:lnTo>
                  <a:pt x="533492" y="162259"/>
                </a:lnTo>
                <a:lnTo>
                  <a:pt x="531505" y="160514"/>
                </a:lnTo>
                <a:lnTo>
                  <a:pt x="528949" y="159060"/>
                </a:lnTo>
                <a:lnTo>
                  <a:pt x="526962" y="157897"/>
                </a:lnTo>
                <a:lnTo>
                  <a:pt x="526110" y="157315"/>
                </a:lnTo>
                <a:lnTo>
                  <a:pt x="525258" y="156734"/>
                </a:lnTo>
                <a:lnTo>
                  <a:pt x="524974" y="175053"/>
                </a:lnTo>
                <a:lnTo>
                  <a:pt x="525258" y="174762"/>
                </a:lnTo>
                <a:lnTo>
                  <a:pt x="525542" y="174181"/>
                </a:lnTo>
                <a:lnTo>
                  <a:pt x="526678" y="174181"/>
                </a:lnTo>
                <a:lnTo>
                  <a:pt x="527814" y="174472"/>
                </a:lnTo>
                <a:lnTo>
                  <a:pt x="528949" y="175344"/>
                </a:lnTo>
                <a:lnTo>
                  <a:pt x="530369" y="176216"/>
                </a:lnTo>
                <a:lnTo>
                  <a:pt x="530937" y="176798"/>
                </a:lnTo>
                <a:lnTo>
                  <a:pt x="531505" y="177089"/>
                </a:lnTo>
                <a:lnTo>
                  <a:pt x="532073" y="177670"/>
                </a:lnTo>
                <a:lnTo>
                  <a:pt x="532640" y="177961"/>
                </a:lnTo>
                <a:lnTo>
                  <a:pt x="533208" y="178543"/>
                </a:lnTo>
                <a:lnTo>
                  <a:pt x="535480" y="178543"/>
                </a:lnTo>
                <a:lnTo>
                  <a:pt x="536615" y="177961"/>
                </a:lnTo>
                <a:close/>
              </a:path>
              <a:path w="775395" h="685093">
                <a:moveTo>
                  <a:pt x="466202" y="167202"/>
                </a:moveTo>
                <a:lnTo>
                  <a:pt x="467906" y="166330"/>
                </a:lnTo>
                <a:lnTo>
                  <a:pt x="470177" y="166330"/>
                </a:lnTo>
                <a:lnTo>
                  <a:pt x="473016" y="165166"/>
                </a:lnTo>
                <a:lnTo>
                  <a:pt x="473584" y="164876"/>
                </a:lnTo>
                <a:lnTo>
                  <a:pt x="478127" y="164876"/>
                </a:lnTo>
                <a:lnTo>
                  <a:pt x="483522" y="165748"/>
                </a:lnTo>
                <a:lnTo>
                  <a:pt x="482954" y="143067"/>
                </a:lnTo>
                <a:lnTo>
                  <a:pt x="484373" y="139286"/>
                </a:lnTo>
                <a:lnTo>
                  <a:pt x="484373" y="138996"/>
                </a:lnTo>
                <a:lnTo>
                  <a:pt x="484941" y="139286"/>
                </a:lnTo>
                <a:lnTo>
                  <a:pt x="485509" y="139868"/>
                </a:lnTo>
                <a:lnTo>
                  <a:pt x="486361" y="140450"/>
                </a:lnTo>
                <a:lnTo>
                  <a:pt x="486929" y="111371"/>
                </a:lnTo>
                <a:lnTo>
                  <a:pt x="483522" y="109917"/>
                </a:lnTo>
                <a:lnTo>
                  <a:pt x="479831" y="108172"/>
                </a:lnTo>
                <a:lnTo>
                  <a:pt x="478411" y="107009"/>
                </a:lnTo>
                <a:lnTo>
                  <a:pt x="474152" y="104392"/>
                </a:lnTo>
                <a:lnTo>
                  <a:pt x="468758" y="100321"/>
                </a:lnTo>
                <a:lnTo>
                  <a:pt x="460524" y="100321"/>
                </a:lnTo>
                <a:lnTo>
                  <a:pt x="449167" y="101775"/>
                </a:lnTo>
                <a:lnTo>
                  <a:pt x="442069" y="101775"/>
                </a:lnTo>
                <a:lnTo>
                  <a:pt x="440365" y="151209"/>
                </a:lnTo>
                <a:lnTo>
                  <a:pt x="443488" y="150045"/>
                </a:lnTo>
                <a:lnTo>
                  <a:pt x="444340" y="149464"/>
                </a:lnTo>
                <a:lnTo>
                  <a:pt x="444624" y="149464"/>
                </a:lnTo>
                <a:lnTo>
                  <a:pt x="446612" y="149173"/>
                </a:lnTo>
                <a:lnTo>
                  <a:pt x="448599" y="148301"/>
                </a:lnTo>
                <a:lnTo>
                  <a:pt x="450303" y="147428"/>
                </a:lnTo>
                <a:lnTo>
                  <a:pt x="452858" y="145393"/>
                </a:lnTo>
                <a:lnTo>
                  <a:pt x="452858" y="141031"/>
                </a:lnTo>
                <a:lnTo>
                  <a:pt x="452574" y="140450"/>
                </a:lnTo>
                <a:lnTo>
                  <a:pt x="452006" y="137251"/>
                </a:lnTo>
                <a:lnTo>
                  <a:pt x="449735" y="135506"/>
                </a:lnTo>
                <a:lnTo>
                  <a:pt x="448031" y="134634"/>
                </a:lnTo>
                <a:lnTo>
                  <a:pt x="447463" y="134052"/>
                </a:lnTo>
                <a:lnTo>
                  <a:pt x="446895" y="133761"/>
                </a:lnTo>
                <a:lnTo>
                  <a:pt x="446328" y="133761"/>
                </a:lnTo>
                <a:lnTo>
                  <a:pt x="447179" y="133180"/>
                </a:lnTo>
                <a:lnTo>
                  <a:pt x="448315" y="132308"/>
                </a:lnTo>
                <a:lnTo>
                  <a:pt x="449451" y="132017"/>
                </a:lnTo>
                <a:lnTo>
                  <a:pt x="449451" y="131726"/>
                </a:lnTo>
                <a:lnTo>
                  <a:pt x="453710" y="131726"/>
                </a:lnTo>
                <a:lnTo>
                  <a:pt x="454561" y="132017"/>
                </a:lnTo>
                <a:lnTo>
                  <a:pt x="456265" y="132017"/>
                </a:lnTo>
                <a:lnTo>
                  <a:pt x="456833" y="132308"/>
                </a:lnTo>
                <a:lnTo>
                  <a:pt x="458252" y="132308"/>
                </a:lnTo>
                <a:lnTo>
                  <a:pt x="459388" y="132017"/>
                </a:lnTo>
                <a:lnTo>
                  <a:pt x="460240" y="131726"/>
                </a:lnTo>
                <a:lnTo>
                  <a:pt x="460808" y="131726"/>
                </a:lnTo>
                <a:lnTo>
                  <a:pt x="461376" y="131144"/>
                </a:lnTo>
                <a:lnTo>
                  <a:pt x="461943" y="130563"/>
                </a:lnTo>
                <a:lnTo>
                  <a:pt x="461943" y="130854"/>
                </a:lnTo>
                <a:lnTo>
                  <a:pt x="462227" y="131435"/>
                </a:lnTo>
                <a:lnTo>
                  <a:pt x="462511" y="131726"/>
                </a:lnTo>
                <a:lnTo>
                  <a:pt x="463079" y="132308"/>
                </a:lnTo>
                <a:lnTo>
                  <a:pt x="464215" y="132889"/>
                </a:lnTo>
                <a:lnTo>
                  <a:pt x="465634" y="132889"/>
                </a:lnTo>
                <a:lnTo>
                  <a:pt x="466202" y="132598"/>
                </a:lnTo>
                <a:lnTo>
                  <a:pt x="466770" y="132598"/>
                </a:lnTo>
                <a:lnTo>
                  <a:pt x="467622" y="132308"/>
                </a:lnTo>
                <a:lnTo>
                  <a:pt x="469893" y="132308"/>
                </a:lnTo>
                <a:lnTo>
                  <a:pt x="469893" y="132598"/>
                </a:lnTo>
                <a:lnTo>
                  <a:pt x="471597" y="133761"/>
                </a:lnTo>
                <a:lnTo>
                  <a:pt x="471597" y="134634"/>
                </a:lnTo>
                <a:lnTo>
                  <a:pt x="471313" y="136088"/>
                </a:lnTo>
                <a:lnTo>
                  <a:pt x="470745" y="137251"/>
                </a:lnTo>
                <a:lnTo>
                  <a:pt x="470461" y="137832"/>
                </a:lnTo>
                <a:lnTo>
                  <a:pt x="470177" y="138123"/>
                </a:lnTo>
                <a:lnTo>
                  <a:pt x="469893" y="138414"/>
                </a:lnTo>
                <a:lnTo>
                  <a:pt x="469609" y="138996"/>
                </a:lnTo>
                <a:lnTo>
                  <a:pt x="468758" y="139286"/>
                </a:lnTo>
                <a:lnTo>
                  <a:pt x="467906" y="139868"/>
                </a:lnTo>
                <a:lnTo>
                  <a:pt x="467054" y="140450"/>
                </a:lnTo>
                <a:lnTo>
                  <a:pt x="466202" y="141031"/>
                </a:lnTo>
                <a:lnTo>
                  <a:pt x="465351" y="141322"/>
                </a:lnTo>
                <a:lnTo>
                  <a:pt x="465067" y="143648"/>
                </a:lnTo>
                <a:lnTo>
                  <a:pt x="465067" y="145102"/>
                </a:lnTo>
                <a:lnTo>
                  <a:pt x="466202" y="146265"/>
                </a:lnTo>
                <a:lnTo>
                  <a:pt x="466770" y="146556"/>
                </a:lnTo>
                <a:lnTo>
                  <a:pt x="467622" y="146847"/>
                </a:lnTo>
                <a:lnTo>
                  <a:pt x="468474" y="146847"/>
                </a:lnTo>
                <a:lnTo>
                  <a:pt x="469325" y="147138"/>
                </a:lnTo>
                <a:lnTo>
                  <a:pt x="474436" y="147719"/>
                </a:lnTo>
                <a:lnTo>
                  <a:pt x="478695" y="147719"/>
                </a:lnTo>
                <a:lnTo>
                  <a:pt x="479263" y="147428"/>
                </a:lnTo>
                <a:lnTo>
                  <a:pt x="479831" y="146847"/>
                </a:lnTo>
                <a:lnTo>
                  <a:pt x="480745" y="145740"/>
                </a:lnTo>
                <a:lnTo>
                  <a:pt x="480115" y="146847"/>
                </a:lnTo>
                <a:lnTo>
                  <a:pt x="478979" y="149464"/>
                </a:lnTo>
                <a:lnTo>
                  <a:pt x="478411" y="150627"/>
                </a:lnTo>
                <a:lnTo>
                  <a:pt x="478127" y="151209"/>
                </a:lnTo>
                <a:lnTo>
                  <a:pt x="477843" y="151499"/>
                </a:lnTo>
                <a:lnTo>
                  <a:pt x="475572" y="151499"/>
                </a:lnTo>
                <a:lnTo>
                  <a:pt x="474152" y="150918"/>
                </a:lnTo>
                <a:lnTo>
                  <a:pt x="471881" y="150336"/>
                </a:lnTo>
                <a:lnTo>
                  <a:pt x="469893" y="150045"/>
                </a:lnTo>
                <a:lnTo>
                  <a:pt x="465351" y="150045"/>
                </a:lnTo>
                <a:lnTo>
                  <a:pt x="462511" y="151499"/>
                </a:lnTo>
                <a:lnTo>
                  <a:pt x="461660" y="153826"/>
                </a:lnTo>
                <a:lnTo>
                  <a:pt x="460808" y="155280"/>
                </a:lnTo>
                <a:lnTo>
                  <a:pt x="460808" y="162259"/>
                </a:lnTo>
                <a:lnTo>
                  <a:pt x="461376" y="163712"/>
                </a:lnTo>
                <a:lnTo>
                  <a:pt x="461376" y="164585"/>
                </a:lnTo>
                <a:lnTo>
                  <a:pt x="461660" y="165166"/>
                </a:lnTo>
                <a:lnTo>
                  <a:pt x="462227" y="166039"/>
                </a:lnTo>
                <a:lnTo>
                  <a:pt x="462795" y="166620"/>
                </a:lnTo>
                <a:lnTo>
                  <a:pt x="463647" y="167493"/>
                </a:lnTo>
                <a:lnTo>
                  <a:pt x="465918" y="167493"/>
                </a:lnTo>
                <a:lnTo>
                  <a:pt x="466202" y="167202"/>
                </a:lnTo>
                <a:close/>
              </a:path>
              <a:path w="775395" h="685093">
                <a:moveTo>
                  <a:pt x="425317" y="109917"/>
                </a:moveTo>
                <a:lnTo>
                  <a:pt x="425601" y="109045"/>
                </a:lnTo>
                <a:lnTo>
                  <a:pt x="425601" y="104683"/>
                </a:lnTo>
                <a:lnTo>
                  <a:pt x="425033" y="111080"/>
                </a:lnTo>
                <a:lnTo>
                  <a:pt x="425317" y="109917"/>
                </a:lnTo>
                <a:close/>
              </a:path>
              <a:path w="775395" h="685093">
                <a:moveTo>
                  <a:pt x="95114" y="193373"/>
                </a:moveTo>
                <a:lnTo>
                  <a:pt x="95966" y="192500"/>
                </a:lnTo>
                <a:lnTo>
                  <a:pt x="96250" y="192791"/>
                </a:lnTo>
                <a:lnTo>
                  <a:pt x="97669" y="192210"/>
                </a:lnTo>
                <a:lnTo>
                  <a:pt x="99089" y="191919"/>
                </a:lnTo>
                <a:lnTo>
                  <a:pt x="101360" y="191337"/>
                </a:lnTo>
                <a:lnTo>
                  <a:pt x="103916" y="189302"/>
                </a:lnTo>
                <a:lnTo>
                  <a:pt x="106471" y="187266"/>
                </a:lnTo>
                <a:lnTo>
                  <a:pt x="107891" y="185812"/>
                </a:lnTo>
                <a:lnTo>
                  <a:pt x="108742" y="184649"/>
                </a:lnTo>
                <a:lnTo>
                  <a:pt x="109499" y="184068"/>
                </a:lnTo>
                <a:lnTo>
                  <a:pt x="110730" y="184068"/>
                </a:lnTo>
                <a:lnTo>
                  <a:pt x="112149" y="185231"/>
                </a:lnTo>
                <a:lnTo>
                  <a:pt x="113569" y="186103"/>
                </a:lnTo>
                <a:lnTo>
                  <a:pt x="114989" y="186975"/>
                </a:lnTo>
                <a:lnTo>
                  <a:pt x="116408" y="188139"/>
                </a:lnTo>
                <a:lnTo>
                  <a:pt x="119531" y="188139"/>
                </a:lnTo>
                <a:lnTo>
                  <a:pt x="120667" y="187848"/>
                </a:lnTo>
                <a:lnTo>
                  <a:pt x="121519" y="187266"/>
                </a:lnTo>
                <a:lnTo>
                  <a:pt x="122938" y="187266"/>
                </a:lnTo>
                <a:lnTo>
                  <a:pt x="125210" y="187848"/>
                </a:lnTo>
                <a:lnTo>
                  <a:pt x="126346" y="122712"/>
                </a:lnTo>
                <a:lnTo>
                  <a:pt x="110730" y="121548"/>
                </a:lnTo>
                <a:lnTo>
                  <a:pt x="109878" y="183777"/>
                </a:lnTo>
                <a:lnTo>
                  <a:pt x="109310" y="184068"/>
                </a:lnTo>
                <a:lnTo>
                  <a:pt x="110730" y="121548"/>
                </a:lnTo>
                <a:lnTo>
                  <a:pt x="108174" y="120676"/>
                </a:lnTo>
                <a:lnTo>
                  <a:pt x="105619" y="119804"/>
                </a:lnTo>
                <a:lnTo>
                  <a:pt x="101644" y="119513"/>
                </a:lnTo>
                <a:lnTo>
                  <a:pt x="95114" y="119513"/>
                </a:lnTo>
                <a:lnTo>
                  <a:pt x="92559" y="119804"/>
                </a:lnTo>
                <a:lnTo>
                  <a:pt x="90855" y="120094"/>
                </a:lnTo>
                <a:lnTo>
                  <a:pt x="93126" y="195117"/>
                </a:lnTo>
                <a:lnTo>
                  <a:pt x="95114" y="193373"/>
                </a:lnTo>
                <a:close/>
              </a:path>
              <a:path w="775395" h="685093">
                <a:moveTo>
                  <a:pt x="241051" y="79966"/>
                </a:moveTo>
                <a:lnTo>
                  <a:pt x="240483" y="80547"/>
                </a:lnTo>
                <a:lnTo>
                  <a:pt x="239631" y="81129"/>
                </a:lnTo>
                <a:lnTo>
                  <a:pt x="239631" y="83746"/>
                </a:lnTo>
                <a:lnTo>
                  <a:pt x="239915" y="84037"/>
                </a:lnTo>
                <a:lnTo>
                  <a:pt x="237928" y="84037"/>
                </a:lnTo>
                <a:lnTo>
                  <a:pt x="237076" y="84618"/>
                </a:lnTo>
                <a:lnTo>
                  <a:pt x="235656" y="85200"/>
                </a:lnTo>
                <a:lnTo>
                  <a:pt x="234237" y="86654"/>
                </a:lnTo>
                <a:lnTo>
                  <a:pt x="233669" y="88689"/>
                </a:lnTo>
                <a:lnTo>
                  <a:pt x="233669" y="90725"/>
                </a:lnTo>
                <a:lnTo>
                  <a:pt x="234237" y="91888"/>
                </a:lnTo>
                <a:lnTo>
                  <a:pt x="235088" y="92470"/>
                </a:lnTo>
                <a:lnTo>
                  <a:pt x="236792" y="93633"/>
                </a:lnTo>
                <a:lnTo>
                  <a:pt x="241903" y="93633"/>
                </a:lnTo>
                <a:lnTo>
                  <a:pt x="241051" y="79966"/>
                </a:lnTo>
                <a:close/>
              </a:path>
              <a:path w="775395" h="685093">
                <a:moveTo>
                  <a:pt x="183414" y="125329"/>
                </a:moveTo>
                <a:lnTo>
                  <a:pt x="177168" y="125038"/>
                </a:lnTo>
                <a:lnTo>
                  <a:pt x="175464" y="123584"/>
                </a:lnTo>
                <a:lnTo>
                  <a:pt x="171489" y="123584"/>
                </a:lnTo>
                <a:lnTo>
                  <a:pt x="170922" y="123875"/>
                </a:lnTo>
                <a:lnTo>
                  <a:pt x="168366" y="124165"/>
                </a:lnTo>
                <a:lnTo>
                  <a:pt x="167231" y="124456"/>
                </a:lnTo>
                <a:lnTo>
                  <a:pt x="166379" y="125619"/>
                </a:lnTo>
                <a:lnTo>
                  <a:pt x="166379" y="126783"/>
                </a:lnTo>
                <a:lnTo>
                  <a:pt x="166663" y="127655"/>
                </a:lnTo>
                <a:lnTo>
                  <a:pt x="164959" y="128818"/>
                </a:lnTo>
                <a:lnTo>
                  <a:pt x="163823" y="129690"/>
                </a:lnTo>
                <a:lnTo>
                  <a:pt x="162972" y="130563"/>
                </a:lnTo>
                <a:lnTo>
                  <a:pt x="162120" y="131144"/>
                </a:lnTo>
                <a:lnTo>
                  <a:pt x="161836" y="131144"/>
                </a:lnTo>
                <a:lnTo>
                  <a:pt x="161552" y="131435"/>
                </a:lnTo>
                <a:lnTo>
                  <a:pt x="161268" y="131435"/>
                </a:lnTo>
                <a:lnTo>
                  <a:pt x="160984" y="131726"/>
                </a:lnTo>
                <a:lnTo>
                  <a:pt x="160700" y="131144"/>
                </a:lnTo>
                <a:lnTo>
                  <a:pt x="158429" y="127655"/>
                </a:lnTo>
                <a:lnTo>
                  <a:pt x="155590" y="126783"/>
                </a:lnTo>
                <a:lnTo>
                  <a:pt x="154738" y="126492"/>
                </a:lnTo>
                <a:lnTo>
                  <a:pt x="153886" y="125910"/>
                </a:lnTo>
                <a:lnTo>
                  <a:pt x="152750" y="125329"/>
                </a:lnTo>
                <a:lnTo>
                  <a:pt x="151615" y="124747"/>
                </a:lnTo>
                <a:lnTo>
                  <a:pt x="149911" y="124165"/>
                </a:lnTo>
                <a:lnTo>
                  <a:pt x="146504" y="124165"/>
                </a:lnTo>
                <a:lnTo>
                  <a:pt x="145368" y="124456"/>
                </a:lnTo>
                <a:lnTo>
                  <a:pt x="143665" y="124747"/>
                </a:lnTo>
                <a:lnTo>
                  <a:pt x="143097" y="125038"/>
                </a:lnTo>
                <a:lnTo>
                  <a:pt x="138838" y="125038"/>
                </a:lnTo>
                <a:lnTo>
                  <a:pt x="136283" y="124747"/>
                </a:lnTo>
                <a:lnTo>
                  <a:pt x="134012" y="123875"/>
                </a:lnTo>
                <a:lnTo>
                  <a:pt x="131456" y="123293"/>
                </a:lnTo>
                <a:lnTo>
                  <a:pt x="130037" y="122712"/>
                </a:lnTo>
                <a:lnTo>
                  <a:pt x="126346" y="122712"/>
                </a:lnTo>
                <a:lnTo>
                  <a:pt x="125210" y="187848"/>
                </a:lnTo>
                <a:lnTo>
                  <a:pt x="127197" y="188720"/>
                </a:lnTo>
                <a:lnTo>
                  <a:pt x="129753" y="189302"/>
                </a:lnTo>
                <a:lnTo>
                  <a:pt x="132024" y="190465"/>
                </a:lnTo>
                <a:lnTo>
                  <a:pt x="135999" y="190465"/>
                </a:lnTo>
                <a:lnTo>
                  <a:pt x="140542" y="191919"/>
                </a:lnTo>
                <a:lnTo>
                  <a:pt x="144801" y="193664"/>
                </a:lnTo>
                <a:lnTo>
                  <a:pt x="146788" y="194536"/>
                </a:lnTo>
                <a:lnTo>
                  <a:pt x="149059" y="195408"/>
                </a:lnTo>
                <a:lnTo>
                  <a:pt x="150763" y="195990"/>
                </a:lnTo>
                <a:lnTo>
                  <a:pt x="152750" y="196862"/>
                </a:lnTo>
                <a:lnTo>
                  <a:pt x="153886" y="197153"/>
                </a:lnTo>
                <a:lnTo>
                  <a:pt x="155306" y="197444"/>
                </a:lnTo>
                <a:lnTo>
                  <a:pt x="155874" y="197444"/>
                </a:lnTo>
                <a:lnTo>
                  <a:pt x="158429" y="198025"/>
                </a:lnTo>
                <a:lnTo>
                  <a:pt x="160132" y="199479"/>
                </a:lnTo>
                <a:lnTo>
                  <a:pt x="162120" y="201224"/>
                </a:lnTo>
                <a:lnTo>
                  <a:pt x="163823" y="203259"/>
                </a:lnTo>
                <a:lnTo>
                  <a:pt x="163823" y="205877"/>
                </a:lnTo>
                <a:lnTo>
                  <a:pt x="164107" y="209075"/>
                </a:lnTo>
                <a:lnTo>
                  <a:pt x="164675" y="211111"/>
                </a:lnTo>
                <a:lnTo>
                  <a:pt x="166095" y="212855"/>
                </a:lnTo>
                <a:lnTo>
                  <a:pt x="167798" y="214309"/>
                </a:lnTo>
                <a:lnTo>
                  <a:pt x="172625" y="214309"/>
                </a:lnTo>
                <a:lnTo>
                  <a:pt x="174613" y="214891"/>
                </a:lnTo>
                <a:lnTo>
                  <a:pt x="176032" y="215763"/>
                </a:lnTo>
                <a:lnTo>
                  <a:pt x="176884" y="216345"/>
                </a:lnTo>
                <a:lnTo>
                  <a:pt x="177452" y="216636"/>
                </a:lnTo>
                <a:lnTo>
                  <a:pt x="178020" y="217217"/>
                </a:lnTo>
                <a:lnTo>
                  <a:pt x="178304" y="217508"/>
                </a:lnTo>
                <a:lnTo>
                  <a:pt x="178304" y="218380"/>
                </a:lnTo>
                <a:lnTo>
                  <a:pt x="178020" y="221288"/>
                </a:lnTo>
                <a:lnTo>
                  <a:pt x="178020" y="228267"/>
                </a:lnTo>
                <a:lnTo>
                  <a:pt x="178304" y="232920"/>
                </a:lnTo>
                <a:lnTo>
                  <a:pt x="181995" y="235537"/>
                </a:lnTo>
                <a:lnTo>
                  <a:pt x="183414" y="125329"/>
                </a:lnTo>
                <a:close/>
              </a:path>
              <a:path w="775395" h="685093">
                <a:moveTo>
                  <a:pt x="28960" y="227104"/>
                </a:moveTo>
                <a:lnTo>
                  <a:pt x="39465" y="222161"/>
                </a:lnTo>
                <a:lnTo>
                  <a:pt x="42588" y="220707"/>
                </a:lnTo>
                <a:lnTo>
                  <a:pt x="43156" y="220416"/>
                </a:lnTo>
                <a:lnTo>
                  <a:pt x="43440" y="220416"/>
                </a:lnTo>
                <a:lnTo>
                  <a:pt x="43724" y="220707"/>
                </a:lnTo>
                <a:lnTo>
                  <a:pt x="46847" y="220707"/>
                </a:lnTo>
                <a:lnTo>
                  <a:pt x="48834" y="219834"/>
                </a:lnTo>
                <a:lnTo>
                  <a:pt x="52525" y="217799"/>
                </a:lnTo>
                <a:lnTo>
                  <a:pt x="56216" y="215473"/>
                </a:lnTo>
                <a:lnTo>
                  <a:pt x="59340" y="213437"/>
                </a:lnTo>
                <a:lnTo>
                  <a:pt x="61611" y="211692"/>
                </a:lnTo>
                <a:lnTo>
                  <a:pt x="62747" y="211111"/>
                </a:lnTo>
                <a:lnTo>
                  <a:pt x="63598" y="210529"/>
                </a:lnTo>
                <a:lnTo>
                  <a:pt x="64450" y="209948"/>
                </a:lnTo>
                <a:lnTo>
                  <a:pt x="65018" y="209657"/>
                </a:lnTo>
                <a:lnTo>
                  <a:pt x="65870" y="209657"/>
                </a:lnTo>
                <a:lnTo>
                  <a:pt x="66438" y="210529"/>
                </a:lnTo>
                <a:lnTo>
                  <a:pt x="67857" y="213728"/>
                </a:lnTo>
                <a:lnTo>
                  <a:pt x="71548" y="214891"/>
                </a:lnTo>
                <a:lnTo>
                  <a:pt x="72116" y="215182"/>
                </a:lnTo>
                <a:lnTo>
                  <a:pt x="73252" y="215182"/>
                </a:lnTo>
                <a:lnTo>
                  <a:pt x="78079" y="214891"/>
                </a:lnTo>
                <a:lnTo>
                  <a:pt x="80634" y="210529"/>
                </a:lnTo>
                <a:lnTo>
                  <a:pt x="82053" y="209657"/>
                </a:lnTo>
                <a:lnTo>
                  <a:pt x="84609" y="207621"/>
                </a:lnTo>
                <a:lnTo>
                  <a:pt x="85744" y="204423"/>
                </a:lnTo>
                <a:lnTo>
                  <a:pt x="85744" y="200352"/>
                </a:lnTo>
                <a:lnTo>
                  <a:pt x="85461" y="199479"/>
                </a:lnTo>
                <a:lnTo>
                  <a:pt x="85177" y="198607"/>
                </a:lnTo>
                <a:lnTo>
                  <a:pt x="84041" y="198025"/>
                </a:lnTo>
                <a:lnTo>
                  <a:pt x="81202" y="198025"/>
                </a:lnTo>
                <a:lnTo>
                  <a:pt x="80634" y="198316"/>
                </a:lnTo>
                <a:lnTo>
                  <a:pt x="81770" y="196862"/>
                </a:lnTo>
                <a:lnTo>
                  <a:pt x="82053" y="120385"/>
                </a:lnTo>
                <a:lnTo>
                  <a:pt x="79782" y="120385"/>
                </a:lnTo>
                <a:lnTo>
                  <a:pt x="79214" y="120094"/>
                </a:lnTo>
                <a:lnTo>
                  <a:pt x="78079" y="119222"/>
                </a:lnTo>
                <a:lnTo>
                  <a:pt x="76943" y="118350"/>
                </a:lnTo>
                <a:lnTo>
                  <a:pt x="76091" y="117477"/>
                </a:lnTo>
                <a:lnTo>
                  <a:pt x="75239" y="116896"/>
                </a:lnTo>
                <a:lnTo>
                  <a:pt x="74104" y="116314"/>
                </a:lnTo>
                <a:lnTo>
                  <a:pt x="73252" y="115733"/>
                </a:lnTo>
                <a:lnTo>
                  <a:pt x="72968" y="115442"/>
                </a:lnTo>
                <a:lnTo>
                  <a:pt x="71264" y="115151"/>
                </a:lnTo>
                <a:lnTo>
                  <a:pt x="70129" y="115151"/>
                </a:lnTo>
                <a:lnTo>
                  <a:pt x="69277" y="115733"/>
                </a:lnTo>
                <a:lnTo>
                  <a:pt x="68425" y="115733"/>
                </a:lnTo>
                <a:lnTo>
                  <a:pt x="67573" y="116023"/>
                </a:lnTo>
                <a:lnTo>
                  <a:pt x="66722" y="116314"/>
                </a:lnTo>
                <a:lnTo>
                  <a:pt x="65018" y="116314"/>
                </a:lnTo>
                <a:lnTo>
                  <a:pt x="64734" y="116023"/>
                </a:lnTo>
                <a:lnTo>
                  <a:pt x="61895" y="112825"/>
                </a:lnTo>
                <a:lnTo>
                  <a:pt x="57920" y="111080"/>
                </a:lnTo>
                <a:lnTo>
                  <a:pt x="57352" y="111080"/>
                </a:lnTo>
                <a:lnTo>
                  <a:pt x="57068" y="110789"/>
                </a:lnTo>
                <a:lnTo>
                  <a:pt x="56500" y="110789"/>
                </a:lnTo>
                <a:lnTo>
                  <a:pt x="56216" y="111080"/>
                </a:lnTo>
                <a:lnTo>
                  <a:pt x="55932" y="111080"/>
                </a:lnTo>
                <a:lnTo>
                  <a:pt x="55365" y="111371"/>
                </a:lnTo>
                <a:lnTo>
                  <a:pt x="54797" y="111952"/>
                </a:lnTo>
                <a:lnTo>
                  <a:pt x="54797" y="112534"/>
                </a:lnTo>
                <a:lnTo>
                  <a:pt x="54229" y="113988"/>
                </a:lnTo>
                <a:lnTo>
                  <a:pt x="53661" y="115151"/>
                </a:lnTo>
                <a:lnTo>
                  <a:pt x="52809" y="116605"/>
                </a:lnTo>
                <a:lnTo>
                  <a:pt x="51674" y="117768"/>
                </a:lnTo>
                <a:lnTo>
                  <a:pt x="49118" y="118931"/>
                </a:lnTo>
                <a:lnTo>
                  <a:pt x="44292" y="120385"/>
                </a:lnTo>
                <a:lnTo>
                  <a:pt x="42304" y="120385"/>
                </a:lnTo>
                <a:lnTo>
                  <a:pt x="41736" y="119804"/>
                </a:lnTo>
                <a:lnTo>
                  <a:pt x="38329" y="119804"/>
                </a:lnTo>
                <a:lnTo>
                  <a:pt x="38045" y="200642"/>
                </a:lnTo>
                <a:lnTo>
                  <a:pt x="38897" y="200642"/>
                </a:lnTo>
                <a:lnTo>
                  <a:pt x="39749" y="200061"/>
                </a:lnTo>
                <a:lnTo>
                  <a:pt x="40317" y="199188"/>
                </a:lnTo>
                <a:lnTo>
                  <a:pt x="40601" y="198316"/>
                </a:lnTo>
                <a:lnTo>
                  <a:pt x="41452" y="197153"/>
                </a:lnTo>
                <a:lnTo>
                  <a:pt x="41736" y="196862"/>
                </a:lnTo>
                <a:lnTo>
                  <a:pt x="42304" y="197444"/>
                </a:lnTo>
                <a:lnTo>
                  <a:pt x="43156" y="198025"/>
                </a:lnTo>
                <a:lnTo>
                  <a:pt x="43724" y="198898"/>
                </a:lnTo>
                <a:lnTo>
                  <a:pt x="44859" y="200061"/>
                </a:lnTo>
                <a:lnTo>
                  <a:pt x="45995" y="201515"/>
                </a:lnTo>
                <a:lnTo>
                  <a:pt x="46563" y="201806"/>
                </a:lnTo>
                <a:lnTo>
                  <a:pt x="47131" y="202096"/>
                </a:lnTo>
                <a:lnTo>
                  <a:pt x="48834" y="202096"/>
                </a:lnTo>
                <a:lnTo>
                  <a:pt x="49118" y="201515"/>
                </a:lnTo>
                <a:lnTo>
                  <a:pt x="49970" y="200933"/>
                </a:lnTo>
                <a:lnTo>
                  <a:pt x="50822" y="200352"/>
                </a:lnTo>
                <a:lnTo>
                  <a:pt x="51674" y="199770"/>
                </a:lnTo>
                <a:lnTo>
                  <a:pt x="52809" y="199479"/>
                </a:lnTo>
                <a:lnTo>
                  <a:pt x="53093" y="199479"/>
                </a:lnTo>
                <a:lnTo>
                  <a:pt x="53377" y="199770"/>
                </a:lnTo>
                <a:lnTo>
                  <a:pt x="53093" y="200642"/>
                </a:lnTo>
                <a:lnTo>
                  <a:pt x="51958" y="201224"/>
                </a:lnTo>
                <a:lnTo>
                  <a:pt x="51106" y="202096"/>
                </a:lnTo>
                <a:lnTo>
                  <a:pt x="49970" y="202969"/>
                </a:lnTo>
                <a:lnTo>
                  <a:pt x="48834" y="203550"/>
                </a:lnTo>
                <a:lnTo>
                  <a:pt x="47699" y="204423"/>
                </a:lnTo>
                <a:lnTo>
                  <a:pt x="44576" y="205877"/>
                </a:lnTo>
                <a:lnTo>
                  <a:pt x="41736" y="207331"/>
                </a:lnTo>
                <a:lnTo>
                  <a:pt x="38613" y="208784"/>
                </a:lnTo>
                <a:lnTo>
                  <a:pt x="35774" y="210238"/>
                </a:lnTo>
                <a:lnTo>
                  <a:pt x="34354" y="211111"/>
                </a:lnTo>
                <a:lnTo>
                  <a:pt x="33219" y="211983"/>
                </a:lnTo>
                <a:lnTo>
                  <a:pt x="30663" y="213437"/>
                </a:lnTo>
                <a:lnTo>
                  <a:pt x="28108" y="214891"/>
                </a:lnTo>
                <a:lnTo>
                  <a:pt x="26972" y="215473"/>
                </a:lnTo>
                <a:lnTo>
                  <a:pt x="25553" y="216054"/>
                </a:lnTo>
                <a:lnTo>
                  <a:pt x="24701" y="216636"/>
                </a:lnTo>
                <a:lnTo>
                  <a:pt x="24133" y="216926"/>
                </a:lnTo>
                <a:lnTo>
                  <a:pt x="23565" y="216926"/>
                </a:lnTo>
                <a:lnTo>
                  <a:pt x="23281" y="217217"/>
                </a:lnTo>
                <a:lnTo>
                  <a:pt x="21294" y="217217"/>
                </a:lnTo>
                <a:lnTo>
                  <a:pt x="20158" y="218380"/>
                </a:lnTo>
                <a:lnTo>
                  <a:pt x="19590" y="219544"/>
                </a:lnTo>
                <a:lnTo>
                  <a:pt x="19022" y="220416"/>
                </a:lnTo>
                <a:lnTo>
                  <a:pt x="18738" y="221579"/>
                </a:lnTo>
                <a:lnTo>
                  <a:pt x="18738" y="223905"/>
                </a:lnTo>
                <a:lnTo>
                  <a:pt x="19022" y="225068"/>
                </a:lnTo>
                <a:lnTo>
                  <a:pt x="19874" y="225941"/>
                </a:lnTo>
                <a:lnTo>
                  <a:pt x="20442" y="227104"/>
                </a:lnTo>
                <a:lnTo>
                  <a:pt x="21862" y="227686"/>
                </a:lnTo>
                <a:lnTo>
                  <a:pt x="24133" y="227686"/>
                </a:lnTo>
                <a:lnTo>
                  <a:pt x="28960" y="227104"/>
                </a:lnTo>
                <a:close/>
              </a:path>
              <a:path w="775395" h="685093">
                <a:moveTo>
                  <a:pt x="31799" y="164294"/>
                </a:moveTo>
                <a:lnTo>
                  <a:pt x="32367" y="164003"/>
                </a:lnTo>
                <a:lnTo>
                  <a:pt x="32935" y="163422"/>
                </a:lnTo>
                <a:lnTo>
                  <a:pt x="33786" y="162549"/>
                </a:lnTo>
                <a:lnTo>
                  <a:pt x="34922" y="162259"/>
                </a:lnTo>
                <a:lnTo>
                  <a:pt x="36058" y="162259"/>
                </a:lnTo>
                <a:lnTo>
                  <a:pt x="35206" y="150627"/>
                </a:lnTo>
                <a:lnTo>
                  <a:pt x="34922" y="150336"/>
                </a:lnTo>
                <a:lnTo>
                  <a:pt x="31231" y="150045"/>
                </a:lnTo>
                <a:lnTo>
                  <a:pt x="31231" y="164876"/>
                </a:lnTo>
                <a:lnTo>
                  <a:pt x="31799" y="164294"/>
                </a:lnTo>
                <a:close/>
              </a:path>
              <a:path w="775395" h="685093">
                <a:moveTo>
                  <a:pt x="38329" y="119804"/>
                </a:moveTo>
                <a:lnTo>
                  <a:pt x="35490" y="120967"/>
                </a:lnTo>
                <a:lnTo>
                  <a:pt x="32651" y="122130"/>
                </a:lnTo>
                <a:lnTo>
                  <a:pt x="30095" y="123293"/>
                </a:lnTo>
                <a:lnTo>
                  <a:pt x="27540" y="124456"/>
                </a:lnTo>
                <a:lnTo>
                  <a:pt x="26972" y="125038"/>
                </a:lnTo>
                <a:lnTo>
                  <a:pt x="25553" y="126492"/>
                </a:lnTo>
                <a:lnTo>
                  <a:pt x="23565" y="127946"/>
                </a:lnTo>
                <a:lnTo>
                  <a:pt x="22713" y="128818"/>
                </a:lnTo>
                <a:lnTo>
                  <a:pt x="21862" y="129690"/>
                </a:lnTo>
                <a:lnTo>
                  <a:pt x="21010" y="129981"/>
                </a:lnTo>
                <a:lnTo>
                  <a:pt x="20726" y="130272"/>
                </a:lnTo>
                <a:lnTo>
                  <a:pt x="20442" y="130563"/>
                </a:lnTo>
                <a:lnTo>
                  <a:pt x="20158" y="130563"/>
                </a:lnTo>
                <a:lnTo>
                  <a:pt x="18738" y="130272"/>
                </a:lnTo>
                <a:lnTo>
                  <a:pt x="16467" y="129981"/>
                </a:lnTo>
                <a:lnTo>
                  <a:pt x="12776" y="129981"/>
                </a:lnTo>
                <a:lnTo>
                  <a:pt x="11924" y="130272"/>
                </a:lnTo>
                <a:lnTo>
                  <a:pt x="11356" y="130272"/>
                </a:lnTo>
                <a:lnTo>
                  <a:pt x="9653" y="131435"/>
                </a:lnTo>
                <a:lnTo>
                  <a:pt x="9653" y="133761"/>
                </a:lnTo>
                <a:lnTo>
                  <a:pt x="9937" y="134052"/>
                </a:lnTo>
                <a:lnTo>
                  <a:pt x="9937" y="134343"/>
                </a:lnTo>
                <a:lnTo>
                  <a:pt x="10221" y="134925"/>
                </a:lnTo>
                <a:lnTo>
                  <a:pt x="10221" y="136669"/>
                </a:lnTo>
                <a:lnTo>
                  <a:pt x="11356" y="138705"/>
                </a:lnTo>
                <a:lnTo>
                  <a:pt x="12492" y="140740"/>
                </a:lnTo>
                <a:lnTo>
                  <a:pt x="15047" y="142194"/>
                </a:lnTo>
                <a:lnTo>
                  <a:pt x="22146" y="142194"/>
                </a:lnTo>
                <a:lnTo>
                  <a:pt x="23281" y="143067"/>
                </a:lnTo>
                <a:lnTo>
                  <a:pt x="24417" y="143648"/>
                </a:lnTo>
                <a:lnTo>
                  <a:pt x="25269" y="144230"/>
                </a:lnTo>
                <a:lnTo>
                  <a:pt x="26404" y="145393"/>
                </a:lnTo>
                <a:lnTo>
                  <a:pt x="28676" y="145974"/>
                </a:lnTo>
                <a:lnTo>
                  <a:pt x="30095" y="146265"/>
                </a:lnTo>
                <a:lnTo>
                  <a:pt x="30947" y="146265"/>
                </a:lnTo>
                <a:lnTo>
                  <a:pt x="31231" y="146556"/>
                </a:lnTo>
                <a:lnTo>
                  <a:pt x="31799" y="146556"/>
                </a:lnTo>
                <a:lnTo>
                  <a:pt x="32367" y="147138"/>
                </a:lnTo>
                <a:lnTo>
                  <a:pt x="33786" y="148592"/>
                </a:lnTo>
                <a:lnTo>
                  <a:pt x="34638" y="149173"/>
                </a:lnTo>
                <a:lnTo>
                  <a:pt x="34922" y="150045"/>
                </a:lnTo>
                <a:lnTo>
                  <a:pt x="35206" y="150627"/>
                </a:lnTo>
                <a:lnTo>
                  <a:pt x="36058" y="162259"/>
                </a:lnTo>
                <a:lnTo>
                  <a:pt x="36342" y="162259"/>
                </a:lnTo>
                <a:lnTo>
                  <a:pt x="36342" y="162549"/>
                </a:lnTo>
                <a:lnTo>
                  <a:pt x="36058" y="163131"/>
                </a:lnTo>
                <a:lnTo>
                  <a:pt x="35774" y="163422"/>
                </a:lnTo>
                <a:lnTo>
                  <a:pt x="34922" y="164294"/>
                </a:lnTo>
                <a:lnTo>
                  <a:pt x="34070" y="164876"/>
                </a:lnTo>
                <a:lnTo>
                  <a:pt x="31231" y="164876"/>
                </a:lnTo>
                <a:lnTo>
                  <a:pt x="31231" y="150045"/>
                </a:lnTo>
                <a:lnTo>
                  <a:pt x="27256" y="148882"/>
                </a:lnTo>
                <a:lnTo>
                  <a:pt x="25269" y="146847"/>
                </a:lnTo>
                <a:lnTo>
                  <a:pt x="22713" y="144230"/>
                </a:lnTo>
                <a:lnTo>
                  <a:pt x="22429" y="143648"/>
                </a:lnTo>
                <a:lnTo>
                  <a:pt x="21862" y="143357"/>
                </a:lnTo>
                <a:lnTo>
                  <a:pt x="20726" y="143357"/>
                </a:lnTo>
                <a:lnTo>
                  <a:pt x="20442" y="143648"/>
                </a:lnTo>
                <a:lnTo>
                  <a:pt x="20158" y="143648"/>
                </a:lnTo>
                <a:lnTo>
                  <a:pt x="15615" y="146265"/>
                </a:lnTo>
                <a:lnTo>
                  <a:pt x="9085" y="146847"/>
                </a:lnTo>
                <a:lnTo>
                  <a:pt x="1703" y="150627"/>
                </a:lnTo>
                <a:lnTo>
                  <a:pt x="1419" y="150627"/>
                </a:lnTo>
                <a:lnTo>
                  <a:pt x="283" y="151209"/>
                </a:lnTo>
                <a:lnTo>
                  <a:pt x="0" y="152663"/>
                </a:lnTo>
                <a:lnTo>
                  <a:pt x="283" y="153826"/>
                </a:lnTo>
                <a:lnTo>
                  <a:pt x="567" y="153826"/>
                </a:lnTo>
                <a:lnTo>
                  <a:pt x="2555" y="159060"/>
                </a:lnTo>
                <a:lnTo>
                  <a:pt x="7098" y="162549"/>
                </a:lnTo>
                <a:lnTo>
                  <a:pt x="11924" y="166330"/>
                </a:lnTo>
                <a:lnTo>
                  <a:pt x="21862" y="166330"/>
                </a:lnTo>
                <a:lnTo>
                  <a:pt x="19874" y="167202"/>
                </a:lnTo>
                <a:lnTo>
                  <a:pt x="18171" y="168365"/>
                </a:lnTo>
                <a:lnTo>
                  <a:pt x="16467" y="169819"/>
                </a:lnTo>
                <a:lnTo>
                  <a:pt x="15047" y="171273"/>
                </a:lnTo>
                <a:lnTo>
                  <a:pt x="13628" y="172145"/>
                </a:lnTo>
                <a:lnTo>
                  <a:pt x="12492" y="173018"/>
                </a:lnTo>
                <a:lnTo>
                  <a:pt x="11073" y="174181"/>
                </a:lnTo>
                <a:lnTo>
                  <a:pt x="9653" y="175635"/>
                </a:lnTo>
                <a:lnTo>
                  <a:pt x="9653" y="179124"/>
                </a:lnTo>
                <a:lnTo>
                  <a:pt x="9937" y="179997"/>
                </a:lnTo>
                <a:lnTo>
                  <a:pt x="10505" y="180869"/>
                </a:lnTo>
                <a:lnTo>
                  <a:pt x="11073" y="182614"/>
                </a:lnTo>
                <a:lnTo>
                  <a:pt x="12208" y="184358"/>
                </a:lnTo>
                <a:lnTo>
                  <a:pt x="13628" y="186103"/>
                </a:lnTo>
                <a:lnTo>
                  <a:pt x="13060" y="185812"/>
                </a:lnTo>
                <a:lnTo>
                  <a:pt x="9369" y="185812"/>
                </a:lnTo>
                <a:lnTo>
                  <a:pt x="8517" y="186103"/>
                </a:lnTo>
                <a:lnTo>
                  <a:pt x="7665" y="186394"/>
                </a:lnTo>
                <a:lnTo>
                  <a:pt x="7382" y="186685"/>
                </a:lnTo>
                <a:lnTo>
                  <a:pt x="5110" y="187557"/>
                </a:lnTo>
                <a:lnTo>
                  <a:pt x="4258" y="187557"/>
                </a:lnTo>
                <a:lnTo>
                  <a:pt x="3123" y="189011"/>
                </a:lnTo>
                <a:lnTo>
                  <a:pt x="3407" y="190174"/>
                </a:lnTo>
                <a:lnTo>
                  <a:pt x="3407" y="191628"/>
                </a:lnTo>
                <a:lnTo>
                  <a:pt x="3974" y="192210"/>
                </a:lnTo>
                <a:lnTo>
                  <a:pt x="4542" y="192791"/>
                </a:lnTo>
                <a:lnTo>
                  <a:pt x="5394" y="193664"/>
                </a:lnTo>
                <a:lnTo>
                  <a:pt x="6246" y="194536"/>
                </a:lnTo>
                <a:lnTo>
                  <a:pt x="7382" y="195117"/>
                </a:lnTo>
                <a:lnTo>
                  <a:pt x="8517" y="195699"/>
                </a:lnTo>
                <a:lnTo>
                  <a:pt x="9369" y="196281"/>
                </a:lnTo>
                <a:lnTo>
                  <a:pt x="10789" y="196281"/>
                </a:lnTo>
                <a:lnTo>
                  <a:pt x="13060" y="195990"/>
                </a:lnTo>
                <a:lnTo>
                  <a:pt x="13628" y="194827"/>
                </a:lnTo>
                <a:lnTo>
                  <a:pt x="14480" y="193664"/>
                </a:lnTo>
                <a:lnTo>
                  <a:pt x="15331" y="192500"/>
                </a:lnTo>
                <a:lnTo>
                  <a:pt x="15899" y="191337"/>
                </a:lnTo>
                <a:lnTo>
                  <a:pt x="15899" y="188429"/>
                </a:lnTo>
                <a:lnTo>
                  <a:pt x="16751" y="189593"/>
                </a:lnTo>
                <a:lnTo>
                  <a:pt x="17603" y="190465"/>
                </a:lnTo>
                <a:lnTo>
                  <a:pt x="18171" y="191337"/>
                </a:lnTo>
                <a:lnTo>
                  <a:pt x="18455" y="191628"/>
                </a:lnTo>
                <a:lnTo>
                  <a:pt x="18738" y="191919"/>
                </a:lnTo>
                <a:lnTo>
                  <a:pt x="18738" y="192210"/>
                </a:lnTo>
                <a:lnTo>
                  <a:pt x="19022" y="192791"/>
                </a:lnTo>
                <a:lnTo>
                  <a:pt x="19022" y="194536"/>
                </a:lnTo>
                <a:lnTo>
                  <a:pt x="21010" y="195408"/>
                </a:lnTo>
                <a:lnTo>
                  <a:pt x="24417" y="195408"/>
                </a:lnTo>
                <a:lnTo>
                  <a:pt x="26120" y="194536"/>
                </a:lnTo>
                <a:lnTo>
                  <a:pt x="27824" y="193373"/>
                </a:lnTo>
                <a:lnTo>
                  <a:pt x="29528" y="192210"/>
                </a:lnTo>
                <a:lnTo>
                  <a:pt x="30947" y="191046"/>
                </a:lnTo>
                <a:lnTo>
                  <a:pt x="31799" y="189593"/>
                </a:lnTo>
                <a:lnTo>
                  <a:pt x="31799" y="190174"/>
                </a:lnTo>
                <a:lnTo>
                  <a:pt x="31515" y="190756"/>
                </a:lnTo>
                <a:lnTo>
                  <a:pt x="31515" y="191628"/>
                </a:lnTo>
                <a:lnTo>
                  <a:pt x="31231" y="192210"/>
                </a:lnTo>
                <a:lnTo>
                  <a:pt x="31231" y="195990"/>
                </a:lnTo>
                <a:lnTo>
                  <a:pt x="33219" y="198316"/>
                </a:lnTo>
                <a:lnTo>
                  <a:pt x="34638" y="199188"/>
                </a:lnTo>
                <a:lnTo>
                  <a:pt x="36342" y="200061"/>
                </a:lnTo>
                <a:lnTo>
                  <a:pt x="37477" y="200352"/>
                </a:lnTo>
                <a:lnTo>
                  <a:pt x="37761" y="200352"/>
                </a:lnTo>
                <a:lnTo>
                  <a:pt x="37761" y="200642"/>
                </a:lnTo>
                <a:lnTo>
                  <a:pt x="38045" y="200642"/>
                </a:lnTo>
                <a:lnTo>
                  <a:pt x="38329" y="119804"/>
                </a:lnTo>
                <a:close/>
              </a:path>
              <a:path w="775395" h="685093">
                <a:moveTo>
                  <a:pt x="356324" y="81129"/>
                </a:moveTo>
                <a:lnTo>
                  <a:pt x="356892" y="80257"/>
                </a:lnTo>
                <a:lnTo>
                  <a:pt x="357459" y="79384"/>
                </a:lnTo>
                <a:lnTo>
                  <a:pt x="357459" y="75313"/>
                </a:lnTo>
                <a:lnTo>
                  <a:pt x="356608" y="72696"/>
                </a:lnTo>
                <a:lnTo>
                  <a:pt x="355188" y="70370"/>
                </a:lnTo>
                <a:lnTo>
                  <a:pt x="354336" y="68916"/>
                </a:lnTo>
                <a:lnTo>
                  <a:pt x="353768" y="68044"/>
                </a:lnTo>
                <a:lnTo>
                  <a:pt x="352349" y="66880"/>
                </a:lnTo>
                <a:lnTo>
                  <a:pt x="351213" y="66008"/>
                </a:lnTo>
                <a:lnTo>
                  <a:pt x="349794" y="65717"/>
                </a:lnTo>
                <a:lnTo>
                  <a:pt x="347238" y="64845"/>
                </a:lnTo>
                <a:lnTo>
                  <a:pt x="343263" y="63682"/>
                </a:lnTo>
                <a:lnTo>
                  <a:pt x="339572" y="63100"/>
                </a:lnTo>
                <a:lnTo>
                  <a:pt x="333610" y="63100"/>
                </a:lnTo>
                <a:lnTo>
                  <a:pt x="332474" y="63391"/>
                </a:lnTo>
                <a:lnTo>
                  <a:pt x="329067" y="63391"/>
                </a:lnTo>
                <a:lnTo>
                  <a:pt x="327080" y="63973"/>
                </a:lnTo>
                <a:lnTo>
                  <a:pt x="324808" y="64263"/>
                </a:lnTo>
                <a:lnTo>
                  <a:pt x="322821" y="66590"/>
                </a:lnTo>
                <a:lnTo>
                  <a:pt x="322253" y="69498"/>
                </a:lnTo>
                <a:lnTo>
                  <a:pt x="322253" y="70370"/>
                </a:lnTo>
                <a:lnTo>
                  <a:pt x="322537" y="74732"/>
                </a:lnTo>
                <a:lnTo>
                  <a:pt x="326512" y="77058"/>
                </a:lnTo>
                <a:lnTo>
                  <a:pt x="333326" y="77058"/>
                </a:lnTo>
                <a:lnTo>
                  <a:pt x="337585" y="75895"/>
                </a:lnTo>
                <a:lnTo>
                  <a:pt x="339856" y="75895"/>
                </a:lnTo>
                <a:lnTo>
                  <a:pt x="340140" y="76476"/>
                </a:lnTo>
                <a:lnTo>
                  <a:pt x="340140" y="77058"/>
                </a:lnTo>
                <a:lnTo>
                  <a:pt x="340424" y="77640"/>
                </a:lnTo>
                <a:lnTo>
                  <a:pt x="341560" y="79384"/>
                </a:lnTo>
                <a:lnTo>
                  <a:pt x="343263" y="80257"/>
                </a:lnTo>
                <a:lnTo>
                  <a:pt x="345251" y="80547"/>
                </a:lnTo>
                <a:lnTo>
                  <a:pt x="349226" y="81129"/>
                </a:lnTo>
                <a:lnTo>
                  <a:pt x="350929" y="82001"/>
                </a:lnTo>
                <a:lnTo>
                  <a:pt x="355188" y="82001"/>
                </a:lnTo>
                <a:lnTo>
                  <a:pt x="356324" y="81129"/>
                </a:lnTo>
                <a:close/>
              </a:path>
              <a:path w="775395" h="685093">
                <a:moveTo>
                  <a:pt x="595388" y="17156"/>
                </a:moveTo>
                <a:lnTo>
                  <a:pt x="592264" y="19482"/>
                </a:lnTo>
                <a:lnTo>
                  <a:pt x="592548" y="23262"/>
                </a:lnTo>
                <a:lnTo>
                  <a:pt x="592548" y="31114"/>
                </a:lnTo>
                <a:lnTo>
                  <a:pt x="591413" y="32858"/>
                </a:lnTo>
                <a:lnTo>
                  <a:pt x="590277" y="34603"/>
                </a:lnTo>
                <a:lnTo>
                  <a:pt x="590561" y="129400"/>
                </a:lnTo>
                <a:lnTo>
                  <a:pt x="590845" y="128236"/>
                </a:lnTo>
                <a:lnTo>
                  <a:pt x="591129" y="127073"/>
                </a:lnTo>
                <a:lnTo>
                  <a:pt x="591413" y="125910"/>
                </a:lnTo>
                <a:lnTo>
                  <a:pt x="591697" y="126783"/>
                </a:lnTo>
                <a:lnTo>
                  <a:pt x="591980" y="127364"/>
                </a:lnTo>
                <a:lnTo>
                  <a:pt x="591697" y="128236"/>
                </a:lnTo>
                <a:lnTo>
                  <a:pt x="591697" y="129109"/>
                </a:lnTo>
                <a:lnTo>
                  <a:pt x="591413" y="129981"/>
                </a:lnTo>
                <a:lnTo>
                  <a:pt x="591129" y="129690"/>
                </a:lnTo>
                <a:lnTo>
                  <a:pt x="591413" y="170401"/>
                </a:lnTo>
                <a:lnTo>
                  <a:pt x="592832" y="172727"/>
                </a:lnTo>
                <a:lnTo>
                  <a:pt x="593968" y="174762"/>
                </a:lnTo>
                <a:lnTo>
                  <a:pt x="596239" y="176216"/>
                </a:lnTo>
                <a:lnTo>
                  <a:pt x="595388" y="17156"/>
                </a:lnTo>
                <a:close/>
              </a:path>
              <a:path w="775395" h="685093">
                <a:moveTo>
                  <a:pt x="715771" y="7851"/>
                </a:moveTo>
                <a:lnTo>
                  <a:pt x="714352" y="8142"/>
                </a:lnTo>
                <a:lnTo>
                  <a:pt x="713784" y="8142"/>
                </a:lnTo>
                <a:lnTo>
                  <a:pt x="712648" y="7851"/>
                </a:lnTo>
                <a:lnTo>
                  <a:pt x="712648" y="118931"/>
                </a:lnTo>
                <a:lnTo>
                  <a:pt x="712932" y="118350"/>
                </a:lnTo>
                <a:lnTo>
                  <a:pt x="713500" y="118641"/>
                </a:lnTo>
                <a:lnTo>
                  <a:pt x="714068" y="118641"/>
                </a:lnTo>
                <a:lnTo>
                  <a:pt x="714636" y="118931"/>
                </a:lnTo>
                <a:lnTo>
                  <a:pt x="715771" y="119513"/>
                </a:lnTo>
                <a:lnTo>
                  <a:pt x="715771" y="7851"/>
                </a:lnTo>
                <a:close/>
              </a:path>
              <a:path w="775395" h="685093">
                <a:moveTo>
                  <a:pt x="630310" y="190465"/>
                </a:moveTo>
                <a:lnTo>
                  <a:pt x="632866" y="187848"/>
                </a:lnTo>
                <a:lnTo>
                  <a:pt x="637124" y="183486"/>
                </a:lnTo>
                <a:lnTo>
                  <a:pt x="635989" y="178252"/>
                </a:lnTo>
                <a:lnTo>
                  <a:pt x="636273" y="175635"/>
                </a:lnTo>
                <a:lnTo>
                  <a:pt x="636273" y="173599"/>
                </a:lnTo>
                <a:lnTo>
                  <a:pt x="636557" y="173018"/>
                </a:lnTo>
                <a:lnTo>
                  <a:pt x="636840" y="173018"/>
                </a:lnTo>
                <a:lnTo>
                  <a:pt x="637692" y="173308"/>
                </a:lnTo>
                <a:lnTo>
                  <a:pt x="637640" y="2326"/>
                </a:lnTo>
                <a:lnTo>
                  <a:pt x="625428" y="6336"/>
                </a:lnTo>
                <a:lnTo>
                  <a:pt x="624916" y="6688"/>
                </a:lnTo>
                <a:lnTo>
                  <a:pt x="622360" y="8723"/>
                </a:lnTo>
                <a:lnTo>
                  <a:pt x="619521" y="9595"/>
                </a:lnTo>
                <a:lnTo>
                  <a:pt x="617250" y="10468"/>
                </a:lnTo>
                <a:lnTo>
                  <a:pt x="615830" y="10759"/>
                </a:lnTo>
                <a:lnTo>
                  <a:pt x="614694" y="11049"/>
                </a:lnTo>
                <a:lnTo>
                  <a:pt x="613843" y="11340"/>
                </a:lnTo>
                <a:lnTo>
                  <a:pt x="612991" y="11340"/>
                </a:lnTo>
                <a:lnTo>
                  <a:pt x="612707" y="11631"/>
                </a:lnTo>
                <a:lnTo>
                  <a:pt x="611855" y="11631"/>
                </a:lnTo>
                <a:lnTo>
                  <a:pt x="611287" y="12503"/>
                </a:lnTo>
                <a:lnTo>
                  <a:pt x="609584" y="14830"/>
                </a:lnTo>
                <a:lnTo>
                  <a:pt x="608164" y="18028"/>
                </a:lnTo>
                <a:lnTo>
                  <a:pt x="606745" y="20645"/>
                </a:lnTo>
                <a:lnTo>
                  <a:pt x="606177" y="22099"/>
                </a:lnTo>
                <a:lnTo>
                  <a:pt x="605609" y="23262"/>
                </a:lnTo>
                <a:lnTo>
                  <a:pt x="605041" y="23844"/>
                </a:lnTo>
                <a:lnTo>
                  <a:pt x="604473" y="22972"/>
                </a:lnTo>
                <a:lnTo>
                  <a:pt x="603905" y="21809"/>
                </a:lnTo>
                <a:lnTo>
                  <a:pt x="603054" y="20355"/>
                </a:lnTo>
                <a:lnTo>
                  <a:pt x="602770" y="19482"/>
                </a:lnTo>
                <a:lnTo>
                  <a:pt x="602202" y="18610"/>
                </a:lnTo>
                <a:lnTo>
                  <a:pt x="601634" y="17737"/>
                </a:lnTo>
                <a:lnTo>
                  <a:pt x="601066" y="16865"/>
                </a:lnTo>
                <a:lnTo>
                  <a:pt x="599930" y="15993"/>
                </a:lnTo>
                <a:lnTo>
                  <a:pt x="597091" y="15993"/>
                </a:lnTo>
                <a:lnTo>
                  <a:pt x="596239" y="16574"/>
                </a:lnTo>
                <a:lnTo>
                  <a:pt x="595388" y="17156"/>
                </a:lnTo>
                <a:lnTo>
                  <a:pt x="596239" y="176216"/>
                </a:lnTo>
                <a:lnTo>
                  <a:pt x="597375" y="176507"/>
                </a:lnTo>
                <a:lnTo>
                  <a:pt x="600214" y="178543"/>
                </a:lnTo>
                <a:lnTo>
                  <a:pt x="602770" y="180578"/>
                </a:lnTo>
                <a:lnTo>
                  <a:pt x="605041" y="182614"/>
                </a:lnTo>
                <a:lnTo>
                  <a:pt x="607312" y="185231"/>
                </a:lnTo>
                <a:lnTo>
                  <a:pt x="607312" y="185521"/>
                </a:lnTo>
                <a:lnTo>
                  <a:pt x="607880" y="186975"/>
                </a:lnTo>
                <a:lnTo>
                  <a:pt x="609584" y="187848"/>
                </a:lnTo>
                <a:lnTo>
                  <a:pt x="612991" y="187848"/>
                </a:lnTo>
                <a:lnTo>
                  <a:pt x="614694" y="186975"/>
                </a:lnTo>
                <a:lnTo>
                  <a:pt x="616114" y="186103"/>
                </a:lnTo>
                <a:lnTo>
                  <a:pt x="616682" y="185812"/>
                </a:lnTo>
                <a:lnTo>
                  <a:pt x="616966" y="185521"/>
                </a:lnTo>
                <a:lnTo>
                  <a:pt x="617250" y="185231"/>
                </a:lnTo>
                <a:lnTo>
                  <a:pt x="617534" y="186103"/>
                </a:lnTo>
                <a:lnTo>
                  <a:pt x="617818" y="186975"/>
                </a:lnTo>
                <a:lnTo>
                  <a:pt x="618101" y="187848"/>
                </a:lnTo>
                <a:lnTo>
                  <a:pt x="618669" y="189593"/>
                </a:lnTo>
                <a:lnTo>
                  <a:pt x="619805" y="191919"/>
                </a:lnTo>
                <a:lnTo>
                  <a:pt x="622928" y="192210"/>
                </a:lnTo>
                <a:lnTo>
                  <a:pt x="623212" y="192500"/>
                </a:lnTo>
                <a:lnTo>
                  <a:pt x="628039" y="192500"/>
                </a:lnTo>
                <a:lnTo>
                  <a:pt x="630310" y="190465"/>
                </a:lnTo>
                <a:close/>
              </a:path>
              <a:path w="775395" h="685093">
                <a:moveTo>
                  <a:pt x="729116" y="107881"/>
                </a:moveTo>
                <a:lnTo>
                  <a:pt x="730819" y="107591"/>
                </a:lnTo>
                <a:lnTo>
                  <a:pt x="734794" y="107591"/>
                </a:lnTo>
                <a:lnTo>
                  <a:pt x="737349" y="107881"/>
                </a:lnTo>
                <a:lnTo>
                  <a:pt x="742460" y="107881"/>
                </a:lnTo>
                <a:lnTo>
                  <a:pt x="743880" y="107009"/>
                </a:lnTo>
                <a:lnTo>
                  <a:pt x="743596" y="102356"/>
                </a:lnTo>
                <a:lnTo>
                  <a:pt x="743880" y="74732"/>
                </a:lnTo>
                <a:lnTo>
                  <a:pt x="743880" y="71533"/>
                </a:lnTo>
                <a:lnTo>
                  <a:pt x="745867" y="68916"/>
                </a:lnTo>
                <a:lnTo>
                  <a:pt x="747571" y="67462"/>
                </a:lnTo>
                <a:lnTo>
                  <a:pt x="748706" y="66008"/>
                </a:lnTo>
                <a:lnTo>
                  <a:pt x="752113" y="62228"/>
                </a:lnTo>
                <a:lnTo>
                  <a:pt x="755804" y="58157"/>
                </a:lnTo>
                <a:lnTo>
                  <a:pt x="759496" y="54377"/>
                </a:lnTo>
                <a:lnTo>
                  <a:pt x="763754" y="50306"/>
                </a:lnTo>
                <a:lnTo>
                  <a:pt x="766026" y="49724"/>
                </a:lnTo>
                <a:lnTo>
                  <a:pt x="771420" y="47689"/>
                </a:lnTo>
                <a:lnTo>
                  <a:pt x="775111" y="42745"/>
                </a:lnTo>
                <a:lnTo>
                  <a:pt x="775395" y="38093"/>
                </a:lnTo>
                <a:lnTo>
                  <a:pt x="775395" y="36348"/>
                </a:lnTo>
                <a:lnTo>
                  <a:pt x="774260" y="34022"/>
                </a:lnTo>
                <a:lnTo>
                  <a:pt x="772272" y="33149"/>
                </a:lnTo>
                <a:lnTo>
                  <a:pt x="769716" y="32277"/>
                </a:lnTo>
                <a:lnTo>
                  <a:pt x="765742" y="30532"/>
                </a:lnTo>
                <a:lnTo>
                  <a:pt x="758076" y="30532"/>
                </a:lnTo>
                <a:lnTo>
                  <a:pt x="754385" y="31404"/>
                </a:lnTo>
                <a:lnTo>
                  <a:pt x="751546" y="34603"/>
                </a:lnTo>
                <a:lnTo>
                  <a:pt x="748990" y="36929"/>
                </a:lnTo>
                <a:lnTo>
                  <a:pt x="747003" y="39547"/>
                </a:lnTo>
                <a:lnTo>
                  <a:pt x="745299" y="41000"/>
                </a:lnTo>
                <a:lnTo>
                  <a:pt x="743312" y="42745"/>
                </a:lnTo>
                <a:lnTo>
                  <a:pt x="741892" y="43327"/>
                </a:lnTo>
                <a:lnTo>
                  <a:pt x="739337" y="43327"/>
                </a:lnTo>
                <a:lnTo>
                  <a:pt x="738485" y="43036"/>
                </a:lnTo>
                <a:lnTo>
                  <a:pt x="736498" y="42454"/>
                </a:lnTo>
                <a:lnTo>
                  <a:pt x="735078" y="40419"/>
                </a:lnTo>
                <a:lnTo>
                  <a:pt x="733658" y="37511"/>
                </a:lnTo>
                <a:lnTo>
                  <a:pt x="732239" y="34603"/>
                </a:lnTo>
                <a:lnTo>
                  <a:pt x="731103" y="30823"/>
                </a:lnTo>
                <a:lnTo>
                  <a:pt x="728832" y="27915"/>
                </a:lnTo>
                <a:lnTo>
                  <a:pt x="728264" y="108172"/>
                </a:lnTo>
                <a:lnTo>
                  <a:pt x="729116" y="107881"/>
                </a:lnTo>
                <a:close/>
              </a:path>
              <a:path w="775395" h="685093">
                <a:moveTo>
                  <a:pt x="745015" y="106137"/>
                </a:moveTo>
                <a:lnTo>
                  <a:pt x="745867" y="104392"/>
                </a:lnTo>
                <a:lnTo>
                  <a:pt x="745867" y="98576"/>
                </a:lnTo>
                <a:lnTo>
                  <a:pt x="745583" y="94505"/>
                </a:lnTo>
                <a:lnTo>
                  <a:pt x="746151" y="90143"/>
                </a:lnTo>
                <a:lnTo>
                  <a:pt x="747287" y="88399"/>
                </a:lnTo>
                <a:lnTo>
                  <a:pt x="747571" y="87526"/>
                </a:lnTo>
                <a:lnTo>
                  <a:pt x="748422" y="86654"/>
                </a:lnTo>
                <a:lnTo>
                  <a:pt x="749274" y="85491"/>
                </a:lnTo>
                <a:lnTo>
                  <a:pt x="749842" y="84618"/>
                </a:lnTo>
                <a:lnTo>
                  <a:pt x="750978" y="84037"/>
                </a:lnTo>
                <a:lnTo>
                  <a:pt x="751262" y="81711"/>
                </a:lnTo>
                <a:lnTo>
                  <a:pt x="751262" y="80547"/>
                </a:lnTo>
                <a:lnTo>
                  <a:pt x="750126" y="79384"/>
                </a:lnTo>
                <a:lnTo>
                  <a:pt x="749558" y="79094"/>
                </a:lnTo>
                <a:lnTo>
                  <a:pt x="748422" y="78512"/>
                </a:lnTo>
                <a:lnTo>
                  <a:pt x="747571" y="78221"/>
                </a:lnTo>
                <a:lnTo>
                  <a:pt x="745299" y="78221"/>
                </a:lnTo>
                <a:lnTo>
                  <a:pt x="745015" y="77640"/>
                </a:lnTo>
                <a:lnTo>
                  <a:pt x="744448" y="76186"/>
                </a:lnTo>
                <a:lnTo>
                  <a:pt x="744164" y="75604"/>
                </a:lnTo>
                <a:lnTo>
                  <a:pt x="743880" y="74732"/>
                </a:lnTo>
                <a:lnTo>
                  <a:pt x="743596" y="102356"/>
                </a:lnTo>
                <a:lnTo>
                  <a:pt x="743880" y="107009"/>
                </a:lnTo>
                <a:lnTo>
                  <a:pt x="745015" y="106137"/>
                </a:lnTo>
                <a:close/>
              </a:path>
              <a:path w="775395" h="685093">
                <a:moveTo>
                  <a:pt x="642519" y="172727"/>
                </a:moveTo>
                <a:lnTo>
                  <a:pt x="643371" y="171564"/>
                </a:lnTo>
                <a:lnTo>
                  <a:pt x="644506" y="170401"/>
                </a:lnTo>
                <a:lnTo>
                  <a:pt x="644790" y="168656"/>
                </a:lnTo>
                <a:lnTo>
                  <a:pt x="644790" y="166330"/>
                </a:lnTo>
                <a:lnTo>
                  <a:pt x="644506" y="164003"/>
                </a:lnTo>
                <a:lnTo>
                  <a:pt x="643655" y="161677"/>
                </a:lnTo>
                <a:lnTo>
                  <a:pt x="643655" y="160514"/>
                </a:lnTo>
                <a:lnTo>
                  <a:pt x="643939" y="160514"/>
                </a:lnTo>
                <a:lnTo>
                  <a:pt x="643939" y="160223"/>
                </a:lnTo>
                <a:lnTo>
                  <a:pt x="644222" y="160223"/>
                </a:lnTo>
                <a:lnTo>
                  <a:pt x="645358" y="159932"/>
                </a:lnTo>
                <a:lnTo>
                  <a:pt x="648481" y="159351"/>
                </a:lnTo>
                <a:lnTo>
                  <a:pt x="651037" y="157606"/>
                </a:lnTo>
                <a:lnTo>
                  <a:pt x="652740" y="156152"/>
                </a:lnTo>
                <a:lnTo>
                  <a:pt x="654728" y="154989"/>
                </a:lnTo>
                <a:lnTo>
                  <a:pt x="655863" y="154117"/>
                </a:lnTo>
                <a:lnTo>
                  <a:pt x="658987" y="154117"/>
                </a:lnTo>
                <a:lnTo>
                  <a:pt x="663813" y="154989"/>
                </a:lnTo>
                <a:lnTo>
                  <a:pt x="669208" y="154989"/>
                </a:lnTo>
                <a:lnTo>
                  <a:pt x="670060" y="154698"/>
                </a:lnTo>
                <a:lnTo>
                  <a:pt x="670911" y="154698"/>
                </a:lnTo>
                <a:lnTo>
                  <a:pt x="672047" y="154407"/>
                </a:lnTo>
                <a:lnTo>
                  <a:pt x="672899" y="153244"/>
                </a:lnTo>
                <a:lnTo>
                  <a:pt x="673467" y="152081"/>
                </a:lnTo>
                <a:lnTo>
                  <a:pt x="674602" y="149755"/>
                </a:lnTo>
                <a:lnTo>
                  <a:pt x="676306" y="147428"/>
                </a:lnTo>
                <a:lnTo>
                  <a:pt x="676874" y="146556"/>
                </a:lnTo>
                <a:lnTo>
                  <a:pt x="677725" y="145393"/>
                </a:lnTo>
                <a:lnTo>
                  <a:pt x="678577" y="144811"/>
                </a:lnTo>
                <a:lnTo>
                  <a:pt x="678861" y="144521"/>
                </a:lnTo>
                <a:lnTo>
                  <a:pt x="679145" y="144230"/>
                </a:lnTo>
                <a:lnTo>
                  <a:pt x="679429" y="143939"/>
                </a:lnTo>
                <a:lnTo>
                  <a:pt x="679713" y="143939"/>
                </a:lnTo>
                <a:lnTo>
                  <a:pt x="682552" y="143648"/>
                </a:lnTo>
                <a:lnTo>
                  <a:pt x="690218" y="142776"/>
                </a:lnTo>
                <a:lnTo>
                  <a:pt x="697316" y="141322"/>
                </a:lnTo>
                <a:lnTo>
                  <a:pt x="701007" y="140450"/>
                </a:lnTo>
                <a:lnTo>
                  <a:pt x="704698" y="138996"/>
                </a:lnTo>
                <a:lnTo>
                  <a:pt x="707537" y="137542"/>
                </a:lnTo>
                <a:lnTo>
                  <a:pt x="710093" y="136088"/>
                </a:lnTo>
                <a:lnTo>
                  <a:pt x="712648" y="134925"/>
                </a:lnTo>
                <a:lnTo>
                  <a:pt x="713216" y="134925"/>
                </a:lnTo>
                <a:lnTo>
                  <a:pt x="714068" y="135215"/>
                </a:lnTo>
                <a:lnTo>
                  <a:pt x="718610" y="135215"/>
                </a:lnTo>
                <a:lnTo>
                  <a:pt x="719462" y="134925"/>
                </a:lnTo>
                <a:lnTo>
                  <a:pt x="720030" y="134634"/>
                </a:lnTo>
                <a:lnTo>
                  <a:pt x="720598" y="134634"/>
                </a:lnTo>
                <a:lnTo>
                  <a:pt x="721166" y="134052"/>
                </a:lnTo>
                <a:lnTo>
                  <a:pt x="721734" y="133761"/>
                </a:lnTo>
                <a:lnTo>
                  <a:pt x="722585" y="132889"/>
                </a:lnTo>
                <a:lnTo>
                  <a:pt x="722585" y="130854"/>
                </a:lnTo>
                <a:lnTo>
                  <a:pt x="722301" y="130272"/>
                </a:lnTo>
                <a:lnTo>
                  <a:pt x="722018" y="129690"/>
                </a:lnTo>
                <a:lnTo>
                  <a:pt x="722301" y="129981"/>
                </a:lnTo>
                <a:lnTo>
                  <a:pt x="724289" y="129981"/>
                </a:lnTo>
                <a:lnTo>
                  <a:pt x="724857" y="129690"/>
                </a:lnTo>
                <a:lnTo>
                  <a:pt x="725709" y="129690"/>
                </a:lnTo>
                <a:lnTo>
                  <a:pt x="730251" y="128527"/>
                </a:lnTo>
                <a:lnTo>
                  <a:pt x="731955" y="124747"/>
                </a:lnTo>
                <a:lnTo>
                  <a:pt x="731671" y="122130"/>
                </a:lnTo>
                <a:lnTo>
                  <a:pt x="731671" y="120385"/>
                </a:lnTo>
                <a:lnTo>
                  <a:pt x="731387" y="118931"/>
                </a:lnTo>
                <a:lnTo>
                  <a:pt x="730535" y="117768"/>
                </a:lnTo>
                <a:lnTo>
                  <a:pt x="729967" y="117187"/>
                </a:lnTo>
                <a:lnTo>
                  <a:pt x="729116" y="113406"/>
                </a:lnTo>
                <a:lnTo>
                  <a:pt x="727980" y="110789"/>
                </a:lnTo>
                <a:lnTo>
                  <a:pt x="727696" y="110208"/>
                </a:lnTo>
                <a:lnTo>
                  <a:pt x="727696" y="108754"/>
                </a:lnTo>
                <a:lnTo>
                  <a:pt x="727980" y="108463"/>
                </a:lnTo>
                <a:lnTo>
                  <a:pt x="728264" y="108172"/>
                </a:lnTo>
                <a:lnTo>
                  <a:pt x="728832" y="27915"/>
                </a:lnTo>
                <a:lnTo>
                  <a:pt x="726844" y="25298"/>
                </a:lnTo>
                <a:lnTo>
                  <a:pt x="726276" y="20645"/>
                </a:lnTo>
                <a:lnTo>
                  <a:pt x="725709" y="16574"/>
                </a:lnTo>
                <a:lnTo>
                  <a:pt x="725141" y="12503"/>
                </a:lnTo>
                <a:lnTo>
                  <a:pt x="722301" y="6978"/>
                </a:lnTo>
                <a:lnTo>
                  <a:pt x="718894" y="6978"/>
                </a:lnTo>
                <a:lnTo>
                  <a:pt x="715771" y="7851"/>
                </a:lnTo>
                <a:lnTo>
                  <a:pt x="715771" y="119513"/>
                </a:lnTo>
                <a:lnTo>
                  <a:pt x="716055" y="120094"/>
                </a:lnTo>
                <a:lnTo>
                  <a:pt x="716055" y="123002"/>
                </a:lnTo>
                <a:lnTo>
                  <a:pt x="714919" y="122130"/>
                </a:lnTo>
                <a:lnTo>
                  <a:pt x="713500" y="121548"/>
                </a:lnTo>
                <a:lnTo>
                  <a:pt x="712080" y="121548"/>
                </a:lnTo>
                <a:lnTo>
                  <a:pt x="712080" y="120967"/>
                </a:lnTo>
                <a:lnTo>
                  <a:pt x="712364" y="119804"/>
                </a:lnTo>
                <a:lnTo>
                  <a:pt x="712648" y="118931"/>
                </a:lnTo>
                <a:lnTo>
                  <a:pt x="712648" y="7851"/>
                </a:lnTo>
                <a:lnTo>
                  <a:pt x="709809" y="7269"/>
                </a:lnTo>
                <a:lnTo>
                  <a:pt x="705550" y="7269"/>
                </a:lnTo>
                <a:lnTo>
                  <a:pt x="704130" y="7560"/>
                </a:lnTo>
                <a:lnTo>
                  <a:pt x="702711" y="7851"/>
                </a:lnTo>
                <a:lnTo>
                  <a:pt x="700723" y="8432"/>
                </a:lnTo>
                <a:lnTo>
                  <a:pt x="699020" y="9305"/>
                </a:lnTo>
                <a:lnTo>
                  <a:pt x="697600" y="9886"/>
                </a:lnTo>
                <a:lnTo>
                  <a:pt x="697600" y="9014"/>
                </a:lnTo>
                <a:lnTo>
                  <a:pt x="697316" y="6978"/>
                </a:lnTo>
                <a:lnTo>
                  <a:pt x="696181" y="6397"/>
                </a:lnTo>
                <a:lnTo>
                  <a:pt x="695329" y="5524"/>
                </a:lnTo>
                <a:lnTo>
                  <a:pt x="694193" y="4943"/>
                </a:lnTo>
                <a:lnTo>
                  <a:pt x="693341" y="4652"/>
                </a:lnTo>
                <a:lnTo>
                  <a:pt x="692206" y="4361"/>
                </a:lnTo>
                <a:lnTo>
                  <a:pt x="685959" y="3780"/>
                </a:lnTo>
                <a:lnTo>
                  <a:pt x="678551" y="1462"/>
                </a:lnTo>
                <a:lnTo>
                  <a:pt x="656223" y="1462"/>
                </a:lnTo>
                <a:lnTo>
                  <a:pt x="655579" y="1744"/>
                </a:lnTo>
                <a:lnTo>
                  <a:pt x="650185" y="1744"/>
                </a:lnTo>
                <a:lnTo>
                  <a:pt x="637640" y="2326"/>
                </a:lnTo>
                <a:lnTo>
                  <a:pt x="637692" y="173308"/>
                </a:lnTo>
                <a:lnTo>
                  <a:pt x="640815" y="173308"/>
                </a:lnTo>
                <a:lnTo>
                  <a:pt x="642519" y="172727"/>
                </a:lnTo>
                <a:close/>
              </a:path>
              <a:path w="775395" h="685093">
                <a:moveTo>
                  <a:pt x="582043" y="117187"/>
                </a:moveTo>
                <a:lnTo>
                  <a:pt x="581475" y="117477"/>
                </a:lnTo>
                <a:lnTo>
                  <a:pt x="580907" y="117477"/>
                </a:lnTo>
                <a:lnTo>
                  <a:pt x="580624" y="136960"/>
                </a:lnTo>
                <a:lnTo>
                  <a:pt x="581475" y="136960"/>
                </a:lnTo>
                <a:lnTo>
                  <a:pt x="580907" y="137542"/>
                </a:lnTo>
                <a:lnTo>
                  <a:pt x="580340" y="138123"/>
                </a:lnTo>
                <a:lnTo>
                  <a:pt x="580056" y="138996"/>
                </a:lnTo>
                <a:lnTo>
                  <a:pt x="579204" y="140450"/>
                </a:lnTo>
                <a:lnTo>
                  <a:pt x="578068" y="141613"/>
                </a:lnTo>
                <a:lnTo>
                  <a:pt x="578068" y="144521"/>
                </a:lnTo>
                <a:lnTo>
                  <a:pt x="578636" y="147719"/>
                </a:lnTo>
                <a:lnTo>
                  <a:pt x="581759" y="155570"/>
                </a:lnTo>
                <a:lnTo>
                  <a:pt x="583179" y="158188"/>
                </a:lnTo>
                <a:lnTo>
                  <a:pt x="582043" y="117187"/>
                </a:lnTo>
                <a:close/>
              </a:path>
              <a:path w="775395" h="685093">
                <a:moveTo>
                  <a:pt x="517309" y="92470"/>
                </a:moveTo>
                <a:lnTo>
                  <a:pt x="518728" y="90143"/>
                </a:lnTo>
                <a:lnTo>
                  <a:pt x="519296" y="89562"/>
                </a:lnTo>
                <a:lnTo>
                  <a:pt x="519580" y="88689"/>
                </a:lnTo>
                <a:lnTo>
                  <a:pt x="519864" y="87817"/>
                </a:lnTo>
                <a:lnTo>
                  <a:pt x="520432" y="88689"/>
                </a:lnTo>
                <a:lnTo>
                  <a:pt x="521283" y="89271"/>
                </a:lnTo>
                <a:lnTo>
                  <a:pt x="522419" y="89853"/>
                </a:lnTo>
                <a:lnTo>
                  <a:pt x="523555" y="90434"/>
                </a:lnTo>
                <a:lnTo>
                  <a:pt x="529801" y="90434"/>
                </a:lnTo>
                <a:lnTo>
                  <a:pt x="534344" y="89271"/>
                </a:lnTo>
                <a:lnTo>
                  <a:pt x="536048" y="89271"/>
                </a:lnTo>
                <a:lnTo>
                  <a:pt x="534628" y="45071"/>
                </a:lnTo>
                <a:lnTo>
                  <a:pt x="532357" y="45071"/>
                </a:lnTo>
                <a:lnTo>
                  <a:pt x="530085" y="46235"/>
                </a:lnTo>
                <a:lnTo>
                  <a:pt x="527814" y="47689"/>
                </a:lnTo>
                <a:lnTo>
                  <a:pt x="525826" y="49142"/>
                </a:lnTo>
                <a:lnTo>
                  <a:pt x="524123" y="51178"/>
                </a:lnTo>
                <a:lnTo>
                  <a:pt x="523839" y="54377"/>
                </a:lnTo>
                <a:lnTo>
                  <a:pt x="523839" y="55249"/>
                </a:lnTo>
                <a:lnTo>
                  <a:pt x="524123" y="55831"/>
                </a:lnTo>
                <a:lnTo>
                  <a:pt x="524123" y="57575"/>
                </a:lnTo>
                <a:lnTo>
                  <a:pt x="523555" y="58738"/>
                </a:lnTo>
                <a:lnTo>
                  <a:pt x="523271" y="59611"/>
                </a:lnTo>
                <a:lnTo>
                  <a:pt x="522703" y="60483"/>
                </a:lnTo>
                <a:lnTo>
                  <a:pt x="522419" y="60483"/>
                </a:lnTo>
                <a:lnTo>
                  <a:pt x="521567" y="60774"/>
                </a:lnTo>
                <a:lnTo>
                  <a:pt x="520716" y="60483"/>
                </a:lnTo>
                <a:lnTo>
                  <a:pt x="520148" y="60483"/>
                </a:lnTo>
                <a:lnTo>
                  <a:pt x="519296" y="60192"/>
                </a:lnTo>
                <a:lnTo>
                  <a:pt x="518728" y="60192"/>
                </a:lnTo>
                <a:lnTo>
                  <a:pt x="513618" y="60483"/>
                </a:lnTo>
                <a:lnTo>
                  <a:pt x="510494" y="64554"/>
                </a:lnTo>
                <a:lnTo>
                  <a:pt x="510210" y="68625"/>
                </a:lnTo>
                <a:lnTo>
                  <a:pt x="509927" y="69207"/>
                </a:lnTo>
                <a:lnTo>
                  <a:pt x="507939" y="70661"/>
                </a:lnTo>
                <a:lnTo>
                  <a:pt x="505668" y="71242"/>
                </a:lnTo>
                <a:lnTo>
                  <a:pt x="504532" y="71824"/>
                </a:lnTo>
                <a:lnTo>
                  <a:pt x="503396" y="72115"/>
                </a:lnTo>
                <a:lnTo>
                  <a:pt x="502545" y="72405"/>
                </a:lnTo>
                <a:lnTo>
                  <a:pt x="501693" y="72405"/>
                </a:lnTo>
                <a:lnTo>
                  <a:pt x="501409" y="72696"/>
                </a:lnTo>
                <a:lnTo>
                  <a:pt x="496582" y="72696"/>
                </a:lnTo>
                <a:lnTo>
                  <a:pt x="494311" y="72987"/>
                </a:lnTo>
                <a:lnTo>
                  <a:pt x="493459" y="73278"/>
                </a:lnTo>
                <a:lnTo>
                  <a:pt x="492323" y="73278"/>
                </a:lnTo>
                <a:lnTo>
                  <a:pt x="491188" y="73859"/>
                </a:lnTo>
                <a:lnTo>
                  <a:pt x="490336" y="74150"/>
                </a:lnTo>
                <a:lnTo>
                  <a:pt x="488916" y="75313"/>
                </a:lnTo>
                <a:lnTo>
                  <a:pt x="488916" y="78803"/>
                </a:lnTo>
                <a:lnTo>
                  <a:pt x="489768" y="79675"/>
                </a:lnTo>
                <a:lnTo>
                  <a:pt x="490620" y="80547"/>
                </a:lnTo>
                <a:lnTo>
                  <a:pt x="492891" y="82583"/>
                </a:lnTo>
                <a:lnTo>
                  <a:pt x="495163" y="82874"/>
                </a:lnTo>
                <a:lnTo>
                  <a:pt x="499705" y="82874"/>
                </a:lnTo>
                <a:lnTo>
                  <a:pt x="500557" y="83165"/>
                </a:lnTo>
                <a:lnTo>
                  <a:pt x="501409" y="83455"/>
                </a:lnTo>
                <a:lnTo>
                  <a:pt x="503396" y="85200"/>
                </a:lnTo>
                <a:lnTo>
                  <a:pt x="504816" y="87236"/>
                </a:lnTo>
                <a:lnTo>
                  <a:pt x="506236" y="89562"/>
                </a:lnTo>
                <a:lnTo>
                  <a:pt x="507371" y="91597"/>
                </a:lnTo>
                <a:lnTo>
                  <a:pt x="509643" y="93051"/>
                </a:lnTo>
                <a:lnTo>
                  <a:pt x="510494" y="93633"/>
                </a:lnTo>
                <a:lnTo>
                  <a:pt x="515037" y="93633"/>
                </a:lnTo>
                <a:lnTo>
                  <a:pt x="517309" y="92470"/>
                </a:lnTo>
                <a:close/>
              </a:path>
              <a:path w="775395" h="685093">
                <a:moveTo>
                  <a:pt x="591129" y="129690"/>
                </a:moveTo>
                <a:lnTo>
                  <a:pt x="590845" y="129690"/>
                </a:lnTo>
                <a:lnTo>
                  <a:pt x="590561" y="129400"/>
                </a:lnTo>
                <a:lnTo>
                  <a:pt x="590277" y="34603"/>
                </a:lnTo>
                <a:lnTo>
                  <a:pt x="587438" y="35475"/>
                </a:lnTo>
                <a:lnTo>
                  <a:pt x="582043" y="35475"/>
                </a:lnTo>
                <a:lnTo>
                  <a:pt x="580056" y="34894"/>
                </a:lnTo>
                <a:lnTo>
                  <a:pt x="579772" y="34603"/>
                </a:lnTo>
                <a:lnTo>
                  <a:pt x="577500" y="32858"/>
                </a:lnTo>
                <a:lnTo>
                  <a:pt x="574377" y="31404"/>
                </a:lnTo>
                <a:lnTo>
                  <a:pt x="564440" y="31404"/>
                </a:lnTo>
                <a:lnTo>
                  <a:pt x="562452" y="31695"/>
                </a:lnTo>
                <a:lnTo>
                  <a:pt x="557342" y="31986"/>
                </a:lnTo>
                <a:lnTo>
                  <a:pt x="552231" y="33149"/>
                </a:lnTo>
                <a:lnTo>
                  <a:pt x="547972" y="34603"/>
                </a:lnTo>
                <a:lnTo>
                  <a:pt x="545985" y="35475"/>
                </a:lnTo>
                <a:lnTo>
                  <a:pt x="544281" y="36348"/>
                </a:lnTo>
                <a:lnTo>
                  <a:pt x="542862" y="37511"/>
                </a:lnTo>
                <a:lnTo>
                  <a:pt x="541442" y="38674"/>
                </a:lnTo>
                <a:lnTo>
                  <a:pt x="540022" y="40128"/>
                </a:lnTo>
                <a:lnTo>
                  <a:pt x="540022" y="43036"/>
                </a:lnTo>
                <a:lnTo>
                  <a:pt x="540306" y="43618"/>
                </a:lnTo>
                <a:lnTo>
                  <a:pt x="540590" y="44490"/>
                </a:lnTo>
                <a:lnTo>
                  <a:pt x="540874" y="45071"/>
                </a:lnTo>
                <a:lnTo>
                  <a:pt x="540874" y="45362"/>
                </a:lnTo>
                <a:lnTo>
                  <a:pt x="540306" y="45653"/>
                </a:lnTo>
                <a:lnTo>
                  <a:pt x="539739" y="45944"/>
                </a:lnTo>
                <a:lnTo>
                  <a:pt x="538887" y="46235"/>
                </a:lnTo>
                <a:lnTo>
                  <a:pt x="537751" y="46235"/>
                </a:lnTo>
                <a:lnTo>
                  <a:pt x="536615" y="45362"/>
                </a:lnTo>
                <a:lnTo>
                  <a:pt x="535480" y="45071"/>
                </a:lnTo>
                <a:lnTo>
                  <a:pt x="534628" y="45071"/>
                </a:lnTo>
                <a:lnTo>
                  <a:pt x="536048" y="89271"/>
                </a:lnTo>
                <a:lnTo>
                  <a:pt x="537183" y="89562"/>
                </a:lnTo>
                <a:lnTo>
                  <a:pt x="540874" y="90143"/>
                </a:lnTo>
                <a:lnTo>
                  <a:pt x="544565" y="91016"/>
                </a:lnTo>
                <a:lnTo>
                  <a:pt x="548256" y="91888"/>
                </a:lnTo>
                <a:lnTo>
                  <a:pt x="552231" y="93051"/>
                </a:lnTo>
                <a:lnTo>
                  <a:pt x="553367" y="93633"/>
                </a:lnTo>
                <a:lnTo>
                  <a:pt x="555638" y="95087"/>
                </a:lnTo>
                <a:lnTo>
                  <a:pt x="558477" y="95959"/>
                </a:lnTo>
                <a:lnTo>
                  <a:pt x="561317" y="97122"/>
                </a:lnTo>
                <a:lnTo>
                  <a:pt x="564156" y="98285"/>
                </a:lnTo>
                <a:lnTo>
                  <a:pt x="566143" y="99739"/>
                </a:lnTo>
                <a:lnTo>
                  <a:pt x="566995" y="100903"/>
                </a:lnTo>
                <a:lnTo>
                  <a:pt x="567847" y="102356"/>
                </a:lnTo>
                <a:lnTo>
                  <a:pt x="568415" y="107591"/>
                </a:lnTo>
                <a:lnTo>
                  <a:pt x="568983" y="112534"/>
                </a:lnTo>
                <a:lnTo>
                  <a:pt x="569267" y="114860"/>
                </a:lnTo>
                <a:lnTo>
                  <a:pt x="569551" y="117187"/>
                </a:lnTo>
                <a:lnTo>
                  <a:pt x="569834" y="118931"/>
                </a:lnTo>
                <a:lnTo>
                  <a:pt x="570118" y="120967"/>
                </a:lnTo>
                <a:lnTo>
                  <a:pt x="570118" y="122130"/>
                </a:lnTo>
                <a:lnTo>
                  <a:pt x="570970" y="123875"/>
                </a:lnTo>
                <a:lnTo>
                  <a:pt x="571538" y="124456"/>
                </a:lnTo>
                <a:lnTo>
                  <a:pt x="572390" y="125038"/>
                </a:lnTo>
                <a:lnTo>
                  <a:pt x="573525" y="125038"/>
                </a:lnTo>
                <a:lnTo>
                  <a:pt x="574377" y="124747"/>
                </a:lnTo>
                <a:lnTo>
                  <a:pt x="573809" y="126201"/>
                </a:lnTo>
                <a:lnTo>
                  <a:pt x="573525" y="127655"/>
                </a:lnTo>
                <a:lnTo>
                  <a:pt x="573525" y="130854"/>
                </a:lnTo>
                <a:lnTo>
                  <a:pt x="574093" y="132598"/>
                </a:lnTo>
                <a:lnTo>
                  <a:pt x="574661" y="134052"/>
                </a:lnTo>
                <a:lnTo>
                  <a:pt x="575513" y="135215"/>
                </a:lnTo>
                <a:lnTo>
                  <a:pt x="576365" y="136669"/>
                </a:lnTo>
                <a:lnTo>
                  <a:pt x="579772" y="136669"/>
                </a:lnTo>
                <a:lnTo>
                  <a:pt x="580624" y="136960"/>
                </a:lnTo>
                <a:lnTo>
                  <a:pt x="580907" y="117477"/>
                </a:lnTo>
                <a:lnTo>
                  <a:pt x="581191" y="117187"/>
                </a:lnTo>
                <a:lnTo>
                  <a:pt x="581475" y="116605"/>
                </a:lnTo>
                <a:lnTo>
                  <a:pt x="581475" y="116314"/>
                </a:lnTo>
                <a:lnTo>
                  <a:pt x="583463" y="116314"/>
                </a:lnTo>
                <a:lnTo>
                  <a:pt x="585166" y="116896"/>
                </a:lnTo>
                <a:lnTo>
                  <a:pt x="586018" y="117477"/>
                </a:lnTo>
                <a:lnTo>
                  <a:pt x="583747" y="117477"/>
                </a:lnTo>
                <a:lnTo>
                  <a:pt x="583179" y="117187"/>
                </a:lnTo>
                <a:lnTo>
                  <a:pt x="582043" y="117187"/>
                </a:lnTo>
                <a:lnTo>
                  <a:pt x="583179" y="158188"/>
                </a:lnTo>
                <a:lnTo>
                  <a:pt x="584598" y="159932"/>
                </a:lnTo>
                <a:lnTo>
                  <a:pt x="586302" y="160805"/>
                </a:lnTo>
                <a:lnTo>
                  <a:pt x="588289" y="161677"/>
                </a:lnTo>
                <a:lnTo>
                  <a:pt x="588857" y="161677"/>
                </a:lnTo>
                <a:lnTo>
                  <a:pt x="588573" y="162259"/>
                </a:lnTo>
                <a:lnTo>
                  <a:pt x="588573" y="162549"/>
                </a:lnTo>
                <a:lnTo>
                  <a:pt x="588289" y="163131"/>
                </a:lnTo>
                <a:lnTo>
                  <a:pt x="588289" y="164003"/>
                </a:lnTo>
                <a:lnTo>
                  <a:pt x="588573" y="164585"/>
                </a:lnTo>
                <a:lnTo>
                  <a:pt x="588857" y="165166"/>
                </a:lnTo>
                <a:lnTo>
                  <a:pt x="589425" y="166039"/>
                </a:lnTo>
                <a:lnTo>
                  <a:pt x="590277" y="168365"/>
                </a:lnTo>
                <a:lnTo>
                  <a:pt x="591413" y="170401"/>
                </a:lnTo>
                <a:lnTo>
                  <a:pt x="591129" y="129690"/>
                </a:lnTo>
                <a:close/>
              </a:path>
              <a:path w="775395" h="685093">
                <a:moveTo>
                  <a:pt x="233669" y="259963"/>
                </a:moveTo>
                <a:lnTo>
                  <a:pt x="233953" y="260254"/>
                </a:lnTo>
                <a:lnTo>
                  <a:pt x="234237" y="261708"/>
                </a:lnTo>
                <a:lnTo>
                  <a:pt x="234521" y="262871"/>
                </a:lnTo>
                <a:lnTo>
                  <a:pt x="235088" y="123293"/>
                </a:lnTo>
                <a:lnTo>
                  <a:pt x="233101" y="123584"/>
                </a:lnTo>
                <a:lnTo>
                  <a:pt x="231965" y="123875"/>
                </a:lnTo>
                <a:lnTo>
                  <a:pt x="229978" y="123875"/>
                </a:lnTo>
                <a:lnTo>
                  <a:pt x="228274" y="123293"/>
                </a:lnTo>
                <a:lnTo>
                  <a:pt x="226855" y="123002"/>
                </a:lnTo>
                <a:lnTo>
                  <a:pt x="225151" y="122712"/>
                </a:lnTo>
                <a:lnTo>
                  <a:pt x="223731" y="122130"/>
                </a:lnTo>
                <a:lnTo>
                  <a:pt x="220892" y="122130"/>
                </a:lnTo>
                <a:lnTo>
                  <a:pt x="220324" y="122712"/>
                </a:lnTo>
                <a:lnTo>
                  <a:pt x="219189" y="123293"/>
                </a:lnTo>
                <a:lnTo>
                  <a:pt x="218053" y="124165"/>
                </a:lnTo>
                <a:lnTo>
                  <a:pt x="216633" y="125038"/>
                </a:lnTo>
                <a:lnTo>
                  <a:pt x="215498" y="126201"/>
                </a:lnTo>
                <a:lnTo>
                  <a:pt x="214930" y="124747"/>
                </a:lnTo>
                <a:lnTo>
                  <a:pt x="214078" y="123293"/>
                </a:lnTo>
                <a:lnTo>
                  <a:pt x="213510" y="122130"/>
                </a:lnTo>
                <a:lnTo>
                  <a:pt x="212942" y="121258"/>
                </a:lnTo>
                <a:lnTo>
                  <a:pt x="211807" y="120385"/>
                </a:lnTo>
                <a:lnTo>
                  <a:pt x="210671" y="120385"/>
                </a:lnTo>
                <a:lnTo>
                  <a:pt x="208400" y="120676"/>
                </a:lnTo>
                <a:lnTo>
                  <a:pt x="207832" y="121839"/>
                </a:lnTo>
                <a:lnTo>
                  <a:pt x="206980" y="122712"/>
                </a:lnTo>
                <a:lnTo>
                  <a:pt x="206412" y="123002"/>
                </a:lnTo>
                <a:lnTo>
                  <a:pt x="206128" y="123293"/>
                </a:lnTo>
                <a:lnTo>
                  <a:pt x="205844" y="123584"/>
                </a:lnTo>
                <a:lnTo>
                  <a:pt x="204425" y="123293"/>
                </a:lnTo>
                <a:lnTo>
                  <a:pt x="201018" y="120967"/>
                </a:lnTo>
                <a:lnTo>
                  <a:pt x="195623" y="120967"/>
                </a:lnTo>
                <a:lnTo>
                  <a:pt x="194487" y="121258"/>
                </a:lnTo>
                <a:lnTo>
                  <a:pt x="193068" y="121839"/>
                </a:lnTo>
                <a:lnTo>
                  <a:pt x="190512" y="122712"/>
                </a:lnTo>
                <a:lnTo>
                  <a:pt x="189093" y="124165"/>
                </a:lnTo>
                <a:lnTo>
                  <a:pt x="188525" y="124747"/>
                </a:lnTo>
                <a:lnTo>
                  <a:pt x="187673" y="125038"/>
                </a:lnTo>
                <a:lnTo>
                  <a:pt x="187673" y="125329"/>
                </a:lnTo>
                <a:lnTo>
                  <a:pt x="183414" y="125329"/>
                </a:lnTo>
                <a:lnTo>
                  <a:pt x="181995" y="235537"/>
                </a:lnTo>
                <a:lnTo>
                  <a:pt x="183698" y="236700"/>
                </a:lnTo>
                <a:lnTo>
                  <a:pt x="185686" y="237863"/>
                </a:lnTo>
                <a:lnTo>
                  <a:pt x="187105" y="239317"/>
                </a:lnTo>
                <a:lnTo>
                  <a:pt x="189093" y="240480"/>
                </a:lnTo>
                <a:lnTo>
                  <a:pt x="190228" y="241643"/>
                </a:lnTo>
                <a:lnTo>
                  <a:pt x="192500" y="241934"/>
                </a:lnTo>
                <a:lnTo>
                  <a:pt x="193352" y="241934"/>
                </a:lnTo>
                <a:lnTo>
                  <a:pt x="193919" y="241643"/>
                </a:lnTo>
                <a:lnTo>
                  <a:pt x="194203" y="241353"/>
                </a:lnTo>
                <a:lnTo>
                  <a:pt x="196191" y="239899"/>
                </a:lnTo>
                <a:lnTo>
                  <a:pt x="196191" y="235828"/>
                </a:lnTo>
                <a:lnTo>
                  <a:pt x="195907" y="234664"/>
                </a:lnTo>
                <a:lnTo>
                  <a:pt x="195907" y="233501"/>
                </a:lnTo>
                <a:lnTo>
                  <a:pt x="196191" y="233792"/>
                </a:lnTo>
                <a:lnTo>
                  <a:pt x="196475" y="234083"/>
                </a:lnTo>
                <a:lnTo>
                  <a:pt x="196759" y="234374"/>
                </a:lnTo>
                <a:lnTo>
                  <a:pt x="197610" y="235246"/>
                </a:lnTo>
                <a:lnTo>
                  <a:pt x="198178" y="236118"/>
                </a:lnTo>
                <a:lnTo>
                  <a:pt x="199882" y="236409"/>
                </a:lnTo>
                <a:lnTo>
                  <a:pt x="200166" y="236409"/>
                </a:lnTo>
                <a:lnTo>
                  <a:pt x="200450" y="236700"/>
                </a:lnTo>
                <a:lnTo>
                  <a:pt x="200734" y="236991"/>
                </a:lnTo>
                <a:lnTo>
                  <a:pt x="202153" y="238154"/>
                </a:lnTo>
                <a:lnTo>
                  <a:pt x="203857" y="241353"/>
                </a:lnTo>
                <a:lnTo>
                  <a:pt x="203857" y="242806"/>
                </a:lnTo>
                <a:lnTo>
                  <a:pt x="203573" y="243388"/>
                </a:lnTo>
                <a:lnTo>
                  <a:pt x="203289" y="244260"/>
                </a:lnTo>
                <a:lnTo>
                  <a:pt x="203289" y="250658"/>
                </a:lnTo>
                <a:lnTo>
                  <a:pt x="205844" y="255310"/>
                </a:lnTo>
                <a:lnTo>
                  <a:pt x="210955" y="255601"/>
                </a:lnTo>
                <a:lnTo>
                  <a:pt x="211807" y="255601"/>
                </a:lnTo>
                <a:lnTo>
                  <a:pt x="213794" y="256764"/>
                </a:lnTo>
                <a:lnTo>
                  <a:pt x="215498" y="258800"/>
                </a:lnTo>
                <a:lnTo>
                  <a:pt x="216349" y="259672"/>
                </a:lnTo>
                <a:lnTo>
                  <a:pt x="217201" y="260544"/>
                </a:lnTo>
                <a:lnTo>
                  <a:pt x="218053" y="261417"/>
                </a:lnTo>
                <a:lnTo>
                  <a:pt x="218905" y="262289"/>
                </a:lnTo>
                <a:lnTo>
                  <a:pt x="219473" y="262871"/>
                </a:lnTo>
                <a:lnTo>
                  <a:pt x="220892" y="263452"/>
                </a:lnTo>
                <a:lnTo>
                  <a:pt x="221744" y="264034"/>
                </a:lnTo>
                <a:lnTo>
                  <a:pt x="222312" y="264616"/>
                </a:lnTo>
                <a:lnTo>
                  <a:pt x="222880" y="265779"/>
                </a:lnTo>
                <a:lnTo>
                  <a:pt x="223164" y="266069"/>
                </a:lnTo>
                <a:lnTo>
                  <a:pt x="223164" y="267523"/>
                </a:lnTo>
                <a:lnTo>
                  <a:pt x="223731" y="269850"/>
                </a:lnTo>
                <a:lnTo>
                  <a:pt x="224299" y="272758"/>
                </a:lnTo>
                <a:lnTo>
                  <a:pt x="224867" y="275665"/>
                </a:lnTo>
                <a:lnTo>
                  <a:pt x="225435" y="278864"/>
                </a:lnTo>
                <a:lnTo>
                  <a:pt x="225151" y="280609"/>
                </a:lnTo>
                <a:lnTo>
                  <a:pt x="225435" y="283807"/>
                </a:lnTo>
                <a:lnTo>
                  <a:pt x="224015" y="298928"/>
                </a:lnTo>
                <a:lnTo>
                  <a:pt x="223447" y="304744"/>
                </a:lnTo>
                <a:lnTo>
                  <a:pt x="223447" y="305907"/>
                </a:lnTo>
                <a:lnTo>
                  <a:pt x="223731" y="312886"/>
                </a:lnTo>
                <a:lnTo>
                  <a:pt x="227422" y="322191"/>
                </a:lnTo>
                <a:lnTo>
                  <a:pt x="231965" y="328007"/>
                </a:lnTo>
                <a:lnTo>
                  <a:pt x="233953" y="330333"/>
                </a:lnTo>
                <a:lnTo>
                  <a:pt x="233669" y="259963"/>
                </a:lnTo>
                <a:close/>
              </a:path>
              <a:path w="775395" h="685093">
                <a:moveTo>
                  <a:pt x="109878" y="183777"/>
                </a:moveTo>
                <a:lnTo>
                  <a:pt x="110730" y="121548"/>
                </a:lnTo>
                <a:lnTo>
                  <a:pt x="109310" y="184068"/>
                </a:lnTo>
                <a:lnTo>
                  <a:pt x="109878" y="183777"/>
                </a:lnTo>
                <a:close/>
              </a:path>
              <a:path w="775395" h="685093">
                <a:moveTo>
                  <a:pt x="90571" y="196862"/>
                </a:moveTo>
                <a:lnTo>
                  <a:pt x="93126" y="195117"/>
                </a:lnTo>
                <a:lnTo>
                  <a:pt x="90855" y="120094"/>
                </a:lnTo>
                <a:lnTo>
                  <a:pt x="88300" y="120385"/>
                </a:lnTo>
                <a:lnTo>
                  <a:pt x="82053" y="120385"/>
                </a:lnTo>
                <a:lnTo>
                  <a:pt x="81770" y="196862"/>
                </a:lnTo>
                <a:lnTo>
                  <a:pt x="82905" y="195699"/>
                </a:lnTo>
                <a:lnTo>
                  <a:pt x="83189" y="193373"/>
                </a:lnTo>
                <a:lnTo>
                  <a:pt x="83189" y="191628"/>
                </a:lnTo>
                <a:lnTo>
                  <a:pt x="83757" y="189011"/>
                </a:lnTo>
                <a:lnTo>
                  <a:pt x="85177" y="187557"/>
                </a:lnTo>
                <a:lnTo>
                  <a:pt x="84893" y="188429"/>
                </a:lnTo>
                <a:lnTo>
                  <a:pt x="84609" y="189011"/>
                </a:lnTo>
                <a:lnTo>
                  <a:pt x="84325" y="189883"/>
                </a:lnTo>
                <a:lnTo>
                  <a:pt x="84041" y="191046"/>
                </a:lnTo>
                <a:lnTo>
                  <a:pt x="83757" y="191919"/>
                </a:lnTo>
                <a:lnTo>
                  <a:pt x="83757" y="193954"/>
                </a:lnTo>
                <a:lnTo>
                  <a:pt x="84041" y="195117"/>
                </a:lnTo>
                <a:lnTo>
                  <a:pt x="84893" y="195990"/>
                </a:lnTo>
                <a:lnTo>
                  <a:pt x="85744" y="196862"/>
                </a:lnTo>
                <a:lnTo>
                  <a:pt x="86880" y="197153"/>
                </a:lnTo>
                <a:lnTo>
                  <a:pt x="87732" y="197153"/>
                </a:lnTo>
                <a:lnTo>
                  <a:pt x="90571" y="196862"/>
                </a:lnTo>
                <a:close/>
              </a:path>
              <a:path w="775395" h="685093">
                <a:moveTo>
                  <a:pt x="279664" y="400704"/>
                </a:moveTo>
                <a:lnTo>
                  <a:pt x="279948" y="400704"/>
                </a:lnTo>
                <a:lnTo>
                  <a:pt x="279948" y="375405"/>
                </a:lnTo>
                <a:lnTo>
                  <a:pt x="278245" y="373079"/>
                </a:lnTo>
                <a:lnTo>
                  <a:pt x="278245" y="372207"/>
                </a:lnTo>
                <a:lnTo>
                  <a:pt x="278529" y="371916"/>
                </a:lnTo>
                <a:lnTo>
                  <a:pt x="278529" y="371334"/>
                </a:lnTo>
                <a:lnTo>
                  <a:pt x="279664" y="370462"/>
                </a:lnTo>
                <a:lnTo>
                  <a:pt x="279948" y="370171"/>
                </a:lnTo>
                <a:lnTo>
                  <a:pt x="279948" y="103229"/>
                </a:lnTo>
                <a:lnTo>
                  <a:pt x="275406" y="100612"/>
                </a:lnTo>
                <a:lnTo>
                  <a:pt x="273418" y="100612"/>
                </a:lnTo>
                <a:lnTo>
                  <a:pt x="271147" y="99449"/>
                </a:lnTo>
                <a:lnTo>
                  <a:pt x="272282" y="98576"/>
                </a:lnTo>
                <a:lnTo>
                  <a:pt x="273134" y="97995"/>
                </a:lnTo>
                <a:lnTo>
                  <a:pt x="274270" y="97122"/>
                </a:lnTo>
                <a:lnTo>
                  <a:pt x="274838" y="96541"/>
                </a:lnTo>
                <a:lnTo>
                  <a:pt x="275406" y="96250"/>
                </a:lnTo>
                <a:lnTo>
                  <a:pt x="275973" y="95959"/>
                </a:lnTo>
                <a:lnTo>
                  <a:pt x="276541" y="95959"/>
                </a:lnTo>
                <a:lnTo>
                  <a:pt x="276825" y="96250"/>
                </a:lnTo>
                <a:lnTo>
                  <a:pt x="277393" y="97413"/>
                </a:lnTo>
                <a:lnTo>
                  <a:pt x="277961" y="98576"/>
                </a:lnTo>
                <a:lnTo>
                  <a:pt x="278529" y="100030"/>
                </a:lnTo>
                <a:lnTo>
                  <a:pt x="279097" y="101775"/>
                </a:lnTo>
                <a:lnTo>
                  <a:pt x="281084" y="102938"/>
                </a:lnTo>
                <a:lnTo>
                  <a:pt x="282788" y="103810"/>
                </a:lnTo>
                <a:lnTo>
                  <a:pt x="284775" y="104101"/>
                </a:lnTo>
                <a:lnTo>
                  <a:pt x="289318" y="104101"/>
                </a:lnTo>
                <a:lnTo>
                  <a:pt x="291305" y="103810"/>
                </a:lnTo>
                <a:lnTo>
                  <a:pt x="293009" y="103229"/>
                </a:lnTo>
                <a:lnTo>
                  <a:pt x="293861" y="102647"/>
                </a:lnTo>
                <a:lnTo>
                  <a:pt x="296700" y="102356"/>
                </a:lnTo>
                <a:lnTo>
                  <a:pt x="301527" y="102356"/>
                </a:lnTo>
                <a:lnTo>
                  <a:pt x="300675" y="81420"/>
                </a:lnTo>
                <a:lnTo>
                  <a:pt x="299626" y="81957"/>
                </a:lnTo>
                <a:lnTo>
                  <a:pt x="298119" y="86072"/>
                </a:lnTo>
                <a:lnTo>
                  <a:pt x="297552" y="86363"/>
                </a:lnTo>
                <a:lnTo>
                  <a:pt x="296984" y="86945"/>
                </a:lnTo>
                <a:lnTo>
                  <a:pt x="294996" y="87817"/>
                </a:lnTo>
                <a:lnTo>
                  <a:pt x="294144" y="87817"/>
                </a:lnTo>
                <a:lnTo>
                  <a:pt x="292725" y="86945"/>
                </a:lnTo>
                <a:lnTo>
                  <a:pt x="286762" y="82583"/>
                </a:lnTo>
                <a:lnTo>
                  <a:pt x="285627" y="82292"/>
                </a:lnTo>
                <a:lnTo>
                  <a:pt x="288182" y="82001"/>
                </a:lnTo>
                <a:lnTo>
                  <a:pt x="291021" y="80838"/>
                </a:lnTo>
                <a:lnTo>
                  <a:pt x="289318" y="70661"/>
                </a:lnTo>
                <a:lnTo>
                  <a:pt x="284491" y="72405"/>
                </a:lnTo>
                <a:lnTo>
                  <a:pt x="282220" y="73278"/>
                </a:lnTo>
                <a:lnTo>
                  <a:pt x="280800" y="75604"/>
                </a:lnTo>
                <a:lnTo>
                  <a:pt x="280800" y="79384"/>
                </a:lnTo>
                <a:lnTo>
                  <a:pt x="281936" y="81420"/>
                </a:lnTo>
                <a:lnTo>
                  <a:pt x="283923" y="82001"/>
                </a:lnTo>
                <a:lnTo>
                  <a:pt x="280516" y="82001"/>
                </a:lnTo>
                <a:lnTo>
                  <a:pt x="278529" y="81711"/>
                </a:lnTo>
                <a:lnTo>
                  <a:pt x="276825" y="81420"/>
                </a:lnTo>
                <a:lnTo>
                  <a:pt x="275122" y="81129"/>
                </a:lnTo>
                <a:lnTo>
                  <a:pt x="273986" y="80838"/>
                </a:lnTo>
                <a:lnTo>
                  <a:pt x="273418" y="80547"/>
                </a:lnTo>
                <a:lnTo>
                  <a:pt x="272850" y="80547"/>
                </a:lnTo>
                <a:lnTo>
                  <a:pt x="271998" y="77930"/>
                </a:lnTo>
                <a:lnTo>
                  <a:pt x="268875" y="74441"/>
                </a:lnTo>
                <a:lnTo>
                  <a:pt x="261209" y="74441"/>
                </a:lnTo>
                <a:lnTo>
                  <a:pt x="257802" y="74732"/>
                </a:lnTo>
                <a:lnTo>
                  <a:pt x="253259" y="76186"/>
                </a:lnTo>
                <a:lnTo>
                  <a:pt x="249568" y="77349"/>
                </a:lnTo>
                <a:lnTo>
                  <a:pt x="247581" y="78221"/>
                </a:lnTo>
                <a:lnTo>
                  <a:pt x="245877" y="78803"/>
                </a:lnTo>
                <a:lnTo>
                  <a:pt x="244458" y="79094"/>
                </a:lnTo>
                <a:lnTo>
                  <a:pt x="243890" y="79384"/>
                </a:lnTo>
                <a:lnTo>
                  <a:pt x="243322" y="79384"/>
                </a:lnTo>
                <a:lnTo>
                  <a:pt x="242754" y="79675"/>
                </a:lnTo>
                <a:lnTo>
                  <a:pt x="241903" y="79675"/>
                </a:lnTo>
                <a:lnTo>
                  <a:pt x="241051" y="79966"/>
                </a:lnTo>
                <a:lnTo>
                  <a:pt x="241903" y="93633"/>
                </a:lnTo>
                <a:lnTo>
                  <a:pt x="249001" y="93633"/>
                </a:lnTo>
                <a:lnTo>
                  <a:pt x="251556" y="93342"/>
                </a:lnTo>
                <a:lnTo>
                  <a:pt x="253259" y="93342"/>
                </a:lnTo>
                <a:lnTo>
                  <a:pt x="255247" y="92179"/>
                </a:lnTo>
                <a:lnTo>
                  <a:pt x="255531" y="91888"/>
                </a:lnTo>
                <a:lnTo>
                  <a:pt x="259506" y="90725"/>
                </a:lnTo>
                <a:lnTo>
                  <a:pt x="261777" y="90725"/>
                </a:lnTo>
                <a:lnTo>
                  <a:pt x="262061" y="91888"/>
                </a:lnTo>
                <a:lnTo>
                  <a:pt x="262345" y="92760"/>
                </a:lnTo>
                <a:lnTo>
                  <a:pt x="262629" y="93924"/>
                </a:lnTo>
                <a:lnTo>
                  <a:pt x="262061" y="93924"/>
                </a:lnTo>
                <a:lnTo>
                  <a:pt x="261777" y="93633"/>
                </a:lnTo>
                <a:lnTo>
                  <a:pt x="258086" y="93633"/>
                </a:lnTo>
                <a:lnTo>
                  <a:pt x="256383" y="94796"/>
                </a:lnTo>
                <a:lnTo>
                  <a:pt x="255247" y="95378"/>
                </a:lnTo>
                <a:lnTo>
                  <a:pt x="253827" y="96250"/>
                </a:lnTo>
                <a:lnTo>
                  <a:pt x="253543" y="96541"/>
                </a:lnTo>
                <a:lnTo>
                  <a:pt x="250704" y="96541"/>
                </a:lnTo>
                <a:lnTo>
                  <a:pt x="249001" y="96250"/>
                </a:lnTo>
                <a:lnTo>
                  <a:pt x="247581" y="95959"/>
                </a:lnTo>
                <a:lnTo>
                  <a:pt x="243322" y="95959"/>
                </a:lnTo>
                <a:lnTo>
                  <a:pt x="241335" y="96541"/>
                </a:lnTo>
                <a:lnTo>
                  <a:pt x="236508" y="96541"/>
                </a:lnTo>
                <a:lnTo>
                  <a:pt x="234237" y="96250"/>
                </a:lnTo>
                <a:lnTo>
                  <a:pt x="232533" y="95959"/>
                </a:lnTo>
                <a:lnTo>
                  <a:pt x="229410" y="95959"/>
                </a:lnTo>
                <a:lnTo>
                  <a:pt x="227990" y="96250"/>
                </a:lnTo>
                <a:lnTo>
                  <a:pt x="226571" y="97122"/>
                </a:lnTo>
                <a:lnTo>
                  <a:pt x="225151" y="97704"/>
                </a:lnTo>
                <a:lnTo>
                  <a:pt x="224299" y="99449"/>
                </a:lnTo>
                <a:lnTo>
                  <a:pt x="224015" y="100903"/>
                </a:lnTo>
                <a:lnTo>
                  <a:pt x="223731" y="102647"/>
                </a:lnTo>
                <a:lnTo>
                  <a:pt x="222880" y="105264"/>
                </a:lnTo>
                <a:lnTo>
                  <a:pt x="222312" y="107009"/>
                </a:lnTo>
                <a:lnTo>
                  <a:pt x="221744" y="107881"/>
                </a:lnTo>
                <a:lnTo>
                  <a:pt x="221460" y="108754"/>
                </a:lnTo>
                <a:lnTo>
                  <a:pt x="221176" y="109045"/>
                </a:lnTo>
                <a:lnTo>
                  <a:pt x="220892" y="109335"/>
                </a:lnTo>
                <a:lnTo>
                  <a:pt x="219756" y="109335"/>
                </a:lnTo>
                <a:lnTo>
                  <a:pt x="218621" y="109626"/>
                </a:lnTo>
                <a:lnTo>
                  <a:pt x="217769" y="110208"/>
                </a:lnTo>
                <a:lnTo>
                  <a:pt x="216917" y="111080"/>
                </a:lnTo>
                <a:lnTo>
                  <a:pt x="216065" y="111952"/>
                </a:lnTo>
                <a:lnTo>
                  <a:pt x="216065" y="115442"/>
                </a:lnTo>
                <a:lnTo>
                  <a:pt x="217201" y="116605"/>
                </a:lnTo>
                <a:lnTo>
                  <a:pt x="218337" y="117187"/>
                </a:lnTo>
                <a:lnTo>
                  <a:pt x="219756" y="117768"/>
                </a:lnTo>
                <a:lnTo>
                  <a:pt x="221176" y="118059"/>
                </a:lnTo>
                <a:lnTo>
                  <a:pt x="223447" y="118350"/>
                </a:lnTo>
                <a:lnTo>
                  <a:pt x="227138" y="118641"/>
                </a:lnTo>
                <a:lnTo>
                  <a:pt x="226855" y="118931"/>
                </a:lnTo>
                <a:lnTo>
                  <a:pt x="227422" y="119804"/>
                </a:lnTo>
                <a:lnTo>
                  <a:pt x="227706" y="120385"/>
                </a:lnTo>
                <a:lnTo>
                  <a:pt x="228274" y="121258"/>
                </a:lnTo>
                <a:lnTo>
                  <a:pt x="229410" y="122130"/>
                </a:lnTo>
                <a:lnTo>
                  <a:pt x="230262" y="122712"/>
                </a:lnTo>
                <a:lnTo>
                  <a:pt x="231681" y="123002"/>
                </a:lnTo>
                <a:lnTo>
                  <a:pt x="234804" y="123002"/>
                </a:lnTo>
                <a:lnTo>
                  <a:pt x="238495" y="122712"/>
                </a:lnTo>
                <a:lnTo>
                  <a:pt x="241903" y="122712"/>
                </a:lnTo>
                <a:lnTo>
                  <a:pt x="245026" y="122130"/>
                </a:lnTo>
                <a:lnTo>
                  <a:pt x="247865" y="121258"/>
                </a:lnTo>
                <a:lnTo>
                  <a:pt x="250988" y="120094"/>
                </a:lnTo>
                <a:lnTo>
                  <a:pt x="252408" y="116896"/>
                </a:lnTo>
                <a:lnTo>
                  <a:pt x="252408" y="116314"/>
                </a:lnTo>
                <a:lnTo>
                  <a:pt x="252692" y="116023"/>
                </a:lnTo>
                <a:lnTo>
                  <a:pt x="252976" y="115733"/>
                </a:lnTo>
                <a:lnTo>
                  <a:pt x="254963" y="118931"/>
                </a:lnTo>
                <a:lnTo>
                  <a:pt x="259506" y="125619"/>
                </a:lnTo>
                <a:lnTo>
                  <a:pt x="259506" y="125910"/>
                </a:lnTo>
                <a:lnTo>
                  <a:pt x="260074" y="126201"/>
                </a:lnTo>
                <a:lnTo>
                  <a:pt x="263197" y="129400"/>
                </a:lnTo>
                <a:lnTo>
                  <a:pt x="265468" y="131144"/>
                </a:lnTo>
                <a:lnTo>
                  <a:pt x="264616" y="131435"/>
                </a:lnTo>
                <a:lnTo>
                  <a:pt x="264049" y="131435"/>
                </a:lnTo>
                <a:lnTo>
                  <a:pt x="263765" y="131144"/>
                </a:lnTo>
                <a:lnTo>
                  <a:pt x="261493" y="129400"/>
                </a:lnTo>
                <a:lnTo>
                  <a:pt x="258654" y="128818"/>
                </a:lnTo>
                <a:lnTo>
                  <a:pt x="256383" y="128236"/>
                </a:lnTo>
                <a:lnTo>
                  <a:pt x="253827" y="127946"/>
                </a:lnTo>
                <a:lnTo>
                  <a:pt x="251840" y="127073"/>
                </a:lnTo>
                <a:lnTo>
                  <a:pt x="251272" y="126492"/>
                </a:lnTo>
                <a:lnTo>
                  <a:pt x="249568" y="124747"/>
                </a:lnTo>
                <a:lnTo>
                  <a:pt x="247297" y="124456"/>
                </a:lnTo>
                <a:lnTo>
                  <a:pt x="245026" y="123875"/>
                </a:lnTo>
                <a:lnTo>
                  <a:pt x="242470" y="123584"/>
                </a:lnTo>
                <a:lnTo>
                  <a:pt x="239631" y="123293"/>
                </a:lnTo>
                <a:lnTo>
                  <a:pt x="235088" y="123293"/>
                </a:lnTo>
                <a:lnTo>
                  <a:pt x="234521" y="262871"/>
                </a:lnTo>
                <a:lnTo>
                  <a:pt x="234237" y="261998"/>
                </a:lnTo>
                <a:lnTo>
                  <a:pt x="233953" y="260835"/>
                </a:lnTo>
                <a:lnTo>
                  <a:pt x="233669" y="259963"/>
                </a:lnTo>
                <a:lnTo>
                  <a:pt x="233953" y="330333"/>
                </a:lnTo>
                <a:lnTo>
                  <a:pt x="235940" y="334114"/>
                </a:lnTo>
                <a:lnTo>
                  <a:pt x="237644" y="337603"/>
                </a:lnTo>
                <a:lnTo>
                  <a:pt x="239631" y="341092"/>
                </a:lnTo>
                <a:lnTo>
                  <a:pt x="241051" y="344000"/>
                </a:lnTo>
                <a:lnTo>
                  <a:pt x="243038" y="345745"/>
                </a:lnTo>
                <a:lnTo>
                  <a:pt x="243890" y="346327"/>
                </a:lnTo>
                <a:lnTo>
                  <a:pt x="245026" y="348071"/>
                </a:lnTo>
                <a:lnTo>
                  <a:pt x="246161" y="349816"/>
                </a:lnTo>
                <a:lnTo>
                  <a:pt x="247581" y="351561"/>
                </a:lnTo>
                <a:lnTo>
                  <a:pt x="249285" y="353887"/>
                </a:lnTo>
                <a:lnTo>
                  <a:pt x="254395" y="353887"/>
                </a:lnTo>
                <a:lnTo>
                  <a:pt x="255247" y="354178"/>
                </a:lnTo>
                <a:lnTo>
                  <a:pt x="256667" y="355632"/>
                </a:lnTo>
                <a:lnTo>
                  <a:pt x="257802" y="357086"/>
                </a:lnTo>
                <a:lnTo>
                  <a:pt x="259222" y="359703"/>
                </a:lnTo>
                <a:lnTo>
                  <a:pt x="260925" y="363192"/>
                </a:lnTo>
                <a:lnTo>
                  <a:pt x="262345" y="366682"/>
                </a:lnTo>
                <a:lnTo>
                  <a:pt x="264049" y="371625"/>
                </a:lnTo>
                <a:lnTo>
                  <a:pt x="265752" y="375987"/>
                </a:lnTo>
                <a:lnTo>
                  <a:pt x="266604" y="378022"/>
                </a:lnTo>
                <a:lnTo>
                  <a:pt x="267456" y="380058"/>
                </a:lnTo>
                <a:lnTo>
                  <a:pt x="268307" y="381512"/>
                </a:lnTo>
                <a:lnTo>
                  <a:pt x="269159" y="382966"/>
                </a:lnTo>
                <a:lnTo>
                  <a:pt x="269727" y="384420"/>
                </a:lnTo>
                <a:lnTo>
                  <a:pt x="271715" y="385292"/>
                </a:lnTo>
                <a:lnTo>
                  <a:pt x="272282" y="385583"/>
                </a:lnTo>
                <a:lnTo>
                  <a:pt x="273418" y="386164"/>
                </a:lnTo>
                <a:lnTo>
                  <a:pt x="274270" y="387037"/>
                </a:lnTo>
                <a:lnTo>
                  <a:pt x="275122" y="387909"/>
                </a:lnTo>
                <a:lnTo>
                  <a:pt x="275689" y="388781"/>
                </a:lnTo>
                <a:lnTo>
                  <a:pt x="275406" y="388781"/>
                </a:lnTo>
                <a:lnTo>
                  <a:pt x="275406" y="389072"/>
                </a:lnTo>
                <a:lnTo>
                  <a:pt x="273986" y="391108"/>
                </a:lnTo>
                <a:lnTo>
                  <a:pt x="271715" y="394016"/>
                </a:lnTo>
                <a:lnTo>
                  <a:pt x="271431" y="397505"/>
                </a:lnTo>
                <a:lnTo>
                  <a:pt x="271431" y="398377"/>
                </a:lnTo>
                <a:lnTo>
                  <a:pt x="271715" y="399541"/>
                </a:lnTo>
                <a:lnTo>
                  <a:pt x="272566" y="400413"/>
                </a:lnTo>
                <a:lnTo>
                  <a:pt x="273418" y="401285"/>
                </a:lnTo>
                <a:lnTo>
                  <a:pt x="277961" y="401285"/>
                </a:lnTo>
                <a:lnTo>
                  <a:pt x="279664" y="400704"/>
                </a:lnTo>
                <a:close/>
              </a:path>
              <a:path w="775395" h="685093">
                <a:moveTo>
                  <a:pt x="427589" y="170982"/>
                </a:moveTo>
                <a:lnTo>
                  <a:pt x="427873" y="112243"/>
                </a:lnTo>
                <a:lnTo>
                  <a:pt x="428440" y="111952"/>
                </a:lnTo>
                <a:lnTo>
                  <a:pt x="429292" y="150918"/>
                </a:lnTo>
                <a:lnTo>
                  <a:pt x="430428" y="151209"/>
                </a:lnTo>
                <a:lnTo>
                  <a:pt x="431280" y="151209"/>
                </a:lnTo>
                <a:lnTo>
                  <a:pt x="432415" y="151499"/>
                </a:lnTo>
                <a:lnTo>
                  <a:pt x="432415" y="102938"/>
                </a:lnTo>
                <a:lnTo>
                  <a:pt x="429576" y="103520"/>
                </a:lnTo>
                <a:lnTo>
                  <a:pt x="429008" y="103520"/>
                </a:lnTo>
                <a:lnTo>
                  <a:pt x="428156" y="103810"/>
                </a:lnTo>
                <a:lnTo>
                  <a:pt x="427589" y="104683"/>
                </a:lnTo>
                <a:lnTo>
                  <a:pt x="427021" y="105264"/>
                </a:lnTo>
                <a:lnTo>
                  <a:pt x="427021" y="109045"/>
                </a:lnTo>
                <a:lnTo>
                  <a:pt x="428156" y="110789"/>
                </a:lnTo>
                <a:lnTo>
                  <a:pt x="428156" y="111662"/>
                </a:lnTo>
                <a:lnTo>
                  <a:pt x="427908" y="112171"/>
                </a:lnTo>
                <a:lnTo>
                  <a:pt x="427021" y="112534"/>
                </a:lnTo>
                <a:lnTo>
                  <a:pt x="426169" y="112825"/>
                </a:lnTo>
                <a:lnTo>
                  <a:pt x="425317" y="113116"/>
                </a:lnTo>
                <a:lnTo>
                  <a:pt x="424749" y="113116"/>
                </a:lnTo>
                <a:lnTo>
                  <a:pt x="425033" y="112243"/>
                </a:lnTo>
                <a:lnTo>
                  <a:pt x="425033" y="111080"/>
                </a:lnTo>
                <a:lnTo>
                  <a:pt x="425601" y="104683"/>
                </a:lnTo>
                <a:lnTo>
                  <a:pt x="424749" y="102647"/>
                </a:lnTo>
                <a:lnTo>
                  <a:pt x="423330" y="100903"/>
                </a:lnTo>
                <a:lnTo>
                  <a:pt x="422762" y="100321"/>
                </a:lnTo>
                <a:lnTo>
                  <a:pt x="422194" y="100030"/>
                </a:lnTo>
                <a:lnTo>
                  <a:pt x="421342" y="99449"/>
                </a:lnTo>
                <a:lnTo>
                  <a:pt x="422762" y="99449"/>
                </a:lnTo>
                <a:lnTo>
                  <a:pt x="423614" y="99739"/>
                </a:lnTo>
                <a:lnTo>
                  <a:pt x="424749" y="99739"/>
                </a:lnTo>
                <a:lnTo>
                  <a:pt x="430428" y="100321"/>
                </a:lnTo>
                <a:lnTo>
                  <a:pt x="438662" y="101193"/>
                </a:lnTo>
                <a:lnTo>
                  <a:pt x="447179" y="101193"/>
                </a:lnTo>
                <a:lnTo>
                  <a:pt x="450303" y="100903"/>
                </a:lnTo>
                <a:lnTo>
                  <a:pt x="452290" y="100321"/>
                </a:lnTo>
                <a:lnTo>
                  <a:pt x="453710" y="99158"/>
                </a:lnTo>
                <a:lnTo>
                  <a:pt x="455129" y="97995"/>
                </a:lnTo>
                <a:lnTo>
                  <a:pt x="455697" y="96541"/>
                </a:lnTo>
                <a:lnTo>
                  <a:pt x="455981" y="95959"/>
                </a:lnTo>
                <a:lnTo>
                  <a:pt x="456265" y="95378"/>
                </a:lnTo>
                <a:lnTo>
                  <a:pt x="456265" y="93342"/>
                </a:lnTo>
                <a:lnTo>
                  <a:pt x="455413" y="92760"/>
                </a:lnTo>
                <a:lnTo>
                  <a:pt x="455129" y="92470"/>
                </a:lnTo>
                <a:lnTo>
                  <a:pt x="453426" y="91307"/>
                </a:lnTo>
                <a:lnTo>
                  <a:pt x="451154" y="90434"/>
                </a:lnTo>
                <a:lnTo>
                  <a:pt x="448599" y="89853"/>
                </a:lnTo>
                <a:lnTo>
                  <a:pt x="446044" y="88980"/>
                </a:lnTo>
                <a:lnTo>
                  <a:pt x="443488" y="88689"/>
                </a:lnTo>
                <a:lnTo>
                  <a:pt x="440081" y="88689"/>
                </a:lnTo>
                <a:lnTo>
                  <a:pt x="435539" y="88980"/>
                </a:lnTo>
                <a:lnTo>
                  <a:pt x="426453" y="88980"/>
                </a:lnTo>
                <a:lnTo>
                  <a:pt x="421626" y="88689"/>
                </a:lnTo>
                <a:lnTo>
                  <a:pt x="419639" y="88689"/>
                </a:lnTo>
                <a:lnTo>
                  <a:pt x="417367" y="88399"/>
                </a:lnTo>
                <a:lnTo>
                  <a:pt x="412541" y="88399"/>
                </a:lnTo>
                <a:lnTo>
                  <a:pt x="412541" y="128527"/>
                </a:lnTo>
                <a:lnTo>
                  <a:pt x="416232" y="128527"/>
                </a:lnTo>
                <a:lnTo>
                  <a:pt x="417083" y="128236"/>
                </a:lnTo>
                <a:lnTo>
                  <a:pt x="420774" y="128236"/>
                </a:lnTo>
                <a:lnTo>
                  <a:pt x="422762" y="128527"/>
                </a:lnTo>
                <a:lnTo>
                  <a:pt x="424182" y="128818"/>
                </a:lnTo>
                <a:lnTo>
                  <a:pt x="425033" y="129109"/>
                </a:lnTo>
                <a:lnTo>
                  <a:pt x="425033" y="129981"/>
                </a:lnTo>
                <a:lnTo>
                  <a:pt x="424749" y="130854"/>
                </a:lnTo>
                <a:lnTo>
                  <a:pt x="424465" y="131726"/>
                </a:lnTo>
                <a:lnTo>
                  <a:pt x="424465" y="132017"/>
                </a:lnTo>
                <a:lnTo>
                  <a:pt x="424182" y="132598"/>
                </a:lnTo>
                <a:lnTo>
                  <a:pt x="423614" y="132889"/>
                </a:lnTo>
                <a:lnTo>
                  <a:pt x="424182" y="171273"/>
                </a:lnTo>
                <a:lnTo>
                  <a:pt x="425317" y="171273"/>
                </a:lnTo>
                <a:lnTo>
                  <a:pt x="427589" y="170982"/>
                </a:lnTo>
                <a:close/>
              </a:path>
              <a:path w="775395" h="685093">
                <a:moveTo>
                  <a:pt x="523271" y="154698"/>
                </a:moveTo>
                <a:lnTo>
                  <a:pt x="523271" y="154407"/>
                </a:lnTo>
                <a:lnTo>
                  <a:pt x="524974" y="154407"/>
                </a:lnTo>
                <a:lnTo>
                  <a:pt x="524123" y="135215"/>
                </a:lnTo>
                <a:lnTo>
                  <a:pt x="523555" y="135215"/>
                </a:lnTo>
                <a:lnTo>
                  <a:pt x="522987" y="134925"/>
                </a:lnTo>
                <a:lnTo>
                  <a:pt x="522987" y="135506"/>
                </a:lnTo>
                <a:lnTo>
                  <a:pt x="522419" y="133761"/>
                </a:lnTo>
                <a:lnTo>
                  <a:pt x="521567" y="131435"/>
                </a:lnTo>
                <a:lnTo>
                  <a:pt x="521000" y="128527"/>
                </a:lnTo>
                <a:lnTo>
                  <a:pt x="520716" y="126201"/>
                </a:lnTo>
                <a:lnTo>
                  <a:pt x="520432" y="125038"/>
                </a:lnTo>
                <a:lnTo>
                  <a:pt x="520148" y="123875"/>
                </a:lnTo>
                <a:lnTo>
                  <a:pt x="519864" y="123002"/>
                </a:lnTo>
                <a:lnTo>
                  <a:pt x="519580" y="121839"/>
                </a:lnTo>
                <a:lnTo>
                  <a:pt x="519012" y="120676"/>
                </a:lnTo>
                <a:lnTo>
                  <a:pt x="517309" y="120094"/>
                </a:lnTo>
                <a:lnTo>
                  <a:pt x="516173" y="119804"/>
                </a:lnTo>
                <a:lnTo>
                  <a:pt x="511346" y="118931"/>
                </a:lnTo>
                <a:lnTo>
                  <a:pt x="506236" y="117768"/>
                </a:lnTo>
                <a:lnTo>
                  <a:pt x="503680" y="117187"/>
                </a:lnTo>
                <a:lnTo>
                  <a:pt x="501125" y="116605"/>
                </a:lnTo>
                <a:lnTo>
                  <a:pt x="499137" y="116023"/>
                </a:lnTo>
                <a:lnTo>
                  <a:pt x="496866" y="115733"/>
                </a:lnTo>
                <a:lnTo>
                  <a:pt x="495163" y="115151"/>
                </a:lnTo>
                <a:lnTo>
                  <a:pt x="495163" y="114860"/>
                </a:lnTo>
                <a:lnTo>
                  <a:pt x="493459" y="113988"/>
                </a:lnTo>
                <a:lnTo>
                  <a:pt x="490336" y="112825"/>
                </a:lnTo>
                <a:lnTo>
                  <a:pt x="486929" y="111371"/>
                </a:lnTo>
                <a:lnTo>
                  <a:pt x="486361" y="140450"/>
                </a:lnTo>
                <a:lnTo>
                  <a:pt x="486929" y="140740"/>
                </a:lnTo>
                <a:lnTo>
                  <a:pt x="487497" y="141031"/>
                </a:lnTo>
                <a:lnTo>
                  <a:pt x="488064" y="141322"/>
                </a:lnTo>
                <a:lnTo>
                  <a:pt x="482954" y="143067"/>
                </a:lnTo>
                <a:lnTo>
                  <a:pt x="483522" y="165748"/>
                </a:lnTo>
                <a:lnTo>
                  <a:pt x="486929" y="166039"/>
                </a:lnTo>
                <a:lnTo>
                  <a:pt x="487213" y="166039"/>
                </a:lnTo>
                <a:lnTo>
                  <a:pt x="487780" y="165748"/>
                </a:lnTo>
                <a:lnTo>
                  <a:pt x="488348" y="165748"/>
                </a:lnTo>
                <a:lnTo>
                  <a:pt x="488632" y="166039"/>
                </a:lnTo>
                <a:lnTo>
                  <a:pt x="489200" y="166039"/>
                </a:lnTo>
                <a:lnTo>
                  <a:pt x="490052" y="166620"/>
                </a:lnTo>
                <a:lnTo>
                  <a:pt x="490904" y="167493"/>
                </a:lnTo>
                <a:lnTo>
                  <a:pt x="492039" y="168365"/>
                </a:lnTo>
                <a:lnTo>
                  <a:pt x="493175" y="168947"/>
                </a:lnTo>
                <a:lnTo>
                  <a:pt x="493743" y="170110"/>
                </a:lnTo>
                <a:lnTo>
                  <a:pt x="496866" y="170110"/>
                </a:lnTo>
                <a:lnTo>
                  <a:pt x="497718" y="170691"/>
                </a:lnTo>
                <a:lnTo>
                  <a:pt x="499705" y="172436"/>
                </a:lnTo>
                <a:lnTo>
                  <a:pt x="501409" y="173890"/>
                </a:lnTo>
                <a:lnTo>
                  <a:pt x="501977" y="174181"/>
                </a:lnTo>
                <a:lnTo>
                  <a:pt x="502828" y="174762"/>
                </a:lnTo>
                <a:lnTo>
                  <a:pt x="504816" y="174762"/>
                </a:lnTo>
                <a:lnTo>
                  <a:pt x="505668" y="174181"/>
                </a:lnTo>
                <a:lnTo>
                  <a:pt x="505952" y="173599"/>
                </a:lnTo>
                <a:lnTo>
                  <a:pt x="506519" y="173308"/>
                </a:lnTo>
                <a:lnTo>
                  <a:pt x="506803" y="172727"/>
                </a:lnTo>
                <a:lnTo>
                  <a:pt x="506803" y="172436"/>
                </a:lnTo>
                <a:lnTo>
                  <a:pt x="507087" y="172727"/>
                </a:lnTo>
                <a:lnTo>
                  <a:pt x="507371" y="173018"/>
                </a:lnTo>
                <a:lnTo>
                  <a:pt x="507655" y="173308"/>
                </a:lnTo>
                <a:lnTo>
                  <a:pt x="509927" y="175344"/>
                </a:lnTo>
                <a:lnTo>
                  <a:pt x="510210" y="175926"/>
                </a:lnTo>
                <a:lnTo>
                  <a:pt x="510494" y="176216"/>
                </a:lnTo>
                <a:lnTo>
                  <a:pt x="510494" y="176507"/>
                </a:lnTo>
                <a:lnTo>
                  <a:pt x="511062" y="177670"/>
                </a:lnTo>
                <a:lnTo>
                  <a:pt x="512198" y="177961"/>
                </a:lnTo>
                <a:lnTo>
                  <a:pt x="516457" y="177961"/>
                </a:lnTo>
                <a:lnTo>
                  <a:pt x="522135" y="178543"/>
                </a:lnTo>
                <a:lnTo>
                  <a:pt x="523555" y="178543"/>
                </a:lnTo>
                <a:lnTo>
                  <a:pt x="523271" y="154698"/>
                </a:lnTo>
                <a:close/>
              </a:path>
              <a:path w="775395" h="685093">
                <a:moveTo>
                  <a:pt x="416516" y="138414"/>
                </a:moveTo>
                <a:lnTo>
                  <a:pt x="416232" y="166620"/>
                </a:lnTo>
                <a:lnTo>
                  <a:pt x="417083" y="166620"/>
                </a:lnTo>
                <a:lnTo>
                  <a:pt x="416516" y="138414"/>
                </a:lnTo>
                <a:close/>
              </a:path>
              <a:path w="775395" h="685093">
                <a:moveTo>
                  <a:pt x="407430" y="260254"/>
                </a:moveTo>
                <a:lnTo>
                  <a:pt x="406578" y="257927"/>
                </a:lnTo>
                <a:lnTo>
                  <a:pt x="404023" y="261708"/>
                </a:lnTo>
                <a:lnTo>
                  <a:pt x="407430" y="260254"/>
                </a:lnTo>
                <a:close/>
              </a:path>
              <a:path w="775395" h="685093">
                <a:moveTo>
                  <a:pt x="453142" y="237863"/>
                </a:moveTo>
                <a:lnTo>
                  <a:pt x="452858" y="238154"/>
                </a:lnTo>
                <a:lnTo>
                  <a:pt x="452858" y="277410"/>
                </a:lnTo>
                <a:lnTo>
                  <a:pt x="453142" y="237863"/>
                </a:lnTo>
                <a:close/>
              </a:path>
              <a:path w="775395" h="685093">
                <a:moveTo>
                  <a:pt x="348374" y="129400"/>
                </a:moveTo>
                <a:lnTo>
                  <a:pt x="349226" y="128236"/>
                </a:lnTo>
                <a:lnTo>
                  <a:pt x="349510" y="126783"/>
                </a:lnTo>
                <a:lnTo>
                  <a:pt x="349510" y="122130"/>
                </a:lnTo>
                <a:lnTo>
                  <a:pt x="346954" y="120385"/>
                </a:lnTo>
                <a:lnTo>
                  <a:pt x="344683" y="119804"/>
                </a:lnTo>
                <a:lnTo>
                  <a:pt x="342695" y="119222"/>
                </a:lnTo>
                <a:lnTo>
                  <a:pt x="340140" y="118931"/>
                </a:lnTo>
                <a:lnTo>
                  <a:pt x="335881" y="118931"/>
                </a:lnTo>
                <a:lnTo>
                  <a:pt x="334178" y="118059"/>
                </a:lnTo>
                <a:lnTo>
                  <a:pt x="330487" y="113406"/>
                </a:lnTo>
                <a:lnTo>
                  <a:pt x="329635" y="112534"/>
                </a:lnTo>
                <a:lnTo>
                  <a:pt x="329635" y="111080"/>
                </a:lnTo>
                <a:lnTo>
                  <a:pt x="329919" y="110208"/>
                </a:lnTo>
                <a:lnTo>
                  <a:pt x="330771" y="109335"/>
                </a:lnTo>
                <a:lnTo>
                  <a:pt x="331339" y="108172"/>
                </a:lnTo>
                <a:lnTo>
                  <a:pt x="332474" y="107591"/>
                </a:lnTo>
                <a:lnTo>
                  <a:pt x="332758" y="105264"/>
                </a:lnTo>
                <a:lnTo>
                  <a:pt x="332758" y="104101"/>
                </a:lnTo>
                <a:lnTo>
                  <a:pt x="332474" y="103810"/>
                </a:lnTo>
                <a:lnTo>
                  <a:pt x="332190" y="103229"/>
                </a:lnTo>
                <a:lnTo>
                  <a:pt x="331906" y="102647"/>
                </a:lnTo>
                <a:lnTo>
                  <a:pt x="331339" y="102356"/>
                </a:lnTo>
                <a:lnTo>
                  <a:pt x="332190" y="102356"/>
                </a:lnTo>
                <a:lnTo>
                  <a:pt x="332758" y="102066"/>
                </a:lnTo>
                <a:lnTo>
                  <a:pt x="335597" y="100903"/>
                </a:lnTo>
                <a:lnTo>
                  <a:pt x="336165" y="98576"/>
                </a:lnTo>
                <a:lnTo>
                  <a:pt x="337017" y="96832"/>
                </a:lnTo>
                <a:lnTo>
                  <a:pt x="337301" y="95959"/>
                </a:lnTo>
                <a:lnTo>
                  <a:pt x="337869" y="95087"/>
                </a:lnTo>
                <a:lnTo>
                  <a:pt x="338153" y="94796"/>
                </a:lnTo>
                <a:lnTo>
                  <a:pt x="339856" y="94505"/>
                </a:lnTo>
                <a:lnTo>
                  <a:pt x="342128" y="93924"/>
                </a:lnTo>
                <a:lnTo>
                  <a:pt x="345535" y="93924"/>
                </a:lnTo>
                <a:lnTo>
                  <a:pt x="346386" y="94214"/>
                </a:lnTo>
                <a:lnTo>
                  <a:pt x="346954" y="94214"/>
                </a:lnTo>
                <a:lnTo>
                  <a:pt x="347238" y="94505"/>
                </a:lnTo>
                <a:lnTo>
                  <a:pt x="347238" y="94796"/>
                </a:lnTo>
                <a:lnTo>
                  <a:pt x="347806" y="95959"/>
                </a:lnTo>
                <a:lnTo>
                  <a:pt x="348090" y="96541"/>
                </a:lnTo>
                <a:lnTo>
                  <a:pt x="348658" y="97413"/>
                </a:lnTo>
                <a:lnTo>
                  <a:pt x="349226" y="98285"/>
                </a:lnTo>
                <a:lnTo>
                  <a:pt x="350645" y="98867"/>
                </a:lnTo>
                <a:lnTo>
                  <a:pt x="352349" y="98867"/>
                </a:lnTo>
                <a:lnTo>
                  <a:pt x="352917" y="98576"/>
                </a:lnTo>
                <a:lnTo>
                  <a:pt x="358311" y="98576"/>
                </a:lnTo>
                <a:lnTo>
                  <a:pt x="360583" y="96832"/>
                </a:lnTo>
                <a:lnTo>
                  <a:pt x="362002" y="95087"/>
                </a:lnTo>
                <a:lnTo>
                  <a:pt x="363422" y="93342"/>
                </a:lnTo>
                <a:lnTo>
                  <a:pt x="364558" y="91597"/>
                </a:lnTo>
                <a:lnTo>
                  <a:pt x="364842" y="89853"/>
                </a:lnTo>
                <a:lnTo>
                  <a:pt x="364842" y="85782"/>
                </a:lnTo>
                <a:lnTo>
                  <a:pt x="361718" y="82583"/>
                </a:lnTo>
                <a:lnTo>
                  <a:pt x="353768" y="82583"/>
                </a:lnTo>
                <a:lnTo>
                  <a:pt x="352349" y="82874"/>
                </a:lnTo>
                <a:lnTo>
                  <a:pt x="347522" y="82874"/>
                </a:lnTo>
                <a:lnTo>
                  <a:pt x="343831" y="82583"/>
                </a:lnTo>
                <a:lnTo>
                  <a:pt x="335597" y="82583"/>
                </a:lnTo>
                <a:lnTo>
                  <a:pt x="333610" y="82874"/>
                </a:lnTo>
                <a:lnTo>
                  <a:pt x="331622" y="83165"/>
                </a:lnTo>
                <a:lnTo>
                  <a:pt x="330203" y="83165"/>
                </a:lnTo>
                <a:lnTo>
                  <a:pt x="328783" y="84618"/>
                </a:lnTo>
                <a:lnTo>
                  <a:pt x="328499" y="101193"/>
                </a:lnTo>
                <a:lnTo>
                  <a:pt x="327931" y="101193"/>
                </a:lnTo>
                <a:lnTo>
                  <a:pt x="329067" y="135797"/>
                </a:lnTo>
                <a:lnTo>
                  <a:pt x="344399" y="135797"/>
                </a:lnTo>
                <a:lnTo>
                  <a:pt x="348374" y="129400"/>
                </a:lnTo>
                <a:close/>
              </a:path>
              <a:path w="775395" h="685093">
                <a:moveTo>
                  <a:pt x="438662" y="487649"/>
                </a:moveTo>
                <a:lnTo>
                  <a:pt x="439797" y="481833"/>
                </a:lnTo>
                <a:lnTo>
                  <a:pt x="440933" y="478344"/>
                </a:lnTo>
                <a:lnTo>
                  <a:pt x="441217" y="477762"/>
                </a:lnTo>
                <a:lnTo>
                  <a:pt x="441217" y="473110"/>
                </a:lnTo>
                <a:lnTo>
                  <a:pt x="439230" y="470202"/>
                </a:lnTo>
                <a:lnTo>
                  <a:pt x="436958" y="467585"/>
                </a:lnTo>
                <a:lnTo>
                  <a:pt x="434687" y="465258"/>
                </a:lnTo>
                <a:lnTo>
                  <a:pt x="432415" y="463223"/>
                </a:lnTo>
                <a:lnTo>
                  <a:pt x="429576" y="462932"/>
                </a:lnTo>
                <a:lnTo>
                  <a:pt x="428724" y="462932"/>
                </a:lnTo>
                <a:lnTo>
                  <a:pt x="426737" y="463514"/>
                </a:lnTo>
                <a:lnTo>
                  <a:pt x="425033" y="464677"/>
                </a:lnTo>
                <a:lnTo>
                  <a:pt x="423614" y="465258"/>
                </a:lnTo>
                <a:lnTo>
                  <a:pt x="422478" y="466131"/>
                </a:lnTo>
                <a:lnTo>
                  <a:pt x="421342" y="466712"/>
                </a:lnTo>
                <a:lnTo>
                  <a:pt x="420491" y="466712"/>
                </a:lnTo>
                <a:lnTo>
                  <a:pt x="419071" y="466422"/>
                </a:lnTo>
                <a:lnTo>
                  <a:pt x="419355" y="466422"/>
                </a:lnTo>
                <a:lnTo>
                  <a:pt x="418503" y="465840"/>
                </a:lnTo>
                <a:lnTo>
                  <a:pt x="417651" y="465549"/>
                </a:lnTo>
                <a:lnTo>
                  <a:pt x="416516" y="465258"/>
                </a:lnTo>
                <a:lnTo>
                  <a:pt x="415380" y="488521"/>
                </a:lnTo>
                <a:lnTo>
                  <a:pt x="420207" y="491720"/>
                </a:lnTo>
                <a:lnTo>
                  <a:pt x="419923" y="496082"/>
                </a:lnTo>
                <a:lnTo>
                  <a:pt x="419923" y="504805"/>
                </a:lnTo>
                <a:lnTo>
                  <a:pt x="425033" y="507132"/>
                </a:lnTo>
                <a:lnTo>
                  <a:pt x="427021" y="508586"/>
                </a:lnTo>
                <a:lnTo>
                  <a:pt x="429292" y="509749"/>
                </a:lnTo>
                <a:lnTo>
                  <a:pt x="432699" y="513529"/>
                </a:lnTo>
                <a:lnTo>
                  <a:pt x="434687" y="515855"/>
                </a:lnTo>
                <a:lnTo>
                  <a:pt x="436390" y="517891"/>
                </a:lnTo>
                <a:lnTo>
                  <a:pt x="438378" y="518763"/>
                </a:lnTo>
                <a:lnTo>
                  <a:pt x="438662" y="487649"/>
                </a:lnTo>
                <a:close/>
              </a:path>
              <a:path w="775395" h="685093">
                <a:moveTo>
                  <a:pt x="464499" y="356213"/>
                </a:moveTo>
                <a:lnTo>
                  <a:pt x="467906" y="352724"/>
                </a:lnTo>
                <a:lnTo>
                  <a:pt x="469609" y="350979"/>
                </a:lnTo>
                <a:lnTo>
                  <a:pt x="470461" y="350107"/>
                </a:lnTo>
                <a:lnTo>
                  <a:pt x="472733" y="348653"/>
                </a:lnTo>
                <a:lnTo>
                  <a:pt x="474720" y="347199"/>
                </a:lnTo>
                <a:lnTo>
                  <a:pt x="476707" y="345745"/>
                </a:lnTo>
                <a:lnTo>
                  <a:pt x="479263" y="344291"/>
                </a:lnTo>
                <a:lnTo>
                  <a:pt x="479547" y="340802"/>
                </a:lnTo>
                <a:lnTo>
                  <a:pt x="479547" y="339929"/>
                </a:lnTo>
                <a:lnTo>
                  <a:pt x="478979" y="338766"/>
                </a:lnTo>
                <a:lnTo>
                  <a:pt x="478695" y="337894"/>
                </a:lnTo>
                <a:lnTo>
                  <a:pt x="476707" y="334695"/>
                </a:lnTo>
                <a:lnTo>
                  <a:pt x="475856" y="332950"/>
                </a:lnTo>
                <a:lnTo>
                  <a:pt x="475572" y="330915"/>
                </a:lnTo>
                <a:lnTo>
                  <a:pt x="476140" y="331496"/>
                </a:lnTo>
                <a:lnTo>
                  <a:pt x="476991" y="331787"/>
                </a:lnTo>
                <a:lnTo>
                  <a:pt x="480115" y="331787"/>
                </a:lnTo>
                <a:lnTo>
                  <a:pt x="481250" y="330624"/>
                </a:lnTo>
                <a:lnTo>
                  <a:pt x="482670" y="329170"/>
                </a:lnTo>
                <a:lnTo>
                  <a:pt x="483806" y="328007"/>
                </a:lnTo>
                <a:lnTo>
                  <a:pt x="484657" y="326262"/>
                </a:lnTo>
                <a:lnTo>
                  <a:pt x="484657" y="322773"/>
                </a:lnTo>
                <a:lnTo>
                  <a:pt x="484373" y="322191"/>
                </a:lnTo>
                <a:lnTo>
                  <a:pt x="484089" y="321610"/>
                </a:lnTo>
                <a:lnTo>
                  <a:pt x="483806" y="320737"/>
                </a:lnTo>
                <a:lnTo>
                  <a:pt x="483806" y="320156"/>
                </a:lnTo>
                <a:lnTo>
                  <a:pt x="484089" y="319574"/>
                </a:lnTo>
                <a:lnTo>
                  <a:pt x="484373" y="319574"/>
                </a:lnTo>
                <a:lnTo>
                  <a:pt x="484657" y="319865"/>
                </a:lnTo>
                <a:lnTo>
                  <a:pt x="486645" y="319865"/>
                </a:lnTo>
                <a:lnTo>
                  <a:pt x="488064" y="318993"/>
                </a:lnTo>
                <a:lnTo>
                  <a:pt x="488916" y="318120"/>
                </a:lnTo>
                <a:lnTo>
                  <a:pt x="489768" y="316957"/>
                </a:lnTo>
                <a:lnTo>
                  <a:pt x="490052" y="315794"/>
                </a:lnTo>
                <a:lnTo>
                  <a:pt x="490052" y="313758"/>
                </a:lnTo>
                <a:lnTo>
                  <a:pt x="489768" y="312595"/>
                </a:lnTo>
                <a:lnTo>
                  <a:pt x="489200" y="311723"/>
                </a:lnTo>
                <a:lnTo>
                  <a:pt x="489768" y="311432"/>
                </a:lnTo>
                <a:lnTo>
                  <a:pt x="490904" y="310851"/>
                </a:lnTo>
                <a:lnTo>
                  <a:pt x="492323" y="310851"/>
                </a:lnTo>
                <a:lnTo>
                  <a:pt x="493459" y="311432"/>
                </a:lnTo>
                <a:lnTo>
                  <a:pt x="497718" y="311432"/>
                </a:lnTo>
                <a:lnTo>
                  <a:pt x="499989" y="311141"/>
                </a:lnTo>
                <a:lnTo>
                  <a:pt x="502261" y="310560"/>
                </a:lnTo>
                <a:lnTo>
                  <a:pt x="504248" y="309687"/>
                </a:lnTo>
                <a:lnTo>
                  <a:pt x="505952" y="309106"/>
                </a:lnTo>
                <a:lnTo>
                  <a:pt x="505100" y="298638"/>
                </a:lnTo>
                <a:lnTo>
                  <a:pt x="505100" y="296311"/>
                </a:lnTo>
                <a:lnTo>
                  <a:pt x="505952" y="294857"/>
                </a:lnTo>
                <a:lnTo>
                  <a:pt x="507371" y="293694"/>
                </a:lnTo>
                <a:lnTo>
                  <a:pt x="508507" y="292240"/>
                </a:lnTo>
                <a:lnTo>
                  <a:pt x="510494" y="291368"/>
                </a:lnTo>
                <a:lnTo>
                  <a:pt x="511346" y="291368"/>
                </a:lnTo>
                <a:lnTo>
                  <a:pt x="512766" y="291077"/>
                </a:lnTo>
                <a:lnTo>
                  <a:pt x="515889" y="291077"/>
                </a:lnTo>
                <a:lnTo>
                  <a:pt x="516741" y="290786"/>
                </a:lnTo>
                <a:lnTo>
                  <a:pt x="517592" y="290786"/>
                </a:lnTo>
                <a:lnTo>
                  <a:pt x="518444" y="290496"/>
                </a:lnTo>
                <a:lnTo>
                  <a:pt x="519012" y="290205"/>
                </a:lnTo>
                <a:lnTo>
                  <a:pt x="520148" y="289332"/>
                </a:lnTo>
                <a:lnTo>
                  <a:pt x="520716" y="288169"/>
                </a:lnTo>
                <a:lnTo>
                  <a:pt x="520716" y="287878"/>
                </a:lnTo>
                <a:lnTo>
                  <a:pt x="521000" y="287297"/>
                </a:lnTo>
                <a:lnTo>
                  <a:pt x="521567" y="287006"/>
                </a:lnTo>
                <a:lnTo>
                  <a:pt x="521567" y="290496"/>
                </a:lnTo>
                <a:lnTo>
                  <a:pt x="522135" y="292240"/>
                </a:lnTo>
                <a:lnTo>
                  <a:pt x="522135" y="293403"/>
                </a:lnTo>
                <a:lnTo>
                  <a:pt x="522419" y="294567"/>
                </a:lnTo>
                <a:lnTo>
                  <a:pt x="523271" y="295730"/>
                </a:lnTo>
                <a:lnTo>
                  <a:pt x="524123" y="296893"/>
                </a:lnTo>
                <a:lnTo>
                  <a:pt x="525542" y="297765"/>
                </a:lnTo>
                <a:lnTo>
                  <a:pt x="529801" y="297765"/>
                </a:lnTo>
                <a:lnTo>
                  <a:pt x="532073" y="296020"/>
                </a:lnTo>
                <a:lnTo>
                  <a:pt x="533776" y="294857"/>
                </a:lnTo>
                <a:lnTo>
                  <a:pt x="534912" y="294276"/>
                </a:lnTo>
                <a:lnTo>
                  <a:pt x="535480" y="293403"/>
                </a:lnTo>
                <a:lnTo>
                  <a:pt x="536331" y="293113"/>
                </a:lnTo>
                <a:lnTo>
                  <a:pt x="536899" y="292240"/>
                </a:lnTo>
                <a:lnTo>
                  <a:pt x="537183" y="292240"/>
                </a:lnTo>
                <a:lnTo>
                  <a:pt x="538319" y="291949"/>
                </a:lnTo>
                <a:lnTo>
                  <a:pt x="546553" y="289623"/>
                </a:lnTo>
                <a:lnTo>
                  <a:pt x="548256" y="289042"/>
                </a:lnTo>
                <a:lnTo>
                  <a:pt x="548540" y="289042"/>
                </a:lnTo>
                <a:lnTo>
                  <a:pt x="551663" y="288460"/>
                </a:lnTo>
                <a:lnTo>
                  <a:pt x="554219" y="287878"/>
                </a:lnTo>
                <a:lnTo>
                  <a:pt x="555638" y="287297"/>
                </a:lnTo>
                <a:lnTo>
                  <a:pt x="557058" y="287006"/>
                </a:lnTo>
                <a:lnTo>
                  <a:pt x="558194" y="286134"/>
                </a:lnTo>
                <a:lnTo>
                  <a:pt x="559329" y="285552"/>
                </a:lnTo>
                <a:lnTo>
                  <a:pt x="560749" y="284389"/>
                </a:lnTo>
                <a:lnTo>
                  <a:pt x="560749" y="280900"/>
                </a:lnTo>
                <a:lnTo>
                  <a:pt x="559329" y="276829"/>
                </a:lnTo>
                <a:lnTo>
                  <a:pt x="558194" y="273339"/>
                </a:lnTo>
                <a:lnTo>
                  <a:pt x="556206" y="271013"/>
                </a:lnTo>
                <a:lnTo>
                  <a:pt x="555922" y="270140"/>
                </a:lnTo>
                <a:lnTo>
                  <a:pt x="554786" y="269559"/>
                </a:lnTo>
                <a:lnTo>
                  <a:pt x="551663" y="269559"/>
                </a:lnTo>
                <a:lnTo>
                  <a:pt x="551095" y="270722"/>
                </a:lnTo>
                <a:lnTo>
                  <a:pt x="550244" y="271594"/>
                </a:lnTo>
                <a:lnTo>
                  <a:pt x="549676" y="272467"/>
                </a:lnTo>
                <a:lnTo>
                  <a:pt x="549108" y="273339"/>
                </a:lnTo>
                <a:lnTo>
                  <a:pt x="548256" y="274211"/>
                </a:lnTo>
                <a:lnTo>
                  <a:pt x="547688" y="275084"/>
                </a:lnTo>
                <a:lnTo>
                  <a:pt x="547121" y="275375"/>
                </a:lnTo>
                <a:lnTo>
                  <a:pt x="546553" y="275375"/>
                </a:lnTo>
                <a:lnTo>
                  <a:pt x="546553" y="271885"/>
                </a:lnTo>
                <a:lnTo>
                  <a:pt x="546269" y="271013"/>
                </a:lnTo>
                <a:lnTo>
                  <a:pt x="546269" y="270431"/>
                </a:lnTo>
                <a:lnTo>
                  <a:pt x="545985" y="269268"/>
                </a:lnTo>
                <a:lnTo>
                  <a:pt x="545701" y="268687"/>
                </a:lnTo>
                <a:lnTo>
                  <a:pt x="544849" y="266942"/>
                </a:lnTo>
                <a:lnTo>
                  <a:pt x="542010" y="266942"/>
                </a:lnTo>
                <a:lnTo>
                  <a:pt x="541158" y="267523"/>
                </a:lnTo>
                <a:lnTo>
                  <a:pt x="540590" y="267814"/>
                </a:lnTo>
                <a:lnTo>
                  <a:pt x="539171" y="268977"/>
                </a:lnTo>
                <a:lnTo>
                  <a:pt x="538319" y="269850"/>
                </a:lnTo>
                <a:lnTo>
                  <a:pt x="537751" y="270431"/>
                </a:lnTo>
                <a:lnTo>
                  <a:pt x="537467" y="270722"/>
                </a:lnTo>
                <a:lnTo>
                  <a:pt x="537183" y="270140"/>
                </a:lnTo>
                <a:lnTo>
                  <a:pt x="536615" y="269559"/>
                </a:lnTo>
                <a:lnTo>
                  <a:pt x="536331" y="268977"/>
                </a:lnTo>
                <a:lnTo>
                  <a:pt x="536048" y="268687"/>
                </a:lnTo>
                <a:lnTo>
                  <a:pt x="536615" y="259963"/>
                </a:lnTo>
                <a:lnTo>
                  <a:pt x="537680" y="261490"/>
                </a:lnTo>
                <a:lnTo>
                  <a:pt x="538035" y="261998"/>
                </a:lnTo>
                <a:lnTo>
                  <a:pt x="542294" y="261998"/>
                </a:lnTo>
                <a:lnTo>
                  <a:pt x="543997" y="261126"/>
                </a:lnTo>
                <a:lnTo>
                  <a:pt x="545985" y="259963"/>
                </a:lnTo>
                <a:lnTo>
                  <a:pt x="546269" y="198607"/>
                </a:lnTo>
                <a:lnTo>
                  <a:pt x="543430" y="195117"/>
                </a:lnTo>
                <a:lnTo>
                  <a:pt x="541158" y="191628"/>
                </a:lnTo>
                <a:lnTo>
                  <a:pt x="539739" y="189883"/>
                </a:lnTo>
                <a:lnTo>
                  <a:pt x="538603" y="188139"/>
                </a:lnTo>
                <a:lnTo>
                  <a:pt x="537467" y="260835"/>
                </a:lnTo>
                <a:lnTo>
                  <a:pt x="536615" y="259381"/>
                </a:lnTo>
                <a:lnTo>
                  <a:pt x="534628" y="256473"/>
                </a:lnTo>
                <a:lnTo>
                  <a:pt x="532073" y="255020"/>
                </a:lnTo>
                <a:lnTo>
                  <a:pt x="526394" y="255020"/>
                </a:lnTo>
                <a:lnTo>
                  <a:pt x="523839" y="256183"/>
                </a:lnTo>
                <a:lnTo>
                  <a:pt x="521567" y="257637"/>
                </a:lnTo>
                <a:lnTo>
                  <a:pt x="519012" y="259091"/>
                </a:lnTo>
                <a:lnTo>
                  <a:pt x="518444" y="259381"/>
                </a:lnTo>
                <a:lnTo>
                  <a:pt x="517309" y="259963"/>
                </a:lnTo>
                <a:lnTo>
                  <a:pt x="517592" y="259672"/>
                </a:lnTo>
                <a:lnTo>
                  <a:pt x="520148" y="256764"/>
                </a:lnTo>
                <a:lnTo>
                  <a:pt x="518728" y="195990"/>
                </a:lnTo>
                <a:lnTo>
                  <a:pt x="518444" y="195990"/>
                </a:lnTo>
                <a:lnTo>
                  <a:pt x="517876" y="195699"/>
                </a:lnTo>
                <a:lnTo>
                  <a:pt x="517309" y="195699"/>
                </a:lnTo>
                <a:lnTo>
                  <a:pt x="515605" y="194827"/>
                </a:lnTo>
                <a:lnTo>
                  <a:pt x="514753" y="194536"/>
                </a:lnTo>
                <a:lnTo>
                  <a:pt x="514185" y="193954"/>
                </a:lnTo>
                <a:lnTo>
                  <a:pt x="513618" y="193664"/>
                </a:lnTo>
                <a:lnTo>
                  <a:pt x="513050" y="193082"/>
                </a:lnTo>
                <a:lnTo>
                  <a:pt x="511630" y="191046"/>
                </a:lnTo>
                <a:lnTo>
                  <a:pt x="511062" y="190465"/>
                </a:lnTo>
                <a:lnTo>
                  <a:pt x="511062" y="190174"/>
                </a:lnTo>
                <a:lnTo>
                  <a:pt x="511346" y="189883"/>
                </a:lnTo>
                <a:lnTo>
                  <a:pt x="511630" y="189593"/>
                </a:lnTo>
                <a:lnTo>
                  <a:pt x="511914" y="181160"/>
                </a:lnTo>
                <a:lnTo>
                  <a:pt x="509643" y="180578"/>
                </a:lnTo>
                <a:lnTo>
                  <a:pt x="506803" y="179706"/>
                </a:lnTo>
                <a:lnTo>
                  <a:pt x="504248" y="178833"/>
                </a:lnTo>
                <a:lnTo>
                  <a:pt x="501409" y="178543"/>
                </a:lnTo>
                <a:lnTo>
                  <a:pt x="499137" y="178252"/>
                </a:lnTo>
                <a:lnTo>
                  <a:pt x="498002" y="178252"/>
                </a:lnTo>
                <a:lnTo>
                  <a:pt x="496298" y="176798"/>
                </a:lnTo>
                <a:lnTo>
                  <a:pt x="494027" y="175053"/>
                </a:lnTo>
                <a:lnTo>
                  <a:pt x="491755" y="173599"/>
                </a:lnTo>
                <a:lnTo>
                  <a:pt x="488916" y="171564"/>
                </a:lnTo>
                <a:lnTo>
                  <a:pt x="485225" y="171273"/>
                </a:lnTo>
                <a:lnTo>
                  <a:pt x="476140" y="171273"/>
                </a:lnTo>
                <a:lnTo>
                  <a:pt x="469893" y="172436"/>
                </a:lnTo>
                <a:lnTo>
                  <a:pt x="467054" y="172436"/>
                </a:lnTo>
                <a:lnTo>
                  <a:pt x="465918" y="173018"/>
                </a:lnTo>
                <a:lnTo>
                  <a:pt x="465351" y="173890"/>
                </a:lnTo>
                <a:lnTo>
                  <a:pt x="463647" y="176507"/>
                </a:lnTo>
                <a:lnTo>
                  <a:pt x="463931" y="179706"/>
                </a:lnTo>
                <a:lnTo>
                  <a:pt x="463647" y="190756"/>
                </a:lnTo>
                <a:lnTo>
                  <a:pt x="462511" y="191046"/>
                </a:lnTo>
                <a:lnTo>
                  <a:pt x="461660" y="191337"/>
                </a:lnTo>
                <a:lnTo>
                  <a:pt x="460808" y="191628"/>
                </a:lnTo>
                <a:lnTo>
                  <a:pt x="460240" y="191628"/>
                </a:lnTo>
                <a:lnTo>
                  <a:pt x="459956" y="191919"/>
                </a:lnTo>
                <a:lnTo>
                  <a:pt x="459388" y="192210"/>
                </a:lnTo>
                <a:lnTo>
                  <a:pt x="458820" y="192791"/>
                </a:lnTo>
                <a:lnTo>
                  <a:pt x="458252" y="193664"/>
                </a:lnTo>
                <a:lnTo>
                  <a:pt x="458252" y="195990"/>
                </a:lnTo>
                <a:lnTo>
                  <a:pt x="459104" y="196862"/>
                </a:lnTo>
                <a:lnTo>
                  <a:pt x="459672" y="197153"/>
                </a:lnTo>
                <a:lnTo>
                  <a:pt x="460240" y="197735"/>
                </a:lnTo>
                <a:lnTo>
                  <a:pt x="460808" y="198316"/>
                </a:lnTo>
                <a:lnTo>
                  <a:pt x="461660" y="198607"/>
                </a:lnTo>
                <a:lnTo>
                  <a:pt x="463079" y="199188"/>
                </a:lnTo>
                <a:lnTo>
                  <a:pt x="465351" y="201806"/>
                </a:lnTo>
                <a:lnTo>
                  <a:pt x="467054" y="204132"/>
                </a:lnTo>
                <a:lnTo>
                  <a:pt x="468190" y="205586"/>
                </a:lnTo>
                <a:lnTo>
                  <a:pt x="469042" y="207040"/>
                </a:lnTo>
                <a:lnTo>
                  <a:pt x="469609" y="207912"/>
                </a:lnTo>
                <a:lnTo>
                  <a:pt x="469609" y="208203"/>
                </a:lnTo>
                <a:lnTo>
                  <a:pt x="469325" y="208784"/>
                </a:lnTo>
                <a:lnTo>
                  <a:pt x="469325" y="209366"/>
                </a:lnTo>
                <a:lnTo>
                  <a:pt x="469042" y="210820"/>
                </a:lnTo>
                <a:lnTo>
                  <a:pt x="468190" y="211983"/>
                </a:lnTo>
                <a:lnTo>
                  <a:pt x="467338" y="212855"/>
                </a:lnTo>
                <a:lnTo>
                  <a:pt x="465634" y="214600"/>
                </a:lnTo>
                <a:lnTo>
                  <a:pt x="463647" y="215763"/>
                </a:lnTo>
                <a:lnTo>
                  <a:pt x="463079" y="216054"/>
                </a:lnTo>
                <a:lnTo>
                  <a:pt x="463079" y="215763"/>
                </a:lnTo>
                <a:lnTo>
                  <a:pt x="461660" y="213437"/>
                </a:lnTo>
                <a:lnTo>
                  <a:pt x="459672" y="212274"/>
                </a:lnTo>
                <a:lnTo>
                  <a:pt x="456549" y="212274"/>
                </a:lnTo>
                <a:lnTo>
                  <a:pt x="455697" y="212565"/>
                </a:lnTo>
                <a:lnTo>
                  <a:pt x="454845" y="213146"/>
                </a:lnTo>
                <a:lnTo>
                  <a:pt x="453710" y="214019"/>
                </a:lnTo>
                <a:lnTo>
                  <a:pt x="453142" y="215182"/>
                </a:lnTo>
                <a:lnTo>
                  <a:pt x="453142" y="216926"/>
                </a:lnTo>
                <a:lnTo>
                  <a:pt x="453426" y="217799"/>
                </a:lnTo>
                <a:lnTo>
                  <a:pt x="453710" y="218380"/>
                </a:lnTo>
                <a:lnTo>
                  <a:pt x="454561" y="220416"/>
                </a:lnTo>
                <a:lnTo>
                  <a:pt x="455697" y="221579"/>
                </a:lnTo>
                <a:lnTo>
                  <a:pt x="456265" y="222742"/>
                </a:lnTo>
                <a:lnTo>
                  <a:pt x="457117" y="223905"/>
                </a:lnTo>
                <a:lnTo>
                  <a:pt x="457401" y="224487"/>
                </a:lnTo>
                <a:lnTo>
                  <a:pt x="457401" y="227395"/>
                </a:lnTo>
                <a:lnTo>
                  <a:pt x="457968" y="229140"/>
                </a:lnTo>
                <a:lnTo>
                  <a:pt x="458536" y="231175"/>
                </a:lnTo>
                <a:lnTo>
                  <a:pt x="459104" y="233211"/>
                </a:lnTo>
                <a:lnTo>
                  <a:pt x="459672" y="235246"/>
                </a:lnTo>
                <a:lnTo>
                  <a:pt x="459672" y="237282"/>
                </a:lnTo>
                <a:lnTo>
                  <a:pt x="459388" y="237572"/>
                </a:lnTo>
                <a:lnTo>
                  <a:pt x="458820" y="238154"/>
                </a:lnTo>
                <a:lnTo>
                  <a:pt x="458536" y="238445"/>
                </a:lnTo>
                <a:lnTo>
                  <a:pt x="456833" y="238445"/>
                </a:lnTo>
                <a:lnTo>
                  <a:pt x="455413" y="237863"/>
                </a:lnTo>
                <a:lnTo>
                  <a:pt x="453142" y="237863"/>
                </a:lnTo>
                <a:lnTo>
                  <a:pt x="452858" y="277410"/>
                </a:lnTo>
                <a:lnTo>
                  <a:pt x="452858" y="238154"/>
                </a:lnTo>
                <a:lnTo>
                  <a:pt x="452574" y="237863"/>
                </a:lnTo>
                <a:lnTo>
                  <a:pt x="452858" y="278573"/>
                </a:lnTo>
                <a:lnTo>
                  <a:pt x="452858" y="277992"/>
                </a:lnTo>
                <a:lnTo>
                  <a:pt x="453426" y="278573"/>
                </a:lnTo>
                <a:lnTo>
                  <a:pt x="453710" y="279155"/>
                </a:lnTo>
                <a:lnTo>
                  <a:pt x="453994" y="280027"/>
                </a:lnTo>
                <a:lnTo>
                  <a:pt x="455981" y="297184"/>
                </a:lnTo>
                <a:lnTo>
                  <a:pt x="456549" y="296020"/>
                </a:lnTo>
                <a:lnTo>
                  <a:pt x="458252" y="293985"/>
                </a:lnTo>
                <a:lnTo>
                  <a:pt x="459672" y="291949"/>
                </a:lnTo>
                <a:lnTo>
                  <a:pt x="460808" y="290496"/>
                </a:lnTo>
                <a:lnTo>
                  <a:pt x="462227" y="289042"/>
                </a:lnTo>
                <a:lnTo>
                  <a:pt x="463079" y="288169"/>
                </a:lnTo>
                <a:lnTo>
                  <a:pt x="463363" y="287878"/>
                </a:lnTo>
                <a:lnTo>
                  <a:pt x="463647" y="287588"/>
                </a:lnTo>
                <a:lnTo>
                  <a:pt x="463931" y="287297"/>
                </a:lnTo>
                <a:lnTo>
                  <a:pt x="467338" y="287297"/>
                </a:lnTo>
                <a:lnTo>
                  <a:pt x="470177" y="287006"/>
                </a:lnTo>
                <a:lnTo>
                  <a:pt x="473584" y="287006"/>
                </a:lnTo>
                <a:lnTo>
                  <a:pt x="472733" y="287588"/>
                </a:lnTo>
                <a:lnTo>
                  <a:pt x="471029" y="288169"/>
                </a:lnTo>
                <a:lnTo>
                  <a:pt x="469042" y="289042"/>
                </a:lnTo>
                <a:lnTo>
                  <a:pt x="467054" y="289914"/>
                </a:lnTo>
                <a:lnTo>
                  <a:pt x="465918" y="290496"/>
                </a:lnTo>
                <a:lnTo>
                  <a:pt x="464499" y="290786"/>
                </a:lnTo>
                <a:lnTo>
                  <a:pt x="463363" y="291368"/>
                </a:lnTo>
                <a:lnTo>
                  <a:pt x="461943" y="292531"/>
                </a:lnTo>
                <a:lnTo>
                  <a:pt x="461092" y="359412"/>
                </a:lnTo>
                <a:lnTo>
                  <a:pt x="464499" y="356213"/>
                </a:lnTo>
                <a:close/>
              </a:path>
              <a:path w="775395" h="685093">
                <a:moveTo>
                  <a:pt x="387555" y="445485"/>
                </a:moveTo>
                <a:lnTo>
                  <a:pt x="385568" y="447520"/>
                </a:lnTo>
                <a:lnTo>
                  <a:pt x="383580" y="448974"/>
                </a:lnTo>
                <a:lnTo>
                  <a:pt x="382729" y="449265"/>
                </a:lnTo>
                <a:lnTo>
                  <a:pt x="382161" y="449265"/>
                </a:lnTo>
                <a:lnTo>
                  <a:pt x="382161" y="449556"/>
                </a:lnTo>
                <a:lnTo>
                  <a:pt x="381593" y="449556"/>
                </a:lnTo>
                <a:lnTo>
                  <a:pt x="379889" y="448393"/>
                </a:lnTo>
                <a:lnTo>
                  <a:pt x="377334" y="445485"/>
                </a:lnTo>
                <a:lnTo>
                  <a:pt x="372224" y="440542"/>
                </a:lnTo>
                <a:lnTo>
                  <a:pt x="367681" y="436180"/>
                </a:lnTo>
                <a:lnTo>
                  <a:pt x="367113" y="429782"/>
                </a:lnTo>
                <a:lnTo>
                  <a:pt x="366545" y="426002"/>
                </a:lnTo>
                <a:lnTo>
                  <a:pt x="366261" y="422513"/>
                </a:lnTo>
                <a:lnTo>
                  <a:pt x="366261" y="416115"/>
                </a:lnTo>
                <a:lnTo>
                  <a:pt x="366545" y="413208"/>
                </a:lnTo>
                <a:lnTo>
                  <a:pt x="367113" y="397214"/>
                </a:lnTo>
                <a:lnTo>
                  <a:pt x="366261" y="396633"/>
                </a:lnTo>
                <a:lnTo>
                  <a:pt x="366261" y="396342"/>
                </a:lnTo>
                <a:lnTo>
                  <a:pt x="367397" y="395179"/>
                </a:lnTo>
                <a:lnTo>
                  <a:pt x="369952" y="393143"/>
                </a:lnTo>
                <a:lnTo>
                  <a:pt x="371088" y="392852"/>
                </a:lnTo>
                <a:lnTo>
                  <a:pt x="375063" y="391108"/>
                </a:lnTo>
                <a:lnTo>
                  <a:pt x="379606" y="386746"/>
                </a:lnTo>
                <a:lnTo>
                  <a:pt x="381025" y="383547"/>
                </a:lnTo>
                <a:lnTo>
                  <a:pt x="381593" y="383257"/>
                </a:lnTo>
                <a:lnTo>
                  <a:pt x="384432" y="383257"/>
                </a:lnTo>
                <a:lnTo>
                  <a:pt x="383013" y="195408"/>
                </a:lnTo>
                <a:lnTo>
                  <a:pt x="383013" y="194827"/>
                </a:lnTo>
                <a:lnTo>
                  <a:pt x="382729" y="194536"/>
                </a:lnTo>
                <a:lnTo>
                  <a:pt x="382445" y="193664"/>
                </a:lnTo>
                <a:lnTo>
                  <a:pt x="382161" y="191919"/>
                </a:lnTo>
                <a:lnTo>
                  <a:pt x="382161" y="187848"/>
                </a:lnTo>
                <a:lnTo>
                  <a:pt x="382445" y="186975"/>
                </a:lnTo>
                <a:lnTo>
                  <a:pt x="383864" y="185231"/>
                </a:lnTo>
                <a:lnTo>
                  <a:pt x="385284" y="183486"/>
                </a:lnTo>
                <a:lnTo>
                  <a:pt x="388123" y="181450"/>
                </a:lnTo>
                <a:lnTo>
                  <a:pt x="392098" y="178252"/>
                </a:lnTo>
                <a:lnTo>
                  <a:pt x="397209" y="174181"/>
                </a:lnTo>
                <a:lnTo>
                  <a:pt x="399480" y="171273"/>
                </a:lnTo>
                <a:lnTo>
                  <a:pt x="401184" y="169528"/>
                </a:lnTo>
                <a:lnTo>
                  <a:pt x="402887" y="168074"/>
                </a:lnTo>
                <a:lnTo>
                  <a:pt x="403455" y="167493"/>
                </a:lnTo>
                <a:lnTo>
                  <a:pt x="406862" y="166911"/>
                </a:lnTo>
                <a:lnTo>
                  <a:pt x="408566" y="166620"/>
                </a:lnTo>
                <a:lnTo>
                  <a:pt x="416232" y="166620"/>
                </a:lnTo>
                <a:lnTo>
                  <a:pt x="416516" y="138414"/>
                </a:lnTo>
                <a:lnTo>
                  <a:pt x="417083" y="166620"/>
                </a:lnTo>
                <a:lnTo>
                  <a:pt x="418219" y="166039"/>
                </a:lnTo>
                <a:lnTo>
                  <a:pt x="419355" y="165457"/>
                </a:lnTo>
                <a:lnTo>
                  <a:pt x="419639" y="164003"/>
                </a:lnTo>
                <a:lnTo>
                  <a:pt x="419639" y="161677"/>
                </a:lnTo>
                <a:lnTo>
                  <a:pt x="419923" y="160805"/>
                </a:lnTo>
                <a:lnTo>
                  <a:pt x="420774" y="161386"/>
                </a:lnTo>
                <a:lnTo>
                  <a:pt x="421342" y="161968"/>
                </a:lnTo>
                <a:lnTo>
                  <a:pt x="421910" y="162549"/>
                </a:lnTo>
                <a:lnTo>
                  <a:pt x="422478" y="162840"/>
                </a:lnTo>
                <a:lnTo>
                  <a:pt x="420774" y="164585"/>
                </a:lnTo>
                <a:lnTo>
                  <a:pt x="419639" y="165457"/>
                </a:lnTo>
                <a:lnTo>
                  <a:pt x="419639" y="169528"/>
                </a:lnTo>
                <a:lnTo>
                  <a:pt x="421342" y="170691"/>
                </a:lnTo>
                <a:lnTo>
                  <a:pt x="422194" y="170982"/>
                </a:lnTo>
                <a:lnTo>
                  <a:pt x="423330" y="171273"/>
                </a:lnTo>
                <a:lnTo>
                  <a:pt x="424182" y="171273"/>
                </a:lnTo>
                <a:lnTo>
                  <a:pt x="423614" y="132889"/>
                </a:lnTo>
                <a:lnTo>
                  <a:pt x="422194" y="133180"/>
                </a:lnTo>
                <a:lnTo>
                  <a:pt x="420491" y="133761"/>
                </a:lnTo>
                <a:lnTo>
                  <a:pt x="419071" y="134343"/>
                </a:lnTo>
                <a:lnTo>
                  <a:pt x="417083" y="135797"/>
                </a:lnTo>
                <a:lnTo>
                  <a:pt x="416516" y="138123"/>
                </a:lnTo>
                <a:lnTo>
                  <a:pt x="416516" y="134925"/>
                </a:lnTo>
                <a:lnTo>
                  <a:pt x="415948" y="132308"/>
                </a:lnTo>
                <a:lnTo>
                  <a:pt x="414244" y="130563"/>
                </a:lnTo>
                <a:lnTo>
                  <a:pt x="413109" y="129690"/>
                </a:lnTo>
                <a:lnTo>
                  <a:pt x="411973" y="128818"/>
                </a:lnTo>
                <a:lnTo>
                  <a:pt x="410837" y="128236"/>
                </a:lnTo>
                <a:lnTo>
                  <a:pt x="411689" y="128527"/>
                </a:lnTo>
                <a:lnTo>
                  <a:pt x="412541" y="128527"/>
                </a:lnTo>
                <a:lnTo>
                  <a:pt x="412541" y="88399"/>
                </a:lnTo>
                <a:lnTo>
                  <a:pt x="407714" y="88399"/>
                </a:lnTo>
                <a:lnTo>
                  <a:pt x="405727" y="88689"/>
                </a:lnTo>
                <a:lnTo>
                  <a:pt x="403739" y="88689"/>
                </a:lnTo>
                <a:lnTo>
                  <a:pt x="401468" y="86363"/>
                </a:lnTo>
                <a:lnTo>
                  <a:pt x="398628" y="84328"/>
                </a:lnTo>
                <a:lnTo>
                  <a:pt x="397493" y="83746"/>
                </a:lnTo>
                <a:lnTo>
                  <a:pt x="395505" y="81711"/>
                </a:lnTo>
                <a:lnTo>
                  <a:pt x="393234" y="79966"/>
                </a:lnTo>
                <a:lnTo>
                  <a:pt x="390962" y="78221"/>
                </a:lnTo>
                <a:lnTo>
                  <a:pt x="388407" y="76476"/>
                </a:lnTo>
                <a:lnTo>
                  <a:pt x="385852" y="75895"/>
                </a:lnTo>
                <a:lnTo>
                  <a:pt x="382445" y="75313"/>
                </a:lnTo>
                <a:lnTo>
                  <a:pt x="383297" y="75313"/>
                </a:lnTo>
                <a:lnTo>
                  <a:pt x="375915" y="72987"/>
                </a:lnTo>
                <a:lnTo>
                  <a:pt x="373927" y="72405"/>
                </a:lnTo>
                <a:lnTo>
                  <a:pt x="371656" y="71824"/>
                </a:lnTo>
                <a:lnTo>
                  <a:pt x="369668" y="71242"/>
                </a:lnTo>
                <a:lnTo>
                  <a:pt x="368816" y="70951"/>
                </a:lnTo>
                <a:lnTo>
                  <a:pt x="367965" y="70661"/>
                </a:lnTo>
                <a:lnTo>
                  <a:pt x="367397" y="70370"/>
                </a:lnTo>
                <a:lnTo>
                  <a:pt x="367113" y="69788"/>
                </a:lnTo>
                <a:lnTo>
                  <a:pt x="366261" y="69207"/>
                </a:lnTo>
                <a:lnTo>
                  <a:pt x="365409" y="69207"/>
                </a:lnTo>
                <a:lnTo>
                  <a:pt x="364274" y="69498"/>
                </a:lnTo>
                <a:lnTo>
                  <a:pt x="363990" y="69788"/>
                </a:lnTo>
                <a:lnTo>
                  <a:pt x="363706" y="70079"/>
                </a:lnTo>
                <a:lnTo>
                  <a:pt x="363138" y="70951"/>
                </a:lnTo>
                <a:lnTo>
                  <a:pt x="363138" y="71242"/>
                </a:lnTo>
                <a:lnTo>
                  <a:pt x="362854" y="72115"/>
                </a:lnTo>
                <a:lnTo>
                  <a:pt x="362570" y="72987"/>
                </a:lnTo>
                <a:lnTo>
                  <a:pt x="362570" y="76186"/>
                </a:lnTo>
                <a:lnTo>
                  <a:pt x="363138" y="79094"/>
                </a:lnTo>
                <a:lnTo>
                  <a:pt x="365693" y="80547"/>
                </a:lnTo>
                <a:lnTo>
                  <a:pt x="369100" y="82292"/>
                </a:lnTo>
                <a:lnTo>
                  <a:pt x="374211" y="85491"/>
                </a:lnTo>
                <a:lnTo>
                  <a:pt x="378186" y="87526"/>
                </a:lnTo>
                <a:lnTo>
                  <a:pt x="380457" y="88399"/>
                </a:lnTo>
                <a:lnTo>
                  <a:pt x="383297" y="88980"/>
                </a:lnTo>
                <a:lnTo>
                  <a:pt x="385568" y="89853"/>
                </a:lnTo>
                <a:lnTo>
                  <a:pt x="388123" y="90434"/>
                </a:lnTo>
                <a:lnTo>
                  <a:pt x="390111" y="91307"/>
                </a:lnTo>
                <a:lnTo>
                  <a:pt x="390679" y="92179"/>
                </a:lnTo>
                <a:lnTo>
                  <a:pt x="393802" y="97122"/>
                </a:lnTo>
                <a:lnTo>
                  <a:pt x="401752" y="99449"/>
                </a:lnTo>
                <a:lnTo>
                  <a:pt x="401752" y="99739"/>
                </a:lnTo>
                <a:lnTo>
                  <a:pt x="402319" y="99739"/>
                </a:lnTo>
                <a:lnTo>
                  <a:pt x="411405" y="100903"/>
                </a:lnTo>
                <a:lnTo>
                  <a:pt x="409134" y="102066"/>
                </a:lnTo>
                <a:lnTo>
                  <a:pt x="406294" y="103229"/>
                </a:lnTo>
                <a:lnTo>
                  <a:pt x="403739" y="104392"/>
                </a:lnTo>
                <a:lnTo>
                  <a:pt x="402319" y="104974"/>
                </a:lnTo>
                <a:lnTo>
                  <a:pt x="401184" y="105555"/>
                </a:lnTo>
                <a:lnTo>
                  <a:pt x="400048" y="106427"/>
                </a:lnTo>
                <a:lnTo>
                  <a:pt x="398912" y="107300"/>
                </a:lnTo>
                <a:lnTo>
                  <a:pt x="397777" y="108754"/>
                </a:lnTo>
                <a:lnTo>
                  <a:pt x="397777" y="111371"/>
                </a:lnTo>
                <a:lnTo>
                  <a:pt x="398061" y="112243"/>
                </a:lnTo>
                <a:lnTo>
                  <a:pt x="398345" y="112825"/>
                </a:lnTo>
                <a:lnTo>
                  <a:pt x="399196" y="113988"/>
                </a:lnTo>
                <a:lnTo>
                  <a:pt x="399196" y="116896"/>
                </a:lnTo>
                <a:lnTo>
                  <a:pt x="399480" y="118931"/>
                </a:lnTo>
                <a:lnTo>
                  <a:pt x="400332" y="121548"/>
                </a:lnTo>
                <a:lnTo>
                  <a:pt x="402887" y="123584"/>
                </a:lnTo>
                <a:lnTo>
                  <a:pt x="405159" y="125619"/>
                </a:lnTo>
                <a:lnTo>
                  <a:pt x="407146" y="127073"/>
                </a:lnTo>
                <a:lnTo>
                  <a:pt x="409418" y="127946"/>
                </a:lnTo>
                <a:lnTo>
                  <a:pt x="406862" y="127946"/>
                </a:lnTo>
                <a:lnTo>
                  <a:pt x="405443" y="128818"/>
                </a:lnTo>
                <a:lnTo>
                  <a:pt x="403739" y="129981"/>
                </a:lnTo>
                <a:lnTo>
                  <a:pt x="403171" y="130563"/>
                </a:lnTo>
                <a:lnTo>
                  <a:pt x="402603" y="131144"/>
                </a:lnTo>
                <a:lnTo>
                  <a:pt x="402036" y="131435"/>
                </a:lnTo>
                <a:lnTo>
                  <a:pt x="402036" y="131144"/>
                </a:lnTo>
                <a:lnTo>
                  <a:pt x="401752" y="130854"/>
                </a:lnTo>
                <a:lnTo>
                  <a:pt x="401752" y="130563"/>
                </a:lnTo>
                <a:lnTo>
                  <a:pt x="399764" y="125910"/>
                </a:lnTo>
                <a:lnTo>
                  <a:pt x="395505" y="122712"/>
                </a:lnTo>
                <a:lnTo>
                  <a:pt x="394370" y="121839"/>
                </a:lnTo>
                <a:lnTo>
                  <a:pt x="393518" y="120676"/>
                </a:lnTo>
                <a:lnTo>
                  <a:pt x="390679" y="116314"/>
                </a:lnTo>
                <a:lnTo>
                  <a:pt x="388123" y="113697"/>
                </a:lnTo>
                <a:lnTo>
                  <a:pt x="387271" y="113116"/>
                </a:lnTo>
                <a:lnTo>
                  <a:pt x="386704" y="112534"/>
                </a:lnTo>
                <a:lnTo>
                  <a:pt x="385852" y="111952"/>
                </a:lnTo>
                <a:lnTo>
                  <a:pt x="388407" y="111662"/>
                </a:lnTo>
                <a:lnTo>
                  <a:pt x="390962" y="111371"/>
                </a:lnTo>
                <a:lnTo>
                  <a:pt x="392382" y="111080"/>
                </a:lnTo>
                <a:lnTo>
                  <a:pt x="395505" y="110498"/>
                </a:lnTo>
                <a:lnTo>
                  <a:pt x="396641" y="107591"/>
                </a:lnTo>
                <a:lnTo>
                  <a:pt x="396641" y="105555"/>
                </a:lnTo>
                <a:lnTo>
                  <a:pt x="396925" y="103520"/>
                </a:lnTo>
                <a:lnTo>
                  <a:pt x="395505" y="100612"/>
                </a:lnTo>
                <a:lnTo>
                  <a:pt x="392666" y="100321"/>
                </a:lnTo>
                <a:lnTo>
                  <a:pt x="392098" y="100321"/>
                </a:lnTo>
                <a:lnTo>
                  <a:pt x="391246" y="100030"/>
                </a:lnTo>
                <a:lnTo>
                  <a:pt x="390111" y="99158"/>
                </a:lnTo>
                <a:lnTo>
                  <a:pt x="388975" y="98576"/>
                </a:lnTo>
                <a:lnTo>
                  <a:pt x="387555" y="97704"/>
                </a:lnTo>
                <a:lnTo>
                  <a:pt x="384716" y="97704"/>
                </a:lnTo>
                <a:lnTo>
                  <a:pt x="385284" y="97122"/>
                </a:lnTo>
                <a:lnTo>
                  <a:pt x="385568" y="96541"/>
                </a:lnTo>
                <a:lnTo>
                  <a:pt x="385568" y="94505"/>
                </a:lnTo>
                <a:lnTo>
                  <a:pt x="385284" y="94214"/>
                </a:lnTo>
                <a:lnTo>
                  <a:pt x="383864" y="90434"/>
                </a:lnTo>
                <a:lnTo>
                  <a:pt x="380457" y="88689"/>
                </a:lnTo>
                <a:lnTo>
                  <a:pt x="374495" y="88689"/>
                </a:lnTo>
                <a:lnTo>
                  <a:pt x="371656" y="89853"/>
                </a:lnTo>
                <a:lnTo>
                  <a:pt x="370804" y="92760"/>
                </a:lnTo>
                <a:lnTo>
                  <a:pt x="370804" y="93051"/>
                </a:lnTo>
                <a:lnTo>
                  <a:pt x="370520" y="93633"/>
                </a:lnTo>
                <a:lnTo>
                  <a:pt x="370520" y="93924"/>
                </a:lnTo>
                <a:lnTo>
                  <a:pt x="370804" y="96832"/>
                </a:lnTo>
                <a:lnTo>
                  <a:pt x="372791" y="97704"/>
                </a:lnTo>
                <a:lnTo>
                  <a:pt x="374495" y="98576"/>
                </a:lnTo>
                <a:lnTo>
                  <a:pt x="376198" y="99158"/>
                </a:lnTo>
                <a:lnTo>
                  <a:pt x="377902" y="99739"/>
                </a:lnTo>
                <a:lnTo>
                  <a:pt x="380457" y="99739"/>
                </a:lnTo>
                <a:lnTo>
                  <a:pt x="379322" y="100321"/>
                </a:lnTo>
                <a:lnTo>
                  <a:pt x="378186" y="100903"/>
                </a:lnTo>
                <a:lnTo>
                  <a:pt x="377050" y="101484"/>
                </a:lnTo>
                <a:lnTo>
                  <a:pt x="375915" y="102356"/>
                </a:lnTo>
                <a:lnTo>
                  <a:pt x="374495" y="103229"/>
                </a:lnTo>
                <a:lnTo>
                  <a:pt x="373643" y="104101"/>
                </a:lnTo>
                <a:lnTo>
                  <a:pt x="372791" y="105264"/>
                </a:lnTo>
                <a:lnTo>
                  <a:pt x="371656" y="106137"/>
                </a:lnTo>
                <a:lnTo>
                  <a:pt x="371656" y="109335"/>
                </a:lnTo>
                <a:lnTo>
                  <a:pt x="372507" y="111371"/>
                </a:lnTo>
                <a:lnTo>
                  <a:pt x="374495" y="112825"/>
                </a:lnTo>
                <a:lnTo>
                  <a:pt x="377618" y="113116"/>
                </a:lnTo>
                <a:lnTo>
                  <a:pt x="377050" y="113697"/>
                </a:lnTo>
                <a:lnTo>
                  <a:pt x="376482" y="114570"/>
                </a:lnTo>
                <a:lnTo>
                  <a:pt x="376482" y="116023"/>
                </a:lnTo>
                <a:lnTo>
                  <a:pt x="376198" y="116605"/>
                </a:lnTo>
                <a:lnTo>
                  <a:pt x="376198" y="116896"/>
                </a:lnTo>
                <a:lnTo>
                  <a:pt x="376482" y="120094"/>
                </a:lnTo>
                <a:lnTo>
                  <a:pt x="377618" y="122712"/>
                </a:lnTo>
                <a:lnTo>
                  <a:pt x="379038" y="126783"/>
                </a:lnTo>
                <a:lnTo>
                  <a:pt x="380173" y="129400"/>
                </a:lnTo>
                <a:lnTo>
                  <a:pt x="381025" y="134052"/>
                </a:lnTo>
                <a:lnTo>
                  <a:pt x="381025" y="138123"/>
                </a:lnTo>
                <a:lnTo>
                  <a:pt x="377902" y="138705"/>
                </a:lnTo>
                <a:lnTo>
                  <a:pt x="377050" y="139577"/>
                </a:lnTo>
                <a:lnTo>
                  <a:pt x="374495" y="140450"/>
                </a:lnTo>
                <a:lnTo>
                  <a:pt x="373927" y="140450"/>
                </a:lnTo>
                <a:lnTo>
                  <a:pt x="373643" y="140159"/>
                </a:lnTo>
                <a:lnTo>
                  <a:pt x="373359" y="139577"/>
                </a:lnTo>
                <a:lnTo>
                  <a:pt x="373359" y="138996"/>
                </a:lnTo>
                <a:lnTo>
                  <a:pt x="373075" y="137832"/>
                </a:lnTo>
                <a:lnTo>
                  <a:pt x="373075" y="133180"/>
                </a:lnTo>
                <a:lnTo>
                  <a:pt x="372224" y="129981"/>
                </a:lnTo>
                <a:lnTo>
                  <a:pt x="372507" y="128818"/>
                </a:lnTo>
                <a:lnTo>
                  <a:pt x="372507" y="127946"/>
                </a:lnTo>
                <a:lnTo>
                  <a:pt x="372791" y="127655"/>
                </a:lnTo>
                <a:lnTo>
                  <a:pt x="372791" y="126201"/>
                </a:lnTo>
                <a:lnTo>
                  <a:pt x="372224" y="125038"/>
                </a:lnTo>
                <a:lnTo>
                  <a:pt x="371656" y="124747"/>
                </a:lnTo>
                <a:lnTo>
                  <a:pt x="370804" y="124165"/>
                </a:lnTo>
                <a:lnTo>
                  <a:pt x="370236" y="124165"/>
                </a:lnTo>
                <a:lnTo>
                  <a:pt x="368533" y="124456"/>
                </a:lnTo>
                <a:lnTo>
                  <a:pt x="367113" y="125038"/>
                </a:lnTo>
                <a:lnTo>
                  <a:pt x="363706" y="125038"/>
                </a:lnTo>
                <a:lnTo>
                  <a:pt x="363138" y="124747"/>
                </a:lnTo>
                <a:lnTo>
                  <a:pt x="362286" y="124747"/>
                </a:lnTo>
                <a:lnTo>
                  <a:pt x="361434" y="124456"/>
                </a:lnTo>
                <a:lnTo>
                  <a:pt x="359447" y="124456"/>
                </a:lnTo>
                <a:lnTo>
                  <a:pt x="358027" y="124747"/>
                </a:lnTo>
                <a:lnTo>
                  <a:pt x="356892" y="125619"/>
                </a:lnTo>
                <a:lnTo>
                  <a:pt x="356040" y="126201"/>
                </a:lnTo>
                <a:lnTo>
                  <a:pt x="354904" y="127073"/>
                </a:lnTo>
                <a:lnTo>
                  <a:pt x="354904" y="131144"/>
                </a:lnTo>
                <a:lnTo>
                  <a:pt x="356608" y="132308"/>
                </a:lnTo>
                <a:lnTo>
                  <a:pt x="358311" y="133180"/>
                </a:lnTo>
                <a:lnTo>
                  <a:pt x="359731" y="133471"/>
                </a:lnTo>
                <a:lnTo>
                  <a:pt x="360583" y="135215"/>
                </a:lnTo>
                <a:lnTo>
                  <a:pt x="360583" y="137542"/>
                </a:lnTo>
                <a:lnTo>
                  <a:pt x="360299" y="138123"/>
                </a:lnTo>
                <a:lnTo>
                  <a:pt x="359447" y="138414"/>
                </a:lnTo>
                <a:lnTo>
                  <a:pt x="358879" y="138705"/>
                </a:lnTo>
                <a:lnTo>
                  <a:pt x="356608" y="138996"/>
                </a:lnTo>
                <a:lnTo>
                  <a:pt x="347806" y="138996"/>
                </a:lnTo>
                <a:lnTo>
                  <a:pt x="340424" y="138123"/>
                </a:lnTo>
                <a:lnTo>
                  <a:pt x="334178" y="138123"/>
                </a:lnTo>
                <a:lnTo>
                  <a:pt x="331339" y="138414"/>
                </a:lnTo>
                <a:lnTo>
                  <a:pt x="327080" y="138414"/>
                </a:lnTo>
                <a:lnTo>
                  <a:pt x="326512" y="138123"/>
                </a:lnTo>
                <a:lnTo>
                  <a:pt x="325944" y="138123"/>
                </a:lnTo>
                <a:lnTo>
                  <a:pt x="325944" y="137832"/>
                </a:lnTo>
                <a:lnTo>
                  <a:pt x="326512" y="136960"/>
                </a:lnTo>
                <a:lnTo>
                  <a:pt x="329067" y="135797"/>
                </a:lnTo>
                <a:lnTo>
                  <a:pt x="327931" y="101193"/>
                </a:lnTo>
                <a:lnTo>
                  <a:pt x="325660" y="101193"/>
                </a:lnTo>
                <a:lnTo>
                  <a:pt x="323389" y="101775"/>
                </a:lnTo>
                <a:lnTo>
                  <a:pt x="321117" y="101775"/>
                </a:lnTo>
                <a:lnTo>
                  <a:pt x="321401" y="101484"/>
                </a:lnTo>
                <a:lnTo>
                  <a:pt x="321685" y="101193"/>
                </a:lnTo>
                <a:lnTo>
                  <a:pt x="322253" y="100903"/>
                </a:lnTo>
                <a:lnTo>
                  <a:pt x="323105" y="100321"/>
                </a:lnTo>
                <a:lnTo>
                  <a:pt x="324524" y="99158"/>
                </a:lnTo>
                <a:lnTo>
                  <a:pt x="324808" y="97122"/>
                </a:lnTo>
                <a:lnTo>
                  <a:pt x="325092" y="95087"/>
                </a:lnTo>
                <a:lnTo>
                  <a:pt x="326512" y="88399"/>
                </a:lnTo>
                <a:lnTo>
                  <a:pt x="326512" y="87236"/>
                </a:lnTo>
                <a:lnTo>
                  <a:pt x="326228" y="86945"/>
                </a:lnTo>
                <a:lnTo>
                  <a:pt x="326228" y="86654"/>
                </a:lnTo>
                <a:lnTo>
                  <a:pt x="325092" y="83165"/>
                </a:lnTo>
                <a:lnTo>
                  <a:pt x="321117" y="82874"/>
                </a:lnTo>
                <a:lnTo>
                  <a:pt x="320265" y="82874"/>
                </a:lnTo>
                <a:lnTo>
                  <a:pt x="319130" y="83165"/>
                </a:lnTo>
                <a:lnTo>
                  <a:pt x="318278" y="83746"/>
                </a:lnTo>
                <a:lnTo>
                  <a:pt x="316007" y="85200"/>
                </a:lnTo>
                <a:lnTo>
                  <a:pt x="315439" y="85782"/>
                </a:lnTo>
                <a:lnTo>
                  <a:pt x="314587" y="85782"/>
                </a:lnTo>
                <a:lnTo>
                  <a:pt x="314303" y="85491"/>
                </a:lnTo>
                <a:lnTo>
                  <a:pt x="313735" y="85491"/>
                </a:lnTo>
                <a:lnTo>
                  <a:pt x="312883" y="84328"/>
                </a:lnTo>
                <a:lnTo>
                  <a:pt x="312032" y="82874"/>
                </a:lnTo>
                <a:lnTo>
                  <a:pt x="311464" y="81711"/>
                </a:lnTo>
                <a:lnTo>
                  <a:pt x="309760" y="79966"/>
                </a:lnTo>
                <a:lnTo>
                  <a:pt x="307205" y="79966"/>
                </a:lnTo>
                <a:lnTo>
                  <a:pt x="307205" y="103520"/>
                </a:lnTo>
                <a:lnTo>
                  <a:pt x="308909" y="103810"/>
                </a:lnTo>
                <a:lnTo>
                  <a:pt x="308909" y="106427"/>
                </a:lnTo>
                <a:lnTo>
                  <a:pt x="307205" y="104683"/>
                </a:lnTo>
                <a:lnTo>
                  <a:pt x="304934" y="104101"/>
                </a:lnTo>
                <a:lnTo>
                  <a:pt x="300959" y="104101"/>
                </a:lnTo>
                <a:lnTo>
                  <a:pt x="299539" y="104392"/>
                </a:lnTo>
                <a:lnTo>
                  <a:pt x="297836" y="104392"/>
                </a:lnTo>
                <a:lnTo>
                  <a:pt x="293861" y="104974"/>
                </a:lnTo>
                <a:lnTo>
                  <a:pt x="287898" y="106137"/>
                </a:lnTo>
                <a:lnTo>
                  <a:pt x="284207" y="106137"/>
                </a:lnTo>
                <a:lnTo>
                  <a:pt x="283923" y="105555"/>
                </a:lnTo>
                <a:lnTo>
                  <a:pt x="282788" y="104683"/>
                </a:lnTo>
                <a:lnTo>
                  <a:pt x="279948" y="103229"/>
                </a:lnTo>
                <a:lnTo>
                  <a:pt x="279948" y="370171"/>
                </a:lnTo>
                <a:lnTo>
                  <a:pt x="280232" y="370462"/>
                </a:lnTo>
                <a:lnTo>
                  <a:pt x="280516" y="371625"/>
                </a:lnTo>
                <a:lnTo>
                  <a:pt x="280800" y="372788"/>
                </a:lnTo>
                <a:lnTo>
                  <a:pt x="281368" y="374242"/>
                </a:lnTo>
                <a:lnTo>
                  <a:pt x="281936" y="376278"/>
                </a:lnTo>
                <a:lnTo>
                  <a:pt x="282504" y="378022"/>
                </a:lnTo>
                <a:lnTo>
                  <a:pt x="279948" y="375405"/>
                </a:lnTo>
                <a:lnTo>
                  <a:pt x="279948" y="400704"/>
                </a:lnTo>
                <a:lnTo>
                  <a:pt x="280232" y="400704"/>
                </a:lnTo>
                <a:lnTo>
                  <a:pt x="280516" y="400413"/>
                </a:lnTo>
                <a:lnTo>
                  <a:pt x="281936" y="402448"/>
                </a:lnTo>
                <a:lnTo>
                  <a:pt x="283355" y="405066"/>
                </a:lnTo>
                <a:lnTo>
                  <a:pt x="285059" y="406810"/>
                </a:lnTo>
                <a:lnTo>
                  <a:pt x="286479" y="408264"/>
                </a:lnTo>
                <a:lnTo>
                  <a:pt x="287614" y="410009"/>
                </a:lnTo>
                <a:lnTo>
                  <a:pt x="288182" y="410881"/>
                </a:lnTo>
                <a:lnTo>
                  <a:pt x="287898" y="411463"/>
                </a:lnTo>
                <a:lnTo>
                  <a:pt x="287898" y="414952"/>
                </a:lnTo>
                <a:lnTo>
                  <a:pt x="289602" y="416697"/>
                </a:lnTo>
                <a:lnTo>
                  <a:pt x="291021" y="417569"/>
                </a:lnTo>
                <a:lnTo>
                  <a:pt x="292441" y="418151"/>
                </a:lnTo>
                <a:lnTo>
                  <a:pt x="293861" y="418733"/>
                </a:lnTo>
                <a:lnTo>
                  <a:pt x="294428" y="418733"/>
                </a:lnTo>
                <a:lnTo>
                  <a:pt x="294712" y="419023"/>
                </a:lnTo>
                <a:lnTo>
                  <a:pt x="295280" y="419605"/>
                </a:lnTo>
                <a:lnTo>
                  <a:pt x="296416" y="421350"/>
                </a:lnTo>
                <a:lnTo>
                  <a:pt x="297552" y="422804"/>
                </a:lnTo>
                <a:lnTo>
                  <a:pt x="298971" y="424257"/>
                </a:lnTo>
                <a:lnTo>
                  <a:pt x="300391" y="426002"/>
                </a:lnTo>
                <a:lnTo>
                  <a:pt x="304366" y="426002"/>
                </a:lnTo>
                <a:lnTo>
                  <a:pt x="305785" y="425421"/>
                </a:lnTo>
                <a:lnTo>
                  <a:pt x="306637" y="424257"/>
                </a:lnTo>
                <a:lnTo>
                  <a:pt x="307773" y="423094"/>
                </a:lnTo>
                <a:lnTo>
                  <a:pt x="308341" y="421640"/>
                </a:lnTo>
                <a:lnTo>
                  <a:pt x="308341" y="416697"/>
                </a:lnTo>
                <a:lnTo>
                  <a:pt x="306069" y="414371"/>
                </a:lnTo>
                <a:lnTo>
                  <a:pt x="304082" y="412335"/>
                </a:lnTo>
                <a:lnTo>
                  <a:pt x="302094" y="410300"/>
                </a:lnTo>
                <a:lnTo>
                  <a:pt x="299823" y="408555"/>
                </a:lnTo>
                <a:lnTo>
                  <a:pt x="298971" y="407683"/>
                </a:lnTo>
                <a:lnTo>
                  <a:pt x="298403" y="407392"/>
                </a:lnTo>
                <a:lnTo>
                  <a:pt x="298119" y="405647"/>
                </a:lnTo>
                <a:lnTo>
                  <a:pt x="297836" y="402739"/>
                </a:lnTo>
                <a:lnTo>
                  <a:pt x="297268" y="400122"/>
                </a:lnTo>
                <a:lnTo>
                  <a:pt x="296132" y="396342"/>
                </a:lnTo>
                <a:lnTo>
                  <a:pt x="292725" y="393143"/>
                </a:lnTo>
                <a:lnTo>
                  <a:pt x="290170" y="390526"/>
                </a:lnTo>
                <a:lnTo>
                  <a:pt x="289034" y="388491"/>
                </a:lnTo>
                <a:lnTo>
                  <a:pt x="288182" y="386455"/>
                </a:lnTo>
                <a:lnTo>
                  <a:pt x="291305" y="390817"/>
                </a:lnTo>
                <a:lnTo>
                  <a:pt x="295564" y="394888"/>
                </a:lnTo>
                <a:lnTo>
                  <a:pt x="297836" y="397505"/>
                </a:lnTo>
                <a:lnTo>
                  <a:pt x="299255" y="399250"/>
                </a:lnTo>
                <a:lnTo>
                  <a:pt x="302094" y="403902"/>
                </a:lnTo>
                <a:lnTo>
                  <a:pt x="304650" y="408264"/>
                </a:lnTo>
                <a:lnTo>
                  <a:pt x="306069" y="410300"/>
                </a:lnTo>
                <a:lnTo>
                  <a:pt x="307205" y="412335"/>
                </a:lnTo>
                <a:lnTo>
                  <a:pt x="308341" y="414080"/>
                </a:lnTo>
                <a:lnTo>
                  <a:pt x="308625" y="414952"/>
                </a:lnTo>
                <a:lnTo>
                  <a:pt x="309192" y="415534"/>
                </a:lnTo>
                <a:lnTo>
                  <a:pt x="309760" y="416115"/>
                </a:lnTo>
                <a:lnTo>
                  <a:pt x="310328" y="416697"/>
                </a:lnTo>
                <a:lnTo>
                  <a:pt x="310896" y="417279"/>
                </a:lnTo>
                <a:lnTo>
                  <a:pt x="312316" y="417279"/>
                </a:lnTo>
                <a:lnTo>
                  <a:pt x="312600" y="417569"/>
                </a:lnTo>
                <a:lnTo>
                  <a:pt x="314587" y="419605"/>
                </a:lnTo>
                <a:lnTo>
                  <a:pt x="316007" y="421350"/>
                </a:lnTo>
                <a:lnTo>
                  <a:pt x="317426" y="422804"/>
                </a:lnTo>
                <a:lnTo>
                  <a:pt x="318562" y="424257"/>
                </a:lnTo>
                <a:lnTo>
                  <a:pt x="318846" y="424839"/>
                </a:lnTo>
                <a:lnTo>
                  <a:pt x="318846" y="425130"/>
                </a:lnTo>
                <a:lnTo>
                  <a:pt x="319414" y="426002"/>
                </a:lnTo>
                <a:lnTo>
                  <a:pt x="319982" y="427456"/>
                </a:lnTo>
                <a:lnTo>
                  <a:pt x="320549" y="428619"/>
                </a:lnTo>
                <a:lnTo>
                  <a:pt x="320833" y="430655"/>
                </a:lnTo>
                <a:lnTo>
                  <a:pt x="320833" y="431527"/>
                </a:lnTo>
                <a:lnTo>
                  <a:pt x="320549" y="432400"/>
                </a:lnTo>
                <a:lnTo>
                  <a:pt x="320265" y="433272"/>
                </a:lnTo>
                <a:lnTo>
                  <a:pt x="320265" y="434144"/>
                </a:lnTo>
                <a:lnTo>
                  <a:pt x="320549" y="438506"/>
                </a:lnTo>
                <a:lnTo>
                  <a:pt x="322821" y="444031"/>
                </a:lnTo>
                <a:lnTo>
                  <a:pt x="326512" y="446939"/>
                </a:lnTo>
                <a:lnTo>
                  <a:pt x="329635" y="449265"/>
                </a:lnTo>
                <a:lnTo>
                  <a:pt x="341844" y="455953"/>
                </a:lnTo>
                <a:lnTo>
                  <a:pt x="343547" y="457116"/>
                </a:lnTo>
                <a:lnTo>
                  <a:pt x="343831" y="457407"/>
                </a:lnTo>
                <a:lnTo>
                  <a:pt x="345251" y="459733"/>
                </a:lnTo>
                <a:lnTo>
                  <a:pt x="346954" y="461769"/>
                </a:lnTo>
                <a:lnTo>
                  <a:pt x="348658" y="463804"/>
                </a:lnTo>
                <a:lnTo>
                  <a:pt x="351213" y="466422"/>
                </a:lnTo>
                <a:lnTo>
                  <a:pt x="354620" y="466712"/>
                </a:lnTo>
                <a:lnTo>
                  <a:pt x="354904" y="466422"/>
                </a:lnTo>
                <a:lnTo>
                  <a:pt x="359731" y="466422"/>
                </a:lnTo>
                <a:lnTo>
                  <a:pt x="362570" y="467585"/>
                </a:lnTo>
                <a:lnTo>
                  <a:pt x="362570" y="467875"/>
                </a:lnTo>
                <a:lnTo>
                  <a:pt x="362854" y="468457"/>
                </a:lnTo>
                <a:lnTo>
                  <a:pt x="363990" y="469911"/>
                </a:lnTo>
                <a:lnTo>
                  <a:pt x="365125" y="471074"/>
                </a:lnTo>
                <a:lnTo>
                  <a:pt x="366261" y="472528"/>
                </a:lnTo>
                <a:lnTo>
                  <a:pt x="367681" y="473982"/>
                </a:lnTo>
                <a:lnTo>
                  <a:pt x="370236" y="474273"/>
                </a:lnTo>
                <a:lnTo>
                  <a:pt x="371656" y="474273"/>
                </a:lnTo>
                <a:lnTo>
                  <a:pt x="373075" y="473110"/>
                </a:lnTo>
                <a:lnTo>
                  <a:pt x="373927" y="471947"/>
                </a:lnTo>
                <a:lnTo>
                  <a:pt x="375347" y="469911"/>
                </a:lnTo>
                <a:lnTo>
                  <a:pt x="376198" y="468748"/>
                </a:lnTo>
                <a:lnTo>
                  <a:pt x="376766" y="468166"/>
                </a:lnTo>
                <a:lnTo>
                  <a:pt x="377050" y="467875"/>
                </a:lnTo>
                <a:lnTo>
                  <a:pt x="377334" y="467585"/>
                </a:lnTo>
                <a:lnTo>
                  <a:pt x="380173" y="467585"/>
                </a:lnTo>
                <a:lnTo>
                  <a:pt x="381025" y="468166"/>
                </a:lnTo>
                <a:lnTo>
                  <a:pt x="382161" y="469039"/>
                </a:lnTo>
                <a:lnTo>
                  <a:pt x="383013" y="470202"/>
                </a:lnTo>
                <a:lnTo>
                  <a:pt x="383864" y="471656"/>
                </a:lnTo>
                <a:lnTo>
                  <a:pt x="385284" y="473110"/>
                </a:lnTo>
                <a:lnTo>
                  <a:pt x="386136" y="474564"/>
                </a:lnTo>
                <a:lnTo>
                  <a:pt x="387555" y="445485"/>
                </a:lnTo>
                <a:close/>
              </a:path>
              <a:path w="775395" h="685093">
                <a:moveTo>
                  <a:pt x="394086" y="203841"/>
                </a:moveTo>
                <a:lnTo>
                  <a:pt x="392950" y="204423"/>
                </a:lnTo>
                <a:lnTo>
                  <a:pt x="392666" y="203550"/>
                </a:lnTo>
                <a:lnTo>
                  <a:pt x="392382" y="202096"/>
                </a:lnTo>
                <a:lnTo>
                  <a:pt x="391814" y="200642"/>
                </a:lnTo>
                <a:lnTo>
                  <a:pt x="391246" y="198898"/>
                </a:lnTo>
                <a:lnTo>
                  <a:pt x="390111" y="196571"/>
                </a:lnTo>
                <a:lnTo>
                  <a:pt x="387555" y="195990"/>
                </a:lnTo>
                <a:lnTo>
                  <a:pt x="385000" y="195408"/>
                </a:lnTo>
                <a:lnTo>
                  <a:pt x="383297" y="195408"/>
                </a:lnTo>
                <a:lnTo>
                  <a:pt x="383013" y="195117"/>
                </a:lnTo>
                <a:lnTo>
                  <a:pt x="383013" y="195408"/>
                </a:lnTo>
                <a:lnTo>
                  <a:pt x="384432" y="383257"/>
                </a:lnTo>
                <a:lnTo>
                  <a:pt x="394086" y="383257"/>
                </a:lnTo>
                <a:lnTo>
                  <a:pt x="394086" y="203841"/>
                </a:lnTo>
                <a:close/>
              </a:path>
            </a:pathLst>
          </a:custGeom>
          <a:solidFill>
            <a:srgbClr val="E6E6E6"/>
          </a:solidFill>
        </p:spPr>
        <p:txBody>
          <a:bodyPr wrap="square" lIns="0" tIns="0" rIns="0" bIns="0" rtlCol="0">
            <a:noAutofit/>
          </a:bodyPr>
          <a:lstStyle/>
          <a:p>
            <a:endParaRPr sz="1758"/>
          </a:p>
        </p:txBody>
      </p:sp>
      <p:sp>
        <p:nvSpPr>
          <p:cNvPr id="1301" name="object 583"/>
          <p:cNvSpPr/>
          <p:nvPr/>
        </p:nvSpPr>
        <p:spPr>
          <a:xfrm>
            <a:off x="9174421" y="2150973"/>
            <a:ext cx="1785207" cy="825161"/>
          </a:xfrm>
          <a:custGeom>
            <a:avLst/>
            <a:gdLst/>
            <a:ahLst/>
            <a:cxnLst/>
            <a:rect l="l" t="t" r="r" b="b"/>
            <a:pathLst>
              <a:path w="1828184" h="845026">
                <a:moveTo>
                  <a:pt x="1329614" y="26752"/>
                </a:moveTo>
                <a:lnTo>
                  <a:pt x="1331318" y="26752"/>
                </a:lnTo>
                <a:lnTo>
                  <a:pt x="1329614" y="47398"/>
                </a:lnTo>
                <a:lnTo>
                  <a:pt x="1328478" y="44199"/>
                </a:lnTo>
                <a:lnTo>
                  <a:pt x="1327911" y="43327"/>
                </a:lnTo>
                <a:lnTo>
                  <a:pt x="1327627" y="43036"/>
                </a:lnTo>
                <a:lnTo>
                  <a:pt x="1327343" y="42745"/>
                </a:lnTo>
                <a:lnTo>
                  <a:pt x="1326775" y="42454"/>
                </a:lnTo>
                <a:lnTo>
                  <a:pt x="1326207" y="42164"/>
                </a:lnTo>
                <a:lnTo>
                  <a:pt x="1325356" y="41582"/>
                </a:lnTo>
                <a:lnTo>
                  <a:pt x="1324291" y="41146"/>
                </a:lnTo>
                <a:lnTo>
                  <a:pt x="1323652" y="40710"/>
                </a:lnTo>
                <a:lnTo>
                  <a:pt x="1323652" y="26170"/>
                </a:lnTo>
                <a:lnTo>
                  <a:pt x="1329614" y="26752"/>
                </a:lnTo>
                <a:close/>
              </a:path>
              <a:path w="1828184" h="845026">
                <a:moveTo>
                  <a:pt x="1324291" y="41146"/>
                </a:moveTo>
                <a:lnTo>
                  <a:pt x="1323936" y="41000"/>
                </a:lnTo>
                <a:lnTo>
                  <a:pt x="1322516" y="40128"/>
                </a:lnTo>
                <a:lnTo>
                  <a:pt x="1322232" y="40128"/>
                </a:lnTo>
                <a:lnTo>
                  <a:pt x="1321948" y="39837"/>
                </a:lnTo>
                <a:lnTo>
                  <a:pt x="1323652" y="26170"/>
                </a:lnTo>
                <a:lnTo>
                  <a:pt x="1323652" y="40710"/>
                </a:lnTo>
                <a:lnTo>
                  <a:pt x="1324291" y="41146"/>
                </a:lnTo>
                <a:close/>
              </a:path>
              <a:path w="1828184" h="845026">
                <a:moveTo>
                  <a:pt x="1316554" y="26461"/>
                </a:moveTo>
                <a:lnTo>
                  <a:pt x="1317973" y="26170"/>
                </a:lnTo>
                <a:lnTo>
                  <a:pt x="1323652" y="26170"/>
                </a:lnTo>
                <a:lnTo>
                  <a:pt x="1321948" y="39837"/>
                </a:lnTo>
                <a:lnTo>
                  <a:pt x="1318825" y="38093"/>
                </a:lnTo>
                <a:lnTo>
                  <a:pt x="1316554" y="26461"/>
                </a:lnTo>
                <a:close/>
              </a:path>
              <a:path w="1828184" h="845026">
                <a:moveTo>
                  <a:pt x="1313714" y="26752"/>
                </a:moveTo>
                <a:lnTo>
                  <a:pt x="1314566" y="26752"/>
                </a:lnTo>
                <a:lnTo>
                  <a:pt x="1315418" y="26461"/>
                </a:lnTo>
                <a:lnTo>
                  <a:pt x="1316554" y="26461"/>
                </a:lnTo>
                <a:lnTo>
                  <a:pt x="1318825" y="38093"/>
                </a:lnTo>
                <a:lnTo>
                  <a:pt x="1315134" y="36348"/>
                </a:lnTo>
                <a:lnTo>
                  <a:pt x="1313714" y="26752"/>
                </a:lnTo>
                <a:close/>
              </a:path>
              <a:path w="1828184" h="845026">
                <a:moveTo>
                  <a:pt x="1311159" y="31986"/>
                </a:moveTo>
                <a:lnTo>
                  <a:pt x="1312011" y="27624"/>
                </a:lnTo>
                <a:lnTo>
                  <a:pt x="1312863" y="27333"/>
                </a:lnTo>
                <a:lnTo>
                  <a:pt x="1313714" y="26752"/>
                </a:lnTo>
                <a:lnTo>
                  <a:pt x="1315134" y="36348"/>
                </a:lnTo>
                <a:lnTo>
                  <a:pt x="1312863" y="34022"/>
                </a:lnTo>
                <a:lnTo>
                  <a:pt x="1312011" y="32858"/>
                </a:lnTo>
                <a:lnTo>
                  <a:pt x="1311159" y="31986"/>
                </a:lnTo>
                <a:close/>
              </a:path>
              <a:path w="1828184" h="845026">
                <a:moveTo>
                  <a:pt x="1311159" y="30241"/>
                </a:moveTo>
                <a:lnTo>
                  <a:pt x="1311159" y="29078"/>
                </a:lnTo>
                <a:lnTo>
                  <a:pt x="1312011" y="27624"/>
                </a:lnTo>
                <a:lnTo>
                  <a:pt x="1311159" y="31986"/>
                </a:lnTo>
                <a:lnTo>
                  <a:pt x="1311159" y="30241"/>
                </a:lnTo>
                <a:close/>
              </a:path>
              <a:path w="1828184" h="845026">
                <a:moveTo>
                  <a:pt x="1300086" y="29660"/>
                </a:moveTo>
                <a:lnTo>
                  <a:pt x="1300086" y="54958"/>
                </a:lnTo>
                <a:lnTo>
                  <a:pt x="1298666" y="54958"/>
                </a:lnTo>
                <a:lnTo>
                  <a:pt x="1297531" y="31114"/>
                </a:lnTo>
                <a:lnTo>
                  <a:pt x="1300086" y="29660"/>
                </a:lnTo>
                <a:close/>
              </a:path>
              <a:path w="1828184" h="845026">
                <a:moveTo>
                  <a:pt x="1281631" y="62228"/>
                </a:moveTo>
                <a:lnTo>
                  <a:pt x="1280779" y="61937"/>
                </a:lnTo>
                <a:lnTo>
                  <a:pt x="1281631" y="35475"/>
                </a:lnTo>
                <a:lnTo>
                  <a:pt x="1283051" y="32858"/>
                </a:lnTo>
                <a:lnTo>
                  <a:pt x="1281631" y="62228"/>
                </a:lnTo>
                <a:close/>
              </a:path>
              <a:path w="1828184" h="845026">
                <a:moveTo>
                  <a:pt x="1278792" y="63391"/>
                </a:moveTo>
                <a:lnTo>
                  <a:pt x="1276236" y="67753"/>
                </a:lnTo>
                <a:lnTo>
                  <a:pt x="1277372" y="56121"/>
                </a:lnTo>
                <a:lnTo>
                  <a:pt x="1277940" y="56994"/>
                </a:lnTo>
                <a:lnTo>
                  <a:pt x="1278792" y="57866"/>
                </a:lnTo>
                <a:lnTo>
                  <a:pt x="1278792" y="63391"/>
                </a:lnTo>
                <a:close/>
              </a:path>
              <a:path w="1828184" h="845026">
                <a:moveTo>
                  <a:pt x="1271410" y="71533"/>
                </a:moveTo>
                <a:lnTo>
                  <a:pt x="1271694" y="30532"/>
                </a:lnTo>
                <a:lnTo>
                  <a:pt x="1275669" y="33149"/>
                </a:lnTo>
                <a:lnTo>
                  <a:pt x="1275953" y="49433"/>
                </a:lnTo>
                <a:lnTo>
                  <a:pt x="1277372" y="56121"/>
                </a:lnTo>
                <a:lnTo>
                  <a:pt x="1276236" y="67753"/>
                </a:lnTo>
                <a:lnTo>
                  <a:pt x="1272830" y="70661"/>
                </a:lnTo>
                <a:lnTo>
                  <a:pt x="1271410" y="71533"/>
                </a:lnTo>
                <a:close/>
              </a:path>
              <a:path w="1828184" h="845026">
                <a:moveTo>
                  <a:pt x="1269990" y="73278"/>
                </a:moveTo>
                <a:lnTo>
                  <a:pt x="1268571" y="74732"/>
                </a:lnTo>
                <a:lnTo>
                  <a:pt x="1271694" y="30532"/>
                </a:lnTo>
                <a:lnTo>
                  <a:pt x="1271410" y="71533"/>
                </a:lnTo>
                <a:lnTo>
                  <a:pt x="1269990" y="73278"/>
                </a:lnTo>
                <a:close/>
              </a:path>
              <a:path w="1828184" h="845026">
                <a:moveTo>
                  <a:pt x="1251819" y="34312"/>
                </a:moveTo>
                <a:lnTo>
                  <a:pt x="1252671" y="33731"/>
                </a:lnTo>
                <a:lnTo>
                  <a:pt x="1251819" y="59029"/>
                </a:lnTo>
                <a:lnTo>
                  <a:pt x="1251535" y="58738"/>
                </a:lnTo>
                <a:lnTo>
                  <a:pt x="1251251" y="58157"/>
                </a:lnTo>
                <a:lnTo>
                  <a:pt x="1250683" y="57866"/>
                </a:lnTo>
                <a:lnTo>
                  <a:pt x="1249832" y="56703"/>
                </a:lnTo>
                <a:lnTo>
                  <a:pt x="1249832" y="35475"/>
                </a:lnTo>
                <a:lnTo>
                  <a:pt x="1251819" y="34312"/>
                </a:lnTo>
                <a:close/>
              </a:path>
              <a:path w="1828184" h="845026">
                <a:moveTo>
                  <a:pt x="1140805" y="66008"/>
                </a:moveTo>
                <a:lnTo>
                  <a:pt x="1141089" y="57575"/>
                </a:lnTo>
                <a:lnTo>
                  <a:pt x="1141941" y="58157"/>
                </a:lnTo>
                <a:lnTo>
                  <a:pt x="1142225" y="59611"/>
                </a:lnTo>
                <a:lnTo>
                  <a:pt x="1142225" y="62519"/>
                </a:lnTo>
                <a:lnTo>
                  <a:pt x="1141373" y="64263"/>
                </a:lnTo>
                <a:lnTo>
                  <a:pt x="1140805" y="66008"/>
                </a:lnTo>
                <a:close/>
              </a:path>
              <a:path w="1828184" h="845026">
                <a:moveTo>
                  <a:pt x="1140521" y="66590"/>
                </a:moveTo>
                <a:lnTo>
                  <a:pt x="1140237" y="67171"/>
                </a:lnTo>
                <a:lnTo>
                  <a:pt x="1141089" y="57575"/>
                </a:lnTo>
                <a:lnTo>
                  <a:pt x="1140805" y="66008"/>
                </a:lnTo>
                <a:lnTo>
                  <a:pt x="1140521" y="66590"/>
                </a:lnTo>
                <a:close/>
              </a:path>
              <a:path w="1828184" h="845026">
                <a:moveTo>
                  <a:pt x="1125189" y="58157"/>
                </a:moveTo>
                <a:lnTo>
                  <a:pt x="1125189" y="70079"/>
                </a:lnTo>
                <a:lnTo>
                  <a:pt x="1124621" y="68334"/>
                </a:lnTo>
                <a:lnTo>
                  <a:pt x="1124054" y="65427"/>
                </a:lnTo>
                <a:lnTo>
                  <a:pt x="1124054" y="59611"/>
                </a:lnTo>
                <a:lnTo>
                  <a:pt x="1125189" y="58157"/>
                </a:lnTo>
                <a:close/>
              </a:path>
              <a:path w="1828184" h="845026">
                <a:moveTo>
                  <a:pt x="1118659" y="70079"/>
                </a:moveTo>
                <a:lnTo>
                  <a:pt x="1118659" y="66590"/>
                </a:lnTo>
                <a:lnTo>
                  <a:pt x="1118943" y="68625"/>
                </a:lnTo>
                <a:lnTo>
                  <a:pt x="1118943" y="69498"/>
                </a:lnTo>
                <a:lnTo>
                  <a:pt x="1118659" y="70079"/>
                </a:lnTo>
                <a:close/>
              </a:path>
              <a:path w="1828184" h="845026">
                <a:moveTo>
                  <a:pt x="1108154" y="60483"/>
                </a:moveTo>
                <a:lnTo>
                  <a:pt x="1105315" y="77058"/>
                </a:lnTo>
                <a:lnTo>
                  <a:pt x="1104179" y="77640"/>
                </a:lnTo>
                <a:lnTo>
                  <a:pt x="1103327" y="77930"/>
                </a:lnTo>
                <a:lnTo>
                  <a:pt x="1102191" y="78221"/>
                </a:lnTo>
                <a:lnTo>
                  <a:pt x="1101624" y="59320"/>
                </a:lnTo>
                <a:lnTo>
                  <a:pt x="1108154" y="60483"/>
                </a:lnTo>
                <a:close/>
              </a:path>
              <a:path w="1828184" h="845026">
                <a:moveTo>
                  <a:pt x="1102191" y="78221"/>
                </a:moveTo>
                <a:lnTo>
                  <a:pt x="1072947" y="54377"/>
                </a:lnTo>
                <a:lnTo>
                  <a:pt x="1078058" y="54377"/>
                </a:lnTo>
                <a:lnTo>
                  <a:pt x="1087427" y="58448"/>
                </a:lnTo>
                <a:lnTo>
                  <a:pt x="1095093" y="58448"/>
                </a:lnTo>
                <a:lnTo>
                  <a:pt x="1101624" y="59320"/>
                </a:lnTo>
                <a:lnTo>
                  <a:pt x="1102191" y="78221"/>
                </a:lnTo>
                <a:close/>
              </a:path>
              <a:path w="1828184" h="845026">
                <a:moveTo>
                  <a:pt x="1072947" y="54377"/>
                </a:moveTo>
                <a:lnTo>
                  <a:pt x="1007077" y="256473"/>
                </a:lnTo>
                <a:lnTo>
                  <a:pt x="1048530" y="116896"/>
                </a:lnTo>
                <a:lnTo>
                  <a:pt x="1053182" y="45342"/>
                </a:lnTo>
                <a:lnTo>
                  <a:pt x="1062158" y="47107"/>
                </a:lnTo>
                <a:lnTo>
                  <a:pt x="1066417" y="48561"/>
                </a:lnTo>
                <a:lnTo>
                  <a:pt x="1068688" y="50015"/>
                </a:lnTo>
                <a:lnTo>
                  <a:pt x="1078058" y="54377"/>
                </a:lnTo>
                <a:lnTo>
                  <a:pt x="1072947" y="54377"/>
                </a:lnTo>
                <a:close/>
              </a:path>
              <a:path w="1828184" h="845026">
                <a:moveTo>
                  <a:pt x="1045691" y="117477"/>
                </a:moveTo>
                <a:lnTo>
                  <a:pt x="1048530" y="116896"/>
                </a:lnTo>
                <a:lnTo>
                  <a:pt x="1023545" y="128527"/>
                </a:lnTo>
                <a:lnTo>
                  <a:pt x="1023829" y="118350"/>
                </a:lnTo>
                <a:lnTo>
                  <a:pt x="1030643" y="118059"/>
                </a:lnTo>
                <a:lnTo>
                  <a:pt x="1034334" y="117768"/>
                </a:lnTo>
                <a:lnTo>
                  <a:pt x="1041432" y="117187"/>
                </a:lnTo>
                <a:lnTo>
                  <a:pt x="1045691" y="117477"/>
                </a:lnTo>
                <a:close/>
              </a:path>
              <a:path w="1828184" h="845026">
                <a:moveTo>
                  <a:pt x="1023261" y="128818"/>
                </a:moveTo>
                <a:lnTo>
                  <a:pt x="1023545" y="128527"/>
                </a:lnTo>
                <a:lnTo>
                  <a:pt x="1048530" y="116896"/>
                </a:lnTo>
                <a:lnTo>
                  <a:pt x="1007077" y="256473"/>
                </a:lnTo>
                <a:lnTo>
                  <a:pt x="1008213" y="129400"/>
                </a:lnTo>
                <a:lnTo>
                  <a:pt x="1020705" y="128818"/>
                </a:lnTo>
                <a:lnTo>
                  <a:pt x="1023261" y="128818"/>
                </a:lnTo>
                <a:close/>
              </a:path>
              <a:path w="1828184" h="845026">
                <a:moveTo>
                  <a:pt x="1020705" y="128818"/>
                </a:moveTo>
                <a:lnTo>
                  <a:pt x="1008213" y="129400"/>
                </a:lnTo>
                <a:lnTo>
                  <a:pt x="1010200" y="126783"/>
                </a:lnTo>
                <a:lnTo>
                  <a:pt x="1014459" y="126783"/>
                </a:lnTo>
                <a:lnTo>
                  <a:pt x="1018150" y="127364"/>
                </a:lnTo>
                <a:lnTo>
                  <a:pt x="1020705" y="128818"/>
                </a:lnTo>
                <a:close/>
              </a:path>
              <a:path w="1828184" h="845026">
                <a:moveTo>
                  <a:pt x="1008213" y="129400"/>
                </a:moveTo>
                <a:lnTo>
                  <a:pt x="1007077" y="256473"/>
                </a:lnTo>
                <a:lnTo>
                  <a:pt x="1007077" y="256183"/>
                </a:lnTo>
                <a:lnTo>
                  <a:pt x="1006793" y="255892"/>
                </a:lnTo>
                <a:lnTo>
                  <a:pt x="1006793" y="132017"/>
                </a:lnTo>
                <a:lnTo>
                  <a:pt x="1008213" y="129400"/>
                </a:lnTo>
                <a:close/>
              </a:path>
              <a:path w="1828184" h="845026">
                <a:moveTo>
                  <a:pt x="1053182" y="45342"/>
                </a:moveTo>
                <a:lnTo>
                  <a:pt x="1048530" y="116896"/>
                </a:lnTo>
                <a:lnTo>
                  <a:pt x="1048246" y="116314"/>
                </a:lnTo>
                <a:lnTo>
                  <a:pt x="1047962" y="115733"/>
                </a:lnTo>
                <a:lnTo>
                  <a:pt x="1047394" y="114860"/>
                </a:lnTo>
                <a:lnTo>
                  <a:pt x="1046826" y="113988"/>
                </a:lnTo>
                <a:lnTo>
                  <a:pt x="1045975" y="113116"/>
                </a:lnTo>
                <a:lnTo>
                  <a:pt x="1045407" y="112825"/>
                </a:lnTo>
                <a:lnTo>
                  <a:pt x="1043703" y="112825"/>
                </a:lnTo>
                <a:lnTo>
                  <a:pt x="1038593" y="113406"/>
                </a:lnTo>
                <a:lnTo>
                  <a:pt x="1038409" y="43313"/>
                </a:lnTo>
                <a:lnTo>
                  <a:pt x="1053182" y="45342"/>
                </a:lnTo>
                <a:close/>
              </a:path>
              <a:path w="1828184" h="845026">
                <a:moveTo>
                  <a:pt x="1038409" y="43313"/>
                </a:moveTo>
                <a:lnTo>
                  <a:pt x="1038593" y="113406"/>
                </a:lnTo>
                <a:lnTo>
                  <a:pt x="1032346" y="113406"/>
                </a:lnTo>
                <a:lnTo>
                  <a:pt x="1031211" y="113116"/>
                </a:lnTo>
                <a:lnTo>
                  <a:pt x="1030643" y="113116"/>
                </a:lnTo>
                <a:lnTo>
                  <a:pt x="1029791" y="42745"/>
                </a:lnTo>
                <a:lnTo>
                  <a:pt x="1038409" y="43313"/>
                </a:lnTo>
                <a:close/>
              </a:path>
              <a:path w="1828184" h="845026">
                <a:moveTo>
                  <a:pt x="1030643" y="113116"/>
                </a:moveTo>
                <a:lnTo>
                  <a:pt x="1028655" y="79966"/>
                </a:lnTo>
                <a:lnTo>
                  <a:pt x="1027803" y="79675"/>
                </a:lnTo>
                <a:lnTo>
                  <a:pt x="1025248" y="79675"/>
                </a:lnTo>
                <a:lnTo>
                  <a:pt x="1026952" y="42745"/>
                </a:lnTo>
                <a:lnTo>
                  <a:pt x="1029791" y="42745"/>
                </a:lnTo>
                <a:lnTo>
                  <a:pt x="1030643" y="113116"/>
                </a:lnTo>
                <a:close/>
              </a:path>
              <a:path w="1828184" h="845026">
                <a:moveTo>
                  <a:pt x="1027520" y="113116"/>
                </a:moveTo>
                <a:lnTo>
                  <a:pt x="1023261" y="116314"/>
                </a:lnTo>
                <a:lnTo>
                  <a:pt x="1025248" y="82874"/>
                </a:lnTo>
                <a:lnTo>
                  <a:pt x="1027520" y="81129"/>
                </a:lnTo>
                <a:lnTo>
                  <a:pt x="1028655" y="79966"/>
                </a:lnTo>
                <a:lnTo>
                  <a:pt x="1030643" y="113116"/>
                </a:lnTo>
                <a:lnTo>
                  <a:pt x="1027520" y="113116"/>
                </a:lnTo>
                <a:close/>
              </a:path>
              <a:path w="1828184" h="845026">
                <a:moveTo>
                  <a:pt x="1023261" y="116314"/>
                </a:moveTo>
                <a:lnTo>
                  <a:pt x="1019002" y="117477"/>
                </a:lnTo>
                <a:lnTo>
                  <a:pt x="1019570" y="87236"/>
                </a:lnTo>
                <a:lnTo>
                  <a:pt x="1022977" y="84618"/>
                </a:lnTo>
                <a:lnTo>
                  <a:pt x="1025248" y="82874"/>
                </a:lnTo>
                <a:lnTo>
                  <a:pt x="1023261" y="116314"/>
                </a:lnTo>
                <a:close/>
              </a:path>
              <a:path w="1828184" h="845026">
                <a:moveTo>
                  <a:pt x="1019570" y="87236"/>
                </a:moveTo>
                <a:lnTo>
                  <a:pt x="1019002" y="117477"/>
                </a:lnTo>
                <a:lnTo>
                  <a:pt x="1018718" y="117477"/>
                </a:lnTo>
                <a:lnTo>
                  <a:pt x="1018150" y="117768"/>
                </a:lnTo>
                <a:lnTo>
                  <a:pt x="1016163" y="117768"/>
                </a:lnTo>
                <a:lnTo>
                  <a:pt x="1015879" y="89853"/>
                </a:lnTo>
                <a:lnTo>
                  <a:pt x="1019570" y="87236"/>
                </a:lnTo>
                <a:close/>
              </a:path>
              <a:path w="1828184" h="845026">
                <a:moveTo>
                  <a:pt x="1015879" y="89853"/>
                </a:moveTo>
                <a:lnTo>
                  <a:pt x="1016163" y="117768"/>
                </a:lnTo>
                <a:lnTo>
                  <a:pt x="1014743" y="116605"/>
                </a:lnTo>
                <a:lnTo>
                  <a:pt x="1013891" y="115733"/>
                </a:lnTo>
                <a:lnTo>
                  <a:pt x="1013039" y="114860"/>
                </a:lnTo>
                <a:lnTo>
                  <a:pt x="1013039" y="91307"/>
                </a:lnTo>
                <a:lnTo>
                  <a:pt x="1015879" y="89853"/>
                </a:lnTo>
                <a:close/>
              </a:path>
              <a:path w="1828184" h="845026">
                <a:moveTo>
                  <a:pt x="1011620" y="92179"/>
                </a:moveTo>
                <a:lnTo>
                  <a:pt x="1011904" y="91888"/>
                </a:lnTo>
                <a:lnTo>
                  <a:pt x="1012472" y="91597"/>
                </a:lnTo>
                <a:lnTo>
                  <a:pt x="1013039" y="91307"/>
                </a:lnTo>
                <a:lnTo>
                  <a:pt x="1013039" y="114860"/>
                </a:lnTo>
                <a:lnTo>
                  <a:pt x="1012472" y="113697"/>
                </a:lnTo>
                <a:lnTo>
                  <a:pt x="1012188" y="112534"/>
                </a:lnTo>
                <a:lnTo>
                  <a:pt x="1011620" y="92179"/>
                </a:lnTo>
                <a:close/>
              </a:path>
              <a:path w="1828184" h="845026">
                <a:moveTo>
                  <a:pt x="1011620" y="92179"/>
                </a:moveTo>
                <a:lnTo>
                  <a:pt x="1012188" y="112534"/>
                </a:lnTo>
                <a:lnTo>
                  <a:pt x="1011336" y="92470"/>
                </a:lnTo>
                <a:lnTo>
                  <a:pt x="1011469" y="46085"/>
                </a:lnTo>
                <a:lnTo>
                  <a:pt x="1022409" y="43327"/>
                </a:lnTo>
                <a:lnTo>
                  <a:pt x="1015027" y="80257"/>
                </a:lnTo>
                <a:lnTo>
                  <a:pt x="1014459" y="88399"/>
                </a:lnTo>
                <a:lnTo>
                  <a:pt x="1011620" y="92179"/>
                </a:lnTo>
                <a:close/>
              </a:path>
              <a:path w="1828184" h="845026">
                <a:moveTo>
                  <a:pt x="1026952" y="42745"/>
                </a:moveTo>
                <a:lnTo>
                  <a:pt x="1025248" y="79675"/>
                </a:lnTo>
                <a:lnTo>
                  <a:pt x="1022693" y="79675"/>
                </a:lnTo>
                <a:lnTo>
                  <a:pt x="1019570" y="79966"/>
                </a:lnTo>
                <a:lnTo>
                  <a:pt x="1016446" y="80257"/>
                </a:lnTo>
                <a:lnTo>
                  <a:pt x="1022409" y="43327"/>
                </a:lnTo>
                <a:lnTo>
                  <a:pt x="1024680" y="43036"/>
                </a:lnTo>
                <a:lnTo>
                  <a:pt x="1026952" y="42745"/>
                </a:lnTo>
                <a:close/>
              </a:path>
              <a:path w="1828184" h="845026">
                <a:moveTo>
                  <a:pt x="997424" y="99449"/>
                </a:moveTo>
                <a:lnTo>
                  <a:pt x="996288" y="99158"/>
                </a:lnTo>
                <a:lnTo>
                  <a:pt x="997424" y="50306"/>
                </a:lnTo>
                <a:lnTo>
                  <a:pt x="997994" y="50123"/>
                </a:lnTo>
                <a:lnTo>
                  <a:pt x="1000547" y="98867"/>
                </a:lnTo>
                <a:lnTo>
                  <a:pt x="997424" y="99449"/>
                </a:lnTo>
                <a:close/>
              </a:path>
              <a:path w="1828184" h="845026">
                <a:moveTo>
                  <a:pt x="993449" y="101775"/>
                </a:moveTo>
                <a:lnTo>
                  <a:pt x="992597" y="102938"/>
                </a:lnTo>
                <a:lnTo>
                  <a:pt x="992881" y="51760"/>
                </a:lnTo>
                <a:lnTo>
                  <a:pt x="997424" y="50306"/>
                </a:lnTo>
                <a:lnTo>
                  <a:pt x="996288" y="99158"/>
                </a:lnTo>
                <a:lnTo>
                  <a:pt x="993449" y="101775"/>
                </a:lnTo>
                <a:close/>
              </a:path>
              <a:path w="1828184" h="845026">
                <a:moveTo>
                  <a:pt x="992881" y="51760"/>
                </a:moveTo>
                <a:lnTo>
                  <a:pt x="992597" y="102938"/>
                </a:lnTo>
                <a:lnTo>
                  <a:pt x="992029" y="103810"/>
                </a:lnTo>
                <a:lnTo>
                  <a:pt x="991461" y="104392"/>
                </a:lnTo>
                <a:lnTo>
                  <a:pt x="991177" y="104974"/>
                </a:lnTo>
                <a:lnTo>
                  <a:pt x="988622" y="53213"/>
                </a:lnTo>
                <a:lnTo>
                  <a:pt x="992881" y="51760"/>
                </a:lnTo>
                <a:close/>
              </a:path>
              <a:path w="1828184" h="845026">
                <a:moveTo>
                  <a:pt x="1019286" y="119222"/>
                </a:moveTo>
                <a:lnTo>
                  <a:pt x="1019854" y="118931"/>
                </a:lnTo>
                <a:lnTo>
                  <a:pt x="1020989" y="118641"/>
                </a:lnTo>
                <a:lnTo>
                  <a:pt x="1022125" y="118350"/>
                </a:lnTo>
                <a:lnTo>
                  <a:pt x="1023829" y="118350"/>
                </a:lnTo>
                <a:lnTo>
                  <a:pt x="1023545" y="128527"/>
                </a:lnTo>
                <a:lnTo>
                  <a:pt x="1022977" y="128236"/>
                </a:lnTo>
                <a:lnTo>
                  <a:pt x="1022409" y="127946"/>
                </a:lnTo>
                <a:lnTo>
                  <a:pt x="1021841" y="127655"/>
                </a:lnTo>
                <a:lnTo>
                  <a:pt x="1020421" y="126492"/>
                </a:lnTo>
                <a:lnTo>
                  <a:pt x="1019286" y="119222"/>
                </a:lnTo>
                <a:close/>
              </a:path>
              <a:path w="1828184" h="845026">
                <a:moveTo>
                  <a:pt x="1018718" y="125619"/>
                </a:moveTo>
                <a:lnTo>
                  <a:pt x="1017582" y="124456"/>
                </a:lnTo>
                <a:lnTo>
                  <a:pt x="1018150" y="119513"/>
                </a:lnTo>
                <a:lnTo>
                  <a:pt x="1018718" y="119222"/>
                </a:lnTo>
                <a:lnTo>
                  <a:pt x="1019286" y="119222"/>
                </a:lnTo>
                <a:lnTo>
                  <a:pt x="1020421" y="126492"/>
                </a:lnTo>
                <a:lnTo>
                  <a:pt x="1018718" y="125619"/>
                </a:lnTo>
                <a:close/>
              </a:path>
              <a:path w="1828184" h="845026">
                <a:moveTo>
                  <a:pt x="1017582" y="120094"/>
                </a:moveTo>
                <a:lnTo>
                  <a:pt x="1018150" y="119513"/>
                </a:lnTo>
                <a:lnTo>
                  <a:pt x="1017582" y="124456"/>
                </a:lnTo>
                <a:lnTo>
                  <a:pt x="1017298" y="123875"/>
                </a:lnTo>
                <a:lnTo>
                  <a:pt x="1016730" y="123584"/>
                </a:lnTo>
                <a:lnTo>
                  <a:pt x="1016730" y="120676"/>
                </a:lnTo>
                <a:lnTo>
                  <a:pt x="1017582" y="120094"/>
                </a:lnTo>
                <a:close/>
              </a:path>
              <a:path w="1828184" h="845026">
                <a:moveTo>
                  <a:pt x="1015311" y="85491"/>
                </a:moveTo>
                <a:lnTo>
                  <a:pt x="1014459" y="88399"/>
                </a:lnTo>
                <a:lnTo>
                  <a:pt x="1015027" y="80257"/>
                </a:lnTo>
                <a:lnTo>
                  <a:pt x="1015311" y="80838"/>
                </a:lnTo>
                <a:lnTo>
                  <a:pt x="1015311" y="85491"/>
                </a:lnTo>
                <a:close/>
              </a:path>
              <a:path w="1828184" h="845026">
                <a:moveTo>
                  <a:pt x="848364" y="159641"/>
                </a:moveTo>
                <a:lnTo>
                  <a:pt x="848648" y="159351"/>
                </a:lnTo>
                <a:lnTo>
                  <a:pt x="849783" y="147719"/>
                </a:lnTo>
                <a:lnTo>
                  <a:pt x="851203" y="146847"/>
                </a:lnTo>
                <a:lnTo>
                  <a:pt x="852906" y="146556"/>
                </a:lnTo>
                <a:lnTo>
                  <a:pt x="854326" y="146556"/>
                </a:lnTo>
                <a:lnTo>
                  <a:pt x="853190" y="172436"/>
                </a:lnTo>
                <a:lnTo>
                  <a:pt x="850919" y="172145"/>
                </a:lnTo>
                <a:lnTo>
                  <a:pt x="849499" y="170691"/>
                </a:lnTo>
                <a:lnTo>
                  <a:pt x="848364" y="159641"/>
                </a:lnTo>
                <a:close/>
              </a:path>
              <a:path w="1828184" h="845026">
                <a:moveTo>
                  <a:pt x="849499" y="170691"/>
                </a:moveTo>
                <a:lnTo>
                  <a:pt x="848080" y="169237"/>
                </a:lnTo>
                <a:lnTo>
                  <a:pt x="846944" y="167493"/>
                </a:lnTo>
                <a:lnTo>
                  <a:pt x="846376" y="165748"/>
                </a:lnTo>
                <a:lnTo>
                  <a:pt x="846376" y="163712"/>
                </a:lnTo>
                <a:lnTo>
                  <a:pt x="846944" y="160514"/>
                </a:lnTo>
                <a:lnTo>
                  <a:pt x="848364" y="159641"/>
                </a:lnTo>
                <a:lnTo>
                  <a:pt x="849499" y="170691"/>
                </a:lnTo>
                <a:close/>
              </a:path>
              <a:path w="1828184" h="845026">
                <a:moveTo>
                  <a:pt x="854894" y="261417"/>
                </a:moveTo>
                <a:lnTo>
                  <a:pt x="854326" y="259672"/>
                </a:lnTo>
                <a:lnTo>
                  <a:pt x="853190" y="258218"/>
                </a:lnTo>
                <a:lnTo>
                  <a:pt x="852339" y="256473"/>
                </a:lnTo>
                <a:lnTo>
                  <a:pt x="851771" y="241062"/>
                </a:lnTo>
                <a:lnTo>
                  <a:pt x="852339" y="240189"/>
                </a:lnTo>
                <a:lnTo>
                  <a:pt x="852622" y="238154"/>
                </a:lnTo>
                <a:lnTo>
                  <a:pt x="855462" y="215182"/>
                </a:lnTo>
                <a:lnTo>
                  <a:pt x="854894" y="261417"/>
                </a:lnTo>
                <a:close/>
              </a:path>
              <a:path w="1828184" h="845026">
                <a:moveTo>
                  <a:pt x="852339" y="256473"/>
                </a:moveTo>
                <a:lnTo>
                  <a:pt x="851203" y="255020"/>
                </a:lnTo>
                <a:lnTo>
                  <a:pt x="850635" y="254147"/>
                </a:lnTo>
                <a:lnTo>
                  <a:pt x="848931" y="252402"/>
                </a:lnTo>
                <a:lnTo>
                  <a:pt x="848364" y="250367"/>
                </a:lnTo>
                <a:lnTo>
                  <a:pt x="848364" y="248331"/>
                </a:lnTo>
                <a:lnTo>
                  <a:pt x="848931" y="243970"/>
                </a:lnTo>
                <a:lnTo>
                  <a:pt x="850635" y="242225"/>
                </a:lnTo>
                <a:lnTo>
                  <a:pt x="851771" y="241062"/>
                </a:lnTo>
                <a:lnTo>
                  <a:pt x="852339" y="256473"/>
                </a:lnTo>
                <a:close/>
              </a:path>
              <a:path w="1828184" h="845026">
                <a:moveTo>
                  <a:pt x="854326" y="146556"/>
                </a:moveTo>
                <a:lnTo>
                  <a:pt x="854326" y="146265"/>
                </a:lnTo>
                <a:lnTo>
                  <a:pt x="854610" y="146265"/>
                </a:lnTo>
                <a:lnTo>
                  <a:pt x="854326" y="172727"/>
                </a:lnTo>
                <a:lnTo>
                  <a:pt x="853474" y="172727"/>
                </a:lnTo>
                <a:lnTo>
                  <a:pt x="853190" y="172436"/>
                </a:lnTo>
                <a:lnTo>
                  <a:pt x="854326" y="146556"/>
                </a:lnTo>
                <a:close/>
              </a:path>
              <a:path w="1828184" h="845026">
                <a:moveTo>
                  <a:pt x="848648" y="158769"/>
                </a:moveTo>
                <a:lnTo>
                  <a:pt x="848080" y="156734"/>
                </a:lnTo>
                <a:lnTo>
                  <a:pt x="848364" y="148301"/>
                </a:lnTo>
                <a:lnTo>
                  <a:pt x="849783" y="147719"/>
                </a:lnTo>
                <a:lnTo>
                  <a:pt x="848648" y="159351"/>
                </a:lnTo>
                <a:lnTo>
                  <a:pt x="848648" y="158769"/>
                </a:lnTo>
                <a:close/>
              </a:path>
              <a:path w="1828184" h="845026">
                <a:moveTo>
                  <a:pt x="848364" y="148301"/>
                </a:moveTo>
                <a:lnTo>
                  <a:pt x="848080" y="156734"/>
                </a:lnTo>
                <a:lnTo>
                  <a:pt x="847228" y="154117"/>
                </a:lnTo>
                <a:lnTo>
                  <a:pt x="847228" y="152372"/>
                </a:lnTo>
                <a:lnTo>
                  <a:pt x="846944" y="150336"/>
                </a:lnTo>
                <a:lnTo>
                  <a:pt x="848364" y="148301"/>
                </a:lnTo>
                <a:close/>
              </a:path>
              <a:path w="1828184" h="845026">
                <a:moveTo>
                  <a:pt x="991461" y="296020"/>
                </a:moveTo>
                <a:lnTo>
                  <a:pt x="992881" y="296602"/>
                </a:lnTo>
                <a:lnTo>
                  <a:pt x="994017" y="296893"/>
                </a:lnTo>
                <a:lnTo>
                  <a:pt x="947737" y="438506"/>
                </a:lnTo>
                <a:lnTo>
                  <a:pt x="965056" y="283807"/>
                </a:lnTo>
                <a:lnTo>
                  <a:pt x="966476" y="284680"/>
                </a:lnTo>
                <a:lnTo>
                  <a:pt x="967328" y="285261"/>
                </a:lnTo>
                <a:lnTo>
                  <a:pt x="988622" y="296020"/>
                </a:lnTo>
                <a:lnTo>
                  <a:pt x="991461" y="296020"/>
                </a:lnTo>
                <a:close/>
              </a:path>
              <a:path w="1828184" h="845026">
                <a:moveTo>
                  <a:pt x="977549" y="288460"/>
                </a:moveTo>
                <a:lnTo>
                  <a:pt x="979536" y="289332"/>
                </a:lnTo>
                <a:lnTo>
                  <a:pt x="980104" y="289914"/>
                </a:lnTo>
                <a:lnTo>
                  <a:pt x="981808" y="291368"/>
                </a:lnTo>
                <a:lnTo>
                  <a:pt x="984079" y="293113"/>
                </a:lnTo>
                <a:lnTo>
                  <a:pt x="986067" y="294567"/>
                </a:lnTo>
                <a:lnTo>
                  <a:pt x="975278" y="287588"/>
                </a:lnTo>
                <a:lnTo>
                  <a:pt x="977549" y="288460"/>
                </a:lnTo>
                <a:close/>
              </a:path>
              <a:path w="1828184" h="845026">
                <a:moveTo>
                  <a:pt x="967328" y="285261"/>
                </a:moveTo>
                <a:lnTo>
                  <a:pt x="967896" y="285261"/>
                </a:lnTo>
                <a:lnTo>
                  <a:pt x="970167" y="285552"/>
                </a:lnTo>
                <a:lnTo>
                  <a:pt x="972722" y="286425"/>
                </a:lnTo>
                <a:lnTo>
                  <a:pt x="975278" y="287588"/>
                </a:lnTo>
                <a:lnTo>
                  <a:pt x="986067" y="294567"/>
                </a:lnTo>
                <a:lnTo>
                  <a:pt x="988622" y="296020"/>
                </a:lnTo>
                <a:lnTo>
                  <a:pt x="967328" y="285261"/>
                </a:lnTo>
                <a:close/>
              </a:path>
              <a:path w="1828184" h="845026">
                <a:moveTo>
                  <a:pt x="965056" y="283807"/>
                </a:moveTo>
                <a:lnTo>
                  <a:pt x="947737" y="438506"/>
                </a:lnTo>
                <a:lnTo>
                  <a:pt x="956255" y="277992"/>
                </a:lnTo>
                <a:lnTo>
                  <a:pt x="957390" y="278573"/>
                </a:lnTo>
                <a:lnTo>
                  <a:pt x="959094" y="279155"/>
                </a:lnTo>
                <a:lnTo>
                  <a:pt x="961081" y="280609"/>
                </a:lnTo>
                <a:lnTo>
                  <a:pt x="961933" y="281190"/>
                </a:lnTo>
                <a:lnTo>
                  <a:pt x="963353" y="282354"/>
                </a:lnTo>
                <a:lnTo>
                  <a:pt x="965056" y="283807"/>
                </a:lnTo>
                <a:close/>
              </a:path>
              <a:path w="1828184" h="845026">
                <a:moveTo>
                  <a:pt x="961081" y="280609"/>
                </a:moveTo>
                <a:lnTo>
                  <a:pt x="959094" y="279155"/>
                </a:lnTo>
                <a:lnTo>
                  <a:pt x="959662" y="279446"/>
                </a:lnTo>
                <a:lnTo>
                  <a:pt x="960514" y="280027"/>
                </a:lnTo>
                <a:lnTo>
                  <a:pt x="961081" y="280609"/>
                </a:lnTo>
                <a:close/>
              </a:path>
              <a:path w="1828184" h="845026">
                <a:moveTo>
                  <a:pt x="955971" y="277410"/>
                </a:moveTo>
                <a:lnTo>
                  <a:pt x="956255" y="277992"/>
                </a:lnTo>
                <a:lnTo>
                  <a:pt x="947737" y="438506"/>
                </a:lnTo>
                <a:lnTo>
                  <a:pt x="948589" y="252984"/>
                </a:lnTo>
                <a:lnTo>
                  <a:pt x="948873" y="252984"/>
                </a:lnTo>
                <a:lnTo>
                  <a:pt x="955119" y="276247"/>
                </a:lnTo>
                <a:lnTo>
                  <a:pt x="955403" y="276829"/>
                </a:lnTo>
                <a:lnTo>
                  <a:pt x="955971" y="277410"/>
                </a:lnTo>
                <a:close/>
              </a:path>
              <a:path w="1828184" h="845026">
                <a:moveTo>
                  <a:pt x="956539" y="275375"/>
                </a:moveTo>
                <a:lnTo>
                  <a:pt x="955687" y="275375"/>
                </a:lnTo>
                <a:lnTo>
                  <a:pt x="955119" y="275956"/>
                </a:lnTo>
                <a:lnTo>
                  <a:pt x="955119" y="276247"/>
                </a:lnTo>
                <a:lnTo>
                  <a:pt x="948873" y="252984"/>
                </a:lnTo>
                <a:lnTo>
                  <a:pt x="952848" y="252984"/>
                </a:lnTo>
                <a:lnTo>
                  <a:pt x="957674" y="255892"/>
                </a:lnTo>
                <a:lnTo>
                  <a:pt x="956539" y="275375"/>
                </a:lnTo>
                <a:close/>
              </a:path>
              <a:path w="1828184" h="845026">
                <a:moveTo>
                  <a:pt x="947737" y="438506"/>
                </a:moveTo>
                <a:lnTo>
                  <a:pt x="830476" y="319574"/>
                </a:lnTo>
                <a:lnTo>
                  <a:pt x="835019" y="315212"/>
                </a:lnTo>
                <a:lnTo>
                  <a:pt x="841833" y="310560"/>
                </a:lnTo>
                <a:lnTo>
                  <a:pt x="846376" y="308234"/>
                </a:lnTo>
                <a:lnTo>
                  <a:pt x="847512" y="307361"/>
                </a:lnTo>
                <a:lnTo>
                  <a:pt x="847796" y="306198"/>
                </a:lnTo>
                <a:lnTo>
                  <a:pt x="848080" y="303290"/>
                </a:lnTo>
                <a:lnTo>
                  <a:pt x="848364" y="300382"/>
                </a:lnTo>
                <a:lnTo>
                  <a:pt x="849499" y="291949"/>
                </a:lnTo>
                <a:lnTo>
                  <a:pt x="851771" y="285552"/>
                </a:lnTo>
                <a:lnTo>
                  <a:pt x="854610" y="281481"/>
                </a:lnTo>
                <a:lnTo>
                  <a:pt x="856881" y="279736"/>
                </a:lnTo>
                <a:lnTo>
                  <a:pt x="857449" y="279155"/>
                </a:lnTo>
                <a:lnTo>
                  <a:pt x="858017" y="278573"/>
                </a:lnTo>
                <a:lnTo>
                  <a:pt x="859153" y="278573"/>
                </a:lnTo>
                <a:lnTo>
                  <a:pt x="859721" y="277992"/>
                </a:lnTo>
                <a:lnTo>
                  <a:pt x="860288" y="277410"/>
                </a:lnTo>
                <a:lnTo>
                  <a:pt x="861140" y="276829"/>
                </a:lnTo>
                <a:lnTo>
                  <a:pt x="862276" y="275956"/>
                </a:lnTo>
                <a:lnTo>
                  <a:pt x="864263" y="273921"/>
                </a:lnTo>
                <a:lnTo>
                  <a:pt x="866819" y="271594"/>
                </a:lnTo>
                <a:lnTo>
                  <a:pt x="869658" y="269850"/>
                </a:lnTo>
                <a:lnTo>
                  <a:pt x="869942" y="269559"/>
                </a:lnTo>
                <a:lnTo>
                  <a:pt x="875904" y="268396"/>
                </a:lnTo>
                <a:lnTo>
                  <a:pt x="879311" y="268396"/>
                </a:lnTo>
                <a:lnTo>
                  <a:pt x="883002" y="268977"/>
                </a:lnTo>
                <a:lnTo>
                  <a:pt x="884706" y="268977"/>
                </a:lnTo>
                <a:lnTo>
                  <a:pt x="887261" y="267814"/>
                </a:lnTo>
                <a:lnTo>
                  <a:pt x="893508" y="265197"/>
                </a:lnTo>
                <a:lnTo>
                  <a:pt x="897199" y="263162"/>
                </a:lnTo>
                <a:lnTo>
                  <a:pt x="900322" y="261417"/>
                </a:lnTo>
                <a:lnTo>
                  <a:pt x="908272" y="258218"/>
                </a:lnTo>
                <a:lnTo>
                  <a:pt x="912814" y="256473"/>
                </a:lnTo>
                <a:lnTo>
                  <a:pt x="914518" y="255892"/>
                </a:lnTo>
                <a:lnTo>
                  <a:pt x="915370" y="255601"/>
                </a:lnTo>
                <a:lnTo>
                  <a:pt x="932689" y="255601"/>
                </a:lnTo>
                <a:lnTo>
                  <a:pt x="939503" y="255310"/>
                </a:lnTo>
                <a:lnTo>
                  <a:pt x="941775" y="254729"/>
                </a:lnTo>
                <a:lnTo>
                  <a:pt x="942058" y="254729"/>
                </a:lnTo>
                <a:lnTo>
                  <a:pt x="943478" y="253856"/>
                </a:lnTo>
                <a:lnTo>
                  <a:pt x="945749" y="252984"/>
                </a:lnTo>
                <a:lnTo>
                  <a:pt x="948589" y="252984"/>
                </a:lnTo>
                <a:lnTo>
                  <a:pt x="947737" y="438506"/>
                </a:lnTo>
                <a:close/>
              </a:path>
              <a:path w="1828184" h="845026">
                <a:moveTo>
                  <a:pt x="873065" y="214891"/>
                </a:moveTo>
                <a:lnTo>
                  <a:pt x="876472" y="214891"/>
                </a:lnTo>
                <a:lnTo>
                  <a:pt x="875904" y="268396"/>
                </a:lnTo>
                <a:lnTo>
                  <a:pt x="869942" y="269559"/>
                </a:lnTo>
                <a:lnTo>
                  <a:pt x="869658" y="269268"/>
                </a:lnTo>
                <a:lnTo>
                  <a:pt x="869090" y="268687"/>
                </a:lnTo>
                <a:lnTo>
                  <a:pt x="868806" y="267814"/>
                </a:lnTo>
                <a:lnTo>
                  <a:pt x="868238" y="266942"/>
                </a:lnTo>
                <a:lnTo>
                  <a:pt x="867387" y="265197"/>
                </a:lnTo>
                <a:lnTo>
                  <a:pt x="867387" y="214019"/>
                </a:lnTo>
                <a:lnTo>
                  <a:pt x="873065" y="214891"/>
                </a:lnTo>
                <a:close/>
              </a:path>
              <a:path w="1828184" h="845026">
                <a:moveTo>
                  <a:pt x="961365" y="271013"/>
                </a:moveTo>
                <a:lnTo>
                  <a:pt x="961365" y="272176"/>
                </a:lnTo>
                <a:lnTo>
                  <a:pt x="961081" y="273339"/>
                </a:lnTo>
                <a:lnTo>
                  <a:pt x="960230" y="274211"/>
                </a:lnTo>
                <a:lnTo>
                  <a:pt x="959378" y="275084"/>
                </a:lnTo>
                <a:lnTo>
                  <a:pt x="958526" y="275375"/>
                </a:lnTo>
                <a:lnTo>
                  <a:pt x="959662" y="263452"/>
                </a:lnTo>
                <a:lnTo>
                  <a:pt x="960797" y="267233"/>
                </a:lnTo>
                <a:lnTo>
                  <a:pt x="961365" y="269268"/>
                </a:lnTo>
                <a:lnTo>
                  <a:pt x="961365" y="271013"/>
                </a:lnTo>
                <a:close/>
              </a:path>
              <a:path w="1828184" h="845026">
                <a:moveTo>
                  <a:pt x="957674" y="275375"/>
                </a:moveTo>
                <a:lnTo>
                  <a:pt x="956539" y="275375"/>
                </a:lnTo>
                <a:lnTo>
                  <a:pt x="957674" y="255892"/>
                </a:lnTo>
                <a:lnTo>
                  <a:pt x="959662" y="263452"/>
                </a:lnTo>
                <a:lnTo>
                  <a:pt x="958526" y="275375"/>
                </a:lnTo>
                <a:lnTo>
                  <a:pt x="957674" y="275375"/>
                </a:lnTo>
                <a:close/>
              </a:path>
              <a:path w="1828184" h="845026">
                <a:moveTo>
                  <a:pt x="878460" y="173018"/>
                </a:moveTo>
                <a:lnTo>
                  <a:pt x="878743" y="172436"/>
                </a:lnTo>
                <a:lnTo>
                  <a:pt x="878743" y="177670"/>
                </a:lnTo>
                <a:lnTo>
                  <a:pt x="878176" y="175926"/>
                </a:lnTo>
                <a:lnTo>
                  <a:pt x="878176" y="173890"/>
                </a:lnTo>
                <a:lnTo>
                  <a:pt x="878460" y="173018"/>
                </a:lnTo>
                <a:close/>
              </a:path>
              <a:path w="1828184" h="845026">
                <a:moveTo>
                  <a:pt x="886977" y="215763"/>
                </a:moveTo>
                <a:lnTo>
                  <a:pt x="888965" y="215763"/>
                </a:lnTo>
                <a:lnTo>
                  <a:pt x="890100" y="215182"/>
                </a:lnTo>
                <a:lnTo>
                  <a:pt x="891804" y="211402"/>
                </a:lnTo>
                <a:lnTo>
                  <a:pt x="892656" y="207331"/>
                </a:lnTo>
                <a:lnTo>
                  <a:pt x="892940" y="262289"/>
                </a:lnTo>
                <a:lnTo>
                  <a:pt x="889817" y="262871"/>
                </a:lnTo>
                <a:lnTo>
                  <a:pt x="887261" y="263162"/>
                </a:lnTo>
                <a:lnTo>
                  <a:pt x="886977" y="215763"/>
                </a:lnTo>
                <a:close/>
              </a:path>
              <a:path w="1828184" h="845026">
                <a:moveTo>
                  <a:pt x="884138" y="215763"/>
                </a:moveTo>
                <a:lnTo>
                  <a:pt x="886977" y="215763"/>
                </a:lnTo>
                <a:lnTo>
                  <a:pt x="887261" y="263162"/>
                </a:lnTo>
                <a:lnTo>
                  <a:pt x="883854" y="264325"/>
                </a:lnTo>
                <a:lnTo>
                  <a:pt x="880447" y="264616"/>
                </a:lnTo>
                <a:lnTo>
                  <a:pt x="879879" y="214891"/>
                </a:lnTo>
                <a:lnTo>
                  <a:pt x="884138" y="215763"/>
                </a:lnTo>
                <a:close/>
              </a:path>
              <a:path w="1828184" h="845026">
                <a:moveTo>
                  <a:pt x="879879" y="214891"/>
                </a:moveTo>
                <a:lnTo>
                  <a:pt x="880447" y="264616"/>
                </a:lnTo>
                <a:lnTo>
                  <a:pt x="879595" y="264616"/>
                </a:lnTo>
                <a:lnTo>
                  <a:pt x="878743" y="264325"/>
                </a:lnTo>
                <a:lnTo>
                  <a:pt x="877892" y="264034"/>
                </a:lnTo>
                <a:lnTo>
                  <a:pt x="877608" y="264325"/>
                </a:lnTo>
                <a:lnTo>
                  <a:pt x="877324" y="264906"/>
                </a:lnTo>
                <a:lnTo>
                  <a:pt x="877040" y="265488"/>
                </a:lnTo>
                <a:lnTo>
                  <a:pt x="876756" y="266360"/>
                </a:lnTo>
                <a:lnTo>
                  <a:pt x="876472" y="214891"/>
                </a:lnTo>
                <a:lnTo>
                  <a:pt x="879879" y="214891"/>
                </a:lnTo>
                <a:close/>
              </a:path>
              <a:path w="1828184" h="845026">
                <a:moveTo>
                  <a:pt x="876188" y="267233"/>
                </a:moveTo>
                <a:lnTo>
                  <a:pt x="875904" y="268396"/>
                </a:lnTo>
                <a:lnTo>
                  <a:pt x="876472" y="214891"/>
                </a:lnTo>
                <a:lnTo>
                  <a:pt x="876756" y="266360"/>
                </a:lnTo>
                <a:lnTo>
                  <a:pt x="876188" y="267233"/>
                </a:lnTo>
                <a:close/>
              </a:path>
              <a:path w="1828184" h="845026">
                <a:moveTo>
                  <a:pt x="899470" y="255020"/>
                </a:moveTo>
                <a:lnTo>
                  <a:pt x="897766" y="256764"/>
                </a:lnTo>
                <a:lnTo>
                  <a:pt x="896347" y="258509"/>
                </a:lnTo>
                <a:lnTo>
                  <a:pt x="894643" y="260254"/>
                </a:lnTo>
                <a:lnTo>
                  <a:pt x="892940" y="262289"/>
                </a:lnTo>
                <a:lnTo>
                  <a:pt x="895211" y="179124"/>
                </a:lnTo>
                <a:lnTo>
                  <a:pt x="898618" y="177961"/>
                </a:lnTo>
                <a:lnTo>
                  <a:pt x="899470" y="255020"/>
                </a:lnTo>
                <a:close/>
              </a:path>
              <a:path w="1828184" h="845026">
                <a:moveTo>
                  <a:pt x="895211" y="179124"/>
                </a:moveTo>
                <a:lnTo>
                  <a:pt x="892940" y="262289"/>
                </a:lnTo>
                <a:lnTo>
                  <a:pt x="892656" y="207331"/>
                </a:lnTo>
                <a:lnTo>
                  <a:pt x="892656" y="200352"/>
                </a:lnTo>
                <a:lnTo>
                  <a:pt x="891804" y="179706"/>
                </a:lnTo>
                <a:lnTo>
                  <a:pt x="895211" y="179124"/>
                </a:lnTo>
                <a:close/>
              </a:path>
              <a:path w="1828184" h="845026">
                <a:moveTo>
                  <a:pt x="885842" y="182323"/>
                </a:moveTo>
                <a:lnTo>
                  <a:pt x="886977" y="181450"/>
                </a:lnTo>
                <a:lnTo>
                  <a:pt x="888681" y="180287"/>
                </a:lnTo>
                <a:lnTo>
                  <a:pt x="891804" y="179706"/>
                </a:lnTo>
                <a:lnTo>
                  <a:pt x="892656" y="200352"/>
                </a:lnTo>
                <a:lnTo>
                  <a:pt x="890952" y="198316"/>
                </a:lnTo>
                <a:lnTo>
                  <a:pt x="888113" y="196862"/>
                </a:lnTo>
                <a:lnTo>
                  <a:pt x="885842" y="182323"/>
                </a:lnTo>
                <a:close/>
              </a:path>
              <a:path w="1828184" h="845026">
                <a:moveTo>
                  <a:pt x="885558" y="195117"/>
                </a:moveTo>
                <a:lnTo>
                  <a:pt x="882151" y="193954"/>
                </a:lnTo>
                <a:lnTo>
                  <a:pt x="883854" y="183486"/>
                </a:lnTo>
                <a:lnTo>
                  <a:pt x="884706" y="183195"/>
                </a:lnTo>
                <a:lnTo>
                  <a:pt x="885842" y="182323"/>
                </a:lnTo>
                <a:lnTo>
                  <a:pt x="888113" y="196862"/>
                </a:lnTo>
                <a:lnTo>
                  <a:pt x="885558" y="195117"/>
                </a:lnTo>
                <a:close/>
              </a:path>
              <a:path w="1828184" h="845026">
                <a:moveTo>
                  <a:pt x="883854" y="183486"/>
                </a:moveTo>
                <a:lnTo>
                  <a:pt x="882151" y="193954"/>
                </a:lnTo>
                <a:lnTo>
                  <a:pt x="879595" y="193373"/>
                </a:lnTo>
                <a:lnTo>
                  <a:pt x="878176" y="193082"/>
                </a:lnTo>
                <a:lnTo>
                  <a:pt x="877040" y="192791"/>
                </a:lnTo>
                <a:lnTo>
                  <a:pt x="875904" y="191919"/>
                </a:lnTo>
                <a:lnTo>
                  <a:pt x="875052" y="191337"/>
                </a:lnTo>
                <a:lnTo>
                  <a:pt x="873917" y="190465"/>
                </a:lnTo>
                <a:lnTo>
                  <a:pt x="875336" y="185812"/>
                </a:lnTo>
                <a:lnTo>
                  <a:pt x="876472" y="185231"/>
                </a:lnTo>
                <a:lnTo>
                  <a:pt x="877608" y="184358"/>
                </a:lnTo>
                <a:lnTo>
                  <a:pt x="879311" y="184068"/>
                </a:lnTo>
                <a:lnTo>
                  <a:pt x="881015" y="183777"/>
                </a:lnTo>
                <a:lnTo>
                  <a:pt x="883854" y="183486"/>
                </a:lnTo>
                <a:close/>
              </a:path>
              <a:path w="1828184" h="845026">
                <a:moveTo>
                  <a:pt x="873917" y="188720"/>
                </a:moveTo>
                <a:lnTo>
                  <a:pt x="873917" y="186685"/>
                </a:lnTo>
                <a:lnTo>
                  <a:pt x="875336" y="185812"/>
                </a:lnTo>
                <a:lnTo>
                  <a:pt x="873917" y="190465"/>
                </a:lnTo>
                <a:lnTo>
                  <a:pt x="873917" y="188720"/>
                </a:lnTo>
                <a:close/>
              </a:path>
              <a:path w="1828184" h="845026">
                <a:moveTo>
                  <a:pt x="902877" y="246296"/>
                </a:moveTo>
                <a:lnTo>
                  <a:pt x="903161" y="246878"/>
                </a:lnTo>
                <a:lnTo>
                  <a:pt x="903445" y="247459"/>
                </a:lnTo>
                <a:lnTo>
                  <a:pt x="904013" y="248041"/>
                </a:lnTo>
                <a:lnTo>
                  <a:pt x="904297" y="249495"/>
                </a:lnTo>
                <a:lnTo>
                  <a:pt x="904297" y="250658"/>
                </a:lnTo>
                <a:lnTo>
                  <a:pt x="903445" y="251530"/>
                </a:lnTo>
                <a:lnTo>
                  <a:pt x="903161" y="252112"/>
                </a:lnTo>
                <a:lnTo>
                  <a:pt x="902877" y="246296"/>
                </a:lnTo>
                <a:close/>
              </a:path>
              <a:path w="1828184" h="845026">
                <a:moveTo>
                  <a:pt x="868238" y="166330"/>
                </a:moveTo>
                <a:lnTo>
                  <a:pt x="864831" y="168074"/>
                </a:lnTo>
                <a:lnTo>
                  <a:pt x="865399" y="140740"/>
                </a:lnTo>
                <a:lnTo>
                  <a:pt x="865967" y="124456"/>
                </a:lnTo>
                <a:lnTo>
                  <a:pt x="869374" y="124456"/>
                </a:lnTo>
                <a:lnTo>
                  <a:pt x="868238" y="166330"/>
                </a:lnTo>
                <a:close/>
              </a:path>
              <a:path w="1828184" h="845026">
                <a:moveTo>
                  <a:pt x="864831" y="168074"/>
                </a:moveTo>
                <a:lnTo>
                  <a:pt x="862276" y="169237"/>
                </a:lnTo>
                <a:lnTo>
                  <a:pt x="863128" y="140450"/>
                </a:lnTo>
                <a:lnTo>
                  <a:pt x="864831" y="140450"/>
                </a:lnTo>
                <a:lnTo>
                  <a:pt x="865399" y="140740"/>
                </a:lnTo>
                <a:lnTo>
                  <a:pt x="864831" y="168074"/>
                </a:lnTo>
                <a:close/>
              </a:path>
              <a:path w="1828184" h="845026">
                <a:moveTo>
                  <a:pt x="862276" y="169237"/>
                </a:moveTo>
                <a:lnTo>
                  <a:pt x="858869" y="172436"/>
                </a:lnTo>
                <a:lnTo>
                  <a:pt x="860856" y="140740"/>
                </a:lnTo>
                <a:lnTo>
                  <a:pt x="861708" y="140450"/>
                </a:lnTo>
                <a:lnTo>
                  <a:pt x="863128" y="140450"/>
                </a:lnTo>
                <a:lnTo>
                  <a:pt x="862276" y="169237"/>
                </a:lnTo>
                <a:close/>
              </a:path>
              <a:path w="1828184" h="845026">
                <a:moveTo>
                  <a:pt x="858869" y="172436"/>
                </a:moveTo>
                <a:lnTo>
                  <a:pt x="854326" y="172727"/>
                </a:lnTo>
                <a:lnTo>
                  <a:pt x="854610" y="146265"/>
                </a:lnTo>
                <a:lnTo>
                  <a:pt x="854894" y="145684"/>
                </a:lnTo>
                <a:lnTo>
                  <a:pt x="855462" y="144811"/>
                </a:lnTo>
                <a:lnTo>
                  <a:pt x="856313" y="143357"/>
                </a:lnTo>
                <a:lnTo>
                  <a:pt x="858017" y="141322"/>
                </a:lnTo>
                <a:lnTo>
                  <a:pt x="860856" y="140740"/>
                </a:lnTo>
                <a:lnTo>
                  <a:pt x="858869" y="172436"/>
                </a:lnTo>
                <a:close/>
              </a:path>
              <a:path w="1828184" h="845026">
                <a:moveTo>
                  <a:pt x="873430" y="161012"/>
                </a:moveTo>
                <a:lnTo>
                  <a:pt x="872781" y="161677"/>
                </a:lnTo>
                <a:lnTo>
                  <a:pt x="873349" y="150918"/>
                </a:lnTo>
                <a:lnTo>
                  <a:pt x="873633" y="153535"/>
                </a:lnTo>
                <a:lnTo>
                  <a:pt x="873633" y="156443"/>
                </a:lnTo>
                <a:lnTo>
                  <a:pt x="873430" y="161012"/>
                </a:lnTo>
                <a:close/>
              </a:path>
              <a:path w="1828184" h="845026">
                <a:moveTo>
                  <a:pt x="867387" y="214019"/>
                </a:moveTo>
                <a:lnTo>
                  <a:pt x="867387" y="265197"/>
                </a:lnTo>
                <a:lnTo>
                  <a:pt x="866251" y="263452"/>
                </a:lnTo>
                <a:lnTo>
                  <a:pt x="865683" y="262580"/>
                </a:lnTo>
                <a:lnTo>
                  <a:pt x="865399" y="262289"/>
                </a:lnTo>
                <a:lnTo>
                  <a:pt x="864831" y="261998"/>
                </a:lnTo>
                <a:lnTo>
                  <a:pt x="863412" y="261998"/>
                </a:lnTo>
                <a:lnTo>
                  <a:pt x="862560" y="214019"/>
                </a:lnTo>
                <a:lnTo>
                  <a:pt x="867387" y="214019"/>
                </a:lnTo>
                <a:close/>
              </a:path>
              <a:path w="1828184" h="845026">
                <a:moveTo>
                  <a:pt x="854894" y="261417"/>
                </a:moveTo>
                <a:lnTo>
                  <a:pt x="855462" y="215182"/>
                </a:lnTo>
                <a:lnTo>
                  <a:pt x="857733" y="214019"/>
                </a:lnTo>
                <a:lnTo>
                  <a:pt x="862560" y="214019"/>
                </a:lnTo>
                <a:lnTo>
                  <a:pt x="863412" y="261998"/>
                </a:lnTo>
                <a:lnTo>
                  <a:pt x="861992" y="261998"/>
                </a:lnTo>
                <a:lnTo>
                  <a:pt x="860288" y="262289"/>
                </a:lnTo>
                <a:lnTo>
                  <a:pt x="857165" y="262289"/>
                </a:lnTo>
                <a:lnTo>
                  <a:pt x="854894" y="261417"/>
                </a:lnTo>
                <a:close/>
              </a:path>
              <a:path w="1828184" h="845026">
                <a:moveTo>
                  <a:pt x="855462" y="215182"/>
                </a:moveTo>
                <a:lnTo>
                  <a:pt x="852622" y="238154"/>
                </a:lnTo>
                <a:lnTo>
                  <a:pt x="852622" y="237282"/>
                </a:lnTo>
                <a:lnTo>
                  <a:pt x="852339" y="236409"/>
                </a:lnTo>
                <a:lnTo>
                  <a:pt x="852055" y="235537"/>
                </a:lnTo>
                <a:lnTo>
                  <a:pt x="851487" y="233211"/>
                </a:lnTo>
                <a:lnTo>
                  <a:pt x="851487" y="217508"/>
                </a:lnTo>
                <a:lnTo>
                  <a:pt x="855462" y="215182"/>
                </a:lnTo>
                <a:close/>
              </a:path>
              <a:path w="1828184" h="845026">
                <a:moveTo>
                  <a:pt x="851203" y="222161"/>
                </a:moveTo>
                <a:lnTo>
                  <a:pt x="851487" y="217508"/>
                </a:lnTo>
                <a:lnTo>
                  <a:pt x="851487" y="233211"/>
                </a:lnTo>
                <a:lnTo>
                  <a:pt x="850919" y="229721"/>
                </a:lnTo>
                <a:lnTo>
                  <a:pt x="850919" y="226232"/>
                </a:lnTo>
                <a:lnTo>
                  <a:pt x="851203" y="222161"/>
                </a:lnTo>
                <a:close/>
              </a:path>
              <a:path w="1828184" h="845026">
                <a:moveTo>
                  <a:pt x="865115" y="124747"/>
                </a:moveTo>
                <a:lnTo>
                  <a:pt x="865967" y="124456"/>
                </a:lnTo>
                <a:lnTo>
                  <a:pt x="865399" y="140740"/>
                </a:lnTo>
                <a:lnTo>
                  <a:pt x="864831" y="139577"/>
                </a:lnTo>
                <a:lnTo>
                  <a:pt x="864263" y="138705"/>
                </a:lnTo>
                <a:lnTo>
                  <a:pt x="863696" y="137832"/>
                </a:lnTo>
                <a:lnTo>
                  <a:pt x="862560" y="136088"/>
                </a:lnTo>
                <a:lnTo>
                  <a:pt x="862560" y="125910"/>
                </a:lnTo>
                <a:lnTo>
                  <a:pt x="865115" y="124747"/>
                </a:lnTo>
                <a:close/>
              </a:path>
              <a:path w="1828184" h="845026">
                <a:moveTo>
                  <a:pt x="862560" y="125910"/>
                </a:moveTo>
                <a:lnTo>
                  <a:pt x="862560" y="136088"/>
                </a:lnTo>
                <a:lnTo>
                  <a:pt x="861708" y="133471"/>
                </a:lnTo>
                <a:lnTo>
                  <a:pt x="861708" y="130854"/>
                </a:lnTo>
                <a:lnTo>
                  <a:pt x="861424" y="128527"/>
                </a:lnTo>
                <a:lnTo>
                  <a:pt x="862560" y="125910"/>
                </a:lnTo>
                <a:close/>
              </a:path>
              <a:path w="1828184" h="845026">
                <a:moveTo>
                  <a:pt x="849499" y="291949"/>
                </a:moveTo>
                <a:lnTo>
                  <a:pt x="848364" y="300382"/>
                </a:lnTo>
                <a:lnTo>
                  <a:pt x="848080" y="296311"/>
                </a:lnTo>
                <a:lnTo>
                  <a:pt x="849499" y="291949"/>
                </a:lnTo>
                <a:close/>
              </a:path>
              <a:path w="1828184" h="845026">
                <a:moveTo>
                  <a:pt x="957390" y="278573"/>
                </a:moveTo>
                <a:lnTo>
                  <a:pt x="956255" y="277992"/>
                </a:lnTo>
                <a:lnTo>
                  <a:pt x="957106" y="278282"/>
                </a:lnTo>
                <a:lnTo>
                  <a:pt x="957390" y="278573"/>
                </a:lnTo>
                <a:close/>
              </a:path>
              <a:path w="1828184" h="845026">
                <a:moveTo>
                  <a:pt x="959094" y="279155"/>
                </a:moveTo>
                <a:lnTo>
                  <a:pt x="957390" y="278573"/>
                </a:lnTo>
                <a:lnTo>
                  <a:pt x="958526" y="278573"/>
                </a:lnTo>
                <a:lnTo>
                  <a:pt x="959094" y="279155"/>
                </a:lnTo>
                <a:close/>
              </a:path>
              <a:path w="1828184" h="845026">
                <a:moveTo>
                  <a:pt x="848931" y="243970"/>
                </a:moveTo>
                <a:lnTo>
                  <a:pt x="848364" y="248331"/>
                </a:lnTo>
                <a:lnTo>
                  <a:pt x="848364" y="246005"/>
                </a:lnTo>
                <a:lnTo>
                  <a:pt x="848931" y="243970"/>
                </a:lnTo>
                <a:close/>
              </a:path>
              <a:path w="1828184" h="845026">
                <a:moveTo>
                  <a:pt x="846944" y="160514"/>
                </a:moveTo>
                <a:lnTo>
                  <a:pt x="846376" y="163712"/>
                </a:lnTo>
                <a:lnTo>
                  <a:pt x="846376" y="162259"/>
                </a:lnTo>
                <a:lnTo>
                  <a:pt x="846944" y="160514"/>
                </a:lnTo>
                <a:close/>
              </a:path>
              <a:path w="1828184" h="845026">
                <a:moveTo>
                  <a:pt x="988622" y="53213"/>
                </a:moveTo>
                <a:lnTo>
                  <a:pt x="991177" y="104974"/>
                </a:lnTo>
                <a:lnTo>
                  <a:pt x="990609" y="129400"/>
                </a:lnTo>
                <a:lnTo>
                  <a:pt x="988622" y="53213"/>
                </a:lnTo>
                <a:close/>
              </a:path>
              <a:path w="1828184" h="845026">
                <a:moveTo>
                  <a:pt x="1015027" y="80257"/>
                </a:moveTo>
                <a:lnTo>
                  <a:pt x="1022409" y="43327"/>
                </a:lnTo>
                <a:lnTo>
                  <a:pt x="1016446" y="80257"/>
                </a:lnTo>
                <a:lnTo>
                  <a:pt x="1015027" y="80257"/>
                </a:lnTo>
                <a:close/>
              </a:path>
              <a:path w="1828184" h="845026">
                <a:moveTo>
                  <a:pt x="1030643" y="118059"/>
                </a:moveTo>
                <a:lnTo>
                  <a:pt x="1023829" y="118350"/>
                </a:lnTo>
                <a:lnTo>
                  <a:pt x="1026952" y="118059"/>
                </a:lnTo>
                <a:lnTo>
                  <a:pt x="1030643" y="118059"/>
                </a:lnTo>
                <a:close/>
              </a:path>
              <a:path w="1828184" h="845026">
                <a:moveTo>
                  <a:pt x="1278792" y="41582"/>
                </a:moveTo>
                <a:lnTo>
                  <a:pt x="1278508" y="45653"/>
                </a:lnTo>
                <a:lnTo>
                  <a:pt x="1278224" y="42164"/>
                </a:lnTo>
                <a:lnTo>
                  <a:pt x="1278792" y="41582"/>
                </a:lnTo>
                <a:close/>
              </a:path>
              <a:path w="1828184" h="845026">
                <a:moveTo>
                  <a:pt x="1329614" y="47398"/>
                </a:moveTo>
                <a:lnTo>
                  <a:pt x="1329330" y="50306"/>
                </a:lnTo>
                <a:lnTo>
                  <a:pt x="1329330" y="49142"/>
                </a:lnTo>
                <a:lnTo>
                  <a:pt x="1329614" y="47398"/>
                </a:lnTo>
                <a:close/>
              </a:path>
              <a:path w="1828184" h="845026">
                <a:moveTo>
                  <a:pt x="1290149" y="35766"/>
                </a:moveTo>
                <a:lnTo>
                  <a:pt x="1289865" y="33731"/>
                </a:lnTo>
                <a:lnTo>
                  <a:pt x="1290149" y="34603"/>
                </a:lnTo>
                <a:lnTo>
                  <a:pt x="1290149" y="35766"/>
                </a:lnTo>
                <a:close/>
              </a:path>
              <a:path w="1828184" h="845026">
                <a:moveTo>
                  <a:pt x="1290433" y="40419"/>
                </a:moveTo>
                <a:lnTo>
                  <a:pt x="1290149" y="35766"/>
                </a:lnTo>
                <a:lnTo>
                  <a:pt x="1290433" y="38093"/>
                </a:lnTo>
                <a:lnTo>
                  <a:pt x="1290433" y="40419"/>
                </a:lnTo>
                <a:close/>
              </a:path>
              <a:path w="1828184" h="845026">
                <a:moveTo>
                  <a:pt x="1326775" y="48270"/>
                </a:moveTo>
                <a:lnTo>
                  <a:pt x="1326491" y="43908"/>
                </a:lnTo>
                <a:lnTo>
                  <a:pt x="1326775" y="45944"/>
                </a:lnTo>
                <a:lnTo>
                  <a:pt x="1326775" y="48270"/>
                </a:lnTo>
                <a:close/>
              </a:path>
              <a:path w="1828184" h="845026">
                <a:moveTo>
                  <a:pt x="1633129" y="26461"/>
                </a:moveTo>
                <a:lnTo>
                  <a:pt x="1635684" y="11922"/>
                </a:lnTo>
                <a:lnTo>
                  <a:pt x="1635116" y="25880"/>
                </a:lnTo>
                <a:lnTo>
                  <a:pt x="1633129" y="26461"/>
                </a:lnTo>
                <a:close/>
              </a:path>
              <a:path w="1828184" h="845026">
                <a:moveTo>
                  <a:pt x="947169" y="217508"/>
                </a:moveTo>
                <a:lnTo>
                  <a:pt x="948920" y="88343"/>
                </a:lnTo>
                <a:lnTo>
                  <a:pt x="948021" y="217508"/>
                </a:lnTo>
                <a:lnTo>
                  <a:pt x="947169" y="217508"/>
                </a:lnTo>
                <a:close/>
              </a:path>
              <a:path w="1828184" h="845026">
                <a:moveTo>
                  <a:pt x="908839" y="236991"/>
                </a:moveTo>
                <a:lnTo>
                  <a:pt x="912530" y="160223"/>
                </a:lnTo>
                <a:lnTo>
                  <a:pt x="909691" y="235828"/>
                </a:lnTo>
                <a:lnTo>
                  <a:pt x="908839" y="236991"/>
                </a:lnTo>
                <a:close/>
              </a:path>
              <a:path w="1828184" h="845026">
                <a:moveTo>
                  <a:pt x="1578332" y="223905"/>
                </a:moveTo>
                <a:lnTo>
                  <a:pt x="1579183" y="222742"/>
                </a:lnTo>
                <a:lnTo>
                  <a:pt x="1578899" y="223324"/>
                </a:lnTo>
                <a:lnTo>
                  <a:pt x="1578332" y="223905"/>
                </a:lnTo>
                <a:close/>
              </a:path>
              <a:path w="1828184" h="845026">
                <a:moveTo>
                  <a:pt x="1095093" y="341965"/>
                </a:moveTo>
                <a:lnTo>
                  <a:pt x="1093674" y="341092"/>
                </a:lnTo>
                <a:lnTo>
                  <a:pt x="1095093" y="341674"/>
                </a:lnTo>
                <a:lnTo>
                  <a:pt x="1095093" y="341965"/>
                </a:lnTo>
                <a:close/>
              </a:path>
              <a:path w="1828184" h="845026">
                <a:moveTo>
                  <a:pt x="983795" y="256473"/>
                </a:moveTo>
                <a:lnTo>
                  <a:pt x="983187" y="253732"/>
                </a:lnTo>
                <a:lnTo>
                  <a:pt x="983795" y="255601"/>
                </a:lnTo>
                <a:lnTo>
                  <a:pt x="983795" y="256473"/>
                </a:lnTo>
                <a:close/>
              </a:path>
              <a:path w="1828184" h="845026">
                <a:moveTo>
                  <a:pt x="1454824" y="360284"/>
                </a:moveTo>
                <a:lnTo>
                  <a:pt x="1457380" y="357086"/>
                </a:lnTo>
                <a:lnTo>
                  <a:pt x="1457096" y="357667"/>
                </a:lnTo>
                <a:lnTo>
                  <a:pt x="1454824" y="360284"/>
                </a:lnTo>
                <a:close/>
              </a:path>
              <a:path w="1828184" h="845026">
                <a:moveTo>
                  <a:pt x="1537446" y="416697"/>
                </a:moveTo>
                <a:lnTo>
                  <a:pt x="1537162" y="421059"/>
                </a:lnTo>
                <a:lnTo>
                  <a:pt x="1537162" y="420186"/>
                </a:lnTo>
                <a:lnTo>
                  <a:pt x="1537446" y="416697"/>
                </a:lnTo>
                <a:close/>
              </a:path>
              <a:path w="1828184" h="845026">
                <a:moveTo>
                  <a:pt x="1480945" y="468748"/>
                </a:moveTo>
                <a:lnTo>
                  <a:pt x="1480662" y="469329"/>
                </a:lnTo>
                <a:lnTo>
                  <a:pt x="1480662" y="469039"/>
                </a:lnTo>
                <a:lnTo>
                  <a:pt x="1480945" y="468748"/>
                </a:lnTo>
                <a:close/>
              </a:path>
              <a:path w="1828184" h="845026">
                <a:moveTo>
                  <a:pt x="1481797" y="467003"/>
                </a:moveTo>
                <a:lnTo>
                  <a:pt x="1481229" y="468457"/>
                </a:lnTo>
                <a:lnTo>
                  <a:pt x="1481229" y="467875"/>
                </a:lnTo>
                <a:lnTo>
                  <a:pt x="1481797" y="467003"/>
                </a:lnTo>
                <a:close/>
              </a:path>
              <a:path w="1828184" h="845026">
                <a:moveTo>
                  <a:pt x="1505931" y="453627"/>
                </a:moveTo>
                <a:lnTo>
                  <a:pt x="1505931" y="448684"/>
                </a:lnTo>
                <a:lnTo>
                  <a:pt x="1505931" y="453627"/>
                </a:lnTo>
                <a:close/>
              </a:path>
              <a:path w="1828184" h="845026">
                <a:moveTo>
                  <a:pt x="1577196" y="565289"/>
                </a:moveTo>
                <a:lnTo>
                  <a:pt x="1576912" y="567906"/>
                </a:lnTo>
                <a:lnTo>
                  <a:pt x="1576912" y="566452"/>
                </a:lnTo>
                <a:lnTo>
                  <a:pt x="1577196" y="565289"/>
                </a:lnTo>
                <a:close/>
              </a:path>
              <a:path w="1828184" h="845026">
                <a:moveTo>
                  <a:pt x="1584862" y="495500"/>
                </a:moveTo>
                <a:lnTo>
                  <a:pt x="1584578" y="494919"/>
                </a:lnTo>
                <a:lnTo>
                  <a:pt x="1584862" y="495209"/>
                </a:lnTo>
                <a:lnTo>
                  <a:pt x="1584862" y="495500"/>
                </a:lnTo>
                <a:close/>
              </a:path>
              <a:path w="1828184" h="845026">
                <a:moveTo>
                  <a:pt x="567279" y="790940"/>
                </a:moveTo>
                <a:lnTo>
                  <a:pt x="567279" y="788032"/>
                </a:lnTo>
                <a:lnTo>
                  <a:pt x="567563" y="788904"/>
                </a:lnTo>
                <a:lnTo>
                  <a:pt x="567279" y="790940"/>
                </a:lnTo>
                <a:close/>
              </a:path>
              <a:path w="1828184" h="845026">
                <a:moveTo>
                  <a:pt x="567279" y="788032"/>
                </a:moveTo>
                <a:lnTo>
                  <a:pt x="566143" y="785996"/>
                </a:lnTo>
                <a:lnTo>
                  <a:pt x="567563" y="787159"/>
                </a:lnTo>
                <a:lnTo>
                  <a:pt x="567279" y="788032"/>
                </a:lnTo>
                <a:close/>
              </a:path>
              <a:path w="1828184" h="845026">
                <a:moveTo>
                  <a:pt x="582895" y="741215"/>
                </a:moveTo>
                <a:lnTo>
                  <a:pt x="582327" y="742087"/>
                </a:lnTo>
                <a:lnTo>
                  <a:pt x="582895" y="740924"/>
                </a:lnTo>
                <a:lnTo>
                  <a:pt x="582895" y="741215"/>
                </a:lnTo>
                <a:close/>
              </a:path>
              <a:path w="1828184" h="845026">
                <a:moveTo>
                  <a:pt x="525826" y="832231"/>
                </a:moveTo>
                <a:lnTo>
                  <a:pt x="526110" y="833395"/>
                </a:lnTo>
                <a:lnTo>
                  <a:pt x="525542" y="832522"/>
                </a:lnTo>
                <a:lnTo>
                  <a:pt x="525826" y="832231"/>
                </a:lnTo>
                <a:close/>
              </a:path>
              <a:path w="1828184" h="845026">
                <a:moveTo>
                  <a:pt x="1653571" y="769421"/>
                </a:moveTo>
                <a:lnTo>
                  <a:pt x="1648460" y="769421"/>
                </a:lnTo>
                <a:lnTo>
                  <a:pt x="1649313" y="751102"/>
                </a:lnTo>
                <a:lnTo>
                  <a:pt x="1651300" y="751683"/>
                </a:lnTo>
                <a:lnTo>
                  <a:pt x="1651584" y="751683"/>
                </a:lnTo>
                <a:lnTo>
                  <a:pt x="1652151" y="751393"/>
                </a:lnTo>
                <a:lnTo>
                  <a:pt x="1652435" y="751102"/>
                </a:lnTo>
                <a:lnTo>
                  <a:pt x="1653287" y="750811"/>
                </a:lnTo>
                <a:lnTo>
                  <a:pt x="1654139" y="750229"/>
                </a:lnTo>
                <a:lnTo>
                  <a:pt x="1655275" y="749357"/>
                </a:lnTo>
                <a:lnTo>
                  <a:pt x="1657546" y="747903"/>
                </a:lnTo>
                <a:lnTo>
                  <a:pt x="1659250" y="746449"/>
                </a:lnTo>
                <a:lnTo>
                  <a:pt x="1662089" y="746158"/>
                </a:lnTo>
                <a:lnTo>
                  <a:pt x="1663224" y="746158"/>
                </a:lnTo>
                <a:lnTo>
                  <a:pt x="1664928" y="747322"/>
                </a:lnTo>
                <a:lnTo>
                  <a:pt x="1665212" y="748776"/>
                </a:lnTo>
                <a:lnTo>
                  <a:pt x="1665212" y="754301"/>
                </a:lnTo>
                <a:lnTo>
                  <a:pt x="1662657" y="760698"/>
                </a:lnTo>
                <a:lnTo>
                  <a:pt x="1660101" y="764769"/>
                </a:lnTo>
                <a:lnTo>
                  <a:pt x="1659250" y="766223"/>
                </a:lnTo>
                <a:lnTo>
                  <a:pt x="1658966" y="767095"/>
                </a:lnTo>
                <a:lnTo>
                  <a:pt x="1657262" y="767967"/>
                </a:lnTo>
                <a:lnTo>
                  <a:pt x="1655842" y="768549"/>
                </a:lnTo>
                <a:lnTo>
                  <a:pt x="1653571" y="769421"/>
                </a:lnTo>
                <a:close/>
              </a:path>
              <a:path w="1828184" h="845026">
                <a:moveTo>
                  <a:pt x="1642498" y="749939"/>
                </a:moveTo>
                <a:lnTo>
                  <a:pt x="1642782" y="749357"/>
                </a:lnTo>
                <a:lnTo>
                  <a:pt x="1643634" y="749066"/>
                </a:lnTo>
                <a:lnTo>
                  <a:pt x="1644769" y="749066"/>
                </a:lnTo>
                <a:lnTo>
                  <a:pt x="1645053" y="749357"/>
                </a:lnTo>
                <a:lnTo>
                  <a:pt x="1649313" y="751102"/>
                </a:lnTo>
                <a:lnTo>
                  <a:pt x="1648460" y="769421"/>
                </a:lnTo>
                <a:lnTo>
                  <a:pt x="1647325" y="768549"/>
                </a:lnTo>
                <a:lnTo>
                  <a:pt x="1646189" y="767677"/>
                </a:lnTo>
                <a:lnTo>
                  <a:pt x="1645337" y="765932"/>
                </a:lnTo>
                <a:lnTo>
                  <a:pt x="1645337" y="762733"/>
                </a:lnTo>
                <a:lnTo>
                  <a:pt x="1645621" y="762152"/>
                </a:lnTo>
                <a:lnTo>
                  <a:pt x="1645621" y="761570"/>
                </a:lnTo>
                <a:lnTo>
                  <a:pt x="1645053" y="760698"/>
                </a:lnTo>
                <a:lnTo>
                  <a:pt x="1643918" y="759825"/>
                </a:lnTo>
                <a:lnTo>
                  <a:pt x="1642782" y="758662"/>
                </a:lnTo>
                <a:lnTo>
                  <a:pt x="1640795" y="757499"/>
                </a:lnTo>
                <a:lnTo>
                  <a:pt x="1640511" y="754301"/>
                </a:lnTo>
                <a:lnTo>
                  <a:pt x="1640511" y="752847"/>
                </a:lnTo>
                <a:lnTo>
                  <a:pt x="1641362" y="751393"/>
                </a:lnTo>
                <a:lnTo>
                  <a:pt x="1642498" y="749939"/>
                </a:lnTo>
                <a:close/>
              </a:path>
              <a:path w="1828184" h="845026">
                <a:moveTo>
                  <a:pt x="1754932" y="777273"/>
                </a:moveTo>
                <a:lnTo>
                  <a:pt x="1754998" y="777118"/>
                </a:lnTo>
                <a:lnTo>
                  <a:pt x="1762723" y="768404"/>
                </a:lnTo>
                <a:lnTo>
                  <a:pt x="1773955" y="760116"/>
                </a:lnTo>
                <a:lnTo>
                  <a:pt x="1777646" y="757499"/>
                </a:lnTo>
                <a:lnTo>
                  <a:pt x="1778214" y="756336"/>
                </a:lnTo>
                <a:lnTo>
                  <a:pt x="1778781" y="755464"/>
                </a:lnTo>
                <a:lnTo>
                  <a:pt x="1779065" y="754882"/>
                </a:lnTo>
                <a:lnTo>
                  <a:pt x="1779349" y="753137"/>
                </a:lnTo>
                <a:lnTo>
                  <a:pt x="1781053" y="751393"/>
                </a:lnTo>
                <a:lnTo>
                  <a:pt x="1782756" y="749648"/>
                </a:lnTo>
                <a:lnTo>
                  <a:pt x="1784460" y="748776"/>
                </a:lnTo>
                <a:lnTo>
                  <a:pt x="1785596" y="748194"/>
                </a:lnTo>
                <a:lnTo>
                  <a:pt x="1786731" y="747322"/>
                </a:lnTo>
                <a:lnTo>
                  <a:pt x="1787299" y="747031"/>
                </a:lnTo>
                <a:lnTo>
                  <a:pt x="1787299" y="745868"/>
                </a:lnTo>
                <a:lnTo>
                  <a:pt x="1788719" y="744705"/>
                </a:lnTo>
                <a:lnTo>
                  <a:pt x="1791842" y="744705"/>
                </a:lnTo>
                <a:lnTo>
                  <a:pt x="1792126" y="745577"/>
                </a:lnTo>
                <a:lnTo>
                  <a:pt x="1792978" y="746158"/>
                </a:lnTo>
                <a:lnTo>
                  <a:pt x="1793545" y="746740"/>
                </a:lnTo>
                <a:lnTo>
                  <a:pt x="1794397" y="747612"/>
                </a:lnTo>
                <a:lnTo>
                  <a:pt x="1795249" y="748485"/>
                </a:lnTo>
                <a:lnTo>
                  <a:pt x="1796101" y="749357"/>
                </a:lnTo>
                <a:lnTo>
                  <a:pt x="1796669" y="750229"/>
                </a:lnTo>
                <a:lnTo>
                  <a:pt x="1797236" y="750811"/>
                </a:lnTo>
                <a:lnTo>
                  <a:pt x="1797520" y="748485"/>
                </a:lnTo>
                <a:lnTo>
                  <a:pt x="1798656" y="746449"/>
                </a:lnTo>
                <a:lnTo>
                  <a:pt x="1799224" y="744995"/>
                </a:lnTo>
                <a:lnTo>
                  <a:pt x="1798372" y="744995"/>
                </a:lnTo>
                <a:lnTo>
                  <a:pt x="1797520" y="710973"/>
                </a:lnTo>
                <a:lnTo>
                  <a:pt x="1798372" y="711846"/>
                </a:lnTo>
                <a:lnTo>
                  <a:pt x="1798940" y="712718"/>
                </a:lnTo>
                <a:lnTo>
                  <a:pt x="1799508" y="713881"/>
                </a:lnTo>
                <a:lnTo>
                  <a:pt x="1800076" y="715044"/>
                </a:lnTo>
                <a:lnTo>
                  <a:pt x="1800927" y="755464"/>
                </a:lnTo>
                <a:lnTo>
                  <a:pt x="1799792" y="755173"/>
                </a:lnTo>
                <a:lnTo>
                  <a:pt x="1798940" y="754591"/>
                </a:lnTo>
                <a:lnTo>
                  <a:pt x="1798372" y="754010"/>
                </a:lnTo>
                <a:lnTo>
                  <a:pt x="1798372" y="756336"/>
                </a:lnTo>
                <a:lnTo>
                  <a:pt x="1797236" y="763024"/>
                </a:lnTo>
                <a:lnTo>
                  <a:pt x="1792126" y="768258"/>
                </a:lnTo>
                <a:lnTo>
                  <a:pt x="1786447" y="773492"/>
                </a:lnTo>
                <a:lnTo>
                  <a:pt x="1782189" y="777273"/>
                </a:lnTo>
                <a:lnTo>
                  <a:pt x="1777646" y="783379"/>
                </a:lnTo>
                <a:lnTo>
                  <a:pt x="1775942" y="785415"/>
                </a:lnTo>
                <a:lnTo>
                  <a:pt x="1775090" y="786578"/>
                </a:lnTo>
                <a:lnTo>
                  <a:pt x="1774239" y="787450"/>
                </a:lnTo>
                <a:lnTo>
                  <a:pt x="1773671" y="788323"/>
                </a:lnTo>
                <a:lnTo>
                  <a:pt x="1772251" y="789195"/>
                </a:lnTo>
                <a:lnTo>
                  <a:pt x="1769128" y="789195"/>
                </a:lnTo>
                <a:lnTo>
                  <a:pt x="1767992" y="788613"/>
                </a:lnTo>
                <a:lnTo>
                  <a:pt x="1765437" y="788613"/>
                </a:lnTo>
                <a:lnTo>
                  <a:pt x="1762314" y="788323"/>
                </a:lnTo>
                <a:lnTo>
                  <a:pt x="1759759" y="787741"/>
                </a:lnTo>
                <a:lnTo>
                  <a:pt x="1757771" y="786287"/>
                </a:lnTo>
                <a:lnTo>
                  <a:pt x="1755784" y="785124"/>
                </a:lnTo>
                <a:lnTo>
                  <a:pt x="1754080" y="783088"/>
                </a:lnTo>
                <a:lnTo>
                  <a:pt x="1754364" y="780471"/>
                </a:lnTo>
                <a:lnTo>
                  <a:pt x="1754364" y="778436"/>
                </a:lnTo>
                <a:lnTo>
                  <a:pt x="1754932" y="777273"/>
                </a:lnTo>
                <a:close/>
              </a:path>
              <a:path w="1828184" h="845026">
                <a:moveTo>
                  <a:pt x="1804335" y="725222"/>
                </a:moveTo>
                <a:lnTo>
                  <a:pt x="1804619" y="725513"/>
                </a:lnTo>
                <a:lnTo>
                  <a:pt x="1804619" y="725803"/>
                </a:lnTo>
                <a:lnTo>
                  <a:pt x="1805470" y="726094"/>
                </a:lnTo>
                <a:lnTo>
                  <a:pt x="1807458" y="727548"/>
                </a:lnTo>
                <a:lnTo>
                  <a:pt x="1808593" y="728420"/>
                </a:lnTo>
                <a:lnTo>
                  <a:pt x="1809445" y="728420"/>
                </a:lnTo>
                <a:lnTo>
                  <a:pt x="1810013" y="728130"/>
                </a:lnTo>
                <a:lnTo>
                  <a:pt x="1810581" y="727839"/>
                </a:lnTo>
                <a:lnTo>
                  <a:pt x="1811433" y="727257"/>
                </a:lnTo>
                <a:lnTo>
                  <a:pt x="1814840" y="727257"/>
                </a:lnTo>
                <a:lnTo>
                  <a:pt x="1815692" y="728420"/>
                </a:lnTo>
                <a:lnTo>
                  <a:pt x="1816543" y="729584"/>
                </a:lnTo>
                <a:lnTo>
                  <a:pt x="1817395" y="730747"/>
                </a:lnTo>
                <a:lnTo>
                  <a:pt x="1817963" y="732201"/>
                </a:lnTo>
                <a:lnTo>
                  <a:pt x="1817963" y="735690"/>
                </a:lnTo>
                <a:lnTo>
                  <a:pt x="1817395" y="737435"/>
                </a:lnTo>
                <a:lnTo>
                  <a:pt x="1815692" y="738307"/>
                </a:lnTo>
                <a:lnTo>
                  <a:pt x="1813420" y="740052"/>
                </a:lnTo>
                <a:lnTo>
                  <a:pt x="1812284" y="742669"/>
                </a:lnTo>
                <a:lnTo>
                  <a:pt x="1810297" y="746740"/>
                </a:lnTo>
                <a:lnTo>
                  <a:pt x="1809729" y="748194"/>
                </a:lnTo>
                <a:lnTo>
                  <a:pt x="1808877" y="750229"/>
                </a:lnTo>
                <a:lnTo>
                  <a:pt x="1808026" y="751974"/>
                </a:lnTo>
                <a:lnTo>
                  <a:pt x="1806890" y="753719"/>
                </a:lnTo>
                <a:lnTo>
                  <a:pt x="1805186" y="755464"/>
                </a:lnTo>
                <a:lnTo>
                  <a:pt x="1800927" y="755464"/>
                </a:lnTo>
                <a:lnTo>
                  <a:pt x="1800076" y="715044"/>
                </a:lnTo>
                <a:lnTo>
                  <a:pt x="1800927" y="717080"/>
                </a:lnTo>
                <a:lnTo>
                  <a:pt x="1801495" y="719697"/>
                </a:lnTo>
                <a:lnTo>
                  <a:pt x="1802631" y="721442"/>
                </a:lnTo>
                <a:lnTo>
                  <a:pt x="1803767" y="724349"/>
                </a:lnTo>
                <a:lnTo>
                  <a:pt x="1804335" y="725222"/>
                </a:lnTo>
                <a:close/>
              </a:path>
              <a:path w="1828184" h="845026">
                <a:moveTo>
                  <a:pt x="1792978" y="723477"/>
                </a:moveTo>
                <a:lnTo>
                  <a:pt x="1791274" y="721442"/>
                </a:lnTo>
                <a:lnTo>
                  <a:pt x="1790138" y="717952"/>
                </a:lnTo>
                <a:lnTo>
                  <a:pt x="1790138" y="712136"/>
                </a:lnTo>
                <a:lnTo>
                  <a:pt x="1791842" y="710973"/>
                </a:lnTo>
                <a:lnTo>
                  <a:pt x="1792694" y="710392"/>
                </a:lnTo>
                <a:lnTo>
                  <a:pt x="1793829" y="710101"/>
                </a:lnTo>
                <a:lnTo>
                  <a:pt x="1796385" y="710101"/>
                </a:lnTo>
                <a:lnTo>
                  <a:pt x="1797520" y="710973"/>
                </a:lnTo>
                <a:lnTo>
                  <a:pt x="1798372" y="744995"/>
                </a:lnTo>
                <a:lnTo>
                  <a:pt x="1793829" y="744995"/>
                </a:lnTo>
                <a:lnTo>
                  <a:pt x="1791274" y="743251"/>
                </a:lnTo>
                <a:lnTo>
                  <a:pt x="1790422" y="742378"/>
                </a:lnTo>
                <a:lnTo>
                  <a:pt x="1789287" y="741215"/>
                </a:lnTo>
                <a:lnTo>
                  <a:pt x="1789571" y="739761"/>
                </a:lnTo>
                <a:lnTo>
                  <a:pt x="1789571" y="737144"/>
                </a:lnTo>
                <a:lnTo>
                  <a:pt x="1791274" y="736272"/>
                </a:lnTo>
                <a:lnTo>
                  <a:pt x="1792410" y="735109"/>
                </a:lnTo>
                <a:lnTo>
                  <a:pt x="1793545" y="734236"/>
                </a:lnTo>
                <a:lnTo>
                  <a:pt x="1794397" y="733655"/>
                </a:lnTo>
                <a:lnTo>
                  <a:pt x="1794681" y="733073"/>
                </a:lnTo>
                <a:lnTo>
                  <a:pt x="1794965" y="732782"/>
                </a:lnTo>
                <a:lnTo>
                  <a:pt x="1794965" y="731038"/>
                </a:lnTo>
                <a:lnTo>
                  <a:pt x="1794681" y="729002"/>
                </a:lnTo>
                <a:lnTo>
                  <a:pt x="1794397" y="727257"/>
                </a:lnTo>
                <a:lnTo>
                  <a:pt x="1793829" y="725513"/>
                </a:lnTo>
                <a:lnTo>
                  <a:pt x="1793262" y="723768"/>
                </a:lnTo>
                <a:lnTo>
                  <a:pt x="1792978" y="723477"/>
                </a:lnTo>
                <a:close/>
              </a:path>
              <a:path w="1828184" h="845026">
                <a:moveTo>
                  <a:pt x="1759759" y="634787"/>
                </a:moveTo>
                <a:lnTo>
                  <a:pt x="1757771" y="637113"/>
                </a:lnTo>
                <a:lnTo>
                  <a:pt x="1757771" y="631879"/>
                </a:lnTo>
                <a:lnTo>
                  <a:pt x="1760326" y="626936"/>
                </a:lnTo>
                <a:lnTo>
                  <a:pt x="1760326" y="631298"/>
                </a:lnTo>
                <a:lnTo>
                  <a:pt x="1760042" y="631879"/>
                </a:lnTo>
                <a:lnTo>
                  <a:pt x="1760042" y="632170"/>
                </a:lnTo>
                <a:lnTo>
                  <a:pt x="1759759" y="634787"/>
                </a:lnTo>
                <a:close/>
              </a:path>
              <a:path w="1828184" h="845026">
                <a:moveTo>
                  <a:pt x="1745278" y="620248"/>
                </a:moveTo>
                <a:lnTo>
                  <a:pt x="1746982" y="620248"/>
                </a:lnTo>
                <a:lnTo>
                  <a:pt x="1748118" y="620539"/>
                </a:lnTo>
                <a:lnTo>
                  <a:pt x="1749821" y="621120"/>
                </a:lnTo>
                <a:lnTo>
                  <a:pt x="1757203" y="622865"/>
                </a:lnTo>
                <a:lnTo>
                  <a:pt x="1760326" y="626936"/>
                </a:lnTo>
                <a:lnTo>
                  <a:pt x="1757771" y="631879"/>
                </a:lnTo>
                <a:lnTo>
                  <a:pt x="1757771" y="637113"/>
                </a:lnTo>
                <a:lnTo>
                  <a:pt x="1755216" y="637113"/>
                </a:lnTo>
                <a:lnTo>
                  <a:pt x="1751809" y="636823"/>
                </a:lnTo>
                <a:lnTo>
                  <a:pt x="1748969" y="634206"/>
                </a:lnTo>
                <a:lnTo>
                  <a:pt x="1747266" y="630716"/>
                </a:lnTo>
                <a:lnTo>
                  <a:pt x="1746130" y="628971"/>
                </a:lnTo>
                <a:lnTo>
                  <a:pt x="1744427" y="626936"/>
                </a:lnTo>
                <a:lnTo>
                  <a:pt x="1743575" y="625482"/>
                </a:lnTo>
                <a:lnTo>
                  <a:pt x="1743291" y="624900"/>
                </a:lnTo>
                <a:lnTo>
                  <a:pt x="1742723" y="624319"/>
                </a:lnTo>
                <a:lnTo>
                  <a:pt x="1742723" y="622283"/>
                </a:lnTo>
                <a:lnTo>
                  <a:pt x="1743291" y="621120"/>
                </a:lnTo>
                <a:lnTo>
                  <a:pt x="1744143" y="620829"/>
                </a:lnTo>
                <a:lnTo>
                  <a:pt x="1744711" y="620248"/>
                </a:lnTo>
                <a:lnTo>
                  <a:pt x="1745278" y="620248"/>
                </a:lnTo>
                <a:close/>
              </a:path>
              <a:path w="1828184" h="845026">
                <a:moveTo>
                  <a:pt x="1818247" y="607744"/>
                </a:moveTo>
                <a:lnTo>
                  <a:pt x="1813136" y="607744"/>
                </a:lnTo>
                <a:lnTo>
                  <a:pt x="1812284" y="607162"/>
                </a:lnTo>
                <a:lnTo>
                  <a:pt x="1811717" y="606872"/>
                </a:lnTo>
                <a:lnTo>
                  <a:pt x="1811149" y="606290"/>
                </a:lnTo>
                <a:lnTo>
                  <a:pt x="1810865" y="605708"/>
                </a:lnTo>
                <a:lnTo>
                  <a:pt x="1810865" y="604545"/>
                </a:lnTo>
                <a:lnTo>
                  <a:pt x="1811149" y="603964"/>
                </a:lnTo>
                <a:lnTo>
                  <a:pt x="1811149" y="603673"/>
                </a:lnTo>
                <a:lnTo>
                  <a:pt x="1815124" y="597276"/>
                </a:lnTo>
                <a:lnTo>
                  <a:pt x="1819383" y="593786"/>
                </a:lnTo>
                <a:lnTo>
                  <a:pt x="1820802" y="592623"/>
                </a:lnTo>
                <a:lnTo>
                  <a:pt x="1822222" y="591460"/>
                </a:lnTo>
                <a:lnTo>
                  <a:pt x="1825345" y="591460"/>
                </a:lnTo>
                <a:lnTo>
                  <a:pt x="1825629" y="591751"/>
                </a:lnTo>
                <a:lnTo>
                  <a:pt x="1827332" y="592041"/>
                </a:lnTo>
                <a:lnTo>
                  <a:pt x="1828184" y="594077"/>
                </a:lnTo>
                <a:lnTo>
                  <a:pt x="1828184" y="595240"/>
                </a:lnTo>
                <a:lnTo>
                  <a:pt x="1827900" y="598439"/>
                </a:lnTo>
                <a:lnTo>
                  <a:pt x="1825913" y="600765"/>
                </a:lnTo>
                <a:lnTo>
                  <a:pt x="1823641" y="603382"/>
                </a:lnTo>
                <a:lnTo>
                  <a:pt x="1821370" y="605708"/>
                </a:lnTo>
                <a:lnTo>
                  <a:pt x="1818247" y="607744"/>
                </a:lnTo>
                <a:close/>
              </a:path>
              <a:path w="1828184" h="845026">
                <a:moveTo>
                  <a:pt x="1510474" y="548714"/>
                </a:moveTo>
                <a:lnTo>
                  <a:pt x="1513029" y="546970"/>
                </a:lnTo>
                <a:lnTo>
                  <a:pt x="1517004" y="546970"/>
                </a:lnTo>
                <a:lnTo>
                  <a:pt x="1518423" y="547551"/>
                </a:lnTo>
                <a:lnTo>
                  <a:pt x="1519559" y="548714"/>
                </a:lnTo>
                <a:lnTo>
                  <a:pt x="1520979" y="549877"/>
                </a:lnTo>
                <a:lnTo>
                  <a:pt x="1521547" y="551331"/>
                </a:lnTo>
                <a:lnTo>
                  <a:pt x="1521547" y="553948"/>
                </a:lnTo>
                <a:lnTo>
                  <a:pt x="1521263" y="557147"/>
                </a:lnTo>
                <a:lnTo>
                  <a:pt x="1518707" y="559183"/>
                </a:lnTo>
                <a:lnTo>
                  <a:pt x="1513313" y="559183"/>
                </a:lnTo>
                <a:lnTo>
                  <a:pt x="1509906" y="556856"/>
                </a:lnTo>
                <a:lnTo>
                  <a:pt x="1509906" y="551622"/>
                </a:lnTo>
                <a:lnTo>
                  <a:pt x="1510474" y="548714"/>
                </a:lnTo>
                <a:close/>
              </a:path>
              <a:path w="1828184" h="845026">
                <a:moveTo>
                  <a:pt x="1537162" y="560346"/>
                </a:moveTo>
                <a:lnTo>
                  <a:pt x="1536027" y="560346"/>
                </a:lnTo>
                <a:lnTo>
                  <a:pt x="1535175" y="560055"/>
                </a:lnTo>
                <a:lnTo>
                  <a:pt x="1534323" y="559183"/>
                </a:lnTo>
                <a:lnTo>
                  <a:pt x="1533471" y="558310"/>
                </a:lnTo>
                <a:lnTo>
                  <a:pt x="1533187" y="557147"/>
                </a:lnTo>
                <a:lnTo>
                  <a:pt x="1533187" y="556275"/>
                </a:lnTo>
                <a:lnTo>
                  <a:pt x="1532903" y="555402"/>
                </a:lnTo>
                <a:lnTo>
                  <a:pt x="1533187" y="552494"/>
                </a:lnTo>
                <a:lnTo>
                  <a:pt x="1534607" y="550459"/>
                </a:lnTo>
                <a:lnTo>
                  <a:pt x="1536027" y="548423"/>
                </a:lnTo>
                <a:lnTo>
                  <a:pt x="1537446" y="546097"/>
                </a:lnTo>
                <a:lnTo>
                  <a:pt x="1539150" y="544352"/>
                </a:lnTo>
                <a:lnTo>
                  <a:pt x="1540286" y="542317"/>
                </a:lnTo>
                <a:lnTo>
                  <a:pt x="1541421" y="540572"/>
                </a:lnTo>
                <a:lnTo>
                  <a:pt x="1543409" y="539700"/>
                </a:lnTo>
                <a:lnTo>
                  <a:pt x="1547668" y="539700"/>
                </a:lnTo>
                <a:lnTo>
                  <a:pt x="1549655" y="540863"/>
                </a:lnTo>
                <a:lnTo>
                  <a:pt x="1551075" y="542026"/>
                </a:lnTo>
                <a:lnTo>
                  <a:pt x="1552778" y="543771"/>
                </a:lnTo>
                <a:lnTo>
                  <a:pt x="1554198" y="545516"/>
                </a:lnTo>
                <a:lnTo>
                  <a:pt x="1554198" y="549587"/>
                </a:lnTo>
                <a:lnTo>
                  <a:pt x="1553346" y="551041"/>
                </a:lnTo>
                <a:lnTo>
                  <a:pt x="1552494" y="551913"/>
                </a:lnTo>
                <a:lnTo>
                  <a:pt x="1551359" y="552785"/>
                </a:lnTo>
                <a:lnTo>
                  <a:pt x="1550223" y="553367"/>
                </a:lnTo>
                <a:lnTo>
                  <a:pt x="1549371" y="553948"/>
                </a:lnTo>
                <a:lnTo>
                  <a:pt x="1547951" y="554530"/>
                </a:lnTo>
                <a:lnTo>
                  <a:pt x="1546816" y="554821"/>
                </a:lnTo>
                <a:lnTo>
                  <a:pt x="1545964" y="554821"/>
                </a:lnTo>
                <a:lnTo>
                  <a:pt x="1545396" y="555402"/>
                </a:lnTo>
                <a:lnTo>
                  <a:pt x="1544544" y="556275"/>
                </a:lnTo>
                <a:lnTo>
                  <a:pt x="1543409" y="557147"/>
                </a:lnTo>
                <a:lnTo>
                  <a:pt x="1541705" y="558601"/>
                </a:lnTo>
                <a:lnTo>
                  <a:pt x="1539718" y="560055"/>
                </a:lnTo>
                <a:lnTo>
                  <a:pt x="1537162" y="560346"/>
                </a:lnTo>
                <a:close/>
              </a:path>
              <a:path w="1828184" h="845026">
                <a:moveTo>
                  <a:pt x="1516152" y="519636"/>
                </a:moveTo>
                <a:lnTo>
                  <a:pt x="1512177" y="519636"/>
                </a:lnTo>
                <a:lnTo>
                  <a:pt x="1511326" y="519345"/>
                </a:lnTo>
                <a:lnTo>
                  <a:pt x="1510474" y="518763"/>
                </a:lnTo>
                <a:lnTo>
                  <a:pt x="1509054" y="517891"/>
                </a:lnTo>
                <a:lnTo>
                  <a:pt x="1507918" y="515855"/>
                </a:lnTo>
                <a:lnTo>
                  <a:pt x="1508202" y="514401"/>
                </a:lnTo>
                <a:lnTo>
                  <a:pt x="1508202" y="510621"/>
                </a:lnTo>
                <a:lnTo>
                  <a:pt x="1510474" y="508004"/>
                </a:lnTo>
                <a:lnTo>
                  <a:pt x="1510757" y="504805"/>
                </a:lnTo>
                <a:lnTo>
                  <a:pt x="1511326" y="502188"/>
                </a:lnTo>
                <a:lnTo>
                  <a:pt x="1511326" y="500444"/>
                </a:lnTo>
                <a:lnTo>
                  <a:pt x="1511893" y="498408"/>
                </a:lnTo>
                <a:lnTo>
                  <a:pt x="1512177" y="496663"/>
                </a:lnTo>
                <a:lnTo>
                  <a:pt x="1513313" y="494628"/>
                </a:lnTo>
                <a:lnTo>
                  <a:pt x="1515300" y="494046"/>
                </a:lnTo>
                <a:lnTo>
                  <a:pt x="1515584" y="493756"/>
                </a:lnTo>
                <a:lnTo>
                  <a:pt x="1517004" y="493756"/>
                </a:lnTo>
                <a:lnTo>
                  <a:pt x="1517572" y="494046"/>
                </a:lnTo>
                <a:lnTo>
                  <a:pt x="1518139" y="494628"/>
                </a:lnTo>
                <a:lnTo>
                  <a:pt x="1518991" y="495209"/>
                </a:lnTo>
                <a:lnTo>
                  <a:pt x="1520127" y="495500"/>
                </a:lnTo>
                <a:lnTo>
                  <a:pt x="1521263" y="496082"/>
                </a:lnTo>
                <a:lnTo>
                  <a:pt x="1522114" y="496082"/>
                </a:lnTo>
                <a:lnTo>
                  <a:pt x="1523818" y="495791"/>
                </a:lnTo>
                <a:lnTo>
                  <a:pt x="1526941" y="494919"/>
                </a:lnTo>
                <a:lnTo>
                  <a:pt x="1529780" y="494919"/>
                </a:lnTo>
                <a:lnTo>
                  <a:pt x="1532336" y="495209"/>
                </a:lnTo>
                <a:lnTo>
                  <a:pt x="1535459" y="495209"/>
                </a:lnTo>
                <a:lnTo>
                  <a:pt x="1536878" y="498408"/>
                </a:lnTo>
                <a:lnTo>
                  <a:pt x="1537446" y="499280"/>
                </a:lnTo>
                <a:lnTo>
                  <a:pt x="1537446" y="502479"/>
                </a:lnTo>
                <a:lnTo>
                  <a:pt x="1536595" y="504224"/>
                </a:lnTo>
                <a:lnTo>
                  <a:pt x="1535175" y="505387"/>
                </a:lnTo>
                <a:lnTo>
                  <a:pt x="1533755" y="506259"/>
                </a:lnTo>
                <a:lnTo>
                  <a:pt x="1531768" y="506550"/>
                </a:lnTo>
                <a:lnTo>
                  <a:pt x="1529780" y="506841"/>
                </a:lnTo>
                <a:lnTo>
                  <a:pt x="1528929" y="506550"/>
                </a:lnTo>
                <a:lnTo>
                  <a:pt x="1529780" y="507132"/>
                </a:lnTo>
                <a:lnTo>
                  <a:pt x="1530348" y="507713"/>
                </a:lnTo>
                <a:lnTo>
                  <a:pt x="1532620" y="528359"/>
                </a:lnTo>
                <a:lnTo>
                  <a:pt x="1527509" y="528068"/>
                </a:lnTo>
                <a:lnTo>
                  <a:pt x="1524386" y="523125"/>
                </a:lnTo>
                <a:lnTo>
                  <a:pt x="1522682" y="520217"/>
                </a:lnTo>
                <a:lnTo>
                  <a:pt x="1522114" y="517891"/>
                </a:lnTo>
                <a:lnTo>
                  <a:pt x="1522114" y="514401"/>
                </a:lnTo>
                <a:lnTo>
                  <a:pt x="1521830" y="513820"/>
                </a:lnTo>
                <a:lnTo>
                  <a:pt x="1521263" y="514401"/>
                </a:lnTo>
                <a:lnTo>
                  <a:pt x="1520411" y="514983"/>
                </a:lnTo>
                <a:lnTo>
                  <a:pt x="1519559" y="515855"/>
                </a:lnTo>
                <a:lnTo>
                  <a:pt x="1517856" y="517309"/>
                </a:lnTo>
                <a:lnTo>
                  <a:pt x="1516152" y="519636"/>
                </a:lnTo>
                <a:close/>
              </a:path>
              <a:path w="1828184" h="845026">
                <a:moveTo>
                  <a:pt x="1535459" y="514983"/>
                </a:moveTo>
                <a:lnTo>
                  <a:pt x="1536311" y="518763"/>
                </a:lnTo>
                <a:lnTo>
                  <a:pt x="1537162" y="522543"/>
                </a:lnTo>
                <a:lnTo>
                  <a:pt x="1537162" y="527196"/>
                </a:lnTo>
                <a:lnTo>
                  <a:pt x="1536311" y="528359"/>
                </a:lnTo>
                <a:lnTo>
                  <a:pt x="1532620" y="528359"/>
                </a:lnTo>
                <a:lnTo>
                  <a:pt x="1530348" y="507713"/>
                </a:lnTo>
                <a:lnTo>
                  <a:pt x="1530916" y="508004"/>
                </a:lnTo>
                <a:lnTo>
                  <a:pt x="1534323" y="510621"/>
                </a:lnTo>
                <a:lnTo>
                  <a:pt x="1535459" y="514983"/>
                </a:lnTo>
                <a:close/>
              </a:path>
              <a:path w="1828184" h="845026">
                <a:moveTo>
                  <a:pt x="523555" y="722605"/>
                </a:moveTo>
                <a:lnTo>
                  <a:pt x="523271" y="722023"/>
                </a:lnTo>
                <a:lnTo>
                  <a:pt x="523271" y="714754"/>
                </a:lnTo>
                <a:lnTo>
                  <a:pt x="526110" y="711555"/>
                </a:lnTo>
                <a:lnTo>
                  <a:pt x="523555" y="722896"/>
                </a:lnTo>
                <a:lnTo>
                  <a:pt x="523413" y="723041"/>
                </a:lnTo>
                <a:lnTo>
                  <a:pt x="523555" y="722605"/>
                </a:lnTo>
                <a:close/>
              </a:path>
              <a:path w="1828184" h="845026">
                <a:moveTo>
                  <a:pt x="515889" y="816238"/>
                </a:moveTo>
                <a:lnTo>
                  <a:pt x="514469" y="814493"/>
                </a:lnTo>
                <a:lnTo>
                  <a:pt x="513618" y="813912"/>
                </a:lnTo>
                <a:lnTo>
                  <a:pt x="513050" y="812749"/>
                </a:lnTo>
                <a:lnTo>
                  <a:pt x="513050" y="811586"/>
                </a:lnTo>
                <a:lnTo>
                  <a:pt x="513334" y="809259"/>
                </a:lnTo>
                <a:lnTo>
                  <a:pt x="514469" y="808387"/>
                </a:lnTo>
                <a:lnTo>
                  <a:pt x="515037" y="807514"/>
                </a:lnTo>
                <a:lnTo>
                  <a:pt x="515605" y="806933"/>
                </a:lnTo>
                <a:lnTo>
                  <a:pt x="516173" y="806351"/>
                </a:lnTo>
                <a:lnTo>
                  <a:pt x="516173" y="806061"/>
                </a:lnTo>
                <a:lnTo>
                  <a:pt x="517309" y="771457"/>
                </a:lnTo>
                <a:lnTo>
                  <a:pt x="518728" y="769421"/>
                </a:lnTo>
                <a:lnTo>
                  <a:pt x="519864" y="767095"/>
                </a:lnTo>
                <a:lnTo>
                  <a:pt x="520716" y="765350"/>
                </a:lnTo>
                <a:lnTo>
                  <a:pt x="521567" y="763315"/>
                </a:lnTo>
                <a:lnTo>
                  <a:pt x="522135" y="761570"/>
                </a:lnTo>
                <a:lnTo>
                  <a:pt x="521567" y="759535"/>
                </a:lnTo>
                <a:lnTo>
                  <a:pt x="521000" y="757208"/>
                </a:lnTo>
                <a:lnTo>
                  <a:pt x="520432" y="754882"/>
                </a:lnTo>
                <a:lnTo>
                  <a:pt x="519864" y="752265"/>
                </a:lnTo>
                <a:lnTo>
                  <a:pt x="519864" y="747322"/>
                </a:lnTo>
                <a:lnTo>
                  <a:pt x="520432" y="745286"/>
                </a:lnTo>
                <a:lnTo>
                  <a:pt x="521283" y="743832"/>
                </a:lnTo>
                <a:lnTo>
                  <a:pt x="521851" y="742087"/>
                </a:lnTo>
                <a:lnTo>
                  <a:pt x="522419" y="740343"/>
                </a:lnTo>
                <a:lnTo>
                  <a:pt x="522987" y="737726"/>
                </a:lnTo>
                <a:lnTo>
                  <a:pt x="522987" y="736563"/>
                </a:lnTo>
                <a:lnTo>
                  <a:pt x="523271" y="723477"/>
                </a:lnTo>
                <a:lnTo>
                  <a:pt x="525826" y="832231"/>
                </a:lnTo>
                <a:lnTo>
                  <a:pt x="519012" y="829905"/>
                </a:lnTo>
                <a:lnTo>
                  <a:pt x="519012" y="817983"/>
                </a:lnTo>
                <a:lnTo>
                  <a:pt x="518728" y="817983"/>
                </a:lnTo>
                <a:lnTo>
                  <a:pt x="518160" y="817401"/>
                </a:lnTo>
                <a:lnTo>
                  <a:pt x="517592" y="816820"/>
                </a:lnTo>
                <a:lnTo>
                  <a:pt x="515889" y="816238"/>
                </a:lnTo>
                <a:close/>
              </a:path>
              <a:path w="1828184" h="845026">
                <a:moveTo>
                  <a:pt x="549960" y="811586"/>
                </a:moveTo>
                <a:lnTo>
                  <a:pt x="549108" y="814203"/>
                </a:lnTo>
                <a:lnTo>
                  <a:pt x="549108" y="817983"/>
                </a:lnTo>
                <a:lnTo>
                  <a:pt x="549392" y="819437"/>
                </a:lnTo>
                <a:lnTo>
                  <a:pt x="549676" y="820309"/>
                </a:lnTo>
                <a:lnTo>
                  <a:pt x="549676" y="820891"/>
                </a:lnTo>
                <a:lnTo>
                  <a:pt x="551663" y="824089"/>
                </a:lnTo>
                <a:lnTo>
                  <a:pt x="553935" y="826416"/>
                </a:lnTo>
                <a:lnTo>
                  <a:pt x="555922" y="828742"/>
                </a:lnTo>
                <a:lnTo>
                  <a:pt x="558761" y="831068"/>
                </a:lnTo>
                <a:lnTo>
                  <a:pt x="559897" y="831650"/>
                </a:lnTo>
                <a:lnTo>
                  <a:pt x="561033" y="831941"/>
                </a:lnTo>
                <a:lnTo>
                  <a:pt x="563304" y="832522"/>
                </a:lnTo>
                <a:lnTo>
                  <a:pt x="565576" y="832522"/>
                </a:lnTo>
                <a:lnTo>
                  <a:pt x="567847" y="832813"/>
                </a:lnTo>
                <a:lnTo>
                  <a:pt x="569551" y="832813"/>
                </a:lnTo>
                <a:lnTo>
                  <a:pt x="571254" y="833685"/>
                </a:lnTo>
                <a:lnTo>
                  <a:pt x="571822" y="833976"/>
                </a:lnTo>
                <a:lnTo>
                  <a:pt x="572674" y="834558"/>
                </a:lnTo>
                <a:lnTo>
                  <a:pt x="572674" y="837175"/>
                </a:lnTo>
                <a:lnTo>
                  <a:pt x="572390" y="837466"/>
                </a:lnTo>
                <a:lnTo>
                  <a:pt x="571254" y="839210"/>
                </a:lnTo>
                <a:lnTo>
                  <a:pt x="570402" y="839210"/>
                </a:lnTo>
                <a:lnTo>
                  <a:pt x="569267" y="839792"/>
                </a:lnTo>
                <a:lnTo>
                  <a:pt x="568131" y="840373"/>
                </a:lnTo>
                <a:lnTo>
                  <a:pt x="566711" y="840664"/>
                </a:lnTo>
                <a:lnTo>
                  <a:pt x="565292" y="840955"/>
                </a:lnTo>
                <a:lnTo>
                  <a:pt x="562736" y="841537"/>
                </a:lnTo>
                <a:lnTo>
                  <a:pt x="559613" y="842409"/>
                </a:lnTo>
                <a:lnTo>
                  <a:pt x="557910" y="842990"/>
                </a:lnTo>
                <a:lnTo>
                  <a:pt x="551095" y="845026"/>
                </a:lnTo>
                <a:lnTo>
                  <a:pt x="544565" y="845026"/>
                </a:lnTo>
                <a:lnTo>
                  <a:pt x="542294" y="844154"/>
                </a:lnTo>
                <a:lnTo>
                  <a:pt x="540022" y="842990"/>
                </a:lnTo>
                <a:lnTo>
                  <a:pt x="538035" y="842118"/>
                </a:lnTo>
                <a:lnTo>
                  <a:pt x="536048" y="840955"/>
                </a:lnTo>
                <a:lnTo>
                  <a:pt x="535196" y="840955"/>
                </a:lnTo>
                <a:lnTo>
                  <a:pt x="534628" y="840664"/>
                </a:lnTo>
                <a:lnTo>
                  <a:pt x="534060" y="840373"/>
                </a:lnTo>
                <a:lnTo>
                  <a:pt x="533492" y="840083"/>
                </a:lnTo>
                <a:lnTo>
                  <a:pt x="533208" y="839210"/>
                </a:lnTo>
                <a:lnTo>
                  <a:pt x="532924" y="838629"/>
                </a:lnTo>
                <a:lnTo>
                  <a:pt x="530937" y="838338"/>
                </a:lnTo>
                <a:lnTo>
                  <a:pt x="529517" y="837175"/>
                </a:lnTo>
                <a:lnTo>
                  <a:pt x="528382" y="836012"/>
                </a:lnTo>
                <a:lnTo>
                  <a:pt x="527246" y="834558"/>
                </a:lnTo>
                <a:lnTo>
                  <a:pt x="526110" y="833395"/>
                </a:lnTo>
                <a:lnTo>
                  <a:pt x="525826" y="832231"/>
                </a:lnTo>
                <a:lnTo>
                  <a:pt x="523271" y="723477"/>
                </a:lnTo>
                <a:lnTo>
                  <a:pt x="522987" y="736563"/>
                </a:lnTo>
                <a:lnTo>
                  <a:pt x="522987" y="735981"/>
                </a:lnTo>
                <a:lnTo>
                  <a:pt x="522135" y="735109"/>
                </a:lnTo>
                <a:lnTo>
                  <a:pt x="521283" y="734236"/>
                </a:lnTo>
                <a:lnTo>
                  <a:pt x="519580" y="732201"/>
                </a:lnTo>
                <a:lnTo>
                  <a:pt x="519864" y="729584"/>
                </a:lnTo>
                <a:lnTo>
                  <a:pt x="519580" y="726676"/>
                </a:lnTo>
                <a:lnTo>
                  <a:pt x="521567" y="724640"/>
                </a:lnTo>
                <a:lnTo>
                  <a:pt x="522419" y="724059"/>
                </a:lnTo>
                <a:lnTo>
                  <a:pt x="522987" y="735109"/>
                </a:lnTo>
                <a:lnTo>
                  <a:pt x="522419" y="724059"/>
                </a:lnTo>
                <a:lnTo>
                  <a:pt x="523413" y="723041"/>
                </a:lnTo>
                <a:lnTo>
                  <a:pt x="523555" y="722896"/>
                </a:lnTo>
                <a:lnTo>
                  <a:pt x="526110" y="711555"/>
                </a:lnTo>
                <a:lnTo>
                  <a:pt x="526962" y="709519"/>
                </a:lnTo>
                <a:lnTo>
                  <a:pt x="528098" y="706611"/>
                </a:lnTo>
                <a:lnTo>
                  <a:pt x="529517" y="701087"/>
                </a:lnTo>
                <a:lnTo>
                  <a:pt x="531505" y="697016"/>
                </a:lnTo>
                <a:lnTo>
                  <a:pt x="531505" y="696725"/>
                </a:lnTo>
                <a:lnTo>
                  <a:pt x="531789" y="696143"/>
                </a:lnTo>
                <a:lnTo>
                  <a:pt x="531505" y="695271"/>
                </a:lnTo>
                <a:lnTo>
                  <a:pt x="531789" y="693526"/>
                </a:lnTo>
                <a:lnTo>
                  <a:pt x="531221" y="691200"/>
                </a:lnTo>
                <a:lnTo>
                  <a:pt x="530653" y="689164"/>
                </a:lnTo>
                <a:lnTo>
                  <a:pt x="530085" y="687420"/>
                </a:lnTo>
                <a:lnTo>
                  <a:pt x="529801" y="686256"/>
                </a:lnTo>
                <a:lnTo>
                  <a:pt x="529517" y="684802"/>
                </a:lnTo>
                <a:lnTo>
                  <a:pt x="548256" y="704576"/>
                </a:lnTo>
                <a:lnTo>
                  <a:pt x="558194" y="782798"/>
                </a:lnTo>
                <a:lnTo>
                  <a:pt x="557910" y="784252"/>
                </a:lnTo>
                <a:lnTo>
                  <a:pt x="557910" y="784542"/>
                </a:lnTo>
                <a:lnTo>
                  <a:pt x="558194" y="784542"/>
                </a:lnTo>
                <a:lnTo>
                  <a:pt x="558477" y="784833"/>
                </a:lnTo>
                <a:lnTo>
                  <a:pt x="563304" y="784833"/>
                </a:lnTo>
                <a:lnTo>
                  <a:pt x="564156" y="785124"/>
                </a:lnTo>
                <a:lnTo>
                  <a:pt x="565008" y="785124"/>
                </a:lnTo>
                <a:lnTo>
                  <a:pt x="566143" y="785996"/>
                </a:lnTo>
                <a:lnTo>
                  <a:pt x="567279" y="788032"/>
                </a:lnTo>
                <a:lnTo>
                  <a:pt x="567279" y="790940"/>
                </a:lnTo>
                <a:lnTo>
                  <a:pt x="566711" y="792684"/>
                </a:lnTo>
                <a:lnTo>
                  <a:pt x="566143" y="794720"/>
                </a:lnTo>
                <a:lnTo>
                  <a:pt x="565292" y="796755"/>
                </a:lnTo>
                <a:lnTo>
                  <a:pt x="564440" y="798500"/>
                </a:lnTo>
                <a:lnTo>
                  <a:pt x="563304" y="799663"/>
                </a:lnTo>
                <a:lnTo>
                  <a:pt x="561601" y="801117"/>
                </a:lnTo>
                <a:lnTo>
                  <a:pt x="554219" y="808678"/>
                </a:lnTo>
                <a:lnTo>
                  <a:pt x="550812" y="811004"/>
                </a:lnTo>
                <a:lnTo>
                  <a:pt x="549960" y="811586"/>
                </a:lnTo>
                <a:close/>
              </a:path>
              <a:path w="1828184" h="845026">
                <a:moveTo>
                  <a:pt x="704698" y="594077"/>
                </a:moveTo>
                <a:lnTo>
                  <a:pt x="703846" y="596985"/>
                </a:lnTo>
                <a:lnTo>
                  <a:pt x="702995" y="599893"/>
                </a:lnTo>
                <a:lnTo>
                  <a:pt x="702143" y="603091"/>
                </a:lnTo>
                <a:lnTo>
                  <a:pt x="701291" y="605999"/>
                </a:lnTo>
                <a:lnTo>
                  <a:pt x="701291" y="607744"/>
                </a:lnTo>
                <a:lnTo>
                  <a:pt x="701859" y="608616"/>
                </a:lnTo>
                <a:lnTo>
                  <a:pt x="701859" y="614432"/>
                </a:lnTo>
                <a:lnTo>
                  <a:pt x="699020" y="619085"/>
                </a:lnTo>
                <a:lnTo>
                  <a:pt x="696748" y="622574"/>
                </a:lnTo>
                <a:lnTo>
                  <a:pt x="694477" y="625482"/>
                </a:lnTo>
                <a:lnTo>
                  <a:pt x="692773" y="632461"/>
                </a:lnTo>
                <a:lnTo>
                  <a:pt x="690786" y="636241"/>
                </a:lnTo>
                <a:lnTo>
                  <a:pt x="689366" y="638858"/>
                </a:lnTo>
                <a:lnTo>
                  <a:pt x="686527" y="639440"/>
                </a:lnTo>
                <a:lnTo>
                  <a:pt x="684256" y="639731"/>
                </a:lnTo>
                <a:lnTo>
                  <a:pt x="681700" y="640021"/>
                </a:lnTo>
                <a:lnTo>
                  <a:pt x="679145" y="640312"/>
                </a:lnTo>
                <a:lnTo>
                  <a:pt x="676874" y="640894"/>
                </a:lnTo>
                <a:lnTo>
                  <a:pt x="674318" y="641766"/>
                </a:lnTo>
                <a:lnTo>
                  <a:pt x="672615" y="642638"/>
                </a:lnTo>
                <a:lnTo>
                  <a:pt x="671195" y="643220"/>
                </a:lnTo>
                <a:lnTo>
                  <a:pt x="670060" y="643511"/>
                </a:lnTo>
                <a:lnTo>
                  <a:pt x="669492" y="644092"/>
                </a:lnTo>
                <a:lnTo>
                  <a:pt x="660406" y="649326"/>
                </a:lnTo>
                <a:lnTo>
                  <a:pt x="655579" y="653397"/>
                </a:lnTo>
                <a:lnTo>
                  <a:pt x="654444" y="654270"/>
                </a:lnTo>
                <a:lnTo>
                  <a:pt x="655295" y="494046"/>
                </a:lnTo>
                <a:lnTo>
                  <a:pt x="657567" y="494046"/>
                </a:lnTo>
                <a:lnTo>
                  <a:pt x="657851" y="494337"/>
                </a:lnTo>
                <a:lnTo>
                  <a:pt x="661826" y="494337"/>
                </a:lnTo>
                <a:lnTo>
                  <a:pt x="667220" y="495791"/>
                </a:lnTo>
                <a:lnTo>
                  <a:pt x="670343" y="498699"/>
                </a:lnTo>
                <a:lnTo>
                  <a:pt x="672047" y="500444"/>
                </a:lnTo>
                <a:lnTo>
                  <a:pt x="678009" y="503642"/>
                </a:lnTo>
                <a:lnTo>
                  <a:pt x="681416" y="506550"/>
                </a:lnTo>
                <a:lnTo>
                  <a:pt x="682836" y="507423"/>
                </a:lnTo>
                <a:lnTo>
                  <a:pt x="683972" y="507713"/>
                </a:lnTo>
                <a:lnTo>
                  <a:pt x="687095" y="507713"/>
                </a:lnTo>
                <a:lnTo>
                  <a:pt x="688515" y="507132"/>
                </a:lnTo>
                <a:lnTo>
                  <a:pt x="689650" y="506841"/>
                </a:lnTo>
                <a:lnTo>
                  <a:pt x="690502" y="506550"/>
                </a:lnTo>
                <a:lnTo>
                  <a:pt x="693909" y="506550"/>
                </a:lnTo>
                <a:lnTo>
                  <a:pt x="696464" y="507713"/>
                </a:lnTo>
                <a:lnTo>
                  <a:pt x="699020" y="509167"/>
                </a:lnTo>
                <a:lnTo>
                  <a:pt x="701291" y="510621"/>
                </a:lnTo>
                <a:lnTo>
                  <a:pt x="703846" y="512657"/>
                </a:lnTo>
                <a:lnTo>
                  <a:pt x="705266" y="515274"/>
                </a:lnTo>
                <a:lnTo>
                  <a:pt x="706686" y="518182"/>
                </a:lnTo>
                <a:lnTo>
                  <a:pt x="712648" y="518763"/>
                </a:lnTo>
                <a:lnTo>
                  <a:pt x="716339" y="520799"/>
                </a:lnTo>
                <a:lnTo>
                  <a:pt x="720598" y="523125"/>
                </a:lnTo>
                <a:lnTo>
                  <a:pt x="725141" y="529522"/>
                </a:lnTo>
                <a:lnTo>
                  <a:pt x="725993" y="535920"/>
                </a:lnTo>
                <a:lnTo>
                  <a:pt x="725993" y="540281"/>
                </a:lnTo>
                <a:lnTo>
                  <a:pt x="724573" y="544352"/>
                </a:lnTo>
                <a:lnTo>
                  <a:pt x="723437" y="548133"/>
                </a:lnTo>
                <a:lnTo>
                  <a:pt x="722018" y="551622"/>
                </a:lnTo>
                <a:lnTo>
                  <a:pt x="720882" y="555112"/>
                </a:lnTo>
                <a:lnTo>
                  <a:pt x="720882" y="555693"/>
                </a:lnTo>
                <a:lnTo>
                  <a:pt x="720314" y="558310"/>
                </a:lnTo>
                <a:lnTo>
                  <a:pt x="718327" y="560927"/>
                </a:lnTo>
                <a:lnTo>
                  <a:pt x="715771" y="564708"/>
                </a:lnTo>
                <a:lnTo>
                  <a:pt x="712932" y="568488"/>
                </a:lnTo>
                <a:lnTo>
                  <a:pt x="709525" y="572559"/>
                </a:lnTo>
                <a:lnTo>
                  <a:pt x="706118" y="575757"/>
                </a:lnTo>
                <a:lnTo>
                  <a:pt x="703563" y="578084"/>
                </a:lnTo>
                <a:lnTo>
                  <a:pt x="703279" y="580410"/>
                </a:lnTo>
                <a:lnTo>
                  <a:pt x="702995" y="582736"/>
                </a:lnTo>
                <a:lnTo>
                  <a:pt x="702995" y="585644"/>
                </a:lnTo>
                <a:lnTo>
                  <a:pt x="704130" y="588552"/>
                </a:lnTo>
                <a:lnTo>
                  <a:pt x="704698" y="590878"/>
                </a:lnTo>
                <a:lnTo>
                  <a:pt x="704698" y="594077"/>
                </a:lnTo>
                <a:close/>
              </a:path>
              <a:path w="1828184" h="845026">
                <a:moveTo>
                  <a:pt x="570118" y="754882"/>
                </a:moveTo>
                <a:lnTo>
                  <a:pt x="570686" y="755464"/>
                </a:lnTo>
                <a:lnTo>
                  <a:pt x="571538" y="755464"/>
                </a:lnTo>
                <a:lnTo>
                  <a:pt x="572390" y="754882"/>
                </a:lnTo>
                <a:lnTo>
                  <a:pt x="575229" y="754882"/>
                </a:lnTo>
                <a:lnTo>
                  <a:pt x="576081" y="755754"/>
                </a:lnTo>
                <a:lnTo>
                  <a:pt x="576933" y="756336"/>
                </a:lnTo>
                <a:lnTo>
                  <a:pt x="576933" y="759535"/>
                </a:lnTo>
                <a:lnTo>
                  <a:pt x="576649" y="760116"/>
                </a:lnTo>
                <a:lnTo>
                  <a:pt x="574945" y="764769"/>
                </a:lnTo>
                <a:lnTo>
                  <a:pt x="571254" y="768258"/>
                </a:lnTo>
                <a:lnTo>
                  <a:pt x="569267" y="769712"/>
                </a:lnTo>
                <a:lnTo>
                  <a:pt x="568983" y="770003"/>
                </a:lnTo>
                <a:lnTo>
                  <a:pt x="567847" y="771748"/>
                </a:lnTo>
                <a:lnTo>
                  <a:pt x="566711" y="773783"/>
                </a:lnTo>
                <a:lnTo>
                  <a:pt x="565292" y="775819"/>
                </a:lnTo>
                <a:lnTo>
                  <a:pt x="563588" y="778436"/>
                </a:lnTo>
                <a:lnTo>
                  <a:pt x="561033" y="780471"/>
                </a:lnTo>
                <a:lnTo>
                  <a:pt x="558194" y="782798"/>
                </a:lnTo>
                <a:lnTo>
                  <a:pt x="548256" y="704576"/>
                </a:lnTo>
                <a:lnTo>
                  <a:pt x="651037" y="490266"/>
                </a:lnTo>
                <a:lnTo>
                  <a:pt x="651321" y="490266"/>
                </a:lnTo>
                <a:lnTo>
                  <a:pt x="651604" y="490557"/>
                </a:lnTo>
                <a:lnTo>
                  <a:pt x="651888" y="490848"/>
                </a:lnTo>
                <a:lnTo>
                  <a:pt x="653024" y="491720"/>
                </a:lnTo>
                <a:lnTo>
                  <a:pt x="653592" y="493174"/>
                </a:lnTo>
                <a:lnTo>
                  <a:pt x="653876" y="494919"/>
                </a:lnTo>
                <a:lnTo>
                  <a:pt x="654444" y="494337"/>
                </a:lnTo>
                <a:lnTo>
                  <a:pt x="655295" y="494046"/>
                </a:lnTo>
                <a:lnTo>
                  <a:pt x="654444" y="654270"/>
                </a:lnTo>
                <a:lnTo>
                  <a:pt x="654444" y="656015"/>
                </a:lnTo>
                <a:lnTo>
                  <a:pt x="654160" y="658341"/>
                </a:lnTo>
                <a:lnTo>
                  <a:pt x="655863" y="661830"/>
                </a:lnTo>
                <a:lnTo>
                  <a:pt x="656147" y="666192"/>
                </a:lnTo>
                <a:lnTo>
                  <a:pt x="656147" y="667355"/>
                </a:lnTo>
                <a:lnTo>
                  <a:pt x="655863" y="668809"/>
                </a:lnTo>
                <a:lnTo>
                  <a:pt x="655295" y="670263"/>
                </a:lnTo>
                <a:lnTo>
                  <a:pt x="653876" y="673462"/>
                </a:lnTo>
                <a:lnTo>
                  <a:pt x="652172" y="675206"/>
                </a:lnTo>
                <a:lnTo>
                  <a:pt x="651037" y="676370"/>
                </a:lnTo>
                <a:lnTo>
                  <a:pt x="649617" y="677824"/>
                </a:lnTo>
                <a:lnTo>
                  <a:pt x="648765" y="678987"/>
                </a:lnTo>
                <a:lnTo>
                  <a:pt x="647630" y="682476"/>
                </a:lnTo>
                <a:lnTo>
                  <a:pt x="646778" y="683930"/>
                </a:lnTo>
                <a:lnTo>
                  <a:pt x="646494" y="684802"/>
                </a:lnTo>
                <a:lnTo>
                  <a:pt x="645642" y="685675"/>
                </a:lnTo>
                <a:lnTo>
                  <a:pt x="645074" y="686547"/>
                </a:lnTo>
                <a:lnTo>
                  <a:pt x="643939" y="687420"/>
                </a:lnTo>
                <a:lnTo>
                  <a:pt x="642803" y="687420"/>
                </a:lnTo>
                <a:lnTo>
                  <a:pt x="641383" y="687129"/>
                </a:lnTo>
                <a:lnTo>
                  <a:pt x="640531" y="686838"/>
                </a:lnTo>
                <a:lnTo>
                  <a:pt x="640248" y="686256"/>
                </a:lnTo>
                <a:lnTo>
                  <a:pt x="639112" y="687420"/>
                </a:lnTo>
                <a:lnTo>
                  <a:pt x="637976" y="690909"/>
                </a:lnTo>
                <a:lnTo>
                  <a:pt x="637692" y="694398"/>
                </a:lnTo>
                <a:lnTo>
                  <a:pt x="636840" y="700214"/>
                </a:lnTo>
                <a:lnTo>
                  <a:pt x="632014" y="704285"/>
                </a:lnTo>
                <a:lnTo>
                  <a:pt x="626619" y="710973"/>
                </a:lnTo>
                <a:lnTo>
                  <a:pt x="623212" y="714754"/>
                </a:lnTo>
                <a:lnTo>
                  <a:pt x="620089" y="716498"/>
                </a:lnTo>
                <a:lnTo>
                  <a:pt x="614410" y="716498"/>
                </a:lnTo>
                <a:lnTo>
                  <a:pt x="612423" y="715917"/>
                </a:lnTo>
                <a:lnTo>
                  <a:pt x="610152" y="715044"/>
                </a:lnTo>
                <a:lnTo>
                  <a:pt x="610436" y="715626"/>
                </a:lnTo>
                <a:lnTo>
                  <a:pt x="610719" y="715917"/>
                </a:lnTo>
                <a:lnTo>
                  <a:pt x="611003" y="715917"/>
                </a:lnTo>
                <a:lnTo>
                  <a:pt x="612423" y="717080"/>
                </a:lnTo>
                <a:lnTo>
                  <a:pt x="613559" y="718825"/>
                </a:lnTo>
                <a:lnTo>
                  <a:pt x="613275" y="720569"/>
                </a:lnTo>
                <a:lnTo>
                  <a:pt x="613275" y="722605"/>
                </a:lnTo>
                <a:lnTo>
                  <a:pt x="612707" y="724349"/>
                </a:lnTo>
                <a:lnTo>
                  <a:pt x="611571" y="726094"/>
                </a:lnTo>
                <a:lnTo>
                  <a:pt x="610436" y="727839"/>
                </a:lnTo>
                <a:lnTo>
                  <a:pt x="607312" y="733945"/>
                </a:lnTo>
                <a:lnTo>
                  <a:pt x="605041" y="737144"/>
                </a:lnTo>
                <a:lnTo>
                  <a:pt x="604189" y="738307"/>
                </a:lnTo>
                <a:lnTo>
                  <a:pt x="603621" y="739180"/>
                </a:lnTo>
                <a:lnTo>
                  <a:pt x="601918" y="739761"/>
                </a:lnTo>
                <a:lnTo>
                  <a:pt x="600214" y="740343"/>
                </a:lnTo>
                <a:lnTo>
                  <a:pt x="592832" y="741506"/>
                </a:lnTo>
                <a:lnTo>
                  <a:pt x="584315" y="741506"/>
                </a:lnTo>
                <a:lnTo>
                  <a:pt x="582895" y="740924"/>
                </a:lnTo>
                <a:lnTo>
                  <a:pt x="582327" y="742087"/>
                </a:lnTo>
                <a:lnTo>
                  <a:pt x="582327" y="746449"/>
                </a:lnTo>
                <a:lnTo>
                  <a:pt x="583179" y="748194"/>
                </a:lnTo>
                <a:lnTo>
                  <a:pt x="583179" y="750811"/>
                </a:lnTo>
                <a:lnTo>
                  <a:pt x="582895" y="751974"/>
                </a:lnTo>
                <a:lnTo>
                  <a:pt x="582327" y="752847"/>
                </a:lnTo>
                <a:lnTo>
                  <a:pt x="581475" y="753719"/>
                </a:lnTo>
                <a:lnTo>
                  <a:pt x="580340" y="754010"/>
                </a:lnTo>
                <a:lnTo>
                  <a:pt x="578068" y="754010"/>
                </a:lnTo>
                <a:lnTo>
                  <a:pt x="577216" y="753719"/>
                </a:lnTo>
                <a:lnTo>
                  <a:pt x="575229" y="753428"/>
                </a:lnTo>
                <a:lnTo>
                  <a:pt x="573242" y="752556"/>
                </a:lnTo>
                <a:lnTo>
                  <a:pt x="571538" y="751683"/>
                </a:lnTo>
                <a:lnTo>
                  <a:pt x="570402" y="751393"/>
                </a:lnTo>
                <a:lnTo>
                  <a:pt x="569551" y="751102"/>
                </a:lnTo>
                <a:lnTo>
                  <a:pt x="568983" y="751102"/>
                </a:lnTo>
                <a:lnTo>
                  <a:pt x="569267" y="752265"/>
                </a:lnTo>
                <a:lnTo>
                  <a:pt x="569551" y="754010"/>
                </a:lnTo>
                <a:lnTo>
                  <a:pt x="570118" y="754882"/>
                </a:lnTo>
                <a:close/>
              </a:path>
              <a:path w="1828184" h="845026">
                <a:moveTo>
                  <a:pt x="513901" y="787450"/>
                </a:moveTo>
                <a:lnTo>
                  <a:pt x="513334" y="786287"/>
                </a:lnTo>
                <a:lnTo>
                  <a:pt x="512482" y="784833"/>
                </a:lnTo>
                <a:lnTo>
                  <a:pt x="511914" y="782798"/>
                </a:lnTo>
                <a:lnTo>
                  <a:pt x="511914" y="781634"/>
                </a:lnTo>
                <a:lnTo>
                  <a:pt x="512198" y="777854"/>
                </a:lnTo>
                <a:lnTo>
                  <a:pt x="514469" y="775237"/>
                </a:lnTo>
                <a:lnTo>
                  <a:pt x="517309" y="771457"/>
                </a:lnTo>
                <a:lnTo>
                  <a:pt x="516173" y="806061"/>
                </a:lnTo>
                <a:lnTo>
                  <a:pt x="515605" y="805770"/>
                </a:lnTo>
                <a:lnTo>
                  <a:pt x="515037" y="805770"/>
                </a:lnTo>
                <a:lnTo>
                  <a:pt x="513901" y="805479"/>
                </a:lnTo>
                <a:lnTo>
                  <a:pt x="511346" y="803734"/>
                </a:lnTo>
                <a:lnTo>
                  <a:pt x="511062" y="800826"/>
                </a:lnTo>
                <a:lnTo>
                  <a:pt x="511062" y="797337"/>
                </a:lnTo>
                <a:lnTo>
                  <a:pt x="512198" y="795011"/>
                </a:lnTo>
                <a:lnTo>
                  <a:pt x="513050" y="792975"/>
                </a:lnTo>
                <a:lnTo>
                  <a:pt x="513901" y="791521"/>
                </a:lnTo>
                <a:lnTo>
                  <a:pt x="514753" y="790067"/>
                </a:lnTo>
                <a:lnTo>
                  <a:pt x="515037" y="789486"/>
                </a:lnTo>
                <a:lnTo>
                  <a:pt x="514753" y="789195"/>
                </a:lnTo>
                <a:lnTo>
                  <a:pt x="514753" y="788613"/>
                </a:lnTo>
                <a:lnTo>
                  <a:pt x="514469" y="788032"/>
                </a:lnTo>
                <a:lnTo>
                  <a:pt x="513901" y="787450"/>
                </a:lnTo>
                <a:close/>
              </a:path>
              <a:path w="1828184" h="845026">
                <a:moveTo>
                  <a:pt x="1647325" y="520217"/>
                </a:moveTo>
                <a:lnTo>
                  <a:pt x="1649313" y="521671"/>
                </a:lnTo>
                <a:lnTo>
                  <a:pt x="1650164" y="522543"/>
                </a:lnTo>
                <a:lnTo>
                  <a:pt x="1651868" y="523416"/>
                </a:lnTo>
                <a:lnTo>
                  <a:pt x="1653855" y="524579"/>
                </a:lnTo>
                <a:lnTo>
                  <a:pt x="1655559" y="525742"/>
                </a:lnTo>
                <a:lnTo>
                  <a:pt x="1657830" y="527778"/>
                </a:lnTo>
                <a:lnTo>
                  <a:pt x="1657830" y="531558"/>
                </a:lnTo>
                <a:lnTo>
                  <a:pt x="1658966" y="534756"/>
                </a:lnTo>
                <a:lnTo>
                  <a:pt x="1660953" y="537374"/>
                </a:lnTo>
                <a:lnTo>
                  <a:pt x="1662657" y="540281"/>
                </a:lnTo>
                <a:lnTo>
                  <a:pt x="1665212" y="542898"/>
                </a:lnTo>
                <a:lnTo>
                  <a:pt x="1666064" y="543189"/>
                </a:lnTo>
                <a:lnTo>
                  <a:pt x="1668903" y="544643"/>
                </a:lnTo>
                <a:lnTo>
                  <a:pt x="1670323" y="547551"/>
                </a:lnTo>
                <a:lnTo>
                  <a:pt x="1671458" y="550459"/>
                </a:lnTo>
                <a:lnTo>
                  <a:pt x="1672594" y="553658"/>
                </a:lnTo>
                <a:lnTo>
                  <a:pt x="1673446" y="556856"/>
                </a:lnTo>
                <a:lnTo>
                  <a:pt x="1673446" y="560055"/>
                </a:lnTo>
                <a:lnTo>
                  <a:pt x="1673162" y="561800"/>
                </a:lnTo>
                <a:lnTo>
                  <a:pt x="1671458" y="562963"/>
                </a:lnTo>
                <a:lnTo>
                  <a:pt x="1666348" y="562963"/>
                </a:lnTo>
                <a:lnTo>
                  <a:pt x="1662373" y="560346"/>
                </a:lnTo>
                <a:lnTo>
                  <a:pt x="1658114" y="558019"/>
                </a:lnTo>
                <a:lnTo>
                  <a:pt x="1652435" y="554530"/>
                </a:lnTo>
                <a:lnTo>
                  <a:pt x="1649313" y="549005"/>
                </a:lnTo>
                <a:lnTo>
                  <a:pt x="1648460" y="543480"/>
                </a:lnTo>
                <a:lnTo>
                  <a:pt x="1648460" y="543189"/>
                </a:lnTo>
                <a:lnTo>
                  <a:pt x="1648177" y="542898"/>
                </a:lnTo>
                <a:lnTo>
                  <a:pt x="1647893" y="542898"/>
                </a:lnTo>
                <a:lnTo>
                  <a:pt x="1647609" y="542608"/>
                </a:lnTo>
                <a:lnTo>
                  <a:pt x="1646757" y="542317"/>
                </a:lnTo>
                <a:lnTo>
                  <a:pt x="1643634" y="542317"/>
                </a:lnTo>
                <a:lnTo>
                  <a:pt x="1641078" y="543480"/>
                </a:lnTo>
                <a:lnTo>
                  <a:pt x="1640795" y="544062"/>
                </a:lnTo>
                <a:lnTo>
                  <a:pt x="1639943" y="544934"/>
                </a:lnTo>
                <a:lnTo>
                  <a:pt x="1638807" y="547842"/>
                </a:lnTo>
                <a:lnTo>
                  <a:pt x="1637104" y="550750"/>
                </a:lnTo>
                <a:lnTo>
                  <a:pt x="1636820" y="509458"/>
                </a:lnTo>
                <a:lnTo>
                  <a:pt x="1645053" y="511494"/>
                </a:lnTo>
                <a:lnTo>
                  <a:pt x="1647325" y="520217"/>
                </a:lnTo>
                <a:close/>
              </a:path>
              <a:path w="1828184" h="845026">
                <a:moveTo>
                  <a:pt x="1635684" y="743251"/>
                </a:moveTo>
                <a:lnTo>
                  <a:pt x="1633129" y="743251"/>
                </a:lnTo>
                <a:lnTo>
                  <a:pt x="1633129" y="557147"/>
                </a:lnTo>
                <a:lnTo>
                  <a:pt x="1633129" y="557729"/>
                </a:lnTo>
                <a:lnTo>
                  <a:pt x="1633412" y="558019"/>
                </a:lnTo>
                <a:lnTo>
                  <a:pt x="1634264" y="559764"/>
                </a:lnTo>
                <a:lnTo>
                  <a:pt x="1634548" y="561218"/>
                </a:lnTo>
                <a:lnTo>
                  <a:pt x="1635116" y="562963"/>
                </a:lnTo>
                <a:lnTo>
                  <a:pt x="1635684" y="564708"/>
                </a:lnTo>
                <a:lnTo>
                  <a:pt x="1637104" y="568488"/>
                </a:lnTo>
                <a:lnTo>
                  <a:pt x="1638523" y="573140"/>
                </a:lnTo>
                <a:lnTo>
                  <a:pt x="1640227" y="575467"/>
                </a:lnTo>
                <a:lnTo>
                  <a:pt x="1644486" y="580992"/>
                </a:lnTo>
                <a:lnTo>
                  <a:pt x="1649028" y="585353"/>
                </a:lnTo>
                <a:lnTo>
                  <a:pt x="1651584" y="592623"/>
                </a:lnTo>
                <a:lnTo>
                  <a:pt x="1652719" y="596112"/>
                </a:lnTo>
                <a:lnTo>
                  <a:pt x="1653287" y="600474"/>
                </a:lnTo>
                <a:lnTo>
                  <a:pt x="1654139" y="604545"/>
                </a:lnTo>
                <a:lnTo>
                  <a:pt x="1654991" y="608326"/>
                </a:lnTo>
                <a:lnTo>
                  <a:pt x="1656410" y="611815"/>
                </a:lnTo>
                <a:lnTo>
                  <a:pt x="1657546" y="612978"/>
                </a:lnTo>
                <a:lnTo>
                  <a:pt x="1659533" y="615014"/>
                </a:lnTo>
                <a:lnTo>
                  <a:pt x="1664360" y="615886"/>
                </a:lnTo>
                <a:lnTo>
                  <a:pt x="1667483" y="618503"/>
                </a:lnTo>
                <a:lnTo>
                  <a:pt x="1668619" y="619375"/>
                </a:lnTo>
                <a:lnTo>
                  <a:pt x="1669471" y="621120"/>
                </a:lnTo>
                <a:lnTo>
                  <a:pt x="1669471" y="624610"/>
                </a:lnTo>
                <a:lnTo>
                  <a:pt x="1671174" y="628099"/>
                </a:lnTo>
                <a:lnTo>
                  <a:pt x="1674014" y="632170"/>
                </a:lnTo>
                <a:lnTo>
                  <a:pt x="1676853" y="635950"/>
                </a:lnTo>
                <a:lnTo>
                  <a:pt x="1680260" y="640312"/>
                </a:lnTo>
                <a:lnTo>
                  <a:pt x="1682816" y="644965"/>
                </a:lnTo>
                <a:lnTo>
                  <a:pt x="1683180" y="645723"/>
                </a:lnTo>
                <a:lnTo>
                  <a:pt x="1686599" y="658272"/>
                </a:lnTo>
                <a:lnTo>
                  <a:pt x="1687963" y="672332"/>
                </a:lnTo>
                <a:lnTo>
                  <a:pt x="1688210" y="683639"/>
                </a:lnTo>
                <a:lnTo>
                  <a:pt x="1687985" y="687094"/>
                </a:lnTo>
                <a:lnTo>
                  <a:pt x="1684326" y="700026"/>
                </a:lnTo>
                <a:lnTo>
                  <a:pt x="1678840" y="710973"/>
                </a:lnTo>
                <a:lnTo>
                  <a:pt x="1675149" y="717080"/>
                </a:lnTo>
                <a:lnTo>
                  <a:pt x="1674014" y="724931"/>
                </a:lnTo>
                <a:lnTo>
                  <a:pt x="1671742" y="729002"/>
                </a:lnTo>
                <a:lnTo>
                  <a:pt x="1671174" y="730456"/>
                </a:lnTo>
                <a:lnTo>
                  <a:pt x="1670890" y="731619"/>
                </a:lnTo>
                <a:lnTo>
                  <a:pt x="1669187" y="732782"/>
                </a:lnTo>
                <a:lnTo>
                  <a:pt x="1667767" y="733655"/>
                </a:lnTo>
                <a:lnTo>
                  <a:pt x="1666348" y="733945"/>
                </a:lnTo>
                <a:lnTo>
                  <a:pt x="1663224" y="735109"/>
                </a:lnTo>
                <a:lnTo>
                  <a:pt x="1660669" y="735690"/>
                </a:lnTo>
                <a:lnTo>
                  <a:pt x="1658398" y="737435"/>
                </a:lnTo>
                <a:lnTo>
                  <a:pt x="1656410" y="738889"/>
                </a:lnTo>
                <a:lnTo>
                  <a:pt x="1654423" y="740052"/>
                </a:lnTo>
                <a:lnTo>
                  <a:pt x="1653003" y="741797"/>
                </a:lnTo>
                <a:lnTo>
                  <a:pt x="1650448" y="742087"/>
                </a:lnTo>
                <a:lnTo>
                  <a:pt x="1649313" y="742087"/>
                </a:lnTo>
                <a:lnTo>
                  <a:pt x="1648177" y="741506"/>
                </a:lnTo>
                <a:lnTo>
                  <a:pt x="1647609" y="740634"/>
                </a:lnTo>
                <a:lnTo>
                  <a:pt x="1647041" y="739761"/>
                </a:lnTo>
                <a:lnTo>
                  <a:pt x="1643350" y="737435"/>
                </a:lnTo>
                <a:lnTo>
                  <a:pt x="1641646" y="737435"/>
                </a:lnTo>
                <a:lnTo>
                  <a:pt x="1641078" y="738016"/>
                </a:lnTo>
                <a:lnTo>
                  <a:pt x="1640511" y="739470"/>
                </a:lnTo>
                <a:lnTo>
                  <a:pt x="1639943" y="740634"/>
                </a:lnTo>
                <a:lnTo>
                  <a:pt x="1639091" y="741506"/>
                </a:lnTo>
                <a:lnTo>
                  <a:pt x="1637955" y="743251"/>
                </a:lnTo>
                <a:lnTo>
                  <a:pt x="1635684" y="743251"/>
                </a:lnTo>
                <a:close/>
              </a:path>
              <a:path w="1828184" h="845026">
                <a:moveTo>
                  <a:pt x="1576344" y="503642"/>
                </a:moveTo>
                <a:lnTo>
                  <a:pt x="1573221" y="503061"/>
                </a:lnTo>
                <a:lnTo>
                  <a:pt x="1571801" y="502770"/>
                </a:lnTo>
                <a:lnTo>
                  <a:pt x="1570097" y="501607"/>
                </a:lnTo>
                <a:lnTo>
                  <a:pt x="1569530" y="501316"/>
                </a:lnTo>
                <a:lnTo>
                  <a:pt x="1568962" y="500153"/>
                </a:lnTo>
                <a:lnTo>
                  <a:pt x="1569246" y="499280"/>
                </a:lnTo>
                <a:lnTo>
                  <a:pt x="1569246" y="497536"/>
                </a:lnTo>
                <a:lnTo>
                  <a:pt x="1569814" y="496954"/>
                </a:lnTo>
                <a:lnTo>
                  <a:pt x="1570381" y="496373"/>
                </a:lnTo>
                <a:lnTo>
                  <a:pt x="1570949" y="495791"/>
                </a:lnTo>
                <a:lnTo>
                  <a:pt x="1571517" y="494919"/>
                </a:lnTo>
                <a:lnTo>
                  <a:pt x="1572369" y="494046"/>
                </a:lnTo>
                <a:lnTo>
                  <a:pt x="1574356" y="491429"/>
                </a:lnTo>
                <a:lnTo>
                  <a:pt x="1576344" y="489975"/>
                </a:lnTo>
                <a:lnTo>
                  <a:pt x="1581738" y="489975"/>
                </a:lnTo>
                <a:lnTo>
                  <a:pt x="1583726" y="492302"/>
                </a:lnTo>
                <a:lnTo>
                  <a:pt x="1584578" y="494919"/>
                </a:lnTo>
                <a:lnTo>
                  <a:pt x="1584862" y="495500"/>
                </a:lnTo>
                <a:lnTo>
                  <a:pt x="1585713" y="495500"/>
                </a:lnTo>
                <a:lnTo>
                  <a:pt x="1586281" y="495791"/>
                </a:lnTo>
                <a:lnTo>
                  <a:pt x="1587985" y="495791"/>
                </a:lnTo>
                <a:lnTo>
                  <a:pt x="1589688" y="519054"/>
                </a:lnTo>
                <a:lnTo>
                  <a:pt x="1587701" y="519054"/>
                </a:lnTo>
                <a:lnTo>
                  <a:pt x="1584010" y="519926"/>
                </a:lnTo>
                <a:lnTo>
                  <a:pt x="1580035" y="519926"/>
                </a:lnTo>
                <a:lnTo>
                  <a:pt x="1578047" y="519636"/>
                </a:lnTo>
                <a:lnTo>
                  <a:pt x="1576912" y="517018"/>
                </a:lnTo>
                <a:lnTo>
                  <a:pt x="1577196" y="515855"/>
                </a:lnTo>
                <a:lnTo>
                  <a:pt x="1577196" y="512657"/>
                </a:lnTo>
                <a:lnTo>
                  <a:pt x="1579183" y="509167"/>
                </a:lnTo>
                <a:lnTo>
                  <a:pt x="1581454" y="505969"/>
                </a:lnTo>
                <a:lnTo>
                  <a:pt x="1582022" y="505096"/>
                </a:lnTo>
                <a:lnTo>
                  <a:pt x="1580887" y="504805"/>
                </a:lnTo>
                <a:lnTo>
                  <a:pt x="1578899" y="504224"/>
                </a:lnTo>
                <a:lnTo>
                  <a:pt x="1576344" y="503642"/>
                </a:lnTo>
                <a:close/>
              </a:path>
              <a:path w="1828184" h="845026">
                <a:moveTo>
                  <a:pt x="1569246" y="562381"/>
                </a:moveTo>
                <a:lnTo>
                  <a:pt x="1572085" y="562381"/>
                </a:lnTo>
                <a:lnTo>
                  <a:pt x="1572369" y="562963"/>
                </a:lnTo>
                <a:lnTo>
                  <a:pt x="1572937" y="563254"/>
                </a:lnTo>
                <a:lnTo>
                  <a:pt x="1573221" y="563544"/>
                </a:lnTo>
                <a:lnTo>
                  <a:pt x="1573789" y="564126"/>
                </a:lnTo>
                <a:lnTo>
                  <a:pt x="1574073" y="564417"/>
                </a:lnTo>
                <a:lnTo>
                  <a:pt x="1575208" y="565871"/>
                </a:lnTo>
                <a:lnTo>
                  <a:pt x="1576060" y="567034"/>
                </a:lnTo>
                <a:lnTo>
                  <a:pt x="1576912" y="567906"/>
                </a:lnTo>
                <a:lnTo>
                  <a:pt x="1577196" y="565289"/>
                </a:lnTo>
                <a:lnTo>
                  <a:pt x="1577763" y="563835"/>
                </a:lnTo>
                <a:lnTo>
                  <a:pt x="1578332" y="562963"/>
                </a:lnTo>
                <a:lnTo>
                  <a:pt x="1579183" y="561509"/>
                </a:lnTo>
                <a:lnTo>
                  <a:pt x="1581171" y="561509"/>
                </a:lnTo>
                <a:lnTo>
                  <a:pt x="1583726" y="561800"/>
                </a:lnTo>
                <a:lnTo>
                  <a:pt x="1584862" y="563254"/>
                </a:lnTo>
                <a:lnTo>
                  <a:pt x="1585997" y="564417"/>
                </a:lnTo>
                <a:lnTo>
                  <a:pt x="1586849" y="565580"/>
                </a:lnTo>
                <a:lnTo>
                  <a:pt x="1587701" y="566452"/>
                </a:lnTo>
                <a:lnTo>
                  <a:pt x="1587985" y="566743"/>
                </a:lnTo>
                <a:lnTo>
                  <a:pt x="1589120" y="566743"/>
                </a:lnTo>
                <a:lnTo>
                  <a:pt x="1589972" y="566452"/>
                </a:lnTo>
                <a:lnTo>
                  <a:pt x="1590824" y="566452"/>
                </a:lnTo>
                <a:lnTo>
                  <a:pt x="1592811" y="565871"/>
                </a:lnTo>
                <a:lnTo>
                  <a:pt x="1595367" y="565580"/>
                </a:lnTo>
                <a:lnTo>
                  <a:pt x="1597638" y="565580"/>
                </a:lnTo>
                <a:lnTo>
                  <a:pt x="1600193" y="565871"/>
                </a:lnTo>
                <a:lnTo>
                  <a:pt x="1603033" y="565871"/>
                </a:lnTo>
                <a:lnTo>
                  <a:pt x="1604736" y="568779"/>
                </a:lnTo>
                <a:lnTo>
                  <a:pt x="1605304" y="569651"/>
                </a:lnTo>
                <a:lnTo>
                  <a:pt x="1605588" y="570523"/>
                </a:lnTo>
                <a:lnTo>
                  <a:pt x="1605588" y="571396"/>
                </a:lnTo>
                <a:lnTo>
                  <a:pt x="1605304" y="574013"/>
                </a:lnTo>
                <a:lnTo>
                  <a:pt x="1604168" y="576630"/>
                </a:lnTo>
                <a:lnTo>
                  <a:pt x="1603317" y="579247"/>
                </a:lnTo>
                <a:lnTo>
                  <a:pt x="1602181" y="581573"/>
                </a:lnTo>
                <a:lnTo>
                  <a:pt x="1601329" y="584190"/>
                </a:lnTo>
                <a:lnTo>
                  <a:pt x="1601329" y="585644"/>
                </a:lnTo>
                <a:lnTo>
                  <a:pt x="1601613" y="585935"/>
                </a:lnTo>
                <a:lnTo>
                  <a:pt x="1603884" y="588843"/>
                </a:lnTo>
                <a:lnTo>
                  <a:pt x="1609847" y="591169"/>
                </a:lnTo>
                <a:lnTo>
                  <a:pt x="1614674" y="594659"/>
                </a:lnTo>
                <a:lnTo>
                  <a:pt x="1617229" y="596694"/>
                </a:lnTo>
                <a:lnTo>
                  <a:pt x="1619784" y="599602"/>
                </a:lnTo>
                <a:lnTo>
                  <a:pt x="1621488" y="600474"/>
                </a:lnTo>
                <a:lnTo>
                  <a:pt x="1622056" y="600765"/>
                </a:lnTo>
                <a:lnTo>
                  <a:pt x="1622339" y="601056"/>
                </a:lnTo>
                <a:lnTo>
                  <a:pt x="1622623" y="600765"/>
                </a:lnTo>
                <a:lnTo>
                  <a:pt x="1622623" y="600474"/>
                </a:lnTo>
                <a:lnTo>
                  <a:pt x="1622907" y="600183"/>
                </a:lnTo>
                <a:lnTo>
                  <a:pt x="1624611" y="595240"/>
                </a:lnTo>
                <a:lnTo>
                  <a:pt x="1627450" y="588552"/>
                </a:lnTo>
                <a:lnTo>
                  <a:pt x="1627166" y="584190"/>
                </a:lnTo>
                <a:lnTo>
                  <a:pt x="1627166" y="581864"/>
                </a:lnTo>
                <a:lnTo>
                  <a:pt x="1626598" y="581282"/>
                </a:lnTo>
                <a:lnTo>
                  <a:pt x="1625463" y="579247"/>
                </a:lnTo>
                <a:lnTo>
                  <a:pt x="1625179" y="576921"/>
                </a:lnTo>
                <a:lnTo>
                  <a:pt x="1625179" y="569069"/>
                </a:lnTo>
                <a:lnTo>
                  <a:pt x="1626314" y="562963"/>
                </a:lnTo>
                <a:lnTo>
                  <a:pt x="1627734" y="559764"/>
                </a:lnTo>
                <a:lnTo>
                  <a:pt x="1628018" y="558892"/>
                </a:lnTo>
                <a:lnTo>
                  <a:pt x="1628018" y="558310"/>
                </a:lnTo>
                <a:lnTo>
                  <a:pt x="1628586" y="557729"/>
                </a:lnTo>
                <a:lnTo>
                  <a:pt x="1625179" y="556856"/>
                </a:lnTo>
                <a:lnTo>
                  <a:pt x="1623475" y="554239"/>
                </a:lnTo>
                <a:lnTo>
                  <a:pt x="1621772" y="551622"/>
                </a:lnTo>
                <a:lnTo>
                  <a:pt x="1620352" y="549296"/>
                </a:lnTo>
                <a:lnTo>
                  <a:pt x="1619500" y="547260"/>
                </a:lnTo>
                <a:lnTo>
                  <a:pt x="1618932" y="545806"/>
                </a:lnTo>
                <a:lnTo>
                  <a:pt x="1616945" y="545806"/>
                </a:lnTo>
                <a:lnTo>
                  <a:pt x="1613538" y="546679"/>
                </a:lnTo>
                <a:lnTo>
                  <a:pt x="1609847" y="546679"/>
                </a:lnTo>
                <a:lnTo>
                  <a:pt x="1609279" y="546388"/>
                </a:lnTo>
                <a:lnTo>
                  <a:pt x="1607859" y="546388"/>
                </a:lnTo>
                <a:lnTo>
                  <a:pt x="1606440" y="544643"/>
                </a:lnTo>
                <a:lnTo>
                  <a:pt x="1606724" y="543189"/>
                </a:lnTo>
                <a:lnTo>
                  <a:pt x="1606724" y="541154"/>
                </a:lnTo>
                <a:lnTo>
                  <a:pt x="1607859" y="539700"/>
                </a:lnTo>
                <a:lnTo>
                  <a:pt x="1609279" y="538246"/>
                </a:lnTo>
                <a:lnTo>
                  <a:pt x="1610131" y="537374"/>
                </a:lnTo>
                <a:lnTo>
                  <a:pt x="1611550" y="536501"/>
                </a:lnTo>
                <a:lnTo>
                  <a:pt x="1612970" y="536210"/>
                </a:lnTo>
                <a:lnTo>
                  <a:pt x="1612686" y="535629"/>
                </a:lnTo>
                <a:lnTo>
                  <a:pt x="1612402" y="535047"/>
                </a:lnTo>
                <a:lnTo>
                  <a:pt x="1612118" y="534466"/>
                </a:lnTo>
                <a:lnTo>
                  <a:pt x="1610983" y="533012"/>
                </a:lnTo>
                <a:lnTo>
                  <a:pt x="1609847" y="531558"/>
                </a:lnTo>
                <a:lnTo>
                  <a:pt x="1609279" y="530685"/>
                </a:lnTo>
                <a:lnTo>
                  <a:pt x="1607292" y="528359"/>
                </a:lnTo>
                <a:lnTo>
                  <a:pt x="1606724" y="525742"/>
                </a:lnTo>
                <a:lnTo>
                  <a:pt x="1598490" y="523997"/>
                </a:lnTo>
                <a:lnTo>
                  <a:pt x="1595935" y="523707"/>
                </a:lnTo>
                <a:lnTo>
                  <a:pt x="1594515" y="523125"/>
                </a:lnTo>
                <a:lnTo>
                  <a:pt x="1593095" y="522834"/>
                </a:lnTo>
                <a:lnTo>
                  <a:pt x="1591960" y="522253"/>
                </a:lnTo>
                <a:lnTo>
                  <a:pt x="1591108" y="521962"/>
                </a:lnTo>
                <a:lnTo>
                  <a:pt x="1590256" y="520799"/>
                </a:lnTo>
                <a:lnTo>
                  <a:pt x="1589972" y="519926"/>
                </a:lnTo>
                <a:lnTo>
                  <a:pt x="1589972" y="519054"/>
                </a:lnTo>
                <a:lnTo>
                  <a:pt x="1589688" y="519054"/>
                </a:lnTo>
                <a:lnTo>
                  <a:pt x="1587985" y="495791"/>
                </a:lnTo>
                <a:lnTo>
                  <a:pt x="1590540" y="495791"/>
                </a:lnTo>
                <a:lnTo>
                  <a:pt x="1593663" y="497245"/>
                </a:lnTo>
                <a:lnTo>
                  <a:pt x="1595083" y="497827"/>
                </a:lnTo>
                <a:lnTo>
                  <a:pt x="1596218" y="498408"/>
                </a:lnTo>
                <a:lnTo>
                  <a:pt x="1597070" y="498990"/>
                </a:lnTo>
                <a:lnTo>
                  <a:pt x="1597638" y="498699"/>
                </a:lnTo>
                <a:lnTo>
                  <a:pt x="1598206" y="498117"/>
                </a:lnTo>
                <a:lnTo>
                  <a:pt x="1599058" y="498117"/>
                </a:lnTo>
                <a:lnTo>
                  <a:pt x="1599626" y="497827"/>
                </a:lnTo>
                <a:lnTo>
                  <a:pt x="1601329" y="497536"/>
                </a:lnTo>
                <a:lnTo>
                  <a:pt x="1603317" y="497245"/>
                </a:lnTo>
                <a:lnTo>
                  <a:pt x="1610983" y="497245"/>
                </a:lnTo>
                <a:lnTo>
                  <a:pt x="1617797" y="498408"/>
                </a:lnTo>
                <a:lnTo>
                  <a:pt x="1622339" y="501025"/>
                </a:lnTo>
                <a:lnTo>
                  <a:pt x="1629721" y="505678"/>
                </a:lnTo>
                <a:lnTo>
                  <a:pt x="1630857" y="508004"/>
                </a:lnTo>
                <a:lnTo>
                  <a:pt x="1636820" y="509458"/>
                </a:lnTo>
                <a:lnTo>
                  <a:pt x="1637104" y="550750"/>
                </a:lnTo>
                <a:lnTo>
                  <a:pt x="1635968" y="553076"/>
                </a:lnTo>
                <a:lnTo>
                  <a:pt x="1634832" y="555402"/>
                </a:lnTo>
                <a:lnTo>
                  <a:pt x="1632561" y="556856"/>
                </a:lnTo>
                <a:lnTo>
                  <a:pt x="1633129" y="557147"/>
                </a:lnTo>
                <a:lnTo>
                  <a:pt x="1633129" y="743251"/>
                </a:lnTo>
                <a:lnTo>
                  <a:pt x="1631993" y="741506"/>
                </a:lnTo>
                <a:lnTo>
                  <a:pt x="1630857" y="739180"/>
                </a:lnTo>
                <a:lnTo>
                  <a:pt x="1629154" y="735399"/>
                </a:lnTo>
                <a:lnTo>
                  <a:pt x="1625747" y="735109"/>
                </a:lnTo>
                <a:lnTo>
                  <a:pt x="1623191" y="734527"/>
                </a:lnTo>
                <a:lnTo>
                  <a:pt x="1622056" y="734236"/>
                </a:lnTo>
                <a:lnTo>
                  <a:pt x="1621488" y="734527"/>
                </a:lnTo>
                <a:lnTo>
                  <a:pt x="1620068" y="733655"/>
                </a:lnTo>
                <a:lnTo>
                  <a:pt x="1618648" y="732201"/>
                </a:lnTo>
                <a:lnTo>
                  <a:pt x="1618365" y="730456"/>
                </a:lnTo>
                <a:lnTo>
                  <a:pt x="1618081" y="728711"/>
                </a:lnTo>
                <a:lnTo>
                  <a:pt x="1617797" y="726967"/>
                </a:lnTo>
                <a:lnTo>
                  <a:pt x="1618081" y="724640"/>
                </a:lnTo>
                <a:lnTo>
                  <a:pt x="1618081" y="722023"/>
                </a:lnTo>
                <a:lnTo>
                  <a:pt x="1617797" y="720860"/>
                </a:lnTo>
                <a:lnTo>
                  <a:pt x="1617513" y="720278"/>
                </a:lnTo>
                <a:lnTo>
                  <a:pt x="1616945" y="719406"/>
                </a:lnTo>
                <a:lnTo>
                  <a:pt x="1616093" y="718825"/>
                </a:lnTo>
                <a:lnTo>
                  <a:pt x="1615241" y="718243"/>
                </a:lnTo>
                <a:lnTo>
                  <a:pt x="1614106" y="717661"/>
                </a:lnTo>
                <a:lnTo>
                  <a:pt x="1613538" y="717371"/>
                </a:lnTo>
                <a:lnTo>
                  <a:pt x="1612402" y="716789"/>
                </a:lnTo>
                <a:lnTo>
                  <a:pt x="1611835" y="715335"/>
                </a:lnTo>
                <a:lnTo>
                  <a:pt x="1611835" y="714754"/>
                </a:lnTo>
                <a:lnTo>
                  <a:pt x="1611550" y="714172"/>
                </a:lnTo>
                <a:lnTo>
                  <a:pt x="1611266" y="713590"/>
                </a:lnTo>
                <a:lnTo>
                  <a:pt x="1610699" y="713881"/>
                </a:lnTo>
                <a:lnTo>
                  <a:pt x="1610131" y="714463"/>
                </a:lnTo>
                <a:lnTo>
                  <a:pt x="1608143" y="714463"/>
                </a:lnTo>
                <a:lnTo>
                  <a:pt x="1607292" y="713881"/>
                </a:lnTo>
                <a:lnTo>
                  <a:pt x="1606724" y="713300"/>
                </a:lnTo>
                <a:lnTo>
                  <a:pt x="1606440" y="712718"/>
                </a:lnTo>
                <a:lnTo>
                  <a:pt x="1606156" y="712427"/>
                </a:lnTo>
                <a:lnTo>
                  <a:pt x="1605872" y="711555"/>
                </a:lnTo>
                <a:lnTo>
                  <a:pt x="1605304" y="710101"/>
                </a:lnTo>
                <a:lnTo>
                  <a:pt x="1605304" y="704285"/>
                </a:lnTo>
                <a:lnTo>
                  <a:pt x="1602181" y="706902"/>
                </a:lnTo>
                <a:lnTo>
                  <a:pt x="1601045" y="708647"/>
                </a:lnTo>
                <a:lnTo>
                  <a:pt x="1600761" y="710101"/>
                </a:lnTo>
                <a:lnTo>
                  <a:pt x="1600193" y="712427"/>
                </a:lnTo>
                <a:lnTo>
                  <a:pt x="1598774" y="713300"/>
                </a:lnTo>
                <a:lnTo>
                  <a:pt x="1597354" y="713881"/>
                </a:lnTo>
                <a:lnTo>
                  <a:pt x="1595935" y="714463"/>
                </a:lnTo>
                <a:lnTo>
                  <a:pt x="1594515" y="714754"/>
                </a:lnTo>
                <a:lnTo>
                  <a:pt x="1591392" y="714754"/>
                </a:lnTo>
                <a:lnTo>
                  <a:pt x="1590256" y="714172"/>
                </a:lnTo>
                <a:lnTo>
                  <a:pt x="1589404" y="713881"/>
                </a:lnTo>
                <a:lnTo>
                  <a:pt x="1588269" y="712718"/>
                </a:lnTo>
                <a:lnTo>
                  <a:pt x="1588269" y="710392"/>
                </a:lnTo>
                <a:lnTo>
                  <a:pt x="1588836" y="708065"/>
                </a:lnTo>
                <a:lnTo>
                  <a:pt x="1590256" y="704867"/>
                </a:lnTo>
                <a:lnTo>
                  <a:pt x="1589972" y="702540"/>
                </a:lnTo>
                <a:lnTo>
                  <a:pt x="1589972" y="701087"/>
                </a:lnTo>
                <a:lnTo>
                  <a:pt x="1589688" y="700796"/>
                </a:lnTo>
                <a:lnTo>
                  <a:pt x="1587417" y="698760"/>
                </a:lnTo>
                <a:lnTo>
                  <a:pt x="1582307" y="697597"/>
                </a:lnTo>
                <a:lnTo>
                  <a:pt x="1578047" y="695852"/>
                </a:lnTo>
                <a:lnTo>
                  <a:pt x="1574924" y="694689"/>
                </a:lnTo>
                <a:lnTo>
                  <a:pt x="1574640" y="691781"/>
                </a:lnTo>
                <a:lnTo>
                  <a:pt x="1574356" y="691491"/>
                </a:lnTo>
                <a:lnTo>
                  <a:pt x="1574356" y="691200"/>
                </a:lnTo>
                <a:lnTo>
                  <a:pt x="1571233" y="691200"/>
                </a:lnTo>
                <a:lnTo>
                  <a:pt x="1569530" y="691781"/>
                </a:lnTo>
                <a:lnTo>
                  <a:pt x="1561864" y="693817"/>
                </a:lnTo>
                <a:lnTo>
                  <a:pt x="1557889" y="695852"/>
                </a:lnTo>
                <a:lnTo>
                  <a:pt x="1556469" y="696725"/>
                </a:lnTo>
                <a:lnTo>
                  <a:pt x="1556185" y="697016"/>
                </a:lnTo>
                <a:lnTo>
                  <a:pt x="1555901" y="697306"/>
                </a:lnTo>
                <a:lnTo>
                  <a:pt x="1555617" y="697597"/>
                </a:lnTo>
                <a:lnTo>
                  <a:pt x="1553630" y="697597"/>
                </a:lnTo>
                <a:lnTo>
                  <a:pt x="1552778" y="697306"/>
                </a:lnTo>
                <a:lnTo>
                  <a:pt x="1551642" y="697016"/>
                </a:lnTo>
                <a:lnTo>
                  <a:pt x="1551359" y="696725"/>
                </a:lnTo>
                <a:lnTo>
                  <a:pt x="1551075" y="696725"/>
                </a:lnTo>
                <a:lnTo>
                  <a:pt x="1551359" y="691200"/>
                </a:lnTo>
                <a:lnTo>
                  <a:pt x="1551642" y="685384"/>
                </a:lnTo>
                <a:lnTo>
                  <a:pt x="1551642" y="679568"/>
                </a:lnTo>
                <a:lnTo>
                  <a:pt x="1551346" y="667773"/>
                </a:lnTo>
                <a:lnTo>
                  <a:pt x="1550227" y="654831"/>
                </a:lnTo>
                <a:lnTo>
                  <a:pt x="1548112" y="642275"/>
                </a:lnTo>
                <a:lnTo>
                  <a:pt x="1544829" y="630425"/>
                </a:lnTo>
                <a:lnTo>
                  <a:pt x="1540896" y="619821"/>
                </a:lnTo>
                <a:lnTo>
                  <a:pt x="1535769" y="608214"/>
                </a:lnTo>
                <a:lnTo>
                  <a:pt x="1529780" y="596403"/>
                </a:lnTo>
                <a:lnTo>
                  <a:pt x="1530632" y="595822"/>
                </a:lnTo>
                <a:lnTo>
                  <a:pt x="1531768" y="595531"/>
                </a:lnTo>
                <a:lnTo>
                  <a:pt x="1532620" y="594949"/>
                </a:lnTo>
                <a:lnTo>
                  <a:pt x="1535175" y="593786"/>
                </a:lnTo>
                <a:lnTo>
                  <a:pt x="1537730" y="592623"/>
                </a:lnTo>
                <a:lnTo>
                  <a:pt x="1538298" y="592041"/>
                </a:lnTo>
                <a:lnTo>
                  <a:pt x="1538582" y="591460"/>
                </a:lnTo>
                <a:lnTo>
                  <a:pt x="1539434" y="588552"/>
                </a:lnTo>
                <a:lnTo>
                  <a:pt x="1540570" y="585935"/>
                </a:lnTo>
                <a:lnTo>
                  <a:pt x="1541705" y="583027"/>
                </a:lnTo>
                <a:lnTo>
                  <a:pt x="1542557" y="580119"/>
                </a:lnTo>
                <a:lnTo>
                  <a:pt x="1545112" y="578374"/>
                </a:lnTo>
                <a:lnTo>
                  <a:pt x="1546248" y="578084"/>
                </a:lnTo>
                <a:lnTo>
                  <a:pt x="1547668" y="575467"/>
                </a:lnTo>
                <a:lnTo>
                  <a:pt x="1553346" y="575467"/>
                </a:lnTo>
                <a:lnTo>
                  <a:pt x="1555050" y="576921"/>
                </a:lnTo>
                <a:lnTo>
                  <a:pt x="1556753" y="579247"/>
                </a:lnTo>
                <a:lnTo>
                  <a:pt x="1558741" y="581864"/>
                </a:lnTo>
                <a:lnTo>
                  <a:pt x="1561012" y="583318"/>
                </a:lnTo>
                <a:lnTo>
                  <a:pt x="1561864" y="583318"/>
                </a:lnTo>
                <a:lnTo>
                  <a:pt x="1562148" y="582736"/>
                </a:lnTo>
                <a:lnTo>
                  <a:pt x="1562432" y="581864"/>
                </a:lnTo>
                <a:lnTo>
                  <a:pt x="1563283" y="579247"/>
                </a:lnTo>
                <a:lnTo>
                  <a:pt x="1563283" y="578665"/>
                </a:lnTo>
                <a:lnTo>
                  <a:pt x="1563851" y="577211"/>
                </a:lnTo>
                <a:lnTo>
                  <a:pt x="1564419" y="575757"/>
                </a:lnTo>
                <a:lnTo>
                  <a:pt x="1565271" y="574885"/>
                </a:lnTo>
                <a:lnTo>
                  <a:pt x="1566974" y="572559"/>
                </a:lnTo>
                <a:lnTo>
                  <a:pt x="1568110" y="571396"/>
                </a:lnTo>
                <a:lnTo>
                  <a:pt x="1568394" y="569651"/>
                </a:lnTo>
                <a:lnTo>
                  <a:pt x="1568394" y="563544"/>
                </a:lnTo>
                <a:lnTo>
                  <a:pt x="1569246" y="562381"/>
                </a:lnTo>
                <a:close/>
              </a:path>
              <a:path w="1828184" h="845026">
                <a:moveTo>
                  <a:pt x="1517572" y="483287"/>
                </a:moveTo>
                <a:lnTo>
                  <a:pt x="1518139" y="482996"/>
                </a:lnTo>
                <a:lnTo>
                  <a:pt x="1519275" y="482996"/>
                </a:lnTo>
                <a:lnTo>
                  <a:pt x="1520695" y="483287"/>
                </a:lnTo>
                <a:lnTo>
                  <a:pt x="1522398" y="483578"/>
                </a:lnTo>
                <a:lnTo>
                  <a:pt x="1524102" y="483869"/>
                </a:lnTo>
                <a:lnTo>
                  <a:pt x="1526089" y="484160"/>
                </a:lnTo>
                <a:lnTo>
                  <a:pt x="1527225" y="484160"/>
                </a:lnTo>
                <a:lnTo>
                  <a:pt x="1529780" y="483287"/>
                </a:lnTo>
                <a:lnTo>
                  <a:pt x="1540570" y="480961"/>
                </a:lnTo>
                <a:lnTo>
                  <a:pt x="1543977" y="480961"/>
                </a:lnTo>
                <a:lnTo>
                  <a:pt x="1545112" y="481542"/>
                </a:lnTo>
                <a:lnTo>
                  <a:pt x="1545396" y="482124"/>
                </a:lnTo>
                <a:lnTo>
                  <a:pt x="1545964" y="482996"/>
                </a:lnTo>
                <a:lnTo>
                  <a:pt x="1545964" y="485904"/>
                </a:lnTo>
                <a:lnTo>
                  <a:pt x="1545112" y="487358"/>
                </a:lnTo>
                <a:lnTo>
                  <a:pt x="1544260" y="489103"/>
                </a:lnTo>
                <a:lnTo>
                  <a:pt x="1543125" y="490557"/>
                </a:lnTo>
                <a:lnTo>
                  <a:pt x="1542557" y="492302"/>
                </a:lnTo>
                <a:lnTo>
                  <a:pt x="1539718" y="492592"/>
                </a:lnTo>
                <a:lnTo>
                  <a:pt x="1538014" y="492592"/>
                </a:lnTo>
                <a:lnTo>
                  <a:pt x="1527793" y="494046"/>
                </a:lnTo>
                <a:lnTo>
                  <a:pt x="1522966" y="494628"/>
                </a:lnTo>
                <a:lnTo>
                  <a:pt x="1522682" y="494628"/>
                </a:lnTo>
                <a:lnTo>
                  <a:pt x="1522114" y="494919"/>
                </a:lnTo>
                <a:lnTo>
                  <a:pt x="1520127" y="494919"/>
                </a:lnTo>
                <a:lnTo>
                  <a:pt x="1518423" y="494337"/>
                </a:lnTo>
                <a:lnTo>
                  <a:pt x="1517004" y="493174"/>
                </a:lnTo>
                <a:lnTo>
                  <a:pt x="1515868" y="492302"/>
                </a:lnTo>
                <a:lnTo>
                  <a:pt x="1515016" y="490557"/>
                </a:lnTo>
                <a:lnTo>
                  <a:pt x="1515016" y="487067"/>
                </a:lnTo>
                <a:lnTo>
                  <a:pt x="1515868" y="485323"/>
                </a:lnTo>
                <a:lnTo>
                  <a:pt x="1517004" y="483869"/>
                </a:lnTo>
                <a:lnTo>
                  <a:pt x="1517572" y="483287"/>
                </a:lnTo>
                <a:close/>
              </a:path>
              <a:path w="1828184" h="845026">
                <a:moveTo>
                  <a:pt x="1555617" y="481542"/>
                </a:moveTo>
                <a:lnTo>
                  <a:pt x="1558457" y="477762"/>
                </a:lnTo>
                <a:lnTo>
                  <a:pt x="1559592" y="476599"/>
                </a:lnTo>
                <a:lnTo>
                  <a:pt x="1560444" y="475436"/>
                </a:lnTo>
                <a:lnTo>
                  <a:pt x="1563851" y="475436"/>
                </a:lnTo>
                <a:lnTo>
                  <a:pt x="1564135" y="475727"/>
                </a:lnTo>
                <a:lnTo>
                  <a:pt x="1565555" y="476599"/>
                </a:lnTo>
                <a:lnTo>
                  <a:pt x="1565839" y="477762"/>
                </a:lnTo>
                <a:lnTo>
                  <a:pt x="1566123" y="478635"/>
                </a:lnTo>
                <a:lnTo>
                  <a:pt x="1566406" y="479507"/>
                </a:lnTo>
                <a:lnTo>
                  <a:pt x="1566406" y="480670"/>
                </a:lnTo>
                <a:lnTo>
                  <a:pt x="1566690" y="481542"/>
                </a:lnTo>
                <a:lnTo>
                  <a:pt x="1566406" y="485032"/>
                </a:lnTo>
                <a:lnTo>
                  <a:pt x="1565839" y="488812"/>
                </a:lnTo>
                <a:lnTo>
                  <a:pt x="1564419" y="492302"/>
                </a:lnTo>
                <a:lnTo>
                  <a:pt x="1562999" y="495791"/>
                </a:lnTo>
                <a:lnTo>
                  <a:pt x="1561864" y="499280"/>
                </a:lnTo>
                <a:lnTo>
                  <a:pt x="1557605" y="499571"/>
                </a:lnTo>
                <a:lnTo>
                  <a:pt x="1556753" y="499571"/>
                </a:lnTo>
                <a:lnTo>
                  <a:pt x="1556469" y="499280"/>
                </a:lnTo>
                <a:lnTo>
                  <a:pt x="1555050" y="498990"/>
                </a:lnTo>
                <a:lnTo>
                  <a:pt x="1554198" y="497827"/>
                </a:lnTo>
                <a:lnTo>
                  <a:pt x="1553630" y="496663"/>
                </a:lnTo>
                <a:lnTo>
                  <a:pt x="1553062" y="495791"/>
                </a:lnTo>
                <a:lnTo>
                  <a:pt x="1553062" y="488231"/>
                </a:lnTo>
                <a:lnTo>
                  <a:pt x="1555617" y="481542"/>
                </a:lnTo>
                <a:close/>
              </a:path>
              <a:path w="1828184" h="845026">
                <a:moveTo>
                  <a:pt x="1508770" y="457698"/>
                </a:moveTo>
                <a:lnTo>
                  <a:pt x="1509054" y="457698"/>
                </a:lnTo>
                <a:lnTo>
                  <a:pt x="1509906" y="457407"/>
                </a:lnTo>
                <a:lnTo>
                  <a:pt x="1510190" y="457116"/>
                </a:lnTo>
                <a:lnTo>
                  <a:pt x="1511326" y="456826"/>
                </a:lnTo>
                <a:lnTo>
                  <a:pt x="1511893" y="456826"/>
                </a:lnTo>
                <a:lnTo>
                  <a:pt x="1513029" y="457116"/>
                </a:lnTo>
                <a:lnTo>
                  <a:pt x="1513597" y="457989"/>
                </a:lnTo>
                <a:lnTo>
                  <a:pt x="1514165" y="458570"/>
                </a:lnTo>
                <a:lnTo>
                  <a:pt x="1514165" y="462351"/>
                </a:lnTo>
                <a:lnTo>
                  <a:pt x="1512461" y="463804"/>
                </a:lnTo>
                <a:lnTo>
                  <a:pt x="1511041" y="464968"/>
                </a:lnTo>
                <a:lnTo>
                  <a:pt x="1509622" y="466131"/>
                </a:lnTo>
                <a:lnTo>
                  <a:pt x="1508202" y="467003"/>
                </a:lnTo>
                <a:lnTo>
                  <a:pt x="1506783" y="468457"/>
                </a:lnTo>
                <a:lnTo>
                  <a:pt x="1506499" y="468748"/>
                </a:lnTo>
                <a:lnTo>
                  <a:pt x="1506499" y="469329"/>
                </a:lnTo>
                <a:lnTo>
                  <a:pt x="1506215" y="470783"/>
                </a:lnTo>
                <a:lnTo>
                  <a:pt x="1505931" y="453627"/>
                </a:lnTo>
                <a:lnTo>
                  <a:pt x="1506783" y="456244"/>
                </a:lnTo>
                <a:lnTo>
                  <a:pt x="1507351" y="457116"/>
                </a:lnTo>
                <a:lnTo>
                  <a:pt x="1507634" y="457989"/>
                </a:lnTo>
                <a:lnTo>
                  <a:pt x="1508202" y="457989"/>
                </a:lnTo>
                <a:lnTo>
                  <a:pt x="1508770" y="457698"/>
                </a:lnTo>
                <a:close/>
              </a:path>
              <a:path w="1828184" h="845026">
                <a:moveTo>
                  <a:pt x="1494006" y="454209"/>
                </a:moveTo>
                <a:lnTo>
                  <a:pt x="1494290" y="451882"/>
                </a:lnTo>
                <a:lnTo>
                  <a:pt x="1495426" y="450137"/>
                </a:lnTo>
                <a:lnTo>
                  <a:pt x="1497129" y="448684"/>
                </a:lnTo>
                <a:lnTo>
                  <a:pt x="1498549" y="447230"/>
                </a:lnTo>
                <a:lnTo>
                  <a:pt x="1500252" y="446066"/>
                </a:lnTo>
                <a:lnTo>
                  <a:pt x="1502240" y="445776"/>
                </a:lnTo>
                <a:lnTo>
                  <a:pt x="1503092" y="445776"/>
                </a:lnTo>
                <a:lnTo>
                  <a:pt x="1504227" y="446066"/>
                </a:lnTo>
                <a:lnTo>
                  <a:pt x="1504795" y="446939"/>
                </a:lnTo>
                <a:lnTo>
                  <a:pt x="1505647" y="447811"/>
                </a:lnTo>
                <a:lnTo>
                  <a:pt x="1505931" y="448684"/>
                </a:lnTo>
                <a:lnTo>
                  <a:pt x="1505931" y="453627"/>
                </a:lnTo>
                <a:lnTo>
                  <a:pt x="1506215" y="470783"/>
                </a:lnTo>
                <a:lnTo>
                  <a:pt x="1509054" y="474854"/>
                </a:lnTo>
                <a:lnTo>
                  <a:pt x="1511041" y="480379"/>
                </a:lnTo>
                <a:lnTo>
                  <a:pt x="1511326" y="481833"/>
                </a:lnTo>
                <a:lnTo>
                  <a:pt x="1511609" y="483287"/>
                </a:lnTo>
                <a:lnTo>
                  <a:pt x="1511609" y="487649"/>
                </a:lnTo>
                <a:lnTo>
                  <a:pt x="1510474" y="489975"/>
                </a:lnTo>
                <a:lnTo>
                  <a:pt x="1509054" y="491720"/>
                </a:lnTo>
                <a:lnTo>
                  <a:pt x="1507351" y="493756"/>
                </a:lnTo>
                <a:lnTo>
                  <a:pt x="1505647" y="495209"/>
                </a:lnTo>
                <a:lnTo>
                  <a:pt x="1503943" y="497245"/>
                </a:lnTo>
                <a:lnTo>
                  <a:pt x="1501672" y="499571"/>
                </a:lnTo>
                <a:lnTo>
                  <a:pt x="1501104" y="503061"/>
                </a:lnTo>
                <a:lnTo>
                  <a:pt x="1501104" y="508586"/>
                </a:lnTo>
                <a:lnTo>
                  <a:pt x="1501388" y="510621"/>
                </a:lnTo>
                <a:lnTo>
                  <a:pt x="1501388" y="515274"/>
                </a:lnTo>
                <a:lnTo>
                  <a:pt x="1499684" y="517018"/>
                </a:lnTo>
                <a:lnTo>
                  <a:pt x="1498265" y="517600"/>
                </a:lnTo>
                <a:lnTo>
                  <a:pt x="1496561" y="518472"/>
                </a:lnTo>
                <a:lnTo>
                  <a:pt x="1490031" y="518472"/>
                </a:lnTo>
                <a:lnTo>
                  <a:pt x="1487476" y="518182"/>
                </a:lnTo>
                <a:lnTo>
                  <a:pt x="1485772" y="517600"/>
                </a:lnTo>
                <a:lnTo>
                  <a:pt x="1485204" y="517309"/>
                </a:lnTo>
                <a:lnTo>
                  <a:pt x="1484353" y="517018"/>
                </a:lnTo>
                <a:lnTo>
                  <a:pt x="1483501" y="517018"/>
                </a:lnTo>
                <a:lnTo>
                  <a:pt x="1480176" y="511118"/>
                </a:lnTo>
                <a:lnTo>
                  <a:pt x="1473898" y="499445"/>
                </a:lnTo>
                <a:lnTo>
                  <a:pt x="1468396" y="488119"/>
                </a:lnTo>
                <a:lnTo>
                  <a:pt x="1463910" y="477181"/>
                </a:lnTo>
                <a:lnTo>
                  <a:pt x="1465046" y="477471"/>
                </a:lnTo>
                <a:lnTo>
                  <a:pt x="1465897" y="478344"/>
                </a:lnTo>
                <a:lnTo>
                  <a:pt x="1466749" y="478925"/>
                </a:lnTo>
                <a:lnTo>
                  <a:pt x="1467317" y="479216"/>
                </a:lnTo>
                <a:lnTo>
                  <a:pt x="1467885" y="479507"/>
                </a:lnTo>
                <a:lnTo>
                  <a:pt x="1468453" y="479798"/>
                </a:lnTo>
                <a:lnTo>
                  <a:pt x="1469021" y="477181"/>
                </a:lnTo>
                <a:lnTo>
                  <a:pt x="1470440" y="473400"/>
                </a:lnTo>
                <a:lnTo>
                  <a:pt x="1474699" y="471947"/>
                </a:lnTo>
                <a:lnTo>
                  <a:pt x="1478106" y="470783"/>
                </a:lnTo>
                <a:lnTo>
                  <a:pt x="1479526" y="470493"/>
                </a:lnTo>
                <a:lnTo>
                  <a:pt x="1480662" y="469329"/>
                </a:lnTo>
                <a:lnTo>
                  <a:pt x="1480945" y="468748"/>
                </a:lnTo>
                <a:lnTo>
                  <a:pt x="1481229" y="468457"/>
                </a:lnTo>
                <a:lnTo>
                  <a:pt x="1481797" y="467003"/>
                </a:lnTo>
                <a:lnTo>
                  <a:pt x="1482365" y="465549"/>
                </a:lnTo>
                <a:lnTo>
                  <a:pt x="1482933" y="464386"/>
                </a:lnTo>
                <a:lnTo>
                  <a:pt x="1484636" y="461769"/>
                </a:lnTo>
                <a:lnTo>
                  <a:pt x="1487760" y="459152"/>
                </a:lnTo>
                <a:lnTo>
                  <a:pt x="1494006" y="459152"/>
                </a:lnTo>
                <a:lnTo>
                  <a:pt x="1494574" y="458861"/>
                </a:lnTo>
                <a:lnTo>
                  <a:pt x="1494858" y="458861"/>
                </a:lnTo>
                <a:lnTo>
                  <a:pt x="1494574" y="458280"/>
                </a:lnTo>
                <a:lnTo>
                  <a:pt x="1494290" y="457407"/>
                </a:lnTo>
                <a:lnTo>
                  <a:pt x="1493722" y="456244"/>
                </a:lnTo>
                <a:lnTo>
                  <a:pt x="1493722" y="454790"/>
                </a:lnTo>
                <a:lnTo>
                  <a:pt x="1494006" y="454209"/>
                </a:lnTo>
                <a:close/>
              </a:path>
              <a:path w="1828184" h="845026">
                <a:moveTo>
                  <a:pt x="1523534" y="439960"/>
                </a:moveTo>
                <a:lnTo>
                  <a:pt x="1525521" y="438215"/>
                </a:lnTo>
                <a:lnTo>
                  <a:pt x="1527509" y="436761"/>
                </a:lnTo>
                <a:lnTo>
                  <a:pt x="1529780" y="435307"/>
                </a:lnTo>
                <a:lnTo>
                  <a:pt x="1532620" y="435017"/>
                </a:lnTo>
                <a:lnTo>
                  <a:pt x="1533471" y="435017"/>
                </a:lnTo>
                <a:lnTo>
                  <a:pt x="1534607" y="435307"/>
                </a:lnTo>
                <a:lnTo>
                  <a:pt x="1535459" y="435889"/>
                </a:lnTo>
                <a:lnTo>
                  <a:pt x="1536878" y="436471"/>
                </a:lnTo>
                <a:lnTo>
                  <a:pt x="1537730" y="437052"/>
                </a:lnTo>
                <a:lnTo>
                  <a:pt x="1538298" y="437343"/>
                </a:lnTo>
                <a:lnTo>
                  <a:pt x="1538866" y="436761"/>
                </a:lnTo>
                <a:lnTo>
                  <a:pt x="1539718" y="435598"/>
                </a:lnTo>
                <a:lnTo>
                  <a:pt x="1540854" y="433853"/>
                </a:lnTo>
                <a:lnTo>
                  <a:pt x="1542557" y="431236"/>
                </a:lnTo>
                <a:lnTo>
                  <a:pt x="1542841" y="430655"/>
                </a:lnTo>
                <a:lnTo>
                  <a:pt x="1543409" y="430364"/>
                </a:lnTo>
                <a:lnTo>
                  <a:pt x="1544260" y="430073"/>
                </a:lnTo>
                <a:lnTo>
                  <a:pt x="1545112" y="430073"/>
                </a:lnTo>
                <a:lnTo>
                  <a:pt x="1545680" y="430364"/>
                </a:lnTo>
                <a:lnTo>
                  <a:pt x="1545964" y="430655"/>
                </a:lnTo>
                <a:lnTo>
                  <a:pt x="1545964" y="430946"/>
                </a:lnTo>
                <a:lnTo>
                  <a:pt x="1551926" y="436180"/>
                </a:lnTo>
                <a:lnTo>
                  <a:pt x="1553630" y="440832"/>
                </a:lnTo>
                <a:lnTo>
                  <a:pt x="1553914" y="441705"/>
                </a:lnTo>
                <a:lnTo>
                  <a:pt x="1553914" y="445776"/>
                </a:lnTo>
                <a:lnTo>
                  <a:pt x="1552778" y="448684"/>
                </a:lnTo>
                <a:lnTo>
                  <a:pt x="1551075" y="451010"/>
                </a:lnTo>
                <a:lnTo>
                  <a:pt x="1549371" y="453336"/>
                </a:lnTo>
                <a:lnTo>
                  <a:pt x="1547384" y="455372"/>
                </a:lnTo>
                <a:lnTo>
                  <a:pt x="1544544" y="456244"/>
                </a:lnTo>
                <a:lnTo>
                  <a:pt x="1543409" y="456535"/>
                </a:lnTo>
                <a:lnTo>
                  <a:pt x="1542273" y="456826"/>
                </a:lnTo>
                <a:lnTo>
                  <a:pt x="1539718" y="456826"/>
                </a:lnTo>
                <a:lnTo>
                  <a:pt x="1538014" y="455953"/>
                </a:lnTo>
                <a:lnTo>
                  <a:pt x="1537446" y="454790"/>
                </a:lnTo>
                <a:lnTo>
                  <a:pt x="1536595" y="453627"/>
                </a:lnTo>
                <a:lnTo>
                  <a:pt x="1536311" y="452464"/>
                </a:lnTo>
                <a:lnTo>
                  <a:pt x="1535459" y="450719"/>
                </a:lnTo>
                <a:lnTo>
                  <a:pt x="1535175" y="449847"/>
                </a:lnTo>
                <a:lnTo>
                  <a:pt x="1534323" y="449556"/>
                </a:lnTo>
                <a:lnTo>
                  <a:pt x="1532620" y="449265"/>
                </a:lnTo>
                <a:lnTo>
                  <a:pt x="1530632" y="448974"/>
                </a:lnTo>
                <a:lnTo>
                  <a:pt x="1528361" y="448974"/>
                </a:lnTo>
                <a:lnTo>
                  <a:pt x="1526373" y="448684"/>
                </a:lnTo>
                <a:lnTo>
                  <a:pt x="1525238" y="448684"/>
                </a:lnTo>
                <a:lnTo>
                  <a:pt x="1523534" y="448393"/>
                </a:lnTo>
                <a:lnTo>
                  <a:pt x="1522398" y="446357"/>
                </a:lnTo>
                <a:lnTo>
                  <a:pt x="1522114" y="445776"/>
                </a:lnTo>
                <a:lnTo>
                  <a:pt x="1522114" y="441995"/>
                </a:lnTo>
                <a:lnTo>
                  <a:pt x="1523534" y="439960"/>
                </a:lnTo>
                <a:close/>
              </a:path>
              <a:path w="1828184" h="845026">
                <a:moveTo>
                  <a:pt x="1540570" y="433272"/>
                </a:moveTo>
                <a:lnTo>
                  <a:pt x="1540286" y="433272"/>
                </a:lnTo>
                <a:lnTo>
                  <a:pt x="1539718" y="433563"/>
                </a:lnTo>
                <a:lnTo>
                  <a:pt x="1540002" y="426002"/>
                </a:lnTo>
                <a:lnTo>
                  <a:pt x="1541137" y="427747"/>
                </a:lnTo>
                <a:lnTo>
                  <a:pt x="1541705" y="428619"/>
                </a:lnTo>
                <a:lnTo>
                  <a:pt x="1541989" y="429201"/>
                </a:lnTo>
                <a:lnTo>
                  <a:pt x="1542273" y="429492"/>
                </a:lnTo>
                <a:lnTo>
                  <a:pt x="1542273" y="431236"/>
                </a:lnTo>
                <a:lnTo>
                  <a:pt x="1541705" y="432400"/>
                </a:lnTo>
                <a:lnTo>
                  <a:pt x="1541137" y="432690"/>
                </a:lnTo>
                <a:lnTo>
                  <a:pt x="1540570" y="433272"/>
                </a:lnTo>
                <a:close/>
              </a:path>
              <a:path w="1828184" h="845026">
                <a:moveTo>
                  <a:pt x="1541137" y="411463"/>
                </a:moveTo>
                <a:lnTo>
                  <a:pt x="1541421" y="410590"/>
                </a:lnTo>
                <a:lnTo>
                  <a:pt x="1543125" y="410300"/>
                </a:lnTo>
                <a:lnTo>
                  <a:pt x="1543409" y="410300"/>
                </a:lnTo>
                <a:lnTo>
                  <a:pt x="1547951" y="410881"/>
                </a:lnTo>
                <a:lnTo>
                  <a:pt x="1550791" y="414952"/>
                </a:lnTo>
                <a:lnTo>
                  <a:pt x="1551075" y="418733"/>
                </a:lnTo>
                <a:lnTo>
                  <a:pt x="1551075" y="422222"/>
                </a:lnTo>
                <a:lnTo>
                  <a:pt x="1548235" y="425711"/>
                </a:lnTo>
                <a:lnTo>
                  <a:pt x="1541421" y="425711"/>
                </a:lnTo>
                <a:lnTo>
                  <a:pt x="1540002" y="425421"/>
                </a:lnTo>
                <a:lnTo>
                  <a:pt x="1538866" y="424257"/>
                </a:lnTo>
                <a:lnTo>
                  <a:pt x="1540002" y="426002"/>
                </a:lnTo>
                <a:lnTo>
                  <a:pt x="1539718" y="433563"/>
                </a:lnTo>
                <a:lnTo>
                  <a:pt x="1538866" y="433563"/>
                </a:lnTo>
                <a:lnTo>
                  <a:pt x="1538014" y="433853"/>
                </a:lnTo>
                <a:lnTo>
                  <a:pt x="1534323" y="433853"/>
                </a:lnTo>
                <a:lnTo>
                  <a:pt x="1530916" y="433272"/>
                </a:lnTo>
                <a:lnTo>
                  <a:pt x="1526941" y="433272"/>
                </a:lnTo>
                <a:lnTo>
                  <a:pt x="1525521" y="432690"/>
                </a:lnTo>
                <a:lnTo>
                  <a:pt x="1524670" y="431527"/>
                </a:lnTo>
                <a:lnTo>
                  <a:pt x="1523818" y="430364"/>
                </a:lnTo>
                <a:lnTo>
                  <a:pt x="1523818" y="425130"/>
                </a:lnTo>
                <a:lnTo>
                  <a:pt x="1524954" y="422222"/>
                </a:lnTo>
                <a:lnTo>
                  <a:pt x="1526089" y="420477"/>
                </a:lnTo>
                <a:lnTo>
                  <a:pt x="1526657" y="419896"/>
                </a:lnTo>
                <a:lnTo>
                  <a:pt x="1526657" y="419314"/>
                </a:lnTo>
                <a:lnTo>
                  <a:pt x="1527793" y="418733"/>
                </a:lnTo>
                <a:lnTo>
                  <a:pt x="1528645" y="418151"/>
                </a:lnTo>
                <a:lnTo>
                  <a:pt x="1533755" y="418151"/>
                </a:lnTo>
                <a:lnTo>
                  <a:pt x="1536027" y="420477"/>
                </a:lnTo>
                <a:lnTo>
                  <a:pt x="1537730" y="422804"/>
                </a:lnTo>
                <a:lnTo>
                  <a:pt x="1537446" y="421931"/>
                </a:lnTo>
                <a:lnTo>
                  <a:pt x="1537162" y="421059"/>
                </a:lnTo>
                <a:lnTo>
                  <a:pt x="1537446" y="416697"/>
                </a:lnTo>
                <a:lnTo>
                  <a:pt x="1538866" y="413789"/>
                </a:lnTo>
                <a:lnTo>
                  <a:pt x="1540286" y="412044"/>
                </a:lnTo>
                <a:lnTo>
                  <a:pt x="1541137" y="411463"/>
                </a:lnTo>
                <a:close/>
              </a:path>
              <a:path w="1828184" h="845026">
                <a:moveTo>
                  <a:pt x="900038" y="460897"/>
                </a:moveTo>
                <a:lnTo>
                  <a:pt x="898050" y="461769"/>
                </a:lnTo>
                <a:lnTo>
                  <a:pt x="895779" y="462641"/>
                </a:lnTo>
                <a:lnTo>
                  <a:pt x="893508" y="463223"/>
                </a:lnTo>
                <a:lnTo>
                  <a:pt x="891804" y="463514"/>
                </a:lnTo>
                <a:lnTo>
                  <a:pt x="884422" y="463514"/>
                </a:lnTo>
                <a:lnTo>
                  <a:pt x="880731" y="462641"/>
                </a:lnTo>
                <a:lnTo>
                  <a:pt x="873349" y="462641"/>
                </a:lnTo>
                <a:lnTo>
                  <a:pt x="870794" y="462932"/>
                </a:lnTo>
                <a:lnTo>
                  <a:pt x="869090" y="463223"/>
                </a:lnTo>
                <a:lnTo>
                  <a:pt x="852622" y="464677"/>
                </a:lnTo>
                <a:lnTo>
                  <a:pt x="844957" y="456244"/>
                </a:lnTo>
                <a:lnTo>
                  <a:pt x="844957" y="455953"/>
                </a:lnTo>
                <a:lnTo>
                  <a:pt x="833884" y="445776"/>
                </a:lnTo>
                <a:lnTo>
                  <a:pt x="831328" y="438215"/>
                </a:lnTo>
                <a:lnTo>
                  <a:pt x="829341" y="432400"/>
                </a:lnTo>
                <a:lnTo>
                  <a:pt x="825934" y="428619"/>
                </a:lnTo>
                <a:lnTo>
                  <a:pt x="817984" y="423967"/>
                </a:lnTo>
                <a:lnTo>
                  <a:pt x="816280" y="385292"/>
                </a:lnTo>
                <a:lnTo>
                  <a:pt x="817700" y="382966"/>
                </a:lnTo>
                <a:lnTo>
                  <a:pt x="818268" y="380639"/>
                </a:lnTo>
                <a:lnTo>
                  <a:pt x="818552" y="378313"/>
                </a:lnTo>
                <a:lnTo>
                  <a:pt x="900038" y="460897"/>
                </a:lnTo>
                <a:close/>
              </a:path>
              <a:path w="1828184" h="845026">
                <a:moveTo>
                  <a:pt x="866251" y="466422"/>
                </a:moveTo>
                <a:lnTo>
                  <a:pt x="865967" y="467585"/>
                </a:lnTo>
                <a:lnTo>
                  <a:pt x="865399" y="468748"/>
                </a:lnTo>
                <a:lnTo>
                  <a:pt x="864831" y="469911"/>
                </a:lnTo>
                <a:lnTo>
                  <a:pt x="863412" y="471074"/>
                </a:lnTo>
                <a:lnTo>
                  <a:pt x="859721" y="471074"/>
                </a:lnTo>
                <a:lnTo>
                  <a:pt x="858301" y="469911"/>
                </a:lnTo>
                <a:lnTo>
                  <a:pt x="856597" y="468457"/>
                </a:lnTo>
                <a:lnTo>
                  <a:pt x="852622" y="464677"/>
                </a:lnTo>
                <a:lnTo>
                  <a:pt x="869090" y="463223"/>
                </a:lnTo>
                <a:lnTo>
                  <a:pt x="867103" y="463804"/>
                </a:lnTo>
                <a:lnTo>
                  <a:pt x="866819" y="464386"/>
                </a:lnTo>
                <a:lnTo>
                  <a:pt x="866535" y="465258"/>
                </a:lnTo>
                <a:lnTo>
                  <a:pt x="866251" y="466422"/>
                </a:lnTo>
                <a:close/>
              </a:path>
              <a:path w="1828184" h="845026">
                <a:moveTo>
                  <a:pt x="808898" y="398959"/>
                </a:moveTo>
                <a:lnTo>
                  <a:pt x="808614" y="398087"/>
                </a:lnTo>
                <a:lnTo>
                  <a:pt x="809182" y="397214"/>
                </a:lnTo>
                <a:lnTo>
                  <a:pt x="809750" y="396633"/>
                </a:lnTo>
                <a:lnTo>
                  <a:pt x="810318" y="396342"/>
                </a:lnTo>
                <a:lnTo>
                  <a:pt x="810602" y="396342"/>
                </a:lnTo>
                <a:lnTo>
                  <a:pt x="810886" y="396051"/>
                </a:lnTo>
                <a:lnTo>
                  <a:pt x="811170" y="396051"/>
                </a:lnTo>
                <a:lnTo>
                  <a:pt x="811170" y="395760"/>
                </a:lnTo>
                <a:lnTo>
                  <a:pt x="811454" y="395179"/>
                </a:lnTo>
                <a:lnTo>
                  <a:pt x="811737" y="394306"/>
                </a:lnTo>
                <a:lnTo>
                  <a:pt x="812589" y="392271"/>
                </a:lnTo>
                <a:lnTo>
                  <a:pt x="813725" y="389072"/>
                </a:lnTo>
                <a:lnTo>
                  <a:pt x="816280" y="385292"/>
                </a:lnTo>
                <a:lnTo>
                  <a:pt x="817984" y="423967"/>
                </a:lnTo>
                <a:lnTo>
                  <a:pt x="813441" y="421350"/>
                </a:lnTo>
                <a:lnTo>
                  <a:pt x="811737" y="417569"/>
                </a:lnTo>
                <a:lnTo>
                  <a:pt x="811737" y="411754"/>
                </a:lnTo>
                <a:lnTo>
                  <a:pt x="812589" y="409427"/>
                </a:lnTo>
                <a:lnTo>
                  <a:pt x="812589" y="406810"/>
                </a:lnTo>
                <a:lnTo>
                  <a:pt x="812021" y="404193"/>
                </a:lnTo>
                <a:lnTo>
                  <a:pt x="810602" y="402739"/>
                </a:lnTo>
                <a:lnTo>
                  <a:pt x="809750" y="401285"/>
                </a:lnTo>
                <a:lnTo>
                  <a:pt x="809466" y="400704"/>
                </a:lnTo>
                <a:lnTo>
                  <a:pt x="808898" y="400413"/>
                </a:lnTo>
                <a:lnTo>
                  <a:pt x="808898" y="398959"/>
                </a:lnTo>
                <a:close/>
              </a:path>
              <a:path w="1828184" h="845026">
                <a:moveTo>
                  <a:pt x="499421" y="388200"/>
                </a:moveTo>
                <a:lnTo>
                  <a:pt x="498570" y="386746"/>
                </a:lnTo>
                <a:lnTo>
                  <a:pt x="498286" y="385292"/>
                </a:lnTo>
                <a:lnTo>
                  <a:pt x="498286" y="381221"/>
                </a:lnTo>
                <a:lnTo>
                  <a:pt x="499137" y="378022"/>
                </a:lnTo>
                <a:lnTo>
                  <a:pt x="502545" y="377150"/>
                </a:lnTo>
                <a:lnTo>
                  <a:pt x="503680" y="377150"/>
                </a:lnTo>
                <a:lnTo>
                  <a:pt x="507655" y="377441"/>
                </a:lnTo>
                <a:lnTo>
                  <a:pt x="509359" y="381221"/>
                </a:lnTo>
                <a:lnTo>
                  <a:pt x="509643" y="384420"/>
                </a:lnTo>
                <a:lnTo>
                  <a:pt x="509643" y="386746"/>
                </a:lnTo>
                <a:lnTo>
                  <a:pt x="508223" y="389363"/>
                </a:lnTo>
                <a:lnTo>
                  <a:pt x="505384" y="390526"/>
                </a:lnTo>
                <a:lnTo>
                  <a:pt x="504816" y="390526"/>
                </a:lnTo>
                <a:lnTo>
                  <a:pt x="504248" y="390817"/>
                </a:lnTo>
                <a:lnTo>
                  <a:pt x="501693" y="390817"/>
                </a:lnTo>
                <a:lnTo>
                  <a:pt x="499989" y="389654"/>
                </a:lnTo>
                <a:lnTo>
                  <a:pt x="499421" y="388200"/>
                </a:lnTo>
                <a:close/>
              </a:path>
              <a:path w="1828184" h="845026">
                <a:moveTo>
                  <a:pt x="517876" y="365809"/>
                </a:moveTo>
                <a:lnTo>
                  <a:pt x="517309" y="367263"/>
                </a:lnTo>
                <a:lnTo>
                  <a:pt x="516173" y="368136"/>
                </a:lnTo>
                <a:lnTo>
                  <a:pt x="515605" y="365228"/>
                </a:lnTo>
                <a:lnTo>
                  <a:pt x="516173" y="360575"/>
                </a:lnTo>
                <a:lnTo>
                  <a:pt x="517592" y="362320"/>
                </a:lnTo>
                <a:lnTo>
                  <a:pt x="517876" y="364937"/>
                </a:lnTo>
                <a:lnTo>
                  <a:pt x="517876" y="365809"/>
                </a:lnTo>
                <a:close/>
              </a:path>
              <a:path w="1828184" h="845026">
                <a:moveTo>
                  <a:pt x="1534323" y="387328"/>
                </a:moveTo>
                <a:lnTo>
                  <a:pt x="1531768" y="389363"/>
                </a:lnTo>
                <a:lnTo>
                  <a:pt x="1530348" y="390526"/>
                </a:lnTo>
                <a:lnTo>
                  <a:pt x="1528929" y="391689"/>
                </a:lnTo>
                <a:lnTo>
                  <a:pt x="1527509" y="392852"/>
                </a:lnTo>
                <a:lnTo>
                  <a:pt x="1526657" y="396342"/>
                </a:lnTo>
                <a:lnTo>
                  <a:pt x="1526657" y="396924"/>
                </a:lnTo>
                <a:lnTo>
                  <a:pt x="1526373" y="397505"/>
                </a:lnTo>
                <a:lnTo>
                  <a:pt x="1526373" y="397796"/>
                </a:lnTo>
                <a:lnTo>
                  <a:pt x="1527225" y="397505"/>
                </a:lnTo>
                <a:lnTo>
                  <a:pt x="1528077" y="397214"/>
                </a:lnTo>
                <a:lnTo>
                  <a:pt x="1530064" y="397214"/>
                </a:lnTo>
                <a:lnTo>
                  <a:pt x="1530916" y="397505"/>
                </a:lnTo>
                <a:lnTo>
                  <a:pt x="1531768" y="397796"/>
                </a:lnTo>
                <a:lnTo>
                  <a:pt x="1535459" y="399250"/>
                </a:lnTo>
                <a:lnTo>
                  <a:pt x="1540286" y="400413"/>
                </a:lnTo>
                <a:lnTo>
                  <a:pt x="1540854" y="400413"/>
                </a:lnTo>
                <a:lnTo>
                  <a:pt x="1541421" y="400995"/>
                </a:lnTo>
                <a:lnTo>
                  <a:pt x="1541705" y="401576"/>
                </a:lnTo>
                <a:lnTo>
                  <a:pt x="1541989" y="402158"/>
                </a:lnTo>
                <a:lnTo>
                  <a:pt x="1541989" y="403030"/>
                </a:lnTo>
                <a:lnTo>
                  <a:pt x="1541705" y="403612"/>
                </a:lnTo>
                <a:lnTo>
                  <a:pt x="1540570" y="406229"/>
                </a:lnTo>
                <a:lnTo>
                  <a:pt x="1539718" y="407973"/>
                </a:lnTo>
                <a:lnTo>
                  <a:pt x="1538298" y="408555"/>
                </a:lnTo>
                <a:lnTo>
                  <a:pt x="1537162" y="408846"/>
                </a:lnTo>
                <a:lnTo>
                  <a:pt x="1536027" y="409137"/>
                </a:lnTo>
                <a:lnTo>
                  <a:pt x="1534039" y="409137"/>
                </a:lnTo>
                <a:lnTo>
                  <a:pt x="1532052" y="409427"/>
                </a:lnTo>
                <a:lnTo>
                  <a:pt x="1530916" y="409718"/>
                </a:lnTo>
                <a:lnTo>
                  <a:pt x="1529780" y="411463"/>
                </a:lnTo>
                <a:lnTo>
                  <a:pt x="1527793" y="414662"/>
                </a:lnTo>
                <a:lnTo>
                  <a:pt x="1522682" y="420768"/>
                </a:lnTo>
                <a:lnTo>
                  <a:pt x="1518991" y="423676"/>
                </a:lnTo>
                <a:lnTo>
                  <a:pt x="1517572" y="424839"/>
                </a:lnTo>
                <a:lnTo>
                  <a:pt x="1516720" y="425711"/>
                </a:lnTo>
                <a:lnTo>
                  <a:pt x="1514165" y="425711"/>
                </a:lnTo>
                <a:lnTo>
                  <a:pt x="1513313" y="425421"/>
                </a:lnTo>
                <a:lnTo>
                  <a:pt x="1512745" y="424839"/>
                </a:lnTo>
                <a:lnTo>
                  <a:pt x="1512177" y="423967"/>
                </a:lnTo>
                <a:lnTo>
                  <a:pt x="1512177" y="421931"/>
                </a:lnTo>
                <a:lnTo>
                  <a:pt x="1513597" y="416115"/>
                </a:lnTo>
                <a:lnTo>
                  <a:pt x="1519843" y="411172"/>
                </a:lnTo>
                <a:lnTo>
                  <a:pt x="1521830" y="408555"/>
                </a:lnTo>
                <a:lnTo>
                  <a:pt x="1521263" y="407683"/>
                </a:lnTo>
                <a:lnTo>
                  <a:pt x="1520695" y="407101"/>
                </a:lnTo>
                <a:lnTo>
                  <a:pt x="1519843" y="405938"/>
                </a:lnTo>
                <a:lnTo>
                  <a:pt x="1518707" y="405066"/>
                </a:lnTo>
                <a:lnTo>
                  <a:pt x="1516436" y="402739"/>
                </a:lnTo>
                <a:lnTo>
                  <a:pt x="1513881" y="400122"/>
                </a:lnTo>
                <a:lnTo>
                  <a:pt x="1512177" y="396633"/>
                </a:lnTo>
                <a:lnTo>
                  <a:pt x="1511609" y="395179"/>
                </a:lnTo>
                <a:lnTo>
                  <a:pt x="1511326" y="393725"/>
                </a:lnTo>
                <a:lnTo>
                  <a:pt x="1511326" y="389654"/>
                </a:lnTo>
                <a:lnTo>
                  <a:pt x="1513029" y="387618"/>
                </a:lnTo>
                <a:lnTo>
                  <a:pt x="1514448" y="386164"/>
                </a:lnTo>
                <a:lnTo>
                  <a:pt x="1516152" y="384710"/>
                </a:lnTo>
                <a:lnTo>
                  <a:pt x="1517856" y="383547"/>
                </a:lnTo>
                <a:lnTo>
                  <a:pt x="1519559" y="382093"/>
                </a:lnTo>
                <a:lnTo>
                  <a:pt x="1521547" y="380349"/>
                </a:lnTo>
                <a:lnTo>
                  <a:pt x="1520695" y="378022"/>
                </a:lnTo>
                <a:lnTo>
                  <a:pt x="1521263" y="374533"/>
                </a:lnTo>
                <a:lnTo>
                  <a:pt x="1521547" y="373370"/>
                </a:lnTo>
                <a:lnTo>
                  <a:pt x="1523250" y="371916"/>
                </a:lnTo>
                <a:lnTo>
                  <a:pt x="1526373" y="371916"/>
                </a:lnTo>
                <a:lnTo>
                  <a:pt x="1528077" y="372497"/>
                </a:lnTo>
                <a:lnTo>
                  <a:pt x="1529780" y="373951"/>
                </a:lnTo>
                <a:lnTo>
                  <a:pt x="1531768" y="375696"/>
                </a:lnTo>
                <a:lnTo>
                  <a:pt x="1533471" y="378022"/>
                </a:lnTo>
                <a:lnTo>
                  <a:pt x="1534039" y="381803"/>
                </a:lnTo>
                <a:lnTo>
                  <a:pt x="1534323" y="382675"/>
                </a:lnTo>
                <a:lnTo>
                  <a:pt x="1534323" y="387328"/>
                </a:lnTo>
                <a:close/>
              </a:path>
              <a:path w="1828184" h="845026">
                <a:moveTo>
                  <a:pt x="559897" y="371334"/>
                </a:moveTo>
                <a:lnTo>
                  <a:pt x="561033" y="371334"/>
                </a:lnTo>
                <a:lnTo>
                  <a:pt x="565008" y="371625"/>
                </a:lnTo>
                <a:lnTo>
                  <a:pt x="566995" y="375114"/>
                </a:lnTo>
                <a:lnTo>
                  <a:pt x="566995" y="380930"/>
                </a:lnTo>
                <a:lnTo>
                  <a:pt x="565860" y="383547"/>
                </a:lnTo>
                <a:lnTo>
                  <a:pt x="563020" y="384710"/>
                </a:lnTo>
                <a:lnTo>
                  <a:pt x="562452" y="384710"/>
                </a:lnTo>
                <a:lnTo>
                  <a:pt x="561601" y="385001"/>
                </a:lnTo>
                <a:lnTo>
                  <a:pt x="559045" y="385001"/>
                </a:lnTo>
                <a:lnTo>
                  <a:pt x="557626" y="383547"/>
                </a:lnTo>
                <a:lnTo>
                  <a:pt x="556774" y="382384"/>
                </a:lnTo>
                <a:lnTo>
                  <a:pt x="555922" y="380930"/>
                </a:lnTo>
                <a:lnTo>
                  <a:pt x="555638" y="379476"/>
                </a:lnTo>
                <a:lnTo>
                  <a:pt x="555638" y="375405"/>
                </a:lnTo>
                <a:lnTo>
                  <a:pt x="556774" y="372207"/>
                </a:lnTo>
                <a:lnTo>
                  <a:pt x="559897" y="371334"/>
                </a:lnTo>
                <a:close/>
              </a:path>
              <a:path w="1828184" h="845026">
                <a:moveTo>
                  <a:pt x="519580" y="378022"/>
                </a:moveTo>
                <a:lnTo>
                  <a:pt x="519012" y="377441"/>
                </a:lnTo>
                <a:lnTo>
                  <a:pt x="518728" y="376568"/>
                </a:lnTo>
                <a:lnTo>
                  <a:pt x="518444" y="375696"/>
                </a:lnTo>
                <a:lnTo>
                  <a:pt x="518728" y="374824"/>
                </a:lnTo>
                <a:lnTo>
                  <a:pt x="519296" y="374242"/>
                </a:lnTo>
                <a:lnTo>
                  <a:pt x="521000" y="372207"/>
                </a:lnTo>
                <a:lnTo>
                  <a:pt x="523271" y="370171"/>
                </a:lnTo>
                <a:lnTo>
                  <a:pt x="525542" y="367845"/>
                </a:lnTo>
                <a:lnTo>
                  <a:pt x="527814" y="365809"/>
                </a:lnTo>
                <a:lnTo>
                  <a:pt x="530369" y="364937"/>
                </a:lnTo>
                <a:lnTo>
                  <a:pt x="532073" y="364646"/>
                </a:lnTo>
                <a:lnTo>
                  <a:pt x="534628" y="364065"/>
                </a:lnTo>
                <a:lnTo>
                  <a:pt x="540022" y="364065"/>
                </a:lnTo>
                <a:lnTo>
                  <a:pt x="541442" y="364646"/>
                </a:lnTo>
                <a:lnTo>
                  <a:pt x="545133" y="365809"/>
                </a:lnTo>
                <a:lnTo>
                  <a:pt x="551663" y="369299"/>
                </a:lnTo>
                <a:lnTo>
                  <a:pt x="551947" y="377150"/>
                </a:lnTo>
                <a:lnTo>
                  <a:pt x="551947" y="378313"/>
                </a:lnTo>
                <a:lnTo>
                  <a:pt x="551663" y="379476"/>
                </a:lnTo>
                <a:lnTo>
                  <a:pt x="551663" y="380349"/>
                </a:lnTo>
                <a:lnTo>
                  <a:pt x="551379" y="381221"/>
                </a:lnTo>
                <a:lnTo>
                  <a:pt x="551095" y="382093"/>
                </a:lnTo>
                <a:lnTo>
                  <a:pt x="550244" y="383547"/>
                </a:lnTo>
                <a:lnTo>
                  <a:pt x="548540" y="383547"/>
                </a:lnTo>
                <a:lnTo>
                  <a:pt x="546553" y="383257"/>
                </a:lnTo>
                <a:lnTo>
                  <a:pt x="546269" y="382384"/>
                </a:lnTo>
                <a:lnTo>
                  <a:pt x="545701" y="382093"/>
                </a:lnTo>
                <a:lnTo>
                  <a:pt x="544849" y="380930"/>
                </a:lnTo>
                <a:lnTo>
                  <a:pt x="544565" y="381221"/>
                </a:lnTo>
                <a:lnTo>
                  <a:pt x="544281" y="381221"/>
                </a:lnTo>
                <a:lnTo>
                  <a:pt x="543430" y="381803"/>
                </a:lnTo>
                <a:lnTo>
                  <a:pt x="542862" y="382093"/>
                </a:lnTo>
                <a:lnTo>
                  <a:pt x="541442" y="382675"/>
                </a:lnTo>
                <a:lnTo>
                  <a:pt x="539739" y="383547"/>
                </a:lnTo>
                <a:lnTo>
                  <a:pt x="536615" y="383547"/>
                </a:lnTo>
                <a:lnTo>
                  <a:pt x="535764" y="383257"/>
                </a:lnTo>
                <a:lnTo>
                  <a:pt x="534912" y="382675"/>
                </a:lnTo>
                <a:lnTo>
                  <a:pt x="531789" y="380930"/>
                </a:lnTo>
                <a:lnTo>
                  <a:pt x="530653" y="379186"/>
                </a:lnTo>
                <a:lnTo>
                  <a:pt x="525258" y="379186"/>
                </a:lnTo>
                <a:lnTo>
                  <a:pt x="520432" y="378313"/>
                </a:lnTo>
                <a:lnTo>
                  <a:pt x="519580" y="378022"/>
                </a:lnTo>
                <a:close/>
              </a:path>
              <a:path w="1828184" h="845026">
                <a:moveTo>
                  <a:pt x="466770" y="352724"/>
                </a:moveTo>
                <a:lnTo>
                  <a:pt x="466770" y="349234"/>
                </a:lnTo>
                <a:lnTo>
                  <a:pt x="467338" y="348362"/>
                </a:lnTo>
                <a:lnTo>
                  <a:pt x="468190" y="348071"/>
                </a:lnTo>
                <a:lnTo>
                  <a:pt x="471029" y="347199"/>
                </a:lnTo>
                <a:lnTo>
                  <a:pt x="473868" y="346036"/>
                </a:lnTo>
                <a:lnTo>
                  <a:pt x="476991" y="345163"/>
                </a:lnTo>
                <a:lnTo>
                  <a:pt x="480115" y="344291"/>
                </a:lnTo>
                <a:lnTo>
                  <a:pt x="484657" y="344291"/>
                </a:lnTo>
                <a:lnTo>
                  <a:pt x="491755" y="344000"/>
                </a:lnTo>
                <a:lnTo>
                  <a:pt x="496298" y="348653"/>
                </a:lnTo>
                <a:lnTo>
                  <a:pt x="497718" y="350107"/>
                </a:lnTo>
                <a:lnTo>
                  <a:pt x="499989" y="352142"/>
                </a:lnTo>
                <a:lnTo>
                  <a:pt x="502261" y="353305"/>
                </a:lnTo>
                <a:lnTo>
                  <a:pt x="504248" y="354759"/>
                </a:lnTo>
                <a:lnTo>
                  <a:pt x="506236" y="355341"/>
                </a:lnTo>
                <a:lnTo>
                  <a:pt x="510778" y="355341"/>
                </a:lnTo>
                <a:lnTo>
                  <a:pt x="512766" y="357086"/>
                </a:lnTo>
                <a:lnTo>
                  <a:pt x="514469" y="358830"/>
                </a:lnTo>
                <a:lnTo>
                  <a:pt x="516173" y="360575"/>
                </a:lnTo>
                <a:lnTo>
                  <a:pt x="515605" y="365228"/>
                </a:lnTo>
                <a:lnTo>
                  <a:pt x="516173" y="368136"/>
                </a:lnTo>
                <a:lnTo>
                  <a:pt x="515321" y="368426"/>
                </a:lnTo>
                <a:lnTo>
                  <a:pt x="514185" y="368717"/>
                </a:lnTo>
                <a:lnTo>
                  <a:pt x="513334" y="369008"/>
                </a:lnTo>
                <a:lnTo>
                  <a:pt x="512198" y="369008"/>
                </a:lnTo>
                <a:lnTo>
                  <a:pt x="509359" y="368717"/>
                </a:lnTo>
                <a:lnTo>
                  <a:pt x="506519" y="368426"/>
                </a:lnTo>
                <a:lnTo>
                  <a:pt x="504532" y="366391"/>
                </a:lnTo>
                <a:lnTo>
                  <a:pt x="503680" y="365519"/>
                </a:lnTo>
                <a:lnTo>
                  <a:pt x="501125" y="364065"/>
                </a:lnTo>
                <a:lnTo>
                  <a:pt x="498570" y="362320"/>
                </a:lnTo>
                <a:lnTo>
                  <a:pt x="496298" y="360575"/>
                </a:lnTo>
                <a:lnTo>
                  <a:pt x="493743" y="358830"/>
                </a:lnTo>
                <a:lnTo>
                  <a:pt x="492323" y="356795"/>
                </a:lnTo>
                <a:lnTo>
                  <a:pt x="492039" y="356795"/>
                </a:lnTo>
                <a:lnTo>
                  <a:pt x="491471" y="356504"/>
                </a:lnTo>
                <a:lnTo>
                  <a:pt x="490904" y="356504"/>
                </a:lnTo>
                <a:lnTo>
                  <a:pt x="489768" y="356213"/>
                </a:lnTo>
                <a:lnTo>
                  <a:pt x="476424" y="356213"/>
                </a:lnTo>
                <a:lnTo>
                  <a:pt x="474436" y="356504"/>
                </a:lnTo>
                <a:lnTo>
                  <a:pt x="470177" y="356504"/>
                </a:lnTo>
                <a:lnTo>
                  <a:pt x="468758" y="355632"/>
                </a:lnTo>
                <a:lnTo>
                  <a:pt x="467338" y="354469"/>
                </a:lnTo>
                <a:lnTo>
                  <a:pt x="466770" y="352724"/>
                </a:lnTo>
                <a:close/>
              </a:path>
              <a:path w="1828184" h="845026">
                <a:moveTo>
                  <a:pt x="507371" y="338185"/>
                </a:moveTo>
                <a:lnTo>
                  <a:pt x="507371" y="340511"/>
                </a:lnTo>
                <a:lnTo>
                  <a:pt x="505384" y="342546"/>
                </a:lnTo>
                <a:lnTo>
                  <a:pt x="503112" y="342837"/>
                </a:lnTo>
                <a:lnTo>
                  <a:pt x="502545" y="343128"/>
                </a:lnTo>
                <a:lnTo>
                  <a:pt x="501977" y="343128"/>
                </a:lnTo>
                <a:lnTo>
                  <a:pt x="502545" y="340511"/>
                </a:lnTo>
                <a:lnTo>
                  <a:pt x="504532" y="332950"/>
                </a:lnTo>
                <a:lnTo>
                  <a:pt x="507371" y="334986"/>
                </a:lnTo>
                <a:lnTo>
                  <a:pt x="507371" y="338185"/>
                </a:lnTo>
                <a:close/>
              </a:path>
              <a:path w="1828184" h="845026">
                <a:moveTo>
                  <a:pt x="497718" y="333241"/>
                </a:moveTo>
                <a:lnTo>
                  <a:pt x="500557" y="332950"/>
                </a:lnTo>
                <a:lnTo>
                  <a:pt x="504532" y="332950"/>
                </a:lnTo>
                <a:lnTo>
                  <a:pt x="502545" y="340511"/>
                </a:lnTo>
                <a:lnTo>
                  <a:pt x="501977" y="343128"/>
                </a:lnTo>
                <a:lnTo>
                  <a:pt x="499989" y="343128"/>
                </a:lnTo>
                <a:lnTo>
                  <a:pt x="498570" y="342546"/>
                </a:lnTo>
                <a:lnTo>
                  <a:pt x="497434" y="341674"/>
                </a:lnTo>
                <a:lnTo>
                  <a:pt x="496582" y="340511"/>
                </a:lnTo>
                <a:lnTo>
                  <a:pt x="496014" y="339348"/>
                </a:lnTo>
                <a:lnTo>
                  <a:pt x="496014" y="335567"/>
                </a:lnTo>
                <a:lnTo>
                  <a:pt x="497718" y="333241"/>
                </a:lnTo>
                <a:close/>
              </a:path>
              <a:path w="1828184" h="845026">
                <a:moveTo>
                  <a:pt x="1515300" y="352433"/>
                </a:moveTo>
                <a:lnTo>
                  <a:pt x="1514732" y="351270"/>
                </a:lnTo>
                <a:lnTo>
                  <a:pt x="1514448" y="349816"/>
                </a:lnTo>
                <a:lnTo>
                  <a:pt x="1514448" y="345745"/>
                </a:lnTo>
                <a:lnTo>
                  <a:pt x="1515300" y="342256"/>
                </a:lnTo>
                <a:lnTo>
                  <a:pt x="1517004" y="339057"/>
                </a:lnTo>
                <a:lnTo>
                  <a:pt x="1518423" y="336149"/>
                </a:lnTo>
                <a:lnTo>
                  <a:pt x="1520695" y="333241"/>
                </a:lnTo>
                <a:lnTo>
                  <a:pt x="1524102" y="332369"/>
                </a:lnTo>
                <a:lnTo>
                  <a:pt x="1526373" y="332369"/>
                </a:lnTo>
                <a:lnTo>
                  <a:pt x="1527793" y="333241"/>
                </a:lnTo>
                <a:lnTo>
                  <a:pt x="1528361" y="334404"/>
                </a:lnTo>
                <a:lnTo>
                  <a:pt x="1528929" y="335567"/>
                </a:lnTo>
                <a:lnTo>
                  <a:pt x="1528929" y="341092"/>
                </a:lnTo>
                <a:lnTo>
                  <a:pt x="1528077" y="344582"/>
                </a:lnTo>
                <a:lnTo>
                  <a:pt x="1526373" y="348071"/>
                </a:lnTo>
                <a:lnTo>
                  <a:pt x="1524670" y="350979"/>
                </a:lnTo>
                <a:lnTo>
                  <a:pt x="1522966" y="354178"/>
                </a:lnTo>
                <a:lnTo>
                  <a:pt x="1519275" y="354759"/>
                </a:lnTo>
                <a:lnTo>
                  <a:pt x="1517288" y="354759"/>
                </a:lnTo>
                <a:lnTo>
                  <a:pt x="1515868" y="353596"/>
                </a:lnTo>
                <a:lnTo>
                  <a:pt x="1515300" y="352433"/>
                </a:lnTo>
                <a:close/>
              </a:path>
              <a:path w="1828184" h="845026">
                <a:moveTo>
                  <a:pt x="1446875" y="369008"/>
                </a:moveTo>
                <a:lnTo>
                  <a:pt x="1447159" y="369880"/>
                </a:lnTo>
                <a:lnTo>
                  <a:pt x="1448010" y="436471"/>
                </a:lnTo>
                <a:lnTo>
                  <a:pt x="1447097" y="434647"/>
                </a:lnTo>
                <a:lnTo>
                  <a:pt x="1441213" y="423461"/>
                </a:lnTo>
                <a:lnTo>
                  <a:pt x="1434878" y="412298"/>
                </a:lnTo>
                <a:lnTo>
                  <a:pt x="1428208" y="401352"/>
                </a:lnTo>
                <a:lnTo>
                  <a:pt x="1421321" y="390817"/>
                </a:lnTo>
                <a:lnTo>
                  <a:pt x="1530064" y="256183"/>
                </a:lnTo>
                <a:lnTo>
                  <a:pt x="1530916" y="257346"/>
                </a:lnTo>
                <a:lnTo>
                  <a:pt x="1531484" y="258800"/>
                </a:lnTo>
                <a:lnTo>
                  <a:pt x="1531768" y="260544"/>
                </a:lnTo>
                <a:lnTo>
                  <a:pt x="1531768" y="262580"/>
                </a:lnTo>
                <a:lnTo>
                  <a:pt x="1530916" y="264616"/>
                </a:lnTo>
                <a:lnTo>
                  <a:pt x="1529212" y="266360"/>
                </a:lnTo>
                <a:lnTo>
                  <a:pt x="1526941" y="268687"/>
                </a:lnTo>
                <a:lnTo>
                  <a:pt x="1524102" y="270140"/>
                </a:lnTo>
                <a:lnTo>
                  <a:pt x="1521830" y="271013"/>
                </a:lnTo>
                <a:lnTo>
                  <a:pt x="1520127" y="271885"/>
                </a:lnTo>
                <a:lnTo>
                  <a:pt x="1518991" y="272467"/>
                </a:lnTo>
                <a:lnTo>
                  <a:pt x="1518139" y="272758"/>
                </a:lnTo>
                <a:lnTo>
                  <a:pt x="1457380" y="357086"/>
                </a:lnTo>
                <a:lnTo>
                  <a:pt x="1454824" y="360284"/>
                </a:lnTo>
                <a:lnTo>
                  <a:pt x="1449146" y="366391"/>
                </a:lnTo>
                <a:lnTo>
                  <a:pt x="1446875" y="369008"/>
                </a:lnTo>
                <a:close/>
              </a:path>
              <a:path w="1828184" h="845026">
                <a:moveTo>
                  <a:pt x="1530632" y="315212"/>
                </a:moveTo>
                <a:lnTo>
                  <a:pt x="1526941" y="319574"/>
                </a:lnTo>
                <a:lnTo>
                  <a:pt x="1523250" y="323936"/>
                </a:lnTo>
                <a:lnTo>
                  <a:pt x="1519559" y="328298"/>
                </a:lnTo>
                <a:lnTo>
                  <a:pt x="1519843" y="275665"/>
                </a:lnTo>
                <a:lnTo>
                  <a:pt x="1524102" y="280609"/>
                </a:lnTo>
                <a:lnTo>
                  <a:pt x="1527509" y="287878"/>
                </a:lnTo>
                <a:lnTo>
                  <a:pt x="1531200" y="296020"/>
                </a:lnTo>
                <a:lnTo>
                  <a:pt x="1529780" y="304453"/>
                </a:lnTo>
                <a:lnTo>
                  <a:pt x="1530632" y="309978"/>
                </a:lnTo>
                <a:lnTo>
                  <a:pt x="1530632" y="315212"/>
                </a:lnTo>
                <a:close/>
              </a:path>
              <a:path w="1828184" h="845026">
                <a:moveTo>
                  <a:pt x="1470156" y="377150"/>
                </a:moveTo>
                <a:lnTo>
                  <a:pt x="1468737" y="379476"/>
                </a:lnTo>
                <a:lnTo>
                  <a:pt x="1467033" y="381803"/>
                </a:lnTo>
                <a:lnTo>
                  <a:pt x="1466181" y="382966"/>
                </a:lnTo>
                <a:lnTo>
                  <a:pt x="1465330" y="384420"/>
                </a:lnTo>
                <a:lnTo>
                  <a:pt x="1463910" y="385001"/>
                </a:lnTo>
                <a:lnTo>
                  <a:pt x="1458515" y="385001"/>
                </a:lnTo>
                <a:lnTo>
                  <a:pt x="1455108" y="381221"/>
                </a:lnTo>
                <a:lnTo>
                  <a:pt x="1455108" y="373370"/>
                </a:lnTo>
                <a:lnTo>
                  <a:pt x="1455676" y="369299"/>
                </a:lnTo>
                <a:lnTo>
                  <a:pt x="1456812" y="366100"/>
                </a:lnTo>
                <a:lnTo>
                  <a:pt x="1457948" y="364065"/>
                </a:lnTo>
                <a:lnTo>
                  <a:pt x="1459367" y="361738"/>
                </a:lnTo>
                <a:lnTo>
                  <a:pt x="1459935" y="360284"/>
                </a:lnTo>
                <a:lnTo>
                  <a:pt x="1459935" y="359121"/>
                </a:lnTo>
                <a:lnTo>
                  <a:pt x="1459651" y="357667"/>
                </a:lnTo>
                <a:lnTo>
                  <a:pt x="1458799" y="356795"/>
                </a:lnTo>
                <a:lnTo>
                  <a:pt x="1457948" y="356795"/>
                </a:lnTo>
                <a:lnTo>
                  <a:pt x="1457380" y="357086"/>
                </a:lnTo>
                <a:lnTo>
                  <a:pt x="1518139" y="272758"/>
                </a:lnTo>
                <a:lnTo>
                  <a:pt x="1519843" y="275665"/>
                </a:lnTo>
                <a:lnTo>
                  <a:pt x="1519559" y="328298"/>
                </a:lnTo>
                <a:lnTo>
                  <a:pt x="1515300" y="332078"/>
                </a:lnTo>
                <a:lnTo>
                  <a:pt x="1513313" y="333823"/>
                </a:lnTo>
                <a:lnTo>
                  <a:pt x="1509906" y="336731"/>
                </a:lnTo>
                <a:lnTo>
                  <a:pt x="1505931" y="346327"/>
                </a:lnTo>
                <a:lnTo>
                  <a:pt x="1498833" y="351270"/>
                </a:lnTo>
                <a:lnTo>
                  <a:pt x="1492586" y="355050"/>
                </a:lnTo>
                <a:lnTo>
                  <a:pt x="1482081" y="358249"/>
                </a:lnTo>
                <a:lnTo>
                  <a:pt x="1474699" y="358249"/>
                </a:lnTo>
                <a:lnTo>
                  <a:pt x="1473564" y="357667"/>
                </a:lnTo>
                <a:lnTo>
                  <a:pt x="1473280" y="357667"/>
                </a:lnTo>
                <a:lnTo>
                  <a:pt x="1471860" y="358249"/>
                </a:lnTo>
                <a:lnTo>
                  <a:pt x="1471008" y="359121"/>
                </a:lnTo>
                <a:lnTo>
                  <a:pt x="1469872" y="360284"/>
                </a:lnTo>
                <a:lnTo>
                  <a:pt x="1469305" y="362029"/>
                </a:lnTo>
                <a:lnTo>
                  <a:pt x="1469305" y="364065"/>
                </a:lnTo>
                <a:lnTo>
                  <a:pt x="1469872" y="367845"/>
                </a:lnTo>
                <a:lnTo>
                  <a:pt x="1470156" y="366972"/>
                </a:lnTo>
                <a:lnTo>
                  <a:pt x="1471576" y="368426"/>
                </a:lnTo>
                <a:lnTo>
                  <a:pt x="1471860" y="368717"/>
                </a:lnTo>
                <a:lnTo>
                  <a:pt x="1472712" y="369880"/>
                </a:lnTo>
                <a:lnTo>
                  <a:pt x="1472712" y="372497"/>
                </a:lnTo>
                <a:lnTo>
                  <a:pt x="1472144" y="373079"/>
                </a:lnTo>
                <a:lnTo>
                  <a:pt x="1471860" y="374242"/>
                </a:lnTo>
                <a:lnTo>
                  <a:pt x="1471292" y="375114"/>
                </a:lnTo>
                <a:lnTo>
                  <a:pt x="1470724" y="376278"/>
                </a:lnTo>
                <a:lnTo>
                  <a:pt x="1470156" y="377150"/>
                </a:lnTo>
                <a:close/>
              </a:path>
              <a:path w="1828184" h="845026">
                <a:moveTo>
                  <a:pt x="1458232" y="428038"/>
                </a:moveTo>
                <a:lnTo>
                  <a:pt x="1455960" y="428328"/>
                </a:lnTo>
                <a:lnTo>
                  <a:pt x="1454541" y="428910"/>
                </a:lnTo>
                <a:lnTo>
                  <a:pt x="1451701" y="429782"/>
                </a:lnTo>
                <a:lnTo>
                  <a:pt x="1451701" y="430364"/>
                </a:lnTo>
                <a:lnTo>
                  <a:pt x="1450282" y="433563"/>
                </a:lnTo>
                <a:lnTo>
                  <a:pt x="1449714" y="434726"/>
                </a:lnTo>
                <a:lnTo>
                  <a:pt x="1449146" y="435598"/>
                </a:lnTo>
                <a:lnTo>
                  <a:pt x="1448010" y="436471"/>
                </a:lnTo>
                <a:lnTo>
                  <a:pt x="1447159" y="369880"/>
                </a:lnTo>
                <a:lnTo>
                  <a:pt x="1447726" y="371334"/>
                </a:lnTo>
                <a:lnTo>
                  <a:pt x="1448578" y="372788"/>
                </a:lnTo>
                <a:lnTo>
                  <a:pt x="1449714" y="375405"/>
                </a:lnTo>
                <a:lnTo>
                  <a:pt x="1451417" y="378604"/>
                </a:lnTo>
                <a:lnTo>
                  <a:pt x="1452837" y="380058"/>
                </a:lnTo>
                <a:lnTo>
                  <a:pt x="1457096" y="384420"/>
                </a:lnTo>
                <a:lnTo>
                  <a:pt x="1459651" y="389654"/>
                </a:lnTo>
                <a:lnTo>
                  <a:pt x="1465046" y="397505"/>
                </a:lnTo>
                <a:lnTo>
                  <a:pt x="1464478" y="423676"/>
                </a:lnTo>
                <a:lnTo>
                  <a:pt x="1462490" y="426002"/>
                </a:lnTo>
                <a:lnTo>
                  <a:pt x="1460219" y="427165"/>
                </a:lnTo>
                <a:lnTo>
                  <a:pt x="1458232" y="428038"/>
                </a:lnTo>
                <a:close/>
              </a:path>
              <a:path w="1828184" h="845026">
                <a:moveTo>
                  <a:pt x="1467885" y="412626"/>
                </a:moveTo>
                <a:lnTo>
                  <a:pt x="1465897" y="416988"/>
                </a:lnTo>
                <a:lnTo>
                  <a:pt x="1465330" y="420186"/>
                </a:lnTo>
                <a:lnTo>
                  <a:pt x="1464478" y="423676"/>
                </a:lnTo>
                <a:lnTo>
                  <a:pt x="1465046" y="397505"/>
                </a:lnTo>
                <a:lnTo>
                  <a:pt x="1467317" y="400995"/>
                </a:lnTo>
                <a:lnTo>
                  <a:pt x="1467885" y="404484"/>
                </a:lnTo>
                <a:lnTo>
                  <a:pt x="1467885" y="412626"/>
                </a:lnTo>
                <a:close/>
              </a:path>
              <a:path w="1828184" h="845026">
                <a:moveTo>
                  <a:pt x="976697" y="216636"/>
                </a:moveTo>
                <a:lnTo>
                  <a:pt x="972722" y="211692"/>
                </a:lnTo>
                <a:lnTo>
                  <a:pt x="973290" y="147719"/>
                </a:lnTo>
                <a:lnTo>
                  <a:pt x="975278" y="150336"/>
                </a:lnTo>
                <a:lnTo>
                  <a:pt x="975561" y="150627"/>
                </a:lnTo>
                <a:lnTo>
                  <a:pt x="975845" y="150627"/>
                </a:lnTo>
                <a:lnTo>
                  <a:pt x="976697" y="216636"/>
                </a:lnTo>
                <a:close/>
              </a:path>
              <a:path w="1828184" h="845026">
                <a:moveTo>
                  <a:pt x="1003102" y="147428"/>
                </a:moveTo>
                <a:lnTo>
                  <a:pt x="1003386" y="147428"/>
                </a:lnTo>
                <a:lnTo>
                  <a:pt x="1003386" y="140740"/>
                </a:lnTo>
                <a:lnTo>
                  <a:pt x="1003670" y="139577"/>
                </a:lnTo>
                <a:lnTo>
                  <a:pt x="1004238" y="137542"/>
                </a:lnTo>
                <a:lnTo>
                  <a:pt x="1005373" y="134634"/>
                </a:lnTo>
                <a:lnTo>
                  <a:pt x="1006793" y="132017"/>
                </a:lnTo>
                <a:lnTo>
                  <a:pt x="1006793" y="255601"/>
                </a:lnTo>
                <a:lnTo>
                  <a:pt x="1005373" y="252112"/>
                </a:lnTo>
                <a:lnTo>
                  <a:pt x="1003954" y="248622"/>
                </a:lnTo>
                <a:lnTo>
                  <a:pt x="1003386" y="247750"/>
                </a:lnTo>
                <a:lnTo>
                  <a:pt x="1002534" y="246296"/>
                </a:lnTo>
                <a:lnTo>
                  <a:pt x="999979" y="242806"/>
                </a:lnTo>
                <a:lnTo>
                  <a:pt x="997991" y="238735"/>
                </a:lnTo>
                <a:lnTo>
                  <a:pt x="1002250" y="147138"/>
                </a:lnTo>
                <a:lnTo>
                  <a:pt x="1002818" y="147428"/>
                </a:lnTo>
                <a:lnTo>
                  <a:pt x="1003102" y="147428"/>
                </a:lnTo>
                <a:close/>
              </a:path>
              <a:path w="1828184" h="845026">
                <a:moveTo>
                  <a:pt x="1011052" y="110208"/>
                </a:moveTo>
                <a:lnTo>
                  <a:pt x="1010200" y="107881"/>
                </a:lnTo>
                <a:lnTo>
                  <a:pt x="1009632" y="107009"/>
                </a:lnTo>
                <a:lnTo>
                  <a:pt x="1008497" y="105264"/>
                </a:lnTo>
                <a:lnTo>
                  <a:pt x="1007645" y="102647"/>
                </a:lnTo>
                <a:lnTo>
                  <a:pt x="1007645" y="98285"/>
                </a:lnTo>
                <a:lnTo>
                  <a:pt x="1007929" y="96541"/>
                </a:lnTo>
                <a:lnTo>
                  <a:pt x="1009348" y="94796"/>
                </a:lnTo>
                <a:lnTo>
                  <a:pt x="1005941" y="97704"/>
                </a:lnTo>
                <a:lnTo>
                  <a:pt x="1002818" y="98576"/>
                </a:lnTo>
                <a:lnTo>
                  <a:pt x="1000547" y="98867"/>
                </a:lnTo>
                <a:lnTo>
                  <a:pt x="997994" y="50123"/>
                </a:lnTo>
                <a:lnTo>
                  <a:pt x="1011469" y="46085"/>
                </a:lnTo>
                <a:lnTo>
                  <a:pt x="1011336" y="92470"/>
                </a:lnTo>
                <a:lnTo>
                  <a:pt x="1012188" y="112534"/>
                </a:lnTo>
                <a:lnTo>
                  <a:pt x="1011052" y="110208"/>
                </a:lnTo>
                <a:close/>
              </a:path>
              <a:path w="1828184" h="845026">
                <a:moveTo>
                  <a:pt x="992029" y="105264"/>
                </a:moveTo>
                <a:lnTo>
                  <a:pt x="992881" y="105846"/>
                </a:lnTo>
                <a:lnTo>
                  <a:pt x="994584" y="106427"/>
                </a:lnTo>
                <a:lnTo>
                  <a:pt x="996572" y="107009"/>
                </a:lnTo>
                <a:lnTo>
                  <a:pt x="999411" y="107881"/>
                </a:lnTo>
                <a:lnTo>
                  <a:pt x="1000831" y="110498"/>
                </a:lnTo>
                <a:lnTo>
                  <a:pt x="1000831" y="112825"/>
                </a:lnTo>
                <a:lnTo>
                  <a:pt x="1000547" y="116605"/>
                </a:lnTo>
                <a:lnTo>
                  <a:pt x="997991" y="119804"/>
                </a:lnTo>
                <a:lnTo>
                  <a:pt x="997140" y="120967"/>
                </a:lnTo>
                <a:lnTo>
                  <a:pt x="996288" y="121839"/>
                </a:lnTo>
                <a:lnTo>
                  <a:pt x="994584" y="123584"/>
                </a:lnTo>
                <a:lnTo>
                  <a:pt x="993165" y="125329"/>
                </a:lnTo>
                <a:lnTo>
                  <a:pt x="991745" y="127364"/>
                </a:lnTo>
                <a:lnTo>
                  <a:pt x="990609" y="129400"/>
                </a:lnTo>
                <a:lnTo>
                  <a:pt x="991177" y="104974"/>
                </a:lnTo>
                <a:lnTo>
                  <a:pt x="991461" y="104974"/>
                </a:lnTo>
                <a:lnTo>
                  <a:pt x="991745" y="105264"/>
                </a:lnTo>
                <a:lnTo>
                  <a:pt x="992029" y="105264"/>
                </a:lnTo>
                <a:close/>
              </a:path>
              <a:path w="1828184" h="845026">
                <a:moveTo>
                  <a:pt x="911395" y="241062"/>
                </a:moveTo>
                <a:lnTo>
                  <a:pt x="911679" y="240771"/>
                </a:lnTo>
                <a:lnTo>
                  <a:pt x="912814" y="238445"/>
                </a:lnTo>
                <a:lnTo>
                  <a:pt x="914234" y="236700"/>
                </a:lnTo>
                <a:lnTo>
                  <a:pt x="916505" y="236409"/>
                </a:lnTo>
                <a:lnTo>
                  <a:pt x="917925" y="236409"/>
                </a:lnTo>
                <a:lnTo>
                  <a:pt x="919061" y="237572"/>
                </a:lnTo>
                <a:lnTo>
                  <a:pt x="919628" y="238445"/>
                </a:lnTo>
                <a:lnTo>
                  <a:pt x="920196" y="239317"/>
                </a:lnTo>
                <a:lnTo>
                  <a:pt x="920480" y="240189"/>
                </a:lnTo>
                <a:lnTo>
                  <a:pt x="920480" y="241934"/>
                </a:lnTo>
                <a:lnTo>
                  <a:pt x="920196" y="242516"/>
                </a:lnTo>
                <a:lnTo>
                  <a:pt x="919912" y="243388"/>
                </a:lnTo>
                <a:lnTo>
                  <a:pt x="919061" y="245424"/>
                </a:lnTo>
                <a:lnTo>
                  <a:pt x="917073" y="246005"/>
                </a:lnTo>
                <a:lnTo>
                  <a:pt x="913666" y="246005"/>
                </a:lnTo>
                <a:lnTo>
                  <a:pt x="912814" y="245424"/>
                </a:lnTo>
                <a:lnTo>
                  <a:pt x="912246" y="244842"/>
                </a:lnTo>
                <a:lnTo>
                  <a:pt x="911111" y="243970"/>
                </a:lnTo>
                <a:lnTo>
                  <a:pt x="911111" y="241643"/>
                </a:lnTo>
                <a:lnTo>
                  <a:pt x="911395" y="241062"/>
                </a:lnTo>
                <a:close/>
              </a:path>
              <a:path w="1828184" h="845026">
                <a:moveTo>
                  <a:pt x="951144" y="246005"/>
                </a:moveTo>
                <a:lnTo>
                  <a:pt x="949157" y="248041"/>
                </a:lnTo>
                <a:lnTo>
                  <a:pt x="950576" y="242225"/>
                </a:lnTo>
                <a:lnTo>
                  <a:pt x="952564" y="243679"/>
                </a:lnTo>
                <a:lnTo>
                  <a:pt x="951144" y="246005"/>
                </a:lnTo>
                <a:close/>
              </a:path>
              <a:path w="1828184" h="845026">
                <a:moveTo>
                  <a:pt x="940355" y="236118"/>
                </a:moveTo>
                <a:lnTo>
                  <a:pt x="941207" y="234374"/>
                </a:lnTo>
                <a:lnTo>
                  <a:pt x="942342" y="232629"/>
                </a:lnTo>
                <a:lnTo>
                  <a:pt x="944046" y="230884"/>
                </a:lnTo>
                <a:lnTo>
                  <a:pt x="946601" y="230884"/>
                </a:lnTo>
                <a:lnTo>
                  <a:pt x="948873" y="231175"/>
                </a:lnTo>
                <a:lnTo>
                  <a:pt x="950292" y="232338"/>
                </a:lnTo>
                <a:lnTo>
                  <a:pt x="951428" y="233792"/>
                </a:lnTo>
                <a:lnTo>
                  <a:pt x="952564" y="235537"/>
                </a:lnTo>
                <a:lnTo>
                  <a:pt x="953415" y="237572"/>
                </a:lnTo>
                <a:lnTo>
                  <a:pt x="953415" y="241062"/>
                </a:lnTo>
                <a:lnTo>
                  <a:pt x="953131" y="242516"/>
                </a:lnTo>
                <a:lnTo>
                  <a:pt x="952564" y="243679"/>
                </a:lnTo>
                <a:lnTo>
                  <a:pt x="950576" y="242225"/>
                </a:lnTo>
                <a:lnTo>
                  <a:pt x="949157" y="248041"/>
                </a:lnTo>
                <a:lnTo>
                  <a:pt x="944614" y="248041"/>
                </a:lnTo>
                <a:lnTo>
                  <a:pt x="942910" y="246878"/>
                </a:lnTo>
                <a:lnTo>
                  <a:pt x="941491" y="245714"/>
                </a:lnTo>
                <a:lnTo>
                  <a:pt x="940071" y="243970"/>
                </a:lnTo>
                <a:lnTo>
                  <a:pt x="939787" y="242225"/>
                </a:lnTo>
                <a:lnTo>
                  <a:pt x="939787" y="238154"/>
                </a:lnTo>
                <a:lnTo>
                  <a:pt x="940355" y="236118"/>
                </a:lnTo>
                <a:close/>
              </a:path>
              <a:path w="1828184" h="845026">
                <a:moveTo>
                  <a:pt x="969599" y="531558"/>
                </a:moveTo>
                <a:lnTo>
                  <a:pt x="1048246" y="290205"/>
                </a:lnTo>
                <a:lnTo>
                  <a:pt x="1045407" y="474564"/>
                </a:lnTo>
                <a:lnTo>
                  <a:pt x="1045001" y="476000"/>
                </a:lnTo>
                <a:lnTo>
                  <a:pt x="1041016" y="487576"/>
                </a:lnTo>
                <a:lnTo>
                  <a:pt x="1036019" y="498846"/>
                </a:lnTo>
                <a:lnTo>
                  <a:pt x="1030236" y="509914"/>
                </a:lnTo>
                <a:lnTo>
                  <a:pt x="1023892" y="520885"/>
                </a:lnTo>
                <a:lnTo>
                  <a:pt x="1017212" y="531861"/>
                </a:lnTo>
                <a:lnTo>
                  <a:pt x="1010424" y="542948"/>
                </a:lnTo>
                <a:lnTo>
                  <a:pt x="1003753" y="554250"/>
                </a:lnTo>
                <a:lnTo>
                  <a:pt x="997424" y="565871"/>
                </a:lnTo>
                <a:lnTo>
                  <a:pt x="991780" y="576833"/>
                </a:lnTo>
                <a:lnTo>
                  <a:pt x="986558" y="587442"/>
                </a:lnTo>
                <a:lnTo>
                  <a:pt x="981005" y="599496"/>
                </a:lnTo>
                <a:lnTo>
                  <a:pt x="975436" y="612745"/>
                </a:lnTo>
                <a:lnTo>
                  <a:pt x="970167" y="626936"/>
                </a:lnTo>
                <a:lnTo>
                  <a:pt x="967896" y="622283"/>
                </a:lnTo>
                <a:lnTo>
                  <a:pt x="964488" y="614141"/>
                </a:lnTo>
                <a:lnTo>
                  <a:pt x="962785" y="610943"/>
                </a:lnTo>
                <a:lnTo>
                  <a:pt x="961081" y="607162"/>
                </a:lnTo>
                <a:lnTo>
                  <a:pt x="959094" y="600183"/>
                </a:lnTo>
                <a:lnTo>
                  <a:pt x="959094" y="587970"/>
                </a:lnTo>
                <a:lnTo>
                  <a:pt x="959662" y="576339"/>
                </a:lnTo>
                <a:lnTo>
                  <a:pt x="966476" y="569651"/>
                </a:lnTo>
                <a:lnTo>
                  <a:pt x="969883" y="566452"/>
                </a:lnTo>
                <a:lnTo>
                  <a:pt x="970735" y="565871"/>
                </a:lnTo>
                <a:lnTo>
                  <a:pt x="970735" y="563254"/>
                </a:lnTo>
                <a:lnTo>
                  <a:pt x="969031" y="559764"/>
                </a:lnTo>
                <a:lnTo>
                  <a:pt x="966760" y="555402"/>
                </a:lnTo>
                <a:lnTo>
                  <a:pt x="965340" y="552494"/>
                </a:lnTo>
                <a:lnTo>
                  <a:pt x="965340" y="536792"/>
                </a:lnTo>
                <a:lnTo>
                  <a:pt x="965056" y="535338"/>
                </a:lnTo>
                <a:lnTo>
                  <a:pt x="964772" y="534756"/>
                </a:lnTo>
                <a:lnTo>
                  <a:pt x="963353" y="532721"/>
                </a:lnTo>
                <a:lnTo>
                  <a:pt x="960514" y="526905"/>
                </a:lnTo>
                <a:lnTo>
                  <a:pt x="957390" y="521089"/>
                </a:lnTo>
                <a:lnTo>
                  <a:pt x="956823" y="519636"/>
                </a:lnTo>
                <a:lnTo>
                  <a:pt x="955971" y="518182"/>
                </a:lnTo>
                <a:lnTo>
                  <a:pt x="955119" y="517018"/>
                </a:lnTo>
                <a:lnTo>
                  <a:pt x="969599" y="531558"/>
                </a:lnTo>
                <a:close/>
              </a:path>
              <a:path w="1828184" h="845026">
                <a:moveTo>
                  <a:pt x="1095945" y="238154"/>
                </a:moveTo>
                <a:lnTo>
                  <a:pt x="1096513" y="241353"/>
                </a:lnTo>
                <a:lnTo>
                  <a:pt x="1096315" y="245534"/>
                </a:lnTo>
                <a:lnTo>
                  <a:pt x="1092334" y="256084"/>
                </a:lnTo>
                <a:lnTo>
                  <a:pt x="1087995" y="227104"/>
                </a:lnTo>
                <a:lnTo>
                  <a:pt x="1093390" y="231757"/>
                </a:lnTo>
                <a:lnTo>
                  <a:pt x="1095945" y="232047"/>
                </a:lnTo>
                <a:lnTo>
                  <a:pt x="1098217" y="232047"/>
                </a:lnTo>
                <a:lnTo>
                  <a:pt x="1096513" y="234955"/>
                </a:lnTo>
                <a:lnTo>
                  <a:pt x="1095945" y="238154"/>
                </a:lnTo>
                <a:close/>
              </a:path>
              <a:path w="1828184" h="845026">
                <a:moveTo>
                  <a:pt x="1082885" y="317539"/>
                </a:moveTo>
                <a:lnTo>
                  <a:pt x="1081465" y="317539"/>
                </a:lnTo>
                <a:lnTo>
                  <a:pt x="1079478" y="317829"/>
                </a:lnTo>
                <a:lnTo>
                  <a:pt x="1077774" y="318411"/>
                </a:lnTo>
                <a:lnTo>
                  <a:pt x="1078058" y="319283"/>
                </a:lnTo>
                <a:lnTo>
                  <a:pt x="1078626" y="320156"/>
                </a:lnTo>
                <a:lnTo>
                  <a:pt x="1078910" y="321028"/>
                </a:lnTo>
                <a:lnTo>
                  <a:pt x="1079028" y="321293"/>
                </a:lnTo>
                <a:lnTo>
                  <a:pt x="1083690" y="333000"/>
                </a:lnTo>
                <a:lnTo>
                  <a:pt x="1088563" y="344873"/>
                </a:lnTo>
                <a:lnTo>
                  <a:pt x="1091970" y="352724"/>
                </a:lnTo>
                <a:lnTo>
                  <a:pt x="1094526" y="364065"/>
                </a:lnTo>
                <a:lnTo>
                  <a:pt x="1097365" y="368136"/>
                </a:lnTo>
                <a:lnTo>
                  <a:pt x="1100488" y="372497"/>
                </a:lnTo>
                <a:lnTo>
                  <a:pt x="1103043" y="378604"/>
                </a:lnTo>
                <a:lnTo>
                  <a:pt x="1105031" y="384420"/>
                </a:lnTo>
                <a:lnTo>
                  <a:pt x="1103895" y="385874"/>
                </a:lnTo>
                <a:lnTo>
                  <a:pt x="1102475" y="387618"/>
                </a:lnTo>
                <a:lnTo>
                  <a:pt x="1101340" y="389072"/>
                </a:lnTo>
                <a:lnTo>
                  <a:pt x="1101192" y="389258"/>
                </a:lnTo>
                <a:lnTo>
                  <a:pt x="1096548" y="394859"/>
                </a:lnTo>
                <a:lnTo>
                  <a:pt x="1089878" y="402852"/>
                </a:lnTo>
                <a:lnTo>
                  <a:pt x="1081861" y="412764"/>
                </a:lnTo>
                <a:lnTo>
                  <a:pt x="1073178" y="424122"/>
                </a:lnTo>
                <a:lnTo>
                  <a:pt x="1064511" y="436453"/>
                </a:lnTo>
                <a:lnTo>
                  <a:pt x="1056540" y="449286"/>
                </a:lnTo>
                <a:lnTo>
                  <a:pt x="1049945" y="462147"/>
                </a:lnTo>
                <a:lnTo>
                  <a:pt x="1045407" y="474564"/>
                </a:lnTo>
                <a:lnTo>
                  <a:pt x="1048246" y="290205"/>
                </a:lnTo>
                <a:lnTo>
                  <a:pt x="1048814" y="290496"/>
                </a:lnTo>
                <a:lnTo>
                  <a:pt x="1049382" y="291077"/>
                </a:lnTo>
                <a:lnTo>
                  <a:pt x="1049949" y="291949"/>
                </a:lnTo>
                <a:lnTo>
                  <a:pt x="1050517" y="292240"/>
                </a:lnTo>
                <a:lnTo>
                  <a:pt x="1050517" y="294276"/>
                </a:lnTo>
                <a:lnTo>
                  <a:pt x="1053924" y="293113"/>
                </a:lnTo>
                <a:lnTo>
                  <a:pt x="1057048" y="292822"/>
                </a:lnTo>
                <a:lnTo>
                  <a:pt x="1059603" y="291949"/>
                </a:lnTo>
                <a:lnTo>
                  <a:pt x="1060171" y="291659"/>
                </a:lnTo>
                <a:lnTo>
                  <a:pt x="1064146" y="291659"/>
                </a:lnTo>
                <a:lnTo>
                  <a:pt x="1065849" y="293403"/>
                </a:lnTo>
                <a:lnTo>
                  <a:pt x="1067269" y="295439"/>
                </a:lnTo>
                <a:lnTo>
                  <a:pt x="1068688" y="295148"/>
                </a:lnTo>
                <a:lnTo>
                  <a:pt x="1072379" y="295148"/>
                </a:lnTo>
                <a:lnTo>
                  <a:pt x="1072663" y="294857"/>
                </a:lnTo>
                <a:lnTo>
                  <a:pt x="1072947" y="294276"/>
                </a:lnTo>
                <a:lnTo>
                  <a:pt x="1073515" y="293113"/>
                </a:lnTo>
                <a:lnTo>
                  <a:pt x="1074367" y="290786"/>
                </a:lnTo>
                <a:lnTo>
                  <a:pt x="1076922" y="287878"/>
                </a:lnTo>
                <a:lnTo>
                  <a:pt x="1080613" y="283517"/>
                </a:lnTo>
                <a:lnTo>
                  <a:pt x="1082033" y="273048"/>
                </a:lnTo>
                <a:lnTo>
                  <a:pt x="1082317" y="266360"/>
                </a:lnTo>
                <a:lnTo>
                  <a:pt x="1082317" y="264616"/>
                </a:lnTo>
                <a:lnTo>
                  <a:pt x="1081749" y="264906"/>
                </a:lnTo>
                <a:lnTo>
                  <a:pt x="1080329" y="265488"/>
                </a:lnTo>
                <a:lnTo>
                  <a:pt x="1078910" y="266069"/>
                </a:lnTo>
                <a:lnTo>
                  <a:pt x="1075787" y="266942"/>
                </a:lnTo>
                <a:lnTo>
                  <a:pt x="1071528" y="268396"/>
                </a:lnTo>
                <a:lnTo>
                  <a:pt x="1067553" y="268396"/>
                </a:lnTo>
                <a:lnTo>
                  <a:pt x="1066985" y="268105"/>
                </a:lnTo>
                <a:lnTo>
                  <a:pt x="1065565" y="267523"/>
                </a:lnTo>
                <a:lnTo>
                  <a:pt x="1061306" y="266069"/>
                </a:lnTo>
                <a:lnTo>
                  <a:pt x="1059035" y="266069"/>
                </a:lnTo>
                <a:lnTo>
                  <a:pt x="1057899" y="267233"/>
                </a:lnTo>
                <a:lnTo>
                  <a:pt x="1055628" y="267233"/>
                </a:lnTo>
                <a:lnTo>
                  <a:pt x="1068972" y="226232"/>
                </a:lnTo>
                <a:lnTo>
                  <a:pt x="1071244" y="225359"/>
                </a:lnTo>
                <a:lnTo>
                  <a:pt x="1073515" y="225068"/>
                </a:lnTo>
                <a:lnTo>
                  <a:pt x="1078058" y="225068"/>
                </a:lnTo>
                <a:lnTo>
                  <a:pt x="1079761" y="225359"/>
                </a:lnTo>
                <a:lnTo>
                  <a:pt x="1081749" y="225650"/>
                </a:lnTo>
                <a:lnTo>
                  <a:pt x="1087995" y="227104"/>
                </a:lnTo>
                <a:lnTo>
                  <a:pt x="1092334" y="256084"/>
                </a:lnTo>
                <a:lnTo>
                  <a:pt x="1086572" y="267626"/>
                </a:lnTo>
                <a:lnTo>
                  <a:pt x="1082750" y="278635"/>
                </a:lnTo>
                <a:lnTo>
                  <a:pt x="1084588" y="287588"/>
                </a:lnTo>
                <a:lnTo>
                  <a:pt x="1085499" y="288429"/>
                </a:lnTo>
                <a:lnTo>
                  <a:pt x="1088701" y="289715"/>
                </a:lnTo>
                <a:lnTo>
                  <a:pt x="1093194" y="290337"/>
                </a:lnTo>
                <a:lnTo>
                  <a:pt x="1098652" y="290572"/>
                </a:lnTo>
                <a:lnTo>
                  <a:pt x="1104749" y="290698"/>
                </a:lnTo>
                <a:lnTo>
                  <a:pt x="1111161" y="290992"/>
                </a:lnTo>
                <a:lnTo>
                  <a:pt x="1117561" y="291729"/>
                </a:lnTo>
                <a:lnTo>
                  <a:pt x="1123624" y="293188"/>
                </a:lnTo>
                <a:lnTo>
                  <a:pt x="1129024" y="295646"/>
                </a:lnTo>
                <a:lnTo>
                  <a:pt x="1133437" y="299378"/>
                </a:lnTo>
                <a:lnTo>
                  <a:pt x="1136535" y="304663"/>
                </a:lnTo>
                <a:lnTo>
                  <a:pt x="1137995" y="311777"/>
                </a:lnTo>
                <a:lnTo>
                  <a:pt x="1137490" y="320997"/>
                </a:lnTo>
                <a:lnTo>
                  <a:pt x="1134694" y="332601"/>
                </a:lnTo>
                <a:lnTo>
                  <a:pt x="1129283" y="346864"/>
                </a:lnTo>
                <a:lnTo>
                  <a:pt x="1120930" y="364065"/>
                </a:lnTo>
                <a:lnTo>
                  <a:pt x="1116955" y="369008"/>
                </a:lnTo>
                <a:lnTo>
                  <a:pt x="1111845" y="375405"/>
                </a:lnTo>
                <a:lnTo>
                  <a:pt x="1110993" y="374242"/>
                </a:lnTo>
                <a:lnTo>
                  <a:pt x="1109573" y="372207"/>
                </a:lnTo>
                <a:lnTo>
                  <a:pt x="1108154" y="370753"/>
                </a:lnTo>
                <a:lnTo>
                  <a:pt x="1105882" y="368136"/>
                </a:lnTo>
                <a:lnTo>
                  <a:pt x="1103327" y="365519"/>
                </a:lnTo>
                <a:lnTo>
                  <a:pt x="1102759" y="364937"/>
                </a:lnTo>
                <a:lnTo>
                  <a:pt x="1101624" y="363774"/>
                </a:lnTo>
                <a:lnTo>
                  <a:pt x="1101340" y="362611"/>
                </a:lnTo>
                <a:lnTo>
                  <a:pt x="1100488" y="361157"/>
                </a:lnTo>
                <a:lnTo>
                  <a:pt x="1099920" y="359412"/>
                </a:lnTo>
                <a:lnTo>
                  <a:pt x="1099068" y="357377"/>
                </a:lnTo>
                <a:lnTo>
                  <a:pt x="1098217" y="355341"/>
                </a:lnTo>
                <a:lnTo>
                  <a:pt x="1097081" y="351270"/>
                </a:lnTo>
                <a:lnTo>
                  <a:pt x="1095661" y="346617"/>
                </a:lnTo>
                <a:lnTo>
                  <a:pt x="1095377" y="343419"/>
                </a:lnTo>
                <a:lnTo>
                  <a:pt x="1095093" y="341674"/>
                </a:lnTo>
                <a:lnTo>
                  <a:pt x="1093674" y="341092"/>
                </a:lnTo>
                <a:lnTo>
                  <a:pt x="1092254" y="340220"/>
                </a:lnTo>
                <a:lnTo>
                  <a:pt x="1089699" y="338185"/>
                </a:lnTo>
                <a:lnTo>
                  <a:pt x="1089415" y="334695"/>
                </a:lnTo>
                <a:lnTo>
                  <a:pt x="1088563" y="329461"/>
                </a:lnTo>
                <a:lnTo>
                  <a:pt x="1084304" y="321901"/>
                </a:lnTo>
                <a:lnTo>
                  <a:pt x="1082885" y="317539"/>
                </a:lnTo>
                <a:close/>
              </a:path>
              <a:path w="1828184" h="845026">
                <a:moveTo>
                  <a:pt x="1564419" y="289623"/>
                </a:moveTo>
                <a:lnTo>
                  <a:pt x="1563283" y="286425"/>
                </a:lnTo>
                <a:lnTo>
                  <a:pt x="1562715" y="282935"/>
                </a:lnTo>
                <a:lnTo>
                  <a:pt x="1562432" y="282063"/>
                </a:lnTo>
                <a:lnTo>
                  <a:pt x="1562432" y="277410"/>
                </a:lnTo>
                <a:lnTo>
                  <a:pt x="1564987" y="275375"/>
                </a:lnTo>
                <a:lnTo>
                  <a:pt x="1566974" y="275084"/>
                </a:lnTo>
                <a:lnTo>
                  <a:pt x="1568678" y="274502"/>
                </a:lnTo>
                <a:lnTo>
                  <a:pt x="1570381" y="273921"/>
                </a:lnTo>
                <a:lnTo>
                  <a:pt x="1570381" y="273630"/>
                </a:lnTo>
                <a:lnTo>
                  <a:pt x="1572653" y="271594"/>
                </a:lnTo>
                <a:lnTo>
                  <a:pt x="1576060" y="268396"/>
                </a:lnTo>
                <a:lnTo>
                  <a:pt x="1577480" y="266069"/>
                </a:lnTo>
                <a:lnTo>
                  <a:pt x="1578615" y="264325"/>
                </a:lnTo>
                <a:lnTo>
                  <a:pt x="1581454" y="264325"/>
                </a:lnTo>
                <a:lnTo>
                  <a:pt x="1580319" y="286425"/>
                </a:lnTo>
                <a:lnTo>
                  <a:pt x="1580319" y="290205"/>
                </a:lnTo>
                <a:lnTo>
                  <a:pt x="1579183" y="292822"/>
                </a:lnTo>
                <a:lnTo>
                  <a:pt x="1577480" y="294567"/>
                </a:lnTo>
                <a:lnTo>
                  <a:pt x="1576060" y="296311"/>
                </a:lnTo>
                <a:lnTo>
                  <a:pt x="1573789" y="297184"/>
                </a:lnTo>
                <a:lnTo>
                  <a:pt x="1571801" y="297184"/>
                </a:lnTo>
                <a:lnTo>
                  <a:pt x="1568962" y="296893"/>
                </a:lnTo>
                <a:lnTo>
                  <a:pt x="1567542" y="294567"/>
                </a:lnTo>
                <a:lnTo>
                  <a:pt x="1565839" y="292240"/>
                </a:lnTo>
                <a:lnTo>
                  <a:pt x="1564419" y="289623"/>
                </a:lnTo>
                <a:close/>
              </a:path>
              <a:path w="1828184" h="845026">
                <a:moveTo>
                  <a:pt x="1617513" y="219253"/>
                </a:moveTo>
                <a:lnTo>
                  <a:pt x="1619500" y="218090"/>
                </a:lnTo>
                <a:lnTo>
                  <a:pt x="1621204" y="217217"/>
                </a:lnTo>
                <a:lnTo>
                  <a:pt x="1622907" y="216345"/>
                </a:lnTo>
                <a:lnTo>
                  <a:pt x="1621204" y="270140"/>
                </a:lnTo>
                <a:lnTo>
                  <a:pt x="1619216" y="271304"/>
                </a:lnTo>
                <a:lnTo>
                  <a:pt x="1616945" y="272467"/>
                </a:lnTo>
                <a:lnTo>
                  <a:pt x="1616661" y="273048"/>
                </a:lnTo>
                <a:lnTo>
                  <a:pt x="1614957" y="274211"/>
                </a:lnTo>
                <a:lnTo>
                  <a:pt x="1612970" y="274793"/>
                </a:lnTo>
                <a:lnTo>
                  <a:pt x="1610415" y="275956"/>
                </a:lnTo>
                <a:lnTo>
                  <a:pt x="1608711" y="276538"/>
                </a:lnTo>
                <a:lnTo>
                  <a:pt x="1606724" y="277410"/>
                </a:lnTo>
                <a:lnTo>
                  <a:pt x="1605872" y="277992"/>
                </a:lnTo>
                <a:lnTo>
                  <a:pt x="1605588" y="279155"/>
                </a:lnTo>
                <a:lnTo>
                  <a:pt x="1605304" y="280318"/>
                </a:lnTo>
                <a:lnTo>
                  <a:pt x="1604452" y="281481"/>
                </a:lnTo>
                <a:lnTo>
                  <a:pt x="1603317" y="282935"/>
                </a:lnTo>
                <a:lnTo>
                  <a:pt x="1601329" y="284098"/>
                </a:lnTo>
                <a:lnTo>
                  <a:pt x="1597922" y="284098"/>
                </a:lnTo>
                <a:lnTo>
                  <a:pt x="1597070" y="283807"/>
                </a:lnTo>
                <a:lnTo>
                  <a:pt x="1595935" y="283517"/>
                </a:lnTo>
                <a:lnTo>
                  <a:pt x="1595083" y="283226"/>
                </a:lnTo>
                <a:lnTo>
                  <a:pt x="1594515" y="282935"/>
                </a:lnTo>
                <a:lnTo>
                  <a:pt x="1593947" y="282644"/>
                </a:lnTo>
                <a:lnTo>
                  <a:pt x="1592527" y="285261"/>
                </a:lnTo>
                <a:lnTo>
                  <a:pt x="1590824" y="287878"/>
                </a:lnTo>
                <a:lnTo>
                  <a:pt x="1587417" y="288460"/>
                </a:lnTo>
                <a:lnTo>
                  <a:pt x="1584862" y="288460"/>
                </a:lnTo>
                <a:lnTo>
                  <a:pt x="1583726" y="287878"/>
                </a:lnTo>
                <a:lnTo>
                  <a:pt x="1582307" y="287297"/>
                </a:lnTo>
                <a:lnTo>
                  <a:pt x="1581454" y="287006"/>
                </a:lnTo>
                <a:lnTo>
                  <a:pt x="1580887" y="286715"/>
                </a:lnTo>
                <a:lnTo>
                  <a:pt x="1580319" y="286425"/>
                </a:lnTo>
                <a:lnTo>
                  <a:pt x="1581454" y="264325"/>
                </a:lnTo>
                <a:lnTo>
                  <a:pt x="1585145" y="264325"/>
                </a:lnTo>
                <a:lnTo>
                  <a:pt x="1589972" y="266069"/>
                </a:lnTo>
                <a:lnTo>
                  <a:pt x="1594515" y="266069"/>
                </a:lnTo>
                <a:lnTo>
                  <a:pt x="1594515" y="265779"/>
                </a:lnTo>
                <a:lnTo>
                  <a:pt x="1597354" y="262871"/>
                </a:lnTo>
                <a:lnTo>
                  <a:pt x="1602749" y="259963"/>
                </a:lnTo>
                <a:lnTo>
                  <a:pt x="1606440" y="258509"/>
                </a:lnTo>
                <a:lnTo>
                  <a:pt x="1607576" y="258218"/>
                </a:lnTo>
                <a:lnTo>
                  <a:pt x="1608427" y="257927"/>
                </a:lnTo>
                <a:lnTo>
                  <a:pt x="1609279" y="257637"/>
                </a:lnTo>
                <a:lnTo>
                  <a:pt x="1609563" y="257055"/>
                </a:lnTo>
                <a:lnTo>
                  <a:pt x="1610131" y="256183"/>
                </a:lnTo>
                <a:lnTo>
                  <a:pt x="1610699" y="255310"/>
                </a:lnTo>
                <a:lnTo>
                  <a:pt x="1611550" y="252984"/>
                </a:lnTo>
                <a:lnTo>
                  <a:pt x="1612970" y="250076"/>
                </a:lnTo>
                <a:lnTo>
                  <a:pt x="1614106" y="246878"/>
                </a:lnTo>
                <a:lnTo>
                  <a:pt x="1615241" y="244260"/>
                </a:lnTo>
                <a:lnTo>
                  <a:pt x="1615525" y="240480"/>
                </a:lnTo>
                <a:lnTo>
                  <a:pt x="1615810" y="236991"/>
                </a:lnTo>
                <a:lnTo>
                  <a:pt x="1616093" y="234083"/>
                </a:lnTo>
                <a:lnTo>
                  <a:pt x="1616093" y="231175"/>
                </a:lnTo>
                <a:lnTo>
                  <a:pt x="1617797" y="228849"/>
                </a:lnTo>
                <a:lnTo>
                  <a:pt x="1616945" y="228558"/>
                </a:lnTo>
                <a:lnTo>
                  <a:pt x="1616377" y="227976"/>
                </a:lnTo>
                <a:lnTo>
                  <a:pt x="1616093" y="227395"/>
                </a:lnTo>
                <a:lnTo>
                  <a:pt x="1615241" y="226522"/>
                </a:lnTo>
                <a:lnTo>
                  <a:pt x="1614674" y="225359"/>
                </a:lnTo>
                <a:lnTo>
                  <a:pt x="1614674" y="224196"/>
                </a:lnTo>
                <a:lnTo>
                  <a:pt x="1614957" y="220707"/>
                </a:lnTo>
                <a:lnTo>
                  <a:pt x="1617513" y="219253"/>
                </a:lnTo>
                <a:close/>
              </a:path>
              <a:path w="1828184" h="845026">
                <a:moveTo>
                  <a:pt x="1626882" y="256764"/>
                </a:moveTo>
                <a:lnTo>
                  <a:pt x="1626598" y="260254"/>
                </a:lnTo>
                <a:lnTo>
                  <a:pt x="1626598" y="263452"/>
                </a:lnTo>
                <a:lnTo>
                  <a:pt x="1626314" y="265197"/>
                </a:lnTo>
                <a:lnTo>
                  <a:pt x="1626030" y="266942"/>
                </a:lnTo>
                <a:lnTo>
                  <a:pt x="1625179" y="267523"/>
                </a:lnTo>
                <a:lnTo>
                  <a:pt x="1624043" y="268396"/>
                </a:lnTo>
                <a:lnTo>
                  <a:pt x="1623191" y="268977"/>
                </a:lnTo>
                <a:lnTo>
                  <a:pt x="1622339" y="269559"/>
                </a:lnTo>
                <a:lnTo>
                  <a:pt x="1621204" y="270140"/>
                </a:lnTo>
                <a:lnTo>
                  <a:pt x="1622907" y="216345"/>
                </a:lnTo>
                <a:lnTo>
                  <a:pt x="1623759" y="215763"/>
                </a:lnTo>
                <a:lnTo>
                  <a:pt x="1623759" y="214600"/>
                </a:lnTo>
                <a:lnTo>
                  <a:pt x="1624043" y="213146"/>
                </a:lnTo>
                <a:lnTo>
                  <a:pt x="1624895" y="211692"/>
                </a:lnTo>
                <a:lnTo>
                  <a:pt x="1625463" y="209657"/>
                </a:lnTo>
                <a:lnTo>
                  <a:pt x="1626882" y="207331"/>
                </a:lnTo>
                <a:lnTo>
                  <a:pt x="1629438" y="206458"/>
                </a:lnTo>
                <a:lnTo>
                  <a:pt x="1630005" y="206167"/>
                </a:lnTo>
                <a:lnTo>
                  <a:pt x="1633412" y="206167"/>
                </a:lnTo>
                <a:lnTo>
                  <a:pt x="1635116" y="207621"/>
                </a:lnTo>
                <a:lnTo>
                  <a:pt x="1636252" y="208784"/>
                </a:lnTo>
                <a:lnTo>
                  <a:pt x="1637104" y="209948"/>
                </a:lnTo>
                <a:lnTo>
                  <a:pt x="1638239" y="210820"/>
                </a:lnTo>
                <a:lnTo>
                  <a:pt x="1638523" y="211111"/>
                </a:lnTo>
                <a:lnTo>
                  <a:pt x="1642214" y="211111"/>
                </a:lnTo>
                <a:lnTo>
                  <a:pt x="1644769" y="211402"/>
                </a:lnTo>
                <a:lnTo>
                  <a:pt x="1647325" y="212274"/>
                </a:lnTo>
                <a:lnTo>
                  <a:pt x="1649880" y="213146"/>
                </a:lnTo>
                <a:lnTo>
                  <a:pt x="1652435" y="214891"/>
                </a:lnTo>
                <a:lnTo>
                  <a:pt x="1653287" y="218380"/>
                </a:lnTo>
                <a:lnTo>
                  <a:pt x="1653571" y="218671"/>
                </a:lnTo>
                <a:lnTo>
                  <a:pt x="1653571" y="223033"/>
                </a:lnTo>
                <a:lnTo>
                  <a:pt x="1651016" y="224778"/>
                </a:lnTo>
                <a:lnTo>
                  <a:pt x="1649028" y="225359"/>
                </a:lnTo>
                <a:lnTo>
                  <a:pt x="1647041" y="225941"/>
                </a:lnTo>
                <a:lnTo>
                  <a:pt x="1643634" y="225941"/>
                </a:lnTo>
                <a:lnTo>
                  <a:pt x="1642214" y="226522"/>
                </a:lnTo>
                <a:lnTo>
                  <a:pt x="1637387" y="228267"/>
                </a:lnTo>
                <a:lnTo>
                  <a:pt x="1631709" y="228558"/>
                </a:lnTo>
                <a:lnTo>
                  <a:pt x="1629721" y="228849"/>
                </a:lnTo>
                <a:lnTo>
                  <a:pt x="1628018" y="229430"/>
                </a:lnTo>
                <a:lnTo>
                  <a:pt x="1626314" y="229721"/>
                </a:lnTo>
                <a:lnTo>
                  <a:pt x="1627166" y="231466"/>
                </a:lnTo>
                <a:lnTo>
                  <a:pt x="1628018" y="234083"/>
                </a:lnTo>
                <a:lnTo>
                  <a:pt x="1628870" y="236991"/>
                </a:lnTo>
                <a:lnTo>
                  <a:pt x="1630289" y="239608"/>
                </a:lnTo>
                <a:lnTo>
                  <a:pt x="1631425" y="242225"/>
                </a:lnTo>
                <a:lnTo>
                  <a:pt x="1631993" y="244260"/>
                </a:lnTo>
                <a:lnTo>
                  <a:pt x="1631993" y="247750"/>
                </a:lnTo>
                <a:lnTo>
                  <a:pt x="1630857" y="249495"/>
                </a:lnTo>
                <a:lnTo>
                  <a:pt x="1629721" y="250076"/>
                </a:lnTo>
                <a:lnTo>
                  <a:pt x="1628870" y="250658"/>
                </a:lnTo>
                <a:lnTo>
                  <a:pt x="1628302" y="250949"/>
                </a:lnTo>
                <a:lnTo>
                  <a:pt x="1627734" y="251239"/>
                </a:lnTo>
                <a:lnTo>
                  <a:pt x="1627734" y="251530"/>
                </a:lnTo>
                <a:lnTo>
                  <a:pt x="1627450" y="251821"/>
                </a:lnTo>
                <a:lnTo>
                  <a:pt x="1627450" y="252402"/>
                </a:lnTo>
                <a:lnTo>
                  <a:pt x="1627166" y="253566"/>
                </a:lnTo>
                <a:lnTo>
                  <a:pt x="1626882" y="255020"/>
                </a:lnTo>
                <a:lnTo>
                  <a:pt x="1626882" y="256764"/>
                </a:lnTo>
                <a:close/>
              </a:path>
              <a:path w="1828184" h="845026">
                <a:moveTo>
                  <a:pt x="1174493" y="207933"/>
                </a:moveTo>
                <a:lnTo>
                  <a:pt x="1161815" y="205004"/>
                </a:lnTo>
                <a:lnTo>
                  <a:pt x="1163235" y="203841"/>
                </a:lnTo>
                <a:lnTo>
                  <a:pt x="1164939" y="202969"/>
                </a:lnTo>
                <a:lnTo>
                  <a:pt x="1168346" y="202969"/>
                </a:lnTo>
                <a:lnTo>
                  <a:pt x="1169765" y="203841"/>
                </a:lnTo>
                <a:lnTo>
                  <a:pt x="1170901" y="205004"/>
                </a:lnTo>
                <a:lnTo>
                  <a:pt x="1171185" y="205586"/>
                </a:lnTo>
                <a:lnTo>
                  <a:pt x="1172605" y="206167"/>
                </a:lnTo>
                <a:lnTo>
                  <a:pt x="1176295" y="206167"/>
                </a:lnTo>
                <a:lnTo>
                  <a:pt x="1177999" y="205586"/>
                </a:lnTo>
                <a:lnTo>
                  <a:pt x="1178851" y="205295"/>
                </a:lnTo>
                <a:lnTo>
                  <a:pt x="1195886" y="219253"/>
                </a:lnTo>
                <a:lnTo>
                  <a:pt x="1195034" y="218671"/>
                </a:lnTo>
                <a:lnTo>
                  <a:pt x="1194183" y="218090"/>
                </a:lnTo>
                <a:lnTo>
                  <a:pt x="1193331" y="217508"/>
                </a:lnTo>
                <a:lnTo>
                  <a:pt x="1186185" y="213250"/>
                </a:lnTo>
                <a:lnTo>
                  <a:pt x="1174493" y="207933"/>
                </a:lnTo>
                <a:close/>
              </a:path>
              <a:path w="1828184" h="845026">
                <a:moveTo>
                  <a:pt x="851" y="166911"/>
                </a:moveTo>
                <a:lnTo>
                  <a:pt x="0" y="166039"/>
                </a:lnTo>
                <a:lnTo>
                  <a:pt x="0" y="162840"/>
                </a:lnTo>
                <a:lnTo>
                  <a:pt x="1135" y="160805"/>
                </a:lnTo>
                <a:lnTo>
                  <a:pt x="2555" y="160223"/>
                </a:lnTo>
                <a:lnTo>
                  <a:pt x="4258" y="159641"/>
                </a:lnTo>
                <a:lnTo>
                  <a:pt x="5962" y="159351"/>
                </a:lnTo>
                <a:lnTo>
                  <a:pt x="7949" y="159060"/>
                </a:lnTo>
                <a:lnTo>
                  <a:pt x="12492" y="159060"/>
                </a:lnTo>
                <a:lnTo>
                  <a:pt x="13912" y="159351"/>
                </a:lnTo>
                <a:lnTo>
                  <a:pt x="14480" y="159641"/>
                </a:lnTo>
                <a:lnTo>
                  <a:pt x="19306" y="161677"/>
                </a:lnTo>
                <a:lnTo>
                  <a:pt x="20442" y="162259"/>
                </a:lnTo>
                <a:lnTo>
                  <a:pt x="21010" y="162259"/>
                </a:lnTo>
                <a:lnTo>
                  <a:pt x="22146" y="163131"/>
                </a:lnTo>
                <a:lnTo>
                  <a:pt x="22146" y="164585"/>
                </a:lnTo>
                <a:lnTo>
                  <a:pt x="21862" y="166330"/>
                </a:lnTo>
                <a:lnTo>
                  <a:pt x="21294" y="166330"/>
                </a:lnTo>
                <a:lnTo>
                  <a:pt x="21010" y="166620"/>
                </a:lnTo>
                <a:lnTo>
                  <a:pt x="20442" y="166911"/>
                </a:lnTo>
                <a:lnTo>
                  <a:pt x="20158" y="167202"/>
                </a:lnTo>
                <a:lnTo>
                  <a:pt x="19874" y="167493"/>
                </a:lnTo>
                <a:lnTo>
                  <a:pt x="19022" y="167783"/>
                </a:lnTo>
                <a:lnTo>
                  <a:pt x="18171" y="168074"/>
                </a:lnTo>
                <a:lnTo>
                  <a:pt x="17035" y="168656"/>
                </a:lnTo>
                <a:lnTo>
                  <a:pt x="15047" y="169237"/>
                </a:lnTo>
                <a:lnTo>
                  <a:pt x="12492" y="169819"/>
                </a:lnTo>
                <a:lnTo>
                  <a:pt x="7665" y="169819"/>
                </a:lnTo>
                <a:lnTo>
                  <a:pt x="3974" y="169237"/>
                </a:lnTo>
                <a:lnTo>
                  <a:pt x="1703" y="167493"/>
                </a:lnTo>
                <a:lnTo>
                  <a:pt x="851" y="166911"/>
                </a:lnTo>
                <a:close/>
              </a:path>
              <a:path w="1828184" h="845026">
                <a:moveTo>
                  <a:pt x="1633696" y="152081"/>
                </a:moveTo>
                <a:lnTo>
                  <a:pt x="1633980" y="152081"/>
                </a:lnTo>
                <a:lnTo>
                  <a:pt x="1634548" y="151790"/>
                </a:lnTo>
                <a:lnTo>
                  <a:pt x="1637671" y="151790"/>
                </a:lnTo>
                <a:lnTo>
                  <a:pt x="1639091" y="153535"/>
                </a:lnTo>
                <a:lnTo>
                  <a:pt x="1639091" y="154407"/>
                </a:lnTo>
                <a:lnTo>
                  <a:pt x="1639375" y="155280"/>
                </a:lnTo>
                <a:lnTo>
                  <a:pt x="1639659" y="156152"/>
                </a:lnTo>
                <a:lnTo>
                  <a:pt x="1640511" y="157024"/>
                </a:lnTo>
                <a:lnTo>
                  <a:pt x="1640795" y="158188"/>
                </a:lnTo>
                <a:lnTo>
                  <a:pt x="1640795" y="160514"/>
                </a:lnTo>
                <a:lnTo>
                  <a:pt x="1640227" y="161968"/>
                </a:lnTo>
                <a:lnTo>
                  <a:pt x="1639375" y="163131"/>
                </a:lnTo>
                <a:lnTo>
                  <a:pt x="1639091" y="163712"/>
                </a:lnTo>
                <a:lnTo>
                  <a:pt x="1638523" y="164294"/>
                </a:lnTo>
                <a:lnTo>
                  <a:pt x="1637955" y="164876"/>
                </a:lnTo>
                <a:lnTo>
                  <a:pt x="1637955" y="165166"/>
                </a:lnTo>
                <a:lnTo>
                  <a:pt x="1638807" y="166039"/>
                </a:lnTo>
                <a:lnTo>
                  <a:pt x="1639943" y="167493"/>
                </a:lnTo>
                <a:lnTo>
                  <a:pt x="1640795" y="168947"/>
                </a:lnTo>
                <a:lnTo>
                  <a:pt x="1642782" y="172436"/>
                </a:lnTo>
                <a:lnTo>
                  <a:pt x="1644202" y="177670"/>
                </a:lnTo>
                <a:lnTo>
                  <a:pt x="1644202" y="182904"/>
                </a:lnTo>
                <a:lnTo>
                  <a:pt x="1643918" y="183486"/>
                </a:lnTo>
                <a:lnTo>
                  <a:pt x="1643634" y="184358"/>
                </a:lnTo>
                <a:lnTo>
                  <a:pt x="1643066" y="185231"/>
                </a:lnTo>
                <a:lnTo>
                  <a:pt x="1641930" y="185812"/>
                </a:lnTo>
                <a:lnTo>
                  <a:pt x="1641362" y="185812"/>
                </a:lnTo>
                <a:lnTo>
                  <a:pt x="1639375" y="187557"/>
                </a:lnTo>
                <a:lnTo>
                  <a:pt x="1638807" y="188720"/>
                </a:lnTo>
                <a:lnTo>
                  <a:pt x="1638523" y="189302"/>
                </a:lnTo>
                <a:lnTo>
                  <a:pt x="1638523" y="189593"/>
                </a:lnTo>
                <a:lnTo>
                  <a:pt x="1639091" y="191919"/>
                </a:lnTo>
                <a:lnTo>
                  <a:pt x="1639375" y="193954"/>
                </a:lnTo>
                <a:lnTo>
                  <a:pt x="1639943" y="196281"/>
                </a:lnTo>
                <a:lnTo>
                  <a:pt x="1640227" y="198607"/>
                </a:lnTo>
                <a:lnTo>
                  <a:pt x="1640227" y="202387"/>
                </a:lnTo>
                <a:lnTo>
                  <a:pt x="1640511" y="204132"/>
                </a:lnTo>
                <a:lnTo>
                  <a:pt x="1638239" y="205586"/>
                </a:lnTo>
                <a:lnTo>
                  <a:pt x="1637671" y="205877"/>
                </a:lnTo>
                <a:lnTo>
                  <a:pt x="1634264" y="205877"/>
                </a:lnTo>
                <a:lnTo>
                  <a:pt x="1632845" y="204713"/>
                </a:lnTo>
                <a:lnTo>
                  <a:pt x="1631425" y="203550"/>
                </a:lnTo>
                <a:lnTo>
                  <a:pt x="1629154" y="201224"/>
                </a:lnTo>
                <a:lnTo>
                  <a:pt x="1628586" y="200352"/>
                </a:lnTo>
                <a:lnTo>
                  <a:pt x="1629438" y="152372"/>
                </a:lnTo>
                <a:lnTo>
                  <a:pt x="1631425" y="152081"/>
                </a:lnTo>
                <a:lnTo>
                  <a:pt x="1633696" y="152081"/>
                </a:lnTo>
                <a:close/>
              </a:path>
              <a:path w="1828184" h="845026">
                <a:moveTo>
                  <a:pt x="1626006" y="179506"/>
                </a:moveTo>
                <a:lnTo>
                  <a:pt x="1622033" y="190984"/>
                </a:lnTo>
                <a:lnTo>
                  <a:pt x="1613822" y="201806"/>
                </a:lnTo>
                <a:lnTo>
                  <a:pt x="1616661" y="149173"/>
                </a:lnTo>
                <a:lnTo>
                  <a:pt x="1617229" y="149173"/>
                </a:lnTo>
                <a:lnTo>
                  <a:pt x="1618081" y="148882"/>
                </a:lnTo>
                <a:lnTo>
                  <a:pt x="1618932" y="148592"/>
                </a:lnTo>
                <a:lnTo>
                  <a:pt x="1623191" y="148592"/>
                </a:lnTo>
                <a:lnTo>
                  <a:pt x="1625463" y="150627"/>
                </a:lnTo>
                <a:lnTo>
                  <a:pt x="1627166" y="153244"/>
                </a:lnTo>
                <a:lnTo>
                  <a:pt x="1627734" y="152663"/>
                </a:lnTo>
                <a:lnTo>
                  <a:pt x="1628586" y="152663"/>
                </a:lnTo>
                <a:lnTo>
                  <a:pt x="1629438" y="152372"/>
                </a:lnTo>
                <a:lnTo>
                  <a:pt x="1628586" y="200352"/>
                </a:lnTo>
                <a:lnTo>
                  <a:pt x="1628302" y="199188"/>
                </a:lnTo>
                <a:lnTo>
                  <a:pt x="1628302" y="198607"/>
                </a:lnTo>
                <a:lnTo>
                  <a:pt x="1628018" y="197444"/>
                </a:lnTo>
                <a:lnTo>
                  <a:pt x="1627734" y="196571"/>
                </a:lnTo>
                <a:lnTo>
                  <a:pt x="1627734" y="193954"/>
                </a:lnTo>
                <a:lnTo>
                  <a:pt x="1627450" y="191337"/>
                </a:lnTo>
                <a:lnTo>
                  <a:pt x="1627450" y="179124"/>
                </a:lnTo>
                <a:lnTo>
                  <a:pt x="1627734" y="177961"/>
                </a:lnTo>
                <a:lnTo>
                  <a:pt x="1627734" y="173308"/>
                </a:lnTo>
                <a:lnTo>
                  <a:pt x="1627166" y="175344"/>
                </a:lnTo>
                <a:lnTo>
                  <a:pt x="1626314" y="177089"/>
                </a:lnTo>
                <a:lnTo>
                  <a:pt x="1626030" y="179415"/>
                </a:lnTo>
                <a:close/>
              </a:path>
              <a:path w="1828184" h="845026">
                <a:moveTo>
                  <a:pt x="1568394" y="232338"/>
                </a:moveTo>
                <a:lnTo>
                  <a:pt x="1568394" y="238445"/>
                </a:lnTo>
                <a:lnTo>
                  <a:pt x="1566123" y="240189"/>
                </a:lnTo>
                <a:lnTo>
                  <a:pt x="1564419" y="241062"/>
                </a:lnTo>
                <a:lnTo>
                  <a:pt x="1562715" y="241643"/>
                </a:lnTo>
                <a:lnTo>
                  <a:pt x="1560728" y="242225"/>
                </a:lnTo>
                <a:lnTo>
                  <a:pt x="1559876" y="242806"/>
                </a:lnTo>
                <a:lnTo>
                  <a:pt x="1549371" y="259672"/>
                </a:lnTo>
                <a:lnTo>
                  <a:pt x="1548235" y="258218"/>
                </a:lnTo>
                <a:lnTo>
                  <a:pt x="1547100" y="256764"/>
                </a:lnTo>
                <a:lnTo>
                  <a:pt x="1546248" y="257346"/>
                </a:lnTo>
                <a:lnTo>
                  <a:pt x="1545112" y="258218"/>
                </a:lnTo>
                <a:lnTo>
                  <a:pt x="1544260" y="259381"/>
                </a:lnTo>
                <a:lnTo>
                  <a:pt x="1542557" y="259963"/>
                </a:lnTo>
                <a:lnTo>
                  <a:pt x="1541705" y="260254"/>
                </a:lnTo>
                <a:lnTo>
                  <a:pt x="1539718" y="260254"/>
                </a:lnTo>
                <a:lnTo>
                  <a:pt x="1538866" y="258509"/>
                </a:lnTo>
                <a:lnTo>
                  <a:pt x="1538582" y="257637"/>
                </a:lnTo>
                <a:lnTo>
                  <a:pt x="1538298" y="256764"/>
                </a:lnTo>
                <a:lnTo>
                  <a:pt x="1538298" y="252984"/>
                </a:lnTo>
                <a:lnTo>
                  <a:pt x="1538582" y="250658"/>
                </a:lnTo>
                <a:lnTo>
                  <a:pt x="1539434" y="248913"/>
                </a:lnTo>
                <a:lnTo>
                  <a:pt x="1539434" y="247168"/>
                </a:lnTo>
                <a:lnTo>
                  <a:pt x="1539718" y="246587"/>
                </a:lnTo>
                <a:lnTo>
                  <a:pt x="1539434" y="245714"/>
                </a:lnTo>
                <a:lnTo>
                  <a:pt x="1539150" y="244842"/>
                </a:lnTo>
                <a:lnTo>
                  <a:pt x="1616661" y="149173"/>
                </a:lnTo>
                <a:lnTo>
                  <a:pt x="1613822" y="201806"/>
                </a:lnTo>
                <a:lnTo>
                  <a:pt x="1611194" y="204324"/>
                </a:lnTo>
                <a:lnTo>
                  <a:pt x="1600592" y="215148"/>
                </a:lnTo>
                <a:lnTo>
                  <a:pt x="1593947" y="222742"/>
                </a:lnTo>
                <a:lnTo>
                  <a:pt x="1592527" y="224778"/>
                </a:lnTo>
                <a:lnTo>
                  <a:pt x="1590256" y="225359"/>
                </a:lnTo>
                <a:lnTo>
                  <a:pt x="1586281" y="225359"/>
                </a:lnTo>
                <a:lnTo>
                  <a:pt x="1584578" y="224778"/>
                </a:lnTo>
                <a:lnTo>
                  <a:pt x="1582874" y="224196"/>
                </a:lnTo>
                <a:lnTo>
                  <a:pt x="1581738" y="223615"/>
                </a:lnTo>
                <a:lnTo>
                  <a:pt x="1580603" y="223033"/>
                </a:lnTo>
                <a:lnTo>
                  <a:pt x="1579751" y="222451"/>
                </a:lnTo>
                <a:lnTo>
                  <a:pt x="1579183" y="222742"/>
                </a:lnTo>
                <a:lnTo>
                  <a:pt x="1578332" y="223905"/>
                </a:lnTo>
                <a:lnTo>
                  <a:pt x="1576912" y="225359"/>
                </a:lnTo>
                <a:lnTo>
                  <a:pt x="1575492" y="227395"/>
                </a:lnTo>
                <a:lnTo>
                  <a:pt x="1573505" y="228267"/>
                </a:lnTo>
                <a:lnTo>
                  <a:pt x="1570949" y="229721"/>
                </a:lnTo>
                <a:lnTo>
                  <a:pt x="1568394" y="232338"/>
                </a:lnTo>
                <a:close/>
              </a:path>
              <a:path w="1828184" h="845026">
                <a:moveTo>
                  <a:pt x="1561864" y="276247"/>
                </a:moveTo>
                <a:lnTo>
                  <a:pt x="1559592" y="277701"/>
                </a:lnTo>
                <a:lnTo>
                  <a:pt x="1557889" y="280318"/>
                </a:lnTo>
                <a:lnTo>
                  <a:pt x="1553914" y="280609"/>
                </a:lnTo>
                <a:lnTo>
                  <a:pt x="1552210" y="280609"/>
                </a:lnTo>
                <a:lnTo>
                  <a:pt x="1550223" y="279736"/>
                </a:lnTo>
                <a:lnTo>
                  <a:pt x="1548519" y="278573"/>
                </a:lnTo>
                <a:lnTo>
                  <a:pt x="1546248" y="277119"/>
                </a:lnTo>
                <a:lnTo>
                  <a:pt x="1544829" y="275084"/>
                </a:lnTo>
                <a:lnTo>
                  <a:pt x="1544829" y="273048"/>
                </a:lnTo>
                <a:lnTo>
                  <a:pt x="1545396" y="269268"/>
                </a:lnTo>
                <a:lnTo>
                  <a:pt x="1547668" y="267523"/>
                </a:lnTo>
                <a:lnTo>
                  <a:pt x="1548803" y="264034"/>
                </a:lnTo>
                <a:lnTo>
                  <a:pt x="1549087" y="263162"/>
                </a:lnTo>
                <a:lnTo>
                  <a:pt x="1549371" y="262289"/>
                </a:lnTo>
                <a:lnTo>
                  <a:pt x="1549371" y="259672"/>
                </a:lnTo>
                <a:lnTo>
                  <a:pt x="1559876" y="242806"/>
                </a:lnTo>
                <a:lnTo>
                  <a:pt x="1560160" y="243679"/>
                </a:lnTo>
                <a:lnTo>
                  <a:pt x="1561296" y="245714"/>
                </a:lnTo>
                <a:lnTo>
                  <a:pt x="1562432" y="247750"/>
                </a:lnTo>
                <a:lnTo>
                  <a:pt x="1563851" y="250367"/>
                </a:lnTo>
                <a:lnTo>
                  <a:pt x="1565839" y="252984"/>
                </a:lnTo>
                <a:lnTo>
                  <a:pt x="1566974" y="255020"/>
                </a:lnTo>
                <a:lnTo>
                  <a:pt x="1567826" y="256473"/>
                </a:lnTo>
                <a:lnTo>
                  <a:pt x="1568110" y="258218"/>
                </a:lnTo>
                <a:lnTo>
                  <a:pt x="1568110" y="260254"/>
                </a:lnTo>
                <a:lnTo>
                  <a:pt x="1567826" y="266069"/>
                </a:lnTo>
                <a:lnTo>
                  <a:pt x="1566123" y="273048"/>
                </a:lnTo>
                <a:lnTo>
                  <a:pt x="1561864" y="276247"/>
                </a:lnTo>
                <a:close/>
              </a:path>
              <a:path w="1828184" h="845026">
                <a:moveTo>
                  <a:pt x="36342" y="156734"/>
                </a:moveTo>
                <a:lnTo>
                  <a:pt x="38045" y="156152"/>
                </a:lnTo>
                <a:lnTo>
                  <a:pt x="40033" y="155570"/>
                </a:lnTo>
                <a:lnTo>
                  <a:pt x="40317" y="155570"/>
                </a:lnTo>
                <a:lnTo>
                  <a:pt x="40601" y="155280"/>
                </a:lnTo>
                <a:lnTo>
                  <a:pt x="41168" y="154117"/>
                </a:lnTo>
                <a:lnTo>
                  <a:pt x="41452" y="152953"/>
                </a:lnTo>
                <a:lnTo>
                  <a:pt x="41736" y="151499"/>
                </a:lnTo>
                <a:lnTo>
                  <a:pt x="42304" y="149755"/>
                </a:lnTo>
                <a:lnTo>
                  <a:pt x="42872" y="148882"/>
                </a:lnTo>
                <a:lnTo>
                  <a:pt x="44292" y="147428"/>
                </a:lnTo>
                <a:lnTo>
                  <a:pt x="47415" y="147428"/>
                </a:lnTo>
                <a:lnTo>
                  <a:pt x="47983" y="147719"/>
                </a:lnTo>
                <a:lnTo>
                  <a:pt x="49686" y="148592"/>
                </a:lnTo>
                <a:lnTo>
                  <a:pt x="49686" y="149755"/>
                </a:lnTo>
                <a:lnTo>
                  <a:pt x="49970" y="150627"/>
                </a:lnTo>
                <a:lnTo>
                  <a:pt x="49970" y="156443"/>
                </a:lnTo>
                <a:lnTo>
                  <a:pt x="49686" y="157897"/>
                </a:lnTo>
                <a:lnTo>
                  <a:pt x="49402" y="159351"/>
                </a:lnTo>
                <a:lnTo>
                  <a:pt x="49118" y="160514"/>
                </a:lnTo>
                <a:lnTo>
                  <a:pt x="48550" y="161677"/>
                </a:lnTo>
                <a:lnTo>
                  <a:pt x="47131" y="163712"/>
                </a:lnTo>
                <a:lnTo>
                  <a:pt x="45711" y="164003"/>
                </a:lnTo>
                <a:lnTo>
                  <a:pt x="43724" y="164585"/>
                </a:lnTo>
                <a:lnTo>
                  <a:pt x="41736" y="165166"/>
                </a:lnTo>
                <a:lnTo>
                  <a:pt x="39465" y="165457"/>
                </a:lnTo>
                <a:lnTo>
                  <a:pt x="34922" y="165457"/>
                </a:lnTo>
                <a:lnTo>
                  <a:pt x="33786" y="164876"/>
                </a:lnTo>
                <a:lnTo>
                  <a:pt x="33219" y="164876"/>
                </a:lnTo>
                <a:lnTo>
                  <a:pt x="32651" y="164585"/>
                </a:lnTo>
                <a:lnTo>
                  <a:pt x="32083" y="164003"/>
                </a:lnTo>
                <a:lnTo>
                  <a:pt x="31515" y="163712"/>
                </a:lnTo>
                <a:lnTo>
                  <a:pt x="30947" y="162840"/>
                </a:lnTo>
                <a:lnTo>
                  <a:pt x="30947" y="161677"/>
                </a:lnTo>
                <a:lnTo>
                  <a:pt x="31231" y="160223"/>
                </a:lnTo>
                <a:lnTo>
                  <a:pt x="31799" y="159641"/>
                </a:lnTo>
                <a:lnTo>
                  <a:pt x="32367" y="159060"/>
                </a:lnTo>
                <a:lnTo>
                  <a:pt x="33219" y="158478"/>
                </a:lnTo>
                <a:lnTo>
                  <a:pt x="33786" y="157897"/>
                </a:lnTo>
                <a:lnTo>
                  <a:pt x="34638" y="157606"/>
                </a:lnTo>
                <a:lnTo>
                  <a:pt x="36342" y="156734"/>
                </a:lnTo>
                <a:close/>
              </a:path>
              <a:path w="1828184" h="845026">
                <a:moveTo>
                  <a:pt x="1086860" y="202387"/>
                </a:moveTo>
                <a:lnTo>
                  <a:pt x="1086860" y="202678"/>
                </a:lnTo>
                <a:lnTo>
                  <a:pt x="1086292" y="206458"/>
                </a:lnTo>
                <a:lnTo>
                  <a:pt x="1083452" y="209657"/>
                </a:lnTo>
                <a:lnTo>
                  <a:pt x="1081181" y="211111"/>
                </a:lnTo>
                <a:lnTo>
                  <a:pt x="1080613" y="211402"/>
                </a:lnTo>
                <a:lnTo>
                  <a:pt x="1079478" y="212274"/>
                </a:lnTo>
                <a:lnTo>
                  <a:pt x="1078626" y="213146"/>
                </a:lnTo>
                <a:lnTo>
                  <a:pt x="1077206" y="214019"/>
                </a:lnTo>
                <a:lnTo>
                  <a:pt x="1076070" y="214891"/>
                </a:lnTo>
                <a:lnTo>
                  <a:pt x="1073231" y="214891"/>
                </a:lnTo>
                <a:lnTo>
                  <a:pt x="1072663" y="214600"/>
                </a:lnTo>
                <a:lnTo>
                  <a:pt x="1097365" y="138705"/>
                </a:lnTo>
                <a:lnTo>
                  <a:pt x="1166074" y="194536"/>
                </a:lnTo>
                <a:lnTo>
                  <a:pt x="1164371" y="195990"/>
                </a:lnTo>
                <a:lnTo>
                  <a:pt x="1161248" y="198607"/>
                </a:lnTo>
                <a:lnTo>
                  <a:pt x="1158408" y="200933"/>
                </a:lnTo>
                <a:lnTo>
                  <a:pt x="1156989" y="202096"/>
                </a:lnTo>
                <a:lnTo>
                  <a:pt x="1150742" y="202096"/>
                </a:lnTo>
                <a:lnTo>
                  <a:pt x="1147619" y="200933"/>
                </a:lnTo>
                <a:lnTo>
                  <a:pt x="1145348" y="200933"/>
                </a:lnTo>
                <a:lnTo>
                  <a:pt x="1142509" y="203259"/>
                </a:lnTo>
                <a:lnTo>
                  <a:pt x="1140805" y="206167"/>
                </a:lnTo>
                <a:lnTo>
                  <a:pt x="1140521" y="208203"/>
                </a:lnTo>
                <a:lnTo>
                  <a:pt x="1130405" y="212174"/>
                </a:lnTo>
                <a:lnTo>
                  <a:pt x="1118479" y="217476"/>
                </a:lnTo>
                <a:lnTo>
                  <a:pt x="1109290" y="222451"/>
                </a:lnTo>
                <a:lnTo>
                  <a:pt x="1109006" y="222451"/>
                </a:lnTo>
                <a:lnTo>
                  <a:pt x="1103043" y="218380"/>
                </a:lnTo>
                <a:lnTo>
                  <a:pt x="1098217" y="212565"/>
                </a:lnTo>
                <a:lnTo>
                  <a:pt x="1093958" y="210820"/>
                </a:lnTo>
                <a:lnTo>
                  <a:pt x="1091970" y="209948"/>
                </a:lnTo>
                <a:lnTo>
                  <a:pt x="1090551" y="209366"/>
                </a:lnTo>
                <a:lnTo>
                  <a:pt x="1089415" y="208494"/>
                </a:lnTo>
                <a:lnTo>
                  <a:pt x="1088279" y="207621"/>
                </a:lnTo>
                <a:lnTo>
                  <a:pt x="1087144" y="206749"/>
                </a:lnTo>
                <a:lnTo>
                  <a:pt x="1086860" y="204713"/>
                </a:lnTo>
                <a:lnTo>
                  <a:pt x="1086860" y="203841"/>
                </a:lnTo>
                <a:lnTo>
                  <a:pt x="1087427" y="202678"/>
                </a:lnTo>
                <a:lnTo>
                  <a:pt x="1087995" y="202096"/>
                </a:lnTo>
                <a:lnTo>
                  <a:pt x="1088563" y="201806"/>
                </a:lnTo>
                <a:lnTo>
                  <a:pt x="1089415" y="201515"/>
                </a:lnTo>
                <a:lnTo>
                  <a:pt x="1089983" y="201224"/>
                </a:lnTo>
                <a:lnTo>
                  <a:pt x="1090267" y="200933"/>
                </a:lnTo>
                <a:lnTo>
                  <a:pt x="1090835" y="200933"/>
                </a:lnTo>
                <a:lnTo>
                  <a:pt x="1091118" y="200642"/>
                </a:lnTo>
                <a:lnTo>
                  <a:pt x="1090267" y="200642"/>
                </a:lnTo>
                <a:lnTo>
                  <a:pt x="1089131" y="200933"/>
                </a:lnTo>
                <a:lnTo>
                  <a:pt x="1088563" y="201224"/>
                </a:lnTo>
                <a:lnTo>
                  <a:pt x="1087144" y="201806"/>
                </a:lnTo>
                <a:lnTo>
                  <a:pt x="1086860" y="202387"/>
                </a:lnTo>
                <a:close/>
              </a:path>
              <a:path w="1828184" h="845026">
                <a:moveTo>
                  <a:pt x="488916" y="99158"/>
                </a:moveTo>
                <a:lnTo>
                  <a:pt x="491755" y="99158"/>
                </a:lnTo>
                <a:lnTo>
                  <a:pt x="492891" y="99449"/>
                </a:lnTo>
                <a:lnTo>
                  <a:pt x="494027" y="100321"/>
                </a:lnTo>
                <a:lnTo>
                  <a:pt x="494879" y="101193"/>
                </a:lnTo>
                <a:lnTo>
                  <a:pt x="495446" y="102356"/>
                </a:lnTo>
                <a:lnTo>
                  <a:pt x="495446" y="105555"/>
                </a:lnTo>
                <a:lnTo>
                  <a:pt x="494311" y="107300"/>
                </a:lnTo>
                <a:lnTo>
                  <a:pt x="492323" y="108172"/>
                </a:lnTo>
                <a:lnTo>
                  <a:pt x="491755" y="108463"/>
                </a:lnTo>
                <a:lnTo>
                  <a:pt x="487497" y="108463"/>
                </a:lnTo>
                <a:lnTo>
                  <a:pt x="484941" y="107009"/>
                </a:lnTo>
                <a:lnTo>
                  <a:pt x="484657" y="103810"/>
                </a:lnTo>
                <a:lnTo>
                  <a:pt x="484657" y="101484"/>
                </a:lnTo>
                <a:lnTo>
                  <a:pt x="486361" y="100030"/>
                </a:lnTo>
                <a:lnTo>
                  <a:pt x="488064" y="99449"/>
                </a:lnTo>
                <a:lnTo>
                  <a:pt x="488916" y="99158"/>
                </a:lnTo>
                <a:close/>
              </a:path>
              <a:path w="1828184" h="845026">
                <a:moveTo>
                  <a:pt x="782493" y="72115"/>
                </a:moveTo>
                <a:lnTo>
                  <a:pt x="787604" y="72987"/>
                </a:lnTo>
                <a:lnTo>
                  <a:pt x="790443" y="75895"/>
                </a:lnTo>
                <a:lnTo>
                  <a:pt x="790727" y="76186"/>
                </a:lnTo>
                <a:lnTo>
                  <a:pt x="791579" y="76476"/>
                </a:lnTo>
                <a:lnTo>
                  <a:pt x="792999" y="76476"/>
                </a:lnTo>
                <a:lnTo>
                  <a:pt x="796406" y="75022"/>
                </a:lnTo>
                <a:lnTo>
                  <a:pt x="805491" y="75022"/>
                </a:lnTo>
                <a:lnTo>
                  <a:pt x="807195" y="72987"/>
                </a:lnTo>
                <a:lnTo>
                  <a:pt x="811170" y="72696"/>
                </a:lnTo>
                <a:lnTo>
                  <a:pt x="811737" y="72696"/>
                </a:lnTo>
                <a:lnTo>
                  <a:pt x="814861" y="72987"/>
                </a:lnTo>
                <a:lnTo>
                  <a:pt x="820539" y="74732"/>
                </a:lnTo>
                <a:lnTo>
                  <a:pt x="823662" y="77930"/>
                </a:lnTo>
                <a:lnTo>
                  <a:pt x="824514" y="78803"/>
                </a:lnTo>
                <a:lnTo>
                  <a:pt x="824798" y="79966"/>
                </a:lnTo>
                <a:lnTo>
                  <a:pt x="824798" y="83746"/>
                </a:lnTo>
                <a:lnTo>
                  <a:pt x="823378" y="85491"/>
                </a:lnTo>
                <a:lnTo>
                  <a:pt x="821959" y="87236"/>
                </a:lnTo>
                <a:lnTo>
                  <a:pt x="820823" y="88689"/>
                </a:lnTo>
                <a:lnTo>
                  <a:pt x="819687" y="89853"/>
                </a:lnTo>
                <a:lnTo>
                  <a:pt x="819403" y="89853"/>
                </a:lnTo>
                <a:lnTo>
                  <a:pt x="819119" y="90143"/>
                </a:lnTo>
                <a:lnTo>
                  <a:pt x="818552" y="90434"/>
                </a:lnTo>
                <a:lnTo>
                  <a:pt x="816564" y="90434"/>
                </a:lnTo>
                <a:lnTo>
                  <a:pt x="814577" y="90725"/>
                </a:lnTo>
                <a:lnTo>
                  <a:pt x="813157" y="91016"/>
                </a:lnTo>
                <a:lnTo>
                  <a:pt x="811170" y="91597"/>
                </a:lnTo>
                <a:lnTo>
                  <a:pt x="810886" y="91888"/>
                </a:lnTo>
                <a:lnTo>
                  <a:pt x="809750" y="93633"/>
                </a:lnTo>
                <a:lnTo>
                  <a:pt x="808046" y="94505"/>
                </a:lnTo>
                <a:lnTo>
                  <a:pt x="806059" y="95378"/>
                </a:lnTo>
                <a:lnTo>
                  <a:pt x="804355" y="96250"/>
                </a:lnTo>
                <a:lnTo>
                  <a:pt x="802084" y="96832"/>
                </a:lnTo>
                <a:lnTo>
                  <a:pt x="799529" y="97704"/>
                </a:lnTo>
                <a:lnTo>
                  <a:pt x="798109" y="98285"/>
                </a:lnTo>
                <a:lnTo>
                  <a:pt x="796973" y="98576"/>
                </a:lnTo>
                <a:lnTo>
                  <a:pt x="791579" y="98576"/>
                </a:lnTo>
                <a:lnTo>
                  <a:pt x="789307" y="95378"/>
                </a:lnTo>
                <a:lnTo>
                  <a:pt x="788456" y="92760"/>
                </a:lnTo>
                <a:lnTo>
                  <a:pt x="787888" y="92470"/>
                </a:lnTo>
                <a:lnTo>
                  <a:pt x="787604" y="92470"/>
                </a:lnTo>
                <a:lnTo>
                  <a:pt x="786752" y="92179"/>
                </a:lnTo>
                <a:lnTo>
                  <a:pt x="785333" y="91888"/>
                </a:lnTo>
                <a:lnTo>
                  <a:pt x="782777" y="91888"/>
                </a:lnTo>
                <a:lnTo>
                  <a:pt x="781642" y="92179"/>
                </a:lnTo>
                <a:lnTo>
                  <a:pt x="778234" y="92179"/>
                </a:lnTo>
                <a:lnTo>
                  <a:pt x="777099" y="90725"/>
                </a:lnTo>
                <a:lnTo>
                  <a:pt x="775963" y="89271"/>
                </a:lnTo>
                <a:lnTo>
                  <a:pt x="774827" y="87817"/>
                </a:lnTo>
                <a:lnTo>
                  <a:pt x="773692" y="85782"/>
                </a:lnTo>
                <a:lnTo>
                  <a:pt x="772556" y="83455"/>
                </a:lnTo>
                <a:lnTo>
                  <a:pt x="771988" y="81711"/>
                </a:lnTo>
                <a:lnTo>
                  <a:pt x="771420" y="80257"/>
                </a:lnTo>
                <a:lnTo>
                  <a:pt x="771420" y="77349"/>
                </a:lnTo>
                <a:lnTo>
                  <a:pt x="771988" y="76186"/>
                </a:lnTo>
                <a:lnTo>
                  <a:pt x="772556" y="75313"/>
                </a:lnTo>
                <a:lnTo>
                  <a:pt x="773408" y="74732"/>
                </a:lnTo>
                <a:lnTo>
                  <a:pt x="773692" y="74441"/>
                </a:lnTo>
                <a:lnTo>
                  <a:pt x="773692" y="73859"/>
                </a:lnTo>
                <a:lnTo>
                  <a:pt x="774543" y="72696"/>
                </a:lnTo>
                <a:lnTo>
                  <a:pt x="775395" y="72405"/>
                </a:lnTo>
                <a:lnTo>
                  <a:pt x="776247" y="72115"/>
                </a:lnTo>
                <a:lnTo>
                  <a:pt x="777099" y="71824"/>
                </a:lnTo>
                <a:lnTo>
                  <a:pt x="778518" y="71824"/>
                </a:lnTo>
                <a:lnTo>
                  <a:pt x="782493" y="72115"/>
                </a:lnTo>
                <a:close/>
              </a:path>
              <a:path w="1828184" h="845026">
                <a:moveTo>
                  <a:pt x="379606" y="40128"/>
                </a:moveTo>
                <a:lnTo>
                  <a:pt x="375631" y="39547"/>
                </a:lnTo>
                <a:lnTo>
                  <a:pt x="374211" y="36057"/>
                </a:lnTo>
                <a:lnTo>
                  <a:pt x="374211" y="31695"/>
                </a:lnTo>
                <a:lnTo>
                  <a:pt x="374495" y="30241"/>
                </a:lnTo>
                <a:lnTo>
                  <a:pt x="375915" y="29078"/>
                </a:lnTo>
                <a:lnTo>
                  <a:pt x="377618" y="27624"/>
                </a:lnTo>
                <a:lnTo>
                  <a:pt x="379606" y="27333"/>
                </a:lnTo>
                <a:lnTo>
                  <a:pt x="383580" y="27333"/>
                </a:lnTo>
                <a:lnTo>
                  <a:pt x="386136" y="27915"/>
                </a:lnTo>
                <a:lnTo>
                  <a:pt x="387839" y="27915"/>
                </a:lnTo>
                <a:lnTo>
                  <a:pt x="389827" y="27043"/>
                </a:lnTo>
                <a:lnTo>
                  <a:pt x="392950" y="26461"/>
                </a:lnTo>
                <a:lnTo>
                  <a:pt x="400332" y="26461"/>
                </a:lnTo>
                <a:lnTo>
                  <a:pt x="402036" y="27915"/>
                </a:lnTo>
                <a:lnTo>
                  <a:pt x="404875" y="30532"/>
                </a:lnTo>
                <a:lnTo>
                  <a:pt x="406010" y="34894"/>
                </a:lnTo>
                <a:lnTo>
                  <a:pt x="406010" y="39256"/>
                </a:lnTo>
                <a:lnTo>
                  <a:pt x="405727" y="40128"/>
                </a:lnTo>
                <a:lnTo>
                  <a:pt x="405727" y="40419"/>
                </a:lnTo>
                <a:lnTo>
                  <a:pt x="405159" y="41291"/>
                </a:lnTo>
                <a:lnTo>
                  <a:pt x="404307" y="41873"/>
                </a:lnTo>
                <a:lnTo>
                  <a:pt x="404023" y="42164"/>
                </a:lnTo>
                <a:lnTo>
                  <a:pt x="403739" y="42454"/>
                </a:lnTo>
                <a:lnTo>
                  <a:pt x="403455" y="43036"/>
                </a:lnTo>
                <a:lnTo>
                  <a:pt x="402603" y="44490"/>
                </a:lnTo>
                <a:lnTo>
                  <a:pt x="400900" y="46235"/>
                </a:lnTo>
                <a:lnTo>
                  <a:pt x="398061" y="48270"/>
                </a:lnTo>
                <a:lnTo>
                  <a:pt x="396925" y="48852"/>
                </a:lnTo>
                <a:lnTo>
                  <a:pt x="396073" y="49142"/>
                </a:lnTo>
                <a:lnTo>
                  <a:pt x="394937" y="49142"/>
                </a:lnTo>
                <a:lnTo>
                  <a:pt x="391246" y="48852"/>
                </a:lnTo>
                <a:lnTo>
                  <a:pt x="389543" y="45944"/>
                </a:lnTo>
                <a:lnTo>
                  <a:pt x="388691" y="43908"/>
                </a:lnTo>
                <a:lnTo>
                  <a:pt x="387839" y="42164"/>
                </a:lnTo>
                <a:lnTo>
                  <a:pt x="387271" y="40419"/>
                </a:lnTo>
                <a:lnTo>
                  <a:pt x="386988" y="39256"/>
                </a:lnTo>
                <a:lnTo>
                  <a:pt x="385568" y="39256"/>
                </a:lnTo>
                <a:lnTo>
                  <a:pt x="383013" y="40128"/>
                </a:lnTo>
                <a:lnTo>
                  <a:pt x="380457" y="40419"/>
                </a:lnTo>
                <a:lnTo>
                  <a:pt x="379606" y="40128"/>
                </a:lnTo>
                <a:close/>
              </a:path>
              <a:path w="1828184" h="845026">
                <a:moveTo>
                  <a:pt x="1180838" y="51469"/>
                </a:moveTo>
                <a:lnTo>
                  <a:pt x="1177999" y="49433"/>
                </a:lnTo>
                <a:lnTo>
                  <a:pt x="1173740" y="46525"/>
                </a:lnTo>
                <a:lnTo>
                  <a:pt x="1168630" y="45944"/>
                </a:lnTo>
                <a:lnTo>
                  <a:pt x="1165222" y="44781"/>
                </a:lnTo>
                <a:lnTo>
                  <a:pt x="1163519" y="43908"/>
                </a:lnTo>
                <a:lnTo>
                  <a:pt x="1162667" y="42164"/>
                </a:lnTo>
                <a:lnTo>
                  <a:pt x="1162951" y="40710"/>
                </a:lnTo>
                <a:lnTo>
                  <a:pt x="1162951" y="36929"/>
                </a:lnTo>
                <a:lnTo>
                  <a:pt x="1165222" y="33440"/>
                </a:lnTo>
                <a:lnTo>
                  <a:pt x="1168630" y="31404"/>
                </a:lnTo>
                <a:lnTo>
                  <a:pt x="1171469" y="29951"/>
                </a:lnTo>
                <a:lnTo>
                  <a:pt x="1179702" y="25007"/>
                </a:lnTo>
                <a:lnTo>
                  <a:pt x="1185949" y="21809"/>
                </a:lnTo>
                <a:lnTo>
                  <a:pt x="1184529" y="52632"/>
                </a:lnTo>
                <a:lnTo>
                  <a:pt x="1180838" y="51469"/>
                </a:lnTo>
                <a:close/>
              </a:path>
              <a:path w="1828184" h="845026">
                <a:moveTo>
                  <a:pt x="1192763" y="36639"/>
                </a:moveTo>
                <a:lnTo>
                  <a:pt x="1194466" y="36929"/>
                </a:lnTo>
                <a:lnTo>
                  <a:pt x="1195602" y="38383"/>
                </a:lnTo>
                <a:lnTo>
                  <a:pt x="1196170" y="39547"/>
                </a:lnTo>
                <a:lnTo>
                  <a:pt x="1197022" y="41000"/>
                </a:lnTo>
                <a:lnTo>
                  <a:pt x="1197590" y="42454"/>
                </a:lnTo>
                <a:lnTo>
                  <a:pt x="1197590" y="45944"/>
                </a:lnTo>
                <a:lnTo>
                  <a:pt x="1197022" y="47979"/>
                </a:lnTo>
                <a:lnTo>
                  <a:pt x="1195602" y="49433"/>
                </a:lnTo>
                <a:lnTo>
                  <a:pt x="1193899" y="51760"/>
                </a:lnTo>
                <a:lnTo>
                  <a:pt x="1191059" y="52632"/>
                </a:lnTo>
                <a:lnTo>
                  <a:pt x="1184529" y="52632"/>
                </a:lnTo>
                <a:lnTo>
                  <a:pt x="1185949" y="21809"/>
                </a:lnTo>
                <a:lnTo>
                  <a:pt x="1188504" y="20355"/>
                </a:lnTo>
                <a:lnTo>
                  <a:pt x="1190208" y="18319"/>
                </a:lnTo>
                <a:lnTo>
                  <a:pt x="1192195" y="16284"/>
                </a:lnTo>
                <a:lnTo>
                  <a:pt x="1193899" y="14248"/>
                </a:lnTo>
                <a:lnTo>
                  <a:pt x="1192763" y="35475"/>
                </a:lnTo>
                <a:lnTo>
                  <a:pt x="1192763" y="36639"/>
                </a:lnTo>
                <a:close/>
              </a:path>
              <a:path w="1828184" h="845026">
                <a:moveTo>
                  <a:pt x="1199293" y="11922"/>
                </a:moveTo>
                <a:lnTo>
                  <a:pt x="1200713" y="11922"/>
                </a:lnTo>
                <a:lnTo>
                  <a:pt x="1206391" y="10759"/>
                </a:lnTo>
                <a:lnTo>
                  <a:pt x="1211786" y="9595"/>
                </a:lnTo>
                <a:lnTo>
                  <a:pt x="1217181" y="8723"/>
                </a:lnTo>
                <a:lnTo>
                  <a:pt x="1222859" y="7560"/>
                </a:lnTo>
                <a:lnTo>
                  <a:pt x="1227118" y="7560"/>
                </a:lnTo>
                <a:lnTo>
                  <a:pt x="1227969" y="7851"/>
                </a:lnTo>
                <a:lnTo>
                  <a:pt x="1228253" y="8142"/>
                </a:lnTo>
                <a:lnTo>
                  <a:pt x="1231377" y="8723"/>
                </a:lnTo>
                <a:lnTo>
                  <a:pt x="1234784" y="8723"/>
                </a:lnTo>
                <a:lnTo>
                  <a:pt x="1234784" y="8432"/>
                </a:lnTo>
                <a:lnTo>
                  <a:pt x="1235068" y="8723"/>
                </a:lnTo>
                <a:lnTo>
                  <a:pt x="1239042" y="8723"/>
                </a:lnTo>
                <a:lnTo>
                  <a:pt x="1242733" y="7269"/>
                </a:lnTo>
                <a:lnTo>
                  <a:pt x="1243017" y="6688"/>
                </a:lnTo>
                <a:lnTo>
                  <a:pt x="1244437" y="4071"/>
                </a:lnTo>
                <a:lnTo>
                  <a:pt x="1247276" y="3198"/>
                </a:lnTo>
                <a:lnTo>
                  <a:pt x="1251251" y="3198"/>
                </a:lnTo>
                <a:lnTo>
                  <a:pt x="1252955" y="3780"/>
                </a:lnTo>
                <a:lnTo>
                  <a:pt x="1254375" y="4361"/>
                </a:lnTo>
                <a:lnTo>
                  <a:pt x="1255510" y="5234"/>
                </a:lnTo>
                <a:lnTo>
                  <a:pt x="1256930" y="6688"/>
                </a:lnTo>
                <a:lnTo>
                  <a:pt x="1257214" y="8723"/>
                </a:lnTo>
                <a:lnTo>
                  <a:pt x="1257214" y="9595"/>
                </a:lnTo>
                <a:lnTo>
                  <a:pt x="1256930" y="10468"/>
                </a:lnTo>
                <a:lnTo>
                  <a:pt x="1256362" y="11049"/>
                </a:lnTo>
                <a:lnTo>
                  <a:pt x="1255226" y="13085"/>
                </a:lnTo>
                <a:lnTo>
                  <a:pt x="1252955" y="15993"/>
                </a:lnTo>
                <a:lnTo>
                  <a:pt x="1250116" y="18319"/>
                </a:lnTo>
                <a:lnTo>
                  <a:pt x="1247560" y="20936"/>
                </a:lnTo>
                <a:lnTo>
                  <a:pt x="1244153" y="22972"/>
                </a:lnTo>
                <a:lnTo>
                  <a:pt x="1240462" y="23262"/>
                </a:lnTo>
                <a:lnTo>
                  <a:pt x="1239894" y="23262"/>
                </a:lnTo>
                <a:lnTo>
                  <a:pt x="1239327" y="22972"/>
                </a:lnTo>
                <a:lnTo>
                  <a:pt x="1238475" y="22972"/>
                </a:lnTo>
                <a:lnTo>
                  <a:pt x="1236771" y="22390"/>
                </a:lnTo>
                <a:lnTo>
                  <a:pt x="1232512" y="22099"/>
                </a:lnTo>
                <a:lnTo>
                  <a:pt x="1222575" y="22099"/>
                </a:lnTo>
                <a:lnTo>
                  <a:pt x="1216329" y="22390"/>
                </a:lnTo>
                <a:lnTo>
                  <a:pt x="1212922" y="22972"/>
                </a:lnTo>
                <a:lnTo>
                  <a:pt x="1207243" y="23844"/>
                </a:lnTo>
                <a:lnTo>
                  <a:pt x="1201281" y="28497"/>
                </a:lnTo>
                <a:lnTo>
                  <a:pt x="1195602" y="32277"/>
                </a:lnTo>
                <a:lnTo>
                  <a:pt x="1193047" y="34022"/>
                </a:lnTo>
                <a:lnTo>
                  <a:pt x="1192763" y="35475"/>
                </a:lnTo>
                <a:lnTo>
                  <a:pt x="1193899" y="14248"/>
                </a:lnTo>
                <a:lnTo>
                  <a:pt x="1195886" y="11922"/>
                </a:lnTo>
                <a:lnTo>
                  <a:pt x="1199293" y="11922"/>
                </a:lnTo>
                <a:close/>
              </a:path>
              <a:path w="1828184" h="845026">
                <a:moveTo>
                  <a:pt x="913382" y="165748"/>
                </a:moveTo>
                <a:lnTo>
                  <a:pt x="913950" y="165457"/>
                </a:lnTo>
                <a:lnTo>
                  <a:pt x="914802" y="165457"/>
                </a:lnTo>
                <a:lnTo>
                  <a:pt x="915370" y="165166"/>
                </a:lnTo>
                <a:lnTo>
                  <a:pt x="917357" y="164585"/>
                </a:lnTo>
                <a:lnTo>
                  <a:pt x="919345" y="164294"/>
                </a:lnTo>
                <a:lnTo>
                  <a:pt x="920196" y="164294"/>
                </a:lnTo>
                <a:lnTo>
                  <a:pt x="921900" y="162549"/>
                </a:lnTo>
                <a:lnTo>
                  <a:pt x="926443" y="157315"/>
                </a:lnTo>
                <a:lnTo>
                  <a:pt x="929566" y="224778"/>
                </a:lnTo>
                <a:lnTo>
                  <a:pt x="925023" y="222161"/>
                </a:lnTo>
                <a:lnTo>
                  <a:pt x="921900" y="221579"/>
                </a:lnTo>
                <a:lnTo>
                  <a:pt x="921900" y="221870"/>
                </a:lnTo>
                <a:lnTo>
                  <a:pt x="921616" y="222161"/>
                </a:lnTo>
                <a:lnTo>
                  <a:pt x="921332" y="223033"/>
                </a:lnTo>
                <a:lnTo>
                  <a:pt x="921048" y="224196"/>
                </a:lnTo>
                <a:lnTo>
                  <a:pt x="920196" y="226232"/>
                </a:lnTo>
                <a:lnTo>
                  <a:pt x="919912" y="228849"/>
                </a:lnTo>
                <a:lnTo>
                  <a:pt x="919345" y="231175"/>
                </a:lnTo>
                <a:lnTo>
                  <a:pt x="918777" y="232920"/>
                </a:lnTo>
                <a:lnTo>
                  <a:pt x="917641" y="234083"/>
                </a:lnTo>
                <a:lnTo>
                  <a:pt x="916221" y="234664"/>
                </a:lnTo>
                <a:lnTo>
                  <a:pt x="915086" y="235246"/>
                </a:lnTo>
                <a:lnTo>
                  <a:pt x="913950" y="235537"/>
                </a:lnTo>
                <a:lnTo>
                  <a:pt x="912814" y="235537"/>
                </a:lnTo>
                <a:lnTo>
                  <a:pt x="910827" y="235828"/>
                </a:lnTo>
                <a:lnTo>
                  <a:pt x="909691" y="235828"/>
                </a:lnTo>
                <a:lnTo>
                  <a:pt x="912530" y="160223"/>
                </a:lnTo>
                <a:lnTo>
                  <a:pt x="913098" y="165166"/>
                </a:lnTo>
                <a:lnTo>
                  <a:pt x="913382" y="165748"/>
                </a:lnTo>
                <a:close/>
              </a:path>
              <a:path w="1828184" h="845026">
                <a:moveTo>
                  <a:pt x="907988" y="154407"/>
                </a:moveTo>
                <a:lnTo>
                  <a:pt x="907136" y="175635"/>
                </a:lnTo>
                <a:lnTo>
                  <a:pt x="906284" y="176216"/>
                </a:lnTo>
                <a:lnTo>
                  <a:pt x="905432" y="176507"/>
                </a:lnTo>
                <a:lnTo>
                  <a:pt x="903161" y="151499"/>
                </a:lnTo>
                <a:lnTo>
                  <a:pt x="907988" y="154407"/>
                </a:lnTo>
                <a:close/>
              </a:path>
              <a:path w="1828184" h="845026">
                <a:moveTo>
                  <a:pt x="877040" y="157315"/>
                </a:moveTo>
                <a:lnTo>
                  <a:pt x="878743" y="155570"/>
                </a:lnTo>
                <a:lnTo>
                  <a:pt x="880447" y="153826"/>
                </a:lnTo>
                <a:lnTo>
                  <a:pt x="882151" y="152663"/>
                </a:lnTo>
                <a:lnTo>
                  <a:pt x="881583" y="152663"/>
                </a:lnTo>
                <a:lnTo>
                  <a:pt x="881299" y="152372"/>
                </a:lnTo>
                <a:lnTo>
                  <a:pt x="880731" y="152081"/>
                </a:lnTo>
                <a:lnTo>
                  <a:pt x="881015" y="119222"/>
                </a:lnTo>
                <a:lnTo>
                  <a:pt x="882434" y="119804"/>
                </a:lnTo>
                <a:lnTo>
                  <a:pt x="883570" y="120676"/>
                </a:lnTo>
                <a:lnTo>
                  <a:pt x="884990" y="121839"/>
                </a:lnTo>
                <a:lnTo>
                  <a:pt x="886125" y="122421"/>
                </a:lnTo>
                <a:lnTo>
                  <a:pt x="887829" y="123002"/>
                </a:lnTo>
                <a:lnTo>
                  <a:pt x="889249" y="123875"/>
                </a:lnTo>
                <a:lnTo>
                  <a:pt x="890952" y="125038"/>
                </a:lnTo>
                <a:lnTo>
                  <a:pt x="892656" y="127073"/>
                </a:lnTo>
                <a:lnTo>
                  <a:pt x="893791" y="128527"/>
                </a:lnTo>
                <a:lnTo>
                  <a:pt x="894075" y="129981"/>
                </a:lnTo>
                <a:lnTo>
                  <a:pt x="894075" y="134634"/>
                </a:lnTo>
                <a:lnTo>
                  <a:pt x="892656" y="137251"/>
                </a:lnTo>
                <a:lnTo>
                  <a:pt x="892940" y="138123"/>
                </a:lnTo>
                <a:lnTo>
                  <a:pt x="894643" y="139577"/>
                </a:lnTo>
                <a:lnTo>
                  <a:pt x="896347" y="142485"/>
                </a:lnTo>
                <a:lnTo>
                  <a:pt x="898334" y="145393"/>
                </a:lnTo>
                <a:lnTo>
                  <a:pt x="900038" y="148301"/>
                </a:lnTo>
                <a:lnTo>
                  <a:pt x="902309" y="151209"/>
                </a:lnTo>
                <a:lnTo>
                  <a:pt x="903161" y="151499"/>
                </a:lnTo>
                <a:lnTo>
                  <a:pt x="905432" y="176507"/>
                </a:lnTo>
                <a:lnTo>
                  <a:pt x="906284" y="176507"/>
                </a:lnTo>
                <a:lnTo>
                  <a:pt x="907420" y="176216"/>
                </a:lnTo>
                <a:lnTo>
                  <a:pt x="907420" y="175926"/>
                </a:lnTo>
                <a:lnTo>
                  <a:pt x="907988" y="175053"/>
                </a:lnTo>
                <a:lnTo>
                  <a:pt x="907136" y="175635"/>
                </a:lnTo>
                <a:lnTo>
                  <a:pt x="907988" y="154407"/>
                </a:lnTo>
                <a:lnTo>
                  <a:pt x="912530" y="160223"/>
                </a:lnTo>
                <a:lnTo>
                  <a:pt x="908839" y="236991"/>
                </a:lnTo>
                <a:lnTo>
                  <a:pt x="907420" y="238735"/>
                </a:lnTo>
                <a:lnTo>
                  <a:pt x="905432" y="240480"/>
                </a:lnTo>
                <a:lnTo>
                  <a:pt x="904013" y="241934"/>
                </a:lnTo>
                <a:lnTo>
                  <a:pt x="902593" y="243388"/>
                </a:lnTo>
                <a:lnTo>
                  <a:pt x="902025" y="244842"/>
                </a:lnTo>
                <a:lnTo>
                  <a:pt x="902025" y="245133"/>
                </a:lnTo>
                <a:lnTo>
                  <a:pt x="902309" y="246005"/>
                </a:lnTo>
                <a:lnTo>
                  <a:pt x="902877" y="246296"/>
                </a:lnTo>
                <a:lnTo>
                  <a:pt x="903161" y="252112"/>
                </a:lnTo>
                <a:lnTo>
                  <a:pt x="902593" y="252693"/>
                </a:lnTo>
                <a:lnTo>
                  <a:pt x="901741" y="253275"/>
                </a:lnTo>
                <a:lnTo>
                  <a:pt x="900890" y="253856"/>
                </a:lnTo>
                <a:lnTo>
                  <a:pt x="899470" y="255020"/>
                </a:lnTo>
                <a:lnTo>
                  <a:pt x="898618" y="177961"/>
                </a:lnTo>
                <a:lnTo>
                  <a:pt x="901741" y="177379"/>
                </a:lnTo>
                <a:lnTo>
                  <a:pt x="897482" y="177089"/>
                </a:lnTo>
                <a:lnTo>
                  <a:pt x="891236" y="174762"/>
                </a:lnTo>
                <a:lnTo>
                  <a:pt x="887829" y="174762"/>
                </a:lnTo>
                <a:lnTo>
                  <a:pt x="887261" y="175053"/>
                </a:lnTo>
                <a:lnTo>
                  <a:pt x="886125" y="175926"/>
                </a:lnTo>
                <a:lnTo>
                  <a:pt x="885274" y="176798"/>
                </a:lnTo>
                <a:lnTo>
                  <a:pt x="884706" y="178252"/>
                </a:lnTo>
                <a:lnTo>
                  <a:pt x="881867" y="178543"/>
                </a:lnTo>
                <a:lnTo>
                  <a:pt x="880731" y="178543"/>
                </a:lnTo>
                <a:lnTo>
                  <a:pt x="880447" y="178252"/>
                </a:lnTo>
                <a:lnTo>
                  <a:pt x="878743" y="177670"/>
                </a:lnTo>
                <a:lnTo>
                  <a:pt x="878743" y="172436"/>
                </a:lnTo>
                <a:lnTo>
                  <a:pt x="878176" y="172145"/>
                </a:lnTo>
                <a:lnTo>
                  <a:pt x="877608" y="171855"/>
                </a:lnTo>
                <a:lnTo>
                  <a:pt x="876756" y="171564"/>
                </a:lnTo>
                <a:lnTo>
                  <a:pt x="875052" y="170110"/>
                </a:lnTo>
                <a:lnTo>
                  <a:pt x="874769" y="159641"/>
                </a:lnTo>
                <a:lnTo>
                  <a:pt x="877040" y="157315"/>
                </a:lnTo>
                <a:close/>
              </a:path>
              <a:path w="1828184" h="845026">
                <a:moveTo>
                  <a:pt x="880731" y="152081"/>
                </a:moveTo>
                <a:lnTo>
                  <a:pt x="878460" y="151209"/>
                </a:lnTo>
                <a:lnTo>
                  <a:pt x="875904" y="150336"/>
                </a:lnTo>
                <a:lnTo>
                  <a:pt x="873917" y="149464"/>
                </a:lnTo>
                <a:lnTo>
                  <a:pt x="872781" y="148882"/>
                </a:lnTo>
                <a:lnTo>
                  <a:pt x="873349" y="150918"/>
                </a:lnTo>
                <a:lnTo>
                  <a:pt x="872781" y="161677"/>
                </a:lnTo>
                <a:lnTo>
                  <a:pt x="873430" y="161012"/>
                </a:lnTo>
                <a:lnTo>
                  <a:pt x="874769" y="159641"/>
                </a:lnTo>
                <a:lnTo>
                  <a:pt x="875052" y="170110"/>
                </a:lnTo>
                <a:lnTo>
                  <a:pt x="873349" y="162840"/>
                </a:lnTo>
                <a:lnTo>
                  <a:pt x="872386" y="163498"/>
                </a:lnTo>
                <a:lnTo>
                  <a:pt x="868238" y="166330"/>
                </a:lnTo>
                <a:lnTo>
                  <a:pt x="869374" y="124456"/>
                </a:lnTo>
                <a:lnTo>
                  <a:pt x="870794" y="125329"/>
                </a:lnTo>
                <a:lnTo>
                  <a:pt x="871361" y="125329"/>
                </a:lnTo>
                <a:lnTo>
                  <a:pt x="871645" y="125038"/>
                </a:lnTo>
                <a:lnTo>
                  <a:pt x="873349" y="122712"/>
                </a:lnTo>
                <a:lnTo>
                  <a:pt x="875620" y="119513"/>
                </a:lnTo>
                <a:lnTo>
                  <a:pt x="879595" y="119222"/>
                </a:lnTo>
                <a:lnTo>
                  <a:pt x="881015" y="119222"/>
                </a:lnTo>
                <a:lnTo>
                  <a:pt x="880731" y="152081"/>
                </a:lnTo>
                <a:close/>
              </a:path>
              <a:path w="1828184" h="845026">
                <a:moveTo>
                  <a:pt x="873349" y="162840"/>
                </a:moveTo>
                <a:lnTo>
                  <a:pt x="875052" y="170110"/>
                </a:lnTo>
                <a:lnTo>
                  <a:pt x="872213" y="168947"/>
                </a:lnTo>
                <a:lnTo>
                  <a:pt x="871929" y="165457"/>
                </a:lnTo>
                <a:lnTo>
                  <a:pt x="871929" y="164876"/>
                </a:lnTo>
                <a:lnTo>
                  <a:pt x="872213" y="164585"/>
                </a:lnTo>
                <a:lnTo>
                  <a:pt x="872213" y="164294"/>
                </a:lnTo>
                <a:lnTo>
                  <a:pt x="872386" y="163498"/>
                </a:lnTo>
                <a:lnTo>
                  <a:pt x="873349" y="162840"/>
                </a:lnTo>
                <a:close/>
              </a:path>
              <a:path w="1828184" h="845026">
                <a:moveTo>
                  <a:pt x="941207" y="132017"/>
                </a:moveTo>
                <a:lnTo>
                  <a:pt x="938367" y="131726"/>
                </a:lnTo>
                <a:lnTo>
                  <a:pt x="936096" y="130563"/>
                </a:lnTo>
                <a:lnTo>
                  <a:pt x="933257" y="129400"/>
                </a:lnTo>
                <a:lnTo>
                  <a:pt x="931553" y="127073"/>
                </a:lnTo>
                <a:lnTo>
                  <a:pt x="930134" y="124456"/>
                </a:lnTo>
                <a:lnTo>
                  <a:pt x="928714" y="122130"/>
                </a:lnTo>
                <a:lnTo>
                  <a:pt x="928146" y="119804"/>
                </a:lnTo>
                <a:lnTo>
                  <a:pt x="928146" y="116605"/>
                </a:lnTo>
                <a:lnTo>
                  <a:pt x="928430" y="116023"/>
                </a:lnTo>
                <a:lnTo>
                  <a:pt x="928430" y="115442"/>
                </a:lnTo>
                <a:lnTo>
                  <a:pt x="927862" y="113116"/>
                </a:lnTo>
                <a:lnTo>
                  <a:pt x="927011" y="111080"/>
                </a:lnTo>
                <a:lnTo>
                  <a:pt x="926443" y="108754"/>
                </a:lnTo>
                <a:lnTo>
                  <a:pt x="925591" y="107009"/>
                </a:lnTo>
                <a:lnTo>
                  <a:pt x="925591" y="104974"/>
                </a:lnTo>
                <a:lnTo>
                  <a:pt x="925875" y="102938"/>
                </a:lnTo>
                <a:lnTo>
                  <a:pt x="926727" y="102356"/>
                </a:lnTo>
                <a:lnTo>
                  <a:pt x="927862" y="100903"/>
                </a:lnTo>
                <a:lnTo>
                  <a:pt x="928998" y="99449"/>
                </a:lnTo>
                <a:lnTo>
                  <a:pt x="930702" y="98285"/>
                </a:lnTo>
                <a:lnTo>
                  <a:pt x="932405" y="96832"/>
                </a:lnTo>
                <a:lnTo>
                  <a:pt x="936096" y="93924"/>
                </a:lnTo>
                <a:lnTo>
                  <a:pt x="940639" y="91016"/>
                </a:lnTo>
                <a:lnTo>
                  <a:pt x="945182" y="89853"/>
                </a:lnTo>
                <a:lnTo>
                  <a:pt x="948920" y="88343"/>
                </a:lnTo>
                <a:lnTo>
                  <a:pt x="946033" y="132017"/>
                </a:lnTo>
                <a:lnTo>
                  <a:pt x="944898" y="132308"/>
                </a:lnTo>
                <a:lnTo>
                  <a:pt x="943762" y="132308"/>
                </a:lnTo>
                <a:lnTo>
                  <a:pt x="941207" y="132017"/>
                </a:lnTo>
                <a:close/>
              </a:path>
              <a:path w="1828184" h="845026">
                <a:moveTo>
                  <a:pt x="959662" y="136379"/>
                </a:moveTo>
                <a:lnTo>
                  <a:pt x="959662" y="135215"/>
                </a:lnTo>
                <a:lnTo>
                  <a:pt x="958810" y="132598"/>
                </a:lnTo>
                <a:lnTo>
                  <a:pt x="957958" y="129981"/>
                </a:lnTo>
                <a:lnTo>
                  <a:pt x="957106" y="127655"/>
                </a:lnTo>
                <a:lnTo>
                  <a:pt x="956255" y="125329"/>
                </a:lnTo>
                <a:lnTo>
                  <a:pt x="955971" y="123002"/>
                </a:lnTo>
                <a:lnTo>
                  <a:pt x="955403" y="123293"/>
                </a:lnTo>
                <a:lnTo>
                  <a:pt x="955119" y="123584"/>
                </a:lnTo>
                <a:lnTo>
                  <a:pt x="954835" y="124165"/>
                </a:lnTo>
                <a:lnTo>
                  <a:pt x="953699" y="125329"/>
                </a:lnTo>
                <a:lnTo>
                  <a:pt x="952848" y="127073"/>
                </a:lnTo>
                <a:lnTo>
                  <a:pt x="952848" y="127364"/>
                </a:lnTo>
                <a:lnTo>
                  <a:pt x="952564" y="129400"/>
                </a:lnTo>
                <a:lnTo>
                  <a:pt x="950860" y="130563"/>
                </a:lnTo>
                <a:lnTo>
                  <a:pt x="949440" y="131144"/>
                </a:lnTo>
                <a:lnTo>
                  <a:pt x="950860" y="130854"/>
                </a:lnTo>
                <a:lnTo>
                  <a:pt x="952280" y="130563"/>
                </a:lnTo>
                <a:lnTo>
                  <a:pt x="954267" y="130563"/>
                </a:lnTo>
                <a:lnTo>
                  <a:pt x="955403" y="130854"/>
                </a:lnTo>
                <a:lnTo>
                  <a:pt x="956255" y="131144"/>
                </a:lnTo>
                <a:lnTo>
                  <a:pt x="958242" y="132308"/>
                </a:lnTo>
                <a:lnTo>
                  <a:pt x="958810" y="134343"/>
                </a:lnTo>
                <a:lnTo>
                  <a:pt x="958526" y="135506"/>
                </a:lnTo>
                <a:lnTo>
                  <a:pt x="958526" y="137832"/>
                </a:lnTo>
                <a:lnTo>
                  <a:pt x="957958" y="140159"/>
                </a:lnTo>
                <a:lnTo>
                  <a:pt x="957958" y="143357"/>
                </a:lnTo>
                <a:lnTo>
                  <a:pt x="958242" y="145393"/>
                </a:lnTo>
                <a:lnTo>
                  <a:pt x="959662" y="147138"/>
                </a:lnTo>
                <a:lnTo>
                  <a:pt x="960514" y="148010"/>
                </a:lnTo>
                <a:lnTo>
                  <a:pt x="962785" y="147719"/>
                </a:lnTo>
                <a:lnTo>
                  <a:pt x="973290" y="147719"/>
                </a:lnTo>
                <a:lnTo>
                  <a:pt x="972722" y="211692"/>
                </a:lnTo>
                <a:lnTo>
                  <a:pt x="971019" y="209657"/>
                </a:lnTo>
                <a:lnTo>
                  <a:pt x="967896" y="207621"/>
                </a:lnTo>
                <a:lnTo>
                  <a:pt x="966760" y="207621"/>
                </a:lnTo>
                <a:lnTo>
                  <a:pt x="966760" y="209948"/>
                </a:lnTo>
                <a:lnTo>
                  <a:pt x="967612" y="210820"/>
                </a:lnTo>
                <a:lnTo>
                  <a:pt x="969315" y="212274"/>
                </a:lnTo>
                <a:lnTo>
                  <a:pt x="971019" y="213728"/>
                </a:lnTo>
                <a:lnTo>
                  <a:pt x="973574" y="215763"/>
                </a:lnTo>
                <a:lnTo>
                  <a:pt x="975278" y="218962"/>
                </a:lnTo>
                <a:lnTo>
                  <a:pt x="977549" y="223324"/>
                </a:lnTo>
                <a:lnTo>
                  <a:pt x="982660" y="226522"/>
                </a:lnTo>
                <a:lnTo>
                  <a:pt x="985499" y="227976"/>
                </a:lnTo>
                <a:lnTo>
                  <a:pt x="989190" y="229721"/>
                </a:lnTo>
                <a:lnTo>
                  <a:pt x="996856" y="236409"/>
                </a:lnTo>
                <a:lnTo>
                  <a:pt x="997424" y="236700"/>
                </a:lnTo>
                <a:lnTo>
                  <a:pt x="996572" y="234955"/>
                </a:lnTo>
                <a:lnTo>
                  <a:pt x="996004" y="231466"/>
                </a:lnTo>
                <a:lnTo>
                  <a:pt x="991745" y="230012"/>
                </a:lnTo>
                <a:lnTo>
                  <a:pt x="988054" y="225650"/>
                </a:lnTo>
                <a:lnTo>
                  <a:pt x="985499" y="222451"/>
                </a:lnTo>
                <a:lnTo>
                  <a:pt x="976697" y="216636"/>
                </a:lnTo>
                <a:lnTo>
                  <a:pt x="975845" y="150627"/>
                </a:lnTo>
                <a:lnTo>
                  <a:pt x="976413" y="150336"/>
                </a:lnTo>
                <a:lnTo>
                  <a:pt x="980672" y="148882"/>
                </a:lnTo>
                <a:lnTo>
                  <a:pt x="986067" y="146556"/>
                </a:lnTo>
                <a:lnTo>
                  <a:pt x="987202" y="145684"/>
                </a:lnTo>
                <a:lnTo>
                  <a:pt x="988622" y="145102"/>
                </a:lnTo>
                <a:lnTo>
                  <a:pt x="990042" y="144811"/>
                </a:lnTo>
                <a:lnTo>
                  <a:pt x="994584" y="144811"/>
                </a:lnTo>
                <a:lnTo>
                  <a:pt x="997991" y="145393"/>
                </a:lnTo>
                <a:lnTo>
                  <a:pt x="1002250" y="147138"/>
                </a:lnTo>
                <a:lnTo>
                  <a:pt x="997991" y="238735"/>
                </a:lnTo>
                <a:lnTo>
                  <a:pt x="997991" y="239608"/>
                </a:lnTo>
                <a:lnTo>
                  <a:pt x="997424" y="240480"/>
                </a:lnTo>
                <a:lnTo>
                  <a:pt x="996856" y="240771"/>
                </a:lnTo>
                <a:lnTo>
                  <a:pt x="996572" y="240771"/>
                </a:lnTo>
                <a:lnTo>
                  <a:pt x="994017" y="242225"/>
                </a:lnTo>
                <a:lnTo>
                  <a:pt x="990042" y="242225"/>
                </a:lnTo>
                <a:lnTo>
                  <a:pt x="990042" y="243679"/>
                </a:lnTo>
                <a:lnTo>
                  <a:pt x="990893" y="246296"/>
                </a:lnTo>
                <a:lnTo>
                  <a:pt x="990893" y="249785"/>
                </a:lnTo>
                <a:lnTo>
                  <a:pt x="990609" y="250076"/>
                </a:lnTo>
                <a:lnTo>
                  <a:pt x="990609" y="252402"/>
                </a:lnTo>
                <a:lnTo>
                  <a:pt x="989190" y="254729"/>
                </a:lnTo>
                <a:lnTo>
                  <a:pt x="986634" y="255020"/>
                </a:lnTo>
                <a:lnTo>
                  <a:pt x="983795" y="254729"/>
                </a:lnTo>
                <a:lnTo>
                  <a:pt x="983187" y="253732"/>
                </a:lnTo>
                <a:lnTo>
                  <a:pt x="981808" y="249495"/>
                </a:lnTo>
                <a:lnTo>
                  <a:pt x="981808" y="249785"/>
                </a:lnTo>
                <a:lnTo>
                  <a:pt x="982376" y="252402"/>
                </a:lnTo>
                <a:lnTo>
                  <a:pt x="981808" y="249785"/>
                </a:lnTo>
                <a:lnTo>
                  <a:pt x="981808" y="249495"/>
                </a:lnTo>
                <a:lnTo>
                  <a:pt x="983187" y="253732"/>
                </a:lnTo>
                <a:lnTo>
                  <a:pt x="983795" y="256473"/>
                </a:lnTo>
                <a:lnTo>
                  <a:pt x="984079" y="257346"/>
                </a:lnTo>
                <a:lnTo>
                  <a:pt x="984079" y="260254"/>
                </a:lnTo>
                <a:lnTo>
                  <a:pt x="982943" y="262289"/>
                </a:lnTo>
                <a:lnTo>
                  <a:pt x="981240" y="262871"/>
                </a:lnTo>
                <a:lnTo>
                  <a:pt x="979820" y="263743"/>
                </a:lnTo>
                <a:lnTo>
                  <a:pt x="978401" y="264034"/>
                </a:lnTo>
                <a:lnTo>
                  <a:pt x="975845" y="264034"/>
                </a:lnTo>
                <a:lnTo>
                  <a:pt x="975278" y="263743"/>
                </a:lnTo>
                <a:lnTo>
                  <a:pt x="973290" y="263162"/>
                </a:lnTo>
                <a:lnTo>
                  <a:pt x="972438" y="261998"/>
                </a:lnTo>
                <a:lnTo>
                  <a:pt x="971587" y="260835"/>
                </a:lnTo>
                <a:lnTo>
                  <a:pt x="970451" y="259963"/>
                </a:lnTo>
                <a:lnTo>
                  <a:pt x="969599" y="259091"/>
                </a:lnTo>
                <a:lnTo>
                  <a:pt x="969315" y="258800"/>
                </a:lnTo>
                <a:lnTo>
                  <a:pt x="967896" y="258218"/>
                </a:lnTo>
                <a:lnTo>
                  <a:pt x="966476" y="257346"/>
                </a:lnTo>
                <a:lnTo>
                  <a:pt x="965340" y="256183"/>
                </a:lnTo>
                <a:lnTo>
                  <a:pt x="964205" y="255020"/>
                </a:lnTo>
                <a:lnTo>
                  <a:pt x="963069" y="253856"/>
                </a:lnTo>
                <a:lnTo>
                  <a:pt x="962785" y="251530"/>
                </a:lnTo>
                <a:lnTo>
                  <a:pt x="962785" y="250658"/>
                </a:lnTo>
                <a:lnTo>
                  <a:pt x="963353" y="249495"/>
                </a:lnTo>
                <a:lnTo>
                  <a:pt x="963921" y="248913"/>
                </a:lnTo>
                <a:lnTo>
                  <a:pt x="965624" y="248041"/>
                </a:lnTo>
                <a:lnTo>
                  <a:pt x="967044" y="247750"/>
                </a:lnTo>
                <a:lnTo>
                  <a:pt x="971019" y="247750"/>
                </a:lnTo>
                <a:lnTo>
                  <a:pt x="974142" y="248622"/>
                </a:lnTo>
                <a:lnTo>
                  <a:pt x="976981" y="248622"/>
                </a:lnTo>
                <a:lnTo>
                  <a:pt x="981763" y="249486"/>
                </a:lnTo>
                <a:lnTo>
                  <a:pt x="981240" y="246005"/>
                </a:lnTo>
                <a:lnTo>
                  <a:pt x="978401" y="241353"/>
                </a:lnTo>
                <a:lnTo>
                  <a:pt x="977265" y="240189"/>
                </a:lnTo>
                <a:lnTo>
                  <a:pt x="976413" y="239608"/>
                </a:lnTo>
                <a:lnTo>
                  <a:pt x="974994" y="239026"/>
                </a:lnTo>
                <a:lnTo>
                  <a:pt x="973858" y="238445"/>
                </a:lnTo>
                <a:lnTo>
                  <a:pt x="972154" y="237863"/>
                </a:lnTo>
                <a:lnTo>
                  <a:pt x="970451" y="236991"/>
                </a:lnTo>
                <a:lnTo>
                  <a:pt x="967328" y="235537"/>
                </a:lnTo>
                <a:lnTo>
                  <a:pt x="964205" y="234374"/>
                </a:lnTo>
                <a:lnTo>
                  <a:pt x="962785" y="233792"/>
                </a:lnTo>
                <a:lnTo>
                  <a:pt x="961649" y="232920"/>
                </a:lnTo>
                <a:lnTo>
                  <a:pt x="959378" y="231175"/>
                </a:lnTo>
                <a:lnTo>
                  <a:pt x="957106" y="228849"/>
                </a:lnTo>
                <a:lnTo>
                  <a:pt x="954835" y="226522"/>
                </a:lnTo>
                <a:lnTo>
                  <a:pt x="952564" y="223615"/>
                </a:lnTo>
                <a:lnTo>
                  <a:pt x="951712" y="220416"/>
                </a:lnTo>
                <a:lnTo>
                  <a:pt x="951712" y="219253"/>
                </a:lnTo>
                <a:lnTo>
                  <a:pt x="951144" y="218671"/>
                </a:lnTo>
                <a:lnTo>
                  <a:pt x="950292" y="218380"/>
                </a:lnTo>
                <a:lnTo>
                  <a:pt x="949440" y="217799"/>
                </a:lnTo>
                <a:lnTo>
                  <a:pt x="948021" y="217508"/>
                </a:lnTo>
                <a:lnTo>
                  <a:pt x="948920" y="88343"/>
                </a:lnTo>
                <a:lnTo>
                  <a:pt x="959473" y="79817"/>
                </a:lnTo>
                <a:lnTo>
                  <a:pt x="968747" y="70661"/>
                </a:lnTo>
                <a:lnTo>
                  <a:pt x="971303" y="68334"/>
                </a:lnTo>
                <a:lnTo>
                  <a:pt x="973290" y="65427"/>
                </a:lnTo>
                <a:lnTo>
                  <a:pt x="974710" y="63100"/>
                </a:lnTo>
                <a:lnTo>
                  <a:pt x="976413" y="60774"/>
                </a:lnTo>
                <a:lnTo>
                  <a:pt x="977265" y="58738"/>
                </a:lnTo>
                <a:lnTo>
                  <a:pt x="978685" y="57285"/>
                </a:lnTo>
                <a:lnTo>
                  <a:pt x="979536" y="56703"/>
                </a:lnTo>
                <a:lnTo>
                  <a:pt x="980104" y="56412"/>
                </a:lnTo>
                <a:lnTo>
                  <a:pt x="981240" y="56121"/>
                </a:lnTo>
                <a:lnTo>
                  <a:pt x="982376" y="55540"/>
                </a:lnTo>
                <a:lnTo>
                  <a:pt x="983511" y="54958"/>
                </a:lnTo>
                <a:lnTo>
                  <a:pt x="985215" y="54377"/>
                </a:lnTo>
                <a:lnTo>
                  <a:pt x="988622" y="53213"/>
                </a:lnTo>
                <a:lnTo>
                  <a:pt x="990609" y="129400"/>
                </a:lnTo>
                <a:lnTo>
                  <a:pt x="990609" y="130854"/>
                </a:lnTo>
                <a:lnTo>
                  <a:pt x="990893" y="131144"/>
                </a:lnTo>
                <a:lnTo>
                  <a:pt x="990893" y="132017"/>
                </a:lnTo>
                <a:lnTo>
                  <a:pt x="990609" y="137832"/>
                </a:lnTo>
                <a:lnTo>
                  <a:pt x="985215" y="140159"/>
                </a:lnTo>
                <a:lnTo>
                  <a:pt x="984647" y="140450"/>
                </a:lnTo>
                <a:lnTo>
                  <a:pt x="968747" y="144811"/>
                </a:lnTo>
                <a:lnTo>
                  <a:pt x="965340" y="145393"/>
                </a:lnTo>
                <a:lnTo>
                  <a:pt x="962501" y="145393"/>
                </a:lnTo>
                <a:lnTo>
                  <a:pt x="961081" y="144521"/>
                </a:lnTo>
                <a:lnTo>
                  <a:pt x="960230" y="143357"/>
                </a:lnTo>
                <a:lnTo>
                  <a:pt x="959662" y="142194"/>
                </a:lnTo>
                <a:lnTo>
                  <a:pt x="959378" y="140740"/>
                </a:lnTo>
                <a:lnTo>
                  <a:pt x="959378" y="137542"/>
                </a:lnTo>
                <a:lnTo>
                  <a:pt x="959662" y="136379"/>
                </a:lnTo>
                <a:close/>
              </a:path>
              <a:path w="1828184" h="845026">
                <a:moveTo>
                  <a:pt x="940071" y="145102"/>
                </a:moveTo>
                <a:lnTo>
                  <a:pt x="940071" y="141903"/>
                </a:lnTo>
                <a:lnTo>
                  <a:pt x="940923" y="138705"/>
                </a:lnTo>
                <a:lnTo>
                  <a:pt x="941775" y="136088"/>
                </a:lnTo>
                <a:lnTo>
                  <a:pt x="942910" y="133761"/>
                </a:lnTo>
                <a:lnTo>
                  <a:pt x="944898" y="132889"/>
                </a:lnTo>
                <a:lnTo>
                  <a:pt x="947169" y="132017"/>
                </a:lnTo>
                <a:lnTo>
                  <a:pt x="946033" y="132017"/>
                </a:lnTo>
                <a:lnTo>
                  <a:pt x="948920" y="88343"/>
                </a:lnTo>
                <a:lnTo>
                  <a:pt x="947169" y="217508"/>
                </a:lnTo>
                <a:lnTo>
                  <a:pt x="946317" y="217508"/>
                </a:lnTo>
                <a:lnTo>
                  <a:pt x="946033" y="217799"/>
                </a:lnTo>
                <a:lnTo>
                  <a:pt x="945466" y="218090"/>
                </a:lnTo>
                <a:lnTo>
                  <a:pt x="946033" y="217508"/>
                </a:lnTo>
                <a:lnTo>
                  <a:pt x="945466" y="218090"/>
                </a:lnTo>
                <a:lnTo>
                  <a:pt x="943194" y="219834"/>
                </a:lnTo>
                <a:lnTo>
                  <a:pt x="940923" y="221288"/>
                </a:lnTo>
                <a:lnTo>
                  <a:pt x="938651" y="223033"/>
                </a:lnTo>
                <a:lnTo>
                  <a:pt x="936380" y="224778"/>
                </a:lnTo>
                <a:lnTo>
                  <a:pt x="929566" y="224778"/>
                </a:lnTo>
                <a:lnTo>
                  <a:pt x="926443" y="157315"/>
                </a:lnTo>
                <a:lnTo>
                  <a:pt x="929566" y="154698"/>
                </a:lnTo>
                <a:lnTo>
                  <a:pt x="931837" y="152372"/>
                </a:lnTo>
                <a:lnTo>
                  <a:pt x="934960" y="151499"/>
                </a:lnTo>
                <a:lnTo>
                  <a:pt x="939787" y="151499"/>
                </a:lnTo>
                <a:lnTo>
                  <a:pt x="941207" y="151790"/>
                </a:lnTo>
                <a:lnTo>
                  <a:pt x="942626" y="152081"/>
                </a:lnTo>
                <a:lnTo>
                  <a:pt x="942058" y="151499"/>
                </a:lnTo>
                <a:lnTo>
                  <a:pt x="941775" y="150918"/>
                </a:lnTo>
                <a:lnTo>
                  <a:pt x="941207" y="150045"/>
                </a:lnTo>
                <a:lnTo>
                  <a:pt x="940355" y="148592"/>
                </a:lnTo>
                <a:lnTo>
                  <a:pt x="940071" y="146847"/>
                </a:lnTo>
                <a:lnTo>
                  <a:pt x="940071" y="145102"/>
                </a:lnTo>
                <a:close/>
              </a:path>
              <a:path w="1828184" h="845026">
                <a:moveTo>
                  <a:pt x="1247844" y="38674"/>
                </a:moveTo>
                <a:lnTo>
                  <a:pt x="1248412" y="38093"/>
                </a:lnTo>
                <a:lnTo>
                  <a:pt x="1248980" y="37220"/>
                </a:lnTo>
                <a:lnTo>
                  <a:pt x="1249832" y="35475"/>
                </a:lnTo>
                <a:lnTo>
                  <a:pt x="1249832" y="56703"/>
                </a:lnTo>
                <a:lnTo>
                  <a:pt x="1248128" y="55540"/>
                </a:lnTo>
                <a:lnTo>
                  <a:pt x="1245573" y="54086"/>
                </a:lnTo>
                <a:lnTo>
                  <a:pt x="1242166" y="52341"/>
                </a:lnTo>
                <a:lnTo>
                  <a:pt x="1240462" y="49433"/>
                </a:lnTo>
                <a:lnTo>
                  <a:pt x="1240462" y="42745"/>
                </a:lnTo>
                <a:lnTo>
                  <a:pt x="1243017" y="39547"/>
                </a:lnTo>
                <a:lnTo>
                  <a:pt x="1246425" y="39256"/>
                </a:lnTo>
                <a:lnTo>
                  <a:pt x="1247844" y="38965"/>
                </a:lnTo>
                <a:lnTo>
                  <a:pt x="1247844" y="38674"/>
                </a:lnTo>
                <a:close/>
              </a:path>
              <a:path w="1828184" h="845026">
                <a:moveTo>
                  <a:pt x="1277656" y="34022"/>
                </a:moveTo>
                <a:lnTo>
                  <a:pt x="1278792" y="36057"/>
                </a:lnTo>
                <a:lnTo>
                  <a:pt x="1278224" y="40419"/>
                </a:lnTo>
                <a:lnTo>
                  <a:pt x="1278224" y="42164"/>
                </a:lnTo>
                <a:lnTo>
                  <a:pt x="1276520" y="43908"/>
                </a:lnTo>
                <a:lnTo>
                  <a:pt x="1276236" y="44781"/>
                </a:lnTo>
                <a:lnTo>
                  <a:pt x="1276236" y="46235"/>
                </a:lnTo>
                <a:lnTo>
                  <a:pt x="1275953" y="49433"/>
                </a:lnTo>
                <a:lnTo>
                  <a:pt x="1275669" y="33149"/>
                </a:lnTo>
                <a:lnTo>
                  <a:pt x="1277656" y="34022"/>
                </a:lnTo>
                <a:close/>
              </a:path>
              <a:path w="1828184" h="845026">
                <a:moveTo>
                  <a:pt x="1280211" y="51760"/>
                </a:moveTo>
                <a:lnTo>
                  <a:pt x="1280211" y="50306"/>
                </a:lnTo>
                <a:lnTo>
                  <a:pt x="1280495" y="47398"/>
                </a:lnTo>
                <a:lnTo>
                  <a:pt x="1278508" y="45653"/>
                </a:lnTo>
                <a:lnTo>
                  <a:pt x="1278792" y="41582"/>
                </a:lnTo>
                <a:lnTo>
                  <a:pt x="1278224" y="42164"/>
                </a:lnTo>
                <a:lnTo>
                  <a:pt x="1278224" y="40419"/>
                </a:lnTo>
                <a:lnTo>
                  <a:pt x="1278792" y="36057"/>
                </a:lnTo>
                <a:lnTo>
                  <a:pt x="1278792" y="39256"/>
                </a:lnTo>
                <a:lnTo>
                  <a:pt x="1279076" y="38674"/>
                </a:lnTo>
                <a:lnTo>
                  <a:pt x="1279927" y="37511"/>
                </a:lnTo>
                <a:lnTo>
                  <a:pt x="1280495" y="36639"/>
                </a:lnTo>
                <a:lnTo>
                  <a:pt x="1281631" y="35475"/>
                </a:lnTo>
                <a:lnTo>
                  <a:pt x="1280779" y="61937"/>
                </a:lnTo>
                <a:lnTo>
                  <a:pt x="1279927" y="61065"/>
                </a:lnTo>
                <a:lnTo>
                  <a:pt x="1279927" y="60483"/>
                </a:lnTo>
                <a:lnTo>
                  <a:pt x="1279644" y="59320"/>
                </a:lnTo>
                <a:lnTo>
                  <a:pt x="1279360" y="58448"/>
                </a:lnTo>
                <a:lnTo>
                  <a:pt x="1279360" y="55831"/>
                </a:lnTo>
                <a:lnTo>
                  <a:pt x="1279644" y="54086"/>
                </a:lnTo>
                <a:lnTo>
                  <a:pt x="1280211" y="51760"/>
                </a:lnTo>
                <a:close/>
              </a:path>
              <a:path w="1828184" h="845026">
                <a:moveTo>
                  <a:pt x="1292420" y="42745"/>
                </a:moveTo>
                <a:lnTo>
                  <a:pt x="1293840" y="42454"/>
                </a:lnTo>
                <a:lnTo>
                  <a:pt x="1293840" y="42164"/>
                </a:lnTo>
                <a:lnTo>
                  <a:pt x="1294124" y="41291"/>
                </a:lnTo>
                <a:lnTo>
                  <a:pt x="1294124" y="40419"/>
                </a:lnTo>
                <a:lnTo>
                  <a:pt x="1294408" y="38383"/>
                </a:lnTo>
                <a:lnTo>
                  <a:pt x="1294691" y="35475"/>
                </a:lnTo>
                <a:lnTo>
                  <a:pt x="1296111" y="33149"/>
                </a:lnTo>
                <a:lnTo>
                  <a:pt x="1297531" y="31114"/>
                </a:lnTo>
                <a:lnTo>
                  <a:pt x="1298666" y="54958"/>
                </a:lnTo>
                <a:lnTo>
                  <a:pt x="1296963" y="54958"/>
                </a:lnTo>
                <a:lnTo>
                  <a:pt x="1293840" y="55831"/>
                </a:lnTo>
                <a:lnTo>
                  <a:pt x="1291569" y="56703"/>
                </a:lnTo>
                <a:lnTo>
                  <a:pt x="1291000" y="56703"/>
                </a:lnTo>
                <a:lnTo>
                  <a:pt x="1290717" y="56994"/>
                </a:lnTo>
                <a:lnTo>
                  <a:pt x="1290717" y="42745"/>
                </a:lnTo>
                <a:lnTo>
                  <a:pt x="1290717" y="43036"/>
                </a:lnTo>
                <a:lnTo>
                  <a:pt x="1291000" y="43327"/>
                </a:lnTo>
                <a:lnTo>
                  <a:pt x="1291284" y="43327"/>
                </a:lnTo>
                <a:lnTo>
                  <a:pt x="1292420" y="42745"/>
                </a:lnTo>
                <a:close/>
              </a:path>
              <a:path w="1828184" h="845026">
                <a:moveTo>
                  <a:pt x="1603033" y="21518"/>
                </a:moveTo>
                <a:lnTo>
                  <a:pt x="1602181" y="20936"/>
                </a:lnTo>
                <a:lnTo>
                  <a:pt x="1601329" y="20355"/>
                </a:lnTo>
                <a:lnTo>
                  <a:pt x="1600477" y="19482"/>
                </a:lnTo>
                <a:lnTo>
                  <a:pt x="1599626" y="18319"/>
                </a:lnTo>
                <a:lnTo>
                  <a:pt x="1599909" y="17156"/>
                </a:lnTo>
                <a:lnTo>
                  <a:pt x="1599909" y="14830"/>
                </a:lnTo>
                <a:lnTo>
                  <a:pt x="1601329" y="13666"/>
                </a:lnTo>
                <a:lnTo>
                  <a:pt x="1602465" y="12794"/>
                </a:lnTo>
                <a:lnTo>
                  <a:pt x="1603600" y="11631"/>
                </a:lnTo>
                <a:lnTo>
                  <a:pt x="1605020" y="10759"/>
                </a:lnTo>
                <a:lnTo>
                  <a:pt x="1604168" y="21809"/>
                </a:lnTo>
                <a:lnTo>
                  <a:pt x="1603033" y="21518"/>
                </a:lnTo>
                <a:close/>
              </a:path>
              <a:path w="1828184" h="845026">
                <a:moveTo>
                  <a:pt x="1826481" y="58448"/>
                </a:moveTo>
                <a:lnTo>
                  <a:pt x="1826481" y="62519"/>
                </a:lnTo>
                <a:lnTo>
                  <a:pt x="1825913" y="64263"/>
                </a:lnTo>
                <a:lnTo>
                  <a:pt x="1824777" y="65427"/>
                </a:lnTo>
                <a:lnTo>
                  <a:pt x="1824493" y="66008"/>
                </a:lnTo>
                <a:lnTo>
                  <a:pt x="1824777" y="56121"/>
                </a:lnTo>
                <a:lnTo>
                  <a:pt x="1826481" y="58448"/>
                </a:lnTo>
                <a:close/>
              </a:path>
              <a:path w="1828184" h="845026">
                <a:moveTo>
                  <a:pt x="1819666" y="102356"/>
                </a:moveTo>
                <a:lnTo>
                  <a:pt x="1818247" y="102066"/>
                </a:lnTo>
                <a:lnTo>
                  <a:pt x="1818247" y="87526"/>
                </a:lnTo>
                <a:lnTo>
                  <a:pt x="1818531" y="88108"/>
                </a:lnTo>
                <a:lnTo>
                  <a:pt x="1819099" y="88689"/>
                </a:lnTo>
                <a:lnTo>
                  <a:pt x="1819666" y="89271"/>
                </a:lnTo>
                <a:lnTo>
                  <a:pt x="1821086" y="91016"/>
                </a:lnTo>
                <a:lnTo>
                  <a:pt x="1823074" y="92760"/>
                </a:lnTo>
                <a:lnTo>
                  <a:pt x="1824493" y="94505"/>
                </a:lnTo>
                <a:lnTo>
                  <a:pt x="1825345" y="95668"/>
                </a:lnTo>
                <a:lnTo>
                  <a:pt x="1825913" y="96832"/>
                </a:lnTo>
                <a:lnTo>
                  <a:pt x="1825913" y="99739"/>
                </a:lnTo>
                <a:lnTo>
                  <a:pt x="1825061" y="100903"/>
                </a:lnTo>
                <a:lnTo>
                  <a:pt x="1823925" y="101484"/>
                </a:lnTo>
                <a:lnTo>
                  <a:pt x="1823074" y="102066"/>
                </a:lnTo>
                <a:lnTo>
                  <a:pt x="1821938" y="102356"/>
                </a:lnTo>
                <a:lnTo>
                  <a:pt x="1819666" y="102356"/>
                </a:lnTo>
                <a:close/>
              </a:path>
              <a:path w="1828184" h="845026">
                <a:moveTo>
                  <a:pt x="1738180" y="49724"/>
                </a:moveTo>
                <a:lnTo>
                  <a:pt x="1743007" y="48852"/>
                </a:lnTo>
                <a:lnTo>
                  <a:pt x="1758055" y="48852"/>
                </a:lnTo>
                <a:lnTo>
                  <a:pt x="1762030" y="49433"/>
                </a:lnTo>
                <a:lnTo>
                  <a:pt x="1765721" y="50015"/>
                </a:lnTo>
                <a:lnTo>
                  <a:pt x="1769128" y="50887"/>
                </a:lnTo>
                <a:lnTo>
                  <a:pt x="1771116" y="54086"/>
                </a:lnTo>
                <a:lnTo>
                  <a:pt x="1772251" y="55831"/>
                </a:lnTo>
                <a:lnTo>
                  <a:pt x="1772819" y="56412"/>
                </a:lnTo>
                <a:lnTo>
                  <a:pt x="1773387" y="56703"/>
                </a:lnTo>
                <a:lnTo>
                  <a:pt x="1773671" y="55831"/>
                </a:lnTo>
                <a:lnTo>
                  <a:pt x="1774239" y="54667"/>
                </a:lnTo>
                <a:lnTo>
                  <a:pt x="1774807" y="53504"/>
                </a:lnTo>
                <a:lnTo>
                  <a:pt x="1776226" y="51178"/>
                </a:lnTo>
                <a:lnTo>
                  <a:pt x="1777362" y="48561"/>
                </a:lnTo>
                <a:lnTo>
                  <a:pt x="1779065" y="47107"/>
                </a:lnTo>
                <a:lnTo>
                  <a:pt x="1779917" y="46235"/>
                </a:lnTo>
                <a:lnTo>
                  <a:pt x="1785596" y="46235"/>
                </a:lnTo>
                <a:lnTo>
                  <a:pt x="1789571" y="48270"/>
                </a:lnTo>
                <a:lnTo>
                  <a:pt x="1792410" y="50015"/>
                </a:lnTo>
                <a:lnTo>
                  <a:pt x="1792694" y="50306"/>
                </a:lnTo>
                <a:lnTo>
                  <a:pt x="1795533" y="50887"/>
                </a:lnTo>
                <a:lnTo>
                  <a:pt x="1803483" y="50887"/>
                </a:lnTo>
                <a:lnTo>
                  <a:pt x="1808026" y="50596"/>
                </a:lnTo>
                <a:lnTo>
                  <a:pt x="1815408" y="50596"/>
                </a:lnTo>
                <a:lnTo>
                  <a:pt x="1816827" y="50887"/>
                </a:lnTo>
                <a:lnTo>
                  <a:pt x="1818815" y="51469"/>
                </a:lnTo>
                <a:lnTo>
                  <a:pt x="1821086" y="52632"/>
                </a:lnTo>
                <a:lnTo>
                  <a:pt x="1823074" y="54377"/>
                </a:lnTo>
                <a:lnTo>
                  <a:pt x="1824777" y="56121"/>
                </a:lnTo>
                <a:lnTo>
                  <a:pt x="1824493" y="66008"/>
                </a:lnTo>
                <a:lnTo>
                  <a:pt x="1824493" y="66299"/>
                </a:lnTo>
                <a:lnTo>
                  <a:pt x="1824209" y="67171"/>
                </a:lnTo>
                <a:lnTo>
                  <a:pt x="1824209" y="70079"/>
                </a:lnTo>
                <a:lnTo>
                  <a:pt x="1826765" y="74150"/>
                </a:lnTo>
                <a:lnTo>
                  <a:pt x="1827048" y="78512"/>
                </a:lnTo>
                <a:lnTo>
                  <a:pt x="1827048" y="79094"/>
                </a:lnTo>
                <a:lnTo>
                  <a:pt x="1826765" y="79966"/>
                </a:lnTo>
                <a:lnTo>
                  <a:pt x="1826765" y="80547"/>
                </a:lnTo>
                <a:lnTo>
                  <a:pt x="1825913" y="83455"/>
                </a:lnTo>
                <a:lnTo>
                  <a:pt x="1824209" y="85200"/>
                </a:lnTo>
                <a:lnTo>
                  <a:pt x="1822222" y="86072"/>
                </a:lnTo>
                <a:lnTo>
                  <a:pt x="1820802" y="86945"/>
                </a:lnTo>
                <a:lnTo>
                  <a:pt x="1819383" y="87236"/>
                </a:lnTo>
                <a:lnTo>
                  <a:pt x="1818247" y="87526"/>
                </a:lnTo>
                <a:lnTo>
                  <a:pt x="1818247" y="102066"/>
                </a:lnTo>
                <a:lnTo>
                  <a:pt x="1816827" y="101193"/>
                </a:lnTo>
                <a:lnTo>
                  <a:pt x="1816543" y="101193"/>
                </a:lnTo>
                <a:lnTo>
                  <a:pt x="1815975" y="100903"/>
                </a:lnTo>
                <a:lnTo>
                  <a:pt x="1811433" y="100903"/>
                </a:lnTo>
                <a:lnTo>
                  <a:pt x="1805186" y="102647"/>
                </a:lnTo>
                <a:lnTo>
                  <a:pt x="1797804" y="105264"/>
                </a:lnTo>
                <a:lnTo>
                  <a:pt x="1792978" y="106718"/>
                </a:lnTo>
                <a:lnTo>
                  <a:pt x="1789854" y="108754"/>
                </a:lnTo>
                <a:lnTo>
                  <a:pt x="1786163" y="111080"/>
                </a:lnTo>
                <a:lnTo>
                  <a:pt x="1782472" y="113116"/>
                </a:lnTo>
                <a:lnTo>
                  <a:pt x="1778498" y="115151"/>
                </a:lnTo>
                <a:lnTo>
                  <a:pt x="1772819" y="115442"/>
                </a:lnTo>
                <a:lnTo>
                  <a:pt x="1762882" y="115442"/>
                </a:lnTo>
                <a:lnTo>
                  <a:pt x="1763733" y="114860"/>
                </a:lnTo>
                <a:lnTo>
                  <a:pt x="1746982" y="114860"/>
                </a:lnTo>
                <a:lnTo>
                  <a:pt x="1744711" y="116023"/>
                </a:lnTo>
                <a:lnTo>
                  <a:pt x="1743575" y="117187"/>
                </a:lnTo>
                <a:lnTo>
                  <a:pt x="1742155" y="118059"/>
                </a:lnTo>
                <a:lnTo>
                  <a:pt x="1741587" y="120094"/>
                </a:lnTo>
                <a:lnTo>
                  <a:pt x="1740168" y="123293"/>
                </a:lnTo>
                <a:lnTo>
                  <a:pt x="1739600" y="124456"/>
                </a:lnTo>
                <a:lnTo>
                  <a:pt x="1739032" y="135797"/>
                </a:lnTo>
                <a:lnTo>
                  <a:pt x="1737045" y="140740"/>
                </a:lnTo>
                <a:lnTo>
                  <a:pt x="1737045" y="145393"/>
                </a:lnTo>
                <a:lnTo>
                  <a:pt x="1735909" y="146847"/>
                </a:lnTo>
                <a:lnTo>
                  <a:pt x="1735057" y="147719"/>
                </a:lnTo>
                <a:lnTo>
                  <a:pt x="1733921" y="148592"/>
                </a:lnTo>
                <a:lnTo>
                  <a:pt x="1732502" y="149173"/>
                </a:lnTo>
                <a:lnTo>
                  <a:pt x="1731366" y="149464"/>
                </a:lnTo>
                <a:lnTo>
                  <a:pt x="1729379" y="51178"/>
                </a:lnTo>
                <a:lnTo>
                  <a:pt x="1731082" y="50596"/>
                </a:lnTo>
                <a:lnTo>
                  <a:pt x="1733638" y="50306"/>
                </a:lnTo>
                <a:lnTo>
                  <a:pt x="1738180" y="49724"/>
                </a:lnTo>
                <a:close/>
              </a:path>
              <a:path w="1828184" h="845026">
                <a:moveTo>
                  <a:pt x="1739884" y="125910"/>
                </a:moveTo>
                <a:lnTo>
                  <a:pt x="1740168" y="126492"/>
                </a:lnTo>
                <a:lnTo>
                  <a:pt x="1740736" y="127655"/>
                </a:lnTo>
                <a:lnTo>
                  <a:pt x="1740736" y="130563"/>
                </a:lnTo>
                <a:lnTo>
                  <a:pt x="1740452" y="131435"/>
                </a:lnTo>
                <a:lnTo>
                  <a:pt x="1739032" y="135797"/>
                </a:lnTo>
                <a:lnTo>
                  <a:pt x="1739600" y="124456"/>
                </a:lnTo>
                <a:lnTo>
                  <a:pt x="1739600" y="125329"/>
                </a:lnTo>
                <a:lnTo>
                  <a:pt x="1739884" y="125910"/>
                </a:lnTo>
                <a:close/>
              </a:path>
              <a:path w="1828184" h="845026">
                <a:moveTo>
                  <a:pt x="1698715" y="134052"/>
                </a:moveTo>
                <a:lnTo>
                  <a:pt x="1702406" y="128236"/>
                </a:lnTo>
                <a:lnTo>
                  <a:pt x="1704961" y="124456"/>
                </a:lnTo>
                <a:lnTo>
                  <a:pt x="1709220" y="122130"/>
                </a:lnTo>
                <a:lnTo>
                  <a:pt x="1712911" y="120385"/>
                </a:lnTo>
                <a:lnTo>
                  <a:pt x="1716602" y="118641"/>
                </a:lnTo>
                <a:lnTo>
                  <a:pt x="1720293" y="117187"/>
                </a:lnTo>
                <a:lnTo>
                  <a:pt x="1721997" y="116023"/>
                </a:lnTo>
                <a:lnTo>
                  <a:pt x="1722848" y="115442"/>
                </a:lnTo>
                <a:lnTo>
                  <a:pt x="1723984" y="114279"/>
                </a:lnTo>
                <a:lnTo>
                  <a:pt x="1725688" y="113116"/>
                </a:lnTo>
                <a:lnTo>
                  <a:pt x="1724836" y="113406"/>
                </a:lnTo>
                <a:lnTo>
                  <a:pt x="1722848" y="113406"/>
                </a:lnTo>
                <a:lnTo>
                  <a:pt x="1721145" y="112243"/>
                </a:lnTo>
                <a:lnTo>
                  <a:pt x="1720577" y="110498"/>
                </a:lnTo>
                <a:lnTo>
                  <a:pt x="1720009" y="109045"/>
                </a:lnTo>
                <a:lnTo>
                  <a:pt x="1720009" y="102647"/>
                </a:lnTo>
                <a:lnTo>
                  <a:pt x="1717738" y="102647"/>
                </a:lnTo>
                <a:lnTo>
                  <a:pt x="1713479" y="104974"/>
                </a:lnTo>
                <a:lnTo>
                  <a:pt x="1712343" y="107009"/>
                </a:lnTo>
                <a:lnTo>
                  <a:pt x="1708652" y="111952"/>
                </a:lnTo>
                <a:lnTo>
                  <a:pt x="1702974" y="114570"/>
                </a:lnTo>
                <a:lnTo>
                  <a:pt x="1697011" y="119513"/>
                </a:lnTo>
                <a:lnTo>
                  <a:pt x="1693888" y="122421"/>
                </a:lnTo>
                <a:lnTo>
                  <a:pt x="1693036" y="123293"/>
                </a:lnTo>
                <a:lnTo>
                  <a:pt x="1691901" y="124165"/>
                </a:lnTo>
                <a:lnTo>
                  <a:pt x="1690481" y="125329"/>
                </a:lnTo>
                <a:lnTo>
                  <a:pt x="1689345" y="125329"/>
                </a:lnTo>
                <a:lnTo>
                  <a:pt x="1687642" y="125619"/>
                </a:lnTo>
                <a:lnTo>
                  <a:pt x="1681396" y="125619"/>
                </a:lnTo>
                <a:lnTo>
                  <a:pt x="1675717" y="122421"/>
                </a:lnTo>
                <a:lnTo>
                  <a:pt x="1672310" y="119513"/>
                </a:lnTo>
                <a:lnTo>
                  <a:pt x="1670323" y="119513"/>
                </a:lnTo>
                <a:lnTo>
                  <a:pt x="1665780" y="122421"/>
                </a:lnTo>
                <a:lnTo>
                  <a:pt x="1658114" y="123002"/>
                </a:lnTo>
                <a:lnTo>
                  <a:pt x="1646757" y="123002"/>
                </a:lnTo>
                <a:lnTo>
                  <a:pt x="1639659" y="122130"/>
                </a:lnTo>
                <a:lnTo>
                  <a:pt x="1633980" y="122130"/>
                </a:lnTo>
                <a:lnTo>
                  <a:pt x="1633696" y="122421"/>
                </a:lnTo>
                <a:lnTo>
                  <a:pt x="1633412" y="122421"/>
                </a:lnTo>
                <a:lnTo>
                  <a:pt x="1631993" y="123002"/>
                </a:lnTo>
                <a:lnTo>
                  <a:pt x="1630573" y="124456"/>
                </a:lnTo>
                <a:lnTo>
                  <a:pt x="1628870" y="125910"/>
                </a:lnTo>
                <a:lnTo>
                  <a:pt x="1626882" y="127946"/>
                </a:lnTo>
                <a:lnTo>
                  <a:pt x="1624895" y="130272"/>
                </a:lnTo>
                <a:lnTo>
                  <a:pt x="1622623" y="132598"/>
                </a:lnTo>
                <a:lnTo>
                  <a:pt x="1620352" y="134925"/>
                </a:lnTo>
                <a:lnTo>
                  <a:pt x="1620068" y="11049"/>
                </a:lnTo>
                <a:lnTo>
                  <a:pt x="1620068" y="10759"/>
                </a:lnTo>
                <a:lnTo>
                  <a:pt x="1620352" y="10468"/>
                </a:lnTo>
                <a:lnTo>
                  <a:pt x="1620920" y="10177"/>
                </a:lnTo>
                <a:lnTo>
                  <a:pt x="1621488" y="9595"/>
                </a:lnTo>
                <a:lnTo>
                  <a:pt x="1622339" y="9305"/>
                </a:lnTo>
                <a:lnTo>
                  <a:pt x="1625179" y="9305"/>
                </a:lnTo>
                <a:lnTo>
                  <a:pt x="1627450" y="9886"/>
                </a:lnTo>
                <a:lnTo>
                  <a:pt x="1630289" y="10468"/>
                </a:lnTo>
                <a:lnTo>
                  <a:pt x="1632845" y="11340"/>
                </a:lnTo>
                <a:lnTo>
                  <a:pt x="1635684" y="11922"/>
                </a:lnTo>
                <a:lnTo>
                  <a:pt x="1633129" y="26461"/>
                </a:lnTo>
                <a:lnTo>
                  <a:pt x="1635968" y="26752"/>
                </a:lnTo>
                <a:lnTo>
                  <a:pt x="1638807" y="28497"/>
                </a:lnTo>
                <a:lnTo>
                  <a:pt x="1641646" y="31114"/>
                </a:lnTo>
                <a:lnTo>
                  <a:pt x="1641646" y="31404"/>
                </a:lnTo>
                <a:lnTo>
                  <a:pt x="1643350" y="31695"/>
                </a:lnTo>
                <a:lnTo>
                  <a:pt x="1650732" y="31695"/>
                </a:lnTo>
                <a:lnTo>
                  <a:pt x="1656694" y="30532"/>
                </a:lnTo>
                <a:lnTo>
                  <a:pt x="1658682" y="30532"/>
                </a:lnTo>
                <a:lnTo>
                  <a:pt x="1660385" y="30823"/>
                </a:lnTo>
                <a:lnTo>
                  <a:pt x="1662089" y="31404"/>
                </a:lnTo>
                <a:lnTo>
                  <a:pt x="1664360" y="32568"/>
                </a:lnTo>
                <a:lnTo>
                  <a:pt x="1666632" y="33731"/>
                </a:lnTo>
                <a:lnTo>
                  <a:pt x="1669471" y="35475"/>
                </a:lnTo>
                <a:lnTo>
                  <a:pt x="1672026" y="37511"/>
                </a:lnTo>
                <a:lnTo>
                  <a:pt x="1674581" y="39256"/>
                </a:lnTo>
                <a:lnTo>
                  <a:pt x="1676569" y="40419"/>
                </a:lnTo>
                <a:lnTo>
                  <a:pt x="1678272" y="41291"/>
                </a:lnTo>
                <a:lnTo>
                  <a:pt x="1679124" y="41873"/>
                </a:lnTo>
                <a:lnTo>
                  <a:pt x="1679692" y="42164"/>
                </a:lnTo>
                <a:lnTo>
                  <a:pt x="1679976" y="42454"/>
                </a:lnTo>
                <a:lnTo>
                  <a:pt x="1681680" y="42454"/>
                </a:lnTo>
                <a:lnTo>
                  <a:pt x="1687926" y="42164"/>
                </a:lnTo>
                <a:lnTo>
                  <a:pt x="1693888" y="41291"/>
                </a:lnTo>
                <a:lnTo>
                  <a:pt x="1697295" y="40710"/>
                </a:lnTo>
                <a:lnTo>
                  <a:pt x="1701270" y="40419"/>
                </a:lnTo>
                <a:lnTo>
                  <a:pt x="1706665" y="40419"/>
                </a:lnTo>
                <a:lnTo>
                  <a:pt x="1708652" y="40710"/>
                </a:lnTo>
                <a:lnTo>
                  <a:pt x="1710356" y="40710"/>
                </a:lnTo>
                <a:lnTo>
                  <a:pt x="1712060" y="41291"/>
                </a:lnTo>
                <a:lnTo>
                  <a:pt x="1713195" y="41291"/>
                </a:lnTo>
                <a:lnTo>
                  <a:pt x="1714615" y="42454"/>
                </a:lnTo>
                <a:lnTo>
                  <a:pt x="1715466" y="43327"/>
                </a:lnTo>
                <a:lnTo>
                  <a:pt x="1720861" y="45362"/>
                </a:lnTo>
                <a:lnTo>
                  <a:pt x="1724552" y="49433"/>
                </a:lnTo>
                <a:lnTo>
                  <a:pt x="1726256" y="50887"/>
                </a:lnTo>
                <a:lnTo>
                  <a:pt x="1726823" y="51178"/>
                </a:lnTo>
                <a:lnTo>
                  <a:pt x="1729379" y="51178"/>
                </a:lnTo>
                <a:lnTo>
                  <a:pt x="1731366" y="149464"/>
                </a:lnTo>
                <a:lnTo>
                  <a:pt x="1729095" y="150627"/>
                </a:lnTo>
                <a:lnTo>
                  <a:pt x="1726539" y="151790"/>
                </a:lnTo>
                <a:lnTo>
                  <a:pt x="1725972" y="152372"/>
                </a:lnTo>
                <a:lnTo>
                  <a:pt x="1723700" y="155280"/>
                </a:lnTo>
                <a:lnTo>
                  <a:pt x="1719157" y="163712"/>
                </a:lnTo>
                <a:lnTo>
                  <a:pt x="1711208" y="169819"/>
                </a:lnTo>
                <a:lnTo>
                  <a:pt x="1707801" y="172727"/>
                </a:lnTo>
                <a:lnTo>
                  <a:pt x="1704961" y="176216"/>
                </a:lnTo>
                <a:lnTo>
                  <a:pt x="1702690" y="179124"/>
                </a:lnTo>
                <a:lnTo>
                  <a:pt x="1700418" y="182032"/>
                </a:lnTo>
                <a:lnTo>
                  <a:pt x="1699283" y="184358"/>
                </a:lnTo>
                <a:lnTo>
                  <a:pt x="1698999" y="184940"/>
                </a:lnTo>
                <a:lnTo>
                  <a:pt x="1698147" y="185521"/>
                </a:lnTo>
                <a:lnTo>
                  <a:pt x="1697011" y="185521"/>
                </a:lnTo>
                <a:lnTo>
                  <a:pt x="1696727" y="185231"/>
                </a:lnTo>
                <a:lnTo>
                  <a:pt x="1696444" y="185231"/>
                </a:lnTo>
                <a:lnTo>
                  <a:pt x="1695592" y="184940"/>
                </a:lnTo>
                <a:lnTo>
                  <a:pt x="1694740" y="183777"/>
                </a:lnTo>
                <a:lnTo>
                  <a:pt x="1695024" y="182614"/>
                </a:lnTo>
                <a:lnTo>
                  <a:pt x="1696444" y="173308"/>
                </a:lnTo>
                <a:lnTo>
                  <a:pt x="1700135" y="166330"/>
                </a:lnTo>
                <a:lnTo>
                  <a:pt x="1700418" y="165748"/>
                </a:lnTo>
                <a:lnTo>
                  <a:pt x="1700702" y="164876"/>
                </a:lnTo>
                <a:lnTo>
                  <a:pt x="1700702" y="163712"/>
                </a:lnTo>
                <a:lnTo>
                  <a:pt x="1700986" y="159060"/>
                </a:lnTo>
                <a:lnTo>
                  <a:pt x="1696160" y="152081"/>
                </a:lnTo>
                <a:lnTo>
                  <a:pt x="1695592" y="145393"/>
                </a:lnTo>
                <a:lnTo>
                  <a:pt x="1695308" y="144811"/>
                </a:lnTo>
                <a:lnTo>
                  <a:pt x="1695308" y="136960"/>
                </a:lnTo>
                <a:lnTo>
                  <a:pt x="1698715" y="134052"/>
                </a:lnTo>
                <a:close/>
              </a:path>
              <a:path w="1828184" h="845026">
                <a:moveTo>
                  <a:pt x="1643350" y="13957"/>
                </a:moveTo>
                <a:lnTo>
                  <a:pt x="1644769" y="15411"/>
                </a:lnTo>
                <a:lnTo>
                  <a:pt x="1646473" y="17156"/>
                </a:lnTo>
                <a:lnTo>
                  <a:pt x="1647325" y="18901"/>
                </a:lnTo>
                <a:lnTo>
                  <a:pt x="1647893" y="19482"/>
                </a:lnTo>
                <a:lnTo>
                  <a:pt x="1647893" y="20355"/>
                </a:lnTo>
                <a:lnTo>
                  <a:pt x="1647609" y="20936"/>
                </a:lnTo>
                <a:lnTo>
                  <a:pt x="1647325" y="21518"/>
                </a:lnTo>
                <a:lnTo>
                  <a:pt x="1646757" y="22099"/>
                </a:lnTo>
                <a:lnTo>
                  <a:pt x="1646189" y="22390"/>
                </a:lnTo>
                <a:lnTo>
                  <a:pt x="1643066" y="23262"/>
                </a:lnTo>
                <a:lnTo>
                  <a:pt x="1639659" y="24426"/>
                </a:lnTo>
                <a:lnTo>
                  <a:pt x="1637387" y="25298"/>
                </a:lnTo>
                <a:lnTo>
                  <a:pt x="1635116" y="25880"/>
                </a:lnTo>
                <a:lnTo>
                  <a:pt x="1635684" y="11922"/>
                </a:lnTo>
                <a:lnTo>
                  <a:pt x="1640795" y="11922"/>
                </a:lnTo>
                <a:lnTo>
                  <a:pt x="1643350" y="13957"/>
                </a:lnTo>
                <a:close/>
              </a:path>
              <a:path w="1828184" h="845026">
                <a:moveTo>
                  <a:pt x="1486908" y="21518"/>
                </a:moveTo>
                <a:lnTo>
                  <a:pt x="1485772" y="22972"/>
                </a:lnTo>
                <a:lnTo>
                  <a:pt x="1484920" y="24135"/>
                </a:lnTo>
                <a:lnTo>
                  <a:pt x="1484069" y="25007"/>
                </a:lnTo>
                <a:lnTo>
                  <a:pt x="1484636" y="25298"/>
                </a:lnTo>
                <a:lnTo>
                  <a:pt x="1485772" y="25298"/>
                </a:lnTo>
                <a:lnTo>
                  <a:pt x="1487192" y="25007"/>
                </a:lnTo>
                <a:lnTo>
                  <a:pt x="1495709" y="25007"/>
                </a:lnTo>
                <a:lnTo>
                  <a:pt x="1504511" y="25589"/>
                </a:lnTo>
                <a:lnTo>
                  <a:pt x="1509622" y="26461"/>
                </a:lnTo>
                <a:lnTo>
                  <a:pt x="1513313" y="27043"/>
                </a:lnTo>
                <a:lnTo>
                  <a:pt x="1515868" y="28206"/>
                </a:lnTo>
                <a:lnTo>
                  <a:pt x="1517856" y="29369"/>
                </a:lnTo>
                <a:lnTo>
                  <a:pt x="1519559" y="30532"/>
                </a:lnTo>
                <a:lnTo>
                  <a:pt x="1520695" y="31114"/>
                </a:lnTo>
                <a:lnTo>
                  <a:pt x="1524102" y="31114"/>
                </a:lnTo>
                <a:lnTo>
                  <a:pt x="1528361" y="29369"/>
                </a:lnTo>
                <a:lnTo>
                  <a:pt x="1529212" y="28206"/>
                </a:lnTo>
                <a:lnTo>
                  <a:pt x="1530348" y="27043"/>
                </a:lnTo>
                <a:lnTo>
                  <a:pt x="1531484" y="26461"/>
                </a:lnTo>
                <a:lnTo>
                  <a:pt x="1533187" y="26170"/>
                </a:lnTo>
                <a:lnTo>
                  <a:pt x="1534607" y="25589"/>
                </a:lnTo>
                <a:lnTo>
                  <a:pt x="1536311" y="25298"/>
                </a:lnTo>
                <a:lnTo>
                  <a:pt x="1538014" y="25007"/>
                </a:lnTo>
                <a:lnTo>
                  <a:pt x="1541421" y="24426"/>
                </a:lnTo>
                <a:lnTo>
                  <a:pt x="1545112" y="23844"/>
                </a:lnTo>
                <a:lnTo>
                  <a:pt x="1546816" y="23553"/>
                </a:lnTo>
                <a:lnTo>
                  <a:pt x="1554198" y="23553"/>
                </a:lnTo>
                <a:lnTo>
                  <a:pt x="1558173" y="23844"/>
                </a:lnTo>
                <a:lnTo>
                  <a:pt x="1560444" y="24135"/>
                </a:lnTo>
                <a:lnTo>
                  <a:pt x="1561296" y="24426"/>
                </a:lnTo>
                <a:lnTo>
                  <a:pt x="1561864" y="24426"/>
                </a:lnTo>
                <a:lnTo>
                  <a:pt x="1562999" y="25298"/>
                </a:lnTo>
                <a:lnTo>
                  <a:pt x="1564419" y="26752"/>
                </a:lnTo>
                <a:lnTo>
                  <a:pt x="1564987" y="28497"/>
                </a:lnTo>
                <a:lnTo>
                  <a:pt x="1565555" y="30532"/>
                </a:lnTo>
                <a:lnTo>
                  <a:pt x="1566123" y="32858"/>
                </a:lnTo>
                <a:lnTo>
                  <a:pt x="1566406" y="35475"/>
                </a:lnTo>
                <a:lnTo>
                  <a:pt x="1566406" y="37802"/>
                </a:lnTo>
                <a:lnTo>
                  <a:pt x="1566123" y="40419"/>
                </a:lnTo>
                <a:lnTo>
                  <a:pt x="1569530" y="43908"/>
                </a:lnTo>
                <a:lnTo>
                  <a:pt x="1571801" y="43908"/>
                </a:lnTo>
                <a:lnTo>
                  <a:pt x="1573789" y="42745"/>
                </a:lnTo>
                <a:lnTo>
                  <a:pt x="1575492" y="41291"/>
                </a:lnTo>
                <a:lnTo>
                  <a:pt x="1577480" y="39547"/>
                </a:lnTo>
                <a:lnTo>
                  <a:pt x="1579183" y="37511"/>
                </a:lnTo>
                <a:lnTo>
                  <a:pt x="1580887" y="36639"/>
                </a:lnTo>
                <a:lnTo>
                  <a:pt x="1581454" y="36348"/>
                </a:lnTo>
                <a:lnTo>
                  <a:pt x="1584578" y="36348"/>
                </a:lnTo>
                <a:lnTo>
                  <a:pt x="1585429" y="37511"/>
                </a:lnTo>
                <a:lnTo>
                  <a:pt x="1586565" y="38383"/>
                </a:lnTo>
                <a:lnTo>
                  <a:pt x="1586849" y="38965"/>
                </a:lnTo>
                <a:lnTo>
                  <a:pt x="1587133" y="39256"/>
                </a:lnTo>
                <a:lnTo>
                  <a:pt x="1587417" y="39547"/>
                </a:lnTo>
                <a:lnTo>
                  <a:pt x="1588269" y="39256"/>
                </a:lnTo>
                <a:lnTo>
                  <a:pt x="1589404" y="39256"/>
                </a:lnTo>
                <a:lnTo>
                  <a:pt x="1590540" y="38965"/>
                </a:lnTo>
                <a:lnTo>
                  <a:pt x="1599058" y="38965"/>
                </a:lnTo>
                <a:lnTo>
                  <a:pt x="1602181" y="38674"/>
                </a:lnTo>
                <a:lnTo>
                  <a:pt x="1603317" y="37802"/>
                </a:lnTo>
                <a:lnTo>
                  <a:pt x="1605304" y="36639"/>
                </a:lnTo>
                <a:lnTo>
                  <a:pt x="1607008" y="36348"/>
                </a:lnTo>
                <a:lnTo>
                  <a:pt x="1610415" y="36348"/>
                </a:lnTo>
                <a:lnTo>
                  <a:pt x="1611835" y="36639"/>
                </a:lnTo>
                <a:lnTo>
                  <a:pt x="1612970" y="36639"/>
                </a:lnTo>
                <a:lnTo>
                  <a:pt x="1614390" y="35185"/>
                </a:lnTo>
                <a:lnTo>
                  <a:pt x="1615525" y="33440"/>
                </a:lnTo>
                <a:lnTo>
                  <a:pt x="1616377" y="31695"/>
                </a:lnTo>
                <a:lnTo>
                  <a:pt x="1617229" y="29660"/>
                </a:lnTo>
                <a:lnTo>
                  <a:pt x="1616945" y="29660"/>
                </a:lnTo>
                <a:lnTo>
                  <a:pt x="1617229" y="27333"/>
                </a:lnTo>
                <a:lnTo>
                  <a:pt x="1618081" y="26170"/>
                </a:lnTo>
                <a:lnTo>
                  <a:pt x="1617797" y="25589"/>
                </a:lnTo>
                <a:lnTo>
                  <a:pt x="1617797" y="24716"/>
                </a:lnTo>
                <a:lnTo>
                  <a:pt x="1617513" y="23844"/>
                </a:lnTo>
                <a:lnTo>
                  <a:pt x="1616377" y="23262"/>
                </a:lnTo>
                <a:lnTo>
                  <a:pt x="1613822" y="23262"/>
                </a:lnTo>
                <a:lnTo>
                  <a:pt x="1611266" y="22972"/>
                </a:lnTo>
                <a:lnTo>
                  <a:pt x="1607859" y="22972"/>
                </a:lnTo>
                <a:lnTo>
                  <a:pt x="1604168" y="21809"/>
                </a:lnTo>
                <a:lnTo>
                  <a:pt x="1605020" y="10759"/>
                </a:lnTo>
                <a:lnTo>
                  <a:pt x="1605872" y="10177"/>
                </a:lnTo>
                <a:lnTo>
                  <a:pt x="1607008" y="9305"/>
                </a:lnTo>
                <a:lnTo>
                  <a:pt x="1608711" y="8723"/>
                </a:lnTo>
                <a:lnTo>
                  <a:pt x="1610131" y="8723"/>
                </a:lnTo>
                <a:lnTo>
                  <a:pt x="1613254" y="9014"/>
                </a:lnTo>
                <a:lnTo>
                  <a:pt x="1616093" y="10177"/>
                </a:lnTo>
                <a:lnTo>
                  <a:pt x="1618932" y="10759"/>
                </a:lnTo>
                <a:lnTo>
                  <a:pt x="1619500" y="11049"/>
                </a:lnTo>
                <a:lnTo>
                  <a:pt x="1620068" y="11049"/>
                </a:lnTo>
                <a:lnTo>
                  <a:pt x="1620352" y="134925"/>
                </a:lnTo>
                <a:lnTo>
                  <a:pt x="1618081" y="136960"/>
                </a:lnTo>
                <a:lnTo>
                  <a:pt x="1585145" y="109045"/>
                </a:lnTo>
                <a:lnTo>
                  <a:pt x="1408261" y="327716"/>
                </a:lnTo>
                <a:lnTo>
                  <a:pt x="1376178" y="301545"/>
                </a:lnTo>
                <a:lnTo>
                  <a:pt x="1376844" y="300303"/>
                </a:lnTo>
                <a:lnTo>
                  <a:pt x="1383945" y="290579"/>
                </a:lnTo>
                <a:lnTo>
                  <a:pt x="1393774" y="282553"/>
                </a:lnTo>
                <a:lnTo>
                  <a:pt x="1406257" y="277097"/>
                </a:lnTo>
                <a:lnTo>
                  <a:pt x="1421321" y="275084"/>
                </a:lnTo>
                <a:lnTo>
                  <a:pt x="1427000" y="275084"/>
                </a:lnTo>
                <a:lnTo>
                  <a:pt x="1430123" y="275665"/>
                </a:lnTo>
                <a:lnTo>
                  <a:pt x="1430975" y="0"/>
                </a:lnTo>
                <a:lnTo>
                  <a:pt x="1434382" y="0"/>
                </a:lnTo>
                <a:lnTo>
                  <a:pt x="1438357" y="1163"/>
                </a:lnTo>
                <a:lnTo>
                  <a:pt x="1444035" y="4071"/>
                </a:lnTo>
                <a:lnTo>
                  <a:pt x="1448010" y="6106"/>
                </a:lnTo>
                <a:lnTo>
                  <a:pt x="1448294" y="6397"/>
                </a:lnTo>
                <a:lnTo>
                  <a:pt x="1448862" y="6978"/>
                </a:lnTo>
                <a:lnTo>
                  <a:pt x="1449146" y="6978"/>
                </a:lnTo>
                <a:lnTo>
                  <a:pt x="1449430" y="7560"/>
                </a:lnTo>
                <a:lnTo>
                  <a:pt x="1449714" y="7560"/>
                </a:lnTo>
                <a:lnTo>
                  <a:pt x="1450850" y="6688"/>
                </a:lnTo>
                <a:lnTo>
                  <a:pt x="1452837" y="5815"/>
                </a:lnTo>
                <a:lnTo>
                  <a:pt x="1455392" y="5524"/>
                </a:lnTo>
                <a:lnTo>
                  <a:pt x="1457380" y="5234"/>
                </a:lnTo>
                <a:lnTo>
                  <a:pt x="1459083" y="4943"/>
                </a:lnTo>
                <a:lnTo>
                  <a:pt x="1464478" y="4943"/>
                </a:lnTo>
                <a:lnTo>
                  <a:pt x="1467317" y="5815"/>
                </a:lnTo>
                <a:lnTo>
                  <a:pt x="1469872" y="6106"/>
                </a:lnTo>
                <a:lnTo>
                  <a:pt x="1473564" y="6688"/>
                </a:lnTo>
                <a:lnTo>
                  <a:pt x="1482365" y="6397"/>
                </a:lnTo>
                <a:lnTo>
                  <a:pt x="1487476" y="10177"/>
                </a:lnTo>
                <a:lnTo>
                  <a:pt x="1488895" y="11340"/>
                </a:lnTo>
                <a:lnTo>
                  <a:pt x="1489747" y="13085"/>
                </a:lnTo>
                <a:lnTo>
                  <a:pt x="1489747" y="17447"/>
                </a:lnTo>
                <a:lnTo>
                  <a:pt x="1488327" y="19773"/>
                </a:lnTo>
                <a:lnTo>
                  <a:pt x="1486908" y="21518"/>
                </a:lnTo>
                <a:close/>
              </a:path>
              <a:path w="1828184" h="845026">
                <a:moveTo>
                  <a:pt x="1248696" y="197735"/>
                </a:moveTo>
                <a:lnTo>
                  <a:pt x="1104463" y="79966"/>
                </a:lnTo>
                <a:lnTo>
                  <a:pt x="1104747" y="79094"/>
                </a:lnTo>
                <a:lnTo>
                  <a:pt x="1104747" y="78221"/>
                </a:lnTo>
                <a:lnTo>
                  <a:pt x="1105315" y="77058"/>
                </a:lnTo>
                <a:lnTo>
                  <a:pt x="1108154" y="60483"/>
                </a:lnTo>
                <a:lnTo>
                  <a:pt x="1112413" y="62809"/>
                </a:lnTo>
                <a:lnTo>
                  <a:pt x="1116104" y="65136"/>
                </a:lnTo>
                <a:lnTo>
                  <a:pt x="1117239" y="65717"/>
                </a:lnTo>
                <a:lnTo>
                  <a:pt x="1118659" y="66590"/>
                </a:lnTo>
                <a:lnTo>
                  <a:pt x="1118659" y="70079"/>
                </a:lnTo>
                <a:lnTo>
                  <a:pt x="1118375" y="70661"/>
                </a:lnTo>
                <a:lnTo>
                  <a:pt x="1119511" y="70370"/>
                </a:lnTo>
                <a:lnTo>
                  <a:pt x="1120363" y="69788"/>
                </a:lnTo>
                <a:lnTo>
                  <a:pt x="1121498" y="69788"/>
                </a:lnTo>
                <a:lnTo>
                  <a:pt x="1121782" y="69498"/>
                </a:lnTo>
                <a:lnTo>
                  <a:pt x="1123770" y="69498"/>
                </a:lnTo>
                <a:lnTo>
                  <a:pt x="1124905" y="70370"/>
                </a:lnTo>
                <a:lnTo>
                  <a:pt x="1125473" y="71242"/>
                </a:lnTo>
                <a:lnTo>
                  <a:pt x="1125473" y="70661"/>
                </a:lnTo>
                <a:lnTo>
                  <a:pt x="1125189" y="70370"/>
                </a:lnTo>
                <a:lnTo>
                  <a:pt x="1125189" y="58157"/>
                </a:lnTo>
                <a:lnTo>
                  <a:pt x="1126325" y="56703"/>
                </a:lnTo>
                <a:lnTo>
                  <a:pt x="1127745" y="56703"/>
                </a:lnTo>
                <a:lnTo>
                  <a:pt x="1129448" y="56121"/>
                </a:lnTo>
                <a:lnTo>
                  <a:pt x="1130868" y="55831"/>
                </a:lnTo>
                <a:lnTo>
                  <a:pt x="1132855" y="55540"/>
                </a:lnTo>
                <a:lnTo>
                  <a:pt x="1136830" y="55540"/>
                </a:lnTo>
                <a:lnTo>
                  <a:pt x="1139102" y="55831"/>
                </a:lnTo>
                <a:lnTo>
                  <a:pt x="1141089" y="57575"/>
                </a:lnTo>
                <a:lnTo>
                  <a:pt x="1140237" y="67171"/>
                </a:lnTo>
                <a:lnTo>
                  <a:pt x="1139953" y="67753"/>
                </a:lnTo>
                <a:lnTo>
                  <a:pt x="1140521" y="66880"/>
                </a:lnTo>
                <a:lnTo>
                  <a:pt x="1141373" y="65717"/>
                </a:lnTo>
                <a:lnTo>
                  <a:pt x="1141941" y="64845"/>
                </a:lnTo>
                <a:lnTo>
                  <a:pt x="1143360" y="62809"/>
                </a:lnTo>
                <a:lnTo>
                  <a:pt x="1145348" y="62228"/>
                </a:lnTo>
                <a:lnTo>
                  <a:pt x="1149323" y="62228"/>
                </a:lnTo>
                <a:lnTo>
                  <a:pt x="1151310" y="62519"/>
                </a:lnTo>
                <a:lnTo>
                  <a:pt x="1156705" y="62519"/>
                </a:lnTo>
                <a:lnTo>
                  <a:pt x="1158124" y="62228"/>
                </a:lnTo>
                <a:lnTo>
                  <a:pt x="1160964" y="61646"/>
                </a:lnTo>
                <a:lnTo>
                  <a:pt x="1162099" y="60774"/>
                </a:lnTo>
                <a:lnTo>
                  <a:pt x="1163235" y="59611"/>
                </a:lnTo>
                <a:lnTo>
                  <a:pt x="1164371" y="58738"/>
                </a:lnTo>
                <a:lnTo>
                  <a:pt x="1166074" y="57285"/>
                </a:lnTo>
                <a:lnTo>
                  <a:pt x="1170333" y="57285"/>
                </a:lnTo>
                <a:lnTo>
                  <a:pt x="1171752" y="57866"/>
                </a:lnTo>
                <a:lnTo>
                  <a:pt x="1173740" y="58448"/>
                </a:lnTo>
                <a:lnTo>
                  <a:pt x="1176579" y="59611"/>
                </a:lnTo>
                <a:lnTo>
                  <a:pt x="1178283" y="60192"/>
                </a:lnTo>
                <a:lnTo>
                  <a:pt x="1179135" y="60483"/>
                </a:lnTo>
                <a:lnTo>
                  <a:pt x="1179135" y="60192"/>
                </a:lnTo>
                <a:lnTo>
                  <a:pt x="1179702" y="59611"/>
                </a:lnTo>
                <a:lnTo>
                  <a:pt x="1179986" y="59320"/>
                </a:lnTo>
                <a:lnTo>
                  <a:pt x="1181406" y="57575"/>
                </a:lnTo>
                <a:lnTo>
                  <a:pt x="1183394" y="56994"/>
                </a:lnTo>
                <a:lnTo>
                  <a:pt x="1187085" y="56994"/>
                </a:lnTo>
                <a:lnTo>
                  <a:pt x="1188788" y="57575"/>
                </a:lnTo>
                <a:lnTo>
                  <a:pt x="1191344" y="57575"/>
                </a:lnTo>
                <a:lnTo>
                  <a:pt x="1192195" y="57285"/>
                </a:lnTo>
                <a:lnTo>
                  <a:pt x="1193047" y="56994"/>
                </a:lnTo>
                <a:lnTo>
                  <a:pt x="1194466" y="56121"/>
                </a:lnTo>
                <a:lnTo>
                  <a:pt x="1195886" y="55831"/>
                </a:lnTo>
                <a:lnTo>
                  <a:pt x="1198725" y="55831"/>
                </a:lnTo>
                <a:lnTo>
                  <a:pt x="1200145" y="56703"/>
                </a:lnTo>
                <a:lnTo>
                  <a:pt x="1200997" y="57285"/>
                </a:lnTo>
                <a:lnTo>
                  <a:pt x="1201849" y="57866"/>
                </a:lnTo>
                <a:lnTo>
                  <a:pt x="1202417" y="58738"/>
                </a:lnTo>
                <a:lnTo>
                  <a:pt x="1203552" y="59320"/>
                </a:lnTo>
                <a:lnTo>
                  <a:pt x="1204120" y="59320"/>
                </a:lnTo>
                <a:lnTo>
                  <a:pt x="1205539" y="58448"/>
                </a:lnTo>
                <a:lnTo>
                  <a:pt x="1206675" y="57285"/>
                </a:lnTo>
                <a:lnTo>
                  <a:pt x="1208095" y="55831"/>
                </a:lnTo>
                <a:lnTo>
                  <a:pt x="1209230" y="54377"/>
                </a:lnTo>
                <a:lnTo>
                  <a:pt x="1210082" y="53213"/>
                </a:lnTo>
                <a:lnTo>
                  <a:pt x="1212638" y="50596"/>
                </a:lnTo>
                <a:lnTo>
                  <a:pt x="1223143" y="50596"/>
                </a:lnTo>
                <a:lnTo>
                  <a:pt x="1224278" y="50887"/>
                </a:lnTo>
                <a:lnTo>
                  <a:pt x="1228537" y="51760"/>
                </a:lnTo>
                <a:lnTo>
                  <a:pt x="1232796" y="54086"/>
                </a:lnTo>
                <a:lnTo>
                  <a:pt x="1239611" y="54086"/>
                </a:lnTo>
                <a:lnTo>
                  <a:pt x="1244437" y="56994"/>
                </a:lnTo>
                <a:lnTo>
                  <a:pt x="1245289" y="57575"/>
                </a:lnTo>
                <a:lnTo>
                  <a:pt x="1246425" y="57866"/>
                </a:lnTo>
                <a:lnTo>
                  <a:pt x="1247560" y="58157"/>
                </a:lnTo>
                <a:lnTo>
                  <a:pt x="1248980" y="58738"/>
                </a:lnTo>
                <a:lnTo>
                  <a:pt x="1250400" y="59029"/>
                </a:lnTo>
                <a:lnTo>
                  <a:pt x="1251819" y="59029"/>
                </a:lnTo>
                <a:lnTo>
                  <a:pt x="1252671" y="33731"/>
                </a:lnTo>
                <a:lnTo>
                  <a:pt x="1254375" y="31404"/>
                </a:lnTo>
                <a:lnTo>
                  <a:pt x="1256078" y="29660"/>
                </a:lnTo>
                <a:lnTo>
                  <a:pt x="1257781" y="27624"/>
                </a:lnTo>
                <a:lnTo>
                  <a:pt x="1259485" y="25298"/>
                </a:lnTo>
                <a:lnTo>
                  <a:pt x="1262608" y="25007"/>
                </a:lnTo>
                <a:lnTo>
                  <a:pt x="1263176" y="25007"/>
                </a:lnTo>
                <a:lnTo>
                  <a:pt x="1264028" y="25298"/>
                </a:lnTo>
                <a:lnTo>
                  <a:pt x="1264596" y="25589"/>
                </a:lnTo>
                <a:lnTo>
                  <a:pt x="1268571" y="27333"/>
                </a:lnTo>
                <a:lnTo>
                  <a:pt x="1271694" y="30532"/>
                </a:lnTo>
                <a:lnTo>
                  <a:pt x="1268571" y="74732"/>
                </a:lnTo>
                <a:lnTo>
                  <a:pt x="1269139" y="74441"/>
                </a:lnTo>
                <a:lnTo>
                  <a:pt x="1269990" y="74150"/>
                </a:lnTo>
                <a:lnTo>
                  <a:pt x="1270558" y="73859"/>
                </a:lnTo>
                <a:lnTo>
                  <a:pt x="1272261" y="72987"/>
                </a:lnTo>
                <a:lnTo>
                  <a:pt x="1273965" y="72115"/>
                </a:lnTo>
                <a:lnTo>
                  <a:pt x="1274817" y="71824"/>
                </a:lnTo>
                <a:lnTo>
                  <a:pt x="1275669" y="70370"/>
                </a:lnTo>
                <a:lnTo>
                  <a:pt x="1278792" y="65717"/>
                </a:lnTo>
                <a:lnTo>
                  <a:pt x="1281631" y="62228"/>
                </a:lnTo>
                <a:lnTo>
                  <a:pt x="1283051" y="32858"/>
                </a:lnTo>
                <a:lnTo>
                  <a:pt x="1283903" y="31695"/>
                </a:lnTo>
                <a:lnTo>
                  <a:pt x="1284186" y="30241"/>
                </a:lnTo>
                <a:lnTo>
                  <a:pt x="1286458" y="29951"/>
                </a:lnTo>
                <a:lnTo>
                  <a:pt x="1287594" y="29951"/>
                </a:lnTo>
                <a:lnTo>
                  <a:pt x="1288445" y="30532"/>
                </a:lnTo>
                <a:lnTo>
                  <a:pt x="1288729" y="31114"/>
                </a:lnTo>
                <a:lnTo>
                  <a:pt x="1289297" y="31695"/>
                </a:lnTo>
                <a:lnTo>
                  <a:pt x="1289297" y="32277"/>
                </a:lnTo>
                <a:lnTo>
                  <a:pt x="1289581" y="32568"/>
                </a:lnTo>
                <a:lnTo>
                  <a:pt x="1289865" y="33731"/>
                </a:lnTo>
                <a:lnTo>
                  <a:pt x="1290149" y="35766"/>
                </a:lnTo>
                <a:lnTo>
                  <a:pt x="1290433" y="40419"/>
                </a:lnTo>
                <a:lnTo>
                  <a:pt x="1290717" y="42454"/>
                </a:lnTo>
                <a:lnTo>
                  <a:pt x="1290717" y="56994"/>
                </a:lnTo>
                <a:lnTo>
                  <a:pt x="1292704" y="57285"/>
                </a:lnTo>
                <a:lnTo>
                  <a:pt x="1294408" y="59029"/>
                </a:lnTo>
                <a:lnTo>
                  <a:pt x="1294975" y="61065"/>
                </a:lnTo>
                <a:lnTo>
                  <a:pt x="1294975" y="61646"/>
                </a:lnTo>
                <a:lnTo>
                  <a:pt x="1296111" y="62519"/>
                </a:lnTo>
                <a:lnTo>
                  <a:pt x="1298099" y="62809"/>
                </a:lnTo>
                <a:lnTo>
                  <a:pt x="1299234" y="62809"/>
                </a:lnTo>
                <a:lnTo>
                  <a:pt x="1300654" y="62519"/>
                </a:lnTo>
                <a:lnTo>
                  <a:pt x="1301790" y="61937"/>
                </a:lnTo>
                <a:lnTo>
                  <a:pt x="1302358" y="61646"/>
                </a:lnTo>
                <a:lnTo>
                  <a:pt x="1302074" y="61356"/>
                </a:lnTo>
                <a:lnTo>
                  <a:pt x="1301790" y="60774"/>
                </a:lnTo>
                <a:lnTo>
                  <a:pt x="1301790" y="60483"/>
                </a:lnTo>
                <a:lnTo>
                  <a:pt x="1301222" y="59320"/>
                </a:lnTo>
                <a:lnTo>
                  <a:pt x="1300370" y="57575"/>
                </a:lnTo>
                <a:lnTo>
                  <a:pt x="1300086" y="55540"/>
                </a:lnTo>
                <a:lnTo>
                  <a:pt x="1300086" y="29660"/>
                </a:lnTo>
                <a:lnTo>
                  <a:pt x="1305481" y="29660"/>
                </a:lnTo>
                <a:lnTo>
                  <a:pt x="1308604" y="31114"/>
                </a:lnTo>
                <a:lnTo>
                  <a:pt x="1311159" y="34022"/>
                </a:lnTo>
                <a:lnTo>
                  <a:pt x="1313147" y="36348"/>
                </a:lnTo>
                <a:lnTo>
                  <a:pt x="1313998" y="36929"/>
                </a:lnTo>
                <a:lnTo>
                  <a:pt x="1314566" y="37220"/>
                </a:lnTo>
                <a:lnTo>
                  <a:pt x="1315134" y="37511"/>
                </a:lnTo>
                <a:lnTo>
                  <a:pt x="1316554" y="37511"/>
                </a:lnTo>
                <a:lnTo>
                  <a:pt x="1319393" y="38674"/>
                </a:lnTo>
                <a:lnTo>
                  <a:pt x="1320529" y="39256"/>
                </a:lnTo>
                <a:lnTo>
                  <a:pt x="1321381" y="39547"/>
                </a:lnTo>
                <a:lnTo>
                  <a:pt x="1322232" y="40128"/>
                </a:lnTo>
                <a:lnTo>
                  <a:pt x="1322516" y="40128"/>
                </a:lnTo>
                <a:lnTo>
                  <a:pt x="1323936" y="41000"/>
                </a:lnTo>
                <a:lnTo>
                  <a:pt x="1324291" y="41146"/>
                </a:lnTo>
                <a:lnTo>
                  <a:pt x="1324503" y="41291"/>
                </a:lnTo>
                <a:lnTo>
                  <a:pt x="1325072" y="42164"/>
                </a:lnTo>
                <a:lnTo>
                  <a:pt x="1326491" y="43908"/>
                </a:lnTo>
                <a:lnTo>
                  <a:pt x="1326775" y="48270"/>
                </a:lnTo>
                <a:lnTo>
                  <a:pt x="1327343" y="50596"/>
                </a:lnTo>
                <a:lnTo>
                  <a:pt x="1328194" y="50596"/>
                </a:lnTo>
                <a:lnTo>
                  <a:pt x="1329330" y="50306"/>
                </a:lnTo>
                <a:lnTo>
                  <a:pt x="1329614" y="47398"/>
                </a:lnTo>
                <a:lnTo>
                  <a:pt x="1331318" y="26752"/>
                </a:lnTo>
                <a:lnTo>
                  <a:pt x="1331886" y="26752"/>
                </a:lnTo>
                <a:lnTo>
                  <a:pt x="1333589" y="26170"/>
                </a:lnTo>
                <a:lnTo>
                  <a:pt x="1335293" y="25589"/>
                </a:lnTo>
                <a:lnTo>
                  <a:pt x="1337848" y="24426"/>
                </a:lnTo>
                <a:lnTo>
                  <a:pt x="1340971" y="22972"/>
                </a:lnTo>
                <a:lnTo>
                  <a:pt x="1342675" y="21518"/>
                </a:lnTo>
                <a:lnTo>
                  <a:pt x="1347501" y="17447"/>
                </a:lnTo>
                <a:lnTo>
                  <a:pt x="1351192" y="17156"/>
                </a:lnTo>
                <a:lnTo>
                  <a:pt x="1354884" y="15411"/>
                </a:lnTo>
                <a:lnTo>
                  <a:pt x="1358006" y="13957"/>
                </a:lnTo>
                <a:lnTo>
                  <a:pt x="1361697" y="13376"/>
                </a:lnTo>
                <a:lnTo>
                  <a:pt x="1367660" y="13376"/>
                </a:lnTo>
                <a:lnTo>
                  <a:pt x="1370215" y="13666"/>
                </a:lnTo>
                <a:lnTo>
                  <a:pt x="1372203" y="13957"/>
                </a:lnTo>
                <a:lnTo>
                  <a:pt x="1372487" y="14248"/>
                </a:lnTo>
                <a:lnTo>
                  <a:pt x="1375610" y="14248"/>
                </a:lnTo>
                <a:lnTo>
                  <a:pt x="1378449" y="12213"/>
                </a:lnTo>
                <a:lnTo>
                  <a:pt x="1382424" y="9886"/>
                </a:lnTo>
                <a:lnTo>
                  <a:pt x="1386115" y="8142"/>
                </a:lnTo>
                <a:lnTo>
                  <a:pt x="1389522" y="6688"/>
                </a:lnTo>
                <a:lnTo>
                  <a:pt x="1394349" y="6688"/>
                </a:lnTo>
                <a:lnTo>
                  <a:pt x="1395200" y="7560"/>
                </a:lnTo>
                <a:lnTo>
                  <a:pt x="1395484" y="7851"/>
                </a:lnTo>
                <a:lnTo>
                  <a:pt x="1395768" y="7851"/>
                </a:lnTo>
                <a:lnTo>
                  <a:pt x="1396336" y="8142"/>
                </a:lnTo>
                <a:lnTo>
                  <a:pt x="1396904" y="8142"/>
                </a:lnTo>
                <a:lnTo>
                  <a:pt x="1397756" y="8723"/>
                </a:lnTo>
                <a:lnTo>
                  <a:pt x="1399175" y="9014"/>
                </a:lnTo>
                <a:lnTo>
                  <a:pt x="1400595" y="9305"/>
                </a:lnTo>
                <a:lnTo>
                  <a:pt x="1403150" y="10177"/>
                </a:lnTo>
                <a:lnTo>
                  <a:pt x="1406274" y="10759"/>
                </a:lnTo>
                <a:lnTo>
                  <a:pt x="1407126" y="10759"/>
                </a:lnTo>
                <a:lnTo>
                  <a:pt x="1408829" y="10468"/>
                </a:lnTo>
                <a:lnTo>
                  <a:pt x="1412804" y="8723"/>
                </a:lnTo>
                <a:lnTo>
                  <a:pt x="1419334" y="5815"/>
                </a:lnTo>
                <a:lnTo>
                  <a:pt x="1421889" y="4361"/>
                </a:lnTo>
                <a:lnTo>
                  <a:pt x="1423025" y="3780"/>
                </a:lnTo>
                <a:lnTo>
                  <a:pt x="1423593" y="3489"/>
                </a:lnTo>
                <a:lnTo>
                  <a:pt x="1424161" y="2907"/>
                </a:lnTo>
                <a:lnTo>
                  <a:pt x="1424445" y="2326"/>
                </a:lnTo>
                <a:lnTo>
                  <a:pt x="1425012" y="2035"/>
                </a:lnTo>
                <a:lnTo>
                  <a:pt x="1425864" y="1453"/>
                </a:lnTo>
                <a:lnTo>
                  <a:pt x="1427000" y="581"/>
                </a:lnTo>
                <a:lnTo>
                  <a:pt x="1428987" y="0"/>
                </a:lnTo>
                <a:lnTo>
                  <a:pt x="1430975" y="0"/>
                </a:lnTo>
                <a:lnTo>
                  <a:pt x="1430123" y="275665"/>
                </a:lnTo>
                <a:lnTo>
                  <a:pt x="1423309" y="3780"/>
                </a:lnTo>
                <a:lnTo>
                  <a:pt x="1423593" y="3489"/>
                </a:lnTo>
                <a:lnTo>
                  <a:pt x="1423877" y="3198"/>
                </a:lnTo>
                <a:lnTo>
                  <a:pt x="1423593" y="3489"/>
                </a:lnTo>
                <a:lnTo>
                  <a:pt x="1423309" y="3780"/>
                </a:lnTo>
                <a:lnTo>
                  <a:pt x="1430123" y="275665"/>
                </a:lnTo>
                <a:lnTo>
                  <a:pt x="1419050" y="241643"/>
                </a:lnTo>
                <a:lnTo>
                  <a:pt x="1416211" y="233211"/>
                </a:lnTo>
                <a:lnTo>
                  <a:pt x="1413656" y="236118"/>
                </a:lnTo>
                <a:lnTo>
                  <a:pt x="1408261" y="236118"/>
                </a:lnTo>
                <a:lnTo>
                  <a:pt x="1402146" y="235040"/>
                </a:lnTo>
                <a:lnTo>
                  <a:pt x="1391874" y="229257"/>
                </a:lnTo>
                <a:lnTo>
                  <a:pt x="1379017" y="216345"/>
                </a:lnTo>
                <a:lnTo>
                  <a:pt x="1377846" y="214929"/>
                </a:lnTo>
                <a:lnTo>
                  <a:pt x="1365071" y="202576"/>
                </a:lnTo>
                <a:lnTo>
                  <a:pt x="1354348" y="196645"/>
                </a:lnTo>
                <a:lnTo>
                  <a:pt x="1346082" y="195117"/>
                </a:lnTo>
                <a:lnTo>
                  <a:pt x="1340687" y="195117"/>
                </a:lnTo>
                <a:lnTo>
                  <a:pt x="1337848" y="197153"/>
                </a:lnTo>
                <a:lnTo>
                  <a:pt x="1335368" y="200315"/>
                </a:lnTo>
                <a:lnTo>
                  <a:pt x="1324767" y="211226"/>
                </a:lnTo>
                <a:lnTo>
                  <a:pt x="1311159" y="217799"/>
                </a:lnTo>
                <a:lnTo>
                  <a:pt x="1310307" y="217799"/>
                </a:lnTo>
                <a:lnTo>
                  <a:pt x="1309172" y="217508"/>
                </a:lnTo>
                <a:lnTo>
                  <a:pt x="1308320" y="217217"/>
                </a:lnTo>
                <a:lnTo>
                  <a:pt x="1304756" y="215499"/>
                </a:lnTo>
                <a:lnTo>
                  <a:pt x="1295265" y="207615"/>
                </a:lnTo>
                <a:lnTo>
                  <a:pt x="1284779" y="199102"/>
                </a:lnTo>
                <a:lnTo>
                  <a:pt x="1271694" y="195117"/>
                </a:lnTo>
                <a:lnTo>
                  <a:pt x="1269139" y="195117"/>
                </a:lnTo>
                <a:lnTo>
                  <a:pt x="1263176" y="195699"/>
                </a:lnTo>
                <a:lnTo>
                  <a:pt x="1255794" y="196571"/>
                </a:lnTo>
                <a:lnTo>
                  <a:pt x="1248696" y="197735"/>
                </a:lnTo>
                <a:close/>
              </a:path>
            </a:pathLst>
          </a:custGeom>
          <a:solidFill>
            <a:srgbClr val="E6E6E6"/>
          </a:solidFill>
        </p:spPr>
        <p:txBody>
          <a:bodyPr wrap="square" lIns="0" tIns="0" rIns="0" bIns="0" rtlCol="0">
            <a:noAutofit/>
          </a:bodyPr>
          <a:lstStyle/>
          <a:p>
            <a:endParaRPr sz="1758"/>
          </a:p>
        </p:txBody>
      </p:sp>
      <p:sp>
        <p:nvSpPr>
          <p:cNvPr id="1302" name="object 584"/>
          <p:cNvSpPr/>
          <p:nvPr/>
        </p:nvSpPr>
        <p:spPr>
          <a:xfrm>
            <a:off x="9305867" y="2204072"/>
            <a:ext cx="1453617" cy="643432"/>
          </a:xfrm>
          <a:custGeom>
            <a:avLst/>
            <a:gdLst/>
            <a:ahLst/>
            <a:cxnLst/>
            <a:rect l="l" t="t" r="r" b="b"/>
            <a:pathLst>
              <a:path w="1488611" h="658922">
                <a:moveTo>
                  <a:pt x="43156" y="658922"/>
                </a:moveTo>
                <a:lnTo>
                  <a:pt x="0" y="634206"/>
                </a:lnTo>
                <a:lnTo>
                  <a:pt x="170354" y="324227"/>
                </a:lnTo>
                <a:lnTo>
                  <a:pt x="400048" y="564126"/>
                </a:lnTo>
                <a:lnTo>
                  <a:pt x="593400" y="161095"/>
                </a:lnTo>
                <a:lnTo>
                  <a:pt x="813157" y="384129"/>
                </a:lnTo>
                <a:lnTo>
                  <a:pt x="938367" y="0"/>
                </a:lnTo>
                <a:lnTo>
                  <a:pt x="1273681" y="273339"/>
                </a:lnTo>
                <a:lnTo>
                  <a:pt x="1450566" y="54667"/>
                </a:lnTo>
                <a:lnTo>
                  <a:pt x="1488611" y="86945"/>
                </a:lnTo>
                <a:lnTo>
                  <a:pt x="1280779" y="343710"/>
                </a:lnTo>
                <a:lnTo>
                  <a:pt x="962785" y="84328"/>
                </a:lnTo>
                <a:lnTo>
                  <a:pt x="835019" y="477181"/>
                </a:lnTo>
                <a:lnTo>
                  <a:pt x="607312" y="246296"/>
                </a:lnTo>
                <a:lnTo>
                  <a:pt x="413676" y="649908"/>
                </a:lnTo>
                <a:lnTo>
                  <a:pt x="181143" y="407392"/>
                </a:lnTo>
                <a:lnTo>
                  <a:pt x="43156" y="658922"/>
                </a:lnTo>
                <a:close/>
              </a:path>
            </a:pathLst>
          </a:custGeom>
          <a:solidFill>
            <a:srgbClr val="BE252D"/>
          </a:solidFill>
        </p:spPr>
        <p:txBody>
          <a:bodyPr wrap="square" lIns="0" tIns="0" rIns="0" bIns="0" rtlCol="0">
            <a:noAutofit/>
          </a:bodyPr>
          <a:lstStyle/>
          <a:p>
            <a:endParaRPr sz="1758"/>
          </a:p>
        </p:txBody>
      </p:sp>
      <p:sp>
        <p:nvSpPr>
          <p:cNvPr id="1303" name="object 585"/>
          <p:cNvSpPr/>
          <p:nvPr/>
        </p:nvSpPr>
        <p:spPr>
          <a:xfrm>
            <a:off x="10672121" y="2191587"/>
            <a:ext cx="134742" cy="145099"/>
          </a:xfrm>
          <a:custGeom>
            <a:avLst/>
            <a:gdLst/>
            <a:ahLst/>
            <a:cxnLst/>
            <a:rect l="l" t="t" r="r" b="b"/>
            <a:pathLst>
              <a:path w="137986" h="148592">
                <a:moveTo>
                  <a:pt x="113285" y="148592"/>
                </a:moveTo>
                <a:lnTo>
                  <a:pt x="0" y="52341"/>
                </a:lnTo>
                <a:lnTo>
                  <a:pt x="137986" y="0"/>
                </a:lnTo>
                <a:lnTo>
                  <a:pt x="113285" y="148592"/>
                </a:lnTo>
                <a:close/>
              </a:path>
            </a:pathLst>
          </a:custGeom>
          <a:solidFill>
            <a:srgbClr val="BE252D"/>
          </a:solidFill>
        </p:spPr>
        <p:txBody>
          <a:bodyPr wrap="square" lIns="0" tIns="0" rIns="0" bIns="0" rtlCol="0">
            <a:noAutofit/>
          </a:bodyPr>
          <a:lstStyle/>
          <a:p>
            <a:endParaRPr sz="1758"/>
          </a:p>
        </p:txBody>
      </p:sp>
      <p:sp>
        <p:nvSpPr>
          <p:cNvPr id="1304" name="object 586"/>
          <p:cNvSpPr/>
          <p:nvPr/>
        </p:nvSpPr>
        <p:spPr>
          <a:xfrm>
            <a:off x="10110586" y="2341522"/>
            <a:ext cx="584723" cy="653655"/>
          </a:xfrm>
          <a:custGeom>
            <a:avLst/>
            <a:gdLst/>
            <a:ahLst/>
            <a:cxnLst/>
            <a:rect l="l" t="t" r="r" b="b"/>
            <a:pathLst>
              <a:path w="598800" h="669391">
                <a:moveTo>
                  <a:pt x="420315" y="21227"/>
                </a:moveTo>
                <a:lnTo>
                  <a:pt x="427355" y="29827"/>
                </a:lnTo>
                <a:lnTo>
                  <a:pt x="437855" y="41706"/>
                </a:lnTo>
                <a:lnTo>
                  <a:pt x="444724" y="46293"/>
                </a:lnTo>
                <a:lnTo>
                  <a:pt x="450448" y="44713"/>
                </a:lnTo>
                <a:lnTo>
                  <a:pt x="457509" y="38093"/>
                </a:lnTo>
                <a:lnTo>
                  <a:pt x="471421" y="80547"/>
                </a:lnTo>
                <a:lnTo>
                  <a:pt x="458123" y="80086"/>
                </a:lnTo>
                <a:lnTo>
                  <a:pt x="444875" y="82769"/>
                </a:lnTo>
                <a:lnTo>
                  <a:pt x="433789" y="88233"/>
                </a:lnTo>
                <a:lnTo>
                  <a:pt x="424917" y="95804"/>
                </a:lnTo>
                <a:lnTo>
                  <a:pt x="418313" y="104808"/>
                </a:lnTo>
                <a:lnTo>
                  <a:pt x="414030" y="114570"/>
                </a:lnTo>
                <a:lnTo>
                  <a:pt x="412120" y="124417"/>
                </a:lnTo>
                <a:lnTo>
                  <a:pt x="412638" y="133673"/>
                </a:lnTo>
                <a:lnTo>
                  <a:pt x="415636" y="141666"/>
                </a:lnTo>
                <a:lnTo>
                  <a:pt x="421167" y="147719"/>
                </a:lnTo>
                <a:lnTo>
                  <a:pt x="426484" y="152031"/>
                </a:lnTo>
                <a:lnTo>
                  <a:pt x="433343" y="158711"/>
                </a:lnTo>
                <a:lnTo>
                  <a:pt x="440797" y="166993"/>
                </a:lnTo>
                <a:lnTo>
                  <a:pt x="448650" y="176639"/>
                </a:lnTo>
                <a:lnTo>
                  <a:pt x="456711" y="187413"/>
                </a:lnTo>
                <a:lnTo>
                  <a:pt x="464785" y="199078"/>
                </a:lnTo>
                <a:lnTo>
                  <a:pt x="472677" y="211396"/>
                </a:lnTo>
                <a:lnTo>
                  <a:pt x="480196" y="224132"/>
                </a:lnTo>
                <a:lnTo>
                  <a:pt x="487146" y="237047"/>
                </a:lnTo>
                <a:lnTo>
                  <a:pt x="493335" y="249905"/>
                </a:lnTo>
                <a:lnTo>
                  <a:pt x="498569" y="262469"/>
                </a:lnTo>
                <a:lnTo>
                  <a:pt x="502653" y="274502"/>
                </a:lnTo>
                <a:lnTo>
                  <a:pt x="503471" y="277106"/>
                </a:lnTo>
                <a:lnTo>
                  <a:pt x="507206" y="287172"/>
                </a:lnTo>
                <a:lnTo>
                  <a:pt x="511872" y="297642"/>
                </a:lnTo>
                <a:lnTo>
                  <a:pt x="517322" y="308462"/>
                </a:lnTo>
                <a:lnTo>
                  <a:pt x="523404" y="319579"/>
                </a:lnTo>
                <a:lnTo>
                  <a:pt x="529970" y="330939"/>
                </a:lnTo>
                <a:lnTo>
                  <a:pt x="536870" y="342489"/>
                </a:lnTo>
                <a:lnTo>
                  <a:pt x="543953" y="354176"/>
                </a:lnTo>
                <a:lnTo>
                  <a:pt x="551072" y="365945"/>
                </a:lnTo>
                <a:lnTo>
                  <a:pt x="558075" y="377744"/>
                </a:lnTo>
                <a:lnTo>
                  <a:pt x="564813" y="389519"/>
                </a:lnTo>
                <a:lnTo>
                  <a:pt x="571137" y="401216"/>
                </a:lnTo>
                <a:lnTo>
                  <a:pt x="576897" y="412782"/>
                </a:lnTo>
                <a:lnTo>
                  <a:pt x="581943" y="424164"/>
                </a:lnTo>
                <a:lnTo>
                  <a:pt x="586127" y="435307"/>
                </a:lnTo>
                <a:lnTo>
                  <a:pt x="589936" y="446641"/>
                </a:lnTo>
                <a:lnTo>
                  <a:pt x="593574" y="458044"/>
                </a:lnTo>
                <a:lnTo>
                  <a:pt x="596277" y="467940"/>
                </a:lnTo>
                <a:lnTo>
                  <a:pt x="598026" y="476951"/>
                </a:lnTo>
                <a:lnTo>
                  <a:pt x="598800" y="485696"/>
                </a:lnTo>
                <a:lnTo>
                  <a:pt x="598581" y="494796"/>
                </a:lnTo>
                <a:lnTo>
                  <a:pt x="597347" y="504871"/>
                </a:lnTo>
                <a:lnTo>
                  <a:pt x="595078" y="516542"/>
                </a:lnTo>
                <a:lnTo>
                  <a:pt x="591756" y="530427"/>
                </a:lnTo>
                <a:lnTo>
                  <a:pt x="587359" y="547148"/>
                </a:lnTo>
                <a:lnTo>
                  <a:pt x="581868" y="567325"/>
                </a:lnTo>
                <a:lnTo>
                  <a:pt x="581938" y="569333"/>
                </a:lnTo>
                <a:lnTo>
                  <a:pt x="582134" y="580601"/>
                </a:lnTo>
                <a:lnTo>
                  <a:pt x="581837" y="597144"/>
                </a:lnTo>
                <a:lnTo>
                  <a:pt x="580366" y="613600"/>
                </a:lnTo>
                <a:lnTo>
                  <a:pt x="577041" y="624610"/>
                </a:lnTo>
                <a:lnTo>
                  <a:pt x="573715" y="628942"/>
                </a:lnTo>
                <a:lnTo>
                  <a:pt x="568974" y="631528"/>
                </a:lnTo>
                <a:lnTo>
                  <a:pt x="560607" y="631020"/>
                </a:lnTo>
                <a:lnTo>
                  <a:pt x="545642" y="627153"/>
                </a:lnTo>
                <a:lnTo>
                  <a:pt x="521108" y="619666"/>
                </a:lnTo>
                <a:lnTo>
                  <a:pt x="506617" y="634935"/>
                </a:lnTo>
                <a:lnTo>
                  <a:pt x="491557" y="643274"/>
                </a:lnTo>
                <a:lnTo>
                  <a:pt x="468773" y="651747"/>
                </a:lnTo>
                <a:lnTo>
                  <a:pt x="453994" y="655750"/>
                </a:lnTo>
                <a:lnTo>
                  <a:pt x="436699" y="659447"/>
                </a:lnTo>
                <a:lnTo>
                  <a:pt x="416689" y="662725"/>
                </a:lnTo>
                <a:lnTo>
                  <a:pt x="393771" y="665472"/>
                </a:lnTo>
                <a:lnTo>
                  <a:pt x="367749" y="667574"/>
                </a:lnTo>
                <a:lnTo>
                  <a:pt x="338427" y="668918"/>
                </a:lnTo>
                <a:lnTo>
                  <a:pt x="305610" y="669391"/>
                </a:lnTo>
                <a:lnTo>
                  <a:pt x="297500" y="669391"/>
                </a:lnTo>
                <a:lnTo>
                  <a:pt x="268564" y="669370"/>
                </a:lnTo>
                <a:lnTo>
                  <a:pt x="242636" y="669273"/>
                </a:lnTo>
                <a:lnTo>
                  <a:pt x="219520" y="669039"/>
                </a:lnTo>
                <a:lnTo>
                  <a:pt x="199018" y="668606"/>
                </a:lnTo>
                <a:lnTo>
                  <a:pt x="180936" y="667915"/>
                </a:lnTo>
                <a:lnTo>
                  <a:pt x="165077" y="666903"/>
                </a:lnTo>
                <a:lnTo>
                  <a:pt x="139243" y="663677"/>
                </a:lnTo>
                <a:lnTo>
                  <a:pt x="119947" y="658442"/>
                </a:lnTo>
                <a:lnTo>
                  <a:pt x="105619" y="650711"/>
                </a:lnTo>
                <a:lnTo>
                  <a:pt x="94690" y="640000"/>
                </a:lnTo>
                <a:lnTo>
                  <a:pt x="85591" y="625820"/>
                </a:lnTo>
                <a:lnTo>
                  <a:pt x="76753" y="607686"/>
                </a:lnTo>
                <a:lnTo>
                  <a:pt x="71941" y="596985"/>
                </a:lnTo>
                <a:lnTo>
                  <a:pt x="71176" y="597093"/>
                </a:lnTo>
                <a:lnTo>
                  <a:pt x="61066" y="598345"/>
                </a:lnTo>
                <a:lnTo>
                  <a:pt x="44475" y="599782"/>
                </a:lnTo>
                <a:lnTo>
                  <a:pt x="28152" y="599847"/>
                </a:lnTo>
                <a:lnTo>
                  <a:pt x="18847" y="596985"/>
                </a:lnTo>
                <a:lnTo>
                  <a:pt x="18118" y="595924"/>
                </a:lnTo>
                <a:lnTo>
                  <a:pt x="15797" y="591380"/>
                </a:lnTo>
                <a:lnTo>
                  <a:pt x="14823" y="583997"/>
                </a:lnTo>
                <a:lnTo>
                  <a:pt x="14968" y="569539"/>
                </a:lnTo>
                <a:lnTo>
                  <a:pt x="16008" y="543771"/>
                </a:lnTo>
                <a:lnTo>
                  <a:pt x="10145" y="535035"/>
                </a:lnTo>
                <a:lnTo>
                  <a:pt x="5177" y="524248"/>
                </a:lnTo>
                <a:lnTo>
                  <a:pt x="1946" y="512816"/>
                </a:lnTo>
                <a:lnTo>
                  <a:pt x="278" y="500880"/>
                </a:lnTo>
                <a:lnTo>
                  <a:pt x="0" y="488586"/>
                </a:lnTo>
                <a:lnTo>
                  <a:pt x="935" y="476077"/>
                </a:lnTo>
                <a:lnTo>
                  <a:pt x="2910" y="463497"/>
                </a:lnTo>
                <a:lnTo>
                  <a:pt x="5752" y="450988"/>
                </a:lnTo>
                <a:lnTo>
                  <a:pt x="9284" y="438695"/>
                </a:lnTo>
                <a:lnTo>
                  <a:pt x="13333" y="426762"/>
                </a:lnTo>
                <a:lnTo>
                  <a:pt x="17725" y="415331"/>
                </a:lnTo>
                <a:lnTo>
                  <a:pt x="22286" y="404548"/>
                </a:lnTo>
                <a:lnTo>
                  <a:pt x="26840" y="394554"/>
                </a:lnTo>
                <a:lnTo>
                  <a:pt x="31213" y="385495"/>
                </a:lnTo>
                <a:lnTo>
                  <a:pt x="35232" y="377513"/>
                </a:lnTo>
                <a:lnTo>
                  <a:pt x="38722" y="370753"/>
                </a:lnTo>
                <a:lnTo>
                  <a:pt x="45850" y="357740"/>
                </a:lnTo>
                <a:lnTo>
                  <a:pt x="52548" y="346470"/>
                </a:lnTo>
                <a:lnTo>
                  <a:pt x="59335" y="335402"/>
                </a:lnTo>
                <a:lnTo>
                  <a:pt x="65985" y="324432"/>
                </a:lnTo>
                <a:lnTo>
                  <a:pt x="72273" y="313455"/>
                </a:lnTo>
                <a:lnTo>
                  <a:pt x="77973" y="302368"/>
                </a:lnTo>
                <a:lnTo>
                  <a:pt x="82859" y="291066"/>
                </a:lnTo>
                <a:lnTo>
                  <a:pt x="86705" y="279446"/>
                </a:lnTo>
                <a:lnTo>
                  <a:pt x="86853" y="278911"/>
                </a:lnTo>
                <a:lnTo>
                  <a:pt x="91496" y="266465"/>
                </a:lnTo>
                <a:lnTo>
                  <a:pt x="98167" y="253595"/>
                </a:lnTo>
                <a:lnTo>
                  <a:pt x="106184" y="240774"/>
                </a:lnTo>
                <a:lnTo>
                  <a:pt x="114866" y="228476"/>
                </a:lnTo>
                <a:lnTo>
                  <a:pt x="123533" y="217172"/>
                </a:lnTo>
                <a:lnTo>
                  <a:pt x="131505" y="207336"/>
                </a:lnTo>
                <a:lnTo>
                  <a:pt x="138100" y="199439"/>
                </a:lnTo>
                <a:lnTo>
                  <a:pt x="142638" y="193954"/>
                </a:lnTo>
                <a:lnTo>
                  <a:pt x="147027" y="188440"/>
                </a:lnTo>
                <a:lnTo>
                  <a:pt x="153210" y="180592"/>
                </a:lnTo>
                <a:lnTo>
                  <a:pt x="162228" y="168947"/>
                </a:lnTo>
                <a:lnTo>
                  <a:pt x="166263" y="161047"/>
                </a:lnTo>
                <a:lnTo>
                  <a:pt x="173290" y="145165"/>
                </a:lnTo>
                <a:lnTo>
                  <a:pt x="177517" y="132099"/>
                </a:lnTo>
                <a:lnTo>
                  <a:pt x="179271" y="121571"/>
                </a:lnTo>
                <a:lnTo>
                  <a:pt x="178877" y="113306"/>
                </a:lnTo>
                <a:lnTo>
                  <a:pt x="176661" y="107026"/>
                </a:lnTo>
                <a:lnTo>
                  <a:pt x="172948" y="102454"/>
                </a:lnTo>
                <a:lnTo>
                  <a:pt x="168064" y="99313"/>
                </a:lnTo>
                <a:lnTo>
                  <a:pt x="162334" y="97326"/>
                </a:lnTo>
                <a:lnTo>
                  <a:pt x="156083" y="96216"/>
                </a:lnTo>
                <a:lnTo>
                  <a:pt x="149638" y="95707"/>
                </a:lnTo>
                <a:lnTo>
                  <a:pt x="143324" y="95521"/>
                </a:lnTo>
                <a:lnTo>
                  <a:pt x="137466" y="95381"/>
                </a:lnTo>
                <a:lnTo>
                  <a:pt x="132390" y="95011"/>
                </a:lnTo>
                <a:lnTo>
                  <a:pt x="128422" y="94132"/>
                </a:lnTo>
                <a:lnTo>
                  <a:pt x="125886" y="92470"/>
                </a:lnTo>
                <a:lnTo>
                  <a:pt x="124049" y="88409"/>
                </a:lnTo>
                <a:lnTo>
                  <a:pt x="125497" y="78316"/>
                </a:lnTo>
                <a:lnTo>
                  <a:pt x="130748" y="66924"/>
                </a:lnTo>
                <a:lnTo>
                  <a:pt x="136090" y="55731"/>
                </a:lnTo>
                <a:lnTo>
                  <a:pt x="137811" y="46235"/>
                </a:lnTo>
                <a:lnTo>
                  <a:pt x="138174" y="40393"/>
                </a:lnTo>
                <a:lnTo>
                  <a:pt x="142542" y="33615"/>
                </a:lnTo>
                <a:lnTo>
                  <a:pt x="151532" y="26909"/>
                </a:lnTo>
                <a:lnTo>
                  <a:pt x="165464" y="19900"/>
                </a:lnTo>
                <a:lnTo>
                  <a:pt x="184658" y="12213"/>
                </a:lnTo>
                <a:lnTo>
                  <a:pt x="189387" y="10763"/>
                </a:lnTo>
                <a:lnTo>
                  <a:pt x="201857" y="9727"/>
                </a:lnTo>
                <a:lnTo>
                  <a:pt x="213690" y="12044"/>
                </a:lnTo>
                <a:lnTo>
                  <a:pt x="224682" y="16628"/>
                </a:lnTo>
                <a:lnTo>
                  <a:pt x="234629" y="22390"/>
                </a:lnTo>
                <a:lnTo>
                  <a:pt x="240686" y="26282"/>
                </a:lnTo>
                <a:lnTo>
                  <a:pt x="252263" y="33528"/>
                </a:lnTo>
                <a:lnTo>
                  <a:pt x="259330" y="34312"/>
                </a:lnTo>
                <a:lnTo>
                  <a:pt x="261718" y="30047"/>
                </a:lnTo>
                <a:lnTo>
                  <a:pt x="257885" y="23945"/>
                </a:lnTo>
                <a:lnTo>
                  <a:pt x="256491" y="15120"/>
                </a:lnTo>
                <a:lnTo>
                  <a:pt x="258282" y="12458"/>
                </a:lnTo>
                <a:lnTo>
                  <a:pt x="267375" y="7375"/>
                </a:lnTo>
                <a:lnTo>
                  <a:pt x="280950" y="3902"/>
                </a:lnTo>
                <a:lnTo>
                  <a:pt x="296230" y="1593"/>
                </a:lnTo>
                <a:lnTo>
                  <a:pt x="310437" y="0"/>
                </a:lnTo>
                <a:lnTo>
                  <a:pt x="320194" y="992"/>
                </a:lnTo>
                <a:lnTo>
                  <a:pt x="331266" y="7540"/>
                </a:lnTo>
                <a:lnTo>
                  <a:pt x="340574" y="16068"/>
                </a:lnTo>
                <a:lnTo>
                  <a:pt x="349618" y="22099"/>
                </a:lnTo>
                <a:lnTo>
                  <a:pt x="351863" y="22856"/>
                </a:lnTo>
                <a:lnTo>
                  <a:pt x="359624" y="23887"/>
                </a:lnTo>
                <a:lnTo>
                  <a:pt x="366942" y="18154"/>
                </a:lnTo>
                <a:lnTo>
                  <a:pt x="379146" y="2035"/>
                </a:lnTo>
                <a:lnTo>
                  <a:pt x="379960" y="1597"/>
                </a:lnTo>
                <a:lnTo>
                  <a:pt x="384804" y="232"/>
                </a:lnTo>
                <a:lnTo>
                  <a:pt x="393520" y="885"/>
                </a:lnTo>
                <a:lnTo>
                  <a:pt x="405545" y="6802"/>
                </a:lnTo>
                <a:lnTo>
                  <a:pt x="420315" y="21227"/>
                </a:lnTo>
                <a:close/>
              </a:path>
            </a:pathLst>
          </a:custGeom>
          <a:solidFill>
            <a:srgbClr val="D3B985"/>
          </a:solidFill>
        </p:spPr>
        <p:txBody>
          <a:bodyPr wrap="square" lIns="0" tIns="0" rIns="0" bIns="0" rtlCol="0">
            <a:noAutofit/>
          </a:bodyPr>
          <a:lstStyle/>
          <a:p>
            <a:endParaRPr sz="1758"/>
          </a:p>
        </p:txBody>
      </p:sp>
      <p:sp>
        <p:nvSpPr>
          <p:cNvPr id="1305" name="object 587"/>
          <p:cNvSpPr/>
          <p:nvPr/>
        </p:nvSpPr>
        <p:spPr>
          <a:xfrm>
            <a:off x="10281700" y="2386947"/>
            <a:ext cx="407917" cy="608223"/>
          </a:xfrm>
          <a:custGeom>
            <a:avLst/>
            <a:gdLst/>
            <a:ahLst/>
            <a:cxnLst/>
            <a:rect l="l" t="t" r="r" b="b"/>
            <a:pathLst>
              <a:path w="417737" h="622865">
                <a:moveTo>
                  <a:pt x="50056" y="101193"/>
                </a:moveTo>
                <a:lnTo>
                  <a:pt x="60012" y="99580"/>
                </a:lnTo>
                <a:lnTo>
                  <a:pt x="70488" y="98009"/>
                </a:lnTo>
                <a:lnTo>
                  <a:pt x="81608" y="96481"/>
                </a:lnTo>
                <a:lnTo>
                  <a:pt x="93335" y="95026"/>
                </a:lnTo>
                <a:lnTo>
                  <a:pt x="105636" y="93671"/>
                </a:lnTo>
                <a:lnTo>
                  <a:pt x="118473" y="92446"/>
                </a:lnTo>
                <a:lnTo>
                  <a:pt x="131811" y="91380"/>
                </a:lnTo>
                <a:lnTo>
                  <a:pt x="145615" y="90500"/>
                </a:lnTo>
                <a:lnTo>
                  <a:pt x="159849" y="89837"/>
                </a:lnTo>
                <a:lnTo>
                  <a:pt x="174476" y="89417"/>
                </a:lnTo>
                <a:lnTo>
                  <a:pt x="189463" y="89271"/>
                </a:lnTo>
                <a:lnTo>
                  <a:pt x="192102" y="89279"/>
                </a:lnTo>
                <a:lnTo>
                  <a:pt x="204663" y="89485"/>
                </a:lnTo>
                <a:lnTo>
                  <a:pt x="217571" y="89853"/>
                </a:lnTo>
                <a:lnTo>
                  <a:pt x="215394" y="82867"/>
                </a:lnTo>
                <a:lnTo>
                  <a:pt x="213945" y="70779"/>
                </a:lnTo>
                <a:lnTo>
                  <a:pt x="215256" y="59125"/>
                </a:lnTo>
                <a:lnTo>
                  <a:pt x="218983" y="48060"/>
                </a:lnTo>
                <a:lnTo>
                  <a:pt x="224785" y="37742"/>
                </a:lnTo>
                <a:lnTo>
                  <a:pt x="232320" y="28328"/>
                </a:lnTo>
                <a:lnTo>
                  <a:pt x="241246" y="19973"/>
                </a:lnTo>
                <a:lnTo>
                  <a:pt x="251220" y="12835"/>
                </a:lnTo>
                <a:lnTo>
                  <a:pt x="261900" y="7071"/>
                </a:lnTo>
                <a:lnTo>
                  <a:pt x="272943" y="2837"/>
                </a:lnTo>
                <a:lnTo>
                  <a:pt x="284009" y="290"/>
                </a:lnTo>
                <a:lnTo>
                  <a:pt x="284861" y="290"/>
                </a:lnTo>
                <a:lnTo>
                  <a:pt x="285145" y="0"/>
                </a:lnTo>
                <a:lnTo>
                  <a:pt x="296218" y="34022"/>
                </a:lnTo>
                <a:lnTo>
                  <a:pt x="293095" y="33440"/>
                </a:lnTo>
                <a:lnTo>
                  <a:pt x="287416" y="33440"/>
                </a:lnTo>
                <a:lnTo>
                  <a:pt x="279726" y="33942"/>
                </a:lnTo>
                <a:lnTo>
                  <a:pt x="264526" y="38404"/>
                </a:lnTo>
                <a:lnTo>
                  <a:pt x="252557" y="46498"/>
                </a:lnTo>
                <a:lnTo>
                  <a:pt x="243903" y="57022"/>
                </a:lnTo>
                <a:lnTo>
                  <a:pt x="238648" y="68773"/>
                </a:lnTo>
                <a:lnTo>
                  <a:pt x="236878" y="80547"/>
                </a:lnTo>
                <a:lnTo>
                  <a:pt x="236878" y="89271"/>
                </a:lnTo>
                <a:lnTo>
                  <a:pt x="239717" y="96832"/>
                </a:lnTo>
                <a:lnTo>
                  <a:pt x="245963" y="101193"/>
                </a:lnTo>
                <a:lnTo>
                  <a:pt x="251280" y="105505"/>
                </a:lnTo>
                <a:lnTo>
                  <a:pt x="258140" y="112185"/>
                </a:lnTo>
                <a:lnTo>
                  <a:pt x="265593" y="120467"/>
                </a:lnTo>
                <a:lnTo>
                  <a:pt x="273447" y="130113"/>
                </a:lnTo>
                <a:lnTo>
                  <a:pt x="281508" y="140887"/>
                </a:lnTo>
                <a:lnTo>
                  <a:pt x="289581" y="152552"/>
                </a:lnTo>
                <a:lnTo>
                  <a:pt x="297474" y="164871"/>
                </a:lnTo>
                <a:lnTo>
                  <a:pt x="304993" y="177606"/>
                </a:lnTo>
                <a:lnTo>
                  <a:pt x="311943" y="190521"/>
                </a:lnTo>
                <a:lnTo>
                  <a:pt x="318132" y="203380"/>
                </a:lnTo>
                <a:lnTo>
                  <a:pt x="323365" y="215944"/>
                </a:lnTo>
                <a:lnTo>
                  <a:pt x="327450" y="227976"/>
                </a:lnTo>
                <a:lnTo>
                  <a:pt x="328497" y="231311"/>
                </a:lnTo>
                <a:lnTo>
                  <a:pt x="332240" y="241303"/>
                </a:lnTo>
                <a:lnTo>
                  <a:pt x="336908" y="251699"/>
                </a:lnTo>
                <a:lnTo>
                  <a:pt x="342351" y="262447"/>
                </a:lnTo>
                <a:lnTo>
                  <a:pt x="348420" y="273493"/>
                </a:lnTo>
                <a:lnTo>
                  <a:pt x="354965" y="284785"/>
                </a:lnTo>
                <a:lnTo>
                  <a:pt x="361838" y="296270"/>
                </a:lnTo>
                <a:lnTo>
                  <a:pt x="368887" y="307896"/>
                </a:lnTo>
                <a:lnTo>
                  <a:pt x="375965" y="319611"/>
                </a:lnTo>
                <a:lnTo>
                  <a:pt x="382922" y="331362"/>
                </a:lnTo>
                <a:lnTo>
                  <a:pt x="389609" y="343095"/>
                </a:lnTo>
                <a:lnTo>
                  <a:pt x="395875" y="354759"/>
                </a:lnTo>
                <a:lnTo>
                  <a:pt x="401468" y="365741"/>
                </a:lnTo>
                <a:lnTo>
                  <a:pt x="406658" y="377363"/>
                </a:lnTo>
                <a:lnTo>
                  <a:pt x="410923" y="388781"/>
                </a:lnTo>
                <a:lnTo>
                  <a:pt x="413952" y="399489"/>
                </a:lnTo>
                <a:lnTo>
                  <a:pt x="416169" y="411993"/>
                </a:lnTo>
                <a:lnTo>
                  <a:pt x="417374" y="424912"/>
                </a:lnTo>
                <a:lnTo>
                  <a:pt x="417737" y="437924"/>
                </a:lnTo>
                <a:lnTo>
                  <a:pt x="417730" y="448270"/>
                </a:lnTo>
                <a:lnTo>
                  <a:pt x="417583" y="462344"/>
                </a:lnTo>
                <a:lnTo>
                  <a:pt x="417068" y="473300"/>
                </a:lnTo>
                <a:lnTo>
                  <a:pt x="415952" y="482881"/>
                </a:lnTo>
                <a:lnTo>
                  <a:pt x="414001" y="492829"/>
                </a:lnTo>
                <a:lnTo>
                  <a:pt x="410982" y="504887"/>
                </a:lnTo>
                <a:lnTo>
                  <a:pt x="406664" y="520799"/>
                </a:lnTo>
                <a:lnTo>
                  <a:pt x="406948" y="527196"/>
                </a:lnTo>
                <a:lnTo>
                  <a:pt x="406948" y="535629"/>
                </a:lnTo>
                <a:lnTo>
                  <a:pt x="406915" y="540679"/>
                </a:lnTo>
                <a:lnTo>
                  <a:pt x="406356" y="555435"/>
                </a:lnTo>
                <a:lnTo>
                  <a:pt x="404798" y="569015"/>
                </a:lnTo>
                <a:lnTo>
                  <a:pt x="401838" y="578084"/>
                </a:lnTo>
                <a:lnTo>
                  <a:pt x="400134" y="580701"/>
                </a:lnTo>
                <a:lnTo>
                  <a:pt x="395591" y="581573"/>
                </a:lnTo>
                <a:lnTo>
                  <a:pt x="390197" y="581573"/>
                </a:lnTo>
                <a:lnTo>
                  <a:pt x="383450" y="581542"/>
                </a:lnTo>
                <a:lnTo>
                  <a:pt x="374147" y="580871"/>
                </a:lnTo>
                <a:lnTo>
                  <a:pt x="363612" y="578447"/>
                </a:lnTo>
                <a:lnTo>
                  <a:pt x="345905" y="573140"/>
                </a:lnTo>
                <a:lnTo>
                  <a:pt x="336535" y="584571"/>
                </a:lnTo>
                <a:lnTo>
                  <a:pt x="324751" y="592506"/>
                </a:lnTo>
                <a:lnTo>
                  <a:pt x="306025" y="601025"/>
                </a:lnTo>
                <a:lnTo>
                  <a:pt x="293569" y="605221"/>
                </a:lnTo>
                <a:lnTo>
                  <a:pt x="278791" y="609224"/>
                </a:lnTo>
                <a:lnTo>
                  <a:pt x="261495" y="612921"/>
                </a:lnTo>
                <a:lnTo>
                  <a:pt x="241486" y="616200"/>
                </a:lnTo>
                <a:lnTo>
                  <a:pt x="218568" y="618946"/>
                </a:lnTo>
                <a:lnTo>
                  <a:pt x="192546" y="621048"/>
                </a:lnTo>
                <a:lnTo>
                  <a:pt x="163224" y="622392"/>
                </a:lnTo>
                <a:lnTo>
                  <a:pt x="130406" y="622865"/>
                </a:lnTo>
                <a:lnTo>
                  <a:pt x="125580" y="622865"/>
                </a:lnTo>
                <a:lnTo>
                  <a:pt x="104020" y="622445"/>
                </a:lnTo>
                <a:lnTo>
                  <a:pt x="89607" y="621815"/>
                </a:lnTo>
                <a:lnTo>
                  <a:pt x="75867" y="620925"/>
                </a:lnTo>
                <a:lnTo>
                  <a:pt x="62782" y="619789"/>
                </a:lnTo>
                <a:lnTo>
                  <a:pt x="50336" y="618422"/>
                </a:lnTo>
                <a:lnTo>
                  <a:pt x="38512" y="616840"/>
                </a:lnTo>
                <a:lnTo>
                  <a:pt x="27296" y="615056"/>
                </a:lnTo>
                <a:lnTo>
                  <a:pt x="6616" y="610943"/>
                </a:lnTo>
                <a:lnTo>
                  <a:pt x="16371" y="611599"/>
                </a:lnTo>
                <a:lnTo>
                  <a:pt x="29026" y="612184"/>
                </a:lnTo>
                <a:lnTo>
                  <a:pt x="41822" y="612397"/>
                </a:lnTo>
                <a:lnTo>
                  <a:pt x="48353" y="612397"/>
                </a:lnTo>
                <a:lnTo>
                  <a:pt x="54693" y="612165"/>
                </a:lnTo>
                <a:lnTo>
                  <a:pt x="67401" y="611149"/>
                </a:lnTo>
                <a:lnTo>
                  <a:pt x="79995" y="609515"/>
                </a:lnTo>
                <a:lnTo>
                  <a:pt x="92504" y="607403"/>
                </a:lnTo>
                <a:lnTo>
                  <a:pt x="104960" y="604953"/>
                </a:lnTo>
                <a:lnTo>
                  <a:pt x="117395" y="602306"/>
                </a:lnTo>
                <a:lnTo>
                  <a:pt x="129839" y="599602"/>
                </a:lnTo>
                <a:lnTo>
                  <a:pt x="138711" y="597889"/>
                </a:lnTo>
                <a:lnTo>
                  <a:pt x="151037" y="596182"/>
                </a:lnTo>
                <a:lnTo>
                  <a:pt x="163418" y="595061"/>
                </a:lnTo>
                <a:lnTo>
                  <a:pt x="175835" y="594330"/>
                </a:lnTo>
                <a:lnTo>
                  <a:pt x="188270" y="593792"/>
                </a:lnTo>
                <a:lnTo>
                  <a:pt x="200702" y="593250"/>
                </a:lnTo>
                <a:lnTo>
                  <a:pt x="213112" y="592509"/>
                </a:lnTo>
                <a:lnTo>
                  <a:pt x="225481" y="591371"/>
                </a:lnTo>
                <a:lnTo>
                  <a:pt x="237789" y="589639"/>
                </a:lnTo>
                <a:lnTo>
                  <a:pt x="250018" y="587117"/>
                </a:lnTo>
                <a:lnTo>
                  <a:pt x="262147" y="583609"/>
                </a:lnTo>
                <a:lnTo>
                  <a:pt x="270500" y="581555"/>
                </a:lnTo>
                <a:lnTo>
                  <a:pt x="282944" y="580011"/>
                </a:lnTo>
                <a:lnTo>
                  <a:pt x="295647" y="578924"/>
                </a:lnTo>
                <a:lnTo>
                  <a:pt x="307880" y="577099"/>
                </a:lnTo>
                <a:lnTo>
                  <a:pt x="318913" y="573340"/>
                </a:lnTo>
                <a:lnTo>
                  <a:pt x="328017" y="566452"/>
                </a:lnTo>
                <a:lnTo>
                  <a:pt x="334099" y="559898"/>
                </a:lnTo>
                <a:lnTo>
                  <a:pt x="343005" y="550820"/>
                </a:lnTo>
                <a:lnTo>
                  <a:pt x="351991" y="541842"/>
                </a:lnTo>
                <a:lnTo>
                  <a:pt x="360828" y="532736"/>
                </a:lnTo>
                <a:lnTo>
                  <a:pt x="369287" y="523277"/>
                </a:lnTo>
                <a:lnTo>
                  <a:pt x="377136" y="513238"/>
                </a:lnTo>
                <a:lnTo>
                  <a:pt x="385185" y="498762"/>
                </a:lnTo>
                <a:lnTo>
                  <a:pt x="388865" y="487775"/>
                </a:lnTo>
                <a:lnTo>
                  <a:pt x="391211" y="476079"/>
                </a:lnTo>
                <a:lnTo>
                  <a:pt x="392337" y="463845"/>
                </a:lnTo>
                <a:lnTo>
                  <a:pt x="392354" y="451246"/>
                </a:lnTo>
                <a:lnTo>
                  <a:pt x="391375" y="438453"/>
                </a:lnTo>
                <a:lnTo>
                  <a:pt x="389513" y="425639"/>
                </a:lnTo>
                <a:lnTo>
                  <a:pt x="386880" y="412975"/>
                </a:lnTo>
                <a:lnTo>
                  <a:pt x="383589" y="400634"/>
                </a:lnTo>
                <a:lnTo>
                  <a:pt x="379752" y="388787"/>
                </a:lnTo>
                <a:lnTo>
                  <a:pt x="375481" y="377606"/>
                </a:lnTo>
                <a:lnTo>
                  <a:pt x="370890" y="367263"/>
                </a:lnTo>
                <a:lnTo>
                  <a:pt x="361420" y="350080"/>
                </a:lnTo>
                <a:lnTo>
                  <a:pt x="354646" y="339341"/>
                </a:lnTo>
                <a:lnTo>
                  <a:pt x="347743" y="328674"/>
                </a:lnTo>
                <a:lnTo>
                  <a:pt x="341031" y="317885"/>
                </a:lnTo>
                <a:lnTo>
                  <a:pt x="334832" y="306780"/>
                </a:lnTo>
                <a:lnTo>
                  <a:pt x="330388" y="298056"/>
                </a:lnTo>
                <a:lnTo>
                  <a:pt x="324946" y="286608"/>
                </a:lnTo>
                <a:lnTo>
                  <a:pt x="319746" y="275030"/>
                </a:lnTo>
                <a:lnTo>
                  <a:pt x="314672" y="263381"/>
                </a:lnTo>
                <a:lnTo>
                  <a:pt x="309609" y="251714"/>
                </a:lnTo>
                <a:lnTo>
                  <a:pt x="304443" y="240088"/>
                </a:lnTo>
                <a:lnTo>
                  <a:pt x="299057" y="228558"/>
                </a:lnTo>
                <a:lnTo>
                  <a:pt x="296390" y="222835"/>
                </a:lnTo>
                <a:lnTo>
                  <a:pt x="293412" y="216547"/>
                </a:lnTo>
                <a:lnTo>
                  <a:pt x="285990" y="202645"/>
                </a:lnTo>
                <a:lnTo>
                  <a:pt x="275730" y="187595"/>
                </a:lnTo>
                <a:lnTo>
                  <a:pt x="269204" y="179872"/>
                </a:lnTo>
                <a:lnTo>
                  <a:pt x="261570" y="172141"/>
                </a:lnTo>
                <a:lnTo>
                  <a:pt x="252696" y="164494"/>
                </a:lnTo>
                <a:lnTo>
                  <a:pt x="242450" y="157024"/>
                </a:lnTo>
                <a:lnTo>
                  <a:pt x="230698" y="149825"/>
                </a:lnTo>
                <a:lnTo>
                  <a:pt x="217308" y="142990"/>
                </a:lnTo>
                <a:lnTo>
                  <a:pt x="202147" y="136610"/>
                </a:lnTo>
                <a:lnTo>
                  <a:pt x="185082" y="130780"/>
                </a:lnTo>
                <a:lnTo>
                  <a:pt x="165981" y="125592"/>
                </a:lnTo>
                <a:lnTo>
                  <a:pt x="144712" y="121139"/>
                </a:lnTo>
                <a:lnTo>
                  <a:pt x="121141" y="117514"/>
                </a:lnTo>
                <a:lnTo>
                  <a:pt x="95135" y="114809"/>
                </a:lnTo>
                <a:lnTo>
                  <a:pt x="66563" y="113118"/>
                </a:lnTo>
                <a:lnTo>
                  <a:pt x="35292" y="112534"/>
                </a:lnTo>
                <a:lnTo>
                  <a:pt x="26308" y="112596"/>
                </a:lnTo>
                <a:lnTo>
                  <a:pt x="13637" y="112884"/>
                </a:lnTo>
                <a:lnTo>
                  <a:pt x="653" y="113406"/>
                </a:lnTo>
                <a:lnTo>
                  <a:pt x="369" y="113406"/>
                </a:lnTo>
                <a:lnTo>
                  <a:pt x="0" y="113036"/>
                </a:lnTo>
                <a:lnTo>
                  <a:pt x="4596" y="111324"/>
                </a:lnTo>
                <a:lnTo>
                  <a:pt x="14825" y="108542"/>
                </a:lnTo>
                <a:lnTo>
                  <a:pt x="30155" y="105046"/>
                </a:lnTo>
                <a:lnTo>
                  <a:pt x="50056" y="101193"/>
                </a:lnTo>
                <a:close/>
              </a:path>
            </a:pathLst>
          </a:custGeom>
          <a:solidFill>
            <a:srgbClr val="CCAF78"/>
          </a:solidFill>
        </p:spPr>
        <p:txBody>
          <a:bodyPr wrap="square" lIns="0" tIns="0" rIns="0" bIns="0" rtlCol="0">
            <a:noAutofit/>
          </a:bodyPr>
          <a:lstStyle/>
          <a:p>
            <a:endParaRPr sz="1758"/>
          </a:p>
        </p:txBody>
      </p:sp>
      <p:sp>
        <p:nvSpPr>
          <p:cNvPr id="1306" name="object 588"/>
          <p:cNvSpPr/>
          <p:nvPr/>
        </p:nvSpPr>
        <p:spPr>
          <a:xfrm>
            <a:off x="10509005" y="2463399"/>
            <a:ext cx="21719" cy="24338"/>
          </a:xfrm>
          <a:custGeom>
            <a:avLst/>
            <a:gdLst/>
            <a:ahLst/>
            <a:cxnLst/>
            <a:rect l="l" t="t" r="r" b="b"/>
            <a:pathLst>
              <a:path w="22242" h="24924">
                <a:moveTo>
                  <a:pt x="16847" y="24924"/>
                </a:moveTo>
                <a:lnTo>
                  <a:pt x="17131" y="7477"/>
                </a:lnTo>
                <a:lnTo>
                  <a:pt x="17983" y="6895"/>
                </a:lnTo>
                <a:lnTo>
                  <a:pt x="17131" y="7477"/>
                </a:lnTo>
                <a:lnTo>
                  <a:pt x="16847" y="24924"/>
                </a:lnTo>
                <a:lnTo>
                  <a:pt x="14860" y="8349"/>
                </a:lnTo>
                <a:lnTo>
                  <a:pt x="16847" y="24924"/>
                </a:lnTo>
                <a:lnTo>
                  <a:pt x="13440" y="8640"/>
                </a:lnTo>
                <a:lnTo>
                  <a:pt x="12872" y="8640"/>
                </a:lnTo>
                <a:lnTo>
                  <a:pt x="13440" y="6023"/>
                </a:lnTo>
                <a:lnTo>
                  <a:pt x="11028" y="5576"/>
                </a:lnTo>
                <a:lnTo>
                  <a:pt x="10719" y="5530"/>
                </a:lnTo>
                <a:lnTo>
                  <a:pt x="10641" y="5801"/>
                </a:lnTo>
                <a:lnTo>
                  <a:pt x="9181" y="7767"/>
                </a:lnTo>
                <a:lnTo>
                  <a:pt x="8613" y="8058"/>
                </a:lnTo>
                <a:lnTo>
                  <a:pt x="6910" y="6314"/>
                </a:lnTo>
                <a:lnTo>
                  <a:pt x="6342" y="7767"/>
                </a:lnTo>
                <a:lnTo>
                  <a:pt x="4638" y="8931"/>
                </a:lnTo>
                <a:lnTo>
                  <a:pt x="3503" y="7767"/>
                </a:lnTo>
                <a:lnTo>
                  <a:pt x="6056" y="5439"/>
                </a:lnTo>
                <a:lnTo>
                  <a:pt x="5774" y="5150"/>
                </a:lnTo>
                <a:lnTo>
                  <a:pt x="0" y="4960"/>
                </a:lnTo>
                <a:lnTo>
                  <a:pt x="5436" y="4776"/>
                </a:lnTo>
                <a:lnTo>
                  <a:pt x="6106" y="4867"/>
                </a:lnTo>
                <a:lnTo>
                  <a:pt x="8903" y="5664"/>
                </a:lnTo>
                <a:lnTo>
                  <a:pt x="7478" y="6895"/>
                </a:lnTo>
                <a:lnTo>
                  <a:pt x="8045" y="7186"/>
                </a:lnTo>
                <a:lnTo>
                  <a:pt x="8925" y="5666"/>
                </a:lnTo>
                <a:lnTo>
                  <a:pt x="9138" y="5298"/>
                </a:lnTo>
                <a:lnTo>
                  <a:pt x="12204" y="0"/>
                </a:lnTo>
                <a:lnTo>
                  <a:pt x="11453" y="2824"/>
                </a:lnTo>
                <a:lnTo>
                  <a:pt x="12276" y="5759"/>
                </a:lnTo>
                <a:lnTo>
                  <a:pt x="14008" y="6023"/>
                </a:lnTo>
                <a:lnTo>
                  <a:pt x="13724" y="8640"/>
                </a:lnTo>
                <a:lnTo>
                  <a:pt x="14576" y="8349"/>
                </a:lnTo>
                <a:lnTo>
                  <a:pt x="15428" y="8058"/>
                </a:lnTo>
                <a:lnTo>
                  <a:pt x="16563" y="7767"/>
                </a:lnTo>
                <a:lnTo>
                  <a:pt x="18111" y="6764"/>
                </a:lnTo>
                <a:lnTo>
                  <a:pt x="18835" y="6895"/>
                </a:lnTo>
                <a:lnTo>
                  <a:pt x="22242" y="11548"/>
                </a:lnTo>
                <a:lnTo>
                  <a:pt x="21674" y="16491"/>
                </a:lnTo>
                <a:lnTo>
                  <a:pt x="21106" y="21434"/>
                </a:lnTo>
                <a:lnTo>
                  <a:pt x="16847" y="24924"/>
                </a:lnTo>
                <a:close/>
              </a:path>
            </a:pathLst>
          </a:custGeom>
          <a:solidFill>
            <a:srgbClr val="A67C52"/>
          </a:solidFill>
        </p:spPr>
        <p:txBody>
          <a:bodyPr wrap="square" lIns="0" tIns="0" rIns="0" bIns="0" rtlCol="0">
            <a:noAutofit/>
          </a:bodyPr>
          <a:lstStyle/>
          <a:p>
            <a:endParaRPr sz="1758"/>
          </a:p>
        </p:txBody>
      </p:sp>
      <p:sp>
        <p:nvSpPr>
          <p:cNvPr id="1307" name="object 589"/>
          <p:cNvSpPr/>
          <p:nvPr/>
        </p:nvSpPr>
        <p:spPr>
          <a:xfrm>
            <a:off x="10509035" y="2468242"/>
            <a:ext cx="16451" cy="19495"/>
          </a:xfrm>
          <a:custGeom>
            <a:avLst/>
            <a:gdLst/>
            <a:ahLst/>
            <a:cxnLst/>
            <a:rect l="l" t="t" r="r" b="b"/>
            <a:pathLst>
              <a:path w="16847" h="19964">
                <a:moveTo>
                  <a:pt x="6910" y="1353"/>
                </a:moveTo>
                <a:lnTo>
                  <a:pt x="8613" y="3098"/>
                </a:lnTo>
                <a:lnTo>
                  <a:pt x="10033" y="3970"/>
                </a:lnTo>
                <a:lnTo>
                  <a:pt x="9749" y="19091"/>
                </a:lnTo>
                <a:lnTo>
                  <a:pt x="10317" y="19091"/>
                </a:lnTo>
                <a:lnTo>
                  <a:pt x="10033" y="3970"/>
                </a:lnTo>
                <a:lnTo>
                  <a:pt x="10033" y="3098"/>
                </a:lnTo>
                <a:lnTo>
                  <a:pt x="10645" y="841"/>
                </a:lnTo>
                <a:lnTo>
                  <a:pt x="10989" y="869"/>
                </a:lnTo>
                <a:lnTo>
                  <a:pt x="13440" y="1062"/>
                </a:lnTo>
                <a:lnTo>
                  <a:pt x="12872" y="3680"/>
                </a:lnTo>
                <a:lnTo>
                  <a:pt x="13440" y="3680"/>
                </a:lnTo>
                <a:lnTo>
                  <a:pt x="16847" y="19964"/>
                </a:lnTo>
                <a:lnTo>
                  <a:pt x="12588" y="10368"/>
                </a:lnTo>
                <a:lnTo>
                  <a:pt x="12020" y="3680"/>
                </a:lnTo>
                <a:lnTo>
                  <a:pt x="11169" y="3970"/>
                </a:lnTo>
                <a:lnTo>
                  <a:pt x="10601" y="3389"/>
                </a:lnTo>
                <a:lnTo>
                  <a:pt x="10601" y="3098"/>
                </a:lnTo>
                <a:lnTo>
                  <a:pt x="10601" y="3389"/>
                </a:lnTo>
                <a:lnTo>
                  <a:pt x="11169" y="3970"/>
                </a:lnTo>
                <a:lnTo>
                  <a:pt x="10481" y="19259"/>
                </a:lnTo>
                <a:lnTo>
                  <a:pt x="8897" y="19091"/>
                </a:lnTo>
                <a:lnTo>
                  <a:pt x="7762" y="3970"/>
                </a:lnTo>
                <a:lnTo>
                  <a:pt x="4922" y="18510"/>
                </a:lnTo>
                <a:lnTo>
                  <a:pt x="1647" y="17867"/>
                </a:lnTo>
                <a:lnTo>
                  <a:pt x="663" y="4261"/>
                </a:lnTo>
                <a:lnTo>
                  <a:pt x="96" y="2807"/>
                </a:lnTo>
                <a:lnTo>
                  <a:pt x="0" y="0"/>
                </a:lnTo>
                <a:lnTo>
                  <a:pt x="5774" y="190"/>
                </a:lnTo>
                <a:lnTo>
                  <a:pt x="6056" y="478"/>
                </a:lnTo>
                <a:lnTo>
                  <a:pt x="3503" y="2807"/>
                </a:lnTo>
                <a:lnTo>
                  <a:pt x="4638" y="3970"/>
                </a:lnTo>
                <a:lnTo>
                  <a:pt x="2083" y="17928"/>
                </a:lnTo>
                <a:lnTo>
                  <a:pt x="4638" y="3970"/>
                </a:lnTo>
                <a:lnTo>
                  <a:pt x="6342" y="2807"/>
                </a:lnTo>
                <a:lnTo>
                  <a:pt x="6910" y="1353"/>
                </a:lnTo>
                <a:close/>
              </a:path>
            </a:pathLst>
          </a:custGeom>
          <a:solidFill>
            <a:srgbClr val="A67C52"/>
          </a:solidFill>
        </p:spPr>
        <p:txBody>
          <a:bodyPr wrap="square" lIns="0" tIns="0" rIns="0" bIns="0" rtlCol="0">
            <a:noAutofit/>
          </a:bodyPr>
          <a:lstStyle/>
          <a:p>
            <a:endParaRPr sz="1758"/>
          </a:p>
        </p:txBody>
      </p:sp>
      <p:sp>
        <p:nvSpPr>
          <p:cNvPr id="1308" name="object 590"/>
          <p:cNvSpPr/>
          <p:nvPr/>
        </p:nvSpPr>
        <p:spPr>
          <a:xfrm>
            <a:off x="10514673" y="2453663"/>
            <a:ext cx="15525" cy="18173"/>
          </a:xfrm>
          <a:custGeom>
            <a:avLst/>
            <a:gdLst/>
            <a:ahLst/>
            <a:cxnLst/>
            <a:rect l="l" t="t" r="r" b="b"/>
            <a:pathLst>
              <a:path w="15899" h="18610">
                <a:moveTo>
                  <a:pt x="8233" y="15993"/>
                </a:moveTo>
                <a:lnTo>
                  <a:pt x="6501" y="15729"/>
                </a:lnTo>
                <a:lnTo>
                  <a:pt x="5678" y="12794"/>
                </a:lnTo>
                <a:lnTo>
                  <a:pt x="6429" y="9970"/>
                </a:lnTo>
                <a:lnTo>
                  <a:pt x="3363" y="15268"/>
                </a:lnTo>
                <a:lnTo>
                  <a:pt x="3151" y="15636"/>
                </a:lnTo>
                <a:lnTo>
                  <a:pt x="2271" y="17156"/>
                </a:lnTo>
                <a:lnTo>
                  <a:pt x="1703" y="16865"/>
                </a:lnTo>
                <a:lnTo>
                  <a:pt x="3128" y="15634"/>
                </a:lnTo>
                <a:lnTo>
                  <a:pt x="3337" y="15264"/>
                </a:lnTo>
                <a:lnTo>
                  <a:pt x="6530" y="9595"/>
                </a:lnTo>
                <a:lnTo>
                  <a:pt x="6814" y="9305"/>
                </a:lnTo>
                <a:lnTo>
                  <a:pt x="0" y="2907"/>
                </a:lnTo>
                <a:lnTo>
                  <a:pt x="1135" y="2035"/>
                </a:lnTo>
                <a:lnTo>
                  <a:pt x="1987" y="1744"/>
                </a:lnTo>
                <a:lnTo>
                  <a:pt x="6814" y="9014"/>
                </a:lnTo>
                <a:lnTo>
                  <a:pt x="7665" y="0"/>
                </a:lnTo>
                <a:lnTo>
                  <a:pt x="8517" y="0"/>
                </a:lnTo>
                <a:lnTo>
                  <a:pt x="9085" y="290"/>
                </a:lnTo>
                <a:lnTo>
                  <a:pt x="9369" y="290"/>
                </a:lnTo>
                <a:lnTo>
                  <a:pt x="9653" y="581"/>
                </a:lnTo>
                <a:lnTo>
                  <a:pt x="10505" y="872"/>
                </a:lnTo>
                <a:lnTo>
                  <a:pt x="10789" y="872"/>
                </a:lnTo>
                <a:lnTo>
                  <a:pt x="11356" y="1163"/>
                </a:lnTo>
                <a:lnTo>
                  <a:pt x="11924" y="1744"/>
                </a:lnTo>
                <a:lnTo>
                  <a:pt x="12776" y="2326"/>
                </a:lnTo>
                <a:lnTo>
                  <a:pt x="13912" y="3198"/>
                </a:lnTo>
                <a:lnTo>
                  <a:pt x="15047" y="5234"/>
                </a:lnTo>
                <a:lnTo>
                  <a:pt x="15615" y="6397"/>
                </a:lnTo>
                <a:lnTo>
                  <a:pt x="15899" y="7851"/>
                </a:lnTo>
                <a:lnTo>
                  <a:pt x="15899" y="10759"/>
                </a:lnTo>
                <a:lnTo>
                  <a:pt x="15615" y="12213"/>
                </a:lnTo>
                <a:lnTo>
                  <a:pt x="15047" y="13376"/>
                </a:lnTo>
                <a:lnTo>
                  <a:pt x="14480" y="14539"/>
                </a:lnTo>
                <a:lnTo>
                  <a:pt x="13628" y="15411"/>
                </a:lnTo>
                <a:lnTo>
                  <a:pt x="13344" y="15702"/>
                </a:lnTo>
                <a:lnTo>
                  <a:pt x="12336" y="16734"/>
                </a:lnTo>
                <a:lnTo>
                  <a:pt x="10789" y="17737"/>
                </a:lnTo>
                <a:lnTo>
                  <a:pt x="9653" y="18028"/>
                </a:lnTo>
                <a:lnTo>
                  <a:pt x="8801" y="18319"/>
                </a:lnTo>
                <a:lnTo>
                  <a:pt x="7949" y="18610"/>
                </a:lnTo>
                <a:lnTo>
                  <a:pt x="8233" y="15993"/>
                </a:lnTo>
                <a:close/>
              </a:path>
            </a:pathLst>
          </a:custGeom>
          <a:solidFill>
            <a:srgbClr val="A67C52"/>
          </a:solidFill>
        </p:spPr>
        <p:txBody>
          <a:bodyPr wrap="square" lIns="0" tIns="0" rIns="0" bIns="0" rtlCol="0">
            <a:noAutofit/>
          </a:bodyPr>
          <a:lstStyle/>
          <a:p>
            <a:endParaRPr sz="1758"/>
          </a:p>
        </p:txBody>
      </p:sp>
      <p:sp>
        <p:nvSpPr>
          <p:cNvPr id="1309" name="object 591"/>
          <p:cNvSpPr/>
          <p:nvPr/>
        </p:nvSpPr>
        <p:spPr>
          <a:xfrm>
            <a:off x="10516249" y="2463040"/>
            <a:ext cx="4771" cy="5896"/>
          </a:xfrm>
          <a:custGeom>
            <a:avLst/>
            <a:gdLst/>
            <a:ahLst/>
            <a:cxnLst/>
            <a:rect l="l" t="t" r="r" b="b"/>
            <a:pathLst>
              <a:path w="4886" h="6038">
                <a:moveTo>
                  <a:pt x="0" y="5419"/>
                </a:moveTo>
                <a:lnTo>
                  <a:pt x="4886" y="0"/>
                </a:lnTo>
                <a:lnTo>
                  <a:pt x="1693" y="5668"/>
                </a:lnTo>
                <a:lnTo>
                  <a:pt x="1485" y="6038"/>
                </a:lnTo>
                <a:lnTo>
                  <a:pt x="0" y="5419"/>
                </a:lnTo>
                <a:close/>
              </a:path>
            </a:pathLst>
          </a:custGeom>
          <a:solidFill>
            <a:srgbClr val="A67C52"/>
          </a:solidFill>
        </p:spPr>
        <p:txBody>
          <a:bodyPr wrap="square" lIns="0" tIns="0" rIns="0" bIns="0" rtlCol="0">
            <a:noAutofit/>
          </a:bodyPr>
          <a:lstStyle/>
          <a:p>
            <a:endParaRPr sz="1758"/>
          </a:p>
        </p:txBody>
      </p:sp>
      <p:sp>
        <p:nvSpPr>
          <p:cNvPr id="1310" name="object 592"/>
          <p:cNvSpPr/>
          <p:nvPr/>
        </p:nvSpPr>
        <p:spPr>
          <a:xfrm>
            <a:off x="10457249" y="2472120"/>
            <a:ext cx="62020" cy="14930"/>
          </a:xfrm>
          <a:custGeom>
            <a:avLst/>
            <a:gdLst/>
            <a:ahLst/>
            <a:cxnLst/>
            <a:rect l="l" t="t" r="r" b="b"/>
            <a:pathLst>
              <a:path w="63513" h="15289">
                <a:moveTo>
                  <a:pt x="57954" y="14539"/>
                </a:moveTo>
                <a:lnTo>
                  <a:pt x="60794" y="0"/>
                </a:lnTo>
                <a:lnTo>
                  <a:pt x="61929" y="15120"/>
                </a:lnTo>
                <a:lnTo>
                  <a:pt x="63513" y="15289"/>
                </a:lnTo>
                <a:lnTo>
                  <a:pt x="52857" y="14440"/>
                </a:lnTo>
                <a:lnTo>
                  <a:pt x="43708" y="12468"/>
                </a:lnTo>
                <a:lnTo>
                  <a:pt x="29278" y="11049"/>
                </a:lnTo>
                <a:lnTo>
                  <a:pt x="21367" y="10247"/>
                </a:lnTo>
                <a:lnTo>
                  <a:pt x="10358" y="9257"/>
                </a:lnTo>
                <a:lnTo>
                  <a:pt x="0" y="1428"/>
                </a:lnTo>
                <a:lnTo>
                  <a:pt x="2708" y="289"/>
                </a:lnTo>
                <a:lnTo>
                  <a:pt x="3725" y="1163"/>
                </a:lnTo>
                <a:lnTo>
                  <a:pt x="16922" y="290"/>
                </a:lnTo>
                <a:lnTo>
                  <a:pt x="53696" y="290"/>
                </a:lnTo>
                <a:lnTo>
                  <a:pt x="54679" y="13896"/>
                </a:lnTo>
                <a:lnTo>
                  <a:pt x="57954" y="14539"/>
                </a:lnTo>
                <a:lnTo>
                  <a:pt x="60226" y="14830"/>
                </a:lnTo>
                <a:lnTo>
                  <a:pt x="57954" y="14539"/>
                </a:lnTo>
                <a:close/>
              </a:path>
            </a:pathLst>
          </a:custGeom>
          <a:solidFill>
            <a:srgbClr val="A67C52"/>
          </a:solidFill>
        </p:spPr>
        <p:txBody>
          <a:bodyPr wrap="square" lIns="0" tIns="0" rIns="0" bIns="0" rtlCol="0">
            <a:noAutofit/>
          </a:bodyPr>
          <a:lstStyle/>
          <a:p>
            <a:endParaRPr sz="1758"/>
          </a:p>
        </p:txBody>
      </p:sp>
      <p:sp>
        <p:nvSpPr>
          <p:cNvPr id="1311" name="object 593"/>
          <p:cNvSpPr/>
          <p:nvPr/>
        </p:nvSpPr>
        <p:spPr>
          <a:xfrm>
            <a:off x="10447549" y="2480271"/>
            <a:ext cx="61285" cy="5950"/>
          </a:xfrm>
          <a:custGeom>
            <a:avLst/>
            <a:gdLst/>
            <a:ahLst/>
            <a:cxnLst/>
            <a:rect l="l" t="t" r="r" b="b"/>
            <a:pathLst>
              <a:path w="62760" h="6093">
                <a:moveTo>
                  <a:pt x="0" y="3866"/>
                </a:moveTo>
                <a:lnTo>
                  <a:pt x="8317" y="0"/>
                </a:lnTo>
                <a:lnTo>
                  <a:pt x="20261" y="910"/>
                </a:lnTo>
                <a:lnTo>
                  <a:pt x="31270" y="1900"/>
                </a:lnTo>
                <a:lnTo>
                  <a:pt x="39181" y="2703"/>
                </a:lnTo>
                <a:lnTo>
                  <a:pt x="53611" y="4121"/>
                </a:lnTo>
                <a:lnTo>
                  <a:pt x="62760" y="6093"/>
                </a:lnTo>
                <a:lnTo>
                  <a:pt x="49576" y="5246"/>
                </a:lnTo>
                <a:lnTo>
                  <a:pt x="36683" y="4617"/>
                </a:lnTo>
                <a:lnTo>
                  <a:pt x="24106" y="4188"/>
                </a:lnTo>
                <a:lnTo>
                  <a:pt x="11870" y="3944"/>
                </a:lnTo>
                <a:lnTo>
                  <a:pt x="0" y="3866"/>
                </a:lnTo>
                <a:close/>
              </a:path>
            </a:pathLst>
          </a:custGeom>
          <a:solidFill>
            <a:srgbClr val="A67C52"/>
          </a:solidFill>
        </p:spPr>
        <p:txBody>
          <a:bodyPr wrap="square" lIns="0" tIns="0" rIns="0" bIns="0" rtlCol="0">
            <a:noAutofit/>
          </a:bodyPr>
          <a:lstStyle/>
          <a:p>
            <a:endParaRPr sz="1758"/>
          </a:p>
        </p:txBody>
      </p:sp>
      <p:sp>
        <p:nvSpPr>
          <p:cNvPr id="1312" name="object 594"/>
          <p:cNvSpPr/>
          <p:nvPr/>
        </p:nvSpPr>
        <p:spPr>
          <a:xfrm>
            <a:off x="10517416" y="2468810"/>
            <a:ext cx="4713" cy="3321"/>
          </a:xfrm>
          <a:custGeom>
            <a:avLst/>
            <a:gdLst/>
            <a:ahLst/>
            <a:cxnLst/>
            <a:rect l="l" t="t" r="r" b="b"/>
            <a:pathLst>
              <a:path w="4826" h="3401">
                <a:moveTo>
                  <a:pt x="2031" y="272"/>
                </a:moveTo>
                <a:lnTo>
                  <a:pt x="1419" y="2528"/>
                </a:lnTo>
                <a:lnTo>
                  <a:pt x="851" y="2238"/>
                </a:lnTo>
                <a:lnTo>
                  <a:pt x="1419" y="2528"/>
                </a:lnTo>
                <a:lnTo>
                  <a:pt x="1419" y="3401"/>
                </a:lnTo>
                <a:lnTo>
                  <a:pt x="0" y="2528"/>
                </a:lnTo>
                <a:lnTo>
                  <a:pt x="567" y="2238"/>
                </a:lnTo>
                <a:lnTo>
                  <a:pt x="2027" y="272"/>
                </a:lnTo>
                <a:lnTo>
                  <a:pt x="2100" y="0"/>
                </a:lnTo>
                <a:lnTo>
                  <a:pt x="2415" y="46"/>
                </a:lnTo>
                <a:lnTo>
                  <a:pt x="4826" y="493"/>
                </a:lnTo>
                <a:lnTo>
                  <a:pt x="2375" y="299"/>
                </a:lnTo>
                <a:lnTo>
                  <a:pt x="2031" y="272"/>
                </a:lnTo>
                <a:close/>
              </a:path>
            </a:pathLst>
          </a:custGeom>
          <a:solidFill>
            <a:srgbClr val="A67C52"/>
          </a:solidFill>
        </p:spPr>
        <p:txBody>
          <a:bodyPr wrap="square" lIns="0" tIns="0" rIns="0" bIns="0" rtlCol="0">
            <a:noAutofit/>
          </a:bodyPr>
          <a:lstStyle/>
          <a:p>
            <a:endParaRPr sz="1758"/>
          </a:p>
        </p:txBody>
      </p:sp>
      <p:sp>
        <p:nvSpPr>
          <p:cNvPr id="1313" name="object 595"/>
          <p:cNvSpPr/>
          <p:nvPr/>
        </p:nvSpPr>
        <p:spPr>
          <a:xfrm>
            <a:off x="10471389" y="2466275"/>
            <a:ext cx="38293" cy="6147"/>
          </a:xfrm>
          <a:custGeom>
            <a:avLst/>
            <a:gdLst/>
            <a:ahLst/>
            <a:cxnLst/>
            <a:rect l="l" t="t" r="r" b="b"/>
            <a:pathLst>
              <a:path w="39215" h="6295">
                <a:moveTo>
                  <a:pt x="0" y="0"/>
                </a:moveTo>
                <a:lnTo>
                  <a:pt x="12547" y="485"/>
                </a:lnTo>
                <a:lnTo>
                  <a:pt x="4373" y="6167"/>
                </a:lnTo>
                <a:lnTo>
                  <a:pt x="18032" y="5427"/>
                </a:lnTo>
                <a:lnTo>
                  <a:pt x="29876" y="4975"/>
                </a:lnTo>
                <a:lnTo>
                  <a:pt x="38551" y="2033"/>
                </a:lnTo>
                <a:lnTo>
                  <a:pt x="38647" y="4841"/>
                </a:lnTo>
                <a:lnTo>
                  <a:pt x="39215" y="6295"/>
                </a:lnTo>
                <a:lnTo>
                  <a:pt x="2442" y="6295"/>
                </a:lnTo>
                <a:lnTo>
                  <a:pt x="0" y="0"/>
                </a:lnTo>
                <a:close/>
              </a:path>
            </a:pathLst>
          </a:custGeom>
          <a:solidFill>
            <a:srgbClr val="A67C52"/>
          </a:solidFill>
        </p:spPr>
        <p:txBody>
          <a:bodyPr wrap="square" lIns="0" tIns="0" rIns="0" bIns="0" rtlCol="0">
            <a:noAutofit/>
          </a:bodyPr>
          <a:lstStyle/>
          <a:p>
            <a:endParaRPr sz="1758"/>
          </a:p>
        </p:txBody>
      </p:sp>
      <p:sp>
        <p:nvSpPr>
          <p:cNvPr id="1314" name="object 596"/>
          <p:cNvSpPr/>
          <p:nvPr/>
        </p:nvSpPr>
        <p:spPr>
          <a:xfrm>
            <a:off x="10475660" y="2466731"/>
            <a:ext cx="33374" cy="5548"/>
          </a:xfrm>
          <a:custGeom>
            <a:avLst/>
            <a:gdLst/>
            <a:ahLst/>
            <a:cxnLst/>
            <a:rect l="l" t="t" r="r" b="b"/>
            <a:pathLst>
              <a:path w="34177" h="5682">
                <a:moveTo>
                  <a:pt x="0" y="5682"/>
                </a:moveTo>
                <a:lnTo>
                  <a:pt x="8174" y="0"/>
                </a:lnTo>
                <a:lnTo>
                  <a:pt x="21027" y="677"/>
                </a:lnTo>
                <a:lnTo>
                  <a:pt x="34177" y="1548"/>
                </a:lnTo>
                <a:lnTo>
                  <a:pt x="25502" y="4490"/>
                </a:lnTo>
                <a:lnTo>
                  <a:pt x="13659" y="4941"/>
                </a:lnTo>
                <a:lnTo>
                  <a:pt x="0" y="5682"/>
                </a:lnTo>
                <a:close/>
              </a:path>
            </a:pathLst>
          </a:custGeom>
          <a:solidFill>
            <a:srgbClr val="A67C52"/>
          </a:solidFill>
        </p:spPr>
        <p:txBody>
          <a:bodyPr wrap="square" lIns="0" tIns="0" rIns="0" bIns="0" rtlCol="0">
            <a:noAutofit/>
          </a:bodyPr>
          <a:lstStyle/>
          <a:p>
            <a:endParaRPr sz="1758"/>
          </a:p>
        </p:txBody>
      </p:sp>
      <p:sp>
        <p:nvSpPr>
          <p:cNvPr id="1315" name="object 597"/>
          <p:cNvSpPr/>
          <p:nvPr/>
        </p:nvSpPr>
        <p:spPr>
          <a:xfrm>
            <a:off x="10366375" y="2460527"/>
            <a:ext cx="81174" cy="11846"/>
          </a:xfrm>
          <a:custGeom>
            <a:avLst/>
            <a:gdLst/>
            <a:ahLst/>
            <a:cxnLst/>
            <a:rect l="l" t="t" r="r" b="b"/>
            <a:pathLst>
              <a:path w="83128" h="12131">
                <a:moveTo>
                  <a:pt x="60343" y="5797"/>
                </a:moveTo>
                <a:lnTo>
                  <a:pt x="83128" y="5480"/>
                </a:lnTo>
                <a:lnTo>
                  <a:pt x="66709" y="12131"/>
                </a:lnTo>
                <a:lnTo>
                  <a:pt x="57995" y="12101"/>
                </a:lnTo>
                <a:lnTo>
                  <a:pt x="49242" y="12058"/>
                </a:lnTo>
                <a:lnTo>
                  <a:pt x="40135" y="12000"/>
                </a:lnTo>
                <a:lnTo>
                  <a:pt x="30363" y="11924"/>
                </a:lnTo>
                <a:lnTo>
                  <a:pt x="19612" y="11829"/>
                </a:lnTo>
                <a:lnTo>
                  <a:pt x="7570" y="11712"/>
                </a:lnTo>
                <a:lnTo>
                  <a:pt x="0" y="9824"/>
                </a:lnTo>
                <a:lnTo>
                  <a:pt x="1827" y="2663"/>
                </a:lnTo>
                <a:lnTo>
                  <a:pt x="18707" y="1070"/>
                </a:lnTo>
                <a:lnTo>
                  <a:pt x="30416" y="0"/>
                </a:lnTo>
                <a:lnTo>
                  <a:pt x="18732" y="8060"/>
                </a:lnTo>
                <a:lnTo>
                  <a:pt x="30416" y="0"/>
                </a:lnTo>
                <a:lnTo>
                  <a:pt x="38862" y="6687"/>
                </a:lnTo>
                <a:lnTo>
                  <a:pt x="60343" y="5797"/>
                </a:lnTo>
                <a:close/>
              </a:path>
            </a:pathLst>
          </a:custGeom>
          <a:solidFill>
            <a:srgbClr val="A67C52"/>
          </a:solidFill>
        </p:spPr>
        <p:txBody>
          <a:bodyPr wrap="square" lIns="0" tIns="0" rIns="0" bIns="0" rtlCol="0">
            <a:noAutofit/>
          </a:bodyPr>
          <a:lstStyle/>
          <a:p>
            <a:endParaRPr sz="1758"/>
          </a:p>
        </p:txBody>
      </p:sp>
      <p:sp>
        <p:nvSpPr>
          <p:cNvPr id="1316" name="object 598"/>
          <p:cNvSpPr/>
          <p:nvPr/>
        </p:nvSpPr>
        <p:spPr>
          <a:xfrm>
            <a:off x="10512727" y="2462768"/>
            <a:ext cx="8594" cy="2555"/>
          </a:xfrm>
          <a:custGeom>
            <a:avLst/>
            <a:gdLst/>
            <a:ahLst/>
            <a:cxnLst/>
            <a:rect l="l" t="t" r="r" b="b"/>
            <a:pathLst>
              <a:path w="8801" h="2617">
                <a:moveTo>
                  <a:pt x="0" y="1453"/>
                </a:moveTo>
                <a:lnTo>
                  <a:pt x="0" y="0"/>
                </a:lnTo>
                <a:lnTo>
                  <a:pt x="8801" y="0"/>
                </a:lnTo>
                <a:lnTo>
                  <a:pt x="283" y="2617"/>
                </a:lnTo>
                <a:lnTo>
                  <a:pt x="0" y="1453"/>
                </a:lnTo>
                <a:close/>
              </a:path>
            </a:pathLst>
          </a:custGeom>
          <a:solidFill>
            <a:srgbClr val="A67C52"/>
          </a:solidFill>
        </p:spPr>
        <p:txBody>
          <a:bodyPr wrap="square" lIns="0" tIns="0" rIns="0" bIns="0" rtlCol="0">
            <a:noAutofit/>
          </a:bodyPr>
          <a:lstStyle/>
          <a:p>
            <a:endParaRPr sz="1758"/>
          </a:p>
        </p:txBody>
      </p:sp>
      <p:sp>
        <p:nvSpPr>
          <p:cNvPr id="1317" name="object 599"/>
          <p:cNvSpPr/>
          <p:nvPr/>
        </p:nvSpPr>
        <p:spPr>
          <a:xfrm>
            <a:off x="10472517" y="2453095"/>
            <a:ext cx="48533" cy="8802"/>
          </a:xfrm>
          <a:custGeom>
            <a:avLst/>
            <a:gdLst/>
            <a:ahLst/>
            <a:cxnLst/>
            <a:rect l="l" t="t" r="r" b="b"/>
            <a:pathLst>
              <a:path w="49701" h="9014">
                <a:moveTo>
                  <a:pt x="37492" y="0"/>
                </a:moveTo>
                <a:lnTo>
                  <a:pt x="44591" y="0"/>
                </a:lnTo>
                <a:lnTo>
                  <a:pt x="47146" y="290"/>
                </a:lnTo>
                <a:lnTo>
                  <a:pt x="48849" y="290"/>
                </a:lnTo>
                <a:lnTo>
                  <a:pt x="49133" y="6106"/>
                </a:lnTo>
                <a:lnTo>
                  <a:pt x="49661" y="8820"/>
                </a:lnTo>
                <a:lnTo>
                  <a:pt x="47998" y="872"/>
                </a:lnTo>
                <a:lnTo>
                  <a:pt x="48282" y="872"/>
                </a:lnTo>
                <a:lnTo>
                  <a:pt x="47998" y="872"/>
                </a:lnTo>
                <a:lnTo>
                  <a:pt x="46578" y="1453"/>
                </a:lnTo>
                <a:lnTo>
                  <a:pt x="46294" y="1453"/>
                </a:lnTo>
                <a:lnTo>
                  <a:pt x="46578" y="1453"/>
                </a:lnTo>
                <a:lnTo>
                  <a:pt x="49701" y="9014"/>
                </a:lnTo>
                <a:lnTo>
                  <a:pt x="45726" y="1744"/>
                </a:lnTo>
                <a:lnTo>
                  <a:pt x="46294" y="1163"/>
                </a:lnTo>
                <a:lnTo>
                  <a:pt x="44023" y="1163"/>
                </a:lnTo>
                <a:lnTo>
                  <a:pt x="34690" y="1369"/>
                </a:lnTo>
                <a:lnTo>
                  <a:pt x="21654" y="1444"/>
                </a:lnTo>
                <a:lnTo>
                  <a:pt x="6545" y="1453"/>
                </a:lnTo>
                <a:lnTo>
                  <a:pt x="0" y="1448"/>
                </a:lnTo>
                <a:lnTo>
                  <a:pt x="3063" y="1258"/>
                </a:lnTo>
                <a:lnTo>
                  <a:pt x="16148" y="581"/>
                </a:lnTo>
                <a:lnTo>
                  <a:pt x="27700" y="150"/>
                </a:lnTo>
                <a:lnTo>
                  <a:pt x="37492" y="0"/>
                </a:lnTo>
                <a:close/>
              </a:path>
            </a:pathLst>
          </a:custGeom>
          <a:solidFill>
            <a:srgbClr val="A67C52"/>
          </a:solidFill>
        </p:spPr>
        <p:txBody>
          <a:bodyPr wrap="square" lIns="0" tIns="0" rIns="0" bIns="0" rtlCol="0">
            <a:noAutofit/>
          </a:bodyPr>
          <a:lstStyle/>
          <a:p>
            <a:endParaRPr sz="1758"/>
          </a:p>
        </p:txBody>
      </p:sp>
      <p:sp>
        <p:nvSpPr>
          <p:cNvPr id="1318" name="object 600"/>
          <p:cNvSpPr/>
          <p:nvPr/>
        </p:nvSpPr>
        <p:spPr>
          <a:xfrm>
            <a:off x="10519246" y="2471848"/>
            <a:ext cx="6216" cy="15901"/>
          </a:xfrm>
          <a:custGeom>
            <a:avLst/>
            <a:gdLst/>
            <a:ahLst/>
            <a:cxnLst/>
            <a:rect l="l" t="t" r="r" b="b"/>
            <a:pathLst>
              <a:path w="6366" h="16284">
                <a:moveTo>
                  <a:pt x="698" y="15635"/>
                </a:moveTo>
                <a:lnTo>
                  <a:pt x="119" y="15702"/>
                </a:lnTo>
                <a:lnTo>
                  <a:pt x="687" y="290"/>
                </a:lnTo>
                <a:lnTo>
                  <a:pt x="1539" y="0"/>
                </a:lnTo>
                <a:lnTo>
                  <a:pt x="2107" y="6688"/>
                </a:lnTo>
                <a:lnTo>
                  <a:pt x="6366" y="16284"/>
                </a:lnTo>
                <a:lnTo>
                  <a:pt x="1539" y="15702"/>
                </a:lnTo>
                <a:lnTo>
                  <a:pt x="698" y="15635"/>
                </a:lnTo>
                <a:close/>
              </a:path>
            </a:pathLst>
          </a:custGeom>
          <a:solidFill>
            <a:srgbClr val="A67C52"/>
          </a:solidFill>
        </p:spPr>
        <p:txBody>
          <a:bodyPr wrap="square" lIns="0" tIns="0" rIns="0" bIns="0" rtlCol="0">
            <a:noAutofit/>
          </a:bodyPr>
          <a:lstStyle/>
          <a:p>
            <a:endParaRPr sz="1758"/>
          </a:p>
        </p:txBody>
      </p:sp>
      <p:sp>
        <p:nvSpPr>
          <p:cNvPr id="1319" name="object 601"/>
          <p:cNvSpPr/>
          <p:nvPr/>
        </p:nvSpPr>
        <p:spPr>
          <a:xfrm>
            <a:off x="10407967" y="2474414"/>
            <a:ext cx="37441" cy="5096"/>
          </a:xfrm>
          <a:custGeom>
            <a:avLst/>
            <a:gdLst/>
            <a:ahLst/>
            <a:cxnLst/>
            <a:rect l="l" t="t" r="r" b="b"/>
            <a:pathLst>
              <a:path w="38342" h="5219">
                <a:moveTo>
                  <a:pt x="38342" y="0"/>
                </a:moveTo>
                <a:lnTo>
                  <a:pt x="36076" y="5219"/>
                </a:lnTo>
                <a:lnTo>
                  <a:pt x="22556" y="4603"/>
                </a:lnTo>
                <a:lnTo>
                  <a:pt x="8396" y="4200"/>
                </a:lnTo>
                <a:lnTo>
                  <a:pt x="0" y="3202"/>
                </a:lnTo>
                <a:lnTo>
                  <a:pt x="13019" y="2080"/>
                </a:lnTo>
                <a:lnTo>
                  <a:pt x="25833" y="1005"/>
                </a:lnTo>
                <a:lnTo>
                  <a:pt x="38342" y="0"/>
                </a:lnTo>
                <a:close/>
              </a:path>
            </a:pathLst>
          </a:custGeom>
          <a:solidFill>
            <a:srgbClr val="A67C52"/>
          </a:solidFill>
        </p:spPr>
        <p:txBody>
          <a:bodyPr wrap="square" lIns="0" tIns="0" rIns="0" bIns="0" rtlCol="0">
            <a:noAutofit/>
          </a:bodyPr>
          <a:lstStyle/>
          <a:p>
            <a:endParaRPr sz="1758"/>
          </a:p>
        </p:txBody>
      </p:sp>
      <p:sp>
        <p:nvSpPr>
          <p:cNvPr id="1320" name="object 602"/>
          <p:cNvSpPr/>
          <p:nvPr/>
        </p:nvSpPr>
        <p:spPr>
          <a:xfrm>
            <a:off x="10472517" y="2454243"/>
            <a:ext cx="42988" cy="13069"/>
          </a:xfrm>
          <a:custGeom>
            <a:avLst/>
            <a:gdLst/>
            <a:ahLst/>
            <a:cxnLst/>
            <a:rect l="l" t="t" r="r" b="b"/>
            <a:pathLst>
              <a:path w="44023" h="13384">
                <a:moveTo>
                  <a:pt x="0" y="285"/>
                </a:moveTo>
                <a:lnTo>
                  <a:pt x="6545" y="290"/>
                </a:lnTo>
                <a:lnTo>
                  <a:pt x="21654" y="281"/>
                </a:lnTo>
                <a:lnTo>
                  <a:pt x="34690" y="206"/>
                </a:lnTo>
                <a:lnTo>
                  <a:pt x="44023" y="0"/>
                </a:lnTo>
                <a:lnTo>
                  <a:pt x="42035" y="4652"/>
                </a:lnTo>
                <a:lnTo>
                  <a:pt x="41467" y="5815"/>
                </a:lnTo>
                <a:lnTo>
                  <a:pt x="41183" y="7269"/>
                </a:lnTo>
                <a:lnTo>
                  <a:pt x="37075" y="13384"/>
                </a:lnTo>
                <a:lnTo>
                  <a:pt x="26697" y="12117"/>
                </a:lnTo>
                <a:lnTo>
                  <a:pt x="13927" y="10747"/>
                </a:lnTo>
                <a:lnTo>
                  <a:pt x="0" y="285"/>
                </a:lnTo>
                <a:close/>
              </a:path>
            </a:pathLst>
          </a:custGeom>
          <a:solidFill>
            <a:srgbClr val="A67C52"/>
          </a:solidFill>
        </p:spPr>
        <p:txBody>
          <a:bodyPr wrap="square" lIns="0" tIns="0" rIns="0" bIns="0" rtlCol="0">
            <a:noAutofit/>
          </a:bodyPr>
          <a:lstStyle/>
          <a:p>
            <a:endParaRPr sz="1758"/>
          </a:p>
        </p:txBody>
      </p:sp>
      <p:sp>
        <p:nvSpPr>
          <p:cNvPr id="1321" name="object 603"/>
          <p:cNvSpPr/>
          <p:nvPr/>
        </p:nvSpPr>
        <p:spPr>
          <a:xfrm>
            <a:off x="10260960" y="2454374"/>
            <a:ext cx="211526" cy="53238"/>
          </a:xfrm>
          <a:custGeom>
            <a:avLst/>
            <a:gdLst/>
            <a:ahLst/>
            <a:cxnLst/>
            <a:rect l="l" t="t" r="r" b="b"/>
            <a:pathLst>
              <a:path w="216618" h="54520">
                <a:moveTo>
                  <a:pt x="194203" y="1597"/>
                </a:moveTo>
                <a:lnTo>
                  <a:pt x="205290" y="839"/>
                </a:lnTo>
                <a:lnTo>
                  <a:pt x="212184" y="134"/>
                </a:lnTo>
                <a:lnTo>
                  <a:pt x="216618" y="138"/>
                </a:lnTo>
                <a:lnTo>
                  <a:pt x="215628" y="9243"/>
                </a:lnTo>
                <a:lnTo>
                  <a:pt x="203229" y="11875"/>
                </a:lnTo>
                <a:lnTo>
                  <a:pt x="193220" y="18456"/>
                </a:lnTo>
                <a:lnTo>
                  <a:pt x="183648" y="18445"/>
                </a:lnTo>
                <a:lnTo>
                  <a:pt x="176374" y="21519"/>
                </a:lnTo>
                <a:lnTo>
                  <a:pt x="163559" y="22594"/>
                </a:lnTo>
                <a:lnTo>
                  <a:pt x="150540" y="23715"/>
                </a:lnTo>
                <a:lnTo>
                  <a:pt x="140522" y="24589"/>
                </a:lnTo>
                <a:lnTo>
                  <a:pt x="136017" y="24613"/>
                </a:lnTo>
                <a:lnTo>
                  <a:pt x="123743" y="24849"/>
                </a:lnTo>
                <a:lnTo>
                  <a:pt x="111257" y="25306"/>
                </a:lnTo>
                <a:lnTo>
                  <a:pt x="98605" y="26006"/>
                </a:lnTo>
                <a:lnTo>
                  <a:pt x="90664" y="18183"/>
                </a:lnTo>
                <a:lnTo>
                  <a:pt x="74867" y="20455"/>
                </a:lnTo>
                <a:lnTo>
                  <a:pt x="60608" y="22846"/>
                </a:lnTo>
                <a:lnTo>
                  <a:pt x="47934" y="25263"/>
                </a:lnTo>
                <a:lnTo>
                  <a:pt x="47289" y="31658"/>
                </a:lnTo>
                <a:lnTo>
                  <a:pt x="45342" y="33966"/>
                </a:lnTo>
                <a:lnTo>
                  <a:pt x="48214" y="44048"/>
                </a:lnTo>
                <a:lnTo>
                  <a:pt x="37837" y="46316"/>
                </a:lnTo>
                <a:lnTo>
                  <a:pt x="36172" y="34896"/>
                </a:lnTo>
                <a:lnTo>
                  <a:pt x="28960" y="35619"/>
                </a:lnTo>
                <a:lnTo>
                  <a:pt x="34517" y="33890"/>
                </a:lnTo>
                <a:lnTo>
                  <a:pt x="27526" y="29812"/>
                </a:lnTo>
                <a:lnTo>
                  <a:pt x="24264" y="17617"/>
                </a:lnTo>
                <a:lnTo>
                  <a:pt x="20200" y="18049"/>
                </a:lnTo>
                <a:lnTo>
                  <a:pt x="20918" y="31498"/>
                </a:lnTo>
                <a:lnTo>
                  <a:pt x="19885" y="31762"/>
                </a:lnTo>
                <a:lnTo>
                  <a:pt x="16183" y="37073"/>
                </a:lnTo>
                <a:lnTo>
                  <a:pt x="21010" y="36491"/>
                </a:lnTo>
                <a:lnTo>
                  <a:pt x="21845" y="36406"/>
                </a:lnTo>
                <a:lnTo>
                  <a:pt x="22707" y="36318"/>
                </a:lnTo>
                <a:lnTo>
                  <a:pt x="23849" y="36201"/>
                </a:lnTo>
                <a:lnTo>
                  <a:pt x="29184" y="48401"/>
                </a:lnTo>
                <a:lnTo>
                  <a:pt x="22303" y="50211"/>
                </a:lnTo>
                <a:lnTo>
                  <a:pt x="21862" y="36491"/>
                </a:lnTo>
                <a:lnTo>
                  <a:pt x="22303" y="50211"/>
                </a:lnTo>
                <a:lnTo>
                  <a:pt x="17243" y="51654"/>
                </a:lnTo>
                <a:lnTo>
                  <a:pt x="14051" y="52636"/>
                </a:lnTo>
                <a:lnTo>
                  <a:pt x="12776" y="53066"/>
                </a:lnTo>
                <a:lnTo>
                  <a:pt x="8233" y="54520"/>
                </a:lnTo>
                <a:lnTo>
                  <a:pt x="3123" y="51903"/>
                </a:lnTo>
                <a:lnTo>
                  <a:pt x="1419" y="46960"/>
                </a:lnTo>
                <a:lnTo>
                  <a:pt x="0" y="42307"/>
                </a:lnTo>
                <a:lnTo>
                  <a:pt x="2555" y="37073"/>
                </a:lnTo>
                <a:lnTo>
                  <a:pt x="7382" y="35328"/>
                </a:lnTo>
                <a:lnTo>
                  <a:pt x="7777" y="35218"/>
                </a:lnTo>
                <a:lnTo>
                  <a:pt x="9964" y="34556"/>
                </a:lnTo>
                <a:lnTo>
                  <a:pt x="12284" y="33879"/>
                </a:lnTo>
                <a:lnTo>
                  <a:pt x="14016" y="33373"/>
                </a:lnTo>
                <a:lnTo>
                  <a:pt x="18171" y="18463"/>
                </a:lnTo>
                <a:lnTo>
                  <a:pt x="19036" y="18286"/>
                </a:lnTo>
                <a:lnTo>
                  <a:pt x="20158" y="27477"/>
                </a:lnTo>
                <a:lnTo>
                  <a:pt x="20179" y="18052"/>
                </a:lnTo>
                <a:lnTo>
                  <a:pt x="25260" y="17012"/>
                </a:lnTo>
                <a:lnTo>
                  <a:pt x="29524" y="17060"/>
                </a:lnTo>
                <a:lnTo>
                  <a:pt x="36891" y="27615"/>
                </a:lnTo>
                <a:lnTo>
                  <a:pt x="48179" y="17271"/>
                </a:lnTo>
                <a:lnTo>
                  <a:pt x="68516" y="17499"/>
                </a:lnTo>
                <a:lnTo>
                  <a:pt x="63809" y="13502"/>
                </a:lnTo>
                <a:lnTo>
                  <a:pt x="69243" y="10167"/>
                </a:lnTo>
                <a:lnTo>
                  <a:pt x="82091" y="8882"/>
                </a:lnTo>
                <a:lnTo>
                  <a:pt x="78064" y="12064"/>
                </a:lnTo>
                <a:lnTo>
                  <a:pt x="82091" y="8882"/>
                </a:lnTo>
                <a:lnTo>
                  <a:pt x="93484" y="10537"/>
                </a:lnTo>
                <a:lnTo>
                  <a:pt x="86311" y="17696"/>
                </a:lnTo>
                <a:lnTo>
                  <a:pt x="94037" y="17780"/>
                </a:lnTo>
                <a:lnTo>
                  <a:pt x="101875" y="17865"/>
                </a:lnTo>
                <a:lnTo>
                  <a:pt x="115522" y="18006"/>
                </a:lnTo>
                <a:lnTo>
                  <a:pt x="127564" y="18124"/>
                </a:lnTo>
                <a:lnTo>
                  <a:pt x="138315" y="18219"/>
                </a:lnTo>
                <a:lnTo>
                  <a:pt x="148087" y="18294"/>
                </a:lnTo>
                <a:lnTo>
                  <a:pt x="157194" y="18352"/>
                </a:lnTo>
                <a:lnTo>
                  <a:pt x="165947" y="18395"/>
                </a:lnTo>
                <a:lnTo>
                  <a:pt x="174661" y="18425"/>
                </a:lnTo>
                <a:lnTo>
                  <a:pt x="191080" y="11775"/>
                </a:lnTo>
                <a:lnTo>
                  <a:pt x="191316" y="11775"/>
                </a:lnTo>
                <a:lnTo>
                  <a:pt x="198806" y="8015"/>
                </a:lnTo>
                <a:lnTo>
                  <a:pt x="180325" y="7032"/>
                </a:lnTo>
                <a:lnTo>
                  <a:pt x="160429" y="6410"/>
                </a:lnTo>
                <a:lnTo>
                  <a:pt x="144233" y="6250"/>
                </a:lnTo>
                <a:lnTo>
                  <a:pt x="143832" y="5795"/>
                </a:lnTo>
                <a:lnTo>
                  <a:pt x="161007" y="4285"/>
                </a:lnTo>
                <a:lnTo>
                  <a:pt x="177895" y="2873"/>
                </a:lnTo>
                <a:lnTo>
                  <a:pt x="175166" y="0"/>
                </a:lnTo>
                <a:lnTo>
                  <a:pt x="188036" y="62"/>
                </a:lnTo>
                <a:lnTo>
                  <a:pt x="200425" y="107"/>
                </a:lnTo>
                <a:lnTo>
                  <a:pt x="205290" y="839"/>
                </a:lnTo>
                <a:lnTo>
                  <a:pt x="194203" y="1597"/>
                </a:lnTo>
                <a:close/>
              </a:path>
            </a:pathLst>
          </a:custGeom>
          <a:solidFill>
            <a:srgbClr val="A67C52"/>
          </a:solidFill>
        </p:spPr>
        <p:txBody>
          <a:bodyPr wrap="square" lIns="0" tIns="0" rIns="0" bIns="0" rtlCol="0">
            <a:noAutofit/>
          </a:bodyPr>
          <a:lstStyle/>
          <a:p>
            <a:endParaRPr sz="1758"/>
          </a:p>
        </p:txBody>
      </p:sp>
      <p:sp>
        <p:nvSpPr>
          <p:cNvPr id="1322" name="object 604"/>
          <p:cNvSpPr/>
          <p:nvPr/>
        </p:nvSpPr>
        <p:spPr>
          <a:xfrm>
            <a:off x="10356618" y="2453680"/>
            <a:ext cx="36335" cy="7678"/>
          </a:xfrm>
          <a:custGeom>
            <a:avLst/>
            <a:gdLst/>
            <a:ahLst/>
            <a:cxnLst/>
            <a:rect l="l" t="t" r="r" b="b"/>
            <a:pathLst>
              <a:path w="37210" h="7863">
                <a:moveTo>
                  <a:pt x="37210" y="432"/>
                </a:moveTo>
                <a:lnTo>
                  <a:pt x="34268" y="7070"/>
                </a:lnTo>
                <a:lnTo>
                  <a:pt x="22007" y="7357"/>
                </a:lnTo>
                <a:lnTo>
                  <a:pt x="9538" y="7863"/>
                </a:lnTo>
                <a:lnTo>
                  <a:pt x="0" y="0"/>
                </a:lnTo>
                <a:lnTo>
                  <a:pt x="10875" y="145"/>
                </a:lnTo>
                <a:lnTo>
                  <a:pt x="23910" y="298"/>
                </a:lnTo>
                <a:lnTo>
                  <a:pt x="37210" y="432"/>
                </a:lnTo>
                <a:close/>
              </a:path>
            </a:pathLst>
          </a:custGeom>
          <a:solidFill>
            <a:srgbClr val="A67C52"/>
          </a:solidFill>
        </p:spPr>
        <p:txBody>
          <a:bodyPr wrap="square" lIns="0" tIns="0" rIns="0" bIns="0" rtlCol="0">
            <a:noAutofit/>
          </a:bodyPr>
          <a:lstStyle/>
          <a:p>
            <a:endParaRPr sz="1758"/>
          </a:p>
        </p:txBody>
      </p:sp>
      <p:sp>
        <p:nvSpPr>
          <p:cNvPr id="1323" name="object 605"/>
          <p:cNvSpPr/>
          <p:nvPr/>
        </p:nvSpPr>
        <p:spPr>
          <a:xfrm>
            <a:off x="10307139" y="2472131"/>
            <a:ext cx="50110" cy="13158"/>
          </a:xfrm>
          <a:custGeom>
            <a:avLst/>
            <a:gdLst/>
            <a:ahLst/>
            <a:cxnLst/>
            <a:rect l="l" t="t" r="r" b="b"/>
            <a:pathLst>
              <a:path w="51316" h="13475">
                <a:moveTo>
                  <a:pt x="0" y="13475"/>
                </a:moveTo>
                <a:lnTo>
                  <a:pt x="644" y="7080"/>
                </a:lnTo>
                <a:lnTo>
                  <a:pt x="13319" y="4663"/>
                </a:lnTo>
                <a:lnTo>
                  <a:pt x="27577" y="2272"/>
                </a:lnTo>
                <a:lnTo>
                  <a:pt x="43374" y="0"/>
                </a:lnTo>
                <a:lnTo>
                  <a:pt x="51316" y="7823"/>
                </a:lnTo>
                <a:lnTo>
                  <a:pt x="38546" y="8787"/>
                </a:lnTo>
                <a:lnTo>
                  <a:pt x="25706" y="10037"/>
                </a:lnTo>
                <a:lnTo>
                  <a:pt x="12841" y="11592"/>
                </a:lnTo>
                <a:lnTo>
                  <a:pt x="0" y="13475"/>
                </a:lnTo>
                <a:close/>
              </a:path>
            </a:pathLst>
          </a:custGeom>
          <a:solidFill>
            <a:srgbClr val="A67C52"/>
          </a:solidFill>
        </p:spPr>
        <p:txBody>
          <a:bodyPr wrap="square" lIns="0" tIns="0" rIns="0" bIns="0" rtlCol="0">
            <a:noAutofit/>
          </a:bodyPr>
          <a:lstStyle/>
          <a:p>
            <a:endParaRPr sz="1758"/>
          </a:p>
        </p:txBody>
      </p:sp>
      <p:sp>
        <p:nvSpPr>
          <p:cNvPr id="1324" name="object 606"/>
          <p:cNvSpPr/>
          <p:nvPr/>
        </p:nvSpPr>
        <p:spPr>
          <a:xfrm>
            <a:off x="10456675" y="2454497"/>
            <a:ext cx="11482" cy="714"/>
          </a:xfrm>
          <a:custGeom>
            <a:avLst/>
            <a:gdLst/>
            <a:ahLst/>
            <a:cxnLst/>
            <a:rect l="l" t="t" r="r" b="b"/>
            <a:pathLst>
              <a:path w="11758" h="731">
                <a:moveTo>
                  <a:pt x="4864" y="731"/>
                </a:moveTo>
                <a:lnTo>
                  <a:pt x="0" y="0"/>
                </a:lnTo>
                <a:lnTo>
                  <a:pt x="11758" y="26"/>
                </a:lnTo>
                <a:lnTo>
                  <a:pt x="4864" y="731"/>
                </a:lnTo>
                <a:close/>
              </a:path>
            </a:pathLst>
          </a:custGeom>
          <a:solidFill>
            <a:srgbClr val="A67C52"/>
          </a:solidFill>
        </p:spPr>
        <p:txBody>
          <a:bodyPr wrap="square" lIns="0" tIns="0" rIns="0" bIns="0" rtlCol="0">
            <a:noAutofit/>
          </a:bodyPr>
          <a:lstStyle/>
          <a:p>
            <a:endParaRPr sz="1758"/>
          </a:p>
        </p:txBody>
      </p:sp>
      <p:sp>
        <p:nvSpPr>
          <p:cNvPr id="1325" name="object 607"/>
          <p:cNvSpPr/>
          <p:nvPr/>
        </p:nvSpPr>
        <p:spPr>
          <a:xfrm>
            <a:off x="10508690" y="2466175"/>
            <a:ext cx="5121" cy="1143"/>
          </a:xfrm>
          <a:custGeom>
            <a:avLst/>
            <a:gdLst/>
            <a:ahLst/>
            <a:cxnLst/>
            <a:rect l="l" t="t" r="r" b="b"/>
            <a:pathLst>
              <a:path w="5244" h="1171">
                <a:moveTo>
                  <a:pt x="5244" y="1163"/>
                </a:moveTo>
                <a:lnTo>
                  <a:pt x="0" y="1171"/>
                </a:lnTo>
                <a:lnTo>
                  <a:pt x="4676" y="0"/>
                </a:lnTo>
                <a:lnTo>
                  <a:pt x="5244" y="1163"/>
                </a:lnTo>
                <a:close/>
              </a:path>
            </a:pathLst>
          </a:custGeom>
          <a:solidFill>
            <a:srgbClr val="A67C52"/>
          </a:solidFill>
        </p:spPr>
        <p:txBody>
          <a:bodyPr wrap="square" lIns="0" tIns="0" rIns="0" bIns="0" rtlCol="0">
            <a:noAutofit/>
          </a:bodyPr>
          <a:lstStyle/>
          <a:p>
            <a:endParaRPr sz="1758"/>
          </a:p>
        </p:txBody>
      </p:sp>
      <p:sp>
        <p:nvSpPr>
          <p:cNvPr id="1326" name="object 608"/>
          <p:cNvSpPr/>
          <p:nvPr/>
        </p:nvSpPr>
        <p:spPr>
          <a:xfrm>
            <a:off x="10518554" y="2472131"/>
            <a:ext cx="554" cy="14765"/>
          </a:xfrm>
          <a:custGeom>
            <a:avLst/>
            <a:gdLst/>
            <a:ahLst/>
            <a:cxnLst/>
            <a:rect l="l" t="t" r="r" b="b"/>
            <a:pathLst>
              <a:path w="567" h="15120">
                <a:moveTo>
                  <a:pt x="0" y="15120"/>
                </a:moveTo>
                <a:lnTo>
                  <a:pt x="283" y="0"/>
                </a:lnTo>
                <a:lnTo>
                  <a:pt x="567" y="15120"/>
                </a:lnTo>
                <a:lnTo>
                  <a:pt x="0" y="15120"/>
                </a:lnTo>
                <a:close/>
              </a:path>
            </a:pathLst>
          </a:custGeom>
          <a:solidFill>
            <a:srgbClr val="A67C52"/>
          </a:solidFill>
        </p:spPr>
        <p:txBody>
          <a:bodyPr wrap="square" lIns="0" tIns="0" rIns="0" bIns="0" rtlCol="0">
            <a:noAutofit/>
          </a:bodyPr>
          <a:lstStyle/>
          <a:p>
            <a:endParaRPr sz="1758"/>
          </a:p>
        </p:txBody>
      </p:sp>
      <p:sp>
        <p:nvSpPr>
          <p:cNvPr id="1327" name="object 609"/>
          <p:cNvSpPr/>
          <p:nvPr/>
        </p:nvSpPr>
        <p:spPr>
          <a:xfrm>
            <a:off x="10276516" y="2453108"/>
            <a:ext cx="51380" cy="28245"/>
          </a:xfrm>
          <a:custGeom>
            <a:avLst/>
            <a:gdLst/>
            <a:ahLst/>
            <a:cxnLst/>
            <a:rect l="l" t="t" r="r" b="b"/>
            <a:pathLst>
              <a:path w="52617" h="28925">
                <a:moveTo>
                  <a:pt x="0" y="14248"/>
                </a:moveTo>
                <a:lnTo>
                  <a:pt x="283" y="9014"/>
                </a:lnTo>
                <a:lnTo>
                  <a:pt x="283" y="4071"/>
                </a:lnTo>
                <a:lnTo>
                  <a:pt x="4258" y="0"/>
                </a:lnTo>
                <a:lnTo>
                  <a:pt x="17319" y="0"/>
                </a:lnTo>
                <a:lnTo>
                  <a:pt x="14699" y="17230"/>
                </a:lnTo>
                <a:lnTo>
                  <a:pt x="15048" y="18219"/>
                </a:lnTo>
                <a:lnTo>
                  <a:pt x="24061" y="17273"/>
                </a:lnTo>
                <a:lnTo>
                  <a:pt x="27556" y="14975"/>
                </a:lnTo>
                <a:lnTo>
                  <a:pt x="30379" y="290"/>
                </a:lnTo>
                <a:lnTo>
                  <a:pt x="31047" y="291"/>
                </a:lnTo>
                <a:lnTo>
                  <a:pt x="41722" y="340"/>
                </a:lnTo>
                <a:lnTo>
                  <a:pt x="40451" y="13065"/>
                </a:lnTo>
                <a:lnTo>
                  <a:pt x="35112" y="16125"/>
                </a:lnTo>
                <a:lnTo>
                  <a:pt x="52617" y="18810"/>
                </a:lnTo>
                <a:lnTo>
                  <a:pt x="32279" y="18581"/>
                </a:lnTo>
                <a:lnTo>
                  <a:pt x="20991" y="28925"/>
                </a:lnTo>
                <a:lnTo>
                  <a:pt x="13624" y="18370"/>
                </a:lnTo>
                <a:lnTo>
                  <a:pt x="9361" y="18322"/>
                </a:lnTo>
                <a:lnTo>
                  <a:pt x="9085" y="18319"/>
                </a:lnTo>
                <a:lnTo>
                  <a:pt x="3974" y="18319"/>
                </a:lnTo>
                <a:lnTo>
                  <a:pt x="0" y="14248"/>
                </a:lnTo>
                <a:close/>
              </a:path>
            </a:pathLst>
          </a:custGeom>
          <a:solidFill>
            <a:srgbClr val="A67C52"/>
          </a:solidFill>
        </p:spPr>
        <p:txBody>
          <a:bodyPr wrap="square" lIns="0" tIns="0" rIns="0" bIns="0" rtlCol="0">
            <a:noAutofit/>
          </a:bodyPr>
          <a:lstStyle/>
          <a:p>
            <a:endParaRPr sz="1758"/>
          </a:p>
        </p:txBody>
      </p:sp>
      <p:sp>
        <p:nvSpPr>
          <p:cNvPr id="1328" name="object 610"/>
          <p:cNvSpPr/>
          <p:nvPr/>
        </p:nvSpPr>
        <p:spPr>
          <a:xfrm>
            <a:off x="10271242" y="2472410"/>
            <a:ext cx="7485" cy="15054"/>
          </a:xfrm>
          <a:custGeom>
            <a:avLst/>
            <a:gdLst/>
            <a:ahLst/>
            <a:cxnLst/>
            <a:rect l="l" t="t" r="r" b="b"/>
            <a:pathLst>
              <a:path w="7665" h="15416">
                <a:moveTo>
                  <a:pt x="3123" y="872"/>
                </a:moveTo>
                <a:lnTo>
                  <a:pt x="7665" y="0"/>
                </a:lnTo>
                <a:lnTo>
                  <a:pt x="3510" y="14910"/>
                </a:lnTo>
                <a:lnTo>
                  <a:pt x="1779" y="15416"/>
                </a:lnTo>
                <a:lnTo>
                  <a:pt x="1419" y="15120"/>
                </a:lnTo>
                <a:lnTo>
                  <a:pt x="567" y="10468"/>
                </a:lnTo>
                <a:lnTo>
                  <a:pt x="0" y="5524"/>
                </a:lnTo>
                <a:lnTo>
                  <a:pt x="3123" y="872"/>
                </a:lnTo>
                <a:close/>
              </a:path>
            </a:pathLst>
          </a:custGeom>
          <a:solidFill>
            <a:srgbClr val="A67C52"/>
          </a:solidFill>
        </p:spPr>
        <p:txBody>
          <a:bodyPr wrap="square" lIns="0" tIns="0" rIns="0" bIns="0" rtlCol="0">
            <a:noAutofit/>
          </a:bodyPr>
          <a:lstStyle/>
          <a:p>
            <a:endParaRPr sz="1758"/>
          </a:p>
        </p:txBody>
      </p:sp>
      <p:sp>
        <p:nvSpPr>
          <p:cNvPr id="1329" name="object 611"/>
          <p:cNvSpPr/>
          <p:nvPr/>
        </p:nvSpPr>
        <p:spPr>
          <a:xfrm>
            <a:off x="10279536" y="2472022"/>
            <a:ext cx="1129" cy="9203"/>
          </a:xfrm>
          <a:custGeom>
            <a:avLst/>
            <a:gdLst/>
            <a:ahLst/>
            <a:cxnLst/>
            <a:rect l="l" t="t" r="r" b="b"/>
            <a:pathLst>
              <a:path w="1156" h="9425">
                <a:moveTo>
                  <a:pt x="1156" y="0"/>
                </a:moveTo>
                <a:lnTo>
                  <a:pt x="1135" y="9425"/>
                </a:lnTo>
                <a:lnTo>
                  <a:pt x="13" y="233"/>
                </a:lnTo>
                <a:lnTo>
                  <a:pt x="1156" y="0"/>
                </a:lnTo>
                <a:close/>
              </a:path>
            </a:pathLst>
          </a:custGeom>
          <a:solidFill>
            <a:srgbClr val="A67C52"/>
          </a:solidFill>
        </p:spPr>
        <p:txBody>
          <a:bodyPr wrap="square" lIns="0" tIns="0" rIns="0" bIns="0" rtlCol="0">
            <a:noAutofit/>
          </a:bodyPr>
          <a:lstStyle/>
          <a:p>
            <a:endParaRPr sz="1758"/>
          </a:p>
        </p:txBody>
      </p:sp>
      <p:sp>
        <p:nvSpPr>
          <p:cNvPr id="1330" name="object 612"/>
          <p:cNvSpPr/>
          <p:nvPr/>
        </p:nvSpPr>
        <p:spPr>
          <a:xfrm>
            <a:off x="10276794" y="2471578"/>
            <a:ext cx="21144" cy="30060"/>
          </a:xfrm>
          <a:custGeom>
            <a:avLst/>
            <a:gdLst/>
            <a:ahLst/>
            <a:cxnLst/>
            <a:rect l="l" t="t" r="r" b="b"/>
            <a:pathLst>
              <a:path w="21653" h="30784">
                <a:moveTo>
                  <a:pt x="0" y="19455"/>
                </a:moveTo>
                <a:lnTo>
                  <a:pt x="3701" y="14144"/>
                </a:lnTo>
                <a:lnTo>
                  <a:pt x="4734" y="13880"/>
                </a:lnTo>
                <a:lnTo>
                  <a:pt x="4017" y="432"/>
                </a:lnTo>
                <a:lnTo>
                  <a:pt x="8081" y="0"/>
                </a:lnTo>
                <a:lnTo>
                  <a:pt x="11342" y="12194"/>
                </a:lnTo>
                <a:lnTo>
                  <a:pt x="18333" y="16272"/>
                </a:lnTo>
                <a:lnTo>
                  <a:pt x="12776" y="18001"/>
                </a:lnTo>
                <a:lnTo>
                  <a:pt x="19988" y="17278"/>
                </a:lnTo>
                <a:lnTo>
                  <a:pt x="21653" y="28698"/>
                </a:lnTo>
                <a:lnTo>
                  <a:pt x="13000" y="30784"/>
                </a:lnTo>
                <a:lnTo>
                  <a:pt x="7665" y="18583"/>
                </a:lnTo>
                <a:lnTo>
                  <a:pt x="6524" y="18700"/>
                </a:lnTo>
                <a:lnTo>
                  <a:pt x="5662" y="18788"/>
                </a:lnTo>
                <a:lnTo>
                  <a:pt x="4826" y="18874"/>
                </a:lnTo>
                <a:lnTo>
                  <a:pt x="0" y="19455"/>
                </a:lnTo>
                <a:close/>
              </a:path>
            </a:pathLst>
          </a:custGeom>
          <a:solidFill>
            <a:srgbClr val="A67C52"/>
          </a:solidFill>
        </p:spPr>
        <p:txBody>
          <a:bodyPr wrap="square" lIns="0" tIns="0" rIns="0" bIns="0" rtlCol="0">
            <a:noAutofit/>
          </a:bodyPr>
          <a:lstStyle/>
          <a:p>
            <a:endParaRPr sz="1758"/>
          </a:p>
        </p:txBody>
      </p:sp>
      <p:sp>
        <p:nvSpPr>
          <p:cNvPr id="1331" name="object 613"/>
          <p:cNvSpPr/>
          <p:nvPr/>
        </p:nvSpPr>
        <p:spPr>
          <a:xfrm>
            <a:off x="10342483" y="2453631"/>
            <a:ext cx="112639" cy="13432"/>
          </a:xfrm>
          <a:custGeom>
            <a:avLst/>
            <a:gdLst/>
            <a:ahLst/>
            <a:cxnLst/>
            <a:rect l="l" t="t" r="r" b="b"/>
            <a:pathLst>
              <a:path w="115351" h="13755">
                <a:moveTo>
                  <a:pt x="0" y="0"/>
                </a:moveTo>
                <a:lnTo>
                  <a:pt x="14499" y="44"/>
                </a:lnTo>
                <a:lnTo>
                  <a:pt x="24037" y="7907"/>
                </a:lnTo>
                <a:lnTo>
                  <a:pt x="36507" y="7401"/>
                </a:lnTo>
                <a:lnTo>
                  <a:pt x="48768" y="7114"/>
                </a:lnTo>
                <a:lnTo>
                  <a:pt x="51710" y="476"/>
                </a:lnTo>
                <a:lnTo>
                  <a:pt x="65126" y="593"/>
                </a:lnTo>
                <a:lnTo>
                  <a:pt x="78510" y="692"/>
                </a:lnTo>
                <a:lnTo>
                  <a:pt x="91712" y="772"/>
                </a:lnTo>
                <a:lnTo>
                  <a:pt x="94441" y="3646"/>
                </a:lnTo>
                <a:lnTo>
                  <a:pt x="77553" y="5058"/>
                </a:lnTo>
                <a:lnTo>
                  <a:pt x="60377" y="6567"/>
                </a:lnTo>
                <a:lnTo>
                  <a:pt x="60779" y="7022"/>
                </a:lnTo>
                <a:lnTo>
                  <a:pt x="76975" y="7183"/>
                </a:lnTo>
                <a:lnTo>
                  <a:pt x="96870" y="7805"/>
                </a:lnTo>
                <a:lnTo>
                  <a:pt x="115351" y="8788"/>
                </a:lnTo>
                <a:lnTo>
                  <a:pt x="107862" y="12547"/>
                </a:lnTo>
                <a:lnTo>
                  <a:pt x="107626" y="12547"/>
                </a:lnTo>
                <a:lnTo>
                  <a:pt x="84841" y="12864"/>
                </a:lnTo>
                <a:lnTo>
                  <a:pt x="63360" y="13755"/>
                </a:lnTo>
                <a:lnTo>
                  <a:pt x="54914" y="7067"/>
                </a:lnTo>
                <a:lnTo>
                  <a:pt x="43205" y="8138"/>
                </a:lnTo>
                <a:lnTo>
                  <a:pt x="26325" y="9731"/>
                </a:lnTo>
                <a:lnTo>
                  <a:pt x="11400" y="8651"/>
                </a:lnTo>
                <a:lnTo>
                  <a:pt x="0" y="0"/>
                </a:lnTo>
                <a:close/>
              </a:path>
            </a:pathLst>
          </a:custGeom>
          <a:solidFill>
            <a:srgbClr val="A67C52"/>
          </a:solidFill>
        </p:spPr>
        <p:txBody>
          <a:bodyPr wrap="square" lIns="0" tIns="0" rIns="0" bIns="0" rtlCol="0">
            <a:noAutofit/>
          </a:bodyPr>
          <a:lstStyle/>
          <a:p>
            <a:endParaRPr sz="1758"/>
          </a:p>
        </p:txBody>
      </p:sp>
      <p:sp>
        <p:nvSpPr>
          <p:cNvPr id="1332" name="object 614"/>
          <p:cNvSpPr/>
          <p:nvPr/>
        </p:nvSpPr>
        <p:spPr>
          <a:xfrm>
            <a:off x="10310773" y="2453428"/>
            <a:ext cx="62993" cy="18530"/>
          </a:xfrm>
          <a:custGeom>
            <a:avLst/>
            <a:gdLst/>
            <a:ahLst/>
            <a:cxnLst/>
            <a:rect l="l" t="t" r="r" b="b"/>
            <a:pathLst>
              <a:path w="64510" h="18976">
                <a:moveTo>
                  <a:pt x="17504" y="18469"/>
                </a:moveTo>
                <a:lnTo>
                  <a:pt x="0" y="15784"/>
                </a:lnTo>
                <a:lnTo>
                  <a:pt x="5338" y="12724"/>
                </a:lnTo>
                <a:lnTo>
                  <a:pt x="6610" y="0"/>
                </a:lnTo>
                <a:lnTo>
                  <a:pt x="18889" y="99"/>
                </a:lnTo>
                <a:lnTo>
                  <a:pt x="32442" y="197"/>
                </a:lnTo>
                <a:lnTo>
                  <a:pt x="43843" y="8848"/>
                </a:lnTo>
                <a:lnTo>
                  <a:pt x="58767" y="9928"/>
                </a:lnTo>
                <a:lnTo>
                  <a:pt x="56940" y="17089"/>
                </a:lnTo>
                <a:lnTo>
                  <a:pt x="64510" y="18976"/>
                </a:lnTo>
                <a:lnTo>
                  <a:pt x="50863" y="18835"/>
                </a:lnTo>
                <a:lnTo>
                  <a:pt x="43025" y="18750"/>
                </a:lnTo>
                <a:lnTo>
                  <a:pt x="35299" y="18666"/>
                </a:lnTo>
                <a:lnTo>
                  <a:pt x="42472" y="11507"/>
                </a:lnTo>
                <a:lnTo>
                  <a:pt x="31079" y="9852"/>
                </a:lnTo>
                <a:lnTo>
                  <a:pt x="18231" y="11137"/>
                </a:lnTo>
                <a:lnTo>
                  <a:pt x="12797" y="14472"/>
                </a:lnTo>
                <a:lnTo>
                  <a:pt x="17504" y="18469"/>
                </a:lnTo>
                <a:close/>
              </a:path>
            </a:pathLst>
          </a:custGeom>
          <a:solidFill>
            <a:srgbClr val="A67C52"/>
          </a:solidFill>
        </p:spPr>
        <p:txBody>
          <a:bodyPr wrap="square" lIns="0" tIns="0" rIns="0" bIns="0" rtlCol="0">
            <a:noAutofit/>
          </a:bodyPr>
          <a:lstStyle/>
          <a:p>
            <a:endParaRPr sz="1758"/>
          </a:p>
        </p:txBody>
      </p:sp>
      <p:sp>
        <p:nvSpPr>
          <p:cNvPr id="1333" name="object 615"/>
          <p:cNvSpPr/>
          <p:nvPr/>
        </p:nvSpPr>
        <p:spPr>
          <a:xfrm>
            <a:off x="10290840" y="2453113"/>
            <a:ext cx="15311" cy="17791"/>
          </a:xfrm>
          <a:custGeom>
            <a:avLst/>
            <a:gdLst/>
            <a:ahLst/>
            <a:cxnLst/>
            <a:rect l="l" t="t" r="r" b="b"/>
            <a:pathLst>
              <a:path w="15680" h="18219">
                <a:moveTo>
                  <a:pt x="12856" y="14975"/>
                </a:moveTo>
                <a:lnTo>
                  <a:pt x="9361" y="17273"/>
                </a:lnTo>
                <a:lnTo>
                  <a:pt x="349" y="18219"/>
                </a:lnTo>
                <a:lnTo>
                  <a:pt x="0" y="17230"/>
                </a:lnTo>
                <a:lnTo>
                  <a:pt x="2619" y="0"/>
                </a:lnTo>
                <a:lnTo>
                  <a:pt x="15680" y="290"/>
                </a:lnTo>
                <a:lnTo>
                  <a:pt x="12856" y="14975"/>
                </a:lnTo>
                <a:close/>
              </a:path>
            </a:pathLst>
          </a:custGeom>
          <a:solidFill>
            <a:srgbClr val="A67C52"/>
          </a:solidFill>
        </p:spPr>
        <p:txBody>
          <a:bodyPr wrap="square" lIns="0" tIns="0" rIns="0" bIns="0" rtlCol="0">
            <a:noAutofit/>
          </a:bodyPr>
          <a:lstStyle/>
          <a:p>
            <a:endParaRPr sz="1758"/>
          </a:p>
        </p:txBody>
      </p:sp>
      <p:sp>
        <p:nvSpPr>
          <p:cNvPr id="1334" name="object 616"/>
          <p:cNvSpPr/>
          <p:nvPr/>
        </p:nvSpPr>
        <p:spPr>
          <a:xfrm>
            <a:off x="10305266" y="2478367"/>
            <a:ext cx="116938" cy="19020"/>
          </a:xfrm>
          <a:custGeom>
            <a:avLst/>
            <a:gdLst/>
            <a:ahLst/>
            <a:cxnLst/>
            <a:rect l="l" t="t" r="r" b="b"/>
            <a:pathLst>
              <a:path w="119753" h="19478">
                <a:moveTo>
                  <a:pt x="90675" y="44"/>
                </a:moveTo>
                <a:lnTo>
                  <a:pt x="95180" y="20"/>
                </a:lnTo>
                <a:lnTo>
                  <a:pt x="98891" y="0"/>
                </a:lnTo>
                <a:lnTo>
                  <a:pt x="119753" y="6232"/>
                </a:lnTo>
                <a:lnTo>
                  <a:pt x="98652" y="7196"/>
                </a:lnTo>
                <a:lnTo>
                  <a:pt x="78939" y="8623"/>
                </a:lnTo>
                <a:lnTo>
                  <a:pt x="60662" y="10422"/>
                </a:lnTo>
                <a:lnTo>
                  <a:pt x="43868" y="12499"/>
                </a:lnTo>
                <a:lnTo>
                  <a:pt x="28607" y="14762"/>
                </a:lnTo>
                <a:lnTo>
                  <a:pt x="14925" y="17119"/>
                </a:lnTo>
                <a:lnTo>
                  <a:pt x="2872" y="19478"/>
                </a:lnTo>
                <a:lnTo>
                  <a:pt x="0" y="9396"/>
                </a:lnTo>
                <a:lnTo>
                  <a:pt x="10887" y="8290"/>
                </a:lnTo>
                <a:lnTo>
                  <a:pt x="23252" y="7039"/>
                </a:lnTo>
                <a:lnTo>
                  <a:pt x="36855" y="5671"/>
                </a:lnTo>
                <a:lnTo>
                  <a:pt x="51456" y="4219"/>
                </a:lnTo>
                <a:lnTo>
                  <a:pt x="66815" y="2712"/>
                </a:lnTo>
                <a:lnTo>
                  <a:pt x="82692" y="1181"/>
                </a:lnTo>
                <a:lnTo>
                  <a:pt x="92076" y="290"/>
                </a:lnTo>
                <a:lnTo>
                  <a:pt x="90675" y="44"/>
                </a:lnTo>
                <a:close/>
              </a:path>
            </a:pathLst>
          </a:custGeom>
          <a:solidFill>
            <a:srgbClr val="A67C52"/>
          </a:solidFill>
        </p:spPr>
        <p:txBody>
          <a:bodyPr wrap="square" lIns="0" tIns="0" rIns="0" bIns="0" rtlCol="0">
            <a:noAutofit/>
          </a:bodyPr>
          <a:lstStyle/>
          <a:p>
            <a:endParaRPr sz="1758"/>
          </a:p>
        </p:txBody>
      </p:sp>
      <p:sp>
        <p:nvSpPr>
          <p:cNvPr id="1335" name="object 617"/>
          <p:cNvSpPr/>
          <p:nvPr/>
        </p:nvSpPr>
        <p:spPr>
          <a:xfrm>
            <a:off x="10305237" y="2478410"/>
            <a:ext cx="89911" cy="9132"/>
          </a:xfrm>
          <a:custGeom>
            <a:avLst/>
            <a:gdLst/>
            <a:ahLst/>
            <a:cxnLst/>
            <a:rect l="l" t="t" r="r" b="b"/>
            <a:pathLst>
              <a:path w="92076" h="9352">
                <a:moveTo>
                  <a:pt x="53263" y="1392"/>
                </a:moveTo>
                <a:lnTo>
                  <a:pt x="65914" y="692"/>
                </a:lnTo>
                <a:lnTo>
                  <a:pt x="78401" y="235"/>
                </a:lnTo>
                <a:lnTo>
                  <a:pt x="90675" y="0"/>
                </a:lnTo>
                <a:lnTo>
                  <a:pt x="92076" y="246"/>
                </a:lnTo>
                <a:lnTo>
                  <a:pt x="82692" y="1136"/>
                </a:lnTo>
                <a:lnTo>
                  <a:pt x="66815" y="2668"/>
                </a:lnTo>
                <a:lnTo>
                  <a:pt x="51456" y="4175"/>
                </a:lnTo>
                <a:lnTo>
                  <a:pt x="36855" y="5627"/>
                </a:lnTo>
                <a:lnTo>
                  <a:pt x="23252" y="6994"/>
                </a:lnTo>
                <a:lnTo>
                  <a:pt x="10887" y="8246"/>
                </a:lnTo>
                <a:lnTo>
                  <a:pt x="0" y="9352"/>
                </a:lnTo>
                <a:lnTo>
                  <a:pt x="1947" y="7044"/>
                </a:lnTo>
                <a:lnTo>
                  <a:pt x="14789" y="5161"/>
                </a:lnTo>
                <a:lnTo>
                  <a:pt x="27653" y="3606"/>
                </a:lnTo>
                <a:lnTo>
                  <a:pt x="40494" y="2356"/>
                </a:lnTo>
                <a:lnTo>
                  <a:pt x="53263" y="1392"/>
                </a:lnTo>
                <a:close/>
              </a:path>
            </a:pathLst>
          </a:custGeom>
          <a:solidFill>
            <a:srgbClr val="A67C52"/>
          </a:solidFill>
        </p:spPr>
        <p:txBody>
          <a:bodyPr wrap="square" lIns="0" tIns="0" rIns="0" bIns="0" rtlCol="0">
            <a:noAutofit/>
          </a:bodyPr>
          <a:lstStyle/>
          <a:p>
            <a:endParaRPr sz="1758"/>
          </a:p>
        </p:txBody>
      </p:sp>
      <p:sp>
        <p:nvSpPr>
          <p:cNvPr id="1336" name="object 618"/>
          <p:cNvSpPr/>
          <p:nvPr/>
        </p:nvSpPr>
        <p:spPr>
          <a:xfrm>
            <a:off x="10398210" y="2453398"/>
            <a:ext cx="123949" cy="31073"/>
          </a:xfrm>
          <a:custGeom>
            <a:avLst/>
            <a:gdLst/>
            <a:ahLst/>
            <a:cxnLst/>
            <a:rect l="l" t="t" r="r" b="b"/>
            <a:pathLst>
              <a:path w="126933" h="31821">
                <a:moveTo>
                  <a:pt x="0" y="25609"/>
                </a:moveTo>
                <a:lnTo>
                  <a:pt x="10017" y="24735"/>
                </a:lnTo>
                <a:lnTo>
                  <a:pt x="18413" y="25733"/>
                </a:lnTo>
                <a:lnTo>
                  <a:pt x="32574" y="26136"/>
                </a:lnTo>
                <a:lnTo>
                  <a:pt x="46094" y="26752"/>
                </a:lnTo>
                <a:lnTo>
                  <a:pt x="48360" y="21533"/>
                </a:lnTo>
                <a:lnTo>
                  <a:pt x="35851" y="22538"/>
                </a:lnTo>
                <a:lnTo>
                  <a:pt x="43125" y="19464"/>
                </a:lnTo>
                <a:lnTo>
                  <a:pt x="52698" y="19475"/>
                </a:lnTo>
                <a:lnTo>
                  <a:pt x="62707" y="12894"/>
                </a:lnTo>
                <a:lnTo>
                  <a:pt x="75105" y="10263"/>
                </a:lnTo>
                <a:lnTo>
                  <a:pt x="76096" y="1157"/>
                </a:lnTo>
                <a:lnTo>
                  <a:pt x="90023" y="11619"/>
                </a:lnTo>
                <a:lnTo>
                  <a:pt x="102793" y="12990"/>
                </a:lnTo>
                <a:lnTo>
                  <a:pt x="113171" y="14257"/>
                </a:lnTo>
                <a:lnTo>
                  <a:pt x="118415" y="14248"/>
                </a:lnTo>
                <a:lnTo>
                  <a:pt x="117847" y="13085"/>
                </a:lnTo>
                <a:lnTo>
                  <a:pt x="113171" y="14257"/>
                </a:lnTo>
                <a:lnTo>
                  <a:pt x="117280" y="8142"/>
                </a:lnTo>
                <a:lnTo>
                  <a:pt x="117564" y="6688"/>
                </a:lnTo>
                <a:lnTo>
                  <a:pt x="118131" y="5524"/>
                </a:lnTo>
                <a:lnTo>
                  <a:pt x="120119" y="872"/>
                </a:lnTo>
                <a:lnTo>
                  <a:pt x="122390" y="872"/>
                </a:lnTo>
                <a:lnTo>
                  <a:pt x="121822" y="1453"/>
                </a:lnTo>
                <a:lnTo>
                  <a:pt x="125797" y="8723"/>
                </a:lnTo>
                <a:lnTo>
                  <a:pt x="122674" y="1163"/>
                </a:lnTo>
                <a:lnTo>
                  <a:pt x="124094" y="581"/>
                </a:lnTo>
                <a:lnTo>
                  <a:pt x="125757" y="8529"/>
                </a:lnTo>
                <a:lnTo>
                  <a:pt x="123526" y="872"/>
                </a:lnTo>
                <a:lnTo>
                  <a:pt x="123810" y="872"/>
                </a:lnTo>
                <a:lnTo>
                  <a:pt x="123526" y="872"/>
                </a:lnTo>
                <a:lnTo>
                  <a:pt x="125757" y="8529"/>
                </a:lnTo>
                <a:lnTo>
                  <a:pt x="125229" y="5815"/>
                </a:lnTo>
                <a:lnTo>
                  <a:pt x="124946" y="0"/>
                </a:lnTo>
                <a:lnTo>
                  <a:pt x="125797" y="0"/>
                </a:lnTo>
                <a:lnTo>
                  <a:pt x="126933" y="290"/>
                </a:lnTo>
                <a:lnTo>
                  <a:pt x="126081" y="9305"/>
                </a:lnTo>
                <a:lnTo>
                  <a:pt x="121255" y="2035"/>
                </a:lnTo>
                <a:lnTo>
                  <a:pt x="120403" y="2326"/>
                </a:lnTo>
                <a:lnTo>
                  <a:pt x="119267" y="3198"/>
                </a:lnTo>
                <a:lnTo>
                  <a:pt x="126081" y="9595"/>
                </a:lnTo>
                <a:lnTo>
                  <a:pt x="117280" y="9595"/>
                </a:lnTo>
                <a:lnTo>
                  <a:pt x="117280" y="11049"/>
                </a:lnTo>
                <a:lnTo>
                  <a:pt x="117564" y="12213"/>
                </a:lnTo>
                <a:lnTo>
                  <a:pt x="126081" y="9595"/>
                </a:lnTo>
                <a:lnTo>
                  <a:pt x="125797" y="9886"/>
                </a:lnTo>
                <a:lnTo>
                  <a:pt x="120911" y="15306"/>
                </a:lnTo>
                <a:lnTo>
                  <a:pt x="122396" y="15925"/>
                </a:lnTo>
                <a:lnTo>
                  <a:pt x="119599" y="15128"/>
                </a:lnTo>
                <a:lnTo>
                  <a:pt x="118983" y="15120"/>
                </a:lnTo>
                <a:lnTo>
                  <a:pt x="113492" y="15221"/>
                </a:lnTo>
                <a:lnTo>
                  <a:pt x="100342" y="14350"/>
                </a:lnTo>
                <a:lnTo>
                  <a:pt x="87489" y="13672"/>
                </a:lnTo>
                <a:lnTo>
                  <a:pt x="74941" y="13187"/>
                </a:lnTo>
                <a:lnTo>
                  <a:pt x="74852" y="19482"/>
                </a:lnTo>
                <a:lnTo>
                  <a:pt x="74941" y="13187"/>
                </a:lnTo>
                <a:lnTo>
                  <a:pt x="77383" y="19482"/>
                </a:lnTo>
                <a:lnTo>
                  <a:pt x="64186" y="20355"/>
                </a:lnTo>
                <a:lnTo>
                  <a:pt x="63169" y="19481"/>
                </a:lnTo>
                <a:lnTo>
                  <a:pt x="60460" y="20620"/>
                </a:lnTo>
                <a:lnTo>
                  <a:pt x="70819" y="28449"/>
                </a:lnTo>
                <a:lnTo>
                  <a:pt x="58875" y="27538"/>
                </a:lnTo>
                <a:lnTo>
                  <a:pt x="50558" y="31404"/>
                </a:lnTo>
                <a:lnTo>
                  <a:pt x="47013" y="31412"/>
                </a:lnTo>
                <a:lnTo>
                  <a:pt x="24572" y="31821"/>
                </a:lnTo>
                <a:lnTo>
                  <a:pt x="3710" y="25589"/>
                </a:lnTo>
                <a:lnTo>
                  <a:pt x="0" y="25609"/>
                </a:lnTo>
                <a:close/>
              </a:path>
            </a:pathLst>
          </a:custGeom>
          <a:solidFill>
            <a:srgbClr val="A67C52"/>
          </a:solidFill>
        </p:spPr>
        <p:txBody>
          <a:bodyPr wrap="square" lIns="0" tIns="0" rIns="0" bIns="0" rtlCol="0">
            <a:noAutofit/>
          </a:bodyPr>
          <a:lstStyle/>
          <a:p>
            <a:endParaRPr sz="1758"/>
          </a:p>
        </p:txBody>
      </p:sp>
      <p:sp>
        <p:nvSpPr>
          <p:cNvPr id="1337" name="object 619"/>
          <p:cNvSpPr/>
          <p:nvPr/>
        </p:nvSpPr>
        <p:spPr>
          <a:xfrm>
            <a:off x="10320569" y="2595076"/>
            <a:ext cx="158309" cy="330802"/>
          </a:xfrm>
          <a:custGeom>
            <a:avLst/>
            <a:gdLst/>
            <a:ahLst/>
            <a:cxnLst/>
            <a:rect l="l" t="t" r="r" b="b"/>
            <a:pathLst>
              <a:path w="162120" h="338766">
                <a:moveTo>
                  <a:pt x="0" y="338766"/>
                </a:moveTo>
                <a:lnTo>
                  <a:pt x="0" y="0"/>
                </a:lnTo>
                <a:lnTo>
                  <a:pt x="162120" y="0"/>
                </a:lnTo>
                <a:lnTo>
                  <a:pt x="162120" y="338766"/>
                </a:lnTo>
                <a:lnTo>
                  <a:pt x="0" y="338766"/>
                </a:lnTo>
                <a:close/>
              </a:path>
            </a:pathLst>
          </a:custGeom>
          <a:solidFill>
            <a:srgbClr val="D3B985"/>
          </a:solidFill>
        </p:spPr>
        <p:txBody>
          <a:bodyPr wrap="square" lIns="0" tIns="0" rIns="0" bIns="0" rtlCol="0">
            <a:noAutofit/>
          </a:bodyPr>
          <a:lstStyle/>
          <a:p>
            <a:endParaRPr sz="1758"/>
          </a:p>
        </p:txBody>
      </p:sp>
      <p:sp>
        <p:nvSpPr>
          <p:cNvPr id="1338" name="object 620"/>
          <p:cNvSpPr/>
          <p:nvPr/>
        </p:nvSpPr>
        <p:spPr>
          <a:xfrm>
            <a:off x="10320569" y="2595366"/>
            <a:ext cx="158309" cy="330518"/>
          </a:xfrm>
          <a:custGeom>
            <a:avLst/>
            <a:gdLst/>
            <a:ahLst/>
            <a:cxnLst/>
            <a:rect l="l" t="t" r="r" b="b"/>
            <a:pathLst>
              <a:path w="162120" h="338475">
                <a:moveTo>
                  <a:pt x="261" y="236152"/>
                </a:moveTo>
                <a:lnTo>
                  <a:pt x="0" y="225941"/>
                </a:lnTo>
                <a:lnTo>
                  <a:pt x="567" y="225068"/>
                </a:lnTo>
                <a:lnTo>
                  <a:pt x="33503" y="225068"/>
                </a:lnTo>
                <a:lnTo>
                  <a:pt x="34792" y="240425"/>
                </a:lnTo>
                <a:lnTo>
                  <a:pt x="38662" y="252745"/>
                </a:lnTo>
                <a:lnTo>
                  <a:pt x="45112" y="262131"/>
                </a:lnTo>
                <a:lnTo>
                  <a:pt x="57619" y="270997"/>
                </a:lnTo>
                <a:lnTo>
                  <a:pt x="69827" y="274816"/>
                </a:lnTo>
                <a:lnTo>
                  <a:pt x="80066" y="275665"/>
                </a:lnTo>
                <a:lnTo>
                  <a:pt x="94435" y="274408"/>
                </a:lnTo>
                <a:lnTo>
                  <a:pt x="106441" y="270587"/>
                </a:lnTo>
                <a:lnTo>
                  <a:pt x="115273" y="264906"/>
                </a:lnTo>
                <a:lnTo>
                  <a:pt x="122998" y="255218"/>
                </a:lnTo>
                <a:lnTo>
                  <a:pt x="127092" y="242943"/>
                </a:lnTo>
                <a:lnTo>
                  <a:pt x="127765" y="234374"/>
                </a:lnTo>
                <a:lnTo>
                  <a:pt x="125674" y="221549"/>
                </a:lnTo>
                <a:lnTo>
                  <a:pt x="119399" y="210372"/>
                </a:lnTo>
                <a:lnTo>
                  <a:pt x="116692" y="207331"/>
                </a:lnTo>
                <a:lnTo>
                  <a:pt x="108650" y="200504"/>
                </a:lnTo>
                <a:lnTo>
                  <a:pt x="97947" y="194270"/>
                </a:lnTo>
                <a:lnTo>
                  <a:pt x="84584" y="188580"/>
                </a:lnTo>
                <a:lnTo>
                  <a:pt x="80066" y="186975"/>
                </a:lnTo>
                <a:lnTo>
                  <a:pt x="66130" y="182090"/>
                </a:lnTo>
                <a:lnTo>
                  <a:pt x="53651" y="176574"/>
                </a:lnTo>
                <a:lnTo>
                  <a:pt x="42659" y="170412"/>
                </a:lnTo>
                <a:lnTo>
                  <a:pt x="33186" y="163587"/>
                </a:lnTo>
                <a:lnTo>
                  <a:pt x="26972" y="157897"/>
                </a:lnTo>
                <a:lnTo>
                  <a:pt x="19270" y="148214"/>
                </a:lnTo>
                <a:lnTo>
                  <a:pt x="13723" y="137113"/>
                </a:lnTo>
                <a:lnTo>
                  <a:pt x="10330" y="124543"/>
                </a:lnTo>
                <a:lnTo>
                  <a:pt x="9091" y="110453"/>
                </a:lnTo>
                <a:lnTo>
                  <a:pt x="9085" y="109335"/>
                </a:lnTo>
                <a:lnTo>
                  <a:pt x="10155" y="95291"/>
                </a:lnTo>
                <a:lnTo>
                  <a:pt x="13330" y="82600"/>
                </a:lnTo>
                <a:lnTo>
                  <a:pt x="18556" y="71292"/>
                </a:lnTo>
                <a:lnTo>
                  <a:pt x="25553" y="61646"/>
                </a:lnTo>
                <a:lnTo>
                  <a:pt x="34637" y="53218"/>
                </a:lnTo>
                <a:lnTo>
                  <a:pt x="45248" y="46710"/>
                </a:lnTo>
                <a:lnTo>
                  <a:pt x="57412" y="42066"/>
                </a:lnTo>
                <a:lnTo>
                  <a:pt x="70980" y="39256"/>
                </a:lnTo>
                <a:lnTo>
                  <a:pt x="70980" y="0"/>
                </a:lnTo>
                <a:lnTo>
                  <a:pt x="98237" y="0"/>
                </a:lnTo>
                <a:lnTo>
                  <a:pt x="98237" y="39547"/>
                </a:lnTo>
                <a:lnTo>
                  <a:pt x="111748" y="42659"/>
                </a:lnTo>
                <a:lnTo>
                  <a:pt x="123667" y="47763"/>
                </a:lnTo>
                <a:lnTo>
                  <a:pt x="134018" y="54885"/>
                </a:lnTo>
                <a:lnTo>
                  <a:pt x="142825" y="64049"/>
                </a:lnTo>
                <a:lnTo>
                  <a:pt x="149859" y="74827"/>
                </a:lnTo>
                <a:lnTo>
                  <a:pt x="154567" y="85927"/>
                </a:lnTo>
                <a:lnTo>
                  <a:pt x="157787" y="98402"/>
                </a:lnTo>
                <a:lnTo>
                  <a:pt x="159520" y="112216"/>
                </a:lnTo>
                <a:lnTo>
                  <a:pt x="159849" y="122130"/>
                </a:lnTo>
                <a:lnTo>
                  <a:pt x="125778" y="122130"/>
                </a:lnTo>
                <a:lnTo>
                  <a:pt x="124704" y="107908"/>
                </a:lnTo>
                <a:lnTo>
                  <a:pt x="121484" y="95557"/>
                </a:lnTo>
                <a:lnTo>
                  <a:pt x="116116" y="84920"/>
                </a:lnTo>
                <a:lnTo>
                  <a:pt x="105273" y="73824"/>
                </a:lnTo>
                <a:lnTo>
                  <a:pt x="93497" y="68961"/>
                </a:lnTo>
                <a:lnTo>
                  <a:pt x="84325" y="68044"/>
                </a:lnTo>
                <a:lnTo>
                  <a:pt x="69908" y="69660"/>
                </a:lnTo>
                <a:lnTo>
                  <a:pt x="58613" y="74578"/>
                </a:lnTo>
                <a:lnTo>
                  <a:pt x="53661" y="78803"/>
                </a:lnTo>
                <a:lnTo>
                  <a:pt x="47146" y="88967"/>
                </a:lnTo>
                <a:lnTo>
                  <a:pt x="43867" y="101561"/>
                </a:lnTo>
                <a:lnTo>
                  <a:pt x="43440" y="109045"/>
                </a:lnTo>
                <a:lnTo>
                  <a:pt x="45315" y="122424"/>
                </a:lnTo>
                <a:lnTo>
                  <a:pt x="51028" y="133589"/>
                </a:lnTo>
                <a:lnTo>
                  <a:pt x="53945" y="136960"/>
                </a:lnTo>
                <a:lnTo>
                  <a:pt x="61629" y="143108"/>
                </a:lnTo>
                <a:lnTo>
                  <a:pt x="72204" y="149166"/>
                </a:lnTo>
                <a:lnTo>
                  <a:pt x="85757" y="155047"/>
                </a:lnTo>
                <a:lnTo>
                  <a:pt x="91991" y="157315"/>
                </a:lnTo>
                <a:lnTo>
                  <a:pt x="106120" y="162398"/>
                </a:lnTo>
                <a:lnTo>
                  <a:pt x="118689" y="168067"/>
                </a:lnTo>
                <a:lnTo>
                  <a:pt x="129651" y="174290"/>
                </a:lnTo>
                <a:lnTo>
                  <a:pt x="138958" y="181035"/>
                </a:lnTo>
                <a:lnTo>
                  <a:pt x="144801" y="186394"/>
                </a:lnTo>
                <a:lnTo>
                  <a:pt x="152306" y="195944"/>
                </a:lnTo>
                <a:lnTo>
                  <a:pt x="157730" y="207106"/>
                </a:lnTo>
                <a:lnTo>
                  <a:pt x="161019" y="219853"/>
                </a:lnTo>
                <a:lnTo>
                  <a:pt x="162120" y="234083"/>
                </a:lnTo>
                <a:lnTo>
                  <a:pt x="161054" y="248237"/>
                </a:lnTo>
                <a:lnTo>
                  <a:pt x="157839" y="260941"/>
                </a:lnTo>
                <a:lnTo>
                  <a:pt x="152452" y="272194"/>
                </a:lnTo>
                <a:lnTo>
                  <a:pt x="144866" y="281998"/>
                </a:lnTo>
                <a:lnTo>
                  <a:pt x="134731" y="290630"/>
                </a:lnTo>
                <a:lnTo>
                  <a:pt x="124028" y="296706"/>
                </a:lnTo>
                <a:lnTo>
                  <a:pt x="111794" y="301116"/>
                </a:lnTo>
                <a:lnTo>
                  <a:pt x="97985" y="303813"/>
                </a:lnTo>
                <a:lnTo>
                  <a:pt x="94830" y="304163"/>
                </a:lnTo>
                <a:lnTo>
                  <a:pt x="94830" y="338475"/>
                </a:lnTo>
                <a:lnTo>
                  <a:pt x="67573" y="338475"/>
                </a:lnTo>
                <a:lnTo>
                  <a:pt x="67573" y="304453"/>
                </a:lnTo>
                <a:lnTo>
                  <a:pt x="54115" y="302103"/>
                </a:lnTo>
                <a:lnTo>
                  <a:pt x="41811" y="297941"/>
                </a:lnTo>
                <a:lnTo>
                  <a:pt x="30682" y="291989"/>
                </a:lnTo>
                <a:lnTo>
                  <a:pt x="20752" y="284270"/>
                </a:lnTo>
                <a:lnTo>
                  <a:pt x="18455" y="282063"/>
                </a:lnTo>
                <a:lnTo>
                  <a:pt x="11173" y="273032"/>
                </a:lnTo>
                <a:lnTo>
                  <a:pt x="5736" y="262382"/>
                </a:lnTo>
                <a:lnTo>
                  <a:pt x="2110" y="250094"/>
                </a:lnTo>
                <a:lnTo>
                  <a:pt x="261" y="236152"/>
                </a:lnTo>
                <a:close/>
              </a:path>
            </a:pathLst>
          </a:custGeom>
          <a:solidFill>
            <a:srgbClr val="C2A062"/>
          </a:solidFill>
        </p:spPr>
        <p:txBody>
          <a:bodyPr wrap="square" lIns="0" tIns="0" rIns="0" bIns="0" rtlCol="0">
            <a:noAutofit/>
          </a:bodyPr>
          <a:lstStyle/>
          <a:p>
            <a:endParaRPr sz="1758"/>
          </a:p>
        </p:txBody>
      </p:sp>
      <p:sp>
        <p:nvSpPr>
          <p:cNvPr id="1339" name="object 621"/>
          <p:cNvSpPr/>
          <p:nvPr/>
        </p:nvSpPr>
        <p:spPr>
          <a:xfrm>
            <a:off x="9876446" y="2917644"/>
            <a:ext cx="182429" cy="76382"/>
          </a:xfrm>
          <a:custGeom>
            <a:avLst/>
            <a:gdLst/>
            <a:ahLst/>
            <a:cxnLst/>
            <a:rect l="l" t="t" r="r" b="b"/>
            <a:pathLst>
              <a:path w="186821" h="78221">
                <a:moveTo>
                  <a:pt x="179439" y="23844"/>
                </a:moveTo>
                <a:lnTo>
                  <a:pt x="186821" y="23844"/>
                </a:lnTo>
                <a:lnTo>
                  <a:pt x="186821" y="39256"/>
                </a:lnTo>
                <a:lnTo>
                  <a:pt x="185026" y="46904"/>
                </a:lnTo>
                <a:lnTo>
                  <a:pt x="179654" y="54261"/>
                </a:lnTo>
                <a:lnTo>
                  <a:pt x="171083" y="60922"/>
                </a:lnTo>
                <a:lnTo>
                  <a:pt x="159688" y="66727"/>
                </a:lnTo>
                <a:lnTo>
                  <a:pt x="145846" y="71518"/>
                </a:lnTo>
                <a:lnTo>
                  <a:pt x="129934" y="75136"/>
                </a:lnTo>
                <a:lnTo>
                  <a:pt x="112330" y="77423"/>
                </a:lnTo>
                <a:lnTo>
                  <a:pt x="93410" y="78221"/>
                </a:lnTo>
                <a:lnTo>
                  <a:pt x="75131" y="77471"/>
                </a:lnTo>
                <a:lnTo>
                  <a:pt x="57520" y="75226"/>
                </a:lnTo>
                <a:lnTo>
                  <a:pt x="41557" y="71646"/>
                </a:lnTo>
                <a:lnTo>
                  <a:pt x="27629" y="66889"/>
                </a:lnTo>
                <a:lnTo>
                  <a:pt x="16121" y="61112"/>
                </a:lnTo>
                <a:lnTo>
                  <a:pt x="7423" y="54476"/>
                </a:lnTo>
                <a:lnTo>
                  <a:pt x="1920" y="47137"/>
                </a:lnTo>
                <a:lnTo>
                  <a:pt x="0" y="39256"/>
                </a:lnTo>
                <a:lnTo>
                  <a:pt x="0" y="23844"/>
                </a:lnTo>
                <a:lnTo>
                  <a:pt x="7665" y="23844"/>
                </a:lnTo>
                <a:lnTo>
                  <a:pt x="14929" y="18092"/>
                </a:lnTo>
                <a:lnTo>
                  <a:pt x="24225" y="12986"/>
                </a:lnTo>
                <a:lnTo>
                  <a:pt x="35358" y="8581"/>
                </a:lnTo>
                <a:lnTo>
                  <a:pt x="48085" y="4979"/>
                </a:lnTo>
                <a:lnTo>
                  <a:pt x="62165" y="2280"/>
                </a:lnTo>
                <a:lnTo>
                  <a:pt x="77354" y="587"/>
                </a:lnTo>
                <a:lnTo>
                  <a:pt x="93410" y="0"/>
                </a:lnTo>
                <a:lnTo>
                  <a:pt x="93893" y="0"/>
                </a:lnTo>
                <a:lnTo>
                  <a:pt x="109983" y="617"/>
                </a:lnTo>
                <a:lnTo>
                  <a:pt x="125176" y="2332"/>
                </a:lnTo>
                <a:lnTo>
                  <a:pt x="139236" y="5043"/>
                </a:lnTo>
                <a:lnTo>
                  <a:pt x="151928" y="8650"/>
                </a:lnTo>
                <a:lnTo>
                  <a:pt x="163016" y="13053"/>
                </a:lnTo>
                <a:lnTo>
                  <a:pt x="172265" y="18151"/>
                </a:lnTo>
                <a:lnTo>
                  <a:pt x="179439" y="23844"/>
                </a:lnTo>
                <a:close/>
              </a:path>
            </a:pathLst>
          </a:custGeom>
          <a:solidFill>
            <a:srgbClr val="FBDF25"/>
          </a:solidFill>
        </p:spPr>
        <p:txBody>
          <a:bodyPr wrap="square" lIns="0" tIns="0" rIns="0" bIns="0" rtlCol="0">
            <a:noAutofit/>
          </a:bodyPr>
          <a:lstStyle/>
          <a:p>
            <a:endParaRPr sz="1758"/>
          </a:p>
        </p:txBody>
      </p:sp>
      <p:sp>
        <p:nvSpPr>
          <p:cNvPr id="1340" name="object 622"/>
          <p:cNvSpPr/>
          <p:nvPr/>
        </p:nvSpPr>
        <p:spPr>
          <a:xfrm>
            <a:off x="9876446" y="2902872"/>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1341" name="object 623"/>
          <p:cNvSpPr/>
          <p:nvPr/>
        </p:nvSpPr>
        <p:spPr>
          <a:xfrm>
            <a:off x="9888897" y="2905156"/>
            <a:ext cx="157477" cy="63321"/>
          </a:xfrm>
          <a:custGeom>
            <a:avLst/>
            <a:gdLst/>
            <a:ahLst/>
            <a:cxnLst/>
            <a:rect l="l" t="t" r="r" b="b"/>
            <a:pathLst>
              <a:path w="161268" h="64845">
                <a:moveTo>
                  <a:pt x="161268" y="32568"/>
                </a:moveTo>
                <a:lnTo>
                  <a:pt x="159041" y="40108"/>
                </a:lnTo>
                <a:lnTo>
                  <a:pt x="152706" y="47025"/>
                </a:lnTo>
                <a:lnTo>
                  <a:pt x="142777" y="53107"/>
                </a:lnTo>
                <a:lnTo>
                  <a:pt x="129773" y="58140"/>
                </a:lnTo>
                <a:lnTo>
                  <a:pt x="114209" y="61912"/>
                </a:lnTo>
                <a:lnTo>
                  <a:pt x="96603" y="64210"/>
                </a:lnTo>
                <a:lnTo>
                  <a:pt x="80634" y="64845"/>
                </a:lnTo>
                <a:lnTo>
                  <a:pt x="61712" y="63948"/>
                </a:lnTo>
                <a:lnTo>
                  <a:pt x="44400" y="61398"/>
                </a:lnTo>
                <a:lnTo>
                  <a:pt x="29214" y="57409"/>
                </a:lnTo>
                <a:lnTo>
                  <a:pt x="16670" y="52193"/>
                </a:lnTo>
                <a:lnTo>
                  <a:pt x="7285" y="45962"/>
                </a:lnTo>
                <a:lnTo>
                  <a:pt x="1577" y="38930"/>
                </a:lnTo>
                <a:lnTo>
                  <a:pt x="0" y="32568"/>
                </a:lnTo>
                <a:lnTo>
                  <a:pt x="2221" y="24927"/>
                </a:lnTo>
                <a:lnTo>
                  <a:pt x="8542" y="17939"/>
                </a:lnTo>
                <a:lnTo>
                  <a:pt x="18447" y="11810"/>
                </a:lnTo>
                <a:lnTo>
                  <a:pt x="31423" y="6748"/>
                </a:lnTo>
                <a:lnTo>
                  <a:pt x="46954" y="2958"/>
                </a:lnTo>
                <a:lnTo>
                  <a:pt x="64526" y="647"/>
                </a:lnTo>
                <a:lnTo>
                  <a:pt x="80634" y="0"/>
                </a:lnTo>
                <a:lnTo>
                  <a:pt x="99533" y="895"/>
                </a:lnTo>
                <a:lnTo>
                  <a:pt x="116827" y="3445"/>
                </a:lnTo>
                <a:lnTo>
                  <a:pt x="132002" y="7443"/>
                </a:lnTo>
                <a:lnTo>
                  <a:pt x="144542" y="12681"/>
                </a:lnTo>
                <a:lnTo>
                  <a:pt x="153935" y="18954"/>
                </a:lnTo>
                <a:lnTo>
                  <a:pt x="159663" y="26055"/>
                </a:lnTo>
                <a:lnTo>
                  <a:pt x="161268" y="32568"/>
                </a:lnTo>
                <a:close/>
              </a:path>
            </a:pathLst>
          </a:custGeom>
          <a:solidFill>
            <a:srgbClr val="FBDF25"/>
          </a:solidFill>
        </p:spPr>
        <p:txBody>
          <a:bodyPr wrap="square" lIns="0" tIns="0" rIns="0" bIns="0" rtlCol="0">
            <a:noAutofit/>
          </a:bodyPr>
          <a:lstStyle/>
          <a:p>
            <a:endParaRPr sz="1758"/>
          </a:p>
        </p:txBody>
      </p:sp>
      <p:sp>
        <p:nvSpPr>
          <p:cNvPr id="1342" name="object 624"/>
          <p:cNvSpPr/>
          <p:nvPr/>
        </p:nvSpPr>
        <p:spPr>
          <a:xfrm>
            <a:off x="9869792" y="2897482"/>
            <a:ext cx="182707" cy="76382"/>
          </a:xfrm>
          <a:custGeom>
            <a:avLst/>
            <a:gdLst/>
            <a:ahLst/>
            <a:cxnLst/>
            <a:rect l="l" t="t" r="r" b="b"/>
            <a:pathLst>
              <a:path w="187105" h="78221">
                <a:moveTo>
                  <a:pt x="179439" y="23844"/>
                </a:moveTo>
                <a:lnTo>
                  <a:pt x="187105" y="23844"/>
                </a:lnTo>
                <a:lnTo>
                  <a:pt x="187105" y="38965"/>
                </a:lnTo>
                <a:lnTo>
                  <a:pt x="185202" y="46906"/>
                </a:lnTo>
                <a:lnTo>
                  <a:pt x="179738" y="54294"/>
                </a:lnTo>
                <a:lnTo>
                  <a:pt x="171091" y="60966"/>
                </a:lnTo>
                <a:lnTo>
                  <a:pt x="159642" y="66769"/>
                </a:lnTo>
                <a:lnTo>
                  <a:pt x="145770" y="71549"/>
                </a:lnTo>
                <a:lnTo>
                  <a:pt x="129855" y="75153"/>
                </a:lnTo>
                <a:lnTo>
                  <a:pt x="112275" y="77429"/>
                </a:lnTo>
                <a:lnTo>
                  <a:pt x="93410" y="78221"/>
                </a:lnTo>
                <a:lnTo>
                  <a:pt x="74989" y="77458"/>
                </a:lnTo>
                <a:lnTo>
                  <a:pt x="57408" y="75202"/>
                </a:lnTo>
                <a:lnTo>
                  <a:pt x="41474" y="71608"/>
                </a:lnTo>
                <a:lnTo>
                  <a:pt x="27572" y="66829"/>
                </a:lnTo>
                <a:lnTo>
                  <a:pt x="16088" y="61021"/>
                </a:lnTo>
                <a:lnTo>
                  <a:pt x="7407" y="54338"/>
                </a:lnTo>
                <a:lnTo>
                  <a:pt x="1916" y="46934"/>
                </a:lnTo>
                <a:lnTo>
                  <a:pt x="0" y="38965"/>
                </a:lnTo>
                <a:lnTo>
                  <a:pt x="0" y="23844"/>
                </a:lnTo>
                <a:lnTo>
                  <a:pt x="7665" y="23844"/>
                </a:lnTo>
                <a:lnTo>
                  <a:pt x="14929" y="18092"/>
                </a:lnTo>
                <a:lnTo>
                  <a:pt x="24225" y="12986"/>
                </a:lnTo>
                <a:lnTo>
                  <a:pt x="35358" y="8581"/>
                </a:lnTo>
                <a:lnTo>
                  <a:pt x="48085" y="4979"/>
                </a:lnTo>
                <a:lnTo>
                  <a:pt x="62165" y="2280"/>
                </a:lnTo>
                <a:lnTo>
                  <a:pt x="77354" y="587"/>
                </a:lnTo>
                <a:lnTo>
                  <a:pt x="93410" y="0"/>
                </a:lnTo>
                <a:lnTo>
                  <a:pt x="93893" y="0"/>
                </a:lnTo>
                <a:lnTo>
                  <a:pt x="109983" y="617"/>
                </a:lnTo>
                <a:lnTo>
                  <a:pt x="125176" y="2332"/>
                </a:lnTo>
                <a:lnTo>
                  <a:pt x="139236" y="5043"/>
                </a:lnTo>
                <a:lnTo>
                  <a:pt x="151928" y="8650"/>
                </a:lnTo>
                <a:lnTo>
                  <a:pt x="163016" y="13053"/>
                </a:lnTo>
                <a:lnTo>
                  <a:pt x="172265" y="18151"/>
                </a:lnTo>
                <a:lnTo>
                  <a:pt x="179439" y="23844"/>
                </a:lnTo>
                <a:close/>
              </a:path>
            </a:pathLst>
          </a:custGeom>
          <a:solidFill>
            <a:srgbClr val="FBDF25"/>
          </a:solidFill>
        </p:spPr>
        <p:txBody>
          <a:bodyPr wrap="square" lIns="0" tIns="0" rIns="0" bIns="0" rtlCol="0">
            <a:noAutofit/>
          </a:bodyPr>
          <a:lstStyle/>
          <a:p>
            <a:endParaRPr sz="1758"/>
          </a:p>
        </p:txBody>
      </p:sp>
      <p:sp>
        <p:nvSpPr>
          <p:cNvPr id="1343" name="object 625"/>
          <p:cNvSpPr/>
          <p:nvPr/>
        </p:nvSpPr>
        <p:spPr>
          <a:xfrm>
            <a:off x="9869792" y="2882710"/>
            <a:ext cx="182707" cy="76098"/>
          </a:xfrm>
          <a:custGeom>
            <a:avLst/>
            <a:gdLst/>
            <a:ahLst/>
            <a:cxnLst/>
            <a:rect l="l" t="t" r="r" b="b"/>
            <a:pathLst>
              <a:path w="187105" h="77930">
                <a:moveTo>
                  <a:pt x="187105" y="38965"/>
                </a:moveTo>
                <a:lnTo>
                  <a:pt x="185194" y="46827"/>
                </a:lnTo>
                <a:lnTo>
                  <a:pt x="179714" y="54149"/>
                </a:lnTo>
                <a:lnTo>
                  <a:pt x="171047" y="60773"/>
                </a:lnTo>
                <a:lnTo>
                  <a:pt x="159573" y="66543"/>
                </a:lnTo>
                <a:lnTo>
                  <a:pt x="145672" y="71301"/>
                </a:lnTo>
                <a:lnTo>
                  <a:pt x="129725" y="74890"/>
                </a:lnTo>
                <a:lnTo>
                  <a:pt x="112114" y="77152"/>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295" y="793"/>
                </a:lnTo>
                <a:lnTo>
                  <a:pt x="129892" y="3069"/>
                </a:lnTo>
                <a:lnTo>
                  <a:pt x="145820" y="6670"/>
                </a:lnTo>
                <a:lnTo>
                  <a:pt x="159699" y="11439"/>
                </a:lnTo>
                <a:lnTo>
                  <a:pt x="171147" y="17218"/>
                </a:lnTo>
                <a:lnTo>
                  <a:pt x="179785" y="23851"/>
                </a:lnTo>
                <a:lnTo>
                  <a:pt x="185231" y="31179"/>
                </a:lnTo>
                <a:lnTo>
                  <a:pt x="187105" y="38965"/>
                </a:lnTo>
                <a:close/>
              </a:path>
            </a:pathLst>
          </a:custGeom>
          <a:solidFill>
            <a:srgbClr val="FFC600"/>
          </a:solidFill>
        </p:spPr>
        <p:txBody>
          <a:bodyPr wrap="square" lIns="0" tIns="0" rIns="0" bIns="0" rtlCol="0">
            <a:noAutofit/>
          </a:bodyPr>
          <a:lstStyle/>
          <a:p>
            <a:endParaRPr sz="1758"/>
          </a:p>
        </p:txBody>
      </p:sp>
      <p:sp>
        <p:nvSpPr>
          <p:cNvPr id="1344" name="object 626"/>
          <p:cNvSpPr/>
          <p:nvPr/>
        </p:nvSpPr>
        <p:spPr>
          <a:xfrm>
            <a:off x="9882244" y="2884994"/>
            <a:ext cx="157754" cy="63321"/>
          </a:xfrm>
          <a:custGeom>
            <a:avLst/>
            <a:gdLst/>
            <a:ahLst/>
            <a:cxnLst/>
            <a:rect l="l" t="t" r="r" b="b"/>
            <a:pathLst>
              <a:path w="161552" h="64845">
                <a:moveTo>
                  <a:pt x="161552" y="32568"/>
                </a:moveTo>
                <a:lnTo>
                  <a:pt x="159322" y="40086"/>
                </a:lnTo>
                <a:lnTo>
                  <a:pt x="152981" y="46986"/>
                </a:lnTo>
                <a:lnTo>
                  <a:pt x="143050" y="53056"/>
                </a:lnTo>
                <a:lnTo>
                  <a:pt x="130054" y="58086"/>
                </a:lnTo>
                <a:lnTo>
                  <a:pt x="114513" y="61865"/>
                </a:lnTo>
                <a:lnTo>
                  <a:pt x="96950" y="64182"/>
                </a:lnTo>
                <a:lnTo>
                  <a:pt x="80634" y="64845"/>
                </a:lnTo>
                <a:lnTo>
                  <a:pt x="61803" y="63948"/>
                </a:lnTo>
                <a:lnTo>
                  <a:pt x="44525" y="61398"/>
                </a:lnTo>
                <a:lnTo>
                  <a:pt x="29332" y="57409"/>
                </a:lnTo>
                <a:lnTo>
                  <a:pt x="16756" y="52193"/>
                </a:lnTo>
                <a:lnTo>
                  <a:pt x="7331" y="45962"/>
                </a:lnTo>
                <a:lnTo>
                  <a:pt x="1588" y="38930"/>
                </a:lnTo>
                <a:lnTo>
                  <a:pt x="0" y="32568"/>
                </a:lnTo>
                <a:lnTo>
                  <a:pt x="2236" y="24927"/>
                </a:lnTo>
                <a:lnTo>
                  <a:pt x="8593" y="17939"/>
                </a:lnTo>
                <a:lnTo>
                  <a:pt x="18539" y="11810"/>
                </a:lnTo>
                <a:lnTo>
                  <a:pt x="31544" y="6748"/>
                </a:lnTo>
                <a:lnTo>
                  <a:pt x="47077" y="2958"/>
                </a:lnTo>
                <a:lnTo>
                  <a:pt x="64607" y="647"/>
                </a:lnTo>
                <a:lnTo>
                  <a:pt x="80634" y="0"/>
                </a:lnTo>
                <a:lnTo>
                  <a:pt x="99494" y="890"/>
                </a:lnTo>
                <a:lnTo>
                  <a:pt x="116786" y="3425"/>
                </a:lnTo>
                <a:lnTo>
                  <a:pt x="131990" y="7400"/>
                </a:lnTo>
                <a:lnTo>
                  <a:pt x="144585" y="12611"/>
                </a:lnTo>
                <a:lnTo>
                  <a:pt x="154051" y="18853"/>
                </a:lnTo>
                <a:lnTo>
                  <a:pt x="159867" y="25920"/>
                </a:lnTo>
                <a:lnTo>
                  <a:pt x="161552" y="32568"/>
                </a:lnTo>
                <a:close/>
              </a:path>
            </a:pathLst>
          </a:custGeom>
          <a:solidFill>
            <a:srgbClr val="FBDF25"/>
          </a:solidFill>
        </p:spPr>
        <p:txBody>
          <a:bodyPr wrap="square" lIns="0" tIns="0" rIns="0" bIns="0" rtlCol="0">
            <a:noAutofit/>
          </a:bodyPr>
          <a:lstStyle/>
          <a:p>
            <a:endParaRPr sz="1758"/>
          </a:p>
        </p:txBody>
      </p:sp>
      <p:sp>
        <p:nvSpPr>
          <p:cNvPr id="1345" name="object 627"/>
          <p:cNvSpPr/>
          <p:nvPr/>
        </p:nvSpPr>
        <p:spPr>
          <a:xfrm>
            <a:off x="9869792" y="2879302"/>
            <a:ext cx="182707" cy="76098"/>
          </a:xfrm>
          <a:custGeom>
            <a:avLst/>
            <a:gdLst/>
            <a:ahLst/>
            <a:cxnLst/>
            <a:rect l="l" t="t" r="r" b="b"/>
            <a:pathLst>
              <a:path w="187105" h="77930">
                <a:moveTo>
                  <a:pt x="179439" y="23553"/>
                </a:moveTo>
                <a:lnTo>
                  <a:pt x="187105" y="23553"/>
                </a:lnTo>
                <a:lnTo>
                  <a:pt x="187105" y="38965"/>
                </a:lnTo>
                <a:lnTo>
                  <a:pt x="185231" y="46751"/>
                </a:lnTo>
                <a:lnTo>
                  <a:pt x="179785" y="54079"/>
                </a:lnTo>
                <a:lnTo>
                  <a:pt x="171147" y="60712"/>
                </a:lnTo>
                <a:lnTo>
                  <a:pt x="159699" y="66491"/>
                </a:lnTo>
                <a:lnTo>
                  <a:pt x="145820" y="71260"/>
                </a:lnTo>
                <a:lnTo>
                  <a:pt x="129892" y="74861"/>
                </a:lnTo>
                <a:lnTo>
                  <a:pt x="112295" y="77137"/>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1346" name="object 628"/>
          <p:cNvSpPr/>
          <p:nvPr/>
        </p:nvSpPr>
        <p:spPr>
          <a:xfrm>
            <a:off x="9869792" y="2864252"/>
            <a:ext cx="182707" cy="76098"/>
          </a:xfrm>
          <a:custGeom>
            <a:avLst/>
            <a:gdLst/>
            <a:ahLst/>
            <a:cxnLst/>
            <a:rect l="l" t="t" r="r" b="b"/>
            <a:pathLst>
              <a:path w="187105" h="77930">
                <a:moveTo>
                  <a:pt x="187105" y="38965"/>
                </a:moveTo>
                <a:lnTo>
                  <a:pt x="185194" y="46827"/>
                </a:lnTo>
                <a:lnTo>
                  <a:pt x="179714" y="54149"/>
                </a:lnTo>
                <a:lnTo>
                  <a:pt x="171047" y="60773"/>
                </a:lnTo>
                <a:lnTo>
                  <a:pt x="159573" y="66543"/>
                </a:lnTo>
                <a:lnTo>
                  <a:pt x="145672" y="71301"/>
                </a:lnTo>
                <a:lnTo>
                  <a:pt x="129725" y="74890"/>
                </a:lnTo>
                <a:lnTo>
                  <a:pt x="112114" y="77152"/>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295" y="793"/>
                </a:lnTo>
                <a:lnTo>
                  <a:pt x="129892" y="3069"/>
                </a:lnTo>
                <a:lnTo>
                  <a:pt x="145820" y="6670"/>
                </a:lnTo>
                <a:lnTo>
                  <a:pt x="159699" y="11439"/>
                </a:lnTo>
                <a:lnTo>
                  <a:pt x="171147" y="17218"/>
                </a:lnTo>
                <a:lnTo>
                  <a:pt x="179785" y="23851"/>
                </a:lnTo>
                <a:lnTo>
                  <a:pt x="185231" y="31179"/>
                </a:lnTo>
                <a:lnTo>
                  <a:pt x="187105" y="38965"/>
                </a:lnTo>
                <a:close/>
              </a:path>
            </a:pathLst>
          </a:custGeom>
          <a:solidFill>
            <a:srgbClr val="FFC600"/>
          </a:solidFill>
        </p:spPr>
        <p:txBody>
          <a:bodyPr wrap="square" lIns="0" tIns="0" rIns="0" bIns="0" rtlCol="0">
            <a:noAutofit/>
          </a:bodyPr>
          <a:lstStyle/>
          <a:p>
            <a:endParaRPr sz="1758"/>
          </a:p>
        </p:txBody>
      </p:sp>
      <p:sp>
        <p:nvSpPr>
          <p:cNvPr id="1347" name="object 629"/>
          <p:cNvSpPr/>
          <p:nvPr/>
        </p:nvSpPr>
        <p:spPr>
          <a:xfrm>
            <a:off x="9882244" y="2866820"/>
            <a:ext cx="157754" cy="63321"/>
          </a:xfrm>
          <a:custGeom>
            <a:avLst/>
            <a:gdLst/>
            <a:ahLst/>
            <a:cxnLst/>
            <a:rect l="l" t="t" r="r" b="b"/>
            <a:pathLst>
              <a:path w="161552" h="64845">
                <a:moveTo>
                  <a:pt x="161552" y="32277"/>
                </a:moveTo>
                <a:lnTo>
                  <a:pt x="159328" y="39896"/>
                </a:lnTo>
                <a:lnTo>
                  <a:pt x="153001" y="46866"/>
                </a:lnTo>
                <a:lnTo>
                  <a:pt x="143093" y="52983"/>
                </a:lnTo>
                <a:lnTo>
                  <a:pt x="130125" y="58043"/>
                </a:lnTo>
                <a:lnTo>
                  <a:pt x="114616" y="61840"/>
                </a:lnTo>
                <a:lnTo>
                  <a:pt x="97087" y="64170"/>
                </a:lnTo>
                <a:lnTo>
                  <a:pt x="80634" y="64845"/>
                </a:lnTo>
                <a:lnTo>
                  <a:pt x="61826" y="63949"/>
                </a:lnTo>
                <a:lnTo>
                  <a:pt x="44566" y="61399"/>
                </a:lnTo>
                <a:lnTo>
                  <a:pt x="29384" y="57402"/>
                </a:lnTo>
                <a:lnTo>
                  <a:pt x="16811" y="52163"/>
                </a:lnTo>
                <a:lnTo>
                  <a:pt x="7378" y="45891"/>
                </a:lnTo>
                <a:lnTo>
                  <a:pt x="1616" y="38790"/>
                </a:lnTo>
                <a:lnTo>
                  <a:pt x="0" y="32277"/>
                </a:lnTo>
                <a:lnTo>
                  <a:pt x="2242" y="24736"/>
                </a:lnTo>
                <a:lnTo>
                  <a:pt x="8614" y="17819"/>
                </a:lnTo>
                <a:lnTo>
                  <a:pt x="18582" y="11738"/>
                </a:lnTo>
                <a:lnTo>
                  <a:pt x="31616" y="6705"/>
                </a:lnTo>
                <a:lnTo>
                  <a:pt x="47181" y="2933"/>
                </a:lnTo>
                <a:lnTo>
                  <a:pt x="64745" y="635"/>
                </a:lnTo>
                <a:lnTo>
                  <a:pt x="80634" y="0"/>
                </a:lnTo>
                <a:lnTo>
                  <a:pt x="99517" y="891"/>
                </a:lnTo>
                <a:lnTo>
                  <a:pt x="116827" y="3426"/>
                </a:lnTo>
                <a:lnTo>
                  <a:pt x="132042" y="7393"/>
                </a:lnTo>
                <a:lnTo>
                  <a:pt x="144641" y="12582"/>
                </a:lnTo>
                <a:lnTo>
                  <a:pt x="154099" y="18781"/>
                </a:lnTo>
                <a:lnTo>
                  <a:pt x="159895" y="25781"/>
                </a:lnTo>
                <a:lnTo>
                  <a:pt x="161552" y="32277"/>
                </a:lnTo>
                <a:close/>
              </a:path>
            </a:pathLst>
          </a:custGeom>
          <a:solidFill>
            <a:srgbClr val="FBDF25"/>
          </a:solidFill>
        </p:spPr>
        <p:txBody>
          <a:bodyPr wrap="square" lIns="0" tIns="0" rIns="0" bIns="0" rtlCol="0">
            <a:noAutofit/>
          </a:bodyPr>
          <a:lstStyle/>
          <a:p>
            <a:endParaRPr sz="1758"/>
          </a:p>
        </p:txBody>
      </p:sp>
      <p:sp>
        <p:nvSpPr>
          <p:cNvPr id="1348" name="object 630"/>
          <p:cNvSpPr/>
          <p:nvPr/>
        </p:nvSpPr>
        <p:spPr>
          <a:xfrm>
            <a:off x="9869792" y="2860276"/>
            <a:ext cx="182707" cy="76098"/>
          </a:xfrm>
          <a:custGeom>
            <a:avLst/>
            <a:gdLst/>
            <a:ahLst/>
            <a:cxnLst/>
            <a:rect l="l" t="t" r="r" b="b"/>
            <a:pathLst>
              <a:path w="187105" h="77930">
                <a:moveTo>
                  <a:pt x="179439" y="23844"/>
                </a:moveTo>
                <a:lnTo>
                  <a:pt x="187105" y="23844"/>
                </a:lnTo>
                <a:lnTo>
                  <a:pt x="187105" y="38965"/>
                </a:lnTo>
                <a:lnTo>
                  <a:pt x="185231" y="46751"/>
                </a:lnTo>
                <a:lnTo>
                  <a:pt x="179785" y="54079"/>
                </a:lnTo>
                <a:lnTo>
                  <a:pt x="171147" y="60712"/>
                </a:lnTo>
                <a:lnTo>
                  <a:pt x="159699" y="66491"/>
                </a:lnTo>
                <a:lnTo>
                  <a:pt x="145820" y="71260"/>
                </a:lnTo>
                <a:lnTo>
                  <a:pt x="129892" y="74861"/>
                </a:lnTo>
                <a:lnTo>
                  <a:pt x="112295" y="77137"/>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844"/>
                </a:lnTo>
                <a:lnTo>
                  <a:pt x="7665" y="23844"/>
                </a:lnTo>
                <a:lnTo>
                  <a:pt x="14929" y="18092"/>
                </a:lnTo>
                <a:lnTo>
                  <a:pt x="24225" y="12986"/>
                </a:lnTo>
                <a:lnTo>
                  <a:pt x="35358" y="8581"/>
                </a:lnTo>
                <a:lnTo>
                  <a:pt x="48085" y="4979"/>
                </a:lnTo>
                <a:lnTo>
                  <a:pt x="62165" y="2280"/>
                </a:lnTo>
                <a:lnTo>
                  <a:pt x="77354" y="587"/>
                </a:lnTo>
                <a:lnTo>
                  <a:pt x="93410" y="0"/>
                </a:lnTo>
                <a:lnTo>
                  <a:pt x="93893" y="0"/>
                </a:lnTo>
                <a:lnTo>
                  <a:pt x="109983" y="617"/>
                </a:lnTo>
                <a:lnTo>
                  <a:pt x="125176" y="2332"/>
                </a:lnTo>
                <a:lnTo>
                  <a:pt x="139236" y="5043"/>
                </a:lnTo>
                <a:lnTo>
                  <a:pt x="151928" y="8650"/>
                </a:lnTo>
                <a:lnTo>
                  <a:pt x="163016" y="13053"/>
                </a:lnTo>
                <a:lnTo>
                  <a:pt x="172265" y="18151"/>
                </a:lnTo>
                <a:lnTo>
                  <a:pt x="179439" y="23844"/>
                </a:lnTo>
                <a:close/>
              </a:path>
            </a:pathLst>
          </a:custGeom>
          <a:solidFill>
            <a:srgbClr val="FBDF25"/>
          </a:solidFill>
        </p:spPr>
        <p:txBody>
          <a:bodyPr wrap="square" lIns="0" tIns="0" rIns="0" bIns="0" rtlCol="0">
            <a:noAutofit/>
          </a:bodyPr>
          <a:lstStyle/>
          <a:p>
            <a:endParaRPr sz="1758"/>
          </a:p>
        </p:txBody>
      </p:sp>
      <p:sp>
        <p:nvSpPr>
          <p:cNvPr id="1349" name="object 631"/>
          <p:cNvSpPr/>
          <p:nvPr/>
        </p:nvSpPr>
        <p:spPr>
          <a:xfrm>
            <a:off x="9869792" y="2845510"/>
            <a:ext cx="182707" cy="76098"/>
          </a:xfrm>
          <a:custGeom>
            <a:avLst/>
            <a:gdLst/>
            <a:ahLst/>
            <a:cxnLst/>
            <a:rect l="l" t="t" r="r" b="b"/>
            <a:pathLst>
              <a:path w="187105" h="77930">
                <a:moveTo>
                  <a:pt x="187105" y="38965"/>
                </a:moveTo>
                <a:lnTo>
                  <a:pt x="185194" y="46827"/>
                </a:lnTo>
                <a:lnTo>
                  <a:pt x="179714" y="54149"/>
                </a:lnTo>
                <a:lnTo>
                  <a:pt x="171047" y="60773"/>
                </a:lnTo>
                <a:lnTo>
                  <a:pt x="159573" y="66543"/>
                </a:lnTo>
                <a:lnTo>
                  <a:pt x="145672" y="71301"/>
                </a:lnTo>
                <a:lnTo>
                  <a:pt x="129725" y="74890"/>
                </a:lnTo>
                <a:lnTo>
                  <a:pt x="112114" y="77152"/>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295" y="793"/>
                </a:lnTo>
                <a:lnTo>
                  <a:pt x="129892" y="3069"/>
                </a:lnTo>
                <a:lnTo>
                  <a:pt x="145820" y="6670"/>
                </a:lnTo>
                <a:lnTo>
                  <a:pt x="159699" y="11439"/>
                </a:lnTo>
                <a:lnTo>
                  <a:pt x="171147" y="17218"/>
                </a:lnTo>
                <a:lnTo>
                  <a:pt x="179785" y="23851"/>
                </a:lnTo>
                <a:lnTo>
                  <a:pt x="185231" y="31179"/>
                </a:lnTo>
                <a:lnTo>
                  <a:pt x="187105" y="38965"/>
                </a:lnTo>
                <a:close/>
              </a:path>
            </a:pathLst>
          </a:custGeom>
          <a:solidFill>
            <a:srgbClr val="FFC600"/>
          </a:solidFill>
        </p:spPr>
        <p:txBody>
          <a:bodyPr wrap="square" lIns="0" tIns="0" rIns="0" bIns="0" rtlCol="0">
            <a:noAutofit/>
          </a:bodyPr>
          <a:lstStyle/>
          <a:p>
            <a:endParaRPr sz="1758"/>
          </a:p>
        </p:txBody>
      </p:sp>
      <p:sp>
        <p:nvSpPr>
          <p:cNvPr id="1350" name="object 632"/>
          <p:cNvSpPr/>
          <p:nvPr/>
        </p:nvSpPr>
        <p:spPr>
          <a:xfrm>
            <a:off x="9882244" y="2847800"/>
            <a:ext cx="157754" cy="63321"/>
          </a:xfrm>
          <a:custGeom>
            <a:avLst/>
            <a:gdLst/>
            <a:ahLst/>
            <a:cxnLst/>
            <a:rect l="l" t="t" r="r" b="b"/>
            <a:pathLst>
              <a:path w="161552" h="64845">
                <a:moveTo>
                  <a:pt x="161552" y="32568"/>
                </a:moveTo>
                <a:lnTo>
                  <a:pt x="159322" y="40086"/>
                </a:lnTo>
                <a:lnTo>
                  <a:pt x="152981" y="46986"/>
                </a:lnTo>
                <a:lnTo>
                  <a:pt x="143050" y="53056"/>
                </a:lnTo>
                <a:lnTo>
                  <a:pt x="130054" y="58086"/>
                </a:lnTo>
                <a:lnTo>
                  <a:pt x="114513" y="61865"/>
                </a:lnTo>
                <a:lnTo>
                  <a:pt x="96950" y="64182"/>
                </a:lnTo>
                <a:lnTo>
                  <a:pt x="80634" y="64845"/>
                </a:lnTo>
                <a:lnTo>
                  <a:pt x="61803" y="63948"/>
                </a:lnTo>
                <a:lnTo>
                  <a:pt x="44525" y="61398"/>
                </a:lnTo>
                <a:lnTo>
                  <a:pt x="29332" y="57409"/>
                </a:lnTo>
                <a:lnTo>
                  <a:pt x="16756" y="52193"/>
                </a:lnTo>
                <a:lnTo>
                  <a:pt x="7331" y="45962"/>
                </a:lnTo>
                <a:lnTo>
                  <a:pt x="1588" y="38930"/>
                </a:lnTo>
                <a:lnTo>
                  <a:pt x="0" y="32568"/>
                </a:lnTo>
                <a:lnTo>
                  <a:pt x="2236" y="24927"/>
                </a:lnTo>
                <a:lnTo>
                  <a:pt x="8593" y="17939"/>
                </a:lnTo>
                <a:lnTo>
                  <a:pt x="18539" y="11810"/>
                </a:lnTo>
                <a:lnTo>
                  <a:pt x="31544" y="6748"/>
                </a:lnTo>
                <a:lnTo>
                  <a:pt x="47077" y="2958"/>
                </a:lnTo>
                <a:lnTo>
                  <a:pt x="64607" y="647"/>
                </a:lnTo>
                <a:lnTo>
                  <a:pt x="80634" y="0"/>
                </a:lnTo>
                <a:lnTo>
                  <a:pt x="99494" y="890"/>
                </a:lnTo>
                <a:lnTo>
                  <a:pt x="116786" y="3425"/>
                </a:lnTo>
                <a:lnTo>
                  <a:pt x="131990" y="7400"/>
                </a:lnTo>
                <a:lnTo>
                  <a:pt x="144585" y="12611"/>
                </a:lnTo>
                <a:lnTo>
                  <a:pt x="154051" y="18853"/>
                </a:lnTo>
                <a:lnTo>
                  <a:pt x="159867" y="25920"/>
                </a:lnTo>
                <a:lnTo>
                  <a:pt x="161552" y="32568"/>
                </a:lnTo>
                <a:close/>
              </a:path>
            </a:pathLst>
          </a:custGeom>
          <a:solidFill>
            <a:srgbClr val="FBDF25"/>
          </a:solidFill>
        </p:spPr>
        <p:txBody>
          <a:bodyPr wrap="square" lIns="0" tIns="0" rIns="0" bIns="0" rtlCol="0">
            <a:noAutofit/>
          </a:bodyPr>
          <a:lstStyle/>
          <a:p>
            <a:endParaRPr sz="1758"/>
          </a:p>
        </p:txBody>
      </p:sp>
      <p:sp>
        <p:nvSpPr>
          <p:cNvPr id="1351" name="object 633"/>
          <p:cNvSpPr/>
          <p:nvPr/>
        </p:nvSpPr>
        <p:spPr>
          <a:xfrm>
            <a:off x="9863969" y="2840682"/>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1352" name="object 634"/>
          <p:cNvSpPr/>
          <p:nvPr/>
        </p:nvSpPr>
        <p:spPr>
          <a:xfrm>
            <a:off x="9863969" y="2825633"/>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1353" name="object 635"/>
          <p:cNvSpPr/>
          <p:nvPr/>
        </p:nvSpPr>
        <p:spPr>
          <a:xfrm>
            <a:off x="9876422" y="2828194"/>
            <a:ext cx="157477" cy="63036"/>
          </a:xfrm>
          <a:custGeom>
            <a:avLst/>
            <a:gdLst/>
            <a:ahLst/>
            <a:cxnLst/>
            <a:rect l="l" t="t" r="r" b="b"/>
            <a:pathLst>
              <a:path w="161268" h="64554">
                <a:moveTo>
                  <a:pt x="161268" y="32277"/>
                </a:moveTo>
                <a:lnTo>
                  <a:pt x="159041" y="39817"/>
                </a:lnTo>
                <a:lnTo>
                  <a:pt x="152706" y="46735"/>
                </a:lnTo>
                <a:lnTo>
                  <a:pt x="142777" y="52816"/>
                </a:lnTo>
                <a:lnTo>
                  <a:pt x="129773" y="57849"/>
                </a:lnTo>
                <a:lnTo>
                  <a:pt x="114209" y="61621"/>
                </a:lnTo>
                <a:lnTo>
                  <a:pt x="96603" y="63919"/>
                </a:lnTo>
                <a:lnTo>
                  <a:pt x="80634" y="64554"/>
                </a:lnTo>
                <a:lnTo>
                  <a:pt x="61712" y="63657"/>
                </a:lnTo>
                <a:lnTo>
                  <a:pt x="44400" y="61107"/>
                </a:lnTo>
                <a:lnTo>
                  <a:pt x="29214" y="57118"/>
                </a:lnTo>
                <a:lnTo>
                  <a:pt x="16670" y="51902"/>
                </a:lnTo>
                <a:lnTo>
                  <a:pt x="7285" y="45671"/>
                </a:lnTo>
                <a:lnTo>
                  <a:pt x="1577" y="38639"/>
                </a:lnTo>
                <a:lnTo>
                  <a:pt x="0" y="32277"/>
                </a:lnTo>
                <a:lnTo>
                  <a:pt x="2226" y="24643"/>
                </a:lnTo>
                <a:lnTo>
                  <a:pt x="8562" y="17691"/>
                </a:lnTo>
                <a:lnTo>
                  <a:pt x="18490" y="11617"/>
                </a:lnTo>
                <a:lnTo>
                  <a:pt x="31495" y="6617"/>
                </a:lnTo>
                <a:lnTo>
                  <a:pt x="47058" y="2887"/>
                </a:lnTo>
                <a:lnTo>
                  <a:pt x="64665" y="623"/>
                </a:lnTo>
                <a:lnTo>
                  <a:pt x="80634" y="0"/>
                </a:lnTo>
                <a:lnTo>
                  <a:pt x="99555" y="881"/>
                </a:lnTo>
                <a:lnTo>
                  <a:pt x="116867" y="3393"/>
                </a:lnTo>
                <a:lnTo>
                  <a:pt x="132054" y="7341"/>
                </a:lnTo>
                <a:lnTo>
                  <a:pt x="144598" y="12528"/>
                </a:lnTo>
                <a:lnTo>
                  <a:pt x="153982" y="18757"/>
                </a:lnTo>
                <a:lnTo>
                  <a:pt x="159691" y="25832"/>
                </a:lnTo>
                <a:lnTo>
                  <a:pt x="161268" y="32277"/>
                </a:lnTo>
                <a:close/>
              </a:path>
            </a:pathLst>
          </a:custGeom>
          <a:solidFill>
            <a:srgbClr val="FBDF25"/>
          </a:solidFill>
        </p:spPr>
        <p:txBody>
          <a:bodyPr wrap="square" lIns="0" tIns="0" rIns="0" bIns="0" rtlCol="0">
            <a:noAutofit/>
          </a:bodyPr>
          <a:lstStyle/>
          <a:p>
            <a:endParaRPr sz="1758"/>
          </a:p>
        </p:txBody>
      </p:sp>
      <p:sp>
        <p:nvSpPr>
          <p:cNvPr id="1354" name="object 636"/>
          <p:cNvSpPr/>
          <p:nvPr/>
        </p:nvSpPr>
        <p:spPr>
          <a:xfrm>
            <a:off x="9876446" y="2822225"/>
            <a:ext cx="182429" cy="76098"/>
          </a:xfrm>
          <a:custGeom>
            <a:avLst/>
            <a:gdLst/>
            <a:ahLst/>
            <a:cxnLst/>
            <a:rect l="l" t="t" r="r" b="b"/>
            <a:pathLst>
              <a:path w="186821" h="77930">
                <a:moveTo>
                  <a:pt x="179439" y="23844"/>
                </a:moveTo>
                <a:lnTo>
                  <a:pt x="186821" y="23844"/>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844"/>
                </a:lnTo>
                <a:lnTo>
                  <a:pt x="7665" y="23844"/>
                </a:lnTo>
                <a:lnTo>
                  <a:pt x="14929" y="18092"/>
                </a:lnTo>
                <a:lnTo>
                  <a:pt x="24225" y="12986"/>
                </a:lnTo>
                <a:lnTo>
                  <a:pt x="35358" y="8581"/>
                </a:lnTo>
                <a:lnTo>
                  <a:pt x="48085" y="4979"/>
                </a:lnTo>
                <a:lnTo>
                  <a:pt x="62165" y="2280"/>
                </a:lnTo>
                <a:lnTo>
                  <a:pt x="77354" y="587"/>
                </a:lnTo>
                <a:lnTo>
                  <a:pt x="93410" y="0"/>
                </a:lnTo>
                <a:lnTo>
                  <a:pt x="93893" y="0"/>
                </a:lnTo>
                <a:lnTo>
                  <a:pt x="109983" y="617"/>
                </a:lnTo>
                <a:lnTo>
                  <a:pt x="125176" y="2332"/>
                </a:lnTo>
                <a:lnTo>
                  <a:pt x="139236" y="5043"/>
                </a:lnTo>
                <a:lnTo>
                  <a:pt x="151928" y="8650"/>
                </a:lnTo>
                <a:lnTo>
                  <a:pt x="163016" y="13053"/>
                </a:lnTo>
                <a:lnTo>
                  <a:pt x="172265" y="18151"/>
                </a:lnTo>
                <a:lnTo>
                  <a:pt x="179439" y="23844"/>
                </a:lnTo>
                <a:close/>
              </a:path>
            </a:pathLst>
          </a:custGeom>
          <a:solidFill>
            <a:srgbClr val="FBDF25"/>
          </a:solidFill>
        </p:spPr>
        <p:txBody>
          <a:bodyPr wrap="square" lIns="0" tIns="0" rIns="0" bIns="0" rtlCol="0">
            <a:noAutofit/>
          </a:bodyPr>
          <a:lstStyle/>
          <a:p>
            <a:endParaRPr sz="1758"/>
          </a:p>
        </p:txBody>
      </p:sp>
      <p:sp>
        <p:nvSpPr>
          <p:cNvPr id="1355" name="object 637"/>
          <p:cNvSpPr/>
          <p:nvPr/>
        </p:nvSpPr>
        <p:spPr>
          <a:xfrm>
            <a:off x="9876446" y="2807181"/>
            <a:ext cx="182429" cy="76382"/>
          </a:xfrm>
          <a:custGeom>
            <a:avLst/>
            <a:gdLst/>
            <a:ahLst/>
            <a:cxnLst/>
            <a:rect l="l" t="t" r="r" b="b"/>
            <a:pathLst>
              <a:path w="186821" h="78221">
                <a:moveTo>
                  <a:pt x="186821" y="39256"/>
                </a:moveTo>
                <a:lnTo>
                  <a:pt x="184913" y="47137"/>
                </a:lnTo>
                <a:lnTo>
                  <a:pt x="179438" y="54476"/>
                </a:lnTo>
                <a:lnTo>
                  <a:pt x="170775" y="61112"/>
                </a:lnTo>
                <a:lnTo>
                  <a:pt x="159299" y="66889"/>
                </a:lnTo>
                <a:lnTo>
                  <a:pt x="145389" y="71646"/>
                </a:lnTo>
                <a:lnTo>
                  <a:pt x="129420" y="75226"/>
                </a:lnTo>
                <a:lnTo>
                  <a:pt x="111770" y="77471"/>
                </a:lnTo>
                <a:lnTo>
                  <a:pt x="93410" y="78221"/>
                </a:lnTo>
                <a:lnTo>
                  <a:pt x="74572" y="77423"/>
                </a:lnTo>
                <a:lnTo>
                  <a:pt x="57006" y="75136"/>
                </a:lnTo>
                <a:lnTo>
                  <a:pt x="41100" y="71518"/>
                </a:lnTo>
                <a:lnTo>
                  <a:pt x="27239" y="66727"/>
                </a:lnTo>
                <a:lnTo>
                  <a:pt x="15812" y="60922"/>
                </a:lnTo>
                <a:lnTo>
                  <a:pt x="7205" y="54261"/>
                </a:lnTo>
                <a:lnTo>
                  <a:pt x="1806" y="46904"/>
                </a:lnTo>
                <a:lnTo>
                  <a:pt x="0" y="39256"/>
                </a:lnTo>
                <a:lnTo>
                  <a:pt x="1916" y="31286"/>
                </a:lnTo>
                <a:lnTo>
                  <a:pt x="7407" y="23883"/>
                </a:lnTo>
                <a:lnTo>
                  <a:pt x="16088" y="17200"/>
                </a:lnTo>
                <a:lnTo>
                  <a:pt x="27572" y="11391"/>
                </a:lnTo>
                <a:lnTo>
                  <a:pt x="41474" y="6613"/>
                </a:lnTo>
                <a:lnTo>
                  <a:pt x="57408" y="3018"/>
                </a:lnTo>
                <a:lnTo>
                  <a:pt x="74989" y="762"/>
                </a:lnTo>
                <a:lnTo>
                  <a:pt x="93410" y="0"/>
                </a:lnTo>
                <a:lnTo>
                  <a:pt x="112310" y="796"/>
                </a:lnTo>
                <a:lnTo>
                  <a:pt x="129897" y="3083"/>
                </a:lnTo>
                <a:lnTo>
                  <a:pt x="145796" y="6704"/>
                </a:lnTo>
                <a:lnTo>
                  <a:pt x="159631" y="11507"/>
                </a:lnTo>
                <a:lnTo>
                  <a:pt x="171027" y="17336"/>
                </a:lnTo>
                <a:lnTo>
                  <a:pt x="179608" y="24036"/>
                </a:lnTo>
                <a:lnTo>
                  <a:pt x="184997" y="31454"/>
                </a:lnTo>
                <a:lnTo>
                  <a:pt x="186821" y="39256"/>
                </a:lnTo>
                <a:close/>
              </a:path>
            </a:pathLst>
          </a:custGeom>
          <a:solidFill>
            <a:srgbClr val="FFC600"/>
          </a:solidFill>
        </p:spPr>
        <p:txBody>
          <a:bodyPr wrap="square" lIns="0" tIns="0" rIns="0" bIns="0" rtlCol="0">
            <a:noAutofit/>
          </a:bodyPr>
          <a:lstStyle/>
          <a:p>
            <a:endParaRPr sz="1758"/>
          </a:p>
        </p:txBody>
      </p:sp>
      <p:sp>
        <p:nvSpPr>
          <p:cNvPr id="1356" name="object 638"/>
          <p:cNvSpPr/>
          <p:nvPr/>
        </p:nvSpPr>
        <p:spPr>
          <a:xfrm>
            <a:off x="9888897" y="2809742"/>
            <a:ext cx="157477" cy="63321"/>
          </a:xfrm>
          <a:custGeom>
            <a:avLst/>
            <a:gdLst/>
            <a:ahLst/>
            <a:cxnLst/>
            <a:rect l="l" t="t" r="r" b="b"/>
            <a:pathLst>
              <a:path w="161268" h="64845">
                <a:moveTo>
                  <a:pt x="161268" y="32568"/>
                </a:moveTo>
                <a:lnTo>
                  <a:pt x="159041" y="40108"/>
                </a:lnTo>
                <a:lnTo>
                  <a:pt x="152706" y="47025"/>
                </a:lnTo>
                <a:lnTo>
                  <a:pt x="142777" y="53107"/>
                </a:lnTo>
                <a:lnTo>
                  <a:pt x="129773" y="58140"/>
                </a:lnTo>
                <a:lnTo>
                  <a:pt x="114209" y="61912"/>
                </a:lnTo>
                <a:lnTo>
                  <a:pt x="96603" y="64210"/>
                </a:lnTo>
                <a:lnTo>
                  <a:pt x="80634" y="64845"/>
                </a:lnTo>
                <a:lnTo>
                  <a:pt x="61712" y="63948"/>
                </a:lnTo>
                <a:lnTo>
                  <a:pt x="44400" y="61398"/>
                </a:lnTo>
                <a:lnTo>
                  <a:pt x="29214" y="57409"/>
                </a:lnTo>
                <a:lnTo>
                  <a:pt x="16670" y="52193"/>
                </a:lnTo>
                <a:lnTo>
                  <a:pt x="7285" y="45962"/>
                </a:lnTo>
                <a:lnTo>
                  <a:pt x="1577" y="38930"/>
                </a:lnTo>
                <a:lnTo>
                  <a:pt x="0" y="32568"/>
                </a:lnTo>
                <a:lnTo>
                  <a:pt x="2221" y="24927"/>
                </a:lnTo>
                <a:lnTo>
                  <a:pt x="8542" y="17939"/>
                </a:lnTo>
                <a:lnTo>
                  <a:pt x="18447" y="11810"/>
                </a:lnTo>
                <a:lnTo>
                  <a:pt x="31423" y="6748"/>
                </a:lnTo>
                <a:lnTo>
                  <a:pt x="46954" y="2958"/>
                </a:lnTo>
                <a:lnTo>
                  <a:pt x="64526" y="647"/>
                </a:lnTo>
                <a:lnTo>
                  <a:pt x="80634" y="0"/>
                </a:lnTo>
                <a:lnTo>
                  <a:pt x="99533" y="895"/>
                </a:lnTo>
                <a:lnTo>
                  <a:pt x="116827" y="3445"/>
                </a:lnTo>
                <a:lnTo>
                  <a:pt x="132002" y="7443"/>
                </a:lnTo>
                <a:lnTo>
                  <a:pt x="144542" y="12681"/>
                </a:lnTo>
                <a:lnTo>
                  <a:pt x="153935" y="18954"/>
                </a:lnTo>
                <a:lnTo>
                  <a:pt x="159663" y="26055"/>
                </a:lnTo>
                <a:lnTo>
                  <a:pt x="161268" y="32568"/>
                </a:lnTo>
                <a:close/>
              </a:path>
            </a:pathLst>
          </a:custGeom>
          <a:solidFill>
            <a:srgbClr val="FBDF25"/>
          </a:solidFill>
        </p:spPr>
        <p:txBody>
          <a:bodyPr wrap="square" lIns="0" tIns="0" rIns="0" bIns="0" rtlCol="0">
            <a:noAutofit/>
          </a:bodyPr>
          <a:lstStyle/>
          <a:p>
            <a:endParaRPr sz="1758"/>
          </a:p>
        </p:txBody>
      </p:sp>
      <p:sp>
        <p:nvSpPr>
          <p:cNvPr id="1357" name="object 639"/>
          <p:cNvSpPr/>
          <p:nvPr/>
        </p:nvSpPr>
        <p:spPr>
          <a:xfrm>
            <a:off x="9859810" y="2797519"/>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1358" name="object 640"/>
          <p:cNvSpPr/>
          <p:nvPr/>
        </p:nvSpPr>
        <p:spPr>
          <a:xfrm>
            <a:off x="9859810" y="2782470"/>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1359" name="object 641"/>
          <p:cNvSpPr/>
          <p:nvPr/>
        </p:nvSpPr>
        <p:spPr>
          <a:xfrm>
            <a:off x="9872257" y="2785037"/>
            <a:ext cx="157477" cy="63321"/>
          </a:xfrm>
          <a:custGeom>
            <a:avLst/>
            <a:gdLst/>
            <a:ahLst/>
            <a:cxnLst/>
            <a:rect l="l" t="t" r="r" b="b"/>
            <a:pathLst>
              <a:path w="161268" h="64845">
                <a:moveTo>
                  <a:pt x="161268" y="32277"/>
                </a:moveTo>
                <a:lnTo>
                  <a:pt x="159047" y="39918"/>
                </a:lnTo>
                <a:lnTo>
                  <a:pt x="152726" y="46906"/>
                </a:lnTo>
                <a:lnTo>
                  <a:pt x="142820" y="53034"/>
                </a:lnTo>
                <a:lnTo>
                  <a:pt x="129845" y="58097"/>
                </a:lnTo>
                <a:lnTo>
                  <a:pt x="114313" y="61887"/>
                </a:lnTo>
                <a:lnTo>
                  <a:pt x="96741" y="64198"/>
                </a:lnTo>
                <a:lnTo>
                  <a:pt x="80634" y="64845"/>
                </a:lnTo>
                <a:lnTo>
                  <a:pt x="61735" y="63949"/>
                </a:lnTo>
                <a:lnTo>
                  <a:pt x="44441" y="61399"/>
                </a:lnTo>
                <a:lnTo>
                  <a:pt x="29266" y="57402"/>
                </a:lnTo>
                <a:lnTo>
                  <a:pt x="16725" y="52163"/>
                </a:lnTo>
                <a:lnTo>
                  <a:pt x="7333" y="45891"/>
                </a:lnTo>
                <a:lnTo>
                  <a:pt x="1604" y="38790"/>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1360" name="object 642"/>
          <p:cNvSpPr/>
          <p:nvPr/>
        </p:nvSpPr>
        <p:spPr>
          <a:xfrm>
            <a:off x="9859810" y="2776790"/>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1361" name="object 643"/>
          <p:cNvSpPr/>
          <p:nvPr/>
        </p:nvSpPr>
        <p:spPr>
          <a:xfrm>
            <a:off x="9859810" y="2761741"/>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1362" name="object 644"/>
          <p:cNvSpPr/>
          <p:nvPr/>
        </p:nvSpPr>
        <p:spPr>
          <a:xfrm>
            <a:off x="9872257" y="2764301"/>
            <a:ext cx="157477" cy="63036"/>
          </a:xfrm>
          <a:custGeom>
            <a:avLst/>
            <a:gdLst/>
            <a:ahLst/>
            <a:cxnLst/>
            <a:rect l="l" t="t" r="r" b="b"/>
            <a:pathLst>
              <a:path w="161268" h="64554">
                <a:moveTo>
                  <a:pt x="161268" y="32277"/>
                </a:moveTo>
                <a:lnTo>
                  <a:pt x="159041" y="39910"/>
                </a:lnTo>
                <a:lnTo>
                  <a:pt x="152706" y="46862"/>
                </a:lnTo>
                <a:lnTo>
                  <a:pt x="142777" y="52937"/>
                </a:lnTo>
                <a:lnTo>
                  <a:pt x="129773" y="57937"/>
                </a:lnTo>
                <a:lnTo>
                  <a:pt x="114209" y="61667"/>
                </a:lnTo>
                <a:lnTo>
                  <a:pt x="96603" y="63930"/>
                </a:lnTo>
                <a:lnTo>
                  <a:pt x="80634" y="64554"/>
                </a:lnTo>
                <a:lnTo>
                  <a:pt x="61712" y="63673"/>
                </a:lnTo>
                <a:lnTo>
                  <a:pt x="44400" y="61160"/>
                </a:lnTo>
                <a:lnTo>
                  <a:pt x="29214" y="57212"/>
                </a:lnTo>
                <a:lnTo>
                  <a:pt x="16670" y="52026"/>
                </a:lnTo>
                <a:lnTo>
                  <a:pt x="7285" y="45797"/>
                </a:lnTo>
                <a:lnTo>
                  <a:pt x="1577" y="38722"/>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1363" name="object 645"/>
          <p:cNvSpPr/>
          <p:nvPr/>
        </p:nvSpPr>
        <p:spPr>
          <a:xfrm>
            <a:off x="9867296" y="2759467"/>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lnTo>
                  <a:pt x="0" y="23553"/>
                </a:lnTo>
                <a:lnTo>
                  <a:pt x="7382" y="23553"/>
                </a:lnTo>
                <a:lnTo>
                  <a:pt x="7526" y="23415"/>
                </a:lnTo>
                <a:lnTo>
                  <a:pt x="14846" y="17747"/>
                </a:lnTo>
                <a:lnTo>
                  <a:pt x="24185" y="12702"/>
                </a:lnTo>
                <a:lnTo>
                  <a:pt x="35321" y="8371"/>
                </a:lnTo>
                <a:lnTo>
                  <a:pt x="48033" y="4844"/>
                </a:lnTo>
                <a:lnTo>
                  <a:pt x="62099" y="2213"/>
                </a:lnTo>
                <a:lnTo>
                  <a:pt x="77299" y="568"/>
                </a:lnTo>
                <a:lnTo>
                  <a:pt x="93410" y="0"/>
                </a:lnTo>
                <a:lnTo>
                  <a:pt x="93793" y="0"/>
                </a:lnTo>
                <a:lnTo>
                  <a:pt x="109886" y="594"/>
                </a:lnTo>
                <a:lnTo>
                  <a:pt x="125062" y="2263"/>
                </a:lnTo>
                <a:lnTo>
                  <a:pt x="139100" y="4916"/>
                </a:lnTo>
                <a:lnTo>
                  <a:pt x="151777" y="8462"/>
                </a:lnTo>
                <a:lnTo>
                  <a:pt x="162874" y="12811"/>
                </a:lnTo>
                <a:lnTo>
                  <a:pt x="172169" y="17872"/>
                </a:lnTo>
                <a:lnTo>
                  <a:pt x="179439" y="23553"/>
                </a:lnTo>
                <a:close/>
              </a:path>
            </a:pathLst>
          </a:custGeom>
          <a:solidFill>
            <a:srgbClr val="FBDF25"/>
          </a:solidFill>
        </p:spPr>
        <p:txBody>
          <a:bodyPr wrap="square" lIns="0" tIns="0" rIns="0" bIns="0" rtlCol="0">
            <a:noAutofit/>
          </a:bodyPr>
          <a:lstStyle/>
          <a:p>
            <a:endParaRPr sz="1758"/>
          </a:p>
        </p:txBody>
      </p:sp>
      <p:sp>
        <p:nvSpPr>
          <p:cNvPr id="1364" name="object 646"/>
          <p:cNvSpPr/>
          <p:nvPr/>
        </p:nvSpPr>
        <p:spPr>
          <a:xfrm>
            <a:off x="9867296" y="2744418"/>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1908" y="31083"/>
                </a:lnTo>
                <a:lnTo>
                  <a:pt x="7383" y="23745"/>
                </a:lnTo>
                <a:lnTo>
                  <a:pt x="16046" y="17108"/>
                </a:lnTo>
                <a:lnTo>
                  <a:pt x="27522" y="11332"/>
                </a:lnTo>
                <a:lnTo>
                  <a:pt x="41432" y="6574"/>
                </a:lnTo>
                <a:lnTo>
                  <a:pt x="57401" y="2994"/>
                </a:lnTo>
                <a:lnTo>
                  <a:pt x="7505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657" name="object 647"/>
          <p:cNvSpPr/>
          <p:nvPr/>
        </p:nvSpPr>
        <p:spPr>
          <a:xfrm>
            <a:off x="9879743" y="2746988"/>
            <a:ext cx="157477" cy="63321"/>
          </a:xfrm>
          <a:custGeom>
            <a:avLst/>
            <a:gdLst/>
            <a:ahLst/>
            <a:cxnLst/>
            <a:rect l="l" t="t" r="r" b="b"/>
            <a:pathLst>
              <a:path w="161268" h="64845">
                <a:moveTo>
                  <a:pt x="161268" y="32277"/>
                </a:moveTo>
                <a:lnTo>
                  <a:pt x="159047" y="39918"/>
                </a:lnTo>
                <a:lnTo>
                  <a:pt x="152726" y="46906"/>
                </a:lnTo>
                <a:lnTo>
                  <a:pt x="142820" y="53034"/>
                </a:lnTo>
                <a:lnTo>
                  <a:pt x="129845" y="58097"/>
                </a:lnTo>
                <a:lnTo>
                  <a:pt x="114313" y="61887"/>
                </a:lnTo>
                <a:lnTo>
                  <a:pt x="96741" y="64198"/>
                </a:lnTo>
                <a:lnTo>
                  <a:pt x="80634" y="64845"/>
                </a:lnTo>
                <a:lnTo>
                  <a:pt x="61735" y="63949"/>
                </a:lnTo>
                <a:lnTo>
                  <a:pt x="44441" y="61399"/>
                </a:lnTo>
                <a:lnTo>
                  <a:pt x="29266" y="57402"/>
                </a:lnTo>
                <a:lnTo>
                  <a:pt x="16725" y="52163"/>
                </a:lnTo>
                <a:lnTo>
                  <a:pt x="7333" y="45891"/>
                </a:lnTo>
                <a:lnTo>
                  <a:pt x="1604" y="38790"/>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2658" name="object 648"/>
          <p:cNvSpPr/>
          <p:nvPr/>
        </p:nvSpPr>
        <p:spPr>
          <a:xfrm>
            <a:off x="9863969" y="2738738"/>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2659" name="object 649"/>
          <p:cNvSpPr/>
          <p:nvPr/>
        </p:nvSpPr>
        <p:spPr>
          <a:xfrm>
            <a:off x="9863969" y="2723689"/>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660" name="object 650"/>
          <p:cNvSpPr/>
          <p:nvPr/>
        </p:nvSpPr>
        <p:spPr>
          <a:xfrm>
            <a:off x="9876422" y="2726244"/>
            <a:ext cx="157477" cy="63036"/>
          </a:xfrm>
          <a:custGeom>
            <a:avLst/>
            <a:gdLst/>
            <a:ahLst/>
            <a:cxnLst/>
            <a:rect l="l" t="t" r="r" b="b"/>
            <a:pathLst>
              <a:path w="161268" h="64554">
                <a:moveTo>
                  <a:pt x="161268" y="32277"/>
                </a:moveTo>
                <a:lnTo>
                  <a:pt x="159041" y="39910"/>
                </a:lnTo>
                <a:lnTo>
                  <a:pt x="152706" y="46862"/>
                </a:lnTo>
                <a:lnTo>
                  <a:pt x="142777" y="52937"/>
                </a:lnTo>
                <a:lnTo>
                  <a:pt x="129773" y="57937"/>
                </a:lnTo>
                <a:lnTo>
                  <a:pt x="114209" y="61667"/>
                </a:lnTo>
                <a:lnTo>
                  <a:pt x="96603" y="63930"/>
                </a:lnTo>
                <a:lnTo>
                  <a:pt x="80634" y="64554"/>
                </a:lnTo>
                <a:lnTo>
                  <a:pt x="61712" y="63673"/>
                </a:lnTo>
                <a:lnTo>
                  <a:pt x="44400" y="61160"/>
                </a:lnTo>
                <a:lnTo>
                  <a:pt x="29214" y="57212"/>
                </a:lnTo>
                <a:lnTo>
                  <a:pt x="16670" y="52026"/>
                </a:lnTo>
                <a:lnTo>
                  <a:pt x="7285" y="45797"/>
                </a:lnTo>
                <a:lnTo>
                  <a:pt x="1577" y="38722"/>
                </a:lnTo>
                <a:lnTo>
                  <a:pt x="0" y="32277"/>
                </a:lnTo>
                <a:lnTo>
                  <a:pt x="2226" y="24643"/>
                </a:lnTo>
                <a:lnTo>
                  <a:pt x="8562" y="17691"/>
                </a:lnTo>
                <a:lnTo>
                  <a:pt x="18490" y="11617"/>
                </a:lnTo>
                <a:lnTo>
                  <a:pt x="31495" y="6617"/>
                </a:lnTo>
                <a:lnTo>
                  <a:pt x="47058" y="2887"/>
                </a:lnTo>
                <a:lnTo>
                  <a:pt x="64665" y="623"/>
                </a:lnTo>
                <a:lnTo>
                  <a:pt x="80634" y="0"/>
                </a:lnTo>
                <a:lnTo>
                  <a:pt x="99555" y="881"/>
                </a:lnTo>
                <a:lnTo>
                  <a:pt x="116867" y="3393"/>
                </a:lnTo>
                <a:lnTo>
                  <a:pt x="132054" y="7341"/>
                </a:lnTo>
                <a:lnTo>
                  <a:pt x="144598" y="12528"/>
                </a:lnTo>
                <a:lnTo>
                  <a:pt x="153982" y="18757"/>
                </a:lnTo>
                <a:lnTo>
                  <a:pt x="159691" y="25832"/>
                </a:lnTo>
                <a:lnTo>
                  <a:pt x="161268" y="32277"/>
                </a:lnTo>
                <a:close/>
              </a:path>
            </a:pathLst>
          </a:custGeom>
          <a:solidFill>
            <a:srgbClr val="FBDF25"/>
          </a:solidFill>
        </p:spPr>
        <p:txBody>
          <a:bodyPr wrap="square" lIns="0" tIns="0" rIns="0" bIns="0" rtlCol="0">
            <a:noAutofit/>
          </a:bodyPr>
          <a:lstStyle/>
          <a:p>
            <a:endParaRPr sz="1758"/>
          </a:p>
        </p:txBody>
      </p:sp>
      <p:sp>
        <p:nvSpPr>
          <p:cNvPr id="2661" name="object 651"/>
          <p:cNvSpPr/>
          <p:nvPr/>
        </p:nvSpPr>
        <p:spPr>
          <a:xfrm>
            <a:off x="9872287" y="2716305"/>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71" y="17938"/>
                </a:lnTo>
                <a:lnTo>
                  <a:pt x="24130" y="12901"/>
                </a:lnTo>
                <a:lnTo>
                  <a:pt x="35227" y="8541"/>
                </a:lnTo>
                <a:lnTo>
                  <a:pt x="47931" y="4964"/>
                </a:lnTo>
                <a:lnTo>
                  <a:pt x="62015" y="2277"/>
                </a:lnTo>
                <a:lnTo>
                  <a:pt x="77251" y="587"/>
                </a:lnTo>
                <a:lnTo>
                  <a:pt x="93410" y="0"/>
                </a:lnTo>
                <a:lnTo>
                  <a:pt x="93793" y="0"/>
                </a:lnTo>
                <a:lnTo>
                  <a:pt x="109902" y="610"/>
                </a:lnTo>
                <a:lnTo>
                  <a:pt x="125113" y="2315"/>
                </a:lnTo>
                <a:lnTo>
                  <a:pt x="139190" y="5008"/>
                </a:lnTo>
                <a:lnTo>
                  <a:pt x="151897" y="8585"/>
                </a:lnTo>
                <a:lnTo>
                  <a:pt x="162998" y="12938"/>
                </a:lnTo>
                <a:lnTo>
                  <a:pt x="172258" y="17963"/>
                </a:lnTo>
                <a:lnTo>
                  <a:pt x="179439" y="23553"/>
                </a:lnTo>
                <a:close/>
              </a:path>
            </a:pathLst>
          </a:custGeom>
          <a:solidFill>
            <a:srgbClr val="FBDF25"/>
          </a:solidFill>
        </p:spPr>
        <p:txBody>
          <a:bodyPr wrap="square" lIns="0" tIns="0" rIns="0" bIns="0" rtlCol="0">
            <a:noAutofit/>
          </a:bodyPr>
          <a:lstStyle/>
          <a:p>
            <a:endParaRPr sz="1758"/>
          </a:p>
        </p:txBody>
      </p:sp>
      <p:sp>
        <p:nvSpPr>
          <p:cNvPr id="2662" name="object 652"/>
          <p:cNvSpPr/>
          <p:nvPr/>
        </p:nvSpPr>
        <p:spPr>
          <a:xfrm>
            <a:off x="9872287" y="2701256"/>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663" name="object 653"/>
          <p:cNvSpPr/>
          <p:nvPr/>
        </p:nvSpPr>
        <p:spPr>
          <a:xfrm>
            <a:off x="9884734" y="2703828"/>
            <a:ext cx="157477" cy="63321"/>
          </a:xfrm>
          <a:custGeom>
            <a:avLst/>
            <a:gdLst/>
            <a:ahLst/>
            <a:cxnLst/>
            <a:rect l="l" t="t" r="r" b="b"/>
            <a:pathLst>
              <a:path w="161268" h="64845">
                <a:moveTo>
                  <a:pt x="161268" y="32277"/>
                </a:moveTo>
                <a:lnTo>
                  <a:pt x="159047" y="39918"/>
                </a:lnTo>
                <a:lnTo>
                  <a:pt x="152726" y="46906"/>
                </a:lnTo>
                <a:lnTo>
                  <a:pt x="142820" y="53034"/>
                </a:lnTo>
                <a:lnTo>
                  <a:pt x="129845" y="58097"/>
                </a:lnTo>
                <a:lnTo>
                  <a:pt x="114313" y="61887"/>
                </a:lnTo>
                <a:lnTo>
                  <a:pt x="96741" y="64198"/>
                </a:lnTo>
                <a:lnTo>
                  <a:pt x="80634" y="64845"/>
                </a:lnTo>
                <a:lnTo>
                  <a:pt x="61735" y="63949"/>
                </a:lnTo>
                <a:lnTo>
                  <a:pt x="44441" y="61399"/>
                </a:lnTo>
                <a:lnTo>
                  <a:pt x="29266" y="57402"/>
                </a:lnTo>
                <a:lnTo>
                  <a:pt x="16725" y="52163"/>
                </a:lnTo>
                <a:lnTo>
                  <a:pt x="7333" y="45891"/>
                </a:lnTo>
                <a:lnTo>
                  <a:pt x="1604" y="38790"/>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2664" name="object 654"/>
          <p:cNvSpPr/>
          <p:nvPr/>
        </p:nvSpPr>
        <p:spPr>
          <a:xfrm>
            <a:off x="9869792" y="2695576"/>
            <a:ext cx="182707" cy="76098"/>
          </a:xfrm>
          <a:custGeom>
            <a:avLst/>
            <a:gdLst/>
            <a:ahLst/>
            <a:cxnLst/>
            <a:rect l="l" t="t" r="r" b="b"/>
            <a:pathLst>
              <a:path w="187105" h="77930">
                <a:moveTo>
                  <a:pt x="179439" y="23553"/>
                </a:moveTo>
                <a:lnTo>
                  <a:pt x="187105" y="23553"/>
                </a:lnTo>
                <a:lnTo>
                  <a:pt x="187105" y="38965"/>
                </a:lnTo>
                <a:lnTo>
                  <a:pt x="185231" y="46751"/>
                </a:lnTo>
                <a:lnTo>
                  <a:pt x="179785" y="54079"/>
                </a:lnTo>
                <a:lnTo>
                  <a:pt x="171147" y="60712"/>
                </a:lnTo>
                <a:lnTo>
                  <a:pt x="159699" y="66491"/>
                </a:lnTo>
                <a:lnTo>
                  <a:pt x="145820" y="71260"/>
                </a:lnTo>
                <a:lnTo>
                  <a:pt x="129892" y="74861"/>
                </a:lnTo>
                <a:lnTo>
                  <a:pt x="112295" y="77137"/>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2665" name="object 655"/>
          <p:cNvSpPr/>
          <p:nvPr/>
        </p:nvSpPr>
        <p:spPr>
          <a:xfrm>
            <a:off x="9869792" y="2680526"/>
            <a:ext cx="182707" cy="76098"/>
          </a:xfrm>
          <a:custGeom>
            <a:avLst/>
            <a:gdLst/>
            <a:ahLst/>
            <a:cxnLst/>
            <a:rect l="l" t="t" r="r" b="b"/>
            <a:pathLst>
              <a:path w="187105" h="77930">
                <a:moveTo>
                  <a:pt x="187105" y="38965"/>
                </a:moveTo>
                <a:lnTo>
                  <a:pt x="185194" y="46827"/>
                </a:lnTo>
                <a:lnTo>
                  <a:pt x="179714" y="54149"/>
                </a:lnTo>
                <a:lnTo>
                  <a:pt x="171047" y="60773"/>
                </a:lnTo>
                <a:lnTo>
                  <a:pt x="159573" y="66543"/>
                </a:lnTo>
                <a:lnTo>
                  <a:pt x="145672" y="71301"/>
                </a:lnTo>
                <a:lnTo>
                  <a:pt x="129725" y="74890"/>
                </a:lnTo>
                <a:lnTo>
                  <a:pt x="112114" y="77152"/>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295" y="793"/>
                </a:lnTo>
                <a:lnTo>
                  <a:pt x="129892" y="3069"/>
                </a:lnTo>
                <a:lnTo>
                  <a:pt x="145820" y="6670"/>
                </a:lnTo>
                <a:lnTo>
                  <a:pt x="159699" y="11439"/>
                </a:lnTo>
                <a:lnTo>
                  <a:pt x="171147" y="17218"/>
                </a:lnTo>
                <a:lnTo>
                  <a:pt x="179785" y="23851"/>
                </a:lnTo>
                <a:lnTo>
                  <a:pt x="185231" y="31179"/>
                </a:lnTo>
                <a:lnTo>
                  <a:pt x="187105" y="38965"/>
                </a:lnTo>
                <a:close/>
              </a:path>
            </a:pathLst>
          </a:custGeom>
          <a:solidFill>
            <a:srgbClr val="FFC600"/>
          </a:solidFill>
        </p:spPr>
        <p:txBody>
          <a:bodyPr wrap="square" lIns="0" tIns="0" rIns="0" bIns="0" rtlCol="0">
            <a:noAutofit/>
          </a:bodyPr>
          <a:lstStyle/>
          <a:p>
            <a:endParaRPr sz="1758"/>
          </a:p>
        </p:txBody>
      </p:sp>
      <p:sp>
        <p:nvSpPr>
          <p:cNvPr id="2666" name="object 656"/>
          <p:cNvSpPr/>
          <p:nvPr/>
        </p:nvSpPr>
        <p:spPr>
          <a:xfrm>
            <a:off x="9882244" y="2683100"/>
            <a:ext cx="157754" cy="63321"/>
          </a:xfrm>
          <a:custGeom>
            <a:avLst/>
            <a:gdLst/>
            <a:ahLst/>
            <a:cxnLst/>
            <a:rect l="l" t="t" r="r" b="b"/>
            <a:pathLst>
              <a:path w="161552" h="64845">
                <a:moveTo>
                  <a:pt x="161552" y="32277"/>
                </a:moveTo>
                <a:lnTo>
                  <a:pt x="159328" y="39896"/>
                </a:lnTo>
                <a:lnTo>
                  <a:pt x="153001" y="46866"/>
                </a:lnTo>
                <a:lnTo>
                  <a:pt x="143093" y="52983"/>
                </a:lnTo>
                <a:lnTo>
                  <a:pt x="130125" y="58043"/>
                </a:lnTo>
                <a:lnTo>
                  <a:pt x="114616" y="61840"/>
                </a:lnTo>
                <a:lnTo>
                  <a:pt x="97087" y="64170"/>
                </a:lnTo>
                <a:lnTo>
                  <a:pt x="80634" y="64845"/>
                </a:lnTo>
                <a:lnTo>
                  <a:pt x="61826" y="63949"/>
                </a:lnTo>
                <a:lnTo>
                  <a:pt x="44566" y="61399"/>
                </a:lnTo>
                <a:lnTo>
                  <a:pt x="29384" y="57402"/>
                </a:lnTo>
                <a:lnTo>
                  <a:pt x="16811" y="52163"/>
                </a:lnTo>
                <a:lnTo>
                  <a:pt x="7378" y="45891"/>
                </a:lnTo>
                <a:lnTo>
                  <a:pt x="1616" y="38790"/>
                </a:lnTo>
                <a:lnTo>
                  <a:pt x="0" y="32277"/>
                </a:lnTo>
                <a:lnTo>
                  <a:pt x="2242" y="24736"/>
                </a:lnTo>
                <a:lnTo>
                  <a:pt x="8614" y="17819"/>
                </a:lnTo>
                <a:lnTo>
                  <a:pt x="18582" y="11738"/>
                </a:lnTo>
                <a:lnTo>
                  <a:pt x="31616" y="6705"/>
                </a:lnTo>
                <a:lnTo>
                  <a:pt x="47181" y="2933"/>
                </a:lnTo>
                <a:lnTo>
                  <a:pt x="64745" y="635"/>
                </a:lnTo>
                <a:lnTo>
                  <a:pt x="80634" y="0"/>
                </a:lnTo>
                <a:lnTo>
                  <a:pt x="99517" y="891"/>
                </a:lnTo>
                <a:lnTo>
                  <a:pt x="116827" y="3426"/>
                </a:lnTo>
                <a:lnTo>
                  <a:pt x="132042" y="7393"/>
                </a:lnTo>
                <a:lnTo>
                  <a:pt x="144641" y="12582"/>
                </a:lnTo>
                <a:lnTo>
                  <a:pt x="154099" y="18781"/>
                </a:lnTo>
                <a:lnTo>
                  <a:pt x="159895" y="25781"/>
                </a:lnTo>
                <a:lnTo>
                  <a:pt x="161552" y="32277"/>
                </a:lnTo>
                <a:close/>
              </a:path>
            </a:pathLst>
          </a:custGeom>
          <a:solidFill>
            <a:srgbClr val="FBDF25"/>
          </a:solidFill>
        </p:spPr>
        <p:txBody>
          <a:bodyPr wrap="square" lIns="0" tIns="0" rIns="0" bIns="0" rtlCol="0">
            <a:noAutofit/>
          </a:bodyPr>
          <a:lstStyle/>
          <a:p>
            <a:endParaRPr sz="1758"/>
          </a:p>
        </p:txBody>
      </p:sp>
      <p:sp>
        <p:nvSpPr>
          <p:cNvPr id="2667" name="object 657"/>
          <p:cNvSpPr/>
          <p:nvPr/>
        </p:nvSpPr>
        <p:spPr>
          <a:xfrm>
            <a:off x="9879773" y="2678254"/>
            <a:ext cx="182429" cy="76098"/>
          </a:xfrm>
          <a:custGeom>
            <a:avLst/>
            <a:gdLst/>
            <a:ahLst/>
            <a:cxnLst/>
            <a:rect l="l" t="t" r="r" b="b"/>
            <a:pathLst>
              <a:path w="186821" h="77930">
                <a:moveTo>
                  <a:pt x="179155"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lnTo>
                  <a:pt x="0" y="23553"/>
                </a:lnTo>
                <a:lnTo>
                  <a:pt x="7382" y="23553"/>
                </a:lnTo>
                <a:lnTo>
                  <a:pt x="7526" y="23415"/>
                </a:lnTo>
                <a:lnTo>
                  <a:pt x="14846" y="17747"/>
                </a:lnTo>
                <a:lnTo>
                  <a:pt x="24185" y="12702"/>
                </a:lnTo>
                <a:lnTo>
                  <a:pt x="35321" y="8371"/>
                </a:lnTo>
                <a:lnTo>
                  <a:pt x="48033" y="4844"/>
                </a:lnTo>
                <a:lnTo>
                  <a:pt x="62099" y="2213"/>
                </a:lnTo>
                <a:lnTo>
                  <a:pt x="77299" y="568"/>
                </a:lnTo>
                <a:lnTo>
                  <a:pt x="93410" y="0"/>
                </a:lnTo>
                <a:lnTo>
                  <a:pt x="109596" y="573"/>
                </a:lnTo>
                <a:lnTo>
                  <a:pt x="124830" y="2230"/>
                </a:lnTo>
                <a:lnTo>
                  <a:pt x="138912" y="4878"/>
                </a:lnTo>
                <a:lnTo>
                  <a:pt x="151614" y="8426"/>
                </a:lnTo>
                <a:lnTo>
                  <a:pt x="162708" y="12782"/>
                </a:lnTo>
                <a:lnTo>
                  <a:pt x="171964" y="17855"/>
                </a:lnTo>
                <a:lnTo>
                  <a:pt x="179155" y="23553"/>
                </a:lnTo>
                <a:close/>
              </a:path>
            </a:pathLst>
          </a:custGeom>
          <a:solidFill>
            <a:srgbClr val="FBDF25"/>
          </a:solidFill>
        </p:spPr>
        <p:txBody>
          <a:bodyPr wrap="square" lIns="0" tIns="0" rIns="0" bIns="0" rtlCol="0">
            <a:noAutofit/>
          </a:bodyPr>
          <a:lstStyle/>
          <a:p>
            <a:endParaRPr sz="1758"/>
          </a:p>
        </p:txBody>
      </p:sp>
      <p:sp>
        <p:nvSpPr>
          <p:cNvPr id="2668" name="object 658"/>
          <p:cNvSpPr/>
          <p:nvPr/>
        </p:nvSpPr>
        <p:spPr>
          <a:xfrm>
            <a:off x="9879773" y="2663204"/>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1908" y="31083"/>
                </a:lnTo>
                <a:lnTo>
                  <a:pt x="7383" y="23745"/>
                </a:lnTo>
                <a:lnTo>
                  <a:pt x="16046" y="17108"/>
                </a:lnTo>
                <a:lnTo>
                  <a:pt x="27522" y="11332"/>
                </a:lnTo>
                <a:lnTo>
                  <a:pt x="41432" y="6574"/>
                </a:lnTo>
                <a:lnTo>
                  <a:pt x="57401" y="2994"/>
                </a:lnTo>
                <a:lnTo>
                  <a:pt x="7505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669" name="object 659"/>
          <p:cNvSpPr/>
          <p:nvPr/>
        </p:nvSpPr>
        <p:spPr>
          <a:xfrm>
            <a:off x="9892219" y="2665777"/>
            <a:ext cx="157477" cy="63321"/>
          </a:xfrm>
          <a:custGeom>
            <a:avLst/>
            <a:gdLst/>
            <a:ahLst/>
            <a:cxnLst/>
            <a:rect l="l" t="t" r="r" b="b"/>
            <a:pathLst>
              <a:path w="161268" h="64845">
                <a:moveTo>
                  <a:pt x="161268" y="32277"/>
                </a:moveTo>
                <a:lnTo>
                  <a:pt x="159047" y="39918"/>
                </a:lnTo>
                <a:lnTo>
                  <a:pt x="152726" y="46906"/>
                </a:lnTo>
                <a:lnTo>
                  <a:pt x="142820" y="53034"/>
                </a:lnTo>
                <a:lnTo>
                  <a:pt x="129845" y="58097"/>
                </a:lnTo>
                <a:lnTo>
                  <a:pt x="114313" y="61887"/>
                </a:lnTo>
                <a:lnTo>
                  <a:pt x="96741" y="64198"/>
                </a:lnTo>
                <a:lnTo>
                  <a:pt x="80634" y="64845"/>
                </a:lnTo>
                <a:lnTo>
                  <a:pt x="61735" y="63949"/>
                </a:lnTo>
                <a:lnTo>
                  <a:pt x="44441" y="61399"/>
                </a:lnTo>
                <a:lnTo>
                  <a:pt x="29266" y="57402"/>
                </a:lnTo>
                <a:lnTo>
                  <a:pt x="16725" y="52163"/>
                </a:lnTo>
                <a:lnTo>
                  <a:pt x="7333" y="45891"/>
                </a:lnTo>
                <a:lnTo>
                  <a:pt x="1604" y="38790"/>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2670" name="object 660"/>
          <p:cNvSpPr/>
          <p:nvPr/>
        </p:nvSpPr>
        <p:spPr>
          <a:xfrm>
            <a:off x="9869792" y="2657524"/>
            <a:ext cx="182707" cy="76098"/>
          </a:xfrm>
          <a:custGeom>
            <a:avLst/>
            <a:gdLst/>
            <a:ahLst/>
            <a:cxnLst/>
            <a:rect l="l" t="t" r="r" b="b"/>
            <a:pathLst>
              <a:path w="187105" h="77930">
                <a:moveTo>
                  <a:pt x="179439" y="23553"/>
                </a:moveTo>
                <a:lnTo>
                  <a:pt x="187105" y="23553"/>
                </a:lnTo>
                <a:lnTo>
                  <a:pt x="187105" y="38965"/>
                </a:lnTo>
                <a:lnTo>
                  <a:pt x="185231" y="46751"/>
                </a:lnTo>
                <a:lnTo>
                  <a:pt x="179785" y="54079"/>
                </a:lnTo>
                <a:lnTo>
                  <a:pt x="171147" y="60712"/>
                </a:lnTo>
                <a:lnTo>
                  <a:pt x="159699" y="66491"/>
                </a:lnTo>
                <a:lnTo>
                  <a:pt x="145820" y="71260"/>
                </a:lnTo>
                <a:lnTo>
                  <a:pt x="129892" y="74861"/>
                </a:lnTo>
                <a:lnTo>
                  <a:pt x="112295" y="77137"/>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85" y="17846"/>
                </a:lnTo>
                <a:lnTo>
                  <a:pt x="24180" y="12774"/>
                </a:lnTo>
                <a:lnTo>
                  <a:pt x="35316" y="8419"/>
                </a:lnTo>
                <a:lnTo>
                  <a:pt x="48050" y="4873"/>
                </a:lnTo>
                <a:lnTo>
                  <a:pt x="62139" y="2226"/>
                </a:lnTo>
                <a:lnTo>
                  <a:pt x="7734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2671" name="object 661"/>
          <p:cNvSpPr/>
          <p:nvPr/>
        </p:nvSpPr>
        <p:spPr>
          <a:xfrm>
            <a:off x="9869792" y="2642474"/>
            <a:ext cx="182707" cy="76098"/>
          </a:xfrm>
          <a:custGeom>
            <a:avLst/>
            <a:gdLst/>
            <a:ahLst/>
            <a:cxnLst/>
            <a:rect l="l" t="t" r="r" b="b"/>
            <a:pathLst>
              <a:path w="187105" h="77930">
                <a:moveTo>
                  <a:pt x="187105" y="38965"/>
                </a:moveTo>
                <a:lnTo>
                  <a:pt x="185194" y="46827"/>
                </a:lnTo>
                <a:lnTo>
                  <a:pt x="179714" y="54149"/>
                </a:lnTo>
                <a:lnTo>
                  <a:pt x="171047" y="60773"/>
                </a:lnTo>
                <a:lnTo>
                  <a:pt x="159573" y="66543"/>
                </a:lnTo>
                <a:lnTo>
                  <a:pt x="145672" y="71301"/>
                </a:lnTo>
                <a:lnTo>
                  <a:pt x="129725" y="74890"/>
                </a:lnTo>
                <a:lnTo>
                  <a:pt x="112114" y="77152"/>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295" y="793"/>
                </a:lnTo>
                <a:lnTo>
                  <a:pt x="129892" y="3069"/>
                </a:lnTo>
                <a:lnTo>
                  <a:pt x="145820" y="6670"/>
                </a:lnTo>
                <a:lnTo>
                  <a:pt x="159699" y="11439"/>
                </a:lnTo>
                <a:lnTo>
                  <a:pt x="171147" y="17218"/>
                </a:lnTo>
                <a:lnTo>
                  <a:pt x="179785" y="23851"/>
                </a:lnTo>
                <a:lnTo>
                  <a:pt x="185231" y="31179"/>
                </a:lnTo>
                <a:lnTo>
                  <a:pt x="187105" y="38965"/>
                </a:lnTo>
                <a:close/>
              </a:path>
            </a:pathLst>
          </a:custGeom>
          <a:solidFill>
            <a:srgbClr val="FFC600"/>
          </a:solidFill>
        </p:spPr>
        <p:txBody>
          <a:bodyPr wrap="square" lIns="0" tIns="0" rIns="0" bIns="0" rtlCol="0">
            <a:noAutofit/>
          </a:bodyPr>
          <a:lstStyle/>
          <a:p>
            <a:endParaRPr sz="1758"/>
          </a:p>
        </p:txBody>
      </p:sp>
      <p:sp>
        <p:nvSpPr>
          <p:cNvPr id="2672" name="object 662"/>
          <p:cNvSpPr/>
          <p:nvPr/>
        </p:nvSpPr>
        <p:spPr>
          <a:xfrm>
            <a:off x="9882244" y="2645048"/>
            <a:ext cx="157754" cy="63321"/>
          </a:xfrm>
          <a:custGeom>
            <a:avLst/>
            <a:gdLst/>
            <a:ahLst/>
            <a:cxnLst/>
            <a:rect l="l" t="t" r="r" b="b"/>
            <a:pathLst>
              <a:path w="161552" h="64845">
                <a:moveTo>
                  <a:pt x="161552" y="32277"/>
                </a:moveTo>
                <a:lnTo>
                  <a:pt x="159328" y="39896"/>
                </a:lnTo>
                <a:lnTo>
                  <a:pt x="153001" y="46866"/>
                </a:lnTo>
                <a:lnTo>
                  <a:pt x="143093" y="52983"/>
                </a:lnTo>
                <a:lnTo>
                  <a:pt x="130125" y="58043"/>
                </a:lnTo>
                <a:lnTo>
                  <a:pt x="114616" y="61840"/>
                </a:lnTo>
                <a:lnTo>
                  <a:pt x="97087" y="64170"/>
                </a:lnTo>
                <a:lnTo>
                  <a:pt x="80634" y="64845"/>
                </a:lnTo>
                <a:lnTo>
                  <a:pt x="61826" y="63949"/>
                </a:lnTo>
                <a:lnTo>
                  <a:pt x="44566" y="61399"/>
                </a:lnTo>
                <a:lnTo>
                  <a:pt x="29384" y="57402"/>
                </a:lnTo>
                <a:lnTo>
                  <a:pt x="16811" y="52163"/>
                </a:lnTo>
                <a:lnTo>
                  <a:pt x="7378" y="45891"/>
                </a:lnTo>
                <a:lnTo>
                  <a:pt x="1616" y="38790"/>
                </a:lnTo>
                <a:lnTo>
                  <a:pt x="0" y="32277"/>
                </a:lnTo>
                <a:lnTo>
                  <a:pt x="2242" y="24736"/>
                </a:lnTo>
                <a:lnTo>
                  <a:pt x="8614" y="17819"/>
                </a:lnTo>
                <a:lnTo>
                  <a:pt x="18582" y="11738"/>
                </a:lnTo>
                <a:lnTo>
                  <a:pt x="31616" y="6705"/>
                </a:lnTo>
                <a:lnTo>
                  <a:pt x="47181" y="2933"/>
                </a:lnTo>
                <a:lnTo>
                  <a:pt x="64745" y="635"/>
                </a:lnTo>
                <a:lnTo>
                  <a:pt x="80634" y="0"/>
                </a:lnTo>
                <a:lnTo>
                  <a:pt x="99517" y="891"/>
                </a:lnTo>
                <a:lnTo>
                  <a:pt x="116827" y="3426"/>
                </a:lnTo>
                <a:lnTo>
                  <a:pt x="132042" y="7393"/>
                </a:lnTo>
                <a:lnTo>
                  <a:pt x="144641" y="12582"/>
                </a:lnTo>
                <a:lnTo>
                  <a:pt x="154099" y="18781"/>
                </a:lnTo>
                <a:lnTo>
                  <a:pt x="159895" y="25781"/>
                </a:lnTo>
                <a:lnTo>
                  <a:pt x="161552" y="32277"/>
                </a:lnTo>
                <a:close/>
              </a:path>
            </a:pathLst>
          </a:custGeom>
          <a:solidFill>
            <a:srgbClr val="FBDF25"/>
          </a:solidFill>
        </p:spPr>
        <p:txBody>
          <a:bodyPr wrap="square" lIns="0" tIns="0" rIns="0" bIns="0" rtlCol="0">
            <a:noAutofit/>
          </a:bodyPr>
          <a:lstStyle/>
          <a:p>
            <a:endParaRPr sz="1758"/>
          </a:p>
        </p:txBody>
      </p:sp>
      <p:sp>
        <p:nvSpPr>
          <p:cNvPr id="2673" name="object 663"/>
          <p:cNvSpPr/>
          <p:nvPr/>
        </p:nvSpPr>
        <p:spPr>
          <a:xfrm>
            <a:off x="9664905" y="2917629"/>
            <a:ext cx="182429" cy="76382"/>
          </a:xfrm>
          <a:custGeom>
            <a:avLst/>
            <a:gdLst/>
            <a:ahLst/>
            <a:cxnLst/>
            <a:rect l="l" t="t" r="r" b="b"/>
            <a:pathLst>
              <a:path w="186821" h="78221">
                <a:moveTo>
                  <a:pt x="7665" y="23844"/>
                </a:moveTo>
                <a:lnTo>
                  <a:pt x="14864" y="18134"/>
                </a:lnTo>
                <a:lnTo>
                  <a:pt x="24145" y="13023"/>
                </a:lnTo>
                <a:lnTo>
                  <a:pt x="35265" y="8613"/>
                </a:lnTo>
                <a:lnTo>
                  <a:pt x="47981" y="5004"/>
                </a:lnTo>
                <a:lnTo>
                  <a:pt x="62051" y="2297"/>
                </a:lnTo>
                <a:lnTo>
                  <a:pt x="77233" y="596"/>
                </a:lnTo>
                <a:lnTo>
                  <a:pt x="93283" y="0"/>
                </a:lnTo>
                <a:lnTo>
                  <a:pt x="93410" y="0"/>
                </a:lnTo>
                <a:lnTo>
                  <a:pt x="109523" y="583"/>
                </a:lnTo>
                <a:lnTo>
                  <a:pt x="124746" y="2267"/>
                </a:lnTo>
                <a:lnTo>
                  <a:pt x="138842" y="4950"/>
                </a:lnTo>
                <a:lnTo>
                  <a:pt x="151577" y="8532"/>
                </a:lnTo>
                <a:lnTo>
                  <a:pt x="162716" y="12913"/>
                </a:lnTo>
                <a:lnTo>
                  <a:pt x="172022" y="17993"/>
                </a:lnTo>
                <a:lnTo>
                  <a:pt x="179261" y="23670"/>
                </a:lnTo>
                <a:lnTo>
                  <a:pt x="179439" y="23844"/>
                </a:lnTo>
                <a:lnTo>
                  <a:pt x="186821" y="23844"/>
                </a:lnTo>
                <a:lnTo>
                  <a:pt x="186821" y="39256"/>
                </a:lnTo>
                <a:lnTo>
                  <a:pt x="184913" y="47137"/>
                </a:lnTo>
                <a:lnTo>
                  <a:pt x="179438" y="54476"/>
                </a:lnTo>
                <a:lnTo>
                  <a:pt x="170775" y="61112"/>
                </a:lnTo>
                <a:lnTo>
                  <a:pt x="159299" y="66889"/>
                </a:lnTo>
                <a:lnTo>
                  <a:pt x="145389" y="71646"/>
                </a:lnTo>
                <a:lnTo>
                  <a:pt x="129420" y="75226"/>
                </a:lnTo>
                <a:lnTo>
                  <a:pt x="111770" y="77471"/>
                </a:lnTo>
                <a:lnTo>
                  <a:pt x="93410" y="78221"/>
                </a:lnTo>
                <a:lnTo>
                  <a:pt x="74572" y="77423"/>
                </a:lnTo>
                <a:lnTo>
                  <a:pt x="57006" y="75136"/>
                </a:lnTo>
                <a:lnTo>
                  <a:pt x="41100" y="71518"/>
                </a:lnTo>
                <a:lnTo>
                  <a:pt x="27239" y="66727"/>
                </a:lnTo>
                <a:lnTo>
                  <a:pt x="15812" y="60922"/>
                </a:lnTo>
                <a:lnTo>
                  <a:pt x="7205" y="54261"/>
                </a:lnTo>
                <a:lnTo>
                  <a:pt x="1806" y="46904"/>
                </a:lnTo>
                <a:lnTo>
                  <a:pt x="0" y="39256"/>
                </a:lnTo>
                <a:lnTo>
                  <a:pt x="0" y="23844"/>
                </a:lnTo>
                <a:lnTo>
                  <a:pt x="7665" y="23844"/>
                </a:lnTo>
                <a:close/>
              </a:path>
            </a:pathLst>
          </a:custGeom>
          <a:solidFill>
            <a:srgbClr val="FBDF25"/>
          </a:solidFill>
        </p:spPr>
        <p:txBody>
          <a:bodyPr wrap="square" lIns="0" tIns="0" rIns="0" bIns="0" rtlCol="0">
            <a:noAutofit/>
          </a:bodyPr>
          <a:lstStyle/>
          <a:p>
            <a:endParaRPr sz="1758"/>
          </a:p>
        </p:txBody>
      </p:sp>
      <p:sp>
        <p:nvSpPr>
          <p:cNvPr id="2674" name="object 664"/>
          <p:cNvSpPr/>
          <p:nvPr/>
        </p:nvSpPr>
        <p:spPr>
          <a:xfrm>
            <a:off x="9664905" y="2902856"/>
            <a:ext cx="182429" cy="76098"/>
          </a:xfrm>
          <a:custGeom>
            <a:avLst/>
            <a:gdLst/>
            <a:ahLst/>
            <a:cxnLst/>
            <a:rect l="l" t="t" r="r" b="b"/>
            <a:pathLst>
              <a:path w="186821" h="77930">
                <a:moveTo>
                  <a:pt x="0" y="38965"/>
                </a:moveTo>
                <a:lnTo>
                  <a:pt x="1806" y="31317"/>
                </a:lnTo>
                <a:lnTo>
                  <a:pt x="7205" y="23960"/>
                </a:lnTo>
                <a:lnTo>
                  <a:pt x="15812" y="17299"/>
                </a:lnTo>
                <a:lnTo>
                  <a:pt x="27239" y="11494"/>
                </a:lnTo>
                <a:lnTo>
                  <a:pt x="41100" y="6703"/>
                </a:lnTo>
                <a:lnTo>
                  <a:pt x="57006" y="3085"/>
                </a:lnTo>
                <a:lnTo>
                  <a:pt x="74572"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close/>
              </a:path>
            </a:pathLst>
          </a:custGeom>
          <a:solidFill>
            <a:srgbClr val="FFC600"/>
          </a:solidFill>
        </p:spPr>
        <p:txBody>
          <a:bodyPr wrap="square" lIns="0" tIns="0" rIns="0" bIns="0" rtlCol="0">
            <a:noAutofit/>
          </a:bodyPr>
          <a:lstStyle/>
          <a:p>
            <a:endParaRPr sz="1758"/>
          </a:p>
        </p:txBody>
      </p:sp>
      <p:sp>
        <p:nvSpPr>
          <p:cNvPr id="2675" name="object 665"/>
          <p:cNvSpPr/>
          <p:nvPr/>
        </p:nvSpPr>
        <p:spPr>
          <a:xfrm>
            <a:off x="9677351" y="2905139"/>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676" name="object 666"/>
          <p:cNvSpPr/>
          <p:nvPr/>
        </p:nvSpPr>
        <p:spPr>
          <a:xfrm>
            <a:off x="9671558" y="2897477"/>
            <a:ext cx="182429" cy="76382"/>
          </a:xfrm>
          <a:custGeom>
            <a:avLst/>
            <a:gdLst/>
            <a:ahLst/>
            <a:cxnLst/>
            <a:rect l="l" t="t" r="r" b="b"/>
            <a:pathLst>
              <a:path w="186821" h="78221">
                <a:moveTo>
                  <a:pt x="7665" y="23844"/>
                </a:moveTo>
                <a:lnTo>
                  <a:pt x="14850" y="18134"/>
                </a:lnTo>
                <a:lnTo>
                  <a:pt x="24095" y="13023"/>
                </a:lnTo>
                <a:lnTo>
                  <a:pt x="35175" y="8613"/>
                </a:lnTo>
                <a:lnTo>
                  <a:pt x="47862" y="5004"/>
                </a:lnTo>
                <a:lnTo>
                  <a:pt x="61927" y="2297"/>
                </a:lnTo>
                <a:lnTo>
                  <a:pt x="77143" y="596"/>
                </a:lnTo>
                <a:lnTo>
                  <a:pt x="93282" y="0"/>
                </a:lnTo>
                <a:lnTo>
                  <a:pt x="93410" y="0"/>
                </a:lnTo>
                <a:lnTo>
                  <a:pt x="109509" y="583"/>
                </a:lnTo>
                <a:lnTo>
                  <a:pt x="124696" y="2267"/>
                </a:lnTo>
                <a:lnTo>
                  <a:pt x="138753" y="4950"/>
                </a:lnTo>
                <a:lnTo>
                  <a:pt x="151459" y="8532"/>
                </a:lnTo>
                <a:lnTo>
                  <a:pt x="162591" y="12913"/>
                </a:lnTo>
                <a:lnTo>
                  <a:pt x="171931" y="17993"/>
                </a:lnTo>
                <a:lnTo>
                  <a:pt x="179257" y="23670"/>
                </a:lnTo>
                <a:lnTo>
                  <a:pt x="179439" y="23844"/>
                </a:lnTo>
                <a:lnTo>
                  <a:pt x="186821" y="23844"/>
                </a:lnTo>
                <a:lnTo>
                  <a:pt x="186821" y="38965"/>
                </a:lnTo>
                <a:lnTo>
                  <a:pt x="184917" y="46934"/>
                </a:lnTo>
                <a:lnTo>
                  <a:pt x="179454" y="54338"/>
                </a:lnTo>
                <a:lnTo>
                  <a:pt x="170808" y="61021"/>
                </a:lnTo>
                <a:lnTo>
                  <a:pt x="159356" y="66829"/>
                </a:lnTo>
                <a:lnTo>
                  <a:pt x="145472" y="71608"/>
                </a:lnTo>
                <a:lnTo>
                  <a:pt x="129532" y="75202"/>
                </a:lnTo>
                <a:lnTo>
                  <a:pt x="111912" y="77458"/>
                </a:lnTo>
                <a:lnTo>
                  <a:pt x="93410" y="78221"/>
                </a:lnTo>
                <a:lnTo>
                  <a:pt x="74511" y="77425"/>
                </a:lnTo>
                <a:lnTo>
                  <a:pt x="56924" y="75138"/>
                </a:lnTo>
                <a:lnTo>
                  <a:pt x="41025" y="71516"/>
                </a:lnTo>
                <a:lnTo>
                  <a:pt x="27189" y="66714"/>
                </a:lnTo>
                <a:lnTo>
                  <a:pt x="15794" y="60885"/>
                </a:lnTo>
                <a:lnTo>
                  <a:pt x="7213" y="54184"/>
                </a:lnTo>
                <a:lnTo>
                  <a:pt x="1824" y="46767"/>
                </a:lnTo>
                <a:lnTo>
                  <a:pt x="0" y="38965"/>
                </a:lnTo>
                <a:lnTo>
                  <a:pt x="0" y="23844"/>
                </a:lnTo>
                <a:lnTo>
                  <a:pt x="7665" y="23844"/>
                </a:lnTo>
                <a:close/>
              </a:path>
            </a:pathLst>
          </a:custGeom>
          <a:solidFill>
            <a:srgbClr val="FBDF25"/>
          </a:solidFill>
        </p:spPr>
        <p:txBody>
          <a:bodyPr wrap="square" lIns="0" tIns="0" rIns="0" bIns="0" rtlCol="0">
            <a:noAutofit/>
          </a:bodyPr>
          <a:lstStyle/>
          <a:p>
            <a:endParaRPr sz="1758"/>
          </a:p>
        </p:txBody>
      </p:sp>
      <p:sp>
        <p:nvSpPr>
          <p:cNvPr id="2677" name="object 667"/>
          <p:cNvSpPr/>
          <p:nvPr/>
        </p:nvSpPr>
        <p:spPr>
          <a:xfrm>
            <a:off x="9671558" y="2882695"/>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78" name="object 668"/>
          <p:cNvSpPr/>
          <p:nvPr/>
        </p:nvSpPr>
        <p:spPr>
          <a:xfrm>
            <a:off x="9684005" y="2884977"/>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679" name="object 669"/>
          <p:cNvSpPr/>
          <p:nvPr/>
        </p:nvSpPr>
        <p:spPr>
          <a:xfrm>
            <a:off x="9671558" y="2879286"/>
            <a:ext cx="182429" cy="76098"/>
          </a:xfrm>
          <a:custGeom>
            <a:avLst/>
            <a:gdLst/>
            <a:ahLst/>
            <a:cxnLst/>
            <a:rect l="l" t="t" r="r" b="b"/>
            <a:pathLst>
              <a:path w="186821" h="77930">
                <a:moveTo>
                  <a:pt x="7665" y="23553"/>
                </a:moveTo>
                <a:lnTo>
                  <a:pt x="14857" y="17855"/>
                </a:lnTo>
                <a:lnTo>
                  <a:pt x="24113" y="12782"/>
                </a:lnTo>
                <a:lnTo>
                  <a:pt x="35207" y="8426"/>
                </a:lnTo>
                <a:lnTo>
                  <a:pt x="47909" y="4878"/>
                </a:lnTo>
                <a:lnTo>
                  <a:pt x="61991" y="2230"/>
                </a:lnTo>
                <a:lnTo>
                  <a:pt x="77225" y="573"/>
                </a:lnTo>
                <a:lnTo>
                  <a:pt x="93383" y="0"/>
                </a:lnTo>
                <a:lnTo>
                  <a:pt x="109522" y="568"/>
                </a:lnTo>
                <a:lnTo>
                  <a:pt x="124722" y="2213"/>
                </a:lnTo>
                <a:lnTo>
                  <a:pt x="138788" y="4844"/>
                </a:lnTo>
                <a:lnTo>
                  <a:pt x="151500" y="8371"/>
                </a:lnTo>
                <a:lnTo>
                  <a:pt x="162636" y="12702"/>
                </a:lnTo>
                <a:lnTo>
                  <a:pt x="171975" y="17747"/>
                </a:lnTo>
                <a:lnTo>
                  <a:pt x="179295"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680" name="object 670"/>
          <p:cNvSpPr/>
          <p:nvPr/>
        </p:nvSpPr>
        <p:spPr>
          <a:xfrm>
            <a:off x="9671558" y="2864236"/>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81" name="object 671"/>
          <p:cNvSpPr/>
          <p:nvPr/>
        </p:nvSpPr>
        <p:spPr>
          <a:xfrm>
            <a:off x="9684005" y="2866804"/>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682" name="object 672"/>
          <p:cNvSpPr/>
          <p:nvPr/>
        </p:nvSpPr>
        <p:spPr>
          <a:xfrm>
            <a:off x="9671558" y="2860260"/>
            <a:ext cx="182429" cy="76098"/>
          </a:xfrm>
          <a:custGeom>
            <a:avLst/>
            <a:gdLst/>
            <a:ahLst/>
            <a:cxnLst/>
            <a:rect l="l" t="t" r="r" b="b"/>
            <a:pathLst>
              <a:path w="186821" h="77930">
                <a:moveTo>
                  <a:pt x="7665" y="23844"/>
                </a:moveTo>
                <a:lnTo>
                  <a:pt x="14850" y="18134"/>
                </a:lnTo>
                <a:lnTo>
                  <a:pt x="24095" y="13023"/>
                </a:lnTo>
                <a:lnTo>
                  <a:pt x="35175" y="8613"/>
                </a:lnTo>
                <a:lnTo>
                  <a:pt x="47862" y="5004"/>
                </a:lnTo>
                <a:lnTo>
                  <a:pt x="61927" y="2297"/>
                </a:lnTo>
                <a:lnTo>
                  <a:pt x="77143" y="596"/>
                </a:lnTo>
                <a:lnTo>
                  <a:pt x="93282" y="0"/>
                </a:lnTo>
                <a:lnTo>
                  <a:pt x="93410" y="0"/>
                </a:lnTo>
                <a:lnTo>
                  <a:pt x="109509" y="583"/>
                </a:lnTo>
                <a:lnTo>
                  <a:pt x="124696" y="2267"/>
                </a:lnTo>
                <a:lnTo>
                  <a:pt x="138753" y="4950"/>
                </a:lnTo>
                <a:lnTo>
                  <a:pt x="151459" y="8532"/>
                </a:lnTo>
                <a:lnTo>
                  <a:pt x="162591" y="12913"/>
                </a:lnTo>
                <a:lnTo>
                  <a:pt x="171931" y="17993"/>
                </a:lnTo>
                <a:lnTo>
                  <a:pt x="179257" y="23670"/>
                </a:lnTo>
                <a:lnTo>
                  <a:pt x="179439" y="23844"/>
                </a:lnTo>
                <a:lnTo>
                  <a:pt x="186821" y="23844"/>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844"/>
                </a:lnTo>
                <a:lnTo>
                  <a:pt x="7665" y="23844"/>
                </a:lnTo>
                <a:close/>
              </a:path>
            </a:pathLst>
          </a:custGeom>
          <a:solidFill>
            <a:srgbClr val="FBDF25"/>
          </a:solidFill>
        </p:spPr>
        <p:txBody>
          <a:bodyPr wrap="square" lIns="0" tIns="0" rIns="0" bIns="0" rtlCol="0">
            <a:noAutofit/>
          </a:bodyPr>
          <a:lstStyle/>
          <a:p>
            <a:endParaRPr sz="1758"/>
          </a:p>
        </p:txBody>
      </p:sp>
      <p:sp>
        <p:nvSpPr>
          <p:cNvPr id="2683" name="object 673"/>
          <p:cNvSpPr/>
          <p:nvPr/>
        </p:nvSpPr>
        <p:spPr>
          <a:xfrm>
            <a:off x="9671558" y="2845494"/>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84" name="object 674"/>
          <p:cNvSpPr/>
          <p:nvPr/>
        </p:nvSpPr>
        <p:spPr>
          <a:xfrm>
            <a:off x="9684005" y="2847784"/>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685" name="object 675"/>
          <p:cNvSpPr/>
          <p:nvPr/>
        </p:nvSpPr>
        <p:spPr>
          <a:xfrm>
            <a:off x="9458354" y="2917627"/>
            <a:ext cx="182429" cy="76382"/>
          </a:xfrm>
          <a:custGeom>
            <a:avLst/>
            <a:gdLst/>
            <a:ahLst/>
            <a:cxnLst/>
            <a:rect l="l" t="t" r="r" b="b"/>
            <a:pathLst>
              <a:path w="186821" h="78221">
                <a:moveTo>
                  <a:pt x="7382" y="23844"/>
                </a:moveTo>
                <a:lnTo>
                  <a:pt x="14645" y="18151"/>
                </a:lnTo>
                <a:lnTo>
                  <a:pt x="23929" y="13053"/>
                </a:lnTo>
                <a:lnTo>
                  <a:pt x="35012" y="8650"/>
                </a:lnTo>
                <a:lnTo>
                  <a:pt x="47675" y="5043"/>
                </a:lnTo>
                <a:lnTo>
                  <a:pt x="61695" y="2332"/>
                </a:lnTo>
                <a:lnTo>
                  <a:pt x="76853" y="617"/>
                </a:lnTo>
                <a:lnTo>
                  <a:pt x="92928" y="0"/>
                </a:lnTo>
                <a:lnTo>
                  <a:pt x="93410" y="0"/>
                </a:lnTo>
                <a:lnTo>
                  <a:pt x="109556" y="587"/>
                </a:lnTo>
                <a:lnTo>
                  <a:pt x="124780" y="2280"/>
                </a:lnTo>
                <a:lnTo>
                  <a:pt x="138855" y="4979"/>
                </a:lnTo>
                <a:lnTo>
                  <a:pt x="151553" y="8581"/>
                </a:lnTo>
                <a:lnTo>
                  <a:pt x="162646" y="12986"/>
                </a:lnTo>
                <a:lnTo>
                  <a:pt x="171907" y="18092"/>
                </a:lnTo>
                <a:lnTo>
                  <a:pt x="179108" y="23798"/>
                </a:lnTo>
                <a:lnTo>
                  <a:pt x="186821" y="23844"/>
                </a:lnTo>
                <a:lnTo>
                  <a:pt x="186821" y="39256"/>
                </a:lnTo>
                <a:lnTo>
                  <a:pt x="184913" y="47137"/>
                </a:lnTo>
                <a:lnTo>
                  <a:pt x="179438" y="54476"/>
                </a:lnTo>
                <a:lnTo>
                  <a:pt x="170775" y="61112"/>
                </a:lnTo>
                <a:lnTo>
                  <a:pt x="159299" y="66889"/>
                </a:lnTo>
                <a:lnTo>
                  <a:pt x="145389" y="71646"/>
                </a:lnTo>
                <a:lnTo>
                  <a:pt x="129420" y="75226"/>
                </a:lnTo>
                <a:lnTo>
                  <a:pt x="111770" y="77471"/>
                </a:lnTo>
                <a:lnTo>
                  <a:pt x="93410" y="78221"/>
                </a:lnTo>
                <a:lnTo>
                  <a:pt x="74491" y="77423"/>
                </a:lnTo>
                <a:lnTo>
                  <a:pt x="56886" y="75136"/>
                </a:lnTo>
                <a:lnTo>
                  <a:pt x="40975" y="71518"/>
                </a:lnTo>
                <a:lnTo>
                  <a:pt x="27133" y="66727"/>
                </a:lnTo>
                <a:lnTo>
                  <a:pt x="15738" y="60922"/>
                </a:lnTo>
                <a:lnTo>
                  <a:pt x="7166" y="54261"/>
                </a:lnTo>
                <a:lnTo>
                  <a:pt x="1795" y="46904"/>
                </a:lnTo>
                <a:lnTo>
                  <a:pt x="0" y="39256"/>
                </a:lnTo>
                <a:lnTo>
                  <a:pt x="0" y="23844"/>
                </a:lnTo>
                <a:lnTo>
                  <a:pt x="7382" y="23844"/>
                </a:lnTo>
                <a:close/>
              </a:path>
            </a:pathLst>
          </a:custGeom>
          <a:solidFill>
            <a:srgbClr val="FBDF25"/>
          </a:solidFill>
        </p:spPr>
        <p:txBody>
          <a:bodyPr wrap="square" lIns="0" tIns="0" rIns="0" bIns="0" rtlCol="0">
            <a:noAutofit/>
          </a:bodyPr>
          <a:lstStyle/>
          <a:p>
            <a:endParaRPr sz="1758"/>
          </a:p>
        </p:txBody>
      </p:sp>
      <p:sp>
        <p:nvSpPr>
          <p:cNvPr id="2686" name="object 676"/>
          <p:cNvSpPr/>
          <p:nvPr/>
        </p:nvSpPr>
        <p:spPr>
          <a:xfrm>
            <a:off x="9458354" y="2902852"/>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87" name="object 677"/>
          <p:cNvSpPr/>
          <p:nvPr/>
        </p:nvSpPr>
        <p:spPr>
          <a:xfrm>
            <a:off x="9470807" y="2905135"/>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688" name="object 678"/>
          <p:cNvSpPr/>
          <p:nvPr/>
        </p:nvSpPr>
        <p:spPr>
          <a:xfrm>
            <a:off x="9465008" y="2897474"/>
            <a:ext cx="182429" cy="76382"/>
          </a:xfrm>
          <a:custGeom>
            <a:avLst/>
            <a:gdLst/>
            <a:ahLst/>
            <a:cxnLst/>
            <a:rect l="l" t="t" r="r" b="b"/>
            <a:pathLst>
              <a:path w="186821" h="78221">
                <a:moveTo>
                  <a:pt x="7382" y="23844"/>
                </a:moveTo>
                <a:lnTo>
                  <a:pt x="14556" y="18151"/>
                </a:lnTo>
                <a:lnTo>
                  <a:pt x="23805" y="13053"/>
                </a:lnTo>
                <a:lnTo>
                  <a:pt x="34893" y="8650"/>
                </a:lnTo>
                <a:lnTo>
                  <a:pt x="47585" y="5043"/>
                </a:lnTo>
                <a:lnTo>
                  <a:pt x="61645" y="2332"/>
                </a:lnTo>
                <a:lnTo>
                  <a:pt x="76838" y="617"/>
                </a:lnTo>
                <a:lnTo>
                  <a:pt x="92928" y="0"/>
                </a:lnTo>
                <a:lnTo>
                  <a:pt x="93410" y="0"/>
                </a:lnTo>
                <a:lnTo>
                  <a:pt x="109467" y="587"/>
                </a:lnTo>
                <a:lnTo>
                  <a:pt x="124656" y="2280"/>
                </a:lnTo>
                <a:lnTo>
                  <a:pt x="138736" y="4979"/>
                </a:lnTo>
                <a:lnTo>
                  <a:pt x="151463" y="8581"/>
                </a:lnTo>
                <a:lnTo>
                  <a:pt x="162596" y="12986"/>
                </a:lnTo>
                <a:lnTo>
                  <a:pt x="171892" y="18092"/>
                </a:lnTo>
                <a:lnTo>
                  <a:pt x="179108" y="23798"/>
                </a:lnTo>
                <a:lnTo>
                  <a:pt x="186821" y="23844"/>
                </a:lnTo>
                <a:lnTo>
                  <a:pt x="186821" y="38965"/>
                </a:lnTo>
                <a:lnTo>
                  <a:pt x="184905" y="46934"/>
                </a:lnTo>
                <a:lnTo>
                  <a:pt x="179414" y="54338"/>
                </a:lnTo>
                <a:lnTo>
                  <a:pt x="170733" y="61021"/>
                </a:lnTo>
                <a:lnTo>
                  <a:pt x="159249" y="66829"/>
                </a:lnTo>
                <a:lnTo>
                  <a:pt x="145347" y="71608"/>
                </a:lnTo>
                <a:lnTo>
                  <a:pt x="129413" y="75202"/>
                </a:lnTo>
                <a:lnTo>
                  <a:pt x="111832" y="77458"/>
                </a:lnTo>
                <a:lnTo>
                  <a:pt x="93410" y="78221"/>
                </a:lnTo>
                <a:lnTo>
                  <a:pt x="74511" y="77425"/>
                </a:lnTo>
                <a:lnTo>
                  <a:pt x="56924" y="75138"/>
                </a:lnTo>
                <a:lnTo>
                  <a:pt x="41025" y="71516"/>
                </a:lnTo>
                <a:lnTo>
                  <a:pt x="27189" y="66714"/>
                </a:lnTo>
                <a:lnTo>
                  <a:pt x="15794" y="60885"/>
                </a:lnTo>
                <a:lnTo>
                  <a:pt x="7213" y="54184"/>
                </a:lnTo>
                <a:lnTo>
                  <a:pt x="1824" y="46767"/>
                </a:lnTo>
                <a:lnTo>
                  <a:pt x="0" y="38965"/>
                </a:lnTo>
                <a:lnTo>
                  <a:pt x="0" y="23844"/>
                </a:lnTo>
                <a:lnTo>
                  <a:pt x="7382" y="23844"/>
                </a:lnTo>
                <a:close/>
              </a:path>
            </a:pathLst>
          </a:custGeom>
          <a:solidFill>
            <a:srgbClr val="FBDF25"/>
          </a:solidFill>
        </p:spPr>
        <p:txBody>
          <a:bodyPr wrap="square" lIns="0" tIns="0" rIns="0" bIns="0" rtlCol="0">
            <a:noAutofit/>
          </a:bodyPr>
          <a:lstStyle/>
          <a:p>
            <a:endParaRPr sz="1758"/>
          </a:p>
        </p:txBody>
      </p:sp>
      <p:sp>
        <p:nvSpPr>
          <p:cNvPr id="2689" name="object 679"/>
          <p:cNvSpPr/>
          <p:nvPr/>
        </p:nvSpPr>
        <p:spPr>
          <a:xfrm>
            <a:off x="9465008" y="2882690"/>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690" y="750"/>
                </a:lnTo>
                <a:lnTo>
                  <a:pt x="129301" y="2994"/>
                </a:lnTo>
                <a:lnTo>
                  <a:pt x="145264" y="6574"/>
                </a:lnTo>
                <a:lnTo>
                  <a:pt x="159192" y="11332"/>
                </a:lnTo>
                <a:lnTo>
                  <a:pt x="170699" y="17108"/>
                </a:lnTo>
                <a:lnTo>
                  <a:pt x="179398" y="23745"/>
                </a:lnTo>
                <a:lnTo>
                  <a:pt x="184901" y="31083"/>
                </a:lnTo>
                <a:lnTo>
                  <a:pt x="186821" y="38965"/>
                </a:lnTo>
                <a:lnTo>
                  <a:pt x="185015" y="46613"/>
                </a:lnTo>
                <a:lnTo>
                  <a:pt x="179615" y="53970"/>
                </a:lnTo>
                <a:lnTo>
                  <a:pt x="171009" y="60631"/>
                </a:lnTo>
                <a:lnTo>
                  <a:pt x="159582" y="66436"/>
                </a:lnTo>
                <a:lnTo>
                  <a:pt x="145721" y="71227"/>
                </a:lnTo>
                <a:lnTo>
                  <a:pt x="129814" y="74845"/>
                </a:lnTo>
                <a:lnTo>
                  <a:pt x="112249"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90" name="object 680"/>
          <p:cNvSpPr/>
          <p:nvPr/>
        </p:nvSpPr>
        <p:spPr>
          <a:xfrm>
            <a:off x="9477460" y="2884974"/>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691" name="object 681"/>
          <p:cNvSpPr/>
          <p:nvPr/>
        </p:nvSpPr>
        <p:spPr>
          <a:xfrm>
            <a:off x="9465008" y="2879282"/>
            <a:ext cx="182429" cy="76098"/>
          </a:xfrm>
          <a:custGeom>
            <a:avLst/>
            <a:gdLst/>
            <a:ahLst/>
            <a:cxnLst/>
            <a:rect l="l" t="t" r="r" b="b"/>
            <a:pathLst>
              <a:path w="186821" h="77930">
                <a:moveTo>
                  <a:pt x="7382" y="23553"/>
                </a:moveTo>
                <a:lnTo>
                  <a:pt x="14563" y="17872"/>
                </a:lnTo>
                <a:lnTo>
                  <a:pt x="23823" y="12811"/>
                </a:lnTo>
                <a:lnTo>
                  <a:pt x="34924" y="8462"/>
                </a:lnTo>
                <a:lnTo>
                  <a:pt x="47631" y="4916"/>
                </a:lnTo>
                <a:lnTo>
                  <a:pt x="61708" y="2263"/>
                </a:lnTo>
                <a:lnTo>
                  <a:pt x="76919" y="594"/>
                </a:lnTo>
                <a:lnTo>
                  <a:pt x="93027" y="0"/>
                </a:lnTo>
                <a:lnTo>
                  <a:pt x="93410" y="0"/>
                </a:lnTo>
                <a:lnTo>
                  <a:pt x="109480" y="571"/>
                </a:lnTo>
                <a:lnTo>
                  <a:pt x="124681" y="2226"/>
                </a:lnTo>
                <a:lnTo>
                  <a:pt x="138771" y="4873"/>
                </a:lnTo>
                <a:lnTo>
                  <a:pt x="151505" y="8419"/>
                </a:lnTo>
                <a:lnTo>
                  <a:pt x="162641" y="12774"/>
                </a:lnTo>
                <a:lnTo>
                  <a:pt x="171935" y="17846"/>
                </a:lnTo>
                <a:lnTo>
                  <a:pt x="179145" y="23543"/>
                </a:lnTo>
                <a:lnTo>
                  <a:pt x="186821" y="23553"/>
                </a:lnTo>
                <a:lnTo>
                  <a:pt x="186821" y="38965"/>
                </a:lnTo>
                <a:lnTo>
                  <a:pt x="184901" y="46846"/>
                </a:lnTo>
                <a:lnTo>
                  <a:pt x="179398" y="54185"/>
                </a:lnTo>
                <a:lnTo>
                  <a:pt x="170699" y="60822"/>
                </a:lnTo>
                <a:lnTo>
                  <a:pt x="159192" y="66598"/>
                </a:lnTo>
                <a:lnTo>
                  <a:pt x="145264" y="71355"/>
                </a:lnTo>
                <a:lnTo>
                  <a:pt x="129301" y="74936"/>
                </a:lnTo>
                <a:lnTo>
                  <a:pt x="11169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553"/>
                </a:lnTo>
                <a:lnTo>
                  <a:pt x="7382" y="23553"/>
                </a:lnTo>
                <a:close/>
              </a:path>
            </a:pathLst>
          </a:custGeom>
          <a:solidFill>
            <a:srgbClr val="FBDF25"/>
          </a:solidFill>
        </p:spPr>
        <p:txBody>
          <a:bodyPr wrap="square" lIns="0" tIns="0" rIns="0" bIns="0" rtlCol="0">
            <a:noAutofit/>
          </a:bodyPr>
          <a:lstStyle/>
          <a:p>
            <a:endParaRPr sz="1758"/>
          </a:p>
        </p:txBody>
      </p:sp>
      <p:sp>
        <p:nvSpPr>
          <p:cNvPr id="2692" name="object 682"/>
          <p:cNvSpPr/>
          <p:nvPr/>
        </p:nvSpPr>
        <p:spPr>
          <a:xfrm>
            <a:off x="9465008" y="2864232"/>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690" y="750"/>
                </a:lnTo>
                <a:lnTo>
                  <a:pt x="129301" y="2994"/>
                </a:lnTo>
                <a:lnTo>
                  <a:pt x="145264" y="6574"/>
                </a:lnTo>
                <a:lnTo>
                  <a:pt x="159192" y="11332"/>
                </a:lnTo>
                <a:lnTo>
                  <a:pt x="170699" y="17108"/>
                </a:lnTo>
                <a:lnTo>
                  <a:pt x="179398" y="23745"/>
                </a:lnTo>
                <a:lnTo>
                  <a:pt x="184901" y="31083"/>
                </a:lnTo>
                <a:lnTo>
                  <a:pt x="186821" y="38965"/>
                </a:lnTo>
                <a:lnTo>
                  <a:pt x="185015" y="46613"/>
                </a:lnTo>
                <a:lnTo>
                  <a:pt x="179615" y="53970"/>
                </a:lnTo>
                <a:lnTo>
                  <a:pt x="171009" y="60631"/>
                </a:lnTo>
                <a:lnTo>
                  <a:pt x="159582" y="66436"/>
                </a:lnTo>
                <a:lnTo>
                  <a:pt x="145721" y="71227"/>
                </a:lnTo>
                <a:lnTo>
                  <a:pt x="129814" y="74845"/>
                </a:lnTo>
                <a:lnTo>
                  <a:pt x="112249"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93" name="object 683"/>
          <p:cNvSpPr/>
          <p:nvPr/>
        </p:nvSpPr>
        <p:spPr>
          <a:xfrm>
            <a:off x="9477460" y="2866799"/>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694" name="object 684"/>
          <p:cNvSpPr/>
          <p:nvPr/>
        </p:nvSpPr>
        <p:spPr>
          <a:xfrm>
            <a:off x="9465008" y="2860256"/>
            <a:ext cx="182429" cy="76098"/>
          </a:xfrm>
          <a:custGeom>
            <a:avLst/>
            <a:gdLst/>
            <a:ahLst/>
            <a:cxnLst/>
            <a:rect l="l" t="t" r="r" b="b"/>
            <a:pathLst>
              <a:path w="186821" h="77930">
                <a:moveTo>
                  <a:pt x="7382" y="23844"/>
                </a:moveTo>
                <a:lnTo>
                  <a:pt x="14556" y="18151"/>
                </a:lnTo>
                <a:lnTo>
                  <a:pt x="23805" y="13053"/>
                </a:lnTo>
                <a:lnTo>
                  <a:pt x="34893" y="8650"/>
                </a:lnTo>
                <a:lnTo>
                  <a:pt x="47585" y="5043"/>
                </a:lnTo>
                <a:lnTo>
                  <a:pt x="61645" y="2332"/>
                </a:lnTo>
                <a:lnTo>
                  <a:pt x="76838" y="617"/>
                </a:lnTo>
                <a:lnTo>
                  <a:pt x="92928" y="0"/>
                </a:lnTo>
                <a:lnTo>
                  <a:pt x="93410" y="0"/>
                </a:lnTo>
                <a:lnTo>
                  <a:pt x="109467" y="587"/>
                </a:lnTo>
                <a:lnTo>
                  <a:pt x="124656" y="2280"/>
                </a:lnTo>
                <a:lnTo>
                  <a:pt x="138736" y="4979"/>
                </a:lnTo>
                <a:lnTo>
                  <a:pt x="151463" y="8581"/>
                </a:lnTo>
                <a:lnTo>
                  <a:pt x="162596" y="12986"/>
                </a:lnTo>
                <a:lnTo>
                  <a:pt x="171892" y="18092"/>
                </a:lnTo>
                <a:lnTo>
                  <a:pt x="179108" y="23798"/>
                </a:lnTo>
                <a:lnTo>
                  <a:pt x="186821" y="23844"/>
                </a:lnTo>
                <a:lnTo>
                  <a:pt x="186821" y="38965"/>
                </a:lnTo>
                <a:lnTo>
                  <a:pt x="184901" y="46846"/>
                </a:lnTo>
                <a:lnTo>
                  <a:pt x="179398" y="54185"/>
                </a:lnTo>
                <a:lnTo>
                  <a:pt x="170699" y="60822"/>
                </a:lnTo>
                <a:lnTo>
                  <a:pt x="159192" y="66598"/>
                </a:lnTo>
                <a:lnTo>
                  <a:pt x="145264" y="71355"/>
                </a:lnTo>
                <a:lnTo>
                  <a:pt x="129301" y="74936"/>
                </a:lnTo>
                <a:lnTo>
                  <a:pt x="11169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844"/>
                </a:lnTo>
                <a:lnTo>
                  <a:pt x="7382" y="23844"/>
                </a:lnTo>
                <a:close/>
              </a:path>
            </a:pathLst>
          </a:custGeom>
          <a:solidFill>
            <a:srgbClr val="FBDF25"/>
          </a:solidFill>
        </p:spPr>
        <p:txBody>
          <a:bodyPr wrap="square" lIns="0" tIns="0" rIns="0" bIns="0" rtlCol="0">
            <a:noAutofit/>
          </a:bodyPr>
          <a:lstStyle/>
          <a:p>
            <a:endParaRPr sz="1758"/>
          </a:p>
        </p:txBody>
      </p:sp>
      <p:sp>
        <p:nvSpPr>
          <p:cNvPr id="2695" name="object 685"/>
          <p:cNvSpPr/>
          <p:nvPr/>
        </p:nvSpPr>
        <p:spPr>
          <a:xfrm>
            <a:off x="9465008" y="2845489"/>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690" y="750"/>
                </a:lnTo>
                <a:lnTo>
                  <a:pt x="129301" y="2994"/>
                </a:lnTo>
                <a:lnTo>
                  <a:pt x="145264" y="6574"/>
                </a:lnTo>
                <a:lnTo>
                  <a:pt x="159192" y="11332"/>
                </a:lnTo>
                <a:lnTo>
                  <a:pt x="170699" y="17108"/>
                </a:lnTo>
                <a:lnTo>
                  <a:pt x="179398" y="23745"/>
                </a:lnTo>
                <a:lnTo>
                  <a:pt x="184901" y="31083"/>
                </a:lnTo>
                <a:lnTo>
                  <a:pt x="186821" y="38965"/>
                </a:lnTo>
                <a:lnTo>
                  <a:pt x="185015" y="46613"/>
                </a:lnTo>
                <a:lnTo>
                  <a:pt x="179615" y="53970"/>
                </a:lnTo>
                <a:lnTo>
                  <a:pt x="171009" y="60631"/>
                </a:lnTo>
                <a:lnTo>
                  <a:pt x="159582" y="66436"/>
                </a:lnTo>
                <a:lnTo>
                  <a:pt x="145721" y="71227"/>
                </a:lnTo>
                <a:lnTo>
                  <a:pt x="129814" y="74845"/>
                </a:lnTo>
                <a:lnTo>
                  <a:pt x="112249"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96" name="object 686"/>
          <p:cNvSpPr/>
          <p:nvPr/>
        </p:nvSpPr>
        <p:spPr>
          <a:xfrm>
            <a:off x="9477460" y="2847779"/>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697" name="object 687"/>
          <p:cNvSpPr/>
          <p:nvPr/>
        </p:nvSpPr>
        <p:spPr>
          <a:xfrm>
            <a:off x="9677381" y="2840662"/>
            <a:ext cx="182429" cy="76098"/>
          </a:xfrm>
          <a:custGeom>
            <a:avLst/>
            <a:gdLst/>
            <a:ahLst/>
            <a:cxnLst/>
            <a:rect l="l" t="t" r="r" b="b"/>
            <a:pathLst>
              <a:path w="186821" h="77930">
                <a:moveTo>
                  <a:pt x="7665" y="23553"/>
                </a:moveTo>
                <a:lnTo>
                  <a:pt x="14857" y="17855"/>
                </a:lnTo>
                <a:lnTo>
                  <a:pt x="24113" y="12782"/>
                </a:lnTo>
                <a:lnTo>
                  <a:pt x="35207" y="8426"/>
                </a:lnTo>
                <a:lnTo>
                  <a:pt x="47909" y="4878"/>
                </a:lnTo>
                <a:lnTo>
                  <a:pt x="61991" y="2230"/>
                </a:lnTo>
                <a:lnTo>
                  <a:pt x="77225" y="573"/>
                </a:lnTo>
                <a:lnTo>
                  <a:pt x="93383" y="0"/>
                </a:lnTo>
                <a:lnTo>
                  <a:pt x="109537" y="568"/>
                </a:lnTo>
                <a:lnTo>
                  <a:pt x="124771" y="2213"/>
                </a:lnTo>
                <a:lnTo>
                  <a:pt x="138877" y="4844"/>
                </a:lnTo>
                <a:lnTo>
                  <a:pt x="151619" y="8371"/>
                </a:lnTo>
                <a:lnTo>
                  <a:pt x="162760" y="12702"/>
                </a:lnTo>
                <a:lnTo>
                  <a:pt x="172065" y="17747"/>
                </a:lnTo>
                <a:lnTo>
                  <a:pt x="179298"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698" name="object 688"/>
          <p:cNvSpPr/>
          <p:nvPr/>
        </p:nvSpPr>
        <p:spPr>
          <a:xfrm>
            <a:off x="9677381" y="2825612"/>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699" name="object 689"/>
          <p:cNvSpPr/>
          <p:nvPr/>
        </p:nvSpPr>
        <p:spPr>
          <a:xfrm>
            <a:off x="9689827" y="2828174"/>
            <a:ext cx="157477" cy="63036"/>
          </a:xfrm>
          <a:custGeom>
            <a:avLst/>
            <a:gdLst/>
            <a:ahLst/>
            <a:cxnLst/>
            <a:rect l="l" t="t" r="r" b="b"/>
            <a:pathLst>
              <a:path w="161268" h="64554">
                <a:moveTo>
                  <a:pt x="0" y="32277"/>
                </a:moveTo>
                <a:lnTo>
                  <a:pt x="1577" y="25832"/>
                </a:lnTo>
                <a:lnTo>
                  <a:pt x="7285" y="18757"/>
                </a:lnTo>
                <a:lnTo>
                  <a:pt x="16670" y="12528"/>
                </a:lnTo>
                <a:lnTo>
                  <a:pt x="29214" y="7341"/>
                </a:lnTo>
                <a:lnTo>
                  <a:pt x="44400" y="3393"/>
                </a:lnTo>
                <a:lnTo>
                  <a:pt x="61712" y="881"/>
                </a:lnTo>
                <a:lnTo>
                  <a:pt x="80634" y="0"/>
                </a:lnTo>
                <a:lnTo>
                  <a:pt x="96603" y="623"/>
                </a:lnTo>
                <a:lnTo>
                  <a:pt x="114209" y="2887"/>
                </a:lnTo>
                <a:lnTo>
                  <a:pt x="129773" y="6617"/>
                </a:lnTo>
                <a:lnTo>
                  <a:pt x="142777" y="11617"/>
                </a:lnTo>
                <a:lnTo>
                  <a:pt x="152706" y="17691"/>
                </a:lnTo>
                <a:lnTo>
                  <a:pt x="159041" y="24643"/>
                </a:lnTo>
                <a:lnTo>
                  <a:pt x="161268" y="32277"/>
                </a:lnTo>
                <a:lnTo>
                  <a:pt x="159691" y="38639"/>
                </a:lnTo>
                <a:lnTo>
                  <a:pt x="153982" y="45671"/>
                </a:lnTo>
                <a:lnTo>
                  <a:pt x="144598" y="51902"/>
                </a:lnTo>
                <a:lnTo>
                  <a:pt x="132054" y="57118"/>
                </a:lnTo>
                <a:lnTo>
                  <a:pt x="116867" y="61107"/>
                </a:lnTo>
                <a:lnTo>
                  <a:pt x="99555" y="63657"/>
                </a:lnTo>
                <a:lnTo>
                  <a:pt x="80634" y="64554"/>
                </a:lnTo>
                <a:lnTo>
                  <a:pt x="64665" y="63919"/>
                </a:lnTo>
                <a:lnTo>
                  <a:pt x="47058" y="61621"/>
                </a:lnTo>
                <a:lnTo>
                  <a:pt x="31495" y="57849"/>
                </a:lnTo>
                <a:lnTo>
                  <a:pt x="18490" y="52816"/>
                </a:lnTo>
                <a:lnTo>
                  <a:pt x="8562" y="46735"/>
                </a:lnTo>
                <a:lnTo>
                  <a:pt x="2226" y="39817"/>
                </a:lnTo>
                <a:lnTo>
                  <a:pt x="0" y="32277"/>
                </a:lnTo>
                <a:close/>
              </a:path>
            </a:pathLst>
          </a:custGeom>
          <a:solidFill>
            <a:srgbClr val="FBDF25"/>
          </a:solidFill>
        </p:spPr>
        <p:txBody>
          <a:bodyPr wrap="square" lIns="0" tIns="0" rIns="0" bIns="0" rtlCol="0">
            <a:noAutofit/>
          </a:bodyPr>
          <a:lstStyle/>
          <a:p>
            <a:endParaRPr sz="1758"/>
          </a:p>
        </p:txBody>
      </p:sp>
      <p:sp>
        <p:nvSpPr>
          <p:cNvPr id="2700" name="object 690"/>
          <p:cNvSpPr/>
          <p:nvPr/>
        </p:nvSpPr>
        <p:spPr>
          <a:xfrm>
            <a:off x="9664905" y="2822204"/>
            <a:ext cx="182429" cy="76098"/>
          </a:xfrm>
          <a:custGeom>
            <a:avLst/>
            <a:gdLst/>
            <a:ahLst/>
            <a:cxnLst/>
            <a:rect l="l" t="t" r="r" b="b"/>
            <a:pathLst>
              <a:path w="186821" h="77930">
                <a:moveTo>
                  <a:pt x="7665" y="23844"/>
                </a:moveTo>
                <a:lnTo>
                  <a:pt x="14864" y="18134"/>
                </a:lnTo>
                <a:lnTo>
                  <a:pt x="24145" y="13023"/>
                </a:lnTo>
                <a:lnTo>
                  <a:pt x="35265" y="8613"/>
                </a:lnTo>
                <a:lnTo>
                  <a:pt x="47981" y="5004"/>
                </a:lnTo>
                <a:lnTo>
                  <a:pt x="62051" y="2297"/>
                </a:lnTo>
                <a:lnTo>
                  <a:pt x="77233" y="596"/>
                </a:lnTo>
                <a:lnTo>
                  <a:pt x="93283" y="0"/>
                </a:lnTo>
                <a:lnTo>
                  <a:pt x="93410" y="0"/>
                </a:lnTo>
                <a:lnTo>
                  <a:pt x="109523" y="583"/>
                </a:lnTo>
                <a:lnTo>
                  <a:pt x="124746" y="2267"/>
                </a:lnTo>
                <a:lnTo>
                  <a:pt x="138842" y="4950"/>
                </a:lnTo>
                <a:lnTo>
                  <a:pt x="151577" y="8532"/>
                </a:lnTo>
                <a:lnTo>
                  <a:pt x="162716" y="12913"/>
                </a:lnTo>
                <a:lnTo>
                  <a:pt x="172022" y="17993"/>
                </a:lnTo>
                <a:lnTo>
                  <a:pt x="179261" y="23670"/>
                </a:lnTo>
                <a:lnTo>
                  <a:pt x="179439" y="23844"/>
                </a:lnTo>
                <a:lnTo>
                  <a:pt x="186821" y="23844"/>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0" y="23844"/>
                </a:lnTo>
                <a:lnTo>
                  <a:pt x="7665" y="23844"/>
                </a:lnTo>
                <a:close/>
              </a:path>
            </a:pathLst>
          </a:custGeom>
          <a:solidFill>
            <a:srgbClr val="FBDF25"/>
          </a:solidFill>
        </p:spPr>
        <p:txBody>
          <a:bodyPr wrap="square" lIns="0" tIns="0" rIns="0" bIns="0" rtlCol="0">
            <a:noAutofit/>
          </a:bodyPr>
          <a:lstStyle/>
          <a:p>
            <a:endParaRPr sz="1758"/>
          </a:p>
        </p:txBody>
      </p:sp>
      <p:sp>
        <p:nvSpPr>
          <p:cNvPr id="2701" name="object 691"/>
          <p:cNvSpPr/>
          <p:nvPr/>
        </p:nvSpPr>
        <p:spPr>
          <a:xfrm>
            <a:off x="9664905" y="2807173"/>
            <a:ext cx="182429" cy="76382"/>
          </a:xfrm>
          <a:custGeom>
            <a:avLst/>
            <a:gdLst/>
            <a:ahLst/>
            <a:cxnLst/>
            <a:rect l="l" t="t" r="r" b="b"/>
            <a:pathLst>
              <a:path w="186821" h="78221">
                <a:moveTo>
                  <a:pt x="0" y="39256"/>
                </a:moveTo>
                <a:lnTo>
                  <a:pt x="1835" y="31454"/>
                </a:lnTo>
                <a:lnTo>
                  <a:pt x="7253" y="24036"/>
                </a:lnTo>
                <a:lnTo>
                  <a:pt x="15868" y="17336"/>
                </a:lnTo>
                <a:lnTo>
                  <a:pt x="27296" y="11507"/>
                </a:lnTo>
                <a:lnTo>
                  <a:pt x="41149" y="6704"/>
                </a:lnTo>
                <a:lnTo>
                  <a:pt x="57044" y="3083"/>
                </a:lnTo>
                <a:lnTo>
                  <a:pt x="74593" y="796"/>
                </a:lnTo>
                <a:lnTo>
                  <a:pt x="93410" y="0"/>
                </a:lnTo>
                <a:lnTo>
                  <a:pt x="111912" y="762"/>
                </a:lnTo>
                <a:lnTo>
                  <a:pt x="129532" y="3018"/>
                </a:lnTo>
                <a:lnTo>
                  <a:pt x="145472" y="6613"/>
                </a:lnTo>
                <a:lnTo>
                  <a:pt x="159356" y="11391"/>
                </a:lnTo>
                <a:lnTo>
                  <a:pt x="170808" y="17200"/>
                </a:lnTo>
                <a:lnTo>
                  <a:pt x="179454" y="23883"/>
                </a:lnTo>
                <a:lnTo>
                  <a:pt x="184917" y="31286"/>
                </a:lnTo>
                <a:lnTo>
                  <a:pt x="186821" y="39256"/>
                </a:lnTo>
                <a:lnTo>
                  <a:pt x="185026" y="46904"/>
                </a:lnTo>
                <a:lnTo>
                  <a:pt x="179654" y="54261"/>
                </a:lnTo>
                <a:lnTo>
                  <a:pt x="171083" y="60922"/>
                </a:lnTo>
                <a:lnTo>
                  <a:pt x="159688" y="66727"/>
                </a:lnTo>
                <a:lnTo>
                  <a:pt x="145846" y="71518"/>
                </a:lnTo>
                <a:lnTo>
                  <a:pt x="129934" y="75136"/>
                </a:lnTo>
                <a:lnTo>
                  <a:pt x="112330" y="77423"/>
                </a:lnTo>
                <a:lnTo>
                  <a:pt x="93410" y="78221"/>
                </a:lnTo>
                <a:lnTo>
                  <a:pt x="75131" y="77471"/>
                </a:lnTo>
                <a:lnTo>
                  <a:pt x="57520" y="75226"/>
                </a:lnTo>
                <a:lnTo>
                  <a:pt x="41557" y="71646"/>
                </a:lnTo>
                <a:lnTo>
                  <a:pt x="27629" y="66889"/>
                </a:lnTo>
                <a:lnTo>
                  <a:pt x="16121" y="61112"/>
                </a:lnTo>
                <a:lnTo>
                  <a:pt x="7423" y="54476"/>
                </a:lnTo>
                <a:lnTo>
                  <a:pt x="1920" y="47137"/>
                </a:lnTo>
                <a:lnTo>
                  <a:pt x="0" y="39256"/>
                </a:lnTo>
                <a:close/>
              </a:path>
            </a:pathLst>
          </a:custGeom>
          <a:solidFill>
            <a:srgbClr val="FFC600"/>
          </a:solidFill>
        </p:spPr>
        <p:txBody>
          <a:bodyPr wrap="square" lIns="0" tIns="0" rIns="0" bIns="0" rtlCol="0">
            <a:noAutofit/>
          </a:bodyPr>
          <a:lstStyle/>
          <a:p>
            <a:endParaRPr sz="1758"/>
          </a:p>
        </p:txBody>
      </p:sp>
      <p:sp>
        <p:nvSpPr>
          <p:cNvPr id="2702" name="object 692"/>
          <p:cNvSpPr/>
          <p:nvPr/>
        </p:nvSpPr>
        <p:spPr>
          <a:xfrm>
            <a:off x="9677351" y="2809722"/>
            <a:ext cx="157477" cy="63321"/>
          </a:xfrm>
          <a:custGeom>
            <a:avLst/>
            <a:gdLst/>
            <a:ahLst/>
            <a:cxnLst/>
            <a:rect l="l" t="t" r="r" b="b"/>
            <a:pathLst>
              <a:path w="161268" h="64845">
                <a:moveTo>
                  <a:pt x="0" y="32568"/>
                </a:moveTo>
                <a:lnTo>
                  <a:pt x="1604" y="26055"/>
                </a:lnTo>
                <a:lnTo>
                  <a:pt x="7333" y="18954"/>
                </a:lnTo>
                <a:lnTo>
                  <a:pt x="16725" y="12681"/>
                </a:lnTo>
                <a:lnTo>
                  <a:pt x="29266" y="7443"/>
                </a:lnTo>
                <a:lnTo>
                  <a:pt x="44441" y="3445"/>
                </a:lnTo>
                <a:lnTo>
                  <a:pt x="61735" y="895"/>
                </a:lnTo>
                <a:lnTo>
                  <a:pt x="80634" y="0"/>
                </a:lnTo>
                <a:lnTo>
                  <a:pt x="96741" y="647"/>
                </a:lnTo>
                <a:lnTo>
                  <a:pt x="114313" y="2958"/>
                </a:lnTo>
                <a:lnTo>
                  <a:pt x="129845" y="6748"/>
                </a:lnTo>
                <a:lnTo>
                  <a:pt x="142820" y="11810"/>
                </a:lnTo>
                <a:lnTo>
                  <a:pt x="152726" y="17939"/>
                </a:lnTo>
                <a:lnTo>
                  <a:pt x="159047" y="24927"/>
                </a:lnTo>
                <a:lnTo>
                  <a:pt x="161268" y="32568"/>
                </a:lnTo>
                <a:lnTo>
                  <a:pt x="159691" y="38930"/>
                </a:lnTo>
                <a:lnTo>
                  <a:pt x="153982" y="45962"/>
                </a:lnTo>
                <a:lnTo>
                  <a:pt x="144598" y="52193"/>
                </a:lnTo>
                <a:lnTo>
                  <a:pt x="132054" y="57409"/>
                </a:lnTo>
                <a:lnTo>
                  <a:pt x="116867" y="61398"/>
                </a:lnTo>
                <a:lnTo>
                  <a:pt x="99555" y="63948"/>
                </a:lnTo>
                <a:lnTo>
                  <a:pt x="80634" y="64845"/>
                </a:lnTo>
                <a:lnTo>
                  <a:pt x="64665" y="64210"/>
                </a:lnTo>
                <a:lnTo>
                  <a:pt x="47058" y="61912"/>
                </a:lnTo>
                <a:lnTo>
                  <a:pt x="31495" y="58140"/>
                </a:lnTo>
                <a:lnTo>
                  <a:pt x="18490" y="53107"/>
                </a:lnTo>
                <a:lnTo>
                  <a:pt x="8562" y="47025"/>
                </a:lnTo>
                <a:lnTo>
                  <a:pt x="2226" y="40108"/>
                </a:lnTo>
                <a:lnTo>
                  <a:pt x="0" y="32568"/>
                </a:lnTo>
                <a:close/>
              </a:path>
            </a:pathLst>
          </a:custGeom>
          <a:solidFill>
            <a:srgbClr val="FBDF25"/>
          </a:solidFill>
        </p:spPr>
        <p:txBody>
          <a:bodyPr wrap="square" lIns="0" tIns="0" rIns="0" bIns="0" rtlCol="0">
            <a:noAutofit/>
          </a:bodyPr>
          <a:lstStyle/>
          <a:p>
            <a:endParaRPr sz="1758"/>
          </a:p>
        </p:txBody>
      </p:sp>
      <p:sp>
        <p:nvSpPr>
          <p:cNvPr id="2703" name="object 693"/>
          <p:cNvSpPr/>
          <p:nvPr/>
        </p:nvSpPr>
        <p:spPr>
          <a:xfrm>
            <a:off x="9681540" y="2797530"/>
            <a:ext cx="182429" cy="76098"/>
          </a:xfrm>
          <a:custGeom>
            <a:avLst/>
            <a:gdLst/>
            <a:ahLst/>
            <a:cxnLst/>
            <a:rect l="l" t="t" r="r" b="b"/>
            <a:pathLst>
              <a:path w="186821" h="77930">
                <a:moveTo>
                  <a:pt x="7665" y="23553"/>
                </a:moveTo>
                <a:lnTo>
                  <a:pt x="14872" y="17855"/>
                </a:lnTo>
                <a:lnTo>
                  <a:pt x="24163" y="12782"/>
                </a:lnTo>
                <a:lnTo>
                  <a:pt x="35296" y="8426"/>
                </a:lnTo>
                <a:lnTo>
                  <a:pt x="48028" y="4878"/>
                </a:lnTo>
                <a:lnTo>
                  <a:pt x="62115" y="2230"/>
                </a:lnTo>
                <a:lnTo>
                  <a:pt x="77314" y="573"/>
                </a:lnTo>
                <a:lnTo>
                  <a:pt x="93383" y="0"/>
                </a:lnTo>
                <a:lnTo>
                  <a:pt x="109537" y="568"/>
                </a:lnTo>
                <a:lnTo>
                  <a:pt x="124771" y="2213"/>
                </a:lnTo>
                <a:lnTo>
                  <a:pt x="138877" y="4844"/>
                </a:lnTo>
                <a:lnTo>
                  <a:pt x="151619" y="8371"/>
                </a:lnTo>
                <a:lnTo>
                  <a:pt x="162760" y="12702"/>
                </a:lnTo>
                <a:lnTo>
                  <a:pt x="172065" y="17747"/>
                </a:lnTo>
                <a:lnTo>
                  <a:pt x="179298"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704" name="object 694"/>
          <p:cNvSpPr/>
          <p:nvPr/>
        </p:nvSpPr>
        <p:spPr>
          <a:xfrm>
            <a:off x="9681540" y="2782480"/>
            <a:ext cx="182429" cy="76098"/>
          </a:xfrm>
          <a:custGeom>
            <a:avLst/>
            <a:gdLst/>
            <a:ahLst/>
            <a:cxnLst/>
            <a:rect l="l" t="t" r="r" b="b"/>
            <a:pathLst>
              <a:path w="186821" h="77930">
                <a:moveTo>
                  <a:pt x="0" y="38965"/>
                </a:moveTo>
                <a:lnTo>
                  <a:pt x="1806" y="31317"/>
                </a:lnTo>
                <a:lnTo>
                  <a:pt x="7205" y="23960"/>
                </a:lnTo>
                <a:lnTo>
                  <a:pt x="15812" y="17299"/>
                </a:lnTo>
                <a:lnTo>
                  <a:pt x="27239" y="11494"/>
                </a:lnTo>
                <a:lnTo>
                  <a:pt x="41100" y="6703"/>
                </a:lnTo>
                <a:lnTo>
                  <a:pt x="57006" y="3085"/>
                </a:lnTo>
                <a:lnTo>
                  <a:pt x="74572"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close/>
              </a:path>
            </a:pathLst>
          </a:custGeom>
          <a:solidFill>
            <a:srgbClr val="FFC600"/>
          </a:solidFill>
        </p:spPr>
        <p:txBody>
          <a:bodyPr wrap="square" lIns="0" tIns="0" rIns="0" bIns="0" rtlCol="0">
            <a:noAutofit/>
          </a:bodyPr>
          <a:lstStyle/>
          <a:p>
            <a:endParaRPr sz="1758"/>
          </a:p>
        </p:txBody>
      </p:sp>
      <p:sp>
        <p:nvSpPr>
          <p:cNvPr id="2705" name="object 695"/>
          <p:cNvSpPr/>
          <p:nvPr/>
        </p:nvSpPr>
        <p:spPr>
          <a:xfrm>
            <a:off x="9693992" y="2785047"/>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706" name="object 696"/>
          <p:cNvSpPr/>
          <p:nvPr/>
        </p:nvSpPr>
        <p:spPr>
          <a:xfrm>
            <a:off x="9681540" y="2776800"/>
            <a:ext cx="182429" cy="76098"/>
          </a:xfrm>
          <a:custGeom>
            <a:avLst/>
            <a:gdLst/>
            <a:ahLst/>
            <a:cxnLst/>
            <a:rect l="l" t="t" r="r" b="b"/>
            <a:pathLst>
              <a:path w="186821" h="77930">
                <a:moveTo>
                  <a:pt x="7665" y="23553"/>
                </a:moveTo>
                <a:lnTo>
                  <a:pt x="14872" y="17855"/>
                </a:lnTo>
                <a:lnTo>
                  <a:pt x="24163" y="12782"/>
                </a:lnTo>
                <a:lnTo>
                  <a:pt x="35296" y="8426"/>
                </a:lnTo>
                <a:lnTo>
                  <a:pt x="48028" y="4878"/>
                </a:lnTo>
                <a:lnTo>
                  <a:pt x="62115" y="2230"/>
                </a:lnTo>
                <a:lnTo>
                  <a:pt x="77314" y="573"/>
                </a:lnTo>
                <a:lnTo>
                  <a:pt x="93383" y="0"/>
                </a:lnTo>
                <a:lnTo>
                  <a:pt x="109537" y="568"/>
                </a:lnTo>
                <a:lnTo>
                  <a:pt x="124771" y="2213"/>
                </a:lnTo>
                <a:lnTo>
                  <a:pt x="138877" y="4844"/>
                </a:lnTo>
                <a:lnTo>
                  <a:pt x="151619" y="8371"/>
                </a:lnTo>
                <a:lnTo>
                  <a:pt x="162760" y="12702"/>
                </a:lnTo>
                <a:lnTo>
                  <a:pt x="172065" y="17747"/>
                </a:lnTo>
                <a:lnTo>
                  <a:pt x="179298"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707" name="object 697"/>
          <p:cNvSpPr/>
          <p:nvPr/>
        </p:nvSpPr>
        <p:spPr>
          <a:xfrm>
            <a:off x="9681540" y="2761750"/>
            <a:ext cx="182429" cy="76098"/>
          </a:xfrm>
          <a:custGeom>
            <a:avLst/>
            <a:gdLst/>
            <a:ahLst/>
            <a:cxnLst/>
            <a:rect l="l" t="t" r="r" b="b"/>
            <a:pathLst>
              <a:path w="186821" h="77930">
                <a:moveTo>
                  <a:pt x="0" y="38965"/>
                </a:moveTo>
                <a:lnTo>
                  <a:pt x="1806" y="31317"/>
                </a:lnTo>
                <a:lnTo>
                  <a:pt x="7205" y="23960"/>
                </a:lnTo>
                <a:lnTo>
                  <a:pt x="15812" y="17299"/>
                </a:lnTo>
                <a:lnTo>
                  <a:pt x="27239" y="11494"/>
                </a:lnTo>
                <a:lnTo>
                  <a:pt x="41100" y="6703"/>
                </a:lnTo>
                <a:lnTo>
                  <a:pt x="57006" y="3085"/>
                </a:lnTo>
                <a:lnTo>
                  <a:pt x="74572"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close/>
              </a:path>
            </a:pathLst>
          </a:custGeom>
          <a:solidFill>
            <a:srgbClr val="FFC600"/>
          </a:solidFill>
        </p:spPr>
        <p:txBody>
          <a:bodyPr wrap="square" lIns="0" tIns="0" rIns="0" bIns="0" rtlCol="0">
            <a:noAutofit/>
          </a:bodyPr>
          <a:lstStyle/>
          <a:p>
            <a:endParaRPr sz="1758"/>
          </a:p>
        </p:txBody>
      </p:sp>
      <p:sp>
        <p:nvSpPr>
          <p:cNvPr id="2708" name="object 698"/>
          <p:cNvSpPr/>
          <p:nvPr/>
        </p:nvSpPr>
        <p:spPr>
          <a:xfrm>
            <a:off x="9693992" y="2764312"/>
            <a:ext cx="157477" cy="63036"/>
          </a:xfrm>
          <a:custGeom>
            <a:avLst/>
            <a:gdLst/>
            <a:ahLst/>
            <a:cxnLst/>
            <a:rect l="l" t="t" r="r" b="b"/>
            <a:pathLst>
              <a:path w="161268" h="64554">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91" y="38722"/>
                </a:lnTo>
                <a:lnTo>
                  <a:pt x="153982" y="45797"/>
                </a:lnTo>
                <a:lnTo>
                  <a:pt x="144598" y="52026"/>
                </a:lnTo>
                <a:lnTo>
                  <a:pt x="132054" y="57212"/>
                </a:lnTo>
                <a:lnTo>
                  <a:pt x="116867" y="61160"/>
                </a:lnTo>
                <a:lnTo>
                  <a:pt x="99555" y="63673"/>
                </a:lnTo>
                <a:lnTo>
                  <a:pt x="80634" y="64554"/>
                </a:lnTo>
                <a:lnTo>
                  <a:pt x="64665" y="63930"/>
                </a:lnTo>
                <a:lnTo>
                  <a:pt x="47058" y="61667"/>
                </a:lnTo>
                <a:lnTo>
                  <a:pt x="31495" y="57937"/>
                </a:lnTo>
                <a:lnTo>
                  <a:pt x="18490" y="52937"/>
                </a:lnTo>
                <a:lnTo>
                  <a:pt x="8562" y="46862"/>
                </a:lnTo>
                <a:lnTo>
                  <a:pt x="2226" y="39910"/>
                </a:lnTo>
                <a:lnTo>
                  <a:pt x="0" y="32277"/>
                </a:lnTo>
                <a:close/>
              </a:path>
            </a:pathLst>
          </a:custGeom>
          <a:solidFill>
            <a:srgbClr val="FBDF25"/>
          </a:solidFill>
        </p:spPr>
        <p:txBody>
          <a:bodyPr wrap="square" lIns="0" tIns="0" rIns="0" bIns="0" rtlCol="0">
            <a:noAutofit/>
          </a:bodyPr>
          <a:lstStyle/>
          <a:p>
            <a:endParaRPr sz="1758"/>
          </a:p>
        </p:txBody>
      </p:sp>
      <p:sp>
        <p:nvSpPr>
          <p:cNvPr id="2709" name="object 699"/>
          <p:cNvSpPr/>
          <p:nvPr/>
        </p:nvSpPr>
        <p:spPr>
          <a:xfrm>
            <a:off x="9674332" y="2759478"/>
            <a:ext cx="182429" cy="76098"/>
          </a:xfrm>
          <a:custGeom>
            <a:avLst/>
            <a:gdLst/>
            <a:ahLst/>
            <a:cxnLst/>
            <a:rect l="l" t="t" r="r" b="b"/>
            <a:pathLst>
              <a:path w="186821" h="77930">
                <a:moveTo>
                  <a:pt x="7382" y="23553"/>
                </a:moveTo>
                <a:lnTo>
                  <a:pt x="14563" y="17872"/>
                </a:lnTo>
                <a:lnTo>
                  <a:pt x="23823" y="12811"/>
                </a:lnTo>
                <a:lnTo>
                  <a:pt x="34924" y="8462"/>
                </a:lnTo>
                <a:lnTo>
                  <a:pt x="47631" y="4916"/>
                </a:lnTo>
                <a:lnTo>
                  <a:pt x="61708" y="2263"/>
                </a:lnTo>
                <a:lnTo>
                  <a:pt x="76919" y="594"/>
                </a:lnTo>
                <a:lnTo>
                  <a:pt x="93027" y="0"/>
                </a:lnTo>
                <a:lnTo>
                  <a:pt x="93410" y="0"/>
                </a:lnTo>
                <a:lnTo>
                  <a:pt x="109480" y="571"/>
                </a:lnTo>
                <a:lnTo>
                  <a:pt x="124681" y="2226"/>
                </a:lnTo>
                <a:lnTo>
                  <a:pt x="138771" y="4873"/>
                </a:lnTo>
                <a:lnTo>
                  <a:pt x="151505" y="8419"/>
                </a:lnTo>
                <a:lnTo>
                  <a:pt x="162641" y="12774"/>
                </a:lnTo>
                <a:lnTo>
                  <a:pt x="171935" y="17846"/>
                </a:lnTo>
                <a:lnTo>
                  <a:pt x="179145" y="23543"/>
                </a:lnTo>
                <a:lnTo>
                  <a:pt x="186821" y="23553"/>
                </a:lnTo>
                <a:lnTo>
                  <a:pt x="186821" y="38965"/>
                </a:lnTo>
                <a:lnTo>
                  <a:pt x="184901" y="46846"/>
                </a:lnTo>
                <a:lnTo>
                  <a:pt x="179398" y="54185"/>
                </a:lnTo>
                <a:lnTo>
                  <a:pt x="170699" y="60822"/>
                </a:lnTo>
                <a:lnTo>
                  <a:pt x="159192" y="66598"/>
                </a:lnTo>
                <a:lnTo>
                  <a:pt x="145264" y="71355"/>
                </a:lnTo>
                <a:lnTo>
                  <a:pt x="129301" y="74936"/>
                </a:lnTo>
                <a:lnTo>
                  <a:pt x="11169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553"/>
                </a:lnTo>
                <a:lnTo>
                  <a:pt x="7382" y="23553"/>
                </a:lnTo>
                <a:close/>
              </a:path>
            </a:pathLst>
          </a:custGeom>
          <a:solidFill>
            <a:srgbClr val="FBDF25"/>
          </a:solidFill>
        </p:spPr>
        <p:txBody>
          <a:bodyPr wrap="square" lIns="0" tIns="0" rIns="0" bIns="0" rtlCol="0">
            <a:noAutofit/>
          </a:bodyPr>
          <a:lstStyle/>
          <a:p>
            <a:endParaRPr sz="1758"/>
          </a:p>
        </p:txBody>
      </p:sp>
      <p:sp>
        <p:nvSpPr>
          <p:cNvPr id="2710" name="object 700"/>
          <p:cNvSpPr/>
          <p:nvPr/>
        </p:nvSpPr>
        <p:spPr>
          <a:xfrm>
            <a:off x="9674332" y="2744428"/>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690" y="750"/>
                </a:lnTo>
                <a:lnTo>
                  <a:pt x="129301" y="2994"/>
                </a:lnTo>
                <a:lnTo>
                  <a:pt x="145264" y="6574"/>
                </a:lnTo>
                <a:lnTo>
                  <a:pt x="159192" y="11332"/>
                </a:lnTo>
                <a:lnTo>
                  <a:pt x="170699" y="17108"/>
                </a:lnTo>
                <a:lnTo>
                  <a:pt x="179398" y="23745"/>
                </a:lnTo>
                <a:lnTo>
                  <a:pt x="184901" y="31083"/>
                </a:lnTo>
                <a:lnTo>
                  <a:pt x="186821" y="38965"/>
                </a:lnTo>
                <a:lnTo>
                  <a:pt x="185015" y="46613"/>
                </a:lnTo>
                <a:lnTo>
                  <a:pt x="179615" y="53970"/>
                </a:lnTo>
                <a:lnTo>
                  <a:pt x="171009" y="60631"/>
                </a:lnTo>
                <a:lnTo>
                  <a:pt x="159582" y="66436"/>
                </a:lnTo>
                <a:lnTo>
                  <a:pt x="145721" y="71227"/>
                </a:lnTo>
                <a:lnTo>
                  <a:pt x="129814" y="74845"/>
                </a:lnTo>
                <a:lnTo>
                  <a:pt x="112249"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711" name="object 701"/>
          <p:cNvSpPr/>
          <p:nvPr/>
        </p:nvSpPr>
        <p:spPr>
          <a:xfrm>
            <a:off x="9686783" y="2747002"/>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712" name="object 702"/>
          <p:cNvSpPr/>
          <p:nvPr/>
        </p:nvSpPr>
        <p:spPr>
          <a:xfrm>
            <a:off x="9677381" y="2738748"/>
            <a:ext cx="182429" cy="76098"/>
          </a:xfrm>
          <a:custGeom>
            <a:avLst/>
            <a:gdLst/>
            <a:ahLst/>
            <a:cxnLst/>
            <a:rect l="l" t="t" r="r" b="b"/>
            <a:pathLst>
              <a:path w="186821" h="77930">
                <a:moveTo>
                  <a:pt x="7665" y="23553"/>
                </a:moveTo>
                <a:lnTo>
                  <a:pt x="14857" y="17855"/>
                </a:lnTo>
                <a:lnTo>
                  <a:pt x="24113" y="12782"/>
                </a:lnTo>
                <a:lnTo>
                  <a:pt x="35207" y="8426"/>
                </a:lnTo>
                <a:lnTo>
                  <a:pt x="47909" y="4878"/>
                </a:lnTo>
                <a:lnTo>
                  <a:pt x="61991" y="2230"/>
                </a:lnTo>
                <a:lnTo>
                  <a:pt x="77225" y="573"/>
                </a:lnTo>
                <a:lnTo>
                  <a:pt x="93383" y="0"/>
                </a:lnTo>
                <a:lnTo>
                  <a:pt x="109537" y="568"/>
                </a:lnTo>
                <a:lnTo>
                  <a:pt x="124771" y="2213"/>
                </a:lnTo>
                <a:lnTo>
                  <a:pt x="138877" y="4844"/>
                </a:lnTo>
                <a:lnTo>
                  <a:pt x="151619" y="8371"/>
                </a:lnTo>
                <a:lnTo>
                  <a:pt x="162760" y="12702"/>
                </a:lnTo>
                <a:lnTo>
                  <a:pt x="172065" y="17747"/>
                </a:lnTo>
                <a:lnTo>
                  <a:pt x="179298"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713" name="object 703"/>
          <p:cNvSpPr/>
          <p:nvPr/>
        </p:nvSpPr>
        <p:spPr>
          <a:xfrm>
            <a:off x="9677381" y="2723698"/>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714" name="object 704"/>
          <p:cNvSpPr/>
          <p:nvPr/>
        </p:nvSpPr>
        <p:spPr>
          <a:xfrm>
            <a:off x="9689827" y="2726254"/>
            <a:ext cx="157477" cy="63036"/>
          </a:xfrm>
          <a:custGeom>
            <a:avLst/>
            <a:gdLst/>
            <a:ahLst/>
            <a:cxnLst/>
            <a:rect l="l" t="t" r="r" b="b"/>
            <a:pathLst>
              <a:path w="161268" h="64554">
                <a:moveTo>
                  <a:pt x="0" y="32277"/>
                </a:moveTo>
                <a:lnTo>
                  <a:pt x="1577" y="25832"/>
                </a:lnTo>
                <a:lnTo>
                  <a:pt x="7285" y="18757"/>
                </a:lnTo>
                <a:lnTo>
                  <a:pt x="16670" y="12528"/>
                </a:lnTo>
                <a:lnTo>
                  <a:pt x="29214" y="7341"/>
                </a:lnTo>
                <a:lnTo>
                  <a:pt x="44400" y="3393"/>
                </a:lnTo>
                <a:lnTo>
                  <a:pt x="61712" y="881"/>
                </a:lnTo>
                <a:lnTo>
                  <a:pt x="80634" y="0"/>
                </a:lnTo>
                <a:lnTo>
                  <a:pt x="96603" y="623"/>
                </a:lnTo>
                <a:lnTo>
                  <a:pt x="114209" y="2887"/>
                </a:lnTo>
                <a:lnTo>
                  <a:pt x="129773" y="6617"/>
                </a:lnTo>
                <a:lnTo>
                  <a:pt x="142777" y="11617"/>
                </a:lnTo>
                <a:lnTo>
                  <a:pt x="152706" y="17691"/>
                </a:lnTo>
                <a:lnTo>
                  <a:pt x="159041" y="24643"/>
                </a:lnTo>
                <a:lnTo>
                  <a:pt x="161268" y="32277"/>
                </a:lnTo>
                <a:lnTo>
                  <a:pt x="159691" y="38722"/>
                </a:lnTo>
                <a:lnTo>
                  <a:pt x="153982" y="45797"/>
                </a:lnTo>
                <a:lnTo>
                  <a:pt x="144598" y="52026"/>
                </a:lnTo>
                <a:lnTo>
                  <a:pt x="132054" y="57212"/>
                </a:lnTo>
                <a:lnTo>
                  <a:pt x="116867" y="61160"/>
                </a:lnTo>
                <a:lnTo>
                  <a:pt x="99555" y="63673"/>
                </a:lnTo>
                <a:lnTo>
                  <a:pt x="80634" y="64554"/>
                </a:lnTo>
                <a:lnTo>
                  <a:pt x="64665" y="63930"/>
                </a:lnTo>
                <a:lnTo>
                  <a:pt x="47058" y="61667"/>
                </a:lnTo>
                <a:lnTo>
                  <a:pt x="31495" y="57937"/>
                </a:lnTo>
                <a:lnTo>
                  <a:pt x="18490" y="52937"/>
                </a:lnTo>
                <a:lnTo>
                  <a:pt x="8562" y="46862"/>
                </a:lnTo>
                <a:lnTo>
                  <a:pt x="2226" y="39910"/>
                </a:lnTo>
                <a:lnTo>
                  <a:pt x="0" y="32277"/>
                </a:lnTo>
                <a:close/>
              </a:path>
            </a:pathLst>
          </a:custGeom>
          <a:solidFill>
            <a:srgbClr val="FBDF25"/>
          </a:solidFill>
        </p:spPr>
        <p:txBody>
          <a:bodyPr wrap="square" lIns="0" tIns="0" rIns="0" bIns="0" rtlCol="0">
            <a:noAutofit/>
          </a:bodyPr>
          <a:lstStyle/>
          <a:p>
            <a:endParaRPr sz="1758"/>
          </a:p>
        </p:txBody>
      </p:sp>
      <p:sp>
        <p:nvSpPr>
          <p:cNvPr id="2715" name="object 705"/>
          <p:cNvSpPr/>
          <p:nvPr/>
        </p:nvSpPr>
        <p:spPr>
          <a:xfrm>
            <a:off x="9669063" y="2716315"/>
            <a:ext cx="182429" cy="76098"/>
          </a:xfrm>
          <a:custGeom>
            <a:avLst/>
            <a:gdLst/>
            <a:ahLst/>
            <a:cxnLst/>
            <a:rect l="l" t="t" r="r" b="b"/>
            <a:pathLst>
              <a:path w="186821" h="77930">
                <a:moveTo>
                  <a:pt x="7665" y="23553"/>
                </a:moveTo>
                <a:lnTo>
                  <a:pt x="14872" y="17946"/>
                </a:lnTo>
                <a:lnTo>
                  <a:pt x="24163" y="12909"/>
                </a:lnTo>
                <a:lnTo>
                  <a:pt x="35296" y="8548"/>
                </a:lnTo>
                <a:lnTo>
                  <a:pt x="48028" y="4970"/>
                </a:lnTo>
                <a:lnTo>
                  <a:pt x="62115" y="2281"/>
                </a:lnTo>
                <a:lnTo>
                  <a:pt x="77314" y="589"/>
                </a:lnTo>
                <a:lnTo>
                  <a:pt x="93383" y="0"/>
                </a:lnTo>
                <a:lnTo>
                  <a:pt x="109537" y="583"/>
                </a:lnTo>
                <a:lnTo>
                  <a:pt x="124771" y="2264"/>
                </a:lnTo>
                <a:lnTo>
                  <a:pt x="138877" y="4935"/>
                </a:lnTo>
                <a:lnTo>
                  <a:pt x="151619" y="8492"/>
                </a:lnTo>
                <a:lnTo>
                  <a:pt x="162760" y="12829"/>
                </a:lnTo>
                <a:lnTo>
                  <a:pt x="172065" y="17839"/>
                </a:lnTo>
                <a:lnTo>
                  <a:pt x="179298" y="23418"/>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716" name="object 706"/>
          <p:cNvSpPr/>
          <p:nvPr/>
        </p:nvSpPr>
        <p:spPr>
          <a:xfrm>
            <a:off x="9669063" y="2701266"/>
            <a:ext cx="182429" cy="76098"/>
          </a:xfrm>
          <a:custGeom>
            <a:avLst/>
            <a:gdLst/>
            <a:ahLst/>
            <a:cxnLst/>
            <a:rect l="l" t="t" r="r" b="b"/>
            <a:pathLst>
              <a:path w="186821" h="77930">
                <a:moveTo>
                  <a:pt x="0" y="38965"/>
                </a:moveTo>
                <a:lnTo>
                  <a:pt x="1806" y="31317"/>
                </a:lnTo>
                <a:lnTo>
                  <a:pt x="7205" y="23960"/>
                </a:lnTo>
                <a:lnTo>
                  <a:pt x="15812" y="17299"/>
                </a:lnTo>
                <a:lnTo>
                  <a:pt x="27239" y="11494"/>
                </a:lnTo>
                <a:lnTo>
                  <a:pt x="41100" y="6703"/>
                </a:lnTo>
                <a:lnTo>
                  <a:pt x="57006" y="3085"/>
                </a:lnTo>
                <a:lnTo>
                  <a:pt x="74572"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close/>
              </a:path>
            </a:pathLst>
          </a:custGeom>
          <a:solidFill>
            <a:srgbClr val="FFC600"/>
          </a:solidFill>
        </p:spPr>
        <p:txBody>
          <a:bodyPr wrap="square" lIns="0" tIns="0" rIns="0" bIns="0" rtlCol="0">
            <a:noAutofit/>
          </a:bodyPr>
          <a:lstStyle/>
          <a:p>
            <a:endParaRPr sz="1758"/>
          </a:p>
        </p:txBody>
      </p:sp>
      <p:sp>
        <p:nvSpPr>
          <p:cNvPr id="2717" name="object 707"/>
          <p:cNvSpPr/>
          <p:nvPr/>
        </p:nvSpPr>
        <p:spPr>
          <a:xfrm>
            <a:off x="9681516" y="2703839"/>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718" name="object 708"/>
          <p:cNvSpPr/>
          <p:nvPr/>
        </p:nvSpPr>
        <p:spPr>
          <a:xfrm>
            <a:off x="9671558" y="2695586"/>
            <a:ext cx="182429" cy="76098"/>
          </a:xfrm>
          <a:custGeom>
            <a:avLst/>
            <a:gdLst/>
            <a:ahLst/>
            <a:cxnLst/>
            <a:rect l="l" t="t" r="r" b="b"/>
            <a:pathLst>
              <a:path w="186821" h="77930">
                <a:moveTo>
                  <a:pt x="7665" y="23553"/>
                </a:moveTo>
                <a:lnTo>
                  <a:pt x="14857" y="17855"/>
                </a:lnTo>
                <a:lnTo>
                  <a:pt x="24113" y="12782"/>
                </a:lnTo>
                <a:lnTo>
                  <a:pt x="35207" y="8426"/>
                </a:lnTo>
                <a:lnTo>
                  <a:pt x="47909" y="4878"/>
                </a:lnTo>
                <a:lnTo>
                  <a:pt x="61991" y="2230"/>
                </a:lnTo>
                <a:lnTo>
                  <a:pt x="77225" y="573"/>
                </a:lnTo>
                <a:lnTo>
                  <a:pt x="93383" y="0"/>
                </a:lnTo>
                <a:lnTo>
                  <a:pt x="109522" y="568"/>
                </a:lnTo>
                <a:lnTo>
                  <a:pt x="124722" y="2213"/>
                </a:lnTo>
                <a:lnTo>
                  <a:pt x="138788" y="4844"/>
                </a:lnTo>
                <a:lnTo>
                  <a:pt x="151500" y="8371"/>
                </a:lnTo>
                <a:lnTo>
                  <a:pt x="162636" y="12702"/>
                </a:lnTo>
                <a:lnTo>
                  <a:pt x="171975" y="17747"/>
                </a:lnTo>
                <a:lnTo>
                  <a:pt x="179295"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719" name="object 709"/>
          <p:cNvSpPr/>
          <p:nvPr/>
        </p:nvSpPr>
        <p:spPr>
          <a:xfrm>
            <a:off x="9671558" y="2680536"/>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720" name="object 710"/>
          <p:cNvSpPr/>
          <p:nvPr/>
        </p:nvSpPr>
        <p:spPr>
          <a:xfrm>
            <a:off x="9684005" y="2683109"/>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721" name="object 711"/>
          <p:cNvSpPr/>
          <p:nvPr/>
        </p:nvSpPr>
        <p:spPr>
          <a:xfrm>
            <a:off x="9661855" y="2678263"/>
            <a:ext cx="182429" cy="76098"/>
          </a:xfrm>
          <a:custGeom>
            <a:avLst/>
            <a:gdLst/>
            <a:ahLst/>
            <a:cxnLst/>
            <a:rect l="l" t="t" r="r" b="b"/>
            <a:pathLst>
              <a:path w="186821" h="77930">
                <a:moveTo>
                  <a:pt x="7382" y="23553"/>
                </a:moveTo>
                <a:lnTo>
                  <a:pt x="14563" y="17872"/>
                </a:lnTo>
                <a:lnTo>
                  <a:pt x="23823" y="12811"/>
                </a:lnTo>
                <a:lnTo>
                  <a:pt x="34924" y="8462"/>
                </a:lnTo>
                <a:lnTo>
                  <a:pt x="47631" y="4916"/>
                </a:lnTo>
                <a:lnTo>
                  <a:pt x="61708" y="2263"/>
                </a:lnTo>
                <a:lnTo>
                  <a:pt x="76919" y="594"/>
                </a:lnTo>
                <a:lnTo>
                  <a:pt x="93027" y="0"/>
                </a:lnTo>
                <a:lnTo>
                  <a:pt x="93410" y="0"/>
                </a:lnTo>
                <a:lnTo>
                  <a:pt x="109480" y="571"/>
                </a:lnTo>
                <a:lnTo>
                  <a:pt x="124681" y="2226"/>
                </a:lnTo>
                <a:lnTo>
                  <a:pt x="138771" y="4873"/>
                </a:lnTo>
                <a:lnTo>
                  <a:pt x="151505" y="8419"/>
                </a:lnTo>
                <a:lnTo>
                  <a:pt x="162641" y="12774"/>
                </a:lnTo>
                <a:lnTo>
                  <a:pt x="171935" y="17846"/>
                </a:lnTo>
                <a:lnTo>
                  <a:pt x="179145" y="23543"/>
                </a:lnTo>
                <a:lnTo>
                  <a:pt x="186821" y="23553"/>
                </a:lnTo>
                <a:lnTo>
                  <a:pt x="186821" y="38965"/>
                </a:lnTo>
                <a:lnTo>
                  <a:pt x="184901" y="46846"/>
                </a:lnTo>
                <a:lnTo>
                  <a:pt x="179398" y="54185"/>
                </a:lnTo>
                <a:lnTo>
                  <a:pt x="170699" y="60822"/>
                </a:lnTo>
                <a:lnTo>
                  <a:pt x="159192" y="66598"/>
                </a:lnTo>
                <a:lnTo>
                  <a:pt x="145264" y="71355"/>
                </a:lnTo>
                <a:lnTo>
                  <a:pt x="129301" y="74936"/>
                </a:lnTo>
                <a:lnTo>
                  <a:pt x="11169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553"/>
                </a:lnTo>
                <a:lnTo>
                  <a:pt x="7382" y="23553"/>
                </a:lnTo>
                <a:close/>
              </a:path>
            </a:pathLst>
          </a:custGeom>
          <a:solidFill>
            <a:srgbClr val="FBDF25"/>
          </a:solidFill>
        </p:spPr>
        <p:txBody>
          <a:bodyPr wrap="square" lIns="0" tIns="0" rIns="0" bIns="0" rtlCol="0">
            <a:noAutofit/>
          </a:bodyPr>
          <a:lstStyle/>
          <a:p>
            <a:endParaRPr sz="1758"/>
          </a:p>
        </p:txBody>
      </p:sp>
      <p:sp>
        <p:nvSpPr>
          <p:cNvPr id="2722" name="object 712"/>
          <p:cNvSpPr/>
          <p:nvPr/>
        </p:nvSpPr>
        <p:spPr>
          <a:xfrm>
            <a:off x="9661855" y="2663214"/>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690" y="750"/>
                </a:lnTo>
                <a:lnTo>
                  <a:pt x="129301" y="2994"/>
                </a:lnTo>
                <a:lnTo>
                  <a:pt x="145264" y="6574"/>
                </a:lnTo>
                <a:lnTo>
                  <a:pt x="159192" y="11332"/>
                </a:lnTo>
                <a:lnTo>
                  <a:pt x="170699" y="17108"/>
                </a:lnTo>
                <a:lnTo>
                  <a:pt x="179398" y="23745"/>
                </a:lnTo>
                <a:lnTo>
                  <a:pt x="184901" y="31083"/>
                </a:lnTo>
                <a:lnTo>
                  <a:pt x="186821" y="38965"/>
                </a:lnTo>
                <a:lnTo>
                  <a:pt x="185015" y="46613"/>
                </a:lnTo>
                <a:lnTo>
                  <a:pt x="179615" y="53970"/>
                </a:lnTo>
                <a:lnTo>
                  <a:pt x="171009" y="60631"/>
                </a:lnTo>
                <a:lnTo>
                  <a:pt x="159582" y="66436"/>
                </a:lnTo>
                <a:lnTo>
                  <a:pt x="145721" y="71227"/>
                </a:lnTo>
                <a:lnTo>
                  <a:pt x="129814" y="74845"/>
                </a:lnTo>
                <a:lnTo>
                  <a:pt x="112249"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723" name="object 713"/>
          <p:cNvSpPr/>
          <p:nvPr/>
        </p:nvSpPr>
        <p:spPr>
          <a:xfrm>
            <a:off x="9674308" y="2665787"/>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724" name="object 714"/>
          <p:cNvSpPr/>
          <p:nvPr/>
        </p:nvSpPr>
        <p:spPr>
          <a:xfrm>
            <a:off x="9671558" y="2657534"/>
            <a:ext cx="182429" cy="76098"/>
          </a:xfrm>
          <a:custGeom>
            <a:avLst/>
            <a:gdLst/>
            <a:ahLst/>
            <a:cxnLst/>
            <a:rect l="l" t="t" r="r" b="b"/>
            <a:pathLst>
              <a:path w="186821" h="77930">
                <a:moveTo>
                  <a:pt x="7665" y="23553"/>
                </a:moveTo>
                <a:lnTo>
                  <a:pt x="14857" y="17855"/>
                </a:lnTo>
                <a:lnTo>
                  <a:pt x="24113" y="12782"/>
                </a:lnTo>
                <a:lnTo>
                  <a:pt x="35207" y="8426"/>
                </a:lnTo>
                <a:lnTo>
                  <a:pt x="47909" y="4878"/>
                </a:lnTo>
                <a:lnTo>
                  <a:pt x="61991" y="2230"/>
                </a:lnTo>
                <a:lnTo>
                  <a:pt x="77225" y="573"/>
                </a:lnTo>
                <a:lnTo>
                  <a:pt x="93383" y="0"/>
                </a:lnTo>
                <a:lnTo>
                  <a:pt x="109522" y="568"/>
                </a:lnTo>
                <a:lnTo>
                  <a:pt x="124722" y="2213"/>
                </a:lnTo>
                <a:lnTo>
                  <a:pt x="138788" y="4844"/>
                </a:lnTo>
                <a:lnTo>
                  <a:pt x="151500" y="8371"/>
                </a:lnTo>
                <a:lnTo>
                  <a:pt x="162636" y="12702"/>
                </a:lnTo>
                <a:lnTo>
                  <a:pt x="171975" y="17747"/>
                </a:lnTo>
                <a:lnTo>
                  <a:pt x="179295" y="23415"/>
                </a:lnTo>
                <a:lnTo>
                  <a:pt x="179439" y="23553"/>
                </a:lnTo>
                <a:lnTo>
                  <a:pt x="186821" y="23553"/>
                </a:lnTo>
                <a:lnTo>
                  <a:pt x="186821" y="38965"/>
                </a:ln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0" y="23553"/>
                </a:lnTo>
                <a:lnTo>
                  <a:pt x="7665" y="23553"/>
                </a:lnTo>
                <a:close/>
              </a:path>
            </a:pathLst>
          </a:custGeom>
          <a:solidFill>
            <a:srgbClr val="FBDF25"/>
          </a:solidFill>
        </p:spPr>
        <p:txBody>
          <a:bodyPr wrap="square" lIns="0" tIns="0" rIns="0" bIns="0" rtlCol="0">
            <a:noAutofit/>
          </a:bodyPr>
          <a:lstStyle/>
          <a:p>
            <a:endParaRPr sz="1758"/>
          </a:p>
        </p:txBody>
      </p:sp>
      <p:sp>
        <p:nvSpPr>
          <p:cNvPr id="2725" name="object 715"/>
          <p:cNvSpPr/>
          <p:nvPr/>
        </p:nvSpPr>
        <p:spPr>
          <a:xfrm>
            <a:off x="9671558" y="2642485"/>
            <a:ext cx="182429" cy="76098"/>
          </a:xfrm>
          <a:custGeom>
            <a:avLst/>
            <a:gdLst/>
            <a:ahLst/>
            <a:cxnLst/>
            <a:rect l="l" t="t" r="r" b="b"/>
            <a:pathLst>
              <a:path w="186821" h="77930">
                <a:moveTo>
                  <a:pt x="0" y="38965"/>
                </a:moveTo>
                <a:lnTo>
                  <a:pt x="1795" y="31317"/>
                </a:lnTo>
                <a:lnTo>
                  <a:pt x="7166" y="23960"/>
                </a:lnTo>
                <a:lnTo>
                  <a:pt x="15738" y="17299"/>
                </a:lnTo>
                <a:lnTo>
                  <a:pt x="27133" y="11494"/>
                </a:lnTo>
                <a:lnTo>
                  <a:pt x="40975" y="6703"/>
                </a:lnTo>
                <a:lnTo>
                  <a:pt x="56886" y="3085"/>
                </a:lnTo>
                <a:lnTo>
                  <a:pt x="74491" y="797"/>
                </a:lnTo>
                <a:lnTo>
                  <a:pt x="93410" y="0"/>
                </a:lnTo>
                <a:lnTo>
                  <a:pt x="111770" y="750"/>
                </a:lnTo>
                <a:lnTo>
                  <a:pt x="129420" y="2994"/>
                </a:lnTo>
                <a:lnTo>
                  <a:pt x="145389" y="6574"/>
                </a:lnTo>
                <a:lnTo>
                  <a:pt x="159299" y="11332"/>
                </a:lnTo>
                <a:lnTo>
                  <a:pt x="170775" y="17108"/>
                </a:lnTo>
                <a:lnTo>
                  <a:pt x="179438" y="23745"/>
                </a:lnTo>
                <a:lnTo>
                  <a:pt x="184913" y="3108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close/>
              </a:path>
            </a:pathLst>
          </a:custGeom>
          <a:solidFill>
            <a:srgbClr val="FFC600"/>
          </a:solidFill>
        </p:spPr>
        <p:txBody>
          <a:bodyPr wrap="square" lIns="0" tIns="0" rIns="0" bIns="0" rtlCol="0">
            <a:noAutofit/>
          </a:bodyPr>
          <a:lstStyle/>
          <a:p>
            <a:endParaRPr sz="1758"/>
          </a:p>
        </p:txBody>
      </p:sp>
      <p:sp>
        <p:nvSpPr>
          <p:cNvPr id="2726" name="object 716"/>
          <p:cNvSpPr/>
          <p:nvPr/>
        </p:nvSpPr>
        <p:spPr>
          <a:xfrm>
            <a:off x="9684005" y="2645057"/>
            <a:ext cx="157477" cy="63321"/>
          </a:xfrm>
          <a:custGeom>
            <a:avLst/>
            <a:gdLst/>
            <a:ahLst/>
            <a:cxnLst/>
            <a:rect l="l" t="t" r="r" b="b"/>
            <a:pathLst>
              <a:path w="161268" h="64845">
                <a:moveTo>
                  <a:pt x="0" y="32277"/>
                </a:moveTo>
                <a:lnTo>
                  <a:pt x="1577" y="25914"/>
                </a:lnTo>
                <a:lnTo>
                  <a:pt x="7285" y="18882"/>
                </a:lnTo>
                <a:lnTo>
                  <a:pt x="16670" y="12652"/>
                </a:lnTo>
                <a:lnTo>
                  <a:pt x="29214" y="7435"/>
                </a:lnTo>
                <a:lnTo>
                  <a:pt x="44400" y="3446"/>
                </a:lnTo>
                <a:lnTo>
                  <a:pt x="61712" y="897"/>
                </a:lnTo>
                <a:lnTo>
                  <a:pt x="80634" y="0"/>
                </a:lnTo>
                <a:lnTo>
                  <a:pt x="96603" y="635"/>
                </a:lnTo>
                <a:lnTo>
                  <a:pt x="114209" y="2933"/>
                </a:lnTo>
                <a:lnTo>
                  <a:pt x="129773" y="6705"/>
                </a:lnTo>
                <a:lnTo>
                  <a:pt x="142777" y="11738"/>
                </a:lnTo>
                <a:lnTo>
                  <a:pt x="152706" y="17819"/>
                </a:lnTo>
                <a:lnTo>
                  <a:pt x="159041" y="24736"/>
                </a:lnTo>
                <a:lnTo>
                  <a:pt x="161268" y="32277"/>
                </a:lnTo>
                <a:lnTo>
                  <a:pt x="159663" y="38790"/>
                </a:lnTo>
                <a:lnTo>
                  <a:pt x="153935" y="45891"/>
                </a:lnTo>
                <a:lnTo>
                  <a:pt x="144542" y="52163"/>
                </a:lnTo>
                <a:lnTo>
                  <a:pt x="132002" y="57402"/>
                </a:lnTo>
                <a:lnTo>
                  <a:pt x="116827" y="61399"/>
                </a:lnTo>
                <a:lnTo>
                  <a:pt x="99533" y="63949"/>
                </a:lnTo>
                <a:lnTo>
                  <a:pt x="80634" y="64845"/>
                </a:lnTo>
                <a:lnTo>
                  <a:pt x="64526" y="64198"/>
                </a:lnTo>
                <a:lnTo>
                  <a:pt x="46954" y="61887"/>
                </a:lnTo>
                <a:lnTo>
                  <a:pt x="31423" y="58097"/>
                </a:lnTo>
                <a:lnTo>
                  <a:pt x="18447" y="53034"/>
                </a:lnTo>
                <a:lnTo>
                  <a:pt x="8542" y="46906"/>
                </a:lnTo>
                <a:lnTo>
                  <a:pt x="2221" y="39918"/>
                </a:lnTo>
                <a:lnTo>
                  <a:pt x="0" y="32277"/>
                </a:lnTo>
                <a:close/>
              </a:path>
            </a:pathLst>
          </a:custGeom>
          <a:solidFill>
            <a:srgbClr val="FBDF25"/>
          </a:solidFill>
        </p:spPr>
        <p:txBody>
          <a:bodyPr wrap="square" lIns="0" tIns="0" rIns="0" bIns="0" rtlCol="0">
            <a:noAutofit/>
          </a:bodyPr>
          <a:lstStyle/>
          <a:p>
            <a:endParaRPr sz="1758"/>
          </a:p>
        </p:txBody>
      </p:sp>
      <p:sp>
        <p:nvSpPr>
          <p:cNvPr id="2727" name="object 717"/>
          <p:cNvSpPr/>
          <p:nvPr/>
        </p:nvSpPr>
        <p:spPr>
          <a:xfrm>
            <a:off x="9869792" y="2635100"/>
            <a:ext cx="182707" cy="76098"/>
          </a:xfrm>
          <a:custGeom>
            <a:avLst/>
            <a:gdLst/>
            <a:ahLst/>
            <a:cxnLst/>
            <a:rect l="l" t="t" r="r" b="b"/>
            <a:pathLst>
              <a:path w="187105" h="77930">
                <a:moveTo>
                  <a:pt x="179439" y="23844"/>
                </a:moveTo>
                <a:lnTo>
                  <a:pt x="187105" y="23844"/>
                </a:lnTo>
                <a:lnTo>
                  <a:pt x="187105" y="38965"/>
                </a:lnTo>
                <a:lnTo>
                  <a:pt x="185231" y="46751"/>
                </a:lnTo>
                <a:lnTo>
                  <a:pt x="179785" y="54079"/>
                </a:lnTo>
                <a:lnTo>
                  <a:pt x="171147" y="60712"/>
                </a:lnTo>
                <a:lnTo>
                  <a:pt x="159699" y="66491"/>
                </a:lnTo>
                <a:lnTo>
                  <a:pt x="145820" y="71260"/>
                </a:lnTo>
                <a:lnTo>
                  <a:pt x="129892" y="74861"/>
                </a:lnTo>
                <a:lnTo>
                  <a:pt x="112295" y="77137"/>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844"/>
                </a:lnTo>
                <a:lnTo>
                  <a:pt x="7665" y="23844"/>
                </a:lnTo>
                <a:lnTo>
                  <a:pt x="14929" y="18092"/>
                </a:lnTo>
                <a:lnTo>
                  <a:pt x="24225" y="12986"/>
                </a:lnTo>
                <a:lnTo>
                  <a:pt x="35358" y="8581"/>
                </a:lnTo>
                <a:lnTo>
                  <a:pt x="48085" y="4979"/>
                </a:lnTo>
                <a:lnTo>
                  <a:pt x="62165" y="2280"/>
                </a:lnTo>
                <a:lnTo>
                  <a:pt x="77354" y="587"/>
                </a:lnTo>
                <a:lnTo>
                  <a:pt x="93410" y="0"/>
                </a:lnTo>
                <a:lnTo>
                  <a:pt x="93893" y="0"/>
                </a:lnTo>
                <a:lnTo>
                  <a:pt x="109983" y="617"/>
                </a:lnTo>
                <a:lnTo>
                  <a:pt x="125176" y="2332"/>
                </a:lnTo>
                <a:lnTo>
                  <a:pt x="139236" y="5043"/>
                </a:lnTo>
                <a:lnTo>
                  <a:pt x="151928" y="8650"/>
                </a:lnTo>
                <a:lnTo>
                  <a:pt x="163016" y="13053"/>
                </a:lnTo>
                <a:lnTo>
                  <a:pt x="172265" y="18151"/>
                </a:lnTo>
                <a:lnTo>
                  <a:pt x="179439" y="23844"/>
                </a:lnTo>
                <a:close/>
              </a:path>
            </a:pathLst>
          </a:custGeom>
          <a:solidFill>
            <a:srgbClr val="FBDF25"/>
          </a:solidFill>
        </p:spPr>
        <p:txBody>
          <a:bodyPr wrap="square" lIns="0" tIns="0" rIns="0" bIns="0" rtlCol="0">
            <a:noAutofit/>
          </a:bodyPr>
          <a:lstStyle/>
          <a:p>
            <a:endParaRPr sz="1758"/>
          </a:p>
        </p:txBody>
      </p:sp>
      <p:sp>
        <p:nvSpPr>
          <p:cNvPr id="2728" name="object 718"/>
          <p:cNvSpPr/>
          <p:nvPr/>
        </p:nvSpPr>
        <p:spPr>
          <a:xfrm>
            <a:off x="9869792" y="2620057"/>
            <a:ext cx="182707" cy="76382"/>
          </a:xfrm>
          <a:custGeom>
            <a:avLst/>
            <a:gdLst/>
            <a:ahLst/>
            <a:cxnLst/>
            <a:rect l="l" t="t" r="r" b="b"/>
            <a:pathLst>
              <a:path w="187105" h="78221">
                <a:moveTo>
                  <a:pt x="187105" y="39256"/>
                </a:moveTo>
                <a:lnTo>
                  <a:pt x="185194" y="47118"/>
                </a:lnTo>
                <a:lnTo>
                  <a:pt x="179714" y="54439"/>
                </a:lnTo>
                <a:lnTo>
                  <a:pt x="171047" y="61064"/>
                </a:lnTo>
                <a:lnTo>
                  <a:pt x="159573" y="66834"/>
                </a:lnTo>
                <a:lnTo>
                  <a:pt x="145672" y="71592"/>
                </a:lnTo>
                <a:lnTo>
                  <a:pt x="129725" y="75181"/>
                </a:lnTo>
                <a:lnTo>
                  <a:pt x="112114" y="77443"/>
                </a:lnTo>
                <a:lnTo>
                  <a:pt x="93410" y="78221"/>
                </a:lnTo>
                <a:lnTo>
                  <a:pt x="74572" y="77423"/>
                </a:lnTo>
                <a:lnTo>
                  <a:pt x="57006" y="75136"/>
                </a:lnTo>
                <a:lnTo>
                  <a:pt x="41100" y="71518"/>
                </a:lnTo>
                <a:lnTo>
                  <a:pt x="27239" y="66727"/>
                </a:lnTo>
                <a:lnTo>
                  <a:pt x="15812" y="60922"/>
                </a:lnTo>
                <a:lnTo>
                  <a:pt x="7205" y="54261"/>
                </a:lnTo>
                <a:lnTo>
                  <a:pt x="1806" y="46904"/>
                </a:lnTo>
                <a:lnTo>
                  <a:pt x="0" y="39256"/>
                </a:lnTo>
                <a:lnTo>
                  <a:pt x="1916" y="31370"/>
                </a:lnTo>
                <a:lnTo>
                  <a:pt x="7407" y="24006"/>
                </a:lnTo>
                <a:lnTo>
                  <a:pt x="16088" y="17327"/>
                </a:lnTo>
                <a:lnTo>
                  <a:pt x="27572" y="11500"/>
                </a:lnTo>
                <a:lnTo>
                  <a:pt x="41474" y="6689"/>
                </a:lnTo>
                <a:lnTo>
                  <a:pt x="57408" y="3059"/>
                </a:lnTo>
                <a:lnTo>
                  <a:pt x="74989" y="774"/>
                </a:lnTo>
                <a:lnTo>
                  <a:pt x="93410" y="0"/>
                </a:lnTo>
                <a:lnTo>
                  <a:pt x="112275" y="804"/>
                </a:lnTo>
                <a:lnTo>
                  <a:pt x="129855" y="3108"/>
                </a:lnTo>
                <a:lnTo>
                  <a:pt x="145770" y="6748"/>
                </a:lnTo>
                <a:lnTo>
                  <a:pt x="159642" y="11561"/>
                </a:lnTo>
                <a:lnTo>
                  <a:pt x="171091" y="17383"/>
                </a:lnTo>
                <a:lnTo>
                  <a:pt x="179738" y="24050"/>
                </a:lnTo>
                <a:lnTo>
                  <a:pt x="185202" y="31398"/>
                </a:lnTo>
                <a:lnTo>
                  <a:pt x="187105" y="39256"/>
                </a:lnTo>
                <a:close/>
              </a:path>
            </a:pathLst>
          </a:custGeom>
          <a:solidFill>
            <a:srgbClr val="FFC600"/>
          </a:solidFill>
        </p:spPr>
        <p:txBody>
          <a:bodyPr wrap="square" lIns="0" tIns="0" rIns="0" bIns="0" rtlCol="0">
            <a:noAutofit/>
          </a:bodyPr>
          <a:lstStyle/>
          <a:p>
            <a:endParaRPr sz="1758"/>
          </a:p>
        </p:txBody>
      </p:sp>
      <p:sp>
        <p:nvSpPr>
          <p:cNvPr id="2729" name="object 719"/>
          <p:cNvSpPr/>
          <p:nvPr/>
        </p:nvSpPr>
        <p:spPr>
          <a:xfrm>
            <a:off x="9882244" y="2622624"/>
            <a:ext cx="157754" cy="63321"/>
          </a:xfrm>
          <a:custGeom>
            <a:avLst/>
            <a:gdLst/>
            <a:ahLst/>
            <a:cxnLst/>
            <a:rect l="l" t="t" r="r" b="b"/>
            <a:pathLst>
              <a:path w="161552" h="64845">
                <a:moveTo>
                  <a:pt x="161552" y="32568"/>
                </a:moveTo>
                <a:lnTo>
                  <a:pt x="159322" y="40086"/>
                </a:lnTo>
                <a:lnTo>
                  <a:pt x="152981" y="46986"/>
                </a:lnTo>
                <a:lnTo>
                  <a:pt x="143050" y="53056"/>
                </a:lnTo>
                <a:lnTo>
                  <a:pt x="130054" y="58086"/>
                </a:lnTo>
                <a:lnTo>
                  <a:pt x="114513" y="61865"/>
                </a:lnTo>
                <a:lnTo>
                  <a:pt x="96950" y="64182"/>
                </a:lnTo>
                <a:lnTo>
                  <a:pt x="80634" y="64845"/>
                </a:lnTo>
                <a:lnTo>
                  <a:pt x="61803" y="63948"/>
                </a:lnTo>
                <a:lnTo>
                  <a:pt x="44525" y="61398"/>
                </a:lnTo>
                <a:lnTo>
                  <a:pt x="29332" y="57409"/>
                </a:lnTo>
                <a:lnTo>
                  <a:pt x="16756" y="52193"/>
                </a:lnTo>
                <a:lnTo>
                  <a:pt x="7331" y="45962"/>
                </a:lnTo>
                <a:lnTo>
                  <a:pt x="1588" y="38930"/>
                </a:lnTo>
                <a:lnTo>
                  <a:pt x="0" y="32568"/>
                </a:lnTo>
                <a:lnTo>
                  <a:pt x="2236" y="24927"/>
                </a:lnTo>
                <a:lnTo>
                  <a:pt x="8593" y="17939"/>
                </a:lnTo>
                <a:lnTo>
                  <a:pt x="18539" y="11810"/>
                </a:lnTo>
                <a:lnTo>
                  <a:pt x="31544" y="6748"/>
                </a:lnTo>
                <a:lnTo>
                  <a:pt x="47077" y="2958"/>
                </a:lnTo>
                <a:lnTo>
                  <a:pt x="64607" y="647"/>
                </a:lnTo>
                <a:lnTo>
                  <a:pt x="80634" y="0"/>
                </a:lnTo>
                <a:lnTo>
                  <a:pt x="99494" y="890"/>
                </a:lnTo>
                <a:lnTo>
                  <a:pt x="116786" y="3425"/>
                </a:lnTo>
                <a:lnTo>
                  <a:pt x="131990" y="7400"/>
                </a:lnTo>
                <a:lnTo>
                  <a:pt x="144585" y="12611"/>
                </a:lnTo>
                <a:lnTo>
                  <a:pt x="154051" y="18853"/>
                </a:lnTo>
                <a:lnTo>
                  <a:pt x="159867" y="25920"/>
                </a:lnTo>
                <a:lnTo>
                  <a:pt x="161552" y="32568"/>
                </a:lnTo>
                <a:close/>
              </a:path>
            </a:pathLst>
          </a:custGeom>
          <a:solidFill>
            <a:srgbClr val="FBDF25"/>
          </a:solidFill>
        </p:spPr>
        <p:txBody>
          <a:bodyPr wrap="square" lIns="0" tIns="0" rIns="0" bIns="0" rtlCol="0">
            <a:noAutofit/>
          </a:bodyPr>
          <a:lstStyle/>
          <a:p>
            <a:endParaRPr sz="1758"/>
          </a:p>
        </p:txBody>
      </p:sp>
      <p:sp>
        <p:nvSpPr>
          <p:cNvPr id="2730" name="object 720"/>
          <p:cNvSpPr/>
          <p:nvPr/>
        </p:nvSpPr>
        <p:spPr>
          <a:xfrm>
            <a:off x="9879773" y="2616927"/>
            <a:ext cx="182429" cy="76098"/>
          </a:xfrm>
          <a:custGeom>
            <a:avLst/>
            <a:gdLst/>
            <a:ahLst/>
            <a:cxnLst/>
            <a:rect l="l" t="t" r="r" b="b"/>
            <a:pathLst>
              <a:path w="186821" h="77930">
                <a:moveTo>
                  <a:pt x="179155"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lnTo>
                  <a:pt x="0" y="23553"/>
                </a:lnTo>
                <a:lnTo>
                  <a:pt x="7382" y="23553"/>
                </a:lnTo>
                <a:lnTo>
                  <a:pt x="7526" y="23415"/>
                </a:lnTo>
                <a:lnTo>
                  <a:pt x="14846" y="17747"/>
                </a:lnTo>
                <a:lnTo>
                  <a:pt x="24185" y="12702"/>
                </a:lnTo>
                <a:lnTo>
                  <a:pt x="35321" y="8371"/>
                </a:lnTo>
                <a:lnTo>
                  <a:pt x="48033" y="4844"/>
                </a:lnTo>
                <a:lnTo>
                  <a:pt x="62099" y="2213"/>
                </a:lnTo>
                <a:lnTo>
                  <a:pt x="77299" y="568"/>
                </a:lnTo>
                <a:lnTo>
                  <a:pt x="93410" y="0"/>
                </a:lnTo>
                <a:lnTo>
                  <a:pt x="109596" y="573"/>
                </a:lnTo>
                <a:lnTo>
                  <a:pt x="124830" y="2230"/>
                </a:lnTo>
                <a:lnTo>
                  <a:pt x="138912" y="4878"/>
                </a:lnTo>
                <a:lnTo>
                  <a:pt x="151614" y="8426"/>
                </a:lnTo>
                <a:lnTo>
                  <a:pt x="162708" y="12782"/>
                </a:lnTo>
                <a:lnTo>
                  <a:pt x="171964" y="17855"/>
                </a:lnTo>
                <a:lnTo>
                  <a:pt x="179155" y="23553"/>
                </a:lnTo>
                <a:close/>
              </a:path>
            </a:pathLst>
          </a:custGeom>
          <a:solidFill>
            <a:srgbClr val="FBDF25"/>
          </a:solidFill>
        </p:spPr>
        <p:txBody>
          <a:bodyPr wrap="square" lIns="0" tIns="0" rIns="0" bIns="0" rtlCol="0">
            <a:noAutofit/>
          </a:bodyPr>
          <a:lstStyle/>
          <a:p>
            <a:endParaRPr sz="1758"/>
          </a:p>
        </p:txBody>
      </p:sp>
      <p:sp>
        <p:nvSpPr>
          <p:cNvPr id="2731" name="object 721"/>
          <p:cNvSpPr/>
          <p:nvPr/>
        </p:nvSpPr>
        <p:spPr>
          <a:xfrm>
            <a:off x="9879773" y="2601877"/>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1908" y="31083"/>
                </a:lnTo>
                <a:lnTo>
                  <a:pt x="7383" y="23745"/>
                </a:lnTo>
                <a:lnTo>
                  <a:pt x="16046" y="17108"/>
                </a:lnTo>
                <a:lnTo>
                  <a:pt x="27522" y="11332"/>
                </a:lnTo>
                <a:lnTo>
                  <a:pt x="41432" y="6574"/>
                </a:lnTo>
                <a:lnTo>
                  <a:pt x="57401" y="2994"/>
                </a:lnTo>
                <a:lnTo>
                  <a:pt x="7505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732" name="object 722"/>
          <p:cNvSpPr/>
          <p:nvPr/>
        </p:nvSpPr>
        <p:spPr>
          <a:xfrm>
            <a:off x="9892219" y="2604451"/>
            <a:ext cx="157477" cy="63321"/>
          </a:xfrm>
          <a:custGeom>
            <a:avLst/>
            <a:gdLst/>
            <a:ahLst/>
            <a:cxnLst/>
            <a:rect l="l" t="t" r="r" b="b"/>
            <a:pathLst>
              <a:path w="161268" h="64845">
                <a:moveTo>
                  <a:pt x="161268" y="32277"/>
                </a:moveTo>
                <a:lnTo>
                  <a:pt x="159047" y="39918"/>
                </a:lnTo>
                <a:lnTo>
                  <a:pt x="152726" y="46906"/>
                </a:lnTo>
                <a:lnTo>
                  <a:pt x="142820" y="53034"/>
                </a:lnTo>
                <a:lnTo>
                  <a:pt x="129845" y="58097"/>
                </a:lnTo>
                <a:lnTo>
                  <a:pt x="114313" y="61887"/>
                </a:lnTo>
                <a:lnTo>
                  <a:pt x="96741" y="64198"/>
                </a:lnTo>
                <a:lnTo>
                  <a:pt x="80634" y="64845"/>
                </a:lnTo>
                <a:lnTo>
                  <a:pt x="61735" y="63949"/>
                </a:lnTo>
                <a:lnTo>
                  <a:pt x="44441" y="61399"/>
                </a:lnTo>
                <a:lnTo>
                  <a:pt x="29266" y="57402"/>
                </a:lnTo>
                <a:lnTo>
                  <a:pt x="16725" y="52163"/>
                </a:lnTo>
                <a:lnTo>
                  <a:pt x="7333" y="45891"/>
                </a:lnTo>
                <a:lnTo>
                  <a:pt x="1604" y="38790"/>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2733" name="object 723"/>
          <p:cNvSpPr/>
          <p:nvPr/>
        </p:nvSpPr>
        <p:spPr>
          <a:xfrm>
            <a:off x="9872287" y="2592222"/>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131" y="77180"/>
                </a:lnTo>
                <a:lnTo>
                  <a:pt x="57520" y="74936"/>
                </a:lnTo>
                <a:lnTo>
                  <a:pt x="41557" y="71355"/>
                </a:lnTo>
                <a:lnTo>
                  <a:pt x="27629" y="66598"/>
                </a:lnTo>
                <a:lnTo>
                  <a:pt x="16121" y="60822"/>
                </a:lnTo>
                <a:lnTo>
                  <a:pt x="7423" y="54185"/>
                </a:lnTo>
                <a:lnTo>
                  <a:pt x="1920" y="46846"/>
                </a:lnTo>
                <a:lnTo>
                  <a:pt x="0" y="38965"/>
                </a:lnTo>
                <a:lnTo>
                  <a:pt x="0" y="23553"/>
                </a:lnTo>
                <a:lnTo>
                  <a:pt x="7665" y="23553"/>
                </a:lnTo>
                <a:lnTo>
                  <a:pt x="14871" y="17846"/>
                </a:lnTo>
                <a:lnTo>
                  <a:pt x="24130" y="12774"/>
                </a:lnTo>
                <a:lnTo>
                  <a:pt x="35227" y="8419"/>
                </a:lnTo>
                <a:lnTo>
                  <a:pt x="47931" y="4873"/>
                </a:lnTo>
                <a:lnTo>
                  <a:pt x="62015" y="2226"/>
                </a:lnTo>
                <a:lnTo>
                  <a:pt x="77251" y="571"/>
                </a:lnTo>
                <a:lnTo>
                  <a:pt x="93410" y="0"/>
                </a:lnTo>
                <a:lnTo>
                  <a:pt x="93793" y="0"/>
                </a:lnTo>
                <a:lnTo>
                  <a:pt x="109902" y="594"/>
                </a:lnTo>
                <a:lnTo>
                  <a:pt x="125113" y="2263"/>
                </a:lnTo>
                <a:lnTo>
                  <a:pt x="139190" y="4916"/>
                </a:lnTo>
                <a:lnTo>
                  <a:pt x="151897" y="8462"/>
                </a:lnTo>
                <a:lnTo>
                  <a:pt x="162998" y="12811"/>
                </a:lnTo>
                <a:lnTo>
                  <a:pt x="172258" y="17872"/>
                </a:lnTo>
                <a:lnTo>
                  <a:pt x="179439" y="23553"/>
                </a:lnTo>
                <a:close/>
              </a:path>
            </a:pathLst>
          </a:custGeom>
          <a:solidFill>
            <a:srgbClr val="FBDF25"/>
          </a:solidFill>
        </p:spPr>
        <p:txBody>
          <a:bodyPr wrap="square" lIns="0" tIns="0" rIns="0" bIns="0" rtlCol="0">
            <a:noAutofit/>
          </a:bodyPr>
          <a:lstStyle/>
          <a:p>
            <a:endParaRPr sz="1758"/>
          </a:p>
        </p:txBody>
      </p:sp>
      <p:sp>
        <p:nvSpPr>
          <p:cNvPr id="2734" name="object 724"/>
          <p:cNvSpPr/>
          <p:nvPr/>
        </p:nvSpPr>
        <p:spPr>
          <a:xfrm>
            <a:off x="9872287" y="2577172"/>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735" name="object 725"/>
          <p:cNvSpPr/>
          <p:nvPr/>
        </p:nvSpPr>
        <p:spPr>
          <a:xfrm>
            <a:off x="9884734" y="2579728"/>
            <a:ext cx="157477" cy="63036"/>
          </a:xfrm>
          <a:custGeom>
            <a:avLst/>
            <a:gdLst/>
            <a:ahLst/>
            <a:cxnLst/>
            <a:rect l="l" t="t" r="r" b="b"/>
            <a:pathLst>
              <a:path w="161268" h="64554">
                <a:moveTo>
                  <a:pt x="161268" y="32277"/>
                </a:moveTo>
                <a:lnTo>
                  <a:pt x="159041" y="39817"/>
                </a:lnTo>
                <a:lnTo>
                  <a:pt x="152706" y="46735"/>
                </a:lnTo>
                <a:lnTo>
                  <a:pt x="142777" y="52816"/>
                </a:lnTo>
                <a:lnTo>
                  <a:pt x="129773" y="57849"/>
                </a:lnTo>
                <a:lnTo>
                  <a:pt x="114209" y="61621"/>
                </a:lnTo>
                <a:lnTo>
                  <a:pt x="96603" y="63919"/>
                </a:lnTo>
                <a:lnTo>
                  <a:pt x="80634" y="64554"/>
                </a:lnTo>
                <a:lnTo>
                  <a:pt x="61712" y="63657"/>
                </a:lnTo>
                <a:lnTo>
                  <a:pt x="44400" y="61107"/>
                </a:lnTo>
                <a:lnTo>
                  <a:pt x="29214" y="57118"/>
                </a:lnTo>
                <a:lnTo>
                  <a:pt x="16670" y="51902"/>
                </a:lnTo>
                <a:lnTo>
                  <a:pt x="7285" y="45671"/>
                </a:lnTo>
                <a:lnTo>
                  <a:pt x="1577" y="38639"/>
                </a:lnTo>
                <a:lnTo>
                  <a:pt x="0" y="32277"/>
                </a:lnTo>
                <a:lnTo>
                  <a:pt x="2226" y="24643"/>
                </a:lnTo>
                <a:lnTo>
                  <a:pt x="8562" y="17691"/>
                </a:lnTo>
                <a:lnTo>
                  <a:pt x="18490" y="11617"/>
                </a:lnTo>
                <a:lnTo>
                  <a:pt x="31495" y="6617"/>
                </a:lnTo>
                <a:lnTo>
                  <a:pt x="47058" y="2887"/>
                </a:lnTo>
                <a:lnTo>
                  <a:pt x="64665" y="623"/>
                </a:lnTo>
                <a:lnTo>
                  <a:pt x="80634" y="0"/>
                </a:lnTo>
                <a:lnTo>
                  <a:pt x="99555" y="881"/>
                </a:lnTo>
                <a:lnTo>
                  <a:pt x="116867" y="3393"/>
                </a:lnTo>
                <a:lnTo>
                  <a:pt x="132054" y="7341"/>
                </a:lnTo>
                <a:lnTo>
                  <a:pt x="144598" y="12528"/>
                </a:lnTo>
                <a:lnTo>
                  <a:pt x="153982" y="18757"/>
                </a:lnTo>
                <a:lnTo>
                  <a:pt x="159691" y="25832"/>
                </a:lnTo>
                <a:lnTo>
                  <a:pt x="161268" y="32277"/>
                </a:lnTo>
                <a:close/>
              </a:path>
            </a:pathLst>
          </a:custGeom>
          <a:solidFill>
            <a:srgbClr val="FBDF25"/>
          </a:solidFill>
        </p:spPr>
        <p:txBody>
          <a:bodyPr wrap="square" lIns="0" tIns="0" rIns="0" bIns="0" rtlCol="0">
            <a:noAutofit/>
          </a:bodyPr>
          <a:lstStyle/>
          <a:p>
            <a:endParaRPr sz="1758"/>
          </a:p>
        </p:txBody>
      </p:sp>
      <p:sp>
        <p:nvSpPr>
          <p:cNvPr id="2736" name="object 726"/>
          <p:cNvSpPr/>
          <p:nvPr/>
        </p:nvSpPr>
        <p:spPr>
          <a:xfrm>
            <a:off x="9884764" y="2573764"/>
            <a:ext cx="182429" cy="76098"/>
          </a:xfrm>
          <a:custGeom>
            <a:avLst/>
            <a:gdLst/>
            <a:ahLst/>
            <a:cxnLst/>
            <a:rect l="l" t="t" r="r" b="b"/>
            <a:pathLst>
              <a:path w="186821" h="77930">
                <a:moveTo>
                  <a:pt x="179439"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lnTo>
                  <a:pt x="0" y="23553"/>
                </a:lnTo>
                <a:lnTo>
                  <a:pt x="7665" y="23553"/>
                </a:lnTo>
                <a:lnTo>
                  <a:pt x="14871" y="17938"/>
                </a:lnTo>
                <a:lnTo>
                  <a:pt x="24130" y="12901"/>
                </a:lnTo>
                <a:lnTo>
                  <a:pt x="35227" y="8541"/>
                </a:lnTo>
                <a:lnTo>
                  <a:pt x="47931" y="4964"/>
                </a:lnTo>
                <a:lnTo>
                  <a:pt x="62015" y="2277"/>
                </a:lnTo>
                <a:lnTo>
                  <a:pt x="77251" y="587"/>
                </a:lnTo>
                <a:lnTo>
                  <a:pt x="93410" y="0"/>
                </a:lnTo>
                <a:lnTo>
                  <a:pt x="93793" y="0"/>
                </a:lnTo>
                <a:lnTo>
                  <a:pt x="109886" y="610"/>
                </a:lnTo>
                <a:lnTo>
                  <a:pt x="125062" y="2315"/>
                </a:lnTo>
                <a:lnTo>
                  <a:pt x="139100" y="5008"/>
                </a:lnTo>
                <a:lnTo>
                  <a:pt x="151777" y="8585"/>
                </a:lnTo>
                <a:lnTo>
                  <a:pt x="162874" y="12938"/>
                </a:lnTo>
                <a:lnTo>
                  <a:pt x="172169" y="17963"/>
                </a:lnTo>
                <a:lnTo>
                  <a:pt x="179439" y="23553"/>
                </a:lnTo>
                <a:close/>
              </a:path>
            </a:pathLst>
          </a:custGeom>
          <a:solidFill>
            <a:srgbClr val="FBDF25"/>
          </a:solidFill>
        </p:spPr>
        <p:txBody>
          <a:bodyPr wrap="square" lIns="0" tIns="0" rIns="0" bIns="0" rtlCol="0">
            <a:noAutofit/>
          </a:bodyPr>
          <a:lstStyle/>
          <a:p>
            <a:endParaRPr sz="1758"/>
          </a:p>
        </p:txBody>
      </p:sp>
      <p:sp>
        <p:nvSpPr>
          <p:cNvPr id="2737" name="object 727"/>
          <p:cNvSpPr/>
          <p:nvPr/>
        </p:nvSpPr>
        <p:spPr>
          <a:xfrm>
            <a:off x="9884764" y="2558731"/>
            <a:ext cx="182429" cy="76382"/>
          </a:xfrm>
          <a:custGeom>
            <a:avLst/>
            <a:gdLst/>
            <a:ahLst/>
            <a:cxnLst/>
            <a:rect l="l" t="t" r="r" b="b"/>
            <a:pathLst>
              <a:path w="186821" h="78221">
                <a:moveTo>
                  <a:pt x="186821" y="38965"/>
                </a:moveTo>
                <a:lnTo>
                  <a:pt x="184917" y="46934"/>
                </a:lnTo>
                <a:lnTo>
                  <a:pt x="179454" y="54338"/>
                </a:lnTo>
                <a:lnTo>
                  <a:pt x="170808" y="61021"/>
                </a:lnTo>
                <a:lnTo>
                  <a:pt x="159356" y="66829"/>
                </a:lnTo>
                <a:lnTo>
                  <a:pt x="145472" y="71608"/>
                </a:lnTo>
                <a:lnTo>
                  <a:pt x="129532" y="75202"/>
                </a:lnTo>
                <a:lnTo>
                  <a:pt x="111912" y="77458"/>
                </a:lnTo>
                <a:lnTo>
                  <a:pt x="93410" y="78221"/>
                </a:lnTo>
                <a:lnTo>
                  <a:pt x="74511" y="77425"/>
                </a:lnTo>
                <a:lnTo>
                  <a:pt x="56924" y="75138"/>
                </a:lnTo>
                <a:lnTo>
                  <a:pt x="41025" y="71516"/>
                </a:lnTo>
                <a:lnTo>
                  <a:pt x="27189" y="66714"/>
                </a:lnTo>
                <a:lnTo>
                  <a:pt x="15794" y="60885"/>
                </a:lnTo>
                <a:lnTo>
                  <a:pt x="7213" y="54184"/>
                </a:lnTo>
                <a:lnTo>
                  <a:pt x="1824" y="46767"/>
                </a:lnTo>
                <a:lnTo>
                  <a:pt x="0" y="38965"/>
                </a:lnTo>
                <a:lnTo>
                  <a:pt x="1908" y="31083"/>
                </a:lnTo>
                <a:lnTo>
                  <a:pt x="7383" y="23745"/>
                </a:lnTo>
                <a:lnTo>
                  <a:pt x="16046" y="17108"/>
                </a:lnTo>
                <a:lnTo>
                  <a:pt x="27522" y="11332"/>
                </a:lnTo>
                <a:lnTo>
                  <a:pt x="41432" y="6574"/>
                </a:lnTo>
                <a:lnTo>
                  <a:pt x="57401" y="2994"/>
                </a:lnTo>
                <a:lnTo>
                  <a:pt x="7505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738" name="object 728"/>
          <p:cNvSpPr/>
          <p:nvPr/>
        </p:nvSpPr>
        <p:spPr>
          <a:xfrm>
            <a:off x="9897215" y="2561288"/>
            <a:ext cx="157477" cy="63321"/>
          </a:xfrm>
          <a:custGeom>
            <a:avLst/>
            <a:gdLst/>
            <a:ahLst/>
            <a:cxnLst/>
            <a:rect l="l" t="t" r="r" b="b"/>
            <a:pathLst>
              <a:path w="161268" h="64845">
                <a:moveTo>
                  <a:pt x="161268" y="32568"/>
                </a:moveTo>
                <a:lnTo>
                  <a:pt x="159041" y="40108"/>
                </a:lnTo>
                <a:lnTo>
                  <a:pt x="152706" y="47025"/>
                </a:lnTo>
                <a:lnTo>
                  <a:pt x="142777" y="53107"/>
                </a:lnTo>
                <a:lnTo>
                  <a:pt x="129773" y="58140"/>
                </a:lnTo>
                <a:lnTo>
                  <a:pt x="114209" y="61912"/>
                </a:lnTo>
                <a:lnTo>
                  <a:pt x="96603" y="64210"/>
                </a:lnTo>
                <a:lnTo>
                  <a:pt x="80634" y="64845"/>
                </a:lnTo>
                <a:lnTo>
                  <a:pt x="61712" y="63948"/>
                </a:lnTo>
                <a:lnTo>
                  <a:pt x="44400" y="61398"/>
                </a:lnTo>
                <a:lnTo>
                  <a:pt x="29214" y="57409"/>
                </a:lnTo>
                <a:lnTo>
                  <a:pt x="16670" y="52193"/>
                </a:lnTo>
                <a:lnTo>
                  <a:pt x="7285" y="45962"/>
                </a:lnTo>
                <a:lnTo>
                  <a:pt x="1577" y="38930"/>
                </a:lnTo>
                <a:lnTo>
                  <a:pt x="0" y="32568"/>
                </a:lnTo>
                <a:lnTo>
                  <a:pt x="2221" y="24927"/>
                </a:lnTo>
                <a:lnTo>
                  <a:pt x="8542" y="17939"/>
                </a:lnTo>
                <a:lnTo>
                  <a:pt x="18447" y="11810"/>
                </a:lnTo>
                <a:lnTo>
                  <a:pt x="31423" y="6748"/>
                </a:lnTo>
                <a:lnTo>
                  <a:pt x="46954" y="2958"/>
                </a:lnTo>
                <a:lnTo>
                  <a:pt x="64526" y="647"/>
                </a:lnTo>
                <a:lnTo>
                  <a:pt x="80634" y="0"/>
                </a:lnTo>
                <a:lnTo>
                  <a:pt x="99533" y="895"/>
                </a:lnTo>
                <a:lnTo>
                  <a:pt x="116827" y="3445"/>
                </a:lnTo>
                <a:lnTo>
                  <a:pt x="132002" y="7443"/>
                </a:lnTo>
                <a:lnTo>
                  <a:pt x="144542" y="12681"/>
                </a:lnTo>
                <a:lnTo>
                  <a:pt x="153935" y="18954"/>
                </a:lnTo>
                <a:lnTo>
                  <a:pt x="159663" y="26055"/>
                </a:lnTo>
                <a:lnTo>
                  <a:pt x="161268" y="32568"/>
                </a:lnTo>
                <a:close/>
              </a:path>
            </a:pathLst>
          </a:custGeom>
          <a:solidFill>
            <a:srgbClr val="FBDF25"/>
          </a:solidFill>
        </p:spPr>
        <p:txBody>
          <a:bodyPr wrap="square" lIns="0" tIns="0" rIns="0" bIns="0" rtlCol="0">
            <a:noAutofit/>
          </a:bodyPr>
          <a:lstStyle/>
          <a:p>
            <a:endParaRPr sz="1758"/>
          </a:p>
        </p:txBody>
      </p:sp>
      <p:sp>
        <p:nvSpPr>
          <p:cNvPr id="2739" name="object 729"/>
          <p:cNvSpPr/>
          <p:nvPr/>
        </p:nvSpPr>
        <p:spPr>
          <a:xfrm>
            <a:off x="9888922" y="2553899"/>
            <a:ext cx="182429" cy="76382"/>
          </a:xfrm>
          <a:custGeom>
            <a:avLst/>
            <a:gdLst/>
            <a:ahLst/>
            <a:cxnLst/>
            <a:rect l="l" t="t" r="r" b="b"/>
            <a:pathLst>
              <a:path w="186821" h="78221">
                <a:moveTo>
                  <a:pt x="179439" y="23844"/>
                </a:moveTo>
                <a:lnTo>
                  <a:pt x="186821" y="23844"/>
                </a:lnTo>
                <a:lnTo>
                  <a:pt x="186821" y="39256"/>
                </a:lnTo>
                <a:lnTo>
                  <a:pt x="185026" y="46904"/>
                </a:lnTo>
                <a:lnTo>
                  <a:pt x="179654" y="54261"/>
                </a:lnTo>
                <a:lnTo>
                  <a:pt x="171083" y="60922"/>
                </a:lnTo>
                <a:lnTo>
                  <a:pt x="159688" y="66727"/>
                </a:lnTo>
                <a:lnTo>
                  <a:pt x="145846" y="71518"/>
                </a:lnTo>
                <a:lnTo>
                  <a:pt x="129934" y="75136"/>
                </a:lnTo>
                <a:lnTo>
                  <a:pt x="112330" y="77423"/>
                </a:lnTo>
                <a:lnTo>
                  <a:pt x="93410" y="78221"/>
                </a:lnTo>
                <a:lnTo>
                  <a:pt x="75131" y="77471"/>
                </a:lnTo>
                <a:lnTo>
                  <a:pt x="57520" y="75226"/>
                </a:lnTo>
                <a:lnTo>
                  <a:pt x="41557" y="71646"/>
                </a:lnTo>
                <a:lnTo>
                  <a:pt x="27629" y="66889"/>
                </a:lnTo>
                <a:lnTo>
                  <a:pt x="16121" y="61112"/>
                </a:lnTo>
                <a:lnTo>
                  <a:pt x="7423" y="54476"/>
                </a:lnTo>
                <a:lnTo>
                  <a:pt x="1920" y="47137"/>
                </a:lnTo>
                <a:lnTo>
                  <a:pt x="0" y="39256"/>
                </a:lnTo>
                <a:lnTo>
                  <a:pt x="0" y="23844"/>
                </a:lnTo>
                <a:lnTo>
                  <a:pt x="7665" y="23844"/>
                </a:lnTo>
                <a:lnTo>
                  <a:pt x="14914" y="18092"/>
                </a:lnTo>
                <a:lnTo>
                  <a:pt x="24175" y="12986"/>
                </a:lnTo>
                <a:lnTo>
                  <a:pt x="35268" y="8581"/>
                </a:lnTo>
                <a:lnTo>
                  <a:pt x="47966" y="4979"/>
                </a:lnTo>
                <a:lnTo>
                  <a:pt x="62041" y="2280"/>
                </a:lnTo>
                <a:lnTo>
                  <a:pt x="77265" y="587"/>
                </a:lnTo>
                <a:lnTo>
                  <a:pt x="93410" y="0"/>
                </a:lnTo>
                <a:lnTo>
                  <a:pt x="93893" y="0"/>
                </a:lnTo>
                <a:lnTo>
                  <a:pt x="109983" y="617"/>
                </a:lnTo>
                <a:lnTo>
                  <a:pt x="125176" y="2332"/>
                </a:lnTo>
                <a:lnTo>
                  <a:pt x="139236" y="5043"/>
                </a:lnTo>
                <a:lnTo>
                  <a:pt x="151928" y="8650"/>
                </a:lnTo>
                <a:lnTo>
                  <a:pt x="163016" y="13053"/>
                </a:lnTo>
                <a:lnTo>
                  <a:pt x="172265" y="18151"/>
                </a:lnTo>
                <a:lnTo>
                  <a:pt x="179439" y="23844"/>
                </a:lnTo>
                <a:close/>
              </a:path>
            </a:pathLst>
          </a:custGeom>
          <a:solidFill>
            <a:srgbClr val="FBDF25"/>
          </a:solidFill>
        </p:spPr>
        <p:txBody>
          <a:bodyPr wrap="square" lIns="0" tIns="0" rIns="0" bIns="0" rtlCol="0">
            <a:noAutofit/>
          </a:bodyPr>
          <a:lstStyle/>
          <a:p>
            <a:endParaRPr sz="1758"/>
          </a:p>
        </p:txBody>
      </p:sp>
      <p:sp>
        <p:nvSpPr>
          <p:cNvPr id="2740" name="object 730"/>
          <p:cNvSpPr/>
          <p:nvPr/>
        </p:nvSpPr>
        <p:spPr>
          <a:xfrm>
            <a:off x="9888922" y="2539120"/>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572" y="77133"/>
                </a:lnTo>
                <a:lnTo>
                  <a:pt x="57006" y="74845"/>
                </a:lnTo>
                <a:lnTo>
                  <a:pt x="41100" y="71227"/>
                </a:lnTo>
                <a:lnTo>
                  <a:pt x="27239" y="66436"/>
                </a:lnTo>
                <a:lnTo>
                  <a:pt x="15812" y="60631"/>
                </a:lnTo>
                <a:lnTo>
                  <a:pt x="7205" y="53970"/>
                </a:lnTo>
                <a:lnTo>
                  <a:pt x="1806" y="46613"/>
                </a:lnTo>
                <a:lnTo>
                  <a:pt x="0" y="38965"/>
                </a:lnTo>
                <a:lnTo>
                  <a:pt x="1920" y="31083"/>
                </a:lnTo>
                <a:lnTo>
                  <a:pt x="7423" y="23745"/>
                </a:lnTo>
                <a:lnTo>
                  <a:pt x="16121" y="17108"/>
                </a:lnTo>
                <a:lnTo>
                  <a:pt x="27629" y="11332"/>
                </a:lnTo>
                <a:lnTo>
                  <a:pt x="41557" y="6574"/>
                </a:lnTo>
                <a:lnTo>
                  <a:pt x="57520" y="2994"/>
                </a:lnTo>
                <a:lnTo>
                  <a:pt x="7513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741" name="object 731"/>
          <p:cNvSpPr/>
          <p:nvPr/>
        </p:nvSpPr>
        <p:spPr>
          <a:xfrm>
            <a:off x="9901368" y="2541410"/>
            <a:ext cx="157477" cy="63321"/>
          </a:xfrm>
          <a:custGeom>
            <a:avLst/>
            <a:gdLst/>
            <a:ahLst/>
            <a:cxnLst/>
            <a:rect l="l" t="t" r="r" b="b"/>
            <a:pathLst>
              <a:path w="161268" h="64845">
                <a:moveTo>
                  <a:pt x="161268" y="32568"/>
                </a:moveTo>
                <a:lnTo>
                  <a:pt x="159041" y="40108"/>
                </a:lnTo>
                <a:lnTo>
                  <a:pt x="152706" y="47025"/>
                </a:lnTo>
                <a:lnTo>
                  <a:pt x="142777" y="53107"/>
                </a:lnTo>
                <a:lnTo>
                  <a:pt x="129773" y="58140"/>
                </a:lnTo>
                <a:lnTo>
                  <a:pt x="114209" y="61912"/>
                </a:lnTo>
                <a:lnTo>
                  <a:pt x="96603" y="64210"/>
                </a:lnTo>
                <a:lnTo>
                  <a:pt x="80634" y="64845"/>
                </a:lnTo>
                <a:lnTo>
                  <a:pt x="61712" y="63948"/>
                </a:lnTo>
                <a:lnTo>
                  <a:pt x="44400" y="61398"/>
                </a:lnTo>
                <a:lnTo>
                  <a:pt x="29214" y="57409"/>
                </a:lnTo>
                <a:lnTo>
                  <a:pt x="16670" y="52193"/>
                </a:lnTo>
                <a:lnTo>
                  <a:pt x="7285" y="45962"/>
                </a:lnTo>
                <a:lnTo>
                  <a:pt x="1577" y="38930"/>
                </a:lnTo>
                <a:lnTo>
                  <a:pt x="0" y="32568"/>
                </a:lnTo>
                <a:lnTo>
                  <a:pt x="2221" y="24927"/>
                </a:lnTo>
                <a:lnTo>
                  <a:pt x="8542" y="17939"/>
                </a:lnTo>
                <a:lnTo>
                  <a:pt x="18447" y="11810"/>
                </a:lnTo>
                <a:lnTo>
                  <a:pt x="31423" y="6748"/>
                </a:lnTo>
                <a:lnTo>
                  <a:pt x="46954" y="2958"/>
                </a:lnTo>
                <a:lnTo>
                  <a:pt x="64526" y="647"/>
                </a:lnTo>
                <a:lnTo>
                  <a:pt x="80634" y="0"/>
                </a:lnTo>
                <a:lnTo>
                  <a:pt x="99533" y="895"/>
                </a:lnTo>
                <a:lnTo>
                  <a:pt x="116827" y="3445"/>
                </a:lnTo>
                <a:lnTo>
                  <a:pt x="132002" y="7443"/>
                </a:lnTo>
                <a:lnTo>
                  <a:pt x="144542" y="12681"/>
                </a:lnTo>
                <a:lnTo>
                  <a:pt x="153935" y="18954"/>
                </a:lnTo>
                <a:lnTo>
                  <a:pt x="159663" y="26055"/>
                </a:lnTo>
                <a:lnTo>
                  <a:pt x="161268" y="32568"/>
                </a:lnTo>
                <a:close/>
              </a:path>
            </a:pathLst>
          </a:custGeom>
          <a:solidFill>
            <a:srgbClr val="FBDF25"/>
          </a:solidFill>
        </p:spPr>
        <p:txBody>
          <a:bodyPr wrap="square" lIns="0" tIns="0" rIns="0" bIns="0" rtlCol="0">
            <a:noAutofit/>
          </a:bodyPr>
          <a:lstStyle/>
          <a:p>
            <a:endParaRPr sz="1758"/>
          </a:p>
        </p:txBody>
      </p:sp>
      <p:sp>
        <p:nvSpPr>
          <p:cNvPr id="2742" name="object 732"/>
          <p:cNvSpPr/>
          <p:nvPr/>
        </p:nvSpPr>
        <p:spPr>
          <a:xfrm>
            <a:off x="9879773" y="2535712"/>
            <a:ext cx="182429" cy="76098"/>
          </a:xfrm>
          <a:custGeom>
            <a:avLst/>
            <a:gdLst/>
            <a:ahLst/>
            <a:cxnLst/>
            <a:rect l="l" t="t" r="r" b="b"/>
            <a:pathLst>
              <a:path w="186821" h="77930">
                <a:moveTo>
                  <a:pt x="179155" y="23553"/>
                </a:moveTo>
                <a:lnTo>
                  <a:pt x="186821" y="23553"/>
                </a:lnTo>
                <a:lnTo>
                  <a:pt x="186821" y="38965"/>
                </a:lnTo>
                <a:lnTo>
                  <a:pt x="185026" y="46613"/>
                </a:lnTo>
                <a:lnTo>
                  <a:pt x="179654" y="53970"/>
                </a:lnTo>
                <a:lnTo>
                  <a:pt x="171083" y="60631"/>
                </a:lnTo>
                <a:lnTo>
                  <a:pt x="159688" y="66436"/>
                </a:lnTo>
                <a:lnTo>
                  <a:pt x="145846" y="71227"/>
                </a:lnTo>
                <a:lnTo>
                  <a:pt x="129934" y="74845"/>
                </a:lnTo>
                <a:lnTo>
                  <a:pt x="112330" y="77133"/>
                </a:lnTo>
                <a:lnTo>
                  <a:pt x="93410" y="77930"/>
                </a:lnTo>
                <a:lnTo>
                  <a:pt x="75051" y="77180"/>
                </a:lnTo>
                <a:lnTo>
                  <a:pt x="57401" y="74936"/>
                </a:lnTo>
                <a:lnTo>
                  <a:pt x="41432" y="71355"/>
                </a:lnTo>
                <a:lnTo>
                  <a:pt x="27522" y="66598"/>
                </a:lnTo>
                <a:lnTo>
                  <a:pt x="16046" y="60822"/>
                </a:lnTo>
                <a:lnTo>
                  <a:pt x="7383" y="54185"/>
                </a:lnTo>
                <a:lnTo>
                  <a:pt x="1908" y="46846"/>
                </a:lnTo>
                <a:lnTo>
                  <a:pt x="0" y="38965"/>
                </a:lnTo>
                <a:lnTo>
                  <a:pt x="0" y="23553"/>
                </a:lnTo>
                <a:lnTo>
                  <a:pt x="7382" y="23553"/>
                </a:lnTo>
                <a:lnTo>
                  <a:pt x="7526" y="23418"/>
                </a:lnTo>
                <a:lnTo>
                  <a:pt x="14846" y="17839"/>
                </a:lnTo>
                <a:lnTo>
                  <a:pt x="24185" y="12829"/>
                </a:lnTo>
                <a:lnTo>
                  <a:pt x="35321" y="8492"/>
                </a:lnTo>
                <a:lnTo>
                  <a:pt x="48033" y="4935"/>
                </a:lnTo>
                <a:lnTo>
                  <a:pt x="62099" y="2264"/>
                </a:lnTo>
                <a:lnTo>
                  <a:pt x="77299" y="583"/>
                </a:lnTo>
                <a:lnTo>
                  <a:pt x="93410" y="0"/>
                </a:lnTo>
                <a:lnTo>
                  <a:pt x="109596" y="589"/>
                </a:lnTo>
                <a:lnTo>
                  <a:pt x="124830" y="2281"/>
                </a:lnTo>
                <a:lnTo>
                  <a:pt x="138912" y="4970"/>
                </a:lnTo>
                <a:lnTo>
                  <a:pt x="151614" y="8548"/>
                </a:lnTo>
                <a:lnTo>
                  <a:pt x="162708" y="12909"/>
                </a:lnTo>
                <a:lnTo>
                  <a:pt x="171964" y="17946"/>
                </a:lnTo>
                <a:lnTo>
                  <a:pt x="179155" y="23553"/>
                </a:lnTo>
                <a:close/>
              </a:path>
            </a:pathLst>
          </a:custGeom>
          <a:solidFill>
            <a:srgbClr val="FBDF25"/>
          </a:solidFill>
        </p:spPr>
        <p:txBody>
          <a:bodyPr wrap="square" lIns="0" tIns="0" rIns="0" bIns="0" rtlCol="0">
            <a:noAutofit/>
          </a:bodyPr>
          <a:lstStyle/>
          <a:p>
            <a:endParaRPr sz="1758"/>
          </a:p>
        </p:txBody>
      </p:sp>
      <p:sp>
        <p:nvSpPr>
          <p:cNvPr id="2743" name="object 733"/>
          <p:cNvSpPr/>
          <p:nvPr/>
        </p:nvSpPr>
        <p:spPr>
          <a:xfrm>
            <a:off x="9879773" y="2520662"/>
            <a:ext cx="182429" cy="76098"/>
          </a:xfrm>
          <a:custGeom>
            <a:avLst/>
            <a:gdLst/>
            <a:ahLst/>
            <a:cxnLst/>
            <a:rect l="l" t="t" r="r" b="b"/>
            <a:pathLst>
              <a:path w="186821" h="77930">
                <a:moveTo>
                  <a:pt x="186821" y="38965"/>
                </a:moveTo>
                <a:lnTo>
                  <a:pt x="184913" y="46846"/>
                </a:lnTo>
                <a:lnTo>
                  <a:pt x="179438" y="54185"/>
                </a:lnTo>
                <a:lnTo>
                  <a:pt x="170775" y="60822"/>
                </a:lnTo>
                <a:lnTo>
                  <a:pt x="159299" y="66598"/>
                </a:lnTo>
                <a:lnTo>
                  <a:pt x="145389" y="71355"/>
                </a:lnTo>
                <a:lnTo>
                  <a:pt x="129420" y="74936"/>
                </a:lnTo>
                <a:lnTo>
                  <a:pt x="111770" y="77180"/>
                </a:lnTo>
                <a:lnTo>
                  <a:pt x="93410" y="77930"/>
                </a:lnTo>
                <a:lnTo>
                  <a:pt x="74491" y="77133"/>
                </a:lnTo>
                <a:lnTo>
                  <a:pt x="56886" y="74845"/>
                </a:lnTo>
                <a:lnTo>
                  <a:pt x="40975" y="71227"/>
                </a:lnTo>
                <a:lnTo>
                  <a:pt x="27133" y="66436"/>
                </a:lnTo>
                <a:lnTo>
                  <a:pt x="15738" y="60631"/>
                </a:lnTo>
                <a:lnTo>
                  <a:pt x="7166" y="53970"/>
                </a:lnTo>
                <a:lnTo>
                  <a:pt x="1795" y="46613"/>
                </a:lnTo>
                <a:lnTo>
                  <a:pt x="0" y="38965"/>
                </a:lnTo>
                <a:lnTo>
                  <a:pt x="1908" y="31083"/>
                </a:lnTo>
                <a:lnTo>
                  <a:pt x="7383" y="23745"/>
                </a:lnTo>
                <a:lnTo>
                  <a:pt x="16046" y="17108"/>
                </a:lnTo>
                <a:lnTo>
                  <a:pt x="27522" y="11332"/>
                </a:lnTo>
                <a:lnTo>
                  <a:pt x="41432" y="6574"/>
                </a:lnTo>
                <a:lnTo>
                  <a:pt x="57401" y="2994"/>
                </a:lnTo>
                <a:lnTo>
                  <a:pt x="75051" y="750"/>
                </a:lnTo>
                <a:lnTo>
                  <a:pt x="93410" y="0"/>
                </a:lnTo>
                <a:lnTo>
                  <a:pt x="112330" y="797"/>
                </a:lnTo>
                <a:lnTo>
                  <a:pt x="129934" y="3085"/>
                </a:lnTo>
                <a:lnTo>
                  <a:pt x="145846" y="6703"/>
                </a:lnTo>
                <a:lnTo>
                  <a:pt x="159688" y="11494"/>
                </a:lnTo>
                <a:lnTo>
                  <a:pt x="171083" y="17299"/>
                </a:lnTo>
                <a:lnTo>
                  <a:pt x="179654" y="23960"/>
                </a:lnTo>
                <a:lnTo>
                  <a:pt x="185026" y="31317"/>
                </a:lnTo>
                <a:lnTo>
                  <a:pt x="186821" y="38965"/>
                </a:lnTo>
                <a:close/>
              </a:path>
            </a:pathLst>
          </a:custGeom>
          <a:solidFill>
            <a:srgbClr val="FFC600"/>
          </a:solidFill>
        </p:spPr>
        <p:txBody>
          <a:bodyPr wrap="square" lIns="0" tIns="0" rIns="0" bIns="0" rtlCol="0">
            <a:noAutofit/>
          </a:bodyPr>
          <a:lstStyle/>
          <a:p>
            <a:endParaRPr sz="1758"/>
          </a:p>
        </p:txBody>
      </p:sp>
      <p:sp>
        <p:nvSpPr>
          <p:cNvPr id="2744" name="object 734"/>
          <p:cNvSpPr/>
          <p:nvPr/>
        </p:nvSpPr>
        <p:spPr>
          <a:xfrm>
            <a:off x="9892219" y="2523236"/>
            <a:ext cx="157477" cy="63321"/>
          </a:xfrm>
          <a:custGeom>
            <a:avLst/>
            <a:gdLst/>
            <a:ahLst/>
            <a:cxnLst/>
            <a:rect l="l" t="t" r="r" b="b"/>
            <a:pathLst>
              <a:path w="161268" h="64845">
                <a:moveTo>
                  <a:pt x="161268" y="32277"/>
                </a:moveTo>
                <a:lnTo>
                  <a:pt x="159047" y="39918"/>
                </a:lnTo>
                <a:lnTo>
                  <a:pt x="152726" y="46906"/>
                </a:lnTo>
                <a:lnTo>
                  <a:pt x="142820" y="53034"/>
                </a:lnTo>
                <a:lnTo>
                  <a:pt x="129845" y="58097"/>
                </a:lnTo>
                <a:lnTo>
                  <a:pt x="114313" y="61887"/>
                </a:lnTo>
                <a:lnTo>
                  <a:pt x="96741" y="64198"/>
                </a:lnTo>
                <a:lnTo>
                  <a:pt x="80634" y="64845"/>
                </a:lnTo>
                <a:lnTo>
                  <a:pt x="61735" y="63949"/>
                </a:lnTo>
                <a:lnTo>
                  <a:pt x="44441" y="61399"/>
                </a:lnTo>
                <a:lnTo>
                  <a:pt x="29266" y="57402"/>
                </a:lnTo>
                <a:lnTo>
                  <a:pt x="16725" y="52163"/>
                </a:lnTo>
                <a:lnTo>
                  <a:pt x="7333" y="45891"/>
                </a:lnTo>
                <a:lnTo>
                  <a:pt x="1604" y="38790"/>
                </a:lnTo>
                <a:lnTo>
                  <a:pt x="0" y="32277"/>
                </a:lnTo>
                <a:lnTo>
                  <a:pt x="2226" y="24736"/>
                </a:lnTo>
                <a:lnTo>
                  <a:pt x="8562" y="17819"/>
                </a:lnTo>
                <a:lnTo>
                  <a:pt x="18490" y="11738"/>
                </a:lnTo>
                <a:lnTo>
                  <a:pt x="31495" y="6705"/>
                </a:lnTo>
                <a:lnTo>
                  <a:pt x="47058" y="2933"/>
                </a:lnTo>
                <a:lnTo>
                  <a:pt x="64665" y="635"/>
                </a:lnTo>
                <a:lnTo>
                  <a:pt x="80634" y="0"/>
                </a:lnTo>
                <a:lnTo>
                  <a:pt x="99555" y="897"/>
                </a:lnTo>
                <a:lnTo>
                  <a:pt x="116867" y="3446"/>
                </a:lnTo>
                <a:lnTo>
                  <a:pt x="132054" y="7435"/>
                </a:lnTo>
                <a:lnTo>
                  <a:pt x="144598" y="12652"/>
                </a:lnTo>
                <a:lnTo>
                  <a:pt x="153982" y="18882"/>
                </a:lnTo>
                <a:lnTo>
                  <a:pt x="159691" y="25914"/>
                </a:lnTo>
                <a:lnTo>
                  <a:pt x="161268" y="32277"/>
                </a:lnTo>
                <a:close/>
              </a:path>
            </a:pathLst>
          </a:custGeom>
          <a:solidFill>
            <a:srgbClr val="FBDF25"/>
          </a:solidFill>
        </p:spPr>
        <p:txBody>
          <a:bodyPr wrap="square" lIns="0" tIns="0" rIns="0" bIns="0" rtlCol="0">
            <a:noAutofit/>
          </a:bodyPr>
          <a:lstStyle/>
          <a:p>
            <a:endParaRPr sz="1758"/>
          </a:p>
        </p:txBody>
      </p:sp>
      <p:sp>
        <p:nvSpPr>
          <p:cNvPr id="2745" name="object 735"/>
          <p:cNvSpPr/>
          <p:nvPr/>
        </p:nvSpPr>
        <p:spPr>
          <a:xfrm>
            <a:off x="9992336" y="2816538"/>
            <a:ext cx="182429" cy="186555"/>
          </a:xfrm>
          <a:custGeom>
            <a:avLst/>
            <a:gdLst/>
            <a:ahLst/>
            <a:cxnLst/>
            <a:rect l="l" t="t" r="r" b="b"/>
            <a:pathLst>
              <a:path w="186821" h="191046">
                <a:moveTo>
                  <a:pt x="186821" y="95668"/>
                </a:moveTo>
                <a:lnTo>
                  <a:pt x="185709" y="110392"/>
                </a:lnTo>
                <a:lnTo>
                  <a:pt x="182483" y="124410"/>
                </a:lnTo>
                <a:lnTo>
                  <a:pt x="177313" y="137551"/>
                </a:lnTo>
                <a:lnTo>
                  <a:pt x="170367" y="149646"/>
                </a:lnTo>
                <a:lnTo>
                  <a:pt x="161814" y="160526"/>
                </a:lnTo>
                <a:lnTo>
                  <a:pt x="151823" y="170020"/>
                </a:lnTo>
                <a:lnTo>
                  <a:pt x="140562" y="177959"/>
                </a:lnTo>
                <a:lnTo>
                  <a:pt x="128200" y="184172"/>
                </a:lnTo>
                <a:lnTo>
                  <a:pt x="114906" y="188491"/>
                </a:lnTo>
                <a:lnTo>
                  <a:pt x="100848" y="190746"/>
                </a:lnTo>
                <a:lnTo>
                  <a:pt x="93410" y="191046"/>
                </a:lnTo>
                <a:lnTo>
                  <a:pt x="78960" y="189914"/>
                </a:lnTo>
                <a:lnTo>
                  <a:pt x="65214" y="186631"/>
                </a:lnTo>
                <a:lnTo>
                  <a:pt x="52336" y="181366"/>
                </a:lnTo>
                <a:lnTo>
                  <a:pt x="40490" y="174289"/>
                </a:lnTo>
                <a:lnTo>
                  <a:pt x="29841" y="165570"/>
                </a:lnTo>
                <a:lnTo>
                  <a:pt x="20552" y="155378"/>
                </a:lnTo>
                <a:lnTo>
                  <a:pt x="12789" y="143884"/>
                </a:lnTo>
                <a:lnTo>
                  <a:pt x="6715" y="131257"/>
                </a:lnTo>
                <a:lnTo>
                  <a:pt x="2495" y="117667"/>
                </a:lnTo>
                <a:lnTo>
                  <a:pt x="293" y="103283"/>
                </a:lnTo>
                <a:lnTo>
                  <a:pt x="0" y="95668"/>
                </a:lnTo>
                <a:lnTo>
                  <a:pt x="1102" y="80891"/>
                </a:lnTo>
                <a:lnTo>
                  <a:pt x="4300" y="66833"/>
                </a:lnTo>
                <a:lnTo>
                  <a:pt x="9430" y="53660"/>
                </a:lnTo>
                <a:lnTo>
                  <a:pt x="16329" y="41541"/>
                </a:lnTo>
                <a:lnTo>
                  <a:pt x="24833" y="30642"/>
                </a:lnTo>
                <a:lnTo>
                  <a:pt x="34779" y="21131"/>
                </a:lnTo>
                <a:lnTo>
                  <a:pt x="46004" y="13176"/>
                </a:lnTo>
                <a:lnTo>
                  <a:pt x="58343" y="6944"/>
                </a:lnTo>
                <a:lnTo>
                  <a:pt x="71633" y="2602"/>
                </a:lnTo>
                <a:lnTo>
                  <a:pt x="85711" y="318"/>
                </a:lnTo>
                <a:lnTo>
                  <a:pt x="93410" y="0"/>
                </a:lnTo>
                <a:lnTo>
                  <a:pt x="107772" y="1129"/>
                </a:lnTo>
                <a:lnTo>
                  <a:pt x="121459" y="4404"/>
                </a:lnTo>
                <a:lnTo>
                  <a:pt x="134303" y="9658"/>
                </a:lnTo>
                <a:lnTo>
                  <a:pt x="146136" y="16724"/>
                </a:lnTo>
                <a:lnTo>
                  <a:pt x="156791" y="25434"/>
                </a:lnTo>
                <a:lnTo>
                  <a:pt x="166099" y="35620"/>
                </a:lnTo>
                <a:lnTo>
                  <a:pt x="173892" y="47116"/>
                </a:lnTo>
                <a:lnTo>
                  <a:pt x="180004" y="59753"/>
                </a:lnTo>
                <a:lnTo>
                  <a:pt x="184265" y="73364"/>
                </a:lnTo>
                <a:lnTo>
                  <a:pt x="186508" y="87783"/>
                </a:lnTo>
                <a:lnTo>
                  <a:pt x="186821" y="95668"/>
                </a:lnTo>
                <a:close/>
              </a:path>
            </a:pathLst>
          </a:custGeom>
          <a:solidFill>
            <a:srgbClr val="FBDF25"/>
          </a:solidFill>
        </p:spPr>
        <p:txBody>
          <a:bodyPr wrap="square" lIns="0" tIns="0" rIns="0" bIns="0" rtlCol="0">
            <a:noAutofit/>
          </a:bodyPr>
          <a:lstStyle/>
          <a:p>
            <a:endParaRPr sz="1758"/>
          </a:p>
        </p:txBody>
      </p:sp>
      <p:sp>
        <p:nvSpPr>
          <p:cNvPr id="2746" name="object 736"/>
          <p:cNvSpPr/>
          <p:nvPr/>
        </p:nvSpPr>
        <p:spPr>
          <a:xfrm>
            <a:off x="9992336" y="2810859"/>
            <a:ext cx="182429" cy="186555"/>
          </a:xfrm>
          <a:custGeom>
            <a:avLst/>
            <a:gdLst/>
            <a:ahLst/>
            <a:cxnLst/>
            <a:rect l="l" t="t" r="r" b="b"/>
            <a:pathLst>
              <a:path w="186821" h="191046">
                <a:moveTo>
                  <a:pt x="186821" y="95378"/>
                </a:moveTo>
                <a:lnTo>
                  <a:pt x="185712" y="110155"/>
                </a:lnTo>
                <a:lnTo>
                  <a:pt x="182496" y="124213"/>
                </a:lnTo>
                <a:lnTo>
                  <a:pt x="177341" y="137386"/>
                </a:lnTo>
                <a:lnTo>
                  <a:pt x="170415" y="149505"/>
                </a:lnTo>
                <a:lnTo>
                  <a:pt x="161886" y="160404"/>
                </a:lnTo>
                <a:lnTo>
                  <a:pt x="151922" y="169915"/>
                </a:lnTo>
                <a:lnTo>
                  <a:pt x="140691" y="177870"/>
                </a:lnTo>
                <a:lnTo>
                  <a:pt x="128360" y="184102"/>
                </a:lnTo>
                <a:lnTo>
                  <a:pt x="115098" y="188444"/>
                </a:lnTo>
                <a:lnTo>
                  <a:pt x="101071" y="190728"/>
                </a:lnTo>
                <a:lnTo>
                  <a:pt x="93410" y="191046"/>
                </a:lnTo>
                <a:lnTo>
                  <a:pt x="78982" y="189917"/>
                </a:lnTo>
                <a:lnTo>
                  <a:pt x="65255" y="186642"/>
                </a:lnTo>
                <a:lnTo>
                  <a:pt x="52394" y="181388"/>
                </a:lnTo>
                <a:lnTo>
                  <a:pt x="40560" y="174322"/>
                </a:lnTo>
                <a:lnTo>
                  <a:pt x="29918" y="165612"/>
                </a:lnTo>
                <a:lnTo>
                  <a:pt x="20632" y="155426"/>
                </a:lnTo>
                <a:lnTo>
                  <a:pt x="12865" y="143930"/>
                </a:lnTo>
                <a:lnTo>
                  <a:pt x="6780" y="131293"/>
                </a:lnTo>
                <a:lnTo>
                  <a:pt x="2541" y="117681"/>
                </a:lnTo>
                <a:lnTo>
                  <a:pt x="311" y="103263"/>
                </a:lnTo>
                <a:lnTo>
                  <a:pt x="0" y="95378"/>
                </a:lnTo>
                <a:lnTo>
                  <a:pt x="1105" y="80653"/>
                </a:lnTo>
                <a:lnTo>
                  <a:pt x="4313" y="66636"/>
                </a:lnTo>
                <a:lnTo>
                  <a:pt x="9458" y="53495"/>
                </a:lnTo>
                <a:lnTo>
                  <a:pt x="16377" y="41400"/>
                </a:lnTo>
                <a:lnTo>
                  <a:pt x="24906" y="30520"/>
                </a:lnTo>
                <a:lnTo>
                  <a:pt x="34879" y="21026"/>
                </a:lnTo>
                <a:lnTo>
                  <a:pt x="46132" y="13087"/>
                </a:lnTo>
                <a:lnTo>
                  <a:pt x="58503" y="6874"/>
                </a:lnTo>
                <a:lnTo>
                  <a:pt x="71825" y="2555"/>
                </a:lnTo>
                <a:lnTo>
                  <a:pt x="85936" y="300"/>
                </a:lnTo>
                <a:lnTo>
                  <a:pt x="93410" y="0"/>
                </a:lnTo>
                <a:lnTo>
                  <a:pt x="107794" y="1132"/>
                </a:lnTo>
                <a:lnTo>
                  <a:pt x="121501" y="4415"/>
                </a:lnTo>
                <a:lnTo>
                  <a:pt x="134361" y="9680"/>
                </a:lnTo>
                <a:lnTo>
                  <a:pt x="146207" y="16757"/>
                </a:lnTo>
                <a:lnTo>
                  <a:pt x="156869" y="25476"/>
                </a:lnTo>
                <a:lnTo>
                  <a:pt x="166179" y="35668"/>
                </a:lnTo>
                <a:lnTo>
                  <a:pt x="173968" y="47162"/>
                </a:lnTo>
                <a:lnTo>
                  <a:pt x="180069" y="59789"/>
                </a:lnTo>
                <a:lnTo>
                  <a:pt x="184311" y="73379"/>
                </a:lnTo>
                <a:lnTo>
                  <a:pt x="186526" y="87762"/>
                </a:lnTo>
                <a:lnTo>
                  <a:pt x="186821" y="95378"/>
                </a:lnTo>
                <a:close/>
              </a:path>
            </a:pathLst>
          </a:custGeom>
          <a:solidFill>
            <a:srgbClr val="FFC600"/>
          </a:solidFill>
        </p:spPr>
        <p:txBody>
          <a:bodyPr wrap="square" lIns="0" tIns="0" rIns="0" bIns="0" rtlCol="0">
            <a:noAutofit/>
          </a:bodyPr>
          <a:lstStyle/>
          <a:p>
            <a:endParaRPr sz="1758"/>
          </a:p>
        </p:txBody>
      </p:sp>
      <p:sp>
        <p:nvSpPr>
          <p:cNvPr id="2747" name="object 737"/>
          <p:cNvSpPr/>
          <p:nvPr/>
        </p:nvSpPr>
        <p:spPr>
          <a:xfrm>
            <a:off x="10004228" y="2822785"/>
            <a:ext cx="158586" cy="162420"/>
          </a:xfrm>
          <a:custGeom>
            <a:avLst/>
            <a:gdLst/>
            <a:ahLst/>
            <a:cxnLst/>
            <a:rect l="l" t="t" r="r" b="b"/>
            <a:pathLst>
              <a:path w="162404" h="166330">
                <a:moveTo>
                  <a:pt x="162404" y="83165"/>
                </a:moveTo>
                <a:lnTo>
                  <a:pt x="161139" y="97875"/>
                </a:lnTo>
                <a:lnTo>
                  <a:pt x="157488" y="111737"/>
                </a:lnTo>
                <a:lnTo>
                  <a:pt x="151669" y="124529"/>
                </a:lnTo>
                <a:lnTo>
                  <a:pt x="143901" y="136027"/>
                </a:lnTo>
                <a:lnTo>
                  <a:pt x="134401" y="146007"/>
                </a:lnTo>
                <a:lnTo>
                  <a:pt x="123386" y="154248"/>
                </a:lnTo>
                <a:lnTo>
                  <a:pt x="111075" y="160525"/>
                </a:lnTo>
                <a:lnTo>
                  <a:pt x="97684" y="164617"/>
                </a:lnTo>
                <a:lnTo>
                  <a:pt x="83433" y="166299"/>
                </a:lnTo>
                <a:lnTo>
                  <a:pt x="81202" y="166330"/>
                </a:lnTo>
                <a:lnTo>
                  <a:pt x="66838" y="165034"/>
                </a:lnTo>
                <a:lnTo>
                  <a:pt x="53303" y="161295"/>
                </a:lnTo>
                <a:lnTo>
                  <a:pt x="40813" y="155336"/>
                </a:lnTo>
                <a:lnTo>
                  <a:pt x="29587" y="147380"/>
                </a:lnTo>
                <a:lnTo>
                  <a:pt x="19842" y="137649"/>
                </a:lnTo>
                <a:lnTo>
                  <a:pt x="11796" y="126368"/>
                </a:lnTo>
                <a:lnTo>
                  <a:pt x="5667" y="113759"/>
                </a:lnTo>
                <a:lnTo>
                  <a:pt x="1672" y="100046"/>
                </a:lnTo>
                <a:lnTo>
                  <a:pt x="30" y="85450"/>
                </a:lnTo>
                <a:lnTo>
                  <a:pt x="0" y="83165"/>
                </a:lnTo>
                <a:lnTo>
                  <a:pt x="1265" y="68454"/>
                </a:lnTo>
                <a:lnTo>
                  <a:pt x="4916" y="54592"/>
                </a:lnTo>
                <a:lnTo>
                  <a:pt x="10734" y="41800"/>
                </a:lnTo>
                <a:lnTo>
                  <a:pt x="18502" y="30302"/>
                </a:lnTo>
                <a:lnTo>
                  <a:pt x="28003" y="20322"/>
                </a:lnTo>
                <a:lnTo>
                  <a:pt x="39017" y="12081"/>
                </a:lnTo>
                <a:lnTo>
                  <a:pt x="51329" y="5804"/>
                </a:lnTo>
                <a:lnTo>
                  <a:pt x="64719" y="1712"/>
                </a:lnTo>
                <a:lnTo>
                  <a:pt x="78970" y="30"/>
                </a:lnTo>
                <a:lnTo>
                  <a:pt x="81202" y="0"/>
                </a:lnTo>
                <a:lnTo>
                  <a:pt x="95565" y="1295"/>
                </a:lnTo>
                <a:lnTo>
                  <a:pt x="109100" y="5034"/>
                </a:lnTo>
                <a:lnTo>
                  <a:pt x="121590" y="10993"/>
                </a:lnTo>
                <a:lnTo>
                  <a:pt x="132816" y="18950"/>
                </a:lnTo>
                <a:lnTo>
                  <a:pt x="142561" y="28680"/>
                </a:lnTo>
                <a:lnTo>
                  <a:pt x="150607" y="39961"/>
                </a:lnTo>
                <a:lnTo>
                  <a:pt x="156737" y="52570"/>
                </a:lnTo>
                <a:lnTo>
                  <a:pt x="160731" y="66283"/>
                </a:lnTo>
                <a:lnTo>
                  <a:pt x="162374" y="80879"/>
                </a:lnTo>
                <a:lnTo>
                  <a:pt x="162404" y="83165"/>
                </a:lnTo>
                <a:close/>
              </a:path>
            </a:pathLst>
          </a:custGeom>
          <a:solidFill>
            <a:srgbClr val="FBDF25"/>
          </a:solidFill>
        </p:spPr>
        <p:txBody>
          <a:bodyPr wrap="square" lIns="0" tIns="0" rIns="0" bIns="0" rtlCol="0">
            <a:noAutofit/>
          </a:bodyPr>
          <a:lstStyle/>
          <a:p>
            <a:endParaRPr sz="1758"/>
          </a:p>
        </p:txBody>
      </p:sp>
      <p:sp>
        <p:nvSpPr>
          <p:cNvPr id="2748" name="object 738"/>
          <p:cNvSpPr/>
          <p:nvPr/>
        </p:nvSpPr>
        <p:spPr>
          <a:xfrm>
            <a:off x="10052192" y="2839834"/>
            <a:ext cx="62935" cy="131469"/>
          </a:xfrm>
          <a:custGeom>
            <a:avLst/>
            <a:gdLst/>
            <a:ahLst/>
            <a:cxnLst/>
            <a:rect l="l" t="t" r="r" b="b"/>
            <a:pathLst>
              <a:path w="64450" h="134634">
                <a:moveTo>
                  <a:pt x="28108" y="15702"/>
                </a:moveTo>
                <a:lnTo>
                  <a:pt x="28108" y="0"/>
                </a:lnTo>
                <a:lnTo>
                  <a:pt x="39181" y="0"/>
                </a:lnTo>
                <a:lnTo>
                  <a:pt x="39181" y="15702"/>
                </a:lnTo>
                <a:lnTo>
                  <a:pt x="46847" y="16865"/>
                </a:lnTo>
                <a:lnTo>
                  <a:pt x="52809" y="20355"/>
                </a:lnTo>
                <a:lnTo>
                  <a:pt x="57068" y="25880"/>
                </a:lnTo>
                <a:lnTo>
                  <a:pt x="61327" y="31695"/>
                </a:lnTo>
                <a:lnTo>
                  <a:pt x="63314" y="39256"/>
                </a:lnTo>
                <a:lnTo>
                  <a:pt x="63314" y="48561"/>
                </a:lnTo>
                <a:lnTo>
                  <a:pt x="49970" y="48561"/>
                </a:lnTo>
                <a:lnTo>
                  <a:pt x="49970" y="42164"/>
                </a:lnTo>
                <a:lnTo>
                  <a:pt x="48550" y="36929"/>
                </a:lnTo>
                <a:lnTo>
                  <a:pt x="45427" y="33149"/>
                </a:lnTo>
                <a:lnTo>
                  <a:pt x="42588" y="29078"/>
                </a:lnTo>
                <a:lnTo>
                  <a:pt x="38613" y="27043"/>
                </a:lnTo>
                <a:lnTo>
                  <a:pt x="28108" y="27043"/>
                </a:lnTo>
                <a:lnTo>
                  <a:pt x="23849" y="28497"/>
                </a:lnTo>
                <a:lnTo>
                  <a:pt x="21294" y="31404"/>
                </a:lnTo>
                <a:lnTo>
                  <a:pt x="18455" y="34312"/>
                </a:lnTo>
                <a:lnTo>
                  <a:pt x="17319" y="38383"/>
                </a:lnTo>
                <a:lnTo>
                  <a:pt x="17319" y="47979"/>
                </a:lnTo>
                <a:lnTo>
                  <a:pt x="18738" y="51760"/>
                </a:lnTo>
                <a:lnTo>
                  <a:pt x="21294" y="54377"/>
                </a:lnTo>
                <a:lnTo>
                  <a:pt x="24133" y="57285"/>
                </a:lnTo>
                <a:lnTo>
                  <a:pt x="29244" y="59902"/>
                </a:lnTo>
                <a:lnTo>
                  <a:pt x="36626" y="62519"/>
                </a:lnTo>
                <a:lnTo>
                  <a:pt x="45995" y="65717"/>
                </a:lnTo>
                <a:lnTo>
                  <a:pt x="52809" y="69498"/>
                </a:lnTo>
                <a:lnTo>
                  <a:pt x="57636" y="74150"/>
                </a:lnTo>
                <a:lnTo>
                  <a:pt x="62179" y="78803"/>
                </a:lnTo>
                <a:lnTo>
                  <a:pt x="64450" y="85200"/>
                </a:lnTo>
                <a:lnTo>
                  <a:pt x="64450" y="101193"/>
                </a:lnTo>
                <a:lnTo>
                  <a:pt x="61895" y="107591"/>
                </a:lnTo>
                <a:lnTo>
                  <a:pt x="57352" y="112534"/>
                </a:lnTo>
                <a:lnTo>
                  <a:pt x="52525" y="117187"/>
                </a:lnTo>
                <a:lnTo>
                  <a:pt x="45995" y="120094"/>
                </a:lnTo>
                <a:lnTo>
                  <a:pt x="37761" y="120967"/>
                </a:lnTo>
                <a:lnTo>
                  <a:pt x="37761" y="134634"/>
                </a:lnTo>
                <a:lnTo>
                  <a:pt x="26972" y="134634"/>
                </a:lnTo>
                <a:lnTo>
                  <a:pt x="26972" y="120967"/>
                </a:lnTo>
                <a:lnTo>
                  <a:pt x="19022" y="120094"/>
                </a:lnTo>
                <a:lnTo>
                  <a:pt x="12492" y="117187"/>
                </a:lnTo>
                <a:lnTo>
                  <a:pt x="7382" y="112243"/>
                </a:lnTo>
                <a:lnTo>
                  <a:pt x="2271" y="107009"/>
                </a:lnTo>
                <a:lnTo>
                  <a:pt x="0" y="99739"/>
                </a:lnTo>
                <a:lnTo>
                  <a:pt x="0" y="89853"/>
                </a:lnTo>
                <a:lnTo>
                  <a:pt x="283" y="89562"/>
                </a:lnTo>
                <a:lnTo>
                  <a:pt x="13344" y="89562"/>
                </a:lnTo>
                <a:lnTo>
                  <a:pt x="13344" y="96832"/>
                </a:lnTo>
                <a:lnTo>
                  <a:pt x="15047" y="102066"/>
                </a:lnTo>
                <a:lnTo>
                  <a:pt x="18738" y="104974"/>
                </a:lnTo>
                <a:lnTo>
                  <a:pt x="22146" y="108172"/>
                </a:lnTo>
                <a:lnTo>
                  <a:pt x="26688" y="109626"/>
                </a:lnTo>
                <a:lnTo>
                  <a:pt x="37761" y="109626"/>
                </a:lnTo>
                <a:lnTo>
                  <a:pt x="42304" y="108172"/>
                </a:lnTo>
                <a:lnTo>
                  <a:pt x="45711" y="105264"/>
                </a:lnTo>
                <a:lnTo>
                  <a:pt x="49118" y="102356"/>
                </a:lnTo>
                <a:lnTo>
                  <a:pt x="50822" y="98285"/>
                </a:lnTo>
                <a:lnTo>
                  <a:pt x="50822" y="88980"/>
                </a:lnTo>
                <a:lnTo>
                  <a:pt x="49402" y="85491"/>
                </a:lnTo>
                <a:lnTo>
                  <a:pt x="46279" y="82292"/>
                </a:lnTo>
                <a:lnTo>
                  <a:pt x="43440" y="79384"/>
                </a:lnTo>
                <a:lnTo>
                  <a:pt x="38613" y="76767"/>
                </a:lnTo>
                <a:lnTo>
                  <a:pt x="31799" y="74441"/>
                </a:lnTo>
                <a:lnTo>
                  <a:pt x="22429" y="71533"/>
                </a:lnTo>
                <a:lnTo>
                  <a:pt x="15615" y="67753"/>
                </a:lnTo>
                <a:lnTo>
                  <a:pt x="10789" y="62809"/>
                </a:lnTo>
                <a:lnTo>
                  <a:pt x="5962" y="58157"/>
                </a:lnTo>
                <a:lnTo>
                  <a:pt x="3691" y="51760"/>
                </a:lnTo>
                <a:lnTo>
                  <a:pt x="3691" y="35766"/>
                </a:lnTo>
                <a:lnTo>
                  <a:pt x="5962" y="29369"/>
                </a:lnTo>
                <a:lnTo>
                  <a:pt x="10221" y="24716"/>
                </a:lnTo>
                <a:lnTo>
                  <a:pt x="14480" y="19773"/>
                </a:lnTo>
                <a:lnTo>
                  <a:pt x="20442" y="16865"/>
                </a:lnTo>
                <a:lnTo>
                  <a:pt x="28108" y="15702"/>
                </a:lnTo>
                <a:close/>
              </a:path>
            </a:pathLst>
          </a:custGeom>
          <a:solidFill>
            <a:srgbClr val="FFC600"/>
          </a:solidFill>
        </p:spPr>
        <p:txBody>
          <a:bodyPr wrap="square" lIns="0" tIns="0" rIns="0" bIns="0" rtlCol="0">
            <a:noAutofit/>
          </a:bodyPr>
          <a:lstStyle/>
          <a:p>
            <a:endParaRPr sz="1758"/>
          </a:p>
        </p:txBody>
      </p:sp>
      <p:sp>
        <p:nvSpPr>
          <p:cNvPr id="2749" name="object 385"/>
          <p:cNvSpPr/>
          <p:nvPr/>
        </p:nvSpPr>
        <p:spPr>
          <a:xfrm>
            <a:off x="742531" y="2067879"/>
            <a:ext cx="2596900" cy="2249547"/>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2750" name="object 386"/>
          <p:cNvSpPr/>
          <p:nvPr/>
        </p:nvSpPr>
        <p:spPr>
          <a:xfrm>
            <a:off x="742550" y="2073181"/>
            <a:ext cx="441119" cy="382126"/>
          </a:xfrm>
          <a:custGeom>
            <a:avLst/>
            <a:gdLst/>
            <a:ahLst/>
            <a:cxnLst/>
            <a:rect l="l" t="t" r="r" b="b"/>
            <a:pathLst>
              <a:path w="451739" h="391325">
                <a:moveTo>
                  <a:pt x="0" y="0"/>
                </a:moveTo>
                <a:lnTo>
                  <a:pt x="0" y="391325"/>
                </a:lnTo>
                <a:lnTo>
                  <a:pt x="451739" y="391325"/>
                </a:lnTo>
                <a:lnTo>
                  <a:pt x="451739" y="0"/>
                </a:lnTo>
                <a:lnTo>
                  <a:pt x="0" y="0"/>
                </a:lnTo>
                <a:close/>
              </a:path>
            </a:pathLst>
          </a:custGeom>
          <a:solidFill>
            <a:srgbClr val="00518F"/>
          </a:solidFill>
        </p:spPr>
        <p:txBody>
          <a:bodyPr wrap="square" lIns="0" tIns="0" rIns="0" bIns="0" rtlCol="0">
            <a:noAutofit/>
          </a:bodyPr>
          <a:lstStyle/>
          <a:p>
            <a:endParaRPr sz="1758"/>
          </a:p>
        </p:txBody>
      </p:sp>
      <p:sp>
        <p:nvSpPr>
          <p:cNvPr id="2751" name="object 387"/>
          <p:cNvSpPr/>
          <p:nvPr/>
        </p:nvSpPr>
        <p:spPr>
          <a:xfrm>
            <a:off x="1863559" y="2944148"/>
            <a:ext cx="246331" cy="84174"/>
          </a:xfrm>
          <a:custGeom>
            <a:avLst/>
            <a:gdLst/>
            <a:ahLst/>
            <a:cxnLst/>
            <a:rect l="l" t="t" r="r" b="b"/>
            <a:pathLst>
              <a:path w="252261" h="86200">
                <a:moveTo>
                  <a:pt x="252261" y="0"/>
                </a:moveTo>
                <a:lnTo>
                  <a:pt x="246946" y="12336"/>
                </a:lnTo>
                <a:lnTo>
                  <a:pt x="240414" y="23972"/>
                </a:lnTo>
                <a:lnTo>
                  <a:pt x="232749" y="34837"/>
                </a:lnTo>
                <a:lnTo>
                  <a:pt x="224036" y="44859"/>
                </a:lnTo>
                <a:lnTo>
                  <a:pt x="214356" y="53968"/>
                </a:lnTo>
                <a:lnTo>
                  <a:pt x="203795" y="62093"/>
                </a:lnTo>
                <a:lnTo>
                  <a:pt x="192435" y="69163"/>
                </a:lnTo>
                <a:lnTo>
                  <a:pt x="180360" y="75107"/>
                </a:lnTo>
                <a:lnTo>
                  <a:pt x="167653" y="79853"/>
                </a:lnTo>
                <a:lnTo>
                  <a:pt x="154399" y="83331"/>
                </a:lnTo>
                <a:lnTo>
                  <a:pt x="140681" y="85471"/>
                </a:lnTo>
                <a:lnTo>
                  <a:pt x="126576" y="86200"/>
                </a:lnTo>
                <a:lnTo>
                  <a:pt x="112340" y="85478"/>
                </a:lnTo>
                <a:lnTo>
                  <a:pt x="98514" y="83360"/>
                </a:lnTo>
                <a:lnTo>
                  <a:pt x="85178" y="79914"/>
                </a:lnTo>
                <a:lnTo>
                  <a:pt x="72411" y="75212"/>
                </a:lnTo>
                <a:lnTo>
                  <a:pt x="60292" y="69322"/>
                </a:lnTo>
                <a:lnTo>
                  <a:pt x="48901" y="62315"/>
                </a:lnTo>
                <a:lnTo>
                  <a:pt x="38316" y="54262"/>
                </a:lnTo>
                <a:lnTo>
                  <a:pt x="28618" y="45231"/>
                </a:lnTo>
                <a:lnTo>
                  <a:pt x="19885" y="35292"/>
                </a:lnTo>
                <a:lnTo>
                  <a:pt x="12197" y="24517"/>
                </a:lnTo>
                <a:lnTo>
                  <a:pt x="5634" y="12974"/>
                </a:lnTo>
                <a:lnTo>
                  <a:pt x="273" y="734"/>
                </a:lnTo>
                <a:lnTo>
                  <a:pt x="0" y="0"/>
                </a:lnTo>
                <a:lnTo>
                  <a:pt x="252261" y="0"/>
                </a:lnTo>
                <a:close/>
              </a:path>
            </a:pathLst>
          </a:custGeom>
          <a:solidFill>
            <a:srgbClr val="474047"/>
          </a:solidFill>
        </p:spPr>
        <p:txBody>
          <a:bodyPr wrap="square" lIns="0" tIns="0" rIns="0" bIns="0" rtlCol="0">
            <a:noAutofit/>
          </a:bodyPr>
          <a:lstStyle/>
          <a:p>
            <a:endParaRPr sz="1758"/>
          </a:p>
        </p:txBody>
      </p:sp>
      <p:sp>
        <p:nvSpPr>
          <p:cNvPr id="2752" name="object 388"/>
          <p:cNvSpPr/>
          <p:nvPr/>
        </p:nvSpPr>
        <p:spPr>
          <a:xfrm>
            <a:off x="1858335" y="2682092"/>
            <a:ext cx="256776" cy="244712"/>
          </a:xfrm>
          <a:custGeom>
            <a:avLst/>
            <a:gdLst/>
            <a:ahLst/>
            <a:cxnLst/>
            <a:rect l="l" t="t" r="r" b="b"/>
            <a:pathLst>
              <a:path w="262958" h="250603">
                <a:moveTo>
                  <a:pt x="127468" y="3554"/>
                </a:moveTo>
                <a:lnTo>
                  <a:pt x="129250" y="0"/>
                </a:lnTo>
                <a:lnTo>
                  <a:pt x="133707" y="0"/>
                </a:lnTo>
                <a:lnTo>
                  <a:pt x="135490" y="3554"/>
                </a:lnTo>
                <a:lnTo>
                  <a:pt x="262067" y="243494"/>
                </a:lnTo>
                <a:lnTo>
                  <a:pt x="262958" y="246160"/>
                </a:lnTo>
                <a:lnTo>
                  <a:pt x="262067" y="248826"/>
                </a:lnTo>
                <a:lnTo>
                  <a:pt x="260284" y="249714"/>
                </a:lnTo>
                <a:lnTo>
                  <a:pt x="257610" y="250603"/>
                </a:lnTo>
                <a:lnTo>
                  <a:pt x="256718" y="250603"/>
                </a:lnTo>
                <a:lnTo>
                  <a:pt x="254936" y="249714"/>
                </a:lnTo>
                <a:lnTo>
                  <a:pt x="254044" y="247937"/>
                </a:lnTo>
                <a:lnTo>
                  <a:pt x="131924" y="15107"/>
                </a:lnTo>
                <a:lnTo>
                  <a:pt x="8913" y="247937"/>
                </a:lnTo>
                <a:lnTo>
                  <a:pt x="8022" y="250603"/>
                </a:lnTo>
                <a:lnTo>
                  <a:pt x="5348" y="250603"/>
                </a:lnTo>
                <a:lnTo>
                  <a:pt x="2674" y="249714"/>
                </a:lnTo>
                <a:lnTo>
                  <a:pt x="891" y="248826"/>
                </a:lnTo>
                <a:lnTo>
                  <a:pt x="0" y="246160"/>
                </a:lnTo>
                <a:lnTo>
                  <a:pt x="891" y="243494"/>
                </a:lnTo>
                <a:lnTo>
                  <a:pt x="127468" y="3554"/>
                </a:lnTo>
                <a:close/>
              </a:path>
            </a:pathLst>
          </a:custGeom>
          <a:solidFill>
            <a:srgbClr val="E6E7E4"/>
          </a:solidFill>
        </p:spPr>
        <p:txBody>
          <a:bodyPr wrap="square" lIns="0" tIns="0" rIns="0" bIns="0" rtlCol="0">
            <a:noAutofit/>
          </a:bodyPr>
          <a:lstStyle/>
          <a:p>
            <a:endParaRPr sz="1758"/>
          </a:p>
        </p:txBody>
      </p:sp>
      <p:sp>
        <p:nvSpPr>
          <p:cNvPr id="2753" name="object 389"/>
          <p:cNvSpPr/>
          <p:nvPr/>
        </p:nvSpPr>
        <p:spPr>
          <a:xfrm>
            <a:off x="1981937" y="2682948"/>
            <a:ext cx="9575" cy="254257"/>
          </a:xfrm>
          <a:custGeom>
            <a:avLst/>
            <a:gdLst/>
            <a:ahLst/>
            <a:cxnLst/>
            <a:rect l="l" t="t" r="r" b="b"/>
            <a:pathLst>
              <a:path w="9805" h="260378">
                <a:moveTo>
                  <a:pt x="4456" y="260378"/>
                </a:moveTo>
                <a:lnTo>
                  <a:pt x="2674" y="260378"/>
                </a:lnTo>
                <a:lnTo>
                  <a:pt x="0" y="258601"/>
                </a:lnTo>
                <a:lnTo>
                  <a:pt x="0" y="1777"/>
                </a:lnTo>
                <a:lnTo>
                  <a:pt x="2674" y="0"/>
                </a:lnTo>
                <a:lnTo>
                  <a:pt x="7131" y="0"/>
                </a:lnTo>
                <a:lnTo>
                  <a:pt x="9805" y="1777"/>
                </a:lnTo>
                <a:lnTo>
                  <a:pt x="9805" y="258601"/>
                </a:lnTo>
                <a:lnTo>
                  <a:pt x="7131" y="260378"/>
                </a:lnTo>
                <a:lnTo>
                  <a:pt x="4456" y="260378"/>
                </a:lnTo>
                <a:close/>
              </a:path>
            </a:pathLst>
          </a:custGeom>
          <a:solidFill>
            <a:srgbClr val="E6E7E4"/>
          </a:solidFill>
        </p:spPr>
        <p:txBody>
          <a:bodyPr wrap="square" lIns="0" tIns="0" rIns="0" bIns="0" rtlCol="0">
            <a:noAutofit/>
          </a:bodyPr>
          <a:lstStyle/>
          <a:p>
            <a:endParaRPr sz="1758"/>
          </a:p>
        </p:txBody>
      </p:sp>
      <p:sp>
        <p:nvSpPr>
          <p:cNvPr id="2754" name="object 390"/>
          <p:cNvSpPr/>
          <p:nvPr/>
        </p:nvSpPr>
        <p:spPr>
          <a:xfrm>
            <a:off x="2499866" y="2948487"/>
            <a:ext cx="247202" cy="84174"/>
          </a:xfrm>
          <a:custGeom>
            <a:avLst/>
            <a:gdLst/>
            <a:ahLst/>
            <a:cxnLst/>
            <a:rect l="l" t="t" r="r" b="b"/>
            <a:pathLst>
              <a:path w="253153" h="86200">
                <a:moveTo>
                  <a:pt x="253153" y="0"/>
                </a:moveTo>
                <a:lnTo>
                  <a:pt x="247679" y="12278"/>
                </a:lnTo>
                <a:lnTo>
                  <a:pt x="241061" y="23864"/>
                </a:lnTo>
                <a:lnTo>
                  <a:pt x="233370" y="34686"/>
                </a:lnTo>
                <a:lnTo>
                  <a:pt x="224675" y="44675"/>
                </a:lnTo>
                <a:lnTo>
                  <a:pt x="215047" y="53761"/>
                </a:lnTo>
                <a:lnTo>
                  <a:pt x="204556" y="61874"/>
                </a:lnTo>
                <a:lnTo>
                  <a:pt x="193273" y="68943"/>
                </a:lnTo>
                <a:lnTo>
                  <a:pt x="181266" y="74900"/>
                </a:lnTo>
                <a:lnTo>
                  <a:pt x="168607" y="79674"/>
                </a:lnTo>
                <a:lnTo>
                  <a:pt x="155366" y="83194"/>
                </a:lnTo>
                <a:lnTo>
                  <a:pt x="141612" y="85392"/>
                </a:lnTo>
                <a:lnTo>
                  <a:pt x="127417" y="86197"/>
                </a:lnTo>
                <a:lnTo>
                  <a:pt x="126576" y="86200"/>
                </a:lnTo>
                <a:lnTo>
                  <a:pt x="112543" y="85478"/>
                </a:lnTo>
                <a:lnTo>
                  <a:pt x="98884" y="83360"/>
                </a:lnTo>
                <a:lnTo>
                  <a:pt x="85678" y="79914"/>
                </a:lnTo>
                <a:lnTo>
                  <a:pt x="73004" y="75212"/>
                </a:lnTo>
                <a:lnTo>
                  <a:pt x="60941" y="69322"/>
                </a:lnTo>
                <a:lnTo>
                  <a:pt x="49569" y="62315"/>
                </a:lnTo>
                <a:lnTo>
                  <a:pt x="38967" y="54262"/>
                </a:lnTo>
                <a:lnTo>
                  <a:pt x="29215" y="45231"/>
                </a:lnTo>
                <a:lnTo>
                  <a:pt x="20392" y="35292"/>
                </a:lnTo>
                <a:lnTo>
                  <a:pt x="12576" y="24517"/>
                </a:lnTo>
                <a:lnTo>
                  <a:pt x="5848" y="12974"/>
                </a:lnTo>
                <a:lnTo>
                  <a:pt x="286" y="734"/>
                </a:lnTo>
                <a:lnTo>
                  <a:pt x="0" y="0"/>
                </a:lnTo>
                <a:lnTo>
                  <a:pt x="253153" y="0"/>
                </a:lnTo>
                <a:close/>
              </a:path>
            </a:pathLst>
          </a:custGeom>
          <a:solidFill>
            <a:srgbClr val="6C4368"/>
          </a:solidFill>
        </p:spPr>
        <p:txBody>
          <a:bodyPr wrap="square" lIns="0" tIns="0" rIns="0" bIns="0" rtlCol="0">
            <a:noAutofit/>
          </a:bodyPr>
          <a:lstStyle/>
          <a:p>
            <a:endParaRPr sz="1758"/>
          </a:p>
        </p:txBody>
      </p:sp>
      <p:sp>
        <p:nvSpPr>
          <p:cNvPr id="2755" name="object 391"/>
          <p:cNvSpPr/>
          <p:nvPr/>
        </p:nvSpPr>
        <p:spPr>
          <a:xfrm>
            <a:off x="2495490" y="2686420"/>
            <a:ext cx="256776" cy="245580"/>
          </a:xfrm>
          <a:custGeom>
            <a:avLst/>
            <a:gdLst/>
            <a:ahLst/>
            <a:cxnLst/>
            <a:rect l="l" t="t" r="r" b="b"/>
            <a:pathLst>
              <a:path w="262958" h="251492">
                <a:moveTo>
                  <a:pt x="127468" y="3554"/>
                </a:moveTo>
                <a:lnTo>
                  <a:pt x="128359" y="0"/>
                </a:lnTo>
                <a:lnTo>
                  <a:pt x="133707" y="0"/>
                </a:lnTo>
                <a:lnTo>
                  <a:pt x="135490" y="3554"/>
                </a:lnTo>
                <a:lnTo>
                  <a:pt x="262067" y="243494"/>
                </a:lnTo>
                <a:lnTo>
                  <a:pt x="262958" y="246160"/>
                </a:lnTo>
                <a:lnTo>
                  <a:pt x="262067" y="248826"/>
                </a:lnTo>
                <a:lnTo>
                  <a:pt x="260284" y="249714"/>
                </a:lnTo>
                <a:lnTo>
                  <a:pt x="257610" y="250603"/>
                </a:lnTo>
                <a:lnTo>
                  <a:pt x="255827" y="250603"/>
                </a:lnTo>
                <a:lnTo>
                  <a:pt x="254936" y="249714"/>
                </a:lnTo>
                <a:lnTo>
                  <a:pt x="254044" y="247937"/>
                </a:lnTo>
                <a:lnTo>
                  <a:pt x="131033" y="15107"/>
                </a:lnTo>
                <a:lnTo>
                  <a:pt x="8913" y="247937"/>
                </a:lnTo>
                <a:lnTo>
                  <a:pt x="8022" y="250603"/>
                </a:lnTo>
                <a:lnTo>
                  <a:pt x="4456" y="251492"/>
                </a:lnTo>
                <a:lnTo>
                  <a:pt x="2674" y="249714"/>
                </a:lnTo>
                <a:lnTo>
                  <a:pt x="0" y="248826"/>
                </a:lnTo>
                <a:lnTo>
                  <a:pt x="0" y="246160"/>
                </a:lnTo>
                <a:lnTo>
                  <a:pt x="891" y="243494"/>
                </a:lnTo>
                <a:lnTo>
                  <a:pt x="127468" y="3554"/>
                </a:lnTo>
                <a:close/>
              </a:path>
            </a:pathLst>
          </a:custGeom>
          <a:solidFill>
            <a:srgbClr val="E6E7E4"/>
          </a:solidFill>
        </p:spPr>
        <p:txBody>
          <a:bodyPr wrap="square" lIns="0" tIns="0" rIns="0" bIns="0" rtlCol="0">
            <a:noAutofit/>
          </a:bodyPr>
          <a:lstStyle/>
          <a:p>
            <a:endParaRPr sz="1758"/>
          </a:p>
        </p:txBody>
      </p:sp>
      <p:sp>
        <p:nvSpPr>
          <p:cNvPr id="2756" name="object 392"/>
          <p:cNvSpPr/>
          <p:nvPr/>
        </p:nvSpPr>
        <p:spPr>
          <a:xfrm>
            <a:off x="2619115" y="2687287"/>
            <a:ext cx="8703" cy="254257"/>
          </a:xfrm>
          <a:custGeom>
            <a:avLst/>
            <a:gdLst/>
            <a:ahLst/>
            <a:cxnLst/>
            <a:rect l="l" t="t" r="r" b="b"/>
            <a:pathLst>
              <a:path w="8913" h="260378">
                <a:moveTo>
                  <a:pt x="4456" y="260378"/>
                </a:moveTo>
                <a:lnTo>
                  <a:pt x="1782" y="260378"/>
                </a:lnTo>
                <a:lnTo>
                  <a:pt x="0" y="258601"/>
                </a:lnTo>
                <a:lnTo>
                  <a:pt x="0" y="1777"/>
                </a:lnTo>
                <a:lnTo>
                  <a:pt x="1782" y="0"/>
                </a:lnTo>
                <a:lnTo>
                  <a:pt x="7131" y="0"/>
                </a:lnTo>
                <a:lnTo>
                  <a:pt x="8913" y="1777"/>
                </a:lnTo>
                <a:lnTo>
                  <a:pt x="8913" y="258601"/>
                </a:lnTo>
                <a:lnTo>
                  <a:pt x="7131" y="260378"/>
                </a:lnTo>
                <a:lnTo>
                  <a:pt x="4456" y="260378"/>
                </a:lnTo>
                <a:close/>
              </a:path>
            </a:pathLst>
          </a:custGeom>
          <a:solidFill>
            <a:srgbClr val="E6E7E4"/>
          </a:solidFill>
        </p:spPr>
        <p:txBody>
          <a:bodyPr wrap="square" lIns="0" tIns="0" rIns="0" bIns="0" rtlCol="0">
            <a:noAutofit/>
          </a:bodyPr>
          <a:lstStyle/>
          <a:p>
            <a:endParaRPr sz="1758"/>
          </a:p>
        </p:txBody>
      </p:sp>
      <p:sp>
        <p:nvSpPr>
          <p:cNvPr id="2757" name="object 393"/>
          <p:cNvSpPr/>
          <p:nvPr/>
        </p:nvSpPr>
        <p:spPr>
          <a:xfrm>
            <a:off x="2482433" y="2937640"/>
            <a:ext cx="282019" cy="0"/>
          </a:xfrm>
          <a:custGeom>
            <a:avLst/>
            <a:gdLst/>
            <a:ahLst/>
            <a:cxnLst/>
            <a:rect l="l" t="t" r="r" b="b"/>
            <a:pathLst>
              <a:path w="288808">
                <a:moveTo>
                  <a:pt x="0" y="0"/>
                </a:moveTo>
                <a:lnTo>
                  <a:pt x="288808" y="0"/>
                </a:lnTo>
              </a:path>
            </a:pathLst>
          </a:custGeom>
          <a:ln w="23486">
            <a:solidFill>
              <a:srgbClr val="F6CE0E"/>
            </a:solidFill>
            <a:prstDash val="dash"/>
          </a:ln>
        </p:spPr>
        <p:txBody>
          <a:bodyPr wrap="square" lIns="0" tIns="0" rIns="0" bIns="0" rtlCol="0">
            <a:noAutofit/>
          </a:bodyPr>
          <a:lstStyle/>
          <a:p>
            <a:endParaRPr sz="1758"/>
          </a:p>
        </p:txBody>
      </p:sp>
      <p:sp>
        <p:nvSpPr>
          <p:cNvPr id="2758" name="object 394"/>
          <p:cNvSpPr/>
          <p:nvPr/>
        </p:nvSpPr>
        <p:spPr>
          <a:xfrm>
            <a:off x="2623444" y="3032286"/>
            <a:ext cx="7400" cy="375"/>
          </a:xfrm>
          <a:custGeom>
            <a:avLst/>
            <a:gdLst/>
            <a:ahLst/>
            <a:cxnLst/>
            <a:rect l="l" t="t" r="r" b="b"/>
            <a:pathLst>
              <a:path w="7578" h="384">
                <a:moveTo>
                  <a:pt x="7578" y="0"/>
                </a:moveTo>
                <a:lnTo>
                  <a:pt x="840" y="382"/>
                </a:lnTo>
                <a:lnTo>
                  <a:pt x="0" y="384"/>
                </a:lnTo>
                <a:lnTo>
                  <a:pt x="7578" y="0"/>
                </a:lnTo>
                <a:close/>
              </a:path>
            </a:pathLst>
          </a:custGeom>
          <a:solidFill>
            <a:srgbClr val="E2DABA"/>
          </a:solidFill>
        </p:spPr>
        <p:txBody>
          <a:bodyPr wrap="square" lIns="0" tIns="0" rIns="0" bIns="0" rtlCol="0">
            <a:noAutofit/>
          </a:bodyPr>
          <a:lstStyle/>
          <a:p>
            <a:endParaRPr sz="1758"/>
          </a:p>
        </p:txBody>
      </p:sp>
      <p:sp>
        <p:nvSpPr>
          <p:cNvPr id="2759" name="object 395"/>
          <p:cNvSpPr/>
          <p:nvPr/>
        </p:nvSpPr>
        <p:spPr>
          <a:xfrm>
            <a:off x="2630873" y="3031901"/>
            <a:ext cx="6883" cy="390"/>
          </a:xfrm>
          <a:custGeom>
            <a:avLst/>
            <a:gdLst/>
            <a:ahLst/>
            <a:cxnLst/>
            <a:rect l="l" t="t" r="r" b="b"/>
            <a:pathLst>
              <a:path w="7049" h="399">
                <a:moveTo>
                  <a:pt x="7049" y="0"/>
                </a:moveTo>
                <a:lnTo>
                  <a:pt x="6641" y="62"/>
                </a:lnTo>
                <a:lnTo>
                  <a:pt x="0" y="399"/>
                </a:lnTo>
                <a:lnTo>
                  <a:pt x="7049" y="0"/>
                </a:lnTo>
                <a:close/>
              </a:path>
            </a:pathLst>
          </a:custGeom>
          <a:solidFill>
            <a:srgbClr val="E2DABA"/>
          </a:solidFill>
        </p:spPr>
        <p:txBody>
          <a:bodyPr wrap="square" lIns="0" tIns="0" rIns="0" bIns="0" rtlCol="0">
            <a:noAutofit/>
          </a:bodyPr>
          <a:lstStyle/>
          <a:p>
            <a:endParaRPr sz="1758"/>
          </a:p>
        </p:txBody>
      </p:sp>
      <p:sp>
        <p:nvSpPr>
          <p:cNvPr id="2760" name="object 396"/>
          <p:cNvSpPr/>
          <p:nvPr/>
        </p:nvSpPr>
        <p:spPr>
          <a:xfrm>
            <a:off x="2637751" y="3030861"/>
            <a:ext cx="6768" cy="1040"/>
          </a:xfrm>
          <a:custGeom>
            <a:avLst/>
            <a:gdLst/>
            <a:ahLst/>
            <a:cxnLst/>
            <a:rect l="l" t="t" r="r" b="b"/>
            <a:pathLst>
              <a:path w="6931" h="1065">
                <a:moveTo>
                  <a:pt x="6931" y="0"/>
                </a:moveTo>
                <a:lnTo>
                  <a:pt x="408" y="1042"/>
                </a:lnTo>
                <a:lnTo>
                  <a:pt x="0" y="1065"/>
                </a:lnTo>
                <a:lnTo>
                  <a:pt x="6931" y="0"/>
                </a:lnTo>
                <a:close/>
              </a:path>
            </a:pathLst>
          </a:custGeom>
          <a:solidFill>
            <a:srgbClr val="E2DABA"/>
          </a:solidFill>
        </p:spPr>
        <p:txBody>
          <a:bodyPr wrap="square" lIns="0" tIns="0" rIns="0" bIns="0" rtlCol="0">
            <a:noAutofit/>
          </a:bodyPr>
          <a:lstStyle/>
          <a:p>
            <a:endParaRPr sz="1758"/>
          </a:p>
        </p:txBody>
      </p:sp>
      <p:sp>
        <p:nvSpPr>
          <p:cNvPr id="2761" name="object 397"/>
          <p:cNvSpPr/>
          <p:nvPr/>
        </p:nvSpPr>
        <p:spPr>
          <a:xfrm>
            <a:off x="2644501" y="3029789"/>
            <a:ext cx="6673" cy="1066"/>
          </a:xfrm>
          <a:custGeom>
            <a:avLst/>
            <a:gdLst/>
            <a:ahLst/>
            <a:cxnLst/>
            <a:rect l="l" t="t" r="r" b="b"/>
            <a:pathLst>
              <a:path w="6834" h="1092">
                <a:moveTo>
                  <a:pt x="6834" y="0"/>
                </a:moveTo>
                <a:lnTo>
                  <a:pt x="6441" y="101"/>
                </a:lnTo>
                <a:lnTo>
                  <a:pt x="0" y="1092"/>
                </a:lnTo>
                <a:lnTo>
                  <a:pt x="6834" y="0"/>
                </a:lnTo>
                <a:close/>
              </a:path>
            </a:pathLst>
          </a:custGeom>
          <a:solidFill>
            <a:srgbClr val="E2DABA"/>
          </a:solidFill>
        </p:spPr>
        <p:txBody>
          <a:bodyPr wrap="square" lIns="0" tIns="0" rIns="0" bIns="0" rtlCol="0">
            <a:noAutofit/>
          </a:bodyPr>
          <a:lstStyle/>
          <a:p>
            <a:endParaRPr sz="1758"/>
          </a:p>
        </p:txBody>
      </p:sp>
      <p:sp>
        <p:nvSpPr>
          <p:cNvPr id="2762" name="object 398"/>
          <p:cNvSpPr/>
          <p:nvPr/>
        </p:nvSpPr>
        <p:spPr>
          <a:xfrm>
            <a:off x="2651175" y="3028116"/>
            <a:ext cx="6513" cy="1690"/>
          </a:xfrm>
          <a:custGeom>
            <a:avLst/>
            <a:gdLst/>
            <a:ahLst/>
            <a:cxnLst/>
            <a:rect l="l" t="t" r="r" b="b"/>
            <a:pathLst>
              <a:path w="6670" h="1731">
                <a:moveTo>
                  <a:pt x="6670" y="0"/>
                </a:moveTo>
                <a:lnTo>
                  <a:pt x="396" y="1668"/>
                </a:lnTo>
                <a:lnTo>
                  <a:pt x="0" y="1731"/>
                </a:lnTo>
                <a:lnTo>
                  <a:pt x="6670" y="0"/>
                </a:lnTo>
                <a:close/>
              </a:path>
            </a:pathLst>
          </a:custGeom>
          <a:solidFill>
            <a:srgbClr val="E2DABA"/>
          </a:solidFill>
        </p:spPr>
        <p:txBody>
          <a:bodyPr wrap="square" lIns="0" tIns="0" rIns="0" bIns="0" rtlCol="0">
            <a:noAutofit/>
          </a:bodyPr>
          <a:lstStyle/>
          <a:p>
            <a:endParaRPr sz="1758"/>
          </a:p>
        </p:txBody>
      </p:sp>
      <p:sp>
        <p:nvSpPr>
          <p:cNvPr id="2763" name="object 399"/>
          <p:cNvSpPr/>
          <p:nvPr/>
        </p:nvSpPr>
        <p:spPr>
          <a:xfrm>
            <a:off x="2657688" y="3026387"/>
            <a:ext cx="6429" cy="1709"/>
          </a:xfrm>
          <a:custGeom>
            <a:avLst/>
            <a:gdLst/>
            <a:ahLst/>
            <a:cxnLst/>
            <a:rect l="l" t="t" r="r" b="b"/>
            <a:pathLst>
              <a:path w="6584" h="1750">
                <a:moveTo>
                  <a:pt x="6584" y="0"/>
                </a:moveTo>
                <a:lnTo>
                  <a:pt x="6209" y="138"/>
                </a:lnTo>
                <a:lnTo>
                  <a:pt x="0" y="1750"/>
                </a:lnTo>
                <a:lnTo>
                  <a:pt x="6584" y="0"/>
                </a:lnTo>
                <a:close/>
              </a:path>
            </a:pathLst>
          </a:custGeom>
          <a:solidFill>
            <a:srgbClr val="E2DABA"/>
          </a:solidFill>
        </p:spPr>
        <p:txBody>
          <a:bodyPr wrap="square" lIns="0" tIns="0" rIns="0" bIns="0" rtlCol="0">
            <a:noAutofit/>
          </a:bodyPr>
          <a:lstStyle/>
          <a:p>
            <a:endParaRPr sz="1758"/>
          </a:p>
        </p:txBody>
      </p:sp>
      <p:sp>
        <p:nvSpPr>
          <p:cNvPr id="2764" name="object 400"/>
          <p:cNvSpPr/>
          <p:nvPr/>
        </p:nvSpPr>
        <p:spPr>
          <a:xfrm>
            <a:off x="2664113" y="3024094"/>
            <a:ext cx="6224" cy="2305"/>
          </a:xfrm>
          <a:custGeom>
            <a:avLst/>
            <a:gdLst/>
            <a:ahLst/>
            <a:cxnLst/>
            <a:rect l="l" t="t" r="r" b="b"/>
            <a:pathLst>
              <a:path w="6374" h="2361">
                <a:moveTo>
                  <a:pt x="6374" y="0"/>
                </a:moveTo>
                <a:lnTo>
                  <a:pt x="382" y="2259"/>
                </a:lnTo>
                <a:lnTo>
                  <a:pt x="0" y="2361"/>
                </a:lnTo>
                <a:lnTo>
                  <a:pt x="6374" y="0"/>
                </a:lnTo>
                <a:close/>
              </a:path>
            </a:pathLst>
          </a:custGeom>
          <a:solidFill>
            <a:srgbClr val="E2DABA"/>
          </a:solidFill>
        </p:spPr>
        <p:txBody>
          <a:bodyPr wrap="square" lIns="0" tIns="0" rIns="0" bIns="0" rtlCol="0">
            <a:noAutofit/>
          </a:bodyPr>
          <a:lstStyle/>
          <a:p>
            <a:endParaRPr sz="1758"/>
          </a:p>
        </p:txBody>
      </p:sp>
      <p:sp>
        <p:nvSpPr>
          <p:cNvPr id="2765" name="object 401"/>
          <p:cNvSpPr/>
          <p:nvPr/>
        </p:nvSpPr>
        <p:spPr>
          <a:xfrm>
            <a:off x="2670338" y="3021774"/>
            <a:ext cx="6152" cy="2319"/>
          </a:xfrm>
          <a:custGeom>
            <a:avLst/>
            <a:gdLst/>
            <a:ahLst/>
            <a:cxnLst/>
            <a:rect l="l" t="t" r="r" b="b"/>
            <a:pathLst>
              <a:path w="6300" h="2375">
                <a:moveTo>
                  <a:pt x="6300" y="0"/>
                </a:moveTo>
                <a:lnTo>
                  <a:pt x="5945" y="173"/>
                </a:lnTo>
                <a:lnTo>
                  <a:pt x="0" y="2375"/>
                </a:lnTo>
                <a:lnTo>
                  <a:pt x="6300" y="0"/>
                </a:lnTo>
                <a:close/>
              </a:path>
            </a:pathLst>
          </a:custGeom>
          <a:solidFill>
            <a:srgbClr val="E2DABA"/>
          </a:solidFill>
        </p:spPr>
        <p:txBody>
          <a:bodyPr wrap="square" lIns="0" tIns="0" rIns="0" bIns="0" rtlCol="0">
            <a:noAutofit/>
          </a:bodyPr>
          <a:lstStyle/>
          <a:p>
            <a:endParaRPr sz="1758"/>
          </a:p>
        </p:txBody>
      </p:sp>
      <p:sp>
        <p:nvSpPr>
          <p:cNvPr id="2766" name="object 402"/>
          <p:cNvSpPr/>
          <p:nvPr/>
        </p:nvSpPr>
        <p:spPr>
          <a:xfrm>
            <a:off x="2676519" y="3018888"/>
            <a:ext cx="5901" cy="2885"/>
          </a:xfrm>
          <a:custGeom>
            <a:avLst/>
            <a:gdLst/>
            <a:ahLst/>
            <a:cxnLst/>
            <a:rect l="l" t="t" r="r" b="b"/>
            <a:pathLst>
              <a:path w="6043" h="2954">
                <a:moveTo>
                  <a:pt x="6043" y="0"/>
                </a:moveTo>
                <a:lnTo>
                  <a:pt x="366" y="2816"/>
                </a:lnTo>
                <a:lnTo>
                  <a:pt x="0" y="2954"/>
                </a:lnTo>
                <a:lnTo>
                  <a:pt x="6043" y="0"/>
                </a:lnTo>
                <a:close/>
              </a:path>
            </a:pathLst>
          </a:custGeom>
          <a:solidFill>
            <a:srgbClr val="E2DABA"/>
          </a:solidFill>
        </p:spPr>
        <p:txBody>
          <a:bodyPr wrap="square" lIns="0" tIns="0" rIns="0" bIns="0" rtlCol="0">
            <a:noAutofit/>
          </a:bodyPr>
          <a:lstStyle/>
          <a:p>
            <a:endParaRPr sz="1758"/>
          </a:p>
        </p:txBody>
      </p:sp>
      <p:sp>
        <p:nvSpPr>
          <p:cNvPr id="2767" name="object 403"/>
          <p:cNvSpPr/>
          <p:nvPr/>
        </p:nvSpPr>
        <p:spPr>
          <a:xfrm>
            <a:off x="2682415" y="3015998"/>
            <a:ext cx="5840" cy="2897"/>
          </a:xfrm>
          <a:custGeom>
            <a:avLst/>
            <a:gdLst/>
            <a:ahLst/>
            <a:cxnLst/>
            <a:rect l="l" t="t" r="r" b="b"/>
            <a:pathLst>
              <a:path w="5981" h="2967">
                <a:moveTo>
                  <a:pt x="5981" y="0"/>
                </a:moveTo>
                <a:lnTo>
                  <a:pt x="5648" y="205"/>
                </a:lnTo>
                <a:lnTo>
                  <a:pt x="0" y="2967"/>
                </a:lnTo>
                <a:lnTo>
                  <a:pt x="5981" y="0"/>
                </a:lnTo>
                <a:close/>
              </a:path>
            </a:pathLst>
          </a:custGeom>
          <a:solidFill>
            <a:srgbClr val="E2DABA"/>
          </a:solidFill>
        </p:spPr>
        <p:txBody>
          <a:bodyPr wrap="square" lIns="0" tIns="0" rIns="0" bIns="0" rtlCol="0">
            <a:noAutofit/>
          </a:bodyPr>
          <a:lstStyle/>
          <a:p>
            <a:endParaRPr sz="1758"/>
          </a:p>
        </p:txBody>
      </p:sp>
      <p:sp>
        <p:nvSpPr>
          <p:cNvPr id="2768" name="object 404"/>
          <p:cNvSpPr/>
          <p:nvPr/>
        </p:nvSpPr>
        <p:spPr>
          <a:xfrm>
            <a:off x="2688256" y="3012550"/>
            <a:ext cx="5544" cy="3428"/>
          </a:xfrm>
          <a:custGeom>
            <a:avLst/>
            <a:gdLst/>
            <a:ahLst/>
            <a:cxnLst/>
            <a:rect l="l" t="t" r="r" b="b"/>
            <a:pathLst>
              <a:path w="5677" h="3511">
                <a:moveTo>
                  <a:pt x="5677" y="0"/>
                </a:moveTo>
                <a:lnTo>
                  <a:pt x="348" y="3338"/>
                </a:lnTo>
                <a:lnTo>
                  <a:pt x="0" y="3511"/>
                </a:lnTo>
                <a:lnTo>
                  <a:pt x="5677" y="0"/>
                </a:lnTo>
                <a:close/>
              </a:path>
            </a:pathLst>
          </a:custGeom>
          <a:solidFill>
            <a:srgbClr val="E2DABA"/>
          </a:solidFill>
        </p:spPr>
        <p:txBody>
          <a:bodyPr wrap="square" lIns="0" tIns="0" rIns="0" bIns="0" rtlCol="0">
            <a:noAutofit/>
          </a:bodyPr>
          <a:lstStyle/>
          <a:p>
            <a:endParaRPr sz="1758"/>
          </a:p>
        </p:txBody>
      </p:sp>
      <p:sp>
        <p:nvSpPr>
          <p:cNvPr id="2769" name="object 405"/>
          <p:cNvSpPr/>
          <p:nvPr/>
        </p:nvSpPr>
        <p:spPr>
          <a:xfrm>
            <a:off x="2693775" y="3009108"/>
            <a:ext cx="5494" cy="3442"/>
          </a:xfrm>
          <a:custGeom>
            <a:avLst/>
            <a:gdLst/>
            <a:ahLst/>
            <a:cxnLst/>
            <a:rect l="l" t="t" r="r" b="b"/>
            <a:pathLst>
              <a:path w="5626" h="3525">
                <a:moveTo>
                  <a:pt x="5626" y="0"/>
                </a:moveTo>
                <a:lnTo>
                  <a:pt x="5317" y="236"/>
                </a:lnTo>
                <a:lnTo>
                  <a:pt x="0" y="3525"/>
                </a:lnTo>
                <a:lnTo>
                  <a:pt x="5626" y="0"/>
                </a:lnTo>
                <a:close/>
              </a:path>
            </a:pathLst>
          </a:custGeom>
          <a:solidFill>
            <a:srgbClr val="E2DABA"/>
          </a:solidFill>
        </p:spPr>
        <p:txBody>
          <a:bodyPr wrap="square" lIns="0" tIns="0" rIns="0" bIns="0" rtlCol="0">
            <a:noAutofit/>
          </a:bodyPr>
          <a:lstStyle/>
          <a:p>
            <a:endParaRPr sz="1758"/>
          </a:p>
        </p:txBody>
      </p:sp>
      <p:sp>
        <p:nvSpPr>
          <p:cNvPr id="2770" name="object 406"/>
          <p:cNvSpPr/>
          <p:nvPr/>
        </p:nvSpPr>
        <p:spPr>
          <a:xfrm>
            <a:off x="2699270" y="3005183"/>
            <a:ext cx="5152" cy="3936"/>
          </a:xfrm>
          <a:custGeom>
            <a:avLst/>
            <a:gdLst/>
            <a:ahLst/>
            <a:cxnLst/>
            <a:rect l="l" t="t" r="r" b="b"/>
            <a:pathLst>
              <a:path w="5276" h="4031">
                <a:moveTo>
                  <a:pt x="5276" y="0"/>
                </a:moveTo>
                <a:lnTo>
                  <a:pt x="328" y="3826"/>
                </a:lnTo>
                <a:lnTo>
                  <a:pt x="0" y="4031"/>
                </a:lnTo>
                <a:lnTo>
                  <a:pt x="5276" y="0"/>
                </a:lnTo>
                <a:close/>
              </a:path>
            </a:pathLst>
          </a:custGeom>
          <a:solidFill>
            <a:srgbClr val="E2DABA"/>
          </a:solidFill>
        </p:spPr>
        <p:txBody>
          <a:bodyPr wrap="square" lIns="0" tIns="0" rIns="0" bIns="0" rtlCol="0">
            <a:noAutofit/>
          </a:bodyPr>
          <a:lstStyle/>
          <a:p>
            <a:endParaRPr sz="1758"/>
          </a:p>
        </p:txBody>
      </p:sp>
      <p:sp>
        <p:nvSpPr>
          <p:cNvPr id="2771" name="object 407"/>
          <p:cNvSpPr/>
          <p:nvPr/>
        </p:nvSpPr>
        <p:spPr>
          <a:xfrm>
            <a:off x="2704446" y="3001228"/>
            <a:ext cx="5114" cy="3954"/>
          </a:xfrm>
          <a:custGeom>
            <a:avLst/>
            <a:gdLst/>
            <a:ahLst/>
            <a:cxnLst/>
            <a:rect l="l" t="t" r="r" b="b"/>
            <a:pathLst>
              <a:path w="5237" h="4049">
                <a:moveTo>
                  <a:pt x="5237" y="0"/>
                </a:moveTo>
                <a:lnTo>
                  <a:pt x="4953" y="264"/>
                </a:lnTo>
                <a:lnTo>
                  <a:pt x="0" y="4049"/>
                </a:lnTo>
                <a:lnTo>
                  <a:pt x="5237" y="0"/>
                </a:lnTo>
                <a:close/>
              </a:path>
            </a:pathLst>
          </a:custGeom>
          <a:solidFill>
            <a:srgbClr val="E2DABA"/>
          </a:solidFill>
        </p:spPr>
        <p:txBody>
          <a:bodyPr wrap="square" lIns="0" tIns="0" rIns="0" bIns="0" rtlCol="0">
            <a:noAutofit/>
          </a:bodyPr>
          <a:lstStyle/>
          <a:p>
            <a:endParaRPr sz="1758"/>
          </a:p>
        </p:txBody>
      </p:sp>
      <p:sp>
        <p:nvSpPr>
          <p:cNvPr id="2772" name="object 408"/>
          <p:cNvSpPr/>
          <p:nvPr/>
        </p:nvSpPr>
        <p:spPr>
          <a:xfrm>
            <a:off x="2709536" y="2996811"/>
            <a:ext cx="4726" cy="4410"/>
          </a:xfrm>
          <a:custGeom>
            <a:avLst/>
            <a:gdLst/>
            <a:ahLst/>
            <a:cxnLst/>
            <a:rect l="l" t="t" r="r" b="b"/>
            <a:pathLst>
              <a:path w="4840" h="4516">
                <a:moveTo>
                  <a:pt x="4840" y="0"/>
                </a:moveTo>
                <a:lnTo>
                  <a:pt x="305" y="4279"/>
                </a:lnTo>
                <a:lnTo>
                  <a:pt x="0" y="4516"/>
                </a:lnTo>
                <a:lnTo>
                  <a:pt x="4840" y="0"/>
                </a:lnTo>
                <a:close/>
              </a:path>
            </a:pathLst>
          </a:custGeom>
          <a:solidFill>
            <a:srgbClr val="E2DABA"/>
          </a:solidFill>
        </p:spPr>
        <p:txBody>
          <a:bodyPr wrap="square" lIns="0" tIns="0" rIns="0" bIns="0" rtlCol="0">
            <a:noAutofit/>
          </a:bodyPr>
          <a:lstStyle/>
          <a:p>
            <a:endParaRPr sz="1758"/>
          </a:p>
        </p:txBody>
      </p:sp>
      <p:sp>
        <p:nvSpPr>
          <p:cNvPr id="2773" name="object 409"/>
          <p:cNvSpPr/>
          <p:nvPr/>
        </p:nvSpPr>
        <p:spPr>
          <a:xfrm>
            <a:off x="2714293" y="2992378"/>
            <a:ext cx="4698" cy="4433"/>
          </a:xfrm>
          <a:custGeom>
            <a:avLst/>
            <a:gdLst/>
            <a:ahLst/>
            <a:cxnLst/>
            <a:rect l="l" t="t" r="r" b="b"/>
            <a:pathLst>
              <a:path w="4811" h="4540">
                <a:moveTo>
                  <a:pt x="4811" y="0"/>
                </a:moveTo>
                <a:lnTo>
                  <a:pt x="4555" y="290"/>
                </a:lnTo>
                <a:lnTo>
                  <a:pt x="0" y="4540"/>
                </a:lnTo>
                <a:lnTo>
                  <a:pt x="4811" y="0"/>
                </a:lnTo>
                <a:close/>
              </a:path>
            </a:pathLst>
          </a:custGeom>
          <a:solidFill>
            <a:srgbClr val="E2DABA"/>
          </a:solidFill>
        </p:spPr>
        <p:txBody>
          <a:bodyPr wrap="square" lIns="0" tIns="0" rIns="0" bIns="0" rtlCol="0">
            <a:noAutofit/>
          </a:bodyPr>
          <a:lstStyle/>
          <a:p>
            <a:endParaRPr sz="1758"/>
          </a:p>
        </p:txBody>
      </p:sp>
      <p:sp>
        <p:nvSpPr>
          <p:cNvPr id="2774" name="object 410"/>
          <p:cNvSpPr/>
          <p:nvPr/>
        </p:nvSpPr>
        <p:spPr>
          <a:xfrm>
            <a:off x="2718985" y="2987530"/>
            <a:ext cx="4268" cy="4847"/>
          </a:xfrm>
          <a:custGeom>
            <a:avLst/>
            <a:gdLst/>
            <a:ahLst/>
            <a:cxnLst/>
            <a:rect l="l" t="t" r="r" b="b"/>
            <a:pathLst>
              <a:path w="4371" h="4964">
                <a:moveTo>
                  <a:pt x="4371" y="0"/>
                </a:moveTo>
                <a:lnTo>
                  <a:pt x="281" y="4698"/>
                </a:lnTo>
                <a:lnTo>
                  <a:pt x="0" y="4964"/>
                </a:lnTo>
                <a:lnTo>
                  <a:pt x="4371" y="0"/>
                </a:lnTo>
                <a:close/>
              </a:path>
            </a:pathLst>
          </a:custGeom>
          <a:solidFill>
            <a:srgbClr val="E2DABA"/>
          </a:solidFill>
        </p:spPr>
        <p:txBody>
          <a:bodyPr wrap="square" lIns="0" tIns="0" rIns="0" bIns="0" rtlCol="0">
            <a:noAutofit/>
          </a:bodyPr>
          <a:lstStyle/>
          <a:p>
            <a:endParaRPr sz="1758"/>
          </a:p>
        </p:txBody>
      </p:sp>
      <p:sp>
        <p:nvSpPr>
          <p:cNvPr id="2775" name="object 411"/>
          <p:cNvSpPr/>
          <p:nvPr/>
        </p:nvSpPr>
        <p:spPr>
          <a:xfrm>
            <a:off x="2723259" y="2982656"/>
            <a:ext cx="4247" cy="4880"/>
          </a:xfrm>
          <a:custGeom>
            <a:avLst/>
            <a:gdLst/>
            <a:ahLst/>
            <a:cxnLst/>
            <a:rect l="l" t="t" r="r" b="b"/>
            <a:pathLst>
              <a:path w="4349" h="4997">
                <a:moveTo>
                  <a:pt x="4349" y="0"/>
                </a:moveTo>
                <a:lnTo>
                  <a:pt x="4124" y="313"/>
                </a:lnTo>
                <a:lnTo>
                  <a:pt x="0" y="4997"/>
                </a:lnTo>
                <a:lnTo>
                  <a:pt x="4349" y="0"/>
                </a:lnTo>
                <a:close/>
              </a:path>
            </a:pathLst>
          </a:custGeom>
          <a:solidFill>
            <a:srgbClr val="E2DABA"/>
          </a:solidFill>
        </p:spPr>
        <p:txBody>
          <a:bodyPr wrap="square" lIns="0" tIns="0" rIns="0" bIns="0" rtlCol="0">
            <a:noAutofit/>
          </a:bodyPr>
          <a:lstStyle/>
          <a:p>
            <a:endParaRPr sz="1758"/>
          </a:p>
        </p:txBody>
      </p:sp>
      <p:sp>
        <p:nvSpPr>
          <p:cNvPr id="2776" name="object 412"/>
          <p:cNvSpPr/>
          <p:nvPr/>
        </p:nvSpPr>
        <p:spPr>
          <a:xfrm>
            <a:off x="2727483" y="2977400"/>
            <a:ext cx="3777" cy="5250"/>
          </a:xfrm>
          <a:custGeom>
            <a:avLst/>
            <a:gdLst/>
            <a:ahLst/>
            <a:cxnLst/>
            <a:rect l="l" t="t" r="r" b="b"/>
            <a:pathLst>
              <a:path w="3868" h="5376">
                <a:moveTo>
                  <a:pt x="3868" y="0"/>
                </a:moveTo>
                <a:lnTo>
                  <a:pt x="254" y="5084"/>
                </a:lnTo>
                <a:lnTo>
                  <a:pt x="0" y="5376"/>
                </a:lnTo>
                <a:lnTo>
                  <a:pt x="3868" y="0"/>
                </a:lnTo>
                <a:close/>
              </a:path>
            </a:pathLst>
          </a:custGeom>
          <a:solidFill>
            <a:srgbClr val="E2DABA"/>
          </a:solidFill>
        </p:spPr>
        <p:txBody>
          <a:bodyPr wrap="square" lIns="0" tIns="0" rIns="0" bIns="0" rtlCol="0">
            <a:noAutofit/>
          </a:bodyPr>
          <a:lstStyle/>
          <a:p>
            <a:endParaRPr sz="1758"/>
          </a:p>
        </p:txBody>
      </p:sp>
      <p:sp>
        <p:nvSpPr>
          <p:cNvPr id="2777" name="object 413"/>
          <p:cNvSpPr/>
          <p:nvPr/>
        </p:nvSpPr>
        <p:spPr>
          <a:xfrm>
            <a:off x="2731254" y="2972100"/>
            <a:ext cx="3761" cy="5293"/>
          </a:xfrm>
          <a:custGeom>
            <a:avLst/>
            <a:gdLst/>
            <a:ahLst/>
            <a:cxnLst/>
            <a:rect l="l" t="t" r="r" b="b"/>
            <a:pathLst>
              <a:path w="3852" h="5420">
                <a:moveTo>
                  <a:pt x="3852" y="0"/>
                </a:moveTo>
                <a:lnTo>
                  <a:pt x="3657" y="335"/>
                </a:lnTo>
                <a:lnTo>
                  <a:pt x="0" y="5420"/>
                </a:lnTo>
                <a:lnTo>
                  <a:pt x="3852" y="0"/>
                </a:lnTo>
                <a:close/>
              </a:path>
            </a:pathLst>
          </a:custGeom>
          <a:solidFill>
            <a:srgbClr val="E2DABA"/>
          </a:solidFill>
        </p:spPr>
        <p:txBody>
          <a:bodyPr wrap="square" lIns="0" tIns="0" rIns="0" bIns="0" rtlCol="0">
            <a:noAutofit/>
          </a:bodyPr>
          <a:lstStyle/>
          <a:p>
            <a:endParaRPr sz="1758"/>
          </a:p>
        </p:txBody>
      </p:sp>
      <p:sp>
        <p:nvSpPr>
          <p:cNvPr id="2778" name="object 414"/>
          <p:cNvSpPr/>
          <p:nvPr/>
        </p:nvSpPr>
        <p:spPr>
          <a:xfrm>
            <a:off x="2735016" y="2966500"/>
            <a:ext cx="3252" cy="5618"/>
          </a:xfrm>
          <a:custGeom>
            <a:avLst/>
            <a:gdLst/>
            <a:ahLst/>
            <a:cxnLst/>
            <a:rect l="l" t="t" r="r" b="b"/>
            <a:pathLst>
              <a:path w="3330" h="5753">
                <a:moveTo>
                  <a:pt x="3330" y="0"/>
                </a:moveTo>
                <a:lnTo>
                  <a:pt x="225" y="5436"/>
                </a:lnTo>
                <a:lnTo>
                  <a:pt x="0" y="5753"/>
                </a:lnTo>
                <a:lnTo>
                  <a:pt x="3330" y="0"/>
                </a:lnTo>
                <a:close/>
              </a:path>
            </a:pathLst>
          </a:custGeom>
          <a:solidFill>
            <a:srgbClr val="E2DABA"/>
          </a:solidFill>
        </p:spPr>
        <p:txBody>
          <a:bodyPr wrap="square" lIns="0" tIns="0" rIns="0" bIns="0" rtlCol="0">
            <a:noAutofit/>
          </a:bodyPr>
          <a:lstStyle/>
          <a:p>
            <a:endParaRPr sz="1758"/>
          </a:p>
        </p:txBody>
      </p:sp>
      <p:sp>
        <p:nvSpPr>
          <p:cNvPr id="2779" name="object 415"/>
          <p:cNvSpPr/>
          <p:nvPr/>
        </p:nvSpPr>
        <p:spPr>
          <a:xfrm>
            <a:off x="2738298" y="2960816"/>
            <a:ext cx="3239" cy="5671"/>
          </a:xfrm>
          <a:custGeom>
            <a:avLst/>
            <a:gdLst/>
            <a:ahLst/>
            <a:cxnLst/>
            <a:rect l="l" t="t" r="r" b="b"/>
            <a:pathLst>
              <a:path w="3317" h="5808">
                <a:moveTo>
                  <a:pt x="3317" y="0"/>
                </a:moveTo>
                <a:lnTo>
                  <a:pt x="3157" y="354"/>
                </a:lnTo>
                <a:lnTo>
                  <a:pt x="0" y="5808"/>
                </a:lnTo>
                <a:lnTo>
                  <a:pt x="3317" y="0"/>
                </a:lnTo>
                <a:close/>
              </a:path>
            </a:pathLst>
          </a:custGeom>
          <a:solidFill>
            <a:srgbClr val="E2DABA"/>
          </a:solidFill>
        </p:spPr>
        <p:txBody>
          <a:bodyPr wrap="square" lIns="0" tIns="0" rIns="0" bIns="0" rtlCol="0">
            <a:noAutofit/>
          </a:bodyPr>
          <a:lstStyle/>
          <a:p>
            <a:endParaRPr sz="1758"/>
          </a:p>
        </p:txBody>
      </p:sp>
      <p:sp>
        <p:nvSpPr>
          <p:cNvPr id="2780" name="object 416"/>
          <p:cNvSpPr/>
          <p:nvPr/>
        </p:nvSpPr>
        <p:spPr>
          <a:xfrm>
            <a:off x="2741508" y="2954874"/>
            <a:ext cx="2695" cy="5952"/>
          </a:xfrm>
          <a:custGeom>
            <a:avLst/>
            <a:gdLst/>
            <a:ahLst/>
            <a:cxnLst/>
            <a:rect l="l" t="t" r="r" b="b"/>
            <a:pathLst>
              <a:path w="2760" h="6095">
                <a:moveTo>
                  <a:pt x="2760" y="0"/>
                </a:moveTo>
                <a:lnTo>
                  <a:pt x="194" y="5754"/>
                </a:lnTo>
                <a:lnTo>
                  <a:pt x="0" y="6095"/>
                </a:lnTo>
                <a:lnTo>
                  <a:pt x="2760" y="0"/>
                </a:lnTo>
                <a:close/>
              </a:path>
            </a:pathLst>
          </a:custGeom>
          <a:solidFill>
            <a:srgbClr val="E2DABA"/>
          </a:solidFill>
        </p:spPr>
        <p:txBody>
          <a:bodyPr wrap="square" lIns="0" tIns="0" rIns="0" bIns="0" rtlCol="0">
            <a:noAutofit/>
          </a:bodyPr>
          <a:lstStyle/>
          <a:p>
            <a:endParaRPr sz="1758"/>
          </a:p>
        </p:txBody>
      </p:sp>
      <p:sp>
        <p:nvSpPr>
          <p:cNvPr id="2781" name="object 417"/>
          <p:cNvSpPr/>
          <p:nvPr/>
        </p:nvSpPr>
        <p:spPr>
          <a:xfrm>
            <a:off x="2744204" y="2948496"/>
            <a:ext cx="2840" cy="6371"/>
          </a:xfrm>
          <a:custGeom>
            <a:avLst/>
            <a:gdLst/>
            <a:ahLst/>
            <a:cxnLst/>
            <a:rect l="l" t="t" r="r" b="b"/>
            <a:pathLst>
              <a:path w="2908" h="6524">
                <a:moveTo>
                  <a:pt x="2908" y="0"/>
                </a:moveTo>
                <a:lnTo>
                  <a:pt x="2621" y="734"/>
                </a:lnTo>
                <a:lnTo>
                  <a:pt x="0" y="6524"/>
                </a:lnTo>
                <a:lnTo>
                  <a:pt x="2908" y="0"/>
                </a:lnTo>
                <a:close/>
              </a:path>
            </a:pathLst>
          </a:custGeom>
          <a:solidFill>
            <a:srgbClr val="E2DABA"/>
          </a:solidFill>
        </p:spPr>
        <p:txBody>
          <a:bodyPr wrap="square" lIns="0" tIns="0" rIns="0" bIns="0" rtlCol="0">
            <a:noAutofit/>
          </a:bodyPr>
          <a:lstStyle/>
          <a:p>
            <a:endParaRPr sz="1758"/>
          </a:p>
        </p:txBody>
      </p:sp>
      <p:sp>
        <p:nvSpPr>
          <p:cNvPr id="2782" name="object 418"/>
          <p:cNvSpPr/>
          <p:nvPr/>
        </p:nvSpPr>
        <p:spPr>
          <a:xfrm>
            <a:off x="2623443" y="2948487"/>
            <a:ext cx="123600" cy="84174"/>
          </a:xfrm>
          <a:custGeom>
            <a:avLst/>
            <a:gdLst/>
            <a:ahLst/>
            <a:cxnLst/>
            <a:rect l="l" t="t" r="r" b="b"/>
            <a:pathLst>
              <a:path w="126576" h="86200">
                <a:moveTo>
                  <a:pt x="126576" y="0"/>
                </a:moveTo>
                <a:lnTo>
                  <a:pt x="126289" y="734"/>
                </a:lnTo>
                <a:lnTo>
                  <a:pt x="120747" y="12974"/>
                </a:lnTo>
                <a:lnTo>
                  <a:pt x="114064" y="24517"/>
                </a:lnTo>
                <a:lnTo>
                  <a:pt x="106313" y="35292"/>
                </a:lnTo>
                <a:lnTo>
                  <a:pt x="97562" y="45231"/>
                </a:lnTo>
                <a:lnTo>
                  <a:pt x="87881" y="54262"/>
                </a:lnTo>
                <a:lnTo>
                  <a:pt x="77342" y="62315"/>
                </a:lnTo>
                <a:lnTo>
                  <a:pt x="66015" y="69322"/>
                </a:lnTo>
                <a:lnTo>
                  <a:pt x="53968" y="75212"/>
                </a:lnTo>
                <a:lnTo>
                  <a:pt x="41273" y="79914"/>
                </a:lnTo>
                <a:lnTo>
                  <a:pt x="28000" y="83360"/>
                </a:lnTo>
                <a:lnTo>
                  <a:pt x="14219" y="85478"/>
                </a:lnTo>
                <a:lnTo>
                  <a:pt x="0" y="86200"/>
                </a:lnTo>
                <a:lnTo>
                  <a:pt x="0" y="0"/>
                </a:lnTo>
                <a:lnTo>
                  <a:pt x="126576" y="0"/>
                </a:lnTo>
                <a:close/>
              </a:path>
            </a:pathLst>
          </a:custGeom>
          <a:solidFill>
            <a:srgbClr val="664058"/>
          </a:solidFill>
        </p:spPr>
        <p:txBody>
          <a:bodyPr wrap="square" lIns="0" tIns="0" rIns="0" bIns="0" rtlCol="0">
            <a:noAutofit/>
          </a:bodyPr>
          <a:lstStyle/>
          <a:p>
            <a:endParaRPr sz="1758"/>
          </a:p>
        </p:txBody>
      </p:sp>
      <p:sp>
        <p:nvSpPr>
          <p:cNvPr id="2783" name="object 419"/>
          <p:cNvSpPr/>
          <p:nvPr/>
        </p:nvSpPr>
        <p:spPr>
          <a:xfrm>
            <a:off x="2623443" y="2937640"/>
            <a:ext cx="141009" cy="0"/>
          </a:xfrm>
          <a:custGeom>
            <a:avLst/>
            <a:gdLst/>
            <a:ahLst/>
            <a:cxnLst/>
            <a:rect l="l" t="t" r="r" b="b"/>
            <a:pathLst>
              <a:path w="144404">
                <a:moveTo>
                  <a:pt x="0" y="0"/>
                </a:moveTo>
                <a:lnTo>
                  <a:pt x="144404" y="0"/>
                </a:lnTo>
              </a:path>
            </a:pathLst>
          </a:custGeom>
          <a:ln w="23486">
            <a:solidFill>
              <a:srgbClr val="DDB614"/>
            </a:solidFill>
            <a:prstDash val="dash"/>
          </a:ln>
        </p:spPr>
        <p:txBody>
          <a:bodyPr wrap="square" lIns="0" tIns="0" rIns="0" bIns="0" rtlCol="0">
            <a:noAutofit/>
          </a:bodyPr>
          <a:lstStyle/>
          <a:p>
            <a:endParaRPr sz="1758"/>
          </a:p>
        </p:txBody>
      </p:sp>
      <p:sp>
        <p:nvSpPr>
          <p:cNvPr id="2784" name="object 420"/>
          <p:cNvSpPr/>
          <p:nvPr/>
        </p:nvSpPr>
        <p:spPr>
          <a:xfrm>
            <a:off x="1959323" y="2612677"/>
            <a:ext cx="331633" cy="114202"/>
          </a:xfrm>
          <a:custGeom>
            <a:avLst/>
            <a:gdLst/>
            <a:ahLst/>
            <a:cxnLst/>
            <a:rect l="l" t="t" r="r" b="b"/>
            <a:pathLst>
              <a:path w="339617" h="116951">
                <a:moveTo>
                  <a:pt x="10964" y="80563"/>
                </a:moveTo>
                <a:lnTo>
                  <a:pt x="0" y="73759"/>
                </a:lnTo>
                <a:lnTo>
                  <a:pt x="0" y="47987"/>
                </a:lnTo>
                <a:lnTo>
                  <a:pt x="11920" y="55089"/>
                </a:lnTo>
                <a:lnTo>
                  <a:pt x="23551" y="61500"/>
                </a:lnTo>
                <a:lnTo>
                  <a:pt x="35033" y="67181"/>
                </a:lnTo>
                <a:lnTo>
                  <a:pt x="46510" y="72090"/>
                </a:lnTo>
                <a:lnTo>
                  <a:pt x="58124" y="76183"/>
                </a:lnTo>
                <a:lnTo>
                  <a:pt x="70018" y="79421"/>
                </a:lnTo>
                <a:lnTo>
                  <a:pt x="82333" y="81760"/>
                </a:lnTo>
                <a:lnTo>
                  <a:pt x="95213" y="83160"/>
                </a:lnTo>
                <a:lnTo>
                  <a:pt x="103400" y="83534"/>
                </a:lnTo>
                <a:lnTo>
                  <a:pt x="116404" y="83304"/>
                </a:lnTo>
                <a:lnTo>
                  <a:pt x="128944" y="81421"/>
                </a:lnTo>
                <a:lnTo>
                  <a:pt x="141076" y="78125"/>
                </a:lnTo>
                <a:lnTo>
                  <a:pt x="152854" y="73657"/>
                </a:lnTo>
                <a:lnTo>
                  <a:pt x="164334" y="68257"/>
                </a:lnTo>
                <a:lnTo>
                  <a:pt x="175569" y="62167"/>
                </a:lnTo>
                <a:lnTo>
                  <a:pt x="186616" y="55626"/>
                </a:lnTo>
                <a:lnTo>
                  <a:pt x="196104" y="49765"/>
                </a:lnTo>
                <a:lnTo>
                  <a:pt x="206863" y="43368"/>
                </a:lnTo>
                <a:lnTo>
                  <a:pt x="218076" y="37151"/>
                </a:lnTo>
                <a:lnTo>
                  <a:pt x="229676" y="31184"/>
                </a:lnTo>
                <a:lnTo>
                  <a:pt x="241592" y="25534"/>
                </a:lnTo>
                <a:lnTo>
                  <a:pt x="253757" y="20270"/>
                </a:lnTo>
                <a:lnTo>
                  <a:pt x="266101" y="15461"/>
                </a:lnTo>
                <a:lnTo>
                  <a:pt x="278556" y="11175"/>
                </a:lnTo>
                <a:lnTo>
                  <a:pt x="291053" y="7480"/>
                </a:lnTo>
                <a:lnTo>
                  <a:pt x="303524" y="4446"/>
                </a:lnTo>
                <a:lnTo>
                  <a:pt x="315899" y="2141"/>
                </a:lnTo>
                <a:lnTo>
                  <a:pt x="328109" y="633"/>
                </a:lnTo>
                <a:lnTo>
                  <a:pt x="339617" y="0"/>
                </a:lnTo>
                <a:lnTo>
                  <a:pt x="339617" y="46210"/>
                </a:lnTo>
                <a:lnTo>
                  <a:pt x="327646" y="46939"/>
                </a:lnTo>
                <a:lnTo>
                  <a:pt x="315473" y="48614"/>
                </a:lnTo>
                <a:lnTo>
                  <a:pt x="303157" y="51141"/>
                </a:lnTo>
                <a:lnTo>
                  <a:pt x="290757" y="54420"/>
                </a:lnTo>
                <a:lnTo>
                  <a:pt x="278333" y="58358"/>
                </a:lnTo>
                <a:lnTo>
                  <a:pt x="265945" y="62855"/>
                </a:lnTo>
                <a:lnTo>
                  <a:pt x="253651" y="67817"/>
                </a:lnTo>
                <a:lnTo>
                  <a:pt x="241511" y="73146"/>
                </a:lnTo>
                <a:lnTo>
                  <a:pt x="229584" y="78746"/>
                </a:lnTo>
                <a:lnTo>
                  <a:pt x="217930" y="84521"/>
                </a:lnTo>
                <a:lnTo>
                  <a:pt x="206609" y="90372"/>
                </a:lnTo>
                <a:lnTo>
                  <a:pt x="196104" y="95975"/>
                </a:lnTo>
                <a:lnTo>
                  <a:pt x="183593" y="102209"/>
                </a:lnTo>
                <a:lnTo>
                  <a:pt x="170678" y="107313"/>
                </a:lnTo>
                <a:lnTo>
                  <a:pt x="157632" y="111314"/>
                </a:lnTo>
                <a:lnTo>
                  <a:pt x="144728" y="114236"/>
                </a:lnTo>
                <a:lnTo>
                  <a:pt x="132238" y="116106"/>
                </a:lnTo>
                <a:lnTo>
                  <a:pt x="120435" y="116951"/>
                </a:lnTo>
                <a:lnTo>
                  <a:pt x="109592" y="116795"/>
                </a:lnTo>
                <a:lnTo>
                  <a:pt x="93483" y="114732"/>
                </a:lnTo>
                <a:lnTo>
                  <a:pt x="81730" y="112115"/>
                </a:lnTo>
                <a:lnTo>
                  <a:pt x="69941" y="108632"/>
                </a:lnTo>
                <a:lnTo>
                  <a:pt x="58130" y="104348"/>
                </a:lnTo>
                <a:lnTo>
                  <a:pt x="46312" y="99333"/>
                </a:lnTo>
                <a:lnTo>
                  <a:pt x="34501" y="93652"/>
                </a:lnTo>
                <a:lnTo>
                  <a:pt x="22714" y="87373"/>
                </a:lnTo>
                <a:lnTo>
                  <a:pt x="10964" y="80563"/>
                </a:lnTo>
                <a:close/>
              </a:path>
            </a:pathLst>
          </a:custGeom>
          <a:solidFill>
            <a:srgbClr val="6C4368"/>
          </a:solidFill>
        </p:spPr>
        <p:txBody>
          <a:bodyPr wrap="square" lIns="0" tIns="0" rIns="0" bIns="0" rtlCol="0">
            <a:noAutofit/>
          </a:bodyPr>
          <a:lstStyle/>
          <a:p>
            <a:endParaRPr sz="1758"/>
          </a:p>
        </p:txBody>
      </p:sp>
      <p:sp>
        <p:nvSpPr>
          <p:cNvPr id="2785" name="object 421"/>
          <p:cNvSpPr/>
          <p:nvPr/>
        </p:nvSpPr>
        <p:spPr>
          <a:xfrm>
            <a:off x="1934952" y="2643905"/>
            <a:ext cx="51355" cy="51198"/>
          </a:xfrm>
          <a:custGeom>
            <a:avLst/>
            <a:gdLst/>
            <a:ahLst/>
            <a:cxnLst/>
            <a:rect l="l" t="t" r="r" b="b"/>
            <a:pathLst>
              <a:path w="52591" h="52431">
                <a:moveTo>
                  <a:pt x="52591" y="26659"/>
                </a:moveTo>
                <a:lnTo>
                  <a:pt x="48758" y="40158"/>
                </a:lnTo>
                <a:lnTo>
                  <a:pt x="38761" y="49475"/>
                </a:lnTo>
                <a:lnTo>
                  <a:pt x="26741" y="52431"/>
                </a:lnTo>
                <a:lnTo>
                  <a:pt x="12767" y="48733"/>
                </a:lnTo>
                <a:lnTo>
                  <a:pt x="3219" y="39062"/>
                </a:lnTo>
                <a:lnTo>
                  <a:pt x="0" y="26659"/>
                </a:lnTo>
                <a:lnTo>
                  <a:pt x="3627" y="12927"/>
                </a:lnTo>
                <a:lnTo>
                  <a:pt x="13287" y="3433"/>
                </a:lnTo>
                <a:lnTo>
                  <a:pt x="26741" y="0"/>
                </a:lnTo>
                <a:lnTo>
                  <a:pt x="40079" y="3733"/>
                </a:lnTo>
                <a:lnTo>
                  <a:pt x="49401" y="13655"/>
                </a:lnTo>
                <a:lnTo>
                  <a:pt x="52591" y="26659"/>
                </a:lnTo>
                <a:close/>
              </a:path>
            </a:pathLst>
          </a:custGeom>
          <a:solidFill>
            <a:srgbClr val="EDBC0E"/>
          </a:solidFill>
        </p:spPr>
        <p:txBody>
          <a:bodyPr wrap="square" lIns="0" tIns="0" rIns="0" bIns="0" rtlCol="0">
            <a:noAutofit/>
          </a:bodyPr>
          <a:lstStyle/>
          <a:p>
            <a:endParaRPr sz="1758"/>
          </a:p>
        </p:txBody>
      </p:sp>
      <p:sp>
        <p:nvSpPr>
          <p:cNvPr id="2786" name="object 422"/>
          <p:cNvSpPr/>
          <p:nvPr/>
        </p:nvSpPr>
        <p:spPr>
          <a:xfrm>
            <a:off x="2290968" y="2612677"/>
            <a:ext cx="331633" cy="114202"/>
          </a:xfrm>
          <a:custGeom>
            <a:avLst/>
            <a:gdLst/>
            <a:ahLst/>
            <a:cxnLst/>
            <a:rect l="l" t="t" r="r" b="b"/>
            <a:pathLst>
              <a:path w="339617" h="116951">
                <a:moveTo>
                  <a:pt x="246134" y="114732"/>
                </a:moveTo>
                <a:lnTo>
                  <a:pt x="234434" y="116415"/>
                </a:lnTo>
                <a:lnTo>
                  <a:pt x="230025" y="116795"/>
                </a:lnTo>
                <a:lnTo>
                  <a:pt x="219182" y="116951"/>
                </a:lnTo>
                <a:lnTo>
                  <a:pt x="207378" y="116106"/>
                </a:lnTo>
                <a:lnTo>
                  <a:pt x="194889" y="114236"/>
                </a:lnTo>
                <a:lnTo>
                  <a:pt x="181984" y="111314"/>
                </a:lnTo>
                <a:lnTo>
                  <a:pt x="168939" y="107313"/>
                </a:lnTo>
                <a:lnTo>
                  <a:pt x="156024" y="102209"/>
                </a:lnTo>
                <a:lnTo>
                  <a:pt x="143512" y="95975"/>
                </a:lnTo>
                <a:lnTo>
                  <a:pt x="133008" y="90372"/>
                </a:lnTo>
                <a:lnTo>
                  <a:pt x="121686" y="84521"/>
                </a:lnTo>
                <a:lnTo>
                  <a:pt x="110033" y="78746"/>
                </a:lnTo>
                <a:lnTo>
                  <a:pt x="98106" y="73146"/>
                </a:lnTo>
                <a:lnTo>
                  <a:pt x="85966" y="67817"/>
                </a:lnTo>
                <a:lnTo>
                  <a:pt x="73672" y="62855"/>
                </a:lnTo>
                <a:lnTo>
                  <a:pt x="61284" y="58358"/>
                </a:lnTo>
                <a:lnTo>
                  <a:pt x="48860" y="54420"/>
                </a:lnTo>
                <a:lnTo>
                  <a:pt x="36460" y="51141"/>
                </a:lnTo>
                <a:lnTo>
                  <a:pt x="24144" y="48614"/>
                </a:lnTo>
                <a:lnTo>
                  <a:pt x="11970" y="46939"/>
                </a:lnTo>
                <a:lnTo>
                  <a:pt x="0" y="46210"/>
                </a:lnTo>
                <a:lnTo>
                  <a:pt x="0" y="0"/>
                </a:lnTo>
                <a:lnTo>
                  <a:pt x="11508" y="633"/>
                </a:lnTo>
                <a:lnTo>
                  <a:pt x="23718" y="2141"/>
                </a:lnTo>
                <a:lnTo>
                  <a:pt x="36093" y="4446"/>
                </a:lnTo>
                <a:lnTo>
                  <a:pt x="48563" y="7480"/>
                </a:lnTo>
                <a:lnTo>
                  <a:pt x="61061" y="11175"/>
                </a:lnTo>
                <a:lnTo>
                  <a:pt x="73516" y="15461"/>
                </a:lnTo>
                <a:lnTo>
                  <a:pt x="85860" y="20270"/>
                </a:lnTo>
                <a:lnTo>
                  <a:pt x="98025" y="25534"/>
                </a:lnTo>
                <a:lnTo>
                  <a:pt x="109941" y="31184"/>
                </a:lnTo>
                <a:lnTo>
                  <a:pt x="121540" y="37151"/>
                </a:lnTo>
                <a:lnTo>
                  <a:pt x="132754" y="43368"/>
                </a:lnTo>
                <a:lnTo>
                  <a:pt x="143512" y="49765"/>
                </a:lnTo>
                <a:lnTo>
                  <a:pt x="152972" y="55626"/>
                </a:lnTo>
                <a:lnTo>
                  <a:pt x="163932" y="62167"/>
                </a:lnTo>
                <a:lnTo>
                  <a:pt x="175057" y="68257"/>
                </a:lnTo>
                <a:lnTo>
                  <a:pt x="186434" y="73657"/>
                </a:lnTo>
                <a:lnTo>
                  <a:pt x="198150" y="78125"/>
                </a:lnTo>
                <a:lnTo>
                  <a:pt x="210295" y="81421"/>
                </a:lnTo>
                <a:lnTo>
                  <a:pt x="222954" y="83304"/>
                </a:lnTo>
                <a:lnTo>
                  <a:pt x="236217" y="83534"/>
                </a:lnTo>
                <a:lnTo>
                  <a:pt x="244404" y="83160"/>
                </a:lnTo>
                <a:lnTo>
                  <a:pt x="257284" y="81760"/>
                </a:lnTo>
                <a:lnTo>
                  <a:pt x="269599" y="79421"/>
                </a:lnTo>
                <a:lnTo>
                  <a:pt x="281492" y="76183"/>
                </a:lnTo>
                <a:lnTo>
                  <a:pt x="293106" y="72090"/>
                </a:lnTo>
                <a:lnTo>
                  <a:pt x="304583" y="67181"/>
                </a:lnTo>
                <a:lnTo>
                  <a:pt x="316066" y="61500"/>
                </a:lnTo>
                <a:lnTo>
                  <a:pt x="327696" y="55089"/>
                </a:lnTo>
                <a:lnTo>
                  <a:pt x="339617" y="47987"/>
                </a:lnTo>
                <a:lnTo>
                  <a:pt x="339617" y="73759"/>
                </a:lnTo>
                <a:lnTo>
                  <a:pt x="328652" y="80563"/>
                </a:lnTo>
                <a:lnTo>
                  <a:pt x="316903" y="87373"/>
                </a:lnTo>
                <a:lnTo>
                  <a:pt x="305115" y="93652"/>
                </a:lnTo>
                <a:lnTo>
                  <a:pt x="293305" y="99333"/>
                </a:lnTo>
                <a:lnTo>
                  <a:pt x="281487" y="104348"/>
                </a:lnTo>
                <a:lnTo>
                  <a:pt x="269676" y="108632"/>
                </a:lnTo>
                <a:lnTo>
                  <a:pt x="257886" y="112115"/>
                </a:lnTo>
                <a:lnTo>
                  <a:pt x="246134" y="114732"/>
                </a:lnTo>
                <a:close/>
              </a:path>
            </a:pathLst>
          </a:custGeom>
          <a:solidFill>
            <a:srgbClr val="6C4368"/>
          </a:solidFill>
        </p:spPr>
        <p:txBody>
          <a:bodyPr wrap="square" lIns="0" tIns="0" rIns="0" bIns="0" rtlCol="0">
            <a:noAutofit/>
          </a:bodyPr>
          <a:lstStyle/>
          <a:p>
            <a:endParaRPr sz="1758"/>
          </a:p>
        </p:txBody>
      </p:sp>
      <p:sp>
        <p:nvSpPr>
          <p:cNvPr id="2787" name="object 423"/>
          <p:cNvSpPr/>
          <p:nvPr/>
        </p:nvSpPr>
        <p:spPr>
          <a:xfrm>
            <a:off x="2597354" y="2643905"/>
            <a:ext cx="52226" cy="51198"/>
          </a:xfrm>
          <a:custGeom>
            <a:avLst/>
            <a:gdLst/>
            <a:ahLst/>
            <a:cxnLst/>
            <a:rect l="l" t="t" r="r" b="b"/>
            <a:pathLst>
              <a:path w="53483" h="52431">
                <a:moveTo>
                  <a:pt x="0" y="26659"/>
                </a:moveTo>
                <a:lnTo>
                  <a:pt x="3636" y="13247"/>
                </a:lnTo>
                <a:lnTo>
                  <a:pt x="13363" y="3616"/>
                </a:lnTo>
                <a:lnTo>
                  <a:pt x="26741" y="0"/>
                </a:lnTo>
                <a:lnTo>
                  <a:pt x="40195" y="3433"/>
                </a:lnTo>
                <a:lnTo>
                  <a:pt x="49855" y="12927"/>
                </a:lnTo>
                <a:lnTo>
                  <a:pt x="53483" y="26659"/>
                </a:lnTo>
                <a:lnTo>
                  <a:pt x="50263" y="39062"/>
                </a:lnTo>
                <a:lnTo>
                  <a:pt x="40715" y="48733"/>
                </a:lnTo>
                <a:lnTo>
                  <a:pt x="26741" y="52431"/>
                </a:lnTo>
                <a:lnTo>
                  <a:pt x="14089" y="49249"/>
                </a:lnTo>
                <a:lnTo>
                  <a:pt x="3950" y="39956"/>
                </a:lnTo>
                <a:lnTo>
                  <a:pt x="0" y="26659"/>
                </a:lnTo>
                <a:close/>
              </a:path>
            </a:pathLst>
          </a:custGeom>
          <a:solidFill>
            <a:srgbClr val="EDBC0E"/>
          </a:solidFill>
        </p:spPr>
        <p:txBody>
          <a:bodyPr wrap="square" lIns="0" tIns="0" rIns="0" bIns="0" rtlCol="0">
            <a:noAutofit/>
          </a:bodyPr>
          <a:lstStyle/>
          <a:p>
            <a:endParaRPr sz="1758"/>
          </a:p>
        </p:txBody>
      </p:sp>
      <p:sp>
        <p:nvSpPr>
          <p:cNvPr id="2788" name="object 424"/>
          <p:cNvSpPr/>
          <p:nvPr/>
        </p:nvSpPr>
        <p:spPr>
          <a:xfrm>
            <a:off x="2257893" y="2533698"/>
            <a:ext cx="66152" cy="326282"/>
          </a:xfrm>
          <a:custGeom>
            <a:avLst/>
            <a:gdLst/>
            <a:ahLst/>
            <a:cxnLst/>
            <a:rect l="l" t="t" r="r" b="b"/>
            <a:pathLst>
              <a:path w="67745" h="334137">
                <a:moveTo>
                  <a:pt x="0" y="0"/>
                </a:moveTo>
                <a:lnTo>
                  <a:pt x="67745" y="0"/>
                </a:lnTo>
                <a:lnTo>
                  <a:pt x="67745" y="334137"/>
                </a:lnTo>
                <a:lnTo>
                  <a:pt x="0" y="334137"/>
                </a:lnTo>
                <a:lnTo>
                  <a:pt x="0" y="0"/>
                </a:lnTo>
                <a:close/>
              </a:path>
            </a:pathLst>
          </a:custGeom>
          <a:solidFill>
            <a:srgbClr val="51364F"/>
          </a:solidFill>
        </p:spPr>
        <p:txBody>
          <a:bodyPr wrap="square" lIns="0" tIns="0" rIns="0" bIns="0" rtlCol="0">
            <a:noAutofit/>
          </a:bodyPr>
          <a:lstStyle/>
          <a:p>
            <a:endParaRPr sz="1758"/>
          </a:p>
        </p:txBody>
      </p:sp>
      <p:sp>
        <p:nvSpPr>
          <p:cNvPr id="2789" name="object 425"/>
          <p:cNvSpPr/>
          <p:nvPr/>
        </p:nvSpPr>
        <p:spPr>
          <a:xfrm>
            <a:off x="2117724" y="3050887"/>
            <a:ext cx="140139" cy="155331"/>
          </a:xfrm>
          <a:custGeom>
            <a:avLst/>
            <a:gdLst/>
            <a:ahLst/>
            <a:cxnLst/>
            <a:rect l="l" t="t" r="r" b="b"/>
            <a:pathLst>
              <a:path w="143513" h="159070">
                <a:moveTo>
                  <a:pt x="0" y="0"/>
                </a:moveTo>
                <a:lnTo>
                  <a:pt x="143513" y="0"/>
                </a:lnTo>
                <a:lnTo>
                  <a:pt x="143513" y="159070"/>
                </a:lnTo>
                <a:lnTo>
                  <a:pt x="0" y="159070"/>
                </a:lnTo>
                <a:lnTo>
                  <a:pt x="0" y="0"/>
                </a:lnTo>
                <a:close/>
              </a:path>
            </a:pathLst>
          </a:custGeom>
          <a:solidFill>
            <a:srgbClr val="51364F"/>
          </a:solidFill>
        </p:spPr>
        <p:txBody>
          <a:bodyPr wrap="square" lIns="0" tIns="0" rIns="0" bIns="0" rtlCol="0">
            <a:noAutofit/>
          </a:bodyPr>
          <a:lstStyle/>
          <a:p>
            <a:endParaRPr sz="1758"/>
          </a:p>
        </p:txBody>
      </p:sp>
      <p:sp>
        <p:nvSpPr>
          <p:cNvPr id="2790" name="object 426"/>
          <p:cNvSpPr/>
          <p:nvPr/>
        </p:nvSpPr>
        <p:spPr>
          <a:xfrm>
            <a:off x="1968015" y="3050887"/>
            <a:ext cx="64411" cy="155331"/>
          </a:xfrm>
          <a:custGeom>
            <a:avLst/>
            <a:gdLst/>
            <a:ahLst/>
            <a:cxnLst/>
            <a:rect l="l" t="t" r="r" b="b"/>
            <a:pathLst>
              <a:path w="65962" h="159070">
                <a:moveTo>
                  <a:pt x="0" y="0"/>
                </a:moveTo>
                <a:lnTo>
                  <a:pt x="65962" y="0"/>
                </a:lnTo>
                <a:lnTo>
                  <a:pt x="65962" y="159070"/>
                </a:lnTo>
                <a:lnTo>
                  <a:pt x="0" y="159070"/>
                </a:lnTo>
                <a:lnTo>
                  <a:pt x="0" y="0"/>
                </a:lnTo>
                <a:close/>
              </a:path>
            </a:pathLst>
          </a:custGeom>
          <a:solidFill>
            <a:srgbClr val="51364F"/>
          </a:solidFill>
        </p:spPr>
        <p:txBody>
          <a:bodyPr wrap="square" lIns="0" tIns="0" rIns="0" bIns="0" rtlCol="0">
            <a:noAutofit/>
          </a:bodyPr>
          <a:lstStyle/>
          <a:p>
            <a:endParaRPr sz="1758"/>
          </a:p>
        </p:txBody>
      </p:sp>
      <p:sp>
        <p:nvSpPr>
          <p:cNvPr id="2791" name="object 427"/>
          <p:cNvSpPr/>
          <p:nvPr/>
        </p:nvSpPr>
        <p:spPr>
          <a:xfrm>
            <a:off x="1819172" y="3050887"/>
            <a:ext cx="64411" cy="155331"/>
          </a:xfrm>
          <a:custGeom>
            <a:avLst/>
            <a:gdLst/>
            <a:ahLst/>
            <a:cxnLst/>
            <a:rect l="l" t="t" r="r" b="b"/>
            <a:pathLst>
              <a:path w="65962" h="159070">
                <a:moveTo>
                  <a:pt x="0" y="0"/>
                </a:moveTo>
                <a:lnTo>
                  <a:pt x="65962" y="0"/>
                </a:lnTo>
                <a:lnTo>
                  <a:pt x="65962" y="159070"/>
                </a:lnTo>
                <a:lnTo>
                  <a:pt x="0" y="159070"/>
                </a:lnTo>
                <a:lnTo>
                  <a:pt x="0" y="0"/>
                </a:lnTo>
                <a:close/>
              </a:path>
            </a:pathLst>
          </a:custGeom>
          <a:solidFill>
            <a:srgbClr val="51364F"/>
          </a:solidFill>
        </p:spPr>
        <p:txBody>
          <a:bodyPr wrap="square" lIns="0" tIns="0" rIns="0" bIns="0" rtlCol="0">
            <a:noAutofit/>
          </a:bodyPr>
          <a:lstStyle/>
          <a:p>
            <a:endParaRPr sz="1758"/>
          </a:p>
        </p:txBody>
      </p:sp>
      <p:sp>
        <p:nvSpPr>
          <p:cNvPr id="2792" name="object 428"/>
          <p:cNvSpPr/>
          <p:nvPr/>
        </p:nvSpPr>
        <p:spPr>
          <a:xfrm>
            <a:off x="1496236" y="3050887"/>
            <a:ext cx="237627" cy="155331"/>
          </a:xfrm>
          <a:custGeom>
            <a:avLst/>
            <a:gdLst/>
            <a:ahLst/>
            <a:cxnLst/>
            <a:rect l="l" t="t" r="r" b="b"/>
            <a:pathLst>
              <a:path w="243348" h="159070">
                <a:moveTo>
                  <a:pt x="0" y="0"/>
                </a:moveTo>
                <a:lnTo>
                  <a:pt x="243348" y="0"/>
                </a:lnTo>
                <a:lnTo>
                  <a:pt x="243348" y="159070"/>
                </a:lnTo>
                <a:lnTo>
                  <a:pt x="0" y="159070"/>
                </a:lnTo>
                <a:lnTo>
                  <a:pt x="0" y="0"/>
                </a:lnTo>
                <a:close/>
              </a:path>
            </a:pathLst>
          </a:custGeom>
          <a:solidFill>
            <a:srgbClr val="51364F"/>
          </a:solidFill>
        </p:spPr>
        <p:txBody>
          <a:bodyPr wrap="square" lIns="0" tIns="0" rIns="0" bIns="0" rtlCol="0">
            <a:noAutofit/>
          </a:bodyPr>
          <a:lstStyle/>
          <a:p>
            <a:endParaRPr sz="1758"/>
          </a:p>
        </p:txBody>
      </p:sp>
      <p:sp>
        <p:nvSpPr>
          <p:cNvPr id="2793" name="object 429"/>
          <p:cNvSpPr/>
          <p:nvPr/>
        </p:nvSpPr>
        <p:spPr>
          <a:xfrm>
            <a:off x="2235261" y="2587511"/>
            <a:ext cx="111415" cy="111942"/>
          </a:xfrm>
          <a:custGeom>
            <a:avLst/>
            <a:gdLst/>
            <a:ahLst/>
            <a:cxnLst/>
            <a:rect l="l" t="t" r="r" b="b"/>
            <a:pathLst>
              <a:path w="114097" h="114637">
                <a:moveTo>
                  <a:pt x="114097" y="56874"/>
                </a:moveTo>
                <a:lnTo>
                  <a:pt x="112278" y="71356"/>
                </a:lnTo>
                <a:lnTo>
                  <a:pt x="107134" y="84476"/>
                </a:lnTo>
                <a:lnTo>
                  <a:pt x="99136" y="95784"/>
                </a:lnTo>
                <a:lnTo>
                  <a:pt x="88756" y="104832"/>
                </a:lnTo>
                <a:lnTo>
                  <a:pt x="76464" y="111170"/>
                </a:lnTo>
                <a:lnTo>
                  <a:pt x="62731" y="114350"/>
                </a:lnTo>
                <a:lnTo>
                  <a:pt x="57048" y="114637"/>
                </a:lnTo>
                <a:lnTo>
                  <a:pt x="42878" y="112820"/>
                </a:lnTo>
                <a:lnTo>
                  <a:pt x="29964" y="107668"/>
                </a:lnTo>
                <a:lnTo>
                  <a:pt x="18777" y="99631"/>
                </a:lnTo>
                <a:lnTo>
                  <a:pt x="9788" y="89156"/>
                </a:lnTo>
                <a:lnTo>
                  <a:pt x="3468" y="76694"/>
                </a:lnTo>
                <a:lnTo>
                  <a:pt x="287" y="62693"/>
                </a:lnTo>
                <a:lnTo>
                  <a:pt x="0" y="56874"/>
                </a:lnTo>
                <a:lnTo>
                  <a:pt x="1847" y="42641"/>
                </a:lnTo>
                <a:lnTo>
                  <a:pt x="7067" y="29684"/>
                </a:lnTo>
                <a:lnTo>
                  <a:pt x="15178" y="18483"/>
                </a:lnTo>
                <a:lnTo>
                  <a:pt x="25698" y="9518"/>
                </a:lnTo>
                <a:lnTo>
                  <a:pt x="38145" y="3271"/>
                </a:lnTo>
                <a:lnTo>
                  <a:pt x="52037" y="222"/>
                </a:lnTo>
                <a:lnTo>
                  <a:pt x="57048" y="0"/>
                </a:lnTo>
                <a:lnTo>
                  <a:pt x="71325" y="1841"/>
                </a:lnTo>
                <a:lnTo>
                  <a:pt x="84322" y="7045"/>
                </a:lnTo>
                <a:lnTo>
                  <a:pt x="95557" y="15132"/>
                </a:lnTo>
                <a:lnTo>
                  <a:pt x="104549" y="25620"/>
                </a:lnTo>
                <a:lnTo>
                  <a:pt x="110815" y="38029"/>
                </a:lnTo>
                <a:lnTo>
                  <a:pt x="113873" y="51878"/>
                </a:lnTo>
                <a:lnTo>
                  <a:pt x="114097" y="56874"/>
                </a:lnTo>
                <a:close/>
              </a:path>
            </a:pathLst>
          </a:custGeom>
          <a:solidFill>
            <a:srgbClr val="EDBC0E"/>
          </a:solidFill>
        </p:spPr>
        <p:txBody>
          <a:bodyPr wrap="square" lIns="0" tIns="0" rIns="0" bIns="0" rtlCol="0">
            <a:noAutofit/>
          </a:bodyPr>
          <a:lstStyle/>
          <a:p>
            <a:endParaRPr sz="1758"/>
          </a:p>
        </p:txBody>
      </p:sp>
      <p:sp>
        <p:nvSpPr>
          <p:cNvPr id="2794" name="object 430"/>
          <p:cNvSpPr/>
          <p:nvPr/>
        </p:nvSpPr>
        <p:spPr>
          <a:xfrm>
            <a:off x="2248317" y="2452134"/>
            <a:ext cx="85301" cy="85042"/>
          </a:xfrm>
          <a:custGeom>
            <a:avLst/>
            <a:gdLst/>
            <a:ahLst/>
            <a:cxnLst/>
            <a:rect l="l" t="t" r="r" b="b"/>
            <a:pathLst>
              <a:path w="87355" h="87089">
                <a:moveTo>
                  <a:pt x="87355" y="43544"/>
                </a:moveTo>
                <a:lnTo>
                  <a:pt x="84993" y="57669"/>
                </a:lnTo>
                <a:lnTo>
                  <a:pt x="78436" y="69872"/>
                </a:lnTo>
                <a:lnTo>
                  <a:pt x="68477" y="79362"/>
                </a:lnTo>
                <a:lnTo>
                  <a:pt x="55910" y="85348"/>
                </a:lnTo>
                <a:lnTo>
                  <a:pt x="43677" y="87089"/>
                </a:lnTo>
                <a:lnTo>
                  <a:pt x="29509" y="84734"/>
                </a:lnTo>
                <a:lnTo>
                  <a:pt x="17268" y="78196"/>
                </a:lnTo>
                <a:lnTo>
                  <a:pt x="7749" y="68268"/>
                </a:lnTo>
                <a:lnTo>
                  <a:pt x="1746" y="55740"/>
                </a:lnTo>
                <a:lnTo>
                  <a:pt x="0" y="43544"/>
                </a:lnTo>
                <a:lnTo>
                  <a:pt x="2362" y="29419"/>
                </a:lnTo>
                <a:lnTo>
                  <a:pt x="8919" y="17216"/>
                </a:lnTo>
                <a:lnTo>
                  <a:pt x="18878" y="7726"/>
                </a:lnTo>
                <a:lnTo>
                  <a:pt x="31444" y="1740"/>
                </a:lnTo>
                <a:lnTo>
                  <a:pt x="43677" y="0"/>
                </a:lnTo>
                <a:lnTo>
                  <a:pt x="57846" y="2355"/>
                </a:lnTo>
                <a:lnTo>
                  <a:pt x="70086" y="8892"/>
                </a:lnTo>
                <a:lnTo>
                  <a:pt x="79605" y="18820"/>
                </a:lnTo>
                <a:lnTo>
                  <a:pt x="85609" y="31348"/>
                </a:lnTo>
                <a:lnTo>
                  <a:pt x="87355" y="43544"/>
                </a:lnTo>
                <a:close/>
              </a:path>
            </a:pathLst>
          </a:custGeom>
          <a:solidFill>
            <a:srgbClr val="EDDA0B"/>
          </a:solidFill>
        </p:spPr>
        <p:txBody>
          <a:bodyPr wrap="square" lIns="0" tIns="0" rIns="0" bIns="0" rtlCol="0">
            <a:noAutofit/>
          </a:bodyPr>
          <a:lstStyle/>
          <a:p>
            <a:endParaRPr sz="1758"/>
          </a:p>
        </p:txBody>
      </p:sp>
      <p:sp>
        <p:nvSpPr>
          <p:cNvPr id="2795" name="object 431"/>
          <p:cNvSpPr/>
          <p:nvPr/>
        </p:nvSpPr>
        <p:spPr>
          <a:xfrm>
            <a:off x="2264856" y="2617003"/>
            <a:ext cx="52226" cy="52066"/>
          </a:xfrm>
          <a:custGeom>
            <a:avLst/>
            <a:gdLst/>
            <a:ahLst/>
            <a:cxnLst/>
            <a:rect l="l" t="t" r="r" b="b"/>
            <a:pathLst>
              <a:path w="53483" h="53319">
                <a:moveTo>
                  <a:pt x="53483" y="26659"/>
                </a:moveTo>
                <a:lnTo>
                  <a:pt x="49855" y="40392"/>
                </a:lnTo>
                <a:lnTo>
                  <a:pt x="40195" y="49886"/>
                </a:lnTo>
                <a:lnTo>
                  <a:pt x="26741" y="53319"/>
                </a:lnTo>
                <a:lnTo>
                  <a:pt x="12966" y="49703"/>
                </a:lnTo>
                <a:lnTo>
                  <a:pt x="3443" y="40072"/>
                </a:lnTo>
                <a:lnTo>
                  <a:pt x="0" y="26659"/>
                </a:lnTo>
                <a:lnTo>
                  <a:pt x="3627" y="13322"/>
                </a:lnTo>
                <a:lnTo>
                  <a:pt x="13287" y="3625"/>
                </a:lnTo>
                <a:lnTo>
                  <a:pt x="26741" y="0"/>
                </a:lnTo>
                <a:lnTo>
                  <a:pt x="40516" y="3816"/>
                </a:lnTo>
                <a:lnTo>
                  <a:pt x="50039" y="13642"/>
                </a:lnTo>
                <a:lnTo>
                  <a:pt x="53483" y="26659"/>
                </a:lnTo>
                <a:close/>
              </a:path>
            </a:pathLst>
          </a:custGeom>
          <a:solidFill>
            <a:srgbClr val="EDDA0B"/>
          </a:solidFill>
        </p:spPr>
        <p:txBody>
          <a:bodyPr wrap="square" lIns="0" tIns="0" rIns="0" bIns="0" rtlCol="0">
            <a:noAutofit/>
          </a:bodyPr>
          <a:lstStyle/>
          <a:p>
            <a:endParaRPr sz="1758"/>
          </a:p>
        </p:txBody>
      </p:sp>
      <p:sp>
        <p:nvSpPr>
          <p:cNvPr id="2796" name="object 432"/>
          <p:cNvSpPr/>
          <p:nvPr/>
        </p:nvSpPr>
        <p:spPr>
          <a:xfrm>
            <a:off x="1962786" y="3306013"/>
            <a:ext cx="656304" cy="74628"/>
          </a:xfrm>
          <a:custGeom>
            <a:avLst/>
            <a:gdLst/>
            <a:ahLst/>
            <a:cxnLst/>
            <a:rect l="l" t="t" r="r" b="b"/>
            <a:pathLst>
              <a:path w="672104" h="76425">
                <a:moveTo>
                  <a:pt x="0" y="76425"/>
                </a:moveTo>
                <a:lnTo>
                  <a:pt x="0" y="0"/>
                </a:lnTo>
                <a:lnTo>
                  <a:pt x="672104" y="0"/>
                </a:lnTo>
                <a:lnTo>
                  <a:pt x="672104" y="76425"/>
                </a:lnTo>
                <a:lnTo>
                  <a:pt x="0" y="76425"/>
                </a:lnTo>
                <a:close/>
              </a:path>
            </a:pathLst>
          </a:custGeom>
          <a:solidFill>
            <a:srgbClr val="6C4368"/>
          </a:solidFill>
        </p:spPr>
        <p:txBody>
          <a:bodyPr wrap="square" lIns="0" tIns="0" rIns="0" bIns="0" rtlCol="0">
            <a:noAutofit/>
          </a:bodyPr>
          <a:lstStyle/>
          <a:p>
            <a:endParaRPr sz="1758"/>
          </a:p>
        </p:txBody>
      </p:sp>
      <p:sp>
        <p:nvSpPr>
          <p:cNvPr id="2797" name="object 433"/>
          <p:cNvSpPr/>
          <p:nvPr/>
        </p:nvSpPr>
        <p:spPr>
          <a:xfrm>
            <a:off x="2241354" y="2518945"/>
            <a:ext cx="99228" cy="36446"/>
          </a:xfrm>
          <a:custGeom>
            <a:avLst/>
            <a:gdLst/>
            <a:ahLst/>
            <a:cxnLst/>
            <a:rect l="l" t="t" r="r" b="b"/>
            <a:pathLst>
              <a:path w="101617" h="37323">
                <a:moveTo>
                  <a:pt x="101617" y="18661"/>
                </a:moveTo>
                <a:lnTo>
                  <a:pt x="96655" y="31249"/>
                </a:lnTo>
                <a:lnTo>
                  <a:pt x="84139" y="37283"/>
                </a:lnTo>
                <a:lnTo>
                  <a:pt x="82898" y="37323"/>
                </a:lnTo>
                <a:lnTo>
                  <a:pt x="18719" y="37323"/>
                </a:lnTo>
                <a:lnTo>
                  <a:pt x="5746" y="32056"/>
                </a:lnTo>
                <a:lnTo>
                  <a:pt x="36" y="19802"/>
                </a:lnTo>
                <a:lnTo>
                  <a:pt x="0" y="18661"/>
                </a:lnTo>
                <a:lnTo>
                  <a:pt x="4962" y="5728"/>
                </a:lnTo>
                <a:lnTo>
                  <a:pt x="17478" y="36"/>
                </a:lnTo>
                <a:lnTo>
                  <a:pt x="18719" y="0"/>
                </a:lnTo>
                <a:lnTo>
                  <a:pt x="82898" y="0"/>
                </a:lnTo>
                <a:lnTo>
                  <a:pt x="95871" y="4947"/>
                </a:lnTo>
                <a:lnTo>
                  <a:pt x="101581" y="17424"/>
                </a:lnTo>
                <a:lnTo>
                  <a:pt x="101617" y="18661"/>
                </a:lnTo>
                <a:close/>
              </a:path>
            </a:pathLst>
          </a:custGeom>
          <a:solidFill>
            <a:srgbClr val="EDBC0E"/>
          </a:solidFill>
        </p:spPr>
        <p:txBody>
          <a:bodyPr wrap="square" lIns="0" tIns="0" rIns="0" bIns="0" rtlCol="0">
            <a:noAutofit/>
          </a:bodyPr>
          <a:lstStyle/>
          <a:p>
            <a:endParaRPr sz="1758"/>
          </a:p>
        </p:txBody>
      </p:sp>
      <p:sp>
        <p:nvSpPr>
          <p:cNvPr id="2798" name="object 434"/>
          <p:cNvSpPr/>
          <p:nvPr/>
        </p:nvSpPr>
        <p:spPr>
          <a:xfrm>
            <a:off x="2359709" y="3206216"/>
            <a:ext cx="112285" cy="99794"/>
          </a:xfrm>
          <a:custGeom>
            <a:avLst/>
            <a:gdLst/>
            <a:ahLst/>
            <a:cxnLst/>
            <a:rect l="l" t="t" r="r" b="b"/>
            <a:pathLst>
              <a:path w="114988" h="102196">
                <a:moveTo>
                  <a:pt x="0" y="0"/>
                </a:moveTo>
                <a:lnTo>
                  <a:pt x="114988" y="0"/>
                </a:lnTo>
                <a:lnTo>
                  <a:pt x="114988" y="102196"/>
                </a:lnTo>
                <a:lnTo>
                  <a:pt x="0" y="102196"/>
                </a:lnTo>
                <a:lnTo>
                  <a:pt x="0" y="0"/>
                </a:lnTo>
                <a:close/>
              </a:path>
            </a:pathLst>
          </a:custGeom>
          <a:solidFill>
            <a:srgbClr val="6C4368"/>
          </a:solidFill>
        </p:spPr>
        <p:txBody>
          <a:bodyPr wrap="square" lIns="0" tIns="0" rIns="0" bIns="0" rtlCol="0">
            <a:noAutofit/>
          </a:bodyPr>
          <a:lstStyle/>
          <a:p>
            <a:endParaRPr sz="1758"/>
          </a:p>
        </p:txBody>
      </p:sp>
      <p:sp>
        <p:nvSpPr>
          <p:cNvPr id="2799" name="object 435"/>
          <p:cNvSpPr/>
          <p:nvPr/>
        </p:nvSpPr>
        <p:spPr>
          <a:xfrm>
            <a:off x="1514529" y="3358945"/>
            <a:ext cx="826908" cy="0"/>
          </a:xfrm>
          <a:custGeom>
            <a:avLst/>
            <a:gdLst/>
            <a:ahLst/>
            <a:cxnLst/>
            <a:rect l="l" t="t" r="r" b="b"/>
            <a:pathLst>
              <a:path w="846815">
                <a:moveTo>
                  <a:pt x="0" y="0"/>
                </a:moveTo>
                <a:lnTo>
                  <a:pt x="846815" y="0"/>
                </a:lnTo>
              </a:path>
            </a:pathLst>
          </a:custGeom>
          <a:ln w="45703">
            <a:solidFill>
              <a:srgbClr val="BDBBB8"/>
            </a:solidFill>
            <a:prstDash val="dash"/>
          </a:ln>
        </p:spPr>
        <p:txBody>
          <a:bodyPr wrap="square" lIns="0" tIns="0" rIns="0" bIns="0" rtlCol="0">
            <a:noAutofit/>
          </a:bodyPr>
          <a:lstStyle/>
          <a:p>
            <a:endParaRPr sz="1758"/>
          </a:p>
        </p:txBody>
      </p:sp>
      <p:sp>
        <p:nvSpPr>
          <p:cNvPr id="2800" name="object 436"/>
          <p:cNvSpPr/>
          <p:nvPr/>
        </p:nvSpPr>
        <p:spPr>
          <a:xfrm>
            <a:off x="1477957" y="2859974"/>
            <a:ext cx="899154" cy="190910"/>
          </a:xfrm>
          <a:custGeom>
            <a:avLst/>
            <a:gdLst/>
            <a:ahLst/>
            <a:cxnLst/>
            <a:rect l="l" t="t" r="r" b="b"/>
            <a:pathLst>
              <a:path w="920800" h="195506">
                <a:moveTo>
                  <a:pt x="0" y="195506"/>
                </a:moveTo>
                <a:lnTo>
                  <a:pt x="0" y="0"/>
                </a:lnTo>
                <a:lnTo>
                  <a:pt x="920800" y="0"/>
                </a:lnTo>
                <a:lnTo>
                  <a:pt x="920800" y="195506"/>
                </a:lnTo>
                <a:lnTo>
                  <a:pt x="0" y="195506"/>
                </a:lnTo>
                <a:close/>
              </a:path>
            </a:pathLst>
          </a:custGeom>
          <a:solidFill>
            <a:srgbClr val="D2641C"/>
          </a:solidFill>
        </p:spPr>
        <p:txBody>
          <a:bodyPr wrap="square" lIns="0" tIns="0" rIns="0" bIns="0" rtlCol="0">
            <a:noAutofit/>
          </a:bodyPr>
          <a:lstStyle/>
          <a:p>
            <a:endParaRPr sz="1758"/>
          </a:p>
        </p:txBody>
      </p:sp>
      <p:sp>
        <p:nvSpPr>
          <p:cNvPr id="2801" name="object 437"/>
          <p:cNvSpPr/>
          <p:nvPr/>
        </p:nvSpPr>
        <p:spPr>
          <a:xfrm>
            <a:off x="1496239" y="3050903"/>
            <a:ext cx="863466" cy="286365"/>
          </a:xfrm>
          <a:custGeom>
            <a:avLst/>
            <a:gdLst/>
            <a:ahLst/>
            <a:cxnLst/>
            <a:rect l="l" t="t" r="r" b="b"/>
            <a:pathLst>
              <a:path w="884253" h="293259">
                <a:moveTo>
                  <a:pt x="0" y="293259"/>
                </a:moveTo>
                <a:lnTo>
                  <a:pt x="0" y="0"/>
                </a:lnTo>
                <a:lnTo>
                  <a:pt x="884253" y="0"/>
                </a:lnTo>
                <a:lnTo>
                  <a:pt x="884253" y="293259"/>
                </a:lnTo>
                <a:lnTo>
                  <a:pt x="0" y="293259"/>
                </a:lnTo>
                <a:close/>
              </a:path>
            </a:pathLst>
          </a:custGeom>
          <a:solidFill>
            <a:srgbClr val="DCDBDA"/>
          </a:solidFill>
        </p:spPr>
        <p:txBody>
          <a:bodyPr wrap="square" lIns="0" tIns="0" rIns="0" bIns="0" rtlCol="0">
            <a:noAutofit/>
          </a:bodyPr>
          <a:lstStyle/>
          <a:p>
            <a:endParaRPr sz="1758"/>
          </a:p>
        </p:txBody>
      </p:sp>
      <p:sp>
        <p:nvSpPr>
          <p:cNvPr id="2802" name="object 438"/>
          <p:cNvSpPr/>
          <p:nvPr/>
        </p:nvSpPr>
        <p:spPr>
          <a:xfrm>
            <a:off x="1496236" y="3063467"/>
            <a:ext cx="237627" cy="0"/>
          </a:xfrm>
          <a:custGeom>
            <a:avLst/>
            <a:gdLst/>
            <a:ahLst/>
            <a:cxnLst/>
            <a:rect l="l" t="t" r="r" b="b"/>
            <a:pathLst>
              <a:path w="243348">
                <a:moveTo>
                  <a:pt x="0" y="0"/>
                </a:moveTo>
                <a:lnTo>
                  <a:pt x="243348" y="0"/>
                </a:lnTo>
              </a:path>
            </a:pathLst>
          </a:custGeom>
          <a:ln w="27041">
            <a:solidFill>
              <a:srgbClr val="A0B9B4"/>
            </a:solidFill>
            <a:prstDash val="dash"/>
          </a:ln>
        </p:spPr>
        <p:txBody>
          <a:bodyPr wrap="square" lIns="0" tIns="0" rIns="0" bIns="0" rtlCol="0">
            <a:noAutofit/>
          </a:bodyPr>
          <a:lstStyle/>
          <a:p>
            <a:endParaRPr sz="1758"/>
          </a:p>
        </p:txBody>
      </p:sp>
      <p:sp>
        <p:nvSpPr>
          <p:cNvPr id="2803" name="object 439"/>
          <p:cNvSpPr/>
          <p:nvPr/>
        </p:nvSpPr>
        <p:spPr>
          <a:xfrm>
            <a:off x="2156892" y="3101224"/>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04" name="object 440"/>
          <p:cNvSpPr/>
          <p:nvPr/>
        </p:nvSpPr>
        <p:spPr>
          <a:xfrm>
            <a:off x="2186051" y="3109034"/>
            <a:ext cx="0" cy="65082"/>
          </a:xfrm>
          <a:custGeom>
            <a:avLst/>
            <a:gdLst/>
            <a:ahLst/>
            <a:cxnLst/>
            <a:rect l="l" t="t" r="r" b="b"/>
            <a:pathLst>
              <a:path h="66649">
                <a:moveTo>
                  <a:pt x="0" y="66649"/>
                </a:moveTo>
                <a:lnTo>
                  <a:pt x="0" y="0"/>
                </a:lnTo>
              </a:path>
            </a:pathLst>
          </a:custGeom>
          <a:ln w="46730">
            <a:solidFill>
              <a:srgbClr val="76AABD"/>
            </a:solidFill>
            <a:prstDash val="dash"/>
          </a:ln>
        </p:spPr>
        <p:txBody>
          <a:bodyPr wrap="square" lIns="0" tIns="0" rIns="0" bIns="0" rtlCol="0">
            <a:noAutofit/>
          </a:bodyPr>
          <a:lstStyle/>
          <a:p>
            <a:endParaRPr sz="1758"/>
          </a:p>
        </p:txBody>
      </p:sp>
      <p:sp>
        <p:nvSpPr>
          <p:cNvPr id="2805" name="object 441"/>
          <p:cNvSpPr/>
          <p:nvPr/>
        </p:nvSpPr>
        <p:spPr>
          <a:xfrm>
            <a:off x="2263085" y="3101224"/>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06" name="object 442"/>
          <p:cNvSpPr/>
          <p:nvPr/>
        </p:nvSpPr>
        <p:spPr>
          <a:xfrm>
            <a:off x="2292244" y="3109034"/>
            <a:ext cx="0" cy="65082"/>
          </a:xfrm>
          <a:custGeom>
            <a:avLst/>
            <a:gdLst/>
            <a:ahLst/>
            <a:cxnLst/>
            <a:rect l="l" t="t" r="r" b="b"/>
            <a:pathLst>
              <a:path h="66649">
                <a:moveTo>
                  <a:pt x="0" y="66649"/>
                </a:moveTo>
                <a:lnTo>
                  <a:pt x="0" y="0"/>
                </a:lnTo>
              </a:path>
            </a:pathLst>
          </a:custGeom>
          <a:ln w="46730">
            <a:solidFill>
              <a:srgbClr val="76AABD"/>
            </a:solidFill>
            <a:prstDash val="dash"/>
          </a:ln>
        </p:spPr>
        <p:txBody>
          <a:bodyPr wrap="square" lIns="0" tIns="0" rIns="0" bIns="0" rtlCol="0">
            <a:noAutofit/>
          </a:bodyPr>
          <a:lstStyle/>
          <a:p>
            <a:endParaRPr sz="1758"/>
          </a:p>
        </p:txBody>
      </p:sp>
      <p:sp>
        <p:nvSpPr>
          <p:cNvPr id="2807" name="object 443"/>
          <p:cNvSpPr/>
          <p:nvPr/>
        </p:nvSpPr>
        <p:spPr>
          <a:xfrm>
            <a:off x="2156892" y="3228788"/>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08" name="object 444"/>
          <p:cNvSpPr/>
          <p:nvPr/>
        </p:nvSpPr>
        <p:spPr>
          <a:xfrm>
            <a:off x="2186051" y="3236598"/>
            <a:ext cx="0" cy="65082"/>
          </a:xfrm>
          <a:custGeom>
            <a:avLst/>
            <a:gdLst/>
            <a:ahLst/>
            <a:cxnLst/>
            <a:rect l="l" t="t" r="r" b="b"/>
            <a:pathLst>
              <a:path h="66649">
                <a:moveTo>
                  <a:pt x="0" y="66649"/>
                </a:moveTo>
                <a:lnTo>
                  <a:pt x="0" y="0"/>
                </a:lnTo>
              </a:path>
            </a:pathLst>
          </a:custGeom>
          <a:ln w="46730">
            <a:solidFill>
              <a:srgbClr val="76AABD"/>
            </a:solidFill>
            <a:prstDash val="dash"/>
          </a:ln>
        </p:spPr>
        <p:txBody>
          <a:bodyPr wrap="square" lIns="0" tIns="0" rIns="0" bIns="0" rtlCol="0">
            <a:noAutofit/>
          </a:bodyPr>
          <a:lstStyle/>
          <a:p>
            <a:endParaRPr sz="1758"/>
          </a:p>
        </p:txBody>
      </p:sp>
      <p:sp>
        <p:nvSpPr>
          <p:cNvPr id="2809" name="object 445"/>
          <p:cNvSpPr/>
          <p:nvPr/>
        </p:nvSpPr>
        <p:spPr>
          <a:xfrm>
            <a:off x="2263085" y="3228788"/>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10" name="object 446"/>
          <p:cNvSpPr/>
          <p:nvPr/>
        </p:nvSpPr>
        <p:spPr>
          <a:xfrm>
            <a:off x="2292244" y="3236598"/>
            <a:ext cx="0" cy="65082"/>
          </a:xfrm>
          <a:custGeom>
            <a:avLst/>
            <a:gdLst/>
            <a:ahLst/>
            <a:cxnLst/>
            <a:rect l="l" t="t" r="r" b="b"/>
            <a:pathLst>
              <a:path h="66649">
                <a:moveTo>
                  <a:pt x="0" y="66649"/>
                </a:moveTo>
                <a:lnTo>
                  <a:pt x="0" y="0"/>
                </a:lnTo>
              </a:path>
            </a:pathLst>
          </a:custGeom>
          <a:ln w="46730">
            <a:solidFill>
              <a:srgbClr val="76AABD"/>
            </a:solidFill>
            <a:prstDash val="dash"/>
          </a:ln>
        </p:spPr>
        <p:txBody>
          <a:bodyPr wrap="square" lIns="0" tIns="0" rIns="0" bIns="0" rtlCol="0">
            <a:noAutofit/>
          </a:bodyPr>
          <a:lstStyle/>
          <a:p>
            <a:endParaRPr sz="1758"/>
          </a:p>
        </p:txBody>
      </p:sp>
      <p:sp>
        <p:nvSpPr>
          <p:cNvPr id="2811" name="object 447"/>
          <p:cNvSpPr/>
          <p:nvPr/>
        </p:nvSpPr>
        <p:spPr>
          <a:xfrm>
            <a:off x="1836574" y="3319033"/>
            <a:ext cx="0" cy="18222"/>
          </a:xfrm>
          <a:custGeom>
            <a:avLst/>
            <a:gdLst/>
            <a:ahLst/>
            <a:cxnLst/>
            <a:rect l="l" t="t" r="r" b="b"/>
            <a:pathLst>
              <a:path h="18661">
                <a:moveTo>
                  <a:pt x="0" y="18661"/>
                </a:moveTo>
                <a:lnTo>
                  <a:pt x="0" y="0"/>
                </a:lnTo>
                <a:lnTo>
                  <a:pt x="0" y="18661"/>
                </a:lnTo>
                <a:close/>
              </a:path>
            </a:pathLst>
          </a:custGeom>
          <a:solidFill>
            <a:srgbClr val="A6AEAC"/>
          </a:solidFill>
        </p:spPr>
        <p:txBody>
          <a:bodyPr wrap="square" lIns="0" tIns="0" rIns="0" bIns="0" rtlCol="0">
            <a:noAutofit/>
          </a:bodyPr>
          <a:lstStyle/>
          <a:p>
            <a:endParaRPr sz="1758"/>
          </a:p>
        </p:txBody>
      </p:sp>
      <p:sp>
        <p:nvSpPr>
          <p:cNvPr id="2812" name="object 448"/>
          <p:cNvSpPr/>
          <p:nvPr/>
        </p:nvSpPr>
        <p:spPr>
          <a:xfrm>
            <a:off x="1828741" y="3319027"/>
            <a:ext cx="7833" cy="0"/>
          </a:xfrm>
          <a:custGeom>
            <a:avLst/>
            <a:gdLst/>
            <a:ahLst/>
            <a:cxnLst/>
            <a:rect l="l" t="t" r="r" b="b"/>
            <a:pathLst>
              <a:path w="8022">
                <a:moveTo>
                  <a:pt x="0" y="0"/>
                </a:moveTo>
                <a:lnTo>
                  <a:pt x="8022" y="0"/>
                </a:lnTo>
                <a:lnTo>
                  <a:pt x="0" y="0"/>
                </a:lnTo>
                <a:close/>
              </a:path>
            </a:pathLst>
          </a:custGeom>
          <a:solidFill>
            <a:srgbClr val="A6AEAC"/>
          </a:solidFill>
        </p:spPr>
        <p:txBody>
          <a:bodyPr wrap="square" lIns="0" tIns="0" rIns="0" bIns="0" rtlCol="0">
            <a:noAutofit/>
          </a:bodyPr>
          <a:lstStyle/>
          <a:p>
            <a:endParaRPr sz="1758"/>
          </a:p>
        </p:txBody>
      </p:sp>
      <p:sp>
        <p:nvSpPr>
          <p:cNvPr id="2813" name="object 449"/>
          <p:cNvSpPr/>
          <p:nvPr/>
        </p:nvSpPr>
        <p:spPr>
          <a:xfrm>
            <a:off x="2014156" y="3328138"/>
            <a:ext cx="870" cy="0"/>
          </a:xfrm>
          <a:custGeom>
            <a:avLst/>
            <a:gdLst/>
            <a:ahLst/>
            <a:cxnLst/>
            <a:rect l="l" t="t" r="r" b="b"/>
            <a:pathLst>
              <a:path w="891">
                <a:moveTo>
                  <a:pt x="0" y="0"/>
                </a:moveTo>
                <a:lnTo>
                  <a:pt x="891" y="0"/>
                </a:lnTo>
              </a:path>
            </a:pathLst>
          </a:custGeom>
          <a:ln w="19931">
            <a:solidFill>
              <a:srgbClr val="A6AEAC"/>
            </a:solidFill>
            <a:prstDash val="dash"/>
          </a:ln>
        </p:spPr>
        <p:txBody>
          <a:bodyPr wrap="square" lIns="0" tIns="0" rIns="0" bIns="0" rtlCol="0">
            <a:noAutofit/>
          </a:bodyPr>
          <a:lstStyle/>
          <a:p>
            <a:endParaRPr sz="1758"/>
          </a:p>
        </p:txBody>
      </p:sp>
      <p:sp>
        <p:nvSpPr>
          <p:cNvPr id="2814" name="object 450"/>
          <p:cNvSpPr/>
          <p:nvPr/>
        </p:nvSpPr>
        <p:spPr>
          <a:xfrm>
            <a:off x="2263085" y="3101234"/>
            <a:ext cx="58318" cy="17355"/>
          </a:xfrm>
          <a:custGeom>
            <a:avLst/>
            <a:gdLst/>
            <a:ahLst/>
            <a:cxnLst/>
            <a:rect l="l" t="t" r="r" b="b"/>
            <a:pathLst>
              <a:path w="59722" h="17773">
                <a:moveTo>
                  <a:pt x="59722" y="0"/>
                </a:moveTo>
                <a:lnTo>
                  <a:pt x="59722" y="17773"/>
                </a:lnTo>
                <a:lnTo>
                  <a:pt x="52591" y="17773"/>
                </a:lnTo>
                <a:lnTo>
                  <a:pt x="52591" y="7997"/>
                </a:lnTo>
                <a:lnTo>
                  <a:pt x="7131" y="7997"/>
                </a:lnTo>
                <a:lnTo>
                  <a:pt x="7131" y="8886"/>
                </a:lnTo>
                <a:lnTo>
                  <a:pt x="0" y="888"/>
                </a:lnTo>
                <a:lnTo>
                  <a:pt x="0" y="0"/>
                </a:lnTo>
                <a:lnTo>
                  <a:pt x="59722" y="0"/>
                </a:lnTo>
                <a:close/>
              </a:path>
            </a:pathLst>
          </a:custGeom>
          <a:solidFill>
            <a:srgbClr val="B4BDBA"/>
          </a:solidFill>
        </p:spPr>
        <p:txBody>
          <a:bodyPr wrap="square" lIns="0" tIns="0" rIns="0" bIns="0" rtlCol="0">
            <a:noAutofit/>
          </a:bodyPr>
          <a:lstStyle/>
          <a:p>
            <a:endParaRPr sz="1758"/>
          </a:p>
        </p:txBody>
      </p:sp>
      <p:sp>
        <p:nvSpPr>
          <p:cNvPr id="2815" name="object 451"/>
          <p:cNvSpPr/>
          <p:nvPr/>
        </p:nvSpPr>
        <p:spPr>
          <a:xfrm>
            <a:off x="2270048" y="3109031"/>
            <a:ext cx="44391" cy="11280"/>
          </a:xfrm>
          <a:custGeom>
            <a:avLst/>
            <a:gdLst/>
            <a:ahLst/>
            <a:cxnLst/>
            <a:rect l="l" t="t" r="r" b="b"/>
            <a:pathLst>
              <a:path w="45460" h="11552">
                <a:moveTo>
                  <a:pt x="0" y="0"/>
                </a:moveTo>
                <a:lnTo>
                  <a:pt x="45460" y="0"/>
                </a:lnTo>
                <a:lnTo>
                  <a:pt x="45460" y="9775"/>
                </a:lnTo>
                <a:lnTo>
                  <a:pt x="11588" y="9775"/>
                </a:lnTo>
                <a:lnTo>
                  <a:pt x="11588" y="11552"/>
                </a:lnTo>
                <a:lnTo>
                  <a:pt x="0" y="888"/>
                </a:lnTo>
                <a:lnTo>
                  <a:pt x="0" y="0"/>
                </a:lnTo>
                <a:close/>
              </a:path>
            </a:pathLst>
          </a:custGeom>
          <a:solidFill>
            <a:srgbClr val="5D909D"/>
          </a:solidFill>
        </p:spPr>
        <p:txBody>
          <a:bodyPr wrap="square" lIns="0" tIns="0" rIns="0" bIns="0" rtlCol="0">
            <a:noAutofit/>
          </a:bodyPr>
          <a:lstStyle/>
          <a:p>
            <a:endParaRPr sz="1758"/>
          </a:p>
        </p:txBody>
      </p:sp>
      <p:sp>
        <p:nvSpPr>
          <p:cNvPr id="2816" name="object 452"/>
          <p:cNvSpPr/>
          <p:nvPr/>
        </p:nvSpPr>
        <p:spPr>
          <a:xfrm>
            <a:off x="1533664" y="3101224"/>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17" name="object 453"/>
          <p:cNvSpPr/>
          <p:nvPr/>
        </p:nvSpPr>
        <p:spPr>
          <a:xfrm>
            <a:off x="1562388" y="3109034"/>
            <a:ext cx="0" cy="65082"/>
          </a:xfrm>
          <a:custGeom>
            <a:avLst/>
            <a:gdLst/>
            <a:ahLst/>
            <a:cxnLst/>
            <a:rect l="l" t="t" r="r" b="b"/>
            <a:pathLst>
              <a:path h="66649">
                <a:moveTo>
                  <a:pt x="0" y="66649"/>
                </a:moveTo>
                <a:lnTo>
                  <a:pt x="0" y="0"/>
                </a:lnTo>
              </a:path>
            </a:pathLst>
          </a:custGeom>
          <a:ln w="45839">
            <a:solidFill>
              <a:srgbClr val="76AABD"/>
            </a:solidFill>
            <a:prstDash val="dash"/>
          </a:ln>
        </p:spPr>
        <p:txBody>
          <a:bodyPr wrap="square" lIns="0" tIns="0" rIns="0" bIns="0" rtlCol="0">
            <a:noAutofit/>
          </a:bodyPr>
          <a:lstStyle/>
          <a:p>
            <a:endParaRPr sz="1758"/>
          </a:p>
        </p:txBody>
      </p:sp>
      <p:sp>
        <p:nvSpPr>
          <p:cNvPr id="2818" name="object 454"/>
          <p:cNvSpPr/>
          <p:nvPr/>
        </p:nvSpPr>
        <p:spPr>
          <a:xfrm>
            <a:off x="1639857" y="3101224"/>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19" name="object 455"/>
          <p:cNvSpPr/>
          <p:nvPr/>
        </p:nvSpPr>
        <p:spPr>
          <a:xfrm>
            <a:off x="1668581" y="3109034"/>
            <a:ext cx="0" cy="65082"/>
          </a:xfrm>
          <a:custGeom>
            <a:avLst/>
            <a:gdLst/>
            <a:ahLst/>
            <a:cxnLst/>
            <a:rect l="l" t="t" r="r" b="b"/>
            <a:pathLst>
              <a:path h="66649">
                <a:moveTo>
                  <a:pt x="0" y="66649"/>
                </a:moveTo>
                <a:lnTo>
                  <a:pt x="0" y="0"/>
                </a:lnTo>
              </a:path>
            </a:pathLst>
          </a:custGeom>
          <a:ln w="45839">
            <a:solidFill>
              <a:srgbClr val="76AABD"/>
            </a:solidFill>
            <a:prstDash val="dash"/>
          </a:ln>
        </p:spPr>
        <p:txBody>
          <a:bodyPr wrap="square" lIns="0" tIns="0" rIns="0" bIns="0" rtlCol="0">
            <a:noAutofit/>
          </a:bodyPr>
          <a:lstStyle/>
          <a:p>
            <a:endParaRPr sz="1758"/>
          </a:p>
        </p:txBody>
      </p:sp>
      <p:sp>
        <p:nvSpPr>
          <p:cNvPr id="2820" name="object 456"/>
          <p:cNvSpPr/>
          <p:nvPr/>
        </p:nvSpPr>
        <p:spPr>
          <a:xfrm>
            <a:off x="1533664" y="3228788"/>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21" name="object 457"/>
          <p:cNvSpPr/>
          <p:nvPr/>
        </p:nvSpPr>
        <p:spPr>
          <a:xfrm>
            <a:off x="1562388" y="3236598"/>
            <a:ext cx="0" cy="65082"/>
          </a:xfrm>
          <a:custGeom>
            <a:avLst/>
            <a:gdLst/>
            <a:ahLst/>
            <a:cxnLst/>
            <a:rect l="l" t="t" r="r" b="b"/>
            <a:pathLst>
              <a:path h="66649">
                <a:moveTo>
                  <a:pt x="0" y="66649"/>
                </a:moveTo>
                <a:lnTo>
                  <a:pt x="0" y="0"/>
                </a:lnTo>
              </a:path>
            </a:pathLst>
          </a:custGeom>
          <a:ln w="45839">
            <a:solidFill>
              <a:srgbClr val="76AABD"/>
            </a:solidFill>
            <a:prstDash val="dash"/>
          </a:ln>
        </p:spPr>
        <p:txBody>
          <a:bodyPr wrap="square" lIns="0" tIns="0" rIns="0" bIns="0" rtlCol="0">
            <a:noAutofit/>
          </a:bodyPr>
          <a:lstStyle/>
          <a:p>
            <a:endParaRPr sz="1758"/>
          </a:p>
        </p:txBody>
      </p:sp>
      <p:sp>
        <p:nvSpPr>
          <p:cNvPr id="2822" name="object 458"/>
          <p:cNvSpPr/>
          <p:nvPr/>
        </p:nvSpPr>
        <p:spPr>
          <a:xfrm>
            <a:off x="2341454" y="3337256"/>
            <a:ext cx="18279" cy="43388"/>
          </a:xfrm>
          <a:custGeom>
            <a:avLst/>
            <a:gdLst/>
            <a:ahLst/>
            <a:cxnLst/>
            <a:rect l="l" t="t" r="r" b="b"/>
            <a:pathLst>
              <a:path w="18719" h="44433">
                <a:moveTo>
                  <a:pt x="0" y="0"/>
                </a:moveTo>
                <a:lnTo>
                  <a:pt x="0" y="44433"/>
                </a:lnTo>
                <a:lnTo>
                  <a:pt x="0" y="0"/>
                </a:lnTo>
                <a:lnTo>
                  <a:pt x="18719" y="0"/>
                </a:lnTo>
                <a:lnTo>
                  <a:pt x="0" y="0"/>
                </a:lnTo>
                <a:close/>
              </a:path>
            </a:pathLst>
          </a:custGeom>
          <a:solidFill>
            <a:srgbClr val="57425F"/>
          </a:solidFill>
        </p:spPr>
        <p:txBody>
          <a:bodyPr wrap="square" lIns="0" tIns="0" rIns="0" bIns="0" rtlCol="0">
            <a:noAutofit/>
          </a:bodyPr>
          <a:lstStyle/>
          <a:p>
            <a:endParaRPr sz="1758"/>
          </a:p>
        </p:txBody>
      </p:sp>
      <p:sp>
        <p:nvSpPr>
          <p:cNvPr id="2823" name="object 459"/>
          <p:cNvSpPr/>
          <p:nvPr/>
        </p:nvSpPr>
        <p:spPr>
          <a:xfrm>
            <a:off x="2153425" y="3337256"/>
            <a:ext cx="188013" cy="43388"/>
          </a:xfrm>
          <a:custGeom>
            <a:avLst/>
            <a:gdLst/>
            <a:ahLst/>
            <a:cxnLst/>
            <a:rect l="l" t="t" r="r" b="b"/>
            <a:pathLst>
              <a:path w="192539" h="44433">
                <a:moveTo>
                  <a:pt x="192539" y="0"/>
                </a:moveTo>
                <a:lnTo>
                  <a:pt x="192539" y="44433"/>
                </a:lnTo>
                <a:lnTo>
                  <a:pt x="16044" y="44433"/>
                </a:lnTo>
                <a:lnTo>
                  <a:pt x="16044" y="15107"/>
                </a:lnTo>
                <a:lnTo>
                  <a:pt x="0" y="15107"/>
                </a:lnTo>
                <a:lnTo>
                  <a:pt x="0" y="0"/>
                </a:lnTo>
                <a:lnTo>
                  <a:pt x="192539" y="0"/>
                </a:lnTo>
                <a:close/>
              </a:path>
            </a:pathLst>
          </a:custGeom>
          <a:solidFill>
            <a:srgbClr val="8BA29E"/>
          </a:solidFill>
        </p:spPr>
        <p:txBody>
          <a:bodyPr wrap="square" lIns="0" tIns="0" rIns="0" bIns="0" rtlCol="0">
            <a:noAutofit/>
          </a:bodyPr>
          <a:lstStyle/>
          <a:p>
            <a:endParaRPr sz="1758"/>
          </a:p>
        </p:txBody>
      </p:sp>
      <p:sp>
        <p:nvSpPr>
          <p:cNvPr id="2824" name="object 460"/>
          <p:cNvSpPr/>
          <p:nvPr/>
        </p:nvSpPr>
        <p:spPr>
          <a:xfrm>
            <a:off x="2122960" y="3014444"/>
            <a:ext cx="88784" cy="36446"/>
          </a:xfrm>
          <a:custGeom>
            <a:avLst/>
            <a:gdLst/>
            <a:ahLst/>
            <a:cxnLst/>
            <a:rect l="l" t="t" r="r" b="b"/>
            <a:pathLst>
              <a:path w="90921" h="37323">
                <a:moveTo>
                  <a:pt x="90921" y="37323"/>
                </a:moveTo>
                <a:lnTo>
                  <a:pt x="0" y="37323"/>
                </a:lnTo>
                <a:lnTo>
                  <a:pt x="0" y="26659"/>
                </a:lnTo>
                <a:lnTo>
                  <a:pt x="16936" y="26659"/>
                </a:lnTo>
                <a:lnTo>
                  <a:pt x="16936" y="15995"/>
                </a:lnTo>
                <a:lnTo>
                  <a:pt x="32089" y="15995"/>
                </a:lnTo>
                <a:lnTo>
                  <a:pt x="37438" y="9775"/>
                </a:lnTo>
                <a:lnTo>
                  <a:pt x="43677" y="1777"/>
                </a:lnTo>
                <a:lnTo>
                  <a:pt x="45460" y="3554"/>
                </a:lnTo>
                <a:lnTo>
                  <a:pt x="49026" y="6220"/>
                </a:lnTo>
                <a:lnTo>
                  <a:pt x="53483" y="0"/>
                </a:lnTo>
                <a:lnTo>
                  <a:pt x="90921" y="37323"/>
                </a:lnTo>
                <a:close/>
              </a:path>
            </a:pathLst>
          </a:custGeom>
          <a:solidFill>
            <a:srgbClr val="A05E27"/>
          </a:solidFill>
        </p:spPr>
        <p:txBody>
          <a:bodyPr wrap="square" lIns="0" tIns="0" rIns="0" bIns="0" rtlCol="0">
            <a:noAutofit/>
          </a:bodyPr>
          <a:lstStyle/>
          <a:p>
            <a:endParaRPr sz="1758"/>
          </a:p>
        </p:txBody>
      </p:sp>
      <p:sp>
        <p:nvSpPr>
          <p:cNvPr id="2825" name="object 461"/>
          <p:cNvSpPr/>
          <p:nvPr/>
        </p:nvSpPr>
        <p:spPr>
          <a:xfrm>
            <a:off x="2117732" y="3050903"/>
            <a:ext cx="241980" cy="286365"/>
          </a:xfrm>
          <a:custGeom>
            <a:avLst/>
            <a:gdLst/>
            <a:ahLst/>
            <a:cxnLst/>
            <a:rect l="l" t="t" r="r" b="b"/>
            <a:pathLst>
              <a:path w="247805" h="293259">
                <a:moveTo>
                  <a:pt x="229085" y="293259"/>
                </a:moveTo>
                <a:lnTo>
                  <a:pt x="36546" y="293259"/>
                </a:lnTo>
                <a:lnTo>
                  <a:pt x="40112" y="264822"/>
                </a:lnTo>
                <a:lnTo>
                  <a:pt x="208584" y="264822"/>
                </a:lnTo>
                <a:lnTo>
                  <a:pt x="247805" y="151073"/>
                </a:lnTo>
                <a:lnTo>
                  <a:pt x="247805" y="293259"/>
                </a:lnTo>
                <a:lnTo>
                  <a:pt x="229085" y="293259"/>
                </a:lnTo>
                <a:close/>
              </a:path>
              <a:path w="247805" h="293259">
                <a:moveTo>
                  <a:pt x="121228" y="25771"/>
                </a:moveTo>
                <a:lnTo>
                  <a:pt x="99835" y="134188"/>
                </a:lnTo>
                <a:lnTo>
                  <a:pt x="99835" y="51542"/>
                </a:lnTo>
                <a:lnTo>
                  <a:pt x="40112" y="51542"/>
                </a:lnTo>
                <a:lnTo>
                  <a:pt x="6239" y="0"/>
                </a:lnTo>
                <a:lnTo>
                  <a:pt x="247805" y="0"/>
                </a:lnTo>
                <a:lnTo>
                  <a:pt x="247805" y="25771"/>
                </a:lnTo>
                <a:lnTo>
                  <a:pt x="121228" y="25771"/>
                </a:lnTo>
                <a:close/>
              </a:path>
              <a:path w="247805" h="293259">
                <a:moveTo>
                  <a:pt x="6239" y="0"/>
                </a:moveTo>
                <a:lnTo>
                  <a:pt x="40112" y="51542"/>
                </a:lnTo>
                <a:lnTo>
                  <a:pt x="40112" y="134188"/>
                </a:lnTo>
                <a:lnTo>
                  <a:pt x="99835" y="134188"/>
                </a:lnTo>
                <a:lnTo>
                  <a:pt x="121228" y="25771"/>
                </a:lnTo>
                <a:lnTo>
                  <a:pt x="148861" y="52431"/>
                </a:lnTo>
                <a:lnTo>
                  <a:pt x="148861" y="134188"/>
                </a:lnTo>
                <a:lnTo>
                  <a:pt x="208584" y="134188"/>
                </a:lnTo>
                <a:lnTo>
                  <a:pt x="208584" y="112860"/>
                </a:lnTo>
                <a:lnTo>
                  <a:pt x="247805" y="151073"/>
                </a:lnTo>
                <a:lnTo>
                  <a:pt x="208584" y="264822"/>
                </a:lnTo>
                <a:lnTo>
                  <a:pt x="208584" y="182176"/>
                </a:lnTo>
                <a:lnTo>
                  <a:pt x="148861" y="182176"/>
                </a:lnTo>
                <a:lnTo>
                  <a:pt x="148861" y="264822"/>
                </a:lnTo>
                <a:lnTo>
                  <a:pt x="99835" y="264822"/>
                </a:lnTo>
                <a:lnTo>
                  <a:pt x="99835" y="182176"/>
                </a:lnTo>
                <a:lnTo>
                  <a:pt x="40112" y="182176"/>
                </a:lnTo>
                <a:lnTo>
                  <a:pt x="40112" y="264822"/>
                </a:lnTo>
                <a:lnTo>
                  <a:pt x="36546" y="293259"/>
                </a:lnTo>
                <a:lnTo>
                  <a:pt x="18719" y="293259"/>
                </a:lnTo>
                <a:lnTo>
                  <a:pt x="18719" y="274597"/>
                </a:lnTo>
                <a:lnTo>
                  <a:pt x="8913" y="274597"/>
                </a:lnTo>
                <a:lnTo>
                  <a:pt x="8913" y="261267"/>
                </a:lnTo>
                <a:lnTo>
                  <a:pt x="0" y="261267"/>
                </a:lnTo>
                <a:lnTo>
                  <a:pt x="0" y="0"/>
                </a:lnTo>
                <a:lnTo>
                  <a:pt x="6239" y="0"/>
                </a:lnTo>
                <a:close/>
              </a:path>
            </a:pathLst>
          </a:custGeom>
          <a:solidFill>
            <a:srgbClr val="A0B9B4"/>
          </a:solidFill>
        </p:spPr>
        <p:txBody>
          <a:bodyPr wrap="square" lIns="0" tIns="0" rIns="0" bIns="0" rtlCol="0">
            <a:noAutofit/>
          </a:bodyPr>
          <a:lstStyle/>
          <a:p>
            <a:endParaRPr sz="1758"/>
          </a:p>
        </p:txBody>
      </p:sp>
      <p:sp>
        <p:nvSpPr>
          <p:cNvPr id="2826" name="object 462"/>
          <p:cNvSpPr/>
          <p:nvPr/>
        </p:nvSpPr>
        <p:spPr>
          <a:xfrm>
            <a:off x="2175174" y="3118577"/>
            <a:ext cx="40039" cy="63347"/>
          </a:xfrm>
          <a:custGeom>
            <a:avLst/>
            <a:gdLst/>
            <a:ahLst/>
            <a:cxnLst/>
            <a:rect l="l" t="t" r="r" b="b"/>
            <a:pathLst>
              <a:path w="41003" h="64872">
                <a:moveTo>
                  <a:pt x="33872" y="56874"/>
                </a:moveTo>
                <a:lnTo>
                  <a:pt x="33872" y="0"/>
                </a:lnTo>
                <a:lnTo>
                  <a:pt x="41003" y="0"/>
                </a:lnTo>
                <a:lnTo>
                  <a:pt x="41003" y="64872"/>
                </a:lnTo>
                <a:lnTo>
                  <a:pt x="0" y="64872"/>
                </a:lnTo>
                <a:lnTo>
                  <a:pt x="0" y="56874"/>
                </a:lnTo>
                <a:lnTo>
                  <a:pt x="33872" y="56874"/>
                </a:lnTo>
                <a:close/>
              </a:path>
            </a:pathLst>
          </a:custGeom>
          <a:solidFill>
            <a:srgbClr val="AEC9C4"/>
          </a:solidFill>
        </p:spPr>
        <p:txBody>
          <a:bodyPr wrap="square" lIns="0" tIns="0" rIns="0" bIns="0" rtlCol="0">
            <a:noAutofit/>
          </a:bodyPr>
          <a:lstStyle/>
          <a:p>
            <a:endParaRPr sz="1758"/>
          </a:p>
        </p:txBody>
      </p:sp>
      <p:sp>
        <p:nvSpPr>
          <p:cNvPr id="2827" name="object 463"/>
          <p:cNvSpPr/>
          <p:nvPr/>
        </p:nvSpPr>
        <p:spPr>
          <a:xfrm>
            <a:off x="2191709" y="3118571"/>
            <a:ext cx="0" cy="55537"/>
          </a:xfrm>
          <a:custGeom>
            <a:avLst/>
            <a:gdLst/>
            <a:ahLst/>
            <a:cxnLst/>
            <a:rect l="l" t="t" r="r" b="b"/>
            <a:pathLst>
              <a:path h="56874">
                <a:moveTo>
                  <a:pt x="0" y="56874"/>
                </a:moveTo>
                <a:lnTo>
                  <a:pt x="0" y="0"/>
                </a:lnTo>
              </a:path>
            </a:pathLst>
          </a:custGeom>
          <a:ln w="35142">
            <a:solidFill>
              <a:srgbClr val="5897A1"/>
            </a:solidFill>
            <a:prstDash val="dash"/>
          </a:ln>
        </p:spPr>
        <p:txBody>
          <a:bodyPr wrap="square" lIns="0" tIns="0" rIns="0" bIns="0" rtlCol="0">
            <a:noAutofit/>
          </a:bodyPr>
          <a:lstStyle/>
          <a:p>
            <a:endParaRPr sz="1758"/>
          </a:p>
        </p:txBody>
      </p:sp>
      <p:sp>
        <p:nvSpPr>
          <p:cNvPr id="2828" name="object 464"/>
          <p:cNvSpPr/>
          <p:nvPr/>
        </p:nvSpPr>
        <p:spPr>
          <a:xfrm>
            <a:off x="2281388" y="3153300"/>
            <a:ext cx="40039" cy="28636"/>
          </a:xfrm>
          <a:custGeom>
            <a:avLst/>
            <a:gdLst/>
            <a:ahLst/>
            <a:cxnLst/>
            <a:rect l="l" t="t" r="r" b="b"/>
            <a:pathLst>
              <a:path w="41003" h="29325">
                <a:moveTo>
                  <a:pt x="33872" y="21327"/>
                </a:moveTo>
                <a:lnTo>
                  <a:pt x="33872" y="0"/>
                </a:lnTo>
                <a:lnTo>
                  <a:pt x="41003" y="7997"/>
                </a:lnTo>
                <a:lnTo>
                  <a:pt x="41003" y="29325"/>
                </a:lnTo>
                <a:lnTo>
                  <a:pt x="0" y="29325"/>
                </a:lnTo>
                <a:lnTo>
                  <a:pt x="0" y="21327"/>
                </a:lnTo>
                <a:lnTo>
                  <a:pt x="33872" y="21327"/>
                </a:lnTo>
                <a:close/>
              </a:path>
            </a:pathLst>
          </a:custGeom>
          <a:solidFill>
            <a:srgbClr val="AEC9C4"/>
          </a:solidFill>
        </p:spPr>
        <p:txBody>
          <a:bodyPr wrap="square" lIns="0" tIns="0" rIns="0" bIns="0" rtlCol="0">
            <a:noAutofit/>
          </a:bodyPr>
          <a:lstStyle/>
          <a:p>
            <a:endParaRPr sz="1758"/>
          </a:p>
        </p:txBody>
      </p:sp>
      <p:sp>
        <p:nvSpPr>
          <p:cNvPr id="2829" name="object 465"/>
          <p:cNvSpPr/>
          <p:nvPr/>
        </p:nvSpPr>
        <p:spPr>
          <a:xfrm>
            <a:off x="2281364" y="3120323"/>
            <a:ext cx="33076" cy="53802"/>
          </a:xfrm>
          <a:custGeom>
            <a:avLst/>
            <a:gdLst/>
            <a:ahLst/>
            <a:cxnLst/>
            <a:rect l="l" t="t" r="r" b="b"/>
            <a:pathLst>
              <a:path w="33872" h="55097">
                <a:moveTo>
                  <a:pt x="0" y="55097"/>
                </a:moveTo>
                <a:lnTo>
                  <a:pt x="0" y="0"/>
                </a:lnTo>
                <a:lnTo>
                  <a:pt x="33872" y="33769"/>
                </a:lnTo>
                <a:lnTo>
                  <a:pt x="33872" y="55097"/>
                </a:lnTo>
                <a:lnTo>
                  <a:pt x="0" y="55097"/>
                </a:lnTo>
                <a:close/>
              </a:path>
            </a:pathLst>
          </a:custGeom>
          <a:solidFill>
            <a:srgbClr val="5897A1"/>
          </a:solidFill>
        </p:spPr>
        <p:txBody>
          <a:bodyPr wrap="square" lIns="0" tIns="0" rIns="0" bIns="0" rtlCol="0">
            <a:noAutofit/>
          </a:bodyPr>
          <a:lstStyle/>
          <a:p>
            <a:endParaRPr sz="1758"/>
          </a:p>
        </p:txBody>
      </p:sp>
      <p:sp>
        <p:nvSpPr>
          <p:cNvPr id="2830" name="object 466"/>
          <p:cNvSpPr/>
          <p:nvPr/>
        </p:nvSpPr>
        <p:spPr>
          <a:xfrm>
            <a:off x="2175174" y="3246139"/>
            <a:ext cx="40039" cy="63347"/>
          </a:xfrm>
          <a:custGeom>
            <a:avLst/>
            <a:gdLst/>
            <a:ahLst/>
            <a:cxnLst/>
            <a:rect l="l" t="t" r="r" b="b"/>
            <a:pathLst>
              <a:path w="41003" h="64872">
                <a:moveTo>
                  <a:pt x="33872" y="56874"/>
                </a:moveTo>
                <a:lnTo>
                  <a:pt x="33872" y="0"/>
                </a:lnTo>
                <a:lnTo>
                  <a:pt x="41003" y="0"/>
                </a:lnTo>
                <a:lnTo>
                  <a:pt x="41003" y="64872"/>
                </a:lnTo>
                <a:lnTo>
                  <a:pt x="0" y="64872"/>
                </a:lnTo>
                <a:lnTo>
                  <a:pt x="0" y="56874"/>
                </a:lnTo>
                <a:lnTo>
                  <a:pt x="33872" y="56874"/>
                </a:lnTo>
                <a:close/>
              </a:path>
            </a:pathLst>
          </a:custGeom>
          <a:solidFill>
            <a:srgbClr val="AEC9C4"/>
          </a:solidFill>
        </p:spPr>
        <p:txBody>
          <a:bodyPr wrap="square" lIns="0" tIns="0" rIns="0" bIns="0" rtlCol="0">
            <a:noAutofit/>
          </a:bodyPr>
          <a:lstStyle/>
          <a:p>
            <a:endParaRPr sz="1758"/>
          </a:p>
        </p:txBody>
      </p:sp>
      <p:sp>
        <p:nvSpPr>
          <p:cNvPr id="2831" name="object 467"/>
          <p:cNvSpPr/>
          <p:nvPr/>
        </p:nvSpPr>
        <p:spPr>
          <a:xfrm>
            <a:off x="2191709" y="3246139"/>
            <a:ext cx="0" cy="55537"/>
          </a:xfrm>
          <a:custGeom>
            <a:avLst/>
            <a:gdLst/>
            <a:ahLst/>
            <a:cxnLst/>
            <a:rect l="l" t="t" r="r" b="b"/>
            <a:pathLst>
              <a:path h="56874">
                <a:moveTo>
                  <a:pt x="0" y="56874"/>
                </a:moveTo>
                <a:lnTo>
                  <a:pt x="0" y="0"/>
                </a:lnTo>
              </a:path>
            </a:pathLst>
          </a:custGeom>
          <a:ln w="35142">
            <a:solidFill>
              <a:srgbClr val="5897A1"/>
            </a:solidFill>
            <a:prstDash val="dash"/>
          </a:ln>
        </p:spPr>
        <p:txBody>
          <a:bodyPr wrap="square" lIns="0" tIns="0" rIns="0" bIns="0" rtlCol="0">
            <a:noAutofit/>
          </a:bodyPr>
          <a:lstStyle/>
          <a:p>
            <a:endParaRPr sz="1758"/>
          </a:p>
        </p:txBody>
      </p:sp>
      <p:sp>
        <p:nvSpPr>
          <p:cNvPr id="2832" name="object 468"/>
          <p:cNvSpPr/>
          <p:nvPr/>
        </p:nvSpPr>
        <p:spPr>
          <a:xfrm>
            <a:off x="2281388" y="3246139"/>
            <a:ext cx="40039" cy="63347"/>
          </a:xfrm>
          <a:custGeom>
            <a:avLst/>
            <a:gdLst/>
            <a:ahLst/>
            <a:cxnLst/>
            <a:rect l="l" t="t" r="r" b="b"/>
            <a:pathLst>
              <a:path w="41003" h="64872">
                <a:moveTo>
                  <a:pt x="33872" y="56874"/>
                </a:moveTo>
                <a:lnTo>
                  <a:pt x="33872" y="0"/>
                </a:lnTo>
                <a:lnTo>
                  <a:pt x="41003" y="0"/>
                </a:lnTo>
                <a:lnTo>
                  <a:pt x="41003" y="64872"/>
                </a:lnTo>
                <a:lnTo>
                  <a:pt x="0" y="64872"/>
                </a:lnTo>
                <a:lnTo>
                  <a:pt x="0" y="56874"/>
                </a:lnTo>
                <a:lnTo>
                  <a:pt x="33872" y="56874"/>
                </a:lnTo>
                <a:close/>
              </a:path>
            </a:pathLst>
          </a:custGeom>
          <a:solidFill>
            <a:srgbClr val="AEC9C4"/>
          </a:solidFill>
        </p:spPr>
        <p:txBody>
          <a:bodyPr wrap="square" lIns="0" tIns="0" rIns="0" bIns="0" rtlCol="0">
            <a:noAutofit/>
          </a:bodyPr>
          <a:lstStyle/>
          <a:p>
            <a:endParaRPr sz="1758"/>
          </a:p>
        </p:txBody>
      </p:sp>
      <p:sp>
        <p:nvSpPr>
          <p:cNvPr id="2833" name="object 469"/>
          <p:cNvSpPr/>
          <p:nvPr/>
        </p:nvSpPr>
        <p:spPr>
          <a:xfrm>
            <a:off x="2297902" y="3246139"/>
            <a:ext cx="0" cy="55537"/>
          </a:xfrm>
          <a:custGeom>
            <a:avLst/>
            <a:gdLst/>
            <a:ahLst/>
            <a:cxnLst/>
            <a:rect l="l" t="t" r="r" b="b"/>
            <a:pathLst>
              <a:path h="56874">
                <a:moveTo>
                  <a:pt x="0" y="56874"/>
                </a:moveTo>
                <a:lnTo>
                  <a:pt x="0" y="0"/>
                </a:lnTo>
              </a:path>
            </a:pathLst>
          </a:custGeom>
          <a:ln w="35142">
            <a:solidFill>
              <a:srgbClr val="5897A1"/>
            </a:solidFill>
            <a:prstDash val="dash"/>
          </a:ln>
        </p:spPr>
        <p:txBody>
          <a:bodyPr wrap="square" lIns="0" tIns="0" rIns="0" bIns="0" rtlCol="0">
            <a:noAutofit/>
          </a:bodyPr>
          <a:lstStyle/>
          <a:p>
            <a:endParaRPr sz="1758"/>
          </a:p>
        </p:txBody>
      </p:sp>
      <p:sp>
        <p:nvSpPr>
          <p:cNvPr id="2834" name="object 470"/>
          <p:cNvSpPr/>
          <p:nvPr/>
        </p:nvSpPr>
        <p:spPr>
          <a:xfrm>
            <a:off x="2263115" y="3102101"/>
            <a:ext cx="18279" cy="79835"/>
          </a:xfrm>
          <a:custGeom>
            <a:avLst/>
            <a:gdLst/>
            <a:ahLst/>
            <a:cxnLst/>
            <a:rect l="l" t="t" r="r" b="b"/>
            <a:pathLst>
              <a:path w="18719" h="81757">
                <a:moveTo>
                  <a:pt x="0" y="81757"/>
                </a:moveTo>
                <a:lnTo>
                  <a:pt x="0" y="0"/>
                </a:lnTo>
                <a:lnTo>
                  <a:pt x="7131" y="7997"/>
                </a:lnTo>
                <a:lnTo>
                  <a:pt x="7131" y="73759"/>
                </a:lnTo>
                <a:lnTo>
                  <a:pt x="18719" y="73759"/>
                </a:lnTo>
                <a:lnTo>
                  <a:pt x="18719" y="81757"/>
                </a:lnTo>
                <a:lnTo>
                  <a:pt x="0" y="81757"/>
                </a:lnTo>
                <a:close/>
              </a:path>
            </a:pathLst>
          </a:custGeom>
          <a:solidFill>
            <a:srgbClr val="85A69F"/>
          </a:solidFill>
        </p:spPr>
        <p:txBody>
          <a:bodyPr wrap="square" lIns="0" tIns="0" rIns="0" bIns="0" rtlCol="0">
            <a:noAutofit/>
          </a:bodyPr>
          <a:lstStyle/>
          <a:p>
            <a:endParaRPr sz="1758"/>
          </a:p>
        </p:txBody>
      </p:sp>
      <p:sp>
        <p:nvSpPr>
          <p:cNvPr id="2835" name="object 471"/>
          <p:cNvSpPr/>
          <p:nvPr/>
        </p:nvSpPr>
        <p:spPr>
          <a:xfrm>
            <a:off x="2270048" y="3109911"/>
            <a:ext cx="11316" cy="64215"/>
          </a:xfrm>
          <a:custGeom>
            <a:avLst/>
            <a:gdLst/>
            <a:ahLst/>
            <a:cxnLst/>
            <a:rect l="l" t="t" r="r" b="b"/>
            <a:pathLst>
              <a:path w="11588" h="65761">
                <a:moveTo>
                  <a:pt x="0" y="65761"/>
                </a:moveTo>
                <a:lnTo>
                  <a:pt x="0" y="0"/>
                </a:lnTo>
                <a:lnTo>
                  <a:pt x="11588" y="10663"/>
                </a:lnTo>
                <a:lnTo>
                  <a:pt x="11588" y="65761"/>
                </a:lnTo>
                <a:lnTo>
                  <a:pt x="0" y="65761"/>
                </a:lnTo>
                <a:close/>
              </a:path>
            </a:pathLst>
          </a:custGeom>
          <a:solidFill>
            <a:srgbClr val="498389"/>
          </a:solidFill>
        </p:spPr>
        <p:txBody>
          <a:bodyPr wrap="square" lIns="0" tIns="0" rIns="0" bIns="0" rtlCol="0">
            <a:noAutofit/>
          </a:bodyPr>
          <a:lstStyle/>
          <a:p>
            <a:endParaRPr sz="1758"/>
          </a:p>
        </p:txBody>
      </p:sp>
      <p:sp>
        <p:nvSpPr>
          <p:cNvPr id="2836" name="object 472"/>
          <p:cNvSpPr/>
          <p:nvPr/>
        </p:nvSpPr>
        <p:spPr>
          <a:xfrm>
            <a:off x="2215211" y="3101234"/>
            <a:ext cx="0" cy="17355"/>
          </a:xfrm>
          <a:custGeom>
            <a:avLst/>
            <a:gdLst/>
            <a:ahLst/>
            <a:cxnLst/>
            <a:rect l="l" t="t" r="r" b="b"/>
            <a:pathLst>
              <a:path h="17773">
                <a:moveTo>
                  <a:pt x="0" y="0"/>
                </a:moveTo>
                <a:lnTo>
                  <a:pt x="0" y="17773"/>
                </a:lnTo>
                <a:lnTo>
                  <a:pt x="0" y="0"/>
                </a:lnTo>
                <a:close/>
              </a:path>
            </a:pathLst>
          </a:custGeom>
          <a:solidFill>
            <a:srgbClr val="7C9994"/>
          </a:solidFill>
        </p:spPr>
        <p:txBody>
          <a:bodyPr wrap="square" lIns="0" tIns="0" rIns="0" bIns="0" rtlCol="0">
            <a:noAutofit/>
          </a:bodyPr>
          <a:lstStyle/>
          <a:p>
            <a:endParaRPr sz="1758"/>
          </a:p>
        </p:txBody>
      </p:sp>
      <p:sp>
        <p:nvSpPr>
          <p:cNvPr id="2837" name="object 473"/>
          <p:cNvSpPr/>
          <p:nvPr/>
        </p:nvSpPr>
        <p:spPr>
          <a:xfrm>
            <a:off x="2156892" y="3101215"/>
            <a:ext cx="58318" cy="0"/>
          </a:xfrm>
          <a:custGeom>
            <a:avLst/>
            <a:gdLst/>
            <a:ahLst/>
            <a:cxnLst/>
            <a:rect l="l" t="t" r="r" b="b"/>
            <a:pathLst>
              <a:path w="59722">
                <a:moveTo>
                  <a:pt x="0" y="0"/>
                </a:moveTo>
                <a:lnTo>
                  <a:pt x="59722" y="0"/>
                </a:lnTo>
                <a:lnTo>
                  <a:pt x="0" y="0"/>
                </a:lnTo>
                <a:close/>
              </a:path>
            </a:pathLst>
          </a:custGeom>
          <a:solidFill>
            <a:srgbClr val="7C9994"/>
          </a:solidFill>
        </p:spPr>
        <p:txBody>
          <a:bodyPr wrap="square" lIns="0" tIns="0" rIns="0" bIns="0" rtlCol="0">
            <a:noAutofit/>
          </a:bodyPr>
          <a:lstStyle/>
          <a:p>
            <a:endParaRPr sz="1758"/>
          </a:p>
        </p:txBody>
      </p:sp>
      <p:sp>
        <p:nvSpPr>
          <p:cNvPr id="2838" name="object 474"/>
          <p:cNvSpPr/>
          <p:nvPr/>
        </p:nvSpPr>
        <p:spPr>
          <a:xfrm>
            <a:off x="2156892" y="3101224"/>
            <a:ext cx="58318" cy="80702"/>
          </a:xfrm>
          <a:custGeom>
            <a:avLst/>
            <a:gdLst/>
            <a:ahLst/>
            <a:cxnLst/>
            <a:rect l="l" t="t" r="r" b="b"/>
            <a:pathLst>
              <a:path w="59722" h="82645">
                <a:moveTo>
                  <a:pt x="59722" y="0"/>
                </a:moveTo>
                <a:lnTo>
                  <a:pt x="59722" y="17773"/>
                </a:lnTo>
                <a:lnTo>
                  <a:pt x="52591" y="17773"/>
                </a:lnTo>
                <a:lnTo>
                  <a:pt x="52591" y="7997"/>
                </a:lnTo>
                <a:lnTo>
                  <a:pt x="7131" y="7997"/>
                </a:lnTo>
                <a:lnTo>
                  <a:pt x="7131" y="74647"/>
                </a:lnTo>
                <a:lnTo>
                  <a:pt x="18719" y="74647"/>
                </a:lnTo>
                <a:lnTo>
                  <a:pt x="18719" y="82645"/>
                </a:lnTo>
                <a:lnTo>
                  <a:pt x="0" y="82645"/>
                </a:lnTo>
                <a:lnTo>
                  <a:pt x="0" y="0"/>
                </a:lnTo>
                <a:lnTo>
                  <a:pt x="59722" y="0"/>
                </a:lnTo>
                <a:close/>
              </a:path>
            </a:pathLst>
          </a:custGeom>
          <a:solidFill>
            <a:srgbClr val="85A69F"/>
          </a:solidFill>
        </p:spPr>
        <p:txBody>
          <a:bodyPr wrap="square" lIns="0" tIns="0" rIns="0" bIns="0" rtlCol="0">
            <a:noAutofit/>
          </a:bodyPr>
          <a:lstStyle/>
          <a:p>
            <a:endParaRPr sz="1758"/>
          </a:p>
        </p:txBody>
      </p:sp>
      <p:sp>
        <p:nvSpPr>
          <p:cNvPr id="2839" name="object 475"/>
          <p:cNvSpPr/>
          <p:nvPr/>
        </p:nvSpPr>
        <p:spPr>
          <a:xfrm>
            <a:off x="2163856" y="3109034"/>
            <a:ext cx="44391" cy="65082"/>
          </a:xfrm>
          <a:custGeom>
            <a:avLst/>
            <a:gdLst/>
            <a:ahLst/>
            <a:cxnLst/>
            <a:rect l="l" t="t" r="r" b="b"/>
            <a:pathLst>
              <a:path w="45460" h="66649">
                <a:moveTo>
                  <a:pt x="0" y="0"/>
                </a:moveTo>
                <a:lnTo>
                  <a:pt x="45460" y="0"/>
                </a:lnTo>
                <a:lnTo>
                  <a:pt x="45460" y="9775"/>
                </a:lnTo>
                <a:lnTo>
                  <a:pt x="11588" y="9775"/>
                </a:lnTo>
                <a:lnTo>
                  <a:pt x="11588" y="66649"/>
                </a:lnTo>
                <a:lnTo>
                  <a:pt x="0" y="66649"/>
                </a:lnTo>
                <a:lnTo>
                  <a:pt x="0" y="0"/>
                </a:lnTo>
                <a:close/>
              </a:path>
            </a:pathLst>
          </a:custGeom>
          <a:solidFill>
            <a:srgbClr val="498389"/>
          </a:solidFill>
        </p:spPr>
        <p:txBody>
          <a:bodyPr wrap="square" lIns="0" tIns="0" rIns="0" bIns="0" rtlCol="0">
            <a:noAutofit/>
          </a:bodyPr>
          <a:lstStyle/>
          <a:p>
            <a:endParaRPr sz="1758"/>
          </a:p>
        </p:txBody>
      </p:sp>
      <p:sp>
        <p:nvSpPr>
          <p:cNvPr id="2840" name="object 476"/>
          <p:cNvSpPr/>
          <p:nvPr/>
        </p:nvSpPr>
        <p:spPr>
          <a:xfrm>
            <a:off x="2263085" y="3228788"/>
            <a:ext cx="58318" cy="80702"/>
          </a:xfrm>
          <a:custGeom>
            <a:avLst/>
            <a:gdLst/>
            <a:ahLst/>
            <a:cxnLst/>
            <a:rect l="l" t="t" r="r" b="b"/>
            <a:pathLst>
              <a:path w="59722" h="82645">
                <a:moveTo>
                  <a:pt x="59722" y="0"/>
                </a:moveTo>
                <a:lnTo>
                  <a:pt x="59722" y="17773"/>
                </a:lnTo>
                <a:lnTo>
                  <a:pt x="52591" y="17773"/>
                </a:lnTo>
                <a:lnTo>
                  <a:pt x="52591" y="7997"/>
                </a:lnTo>
                <a:lnTo>
                  <a:pt x="7131" y="7997"/>
                </a:lnTo>
                <a:lnTo>
                  <a:pt x="7131" y="74647"/>
                </a:lnTo>
                <a:lnTo>
                  <a:pt x="18719" y="74647"/>
                </a:lnTo>
                <a:lnTo>
                  <a:pt x="18719" y="82645"/>
                </a:lnTo>
                <a:lnTo>
                  <a:pt x="0" y="82645"/>
                </a:lnTo>
                <a:lnTo>
                  <a:pt x="0" y="0"/>
                </a:lnTo>
                <a:lnTo>
                  <a:pt x="59722" y="0"/>
                </a:lnTo>
                <a:close/>
              </a:path>
            </a:pathLst>
          </a:custGeom>
          <a:solidFill>
            <a:srgbClr val="85A69F"/>
          </a:solidFill>
        </p:spPr>
        <p:txBody>
          <a:bodyPr wrap="square" lIns="0" tIns="0" rIns="0" bIns="0" rtlCol="0">
            <a:noAutofit/>
          </a:bodyPr>
          <a:lstStyle/>
          <a:p>
            <a:endParaRPr sz="1758"/>
          </a:p>
        </p:txBody>
      </p:sp>
      <p:sp>
        <p:nvSpPr>
          <p:cNvPr id="2841" name="object 477"/>
          <p:cNvSpPr/>
          <p:nvPr/>
        </p:nvSpPr>
        <p:spPr>
          <a:xfrm>
            <a:off x="2270048" y="3236598"/>
            <a:ext cx="44391" cy="65082"/>
          </a:xfrm>
          <a:custGeom>
            <a:avLst/>
            <a:gdLst/>
            <a:ahLst/>
            <a:cxnLst/>
            <a:rect l="l" t="t" r="r" b="b"/>
            <a:pathLst>
              <a:path w="45460" h="66649">
                <a:moveTo>
                  <a:pt x="0" y="0"/>
                </a:moveTo>
                <a:lnTo>
                  <a:pt x="45460" y="0"/>
                </a:lnTo>
                <a:lnTo>
                  <a:pt x="45460" y="9775"/>
                </a:lnTo>
                <a:lnTo>
                  <a:pt x="11588" y="9775"/>
                </a:lnTo>
                <a:lnTo>
                  <a:pt x="11588" y="66649"/>
                </a:lnTo>
                <a:lnTo>
                  <a:pt x="0" y="66649"/>
                </a:lnTo>
                <a:lnTo>
                  <a:pt x="0" y="0"/>
                </a:lnTo>
                <a:close/>
              </a:path>
            </a:pathLst>
          </a:custGeom>
          <a:solidFill>
            <a:srgbClr val="498389"/>
          </a:solidFill>
        </p:spPr>
        <p:txBody>
          <a:bodyPr wrap="square" lIns="0" tIns="0" rIns="0" bIns="0" rtlCol="0">
            <a:noAutofit/>
          </a:bodyPr>
          <a:lstStyle/>
          <a:p>
            <a:endParaRPr sz="1758"/>
          </a:p>
        </p:txBody>
      </p:sp>
      <p:sp>
        <p:nvSpPr>
          <p:cNvPr id="2842" name="object 478"/>
          <p:cNvSpPr/>
          <p:nvPr/>
        </p:nvSpPr>
        <p:spPr>
          <a:xfrm>
            <a:off x="2215211" y="3228796"/>
            <a:ext cx="0" cy="17355"/>
          </a:xfrm>
          <a:custGeom>
            <a:avLst/>
            <a:gdLst/>
            <a:ahLst/>
            <a:cxnLst/>
            <a:rect l="l" t="t" r="r" b="b"/>
            <a:pathLst>
              <a:path h="17773">
                <a:moveTo>
                  <a:pt x="0" y="0"/>
                </a:moveTo>
                <a:lnTo>
                  <a:pt x="0" y="17773"/>
                </a:lnTo>
                <a:lnTo>
                  <a:pt x="0" y="0"/>
                </a:lnTo>
                <a:close/>
              </a:path>
            </a:pathLst>
          </a:custGeom>
          <a:solidFill>
            <a:srgbClr val="7C9994"/>
          </a:solidFill>
        </p:spPr>
        <p:txBody>
          <a:bodyPr wrap="square" lIns="0" tIns="0" rIns="0" bIns="0" rtlCol="0">
            <a:noAutofit/>
          </a:bodyPr>
          <a:lstStyle/>
          <a:p>
            <a:endParaRPr sz="1758"/>
          </a:p>
        </p:txBody>
      </p:sp>
      <p:sp>
        <p:nvSpPr>
          <p:cNvPr id="2843" name="object 479"/>
          <p:cNvSpPr/>
          <p:nvPr/>
        </p:nvSpPr>
        <p:spPr>
          <a:xfrm>
            <a:off x="2156892" y="3228778"/>
            <a:ext cx="58318" cy="0"/>
          </a:xfrm>
          <a:custGeom>
            <a:avLst/>
            <a:gdLst/>
            <a:ahLst/>
            <a:cxnLst/>
            <a:rect l="l" t="t" r="r" b="b"/>
            <a:pathLst>
              <a:path w="59722">
                <a:moveTo>
                  <a:pt x="0" y="0"/>
                </a:moveTo>
                <a:lnTo>
                  <a:pt x="59722" y="0"/>
                </a:lnTo>
                <a:lnTo>
                  <a:pt x="0" y="0"/>
                </a:lnTo>
                <a:close/>
              </a:path>
            </a:pathLst>
          </a:custGeom>
          <a:solidFill>
            <a:srgbClr val="7C9994"/>
          </a:solidFill>
        </p:spPr>
        <p:txBody>
          <a:bodyPr wrap="square" lIns="0" tIns="0" rIns="0" bIns="0" rtlCol="0">
            <a:noAutofit/>
          </a:bodyPr>
          <a:lstStyle/>
          <a:p>
            <a:endParaRPr sz="1758"/>
          </a:p>
        </p:txBody>
      </p:sp>
      <p:sp>
        <p:nvSpPr>
          <p:cNvPr id="2844" name="object 480"/>
          <p:cNvSpPr/>
          <p:nvPr/>
        </p:nvSpPr>
        <p:spPr>
          <a:xfrm>
            <a:off x="2156892" y="3228788"/>
            <a:ext cx="58318" cy="80702"/>
          </a:xfrm>
          <a:custGeom>
            <a:avLst/>
            <a:gdLst/>
            <a:ahLst/>
            <a:cxnLst/>
            <a:rect l="l" t="t" r="r" b="b"/>
            <a:pathLst>
              <a:path w="59722" h="82645">
                <a:moveTo>
                  <a:pt x="59722" y="0"/>
                </a:moveTo>
                <a:lnTo>
                  <a:pt x="59722" y="17773"/>
                </a:lnTo>
                <a:lnTo>
                  <a:pt x="52591" y="17773"/>
                </a:lnTo>
                <a:lnTo>
                  <a:pt x="52591" y="7997"/>
                </a:lnTo>
                <a:lnTo>
                  <a:pt x="7131" y="7997"/>
                </a:lnTo>
                <a:lnTo>
                  <a:pt x="7131" y="74647"/>
                </a:lnTo>
                <a:lnTo>
                  <a:pt x="18719" y="74647"/>
                </a:lnTo>
                <a:lnTo>
                  <a:pt x="18719" y="82645"/>
                </a:lnTo>
                <a:lnTo>
                  <a:pt x="0" y="82645"/>
                </a:lnTo>
                <a:lnTo>
                  <a:pt x="0" y="0"/>
                </a:lnTo>
                <a:lnTo>
                  <a:pt x="59722" y="0"/>
                </a:lnTo>
                <a:close/>
              </a:path>
            </a:pathLst>
          </a:custGeom>
          <a:solidFill>
            <a:srgbClr val="85A69F"/>
          </a:solidFill>
        </p:spPr>
        <p:txBody>
          <a:bodyPr wrap="square" lIns="0" tIns="0" rIns="0" bIns="0" rtlCol="0">
            <a:noAutofit/>
          </a:bodyPr>
          <a:lstStyle/>
          <a:p>
            <a:endParaRPr sz="1758"/>
          </a:p>
        </p:txBody>
      </p:sp>
      <p:sp>
        <p:nvSpPr>
          <p:cNvPr id="2845" name="object 481"/>
          <p:cNvSpPr/>
          <p:nvPr/>
        </p:nvSpPr>
        <p:spPr>
          <a:xfrm>
            <a:off x="2163856" y="3236598"/>
            <a:ext cx="44391" cy="65082"/>
          </a:xfrm>
          <a:custGeom>
            <a:avLst/>
            <a:gdLst/>
            <a:ahLst/>
            <a:cxnLst/>
            <a:rect l="l" t="t" r="r" b="b"/>
            <a:pathLst>
              <a:path w="45460" h="66649">
                <a:moveTo>
                  <a:pt x="0" y="0"/>
                </a:moveTo>
                <a:lnTo>
                  <a:pt x="45460" y="0"/>
                </a:lnTo>
                <a:lnTo>
                  <a:pt x="45460" y="9775"/>
                </a:lnTo>
                <a:lnTo>
                  <a:pt x="11588" y="9775"/>
                </a:lnTo>
                <a:lnTo>
                  <a:pt x="11588" y="66649"/>
                </a:lnTo>
                <a:lnTo>
                  <a:pt x="0" y="66649"/>
                </a:lnTo>
                <a:lnTo>
                  <a:pt x="0" y="0"/>
                </a:lnTo>
                <a:close/>
              </a:path>
            </a:pathLst>
          </a:custGeom>
          <a:solidFill>
            <a:srgbClr val="498389"/>
          </a:solidFill>
        </p:spPr>
        <p:txBody>
          <a:bodyPr wrap="square" lIns="0" tIns="0" rIns="0" bIns="0" rtlCol="0">
            <a:noAutofit/>
          </a:bodyPr>
          <a:lstStyle/>
          <a:p>
            <a:endParaRPr sz="1758"/>
          </a:p>
        </p:txBody>
      </p:sp>
      <p:sp>
        <p:nvSpPr>
          <p:cNvPr id="2846" name="object 482"/>
          <p:cNvSpPr/>
          <p:nvPr/>
        </p:nvSpPr>
        <p:spPr>
          <a:xfrm>
            <a:off x="1639857" y="3228788"/>
            <a:ext cx="58318" cy="80702"/>
          </a:xfrm>
          <a:custGeom>
            <a:avLst/>
            <a:gdLst/>
            <a:ahLst/>
            <a:cxnLst/>
            <a:rect l="l" t="t" r="r" b="b"/>
            <a:pathLst>
              <a:path w="59722" h="82645">
                <a:moveTo>
                  <a:pt x="59722" y="82645"/>
                </a:moveTo>
                <a:lnTo>
                  <a:pt x="0" y="82645"/>
                </a:lnTo>
                <a:lnTo>
                  <a:pt x="0" y="0"/>
                </a:lnTo>
                <a:lnTo>
                  <a:pt x="59722" y="0"/>
                </a:lnTo>
                <a:lnTo>
                  <a:pt x="59722" y="82645"/>
                </a:lnTo>
                <a:close/>
              </a:path>
            </a:pathLst>
          </a:custGeom>
          <a:solidFill>
            <a:srgbClr val="F3F3F3"/>
          </a:solidFill>
        </p:spPr>
        <p:txBody>
          <a:bodyPr wrap="square" lIns="0" tIns="0" rIns="0" bIns="0" rtlCol="0">
            <a:noAutofit/>
          </a:bodyPr>
          <a:lstStyle/>
          <a:p>
            <a:endParaRPr sz="1758"/>
          </a:p>
        </p:txBody>
      </p:sp>
      <p:sp>
        <p:nvSpPr>
          <p:cNvPr id="2847" name="object 483"/>
          <p:cNvSpPr/>
          <p:nvPr/>
        </p:nvSpPr>
        <p:spPr>
          <a:xfrm>
            <a:off x="1668581" y="3236598"/>
            <a:ext cx="0" cy="65082"/>
          </a:xfrm>
          <a:custGeom>
            <a:avLst/>
            <a:gdLst/>
            <a:ahLst/>
            <a:cxnLst/>
            <a:rect l="l" t="t" r="r" b="b"/>
            <a:pathLst>
              <a:path h="66649">
                <a:moveTo>
                  <a:pt x="0" y="66649"/>
                </a:moveTo>
                <a:lnTo>
                  <a:pt x="0" y="0"/>
                </a:lnTo>
              </a:path>
            </a:pathLst>
          </a:custGeom>
          <a:ln w="45839">
            <a:solidFill>
              <a:srgbClr val="76AABD"/>
            </a:solidFill>
            <a:prstDash val="dash"/>
          </a:ln>
        </p:spPr>
        <p:txBody>
          <a:bodyPr wrap="square" lIns="0" tIns="0" rIns="0" bIns="0" rtlCol="0">
            <a:noAutofit/>
          </a:bodyPr>
          <a:lstStyle/>
          <a:p>
            <a:endParaRPr sz="1758"/>
          </a:p>
        </p:txBody>
      </p:sp>
      <p:sp>
        <p:nvSpPr>
          <p:cNvPr id="2848" name="object 484"/>
          <p:cNvSpPr/>
          <p:nvPr/>
        </p:nvSpPr>
        <p:spPr>
          <a:xfrm>
            <a:off x="1638987" y="3101224"/>
            <a:ext cx="59189" cy="80702"/>
          </a:xfrm>
          <a:custGeom>
            <a:avLst/>
            <a:gdLst/>
            <a:ahLst/>
            <a:cxnLst/>
            <a:rect l="l" t="t" r="r" b="b"/>
            <a:pathLst>
              <a:path w="60614" h="82645">
                <a:moveTo>
                  <a:pt x="60614" y="0"/>
                </a:moveTo>
                <a:lnTo>
                  <a:pt x="60614" y="17773"/>
                </a:lnTo>
                <a:lnTo>
                  <a:pt x="52591" y="17773"/>
                </a:lnTo>
                <a:lnTo>
                  <a:pt x="52591" y="7997"/>
                </a:lnTo>
                <a:lnTo>
                  <a:pt x="8022" y="7997"/>
                </a:lnTo>
                <a:lnTo>
                  <a:pt x="8022" y="74647"/>
                </a:lnTo>
                <a:lnTo>
                  <a:pt x="19610" y="74647"/>
                </a:lnTo>
                <a:lnTo>
                  <a:pt x="19610" y="82645"/>
                </a:lnTo>
                <a:lnTo>
                  <a:pt x="0" y="82645"/>
                </a:lnTo>
                <a:lnTo>
                  <a:pt x="0" y="0"/>
                </a:lnTo>
                <a:lnTo>
                  <a:pt x="60614" y="0"/>
                </a:lnTo>
                <a:close/>
              </a:path>
            </a:pathLst>
          </a:custGeom>
          <a:solidFill>
            <a:srgbClr val="B4BDBA"/>
          </a:solidFill>
        </p:spPr>
        <p:txBody>
          <a:bodyPr wrap="square" lIns="0" tIns="0" rIns="0" bIns="0" rtlCol="0">
            <a:noAutofit/>
          </a:bodyPr>
          <a:lstStyle/>
          <a:p>
            <a:endParaRPr sz="1758"/>
          </a:p>
        </p:txBody>
      </p:sp>
      <p:sp>
        <p:nvSpPr>
          <p:cNvPr id="2849" name="object 485"/>
          <p:cNvSpPr/>
          <p:nvPr/>
        </p:nvSpPr>
        <p:spPr>
          <a:xfrm>
            <a:off x="1646833" y="3109034"/>
            <a:ext cx="43521" cy="65082"/>
          </a:xfrm>
          <a:custGeom>
            <a:avLst/>
            <a:gdLst/>
            <a:ahLst/>
            <a:cxnLst/>
            <a:rect l="l" t="t" r="r" b="b"/>
            <a:pathLst>
              <a:path w="44569" h="66649">
                <a:moveTo>
                  <a:pt x="0" y="0"/>
                </a:moveTo>
                <a:lnTo>
                  <a:pt x="44569" y="0"/>
                </a:lnTo>
                <a:lnTo>
                  <a:pt x="44569" y="9775"/>
                </a:lnTo>
                <a:lnTo>
                  <a:pt x="11588" y="9775"/>
                </a:lnTo>
                <a:lnTo>
                  <a:pt x="11588" y="66649"/>
                </a:lnTo>
                <a:lnTo>
                  <a:pt x="0" y="66649"/>
                </a:lnTo>
                <a:lnTo>
                  <a:pt x="0" y="0"/>
                </a:lnTo>
                <a:close/>
              </a:path>
            </a:pathLst>
          </a:custGeom>
          <a:solidFill>
            <a:srgbClr val="5D909D"/>
          </a:solidFill>
        </p:spPr>
        <p:txBody>
          <a:bodyPr wrap="square" lIns="0" tIns="0" rIns="0" bIns="0" rtlCol="0">
            <a:noAutofit/>
          </a:bodyPr>
          <a:lstStyle/>
          <a:p>
            <a:endParaRPr sz="1758"/>
          </a:p>
        </p:txBody>
      </p:sp>
      <p:sp>
        <p:nvSpPr>
          <p:cNvPr id="2850" name="object 486"/>
          <p:cNvSpPr/>
          <p:nvPr/>
        </p:nvSpPr>
        <p:spPr>
          <a:xfrm>
            <a:off x="1533664" y="3101224"/>
            <a:ext cx="58318" cy="80702"/>
          </a:xfrm>
          <a:custGeom>
            <a:avLst/>
            <a:gdLst/>
            <a:ahLst/>
            <a:cxnLst/>
            <a:rect l="l" t="t" r="r" b="b"/>
            <a:pathLst>
              <a:path w="59722" h="82645">
                <a:moveTo>
                  <a:pt x="59722" y="0"/>
                </a:moveTo>
                <a:lnTo>
                  <a:pt x="59722" y="17773"/>
                </a:lnTo>
                <a:lnTo>
                  <a:pt x="51700" y="17773"/>
                </a:lnTo>
                <a:lnTo>
                  <a:pt x="51700" y="7997"/>
                </a:lnTo>
                <a:lnTo>
                  <a:pt x="7131" y="7997"/>
                </a:lnTo>
                <a:lnTo>
                  <a:pt x="7131" y="74647"/>
                </a:lnTo>
                <a:lnTo>
                  <a:pt x="18719" y="74647"/>
                </a:lnTo>
                <a:lnTo>
                  <a:pt x="18719" y="82645"/>
                </a:lnTo>
                <a:lnTo>
                  <a:pt x="0" y="82645"/>
                </a:lnTo>
                <a:lnTo>
                  <a:pt x="0" y="0"/>
                </a:lnTo>
                <a:lnTo>
                  <a:pt x="59722" y="0"/>
                </a:lnTo>
                <a:close/>
              </a:path>
            </a:pathLst>
          </a:custGeom>
          <a:solidFill>
            <a:srgbClr val="B4BDBA"/>
          </a:solidFill>
        </p:spPr>
        <p:txBody>
          <a:bodyPr wrap="square" lIns="0" tIns="0" rIns="0" bIns="0" rtlCol="0">
            <a:noAutofit/>
          </a:bodyPr>
          <a:lstStyle/>
          <a:p>
            <a:endParaRPr sz="1758"/>
          </a:p>
        </p:txBody>
      </p:sp>
      <p:sp>
        <p:nvSpPr>
          <p:cNvPr id="2851" name="object 487"/>
          <p:cNvSpPr/>
          <p:nvPr/>
        </p:nvSpPr>
        <p:spPr>
          <a:xfrm>
            <a:off x="1540657" y="3109034"/>
            <a:ext cx="43521" cy="65082"/>
          </a:xfrm>
          <a:custGeom>
            <a:avLst/>
            <a:gdLst/>
            <a:ahLst/>
            <a:cxnLst/>
            <a:rect l="l" t="t" r="r" b="b"/>
            <a:pathLst>
              <a:path w="44569" h="66649">
                <a:moveTo>
                  <a:pt x="0" y="0"/>
                </a:moveTo>
                <a:lnTo>
                  <a:pt x="44569" y="0"/>
                </a:lnTo>
                <a:lnTo>
                  <a:pt x="44569" y="9775"/>
                </a:lnTo>
                <a:lnTo>
                  <a:pt x="11588" y="9775"/>
                </a:lnTo>
                <a:lnTo>
                  <a:pt x="11588" y="66649"/>
                </a:lnTo>
                <a:lnTo>
                  <a:pt x="0" y="66649"/>
                </a:lnTo>
                <a:lnTo>
                  <a:pt x="0" y="0"/>
                </a:lnTo>
                <a:close/>
              </a:path>
            </a:pathLst>
          </a:custGeom>
          <a:solidFill>
            <a:srgbClr val="5D909D"/>
          </a:solidFill>
        </p:spPr>
        <p:txBody>
          <a:bodyPr wrap="square" lIns="0" tIns="0" rIns="0" bIns="0" rtlCol="0">
            <a:noAutofit/>
          </a:bodyPr>
          <a:lstStyle/>
          <a:p>
            <a:endParaRPr sz="1758"/>
          </a:p>
        </p:txBody>
      </p:sp>
      <p:sp>
        <p:nvSpPr>
          <p:cNvPr id="2852" name="object 488"/>
          <p:cNvSpPr/>
          <p:nvPr/>
        </p:nvSpPr>
        <p:spPr>
          <a:xfrm>
            <a:off x="1638987" y="3228788"/>
            <a:ext cx="59189" cy="80702"/>
          </a:xfrm>
          <a:custGeom>
            <a:avLst/>
            <a:gdLst/>
            <a:ahLst/>
            <a:cxnLst/>
            <a:rect l="l" t="t" r="r" b="b"/>
            <a:pathLst>
              <a:path w="60614" h="82645">
                <a:moveTo>
                  <a:pt x="60614" y="0"/>
                </a:moveTo>
                <a:lnTo>
                  <a:pt x="60614" y="17773"/>
                </a:lnTo>
                <a:lnTo>
                  <a:pt x="52591" y="17773"/>
                </a:lnTo>
                <a:lnTo>
                  <a:pt x="52591" y="7997"/>
                </a:lnTo>
                <a:lnTo>
                  <a:pt x="8022" y="7997"/>
                </a:lnTo>
                <a:lnTo>
                  <a:pt x="8022" y="74647"/>
                </a:lnTo>
                <a:lnTo>
                  <a:pt x="19610" y="74647"/>
                </a:lnTo>
                <a:lnTo>
                  <a:pt x="19610" y="82645"/>
                </a:lnTo>
                <a:lnTo>
                  <a:pt x="0" y="82645"/>
                </a:lnTo>
                <a:lnTo>
                  <a:pt x="0" y="0"/>
                </a:lnTo>
                <a:lnTo>
                  <a:pt x="60614" y="0"/>
                </a:lnTo>
                <a:close/>
              </a:path>
            </a:pathLst>
          </a:custGeom>
          <a:solidFill>
            <a:srgbClr val="B4BDBA"/>
          </a:solidFill>
        </p:spPr>
        <p:txBody>
          <a:bodyPr wrap="square" lIns="0" tIns="0" rIns="0" bIns="0" rtlCol="0">
            <a:noAutofit/>
          </a:bodyPr>
          <a:lstStyle/>
          <a:p>
            <a:endParaRPr sz="1758"/>
          </a:p>
        </p:txBody>
      </p:sp>
      <p:sp>
        <p:nvSpPr>
          <p:cNvPr id="2853" name="object 489"/>
          <p:cNvSpPr/>
          <p:nvPr/>
        </p:nvSpPr>
        <p:spPr>
          <a:xfrm>
            <a:off x="1646833" y="3236598"/>
            <a:ext cx="43521" cy="65082"/>
          </a:xfrm>
          <a:custGeom>
            <a:avLst/>
            <a:gdLst/>
            <a:ahLst/>
            <a:cxnLst/>
            <a:rect l="l" t="t" r="r" b="b"/>
            <a:pathLst>
              <a:path w="44569" h="66649">
                <a:moveTo>
                  <a:pt x="0" y="0"/>
                </a:moveTo>
                <a:lnTo>
                  <a:pt x="44569" y="0"/>
                </a:lnTo>
                <a:lnTo>
                  <a:pt x="44569" y="9775"/>
                </a:lnTo>
                <a:lnTo>
                  <a:pt x="11588" y="9775"/>
                </a:lnTo>
                <a:lnTo>
                  <a:pt x="11588" y="66649"/>
                </a:lnTo>
                <a:lnTo>
                  <a:pt x="0" y="66649"/>
                </a:lnTo>
                <a:lnTo>
                  <a:pt x="0" y="0"/>
                </a:lnTo>
                <a:close/>
              </a:path>
            </a:pathLst>
          </a:custGeom>
          <a:solidFill>
            <a:srgbClr val="5D909D"/>
          </a:solidFill>
        </p:spPr>
        <p:txBody>
          <a:bodyPr wrap="square" lIns="0" tIns="0" rIns="0" bIns="0" rtlCol="0">
            <a:noAutofit/>
          </a:bodyPr>
          <a:lstStyle/>
          <a:p>
            <a:endParaRPr sz="1758"/>
          </a:p>
        </p:txBody>
      </p:sp>
      <p:sp>
        <p:nvSpPr>
          <p:cNvPr id="2854" name="object 490"/>
          <p:cNvSpPr/>
          <p:nvPr/>
        </p:nvSpPr>
        <p:spPr>
          <a:xfrm>
            <a:off x="1533664" y="3228788"/>
            <a:ext cx="58318" cy="80702"/>
          </a:xfrm>
          <a:custGeom>
            <a:avLst/>
            <a:gdLst/>
            <a:ahLst/>
            <a:cxnLst/>
            <a:rect l="l" t="t" r="r" b="b"/>
            <a:pathLst>
              <a:path w="59722" h="82645">
                <a:moveTo>
                  <a:pt x="59722" y="0"/>
                </a:moveTo>
                <a:lnTo>
                  <a:pt x="59722" y="17773"/>
                </a:lnTo>
                <a:lnTo>
                  <a:pt x="51700" y="17773"/>
                </a:lnTo>
                <a:lnTo>
                  <a:pt x="51700" y="7997"/>
                </a:lnTo>
                <a:lnTo>
                  <a:pt x="7131" y="7997"/>
                </a:lnTo>
                <a:lnTo>
                  <a:pt x="7131" y="74647"/>
                </a:lnTo>
                <a:lnTo>
                  <a:pt x="18719" y="74647"/>
                </a:lnTo>
                <a:lnTo>
                  <a:pt x="18719" y="82645"/>
                </a:lnTo>
                <a:lnTo>
                  <a:pt x="0" y="82645"/>
                </a:lnTo>
                <a:lnTo>
                  <a:pt x="0" y="0"/>
                </a:lnTo>
                <a:lnTo>
                  <a:pt x="59722" y="0"/>
                </a:lnTo>
                <a:close/>
              </a:path>
            </a:pathLst>
          </a:custGeom>
          <a:solidFill>
            <a:srgbClr val="B4BDBA"/>
          </a:solidFill>
        </p:spPr>
        <p:txBody>
          <a:bodyPr wrap="square" lIns="0" tIns="0" rIns="0" bIns="0" rtlCol="0">
            <a:noAutofit/>
          </a:bodyPr>
          <a:lstStyle/>
          <a:p>
            <a:endParaRPr sz="1758"/>
          </a:p>
        </p:txBody>
      </p:sp>
      <p:sp>
        <p:nvSpPr>
          <p:cNvPr id="2855" name="object 491"/>
          <p:cNvSpPr/>
          <p:nvPr/>
        </p:nvSpPr>
        <p:spPr>
          <a:xfrm>
            <a:off x="1540657" y="3236598"/>
            <a:ext cx="43521" cy="65082"/>
          </a:xfrm>
          <a:custGeom>
            <a:avLst/>
            <a:gdLst/>
            <a:ahLst/>
            <a:cxnLst/>
            <a:rect l="l" t="t" r="r" b="b"/>
            <a:pathLst>
              <a:path w="44569" h="66649">
                <a:moveTo>
                  <a:pt x="0" y="0"/>
                </a:moveTo>
                <a:lnTo>
                  <a:pt x="44569" y="0"/>
                </a:lnTo>
                <a:lnTo>
                  <a:pt x="44569" y="9775"/>
                </a:lnTo>
                <a:lnTo>
                  <a:pt x="11588" y="9775"/>
                </a:lnTo>
                <a:lnTo>
                  <a:pt x="11588" y="66649"/>
                </a:lnTo>
                <a:lnTo>
                  <a:pt x="0" y="66649"/>
                </a:lnTo>
                <a:lnTo>
                  <a:pt x="0" y="0"/>
                </a:lnTo>
                <a:close/>
              </a:path>
            </a:pathLst>
          </a:custGeom>
          <a:solidFill>
            <a:srgbClr val="5D909D"/>
          </a:solidFill>
        </p:spPr>
        <p:txBody>
          <a:bodyPr wrap="square" lIns="0" tIns="0" rIns="0" bIns="0" rtlCol="0">
            <a:noAutofit/>
          </a:bodyPr>
          <a:lstStyle/>
          <a:p>
            <a:endParaRPr sz="1758"/>
          </a:p>
        </p:txBody>
      </p:sp>
      <p:sp>
        <p:nvSpPr>
          <p:cNvPr id="2856" name="object 492"/>
          <p:cNvSpPr/>
          <p:nvPr/>
        </p:nvSpPr>
        <p:spPr>
          <a:xfrm>
            <a:off x="1819178" y="3050897"/>
            <a:ext cx="213255" cy="268142"/>
          </a:xfrm>
          <a:custGeom>
            <a:avLst/>
            <a:gdLst/>
            <a:ahLst/>
            <a:cxnLst/>
            <a:rect l="l" t="t" r="r" b="b"/>
            <a:pathLst>
              <a:path w="218389" h="274597">
                <a:moveTo>
                  <a:pt x="65962" y="888"/>
                </a:moveTo>
                <a:lnTo>
                  <a:pt x="65962" y="151961"/>
                </a:lnTo>
                <a:lnTo>
                  <a:pt x="61505" y="150184"/>
                </a:lnTo>
                <a:lnTo>
                  <a:pt x="56157" y="149295"/>
                </a:lnTo>
                <a:lnTo>
                  <a:pt x="51700" y="149295"/>
                </a:lnTo>
                <a:lnTo>
                  <a:pt x="42184" y="150373"/>
                </a:lnTo>
                <a:lnTo>
                  <a:pt x="29288" y="155748"/>
                </a:lnTo>
                <a:lnTo>
                  <a:pt x="19028" y="164884"/>
                </a:lnTo>
                <a:lnTo>
                  <a:pt x="12252" y="176937"/>
                </a:lnTo>
                <a:lnTo>
                  <a:pt x="9805" y="191062"/>
                </a:lnTo>
                <a:lnTo>
                  <a:pt x="9805" y="274597"/>
                </a:lnTo>
                <a:lnTo>
                  <a:pt x="8022" y="274597"/>
                </a:lnTo>
                <a:lnTo>
                  <a:pt x="8022" y="261267"/>
                </a:lnTo>
                <a:lnTo>
                  <a:pt x="0" y="261267"/>
                </a:lnTo>
                <a:lnTo>
                  <a:pt x="0" y="0"/>
                </a:lnTo>
                <a:lnTo>
                  <a:pt x="218389" y="0"/>
                </a:lnTo>
                <a:lnTo>
                  <a:pt x="218389" y="261267"/>
                </a:lnTo>
                <a:lnTo>
                  <a:pt x="210366" y="261267"/>
                </a:lnTo>
                <a:lnTo>
                  <a:pt x="210366" y="274597"/>
                </a:lnTo>
                <a:lnTo>
                  <a:pt x="208584" y="274597"/>
                </a:lnTo>
                <a:lnTo>
                  <a:pt x="208584" y="191062"/>
                </a:lnTo>
                <a:lnTo>
                  <a:pt x="207952" y="184246"/>
                </a:lnTo>
                <a:lnTo>
                  <a:pt x="203554" y="172144"/>
                </a:lnTo>
                <a:lnTo>
                  <a:pt x="196104" y="161736"/>
                </a:lnTo>
                <a:lnTo>
                  <a:pt x="191299" y="157624"/>
                </a:lnTo>
                <a:lnTo>
                  <a:pt x="179921" y="151601"/>
                </a:lnTo>
                <a:lnTo>
                  <a:pt x="166689" y="149295"/>
                </a:lnTo>
                <a:lnTo>
                  <a:pt x="162232" y="149295"/>
                </a:lnTo>
                <a:lnTo>
                  <a:pt x="156883" y="150184"/>
                </a:lnTo>
                <a:lnTo>
                  <a:pt x="152426" y="151961"/>
                </a:lnTo>
                <a:lnTo>
                  <a:pt x="152426" y="888"/>
                </a:lnTo>
                <a:lnTo>
                  <a:pt x="65962" y="888"/>
                </a:lnTo>
                <a:close/>
              </a:path>
            </a:pathLst>
          </a:custGeom>
          <a:solidFill>
            <a:srgbClr val="A0B9B4"/>
          </a:solidFill>
        </p:spPr>
        <p:txBody>
          <a:bodyPr wrap="square" lIns="0" tIns="0" rIns="0" bIns="0" rtlCol="0">
            <a:noAutofit/>
          </a:bodyPr>
          <a:lstStyle/>
          <a:p>
            <a:endParaRPr sz="1758"/>
          </a:p>
        </p:txBody>
      </p:sp>
      <p:sp>
        <p:nvSpPr>
          <p:cNvPr id="2857" name="object 493"/>
          <p:cNvSpPr/>
          <p:nvPr/>
        </p:nvSpPr>
        <p:spPr>
          <a:xfrm>
            <a:off x="1828751" y="3196688"/>
            <a:ext cx="54837" cy="140579"/>
          </a:xfrm>
          <a:custGeom>
            <a:avLst/>
            <a:gdLst/>
            <a:ahLst/>
            <a:cxnLst/>
            <a:rect l="l" t="t" r="r" b="b"/>
            <a:pathLst>
              <a:path w="56157" h="143963">
                <a:moveTo>
                  <a:pt x="1080" y="32280"/>
                </a:moveTo>
                <a:lnTo>
                  <a:pt x="6472" y="19423"/>
                </a:lnTo>
                <a:lnTo>
                  <a:pt x="15636" y="9195"/>
                </a:lnTo>
                <a:lnTo>
                  <a:pt x="27726" y="2439"/>
                </a:lnTo>
                <a:lnTo>
                  <a:pt x="41895" y="0"/>
                </a:lnTo>
                <a:lnTo>
                  <a:pt x="46352" y="0"/>
                </a:lnTo>
                <a:lnTo>
                  <a:pt x="51700" y="888"/>
                </a:lnTo>
                <a:lnTo>
                  <a:pt x="56157" y="2665"/>
                </a:lnTo>
                <a:lnTo>
                  <a:pt x="56157" y="111971"/>
                </a:lnTo>
                <a:lnTo>
                  <a:pt x="47243" y="111971"/>
                </a:lnTo>
                <a:lnTo>
                  <a:pt x="47243" y="125301"/>
                </a:lnTo>
                <a:lnTo>
                  <a:pt x="37438" y="125301"/>
                </a:lnTo>
                <a:lnTo>
                  <a:pt x="37438" y="143963"/>
                </a:lnTo>
                <a:lnTo>
                  <a:pt x="8022" y="143963"/>
                </a:lnTo>
                <a:lnTo>
                  <a:pt x="8022" y="125301"/>
                </a:lnTo>
                <a:lnTo>
                  <a:pt x="0" y="125301"/>
                </a:lnTo>
                <a:lnTo>
                  <a:pt x="0" y="41767"/>
                </a:lnTo>
                <a:lnTo>
                  <a:pt x="1080" y="32280"/>
                </a:lnTo>
                <a:close/>
              </a:path>
            </a:pathLst>
          </a:custGeom>
          <a:solidFill>
            <a:srgbClr val="7C9994"/>
          </a:solidFill>
        </p:spPr>
        <p:txBody>
          <a:bodyPr wrap="square" lIns="0" tIns="0" rIns="0" bIns="0" rtlCol="0">
            <a:noAutofit/>
          </a:bodyPr>
          <a:lstStyle/>
          <a:p>
            <a:endParaRPr sz="1758"/>
          </a:p>
        </p:txBody>
      </p:sp>
      <p:sp>
        <p:nvSpPr>
          <p:cNvPr id="2858" name="object 494"/>
          <p:cNvSpPr/>
          <p:nvPr/>
        </p:nvSpPr>
        <p:spPr>
          <a:xfrm>
            <a:off x="1968012" y="3196688"/>
            <a:ext cx="54837" cy="140579"/>
          </a:xfrm>
          <a:custGeom>
            <a:avLst/>
            <a:gdLst/>
            <a:ahLst/>
            <a:cxnLst/>
            <a:rect l="l" t="t" r="r" b="b"/>
            <a:pathLst>
              <a:path w="56157" h="143963">
                <a:moveTo>
                  <a:pt x="18719" y="125301"/>
                </a:moveTo>
                <a:lnTo>
                  <a:pt x="8913" y="125301"/>
                </a:lnTo>
                <a:lnTo>
                  <a:pt x="8913" y="111971"/>
                </a:lnTo>
                <a:lnTo>
                  <a:pt x="0" y="111971"/>
                </a:lnTo>
                <a:lnTo>
                  <a:pt x="0" y="2665"/>
                </a:lnTo>
                <a:lnTo>
                  <a:pt x="4456" y="888"/>
                </a:lnTo>
                <a:lnTo>
                  <a:pt x="9805" y="0"/>
                </a:lnTo>
                <a:lnTo>
                  <a:pt x="14262" y="0"/>
                </a:lnTo>
                <a:lnTo>
                  <a:pt x="21244" y="639"/>
                </a:lnTo>
                <a:lnTo>
                  <a:pt x="33647" y="5027"/>
                </a:lnTo>
                <a:lnTo>
                  <a:pt x="43677" y="12441"/>
                </a:lnTo>
                <a:lnTo>
                  <a:pt x="48115" y="17188"/>
                </a:lnTo>
                <a:lnTo>
                  <a:pt x="54090" y="28548"/>
                </a:lnTo>
                <a:lnTo>
                  <a:pt x="56157" y="41767"/>
                </a:lnTo>
                <a:lnTo>
                  <a:pt x="56157" y="125301"/>
                </a:lnTo>
                <a:lnTo>
                  <a:pt x="47243" y="125301"/>
                </a:lnTo>
                <a:lnTo>
                  <a:pt x="47243" y="143963"/>
                </a:lnTo>
                <a:lnTo>
                  <a:pt x="18719" y="143963"/>
                </a:lnTo>
                <a:lnTo>
                  <a:pt x="18719" y="125301"/>
                </a:lnTo>
                <a:close/>
              </a:path>
            </a:pathLst>
          </a:custGeom>
          <a:solidFill>
            <a:srgbClr val="7C9994"/>
          </a:solidFill>
        </p:spPr>
        <p:txBody>
          <a:bodyPr wrap="square" lIns="0" tIns="0" rIns="0" bIns="0" rtlCol="0">
            <a:noAutofit/>
          </a:bodyPr>
          <a:lstStyle/>
          <a:p>
            <a:endParaRPr sz="1758"/>
          </a:p>
        </p:txBody>
      </p:sp>
      <p:sp>
        <p:nvSpPr>
          <p:cNvPr id="2859" name="object 495"/>
          <p:cNvSpPr/>
          <p:nvPr/>
        </p:nvSpPr>
        <p:spPr>
          <a:xfrm>
            <a:off x="2032425" y="3050897"/>
            <a:ext cx="85301" cy="255125"/>
          </a:xfrm>
          <a:custGeom>
            <a:avLst/>
            <a:gdLst/>
            <a:ahLst/>
            <a:cxnLst/>
            <a:rect l="l" t="t" r="r" b="b"/>
            <a:pathLst>
              <a:path w="87355" h="261267">
                <a:moveTo>
                  <a:pt x="87355" y="261267"/>
                </a:moveTo>
                <a:lnTo>
                  <a:pt x="0" y="261267"/>
                </a:lnTo>
                <a:lnTo>
                  <a:pt x="0" y="0"/>
                </a:lnTo>
                <a:lnTo>
                  <a:pt x="87355" y="0"/>
                </a:lnTo>
                <a:lnTo>
                  <a:pt x="87355" y="261267"/>
                </a:lnTo>
                <a:close/>
              </a:path>
            </a:pathLst>
          </a:custGeom>
          <a:solidFill>
            <a:srgbClr val="FDFDFD"/>
          </a:solidFill>
        </p:spPr>
        <p:txBody>
          <a:bodyPr wrap="square" lIns="0" tIns="0" rIns="0" bIns="0" rtlCol="0">
            <a:noAutofit/>
          </a:bodyPr>
          <a:lstStyle/>
          <a:p>
            <a:endParaRPr sz="1758"/>
          </a:p>
        </p:txBody>
      </p:sp>
      <p:sp>
        <p:nvSpPr>
          <p:cNvPr id="2860" name="object 496"/>
          <p:cNvSpPr/>
          <p:nvPr/>
        </p:nvSpPr>
        <p:spPr>
          <a:xfrm>
            <a:off x="1677285" y="2829602"/>
            <a:ext cx="497886" cy="190910"/>
          </a:xfrm>
          <a:custGeom>
            <a:avLst/>
            <a:gdLst/>
            <a:ahLst/>
            <a:cxnLst/>
            <a:rect l="l" t="t" r="r" b="b"/>
            <a:pathLst>
              <a:path w="509872" h="195506">
                <a:moveTo>
                  <a:pt x="4456" y="195506"/>
                </a:moveTo>
                <a:lnTo>
                  <a:pt x="0" y="190174"/>
                </a:lnTo>
                <a:lnTo>
                  <a:pt x="254936" y="0"/>
                </a:lnTo>
                <a:lnTo>
                  <a:pt x="509872" y="189285"/>
                </a:lnTo>
                <a:lnTo>
                  <a:pt x="505415" y="195506"/>
                </a:lnTo>
                <a:lnTo>
                  <a:pt x="500067" y="191062"/>
                </a:lnTo>
                <a:lnTo>
                  <a:pt x="254936" y="8886"/>
                </a:lnTo>
                <a:lnTo>
                  <a:pt x="9805" y="191062"/>
                </a:lnTo>
                <a:lnTo>
                  <a:pt x="4456" y="195506"/>
                </a:lnTo>
                <a:close/>
              </a:path>
            </a:pathLst>
          </a:custGeom>
          <a:solidFill>
            <a:srgbClr val="DFA817"/>
          </a:solidFill>
        </p:spPr>
        <p:txBody>
          <a:bodyPr wrap="square" lIns="0" tIns="0" rIns="0" bIns="0" rtlCol="0">
            <a:noAutofit/>
          </a:bodyPr>
          <a:lstStyle/>
          <a:p>
            <a:endParaRPr sz="1758"/>
          </a:p>
        </p:txBody>
      </p:sp>
      <p:sp>
        <p:nvSpPr>
          <p:cNvPr id="2861" name="object 497"/>
          <p:cNvSpPr/>
          <p:nvPr/>
        </p:nvSpPr>
        <p:spPr>
          <a:xfrm>
            <a:off x="1686873" y="2838280"/>
            <a:ext cx="478736" cy="191777"/>
          </a:xfrm>
          <a:custGeom>
            <a:avLst/>
            <a:gdLst/>
            <a:ahLst/>
            <a:cxnLst/>
            <a:rect l="l" t="t" r="r" b="b"/>
            <a:pathLst>
              <a:path w="490261" h="196394">
                <a:moveTo>
                  <a:pt x="490261" y="182176"/>
                </a:moveTo>
                <a:lnTo>
                  <a:pt x="478673" y="196394"/>
                </a:lnTo>
                <a:lnTo>
                  <a:pt x="10696" y="196394"/>
                </a:lnTo>
                <a:lnTo>
                  <a:pt x="0" y="182176"/>
                </a:lnTo>
                <a:lnTo>
                  <a:pt x="245130" y="0"/>
                </a:lnTo>
                <a:lnTo>
                  <a:pt x="490261" y="182176"/>
                </a:lnTo>
                <a:close/>
              </a:path>
            </a:pathLst>
          </a:custGeom>
          <a:solidFill>
            <a:srgbClr val="F4F6F6"/>
          </a:solidFill>
        </p:spPr>
        <p:txBody>
          <a:bodyPr wrap="square" lIns="0" tIns="0" rIns="0" bIns="0" rtlCol="0">
            <a:noAutofit/>
          </a:bodyPr>
          <a:lstStyle/>
          <a:p>
            <a:endParaRPr sz="1758"/>
          </a:p>
        </p:txBody>
      </p:sp>
      <p:sp>
        <p:nvSpPr>
          <p:cNvPr id="2862" name="object 498"/>
          <p:cNvSpPr/>
          <p:nvPr/>
        </p:nvSpPr>
        <p:spPr>
          <a:xfrm>
            <a:off x="1753026" y="2873008"/>
            <a:ext cx="346431" cy="129298"/>
          </a:xfrm>
          <a:custGeom>
            <a:avLst/>
            <a:gdLst/>
            <a:ahLst/>
            <a:cxnLst/>
            <a:rect l="l" t="t" r="r" b="b"/>
            <a:pathLst>
              <a:path w="354771" h="132411">
                <a:moveTo>
                  <a:pt x="0" y="132411"/>
                </a:moveTo>
                <a:lnTo>
                  <a:pt x="177385" y="0"/>
                </a:lnTo>
                <a:lnTo>
                  <a:pt x="354771" y="132411"/>
                </a:lnTo>
                <a:lnTo>
                  <a:pt x="0" y="132411"/>
                </a:lnTo>
                <a:close/>
              </a:path>
            </a:pathLst>
          </a:custGeom>
          <a:solidFill>
            <a:srgbClr val="E6E7E4"/>
          </a:solidFill>
        </p:spPr>
        <p:txBody>
          <a:bodyPr wrap="square" lIns="0" tIns="0" rIns="0" bIns="0" rtlCol="0">
            <a:noAutofit/>
          </a:bodyPr>
          <a:lstStyle/>
          <a:p>
            <a:endParaRPr sz="1758"/>
          </a:p>
        </p:txBody>
      </p:sp>
      <p:sp>
        <p:nvSpPr>
          <p:cNvPr id="2863" name="object 499"/>
          <p:cNvSpPr/>
          <p:nvPr/>
        </p:nvSpPr>
        <p:spPr>
          <a:xfrm>
            <a:off x="1711234" y="3030058"/>
            <a:ext cx="428251" cy="20826"/>
          </a:xfrm>
          <a:custGeom>
            <a:avLst/>
            <a:gdLst/>
            <a:ahLst/>
            <a:cxnLst/>
            <a:rect l="l" t="t" r="r" b="b"/>
            <a:pathLst>
              <a:path w="438561" h="21327">
                <a:moveTo>
                  <a:pt x="438561" y="0"/>
                </a:moveTo>
                <a:lnTo>
                  <a:pt x="438561" y="10663"/>
                </a:lnTo>
                <a:lnTo>
                  <a:pt x="421625" y="10663"/>
                </a:lnTo>
                <a:lnTo>
                  <a:pt x="421625" y="21327"/>
                </a:lnTo>
                <a:lnTo>
                  <a:pt x="18719" y="21327"/>
                </a:lnTo>
                <a:lnTo>
                  <a:pt x="18719" y="10663"/>
                </a:lnTo>
                <a:lnTo>
                  <a:pt x="0" y="10663"/>
                </a:lnTo>
                <a:lnTo>
                  <a:pt x="0" y="0"/>
                </a:lnTo>
                <a:lnTo>
                  <a:pt x="438561" y="0"/>
                </a:lnTo>
                <a:close/>
              </a:path>
            </a:pathLst>
          </a:custGeom>
          <a:solidFill>
            <a:srgbClr val="E6E7E4"/>
          </a:solidFill>
        </p:spPr>
        <p:txBody>
          <a:bodyPr wrap="square" lIns="0" tIns="0" rIns="0" bIns="0" rtlCol="0">
            <a:noAutofit/>
          </a:bodyPr>
          <a:lstStyle/>
          <a:p>
            <a:endParaRPr sz="1758"/>
          </a:p>
        </p:txBody>
      </p:sp>
      <p:sp>
        <p:nvSpPr>
          <p:cNvPr id="2864" name="object 500"/>
          <p:cNvSpPr/>
          <p:nvPr/>
        </p:nvSpPr>
        <p:spPr>
          <a:xfrm>
            <a:off x="1715585" y="3306022"/>
            <a:ext cx="120989" cy="31239"/>
          </a:xfrm>
          <a:custGeom>
            <a:avLst/>
            <a:gdLst/>
            <a:ahLst/>
            <a:cxnLst/>
            <a:rect l="l" t="t" r="r" b="b"/>
            <a:pathLst>
              <a:path w="123902" h="31991">
                <a:moveTo>
                  <a:pt x="9805" y="0"/>
                </a:moveTo>
                <a:lnTo>
                  <a:pt x="114097" y="0"/>
                </a:lnTo>
                <a:lnTo>
                  <a:pt x="114097" y="13329"/>
                </a:lnTo>
                <a:lnTo>
                  <a:pt x="123902" y="13329"/>
                </a:lnTo>
                <a:lnTo>
                  <a:pt x="123902" y="31991"/>
                </a:lnTo>
                <a:lnTo>
                  <a:pt x="0" y="31991"/>
                </a:lnTo>
                <a:lnTo>
                  <a:pt x="0" y="13329"/>
                </a:lnTo>
                <a:lnTo>
                  <a:pt x="9805" y="13329"/>
                </a:lnTo>
                <a:lnTo>
                  <a:pt x="9805" y="0"/>
                </a:lnTo>
                <a:close/>
              </a:path>
            </a:pathLst>
          </a:custGeom>
          <a:solidFill>
            <a:srgbClr val="F4F6F6"/>
          </a:solidFill>
        </p:spPr>
        <p:txBody>
          <a:bodyPr wrap="square" lIns="0" tIns="0" rIns="0" bIns="0" rtlCol="0">
            <a:noAutofit/>
          </a:bodyPr>
          <a:lstStyle/>
          <a:p>
            <a:endParaRPr sz="1758"/>
          </a:p>
        </p:txBody>
      </p:sp>
      <p:sp>
        <p:nvSpPr>
          <p:cNvPr id="2865" name="object 501"/>
          <p:cNvSpPr/>
          <p:nvPr/>
        </p:nvSpPr>
        <p:spPr>
          <a:xfrm>
            <a:off x="2015012" y="3306022"/>
            <a:ext cx="120989" cy="31239"/>
          </a:xfrm>
          <a:custGeom>
            <a:avLst/>
            <a:gdLst/>
            <a:ahLst/>
            <a:cxnLst/>
            <a:rect l="l" t="t" r="r" b="b"/>
            <a:pathLst>
              <a:path w="123902" h="31991">
                <a:moveTo>
                  <a:pt x="9805" y="0"/>
                </a:moveTo>
                <a:lnTo>
                  <a:pt x="114097" y="0"/>
                </a:lnTo>
                <a:lnTo>
                  <a:pt x="114097" y="13329"/>
                </a:lnTo>
                <a:lnTo>
                  <a:pt x="123902" y="13329"/>
                </a:lnTo>
                <a:lnTo>
                  <a:pt x="123902" y="31991"/>
                </a:lnTo>
                <a:lnTo>
                  <a:pt x="0" y="31991"/>
                </a:lnTo>
                <a:lnTo>
                  <a:pt x="0" y="13329"/>
                </a:lnTo>
                <a:lnTo>
                  <a:pt x="9805" y="13329"/>
                </a:lnTo>
                <a:lnTo>
                  <a:pt x="9805" y="0"/>
                </a:lnTo>
                <a:close/>
              </a:path>
            </a:pathLst>
          </a:custGeom>
          <a:solidFill>
            <a:srgbClr val="F4F6F6"/>
          </a:solidFill>
        </p:spPr>
        <p:txBody>
          <a:bodyPr wrap="square" lIns="0" tIns="0" rIns="0" bIns="0" rtlCol="0">
            <a:noAutofit/>
          </a:bodyPr>
          <a:lstStyle/>
          <a:p>
            <a:endParaRPr sz="1758"/>
          </a:p>
        </p:txBody>
      </p:sp>
      <p:sp>
        <p:nvSpPr>
          <p:cNvPr id="2866" name="object 502"/>
          <p:cNvSpPr/>
          <p:nvPr/>
        </p:nvSpPr>
        <p:spPr>
          <a:xfrm>
            <a:off x="1733864" y="3050897"/>
            <a:ext cx="85301" cy="255125"/>
          </a:xfrm>
          <a:custGeom>
            <a:avLst/>
            <a:gdLst/>
            <a:ahLst/>
            <a:cxnLst/>
            <a:rect l="l" t="t" r="r" b="b"/>
            <a:pathLst>
              <a:path w="87355" h="261267">
                <a:moveTo>
                  <a:pt x="87355" y="261267"/>
                </a:moveTo>
                <a:lnTo>
                  <a:pt x="0" y="261267"/>
                </a:lnTo>
                <a:lnTo>
                  <a:pt x="0" y="0"/>
                </a:lnTo>
                <a:lnTo>
                  <a:pt x="87355" y="0"/>
                </a:lnTo>
                <a:lnTo>
                  <a:pt x="87355" y="261267"/>
                </a:lnTo>
                <a:close/>
              </a:path>
            </a:pathLst>
          </a:custGeom>
          <a:solidFill>
            <a:srgbClr val="FDFDFD"/>
          </a:solidFill>
        </p:spPr>
        <p:txBody>
          <a:bodyPr wrap="square" lIns="0" tIns="0" rIns="0" bIns="0" rtlCol="0">
            <a:noAutofit/>
          </a:bodyPr>
          <a:lstStyle/>
          <a:p>
            <a:endParaRPr sz="1758"/>
          </a:p>
        </p:txBody>
      </p:sp>
      <p:sp>
        <p:nvSpPr>
          <p:cNvPr id="2867" name="object 503"/>
          <p:cNvSpPr/>
          <p:nvPr/>
        </p:nvSpPr>
        <p:spPr>
          <a:xfrm>
            <a:off x="2068127" y="3068258"/>
            <a:ext cx="14797" cy="230827"/>
          </a:xfrm>
          <a:custGeom>
            <a:avLst/>
            <a:gdLst/>
            <a:ahLst/>
            <a:cxnLst/>
            <a:rect l="l" t="t" r="r" b="b"/>
            <a:pathLst>
              <a:path w="15153" h="236384">
                <a:moveTo>
                  <a:pt x="8022" y="0"/>
                </a:moveTo>
                <a:lnTo>
                  <a:pt x="15153" y="0"/>
                </a:lnTo>
                <a:lnTo>
                  <a:pt x="15153" y="232830"/>
                </a:lnTo>
                <a:lnTo>
                  <a:pt x="11588" y="236384"/>
                </a:lnTo>
                <a:lnTo>
                  <a:pt x="3565" y="236384"/>
                </a:lnTo>
                <a:lnTo>
                  <a:pt x="0" y="232830"/>
                </a:lnTo>
                <a:lnTo>
                  <a:pt x="0" y="888"/>
                </a:lnTo>
                <a:lnTo>
                  <a:pt x="2674" y="0"/>
                </a:lnTo>
                <a:lnTo>
                  <a:pt x="8022" y="0"/>
                </a:lnTo>
                <a:close/>
              </a:path>
            </a:pathLst>
          </a:custGeom>
          <a:solidFill>
            <a:srgbClr val="EBE9E8"/>
          </a:solidFill>
        </p:spPr>
        <p:txBody>
          <a:bodyPr wrap="square" lIns="0" tIns="0" rIns="0" bIns="0" rtlCol="0">
            <a:noAutofit/>
          </a:bodyPr>
          <a:lstStyle/>
          <a:p>
            <a:endParaRPr sz="1758"/>
          </a:p>
        </p:txBody>
      </p:sp>
      <p:sp>
        <p:nvSpPr>
          <p:cNvPr id="2868" name="object 504"/>
          <p:cNvSpPr/>
          <p:nvPr/>
        </p:nvSpPr>
        <p:spPr>
          <a:xfrm>
            <a:off x="2092481" y="3069114"/>
            <a:ext cx="11316" cy="229960"/>
          </a:xfrm>
          <a:custGeom>
            <a:avLst/>
            <a:gdLst/>
            <a:ahLst/>
            <a:cxnLst/>
            <a:rect l="l" t="t" r="r" b="b"/>
            <a:pathLst>
              <a:path w="11588" h="235496">
                <a:moveTo>
                  <a:pt x="0" y="0"/>
                </a:moveTo>
                <a:lnTo>
                  <a:pt x="4456" y="888"/>
                </a:lnTo>
                <a:lnTo>
                  <a:pt x="8022" y="1777"/>
                </a:lnTo>
                <a:lnTo>
                  <a:pt x="11588" y="2665"/>
                </a:lnTo>
                <a:lnTo>
                  <a:pt x="11588" y="231941"/>
                </a:lnTo>
                <a:lnTo>
                  <a:pt x="8913" y="235496"/>
                </a:lnTo>
                <a:lnTo>
                  <a:pt x="2674" y="235496"/>
                </a:lnTo>
                <a:lnTo>
                  <a:pt x="0" y="231941"/>
                </a:lnTo>
                <a:lnTo>
                  <a:pt x="0" y="0"/>
                </a:lnTo>
                <a:close/>
              </a:path>
            </a:pathLst>
          </a:custGeom>
          <a:solidFill>
            <a:srgbClr val="EBE9E8"/>
          </a:solidFill>
        </p:spPr>
        <p:txBody>
          <a:bodyPr wrap="square" lIns="0" tIns="0" rIns="0" bIns="0" rtlCol="0">
            <a:noAutofit/>
          </a:bodyPr>
          <a:lstStyle/>
          <a:p>
            <a:endParaRPr sz="1758"/>
          </a:p>
        </p:txBody>
      </p:sp>
      <p:sp>
        <p:nvSpPr>
          <p:cNvPr id="2869" name="object 505"/>
          <p:cNvSpPr/>
          <p:nvPr/>
        </p:nvSpPr>
        <p:spPr>
          <a:xfrm>
            <a:off x="2110766" y="3072580"/>
            <a:ext cx="5222" cy="226488"/>
          </a:xfrm>
          <a:custGeom>
            <a:avLst/>
            <a:gdLst/>
            <a:ahLst/>
            <a:cxnLst/>
            <a:rect l="l" t="t" r="r" b="b"/>
            <a:pathLst>
              <a:path w="5348" h="231941">
                <a:moveTo>
                  <a:pt x="5348" y="223054"/>
                </a:moveTo>
                <a:lnTo>
                  <a:pt x="5348" y="228386"/>
                </a:lnTo>
                <a:lnTo>
                  <a:pt x="4456" y="231941"/>
                </a:lnTo>
                <a:lnTo>
                  <a:pt x="891" y="231941"/>
                </a:lnTo>
                <a:lnTo>
                  <a:pt x="0" y="228386"/>
                </a:lnTo>
                <a:lnTo>
                  <a:pt x="0" y="0"/>
                </a:lnTo>
                <a:lnTo>
                  <a:pt x="1782" y="888"/>
                </a:lnTo>
                <a:lnTo>
                  <a:pt x="3565" y="1777"/>
                </a:lnTo>
                <a:lnTo>
                  <a:pt x="5348" y="1777"/>
                </a:lnTo>
                <a:lnTo>
                  <a:pt x="5348" y="223054"/>
                </a:lnTo>
                <a:close/>
              </a:path>
            </a:pathLst>
          </a:custGeom>
          <a:solidFill>
            <a:srgbClr val="EBE9E8"/>
          </a:solidFill>
        </p:spPr>
        <p:txBody>
          <a:bodyPr wrap="square" lIns="0" tIns="0" rIns="0" bIns="0" rtlCol="0">
            <a:noAutofit/>
          </a:bodyPr>
          <a:lstStyle/>
          <a:p>
            <a:endParaRPr sz="1758"/>
          </a:p>
        </p:txBody>
      </p:sp>
      <p:sp>
        <p:nvSpPr>
          <p:cNvPr id="2870" name="object 506"/>
          <p:cNvSpPr/>
          <p:nvPr/>
        </p:nvSpPr>
        <p:spPr>
          <a:xfrm>
            <a:off x="2034162" y="3073447"/>
            <a:ext cx="5222" cy="225620"/>
          </a:xfrm>
          <a:custGeom>
            <a:avLst/>
            <a:gdLst/>
            <a:ahLst/>
            <a:cxnLst/>
            <a:rect l="l" t="t" r="r" b="b"/>
            <a:pathLst>
              <a:path w="5348" h="231052">
                <a:moveTo>
                  <a:pt x="5348" y="222166"/>
                </a:moveTo>
                <a:lnTo>
                  <a:pt x="5348" y="227498"/>
                </a:lnTo>
                <a:lnTo>
                  <a:pt x="4456" y="231052"/>
                </a:lnTo>
                <a:lnTo>
                  <a:pt x="891" y="231052"/>
                </a:lnTo>
                <a:lnTo>
                  <a:pt x="0" y="227498"/>
                </a:lnTo>
                <a:lnTo>
                  <a:pt x="0" y="1777"/>
                </a:lnTo>
                <a:lnTo>
                  <a:pt x="1782" y="888"/>
                </a:lnTo>
                <a:lnTo>
                  <a:pt x="3565" y="888"/>
                </a:lnTo>
                <a:lnTo>
                  <a:pt x="5348" y="0"/>
                </a:lnTo>
                <a:lnTo>
                  <a:pt x="5348" y="222166"/>
                </a:lnTo>
                <a:close/>
              </a:path>
            </a:pathLst>
          </a:custGeom>
          <a:solidFill>
            <a:srgbClr val="EBE9E8"/>
          </a:solidFill>
        </p:spPr>
        <p:txBody>
          <a:bodyPr wrap="square" lIns="0" tIns="0" rIns="0" bIns="0" rtlCol="0">
            <a:noAutofit/>
          </a:bodyPr>
          <a:lstStyle/>
          <a:p>
            <a:endParaRPr sz="1758"/>
          </a:p>
        </p:txBody>
      </p:sp>
      <p:sp>
        <p:nvSpPr>
          <p:cNvPr id="2871" name="object 507"/>
          <p:cNvSpPr/>
          <p:nvPr/>
        </p:nvSpPr>
        <p:spPr>
          <a:xfrm>
            <a:off x="2046347" y="3069979"/>
            <a:ext cx="10445" cy="229092"/>
          </a:xfrm>
          <a:custGeom>
            <a:avLst/>
            <a:gdLst/>
            <a:ahLst/>
            <a:cxnLst/>
            <a:rect l="l" t="t" r="r" b="b"/>
            <a:pathLst>
              <a:path w="10696" h="234607">
                <a:moveTo>
                  <a:pt x="10696" y="0"/>
                </a:moveTo>
                <a:lnTo>
                  <a:pt x="10696" y="231052"/>
                </a:lnTo>
                <a:lnTo>
                  <a:pt x="8022" y="234607"/>
                </a:lnTo>
                <a:lnTo>
                  <a:pt x="1782" y="234607"/>
                </a:lnTo>
                <a:lnTo>
                  <a:pt x="0" y="231052"/>
                </a:lnTo>
                <a:lnTo>
                  <a:pt x="0" y="1777"/>
                </a:lnTo>
                <a:lnTo>
                  <a:pt x="3565" y="888"/>
                </a:lnTo>
                <a:lnTo>
                  <a:pt x="7131" y="0"/>
                </a:lnTo>
                <a:lnTo>
                  <a:pt x="10696" y="0"/>
                </a:lnTo>
                <a:close/>
              </a:path>
            </a:pathLst>
          </a:custGeom>
          <a:solidFill>
            <a:srgbClr val="EBE9E8"/>
          </a:solidFill>
        </p:spPr>
        <p:txBody>
          <a:bodyPr wrap="square" lIns="0" tIns="0" rIns="0" bIns="0" rtlCol="0">
            <a:noAutofit/>
          </a:bodyPr>
          <a:lstStyle/>
          <a:p>
            <a:endParaRPr sz="1758"/>
          </a:p>
        </p:txBody>
      </p:sp>
      <p:sp>
        <p:nvSpPr>
          <p:cNvPr id="2872" name="object 508"/>
          <p:cNvSpPr/>
          <p:nvPr/>
        </p:nvSpPr>
        <p:spPr>
          <a:xfrm>
            <a:off x="1768695" y="3068258"/>
            <a:ext cx="14797" cy="230827"/>
          </a:xfrm>
          <a:custGeom>
            <a:avLst/>
            <a:gdLst/>
            <a:ahLst/>
            <a:cxnLst/>
            <a:rect l="l" t="t" r="r" b="b"/>
            <a:pathLst>
              <a:path w="15153" h="236384">
                <a:moveTo>
                  <a:pt x="8913" y="0"/>
                </a:moveTo>
                <a:lnTo>
                  <a:pt x="15153" y="0"/>
                </a:lnTo>
                <a:lnTo>
                  <a:pt x="15153" y="232830"/>
                </a:lnTo>
                <a:lnTo>
                  <a:pt x="11588" y="236384"/>
                </a:lnTo>
                <a:lnTo>
                  <a:pt x="3565" y="236384"/>
                </a:lnTo>
                <a:lnTo>
                  <a:pt x="0" y="232830"/>
                </a:lnTo>
                <a:lnTo>
                  <a:pt x="0" y="888"/>
                </a:lnTo>
                <a:lnTo>
                  <a:pt x="2674" y="0"/>
                </a:lnTo>
                <a:lnTo>
                  <a:pt x="8913" y="0"/>
                </a:lnTo>
                <a:close/>
              </a:path>
            </a:pathLst>
          </a:custGeom>
          <a:solidFill>
            <a:srgbClr val="EBE9E8"/>
          </a:solidFill>
        </p:spPr>
        <p:txBody>
          <a:bodyPr wrap="square" lIns="0" tIns="0" rIns="0" bIns="0" rtlCol="0">
            <a:noAutofit/>
          </a:bodyPr>
          <a:lstStyle/>
          <a:p>
            <a:endParaRPr sz="1758"/>
          </a:p>
        </p:txBody>
      </p:sp>
      <p:sp>
        <p:nvSpPr>
          <p:cNvPr id="2873" name="object 509"/>
          <p:cNvSpPr/>
          <p:nvPr/>
        </p:nvSpPr>
        <p:spPr>
          <a:xfrm>
            <a:off x="1793922" y="3069114"/>
            <a:ext cx="11316" cy="229960"/>
          </a:xfrm>
          <a:custGeom>
            <a:avLst/>
            <a:gdLst/>
            <a:ahLst/>
            <a:cxnLst/>
            <a:rect l="l" t="t" r="r" b="b"/>
            <a:pathLst>
              <a:path w="11588" h="235496">
                <a:moveTo>
                  <a:pt x="11588" y="226609"/>
                </a:moveTo>
                <a:lnTo>
                  <a:pt x="11588" y="231941"/>
                </a:lnTo>
                <a:lnTo>
                  <a:pt x="8913" y="235496"/>
                </a:lnTo>
                <a:lnTo>
                  <a:pt x="2674" y="235496"/>
                </a:lnTo>
                <a:lnTo>
                  <a:pt x="0" y="231941"/>
                </a:lnTo>
                <a:lnTo>
                  <a:pt x="0" y="0"/>
                </a:lnTo>
                <a:lnTo>
                  <a:pt x="3565" y="888"/>
                </a:lnTo>
                <a:lnTo>
                  <a:pt x="8022" y="1777"/>
                </a:lnTo>
                <a:lnTo>
                  <a:pt x="11588" y="2665"/>
                </a:lnTo>
                <a:lnTo>
                  <a:pt x="11588" y="226609"/>
                </a:lnTo>
                <a:close/>
              </a:path>
            </a:pathLst>
          </a:custGeom>
          <a:solidFill>
            <a:srgbClr val="EBE9E8"/>
          </a:solidFill>
        </p:spPr>
        <p:txBody>
          <a:bodyPr wrap="square" lIns="0" tIns="0" rIns="0" bIns="0" rtlCol="0">
            <a:noAutofit/>
          </a:bodyPr>
          <a:lstStyle/>
          <a:p>
            <a:endParaRPr sz="1758"/>
          </a:p>
        </p:txBody>
      </p:sp>
      <p:sp>
        <p:nvSpPr>
          <p:cNvPr id="2874" name="object 510"/>
          <p:cNvSpPr/>
          <p:nvPr/>
        </p:nvSpPr>
        <p:spPr>
          <a:xfrm>
            <a:off x="1811333" y="3072580"/>
            <a:ext cx="6092" cy="226488"/>
          </a:xfrm>
          <a:custGeom>
            <a:avLst/>
            <a:gdLst/>
            <a:ahLst/>
            <a:cxnLst/>
            <a:rect l="l" t="t" r="r" b="b"/>
            <a:pathLst>
              <a:path w="6239" h="231941">
                <a:moveTo>
                  <a:pt x="6239" y="223054"/>
                </a:moveTo>
                <a:lnTo>
                  <a:pt x="6239" y="228386"/>
                </a:lnTo>
                <a:lnTo>
                  <a:pt x="4456" y="231941"/>
                </a:lnTo>
                <a:lnTo>
                  <a:pt x="1782" y="231941"/>
                </a:lnTo>
                <a:lnTo>
                  <a:pt x="0" y="228386"/>
                </a:lnTo>
                <a:lnTo>
                  <a:pt x="0" y="0"/>
                </a:lnTo>
                <a:lnTo>
                  <a:pt x="1782" y="888"/>
                </a:lnTo>
                <a:lnTo>
                  <a:pt x="3565" y="1777"/>
                </a:lnTo>
                <a:lnTo>
                  <a:pt x="6239" y="1777"/>
                </a:lnTo>
                <a:lnTo>
                  <a:pt x="6239" y="223054"/>
                </a:lnTo>
                <a:close/>
              </a:path>
            </a:pathLst>
          </a:custGeom>
          <a:solidFill>
            <a:srgbClr val="EBE9E8"/>
          </a:solidFill>
        </p:spPr>
        <p:txBody>
          <a:bodyPr wrap="square" lIns="0" tIns="0" rIns="0" bIns="0" rtlCol="0">
            <a:noAutofit/>
          </a:bodyPr>
          <a:lstStyle/>
          <a:p>
            <a:endParaRPr sz="1758"/>
          </a:p>
        </p:txBody>
      </p:sp>
      <p:sp>
        <p:nvSpPr>
          <p:cNvPr id="2875" name="object 511"/>
          <p:cNvSpPr/>
          <p:nvPr/>
        </p:nvSpPr>
        <p:spPr>
          <a:xfrm>
            <a:off x="1734737" y="3073447"/>
            <a:ext cx="6092" cy="225620"/>
          </a:xfrm>
          <a:custGeom>
            <a:avLst/>
            <a:gdLst/>
            <a:ahLst/>
            <a:cxnLst/>
            <a:rect l="l" t="t" r="r" b="b"/>
            <a:pathLst>
              <a:path w="6239" h="231052">
                <a:moveTo>
                  <a:pt x="6239" y="222166"/>
                </a:moveTo>
                <a:lnTo>
                  <a:pt x="6239" y="227498"/>
                </a:lnTo>
                <a:lnTo>
                  <a:pt x="4456" y="231052"/>
                </a:lnTo>
                <a:lnTo>
                  <a:pt x="1782" y="231052"/>
                </a:lnTo>
                <a:lnTo>
                  <a:pt x="0" y="227498"/>
                </a:lnTo>
                <a:lnTo>
                  <a:pt x="0" y="1777"/>
                </a:lnTo>
                <a:lnTo>
                  <a:pt x="1782" y="888"/>
                </a:lnTo>
                <a:lnTo>
                  <a:pt x="3565" y="888"/>
                </a:lnTo>
                <a:lnTo>
                  <a:pt x="6239" y="0"/>
                </a:lnTo>
                <a:lnTo>
                  <a:pt x="6239" y="222166"/>
                </a:lnTo>
                <a:close/>
              </a:path>
            </a:pathLst>
          </a:custGeom>
          <a:solidFill>
            <a:srgbClr val="EBE9E8"/>
          </a:solidFill>
        </p:spPr>
        <p:txBody>
          <a:bodyPr wrap="square" lIns="0" tIns="0" rIns="0" bIns="0" rtlCol="0">
            <a:noAutofit/>
          </a:bodyPr>
          <a:lstStyle/>
          <a:p>
            <a:endParaRPr sz="1758"/>
          </a:p>
        </p:txBody>
      </p:sp>
      <p:sp>
        <p:nvSpPr>
          <p:cNvPr id="2876" name="object 512"/>
          <p:cNvSpPr/>
          <p:nvPr/>
        </p:nvSpPr>
        <p:spPr>
          <a:xfrm>
            <a:off x="1746920" y="3069979"/>
            <a:ext cx="10445" cy="229092"/>
          </a:xfrm>
          <a:custGeom>
            <a:avLst/>
            <a:gdLst/>
            <a:ahLst/>
            <a:cxnLst/>
            <a:rect l="l" t="t" r="r" b="b"/>
            <a:pathLst>
              <a:path w="10696" h="234607">
                <a:moveTo>
                  <a:pt x="10696" y="0"/>
                </a:moveTo>
                <a:lnTo>
                  <a:pt x="10696" y="231052"/>
                </a:lnTo>
                <a:lnTo>
                  <a:pt x="8913" y="234607"/>
                </a:lnTo>
                <a:lnTo>
                  <a:pt x="2674" y="234607"/>
                </a:lnTo>
                <a:lnTo>
                  <a:pt x="0" y="231052"/>
                </a:lnTo>
                <a:lnTo>
                  <a:pt x="0" y="1777"/>
                </a:lnTo>
                <a:lnTo>
                  <a:pt x="3565" y="888"/>
                </a:lnTo>
                <a:lnTo>
                  <a:pt x="7131" y="0"/>
                </a:lnTo>
                <a:lnTo>
                  <a:pt x="10696" y="0"/>
                </a:lnTo>
                <a:close/>
              </a:path>
            </a:pathLst>
          </a:custGeom>
          <a:solidFill>
            <a:srgbClr val="EBE9E8"/>
          </a:solidFill>
        </p:spPr>
        <p:txBody>
          <a:bodyPr wrap="square" lIns="0" tIns="0" rIns="0" bIns="0" rtlCol="0">
            <a:noAutofit/>
          </a:bodyPr>
          <a:lstStyle/>
          <a:p>
            <a:endParaRPr sz="1758"/>
          </a:p>
        </p:txBody>
      </p:sp>
      <p:sp>
        <p:nvSpPr>
          <p:cNvPr id="2877" name="object 513"/>
          <p:cNvSpPr/>
          <p:nvPr/>
        </p:nvSpPr>
        <p:spPr>
          <a:xfrm>
            <a:off x="1698181" y="3344626"/>
            <a:ext cx="455235" cy="0"/>
          </a:xfrm>
          <a:custGeom>
            <a:avLst/>
            <a:gdLst/>
            <a:ahLst/>
            <a:cxnLst/>
            <a:rect l="l" t="t" r="r" b="b"/>
            <a:pathLst>
              <a:path w="466194">
                <a:moveTo>
                  <a:pt x="0" y="0"/>
                </a:moveTo>
                <a:lnTo>
                  <a:pt x="466194" y="0"/>
                </a:lnTo>
              </a:path>
            </a:pathLst>
          </a:custGeom>
          <a:ln w="16377">
            <a:solidFill>
              <a:srgbClr val="FDFDFD"/>
            </a:solidFill>
            <a:prstDash val="dash"/>
          </a:ln>
        </p:spPr>
        <p:txBody>
          <a:bodyPr wrap="square" lIns="0" tIns="0" rIns="0" bIns="0" rtlCol="0">
            <a:noAutofit/>
          </a:bodyPr>
          <a:lstStyle/>
          <a:p>
            <a:endParaRPr sz="1758"/>
          </a:p>
        </p:txBody>
      </p:sp>
      <p:sp>
        <p:nvSpPr>
          <p:cNvPr id="2878" name="object 514"/>
          <p:cNvSpPr/>
          <p:nvPr/>
        </p:nvSpPr>
        <p:spPr>
          <a:xfrm>
            <a:off x="1683384" y="3366755"/>
            <a:ext cx="485699" cy="0"/>
          </a:xfrm>
          <a:custGeom>
            <a:avLst/>
            <a:gdLst/>
            <a:ahLst/>
            <a:cxnLst/>
            <a:rect l="l" t="t" r="r" b="b"/>
            <a:pathLst>
              <a:path w="497392">
                <a:moveTo>
                  <a:pt x="0" y="0"/>
                </a:moveTo>
                <a:lnTo>
                  <a:pt x="497392" y="0"/>
                </a:lnTo>
              </a:path>
            </a:pathLst>
          </a:custGeom>
          <a:ln w="31484">
            <a:solidFill>
              <a:srgbClr val="D3D2CE"/>
            </a:solidFill>
            <a:prstDash val="dash"/>
          </a:ln>
        </p:spPr>
        <p:txBody>
          <a:bodyPr wrap="square" lIns="0" tIns="0" rIns="0" bIns="0" rtlCol="0">
            <a:noAutofit/>
          </a:bodyPr>
          <a:lstStyle/>
          <a:p>
            <a:endParaRPr sz="1758"/>
          </a:p>
        </p:txBody>
      </p:sp>
      <p:sp>
        <p:nvSpPr>
          <p:cNvPr id="2879" name="object 515"/>
          <p:cNvSpPr/>
          <p:nvPr/>
        </p:nvSpPr>
        <p:spPr>
          <a:xfrm>
            <a:off x="1686860" y="2838280"/>
            <a:ext cx="248943" cy="186570"/>
          </a:xfrm>
          <a:custGeom>
            <a:avLst/>
            <a:gdLst/>
            <a:ahLst/>
            <a:cxnLst/>
            <a:rect l="l" t="t" r="r" b="b"/>
            <a:pathLst>
              <a:path w="254936" h="191062">
                <a:moveTo>
                  <a:pt x="245130" y="0"/>
                </a:moveTo>
                <a:lnTo>
                  <a:pt x="254936" y="7109"/>
                </a:lnTo>
                <a:lnTo>
                  <a:pt x="7131" y="191062"/>
                </a:lnTo>
                <a:lnTo>
                  <a:pt x="0" y="182176"/>
                </a:lnTo>
                <a:lnTo>
                  <a:pt x="245130" y="0"/>
                </a:lnTo>
                <a:close/>
              </a:path>
            </a:pathLst>
          </a:custGeom>
          <a:solidFill>
            <a:srgbClr val="C1BEBB"/>
          </a:solidFill>
        </p:spPr>
        <p:txBody>
          <a:bodyPr wrap="square" lIns="0" tIns="0" rIns="0" bIns="0" rtlCol="0">
            <a:noAutofit/>
          </a:bodyPr>
          <a:lstStyle/>
          <a:p>
            <a:endParaRPr sz="1758"/>
          </a:p>
        </p:txBody>
      </p:sp>
      <p:sp>
        <p:nvSpPr>
          <p:cNvPr id="2880" name="object 516"/>
          <p:cNvSpPr/>
          <p:nvPr/>
        </p:nvSpPr>
        <p:spPr>
          <a:xfrm>
            <a:off x="1753028" y="2873008"/>
            <a:ext cx="181919" cy="129298"/>
          </a:xfrm>
          <a:custGeom>
            <a:avLst/>
            <a:gdLst/>
            <a:ahLst/>
            <a:cxnLst/>
            <a:rect l="l" t="t" r="r" b="b"/>
            <a:pathLst>
              <a:path w="186299" h="132411">
                <a:moveTo>
                  <a:pt x="177385" y="0"/>
                </a:moveTo>
                <a:lnTo>
                  <a:pt x="186299" y="7109"/>
                </a:lnTo>
                <a:lnTo>
                  <a:pt x="20501" y="132411"/>
                </a:lnTo>
                <a:lnTo>
                  <a:pt x="0" y="132411"/>
                </a:lnTo>
                <a:lnTo>
                  <a:pt x="177385" y="0"/>
                </a:lnTo>
                <a:close/>
              </a:path>
            </a:pathLst>
          </a:custGeom>
          <a:solidFill>
            <a:srgbClr val="B4B6B1"/>
          </a:solidFill>
        </p:spPr>
        <p:txBody>
          <a:bodyPr wrap="square" lIns="0" tIns="0" rIns="0" bIns="0" rtlCol="0">
            <a:noAutofit/>
          </a:bodyPr>
          <a:lstStyle/>
          <a:p>
            <a:endParaRPr sz="1758"/>
          </a:p>
        </p:txBody>
      </p:sp>
      <p:sp>
        <p:nvSpPr>
          <p:cNvPr id="2881" name="object 517"/>
          <p:cNvSpPr/>
          <p:nvPr/>
        </p:nvSpPr>
        <p:spPr>
          <a:xfrm>
            <a:off x="1836574" y="3344626"/>
            <a:ext cx="177567" cy="0"/>
          </a:xfrm>
          <a:custGeom>
            <a:avLst/>
            <a:gdLst/>
            <a:ahLst/>
            <a:cxnLst/>
            <a:rect l="l" t="t" r="r" b="b"/>
            <a:pathLst>
              <a:path w="181842">
                <a:moveTo>
                  <a:pt x="0" y="0"/>
                </a:moveTo>
                <a:lnTo>
                  <a:pt x="181842" y="0"/>
                </a:lnTo>
              </a:path>
            </a:pathLst>
          </a:custGeom>
          <a:ln w="16377">
            <a:solidFill>
              <a:srgbClr val="FDFDFD"/>
            </a:solidFill>
            <a:prstDash val="dash"/>
          </a:ln>
        </p:spPr>
        <p:txBody>
          <a:bodyPr wrap="square" lIns="0" tIns="0" rIns="0" bIns="0" rtlCol="0">
            <a:noAutofit/>
          </a:bodyPr>
          <a:lstStyle/>
          <a:p>
            <a:endParaRPr sz="1758"/>
          </a:p>
        </p:txBody>
      </p:sp>
      <p:sp>
        <p:nvSpPr>
          <p:cNvPr id="2882" name="object 518"/>
          <p:cNvSpPr/>
          <p:nvPr/>
        </p:nvSpPr>
        <p:spPr>
          <a:xfrm>
            <a:off x="1836574" y="3359378"/>
            <a:ext cx="177567" cy="0"/>
          </a:xfrm>
          <a:custGeom>
            <a:avLst/>
            <a:gdLst/>
            <a:ahLst/>
            <a:cxnLst/>
            <a:rect l="l" t="t" r="r" b="b"/>
            <a:pathLst>
              <a:path w="181842">
                <a:moveTo>
                  <a:pt x="0" y="0"/>
                </a:moveTo>
                <a:lnTo>
                  <a:pt x="181842" y="0"/>
                </a:lnTo>
              </a:path>
            </a:pathLst>
          </a:custGeom>
          <a:ln w="16377">
            <a:solidFill>
              <a:srgbClr val="F4F6F6"/>
            </a:solidFill>
            <a:prstDash val="dash"/>
          </a:ln>
        </p:spPr>
        <p:txBody>
          <a:bodyPr wrap="square" lIns="0" tIns="0" rIns="0" bIns="0" rtlCol="0">
            <a:noAutofit/>
          </a:bodyPr>
          <a:lstStyle/>
          <a:p>
            <a:endParaRPr sz="1758"/>
          </a:p>
        </p:txBody>
      </p:sp>
      <p:sp>
        <p:nvSpPr>
          <p:cNvPr id="2883" name="object 519"/>
          <p:cNvSpPr/>
          <p:nvPr/>
        </p:nvSpPr>
        <p:spPr>
          <a:xfrm>
            <a:off x="1865298" y="3306022"/>
            <a:ext cx="120989" cy="31239"/>
          </a:xfrm>
          <a:custGeom>
            <a:avLst/>
            <a:gdLst/>
            <a:ahLst/>
            <a:cxnLst/>
            <a:rect l="l" t="t" r="r" b="b"/>
            <a:pathLst>
              <a:path w="123902" h="31991">
                <a:moveTo>
                  <a:pt x="9805" y="0"/>
                </a:moveTo>
                <a:lnTo>
                  <a:pt x="114097" y="0"/>
                </a:lnTo>
                <a:lnTo>
                  <a:pt x="114097" y="13329"/>
                </a:lnTo>
                <a:lnTo>
                  <a:pt x="123902" y="13329"/>
                </a:lnTo>
                <a:lnTo>
                  <a:pt x="123902" y="31991"/>
                </a:lnTo>
                <a:lnTo>
                  <a:pt x="0" y="31991"/>
                </a:lnTo>
                <a:lnTo>
                  <a:pt x="0" y="13329"/>
                </a:lnTo>
                <a:lnTo>
                  <a:pt x="9805" y="13329"/>
                </a:lnTo>
                <a:lnTo>
                  <a:pt x="9805" y="0"/>
                </a:lnTo>
                <a:close/>
              </a:path>
            </a:pathLst>
          </a:custGeom>
          <a:solidFill>
            <a:srgbClr val="F4F6F6"/>
          </a:solidFill>
        </p:spPr>
        <p:txBody>
          <a:bodyPr wrap="square" lIns="0" tIns="0" rIns="0" bIns="0" rtlCol="0">
            <a:noAutofit/>
          </a:bodyPr>
          <a:lstStyle/>
          <a:p>
            <a:endParaRPr sz="1758"/>
          </a:p>
        </p:txBody>
      </p:sp>
      <p:sp>
        <p:nvSpPr>
          <p:cNvPr id="2884" name="object 520"/>
          <p:cNvSpPr/>
          <p:nvPr/>
        </p:nvSpPr>
        <p:spPr>
          <a:xfrm>
            <a:off x="1883583" y="3051768"/>
            <a:ext cx="84431" cy="254257"/>
          </a:xfrm>
          <a:custGeom>
            <a:avLst/>
            <a:gdLst/>
            <a:ahLst/>
            <a:cxnLst/>
            <a:rect l="l" t="t" r="r" b="b"/>
            <a:pathLst>
              <a:path w="86464" h="260378">
                <a:moveTo>
                  <a:pt x="86464" y="260378"/>
                </a:moveTo>
                <a:lnTo>
                  <a:pt x="0" y="260378"/>
                </a:lnTo>
                <a:lnTo>
                  <a:pt x="0" y="0"/>
                </a:lnTo>
                <a:lnTo>
                  <a:pt x="86464" y="0"/>
                </a:lnTo>
                <a:lnTo>
                  <a:pt x="86464" y="260378"/>
                </a:lnTo>
                <a:close/>
              </a:path>
            </a:pathLst>
          </a:custGeom>
          <a:solidFill>
            <a:srgbClr val="FDFDFD"/>
          </a:solidFill>
        </p:spPr>
        <p:txBody>
          <a:bodyPr wrap="square" lIns="0" tIns="0" rIns="0" bIns="0" rtlCol="0">
            <a:noAutofit/>
          </a:bodyPr>
          <a:lstStyle/>
          <a:p>
            <a:endParaRPr sz="1758"/>
          </a:p>
        </p:txBody>
      </p:sp>
      <p:sp>
        <p:nvSpPr>
          <p:cNvPr id="2885" name="object 521"/>
          <p:cNvSpPr/>
          <p:nvPr/>
        </p:nvSpPr>
        <p:spPr>
          <a:xfrm>
            <a:off x="1918407" y="3068258"/>
            <a:ext cx="14797" cy="230827"/>
          </a:xfrm>
          <a:custGeom>
            <a:avLst/>
            <a:gdLst/>
            <a:ahLst/>
            <a:cxnLst/>
            <a:rect l="l" t="t" r="r" b="b"/>
            <a:pathLst>
              <a:path w="15153" h="236384">
                <a:moveTo>
                  <a:pt x="8022" y="0"/>
                </a:moveTo>
                <a:lnTo>
                  <a:pt x="15153" y="0"/>
                </a:lnTo>
                <a:lnTo>
                  <a:pt x="15153" y="232830"/>
                </a:lnTo>
                <a:lnTo>
                  <a:pt x="11588" y="236384"/>
                </a:lnTo>
                <a:lnTo>
                  <a:pt x="3565" y="236384"/>
                </a:lnTo>
                <a:lnTo>
                  <a:pt x="0" y="232830"/>
                </a:lnTo>
                <a:lnTo>
                  <a:pt x="0" y="888"/>
                </a:lnTo>
                <a:lnTo>
                  <a:pt x="2674" y="0"/>
                </a:lnTo>
                <a:lnTo>
                  <a:pt x="8022" y="0"/>
                </a:lnTo>
                <a:close/>
              </a:path>
            </a:pathLst>
          </a:custGeom>
          <a:solidFill>
            <a:srgbClr val="E0E0DE"/>
          </a:solidFill>
        </p:spPr>
        <p:txBody>
          <a:bodyPr wrap="square" lIns="0" tIns="0" rIns="0" bIns="0" rtlCol="0">
            <a:noAutofit/>
          </a:bodyPr>
          <a:lstStyle/>
          <a:p>
            <a:endParaRPr sz="1758"/>
          </a:p>
        </p:txBody>
      </p:sp>
      <p:sp>
        <p:nvSpPr>
          <p:cNvPr id="2886" name="object 522"/>
          <p:cNvSpPr/>
          <p:nvPr/>
        </p:nvSpPr>
        <p:spPr>
          <a:xfrm>
            <a:off x="1943643" y="3069114"/>
            <a:ext cx="10445" cy="229960"/>
          </a:xfrm>
          <a:custGeom>
            <a:avLst/>
            <a:gdLst/>
            <a:ahLst/>
            <a:cxnLst/>
            <a:rect l="l" t="t" r="r" b="b"/>
            <a:pathLst>
              <a:path w="10696" h="235496">
                <a:moveTo>
                  <a:pt x="0" y="0"/>
                </a:moveTo>
                <a:lnTo>
                  <a:pt x="3565" y="888"/>
                </a:lnTo>
                <a:lnTo>
                  <a:pt x="7131" y="1777"/>
                </a:lnTo>
                <a:lnTo>
                  <a:pt x="10696" y="2665"/>
                </a:lnTo>
                <a:lnTo>
                  <a:pt x="10696" y="231941"/>
                </a:lnTo>
                <a:lnTo>
                  <a:pt x="8913" y="235496"/>
                </a:lnTo>
                <a:lnTo>
                  <a:pt x="2674" y="235496"/>
                </a:lnTo>
                <a:lnTo>
                  <a:pt x="0" y="231941"/>
                </a:lnTo>
                <a:lnTo>
                  <a:pt x="0" y="0"/>
                </a:lnTo>
                <a:close/>
              </a:path>
            </a:pathLst>
          </a:custGeom>
          <a:solidFill>
            <a:srgbClr val="E0E0DE"/>
          </a:solidFill>
        </p:spPr>
        <p:txBody>
          <a:bodyPr wrap="square" lIns="0" tIns="0" rIns="0" bIns="0" rtlCol="0">
            <a:noAutofit/>
          </a:bodyPr>
          <a:lstStyle/>
          <a:p>
            <a:endParaRPr sz="1758"/>
          </a:p>
        </p:txBody>
      </p:sp>
      <p:sp>
        <p:nvSpPr>
          <p:cNvPr id="2887" name="object 523"/>
          <p:cNvSpPr/>
          <p:nvPr/>
        </p:nvSpPr>
        <p:spPr>
          <a:xfrm>
            <a:off x="1961051" y="3072580"/>
            <a:ext cx="5222" cy="226488"/>
          </a:xfrm>
          <a:custGeom>
            <a:avLst/>
            <a:gdLst/>
            <a:ahLst/>
            <a:cxnLst/>
            <a:rect l="l" t="t" r="r" b="b"/>
            <a:pathLst>
              <a:path w="5348" h="231941">
                <a:moveTo>
                  <a:pt x="5348" y="223054"/>
                </a:moveTo>
                <a:lnTo>
                  <a:pt x="5348" y="228386"/>
                </a:lnTo>
                <a:lnTo>
                  <a:pt x="4456" y="231941"/>
                </a:lnTo>
                <a:lnTo>
                  <a:pt x="891" y="231941"/>
                </a:lnTo>
                <a:lnTo>
                  <a:pt x="0" y="228386"/>
                </a:lnTo>
                <a:lnTo>
                  <a:pt x="0" y="0"/>
                </a:lnTo>
                <a:lnTo>
                  <a:pt x="1782" y="888"/>
                </a:lnTo>
                <a:lnTo>
                  <a:pt x="3565" y="1777"/>
                </a:lnTo>
                <a:lnTo>
                  <a:pt x="5348" y="1777"/>
                </a:lnTo>
                <a:lnTo>
                  <a:pt x="5348" y="223054"/>
                </a:lnTo>
                <a:close/>
              </a:path>
            </a:pathLst>
          </a:custGeom>
          <a:solidFill>
            <a:srgbClr val="E0E0DE"/>
          </a:solidFill>
        </p:spPr>
        <p:txBody>
          <a:bodyPr wrap="square" lIns="0" tIns="0" rIns="0" bIns="0" rtlCol="0">
            <a:noAutofit/>
          </a:bodyPr>
          <a:lstStyle/>
          <a:p>
            <a:endParaRPr sz="1758"/>
          </a:p>
        </p:txBody>
      </p:sp>
      <p:sp>
        <p:nvSpPr>
          <p:cNvPr id="2888" name="object 524"/>
          <p:cNvSpPr/>
          <p:nvPr/>
        </p:nvSpPr>
        <p:spPr>
          <a:xfrm>
            <a:off x="1884448" y="3073447"/>
            <a:ext cx="5222" cy="225620"/>
          </a:xfrm>
          <a:custGeom>
            <a:avLst/>
            <a:gdLst/>
            <a:ahLst/>
            <a:cxnLst/>
            <a:rect l="l" t="t" r="r" b="b"/>
            <a:pathLst>
              <a:path w="5348" h="231052">
                <a:moveTo>
                  <a:pt x="5348" y="222166"/>
                </a:moveTo>
                <a:lnTo>
                  <a:pt x="5348" y="227498"/>
                </a:lnTo>
                <a:lnTo>
                  <a:pt x="4456" y="231052"/>
                </a:lnTo>
                <a:lnTo>
                  <a:pt x="891" y="231052"/>
                </a:lnTo>
                <a:lnTo>
                  <a:pt x="0" y="227498"/>
                </a:lnTo>
                <a:lnTo>
                  <a:pt x="0" y="1777"/>
                </a:lnTo>
                <a:lnTo>
                  <a:pt x="1782" y="888"/>
                </a:lnTo>
                <a:lnTo>
                  <a:pt x="3565" y="888"/>
                </a:lnTo>
                <a:lnTo>
                  <a:pt x="5348" y="0"/>
                </a:lnTo>
                <a:lnTo>
                  <a:pt x="5348" y="222166"/>
                </a:lnTo>
                <a:close/>
              </a:path>
            </a:pathLst>
          </a:custGeom>
          <a:solidFill>
            <a:srgbClr val="E0E0DE"/>
          </a:solidFill>
        </p:spPr>
        <p:txBody>
          <a:bodyPr wrap="square" lIns="0" tIns="0" rIns="0" bIns="0" rtlCol="0">
            <a:noAutofit/>
          </a:bodyPr>
          <a:lstStyle/>
          <a:p>
            <a:endParaRPr sz="1758"/>
          </a:p>
        </p:txBody>
      </p:sp>
      <p:sp>
        <p:nvSpPr>
          <p:cNvPr id="2889" name="object 525"/>
          <p:cNvSpPr/>
          <p:nvPr/>
        </p:nvSpPr>
        <p:spPr>
          <a:xfrm>
            <a:off x="1896634" y="3069979"/>
            <a:ext cx="10445" cy="229092"/>
          </a:xfrm>
          <a:custGeom>
            <a:avLst/>
            <a:gdLst/>
            <a:ahLst/>
            <a:cxnLst/>
            <a:rect l="l" t="t" r="r" b="b"/>
            <a:pathLst>
              <a:path w="10696" h="234607">
                <a:moveTo>
                  <a:pt x="10696" y="0"/>
                </a:moveTo>
                <a:lnTo>
                  <a:pt x="10696" y="231052"/>
                </a:lnTo>
                <a:lnTo>
                  <a:pt x="8022" y="234607"/>
                </a:lnTo>
                <a:lnTo>
                  <a:pt x="2674" y="234607"/>
                </a:lnTo>
                <a:lnTo>
                  <a:pt x="0" y="231052"/>
                </a:lnTo>
                <a:lnTo>
                  <a:pt x="0" y="1777"/>
                </a:lnTo>
                <a:lnTo>
                  <a:pt x="3565" y="888"/>
                </a:lnTo>
                <a:lnTo>
                  <a:pt x="7131" y="0"/>
                </a:lnTo>
                <a:lnTo>
                  <a:pt x="10696" y="0"/>
                </a:lnTo>
                <a:close/>
              </a:path>
            </a:pathLst>
          </a:custGeom>
          <a:solidFill>
            <a:srgbClr val="E0E0DE"/>
          </a:solidFill>
        </p:spPr>
        <p:txBody>
          <a:bodyPr wrap="square" lIns="0" tIns="0" rIns="0" bIns="0" rtlCol="0">
            <a:noAutofit/>
          </a:bodyPr>
          <a:lstStyle/>
          <a:p>
            <a:endParaRPr sz="1758"/>
          </a:p>
        </p:txBody>
      </p:sp>
      <p:sp>
        <p:nvSpPr>
          <p:cNvPr id="2890" name="object 526"/>
          <p:cNvSpPr/>
          <p:nvPr/>
        </p:nvSpPr>
        <p:spPr>
          <a:xfrm>
            <a:off x="1883583" y="3050885"/>
            <a:ext cx="84431" cy="0"/>
          </a:xfrm>
          <a:custGeom>
            <a:avLst/>
            <a:gdLst/>
            <a:ahLst/>
            <a:cxnLst/>
            <a:rect l="l" t="t" r="r" b="b"/>
            <a:pathLst>
              <a:path w="86464">
                <a:moveTo>
                  <a:pt x="0" y="0"/>
                </a:moveTo>
                <a:lnTo>
                  <a:pt x="86464" y="0"/>
                </a:lnTo>
              </a:path>
            </a:pathLst>
          </a:custGeom>
          <a:ln w="1270">
            <a:solidFill>
              <a:srgbClr val="819F97"/>
            </a:solidFill>
            <a:prstDash val="dash"/>
          </a:ln>
        </p:spPr>
        <p:txBody>
          <a:bodyPr wrap="square" lIns="0" tIns="0" rIns="0" bIns="0" rtlCol="0">
            <a:noAutofit/>
          </a:bodyPr>
          <a:lstStyle/>
          <a:p>
            <a:endParaRPr sz="1758"/>
          </a:p>
        </p:txBody>
      </p:sp>
      <p:sp>
        <p:nvSpPr>
          <p:cNvPr id="2891" name="object 527"/>
          <p:cNvSpPr/>
          <p:nvPr/>
        </p:nvSpPr>
        <p:spPr>
          <a:xfrm>
            <a:off x="1883583" y="3050903"/>
            <a:ext cx="84431" cy="25165"/>
          </a:xfrm>
          <a:custGeom>
            <a:avLst/>
            <a:gdLst/>
            <a:ahLst/>
            <a:cxnLst/>
            <a:rect l="l" t="t" r="r" b="b"/>
            <a:pathLst>
              <a:path w="86464" h="25771">
                <a:moveTo>
                  <a:pt x="13370" y="13329"/>
                </a:moveTo>
                <a:lnTo>
                  <a:pt x="13370" y="21327"/>
                </a:lnTo>
                <a:lnTo>
                  <a:pt x="10696" y="22216"/>
                </a:lnTo>
                <a:lnTo>
                  <a:pt x="8913" y="22216"/>
                </a:lnTo>
                <a:lnTo>
                  <a:pt x="6239" y="23105"/>
                </a:lnTo>
                <a:lnTo>
                  <a:pt x="6239" y="13329"/>
                </a:lnTo>
                <a:lnTo>
                  <a:pt x="5348" y="9775"/>
                </a:lnTo>
                <a:lnTo>
                  <a:pt x="1782" y="9775"/>
                </a:lnTo>
                <a:lnTo>
                  <a:pt x="891" y="13329"/>
                </a:lnTo>
                <a:lnTo>
                  <a:pt x="891" y="24882"/>
                </a:lnTo>
                <a:lnTo>
                  <a:pt x="0" y="25771"/>
                </a:lnTo>
                <a:lnTo>
                  <a:pt x="0" y="0"/>
                </a:lnTo>
                <a:lnTo>
                  <a:pt x="86464" y="0"/>
                </a:lnTo>
                <a:lnTo>
                  <a:pt x="86464" y="24882"/>
                </a:lnTo>
                <a:lnTo>
                  <a:pt x="84681" y="23993"/>
                </a:lnTo>
                <a:lnTo>
                  <a:pt x="84681" y="13329"/>
                </a:lnTo>
                <a:lnTo>
                  <a:pt x="83790" y="9775"/>
                </a:lnTo>
                <a:lnTo>
                  <a:pt x="80224" y="9775"/>
                </a:lnTo>
                <a:lnTo>
                  <a:pt x="79333" y="13329"/>
                </a:lnTo>
                <a:lnTo>
                  <a:pt x="79333" y="22216"/>
                </a:lnTo>
                <a:lnTo>
                  <a:pt x="77550" y="22216"/>
                </a:lnTo>
                <a:lnTo>
                  <a:pt x="74876" y="21327"/>
                </a:lnTo>
                <a:lnTo>
                  <a:pt x="72202" y="21327"/>
                </a:lnTo>
                <a:lnTo>
                  <a:pt x="72202" y="13329"/>
                </a:lnTo>
                <a:lnTo>
                  <a:pt x="70419" y="9775"/>
                </a:lnTo>
                <a:lnTo>
                  <a:pt x="64179" y="9775"/>
                </a:lnTo>
                <a:lnTo>
                  <a:pt x="61505" y="13329"/>
                </a:lnTo>
                <a:lnTo>
                  <a:pt x="61505" y="18661"/>
                </a:lnTo>
                <a:lnTo>
                  <a:pt x="54374" y="18661"/>
                </a:lnTo>
                <a:lnTo>
                  <a:pt x="50808" y="17773"/>
                </a:lnTo>
                <a:lnTo>
                  <a:pt x="50808" y="13329"/>
                </a:lnTo>
                <a:lnTo>
                  <a:pt x="47243" y="9775"/>
                </a:lnTo>
                <a:lnTo>
                  <a:pt x="39220" y="9775"/>
                </a:lnTo>
                <a:lnTo>
                  <a:pt x="35655" y="13329"/>
                </a:lnTo>
                <a:lnTo>
                  <a:pt x="35655" y="18661"/>
                </a:lnTo>
                <a:lnTo>
                  <a:pt x="27632" y="18661"/>
                </a:lnTo>
                <a:lnTo>
                  <a:pt x="24067" y="19550"/>
                </a:lnTo>
                <a:lnTo>
                  <a:pt x="24067" y="13329"/>
                </a:lnTo>
                <a:lnTo>
                  <a:pt x="21393" y="9775"/>
                </a:lnTo>
                <a:lnTo>
                  <a:pt x="16044" y="9775"/>
                </a:lnTo>
                <a:lnTo>
                  <a:pt x="13370" y="13329"/>
                </a:lnTo>
                <a:close/>
              </a:path>
            </a:pathLst>
          </a:custGeom>
          <a:solidFill>
            <a:srgbClr val="C5CEC9"/>
          </a:solidFill>
        </p:spPr>
        <p:txBody>
          <a:bodyPr wrap="square" lIns="0" tIns="0" rIns="0" bIns="0" rtlCol="0">
            <a:noAutofit/>
          </a:bodyPr>
          <a:lstStyle/>
          <a:p>
            <a:endParaRPr sz="1758"/>
          </a:p>
        </p:txBody>
      </p:sp>
      <p:sp>
        <p:nvSpPr>
          <p:cNvPr id="2892" name="object 528"/>
          <p:cNvSpPr/>
          <p:nvPr/>
        </p:nvSpPr>
        <p:spPr>
          <a:xfrm>
            <a:off x="1918407" y="3060430"/>
            <a:ext cx="14797" cy="8677"/>
          </a:xfrm>
          <a:custGeom>
            <a:avLst/>
            <a:gdLst/>
            <a:ahLst/>
            <a:cxnLst/>
            <a:rect l="l" t="t" r="r" b="b"/>
            <a:pathLst>
              <a:path w="15153" h="8886">
                <a:moveTo>
                  <a:pt x="8022" y="0"/>
                </a:moveTo>
                <a:lnTo>
                  <a:pt x="11588" y="0"/>
                </a:lnTo>
                <a:lnTo>
                  <a:pt x="15153" y="3554"/>
                </a:lnTo>
                <a:lnTo>
                  <a:pt x="15153" y="7997"/>
                </a:lnTo>
                <a:lnTo>
                  <a:pt x="2674" y="7997"/>
                </a:lnTo>
                <a:lnTo>
                  <a:pt x="0" y="8886"/>
                </a:lnTo>
                <a:lnTo>
                  <a:pt x="0" y="3554"/>
                </a:lnTo>
                <a:lnTo>
                  <a:pt x="3565" y="0"/>
                </a:lnTo>
                <a:lnTo>
                  <a:pt x="8022" y="0"/>
                </a:lnTo>
                <a:close/>
              </a:path>
            </a:pathLst>
          </a:custGeom>
          <a:solidFill>
            <a:srgbClr val="AFB8B4"/>
          </a:solidFill>
        </p:spPr>
        <p:txBody>
          <a:bodyPr wrap="square" lIns="0" tIns="0" rIns="0" bIns="0" rtlCol="0">
            <a:noAutofit/>
          </a:bodyPr>
          <a:lstStyle/>
          <a:p>
            <a:endParaRPr sz="1758"/>
          </a:p>
        </p:txBody>
      </p:sp>
      <p:sp>
        <p:nvSpPr>
          <p:cNvPr id="2893" name="object 529"/>
          <p:cNvSpPr/>
          <p:nvPr/>
        </p:nvSpPr>
        <p:spPr>
          <a:xfrm>
            <a:off x="1943643" y="3060436"/>
            <a:ext cx="10445" cy="11280"/>
          </a:xfrm>
          <a:custGeom>
            <a:avLst/>
            <a:gdLst/>
            <a:ahLst/>
            <a:cxnLst/>
            <a:rect l="l" t="t" r="r" b="b"/>
            <a:pathLst>
              <a:path w="10696" h="11552">
                <a:moveTo>
                  <a:pt x="5348" y="0"/>
                </a:moveTo>
                <a:lnTo>
                  <a:pt x="8913" y="0"/>
                </a:lnTo>
                <a:lnTo>
                  <a:pt x="10696" y="3554"/>
                </a:lnTo>
                <a:lnTo>
                  <a:pt x="10696" y="11552"/>
                </a:lnTo>
                <a:lnTo>
                  <a:pt x="7131" y="10663"/>
                </a:lnTo>
                <a:lnTo>
                  <a:pt x="3565" y="9775"/>
                </a:lnTo>
                <a:lnTo>
                  <a:pt x="0" y="8886"/>
                </a:lnTo>
                <a:lnTo>
                  <a:pt x="0" y="3554"/>
                </a:lnTo>
                <a:lnTo>
                  <a:pt x="2674" y="0"/>
                </a:lnTo>
                <a:lnTo>
                  <a:pt x="5348" y="0"/>
                </a:lnTo>
                <a:close/>
              </a:path>
            </a:pathLst>
          </a:custGeom>
          <a:solidFill>
            <a:srgbClr val="AFB8B4"/>
          </a:solidFill>
        </p:spPr>
        <p:txBody>
          <a:bodyPr wrap="square" lIns="0" tIns="0" rIns="0" bIns="0" rtlCol="0">
            <a:noAutofit/>
          </a:bodyPr>
          <a:lstStyle/>
          <a:p>
            <a:endParaRPr sz="1758"/>
          </a:p>
        </p:txBody>
      </p:sp>
      <p:sp>
        <p:nvSpPr>
          <p:cNvPr id="2894" name="object 530"/>
          <p:cNvSpPr/>
          <p:nvPr/>
        </p:nvSpPr>
        <p:spPr>
          <a:xfrm>
            <a:off x="1961051" y="3060436"/>
            <a:ext cx="5222" cy="13884"/>
          </a:xfrm>
          <a:custGeom>
            <a:avLst/>
            <a:gdLst/>
            <a:ahLst/>
            <a:cxnLst/>
            <a:rect l="l" t="t" r="r" b="b"/>
            <a:pathLst>
              <a:path w="5348" h="14218">
                <a:moveTo>
                  <a:pt x="2674" y="0"/>
                </a:moveTo>
                <a:lnTo>
                  <a:pt x="4456" y="0"/>
                </a:lnTo>
                <a:lnTo>
                  <a:pt x="5348" y="3554"/>
                </a:lnTo>
                <a:lnTo>
                  <a:pt x="5348" y="14218"/>
                </a:lnTo>
                <a:lnTo>
                  <a:pt x="3565" y="14218"/>
                </a:lnTo>
                <a:lnTo>
                  <a:pt x="1782" y="13329"/>
                </a:lnTo>
                <a:lnTo>
                  <a:pt x="0" y="12441"/>
                </a:lnTo>
                <a:lnTo>
                  <a:pt x="0" y="3554"/>
                </a:lnTo>
                <a:lnTo>
                  <a:pt x="891" y="0"/>
                </a:lnTo>
                <a:lnTo>
                  <a:pt x="2674" y="0"/>
                </a:lnTo>
                <a:close/>
              </a:path>
            </a:pathLst>
          </a:custGeom>
          <a:solidFill>
            <a:srgbClr val="AFB8B4"/>
          </a:solidFill>
        </p:spPr>
        <p:txBody>
          <a:bodyPr wrap="square" lIns="0" tIns="0" rIns="0" bIns="0" rtlCol="0">
            <a:noAutofit/>
          </a:bodyPr>
          <a:lstStyle/>
          <a:p>
            <a:endParaRPr sz="1758"/>
          </a:p>
        </p:txBody>
      </p:sp>
      <p:sp>
        <p:nvSpPr>
          <p:cNvPr id="2895" name="object 531"/>
          <p:cNvSpPr/>
          <p:nvPr/>
        </p:nvSpPr>
        <p:spPr>
          <a:xfrm>
            <a:off x="1884448" y="3060430"/>
            <a:ext cx="5222" cy="14752"/>
          </a:xfrm>
          <a:custGeom>
            <a:avLst/>
            <a:gdLst/>
            <a:ahLst/>
            <a:cxnLst/>
            <a:rect l="l" t="t" r="r" b="b"/>
            <a:pathLst>
              <a:path w="5348" h="15107">
                <a:moveTo>
                  <a:pt x="2674" y="0"/>
                </a:moveTo>
                <a:lnTo>
                  <a:pt x="4456" y="0"/>
                </a:lnTo>
                <a:lnTo>
                  <a:pt x="5348" y="3554"/>
                </a:lnTo>
                <a:lnTo>
                  <a:pt x="5348" y="13329"/>
                </a:lnTo>
                <a:lnTo>
                  <a:pt x="3565" y="14218"/>
                </a:lnTo>
                <a:lnTo>
                  <a:pt x="1782" y="14218"/>
                </a:lnTo>
                <a:lnTo>
                  <a:pt x="0" y="15107"/>
                </a:lnTo>
                <a:lnTo>
                  <a:pt x="0" y="3554"/>
                </a:lnTo>
                <a:lnTo>
                  <a:pt x="891" y="0"/>
                </a:lnTo>
                <a:lnTo>
                  <a:pt x="2674" y="0"/>
                </a:lnTo>
                <a:close/>
              </a:path>
            </a:pathLst>
          </a:custGeom>
          <a:solidFill>
            <a:srgbClr val="AFB8B4"/>
          </a:solidFill>
        </p:spPr>
        <p:txBody>
          <a:bodyPr wrap="square" lIns="0" tIns="0" rIns="0" bIns="0" rtlCol="0">
            <a:noAutofit/>
          </a:bodyPr>
          <a:lstStyle/>
          <a:p>
            <a:endParaRPr sz="1758"/>
          </a:p>
        </p:txBody>
      </p:sp>
      <p:sp>
        <p:nvSpPr>
          <p:cNvPr id="2896" name="object 532"/>
          <p:cNvSpPr/>
          <p:nvPr/>
        </p:nvSpPr>
        <p:spPr>
          <a:xfrm>
            <a:off x="1896634" y="3060436"/>
            <a:ext cx="10445" cy="11280"/>
          </a:xfrm>
          <a:custGeom>
            <a:avLst/>
            <a:gdLst/>
            <a:ahLst/>
            <a:cxnLst/>
            <a:rect l="l" t="t" r="r" b="b"/>
            <a:pathLst>
              <a:path w="10696" h="11552">
                <a:moveTo>
                  <a:pt x="5348" y="0"/>
                </a:moveTo>
                <a:lnTo>
                  <a:pt x="8022" y="0"/>
                </a:lnTo>
                <a:lnTo>
                  <a:pt x="10696" y="3554"/>
                </a:lnTo>
                <a:lnTo>
                  <a:pt x="10696" y="9775"/>
                </a:lnTo>
                <a:lnTo>
                  <a:pt x="7131" y="9775"/>
                </a:lnTo>
                <a:lnTo>
                  <a:pt x="3565" y="10663"/>
                </a:lnTo>
                <a:lnTo>
                  <a:pt x="0" y="11552"/>
                </a:lnTo>
                <a:lnTo>
                  <a:pt x="0" y="3554"/>
                </a:lnTo>
                <a:lnTo>
                  <a:pt x="2674" y="0"/>
                </a:lnTo>
                <a:lnTo>
                  <a:pt x="5348" y="0"/>
                </a:lnTo>
                <a:close/>
              </a:path>
            </a:pathLst>
          </a:custGeom>
          <a:solidFill>
            <a:srgbClr val="AFB8B4"/>
          </a:solidFill>
        </p:spPr>
        <p:txBody>
          <a:bodyPr wrap="square" lIns="0" tIns="0" rIns="0" bIns="0" rtlCol="0">
            <a:noAutofit/>
          </a:bodyPr>
          <a:lstStyle/>
          <a:p>
            <a:endParaRPr sz="1758"/>
          </a:p>
        </p:txBody>
      </p:sp>
      <p:sp>
        <p:nvSpPr>
          <p:cNvPr id="2897" name="object 533"/>
          <p:cNvSpPr/>
          <p:nvPr/>
        </p:nvSpPr>
        <p:spPr>
          <a:xfrm>
            <a:off x="1733864" y="3050903"/>
            <a:ext cx="85301" cy="25165"/>
          </a:xfrm>
          <a:custGeom>
            <a:avLst/>
            <a:gdLst/>
            <a:ahLst/>
            <a:cxnLst/>
            <a:rect l="l" t="t" r="r" b="b"/>
            <a:pathLst>
              <a:path w="87355" h="25771">
                <a:moveTo>
                  <a:pt x="13370" y="13329"/>
                </a:moveTo>
                <a:lnTo>
                  <a:pt x="13370" y="21327"/>
                </a:lnTo>
                <a:lnTo>
                  <a:pt x="11588" y="22216"/>
                </a:lnTo>
                <a:lnTo>
                  <a:pt x="8913" y="22216"/>
                </a:lnTo>
                <a:lnTo>
                  <a:pt x="7131" y="23105"/>
                </a:lnTo>
                <a:lnTo>
                  <a:pt x="7131" y="13329"/>
                </a:lnTo>
                <a:lnTo>
                  <a:pt x="5348" y="9775"/>
                </a:lnTo>
                <a:lnTo>
                  <a:pt x="2674" y="9775"/>
                </a:lnTo>
                <a:lnTo>
                  <a:pt x="891" y="13329"/>
                </a:lnTo>
                <a:lnTo>
                  <a:pt x="891" y="24882"/>
                </a:lnTo>
                <a:lnTo>
                  <a:pt x="0" y="25771"/>
                </a:lnTo>
                <a:lnTo>
                  <a:pt x="0" y="0"/>
                </a:lnTo>
                <a:lnTo>
                  <a:pt x="87355" y="0"/>
                </a:lnTo>
                <a:lnTo>
                  <a:pt x="87355" y="24882"/>
                </a:lnTo>
                <a:lnTo>
                  <a:pt x="85572" y="23993"/>
                </a:lnTo>
                <a:lnTo>
                  <a:pt x="85572" y="13329"/>
                </a:lnTo>
                <a:lnTo>
                  <a:pt x="83790" y="9775"/>
                </a:lnTo>
                <a:lnTo>
                  <a:pt x="81116" y="9775"/>
                </a:lnTo>
                <a:lnTo>
                  <a:pt x="79333" y="13329"/>
                </a:lnTo>
                <a:lnTo>
                  <a:pt x="79333" y="22216"/>
                </a:lnTo>
                <a:lnTo>
                  <a:pt x="77550" y="22216"/>
                </a:lnTo>
                <a:lnTo>
                  <a:pt x="74876" y="21327"/>
                </a:lnTo>
                <a:lnTo>
                  <a:pt x="73093" y="21327"/>
                </a:lnTo>
                <a:lnTo>
                  <a:pt x="73093" y="13329"/>
                </a:lnTo>
                <a:lnTo>
                  <a:pt x="70419" y="9775"/>
                </a:lnTo>
                <a:lnTo>
                  <a:pt x="64179" y="9775"/>
                </a:lnTo>
                <a:lnTo>
                  <a:pt x="61505" y="13329"/>
                </a:lnTo>
                <a:lnTo>
                  <a:pt x="61505" y="18661"/>
                </a:lnTo>
                <a:lnTo>
                  <a:pt x="54374" y="18661"/>
                </a:lnTo>
                <a:lnTo>
                  <a:pt x="50808" y="17773"/>
                </a:lnTo>
                <a:lnTo>
                  <a:pt x="50808" y="13329"/>
                </a:lnTo>
                <a:lnTo>
                  <a:pt x="47243" y="9775"/>
                </a:lnTo>
                <a:lnTo>
                  <a:pt x="39220" y="9775"/>
                </a:lnTo>
                <a:lnTo>
                  <a:pt x="35655" y="13329"/>
                </a:lnTo>
                <a:lnTo>
                  <a:pt x="35655" y="18661"/>
                </a:lnTo>
                <a:lnTo>
                  <a:pt x="28524" y="18661"/>
                </a:lnTo>
                <a:lnTo>
                  <a:pt x="24067" y="19550"/>
                </a:lnTo>
                <a:lnTo>
                  <a:pt x="24067" y="13329"/>
                </a:lnTo>
                <a:lnTo>
                  <a:pt x="22284" y="9775"/>
                </a:lnTo>
                <a:lnTo>
                  <a:pt x="16044" y="9775"/>
                </a:lnTo>
                <a:lnTo>
                  <a:pt x="13370" y="13329"/>
                </a:lnTo>
                <a:close/>
              </a:path>
            </a:pathLst>
          </a:custGeom>
          <a:solidFill>
            <a:srgbClr val="C5CEC9"/>
          </a:solidFill>
        </p:spPr>
        <p:txBody>
          <a:bodyPr wrap="square" lIns="0" tIns="0" rIns="0" bIns="0" rtlCol="0">
            <a:noAutofit/>
          </a:bodyPr>
          <a:lstStyle/>
          <a:p>
            <a:endParaRPr sz="1758"/>
          </a:p>
        </p:txBody>
      </p:sp>
      <p:sp>
        <p:nvSpPr>
          <p:cNvPr id="2898" name="object 534"/>
          <p:cNvSpPr/>
          <p:nvPr/>
        </p:nvSpPr>
        <p:spPr>
          <a:xfrm>
            <a:off x="1768695" y="3060430"/>
            <a:ext cx="14797" cy="8677"/>
          </a:xfrm>
          <a:custGeom>
            <a:avLst/>
            <a:gdLst/>
            <a:ahLst/>
            <a:cxnLst/>
            <a:rect l="l" t="t" r="r" b="b"/>
            <a:pathLst>
              <a:path w="15153" h="8886">
                <a:moveTo>
                  <a:pt x="8022" y="0"/>
                </a:moveTo>
                <a:lnTo>
                  <a:pt x="11588" y="0"/>
                </a:lnTo>
                <a:lnTo>
                  <a:pt x="15153" y="3554"/>
                </a:lnTo>
                <a:lnTo>
                  <a:pt x="15153" y="7997"/>
                </a:lnTo>
                <a:lnTo>
                  <a:pt x="2674" y="7997"/>
                </a:lnTo>
                <a:lnTo>
                  <a:pt x="0" y="8886"/>
                </a:lnTo>
                <a:lnTo>
                  <a:pt x="0" y="3554"/>
                </a:lnTo>
                <a:lnTo>
                  <a:pt x="3565" y="0"/>
                </a:lnTo>
                <a:lnTo>
                  <a:pt x="8022" y="0"/>
                </a:lnTo>
                <a:close/>
              </a:path>
            </a:pathLst>
          </a:custGeom>
          <a:solidFill>
            <a:srgbClr val="B7BEB8"/>
          </a:solidFill>
        </p:spPr>
        <p:txBody>
          <a:bodyPr wrap="square" lIns="0" tIns="0" rIns="0" bIns="0" rtlCol="0">
            <a:noAutofit/>
          </a:bodyPr>
          <a:lstStyle/>
          <a:p>
            <a:endParaRPr sz="1758"/>
          </a:p>
        </p:txBody>
      </p:sp>
      <p:sp>
        <p:nvSpPr>
          <p:cNvPr id="2899" name="object 535"/>
          <p:cNvSpPr/>
          <p:nvPr/>
        </p:nvSpPr>
        <p:spPr>
          <a:xfrm>
            <a:off x="1793922" y="3060436"/>
            <a:ext cx="11316" cy="11280"/>
          </a:xfrm>
          <a:custGeom>
            <a:avLst/>
            <a:gdLst/>
            <a:ahLst/>
            <a:cxnLst/>
            <a:rect l="l" t="t" r="r" b="b"/>
            <a:pathLst>
              <a:path w="11588" h="11552">
                <a:moveTo>
                  <a:pt x="5348" y="0"/>
                </a:moveTo>
                <a:lnTo>
                  <a:pt x="8913" y="0"/>
                </a:lnTo>
                <a:lnTo>
                  <a:pt x="11588" y="3554"/>
                </a:lnTo>
                <a:lnTo>
                  <a:pt x="11588" y="11552"/>
                </a:lnTo>
                <a:lnTo>
                  <a:pt x="8022" y="10663"/>
                </a:lnTo>
                <a:lnTo>
                  <a:pt x="3565" y="9775"/>
                </a:lnTo>
                <a:lnTo>
                  <a:pt x="0" y="8886"/>
                </a:lnTo>
                <a:lnTo>
                  <a:pt x="0" y="3554"/>
                </a:lnTo>
                <a:lnTo>
                  <a:pt x="2674" y="0"/>
                </a:lnTo>
                <a:lnTo>
                  <a:pt x="5348" y="0"/>
                </a:lnTo>
                <a:close/>
              </a:path>
            </a:pathLst>
          </a:custGeom>
          <a:solidFill>
            <a:srgbClr val="B7BEB8"/>
          </a:solidFill>
        </p:spPr>
        <p:txBody>
          <a:bodyPr wrap="square" lIns="0" tIns="0" rIns="0" bIns="0" rtlCol="0">
            <a:noAutofit/>
          </a:bodyPr>
          <a:lstStyle/>
          <a:p>
            <a:endParaRPr sz="1758"/>
          </a:p>
        </p:txBody>
      </p:sp>
      <p:sp>
        <p:nvSpPr>
          <p:cNvPr id="2900" name="object 536"/>
          <p:cNvSpPr/>
          <p:nvPr/>
        </p:nvSpPr>
        <p:spPr>
          <a:xfrm>
            <a:off x="1811337" y="3060436"/>
            <a:ext cx="5222" cy="13884"/>
          </a:xfrm>
          <a:custGeom>
            <a:avLst/>
            <a:gdLst/>
            <a:ahLst/>
            <a:cxnLst/>
            <a:rect l="l" t="t" r="r" b="b"/>
            <a:pathLst>
              <a:path w="5348" h="14218">
                <a:moveTo>
                  <a:pt x="2674" y="0"/>
                </a:moveTo>
                <a:lnTo>
                  <a:pt x="4456" y="0"/>
                </a:lnTo>
                <a:lnTo>
                  <a:pt x="5348" y="3554"/>
                </a:lnTo>
                <a:lnTo>
                  <a:pt x="5348" y="14218"/>
                </a:lnTo>
                <a:lnTo>
                  <a:pt x="3565" y="14218"/>
                </a:lnTo>
                <a:lnTo>
                  <a:pt x="1782" y="13329"/>
                </a:lnTo>
                <a:lnTo>
                  <a:pt x="0" y="12441"/>
                </a:lnTo>
                <a:lnTo>
                  <a:pt x="0" y="3554"/>
                </a:lnTo>
                <a:lnTo>
                  <a:pt x="1782" y="0"/>
                </a:lnTo>
                <a:lnTo>
                  <a:pt x="2674" y="0"/>
                </a:lnTo>
                <a:close/>
              </a:path>
            </a:pathLst>
          </a:custGeom>
          <a:solidFill>
            <a:srgbClr val="B7BEB8"/>
          </a:solidFill>
        </p:spPr>
        <p:txBody>
          <a:bodyPr wrap="square" lIns="0" tIns="0" rIns="0" bIns="0" rtlCol="0">
            <a:noAutofit/>
          </a:bodyPr>
          <a:lstStyle/>
          <a:p>
            <a:endParaRPr sz="1758"/>
          </a:p>
        </p:txBody>
      </p:sp>
      <p:sp>
        <p:nvSpPr>
          <p:cNvPr id="2901" name="object 537"/>
          <p:cNvSpPr/>
          <p:nvPr/>
        </p:nvSpPr>
        <p:spPr>
          <a:xfrm>
            <a:off x="1734737" y="3060430"/>
            <a:ext cx="6092" cy="14752"/>
          </a:xfrm>
          <a:custGeom>
            <a:avLst/>
            <a:gdLst/>
            <a:ahLst/>
            <a:cxnLst/>
            <a:rect l="l" t="t" r="r" b="b"/>
            <a:pathLst>
              <a:path w="6239" h="15107">
                <a:moveTo>
                  <a:pt x="2674" y="0"/>
                </a:moveTo>
                <a:lnTo>
                  <a:pt x="4456" y="0"/>
                </a:lnTo>
                <a:lnTo>
                  <a:pt x="6239" y="3554"/>
                </a:lnTo>
                <a:lnTo>
                  <a:pt x="6239" y="13329"/>
                </a:lnTo>
                <a:lnTo>
                  <a:pt x="4456" y="14218"/>
                </a:lnTo>
                <a:lnTo>
                  <a:pt x="1782" y="14218"/>
                </a:lnTo>
                <a:lnTo>
                  <a:pt x="0" y="15107"/>
                </a:lnTo>
                <a:lnTo>
                  <a:pt x="0" y="3554"/>
                </a:lnTo>
                <a:lnTo>
                  <a:pt x="1782" y="0"/>
                </a:lnTo>
                <a:lnTo>
                  <a:pt x="2674" y="0"/>
                </a:lnTo>
                <a:close/>
              </a:path>
            </a:pathLst>
          </a:custGeom>
          <a:solidFill>
            <a:srgbClr val="B7BEB8"/>
          </a:solidFill>
        </p:spPr>
        <p:txBody>
          <a:bodyPr wrap="square" lIns="0" tIns="0" rIns="0" bIns="0" rtlCol="0">
            <a:noAutofit/>
          </a:bodyPr>
          <a:lstStyle/>
          <a:p>
            <a:endParaRPr sz="1758"/>
          </a:p>
        </p:txBody>
      </p:sp>
      <p:sp>
        <p:nvSpPr>
          <p:cNvPr id="2902" name="object 538"/>
          <p:cNvSpPr/>
          <p:nvPr/>
        </p:nvSpPr>
        <p:spPr>
          <a:xfrm>
            <a:off x="1746920" y="3060436"/>
            <a:ext cx="10445" cy="11280"/>
          </a:xfrm>
          <a:custGeom>
            <a:avLst/>
            <a:gdLst/>
            <a:ahLst/>
            <a:cxnLst/>
            <a:rect l="l" t="t" r="r" b="b"/>
            <a:pathLst>
              <a:path w="10696" h="11552">
                <a:moveTo>
                  <a:pt x="5348" y="0"/>
                </a:moveTo>
                <a:lnTo>
                  <a:pt x="8913" y="0"/>
                </a:lnTo>
                <a:lnTo>
                  <a:pt x="10696" y="3554"/>
                </a:lnTo>
                <a:lnTo>
                  <a:pt x="10696" y="9775"/>
                </a:lnTo>
                <a:lnTo>
                  <a:pt x="7131" y="9775"/>
                </a:lnTo>
                <a:lnTo>
                  <a:pt x="3565" y="10663"/>
                </a:lnTo>
                <a:lnTo>
                  <a:pt x="0" y="11552"/>
                </a:lnTo>
                <a:lnTo>
                  <a:pt x="0" y="3554"/>
                </a:lnTo>
                <a:lnTo>
                  <a:pt x="2674" y="0"/>
                </a:lnTo>
                <a:lnTo>
                  <a:pt x="5348" y="0"/>
                </a:lnTo>
                <a:close/>
              </a:path>
            </a:pathLst>
          </a:custGeom>
          <a:solidFill>
            <a:srgbClr val="B7BEB8"/>
          </a:solidFill>
        </p:spPr>
        <p:txBody>
          <a:bodyPr wrap="square" lIns="0" tIns="0" rIns="0" bIns="0" rtlCol="0">
            <a:noAutofit/>
          </a:bodyPr>
          <a:lstStyle/>
          <a:p>
            <a:endParaRPr sz="1758"/>
          </a:p>
        </p:txBody>
      </p:sp>
      <p:sp>
        <p:nvSpPr>
          <p:cNvPr id="2903" name="object 539"/>
          <p:cNvSpPr/>
          <p:nvPr/>
        </p:nvSpPr>
        <p:spPr>
          <a:xfrm>
            <a:off x="2032425" y="3050903"/>
            <a:ext cx="85301" cy="25165"/>
          </a:xfrm>
          <a:custGeom>
            <a:avLst/>
            <a:gdLst/>
            <a:ahLst/>
            <a:cxnLst/>
            <a:rect l="l" t="t" r="r" b="b"/>
            <a:pathLst>
              <a:path w="87355" h="25771">
                <a:moveTo>
                  <a:pt x="14262" y="21327"/>
                </a:moveTo>
                <a:lnTo>
                  <a:pt x="11588" y="22216"/>
                </a:lnTo>
                <a:lnTo>
                  <a:pt x="9805" y="22216"/>
                </a:lnTo>
                <a:lnTo>
                  <a:pt x="7131" y="23105"/>
                </a:lnTo>
                <a:lnTo>
                  <a:pt x="7131" y="13329"/>
                </a:lnTo>
                <a:lnTo>
                  <a:pt x="6239" y="9775"/>
                </a:lnTo>
                <a:lnTo>
                  <a:pt x="2674" y="9775"/>
                </a:lnTo>
                <a:lnTo>
                  <a:pt x="1782" y="13329"/>
                </a:lnTo>
                <a:lnTo>
                  <a:pt x="1782" y="24882"/>
                </a:lnTo>
                <a:lnTo>
                  <a:pt x="0" y="25771"/>
                </a:lnTo>
                <a:lnTo>
                  <a:pt x="0" y="0"/>
                </a:lnTo>
                <a:lnTo>
                  <a:pt x="87355" y="0"/>
                </a:lnTo>
                <a:lnTo>
                  <a:pt x="87355" y="24882"/>
                </a:lnTo>
                <a:lnTo>
                  <a:pt x="85572" y="23993"/>
                </a:lnTo>
                <a:lnTo>
                  <a:pt x="85572" y="13329"/>
                </a:lnTo>
                <a:lnTo>
                  <a:pt x="84681" y="9775"/>
                </a:lnTo>
                <a:lnTo>
                  <a:pt x="81116" y="9775"/>
                </a:lnTo>
                <a:lnTo>
                  <a:pt x="80224" y="13329"/>
                </a:lnTo>
                <a:lnTo>
                  <a:pt x="80224" y="22216"/>
                </a:lnTo>
                <a:lnTo>
                  <a:pt x="77550" y="22216"/>
                </a:lnTo>
                <a:lnTo>
                  <a:pt x="75767" y="21327"/>
                </a:lnTo>
                <a:lnTo>
                  <a:pt x="73093" y="21327"/>
                </a:lnTo>
                <a:lnTo>
                  <a:pt x="73093" y="13329"/>
                </a:lnTo>
                <a:lnTo>
                  <a:pt x="70419" y="9775"/>
                </a:lnTo>
                <a:lnTo>
                  <a:pt x="64179" y="9775"/>
                </a:lnTo>
                <a:lnTo>
                  <a:pt x="61505" y="13329"/>
                </a:lnTo>
                <a:lnTo>
                  <a:pt x="61505" y="18661"/>
                </a:lnTo>
                <a:lnTo>
                  <a:pt x="55265" y="18661"/>
                </a:lnTo>
                <a:lnTo>
                  <a:pt x="51700" y="17773"/>
                </a:lnTo>
                <a:lnTo>
                  <a:pt x="51700" y="13329"/>
                </a:lnTo>
                <a:lnTo>
                  <a:pt x="48134" y="9775"/>
                </a:lnTo>
                <a:lnTo>
                  <a:pt x="40112" y="9775"/>
                </a:lnTo>
                <a:lnTo>
                  <a:pt x="36546" y="13329"/>
                </a:lnTo>
                <a:lnTo>
                  <a:pt x="36546" y="18661"/>
                </a:lnTo>
                <a:lnTo>
                  <a:pt x="28524" y="18661"/>
                </a:lnTo>
                <a:lnTo>
                  <a:pt x="24958" y="19550"/>
                </a:lnTo>
                <a:lnTo>
                  <a:pt x="24958" y="13329"/>
                </a:lnTo>
                <a:lnTo>
                  <a:pt x="22284" y="9775"/>
                </a:lnTo>
                <a:lnTo>
                  <a:pt x="16044" y="9775"/>
                </a:lnTo>
                <a:lnTo>
                  <a:pt x="14262" y="13329"/>
                </a:lnTo>
                <a:lnTo>
                  <a:pt x="14262" y="21327"/>
                </a:lnTo>
                <a:close/>
              </a:path>
            </a:pathLst>
          </a:custGeom>
          <a:solidFill>
            <a:srgbClr val="C5CEC9"/>
          </a:solidFill>
        </p:spPr>
        <p:txBody>
          <a:bodyPr wrap="square" lIns="0" tIns="0" rIns="0" bIns="0" rtlCol="0">
            <a:noAutofit/>
          </a:bodyPr>
          <a:lstStyle/>
          <a:p>
            <a:endParaRPr sz="1758"/>
          </a:p>
        </p:txBody>
      </p:sp>
      <p:sp>
        <p:nvSpPr>
          <p:cNvPr id="2904" name="object 540"/>
          <p:cNvSpPr/>
          <p:nvPr/>
        </p:nvSpPr>
        <p:spPr>
          <a:xfrm>
            <a:off x="2068127" y="3060430"/>
            <a:ext cx="14797" cy="8677"/>
          </a:xfrm>
          <a:custGeom>
            <a:avLst/>
            <a:gdLst/>
            <a:ahLst/>
            <a:cxnLst/>
            <a:rect l="l" t="t" r="r" b="b"/>
            <a:pathLst>
              <a:path w="15153" h="8886">
                <a:moveTo>
                  <a:pt x="7131" y="0"/>
                </a:moveTo>
                <a:lnTo>
                  <a:pt x="11588" y="0"/>
                </a:lnTo>
                <a:lnTo>
                  <a:pt x="15153" y="3554"/>
                </a:lnTo>
                <a:lnTo>
                  <a:pt x="15153" y="7997"/>
                </a:lnTo>
                <a:lnTo>
                  <a:pt x="2674" y="7997"/>
                </a:lnTo>
                <a:lnTo>
                  <a:pt x="0" y="8886"/>
                </a:lnTo>
                <a:lnTo>
                  <a:pt x="0" y="3554"/>
                </a:lnTo>
                <a:lnTo>
                  <a:pt x="3565" y="0"/>
                </a:lnTo>
                <a:lnTo>
                  <a:pt x="7131" y="0"/>
                </a:lnTo>
                <a:close/>
              </a:path>
            </a:pathLst>
          </a:custGeom>
          <a:solidFill>
            <a:srgbClr val="B7BEB8"/>
          </a:solidFill>
        </p:spPr>
        <p:txBody>
          <a:bodyPr wrap="square" lIns="0" tIns="0" rIns="0" bIns="0" rtlCol="0">
            <a:noAutofit/>
          </a:bodyPr>
          <a:lstStyle/>
          <a:p>
            <a:endParaRPr sz="1758"/>
          </a:p>
        </p:txBody>
      </p:sp>
      <p:sp>
        <p:nvSpPr>
          <p:cNvPr id="2905" name="object 541"/>
          <p:cNvSpPr/>
          <p:nvPr/>
        </p:nvSpPr>
        <p:spPr>
          <a:xfrm>
            <a:off x="2092481" y="3060436"/>
            <a:ext cx="11316" cy="11280"/>
          </a:xfrm>
          <a:custGeom>
            <a:avLst/>
            <a:gdLst/>
            <a:ahLst/>
            <a:cxnLst/>
            <a:rect l="l" t="t" r="r" b="b"/>
            <a:pathLst>
              <a:path w="11588" h="11552">
                <a:moveTo>
                  <a:pt x="6239" y="0"/>
                </a:moveTo>
                <a:lnTo>
                  <a:pt x="8913" y="0"/>
                </a:lnTo>
                <a:lnTo>
                  <a:pt x="11588" y="3554"/>
                </a:lnTo>
                <a:lnTo>
                  <a:pt x="11588" y="11552"/>
                </a:lnTo>
                <a:lnTo>
                  <a:pt x="8022" y="10663"/>
                </a:lnTo>
                <a:lnTo>
                  <a:pt x="4456" y="9775"/>
                </a:lnTo>
                <a:lnTo>
                  <a:pt x="0" y="8886"/>
                </a:lnTo>
                <a:lnTo>
                  <a:pt x="0" y="3554"/>
                </a:lnTo>
                <a:lnTo>
                  <a:pt x="2674" y="0"/>
                </a:lnTo>
                <a:lnTo>
                  <a:pt x="6239" y="0"/>
                </a:lnTo>
                <a:close/>
              </a:path>
            </a:pathLst>
          </a:custGeom>
          <a:solidFill>
            <a:srgbClr val="B7BEB8"/>
          </a:solidFill>
        </p:spPr>
        <p:txBody>
          <a:bodyPr wrap="square" lIns="0" tIns="0" rIns="0" bIns="0" rtlCol="0">
            <a:noAutofit/>
          </a:bodyPr>
          <a:lstStyle/>
          <a:p>
            <a:endParaRPr sz="1758"/>
          </a:p>
        </p:txBody>
      </p:sp>
      <p:sp>
        <p:nvSpPr>
          <p:cNvPr id="2906" name="object 542"/>
          <p:cNvSpPr/>
          <p:nvPr/>
        </p:nvSpPr>
        <p:spPr>
          <a:xfrm>
            <a:off x="2110766" y="3060436"/>
            <a:ext cx="5222" cy="13884"/>
          </a:xfrm>
          <a:custGeom>
            <a:avLst/>
            <a:gdLst/>
            <a:ahLst/>
            <a:cxnLst/>
            <a:rect l="l" t="t" r="r" b="b"/>
            <a:pathLst>
              <a:path w="5348" h="14218">
                <a:moveTo>
                  <a:pt x="2674" y="0"/>
                </a:moveTo>
                <a:lnTo>
                  <a:pt x="4456" y="0"/>
                </a:lnTo>
                <a:lnTo>
                  <a:pt x="5348" y="3554"/>
                </a:lnTo>
                <a:lnTo>
                  <a:pt x="5348" y="14218"/>
                </a:lnTo>
                <a:lnTo>
                  <a:pt x="3565" y="14218"/>
                </a:lnTo>
                <a:lnTo>
                  <a:pt x="1782" y="13329"/>
                </a:lnTo>
                <a:lnTo>
                  <a:pt x="0" y="12441"/>
                </a:lnTo>
                <a:lnTo>
                  <a:pt x="0" y="3554"/>
                </a:lnTo>
                <a:lnTo>
                  <a:pt x="891" y="0"/>
                </a:lnTo>
                <a:lnTo>
                  <a:pt x="2674" y="0"/>
                </a:lnTo>
                <a:close/>
              </a:path>
            </a:pathLst>
          </a:custGeom>
          <a:solidFill>
            <a:srgbClr val="B7BEB8"/>
          </a:solidFill>
        </p:spPr>
        <p:txBody>
          <a:bodyPr wrap="square" lIns="0" tIns="0" rIns="0" bIns="0" rtlCol="0">
            <a:noAutofit/>
          </a:bodyPr>
          <a:lstStyle/>
          <a:p>
            <a:endParaRPr sz="1758"/>
          </a:p>
        </p:txBody>
      </p:sp>
      <p:sp>
        <p:nvSpPr>
          <p:cNvPr id="2907" name="object 543"/>
          <p:cNvSpPr/>
          <p:nvPr/>
        </p:nvSpPr>
        <p:spPr>
          <a:xfrm>
            <a:off x="2034162" y="3060430"/>
            <a:ext cx="5222" cy="14752"/>
          </a:xfrm>
          <a:custGeom>
            <a:avLst/>
            <a:gdLst/>
            <a:ahLst/>
            <a:cxnLst/>
            <a:rect l="l" t="t" r="r" b="b"/>
            <a:pathLst>
              <a:path w="5348" h="15107">
                <a:moveTo>
                  <a:pt x="2674" y="0"/>
                </a:moveTo>
                <a:lnTo>
                  <a:pt x="4456" y="0"/>
                </a:lnTo>
                <a:lnTo>
                  <a:pt x="5348" y="3554"/>
                </a:lnTo>
                <a:lnTo>
                  <a:pt x="5348" y="13329"/>
                </a:lnTo>
                <a:lnTo>
                  <a:pt x="3565" y="14218"/>
                </a:lnTo>
                <a:lnTo>
                  <a:pt x="1782" y="14218"/>
                </a:lnTo>
                <a:lnTo>
                  <a:pt x="0" y="15107"/>
                </a:lnTo>
                <a:lnTo>
                  <a:pt x="0" y="3554"/>
                </a:lnTo>
                <a:lnTo>
                  <a:pt x="891" y="0"/>
                </a:lnTo>
                <a:lnTo>
                  <a:pt x="2674" y="0"/>
                </a:lnTo>
                <a:close/>
              </a:path>
            </a:pathLst>
          </a:custGeom>
          <a:solidFill>
            <a:srgbClr val="B7BEB8"/>
          </a:solidFill>
        </p:spPr>
        <p:txBody>
          <a:bodyPr wrap="square" lIns="0" tIns="0" rIns="0" bIns="0" rtlCol="0">
            <a:noAutofit/>
          </a:bodyPr>
          <a:lstStyle/>
          <a:p>
            <a:endParaRPr sz="1758"/>
          </a:p>
        </p:txBody>
      </p:sp>
      <p:sp>
        <p:nvSpPr>
          <p:cNvPr id="2908" name="object 544"/>
          <p:cNvSpPr/>
          <p:nvPr/>
        </p:nvSpPr>
        <p:spPr>
          <a:xfrm>
            <a:off x="2046347" y="3060436"/>
            <a:ext cx="10445" cy="11280"/>
          </a:xfrm>
          <a:custGeom>
            <a:avLst/>
            <a:gdLst/>
            <a:ahLst/>
            <a:cxnLst/>
            <a:rect l="l" t="t" r="r" b="b"/>
            <a:pathLst>
              <a:path w="10696" h="11552">
                <a:moveTo>
                  <a:pt x="5348" y="0"/>
                </a:moveTo>
                <a:lnTo>
                  <a:pt x="8022" y="0"/>
                </a:lnTo>
                <a:lnTo>
                  <a:pt x="10696" y="3554"/>
                </a:lnTo>
                <a:lnTo>
                  <a:pt x="10696" y="9775"/>
                </a:lnTo>
                <a:lnTo>
                  <a:pt x="7131" y="9775"/>
                </a:lnTo>
                <a:lnTo>
                  <a:pt x="3565" y="10663"/>
                </a:lnTo>
                <a:lnTo>
                  <a:pt x="0" y="11552"/>
                </a:lnTo>
                <a:lnTo>
                  <a:pt x="0" y="3554"/>
                </a:lnTo>
                <a:lnTo>
                  <a:pt x="1782" y="0"/>
                </a:lnTo>
                <a:lnTo>
                  <a:pt x="5348" y="0"/>
                </a:lnTo>
                <a:close/>
              </a:path>
            </a:pathLst>
          </a:custGeom>
          <a:solidFill>
            <a:srgbClr val="B7BEB8"/>
          </a:solidFill>
        </p:spPr>
        <p:txBody>
          <a:bodyPr wrap="square" lIns="0" tIns="0" rIns="0" bIns="0" rtlCol="0">
            <a:noAutofit/>
          </a:bodyPr>
          <a:lstStyle/>
          <a:p>
            <a:endParaRPr sz="1758"/>
          </a:p>
        </p:txBody>
      </p:sp>
      <p:sp>
        <p:nvSpPr>
          <p:cNvPr id="2909" name="object 545"/>
          <p:cNvSpPr/>
          <p:nvPr/>
        </p:nvSpPr>
        <p:spPr>
          <a:xfrm>
            <a:off x="1711234" y="3035265"/>
            <a:ext cx="428251" cy="0"/>
          </a:xfrm>
          <a:custGeom>
            <a:avLst/>
            <a:gdLst/>
            <a:ahLst/>
            <a:cxnLst/>
            <a:rect l="l" t="t" r="r" b="b"/>
            <a:pathLst>
              <a:path w="438561">
                <a:moveTo>
                  <a:pt x="0" y="0"/>
                </a:moveTo>
                <a:lnTo>
                  <a:pt x="438561" y="0"/>
                </a:lnTo>
              </a:path>
            </a:pathLst>
          </a:custGeom>
          <a:ln w="11933">
            <a:solidFill>
              <a:srgbClr val="D2D5D2"/>
            </a:solidFill>
            <a:prstDash val="dash"/>
          </a:ln>
        </p:spPr>
        <p:txBody>
          <a:bodyPr wrap="square" lIns="0" tIns="0" rIns="0" bIns="0" rtlCol="0">
            <a:noAutofit/>
          </a:bodyPr>
          <a:lstStyle/>
          <a:p>
            <a:endParaRPr sz="1758"/>
          </a:p>
        </p:txBody>
      </p:sp>
      <p:sp>
        <p:nvSpPr>
          <p:cNvPr id="2910" name="object 546"/>
          <p:cNvSpPr/>
          <p:nvPr/>
        </p:nvSpPr>
        <p:spPr>
          <a:xfrm>
            <a:off x="1514515" y="3344626"/>
            <a:ext cx="183661" cy="0"/>
          </a:xfrm>
          <a:custGeom>
            <a:avLst/>
            <a:gdLst/>
            <a:ahLst/>
            <a:cxnLst/>
            <a:rect l="l" t="t" r="r" b="b"/>
            <a:pathLst>
              <a:path w="188082">
                <a:moveTo>
                  <a:pt x="0" y="0"/>
                </a:moveTo>
                <a:lnTo>
                  <a:pt x="188082" y="0"/>
                </a:lnTo>
              </a:path>
            </a:pathLst>
          </a:custGeom>
          <a:ln w="16377">
            <a:solidFill>
              <a:srgbClr val="8BA29E"/>
            </a:solidFill>
            <a:prstDash val="dash"/>
          </a:ln>
        </p:spPr>
        <p:txBody>
          <a:bodyPr wrap="square" lIns="0" tIns="0" rIns="0" bIns="0" rtlCol="0">
            <a:noAutofit/>
          </a:bodyPr>
          <a:lstStyle/>
          <a:p>
            <a:endParaRPr sz="1758"/>
          </a:p>
        </p:txBody>
      </p:sp>
      <p:sp>
        <p:nvSpPr>
          <p:cNvPr id="2911" name="object 547"/>
          <p:cNvSpPr/>
          <p:nvPr/>
        </p:nvSpPr>
        <p:spPr>
          <a:xfrm>
            <a:off x="1189874" y="2699435"/>
            <a:ext cx="360358" cy="514590"/>
          </a:xfrm>
          <a:custGeom>
            <a:avLst/>
            <a:gdLst/>
            <a:ahLst/>
            <a:cxnLst/>
            <a:rect l="l" t="t" r="r" b="b"/>
            <a:pathLst>
              <a:path w="369033" h="526978">
                <a:moveTo>
                  <a:pt x="47243" y="80868"/>
                </a:moveTo>
                <a:lnTo>
                  <a:pt x="151535" y="0"/>
                </a:lnTo>
                <a:lnTo>
                  <a:pt x="308419" y="22216"/>
                </a:lnTo>
                <a:lnTo>
                  <a:pt x="359228" y="327917"/>
                </a:lnTo>
                <a:lnTo>
                  <a:pt x="369033" y="502095"/>
                </a:lnTo>
                <a:lnTo>
                  <a:pt x="194321" y="526978"/>
                </a:lnTo>
                <a:lnTo>
                  <a:pt x="0" y="408785"/>
                </a:lnTo>
                <a:lnTo>
                  <a:pt x="20501" y="315475"/>
                </a:lnTo>
                <a:lnTo>
                  <a:pt x="47243" y="80868"/>
                </a:lnTo>
                <a:close/>
              </a:path>
            </a:pathLst>
          </a:custGeom>
          <a:solidFill>
            <a:srgbClr val="C2C0BD"/>
          </a:solidFill>
        </p:spPr>
        <p:txBody>
          <a:bodyPr wrap="square" lIns="0" tIns="0" rIns="0" bIns="0" rtlCol="0">
            <a:noAutofit/>
          </a:bodyPr>
          <a:lstStyle/>
          <a:p>
            <a:endParaRPr sz="1758"/>
          </a:p>
        </p:txBody>
      </p:sp>
      <p:sp>
        <p:nvSpPr>
          <p:cNvPr id="2912" name="object 548"/>
          <p:cNvSpPr/>
          <p:nvPr/>
        </p:nvSpPr>
        <p:spPr>
          <a:xfrm>
            <a:off x="1135882" y="2949355"/>
            <a:ext cx="352026" cy="298514"/>
          </a:xfrm>
          <a:custGeom>
            <a:avLst/>
            <a:gdLst/>
            <a:ahLst/>
            <a:cxnLst/>
            <a:rect l="l" t="t" r="r" b="b"/>
            <a:pathLst>
              <a:path w="360501" h="305700">
                <a:moveTo>
                  <a:pt x="224629" y="305700"/>
                </a:moveTo>
                <a:lnTo>
                  <a:pt x="142621" y="152850"/>
                </a:lnTo>
                <a:lnTo>
                  <a:pt x="151172" y="148173"/>
                </a:lnTo>
                <a:lnTo>
                  <a:pt x="157276" y="140517"/>
                </a:lnTo>
                <a:lnTo>
                  <a:pt x="163123" y="134188"/>
                </a:lnTo>
                <a:lnTo>
                  <a:pt x="166686" y="132353"/>
                </a:lnTo>
                <a:lnTo>
                  <a:pt x="173509" y="128595"/>
                </a:lnTo>
                <a:lnTo>
                  <a:pt x="178941" y="124790"/>
                </a:lnTo>
                <a:lnTo>
                  <a:pt x="183007" y="120401"/>
                </a:lnTo>
                <a:lnTo>
                  <a:pt x="185733" y="114893"/>
                </a:lnTo>
                <a:lnTo>
                  <a:pt x="187142" y="107731"/>
                </a:lnTo>
                <a:lnTo>
                  <a:pt x="187261" y="98378"/>
                </a:lnTo>
                <a:lnTo>
                  <a:pt x="249587" y="15107"/>
                </a:lnTo>
                <a:lnTo>
                  <a:pt x="250479" y="305700"/>
                </a:lnTo>
                <a:lnTo>
                  <a:pt x="224629" y="305700"/>
                </a:lnTo>
                <a:close/>
              </a:path>
              <a:path w="360501" h="305700">
                <a:moveTo>
                  <a:pt x="249587" y="15107"/>
                </a:moveTo>
                <a:lnTo>
                  <a:pt x="187261" y="98378"/>
                </a:lnTo>
                <a:lnTo>
                  <a:pt x="186114" y="86298"/>
                </a:lnTo>
                <a:lnTo>
                  <a:pt x="183725" y="70956"/>
                </a:lnTo>
                <a:lnTo>
                  <a:pt x="180121" y="51817"/>
                </a:lnTo>
                <a:lnTo>
                  <a:pt x="175325" y="28343"/>
                </a:lnTo>
                <a:lnTo>
                  <a:pt x="169363" y="0"/>
                </a:lnTo>
                <a:lnTo>
                  <a:pt x="250031" y="15023"/>
                </a:lnTo>
                <a:lnTo>
                  <a:pt x="329812" y="0"/>
                </a:lnTo>
                <a:lnTo>
                  <a:pt x="250479" y="15107"/>
                </a:lnTo>
                <a:lnTo>
                  <a:pt x="250479" y="305700"/>
                </a:lnTo>
                <a:lnTo>
                  <a:pt x="249587" y="15107"/>
                </a:lnTo>
                <a:close/>
              </a:path>
              <a:path w="360501" h="305700">
                <a:moveTo>
                  <a:pt x="329279" y="127768"/>
                </a:moveTo>
                <a:lnTo>
                  <a:pt x="336052" y="134188"/>
                </a:lnTo>
                <a:lnTo>
                  <a:pt x="339968" y="136300"/>
                </a:lnTo>
                <a:lnTo>
                  <a:pt x="353780" y="143999"/>
                </a:lnTo>
                <a:lnTo>
                  <a:pt x="360501" y="148919"/>
                </a:lnTo>
                <a:lnTo>
                  <a:pt x="360280" y="152000"/>
                </a:lnTo>
                <a:lnTo>
                  <a:pt x="353268" y="154182"/>
                </a:lnTo>
                <a:lnTo>
                  <a:pt x="339617" y="156404"/>
                </a:lnTo>
                <a:lnTo>
                  <a:pt x="277220" y="296814"/>
                </a:lnTo>
                <a:lnTo>
                  <a:pt x="250479" y="305700"/>
                </a:lnTo>
                <a:lnTo>
                  <a:pt x="250479" y="15107"/>
                </a:lnTo>
                <a:lnTo>
                  <a:pt x="329812" y="0"/>
                </a:lnTo>
                <a:lnTo>
                  <a:pt x="329726" y="428"/>
                </a:lnTo>
                <a:lnTo>
                  <a:pt x="328868" y="4942"/>
                </a:lnTo>
                <a:lnTo>
                  <a:pt x="327343" y="13663"/>
                </a:lnTo>
                <a:lnTo>
                  <a:pt x="325470" y="25697"/>
                </a:lnTo>
                <a:lnTo>
                  <a:pt x="323566" y="40154"/>
                </a:lnTo>
                <a:lnTo>
                  <a:pt x="321948" y="56139"/>
                </a:lnTo>
                <a:lnTo>
                  <a:pt x="320935" y="72761"/>
                </a:lnTo>
                <a:lnTo>
                  <a:pt x="320844" y="89128"/>
                </a:lnTo>
                <a:lnTo>
                  <a:pt x="321992" y="104346"/>
                </a:lnTo>
                <a:lnTo>
                  <a:pt x="324698" y="117524"/>
                </a:lnTo>
                <a:lnTo>
                  <a:pt x="329279" y="127768"/>
                </a:lnTo>
                <a:close/>
              </a:path>
              <a:path w="360501" h="305700">
                <a:moveTo>
                  <a:pt x="142621" y="152850"/>
                </a:moveTo>
                <a:lnTo>
                  <a:pt x="128881" y="158132"/>
                </a:lnTo>
                <a:lnTo>
                  <a:pt x="113855" y="163498"/>
                </a:lnTo>
                <a:lnTo>
                  <a:pt x="98032" y="168841"/>
                </a:lnTo>
                <a:lnTo>
                  <a:pt x="81899" y="174054"/>
                </a:lnTo>
                <a:lnTo>
                  <a:pt x="65942" y="179028"/>
                </a:lnTo>
                <a:lnTo>
                  <a:pt x="50648" y="183657"/>
                </a:lnTo>
                <a:lnTo>
                  <a:pt x="36504" y="187832"/>
                </a:lnTo>
                <a:lnTo>
                  <a:pt x="23999" y="191447"/>
                </a:lnTo>
                <a:lnTo>
                  <a:pt x="13618" y="194393"/>
                </a:lnTo>
                <a:lnTo>
                  <a:pt x="5849" y="196563"/>
                </a:lnTo>
                <a:lnTo>
                  <a:pt x="1178" y="197850"/>
                </a:lnTo>
                <a:lnTo>
                  <a:pt x="0" y="198172"/>
                </a:lnTo>
                <a:lnTo>
                  <a:pt x="142621" y="152850"/>
                </a:lnTo>
                <a:close/>
              </a:path>
            </a:pathLst>
          </a:custGeom>
          <a:solidFill>
            <a:srgbClr val="F8B18F"/>
          </a:solidFill>
        </p:spPr>
        <p:txBody>
          <a:bodyPr wrap="square" lIns="0" tIns="0" rIns="0" bIns="0" rtlCol="0">
            <a:noAutofit/>
          </a:bodyPr>
          <a:lstStyle/>
          <a:p>
            <a:endParaRPr sz="1758"/>
          </a:p>
        </p:txBody>
      </p:sp>
      <p:sp>
        <p:nvSpPr>
          <p:cNvPr id="2913" name="object 549"/>
          <p:cNvSpPr/>
          <p:nvPr/>
        </p:nvSpPr>
        <p:spPr>
          <a:xfrm>
            <a:off x="1250949" y="2673403"/>
            <a:ext cx="259050" cy="376613"/>
          </a:xfrm>
          <a:custGeom>
            <a:avLst/>
            <a:gdLst/>
            <a:ahLst/>
            <a:cxnLst/>
            <a:rect l="l" t="t" r="r" b="b"/>
            <a:pathLst>
              <a:path w="265286" h="385680">
                <a:moveTo>
                  <a:pt x="132643" y="0"/>
                </a:moveTo>
                <a:lnTo>
                  <a:pt x="151634" y="1034"/>
                </a:lnTo>
                <a:lnTo>
                  <a:pt x="169049" y="4065"/>
                </a:lnTo>
                <a:lnTo>
                  <a:pt x="184915" y="8982"/>
                </a:lnTo>
                <a:lnTo>
                  <a:pt x="199261" y="15676"/>
                </a:lnTo>
                <a:lnTo>
                  <a:pt x="212115" y="24035"/>
                </a:lnTo>
                <a:lnTo>
                  <a:pt x="223505" y="33951"/>
                </a:lnTo>
                <a:lnTo>
                  <a:pt x="233459" y="45313"/>
                </a:lnTo>
                <a:lnTo>
                  <a:pt x="242005" y="58012"/>
                </a:lnTo>
                <a:lnTo>
                  <a:pt x="249171" y="71936"/>
                </a:lnTo>
                <a:lnTo>
                  <a:pt x="254986" y="86978"/>
                </a:lnTo>
                <a:lnTo>
                  <a:pt x="259476" y="103025"/>
                </a:lnTo>
                <a:lnTo>
                  <a:pt x="262671" y="119969"/>
                </a:lnTo>
                <a:lnTo>
                  <a:pt x="264598" y="137700"/>
                </a:lnTo>
                <a:lnTo>
                  <a:pt x="265286" y="156107"/>
                </a:lnTo>
                <a:lnTo>
                  <a:pt x="264763" y="175080"/>
                </a:lnTo>
                <a:lnTo>
                  <a:pt x="263056" y="194510"/>
                </a:lnTo>
                <a:lnTo>
                  <a:pt x="260194" y="214287"/>
                </a:lnTo>
                <a:lnTo>
                  <a:pt x="256205" y="234300"/>
                </a:lnTo>
                <a:lnTo>
                  <a:pt x="251117" y="254440"/>
                </a:lnTo>
                <a:lnTo>
                  <a:pt x="244957" y="274597"/>
                </a:lnTo>
                <a:lnTo>
                  <a:pt x="233844" y="308578"/>
                </a:lnTo>
                <a:lnTo>
                  <a:pt x="227252" y="327537"/>
                </a:lnTo>
                <a:lnTo>
                  <a:pt x="221189" y="343067"/>
                </a:lnTo>
                <a:lnTo>
                  <a:pt x="215305" y="355514"/>
                </a:lnTo>
                <a:lnTo>
                  <a:pt x="202672" y="372546"/>
                </a:lnTo>
                <a:lnTo>
                  <a:pt x="186552" y="381404"/>
                </a:lnTo>
                <a:lnTo>
                  <a:pt x="164142" y="384858"/>
                </a:lnTo>
                <a:lnTo>
                  <a:pt x="149704" y="385425"/>
                </a:lnTo>
                <a:lnTo>
                  <a:pt x="132643" y="385680"/>
                </a:lnTo>
                <a:lnTo>
                  <a:pt x="132362" y="385672"/>
                </a:lnTo>
                <a:lnTo>
                  <a:pt x="117554" y="383186"/>
                </a:lnTo>
                <a:lnTo>
                  <a:pt x="98513" y="376108"/>
                </a:lnTo>
                <a:lnTo>
                  <a:pt x="75561" y="361539"/>
                </a:lnTo>
                <a:lnTo>
                  <a:pt x="63535" y="350601"/>
                </a:lnTo>
                <a:lnTo>
                  <a:pt x="51632" y="336775"/>
                </a:lnTo>
                <a:lnTo>
                  <a:pt x="40219" y="319725"/>
                </a:lnTo>
                <a:lnTo>
                  <a:pt x="29662" y="299111"/>
                </a:lnTo>
                <a:lnTo>
                  <a:pt x="20328" y="274597"/>
                </a:lnTo>
                <a:lnTo>
                  <a:pt x="14169" y="254440"/>
                </a:lnTo>
                <a:lnTo>
                  <a:pt x="9081" y="234300"/>
                </a:lnTo>
                <a:lnTo>
                  <a:pt x="5092" y="214287"/>
                </a:lnTo>
                <a:lnTo>
                  <a:pt x="2230" y="194510"/>
                </a:lnTo>
                <a:lnTo>
                  <a:pt x="523" y="175080"/>
                </a:lnTo>
                <a:lnTo>
                  <a:pt x="0" y="156107"/>
                </a:lnTo>
                <a:lnTo>
                  <a:pt x="687" y="137700"/>
                </a:lnTo>
                <a:lnTo>
                  <a:pt x="2615" y="119969"/>
                </a:lnTo>
                <a:lnTo>
                  <a:pt x="5810" y="103025"/>
                </a:lnTo>
                <a:lnTo>
                  <a:pt x="10300" y="86978"/>
                </a:lnTo>
                <a:lnTo>
                  <a:pt x="16115" y="71936"/>
                </a:lnTo>
                <a:lnTo>
                  <a:pt x="23281" y="58012"/>
                </a:lnTo>
                <a:lnTo>
                  <a:pt x="31827" y="45313"/>
                </a:lnTo>
                <a:lnTo>
                  <a:pt x="41781" y="33951"/>
                </a:lnTo>
                <a:lnTo>
                  <a:pt x="53170" y="24035"/>
                </a:lnTo>
                <a:lnTo>
                  <a:pt x="66024" y="15676"/>
                </a:lnTo>
                <a:lnTo>
                  <a:pt x="80371" y="8982"/>
                </a:lnTo>
                <a:lnTo>
                  <a:pt x="96237" y="4065"/>
                </a:lnTo>
                <a:lnTo>
                  <a:pt x="113652" y="1034"/>
                </a:lnTo>
                <a:lnTo>
                  <a:pt x="132643" y="0"/>
                </a:lnTo>
                <a:close/>
              </a:path>
            </a:pathLst>
          </a:custGeom>
          <a:solidFill>
            <a:srgbClr val="FACEAF"/>
          </a:solidFill>
        </p:spPr>
        <p:txBody>
          <a:bodyPr wrap="square" lIns="0" tIns="0" rIns="0" bIns="0" rtlCol="0">
            <a:noAutofit/>
          </a:bodyPr>
          <a:lstStyle/>
          <a:p>
            <a:endParaRPr sz="1758"/>
          </a:p>
        </p:txBody>
      </p:sp>
      <p:sp>
        <p:nvSpPr>
          <p:cNvPr id="2914" name="object 550"/>
          <p:cNvSpPr/>
          <p:nvPr/>
        </p:nvSpPr>
        <p:spPr>
          <a:xfrm>
            <a:off x="1500100" y="2820172"/>
            <a:ext cx="40302" cy="101802"/>
          </a:xfrm>
          <a:custGeom>
            <a:avLst/>
            <a:gdLst/>
            <a:ahLst/>
            <a:cxnLst/>
            <a:rect l="l" t="t" r="r" b="b"/>
            <a:pathLst>
              <a:path w="41272" h="104253">
                <a:moveTo>
                  <a:pt x="505" y="54997"/>
                </a:moveTo>
                <a:lnTo>
                  <a:pt x="2379" y="27859"/>
                </a:lnTo>
                <a:lnTo>
                  <a:pt x="4624" y="11243"/>
                </a:lnTo>
                <a:lnTo>
                  <a:pt x="8424" y="2756"/>
                </a:lnTo>
                <a:lnTo>
                  <a:pt x="14959" y="0"/>
                </a:lnTo>
                <a:lnTo>
                  <a:pt x="25412" y="579"/>
                </a:lnTo>
                <a:lnTo>
                  <a:pt x="33746" y="4321"/>
                </a:lnTo>
                <a:lnTo>
                  <a:pt x="38203" y="12369"/>
                </a:lnTo>
                <a:lnTo>
                  <a:pt x="40689" y="23813"/>
                </a:lnTo>
                <a:lnTo>
                  <a:pt x="41272" y="37537"/>
                </a:lnTo>
                <a:lnTo>
                  <a:pt x="40020" y="52422"/>
                </a:lnTo>
                <a:lnTo>
                  <a:pt x="37005" y="67351"/>
                </a:lnTo>
                <a:lnTo>
                  <a:pt x="32293" y="81206"/>
                </a:lnTo>
                <a:lnTo>
                  <a:pt x="25956" y="92868"/>
                </a:lnTo>
                <a:lnTo>
                  <a:pt x="19225" y="100319"/>
                </a:lnTo>
                <a:lnTo>
                  <a:pt x="10778" y="104253"/>
                </a:lnTo>
                <a:lnTo>
                  <a:pt x="5198" y="100604"/>
                </a:lnTo>
                <a:lnTo>
                  <a:pt x="1919" y="91842"/>
                </a:lnTo>
                <a:lnTo>
                  <a:pt x="374" y="80439"/>
                </a:lnTo>
                <a:lnTo>
                  <a:pt x="0" y="68869"/>
                </a:lnTo>
                <a:lnTo>
                  <a:pt x="229" y="59601"/>
                </a:lnTo>
                <a:lnTo>
                  <a:pt x="497" y="55108"/>
                </a:lnTo>
                <a:close/>
              </a:path>
            </a:pathLst>
          </a:custGeom>
          <a:solidFill>
            <a:srgbClr val="F8B18F"/>
          </a:solidFill>
        </p:spPr>
        <p:txBody>
          <a:bodyPr wrap="square" lIns="0" tIns="0" rIns="0" bIns="0" rtlCol="0">
            <a:noAutofit/>
          </a:bodyPr>
          <a:lstStyle/>
          <a:p>
            <a:endParaRPr sz="1758"/>
          </a:p>
        </p:txBody>
      </p:sp>
      <p:sp>
        <p:nvSpPr>
          <p:cNvPr id="2915" name="object 551"/>
          <p:cNvSpPr/>
          <p:nvPr/>
        </p:nvSpPr>
        <p:spPr>
          <a:xfrm>
            <a:off x="1221843" y="2820147"/>
            <a:ext cx="39870" cy="101817"/>
          </a:xfrm>
          <a:custGeom>
            <a:avLst/>
            <a:gdLst/>
            <a:ahLst/>
            <a:cxnLst/>
            <a:rect l="l" t="t" r="r" b="b"/>
            <a:pathLst>
              <a:path w="40830" h="104268">
                <a:moveTo>
                  <a:pt x="40324" y="55012"/>
                </a:moveTo>
                <a:lnTo>
                  <a:pt x="40601" y="59616"/>
                </a:lnTo>
                <a:lnTo>
                  <a:pt x="40830" y="68883"/>
                </a:lnTo>
                <a:lnTo>
                  <a:pt x="40455" y="80454"/>
                </a:lnTo>
                <a:lnTo>
                  <a:pt x="38911" y="91856"/>
                </a:lnTo>
                <a:lnTo>
                  <a:pt x="35631" y="100618"/>
                </a:lnTo>
                <a:lnTo>
                  <a:pt x="30051" y="104268"/>
                </a:lnTo>
                <a:lnTo>
                  <a:pt x="21605" y="100334"/>
                </a:lnTo>
                <a:lnTo>
                  <a:pt x="14882" y="92579"/>
                </a:lnTo>
                <a:lnTo>
                  <a:pt x="8755" y="80883"/>
                </a:lnTo>
                <a:lnTo>
                  <a:pt x="4166" y="67041"/>
                </a:lnTo>
                <a:lnTo>
                  <a:pt x="1215" y="52157"/>
                </a:lnTo>
                <a:lnTo>
                  <a:pt x="0" y="37336"/>
                </a:lnTo>
                <a:lnTo>
                  <a:pt x="619" y="23686"/>
                </a:lnTo>
                <a:lnTo>
                  <a:pt x="3172" y="12309"/>
                </a:lnTo>
                <a:lnTo>
                  <a:pt x="7758" y="4314"/>
                </a:lnTo>
                <a:lnTo>
                  <a:pt x="14474" y="803"/>
                </a:lnTo>
                <a:lnTo>
                  <a:pt x="26113" y="0"/>
                </a:lnTo>
                <a:lnTo>
                  <a:pt x="32503" y="2684"/>
                </a:lnTo>
                <a:lnTo>
                  <a:pt x="36228" y="11123"/>
                </a:lnTo>
                <a:lnTo>
                  <a:pt x="38447" y="27754"/>
                </a:lnTo>
                <a:lnTo>
                  <a:pt x="40324" y="55012"/>
                </a:lnTo>
                <a:close/>
              </a:path>
            </a:pathLst>
          </a:custGeom>
          <a:solidFill>
            <a:srgbClr val="F8B18F"/>
          </a:solidFill>
        </p:spPr>
        <p:txBody>
          <a:bodyPr wrap="square" lIns="0" tIns="0" rIns="0" bIns="0" rtlCol="0">
            <a:noAutofit/>
          </a:bodyPr>
          <a:lstStyle/>
          <a:p>
            <a:endParaRPr sz="1758"/>
          </a:p>
        </p:txBody>
      </p:sp>
      <p:sp>
        <p:nvSpPr>
          <p:cNvPr id="2916" name="object 552"/>
          <p:cNvSpPr/>
          <p:nvPr/>
        </p:nvSpPr>
        <p:spPr>
          <a:xfrm>
            <a:off x="1363930" y="2918115"/>
            <a:ext cx="36558" cy="19090"/>
          </a:xfrm>
          <a:custGeom>
            <a:avLst/>
            <a:gdLst/>
            <a:ahLst/>
            <a:cxnLst/>
            <a:rect l="l" t="t" r="r" b="b"/>
            <a:pathLst>
              <a:path w="37438" h="19550">
                <a:moveTo>
                  <a:pt x="1782" y="0"/>
                </a:moveTo>
                <a:lnTo>
                  <a:pt x="5348" y="1777"/>
                </a:lnTo>
                <a:lnTo>
                  <a:pt x="8913" y="3554"/>
                </a:lnTo>
                <a:lnTo>
                  <a:pt x="11588" y="3554"/>
                </a:lnTo>
                <a:lnTo>
                  <a:pt x="14262" y="4443"/>
                </a:lnTo>
                <a:lnTo>
                  <a:pt x="25850" y="4443"/>
                </a:lnTo>
                <a:lnTo>
                  <a:pt x="28524" y="3554"/>
                </a:lnTo>
                <a:lnTo>
                  <a:pt x="31198" y="2665"/>
                </a:lnTo>
                <a:lnTo>
                  <a:pt x="35655" y="888"/>
                </a:lnTo>
                <a:lnTo>
                  <a:pt x="37438" y="5331"/>
                </a:lnTo>
                <a:lnTo>
                  <a:pt x="35655" y="9775"/>
                </a:lnTo>
                <a:lnTo>
                  <a:pt x="32089" y="14218"/>
                </a:lnTo>
                <a:lnTo>
                  <a:pt x="28524" y="17773"/>
                </a:lnTo>
                <a:lnTo>
                  <a:pt x="24067" y="19550"/>
                </a:lnTo>
                <a:lnTo>
                  <a:pt x="13370" y="19550"/>
                </a:lnTo>
                <a:lnTo>
                  <a:pt x="8022" y="16884"/>
                </a:lnTo>
                <a:lnTo>
                  <a:pt x="4456" y="13329"/>
                </a:lnTo>
                <a:lnTo>
                  <a:pt x="1782" y="8886"/>
                </a:lnTo>
                <a:lnTo>
                  <a:pt x="0" y="4443"/>
                </a:lnTo>
                <a:lnTo>
                  <a:pt x="1782" y="0"/>
                </a:lnTo>
                <a:close/>
              </a:path>
            </a:pathLst>
          </a:custGeom>
          <a:solidFill>
            <a:srgbClr val="F79C6C"/>
          </a:solidFill>
        </p:spPr>
        <p:txBody>
          <a:bodyPr wrap="square" lIns="0" tIns="0" rIns="0" bIns="0" rtlCol="0">
            <a:noAutofit/>
          </a:bodyPr>
          <a:lstStyle/>
          <a:p>
            <a:endParaRPr sz="1758"/>
          </a:p>
        </p:txBody>
      </p:sp>
      <p:sp>
        <p:nvSpPr>
          <p:cNvPr id="2917" name="object 553"/>
          <p:cNvSpPr/>
          <p:nvPr/>
        </p:nvSpPr>
        <p:spPr>
          <a:xfrm>
            <a:off x="1356127" y="2811397"/>
            <a:ext cx="26112" cy="56405"/>
          </a:xfrm>
          <a:custGeom>
            <a:avLst/>
            <a:gdLst/>
            <a:ahLst/>
            <a:cxnLst/>
            <a:rect l="l" t="t" r="r" b="b"/>
            <a:pathLst>
              <a:path w="26741" h="57763">
                <a:moveTo>
                  <a:pt x="7577" y="10881"/>
                </a:moveTo>
                <a:lnTo>
                  <a:pt x="0" y="0"/>
                </a:lnTo>
                <a:lnTo>
                  <a:pt x="5348" y="1777"/>
                </a:lnTo>
                <a:lnTo>
                  <a:pt x="9805" y="5331"/>
                </a:lnTo>
                <a:lnTo>
                  <a:pt x="13370" y="9775"/>
                </a:lnTo>
                <a:lnTo>
                  <a:pt x="17827" y="14218"/>
                </a:lnTo>
                <a:lnTo>
                  <a:pt x="20501" y="18661"/>
                </a:lnTo>
                <a:lnTo>
                  <a:pt x="22284" y="23993"/>
                </a:lnTo>
                <a:lnTo>
                  <a:pt x="24958" y="29325"/>
                </a:lnTo>
                <a:lnTo>
                  <a:pt x="25850" y="35546"/>
                </a:lnTo>
                <a:lnTo>
                  <a:pt x="26741" y="40878"/>
                </a:lnTo>
                <a:lnTo>
                  <a:pt x="26741" y="52431"/>
                </a:lnTo>
                <a:lnTo>
                  <a:pt x="24958" y="57763"/>
                </a:lnTo>
                <a:lnTo>
                  <a:pt x="23176" y="52431"/>
                </a:lnTo>
                <a:lnTo>
                  <a:pt x="22284" y="47099"/>
                </a:lnTo>
                <a:lnTo>
                  <a:pt x="20501" y="41767"/>
                </a:lnTo>
                <a:lnTo>
                  <a:pt x="19610" y="36435"/>
                </a:lnTo>
                <a:lnTo>
                  <a:pt x="17827" y="31991"/>
                </a:lnTo>
                <a:lnTo>
                  <a:pt x="16044" y="26659"/>
                </a:lnTo>
                <a:lnTo>
                  <a:pt x="13572" y="21762"/>
                </a:lnTo>
                <a:lnTo>
                  <a:pt x="7577" y="10881"/>
                </a:lnTo>
                <a:close/>
              </a:path>
            </a:pathLst>
          </a:custGeom>
          <a:solidFill>
            <a:srgbClr val="F79C6C"/>
          </a:solidFill>
        </p:spPr>
        <p:txBody>
          <a:bodyPr wrap="square" lIns="0" tIns="0" rIns="0" bIns="0" rtlCol="0">
            <a:noAutofit/>
          </a:bodyPr>
          <a:lstStyle/>
          <a:p>
            <a:endParaRPr sz="1758"/>
          </a:p>
        </p:txBody>
      </p:sp>
      <p:sp>
        <p:nvSpPr>
          <p:cNvPr id="2918" name="object 554"/>
          <p:cNvSpPr/>
          <p:nvPr/>
        </p:nvSpPr>
        <p:spPr>
          <a:xfrm>
            <a:off x="1148934" y="3089079"/>
            <a:ext cx="240238" cy="360993"/>
          </a:xfrm>
          <a:custGeom>
            <a:avLst/>
            <a:gdLst/>
            <a:ahLst/>
            <a:cxnLst/>
            <a:rect l="l" t="t" r="r" b="b"/>
            <a:pathLst>
              <a:path w="246022" h="369684">
                <a:moveTo>
                  <a:pt x="236217" y="99530"/>
                </a:moveTo>
                <a:lnTo>
                  <a:pt x="217497" y="47987"/>
                </a:lnTo>
                <a:lnTo>
                  <a:pt x="185408" y="55985"/>
                </a:lnTo>
                <a:lnTo>
                  <a:pt x="141730" y="0"/>
                </a:lnTo>
                <a:lnTo>
                  <a:pt x="127468" y="10663"/>
                </a:lnTo>
                <a:lnTo>
                  <a:pt x="97456" y="21481"/>
                </a:lnTo>
                <a:lnTo>
                  <a:pt x="73079" y="30267"/>
                </a:lnTo>
                <a:lnTo>
                  <a:pt x="53688" y="37257"/>
                </a:lnTo>
                <a:lnTo>
                  <a:pt x="38637" y="42682"/>
                </a:lnTo>
                <a:lnTo>
                  <a:pt x="27277" y="46778"/>
                </a:lnTo>
                <a:lnTo>
                  <a:pt x="13041" y="51913"/>
                </a:lnTo>
                <a:lnTo>
                  <a:pt x="1782" y="55985"/>
                </a:lnTo>
                <a:lnTo>
                  <a:pt x="0" y="369579"/>
                </a:lnTo>
                <a:lnTo>
                  <a:pt x="246018" y="369579"/>
                </a:lnTo>
                <a:lnTo>
                  <a:pt x="236217" y="99530"/>
                </a:lnTo>
                <a:close/>
              </a:path>
            </a:pathLst>
          </a:custGeom>
          <a:solidFill>
            <a:srgbClr val="FDFDFD"/>
          </a:solidFill>
        </p:spPr>
        <p:txBody>
          <a:bodyPr wrap="square" lIns="0" tIns="0" rIns="0" bIns="0" rtlCol="0">
            <a:noAutofit/>
          </a:bodyPr>
          <a:lstStyle/>
          <a:p>
            <a:endParaRPr sz="1758"/>
          </a:p>
        </p:txBody>
      </p:sp>
      <p:sp>
        <p:nvSpPr>
          <p:cNvPr id="2919" name="object 555"/>
          <p:cNvSpPr/>
          <p:nvPr/>
        </p:nvSpPr>
        <p:spPr>
          <a:xfrm>
            <a:off x="1287332" y="3077791"/>
            <a:ext cx="73116" cy="65950"/>
          </a:xfrm>
          <a:custGeom>
            <a:avLst/>
            <a:gdLst/>
            <a:ahLst/>
            <a:cxnLst/>
            <a:rect l="l" t="t" r="r" b="b"/>
            <a:pathLst>
              <a:path w="74876" h="67538">
                <a:moveTo>
                  <a:pt x="25741" y="38205"/>
                </a:moveTo>
                <a:lnTo>
                  <a:pt x="36105" y="48472"/>
                </a:lnTo>
                <a:lnTo>
                  <a:pt x="52089" y="55833"/>
                </a:lnTo>
                <a:lnTo>
                  <a:pt x="74876" y="58651"/>
                </a:lnTo>
                <a:lnTo>
                  <a:pt x="74876" y="59540"/>
                </a:lnTo>
                <a:lnTo>
                  <a:pt x="43677" y="67538"/>
                </a:lnTo>
                <a:lnTo>
                  <a:pt x="0" y="12441"/>
                </a:lnTo>
                <a:lnTo>
                  <a:pt x="891" y="11552"/>
                </a:lnTo>
                <a:lnTo>
                  <a:pt x="16936" y="0"/>
                </a:lnTo>
                <a:lnTo>
                  <a:pt x="16828" y="872"/>
                </a:lnTo>
                <a:lnTo>
                  <a:pt x="16542" y="6368"/>
                </a:lnTo>
                <a:lnTo>
                  <a:pt x="17143" y="15515"/>
                </a:lnTo>
                <a:lnTo>
                  <a:pt x="19815" y="26673"/>
                </a:lnTo>
                <a:lnTo>
                  <a:pt x="25741" y="38205"/>
                </a:lnTo>
                <a:close/>
              </a:path>
            </a:pathLst>
          </a:custGeom>
          <a:solidFill>
            <a:srgbClr val="C48A71"/>
          </a:solidFill>
        </p:spPr>
        <p:txBody>
          <a:bodyPr wrap="square" lIns="0" tIns="0" rIns="0" bIns="0" rtlCol="0">
            <a:noAutofit/>
          </a:bodyPr>
          <a:lstStyle/>
          <a:p>
            <a:endParaRPr sz="1758"/>
          </a:p>
        </p:txBody>
      </p:sp>
      <p:sp>
        <p:nvSpPr>
          <p:cNvPr id="2920" name="object 556"/>
          <p:cNvSpPr/>
          <p:nvPr/>
        </p:nvSpPr>
        <p:spPr>
          <a:xfrm>
            <a:off x="1273405" y="3089953"/>
            <a:ext cx="87043" cy="114545"/>
          </a:xfrm>
          <a:custGeom>
            <a:avLst/>
            <a:gdLst/>
            <a:ahLst/>
            <a:cxnLst/>
            <a:rect l="l" t="t" r="r" b="b"/>
            <a:pathLst>
              <a:path w="89138" h="117303">
                <a:moveTo>
                  <a:pt x="57940" y="55097"/>
                </a:moveTo>
                <a:lnTo>
                  <a:pt x="89138" y="47099"/>
                </a:lnTo>
                <a:lnTo>
                  <a:pt x="56157" y="117303"/>
                </a:lnTo>
                <a:lnTo>
                  <a:pt x="55826" y="116628"/>
                </a:lnTo>
                <a:lnTo>
                  <a:pt x="53669" y="112245"/>
                </a:lnTo>
                <a:lnTo>
                  <a:pt x="49771" y="104376"/>
                </a:lnTo>
                <a:lnTo>
                  <a:pt x="44443" y="93713"/>
                </a:lnTo>
                <a:lnTo>
                  <a:pt x="38000" y="80947"/>
                </a:lnTo>
                <a:lnTo>
                  <a:pt x="30753" y="66770"/>
                </a:lnTo>
                <a:lnTo>
                  <a:pt x="23017" y="51873"/>
                </a:lnTo>
                <a:lnTo>
                  <a:pt x="15104" y="36947"/>
                </a:lnTo>
                <a:lnTo>
                  <a:pt x="7327" y="22684"/>
                </a:lnTo>
                <a:lnTo>
                  <a:pt x="0" y="9775"/>
                </a:lnTo>
                <a:lnTo>
                  <a:pt x="14262" y="0"/>
                </a:lnTo>
                <a:lnTo>
                  <a:pt x="57940" y="55097"/>
                </a:lnTo>
                <a:close/>
              </a:path>
            </a:pathLst>
          </a:custGeom>
          <a:solidFill>
            <a:srgbClr val="C6C2C1"/>
          </a:solidFill>
        </p:spPr>
        <p:txBody>
          <a:bodyPr wrap="square" lIns="0" tIns="0" rIns="0" bIns="0" rtlCol="0">
            <a:noAutofit/>
          </a:bodyPr>
          <a:lstStyle/>
          <a:p>
            <a:endParaRPr sz="1758"/>
          </a:p>
        </p:txBody>
      </p:sp>
      <p:sp>
        <p:nvSpPr>
          <p:cNvPr id="2921" name="object 557"/>
          <p:cNvSpPr/>
          <p:nvPr/>
        </p:nvSpPr>
        <p:spPr>
          <a:xfrm>
            <a:off x="1370894" y="3089079"/>
            <a:ext cx="240238" cy="360993"/>
          </a:xfrm>
          <a:custGeom>
            <a:avLst/>
            <a:gdLst/>
            <a:ahLst/>
            <a:cxnLst/>
            <a:rect l="l" t="t" r="r" b="b"/>
            <a:pathLst>
              <a:path w="246022" h="369684">
                <a:moveTo>
                  <a:pt x="244239" y="55985"/>
                </a:moveTo>
                <a:lnTo>
                  <a:pt x="240223" y="54530"/>
                </a:lnTo>
                <a:lnTo>
                  <a:pt x="232981" y="51913"/>
                </a:lnTo>
                <a:lnTo>
                  <a:pt x="227061" y="49777"/>
                </a:lnTo>
                <a:lnTo>
                  <a:pt x="218744" y="46778"/>
                </a:lnTo>
                <a:lnTo>
                  <a:pt x="207385" y="42682"/>
                </a:lnTo>
                <a:lnTo>
                  <a:pt x="192333" y="37257"/>
                </a:lnTo>
                <a:lnTo>
                  <a:pt x="172943" y="30267"/>
                </a:lnTo>
                <a:lnTo>
                  <a:pt x="148565" y="21481"/>
                </a:lnTo>
                <a:lnTo>
                  <a:pt x="118554" y="10663"/>
                </a:lnTo>
                <a:lnTo>
                  <a:pt x="105183" y="0"/>
                </a:lnTo>
                <a:lnTo>
                  <a:pt x="60614" y="55985"/>
                </a:lnTo>
                <a:lnTo>
                  <a:pt x="28524" y="47987"/>
                </a:lnTo>
                <a:lnTo>
                  <a:pt x="9805" y="99530"/>
                </a:lnTo>
                <a:lnTo>
                  <a:pt x="3" y="369579"/>
                </a:lnTo>
                <a:lnTo>
                  <a:pt x="246021" y="369579"/>
                </a:lnTo>
                <a:lnTo>
                  <a:pt x="244239" y="55985"/>
                </a:lnTo>
                <a:close/>
              </a:path>
            </a:pathLst>
          </a:custGeom>
          <a:solidFill>
            <a:srgbClr val="FDFDFD"/>
          </a:solidFill>
        </p:spPr>
        <p:txBody>
          <a:bodyPr wrap="square" lIns="0" tIns="0" rIns="0" bIns="0" rtlCol="0">
            <a:noAutofit/>
          </a:bodyPr>
          <a:lstStyle/>
          <a:p>
            <a:endParaRPr sz="1758"/>
          </a:p>
        </p:txBody>
      </p:sp>
      <p:sp>
        <p:nvSpPr>
          <p:cNvPr id="2922" name="object 558"/>
          <p:cNvSpPr/>
          <p:nvPr/>
        </p:nvSpPr>
        <p:spPr>
          <a:xfrm>
            <a:off x="1399618" y="3077791"/>
            <a:ext cx="73116" cy="65950"/>
          </a:xfrm>
          <a:custGeom>
            <a:avLst/>
            <a:gdLst/>
            <a:ahLst/>
            <a:cxnLst/>
            <a:rect l="l" t="t" r="r" b="b"/>
            <a:pathLst>
              <a:path w="74876" h="67538">
                <a:moveTo>
                  <a:pt x="61581" y="29211"/>
                </a:moveTo>
                <a:lnTo>
                  <a:pt x="62070" y="35371"/>
                </a:lnTo>
                <a:lnTo>
                  <a:pt x="60702" y="45832"/>
                </a:lnTo>
                <a:lnTo>
                  <a:pt x="55966" y="52569"/>
                </a:lnTo>
                <a:lnTo>
                  <a:pt x="47052" y="56401"/>
                </a:lnTo>
                <a:lnTo>
                  <a:pt x="39249" y="57382"/>
                </a:lnTo>
                <a:lnTo>
                  <a:pt x="61581" y="29211"/>
                </a:lnTo>
                <a:close/>
              </a:path>
              <a:path w="74876" h="67538">
                <a:moveTo>
                  <a:pt x="60879" y="20367"/>
                </a:moveTo>
                <a:lnTo>
                  <a:pt x="57940" y="0"/>
                </a:lnTo>
                <a:lnTo>
                  <a:pt x="74876" y="12441"/>
                </a:lnTo>
                <a:lnTo>
                  <a:pt x="61581" y="29211"/>
                </a:lnTo>
                <a:lnTo>
                  <a:pt x="60879" y="20367"/>
                </a:lnTo>
                <a:close/>
              </a:path>
              <a:path w="74876" h="67538">
                <a:moveTo>
                  <a:pt x="31198" y="67538"/>
                </a:moveTo>
                <a:lnTo>
                  <a:pt x="0" y="59540"/>
                </a:lnTo>
                <a:lnTo>
                  <a:pt x="0" y="58651"/>
                </a:lnTo>
                <a:lnTo>
                  <a:pt x="13454" y="58629"/>
                </a:lnTo>
                <a:lnTo>
                  <a:pt x="33151" y="58148"/>
                </a:lnTo>
                <a:lnTo>
                  <a:pt x="39249" y="57382"/>
                </a:lnTo>
                <a:lnTo>
                  <a:pt x="31198" y="67538"/>
                </a:lnTo>
                <a:close/>
              </a:path>
            </a:pathLst>
          </a:custGeom>
          <a:solidFill>
            <a:srgbClr val="C48A71"/>
          </a:solidFill>
        </p:spPr>
        <p:txBody>
          <a:bodyPr wrap="square" lIns="0" tIns="0" rIns="0" bIns="0" rtlCol="0">
            <a:noAutofit/>
          </a:bodyPr>
          <a:lstStyle/>
          <a:p>
            <a:endParaRPr sz="1758"/>
          </a:p>
        </p:txBody>
      </p:sp>
      <p:sp>
        <p:nvSpPr>
          <p:cNvPr id="2923" name="object 559"/>
          <p:cNvSpPr/>
          <p:nvPr/>
        </p:nvSpPr>
        <p:spPr>
          <a:xfrm>
            <a:off x="1399618" y="3089953"/>
            <a:ext cx="87043" cy="114545"/>
          </a:xfrm>
          <a:custGeom>
            <a:avLst/>
            <a:gdLst/>
            <a:ahLst/>
            <a:cxnLst/>
            <a:rect l="l" t="t" r="r" b="b"/>
            <a:pathLst>
              <a:path w="89138" h="117303">
                <a:moveTo>
                  <a:pt x="74876" y="0"/>
                </a:moveTo>
                <a:lnTo>
                  <a:pt x="89138" y="9775"/>
                </a:lnTo>
                <a:lnTo>
                  <a:pt x="85487" y="16037"/>
                </a:lnTo>
                <a:lnTo>
                  <a:pt x="79800" y="25835"/>
                </a:lnTo>
                <a:lnTo>
                  <a:pt x="74978" y="34270"/>
                </a:lnTo>
                <a:lnTo>
                  <a:pt x="70635" y="42081"/>
                </a:lnTo>
                <a:lnTo>
                  <a:pt x="66384" y="50008"/>
                </a:lnTo>
                <a:lnTo>
                  <a:pt x="61839" y="58792"/>
                </a:lnTo>
                <a:lnTo>
                  <a:pt x="56612" y="69174"/>
                </a:lnTo>
                <a:lnTo>
                  <a:pt x="50318" y="81892"/>
                </a:lnTo>
                <a:lnTo>
                  <a:pt x="42570" y="97689"/>
                </a:lnTo>
                <a:lnTo>
                  <a:pt x="32981" y="117303"/>
                </a:lnTo>
                <a:lnTo>
                  <a:pt x="0" y="47099"/>
                </a:lnTo>
                <a:lnTo>
                  <a:pt x="31198" y="55097"/>
                </a:lnTo>
                <a:lnTo>
                  <a:pt x="74876" y="0"/>
                </a:lnTo>
                <a:close/>
              </a:path>
            </a:pathLst>
          </a:custGeom>
          <a:solidFill>
            <a:srgbClr val="C6C2C1"/>
          </a:solidFill>
        </p:spPr>
        <p:txBody>
          <a:bodyPr wrap="square" lIns="0" tIns="0" rIns="0" bIns="0" rtlCol="0">
            <a:noAutofit/>
          </a:bodyPr>
          <a:lstStyle/>
          <a:p>
            <a:endParaRPr sz="1758"/>
          </a:p>
        </p:txBody>
      </p:sp>
      <p:sp>
        <p:nvSpPr>
          <p:cNvPr id="2924" name="object 560"/>
          <p:cNvSpPr/>
          <p:nvPr/>
        </p:nvSpPr>
        <p:spPr>
          <a:xfrm>
            <a:off x="1040130" y="3098618"/>
            <a:ext cx="339468" cy="350580"/>
          </a:xfrm>
          <a:custGeom>
            <a:avLst/>
            <a:gdLst/>
            <a:ahLst/>
            <a:cxnLst/>
            <a:rect l="l" t="t" r="r" b="b"/>
            <a:pathLst>
              <a:path w="347640" h="359020">
                <a:moveTo>
                  <a:pt x="240673" y="0"/>
                </a:moveTo>
                <a:lnTo>
                  <a:pt x="347640" y="210613"/>
                </a:lnTo>
                <a:lnTo>
                  <a:pt x="347640" y="359020"/>
                </a:lnTo>
                <a:lnTo>
                  <a:pt x="0" y="359020"/>
                </a:lnTo>
                <a:lnTo>
                  <a:pt x="36546" y="117303"/>
                </a:lnTo>
                <a:lnTo>
                  <a:pt x="36695" y="100099"/>
                </a:lnTo>
                <a:lnTo>
                  <a:pt x="37734" y="87130"/>
                </a:lnTo>
                <a:lnTo>
                  <a:pt x="40554" y="77352"/>
                </a:lnTo>
                <a:lnTo>
                  <a:pt x="46046" y="69723"/>
                </a:lnTo>
                <a:lnTo>
                  <a:pt x="55101" y="63202"/>
                </a:lnTo>
                <a:lnTo>
                  <a:pt x="68609" y="56745"/>
                </a:lnTo>
                <a:lnTo>
                  <a:pt x="87461" y="49311"/>
                </a:lnTo>
                <a:lnTo>
                  <a:pt x="98052" y="45321"/>
                </a:lnTo>
                <a:lnTo>
                  <a:pt x="114073" y="39661"/>
                </a:lnTo>
                <a:lnTo>
                  <a:pt x="130572" y="34049"/>
                </a:lnTo>
                <a:lnTo>
                  <a:pt x="147180" y="28576"/>
                </a:lnTo>
                <a:lnTo>
                  <a:pt x="163527" y="23328"/>
                </a:lnTo>
                <a:lnTo>
                  <a:pt x="179244" y="18393"/>
                </a:lnTo>
                <a:lnTo>
                  <a:pt x="193961" y="13860"/>
                </a:lnTo>
                <a:lnTo>
                  <a:pt x="207310" y="9817"/>
                </a:lnTo>
                <a:lnTo>
                  <a:pt x="218920" y="6351"/>
                </a:lnTo>
                <a:lnTo>
                  <a:pt x="228423" y="3551"/>
                </a:lnTo>
                <a:lnTo>
                  <a:pt x="235448" y="1504"/>
                </a:lnTo>
                <a:lnTo>
                  <a:pt x="239627" y="299"/>
                </a:lnTo>
                <a:lnTo>
                  <a:pt x="240673" y="0"/>
                </a:lnTo>
                <a:close/>
              </a:path>
            </a:pathLst>
          </a:custGeom>
          <a:solidFill>
            <a:srgbClr val="212122"/>
          </a:solidFill>
        </p:spPr>
        <p:txBody>
          <a:bodyPr wrap="square" lIns="0" tIns="0" rIns="0" bIns="0" rtlCol="0">
            <a:noAutofit/>
          </a:bodyPr>
          <a:lstStyle/>
          <a:p>
            <a:endParaRPr sz="1758"/>
          </a:p>
        </p:txBody>
      </p:sp>
      <p:sp>
        <p:nvSpPr>
          <p:cNvPr id="2925" name="object 561"/>
          <p:cNvSpPr/>
          <p:nvPr/>
        </p:nvSpPr>
        <p:spPr>
          <a:xfrm>
            <a:off x="1273435" y="3068247"/>
            <a:ext cx="87913" cy="121488"/>
          </a:xfrm>
          <a:custGeom>
            <a:avLst/>
            <a:gdLst/>
            <a:ahLst/>
            <a:cxnLst/>
            <a:rect l="l" t="t" r="r" b="b"/>
            <a:pathLst>
              <a:path w="90029" h="124413">
                <a:moveTo>
                  <a:pt x="49026" y="124413"/>
                </a:moveTo>
                <a:lnTo>
                  <a:pt x="0" y="31991"/>
                </a:lnTo>
                <a:lnTo>
                  <a:pt x="32089" y="0"/>
                </a:lnTo>
                <a:lnTo>
                  <a:pt x="30989" y="18987"/>
                </a:lnTo>
                <a:lnTo>
                  <a:pt x="31100" y="33161"/>
                </a:lnTo>
                <a:lnTo>
                  <a:pt x="33249" y="43515"/>
                </a:lnTo>
                <a:lnTo>
                  <a:pt x="38267" y="51039"/>
                </a:lnTo>
                <a:lnTo>
                  <a:pt x="46980" y="56724"/>
                </a:lnTo>
                <a:lnTo>
                  <a:pt x="60218" y="61562"/>
                </a:lnTo>
                <a:lnTo>
                  <a:pt x="78810" y="66545"/>
                </a:lnTo>
                <a:lnTo>
                  <a:pt x="90029" y="69315"/>
                </a:lnTo>
                <a:lnTo>
                  <a:pt x="49026" y="124413"/>
                </a:lnTo>
                <a:close/>
              </a:path>
            </a:pathLst>
          </a:custGeom>
          <a:solidFill>
            <a:srgbClr val="FDFDFD"/>
          </a:solidFill>
        </p:spPr>
        <p:txBody>
          <a:bodyPr wrap="square" lIns="0" tIns="0" rIns="0" bIns="0" rtlCol="0">
            <a:noAutofit/>
          </a:bodyPr>
          <a:lstStyle/>
          <a:p>
            <a:endParaRPr sz="1758"/>
          </a:p>
        </p:txBody>
      </p:sp>
      <p:sp>
        <p:nvSpPr>
          <p:cNvPr id="2926" name="object 562"/>
          <p:cNvSpPr/>
          <p:nvPr/>
        </p:nvSpPr>
        <p:spPr>
          <a:xfrm>
            <a:off x="1379604" y="3098618"/>
            <a:ext cx="341208" cy="350580"/>
          </a:xfrm>
          <a:custGeom>
            <a:avLst/>
            <a:gdLst/>
            <a:ahLst/>
            <a:cxnLst/>
            <a:rect l="l" t="t" r="r" b="b"/>
            <a:pathLst>
              <a:path w="349422" h="359020">
                <a:moveTo>
                  <a:pt x="107857" y="0"/>
                </a:moveTo>
                <a:lnTo>
                  <a:pt x="109086" y="348"/>
                </a:lnTo>
                <a:lnTo>
                  <a:pt x="113465" y="1598"/>
                </a:lnTo>
                <a:lnTo>
                  <a:pt x="120664" y="3676"/>
                </a:lnTo>
                <a:lnTo>
                  <a:pt x="130313" y="6494"/>
                </a:lnTo>
                <a:lnTo>
                  <a:pt x="142043" y="9966"/>
                </a:lnTo>
                <a:lnTo>
                  <a:pt x="155485" y="14006"/>
                </a:lnTo>
                <a:lnTo>
                  <a:pt x="170268" y="18528"/>
                </a:lnTo>
                <a:lnTo>
                  <a:pt x="186022" y="23443"/>
                </a:lnTo>
                <a:lnTo>
                  <a:pt x="202380" y="28667"/>
                </a:lnTo>
                <a:lnTo>
                  <a:pt x="218970" y="34112"/>
                </a:lnTo>
                <a:lnTo>
                  <a:pt x="235423" y="39693"/>
                </a:lnTo>
                <a:lnTo>
                  <a:pt x="251370" y="45321"/>
                </a:lnTo>
                <a:lnTo>
                  <a:pt x="262887" y="49663"/>
                </a:lnTo>
                <a:lnTo>
                  <a:pt x="281389" y="56993"/>
                </a:lnTo>
                <a:lnTo>
                  <a:pt x="294625" y="63395"/>
                </a:lnTo>
                <a:lnTo>
                  <a:pt x="303458" y="69892"/>
                </a:lnTo>
                <a:lnTo>
                  <a:pt x="308748" y="77508"/>
                </a:lnTo>
                <a:lnTo>
                  <a:pt x="311358" y="87267"/>
                </a:lnTo>
                <a:lnTo>
                  <a:pt x="312150" y="100191"/>
                </a:lnTo>
                <a:lnTo>
                  <a:pt x="311984" y="117303"/>
                </a:lnTo>
                <a:lnTo>
                  <a:pt x="349422" y="359020"/>
                </a:lnTo>
                <a:lnTo>
                  <a:pt x="0" y="359020"/>
                </a:lnTo>
                <a:lnTo>
                  <a:pt x="0" y="210613"/>
                </a:lnTo>
                <a:lnTo>
                  <a:pt x="107857" y="0"/>
                </a:lnTo>
                <a:close/>
              </a:path>
            </a:pathLst>
          </a:custGeom>
          <a:solidFill>
            <a:srgbClr val="212122"/>
          </a:solidFill>
        </p:spPr>
        <p:txBody>
          <a:bodyPr wrap="square" lIns="0" tIns="0" rIns="0" bIns="0" rtlCol="0">
            <a:noAutofit/>
          </a:bodyPr>
          <a:lstStyle/>
          <a:p>
            <a:endParaRPr sz="1758"/>
          </a:p>
        </p:txBody>
      </p:sp>
      <p:sp>
        <p:nvSpPr>
          <p:cNvPr id="2927" name="object 563"/>
          <p:cNvSpPr/>
          <p:nvPr/>
        </p:nvSpPr>
        <p:spPr>
          <a:xfrm>
            <a:off x="1398778" y="3068247"/>
            <a:ext cx="87913" cy="121488"/>
          </a:xfrm>
          <a:custGeom>
            <a:avLst/>
            <a:gdLst/>
            <a:ahLst/>
            <a:cxnLst/>
            <a:rect l="l" t="t" r="r" b="b"/>
            <a:pathLst>
              <a:path w="90029" h="124413">
                <a:moveTo>
                  <a:pt x="90029" y="31991"/>
                </a:moveTo>
                <a:lnTo>
                  <a:pt x="41895" y="124413"/>
                </a:lnTo>
                <a:lnTo>
                  <a:pt x="0" y="69315"/>
                </a:lnTo>
                <a:lnTo>
                  <a:pt x="13308" y="66068"/>
                </a:lnTo>
                <a:lnTo>
                  <a:pt x="31445" y="61199"/>
                </a:lnTo>
                <a:lnTo>
                  <a:pt x="44332" y="56397"/>
                </a:lnTo>
                <a:lnTo>
                  <a:pt x="52767" y="50707"/>
                </a:lnTo>
                <a:lnTo>
                  <a:pt x="57549" y="43177"/>
                </a:lnTo>
                <a:lnTo>
                  <a:pt x="59473" y="32851"/>
                </a:lnTo>
                <a:lnTo>
                  <a:pt x="59337" y="18777"/>
                </a:lnTo>
                <a:lnTo>
                  <a:pt x="57940" y="0"/>
                </a:lnTo>
                <a:lnTo>
                  <a:pt x="90029" y="31991"/>
                </a:lnTo>
                <a:close/>
              </a:path>
            </a:pathLst>
          </a:custGeom>
          <a:solidFill>
            <a:srgbClr val="FDFDFD"/>
          </a:solidFill>
        </p:spPr>
        <p:txBody>
          <a:bodyPr wrap="square" lIns="0" tIns="0" rIns="0" bIns="0" rtlCol="0">
            <a:noAutofit/>
          </a:bodyPr>
          <a:lstStyle/>
          <a:p>
            <a:endParaRPr sz="1758"/>
          </a:p>
        </p:txBody>
      </p:sp>
      <p:sp>
        <p:nvSpPr>
          <p:cNvPr id="2928" name="object 564"/>
          <p:cNvSpPr/>
          <p:nvPr/>
        </p:nvSpPr>
        <p:spPr>
          <a:xfrm>
            <a:off x="1142860" y="3039609"/>
            <a:ext cx="107933" cy="107604"/>
          </a:xfrm>
          <a:custGeom>
            <a:avLst/>
            <a:gdLst/>
            <a:ahLst/>
            <a:cxnLst/>
            <a:rect l="l" t="t" r="r" b="b"/>
            <a:pathLst>
              <a:path w="110531" h="110194">
                <a:moveTo>
                  <a:pt x="110531" y="55097"/>
                </a:moveTo>
                <a:lnTo>
                  <a:pt x="108633" y="69340"/>
                </a:lnTo>
                <a:lnTo>
                  <a:pt x="103275" y="82231"/>
                </a:lnTo>
                <a:lnTo>
                  <a:pt x="94966" y="93263"/>
                </a:lnTo>
                <a:lnTo>
                  <a:pt x="84212" y="101931"/>
                </a:lnTo>
                <a:lnTo>
                  <a:pt x="71520" y="107729"/>
                </a:lnTo>
                <a:lnTo>
                  <a:pt x="57398" y="110153"/>
                </a:lnTo>
                <a:lnTo>
                  <a:pt x="55265" y="110194"/>
                </a:lnTo>
                <a:lnTo>
                  <a:pt x="40978" y="108301"/>
                </a:lnTo>
                <a:lnTo>
                  <a:pt x="28048" y="102960"/>
                </a:lnTo>
                <a:lnTo>
                  <a:pt x="16982" y="94676"/>
                </a:lnTo>
                <a:lnTo>
                  <a:pt x="8288" y="83955"/>
                </a:lnTo>
                <a:lnTo>
                  <a:pt x="2471" y="71302"/>
                </a:lnTo>
                <a:lnTo>
                  <a:pt x="41" y="57223"/>
                </a:lnTo>
                <a:lnTo>
                  <a:pt x="0" y="55097"/>
                </a:lnTo>
                <a:lnTo>
                  <a:pt x="1898" y="40853"/>
                </a:lnTo>
                <a:lnTo>
                  <a:pt x="7256" y="27963"/>
                </a:lnTo>
                <a:lnTo>
                  <a:pt x="15565" y="16931"/>
                </a:lnTo>
                <a:lnTo>
                  <a:pt x="26319" y="8262"/>
                </a:lnTo>
                <a:lnTo>
                  <a:pt x="39010" y="2464"/>
                </a:lnTo>
                <a:lnTo>
                  <a:pt x="53132" y="41"/>
                </a:lnTo>
                <a:lnTo>
                  <a:pt x="55265" y="0"/>
                </a:lnTo>
                <a:lnTo>
                  <a:pt x="69552" y="1892"/>
                </a:lnTo>
                <a:lnTo>
                  <a:pt x="82483" y="7233"/>
                </a:lnTo>
                <a:lnTo>
                  <a:pt x="93548" y="15517"/>
                </a:lnTo>
                <a:lnTo>
                  <a:pt x="102243" y="26239"/>
                </a:lnTo>
                <a:lnTo>
                  <a:pt x="108059" y="38891"/>
                </a:lnTo>
                <a:lnTo>
                  <a:pt x="110490" y="52970"/>
                </a:lnTo>
                <a:lnTo>
                  <a:pt x="110531" y="55097"/>
                </a:lnTo>
                <a:close/>
              </a:path>
            </a:pathLst>
          </a:custGeom>
          <a:solidFill>
            <a:srgbClr val="E6DDC3"/>
          </a:solidFill>
        </p:spPr>
        <p:txBody>
          <a:bodyPr wrap="square" lIns="0" tIns="0" rIns="0" bIns="0" rtlCol="0">
            <a:noAutofit/>
          </a:bodyPr>
          <a:lstStyle/>
          <a:p>
            <a:endParaRPr sz="1758"/>
          </a:p>
        </p:txBody>
      </p:sp>
      <p:sp>
        <p:nvSpPr>
          <p:cNvPr id="2929" name="object 565"/>
          <p:cNvSpPr/>
          <p:nvPr/>
        </p:nvSpPr>
        <p:spPr>
          <a:xfrm>
            <a:off x="1173336" y="2965849"/>
            <a:ext cx="107933" cy="107604"/>
          </a:xfrm>
          <a:custGeom>
            <a:avLst/>
            <a:gdLst/>
            <a:ahLst/>
            <a:cxnLst/>
            <a:rect l="l" t="t" r="r" b="b"/>
            <a:pathLst>
              <a:path w="110531" h="110194">
                <a:moveTo>
                  <a:pt x="110531" y="55097"/>
                </a:moveTo>
                <a:lnTo>
                  <a:pt x="108633" y="69644"/>
                </a:lnTo>
                <a:lnTo>
                  <a:pt x="103275" y="82626"/>
                </a:lnTo>
                <a:lnTo>
                  <a:pt x="94966" y="93604"/>
                </a:lnTo>
                <a:lnTo>
                  <a:pt x="84212" y="102142"/>
                </a:lnTo>
                <a:lnTo>
                  <a:pt x="71520" y="107805"/>
                </a:lnTo>
                <a:lnTo>
                  <a:pt x="57398" y="110154"/>
                </a:lnTo>
                <a:lnTo>
                  <a:pt x="55265" y="110194"/>
                </a:lnTo>
                <a:lnTo>
                  <a:pt x="40673" y="108360"/>
                </a:lnTo>
                <a:lnTo>
                  <a:pt x="27652" y="103151"/>
                </a:lnTo>
                <a:lnTo>
                  <a:pt x="16640" y="95001"/>
                </a:lnTo>
                <a:lnTo>
                  <a:pt x="8076" y="84349"/>
                </a:lnTo>
                <a:lnTo>
                  <a:pt x="2396" y="71631"/>
                </a:lnTo>
                <a:lnTo>
                  <a:pt x="39" y="57283"/>
                </a:lnTo>
                <a:lnTo>
                  <a:pt x="0" y="55097"/>
                </a:lnTo>
                <a:lnTo>
                  <a:pt x="1839" y="40853"/>
                </a:lnTo>
                <a:lnTo>
                  <a:pt x="7064" y="27963"/>
                </a:lnTo>
                <a:lnTo>
                  <a:pt x="15239" y="16931"/>
                </a:lnTo>
                <a:lnTo>
                  <a:pt x="25923" y="8262"/>
                </a:lnTo>
                <a:lnTo>
                  <a:pt x="38681" y="2464"/>
                </a:lnTo>
                <a:lnTo>
                  <a:pt x="53072" y="41"/>
                </a:lnTo>
                <a:lnTo>
                  <a:pt x="55265" y="0"/>
                </a:lnTo>
                <a:lnTo>
                  <a:pt x="69552" y="1892"/>
                </a:lnTo>
                <a:lnTo>
                  <a:pt x="82483" y="7233"/>
                </a:lnTo>
                <a:lnTo>
                  <a:pt x="93548" y="15517"/>
                </a:lnTo>
                <a:lnTo>
                  <a:pt x="102243" y="26239"/>
                </a:lnTo>
                <a:lnTo>
                  <a:pt x="108059" y="38891"/>
                </a:lnTo>
                <a:lnTo>
                  <a:pt x="110490" y="52970"/>
                </a:lnTo>
                <a:lnTo>
                  <a:pt x="110531" y="55097"/>
                </a:lnTo>
                <a:close/>
              </a:path>
            </a:pathLst>
          </a:custGeom>
          <a:solidFill>
            <a:srgbClr val="E6DDC3"/>
          </a:solidFill>
        </p:spPr>
        <p:txBody>
          <a:bodyPr wrap="square" lIns="0" tIns="0" rIns="0" bIns="0" rtlCol="0">
            <a:noAutofit/>
          </a:bodyPr>
          <a:lstStyle/>
          <a:p>
            <a:endParaRPr sz="1758"/>
          </a:p>
        </p:txBody>
      </p:sp>
      <p:sp>
        <p:nvSpPr>
          <p:cNvPr id="2930" name="object 566"/>
          <p:cNvSpPr/>
          <p:nvPr/>
        </p:nvSpPr>
        <p:spPr>
          <a:xfrm>
            <a:off x="1189844" y="2901633"/>
            <a:ext cx="89654" cy="89380"/>
          </a:xfrm>
          <a:custGeom>
            <a:avLst/>
            <a:gdLst/>
            <a:ahLst/>
            <a:cxnLst/>
            <a:rect l="l" t="t" r="r" b="b"/>
            <a:pathLst>
              <a:path w="91812" h="91532">
                <a:moveTo>
                  <a:pt x="91812" y="45321"/>
                </a:moveTo>
                <a:lnTo>
                  <a:pt x="89572" y="59741"/>
                </a:lnTo>
                <a:lnTo>
                  <a:pt x="83334" y="72251"/>
                </a:lnTo>
                <a:lnTo>
                  <a:pt x="73823" y="82169"/>
                </a:lnTo>
                <a:lnTo>
                  <a:pt x="61762" y="88815"/>
                </a:lnTo>
                <a:lnTo>
                  <a:pt x="47875" y="91507"/>
                </a:lnTo>
                <a:lnTo>
                  <a:pt x="46352" y="91532"/>
                </a:lnTo>
                <a:lnTo>
                  <a:pt x="32019" y="89334"/>
                </a:lnTo>
                <a:lnTo>
                  <a:pt x="19558" y="83180"/>
                </a:lnTo>
                <a:lnTo>
                  <a:pt x="9635" y="73734"/>
                </a:lnTo>
                <a:lnTo>
                  <a:pt x="2912" y="61657"/>
                </a:lnTo>
                <a:lnTo>
                  <a:pt x="54" y="47612"/>
                </a:lnTo>
                <a:lnTo>
                  <a:pt x="0" y="45321"/>
                </a:lnTo>
                <a:lnTo>
                  <a:pt x="2246" y="31329"/>
                </a:lnTo>
                <a:lnTo>
                  <a:pt x="8530" y="19082"/>
                </a:lnTo>
                <a:lnTo>
                  <a:pt x="18168" y="9301"/>
                </a:lnTo>
                <a:lnTo>
                  <a:pt x="30476" y="2708"/>
                </a:lnTo>
                <a:lnTo>
                  <a:pt x="44771" y="25"/>
                </a:lnTo>
                <a:lnTo>
                  <a:pt x="46352" y="0"/>
                </a:lnTo>
                <a:lnTo>
                  <a:pt x="60518" y="2276"/>
                </a:lnTo>
                <a:lnTo>
                  <a:pt x="72891" y="8609"/>
                </a:lnTo>
                <a:lnTo>
                  <a:pt x="82728" y="18255"/>
                </a:lnTo>
                <a:lnTo>
                  <a:pt x="89281" y="30473"/>
                </a:lnTo>
                <a:lnTo>
                  <a:pt x="91805" y="44517"/>
                </a:lnTo>
                <a:lnTo>
                  <a:pt x="91812" y="45321"/>
                </a:lnTo>
                <a:close/>
              </a:path>
            </a:pathLst>
          </a:custGeom>
          <a:solidFill>
            <a:srgbClr val="E6DDC3"/>
          </a:solidFill>
        </p:spPr>
        <p:txBody>
          <a:bodyPr wrap="square" lIns="0" tIns="0" rIns="0" bIns="0" rtlCol="0">
            <a:noAutofit/>
          </a:bodyPr>
          <a:lstStyle/>
          <a:p>
            <a:endParaRPr sz="1758"/>
          </a:p>
        </p:txBody>
      </p:sp>
      <p:sp>
        <p:nvSpPr>
          <p:cNvPr id="2931" name="object 567"/>
          <p:cNvSpPr/>
          <p:nvPr/>
        </p:nvSpPr>
        <p:spPr>
          <a:xfrm>
            <a:off x="1196832" y="2831351"/>
            <a:ext cx="82690" cy="82438"/>
          </a:xfrm>
          <a:custGeom>
            <a:avLst/>
            <a:gdLst/>
            <a:ahLst/>
            <a:cxnLst/>
            <a:rect l="l" t="t" r="r" b="b"/>
            <a:pathLst>
              <a:path w="84681" h="84423">
                <a:moveTo>
                  <a:pt x="84681" y="42655"/>
                </a:moveTo>
                <a:lnTo>
                  <a:pt x="82234" y="56781"/>
                </a:lnTo>
                <a:lnTo>
                  <a:pt x="75458" y="68834"/>
                </a:lnTo>
                <a:lnTo>
                  <a:pt x="65198" y="77970"/>
                </a:lnTo>
                <a:lnTo>
                  <a:pt x="52302" y="83345"/>
                </a:lnTo>
                <a:lnTo>
                  <a:pt x="42786" y="84423"/>
                </a:lnTo>
                <a:lnTo>
                  <a:pt x="28302" y="82033"/>
                </a:lnTo>
                <a:lnTo>
                  <a:pt x="16035" y="75410"/>
                </a:lnTo>
                <a:lnTo>
                  <a:pt x="6753" y="65370"/>
                </a:lnTo>
                <a:lnTo>
                  <a:pt x="1224" y="52731"/>
                </a:lnTo>
                <a:lnTo>
                  <a:pt x="0" y="42655"/>
                </a:lnTo>
                <a:lnTo>
                  <a:pt x="2357" y="28355"/>
                </a:lnTo>
                <a:lnTo>
                  <a:pt x="8932" y="16211"/>
                </a:lnTo>
                <a:lnTo>
                  <a:pt x="18979" y="6967"/>
                </a:lnTo>
                <a:lnTo>
                  <a:pt x="31754" y="1364"/>
                </a:lnTo>
                <a:lnTo>
                  <a:pt x="42786" y="0"/>
                </a:lnTo>
                <a:lnTo>
                  <a:pt x="56815" y="2398"/>
                </a:lnTo>
                <a:lnTo>
                  <a:pt x="68817" y="9082"/>
                </a:lnTo>
                <a:lnTo>
                  <a:pt x="77972" y="19285"/>
                </a:lnTo>
                <a:lnTo>
                  <a:pt x="83460" y="32240"/>
                </a:lnTo>
                <a:lnTo>
                  <a:pt x="84681" y="42655"/>
                </a:lnTo>
                <a:close/>
              </a:path>
            </a:pathLst>
          </a:custGeom>
          <a:solidFill>
            <a:srgbClr val="E6DDC3"/>
          </a:solidFill>
        </p:spPr>
        <p:txBody>
          <a:bodyPr wrap="square" lIns="0" tIns="0" rIns="0" bIns="0" rtlCol="0">
            <a:noAutofit/>
          </a:bodyPr>
          <a:lstStyle/>
          <a:p>
            <a:endParaRPr sz="1758"/>
          </a:p>
        </p:txBody>
      </p:sp>
      <p:sp>
        <p:nvSpPr>
          <p:cNvPr id="2932" name="object 568"/>
          <p:cNvSpPr/>
          <p:nvPr/>
        </p:nvSpPr>
        <p:spPr>
          <a:xfrm>
            <a:off x="1209864" y="2774071"/>
            <a:ext cx="75727" cy="74628"/>
          </a:xfrm>
          <a:custGeom>
            <a:avLst/>
            <a:gdLst/>
            <a:ahLst/>
            <a:cxnLst/>
            <a:rect l="l" t="t" r="r" b="b"/>
            <a:pathLst>
              <a:path w="77550" h="76425">
                <a:moveTo>
                  <a:pt x="77550" y="38212"/>
                </a:moveTo>
                <a:lnTo>
                  <a:pt x="74851" y="52179"/>
                </a:lnTo>
                <a:lnTo>
                  <a:pt x="67466" y="63782"/>
                </a:lnTo>
                <a:lnTo>
                  <a:pt x="56462" y="72087"/>
                </a:lnTo>
                <a:lnTo>
                  <a:pt x="42907" y="76165"/>
                </a:lnTo>
                <a:lnTo>
                  <a:pt x="38329" y="76425"/>
                </a:lnTo>
                <a:lnTo>
                  <a:pt x="24167" y="73796"/>
                </a:lnTo>
                <a:lnTo>
                  <a:pt x="12444" y="66555"/>
                </a:lnTo>
                <a:lnTo>
                  <a:pt x="4129" y="55664"/>
                </a:lnTo>
                <a:lnTo>
                  <a:pt x="188" y="42088"/>
                </a:lnTo>
                <a:lnTo>
                  <a:pt x="0" y="38212"/>
                </a:lnTo>
                <a:lnTo>
                  <a:pt x="2636" y="24093"/>
                </a:lnTo>
                <a:lnTo>
                  <a:pt x="9900" y="12406"/>
                </a:lnTo>
                <a:lnTo>
                  <a:pt x="20824" y="4116"/>
                </a:lnTo>
                <a:lnTo>
                  <a:pt x="34441" y="188"/>
                </a:lnTo>
                <a:lnTo>
                  <a:pt x="38329" y="0"/>
                </a:lnTo>
                <a:lnTo>
                  <a:pt x="52461" y="2569"/>
                </a:lnTo>
                <a:lnTo>
                  <a:pt x="64374" y="9657"/>
                </a:lnTo>
                <a:lnTo>
                  <a:pt x="73002" y="20331"/>
                </a:lnTo>
                <a:lnTo>
                  <a:pt x="77276" y="33661"/>
                </a:lnTo>
                <a:lnTo>
                  <a:pt x="77550" y="38212"/>
                </a:lnTo>
                <a:close/>
              </a:path>
            </a:pathLst>
          </a:custGeom>
          <a:solidFill>
            <a:srgbClr val="E6DDC3"/>
          </a:solidFill>
        </p:spPr>
        <p:txBody>
          <a:bodyPr wrap="square" lIns="0" tIns="0" rIns="0" bIns="0" rtlCol="0">
            <a:noAutofit/>
          </a:bodyPr>
          <a:lstStyle/>
          <a:p>
            <a:endParaRPr sz="1758"/>
          </a:p>
        </p:txBody>
      </p:sp>
      <p:sp>
        <p:nvSpPr>
          <p:cNvPr id="2933" name="object 569"/>
          <p:cNvSpPr/>
          <p:nvPr/>
        </p:nvSpPr>
        <p:spPr>
          <a:xfrm>
            <a:off x="1229044" y="2624983"/>
            <a:ext cx="150584" cy="182943"/>
          </a:xfrm>
          <a:custGeom>
            <a:avLst/>
            <a:gdLst/>
            <a:ahLst/>
            <a:cxnLst/>
            <a:rect l="l" t="t" r="r" b="b"/>
            <a:pathLst>
              <a:path w="154209" h="187347">
                <a:moveTo>
                  <a:pt x="0" y="187347"/>
                </a:moveTo>
                <a:lnTo>
                  <a:pt x="19" y="157567"/>
                </a:lnTo>
                <a:lnTo>
                  <a:pt x="154" y="130799"/>
                </a:lnTo>
                <a:lnTo>
                  <a:pt x="520" y="106918"/>
                </a:lnTo>
                <a:lnTo>
                  <a:pt x="1233" y="85805"/>
                </a:lnTo>
                <a:lnTo>
                  <a:pt x="2409" y="67336"/>
                </a:lnTo>
                <a:lnTo>
                  <a:pt x="4163" y="51389"/>
                </a:lnTo>
                <a:lnTo>
                  <a:pt x="6611" y="37844"/>
                </a:lnTo>
                <a:lnTo>
                  <a:pt x="9869" y="26577"/>
                </a:lnTo>
                <a:lnTo>
                  <a:pt x="14052" y="17467"/>
                </a:lnTo>
                <a:lnTo>
                  <a:pt x="19276" y="10392"/>
                </a:lnTo>
                <a:lnTo>
                  <a:pt x="25656" y="5229"/>
                </a:lnTo>
                <a:lnTo>
                  <a:pt x="33309" y="1858"/>
                </a:lnTo>
                <a:lnTo>
                  <a:pt x="42349" y="155"/>
                </a:lnTo>
                <a:lnTo>
                  <a:pt x="52893" y="0"/>
                </a:lnTo>
                <a:lnTo>
                  <a:pt x="65057" y="1269"/>
                </a:lnTo>
                <a:lnTo>
                  <a:pt x="78955" y="3841"/>
                </a:lnTo>
                <a:lnTo>
                  <a:pt x="94703" y="7595"/>
                </a:lnTo>
                <a:lnTo>
                  <a:pt x="112418" y="12407"/>
                </a:lnTo>
                <a:lnTo>
                  <a:pt x="132215" y="18157"/>
                </a:lnTo>
                <a:lnTo>
                  <a:pt x="154209" y="24721"/>
                </a:lnTo>
                <a:lnTo>
                  <a:pt x="154209" y="96211"/>
                </a:lnTo>
                <a:lnTo>
                  <a:pt x="154118" y="106607"/>
                </a:lnTo>
                <a:lnTo>
                  <a:pt x="153641" y="115622"/>
                </a:lnTo>
                <a:lnTo>
                  <a:pt x="152454" y="123451"/>
                </a:lnTo>
                <a:lnTo>
                  <a:pt x="150234" y="130290"/>
                </a:lnTo>
                <a:lnTo>
                  <a:pt x="146658" y="136336"/>
                </a:lnTo>
                <a:lnTo>
                  <a:pt x="141400" y="141784"/>
                </a:lnTo>
                <a:lnTo>
                  <a:pt x="134139" y="146830"/>
                </a:lnTo>
                <a:lnTo>
                  <a:pt x="124549" y="151670"/>
                </a:lnTo>
                <a:lnTo>
                  <a:pt x="112308" y="156500"/>
                </a:lnTo>
                <a:lnTo>
                  <a:pt x="97091" y="161515"/>
                </a:lnTo>
                <a:lnTo>
                  <a:pt x="78576" y="166911"/>
                </a:lnTo>
                <a:lnTo>
                  <a:pt x="56438" y="172885"/>
                </a:lnTo>
                <a:lnTo>
                  <a:pt x="30354" y="179631"/>
                </a:lnTo>
                <a:lnTo>
                  <a:pt x="0" y="187347"/>
                </a:lnTo>
                <a:close/>
              </a:path>
            </a:pathLst>
          </a:custGeom>
          <a:solidFill>
            <a:srgbClr val="E6DDC3"/>
          </a:solidFill>
        </p:spPr>
        <p:txBody>
          <a:bodyPr wrap="square" lIns="0" tIns="0" rIns="0" bIns="0" rtlCol="0">
            <a:noAutofit/>
          </a:bodyPr>
          <a:lstStyle/>
          <a:p>
            <a:endParaRPr sz="1758"/>
          </a:p>
        </p:txBody>
      </p:sp>
      <p:sp>
        <p:nvSpPr>
          <p:cNvPr id="2934" name="object 570"/>
          <p:cNvSpPr/>
          <p:nvPr/>
        </p:nvSpPr>
        <p:spPr>
          <a:xfrm>
            <a:off x="1508451" y="3039609"/>
            <a:ext cx="107933" cy="107604"/>
          </a:xfrm>
          <a:custGeom>
            <a:avLst/>
            <a:gdLst/>
            <a:ahLst/>
            <a:cxnLst/>
            <a:rect l="l" t="t" r="r" b="b"/>
            <a:pathLst>
              <a:path w="110531" h="110194">
                <a:moveTo>
                  <a:pt x="0" y="55097"/>
                </a:moveTo>
                <a:lnTo>
                  <a:pt x="39" y="52970"/>
                </a:lnTo>
                <a:lnTo>
                  <a:pt x="2396" y="38891"/>
                </a:lnTo>
                <a:lnTo>
                  <a:pt x="8076" y="26239"/>
                </a:lnTo>
                <a:lnTo>
                  <a:pt x="16640" y="15517"/>
                </a:lnTo>
                <a:lnTo>
                  <a:pt x="27652" y="7233"/>
                </a:lnTo>
                <a:lnTo>
                  <a:pt x="40673" y="1892"/>
                </a:lnTo>
                <a:lnTo>
                  <a:pt x="55265" y="0"/>
                </a:lnTo>
                <a:lnTo>
                  <a:pt x="57398" y="41"/>
                </a:lnTo>
                <a:lnTo>
                  <a:pt x="71520" y="2464"/>
                </a:lnTo>
                <a:lnTo>
                  <a:pt x="84212" y="8262"/>
                </a:lnTo>
                <a:lnTo>
                  <a:pt x="94966" y="16931"/>
                </a:lnTo>
                <a:lnTo>
                  <a:pt x="103275" y="27963"/>
                </a:lnTo>
                <a:lnTo>
                  <a:pt x="108633" y="40853"/>
                </a:lnTo>
                <a:lnTo>
                  <a:pt x="110531" y="55097"/>
                </a:lnTo>
                <a:lnTo>
                  <a:pt x="110490" y="57223"/>
                </a:lnTo>
                <a:lnTo>
                  <a:pt x="108059" y="71302"/>
                </a:lnTo>
                <a:lnTo>
                  <a:pt x="102243" y="83955"/>
                </a:lnTo>
                <a:lnTo>
                  <a:pt x="93548" y="94676"/>
                </a:lnTo>
                <a:lnTo>
                  <a:pt x="82483" y="102960"/>
                </a:lnTo>
                <a:lnTo>
                  <a:pt x="69552" y="108301"/>
                </a:lnTo>
                <a:lnTo>
                  <a:pt x="55265" y="110194"/>
                </a:lnTo>
                <a:lnTo>
                  <a:pt x="53072" y="110153"/>
                </a:lnTo>
                <a:lnTo>
                  <a:pt x="38681" y="107729"/>
                </a:lnTo>
                <a:lnTo>
                  <a:pt x="25923" y="101931"/>
                </a:lnTo>
                <a:lnTo>
                  <a:pt x="15239" y="93263"/>
                </a:lnTo>
                <a:lnTo>
                  <a:pt x="7064" y="82231"/>
                </a:lnTo>
                <a:lnTo>
                  <a:pt x="1839" y="69340"/>
                </a:lnTo>
                <a:lnTo>
                  <a:pt x="0" y="55097"/>
                </a:lnTo>
                <a:close/>
              </a:path>
            </a:pathLst>
          </a:custGeom>
          <a:solidFill>
            <a:srgbClr val="E6DDC3"/>
          </a:solidFill>
        </p:spPr>
        <p:txBody>
          <a:bodyPr wrap="square" lIns="0" tIns="0" rIns="0" bIns="0" rtlCol="0">
            <a:noAutofit/>
          </a:bodyPr>
          <a:lstStyle/>
          <a:p>
            <a:endParaRPr sz="1758"/>
          </a:p>
        </p:txBody>
      </p:sp>
      <p:sp>
        <p:nvSpPr>
          <p:cNvPr id="2935" name="object 571"/>
          <p:cNvSpPr/>
          <p:nvPr/>
        </p:nvSpPr>
        <p:spPr>
          <a:xfrm>
            <a:off x="1477987" y="2965849"/>
            <a:ext cx="107933" cy="107604"/>
          </a:xfrm>
          <a:custGeom>
            <a:avLst/>
            <a:gdLst/>
            <a:ahLst/>
            <a:cxnLst/>
            <a:rect l="l" t="t" r="r" b="b"/>
            <a:pathLst>
              <a:path w="110531" h="110194">
                <a:moveTo>
                  <a:pt x="0" y="55097"/>
                </a:moveTo>
                <a:lnTo>
                  <a:pt x="41" y="52970"/>
                </a:lnTo>
                <a:lnTo>
                  <a:pt x="2471" y="38891"/>
                </a:lnTo>
                <a:lnTo>
                  <a:pt x="8288" y="26239"/>
                </a:lnTo>
                <a:lnTo>
                  <a:pt x="16982" y="15517"/>
                </a:lnTo>
                <a:lnTo>
                  <a:pt x="28048" y="7233"/>
                </a:lnTo>
                <a:lnTo>
                  <a:pt x="40978" y="1892"/>
                </a:lnTo>
                <a:lnTo>
                  <a:pt x="55265" y="0"/>
                </a:lnTo>
                <a:lnTo>
                  <a:pt x="57398" y="41"/>
                </a:lnTo>
                <a:lnTo>
                  <a:pt x="71520" y="2464"/>
                </a:lnTo>
                <a:lnTo>
                  <a:pt x="84212" y="8262"/>
                </a:lnTo>
                <a:lnTo>
                  <a:pt x="94966" y="16931"/>
                </a:lnTo>
                <a:lnTo>
                  <a:pt x="103275" y="27963"/>
                </a:lnTo>
                <a:lnTo>
                  <a:pt x="108633" y="40853"/>
                </a:lnTo>
                <a:lnTo>
                  <a:pt x="110531" y="55097"/>
                </a:lnTo>
                <a:lnTo>
                  <a:pt x="110490" y="57283"/>
                </a:lnTo>
                <a:lnTo>
                  <a:pt x="108059" y="71631"/>
                </a:lnTo>
                <a:lnTo>
                  <a:pt x="102243" y="84349"/>
                </a:lnTo>
                <a:lnTo>
                  <a:pt x="93548" y="95001"/>
                </a:lnTo>
                <a:lnTo>
                  <a:pt x="82483" y="103151"/>
                </a:lnTo>
                <a:lnTo>
                  <a:pt x="69552" y="108360"/>
                </a:lnTo>
                <a:lnTo>
                  <a:pt x="55265" y="110194"/>
                </a:lnTo>
                <a:lnTo>
                  <a:pt x="53132" y="110154"/>
                </a:lnTo>
                <a:lnTo>
                  <a:pt x="39010" y="107805"/>
                </a:lnTo>
                <a:lnTo>
                  <a:pt x="26319" y="102142"/>
                </a:lnTo>
                <a:lnTo>
                  <a:pt x="15565" y="93604"/>
                </a:lnTo>
                <a:lnTo>
                  <a:pt x="7256" y="82626"/>
                </a:lnTo>
                <a:lnTo>
                  <a:pt x="1898" y="69644"/>
                </a:lnTo>
                <a:lnTo>
                  <a:pt x="0" y="55097"/>
                </a:lnTo>
                <a:close/>
              </a:path>
            </a:pathLst>
          </a:custGeom>
          <a:solidFill>
            <a:srgbClr val="E6DDC3"/>
          </a:solidFill>
        </p:spPr>
        <p:txBody>
          <a:bodyPr wrap="square" lIns="0" tIns="0" rIns="0" bIns="0" rtlCol="0">
            <a:noAutofit/>
          </a:bodyPr>
          <a:lstStyle/>
          <a:p>
            <a:endParaRPr sz="1758"/>
          </a:p>
        </p:txBody>
      </p:sp>
      <p:sp>
        <p:nvSpPr>
          <p:cNvPr id="2936" name="object 572"/>
          <p:cNvSpPr/>
          <p:nvPr/>
        </p:nvSpPr>
        <p:spPr>
          <a:xfrm>
            <a:off x="1478827" y="2901633"/>
            <a:ext cx="89654" cy="89380"/>
          </a:xfrm>
          <a:custGeom>
            <a:avLst/>
            <a:gdLst/>
            <a:ahLst/>
            <a:cxnLst/>
            <a:rect l="l" t="t" r="r" b="b"/>
            <a:pathLst>
              <a:path w="91812" h="91532">
                <a:moveTo>
                  <a:pt x="0" y="45321"/>
                </a:moveTo>
                <a:lnTo>
                  <a:pt x="25" y="43799"/>
                </a:lnTo>
                <a:lnTo>
                  <a:pt x="2726" y="29955"/>
                </a:lnTo>
                <a:lnTo>
                  <a:pt x="9392" y="17932"/>
                </a:lnTo>
                <a:lnTo>
                  <a:pt x="19341" y="8451"/>
                </a:lnTo>
                <a:lnTo>
                  <a:pt x="31889" y="2233"/>
                </a:lnTo>
                <a:lnTo>
                  <a:pt x="46352" y="0"/>
                </a:lnTo>
                <a:lnTo>
                  <a:pt x="47158" y="7"/>
                </a:lnTo>
                <a:lnTo>
                  <a:pt x="61246" y="2523"/>
                </a:lnTo>
                <a:lnTo>
                  <a:pt x="73500" y="9056"/>
                </a:lnTo>
                <a:lnTo>
                  <a:pt x="83177" y="18863"/>
                </a:lnTo>
                <a:lnTo>
                  <a:pt x="89529" y="31199"/>
                </a:lnTo>
                <a:lnTo>
                  <a:pt x="91812" y="45321"/>
                </a:lnTo>
                <a:lnTo>
                  <a:pt x="91787" y="46893"/>
                </a:lnTo>
                <a:lnTo>
                  <a:pt x="89096" y="61145"/>
                </a:lnTo>
                <a:lnTo>
                  <a:pt x="82483" y="73417"/>
                </a:lnTo>
                <a:lnTo>
                  <a:pt x="72672" y="83026"/>
                </a:lnTo>
                <a:lnTo>
                  <a:pt x="60387" y="89292"/>
                </a:lnTo>
                <a:lnTo>
                  <a:pt x="46352" y="91532"/>
                </a:lnTo>
                <a:lnTo>
                  <a:pt x="44054" y="91478"/>
                </a:lnTo>
                <a:lnTo>
                  <a:pt x="29965" y="88629"/>
                </a:lnTo>
                <a:lnTo>
                  <a:pt x="17852" y="81926"/>
                </a:lnTo>
                <a:lnTo>
                  <a:pt x="8377" y="72033"/>
                </a:lnTo>
                <a:lnTo>
                  <a:pt x="2204" y="59610"/>
                </a:lnTo>
                <a:lnTo>
                  <a:pt x="0" y="45321"/>
                </a:lnTo>
                <a:close/>
              </a:path>
            </a:pathLst>
          </a:custGeom>
          <a:solidFill>
            <a:srgbClr val="E6DDC3"/>
          </a:solidFill>
        </p:spPr>
        <p:txBody>
          <a:bodyPr wrap="square" lIns="0" tIns="0" rIns="0" bIns="0" rtlCol="0">
            <a:noAutofit/>
          </a:bodyPr>
          <a:lstStyle/>
          <a:p>
            <a:endParaRPr sz="1758"/>
          </a:p>
        </p:txBody>
      </p:sp>
      <p:sp>
        <p:nvSpPr>
          <p:cNvPr id="2937" name="object 573"/>
          <p:cNvSpPr/>
          <p:nvPr/>
        </p:nvSpPr>
        <p:spPr>
          <a:xfrm>
            <a:off x="1478833" y="2831351"/>
            <a:ext cx="83560" cy="82438"/>
          </a:xfrm>
          <a:custGeom>
            <a:avLst/>
            <a:gdLst/>
            <a:ahLst/>
            <a:cxnLst/>
            <a:rect l="l" t="t" r="r" b="b"/>
            <a:pathLst>
              <a:path w="85572" h="84423">
                <a:moveTo>
                  <a:pt x="0" y="42655"/>
                </a:moveTo>
                <a:lnTo>
                  <a:pt x="1425" y="31657"/>
                </a:lnTo>
                <a:lnTo>
                  <a:pt x="7218" y="18921"/>
                </a:lnTo>
                <a:lnTo>
                  <a:pt x="16638" y="8904"/>
                </a:lnTo>
                <a:lnTo>
                  <a:pt x="28792" y="2350"/>
                </a:lnTo>
                <a:lnTo>
                  <a:pt x="42786" y="0"/>
                </a:lnTo>
                <a:lnTo>
                  <a:pt x="53517" y="1364"/>
                </a:lnTo>
                <a:lnTo>
                  <a:pt x="66200" y="6967"/>
                </a:lnTo>
                <a:lnTo>
                  <a:pt x="76366" y="16211"/>
                </a:lnTo>
                <a:lnTo>
                  <a:pt x="83122" y="28355"/>
                </a:lnTo>
                <a:lnTo>
                  <a:pt x="85572" y="42655"/>
                </a:lnTo>
                <a:lnTo>
                  <a:pt x="84296" y="52731"/>
                </a:lnTo>
                <a:lnTo>
                  <a:pt x="78595" y="65370"/>
                </a:lnTo>
                <a:lnTo>
                  <a:pt x="69161" y="75410"/>
                </a:lnTo>
                <a:lnTo>
                  <a:pt x="56917" y="82033"/>
                </a:lnTo>
                <a:lnTo>
                  <a:pt x="42786" y="84423"/>
                </a:lnTo>
                <a:lnTo>
                  <a:pt x="32626" y="83205"/>
                </a:lnTo>
                <a:lnTo>
                  <a:pt x="19735" y="77733"/>
                </a:lnTo>
                <a:lnTo>
                  <a:pt x="9386" y="68605"/>
                </a:lnTo>
                <a:lnTo>
                  <a:pt x="2500" y="56640"/>
                </a:lnTo>
                <a:lnTo>
                  <a:pt x="0" y="42655"/>
                </a:lnTo>
                <a:close/>
              </a:path>
            </a:pathLst>
          </a:custGeom>
          <a:solidFill>
            <a:srgbClr val="E6DDC3"/>
          </a:solidFill>
        </p:spPr>
        <p:txBody>
          <a:bodyPr wrap="square" lIns="0" tIns="0" rIns="0" bIns="0" rtlCol="0">
            <a:noAutofit/>
          </a:bodyPr>
          <a:lstStyle/>
          <a:p>
            <a:endParaRPr sz="1758"/>
          </a:p>
        </p:txBody>
      </p:sp>
      <p:sp>
        <p:nvSpPr>
          <p:cNvPr id="2938" name="object 574"/>
          <p:cNvSpPr/>
          <p:nvPr/>
        </p:nvSpPr>
        <p:spPr>
          <a:xfrm>
            <a:off x="1478827" y="2774071"/>
            <a:ext cx="75727" cy="74628"/>
          </a:xfrm>
          <a:custGeom>
            <a:avLst/>
            <a:gdLst/>
            <a:ahLst/>
            <a:cxnLst/>
            <a:rect l="l" t="t" r="r" b="b"/>
            <a:pathLst>
              <a:path w="77550" h="76425">
                <a:moveTo>
                  <a:pt x="0" y="38212"/>
                </a:moveTo>
                <a:lnTo>
                  <a:pt x="274" y="33661"/>
                </a:lnTo>
                <a:lnTo>
                  <a:pt x="4548" y="20331"/>
                </a:lnTo>
                <a:lnTo>
                  <a:pt x="13175" y="9657"/>
                </a:lnTo>
                <a:lnTo>
                  <a:pt x="25089" y="2569"/>
                </a:lnTo>
                <a:lnTo>
                  <a:pt x="39220" y="0"/>
                </a:lnTo>
                <a:lnTo>
                  <a:pt x="43108" y="188"/>
                </a:lnTo>
                <a:lnTo>
                  <a:pt x="56725" y="4116"/>
                </a:lnTo>
                <a:lnTo>
                  <a:pt x="67650" y="12406"/>
                </a:lnTo>
                <a:lnTo>
                  <a:pt x="74914" y="24093"/>
                </a:lnTo>
                <a:lnTo>
                  <a:pt x="77550" y="38212"/>
                </a:lnTo>
                <a:lnTo>
                  <a:pt x="77361" y="42088"/>
                </a:lnTo>
                <a:lnTo>
                  <a:pt x="73420" y="55664"/>
                </a:lnTo>
                <a:lnTo>
                  <a:pt x="65105" y="66555"/>
                </a:lnTo>
                <a:lnTo>
                  <a:pt x="53383" y="73796"/>
                </a:lnTo>
                <a:lnTo>
                  <a:pt x="39220" y="76425"/>
                </a:lnTo>
                <a:lnTo>
                  <a:pt x="34642" y="76165"/>
                </a:lnTo>
                <a:lnTo>
                  <a:pt x="21087" y="72087"/>
                </a:lnTo>
                <a:lnTo>
                  <a:pt x="10084" y="63782"/>
                </a:lnTo>
                <a:lnTo>
                  <a:pt x="2698" y="52179"/>
                </a:lnTo>
                <a:lnTo>
                  <a:pt x="0" y="38212"/>
                </a:lnTo>
                <a:close/>
              </a:path>
            </a:pathLst>
          </a:custGeom>
          <a:solidFill>
            <a:srgbClr val="E6DDC3"/>
          </a:solidFill>
        </p:spPr>
        <p:txBody>
          <a:bodyPr wrap="square" lIns="0" tIns="0" rIns="0" bIns="0" rtlCol="0">
            <a:noAutofit/>
          </a:bodyPr>
          <a:lstStyle/>
          <a:p>
            <a:endParaRPr sz="1758"/>
          </a:p>
        </p:txBody>
      </p:sp>
      <p:sp>
        <p:nvSpPr>
          <p:cNvPr id="2939" name="object 575"/>
          <p:cNvSpPr/>
          <p:nvPr/>
        </p:nvSpPr>
        <p:spPr>
          <a:xfrm>
            <a:off x="1379628" y="2622155"/>
            <a:ext cx="150584" cy="185752"/>
          </a:xfrm>
          <a:custGeom>
            <a:avLst/>
            <a:gdLst/>
            <a:ahLst/>
            <a:cxnLst/>
            <a:rect l="l" t="t" r="r" b="b"/>
            <a:pathLst>
              <a:path w="154209" h="190224">
                <a:moveTo>
                  <a:pt x="154209" y="190224"/>
                </a:moveTo>
                <a:lnTo>
                  <a:pt x="123855" y="182508"/>
                </a:lnTo>
                <a:lnTo>
                  <a:pt x="97771" y="175762"/>
                </a:lnTo>
                <a:lnTo>
                  <a:pt x="75633" y="169788"/>
                </a:lnTo>
                <a:lnTo>
                  <a:pt x="57117" y="164392"/>
                </a:lnTo>
                <a:lnTo>
                  <a:pt x="41901" y="159377"/>
                </a:lnTo>
                <a:lnTo>
                  <a:pt x="29660" y="154547"/>
                </a:lnTo>
                <a:lnTo>
                  <a:pt x="20070" y="149707"/>
                </a:lnTo>
                <a:lnTo>
                  <a:pt x="12808" y="144661"/>
                </a:lnTo>
                <a:lnTo>
                  <a:pt x="7551" y="139213"/>
                </a:lnTo>
                <a:lnTo>
                  <a:pt x="3974" y="133167"/>
                </a:lnTo>
                <a:lnTo>
                  <a:pt x="1754" y="126328"/>
                </a:lnTo>
                <a:lnTo>
                  <a:pt x="568" y="118499"/>
                </a:lnTo>
                <a:lnTo>
                  <a:pt x="91" y="109484"/>
                </a:lnTo>
                <a:lnTo>
                  <a:pt x="0" y="99088"/>
                </a:lnTo>
                <a:lnTo>
                  <a:pt x="0" y="27598"/>
                </a:lnTo>
                <a:lnTo>
                  <a:pt x="21994" y="20400"/>
                </a:lnTo>
                <a:lnTo>
                  <a:pt x="41790" y="14084"/>
                </a:lnTo>
                <a:lnTo>
                  <a:pt x="59505" y="8772"/>
                </a:lnTo>
                <a:lnTo>
                  <a:pt x="75254" y="4585"/>
                </a:lnTo>
                <a:lnTo>
                  <a:pt x="89152" y="1646"/>
                </a:lnTo>
                <a:lnTo>
                  <a:pt x="101315" y="77"/>
                </a:lnTo>
                <a:lnTo>
                  <a:pt x="111859" y="0"/>
                </a:lnTo>
                <a:lnTo>
                  <a:pt x="120900" y="1535"/>
                </a:lnTo>
                <a:lnTo>
                  <a:pt x="128552" y="4807"/>
                </a:lnTo>
                <a:lnTo>
                  <a:pt x="134933" y="9936"/>
                </a:lnTo>
                <a:lnTo>
                  <a:pt x="140157" y="17045"/>
                </a:lnTo>
                <a:lnTo>
                  <a:pt x="144340" y="26255"/>
                </a:lnTo>
                <a:lnTo>
                  <a:pt x="147597" y="37688"/>
                </a:lnTo>
                <a:lnTo>
                  <a:pt x="150045" y="51467"/>
                </a:lnTo>
                <a:lnTo>
                  <a:pt x="151800" y="67713"/>
                </a:lnTo>
                <a:lnTo>
                  <a:pt x="152975" y="86549"/>
                </a:lnTo>
                <a:lnTo>
                  <a:pt x="153689" y="108096"/>
                </a:lnTo>
                <a:lnTo>
                  <a:pt x="154055" y="132476"/>
                </a:lnTo>
                <a:lnTo>
                  <a:pt x="154190" y="159811"/>
                </a:lnTo>
                <a:lnTo>
                  <a:pt x="154209" y="190224"/>
                </a:lnTo>
                <a:close/>
              </a:path>
            </a:pathLst>
          </a:custGeom>
          <a:solidFill>
            <a:srgbClr val="E6DDC3"/>
          </a:solidFill>
        </p:spPr>
        <p:txBody>
          <a:bodyPr wrap="square" lIns="0" tIns="0" rIns="0" bIns="0" rtlCol="0">
            <a:noAutofit/>
          </a:bodyPr>
          <a:lstStyle/>
          <a:p>
            <a:endParaRPr sz="1758"/>
          </a:p>
        </p:txBody>
      </p:sp>
      <p:sp>
        <p:nvSpPr>
          <p:cNvPr id="2940" name="object 576"/>
          <p:cNvSpPr/>
          <p:nvPr/>
        </p:nvSpPr>
        <p:spPr>
          <a:xfrm>
            <a:off x="2824112" y="2380976"/>
            <a:ext cx="417337" cy="526738"/>
          </a:xfrm>
          <a:custGeom>
            <a:avLst/>
            <a:gdLst/>
            <a:ahLst/>
            <a:cxnLst/>
            <a:rect l="l" t="t" r="r" b="b"/>
            <a:pathLst>
              <a:path w="427384" h="539419">
                <a:moveTo>
                  <a:pt x="190687" y="537840"/>
                </a:moveTo>
                <a:lnTo>
                  <a:pt x="215509" y="532868"/>
                </a:lnTo>
                <a:lnTo>
                  <a:pt x="243292" y="525038"/>
                </a:lnTo>
                <a:lnTo>
                  <a:pt x="273163" y="513090"/>
                </a:lnTo>
                <a:lnTo>
                  <a:pt x="301114" y="497735"/>
                </a:lnTo>
                <a:lnTo>
                  <a:pt x="326898" y="479261"/>
                </a:lnTo>
                <a:lnTo>
                  <a:pt x="350271" y="457956"/>
                </a:lnTo>
                <a:lnTo>
                  <a:pt x="370985" y="434107"/>
                </a:lnTo>
                <a:lnTo>
                  <a:pt x="388796" y="408003"/>
                </a:lnTo>
                <a:lnTo>
                  <a:pt x="403456" y="379931"/>
                </a:lnTo>
                <a:lnTo>
                  <a:pt x="414720" y="350180"/>
                </a:lnTo>
                <a:lnTo>
                  <a:pt x="422342" y="319037"/>
                </a:lnTo>
                <a:lnTo>
                  <a:pt x="422683" y="316729"/>
                </a:lnTo>
                <a:lnTo>
                  <a:pt x="422683" y="220860"/>
                </a:lnTo>
                <a:lnTo>
                  <a:pt x="417579" y="199060"/>
                </a:lnTo>
                <a:lnTo>
                  <a:pt x="407219" y="168199"/>
                </a:lnTo>
                <a:lnTo>
                  <a:pt x="393426" y="139214"/>
                </a:lnTo>
                <a:lnTo>
                  <a:pt x="376455" y="112330"/>
                </a:lnTo>
                <a:lnTo>
                  <a:pt x="356565" y="87771"/>
                </a:lnTo>
                <a:lnTo>
                  <a:pt x="334011" y="65761"/>
                </a:lnTo>
                <a:lnTo>
                  <a:pt x="309051" y="46523"/>
                </a:lnTo>
                <a:lnTo>
                  <a:pt x="281940" y="30282"/>
                </a:lnTo>
                <a:lnTo>
                  <a:pt x="252936" y="17261"/>
                </a:lnTo>
                <a:lnTo>
                  <a:pt x="222296" y="7685"/>
                </a:lnTo>
                <a:lnTo>
                  <a:pt x="201881" y="3558"/>
                </a:lnTo>
                <a:lnTo>
                  <a:pt x="109608" y="3558"/>
                </a:lnTo>
                <a:lnTo>
                  <a:pt x="90440" y="7109"/>
                </a:lnTo>
                <a:lnTo>
                  <a:pt x="57626" y="18251"/>
                </a:lnTo>
                <a:lnTo>
                  <a:pt x="27630" y="31942"/>
                </a:lnTo>
                <a:lnTo>
                  <a:pt x="436" y="48170"/>
                </a:lnTo>
                <a:lnTo>
                  <a:pt x="0" y="237311"/>
                </a:lnTo>
                <a:lnTo>
                  <a:pt x="2625" y="222308"/>
                </a:lnTo>
                <a:lnTo>
                  <a:pt x="6586" y="207712"/>
                </a:lnTo>
                <a:lnTo>
                  <a:pt x="11842" y="193605"/>
                </a:lnTo>
                <a:lnTo>
                  <a:pt x="18350" y="180065"/>
                </a:lnTo>
                <a:lnTo>
                  <a:pt x="26067" y="167172"/>
                </a:lnTo>
                <a:lnTo>
                  <a:pt x="34953" y="155004"/>
                </a:lnTo>
                <a:lnTo>
                  <a:pt x="44965" y="143641"/>
                </a:lnTo>
                <a:lnTo>
                  <a:pt x="56060" y="133163"/>
                </a:lnTo>
                <a:lnTo>
                  <a:pt x="68197" y="123649"/>
                </a:lnTo>
                <a:lnTo>
                  <a:pt x="81334" y="115178"/>
                </a:lnTo>
                <a:lnTo>
                  <a:pt x="95428" y="107829"/>
                </a:lnTo>
                <a:lnTo>
                  <a:pt x="110437" y="101681"/>
                </a:lnTo>
                <a:lnTo>
                  <a:pt x="126319" y="96815"/>
                </a:lnTo>
                <a:lnTo>
                  <a:pt x="143032" y="93309"/>
                </a:lnTo>
                <a:lnTo>
                  <a:pt x="164836" y="91345"/>
                </a:lnTo>
                <a:lnTo>
                  <a:pt x="177833" y="91702"/>
                </a:lnTo>
                <a:lnTo>
                  <a:pt x="190710" y="93154"/>
                </a:lnTo>
                <a:lnTo>
                  <a:pt x="203406" y="95656"/>
                </a:lnTo>
                <a:lnTo>
                  <a:pt x="215862" y="99166"/>
                </a:lnTo>
                <a:lnTo>
                  <a:pt x="228016" y="103638"/>
                </a:lnTo>
                <a:lnTo>
                  <a:pt x="239809" y="109028"/>
                </a:lnTo>
                <a:lnTo>
                  <a:pt x="251180" y="115292"/>
                </a:lnTo>
                <a:lnTo>
                  <a:pt x="262068" y="122387"/>
                </a:lnTo>
                <a:lnTo>
                  <a:pt x="272413" y="130267"/>
                </a:lnTo>
                <a:lnTo>
                  <a:pt x="282155" y="138890"/>
                </a:lnTo>
                <a:lnTo>
                  <a:pt x="291233" y="148209"/>
                </a:lnTo>
                <a:lnTo>
                  <a:pt x="299586" y="158183"/>
                </a:lnTo>
                <a:lnTo>
                  <a:pt x="307155" y="168766"/>
                </a:lnTo>
                <a:lnTo>
                  <a:pt x="313879" y="179914"/>
                </a:lnTo>
                <a:lnTo>
                  <a:pt x="319697" y="191583"/>
                </a:lnTo>
                <a:lnTo>
                  <a:pt x="324550" y="203729"/>
                </a:lnTo>
                <a:lnTo>
                  <a:pt x="328375" y="216307"/>
                </a:lnTo>
                <a:lnTo>
                  <a:pt x="331114" y="229275"/>
                </a:lnTo>
                <a:lnTo>
                  <a:pt x="333061" y="245528"/>
                </a:lnTo>
                <a:lnTo>
                  <a:pt x="333588" y="261456"/>
                </a:lnTo>
                <a:lnTo>
                  <a:pt x="332744" y="277002"/>
                </a:lnTo>
                <a:lnTo>
                  <a:pt x="330579" y="292107"/>
                </a:lnTo>
                <a:lnTo>
                  <a:pt x="327145" y="306714"/>
                </a:lnTo>
                <a:lnTo>
                  <a:pt x="322490" y="320764"/>
                </a:lnTo>
                <a:lnTo>
                  <a:pt x="316665" y="334200"/>
                </a:lnTo>
                <a:lnTo>
                  <a:pt x="309721" y="346963"/>
                </a:lnTo>
                <a:lnTo>
                  <a:pt x="301707" y="358995"/>
                </a:lnTo>
                <a:lnTo>
                  <a:pt x="292673" y="370239"/>
                </a:lnTo>
                <a:lnTo>
                  <a:pt x="282670" y="380637"/>
                </a:lnTo>
                <a:lnTo>
                  <a:pt x="271748" y="390130"/>
                </a:lnTo>
                <a:lnTo>
                  <a:pt x="259957" y="398661"/>
                </a:lnTo>
                <a:lnTo>
                  <a:pt x="247346" y="406172"/>
                </a:lnTo>
                <a:lnTo>
                  <a:pt x="233967" y="412604"/>
                </a:lnTo>
                <a:lnTo>
                  <a:pt x="219869" y="417899"/>
                </a:lnTo>
                <a:lnTo>
                  <a:pt x="205103" y="422001"/>
                </a:lnTo>
                <a:lnTo>
                  <a:pt x="189718" y="424850"/>
                </a:lnTo>
                <a:lnTo>
                  <a:pt x="173765" y="426388"/>
                </a:lnTo>
                <a:lnTo>
                  <a:pt x="157294" y="426559"/>
                </a:lnTo>
                <a:lnTo>
                  <a:pt x="145481" y="425601"/>
                </a:lnTo>
                <a:lnTo>
                  <a:pt x="132966" y="423543"/>
                </a:lnTo>
                <a:lnTo>
                  <a:pt x="120721" y="420469"/>
                </a:lnTo>
                <a:lnTo>
                  <a:pt x="108656" y="416423"/>
                </a:lnTo>
                <a:lnTo>
                  <a:pt x="96680" y="411451"/>
                </a:lnTo>
                <a:lnTo>
                  <a:pt x="89549" y="407897"/>
                </a:lnTo>
                <a:lnTo>
                  <a:pt x="82418" y="407008"/>
                </a:lnTo>
                <a:lnTo>
                  <a:pt x="74395" y="408785"/>
                </a:lnTo>
                <a:lnTo>
                  <a:pt x="73968" y="526356"/>
                </a:lnTo>
                <a:lnTo>
                  <a:pt x="89309" y="530761"/>
                </a:lnTo>
                <a:lnTo>
                  <a:pt x="105200" y="534522"/>
                </a:lnTo>
                <a:lnTo>
                  <a:pt x="121639" y="537642"/>
                </a:lnTo>
                <a:lnTo>
                  <a:pt x="126987" y="537642"/>
                </a:lnTo>
                <a:lnTo>
                  <a:pt x="128770" y="539419"/>
                </a:lnTo>
                <a:lnTo>
                  <a:pt x="181362" y="539419"/>
                </a:lnTo>
                <a:lnTo>
                  <a:pt x="190687" y="537840"/>
                </a:lnTo>
                <a:close/>
              </a:path>
            </a:pathLst>
          </a:custGeom>
          <a:solidFill>
            <a:srgbClr val="D7521E"/>
          </a:solidFill>
        </p:spPr>
        <p:txBody>
          <a:bodyPr wrap="square" lIns="0" tIns="0" rIns="0" bIns="0" rtlCol="0">
            <a:noAutofit/>
          </a:bodyPr>
          <a:lstStyle/>
          <a:p>
            <a:endParaRPr sz="1758"/>
          </a:p>
        </p:txBody>
      </p:sp>
      <p:sp>
        <p:nvSpPr>
          <p:cNvPr id="2941" name="object 577"/>
          <p:cNvSpPr/>
          <p:nvPr/>
        </p:nvSpPr>
        <p:spPr>
          <a:xfrm>
            <a:off x="2712251" y="2428008"/>
            <a:ext cx="184531" cy="466944"/>
          </a:xfrm>
          <a:custGeom>
            <a:avLst/>
            <a:gdLst/>
            <a:ahLst/>
            <a:cxnLst/>
            <a:rect l="l" t="t" r="r" b="b"/>
            <a:pathLst>
              <a:path w="188973" h="478185">
                <a:moveTo>
                  <a:pt x="2674" y="189102"/>
                </a:moveTo>
                <a:lnTo>
                  <a:pt x="1782" y="186436"/>
                </a:lnTo>
                <a:lnTo>
                  <a:pt x="1782" y="183770"/>
                </a:lnTo>
                <a:lnTo>
                  <a:pt x="5460" y="166615"/>
                </a:lnTo>
                <a:lnTo>
                  <a:pt x="9807" y="150074"/>
                </a:lnTo>
                <a:lnTo>
                  <a:pt x="14828" y="134149"/>
                </a:lnTo>
                <a:lnTo>
                  <a:pt x="20523" y="118841"/>
                </a:lnTo>
                <a:lnTo>
                  <a:pt x="26894" y="104151"/>
                </a:lnTo>
                <a:lnTo>
                  <a:pt x="33944" y="90082"/>
                </a:lnTo>
                <a:lnTo>
                  <a:pt x="41675" y="76633"/>
                </a:lnTo>
                <a:lnTo>
                  <a:pt x="50088" y="63807"/>
                </a:lnTo>
                <a:lnTo>
                  <a:pt x="59186" y="51605"/>
                </a:lnTo>
                <a:lnTo>
                  <a:pt x="68970" y="40029"/>
                </a:lnTo>
                <a:lnTo>
                  <a:pt x="79443" y="29078"/>
                </a:lnTo>
                <a:lnTo>
                  <a:pt x="90607" y="18756"/>
                </a:lnTo>
                <a:lnTo>
                  <a:pt x="102463" y="9062"/>
                </a:lnTo>
                <a:lnTo>
                  <a:pt x="115014" y="0"/>
                </a:lnTo>
                <a:lnTo>
                  <a:pt x="114577" y="189140"/>
                </a:lnTo>
                <a:lnTo>
                  <a:pt x="113331" y="204473"/>
                </a:lnTo>
                <a:lnTo>
                  <a:pt x="113505" y="220056"/>
                </a:lnTo>
                <a:lnTo>
                  <a:pt x="115142" y="235809"/>
                </a:lnTo>
                <a:lnTo>
                  <a:pt x="118284" y="251654"/>
                </a:lnTo>
                <a:lnTo>
                  <a:pt x="122972" y="267511"/>
                </a:lnTo>
                <a:lnTo>
                  <a:pt x="129250" y="283300"/>
                </a:lnTo>
                <a:lnTo>
                  <a:pt x="131924" y="289521"/>
                </a:lnTo>
                <a:lnTo>
                  <a:pt x="132816" y="294853"/>
                </a:lnTo>
                <a:lnTo>
                  <a:pt x="131033" y="301074"/>
                </a:lnTo>
                <a:lnTo>
                  <a:pt x="128098" y="313033"/>
                </a:lnTo>
                <a:lnTo>
                  <a:pt x="125256" y="325058"/>
                </a:lnTo>
                <a:lnTo>
                  <a:pt x="122464" y="337215"/>
                </a:lnTo>
                <a:lnTo>
                  <a:pt x="119676" y="349568"/>
                </a:lnTo>
                <a:lnTo>
                  <a:pt x="116851" y="362183"/>
                </a:lnTo>
                <a:lnTo>
                  <a:pt x="113943" y="375127"/>
                </a:lnTo>
                <a:lnTo>
                  <a:pt x="113205" y="378388"/>
                </a:lnTo>
                <a:lnTo>
                  <a:pt x="126099" y="375405"/>
                </a:lnTo>
                <a:lnTo>
                  <a:pt x="138658" y="372519"/>
                </a:lnTo>
                <a:lnTo>
                  <a:pt x="150976" y="369682"/>
                </a:lnTo>
                <a:lnTo>
                  <a:pt x="163146" y="366848"/>
                </a:lnTo>
                <a:lnTo>
                  <a:pt x="175260" y="363970"/>
                </a:lnTo>
                <a:lnTo>
                  <a:pt x="187411" y="361003"/>
                </a:lnTo>
                <a:lnTo>
                  <a:pt x="188973" y="360614"/>
                </a:lnTo>
                <a:lnTo>
                  <a:pt x="188546" y="478185"/>
                </a:lnTo>
                <a:lnTo>
                  <a:pt x="173755" y="473133"/>
                </a:lnTo>
                <a:lnTo>
                  <a:pt x="159516" y="467435"/>
                </a:lnTo>
                <a:lnTo>
                  <a:pt x="145827" y="461086"/>
                </a:lnTo>
                <a:lnTo>
                  <a:pt x="132691" y="454085"/>
                </a:lnTo>
                <a:lnTo>
                  <a:pt x="120108" y="446431"/>
                </a:lnTo>
                <a:lnTo>
                  <a:pt x="108079" y="438121"/>
                </a:lnTo>
                <a:lnTo>
                  <a:pt x="96603" y="429153"/>
                </a:lnTo>
                <a:lnTo>
                  <a:pt x="85683" y="419525"/>
                </a:lnTo>
                <a:lnTo>
                  <a:pt x="75318" y="409235"/>
                </a:lnTo>
                <a:lnTo>
                  <a:pt x="65509" y="398281"/>
                </a:lnTo>
                <a:lnTo>
                  <a:pt x="56257" y="386662"/>
                </a:lnTo>
                <a:lnTo>
                  <a:pt x="47563" y="374375"/>
                </a:lnTo>
                <a:lnTo>
                  <a:pt x="39427" y="361418"/>
                </a:lnTo>
                <a:lnTo>
                  <a:pt x="31850" y="347789"/>
                </a:lnTo>
                <a:lnTo>
                  <a:pt x="24833" y="333486"/>
                </a:lnTo>
                <a:lnTo>
                  <a:pt x="18375" y="318507"/>
                </a:lnTo>
                <a:lnTo>
                  <a:pt x="12479" y="302851"/>
                </a:lnTo>
                <a:lnTo>
                  <a:pt x="8919" y="290592"/>
                </a:lnTo>
                <a:lnTo>
                  <a:pt x="5825" y="278174"/>
                </a:lnTo>
                <a:lnTo>
                  <a:pt x="3051" y="265742"/>
                </a:lnTo>
                <a:lnTo>
                  <a:pt x="450" y="253445"/>
                </a:lnTo>
                <a:lnTo>
                  <a:pt x="0" y="251309"/>
                </a:lnTo>
                <a:lnTo>
                  <a:pt x="0" y="190879"/>
                </a:lnTo>
                <a:lnTo>
                  <a:pt x="2674" y="189102"/>
                </a:lnTo>
                <a:close/>
              </a:path>
            </a:pathLst>
          </a:custGeom>
          <a:solidFill>
            <a:srgbClr val="D7521E"/>
          </a:solidFill>
        </p:spPr>
        <p:txBody>
          <a:bodyPr wrap="square" lIns="0" tIns="0" rIns="0" bIns="0" rtlCol="0">
            <a:noAutofit/>
          </a:bodyPr>
          <a:lstStyle/>
          <a:p>
            <a:endParaRPr sz="1758"/>
          </a:p>
        </p:txBody>
      </p:sp>
      <p:sp>
        <p:nvSpPr>
          <p:cNvPr id="2942" name="object 578"/>
          <p:cNvSpPr/>
          <p:nvPr/>
        </p:nvSpPr>
        <p:spPr>
          <a:xfrm>
            <a:off x="2899394" y="2516336"/>
            <a:ext cx="170604" cy="158802"/>
          </a:xfrm>
          <a:custGeom>
            <a:avLst/>
            <a:gdLst/>
            <a:ahLst/>
            <a:cxnLst/>
            <a:rect l="l" t="t" r="r" b="b"/>
            <a:pathLst>
              <a:path w="174711" h="162625">
                <a:moveTo>
                  <a:pt x="172935" y="78212"/>
                </a:moveTo>
                <a:lnTo>
                  <a:pt x="167606" y="90108"/>
                </a:lnTo>
                <a:lnTo>
                  <a:pt x="166689" y="91532"/>
                </a:lnTo>
                <a:lnTo>
                  <a:pt x="161222" y="99601"/>
                </a:lnTo>
                <a:lnTo>
                  <a:pt x="152821" y="108393"/>
                </a:lnTo>
                <a:lnTo>
                  <a:pt x="141754" y="118174"/>
                </a:lnTo>
                <a:lnTo>
                  <a:pt x="136381" y="122635"/>
                </a:lnTo>
                <a:lnTo>
                  <a:pt x="124390" y="132907"/>
                </a:lnTo>
                <a:lnTo>
                  <a:pt x="117508" y="141029"/>
                </a:lnTo>
                <a:lnTo>
                  <a:pt x="116771" y="142186"/>
                </a:lnTo>
                <a:lnTo>
                  <a:pt x="113205" y="147518"/>
                </a:lnTo>
                <a:lnTo>
                  <a:pt x="112314" y="154627"/>
                </a:lnTo>
                <a:lnTo>
                  <a:pt x="112314" y="162625"/>
                </a:lnTo>
                <a:lnTo>
                  <a:pt x="51700" y="162625"/>
                </a:lnTo>
                <a:lnTo>
                  <a:pt x="51700" y="146629"/>
                </a:lnTo>
                <a:lnTo>
                  <a:pt x="53483" y="137743"/>
                </a:lnTo>
                <a:lnTo>
                  <a:pt x="55265" y="131522"/>
                </a:lnTo>
                <a:lnTo>
                  <a:pt x="57940" y="125301"/>
                </a:lnTo>
                <a:lnTo>
                  <a:pt x="61505" y="119969"/>
                </a:lnTo>
                <a:lnTo>
                  <a:pt x="65962" y="114637"/>
                </a:lnTo>
                <a:lnTo>
                  <a:pt x="71655" y="108643"/>
                </a:lnTo>
                <a:lnTo>
                  <a:pt x="80590" y="100380"/>
                </a:lnTo>
                <a:lnTo>
                  <a:pt x="92623" y="89995"/>
                </a:lnTo>
                <a:lnTo>
                  <a:pt x="97160" y="86200"/>
                </a:lnTo>
                <a:lnTo>
                  <a:pt x="105183" y="79979"/>
                </a:lnTo>
                <a:lnTo>
                  <a:pt x="109640" y="72870"/>
                </a:lnTo>
                <a:lnTo>
                  <a:pt x="109640" y="61317"/>
                </a:lnTo>
                <a:lnTo>
                  <a:pt x="107857" y="56874"/>
                </a:lnTo>
                <a:lnTo>
                  <a:pt x="104292" y="54208"/>
                </a:lnTo>
                <a:lnTo>
                  <a:pt x="100726" y="50653"/>
                </a:lnTo>
                <a:lnTo>
                  <a:pt x="96269" y="48876"/>
                </a:lnTo>
                <a:lnTo>
                  <a:pt x="81116" y="48876"/>
                </a:lnTo>
                <a:lnTo>
                  <a:pt x="74876" y="51542"/>
                </a:lnTo>
                <a:lnTo>
                  <a:pt x="70419" y="56874"/>
                </a:lnTo>
                <a:lnTo>
                  <a:pt x="64557" y="65755"/>
                </a:lnTo>
                <a:lnTo>
                  <a:pt x="61053" y="79770"/>
                </a:lnTo>
                <a:lnTo>
                  <a:pt x="60614" y="82645"/>
                </a:lnTo>
                <a:lnTo>
                  <a:pt x="0" y="74647"/>
                </a:lnTo>
                <a:lnTo>
                  <a:pt x="2003" y="60978"/>
                </a:lnTo>
                <a:lnTo>
                  <a:pt x="5723" y="48479"/>
                </a:lnTo>
                <a:lnTo>
                  <a:pt x="11159" y="37098"/>
                </a:lnTo>
                <a:lnTo>
                  <a:pt x="18313" y="26782"/>
                </a:lnTo>
                <a:lnTo>
                  <a:pt x="24067" y="20439"/>
                </a:lnTo>
                <a:lnTo>
                  <a:pt x="32744" y="13721"/>
                </a:lnTo>
                <a:lnTo>
                  <a:pt x="43016" y="8299"/>
                </a:lnTo>
                <a:lnTo>
                  <a:pt x="54849" y="4205"/>
                </a:lnTo>
                <a:lnTo>
                  <a:pt x="68211" y="1474"/>
                </a:lnTo>
                <a:lnTo>
                  <a:pt x="83068" y="137"/>
                </a:lnTo>
                <a:lnTo>
                  <a:pt x="90029" y="0"/>
                </a:lnTo>
                <a:lnTo>
                  <a:pt x="104728" y="670"/>
                </a:lnTo>
                <a:lnTo>
                  <a:pt x="117955" y="2719"/>
                </a:lnTo>
                <a:lnTo>
                  <a:pt x="129828" y="6206"/>
                </a:lnTo>
                <a:lnTo>
                  <a:pt x="140466" y="11190"/>
                </a:lnTo>
                <a:lnTo>
                  <a:pt x="156538" y="23273"/>
                </a:lnTo>
                <a:lnTo>
                  <a:pt x="165087" y="33357"/>
                </a:lnTo>
                <a:lnTo>
                  <a:pt x="170941" y="44522"/>
                </a:lnTo>
                <a:lnTo>
                  <a:pt x="174101" y="56821"/>
                </a:lnTo>
                <a:lnTo>
                  <a:pt x="174711" y="65761"/>
                </a:lnTo>
                <a:lnTo>
                  <a:pt x="172935" y="78212"/>
                </a:lnTo>
                <a:close/>
              </a:path>
            </a:pathLst>
          </a:custGeom>
          <a:solidFill>
            <a:srgbClr val="792D1B"/>
          </a:solidFill>
        </p:spPr>
        <p:txBody>
          <a:bodyPr wrap="square" lIns="0" tIns="0" rIns="0" bIns="0" rtlCol="0">
            <a:noAutofit/>
          </a:bodyPr>
          <a:lstStyle/>
          <a:p>
            <a:endParaRPr sz="1758"/>
          </a:p>
        </p:txBody>
      </p:sp>
      <p:sp>
        <p:nvSpPr>
          <p:cNvPr id="2943" name="object 579"/>
          <p:cNvSpPr/>
          <p:nvPr/>
        </p:nvSpPr>
        <p:spPr>
          <a:xfrm>
            <a:off x="2948143" y="2718093"/>
            <a:ext cx="62670" cy="0"/>
          </a:xfrm>
          <a:custGeom>
            <a:avLst/>
            <a:gdLst/>
            <a:ahLst/>
            <a:cxnLst/>
            <a:rect l="l" t="t" r="r" b="b"/>
            <a:pathLst>
              <a:path w="64179">
                <a:moveTo>
                  <a:pt x="0" y="0"/>
                </a:moveTo>
                <a:lnTo>
                  <a:pt x="64179" y="0"/>
                </a:lnTo>
              </a:path>
            </a:pathLst>
          </a:custGeom>
          <a:ln w="57255">
            <a:solidFill>
              <a:srgbClr val="792D1B"/>
            </a:solidFill>
            <a:prstDash val="dash"/>
          </a:ln>
        </p:spPr>
        <p:txBody>
          <a:bodyPr wrap="square" lIns="0" tIns="0" rIns="0" bIns="0" rtlCol="0">
            <a:noAutofit/>
          </a:bodyPr>
          <a:lstStyle/>
          <a:p>
            <a:endParaRPr sz="1758"/>
          </a:p>
        </p:txBody>
      </p:sp>
      <p:sp>
        <p:nvSpPr>
          <p:cNvPr id="2944" name="object 190"/>
          <p:cNvSpPr/>
          <p:nvPr/>
        </p:nvSpPr>
        <p:spPr>
          <a:xfrm>
            <a:off x="742531" y="4393738"/>
            <a:ext cx="2596900" cy="2197660"/>
          </a:xfrm>
          <a:custGeom>
            <a:avLst/>
            <a:gdLst/>
            <a:ahLst/>
            <a:cxnLst/>
            <a:rect l="l" t="t" r="r" b="b"/>
            <a:pathLst>
              <a:path w="2659418" h="2250567">
                <a:moveTo>
                  <a:pt x="0" y="0"/>
                </a:moveTo>
                <a:lnTo>
                  <a:pt x="0" y="2250566"/>
                </a:lnTo>
                <a:lnTo>
                  <a:pt x="2659418" y="2250566"/>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2945" name="object 191"/>
          <p:cNvSpPr/>
          <p:nvPr/>
        </p:nvSpPr>
        <p:spPr>
          <a:xfrm>
            <a:off x="742550" y="4405421"/>
            <a:ext cx="441119" cy="351370"/>
          </a:xfrm>
          <a:custGeom>
            <a:avLst/>
            <a:gdLst/>
            <a:ahLst/>
            <a:cxnLst/>
            <a:rect l="l" t="t" r="r" b="b"/>
            <a:pathLst>
              <a:path w="451739" h="359829">
                <a:moveTo>
                  <a:pt x="0" y="0"/>
                </a:moveTo>
                <a:lnTo>
                  <a:pt x="0" y="359829"/>
                </a:lnTo>
                <a:lnTo>
                  <a:pt x="451739" y="359829"/>
                </a:lnTo>
                <a:lnTo>
                  <a:pt x="451739" y="0"/>
                </a:lnTo>
                <a:lnTo>
                  <a:pt x="0" y="0"/>
                </a:lnTo>
                <a:close/>
              </a:path>
            </a:pathLst>
          </a:custGeom>
          <a:solidFill>
            <a:srgbClr val="00518F"/>
          </a:solidFill>
        </p:spPr>
        <p:txBody>
          <a:bodyPr wrap="square" lIns="0" tIns="0" rIns="0" bIns="0" rtlCol="0">
            <a:noAutofit/>
          </a:bodyPr>
          <a:lstStyle/>
          <a:p>
            <a:endParaRPr sz="1758"/>
          </a:p>
        </p:txBody>
      </p:sp>
      <p:sp>
        <p:nvSpPr>
          <p:cNvPr id="3139" name="object 187"/>
          <p:cNvSpPr/>
          <p:nvPr/>
        </p:nvSpPr>
        <p:spPr>
          <a:xfrm>
            <a:off x="3414708" y="2067879"/>
            <a:ext cx="2596900" cy="2249547"/>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3140" name="object 188"/>
          <p:cNvSpPr/>
          <p:nvPr/>
        </p:nvSpPr>
        <p:spPr>
          <a:xfrm>
            <a:off x="3414708" y="2073181"/>
            <a:ext cx="441118" cy="382126"/>
          </a:xfrm>
          <a:custGeom>
            <a:avLst/>
            <a:gdLst/>
            <a:ahLst/>
            <a:cxnLst/>
            <a:rect l="l" t="t" r="r" b="b"/>
            <a:pathLst>
              <a:path w="451738" h="391325">
                <a:moveTo>
                  <a:pt x="0" y="0"/>
                </a:moveTo>
                <a:lnTo>
                  <a:pt x="0" y="391325"/>
                </a:lnTo>
                <a:lnTo>
                  <a:pt x="451738" y="391325"/>
                </a:lnTo>
                <a:lnTo>
                  <a:pt x="451738" y="0"/>
                </a:lnTo>
                <a:lnTo>
                  <a:pt x="0" y="0"/>
                </a:lnTo>
                <a:close/>
              </a:path>
            </a:pathLst>
          </a:custGeom>
          <a:solidFill>
            <a:srgbClr val="00518F"/>
          </a:solidFill>
        </p:spPr>
        <p:txBody>
          <a:bodyPr wrap="square" lIns="0" tIns="0" rIns="0" bIns="0" rtlCol="0">
            <a:noAutofit/>
          </a:bodyPr>
          <a:lstStyle/>
          <a:p>
            <a:endParaRPr sz="1758"/>
          </a:p>
        </p:txBody>
      </p:sp>
      <p:sp>
        <p:nvSpPr>
          <p:cNvPr id="3141" name="object 189"/>
          <p:cNvSpPr/>
          <p:nvPr/>
        </p:nvSpPr>
        <p:spPr>
          <a:xfrm>
            <a:off x="4115305" y="2181279"/>
            <a:ext cx="1140784" cy="1191498"/>
          </a:xfrm>
          <a:prstGeom prst="rect">
            <a:avLst/>
          </a:prstGeom>
          <a:blipFill>
            <a:blip r:embed="rId3" cstate="print">
              <a:extLst>
                <a:ext uri="{BEBA8EAE-BF5A-486C-A8C5-ECC9F3942E4B}">
                  <a14:imgProps xmlns:a14="http://schemas.microsoft.com/office/drawing/2010/main">
                    <a14:imgLayer r:embed="rId4">
                      <a14:imgEffect>
                        <a14:backgroundRemoval t="0" b="100000" l="0" r="100000">
                          <a14:foregroundMark x1="93333" y1="64706" x2="93333" y2="64706"/>
                          <a14:foregroundMark x1="87333" y1="47059" x2="87333" y2="47059"/>
                          <a14:foregroundMark x1="84000" y1="57516" x2="84000" y2="57516"/>
                          <a14:foregroundMark x1="60667" y1="17647" x2="60667" y2="17647"/>
                          <a14:foregroundMark x1="62000" y1="24183" x2="62000" y2="24183"/>
                          <a14:foregroundMark x1="44667" y1="4575" x2="44667" y2="4575"/>
                          <a14:foregroundMark x1="59333" y1="23529" x2="59333" y2="23529"/>
                        </a14:backgroundRemoval>
                      </a14:imgEffect>
                    </a14:imgLayer>
                  </a14:imgProps>
                </a:ext>
              </a:extLst>
            </a:blip>
            <a:stretch>
              <a:fillRect/>
            </a:stretch>
          </a:blipFill>
        </p:spPr>
        <p:txBody>
          <a:bodyPr wrap="square" lIns="0" tIns="0" rIns="0" bIns="0" rtlCol="0">
            <a:noAutofit/>
          </a:bodyPr>
          <a:lstStyle/>
          <a:p>
            <a:endParaRPr sz="1758"/>
          </a:p>
        </p:txBody>
      </p:sp>
      <p:sp>
        <p:nvSpPr>
          <p:cNvPr id="3142" name="object 184"/>
          <p:cNvSpPr/>
          <p:nvPr/>
        </p:nvSpPr>
        <p:spPr>
          <a:xfrm>
            <a:off x="3414708" y="4393727"/>
            <a:ext cx="2596900" cy="2198690"/>
          </a:xfrm>
          <a:custGeom>
            <a:avLst/>
            <a:gdLst/>
            <a:ahLst/>
            <a:cxnLst/>
            <a:rect l="l" t="t" r="r" b="b"/>
            <a:pathLst>
              <a:path w="2659418" h="2251621">
                <a:moveTo>
                  <a:pt x="0" y="0"/>
                </a:moveTo>
                <a:lnTo>
                  <a:pt x="0" y="2251621"/>
                </a:lnTo>
                <a:lnTo>
                  <a:pt x="2659418" y="2251621"/>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3143" name="object 185"/>
          <p:cNvSpPr/>
          <p:nvPr/>
        </p:nvSpPr>
        <p:spPr>
          <a:xfrm>
            <a:off x="3704522" y="4412650"/>
            <a:ext cx="2054036" cy="946337"/>
          </a:xfrm>
          <a:prstGeom prst="rect">
            <a:avLst/>
          </a:prstGeom>
          <a:blipFill>
            <a:blip r:embed="rId5" cstate="print">
              <a:extLst>
                <a:ext uri="{BEBA8EAE-BF5A-486C-A8C5-ECC9F3942E4B}">
                  <a14:imgProps xmlns:a14="http://schemas.microsoft.com/office/drawing/2010/main">
                    <a14:imgLayer r:embed="rId6">
                      <a14:imgEffect>
                        <a14:backgroundRemoval t="0" b="98742" l="0" r="98266">
                          <a14:foregroundMark x1="72254" y1="41509" x2="72254" y2="41509"/>
                          <a14:foregroundMark x1="54624" y1="91195" x2="54624" y2="91195"/>
                          <a14:foregroundMark x1="51445" y1="95597" x2="51445" y2="95597"/>
                          <a14:foregroundMark x1="46532" y1="91824" x2="46532" y2="91824"/>
                          <a14:foregroundMark x1="41618" y1="91195" x2="41618" y2="91195"/>
                          <a14:foregroundMark x1="62428" y1="94340" x2="62428" y2="94340"/>
                          <a14:foregroundMark x1="65029" y1="91824" x2="65029" y2="91824"/>
                          <a14:foregroundMark x1="67052" y1="74214" x2="67052" y2="74214"/>
                        </a14:backgroundRemoval>
                      </a14:imgEffect>
                    </a14:imgLayer>
                  </a14:imgProps>
                </a:ext>
              </a:extLst>
            </a:blip>
            <a:stretch>
              <a:fillRect/>
            </a:stretch>
          </a:blipFill>
        </p:spPr>
        <p:txBody>
          <a:bodyPr wrap="square" lIns="0" tIns="0" rIns="0" bIns="0" rtlCol="0">
            <a:noAutofit/>
          </a:bodyPr>
          <a:lstStyle/>
          <a:p>
            <a:endParaRPr sz="1758"/>
          </a:p>
        </p:txBody>
      </p:sp>
      <p:sp>
        <p:nvSpPr>
          <p:cNvPr id="3144" name="object 186"/>
          <p:cNvSpPr/>
          <p:nvPr/>
        </p:nvSpPr>
        <p:spPr>
          <a:xfrm>
            <a:off x="3414708" y="4405421"/>
            <a:ext cx="441118" cy="351370"/>
          </a:xfrm>
          <a:custGeom>
            <a:avLst/>
            <a:gdLst/>
            <a:ahLst/>
            <a:cxnLst/>
            <a:rect l="l" t="t" r="r" b="b"/>
            <a:pathLst>
              <a:path w="451738" h="359829">
                <a:moveTo>
                  <a:pt x="0" y="0"/>
                </a:moveTo>
                <a:lnTo>
                  <a:pt x="0" y="359829"/>
                </a:lnTo>
                <a:lnTo>
                  <a:pt x="451738" y="359829"/>
                </a:lnTo>
                <a:lnTo>
                  <a:pt x="451738" y="0"/>
                </a:lnTo>
                <a:lnTo>
                  <a:pt x="0" y="0"/>
                </a:lnTo>
                <a:close/>
              </a:path>
            </a:pathLst>
          </a:custGeom>
          <a:solidFill>
            <a:srgbClr val="00518F"/>
          </a:solidFill>
        </p:spPr>
        <p:txBody>
          <a:bodyPr wrap="square" lIns="0" tIns="0" rIns="0" bIns="0" rtlCol="0">
            <a:noAutofit/>
          </a:bodyPr>
          <a:lstStyle/>
          <a:p>
            <a:endParaRPr sz="1758"/>
          </a:p>
        </p:txBody>
      </p:sp>
      <p:sp>
        <p:nvSpPr>
          <p:cNvPr id="3145" name="object 181"/>
          <p:cNvSpPr/>
          <p:nvPr/>
        </p:nvSpPr>
        <p:spPr>
          <a:xfrm>
            <a:off x="6089637" y="2052954"/>
            <a:ext cx="2596900" cy="2249547"/>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3146" name="object 182"/>
          <p:cNvSpPr/>
          <p:nvPr/>
        </p:nvSpPr>
        <p:spPr>
          <a:xfrm>
            <a:off x="6314004" y="2327244"/>
            <a:ext cx="2264784" cy="1110260"/>
          </a:xfrm>
          <a:prstGeom prst="rect">
            <a:avLst/>
          </a:prstGeom>
          <a:blipFill>
            <a:blip r:embed="rId7" cstate="print">
              <a:extLst>
                <a:ext uri="{BEBA8EAE-BF5A-486C-A8C5-ECC9F3942E4B}">
                  <a14:imgProps xmlns:a14="http://schemas.microsoft.com/office/drawing/2010/main">
                    <a14:imgLayer r:embed="rId8">
                      <a14:imgEffect>
                        <a14:backgroundRemoval t="0" b="100000" l="0" r="100000">
                          <a14:foregroundMark x1="3256" y1="8531" x2="3256" y2="8531"/>
                          <a14:foregroundMark x1="8837" y1="21801" x2="8837" y2="21801"/>
                          <a14:foregroundMark x1="13953" y1="27014" x2="13953" y2="27014"/>
                          <a14:foregroundMark x1="48140" y1="25118" x2="48140" y2="25118"/>
                          <a14:foregroundMark x1="50698" y1="21801" x2="50698" y2="21801"/>
                          <a14:foregroundMark x1="83953" y1="57346" x2="83953" y2="57346"/>
                          <a14:foregroundMark x1="73721" y1="56398" x2="73721" y2="56398"/>
                          <a14:foregroundMark x1="92791" y1="42180" x2="92791" y2="42180"/>
                          <a14:foregroundMark x1="96977" y1="38389" x2="96977" y2="38389"/>
                        </a14:backgroundRemoval>
                      </a14:imgEffect>
                    </a14:imgLayer>
                  </a14:imgProps>
                </a:ext>
              </a:extLst>
            </a:blip>
            <a:stretch>
              <a:fillRect/>
            </a:stretch>
          </a:blipFill>
        </p:spPr>
        <p:txBody>
          <a:bodyPr wrap="square" lIns="0" tIns="0" rIns="0" bIns="0" rtlCol="0">
            <a:noAutofit/>
          </a:bodyPr>
          <a:lstStyle/>
          <a:p>
            <a:endParaRPr sz="1758"/>
          </a:p>
        </p:txBody>
      </p:sp>
      <p:sp>
        <p:nvSpPr>
          <p:cNvPr id="3147" name="object 183"/>
          <p:cNvSpPr/>
          <p:nvPr/>
        </p:nvSpPr>
        <p:spPr>
          <a:xfrm>
            <a:off x="6089637" y="2063557"/>
            <a:ext cx="441118" cy="382126"/>
          </a:xfrm>
          <a:custGeom>
            <a:avLst/>
            <a:gdLst/>
            <a:ahLst/>
            <a:cxnLst/>
            <a:rect l="l" t="t" r="r" b="b"/>
            <a:pathLst>
              <a:path w="451738" h="391325">
                <a:moveTo>
                  <a:pt x="0" y="0"/>
                </a:moveTo>
                <a:lnTo>
                  <a:pt x="0" y="391325"/>
                </a:lnTo>
                <a:lnTo>
                  <a:pt x="451738" y="391325"/>
                </a:lnTo>
                <a:lnTo>
                  <a:pt x="451738" y="0"/>
                </a:lnTo>
                <a:lnTo>
                  <a:pt x="0" y="0"/>
                </a:lnTo>
                <a:close/>
              </a:path>
            </a:pathLst>
          </a:custGeom>
          <a:solidFill>
            <a:srgbClr val="00518F"/>
          </a:solidFill>
        </p:spPr>
        <p:txBody>
          <a:bodyPr wrap="square" lIns="0" tIns="0" rIns="0" bIns="0" rtlCol="0">
            <a:noAutofit/>
          </a:bodyPr>
          <a:lstStyle/>
          <a:p>
            <a:endParaRPr sz="1758"/>
          </a:p>
        </p:txBody>
      </p:sp>
      <p:sp>
        <p:nvSpPr>
          <p:cNvPr id="3148" name="object 151"/>
          <p:cNvSpPr/>
          <p:nvPr/>
        </p:nvSpPr>
        <p:spPr>
          <a:xfrm>
            <a:off x="6089637" y="4378795"/>
            <a:ext cx="2596900" cy="2213620"/>
          </a:xfrm>
          <a:custGeom>
            <a:avLst/>
            <a:gdLst/>
            <a:ahLst/>
            <a:cxnLst/>
            <a:rect l="l" t="t" r="r" b="b"/>
            <a:pathLst>
              <a:path w="2659418" h="2266911">
                <a:moveTo>
                  <a:pt x="0" y="0"/>
                </a:moveTo>
                <a:lnTo>
                  <a:pt x="0" y="2266911"/>
                </a:lnTo>
                <a:lnTo>
                  <a:pt x="2659418" y="2266911"/>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3149" name="object 152"/>
          <p:cNvSpPr/>
          <p:nvPr/>
        </p:nvSpPr>
        <p:spPr>
          <a:xfrm>
            <a:off x="6089637" y="4405421"/>
            <a:ext cx="441118" cy="351370"/>
          </a:xfrm>
          <a:custGeom>
            <a:avLst/>
            <a:gdLst/>
            <a:ahLst/>
            <a:cxnLst/>
            <a:rect l="l" t="t" r="r" b="b"/>
            <a:pathLst>
              <a:path w="451738" h="359829">
                <a:moveTo>
                  <a:pt x="0" y="0"/>
                </a:moveTo>
                <a:lnTo>
                  <a:pt x="0" y="359829"/>
                </a:lnTo>
                <a:lnTo>
                  <a:pt x="451738" y="359829"/>
                </a:lnTo>
                <a:lnTo>
                  <a:pt x="451738" y="0"/>
                </a:lnTo>
                <a:lnTo>
                  <a:pt x="0" y="0"/>
                </a:lnTo>
                <a:close/>
              </a:path>
            </a:pathLst>
          </a:custGeom>
          <a:solidFill>
            <a:srgbClr val="043B7B"/>
          </a:solidFill>
        </p:spPr>
        <p:txBody>
          <a:bodyPr wrap="square" lIns="0" tIns="0" rIns="0" bIns="0" rtlCol="0">
            <a:noAutofit/>
          </a:bodyPr>
          <a:lstStyle/>
          <a:p>
            <a:endParaRPr sz="1758"/>
          </a:p>
        </p:txBody>
      </p:sp>
      <p:sp>
        <p:nvSpPr>
          <p:cNvPr id="3150" name="object 153"/>
          <p:cNvSpPr/>
          <p:nvPr/>
        </p:nvSpPr>
        <p:spPr>
          <a:xfrm>
            <a:off x="6312712" y="5049874"/>
            <a:ext cx="950655" cy="835483"/>
          </a:xfrm>
          <a:custGeom>
            <a:avLst/>
            <a:gdLst/>
            <a:ahLst/>
            <a:cxnLst/>
            <a:rect l="l" t="t" r="r" b="b"/>
            <a:pathLst>
              <a:path w="973541" h="855596">
                <a:moveTo>
                  <a:pt x="795081" y="854788"/>
                </a:moveTo>
                <a:lnTo>
                  <a:pt x="795475" y="853779"/>
                </a:lnTo>
                <a:lnTo>
                  <a:pt x="795870" y="852971"/>
                </a:lnTo>
                <a:lnTo>
                  <a:pt x="795673" y="850347"/>
                </a:lnTo>
                <a:lnTo>
                  <a:pt x="795475" y="847520"/>
                </a:lnTo>
                <a:lnTo>
                  <a:pt x="795475" y="844896"/>
                </a:lnTo>
                <a:lnTo>
                  <a:pt x="795447" y="826605"/>
                </a:lnTo>
                <a:lnTo>
                  <a:pt x="795422" y="808314"/>
                </a:lnTo>
                <a:lnTo>
                  <a:pt x="795400" y="790022"/>
                </a:lnTo>
                <a:lnTo>
                  <a:pt x="795381" y="771730"/>
                </a:lnTo>
                <a:lnTo>
                  <a:pt x="795365" y="753438"/>
                </a:lnTo>
                <a:lnTo>
                  <a:pt x="795351" y="735145"/>
                </a:lnTo>
                <a:lnTo>
                  <a:pt x="795341" y="716851"/>
                </a:lnTo>
                <a:lnTo>
                  <a:pt x="795333" y="698555"/>
                </a:lnTo>
                <a:lnTo>
                  <a:pt x="795329" y="680259"/>
                </a:lnTo>
                <a:lnTo>
                  <a:pt x="795329" y="643662"/>
                </a:lnTo>
                <a:lnTo>
                  <a:pt x="795333" y="625361"/>
                </a:lnTo>
                <a:lnTo>
                  <a:pt x="795341" y="607058"/>
                </a:lnTo>
                <a:lnTo>
                  <a:pt x="795351" y="588753"/>
                </a:lnTo>
                <a:lnTo>
                  <a:pt x="795365" y="570446"/>
                </a:lnTo>
                <a:lnTo>
                  <a:pt x="795381" y="552137"/>
                </a:lnTo>
                <a:lnTo>
                  <a:pt x="795400" y="533826"/>
                </a:lnTo>
                <a:lnTo>
                  <a:pt x="795422" y="515512"/>
                </a:lnTo>
                <a:lnTo>
                  <a:pt x="795447" y="497195"/>
                </a:lnTo>
                <a:lnTo>
                  <a:pt x="795475" y="478875"/>
                </a:lnTo>
                <a:lnTo>
                  <a:pt x="795475" y="476654"/>
                </a:lnTo>
                <a:lnTo>
                  <a:pt x="793898" y="473424"/>
                </a:lnTo>
                <a:lnTo>
                  <a:pt x="798039" y="471809"/>
                </a:lnTo>
                <a:lnTo>
                  <a:pt x="807021" y="479785"/>
                </a:lnTo>
                <a:lnTo>
                  <a:pt x="816490" y="488200"/>
                </a:lnTo>
                <a:lnTo>
                  <a:pt x="825963" y="496634"/>
                </a:lnTo>
                <a:lnTo>
                  <a:pt x="835437" y="505088"/>
                </a:lnTo>
                <a:lnTo>
                  <a:pt x="844906" y="513564"/>
                </a:lnTo>
                <a:lnTo>
                  <a:pt x="854365" y="522063"/>
                </a:lnTo>
                <a:lnTo>
                  <a:pt x="863810" y="530587"/>
                </a:lnTo>
                <a:lnTo>
                  <a:pt x="873234" y="539139"/>
                </a:lnTo>
                <a:lnTo>
                  <a:pt x="882635" y="547718"/>
                </a:lnTo>
                <a:lnTo>
                  <a:pt x="889734" y="554381"/>
                </a:lnTo>
                <a:lnTo>
                  <a:pt x="892494" y="554381"/>
                </a:lnTo>
                <a:lnTo>
                  <a:pt x="897030" y="545094"/>
                </a:lnTo>
                <a:lnTo>
                  <a:pt x="900496" y="538096"/>
                </a:lnTo>
                <a:lnTo>
                  <a:pt x="906147" y="526726"/>
                </a:lnTo>
                <a:lnTo>
                  <a:pt x="911819" y="515363"/>
                </a:lnTo>
                <a:lnTo>
                  <a:pt x="917510" y="504009"/>
                </a:lnTo>
                <a:lnTo>
                  <a:pt x="923219" y="492661"/>
                </a:lnTo>
                <a:lnTo>
                  <a:pt x="928945" y="481322"/>
                </a:lnTo>
                <a:lnTo>
                  <a:pt x="934687" y="469990"/>
                </a:lnTo>
                <a:lnTo>
                  <a:pt x="940443" y="458666"/>
                </a:lnTo>
                <a:lnTo>
                  <a:pt x="946212" y="447349"/>
                </a:lnTo>
                <a:lnTo>
                  <a:pt x="951994" y="436040"/>
                </a:lnTo>
                <a:lnTo>
                  <a:pt x="957786" y="424738"/>
                </a:lnTo>
                <a:lnTo>
                  <a:pt x="963589" y="413444"/>
                </a:lnTo>
                <a:lnTo>
                  <a:pt x="969400" y="402158"/>
                </a:lnTo>
                <a:lnTo>
                  <a:pt x="972079" y="397064"/>
                </a:lnTo>
                <a:lnTo>
                  <a:pt x="972079" y="389979"/>
                </a:lnTo>
                <a:lnTo>
                  <a:pt x="965456" y="384594"/>
                </a:lnTo>
                <a:lnTo>
                  <a:pt x="942207" y="365726"/>
                </a:lnTo>
                <a:lnTo>
                  <a:pt x="918958" y="346855"/>
                </a:lnTo>
                <a:lnTo>
                  <a:pt x="895710" y="327981"/>
                </a:lnTo>
                <a:lnTo>
                  <a:pt x="872463" y="309103"/>
                </a:lnTo>
                <a:lnTo>
                  <a:pt x="849217" y="290221"/>
                </a:lnTo>
                <a:lnTo>
                  <a:pt x="825972" y="271336"/>
                </a:lnTo>
                <a:lnTo>
                  <a:pt x="802729" y="252447"/>
                </a:lnTo>
                <a:lnTo>
                  <a:pt x="779489" y="233553"/>
                </a:lnTo>
                <a:lnTo>
                  <a:pt x="756250" y="214656"/>
                </a:lnTo>
                <a:lnTo>
                  <a:pt x="733015" y="195754"/>
                </a:lnTo>
                <a:lnTo>
                  <a:pt x="709782" y="176848"/>
                </a:lnTo>
                <a:lnTo>
                  <a:pt x="686553" y="157936"/>
                </a:lnTo>
                <a:lnTo>
                  <a:pt x="663327" y="139020"/>
                </a:lnTo>
                <a:lnTo>
                  <a:pt x="640105" y="120099"/>
                </a:lnTo>
                <a:lnTo>
                  <a:pt x="616887" y="101173"/>
                </a:lnTo>
                <a:lnTo>
                  <a:pt x="593673" y="82242"/>
                </a:lnTo>
                <a:lnTo>
                  <a:pt x="570464" y="63305"/>
                </a:lnTo>
                <a:lnTo>
                  <a:pt x="547261" y="44362"/>
                </a:lnTo>
                <a:lnTo>
                  <a:pt x="524062" y="25414"/>
                </a:lnTo>
                <a:lnTo>
                  <a:pt x="500869" y="6460"/>
                </a:lnTo>
                <a:lnTo>
                  <a:pt x="497774" y="4045"/>
                </a:lnTo>
                <a:lnTo>
                  <a:pt x="483876" y="4045"/>
                </a:lnTo>
                <a:lnTo>
                  <a:pt x="480164" y="7066"/>
                </a:lnTo>
                <a:lnTo>
                  <a:pt x="472487" y="13433"/>
                </a:lnTo>
                <a:lnTo>
                  <a:pt x="462686" y="21530"/>
                </a:lnTo>
                <a:lnTo>
                  <a:pt x="452875" y="29607"/>
                </a:lnTo>
                <a:lnTo>
                  <a:pt x="443054" y="37664"/>
                </a:lnTo>
                <a:lnTo>
                  <a:pt x="433224" y="45705"/>
                </a:lnTo>
                <a:lnTo>
                  <a:pt x="423386" y="53731"/>
                </a:lnTo>
                <a:lnTo>
                  <a:pt x="413540" y="61746"/>
                </a:lnTo>
                <a:lnTo>
                  <a:pt x="403689" y="69750"/>
                </a:lnTo>
                <a:lnTo>
                  <a:pt x="393831" y="77747"/>
                </a:lnTo>
                <a:lnTo>
                  <a:pt x="383970" y="85738"/>
                </a:lnTo>
                <a:lnTo>
                  <a:pt x="374104" y="93727"/>
                </a:lnTo>
                <a:lnTo>
                  <a:pt x="364236" y="101716"/>
                </a:lnTo>
                <a:lnTo>
                  <a:pt x="354366" y="109705"/>
                </a:lnTo>
                <a:lnTo>
                  <a:pt x="344495" y="117700"/>
                </a:lnTo>
                <a:lnTo>
                  <a:pt x="340749" y="120728"/>
                </a:lnTo>
                <a:lnTo>
                  <a:pt x="337594" y="125573"/>
                </a:lnTo>
                <a:lnTo>
                  <a:pt x="330692" y="125573"/>
                </a:lnTo>
                <a:lnTo>
                  <a:pt x="331295" y="121125"/>
                </a:lnTo>
                <a:lnTo>
                  <a:pt x="330966" y="111895"/>
                </a:lnTo>
                <a:lnTo>
                  <a:pt x="339368" y="106596"/>
                </a:lnTo>
                <a:lnTo>
                  <a:pt x="341735" y="106394"/>
                </a:lnTo>
                <a:lnTo>
                  <a:pt x="340946" y="101952"/>
                </a:lnTo>
                <a:lnTo>
                  <a:pt x="340946" y="99328"/>
                </a:lnTo>
                <a:lnTo>
                  <a:pt x="341143" y="91858"/>
                </a:lnTo>
                <a:lnTo>
                  <a:pt x="340354" y="84186"/>
                </a:lnTo>
                <a:lnTo>
                  <a:pt x="341143" y="76515"/>
                </a:lnTo>
                <a:lnTo>
                  <a:pt x="342129" y="66824"/>
                </a:lnTo>
                <a:lnTo>
                  <a:pt x="339368" y="63594"/>
                </a:lnTo>
                <a:lnTo>
                  <a:pt x="329114" y="63796"/>
                </a:lnTo>
                <a:lnTo>
                  <a:pt x="328724" y="63801"/>
                </a:lnTo>
                <a:lnTo>
                  <a:pt x="316039" y="63952"/>
                </a:lnTo>
                <a:lnTo>
                  <a:pt x="303344" y="64051"/>
                </a:lnTo>
                <a:lnTo>
                  <a:pt x="290641" y="64107"/>
                </a:lnTo>
                <a:lnTo>
                  <a:pt x="277935" y="64129"/>
                </a:lnTo>
                <a:lnTo>
                  <a:pt x="265226" y="64124"/>
                </a:lnTo>
                <a:lnTo>
                  <a:pt x="252517" y="64101"/>
                </a:lnTo>
                <a:lnTo>
                  <a:pt x="239810" y="64068"/>
                </a:lnTo>
                <a:lnTo>
                  <a:pt x="227108" y="64035"/>
                </a:lnTo>
                <a:lnTo>
                  <a:pt x="214413" y="64008"/>
                </a:lnTo>
                <a:lnTo>
                  <a:pt x="201728" y="63998"/>
                </a:lnTo>
                <a:lnTo>
                  <a:pt x="197147" y="64001"/>
                </a:lnTo>
                <a:lnTo>
                  <a:pt x="179352" y="64828"/>
                </a:lnTo>
                <a:lnTo>
                  <a:pt x="170576" y="69182"/>
                </a:lnTo>
                <a:lnTo>
                  <a:pt x="168195" y="80029"/>
                </a:lnTo>
                <a:lnTo>
                  <a:pt x="169585" y="100337"/>
                </a:lnTo>
                <a:lnTo>
                  <a:pt x="169980" y="102760"/>
                </a:lnTo>
                <a:lnTo>
                  <a:pt x="168797" y="106798"/>
                </a:lnTo>
                <a:lnTo>
                  <a:pt x="172346" y="106798"/>
                </a:lnTo>
                <a:lnTo>
                  <a:pt x="182600" y="107000"/>
                </a:lnTo>
                <a:lnTo>
                  <a:pt x="179839" y="114671"/>
                </a:lnTo>
                <a:lnTo>
                  <a:pt x="179839" y="120122"/>
                </a:lnTo>
                <a:lnTo>
                  <a:pt x="179863" y="125748"/>
                </a:lnTo>
                <a:lnTo>
                  <a:pt x="179894" y="138448"/>
                </a:lnTo>
                <a:lnTo>
                  <a:pt x="179901" y="151147"/>
                </a:lnTo>
                <a:lnTo>
                  <a:pt x="179896" y="163847"/>
                </a:lnTo>
                <a:lnTo>
                  <a:pt x="179889" y="176546"/>
                </a:lnTo>
                <a:lnTo>
                  <a:pt x="179893" y="189245"/>
                </a:lnTo>
                <a:lnTo>
                  <a:pt x="179918" y="201945"/>
                </a:lnTo>
                <a:lnTo>
                  <a:pt x="179976" y="214644"/>
                </a:lnTo>
                <a:lnTo>
                  <a:pt x="180077" y="227344"/>
                </a:lnTo>
                <a:lnTo>
                  <a:pt x="180234" y="240043"/>
                </a:lnTo>
                <a:lnTo>
                  <a:pt x="180234" y="248320"/>
                </a:lnTo>
                <a:lnTo>
                  <a:pt x="177867" y="253771"/>
                </a:lnTo>
                <a:lnTo>
                  <a:pt x="171163" y="259020"/>
                </a:lnTo>
                <a:lnTo>
                  <a:pt x="166351" y="262909"/>
                </a:lnTo>
                <a:lnTo>
                  <a:pt x="156488" y="270889"/>
                </a:lnTo>
                <a:lnTo>
                  <a:pt x="146628" y="278875"/>
                </a:lnTo>
                <a:lnTo>
                  <a:pt x="136771" y="286868"/>
                </a:lnTo>
                <a:lnTo>
                  <a:pt x="126915" y="294867"/>
                </a:lnTo>
                <a:lnTo>
                  <a:pt x="117059" y="302869"/>
                </a:lnTo>
                <a:lnTo>
                  <a:pt x="107204" y="310874"/>
                </a:lnTo>
                <a:lnTo>
                  <a:pt x="97348" y="318881"/>
                </a:lnTo>
                <a:lnTo>
                  <a:pt x="87491" y="326889"/>
                </a:lnTo>
                <a:lnTo>
                  <a:pt x="77631" y="334897"/>
                </a:lnTo>
                <a:lnTo>
                  <a:pt x="67768" y="342903"/>
                </a:lnTo>
                <a:lnTo>
                  <a:pt x="57901" y="350907"/>
                </a:lnTo>
                <a:lnTo>
                  <a:pt x="48029" y="358907"/>
                </a:lnTo>
                <a:lnTo>
                  <a:pt x="38152" y="366903"/>
                </a:lnTo>
                <a:lnTo>
                  <a:pt x="28268" y="374893"/>
                </a:lnTo>
                <a:lnTo>
                  <a:pt x="18377" y="382877"/>
                </a:lnTo>
                <a:lnTo>
                  <a:pt x="8479" y="390852"/>
                </a:lnTo>
                <a:lnTo>
                  <a:pt x="1774" y="396303"/>
                </a:lnTo>
                <a:lnTo>
                  <a:pt x="0" y="399937"/>
                </a:lnTo>
                <a:lnTo>
                  <a:pt x="4929" y="408013"/>
                </a:lnTo>
                <a:lnTo>
                  <a:pt x="8255" y="413676"/>
                </a:lnTo>
                <a:lnTo>
                  <a:pt x="14667" y="424626"/>
                </a:lnTo>
                <a:lnTo>
                  <a:pt x="21065" y="435589"/>
                </a:lnTo>
                <a:lnTo>
                  <a:pt x="27449" y="446565"/>
                </a:lnTo>
                <a:lnTo>
                  <a:pt x="33821" y="457552"/>
                </a:lnTo>
                <a:lnTo>
                  <a:pt x="40180" y="468549"/>
                </a:lnTo>
                <a:lnTo>
                  <a:pt x="46527" y="479554"/>
                </a:lnTo>
                <a:lnTo>
                  <a:pt x="52864" y="490567"/>
                </a:lnTo>
                <a:lnTo>
                  <a:pt x="59189" y="501586"/>
                </a:lnTo>
                <a:lnTo>
                  <a:pt x="65505" y="512610"/>
                </a:lnTo>
                <a:lnTo>
                  <a:pt x="71811" y="523638"/>
                </a:lnTo>
                <a:lnTo>
                  <a:pt x="78109" y="534668"/>
                </a:lnTo>
                <a:lnTo>
                  <a:pt x="84398" y="545700"/>
                </a:lnTo>
                <a:lnTo>
                  <a:pt x="88539" y="552766"/>
                </a:lnTo>
                <a:lnTo>
                  <a:pt x="90905" y="555592"/>
                </a:lnTo>
                <a:lnTo>
                  <a:pt x="98202" y="548526"/>
                </a:lnTo>
                <a:lnTo>
                  <a:pt x="106563" y="540533"/>
                </a:lnTo>
                <a:lnTo>
                  <a:pt x="115925" y="531988"/>
                </a:lnTo>
                <a:lnTo>
                  <a:pt x="125429" y="523568"/>
                </a:lnTo>
                <a:lnTo>
                  <a:pt x="134995" y="515181"/>
                </a:lnTo>
                <a:lnTo>
                  <a:pt x="144542" y="506735"/>
                </a:lnTo>
                <a:lnTo>
                  <a:pt x="148180" y="503464"/>
                </a:lnTo>
                <a:lnTo>
                  <a:pt x="157286" y="495342"/>
                </a:lnTo>
                <a:lnTo>
                  <a:pt x="166609" y="487083"/>
                </a:lnTo>
                <a:lnTo>
                  <a:pt x="176259" y="478546"/>
                </a:lnTo>
                <a:lnTo>
                  <a:pt x="186347" y="469588"/>
                </a:lnTo>
                <a:lnTo>
                  <a:pt x="186347" y="823496"/>
                </a:lnTo>
                <a:lnTo>
                  <a:pt x="186301" y="830200"/>
                </a:lnTo>
                <a:lnTo>
                  <a:pt x="186045" y="842898"/>
                </a:lnTo>
                <a:lnTo>
                  <a:pt x="185755" y="855596"/>
                </a:lnTo>
                <a:lnTo>
                  <a:pt x="186150" y="855596"/>
                </a:lnTo>
                <a:lnTo>
                  <a:pt x="186544" y="855394"/>
                </a:lnTo>
                <a:lnTo>
                  <a:pt x="187136" y="855394"/>
                </a:lnTo>
                <a:lnTo>
                  <a:pt x="194019" y="855294"/>
                </a:lnTo>
                <a:lnTo>
                  <a:pt x="206718" y="854893"/>
                </a:lnTo>
                <a:lnTo>
                  <a:pt x="219406" y="854205"/>
                </a:lnTo>
                <a:lnTo>
                  <a:pt x="232076" y="853222"/>
                </a:lnTo>
                <a:lnTo>
                  <a:pt x="244722" y="851939"/>
                </a:lnTo>
                <a:lnTo>
                  <a:pt x="257336" y="850347"/>
                </a:lnTo>
                <a:lnTo>
                  <a:pt x="257533" y="845502"/>
                </a:lnTo>
                <a:lnTo>
                  <a:pt x="258322" y="840454"/>
                </a:lnTo>
                <a:lnTo>
                  <a:pt x="258324" y="814685"/>
                </a:lnTo>
                <a:lnTo>
                  <a:pt x="258327" y="793764"/>
                </a:lnTo>
                <a:lnTo>
                  <a:pt x="258332" y="772845"/>
                </a:lnTo>
                <a:lnTo>
                  <a:pt x="258338" y="751928"/>
                </a:lnTo>
                <a:lnTo>
                  <a:pt x="258344" y="731013"/>
                </a:lnTo>
                <a:lnTo>
                  <a:pt x="258349" y="710099"/>
                </a:lnTo>
                <a:lnTo>
                  <a:pt x="258352" y="689187"/>
                </a:lnTo>
                <a:lnTo>
                  <a:pt x="258352" y="647365"/>
                </a:lnTo>
                <a:lnTo>
                  <a:pt x="258347" y="626454"/>
                </a:lnTo>
                <a:lnTo>
                  <a:pt x="258337" y="605544"/>
                </a:lnTo>
                <a:lnTo>
                  <a:pt x="258322" y="584633"/>
                </a:lnTo>
                <a:lnTo>
                  <a:pt x="258301" y="563722"/>
                </a:lnTo>
                <a:lnTo>
                  <a:pt x="258274" y="542809"/>
                </a:lnTo>
                <a:lnTo>
                  <a:pt x="258239" y="521896"/>
                </a:lnTo>
                <a:lnTo>
                  <a:pt x="258196" y="500981"/>
                </a:lnTo>
                <a:lnTo>
                  <a:pt x="258144" y="480064"/>
                </a:lnTo>
                <a:lnTo>
                  <a:pt x="258083" y="459145"/>
                </a:lnTo>
                <a:lnTo>
                  <a:pt x="258011" y="438224"/>
                </a:lnTo>
                <a:lnTo>
                  <a:pt x="257928" y="417300"/>
                </a:lnTo>
                <a:lnTo>
                  <a:pt x="257928" y="404177"/>
                </a:lnTo>
                <a:lnTo>
                  <a:pt x="261477" y="400947"/>
                </a:lnTo>
                <a:lnTo>
                  <a:pt x="274098" y="401149"/>
                </a:lnTo>
                <a:lnTo>
                  <a:pt x="284521" y="401266"/>
                </a:lnTo>
                <a:lnTo>
                  <a:pt x="297202" y="401389"/>
                </a:lnTo>
                <a:lnTo>
                  <a:pt x="309887" y="401491"/>
                </a:lnTo>
                <a:lnTo>
                  <a:pt x="322576" y="401574"/>
                </a:lnTo>
                <a:lnTo>
                  <a:pt x="335268" y="401640"/>
                </a:lnTo>
                <a:lnTo>
                  <a:pt x="347964" y="401690"/>
                </a:lnTo>
                <a:lnTo>
                  <a:pt x="360663" y="401727"/>
                </a:lnTo>
                <a:lnTo>
                  <a:pt x="373364" y="401753"/>
                </a:lnTo>
                <a:lnTo>
                  <a:pt x="386068" y="401768"/>
                </a:lnTo>
                <a:lnTo>
                  <a:pt x="398774" y="401775"/>
                </a:lnTo>
                <a:lnTo>
                  <a:pt x="411482" y="401777"/>
                </a:lnTo>
                <a:lnTo>
                  <a:pt x="424191" y="401773"/>
                </a:lnTo>
                <a:lnTo>
                  <a:pt x="436902" y="401768"/>
                </a:lnTo>
                <a:lnTo>
                  <a:pt x="449613" y="401762"/>
                </a:lnTo>
                <a:lnTo>
                  <a:pt x="462325" y="401756"/>
                </a:lnTo>
                <a:lnTo>
                  <a:pt x="475037" y="401754"/>
                </a:lnTo>
                <a:lnTo>
                  <a:pt x="482925" y="401754"/>
                </a:lnTo>
                <a:lnTo>
                  <a:pt x="487263" y="401956"/>
                </a:lnTo>
                <a:lnTo>
                  <a:pt x="496137" y="401956"/>
                </a:lnTo>
                <a:lnTo>
                  <a:pt x="503039" y="400543"/>
                </a:lnTo>
                <a:lnTo>
                  <a:pt x="510138" y="400543"/>
                </a:lnTo>
                <a:lnTo>
                  <a:pt x="517039" y="401956"/>
                </a:lnTo>
                <a:lnTo>
                  <a:pt x="527488" y="401926"/>
                </a:lnTo>
                <a:lnTo>
                  <a:pt x="540195" y="401894"/>
                </a:lnTo>
                <a:lnTo>
                  <a:pt x="552898" y="401864"/>
                </a:lnTo>
                <a:lnTo>
                  <a:pt x="565598" y="401837"/>
                </a:lnTo>
                <a:lnTo>
                  <a:pt x="578296" y="401811"/>
                </a:lnTo>
                <a:lnTo>
                  <a:pt x="590992" y="401785"/>
                </a:lnTo>
                <a:lnTo>
                  <a:pt x="603686" y="401759"/>
                </a:lnTo>
                <a:lnTo>
                  <a:pt x="616380" y="401732"/>
                </a:lnTo>
                <a:lnTo>
                  <a:pt x="629074" y="401702"/>
                </a:lnTo>
                <a:lnTo>
                  <a:pt x="641768" y="401669"/>
                </a:lnTo>
                <a:lnTo>
                  <a:pt x="654463" y="401631"/>
                </a:lnTo>
                <a:lnTo>
                  <a:pt x="667161" y="401589"/>
                </a:lnTo>
                <a:lnTo>
                  <a:pt x="679860" y="401541"/>
                </a:lnTo>
                <a:lnTo>
                  <a:pt x="692563" y="401485"/>
                </a:lnTo>
                <a:lnTo>
                  <a:pt x="705269" y="401422"/>
                </a:lnTo>
                <a:lnTo>
                  <a:pt x="717979" y="401350"/>
                </a:lnTo>
                <a:lnTo>
                  <a:pt x="727838" y="401149"/>
                </a:lnTo>
                <a:lnTo>
                  <a:pt x="726853" y="407003"/>
                </a:lnTo>
                <a:lnTo>
                  <a:pt x="726853" y="413464"/>
                </a:lnTo>
                <a:lnTo>
                  <a:pt x="726843" y="416567"/>
                </a:lnTo>
                <a:lnTo>
                  <a:pt x="726808" y="429244"/>
                </a:lnTo>
                <a:lnTo>
                  <a:pt x="726752" y="454613"/>
                </a:lnTo>
                <a:lnTo>
                  <a:pt x="726711" y="479998"/>
                </a:lnTo>
                <a:lnTo>
                  <a:pt x="726684" y="505396"/>
                </a:lnTo>
                <a:lnTo>
                  <a:pt x="726667" y="530806"/>
                </a:lnTo>
                <a:lnTo>
                  <a:pt x="726659" y="556224"/>
                </a:lnTo>
                <a:lnTo>
                  <a:pt x="726655" y="847520"/>
                </a:lnTo>
                <a:lnTo>
                  <a:pt x="727050" y="850145"/>
                </a:lnTo>
                <a:lnTo>
                  <a:pt x="727247" y="852971"/>
                </a:lnTo>
                <a:lnTo>
                  <a:pt x="731527" y="852702"/>
                </a:lnTo>
                <a:lnTo>
                  <a:pt x="744216" y="852644"/>
                </a:lnTo>
                <a:lnTo>
                  <a:pt x="756853" y="853351"/>
                </a:lnTo>
                <a:lnTo>
                  <a:pt x="769462" y="854376"/>
                </a:lnTo>
                <a:lnTo>
                  <a:pt x="782065" y="855273"/>
                </a:lnTo>
                <a:lnTo>
                  <a:pt x="794687" y="855596"/>
                </a:lnTo>
                <a:lnTo>
                  <a:pt x="795081" y="854788"/>
                </a:lnTo>
                <a:close/>
              </a:path>
            </a:pathLst>
          </a:custGeom>
          <a:solidFill>
            <a:srgbClr val="464D67"/>
          </a:solidFill>
        </p:spPr>
        <p:txBody>
          <a:bodyPr wrap="square" lIns="0" tIns="0" rIns="0" bIns="0" rtlCol="0">
            <a:noAutofit/>
          </a:bodyPr>
          <a:lstStyle/>
          <a:p>
            <a:endParaRPr sz="1758"/>
          </a:p>
        </p:txBody>
      </p:sp>
      <p:sp>
        <p:nvSpPr>
          <p:cNvPr id="3151" name="object 154"/>
          <p:cNvSpPr/>
          <p:nvPr/>
        </p:nvSpPr>
        <p:spPr>
          <a:xfrm>
            <a:off x="6127096" y="6092990"/>
            <a:ext cx="174648" cy="328780"/>
          </a:xfrm>
          <a:custGeom>
            <a:avLst/>
            <a:gdLst/>
            <a:ahLst/>
            <a:cxnLst/>
            <a:rect l="l" t="t" r="r" b="b"/>
            <a:pathLst>
              <a:path w="178853" h="336695">
                <a:moveTo>
                  <a:pt x="0" y="307220"/>
                </a:moveTo>
                <a:lnTo>
                  <a:pt x="0" y="31644"/>
                </a:lnTo>
                <a:lnTo>
                  <a:pt x="2724" y="16368"/>
                </a:lnTo>
                <a:lnTo>
                  <a:pt x="10625" y="5938"/>
                </a:lnTo>
                <a:lnTo>
                  <a:pt x="23300" y="710"/>
                </a:lnTo>
                <a:lnTo>
                  <a:pt x="43082" y="91"/>
                </a:lnTo>
                <a:lnTo>
                  <a:pt x="55786" y="47"/>
                </a:lnTo>
                <a:lnTo>
                  <a:pt x="68482" y="17"/>
                </a:lnTo>
                <a:lnTo>
                  <a:pt x="81173" y="1"/>
                </a:lnTo>
                <a:lnTo>
                  <a:pt x="93863" y="0"/>
                </a:lnTo>
                <a:lnTo>
                  <a:pt x="106553" y="12"/>
                </a:lnTo>
                <a:lnTo>
                  <a:pt x="119248" y="39"/>
                </a:lnTo>
                <a:lnTo>
                  <a:pt x="131950" y="81"/>
                </a:lnTo>
                <a:lnTo>
                  <a:pt x="144662" y="136"/>
                </a:lnTo>
                <a:lnTo>
                  <a:pt x="162326" y="2778"/>
                </a:lnTo>
                <a:lnTo>
                  <a:pt x="172576" y="10574"/>
                </a:lnTo>
                <a:lnTo>
                  <a:pt x="177893" y="23400"/>
                </a:lnTo>
                <a:lnTo>
                  <a:pt x="178656" y="32452"/>
                </a:lnTo>
                <a:lnTo>
                  <a:pt x="178656" y="90191"/>
                </a:lnTo>
                <a:lnTo>
                  <a:pt x="176684" y="91605"/>
                </a:lnTo>
                <a:lnTo>
                  <a:pt x="174712" y="93018"/>
                </a:lnTo>
                <a:lnTo>
                  <a:pt x="172543" y="94229"/>
                </a:lnTo>
                <a:lnTo>
                  <a:pt x="170374" y="95642"/>
                </a:lnTo>
                <a:lnTo>
                  <a:pt x="166825" y="89788"/>
                </a:lnTo>
                <a:lnTo>
                  <a:pt x="165642" y="95844"/>
                </a:lnTo>
                <a:lnTo>
                  <a:pt x="161106" y="95844"/>
                </a:lnTo>
                <a:lnTo>
                  <a:pt x="156768" y="96046"/>
                </a:lnTo>
                <a:lnTo>
                  <a:pt x="152430" y="96046"/>
                </a:lnTo>
                <a:lnTo>
                  <a:pt x="152430" y="67782"/>
                </a:lnTo>
                <a:lnTo>
                  <a:pt x="148337" y="53762"/>
                </a:lnTo>
                <a:lnTo>
                  <a:pt x="137443" y="46528"/>
                </a:lnTo>
                <a:lnTo>
                  <a:pt x="121395" y="45935"/>
                </a:lnTo>
                <a:lnTo>
                  <a:pt x="108699" y="45741"/>
                </a:lnTo>
                <a:lnTo>
                  <a:pt x="96003" y="45622"/>
                </a:lnTo>
                <a:lnTo>
                  <a:pt x="83307" y="45604"/>
                </a:lnTo>
                <a:lnTo>
                  <a:pt x="70611" y="45713"/>
                </a:lnTo>
                <a:lnTo>
                  <a:pt x="57915" y="45974"/>
                </a:lnTo>
                <a:lnTo>
                  <a:pt x="45945" y="46382"/>
                </a:lnTo>
                <a:lnTo>
                  <a:pt x="30962" y="50366"/>
                </a:lnTo>
                <a:lnTo>
                  <a:pt x="24458" y="60955"/>
                </a:lnTo>
                <a:lnTo>
                  <a:pt x="23663" y="69801"/>
                </a:lnTo>
                <a:lnTo>
                  <a:pt x="23627" y="82511"/>
                </a:lnTo>
                <a:lnTo>
                  <a:pt x="23596" y="95217"/>
                </a:lnTo>
                <a:lnTo>
                  <a:pt x="23571" y="107920"/>
                </a:lnTo>
                <a:lnTo>
                  <a:pt x="23550" y="120619"/>
                </a:lnTo>
                <a:lnTo>
                  <a:pt x="23534" y="133316"/>
                </a:lnTo>
                <a:lnTo>
                  <a:pt x="23523" y="146012"/>
                </a:lnTo>
                <a:lnTo>
                  <a:pt x="23516" y="158706"/>
                </a:lnTo>
                <a:lnTo>
                  <a:pt x="23515" y="171399"/>
                </a:lnTo>
                <a:lnTo>
                  <a:pt x="23518" y="184093"/>
                </a:lnTo>
                <a:lnTo>
                  <a:pt x="23527" y="196787"/>
                </a:lnTo>
                <a:lnTo>
                  <a:pt x="23540" y="209483"/>
                </a:lnTo>
                <a:lnTo>
                  <a:pt x="23558" y="222181"/>
                </a:lnTo>
                <a:lnTo>
                  <a:pt x="23581" y="234882"/>
                </a:lnTo>
                <a:lnTo>
                  <a:pt x="23609" y="247586"/>
                </a:lnTo>
                <a:lnTo>
                  <a:pt x="23641" y="260294"/>
                </a:lnTo>
                <a:lnTo>
                  <a:pt x="27254" y="282150"/>
                </a:lnTo>
                <a:lnTo>
                  <a:pt x="37770" y="289673"/>
                </a:lnTo>
                <a:lnTo>
                  <a:pt x="57839" y="290818"/>
                </a:lnTo>
                <a:lnTo>
                  <a:pt x="70539" y="290918"/>
                </a:lnTo>
                <a:lnTo>
                  <a:pt x="83250" y="290964"/>
                </a:lnTo>
                <a:lnTo>
                  <a:pt x="95963" y="290957"/>
                </a:lnTo>
                <a:lnTo>
                  <a:pt x="108672" y="290896"/>
                </a:lnTo>
                <a:lnTo>
                  <a:pt x="121368" y="290781"/>
                </a:lnTo>
                <a:lnTo>
                  <a:pt x="130541" y="290665"/>
                </a:lnTo>
                <a:lnTo>
                  <a:pt x="145615" y="287462"/>
                </a:lnTo>
                <a:lnTo>
                  <a:pt x="151804" y="276664"/>
                </a:lnTo>
                <a:lnTo>
                  <a:pt x="152430" y="267852"/>
                </a:lnTo>
                <a:lnTo>
                  <a:pt x="152430" y="153382"/>
                </a:lnTo>
                <a:lnTo>
                  <a:pt x="152232" y="146114"/>
                </a:lnTo>
                <a:lnTo>
                  <a:pt x="152824" y="139048"/>
                </a:lnTo>
                <a:lnTo>
                  <a:pt x="154993" y="132184"/>
                </a:lnTo>
                <a:lnTo>
                  <a:pt x="163275" y="130972"/>
                </a:lnTo>
                <a:lnTo>
                  <a:pt x="171360" y="130972"/>
                </a:lnTo>
                <a:lnTo>
                  <a:pt x="178853" y="135616"/>
                </a:lnTo>
                <a:lnTo>
                  <a:pt x="178811" y="148316"/>
                </a:lnTo>
                <a:lnTo>
                  <a:pt x="178775" y="161016"/>
                </a:lnTo>
                <a:lnTo>
                  <a:pt x="178746" y="173716"/>
                </a:lnTo>
                <a:lnTo>
                  <a:pt x="178721" y="186416"/>
                </a:lnTo>
                <a:lnTo>
                  <a:pt x="178702" y="199116"/>
                </a:lnTo>
                <a:lnTo>
                  <a:pt x="178687" y="211816"/>
                </a:lnTo>
                <a:lnTo>
                  <a:pt x="178675" y="224516"/>
                </a:lnTo>
                <a:lnTo>
                  <a:pt x="178667" y="237216"/>
                </a:lnTo>
                <a:lnTo>
                  <a:pt x="178662" y="249916"/>
                </a:lnTo>
                <a:lnTo>
                  <a:pt x="178659" y="262616"/>
                </a:lnTo>
                <a:lnTo>
                  <a:pt x="178656" y="288016"/>
                </a:lnTo>
                <a:lnTo>
                  <a:pt x="178656" y="299750"/>
                </a:lnTo>
                <a:lnTo>
                  <a:pt x="177685" y="312777"/>
                </a:lnTo>
                <a:lnTo>
                  <a:pt x="172898" y="324618"/>
                </a:lnTo>
                <a:lnTo>
                  <a:pt x="168994" y="329023"/>
                </a:lnTo>
                <a:lnTo>
                  <a:pt x="163867" y="333869"/>
                </a:lnTo>
                <a:lnTo>
                  <a:pt x="158345" y="336695"/>
                </a:lnTo>
                <a:lnTo>
                  <a:pt x="151444" y="336695"/>
                </a:lnTo>
                <a:lnTo>
                  <a:pt x="138744" y="336645"/>
                </a:lnTo>
                <a:lnTo>
                  <a:pt x="126044" y="336615"/>
                </a:lnTo>
                <a:lnTo>
                  <a:pt x="113344" y="336600"/>
                </a:lnTo>
                <a:lnTo>
                  <a:pt x="100644" y="336595"/>
                </a:lnTo>
                <a:lnTo>
                  <a:pt x="75245" y="336593"/>
                </a:lnTo>
                <a:lnTo>
                  <a:pt x="62545" y="336586"/>
                </a:lnTo>
                <a:lnTo>
                  <a:pt x="49845" y="336567"/>
                </a:lnTo>
                <a:lnTo>
                  <a:pt x="37145" y="336532"/>
                </a:lnTo>
                <a:lnTo>
                  <a:pt x="27804" y="336493"/>
                </a:lnTo>
                <a:lnTo>
                  <a:pt x="13063" y="333398"/>
                </a:lnTo>
                <a:lnTo>
                  <a:pt x="3824" y="324617"/>
                </a:lnTo>
                <a:lnTo>
                  <a:pt x="88" y="310341"/>
                </a:lnTo>
                <a:lnTo>
                  <a:pt x="0" y="307220"/>
                </a:lnTo>
                <a:close/>
              </a:path>
            </a:pathLst>
          </a:custGeom>
          <a:solidFill>
            <a:srgbClr val="EBEBEB"/>
          </a:solidFill>
        </p:spPr>
        <p:txBody>
          <a:bodyPr wrap="square" lIns="0" tIns="0" rIns="0" bIns="0" rtlCol="0">
            <a:noAutofit/>
          </a:bodyPr>
          <a:lstStyle/>
          <a:p>
            <a:endParaRPr sz="1758"/>
          </a:p>
        </p:txBody>
      </p:sp>
      <p:sp>
        <p:nvSpPr>
          <p:cNvPr id="3152" name="object 155"/>
          <p:cNvSpPr/>
          <p:nvPr/>
        </p:nvSpPr>
        <p:spPr>
          <a:xfrm>
            <a:off x="6815667" y="6195466"/>
            <a:ext cx="4428" cy="29177"/>
          </a:xfrm>
          <a:custGeom>
            <a:avLst/>
            <a:gdLst/>
            <a:ahLst/>
            <a:cxnLst/>
            <a:rect l="l" t="t" r="r" b="b"/>
            <a:pathLst>
              <a:path w="4535" h="29879">
                <a:moveTo>
                  <a:pt x="788" y="29879"/>
                </a:moveTo>
                <a:lnTo>
                  <a:pt x="0" y="22409"/>
                </a:lnTo>
                <a:lnTo>
                  <a:pt x="4535" y="0"/>
                </a:lnTo>
                <a:lnTo>
                  <a:pt x="3943" y="9892"/>
                </a:lnTo>
                <a:lnTo>
                  <a:pt x="788" y="29879"/>
                </a:lnTo>
                <a:close/>
              </a:path>
            </a:pathLst>
          </a:custGeom>
          <a:solidFill>
            <a:srgbClr val="4A454E"/>
          </a:solidFill>
        </p:spPr>
        <p:txBody>
          <a:bodyPr wrap="square" lIns="0" tIns="0" rIns="0" bIns="0" rtlCol="0">
            <a:noAutofit/>
          </a:bodyPr>
          <a:lstStyle/>
          <a:p>
            <a:endParaRPr sz="1758"/>
          </a:p>
        </p:txBody>
      </p:sp>
      <p:sp>
        <p:nvSpPr>
          <p:cNvPr id="3153" name="object 156"/>
          <p:cNvSpPr/>
          <p:nvPr/>
        </p:nvSpPr>
        <p:spPr>
          <a:xfrm>
            <a:off x="6769073" y="5958287"/>
            <a:ext cx="24262" cy="24248"/>
          </a:xfrm>
          <a:custGeom>
            <a:avLst/>
            <a:gdLst/>
            <a:ahLst/>
            <a:cxnLst/>
            <a:rect l="l" t="t" r="r" b="b"/>
            <a:pathLst>
              <a:path w="24846" h="24832">
                <a:moveTo>
                  <a:pt x="788" y="5652"/>
                </a:moveTo>
                <a:lnTo>
                  <a:pt x="1971" y="13526"/>
                </a:lnTo>
                <a:lnTo>
                  <a:pt x="6901" y="18371"/>
                </a:lnTo>
                <a:lnTo>
                  <a:pt x="14986" y="17766"/>
                </a:lnTo>
                <a:lnTo>
                  <a:pt x="18733" y="17362"/>
                </a:lnTo>
                <a:lnTo>
                  <a:pt x="24846" y="17564"/>
                </a:lnTo>
                <a:lnTo>
                  <a:pt x="20103" y="24755"/>
                </a:lnTo>
                <a:lnTo>
                  <a:pt x="14197" y="24832"/>
                </a:lnTo>
                <a:lnTo>
                  <a:pt x="1831" y="21872"/>
                </a:lnTo>
                <a:lnTo>
                  <a:pt x="0" y="0"/>
                </a:lnTo>
                <a:lnTo>
                  <a:pt x="788" y="5652"/>
                </a:lnTo>
                <a:close/>
              </a:path>
            </a:pathLst>
          </a:custGeom>
          <a:solidFill>
            <a:srgbClr val="4A454E"/>
          </a:solidFill>
        </p:spPr>
        <p:txBody>
          <a:bodyPr wrap="square" lIns="0" tIns="0" rIns="0" bIns="0" rtlCol="0">
            <a:noAutofit/>
          </a:bodyPr>
          <a:lstStyle/>
          <a:p>
            <a:endParaRPr sz="1758"/>
          </a:p>
        </p:txBody>
      </p:sp>
      <p:sp>
        <p:nvSpPr>
          <p:cNvPr id="3154" name="object 157"/>
          <p:cNvSpPr/>
          <p:nvPr/>
        </p:nvSpPr>
        <p:spPr>
          <a:xfrm>
            <a:off x="6303278" y="5884359"/>
            <a:ext cx="680853" cy="357888"/>
          </a:xfrm>
          <a:custGeom>
            <a:avLst/>
            <a:gdLst/>
            <a:ahLst/>
            <a:cxnLst/>
            <a:rect l="l" t="t" r="r" b="b"/>
            <a:pathLst>
              <a:path w="697244" h="366504">
                <a:moveTo>
                  <a:pt x="31628" y="150506"/>
                </a:moveTo>
                <a:lnTo>
                  <a:pt x="28011" y="138807"/>
                </a:lnTo>
                <a:lnTo>
                  <a:pt x="26573" y="126104"/>
                </a:lnTo>
                <a:lnTo>
                  <a:pt x="27033" y="112569"/>
                </a:lnTo>
                <a:lnTo>
                  <a:pt x="28001" y="104779"/>
                </a:lnTo>
                <a:lnTo>
                  <a:pt x="32882" y="92846"/>
                </a:lnTo>
                <a:lnTo>
                  <a:pt x="42594" y="84495"/>
                </a:lnTo>
                <a:lnTo>
                  <a:pt x="56235" y="79944"/>
                </a:lnTo>
                <a:lnTo>
                  <a:pt x="65073" y="79139"/>
                </a:lnTo>
                <a:lnTo>
                  <a:pt x="77889" y="79337"/>
                </a:lnTo>
                <a:lnTo>
                  <a:pt x="90536" y="80551"/>
                </a:lnTo>
                <a:lnTo>
                  <a:pt x="103038" y="82598"/>
                </a:lnTo>
                <a:lnTo>
                  <a:pt x="115422" y="85293"/>
                </a:lnTo>
                <a:lnTo>
                  <a:pt x="127713" y="88450"/>
                </a:lnTo>
                <a:lnTo>
                  <a:pt x="139938" y="91885"/>
                </a:lnTo>
                <a:lnTo>
                  <a:pt x="146119" y="93675"/>
                </a:lnTo>
                <a:lnTo>
                  <a:pt x="158296" y="97273"/>
                </a:lnTo>
                <a:lnTo>
                  <a:pt x="170446" y="100974"/>
                </a:lnTo>
                <a:lnTo>
                  <a:pt x="182578" y="104751"/>
                </a:lnTo>
                <a:lnTo>
                  <a:pt x="194698" y="108576"/>
                </a:lnTo>
                <a:lnTo>
                  <a:pt x="206813" y="112421"/>
                </a:lnTo>
                <a:lnTo>
                  <a:pt x="218931" y="116258"/>
                </a:lnTo>
                <a:lnTo>
                  <a:pt x="231060" y="120059"/>
                </a:lnTo>
                <a:lnTo>
                  <a:pt x="243206" y="123796"/>
                </a:lnTo>
                <a:lnTo>
                  <a:pt x="255377" y="127442"/>
                </a:lnTo>
                <a:lnTo>
                  <a:pt x="267580" y="130968"/>
                </a:lnTo>
                <a:lnTo>
                  <a:pt x="279822" y="134347"/>
                </a:lnTo>
                <a:lnTo>
                  <a:pt x="292111" y="137551"/>
                </a:lnTo>
                <a:lnTo>
                  <a:pt x="304454" y="140552"/>
                </a:lnTo>
                <a:lnTo>
                  <a:pt x="316859" y="143321"/>
                </a:lnTo>
                <a:lnTo>
                  <a:pt x="336179" y="147117"/>
                </a:lnTo>
                <a:lnTo>
                  <a:pt x="348574" y="149257"/>
                </a:lnTo>
                <a:lnTo>
                  <a:pt x="360972" y="151078"/>
                </a:lnTo>
                <a:lnTo>
                  <a:pt x="373369" y="152488"/>
                </a:lnTo>
                <a:lnTo>
                  <a:pt x="385761" y="153393"/>
                </a:lnTo>
                <a:lnTo>
                  <a:pt x="398145" y="153702"/>
                </a:lnTo>
                <a:lnTo>
                  <a:pt x="410517" y="153321"/>
                </a:lnTo>
                <a:lnTo>
                  <a:pt x="422873" y="152158"/>
                </a:lnTo>
                <a:lnTo>
                  <a:pt x="435210" y="150119"/>
                </a:lnTo>
                <a:lnTo>
                  <a:pt x="447523" y="147112"/>
                </a:lnTo>
                <a:lnTo>
                  <a:pt x="458473" y="143541"/>
                </a:lnTo>
                <a:lnTo>
                  <a:pt x="470486" y="138587"/>
                </a:lnTo>
                <a:lnTo>
                  <a:pt x="481628" y="132291"/>
                </a:lnTo>
                <a:lnTo>
                  <a:pt x="491264" y="123878"/>
                </a:lnTo>
                <a:lnTo>
                  <a:pt x="497912" y="114267"/>
                </a:lnTo>
                <a:lnTo>
                  <a:pt x="501711" y="105506"/>
                </a:lnTo>
                <a:lnTo>
                  <a:pt x="497113" y="100462"/>
                </a:lnTo>
                <a:lnTo>
                  <a:pt x="501855" y="93271"/>
                </a:lnTo>
                <a:lnTo>
                  <a:pt x="500475" y="86407"/>
                </a:lnTo>
                <a:lnTo>
                  <a:pt x="498700" y="78533"/>
                </a:lnTo>
                <a:lnTo>
                  <a:pt x="493968" y="73284"/>
                </a:lnTo>
                <a:lnTo>
                  <a:pt x="485883" y="71266"/>
                </a:lnTo>
                <a:lnTo>
                  <a:pt x="480559" y="72477"/>
                </a:lnTo>
                <a:lnTo>
                  <a:pt x="477009" y="75707"/>
                </a:lnTo>
                <a:lnTo>
                  <a:pt x="478841" y="97579"/>
                </a:lnTo>
                <a:lnTo>
                  <a:pt x="471709" y="86629"/>
                </a:lnTo>
                <a:lnTo>
                  <a:pt x="471291" y="84994"/>
                </a:lnTo>
                <a:lnTo>
                  <a:pt x="469713" y="77120"/>
                </a:lnTo>
                <a:lnTo>
                  <a:pt x="470699" y="69045"/>
                </a:lnTo>
                <a:lnTo>
                  <a:pt x="479375" y="65815"/>
                </a:lnTo>
                <a:lnTo>
                  <a:pt x="491256" y="65274"/>
                </a:lnTo>
                <a:lnTo>
                  <a:pt x="500873" y="71994"/>
                </a:lnTo>
                <a:lnTo>
                  <a:pt x="503236" y="74900"/>
                </a:lnTo>
                <a:lnTo>
                  <a:pt x="505405" y="77726"/>
                </a:lnTo>
                <a:lnTo>
                  <a:pt x="505011" y="84186"/>
                </a:lnTo>
                <a:lnTo>
                  <a:pt x="510138" y="82773"/>
                </a:lnTo>
                <a:lnTo>
                  <a:pt x="514476" y="81562"/>
                </a:lnTo>
                <a:lnTo>
                  <a:pt x="516251" y="76515"/>
                </a:lnTo>
                <a:lnTo>
                  <a:pt x="517434" y="72073"/>
                </a:lnTo>
                <a:lnTo>
                  <a:pt x="519620" y="59599"/>
                </a:lnTo>
                <a:lnTo>
                  <a:pt x="519010" y="47125"/>
                </a:lnTo>
                <a:lnTo>
                  <a:pt x="518420" y="44213"/>
                </a:lnTo>
                <a:lnTo>
                  <a:pt x="518222" y="42194"/>
                </a:lnTo>
                <a:lnTo>
                  <a:pt x="518025" y="40175"/>
                </a:lnTo>
                <a:lnTo>
                  <a:pt x="518025" y="38156"/>
                </a:lnTo>
                <a:lnTo>
                  <a:pt x="516842" y="34724"/>
                </a:lnTo>
                <a:lnTo>
                  <a:pt x="515659" y="31494"/>
                </a:lnTo>
                <a:lnTo>
                  <a:pt x="514476" y="28264"/>
                </a:lnTo>
                <a:lnTo>
                  <a:pt x="514081" y="27254"/>
                </a:lnTo>
                <a:lnTo>
                  <a:pt x="513490" y="26447"/>
                </a:lnTo>
                <a:lnTo>
                  <a:pt x="513095" y="25437"/>
                </a:lnTo>
                <a:lnTo>
                  <a:pt x="506102" y="17860"/>
                </a:lnTo>
                <a:lnTo>
                  <a:pt x="496709" y="13574"/>
                </a:lnTo>
                <a:lnTo>
                  <a:pt x="495545" y="11911"/>
                </a:lnTo>
                <a:lnTo>
                  <a:pt x="492785" y="6460"/>
                </a:lnTo>
                <a:lnTo>
                  <a:pt x="492982" y="4845"/>
                </a:lnTo>
                <a:lnTo>
                  <a:pt x="493179" y="3028"/>
                </a:lnTo>
                <a:lnTo>
                  <a:pt x="493573" y="1413"/>
                </a:lnTo>
                <a:lnTo>
                  <a:pt x="506200" y="1427"/>
                </a:lnTo>
                <a:lnTo>
                  <a:pt x="518912" y="1526"/>
                </a:lnTo>
                <a:lnTo>
                  <a:pt x="531667" y="1794"/>
                </a:lnTo>
                <a:lnTo>
                  <a:pt x="532420" y="1816"/>
                </a:lnTo>
                <a:lnTo>
                  <a:pt x="536364" y="1816"/>
                </a:lnTo>
                <a:lnTo>
                  <a:pt x="541491" y="0"/>
                </a:lnTo>
                <a:lnTo>
                  <a:pt x="543069" y="6460"/>
                </a:lnTo>
                <a:lnTo>
                  <a:pt x="540308" y="13526"/>
                </a:lnTo>
                <a:lnTo>
                  <a:pt x="536167" y="17967"/>
                </a:lnTo>
                <a:lnTo>
                  <a:pt x="527688" y="18169"/>
                </a:lnTo>
                <a:lnTo>
                  <a:pt x="520589" y="18169"/>
                </a:lnTo>
                <a:lnTo>
                  <a:pt x="520392" y="22813"/>
                </a:lnTo>
                <a:lnTo>
                  <a:pt x="524335" y="28062"/>
                </a:lnTo>
                <a:lnTo>
                  <a:pt x="524335" y="30888"/>
                </a:lnTo>
                <a:lnTo>
                  <a:pt x="523941" y="33715"/>
                </a:lnTo>
                <a:lnTo>
                  <a:pt x="526110" y="36137"/>
                </a:lnTo>
                <a:lnTo>
                  <a:pt x="526307" y="37954"/>
                </a:lnTo>
                <a:lnTo>
                  <a:pt x="526702" y="39771"/>
                </a:lnTo>
                <a:lnTo>
                  <a:pt x="527096" y="41386"/>
                </a:lnTo>
                <a:lnTo>
                  <a:pt x="527096" y="43203"/>
                </a:lnTo>
                <a:lnTo>
                  <a:pt x="527293" y="45020"/>
                </a:lnTo>
                <a:lnTo>
                  <a:pt x="527293" y="46837"/>
                </a:lnTo>
                <a:lnTo>
                  <a:pt x="526867" y="60160"/>
                </a:lnTo>
                <a:lnTo>
                  <a:pt x="524806" y="72903"/>
                </a:lnTo>
                <a:lnTo>
                  <a:pt x="519476" y="84488"/>
                </a:lnTo>
                <a:lnTo>
                  <a:pt x="511321" y="92867"/>
                </a:lnTo>
                <a:lnTo>
                  <a:pt x="509940" y="93877"/>
                </a:lnTo>
                <a:lnTo>
                  <a:pt x="509546" y="96905"/>
                </a:lnTo>
                <a:lnTo>
                  <a:pt x="506721" y="112749"/>
                </a:lnTo>
                <a:lnTo>
                  <a:pt x="500694" y="124072"/>
                </a:lnTo>
                <a:lnTo>
                  <a:pt x="491887" y="133353"/>
                </a:lnTo>
                <a:lnTo>
                  <a:pt x="480920" y="141048"/>
                </a:lnTo>
                <a:lnTo>
                  <a:pt x="467947" y="147805"/>
                </a:lnTo>
                <a:lnTo>
                  <a:pt x="455941" y="152575"/>
                </a:lnTo>
                <a:lnTo>
                  <a:pt x="443770" y="156151"/>
                </a:lnTo>
                <a:lnTo>
                  <a:pt x="431454" y="158653"/>
                </a:lnTo>
                <a:lnTo>
                  <a:pt x="419011" y="160200"/>
                </a:lnTo>
                <a:lnTo>
                  <a:pt x="406460" y="160909"/>
                </a:lnTo>
                <a:lnTo>
                  <a:pt x="393818" y="160900"/>
                </a:lnTo>
                <a:lnTo>
                  <a:pt x="381106" y="160292"/>
                </a:lnTo>
                <a:lnTo>
                  <a:pt x="368340" y="159204"/>
                </a:lnTo>
                <a:lnTo>
                  <a:pt x="350758" y="157063"/>
                </a:lnTo>
                <a:lnTo>
                  <a:pt x="338172" y="155106"/>
                </a:lnTo>
                <a:lnTo>
                  <a:pt x="325660" y="152840"/>
                </a:lnTo>
                <a:lnTo>
                  <a:pt x="313216" y="150291"/>
                </a:lnTo>
                <a:lnTo>
                  <a:pt x="300833" y="147489"/>
                </a:lnTo>
                <a:lnTo>
                  <a:pt x="288504" y="144459"/>
                </a:lnTo>
                <a:lnTo>
                  <a:pt x="276223" y="141230"/>
                </a:lnTo>
                <a:lnTo>
                  <a:pt x="263983" y="137830"/>
                </a:lnTo>
                <a:lnTo>
                  <a:pt x="251777" y="134285"/>
                </a:lnTo>
                <a:lnTo>
                  <a:pt x="239598" y="130624"/>
                </a:lnTo>
                <a:lnTo>
                  <a:pt x="227440" y="126874"/>
                </a:lnTo>
                <a:lnTo>
                  <a:pt x="215296" y="123063"/>
                </a:lnTo>
                <a:lnTo>
                  <a:pt x="203159" y="119218"/>
                </a:lnTo>
                <a:lnTo>
                  <a:pt x="191023" y="115366"/>
                </a:lnTo>
                <a:lnTo>
                  <a:pt x="178880" y="111537"/>
                </a:lnTo>
                <a:lnTo>
                  <a:pt x="166724" y="107756"/>
                </a:lnTo>
                <a:lnTo>
                  <a:pt x="144754" y="101111"/>
                </a:lnTo>
                <a:lnTo>
                  <a:pt x="132532" y="97509"/>
                </a:lnTo>
                <a:lnTo>
                  <a:pt x="120259" y="94157"/>
                </a:lnTo>
                <a:lnTo>
                  <a:pt x="107898" y="91234"/>
                </a:lnTo>
                <a:lnTo>
                  <a:pt x="95410" y="88924"/>
                </a:lnTo>
                <a:lnTo>
                  <a:pt x="82754" y="87409"/>
                </a:lnTo>
                <a:lnTo>
                  <a:pt x="63286" y="86772"/>
                </a:lnTo>
                <a:lnTo>
                  <a:pt x="50837" y="88871"/>
                </a:lnTo>
                <a:lnTo>
                  <a:pt x="40491" y="96026"/>
                </a:lnTo>
                <a:lnTo>
                  <a:pt x="35889" y="103769"/>
                </a:lnTo>
                <a:lnTo>
                  <a:pt x="33645" y="113951"/>
                </a:lnTo>
                <a:lnTo>
                  <a:pt x="33779" y="126749"/>
                </a:lnTo>
                <a:lnTo>
                  <a:pt x="36348" y="140347"/>
                </a:lnTo>
                <a:lnTo>
                  <a:pt x="41412" y="152929"/>
                </a:lnTo>
                <a:lnTo>
                  <a:pt x="49030" y="162677"/>
                </a:lnTo>
                <a:lnTo>
                  <a:pt x="61901" y="171118"/>
                </a:lnTo>
                <a:lnTo>
                  <a:pt x="73389" y="176730"/>
                </a:lnTo>
                <a:lnTo>
                  <a:pt x="85263" y="181211"/>
                </a:lnTo>
                <a:lnTo>
                  <a:pt x="97446" y="184801"/>
                </a:lnTo>
                <a:lnTo>
                  <a:pt x="109862" y="187744"/>
                </a:lnTo>
                <a:lnTo>
                  <a:pt x="129283" y="191522"/>
                </a:lnTo>
                <a:lnTo>
                  <a:pt x="141852" y="193605"/>
                </a:lnTo>
                <a:lnTo>
                  <a:pt x="154441" y="195440"/>
                </a:lnTo>
                <a:lnTo>
                  <a:pt x="167050" y="197047"/>
                </a:lnTo>
                <a:lnTo>
                  <a:pt x="179677" y="198446"/>
                </a:lnTo>
                <a:lnTo>
                  <a:pt x="192319" y="199659"/>
                </a:lnTo>
                <a:lnTo>
                  <a:pt x="204976" y="200708"/>
                </a:lnTo>
                <a:lnTo>
                  <a:pt x="217645" y="201613"/>
                </a:lnTo>
                <a:lnTo>
                  <a:pt x="230324" y="202394"/>
                </a:lnTo>
                <a:lnTo>
                  <a:pt x="243011" y="203074"/>
                </a:lnTo>
                <a:lnTo>
                  <a:pt x="255706" y="203674"/>
                </a:lnTo>
                <a:lnTo>
                  <a:pt x="268406" y="204214"/>
                </a:lnTo>
                <a:lnTo>
                  <a:pt x="281108" y="204715"/>
                </a:lnTo>
                <a:lnTo>
                  <a:pt x="304336" y="205581"/>
                </a:lnTo>
                <a:lnTo>
                  <a:pt x="317028" y="206006"/>
                </a:lnTo>
                <a:lnTo>
                  <a:pt x="329721" y="206398"/>
                </a:lnTo>
                <a:lnTo>
                  <a:pt x="342416" y="206767"/>
                </a:lnTo>
                <a:lnTo>
                  <a:pt x="355112" y="207122"/>
                </a:lnTo>
                <a:lnTo>
                  <a:pt x="367809" y="207471"/>
                </a:lnTo>
                <a:lnTo>
                  <a:pt x="380506" y="207823"/>
                </a:lnTo>
                <a:lnTo>
                  <a:pt x="393203" y="208186"/>
                </a:lnTo>
                <a:lnTo>
                  <a:pt x="405899" y="208569"/>
                </a:lnTo>
                <a:lnTo>
                  <a:pt x="418595" y="208982"/>
                </a:lnTo>
                <a:lnTo>
                  <a:pt x="431288" y="209431"/>
                </a:lnTo>
                <a:lnTo>
                  <a:pt x="443980" y="209927"/>
                </a:lnTo>
                <a:lnTo>
                  <a:pt x="456669" y="210477"/>
                </a:lnTo>
                <a:lnTo>
                  <a:pt x="469356" y="211091"/>
                </a:lnTo>
                <a:lnTo>
                  <a:pt x="482039" y="211777"/>
                </a:lnTo>
                <a:lnTo>
                  <a:pt x="494718" y="212543"/>
                </a:lnTo>
                <a:lnTo>
                  <a:pt x="507393" y="213399"/>
                </a:lnTo>
                <a:lnTo>
                  <a:pt x="520064" y="214353"/>
                </a:lnTo>
                <a:lnTo>
                  <a:pt x="532729" y="215414"/>
                </a:lnTo>
                <a:lnTo>
                  <a:pt x="543660" y="216422"/>
                </a:lnTo>
                <a:lnTo>
                  <a:pt x="556352" y="217714"/>
                </a:lnTo>
                <a:lnTo>
                  <a:pt x="569011" y="219176"/>
                </a:lnTo>
                <a:lnTo>
                  <a:pt x="581619" y="220887"/>
                </a:lnTo>
                <a:lnTo>
                  <a:pt x="594162" y="222930"/>
                </a:lnTo>
                <a:lnTo>
                  <a:pt x="606622" y="225386"/>
                </a:lnTo>
                <a:lnTo>
                  <a:pt x="618984" y="228338"/>
                </a:lnTo>
                <a:lnTo>
                  <a:pt x="631230" y="231866"/>
                </a:lnTo>
                <a:lnTo>
                  <a:pt x="643345" y="236052"/>
                </a:lnTo>
                <a:lnTo>
                  <a:pt x="659457" y="243161"/>
                </a:lnTo>
                <a:lnTo>
                  <a:pt x="670483" y="249934"/>
                </a:lnTo>
                <a:lnTo>
                  <a:pt x="680153" y="258228"/>
                </a:lnTo>
                <a:lnTo>
                  <a:pt x="688158" y="268332"/>
                </a:lnTo>
                <a:lnTo>
                  <a:pt x="694189" y="280535"/>
                </a:lnTo>
                <a:lnTo>
                  <a:pt x="697244" y="293471"/>
                </a:lnTo>
                <a:lnTo>
                  <a:pt x="697173" y="305646"/>
                </a:lnTo>
                <a:lnTo>
                  <a:pt x="694446" y="317502"/>
                </a:lnTo>
                <a:lnTo>
                  <a:pt x="689209" y="328591"/>
                </a:lnTo>
                <a:lnTo>
                  <a:pt x="681609" y="338461"/>
                </a:lnTo>
                <a:lnTo>
                  <a:pt x="672427" y="346235"/>
                </a:lnTo>
                <a:lnTo>
                  <a:pt x="660998" y="353241"/>
                </a:lnTo>
                <a:lnTo>
                  <a:pt x="649282" y="358587"/>
                </a:lnTo>
                <a:lnTo>
                  <a:pt x="637311" y="362429"/>
                </a:lnTo>
                <a:lnTo>
                  <a:pt x="625112" y="364925"/>
                </a:lnTo>
                <a:lnTo>
                  <a:pt x="612716" y="366231"/>
                </a:lnTo>
                <a:lnTo>
                  <a:pt x="600153" y="366504"/>
                </a:lnTo>
                <a:lnTo>
                  <a:pt x="587451" y="365902"/>
                </a:lnTo>
                <a:lnTo>
                  <a:pt x="574640" y="364580"/>
                </a:lnTo>
                <a:lnTo>
                  <a:pt x="556412" y="361662"/>
                </a:lnTo>
                <a:lnTo>
                  <a:pt x="544095" y="358407"/>
                </a:lnTo>
                <a:lnTo>
                  <a:pt x="535378" y="354715"/>
                </a:lnTo>
                <a:lnTo>
                  <a:pt x="533012" y="354109"/>
                </a:lnTo>
                <a:lnTo>
                  <a:pt x="518476" y="357039"/>
                </a:lnTo>
                <a:lnTo>
                  <a:pt x="505931" y="358720"/>
                </a:lnTo>
                <a:lnTo>
                  <a:pt x="493403" y="359643"/>
                </a:lnTo>
                <a:lnTo>
                  <a:pt x="480894" y="359899"/>
                </a:lnTo>
                <a:lnTo>
                  <a:pt x="468404" y="359574"/>
                </a:lnTo>
                <a:lnTo>
                  <a:pt x="455931" y="358758"/>
                </a:lnTo>
                <a:lnTo>
                  <a:pt x="443477" y="357540"/>
                </a:lnTo>
                <a:lnTo>
                  <a:pt x="431041" y="356007"/>
                </a:lnTo>
                <a:lnTo>
                  <a:pt x="418623" y="354250"/>
                </a:lnTo>
                <a:lnTo>
                  <a:pt x="406224" y="352355"/>
                </a:lnTo>
                <a:lnTo>
                  <a:pt x="393842" y="350412"/>
                </a:lnTo>
                <a:lnTo>
                  <a:pt x="389061" y="349667"/>
                </a:lnTo>
                <a:lnTo>
                  <a:pt x="371164" y="346993"/>
                </a:lnTo>
                <a:lnTo>
                  <a:pt x="353264" y="344539"/>
                </a:lnTo>
                <a:lnTo>
                  <a:pt x="335361" y="342303"/>
                </a:lnTo>
                <a:lnTo>
                  <a:pt x="317453" y="340282"/>
                </a:lnTo>
                <a:lnTo>
                  <a:pt x="299542" y="338472"/>
                </a:lnTo>
                <a:lnTo>
                  <a:pt x="281626" y="336870"/>
                </a:lnTo>
                <a:lnTo>
                  <a:pt x="263705" y="335474"/>
                </a:lnTo>
                <a:lnTo>
                  <a:pt x="245779" y="334279"/>
                </a:lnTo>
                <a:lnTo>
                  <a:pt x="227848" y="333283"/>
                </a:lnTo>
                <a:lnTo>
                  <a:pt x="209911" y="332482"/>
                </a:lnTo>
                <a:lnTo>
                  <a:pt x="191969" y="331873"/>
                </a:lnTo>
                <a:lnTo>
                  <a:pt x="174020" y="331454"/>
                </a:lnTo>
                <a:lnTo>
                  <a:pt x="156065" y="331221"/>
                </a:lnTo>
                <a:lnTo>
                  <a:pt x="138102" y="331170"/>
                </a:lnTo>
                <a:lnTo>
                  <a:pt x="120133" y="331299"/>
                </a:lnTo>
                <a:lnTo>
                  <a:pt x="102156" y="331604"/>
                </a:lnTo>
                <a:lnTo>
                  <a:pt x="84172" y="332083"/>
                </a:lnTo>
                <a:lnTo>
                  <a:pt x="66180" y="332731"/>
                </a:lnTo>
                <a:lnTo>
                  <a:pt x="48179" y="333547"/>
                </a:lnTo>
                <a:lnTo>
                  <a:pt x="30170" y="334526"/>
                </a:lnTo>
                <a:lnTo>
                  <a:pt x="17768" y="334491"/>
                </a:lnTo>
                <a:lnTo>
                  <a:pt x="5566" y="336288"/>
                </a:lnTo>
                <a:lnTo>
                  <a:pt x="3155" y="337352"/>
                </a:lnTo>
                <a:lnTo>
                  <a:pt x="0" y="333920"/>
                </a:lnTo>
                <a:lnTo>
                  <a:pt x="0" y="330286"/>
                </a:lnTo>
                <a:lnTo>
                  <a:pt x="3155" y="326854"/>
                </a:lnTo>
                <a:lnTo>
                  <a:pt x="15852" y="326698"/>
                </a:lnTo>
                <a:lnTo>
                  <a:pt x="28549" y="326510"/>
                </a:lnTo>
                <a:lnTo>
                  <a:pt x="41247" y="326138"/>
                </a:lnTo>
                <a:lnTo>
                  <a:pt x="43382" y="326047"/>
                </a:lnTo>
                <a:lnTo>
                  <a:pt x="56068" y="325525"/>
                </a:lnTo>
                <a:lnTo>
                  <a:pt x="68754" y="325039"/>
                </a:lnTo>
                <a:lnTo>
                  <a:pt x="81440" y="324598"/>
                </a:lnTo>
                <a:lnTo>
                  <a:pt x="94126" y="324207"/>
                </a:lnTo>
                <a:lnTo>
                  <a:pt x="106812" y="323875"/>
                </a:lnTo>
                <a:lnTo>
                  <a:pt x="119497" y="323607"/>
                </a:lnTo>
                <a:lnTo>
                  <a:pt x="132183" y="323412"/>
                </a:lnTo>
                <a:lnTo>
                  <a:pt x="144869" y="323295"/>
                </a:lnTo>
                <a:lnTo>
                  <a:pt x="157555" y="323265"/>
                </a:lnTo>
                <a:lnTo>
                  <a:pt x="170241" y="323328"/>
                </a:lnTo>
                <a:lnTo>
                  <a:pt x="182927" y="323491"/>
                </a:lnTo>
                <a:lnTo>
                  <a:pt x="195613" y="323762"/>
                </a:lnTo>
                <a:lnTo>
                  <a:pt x="208299" y="324146"/>
                </a:lnTo>
                <a:lnTo>
                  <a:pt x="220985" y="324653"/>
                </a:lnTo>
                <a:lnTo>
                  <a:pt x="233671" y="325287"/>
                </a:lnTo>
                <a:lnTo>
                  <a:pt x="246357" y="326058"/>
                </a:lnTo>
                <a:lnTo>
                  <a:pt x="270181" y="327886"/>
                </a:lnTo>
                <a:lnTo>
                  <a:pt x="282818" y="329049"/>
                </a:lnTo>
                <a:lnTo>
                  <a:pt x="295443" y="330329"/>
                </a:lnTo>
                <a:lnTo>
                  <a:pt x="308060" y="331712"/>
                </a:lnTo>
                <a:lnTo>
                  <a:pt x="320669" y="333184"/>
                </a:lnTo>
                <a:lnTo>
                  <a:pt x="333272" y="334730"/>
                </a:lnTo>
                <a:lnTo>
                  <a:pt x="345872" y="336337"/>
                </a:lnTo>
                <a:lnTo>
                  <a:pt x="358468" y="337991"/>
                </a:lnTo>
                <a:lnTo>
                  <a:pt x="371063" y="339677"/>
                </a:lnTo>
                <a:lnTo>
                  <a:pt x="383658" y="341381"/>
                </a:lnTo>
                <a:lnTo>
                  <a:pt x="396255" y="343089"/>
                </a:lnTo>
                <a:lnTo>
                  <a:pt x="408856" y="344787"/>
                </a:lnTo>
                <a:lnTo>
                  <a:pt x="421461" y="346461"/>
                </a:lnTo>
                <a:lnTo>
                  <a:pt x="436869" y="348419"/>
                </a:lnTo>
                <a:lnTo>
                  <a:pt x="449375" y="349780"/>
                </a:lnTo>
                <a:lnTo>
                  <a:pt x="461891" y="350836"/>
                </a:lnTo>
                <a:lnTo>
                  <a:pt x="474428" y="351502"/>
                </a:lnTo>
                <a:lnTo>
                  <a:pt x="487003" y="351691"/>
                </a:lnTo>
                <a:lnTo>
                  <a:pt x="499627" y="351316"/>
                </a:lnTo>
                <a:lnTo>
                  <a:pt x="512315" y="350291"/>
                </a:lnTo>
                <a:lnTo>
                  <a:pt x="525081" y="348530"/>
                </a:lnTo>
                <a:lnTo>
                  <a:pt x="525519" y="348456"/>
                </a:lnTo>
                <a:lnTo>
                  <a:pt x="528674" y="328469"/>
                </a:lnTo>
                <a:lnTo>
                  <a:pt x="529857" y="334526"/>
                </a:lnTo>
                <a:lnTo>
                  <a:pt x="528476" y="343005"/>
                </a:lnTo>
                <a:lnTo>
                  <a:pt x="536956" y="344217"/>
                </a:lnTo>
                <a:lnTo>
                  <a:pt x="546417" y="339010"/>
                </a:lnTo>
                <a:lnTo>
                  <a:pt x="552589" y="326060"/>
                </a:lnTo>
                <a:lnTo>
                  <a:pt x="553126" y="321201"/>
                </a:lnTo>
                <a:lnTo>
                  <a:pt x="552928" y="313934"/>
                </a:lnTo>
                <a:lnTo>
                  <a:pt x="551745" y="306867"/>
                </a:lnTo>
                <a:lnTo>
                  <a:pt x="542674" y="307675"/>
                </a:lnTo>
                <a:lnTo>
                  <a:pt x="531040" y="308886"/>
                </a:lnTo>
                <a:lnTo>
                  <a:pt x="529265" y="318577"/>
                </a:lnTo>
                <a:lnTo>
                  <a:pt x="524730" y="340986"/>
                </a:lnTo>
                <a:lnTo>
                  <a:pt x="520786" y="334930"/>
                </a:lnTo>
                <a:lnTo>
                  <a:pt x="521180" y="327662"/>
                </a:lnTo>
                <a:lnTo>
                  <a:pt x="523757" y="314094"/>
                </a:lnTo>
                <a:lnTo>
                  <a:pt x="531479" y="304023"/>
                </a:lnTo>
                <a:lnTo>
                  <a:pt x="537153" y="300811"/>
                </a:lnTo>
                <a:lnTo>
                  <a:pt x="544252" y="297783"/>
                </a:lnTo>
                <a:lnTo>
                  <a:pt x="551351" y="299398"/>
                </a:lnTo>
                <a:lnTo>
                  <a:pt x="556083" y="305858"/>
                </a:lnTo>
                <a:lnTo>
                  <a:pt x="560815" y="317371"/>
                </a:lnTo>
                <a:lnTo>
                  <a:pt x="559882" y="329058"/>
                </a:lnTo>
                <a:lnTo>
                  <a:pt x="556281" y="337554"/>
                </a:lnTo>
                <a:lnTo>
                  <a:pt x="553914" y="341996"/>
                </a:lnTo>
                <a:lnTo>
                  <a:pt x="549576" y="345630"/>
                </a:lnTo>
                <a:lnTo>
                  <a:pt x="544843" y="351081"/>
                </a:lnTo>
                <a:lnTo>
                  <a:pt x="557453" y="353827"/>
                </a:lnTo>
                <a:lnTo>
                  <a:pt x="569965" y="356157"/>
                </a:lnTo>
                <a:lnTo>
                  <a:pt x="582368" y="357923"/>
                </a:lnTo>
                <a:lnTo>
                  <a:pt x="594654" y="358975"/>
                </a:lnTo>
                <a:lnTo>
                  <a:pt x="606810" y="359165"/>
                </a:lnTo>
                <a:lnTo>
                  <a:pt x="618827" y="358345"/>
                </a:lnTo>
                <a:lnTo>
                  <a:pt x="630695" y="356365"/>
                </a:lnTo>
                <a:lnTo>
                  <a:pt x="642402" y="353078"/>
                </a:lnTo>
                <a:lnTo>
                  <a:pt x="653939" y="348334"/>
                </a:lnTo>
                <a:lnTo>
                  <a:pt x="665294" y="341985"/>
                </a:lnTo>
                <a:lnTo>
                  <a:pt x="679338" y="330142"/>
                </a:lnTo>
                <a:lnTo>
                  <a:pt x="685754" y="320004"/>
                </a:lnTo>
                <a:lnTo>
                  <a:pt x="689319" y="308851"/>
                </a:lnTo>
                <a:lnTo>
                  <a:pt x="690042" y="297182"/>
                </a:lnTo>
                <a:lnTo>
                  <a:pt x="687933" y="285495"/>
                </a:lnTo>
                <a:lnTo>
                  <a:pt x="683001" y="274289"/>
                </a:lnTo>
                <a:lnTo>
                  <a:pt x="675256" y="264063"/>
                </a:lnTo>
                <a:lnTo>
                  <a:pt x="662749" y="253714"/>
                </a:lnTo>
                <a:lnTo>
                  <a:pt x="651641" y="247401"/>
                </a:lnTo>
                <a:lnTo>
                  <a:pt x="639893" y="242516"/>
                </a:lnTo>
                <a:lnTo>
                  <a:pt x="627702" y="238664"/>
                </a:lnTo>
                <a:lnTo>
                  <a:pt x="615263" y="235452"/>
                </a:lnTo>
                <a:lnTo>
                  <a:pt x="602573" y="232573"/>
                </a:lnTo>
                <a:lnTo>
                  <a:pt x="590061" y="230118"/>
                </a:lnTo>
                <a:lnTo>
                  <a:pt x="577512" y="227999"/>
                </a:lnTo>
                <a:lnTo>
                  <a:pt x="564932" y="226180"/>
                </a:lnTo>
                <a:lnTo>
                  <a:pt x="552323" y="224626"/>
                </a:lnTo>
                <a:lnTo>
                  <a:pt x="539692" y="223303"/>
                </a:lnTo>
                <a:lnTo>
                  <a:pt x="527042" y="222174"/>
                </a:lnTo>
                <a:lnTo>
                  <a:pt x="514378" y="221205"/>
                </a:lnTo>
                <a:lnTo>
                  <a:pt x="501704" y="220361"/>
                </a:lnTo>
                <a:lnTo>
                  <a:pt x="489024" y="219606"/>
                </a:lnTo>
                <a:lnTo>
                  <a:pt x="472346" y="218705"/>
                </a:lnTo>
                <a:lnTo>
                  <a:pt x="458414" y="218038"/>
                </a:lnTo>
                <a:lnTo>
                  <a:pt x="444483" y="217439"/>
                </a:lnTo>
                <a:lnTo>
                  <a:pt x="430552" y="216899"/>
                </a:lnTo>
                <a:lnTo>
                  <a:pt x="416622" y="216406"/>
                </a:lnTo>
                <a:lnTo>
                  <a:pt x="402692" y="215953"/>
                </a:lnTo>
                <a:lnTo>
                  <a:pt x="388764" y="215528"/>
                </a:lnTo>
                <a:lnTo>
                  <a:pt x="374836" y="215122"/>
                </a:lnTo>
                <a:lnTo>
                  <a:pt x="360910" y="214725"/>
                </a:lnTo>
                <a:lnTo>
                  <a:pt x="346985" y="214328"/>
                </a:lnTo>
                <a:lnTo>
                  <a:pt x="333062" y="213919"/>
                </a:lnTo>
                <a:lnTo>
                  <a:pt x="319140" y="213491"/>
                </a:lnTo>
                <a:lnTo>
                  <a:pt x="305220" y="213032"/>
                </a:lnTo>
                <a:lnTo>
                  <a:pt x="291301" y="212533"/>
                </a:lnTo>
                <a:lnTo>
                  <a:pt x="277385" y="211984"/>
                </a:lnTo>
                <a:lnTo>
                  <a:pt x="263471" y="211375"/>
                </a:lnTo>
                <a:lnTo>
                  <a:pt x="249560" y="210697"/>
                </a:lnTo>
                <a:lnTo>
                  <a:pt x="235651" y="209939"/>
                </a:lnTo>
                <a:lnTo>
                  <a:pt x="221744" y="209091"/>
                </a:lnTo>
                <a:lnTo>
                  <a:pt x="207841" y="208145"/>
                </a:lnTo>
                <a:lnTo>
                  <a:pt x="195136" y="207222"/>
                </a:lnTo>
                <a:lnTo>
                  <a:pt x="182442" y="206198"/>
                </a:lnTo>
                <a:lnTo>
                  <a:pt x="169768" y="205020"/>
                </a:lnTo>
                <a:lnTo>
                  <a:pt x="157124" y="203635"/>
                </a:lnTo>
                <a:lnTo>
                  <a:pt x="144520" y="201988"/>
                </a:lnTo>
                <a:lnTo>
                  <a:pt x="131966" y="200027"/>
                </a:lnTo>
                <a:lnTo>
                  <a:pt x="119473" y="197696"/>
                </a:lnTo>
                <a:lnTo>
                  <a:pt x="107050" y="194943"/>
                </a:lnTo>
                <a:lnTo>
                  <a:pt x="94707" y="191713"/>
                </a:lnTo>
                <a:lnTo>
                  <a:pt x="82455" y="187954"/>
                </a:lnTo>
                <a:lnTo>
                  <a:pt x="72566" y="184524"/>
                </a:lnTo>
                <a:lnTo>
                  <a:pt x="58369" y="177862"/>
                </a:lnTo>
                <a:lnTo>
                  <a:pt x="46525" y="170206"/>
                </a:lnTo>
                <a:lnTo>
                  <a:pt x="37705" y="161030"/>
                </a:lnTo>
                <a:lnTo>
                  <a:pt x="31628" y="150506"/>
                </a:lnTo>
                <a:close/>
              </a:path>
            </a:pathLst>
          </a:custGeom>
          <a:solidFill>
            <a:srgbClr val="4A454E"/>
          </a:solidFill>
        </p:spPr>
        <p:txBody>
          <a:bodyPr wrap="square" lIns="0" tIns="0" rIns="0" bIns="0" rtlCol="0">
            <a:noAutofit/>
          </a:bodyPr>
          <a:lstStyle/>
          <a:p>
            <a:endParaRPr sz="1758"/>
          </a:p>
        </p:txBody>
      </p:sp>
      <p:sp>
        <p:nvSpPr>
          <p:cNvPr id="3155" name="object 158"/>
          <p:cNvSpPr/>
          <p:nvPr/>
        </p:nvSpPr>
        <p:spPr>
          <a:xfrm>
            <a:off x="6164681" y="6158831"/>
            <a:ext cx="141671" cy="90086"/>
          </a:xfrm>
          <a:custGeom>
            <a:avLst/>
            <a:gdLst/>
            <a:ahLst/>
            <a:cxnLst/>
            <a:rect l="l" t="t" r="r" b="b"/>
            <a:pathLst>
              <a:path w="145082" h="92255">
                <a:moveTo>
                  <a:pt x="108010" y="30431"/>
                </a:moveTo>
                <a:lnTo>
                  <a:pt x="113926" y="28614"/>
                </a:lnTo>
                <a:lnTo>
                  <a:pt x="118264" y="28614"/>
                </a:lnTo>
                <a:lnTo>
                  <a:pt x="122602" y="28412"/>
                </a:lnTo>
                <a:lnTo>
                  <a:pt x="127138" y="28412"/>
                </a:lnTo>
                <a:lnTo>
                  <a:pt x="129504" y="28614"/>
                </a:lnTo>
                <a:lnTo>
                  <a:pt x="132462" y="30633"/>
                </a:lnTo>
                <a:lnTo>
                  <a:pt x="134039" y="26797"/>
                </a:lnTo>
                <a:lnTo>
                  <a:pt x="136209" y="25586"/>
                </a:lnTo>
                <a:lnTo>
                  <a:pt x="138181" y="24173"/>
                </a:lnTo>
                <a:lnTo>
                  <a:pt x="140152" y="22759"/>
                </a:lnTo>
                <a:lnTo>
                  <a:pt x="141138" y="23567"/>
                </a:lnTo>
                <a:lnTo>
                  <a:pt x="141927" y="24173"/>
                </a:lnTo>
                <a:lnTo>
                  <a:pt x="142716" y="24980"/>
                </a:lnTo>
                <a:lnTo>
                  <a:pt x="143308" y="25586"/>
                </a:lnTo>
                <a:lnTo>
                  <a:pt x="143899" y="26191"/>
                </a:lnTo>
                <a:lnTo>
                  <a:pt x="144491" y="26797"/>
                </a:lnTo>
                <a:lnTo>
                  <a:pt x="144688" y="33257"/>
                </a:lnTo>
                <a:lnTo>
                  <a:pt x="144885" y="39516"/>
                </a:lnTo>
                <a:lnTo>
                  <a:pt x="145082" y="45774"/>
                </a:lnTo>
                <a:lnTo>
                  <a:pt x="141927" y="49207"/>
                </a:lnTo>
                <a:lnTo>
                  <a:pt x="141927" y="52840"/>
                </a:lnTo>
                <a:lnTo>
                  <a:pt x="145082" y="56273"/>
                </a:lnTo>
                <a:lnTo>
                  <a:pt x="144688" y="59099"/>
                </a:lnTo>
                <a:lnTo>
                  <a:pt x="144491" y="61723"/>
                </a:lnTo>
                <a:lnTo>
                  <a:pt x="144096" y="64550"/>
                </a:lnTo>
                <a:lnTo>
                  <a:pt x="143308" y="64752"/>
                </a:lnTo>
                <a:lnTo>
                  <a:pt x="142716" y="65357"/>
                </a:lnTo>
                <a:lnTo>
                  <a:pt x="142716" y="66367"/>
                </a:lnTo>
                <a:lnTo>
                  <a:pt x="141927" y="66973"/>
                </a:lnTo>
                <a:lnTo>
                  <a:pt x="141138" y="67578"/>
                </a:lnTo>
                <a:lnTo>
                  <a:pt x="140350" y="68184"/>
                </a:lnTo>
                <a:lnTo>
                  <a:pt x="132856" y="63540"/>
                </a:lnTo>
                <a:lnTo>
                  <a:pt x="124771" y="63540"/>
                </a:lnTo>
                <a:lnTo>
                  <a:pt x="116489" y="64752"/>
                </a:lnTo>
                <a:lnTo>
                  <a:pt x="111559" y="63540"/>
                </a:lnTo>
                <a:lnTo>
                  <a:pt x="108996" y="63944"/>
                </a:lnTo>
                <a:lnTo>
                  <a:pt x="108207" y="70607"/>
                </a:lnTo>
                <a:lnTo>
                  <a:pt x="103347" y="84899"/>
                </a:lnTo>
                <a:lnTo>
                  <a:pt x="92938" y="91262"/>
                </a:lnTo>
                <a:lnTo>
                  <a:pt x="83558" y="92208"/>
                </a:lnTo>
                <a:lnTo>
                  <a:pt x="70859" y="92227"/>
                </a:lnTo>
                <a:lnTo>
                  <a:pt x="58159" y="92255"/>
                </a:lnTo>
                <a:lnTo>
                  <a:pt x="45460" y="92249"/>
                </a:lnTo>
                <a:lnTo>
                  <a:pt x="32761" y="92167"/>
                </a:lnTo>
                <a:lnTo>
                  <a:pt x="22034" y="92007"/>
                </a:lnTo>
                <a:lnTo>
                  <a:pt x="8169" y="88118"/>
                </a:lnTo>
                <a:lnTo>
                  <a:pt x="1110" y="77105"/>
                </a:lnTo>
                <a:lnTo>
                  <a:pt x="145" y="69597"/>
                </a:lnTo>
                <a:lnTo>
                  <a:pt x="27" y="56949"/>
                </a:lnTo>
                <a:lnTo>
                  <a:pt x="0" y="44276"/>
                </a:lnTo>
                <a:lnTo>
                  <a:pt x="64" y="31550"/>
                </a:lnTo>
                <a:lnTo>
                  <a:pt x="145" y="23971"/>
                </a:lnTo>
                <a:lnTo>
                  <a:pt x="3756" y="9471"/>
                </a:lnTo>
                <a:lnTo>
                  <a:pt x="13822" y="1664"/>
                </a:lnTo>
                <a:lnTo>
                  <a:pt x="23809" y="148"/>
                </a:lnTo>
                <a:lnTo>
                  <a:pt x="36549" y="46"/>
                </a:lnTo>
                <a:lnTo>
                  <a:pt x="49277" y="0"/>
                </a:lnTo>
                <a:lnTo>
                  <a:pt x="61982" y="10"/>
                </a:lnTo>
                <a:lnTo>
                  <a:pt x="74651" y="76"/>
                </a:lnTo>
                <a:lnTo>
                  <a:pt x="82769" y="148"/>
                </a:lnTo>
                <a:lnTo>
                  <a:pt x="97069" y="3025"/>
                </a:lnTo>
                <a:lnTo>
                  <a:pt x="105373" y="12119"/>
                </a:lnTo>
                <a:lnTo>
                  <a:pt x="108404" y="22759"/>
                </a:lnTo>
                <a:lnTo>
                  <a:pt x="108996" y="26191"/>
                </a:lnTo>
                <a:lnTo>
                  <a:pt x="108010" y="30431"/>
                </a:lnTo>
                <a:close/>
              </a:path>
            </a:pathLst>
          </a:custGeom>
          <a:solidFill>
            <a:srgbClr val="303033"/>
          </a:solidFill>
        </p:spPr>
        <p:txBody>
          <a:bodyPr wrap="square" lIns="0" tIns="0" rIns="0" bIns="0" rtlCol="0">
            <a:noAutofit/>
          </a:bodyPr>
          <a:lstStyle/>
          <a:p>
            <a:endParaRPr sz="1758"/>
          </a:p>
        </p:txBody>
      </p:sp>
      <p:sp>
        <p:nvSpPr>
          <p:cNvPr id="3156" name="object 159"/>
          <p:cNvSpPr/>
          <p:nvPr/>
        </p:nvSpPr>
        <p:spPr>
          <a:xfrm>
            <a:off x="6304043" y="6183235"/>
            <a:ext cx="1732" cy="1773"/>
          </a:xfrm>
          <a:custGeom>
            <a:avLst/>
            <a:gdLst/>
            <a:ahLst/>
            <a:cxnLst/>
            <a:rect l="l" t="t" r="r" b="b"/>
            <a:pathLst>
              <a:path w="1774" h="1816">
                <a:moveTo>
                  <a:pt x="1774" y="1816"/>
                </a:moveTo>
                <a:lnTo>
                  <a:pt x="1183" y="1211"/>
                </a:lnTo>
                <a:lnTo>
                  <a:pt x="591" y="605"/>
                </a:lnTo>
                <a:lnTo>
                  <a:pt x="0" y="0"/>
                </a:lnTo>
                <a:lnTo>
                  <a:pt x="591" y="605"/>
                </a:lnTo>
                <a:lnTo>
                  <a:pt x="1183" y="1211"/>
                </a:lnTo>
                <a:lnTo>
                  <a:pt x="1774" y="1816"/>
                </a:lnTo>
                <a:close/>
              </a:path>
            </a:pathLst>
          </a:custGeom>
          <a:solidFill>
            <a:srgbClr val="4A454E"/>
          </a:solidFill>
        </p:spPr>
        <p:txBody>
          <a:bodyPr wrap="square" lIns="0" tIns="0" rIns="0" bIns="0" rtlCol="0">
            <a:noAutofit/>
          </a:bodyPr>
          <a:lstStyle/>
          <a:p>
            <a:endParaRPr sz="1758"/>
          </a:p>
        </p:txBody>
      </p:sp>
      <p:sp>
        <p:nvSpPr>
          <p:cNvPr id="3157" name="object 160"/>
          <p:cNvSpPr/>
          <p:nvPr/>
        </p:nvSpPr>
        <p:spPr>
          <a:xfrm>
            <a:off x="6304043" y="6221866"/>
            <a:ext cx="1348" cy="1773"/>
          </a:xfrm>
          <a:custGeom>
            <a:avLst/>
            <a:gdLst/>
            <a:ahLst/>
            <a:cxnLst/>
            <a:rect l="l" t="t" r="r" b="b"/>
            <a:pathLst>
              <a:path w="1380" h="1816">
                <a:moveTo>
                  <a:pt x="0" y="1816"/>
                </a:moveTo>
                <a:lnTo>
                  <a:pt x="0" y="807"/>
                </a:lnTo>
                <a:lnTo>
                  <a:pt x="591" y="201"/>
                </a:lnTo>
                <a:lnTo>
                  <a:pt x="1380" y="0"/>
                </a:lnTo>
                <a:lnTo>
                  <a:pt x="985" y="605"/>
                </a:lnTo>
                <a:lnTo>
                  <a:pt x="591" y="1211"/>
                </a:lnTo>
                <a:lnTo>
                  <a:pt x="0" y="1816"/>
                </a:lnTo>
                <a:close/>
              </a:path>
            </a:pathLst>
          </a:custGeom>
          <a:solidFill>
            <a:srgbClr val="4A454E"/>
          </a:solidFill>
        </p:spPr>
        <p:txBody>
          <a:bodyPr wrap="square" lIns="0" tIns="0" rIns="0" bIns="0" rtlCol="0">
            <a:noAutofit/>
          </a:bodyPr>
          <a:lstStyle/>
          <a:p>
            <a:endParaRPr sz="1758"/>
          </a:p>
        </p:txBody>
      </p:sp>
      <p:sp>
        <p:nvSpPr>
          <p:cNvPr id="3158" name="object 161"/>
          <p:cNvSpPr/>
          <p:nvPr/>
        </p:nvSpPr>
        <p:spPr>
          <a:xfrm>
            <a:off x="6494117" y="5880223"/>
            <a:ext cx="71631" cy="23656"/>
          </a:xfrm>
          <a:custGeom>
            <a:avLst/>
            <a:gdLst/>
            <a:ahLst/>
            <a:cxnLst/>
            <a:rect l="l" t="t" r="r" b="b"/>
            <a:pathLst>
              <a:path w="73355" h="24226">
                <a:moveTo>
                  <a:pt x="72172" y="1816"/>
                </a:moveTo>
                <a:lnTo>
                  <a:pt x="72764" y="3432"/>
                </a:lnTo>
                <a:lnTo>
                  <a:pt x="73355" y="5249"/>
                </a:lnTo>
                <a:lnTo>
                  <a:pt x="73355" y="10700"/>
                </a:lnTo>
                <a:lnTo>
                  <a:pt x="73158" y="13324"/>
                </a:lnTo>
                <a:lnTo>
                  <a:pt x="71581" y="17564"/>
                </a:lnTo>
                <a:lnTo>
                  <a:pt x="72961" y="23822"/>
                </a:lnTo>
                <a:lnTo>
                  <a:pt x="65862" y="24226"/>
                </a:lnTo>
                <a:lnTo>
                  <a:pt x="53163" y="23976"/>
                </a:lnTo>
                <a:lnTo>
                  <a:pt x="40465" y="23776"/>
                </a:lnTo>
                <a:lnTo>
                  <a:pt x="27766" y="23611"/>
                </a:lnTo>
                <a:lnTo>
                  <a:pt x="15067" y="23465"/>
                </a:lnTo>
                <a:lnTo>
                  <a:pt x="10845" y="23418"/>
                </a:lnTo>
                <a:lnTo>
                  <a:pt x="5521" y="23418"/>
                </a:lnTo>
                <a:lnTo>
                  <a:pt x="197" y="24024"/>
                </a:lnTo>
                <a:lnTo>
                  <a:pt x="0" y="15949"/>
                </a:lnTo>
                <a:lnTo>
                  <a:pt x="394" y="12315"/>
                </a:lnTo>
                <a:lnTo>
                  <a:pt x="788" y="8681"/>
                </a:lnTo>
                <a:lnTo>
                  <a:pt x="1380" y="5047"/>
                </a:lnTo>
                <a:lnTo>
                  <a:pt x="14082" y="4798"/>
                </a:lnTo>
                <a:lnTo>
                  <a:pt x="26776" y="4266"/>
                </a:lnTo>
                <a:lnTo>
                  <a:pt x="39457" y="3444"/>
                </a:lnTo>
                <a:lnTo>
                  <a:pt x="52117" y="2325"/>
                </a:lnTo>
                <a:lnTo>
                  <a:pt x="64749" y="901"/>
                </a:lnTo>
                <a:lnTo>
                  <a:pt x="71581" y="0"/>
                </a:lnTo>
                <a:lnTo>
                  <a:pt x="72172" y="1816"/>
                </a:lnTo>
                <a:close/>
              </a:path>
            </a:pathLst>
          </a:custGeom>
          <a:solidFill>
            <a:srgbClr val="40445D"/>
          </a:solidFill>
        </p:spPr>
        <p:txBody>
          <a:bodyPr wrap="square" lIns="0" tIns="0" rIns="0" bIns="0" rtlCol="0">
            <a:noAutofit/>
          </a:bodyPr>
          <a:lstStyle/>
          <a:p>
            <a:endParaRPr sz="1758"/>
          </a:p>
        </p:txBody>
      </p:sp>
      <p:sp>
        <p:nvSpPr>
          <p:cNvPr id="3159" name="object 162"/>
          <p:cNvSpPr/>
          <p:nvPr/>
        </p:nvSpPr>
        <p:spPr>
          <a:xfrm>
            <a:off x="7020952" y="5882381"/>
            <a:ext cx="68935" cy="21893"/>
          </a:xfrm>
          <a:custGeom>
            <a:avLst/>
            <a:gdLst/>
            <a:ahLst/>
            <a:cxnLst/>
            <a:rect l="l" t="t" r="r" b="b"/>
            <a:pathLst>
              <a:path w="70595" h="22420">
                <a:moveTo>
                  <a:pt x="1971" y="3039"/>
                </a:moveTo>
                <a:lnTo>
                  <a:pt x="788" y="11"/>
                </a:lnTo>
                <a:lnTo>
                  <a:pt x="1183" y="213"/>
                </a:lnTo>
                <a:lnTo>
                  <a:pt x="1577" y="213"/>
                </a:lnTo>
                <a:lnTo>
                  <a:pt x="1971" y="415"/>
                </a:lnTo>
                <a:lnTo>
                  <a:pt x="14683" y="0"/>
                </a:lnTo>
                <a:lnTo>
                  <a:pt x="27335" y="499"/>
                </a:lnTo>
                <a:lnTo>
                  <a:pt x="39951" y="1467"/>
                </a:lnTo>
                <a:lnTo>
                  <a:pt x="52553" y="2457"/>
                </a:lnTo>
                <a:lnTo>
                  <a:pt x="65166" y="3023"/>
                </a:lnTo>
                <a:lnTo>
                  <a:pt x="69411" y="3039"/>
                </a:lnTo>
                <a:lnTo>
                  <a:pt x="69806" y="5866"/>
                </a:lnTo>
                <a:lnTo>
                  <a:pt x="70200" y="8490"/>
                </a:lnTo>
                <a:lnTo>
                  <a:pt x="70595" y="11115"/>
                </a:lnTo>
                <a:lnTo>
                  <a:pt x="70200" y="13739"/>
                </a:lnTo>
                <a:lnTo>
                  <a:pt x="69806" y="16566"/>
                </a:lnTo>
                <a:lnTo>
                  <a:pt x="69214" y="19190"/>
                </a:lnTo>
                <a:lnTo>
                  <a:pt x="68031" y="19594"/>
                </a:lnTo>
                <a:lnTo>
                  <a:pt x="66651" y="20200"/>
                </a:lnTo>
                <a:lnTo>
                  <a:pt x="65468" y="20603"/>
                </a:lnTo>
                <a:lnTo>
                  <a:pt x="52708" y="21185"/>
                </a:lnTo>
                <a:lnTo>
                  <a:pt x="40079" y="21767"/>
                </a:lnTo>
                <a:lnTo>
                  <a:pt x="39044" y="21815"/>
                </a:lnTo>
                <a:lnTo>
                  <a:pt x="30762" y="21613"/>
                </a:lnTo>
                <a:lnTo>
                  <a:pt x="22479" y="20603"/>
                </a:lnTo>
                <a:lnTo>
                  <a:pt x="14395" y="21411"/>
                </a:lnTo>
                <a:lnTo>
                  <a:pt x="4535" y="22420"/>
                </a:lnTo>
                <a:lnTo>
                  <a:pt x="0" y="18988"/>
                </a:lnTo>
                <a:lnTo>
                  <a:pt x="591" y="8692"/>
                </a:lnTo>
                <a:lnTo>
                  <a:pt x="1380" y="5866"/>
                </a:lnTo>
                <a:lnTo>
                  <a:pt x="1971" y="3039"/>
                </a:lnTo>
                <a:close/>
              </a:path>
            </a:pathLst>
          </a:custGeom>
          <a:solidFill>
            <a:srgbClr val="40445D"/>
          </a:solidFill>
        </p:spPr>
        <p:txBody>
          <a:bodyPr wrap="square" lIns="0" tIns="0" rIns="0" bIns="0" rtlCol="0">
            <a:noAutofit/>
          </a:bodyPr>
          <a:lstStyle/>
          <a:p>
            <a:endParaRPr sz="1758"/>
          </a:p>
        </p:txBody>
      </p:sp>
      <p:sp>
        <p:nvSpPr>
          <p:cNvPr id="3160" name="object 163"/>
          <p:cNvSpPr/>
          <p:nvPr/>
        </p:nvSpPr>
        <p:spPr>
          <a:xfrm>
            <a:off x="6797183" y="5441001"/>
            <a:ext cx="20411" cy="3942"/>
          </a:xfrm>
          <a:custGeom>
            <a:avLst/>
            <a:gdLst/>
            <a:ahLst/>
            <a:cxnLst/>
            <a:rect l="l" t="t" r="r" b="b"/>
            <a:pathLst>
              <a:path w="20902" h="4037">
                <a:moveTo>
                  <a:pt x="20902" y="1413"/>
                </a:moveTo>
                <a:lnTo>
                  <a:pt x="14000" y="4037"/>
                </a:lnTo>
                <a:lnTo>
                  <a:pt x="6901" y="4037"/>
                </a:lnTo>
                <a:lnTo>
                  <a:pt x="0" y="1413"/>
                </a:lnTo>
                <a:lnTo>
                  <a:pt x="6901" y="0"/>
                </a:lnTo>
                <a:lnTo>
                  <a:pt x="14000" y="0"/>
                </a:lnTo>
                <a:lnTo>
                  <a:pt x="20902" y="1413"/>
                </a:lnTo>
                <a:close/>
              </a:path>
            </a:pathLst>
          </a:custGeom>
          <a:solidFill>
            <a:srgbClr val="CECDCA"/>
          </a:solidFill>
        </p:spPr>
        <p:txBody>
          <a:bodyPr wrap="square" lIns="0" tIns="0" rIns="0" bIns="0" rtlCol="0">
            <a:noAutofit/>
          </a:bodyPr>
          <a:lstStyle/>
          <a:p>
            <a:endParaRPr sz="1758"/>
          </a:p>
        </p:txBody>
      </p:sp>
      <p:sp>
        <p:nvSpPr>
          <p:cNvPr id="3161" name="object 164"/>
          <p:cNvSpPr/>
          <p:nvPr/>
        </p:nvSpPr>
        <p:spPr>
          <a:xfrm>
            <a:off x="6776581" y="5442184"/>
            <a:ext cx="7702" cy="2365"/>
          </a:xfrm>
          <a:custGeom>
            <a:avLst/>
            <a:gdLst/>
            <a:ahLst/>
            <a:cxnLst/>
            <a:rect l="l" t="t" r="r" b="b"/>
            <a:pathLst>
              <a:path w="7887" h="2422">
                <a:moveTo>
                  <a:pt x="7887" y="0"/>
                </a:moveTo>
                <a:lnTo>
                  <a:pt x="5324" y="2422"/>
                </a:lnTo>
                <a:lnTo>
                  <a:pt x="2563" y="2422"/>
                </a:lnTo>
                <a:lnTo>
                  <a:pt x="0" y="0"/>
                </a:lnTo>
                <a:lnTo>
                  <a:pt x="7887" y="0"/>
                </a:lnTo>
                <a:close/>
              </a:path>
            </a:pathLst>
          </a:custGeom>
          <a:solidFill>
            <a:srgbClr val="CECDCA"/>
          </a:solidFill>
        </p:spPr>
        <p:txBody>
          <a:bodyPr wrap="square" lIns="0" tIns="0" rIns="0" bIns="0" rtlCol="0">
            <a:noAutofit/>
          </a:bodyPr>
          <a:lstStyle/>
          <a:p>
            <a:endParaRPr sz="1758"/>
          </a:p>
        </p:txBody>
      </p:sp>
      <p:sp>
        <p:nvSpPr>
          <p:cNvPr id="3162" name="object 165"/>
          <p:cNvSpPr/>
          <p:nvPr/>
        </p:nvSpPr>
        <p:spPr>
          <a:xfrm>
            <a:off x="6150048" y="6137526"/>
            <a:ext cx="128387" cy="239593"/>
          </a:xfrm>
          <a:custGeom>
            <a:avLst/>
            <a:gdLst/>
            <a:ahLst/>
            <a:cxnLst/>
            <a:rect l="l" t="t" r="r" b="b"/>
            <a:pathLst>
              <a:path w="131478" h="245361">
                <a:moveTo>
                  <a:pt x="1" y="133142"/>
                </a:moveTo>
                <a:lnTo>
                  <a:pt x="0" y="120449"/>
                </a:lnTo>
                <a:lnTo>
                  <a:pt x="3" y="107755"/>
                </a:lnTo>
                <a:lnTo>
                  <a:pt x="11" y="95060"/>
                </a:lnTo>
                <a:lnTo>
                  <a:pt x="25" y="82365"/>
                </a:lnTo>
                <a:lnTo>
                  <a:pt x="43" y="69667"/>
                </a:lnTo>
                <a:lnTo>
                  <a:pt x="66" y="56966"/>
                </a:lnTo>
                <a:lnTo>
                  <a:pt x="93" y="44262"/>
                </a:lnTo>
                <a:lnTo>
                  <a:pt x="126" y="31554"/>
                </a:lnTo>
                <a:lnTo>
                  <a:pt x="147" y="24198"/>
                </a:lnTo>
                <a:lnTo>
                  <a:pt x="2995" y="9668"/>
                </a:lnTo>
                <a:lnTo>
                  <a:pt x="13070" y="2182"/>
                </a:lnTo>
                <a:lnTo>
                  <a:pt x="22430" y="779"/>
                </a:lnTo>
                <a:lnTo>
                  <a:pt x="35126" y="352"/>
                </a:lnTo>
                <a:lnTo>
                  <a:pt x="47822" y="101"/>
                </a:lnTo>
                <a:lnTo>
                  <a:pt x="60518" y="0"/>
                </a:lnTo>
                <a:lnTo>
                  <a:pt x="73214" y="23"/>
                </a:lnTo>
                <a:lnTo>
                  <a:pt x="85910" y="147"/>
                </a:lnTo>
                <a:lnTo>
                  <a:pt x="98606" y="345"/>
                </a:lnTo>
                <a:lnTo>
                  <a:pt x="110575" y="577"/>
                </a:lnTo>
                <a:lnTo>
                  <a:pt x="122861" y="5760"/>
                </a:lnTo>
                <a:lnTo>
                  <a:pt x="128640" y="18511"/>
                </a:lnTo>
                <a:lnTo>
                  <a:pt x="128914" y="22179"/>
                </a:lnTo>
                <a:lnTo>
                  <a:pt x="128914" y="50443"/>
                </a:lnTo>
                <a:lnTo>
                  <a:pt x="122998" y="52260"/>
                </a:lnTo>
                <a:lnTo>
                  <a:pt x="123984" y="48021"/>
                </a:lnTo>
                <a:lnTo>
                  <a:pt x="123393" y="44589"/>
                </a:lnTo>
                <a:lnTo>
                  <a:pt x="118348" y="30398"/>
                </a:lnTo>
                <a:lnTo>
                  <a:pt x="108356" y="23368"/>
                </a:lnTo>
                <a:lnTo>
                  <a:pt x="97758" y="21977"/>
                </a:lnTo>
                <a:lnTo>
                  <a:pt x="85118" y="21875"/>
                </a:lnTo>
                <a:lnTo>
                  <a:pt x="72434" y="21829"/>
                </a:lnTo>
                <a:lnTo>
                  <a:pt x="59720" y="21839"/>
                </a:lnTo>
                <a:lnTo>
                  <a:pt x="46986" y="21905"/>
                </a:lnTo>
                <a:lnTo>
                  <a:pt x="38797" y="21977"/>
                </a:lnTo>
                <a:lnTo>
                  <a:pt x="24474" y="25510"/>
                </a:lnTo>
                <a:lnTo>
                  <a:pt x="16729" y="35693"/>
                </a:lnTo>
                <a:lnTo>
                  <a:pt x="15134" y="45800"/>
                </a:lnTo>
                <a:lnTo>
                  <a:pt x="15015" y="58569"/>
                </a:lnTo>
                <a:lnTo>
                  <a:pt x="14988" y="71271"/>
                </a:lnTo>
                <a:lnTo>
                  <a:pt x="15052" y="83931"/>
                </a:lnTo>
                <a:lnTo>
                  <a:pt x="15134" y="91426"/>
                </a:lnTo>
                <a:lnTo>
                  <a:pt x="19017" y="105681"/>
                </a:lnTo>
                <a:lnTo>
                  <a:pt x="29706" y="112923"/>
                </a:lnTo>
                <a:lnTo>
                  <a:pt x="37022" y="113836"/>
                </a:lnTo>
                <a:lnTo>
                  <a:pt x="49722" y="114015"/>
                </a:lnTo>
                <a:lnTo>
                  <a:pt x="62421" y="114083"/>
                </a:lnTo>
                <a:lnTo>
                  <a:pt x="62460" y="166528"/>
                </a:lnTo>
                <a:lnTo>
                  <a:pt x="61277" y="168951"/>
                </a:lnTo>
                <a:lnTo>
                  <a:pt x="63446" y="172181"/>
                </a:lnTo>
                <a:lnTo>
                  <a:pt x="65813" y="171777"/>
                </a:lnTo>
                <a:lnTo>
                  <a:pt x="67784" y="171575"/>
                </a:lnTo>
                <a:lnTo>
                  <a:pt x="71926" y="170970"/>
                </a:lnTo>
                <a:lnTo>
                  <a:pt x="76658" y="173796"/>
                </a:lnTo>
                <a:lnTo>
                  <a:pt x="79813" y="169355"/>
                </a:lnTo>
                <a:lnTo>
                  <a:pt x="80208" y="168749"/>
                </a:lnTo>
                <a:lnTo>
                  <a:pt x="79419" y="166730"/>
                </a:lnTo>
                <a:lnTo>
                  <a:pt x="78630" y="166124"/>
                </a:lnTo>
                <a:lnTo>
                  <a:pt x="74883" y="162894"/>
                </a:lnTo>
                <a:lnTo>
                  <a:pt x="70348" y="164509"/>
                </a:lnTo>
                <a:lnTo>
                  <a:pt x="75121" y="114081"/>
                </a:lnTo>
                <a:lnTo>
                  <a:pt x="87820" y="114052"/>
                </a:lnTo>
                <a:lnTo>
                  <a:pt x="98547" y="114038"/>
                </a:lnTo>
                <a:lnTo>
                  <a:pt x="113094" y="111245"/>
                </a:lnTo>
                <a:lnTo>
                  <a:pt x="120934" y="101831"/>
                </a:lnTo>
                <a:lnTo>
                  <a:pt x="123196" y="92436"/>
                </a:lnTo>
                <a:lnTo>
                  <a:pt x="123984" y="85773"/>
                </a:lnTo>
                <a:lnTo>
                  <a:pt x="126548" y="85370"/>
                </a:lnTo>
                <a:lnTo>
                  <a:pt x="131478" y="86581"/>
                </a:lnTo>
                <a:lnTo>
                  <a:pt x="129309" y="93445"/>
                </a:lnTo>
                <a:lnTo>
                  <a:pt x="128717" y="100511"/>
                </a:lnTo>
                <a:lnTo>
                  <a:pt x="128914" y="107779"/>
                </a:lnTo>
                <a:lnTo>
                  <a:pt x="128914" y="222249"/>
                </a:lnTo>
                <a:lnTo>
                  <a:pt x="126068" y="237679"/>
                </a:lnTo>
                <a:lnTo>
                  <a:pt x="115687" y="244285"/>
                </a:lnTo>
                <a:lnTo>
                  <a:pt x="107026" y="245062"/>
                </a:lnTo>
                <a:lnTo>
                  <a:pt x="94344" y="245216"/>
                </a:lnTo>
                <a:lnTo>
                  <a:pt x="81644" y="245315"/>
                </a:lnTo>
                <a:lnTo>
                  <a:pt x="68933" y="245361"/>
                </a:lnTo>
                <a:lnTo>
                  <a:pt x="56219" y="245354"/>
                </a:lnTo>
                <a:lnTo>
                  <a:pt x="53587" y="182679"/>
                </a:lnTo>
                <a:lnTo>
                  <a:pt x="49446" y="180458"/>
                </a:lnTo>
                <a:lnTo>
                  <a:pt x="44318" y="178641"/>
                </a:lnTo>
                <a:lnTo>
                  <a:pt x="38994" y="178641"/>
                </a:lnTo>
                <a:lnTo>
                  <a:pt x="40177" y="183083"/>
                </a:lnTo>
                <a:lnTo>
                  <a:pt x="40572" y="186111"/>
                </a:lnTo>
                <a:lnTo>
                  <a:pt x="41163" y="190351"/>
                </a:lnTo>
                <a:lnTo>
                  <a:pt x="36825" y="197013"/>
                </a:lnTo>
                <a:lnTo>
                  <a:pt x="43510" y="245293"/>
                </a:lnTo>
                <a:lnTo>
                  <a:pt x="30814" y="245178"/>
                </a:lnTo>
                <a:lnTo>
                  <a:pt x="21641" y="245062"/>
                </a:lnTo>
                <a:lnTo>
                  <a:pt x="7942" y="241056"/>
                </a:lnTo>
                <a:lnTo>
                  <a:pt x="981" y="229842"/>
                </a:lnTo>
                <a:lnTo>
                  <a:pt x="147" y="222047"/>
                </a:lnTo>
                <a:lnTo>
                  <a:pt x="112" y="209336"/>
                </a:lnTo>
                <a:lnTo>
                  <a:pt x="81" y="196630"/>
                </a:lnTo>
                <a:lnTo>
                  <a:pt x="55" y="183928"/>
                </a:lnTo>
                <a:lnTo>
                  <a:pt x="34" y="171228"/>
                </a:lnTo>
                <a:lnTo>
                  <a:pt x="18" y="158531"/>
                </a:lnTo>
                <a:lnTo>
                  <a:pt x="7" y="145836"/>
                </a:lnTo>
                <a:lnTo>
                  <a:pt x="1" y="133142"/>
                </a:lnTo>
                <a:close/>
              </a:path>
            </a:pathLst>
          </a:custGeom>
          <a:solidFill>
            <a:srgbClr val="FCFCFB"/>
          </a:solidFill>
        </p:spPr>
        <p:txBody>
          <a:bodyPr wrap="square" lIns="0" tIns="0" rIns="0" bIns="0" rtlCol="0">
            <a:noAutofit/>
          </a:bodyPr>
          <a:lstStyle/>
          <a:p>
            <a:endParaRPr sz="1758"/>
          </a:p>
        </p:txBody>
      </p:sp>
      <p:sp>
        <p:nvSpPr>
          <p:cNvPr id="3163" name="object 166"/>
          <p:cNvSpPr/>
          <p:nvPr/>
        </p:nvSpPr>
        <p:spPr>
          <a:xfrm>
            <a:off x="6186008" y="6315898"/>
            <a:ext cx="18937" cy="61201"/>
          </a:xfrm>
          <a:custGeom>
            <a:avLst/>
            <a:gdLst/>
            <a:ahLst/>
            <a:cxnLst/>
            <a:rect l="l" t="t" r="r" b="b"/>
            <a:pathLst>
              <a:path w="19393" h="62674">
                <a:moveTo>
                  <a:pt x="19393" y="62674"/>
                </a:moveTo>
                <a:lnTo>
                  <a:pt x="6685" y="62613"/>
                </a:lnTo>
                <a:lnTo>
                  <a:pt x="0" y="14333"/>
                </a:lnTo>
                <a:lnTo>
                  <a:pt x="7493" y="15141"/>
                </a:lnTo>
                <a:lnTo>
                  <a:pt x="12225" y="15545"/>
                </a:lnTo>
                <a:lnTo>
                  <a:pt x="16564" y="12113"/>
                </a:lnTo>
                <a:lnTo>
                  <a:pt x="16564" y="6056"/>
                </a:lnTo>
                <a:lnTo>
                  <a:pt x="16761" y="0"/>
                </a:lnTo>
                <a:lnTo>
                  <a:pt x="19393" y="62674"/>
                </a:lnTo>
                <a:close/>
              </a:path>
            </a:pathLst>
          </a:custGeom>
          <a:solidFill>
            <a:srgbClr val="FCFCFB"/>
          </a:solidFill>
        </p:spPr>
        <p:txBody>
          <a:bodyPr wrap="square" lIns="0" tIns="0" rIns="0" bIns="0" rtlCol="0">
            <a:noAutofit/>
          </a:bodyPr>
          <a:lstStyle/>
          <a:p>
            <a:endParaRPr sz="1758"/>
          </a:p>
        </p:txBody>
      </p:sp>
      <p:sp>
        <p:nvSpPr>
          <p:cNvPr id="3164" name="object 167"/>
          <p:cNvSpPr/>
          <p:nvPr/>
        </p:nvSpPr>
        <p:spPr>
          <a:xfrm>
            <a:off x="6211020" y="6248924"/>
            <a:ext cx="12400" cy="51214"/>
          </a:xfrm>
          <a:custGeom>
            <a:avLst/>
            <a:gdLst/>
            <a:ahLst/>
            <a:cxnLst/>
            <a:rect l="l" t="t" r="r" b="b"/>
            <a:pathLst>
              <a:path w="12699" h="52447">
                <a:moveTo>
                  <a:pt x="12699" y="0"/>
                </a:moveTo>
                <a:lnTo>
                  <a:pt x="7926" y="50428"/>
                </a:lnTo>
                <a:lnTo>
                  <a:pt x="3785" y="50630"/>
                </a:lnTo>
                <a:lnTo>
                  <a:pt x="1419" y="50630"/>
                </a:lnTo>
                <a:lnTo>
                  <a:pt x="39" y="52447"/>
                </a:lnTo>
                <a:lnTo>
                  <a:pt x="0" y="2"/>
                </a:lnTo>
                <a:lnTo>
                  <a:pt x="12699" y="0"/>
                </a:lnTo>
                <a:close/>
              </a:path>
            </a:pathLst>
          </a:custGeom>
          <a:solidFill>
            <a:srgbClr val="FCFCFB"/>
          </a:solidFill>
        </p:spPr>
        <p:txBody>
          <a:bodyPr wrap="square" lIns="0" tIns="0" rIns="0" bIns="0" rtlCol="0">
            <a:noAutofit/>
          </a:bodyPr>
          <a:lstStyle/>
          <a:p>
            <a:endParaRPr sz="1758"/>
          </a:p>
        </p:txBody>
      </p:sp>
      <p:sp>
        <p:nvSpPr>
          <p:cNvPr id="3165" name="object 168"/>
          <p:cNvSpPr/>
          <p:nvPr/>
        </p:nvSpPr>
        <p:spPr>
          <a:xfrm>
            <a:off x="6288839" y="6180677"/>
            <a:ext cx="6739" cy="8082"/>
          </a:xfrm>
          <a:custGeom>
            <a:avLst/>
            <a:gdLst/>
            <a:ahLst/>
            <a:cxnLst/>
            <a:rect l="l" t="t" r="r" b="b"/>
            <a:pathLst>
              <a:path w="6901" h="8277">
                <a:moveTo>
                  <a:pt x="0" y="6056"/>
                </a:moveTo>
                <a:lnTo>
                  <a:pt x="1183" y="0"/>
                </a:lnTo>
                <a:lnTo>
                  <a:pt x="4732" y="5854"/>
                </a:lnTo>
                <a:lnTo>
                  <a:pt x="6901" y="4441"/>
                </a:lnTo>
                <a:lnTo>
                  <a:pt x="5324" y="8277"/>
                </a:lnTo>
                <a:lnTo>
                  <a:pt x="2366" y="6258"/>
                </a:lnTo>
                <a:lnTo>
                  <a:pt x="0" y="6056"/>
                </a:lnTo>
                <a:close/>
              </a:path>
            </a:pathLst>
          </a:custGeom>
          <a:solidFill>
            <a:srgbClr val="FCFCFB"/>
          </a:solidFill>
        </p:spPr>
        <p:txBody>
          <a:bodyPr wrap="square" lIns="0" tIns="0" rIns="0" bIns="0" rtlCol="0">
            <a:noAutofit/>
          </a:bodyPr>
          <a:lstStyle/>
          <a:p>
            <a:endParaRPr sz="1758"/>
          </a:p>
        </p:txBody>
      </p:sp>
      <p:sp>
        <p:nvSpPr>
          <p:cNvPr id="3166" name="object 169"/>
          <p:cNvSpPr/>
          <p:nvPr/>
        </p:nvSpPr>
        <p:spPr>
          <a:xfrm>
            <a:off x="6745965" y="5859123"/>
            <a:ext cx="115534" cy="31542"/>
          </a:xfrm>
          <a:custGeom>
            <a:avLst/>
            <a:gdLst/>
            <a:ahLst/>
            <a:cxnLst/>
            <a:rect l="l" t="t" r="r" b="b"/>
            <a:pathLst>
              <a:path w="118315" h="32301">
                <a:moveTo>
                  <a:pt x="112597" y="12516"/>
                </a:moveTo>
                <a:lnTo>
                  <a:pt x="109639" y="18573"/>
                </a:lnTo>
                <a:lnTo>
                  <a:pt x="108850" y="19583"/>
                </a:lnTo>
                <a:lnTo>
                  <a:pt x="108061" y="20390"/>
                </a:lnTo>
                <a:lnTo>
                  <a:pt x="107272" y="21400"/>
                </a:lnTo>
                <a:lnTo>
                  <a:pt x="102145" y="25033"/>
                </a:lnTo>
                <a:lnTo>
                  <a:pt x="96821" y="28667"/>
                </a:lnTo>
                <a:lnTo>
                  <a:pt x="91694" y="32301"/>
                </a:lnTo>
                <a:lnTo>
                  <a:pt x="89722" y="32301"/>
                </a:lnTo>
                <a:lnTo>
                  <a:pt x="88145" y="25841"/>
                </a:lnTo>
                <a:lnTo>
                  <a:pt x="83018" y="27658"/>
                </a:lnTo>
                <a:lnTo>
                  <a:pt x="79074" y="27658"/>
                </a:lnTo>
                <a:lnTo>
                  <a:pt x="66317" y="27377"/>
                </a:lnTo>
                <a:lnTo>
                  <a:pt x="53601" y="27271"/>
                </a:lnTo>
                <a:lnTo>
                  <a:pt x="40969" y="27254"/>
                </a:lnTo>
                <a:lnTo>
                  <a:pt x="40227" y="27254"/>
                </a:lnTo>
                <a:lnTo>
                  <a:pt x="32931" y="26850"/>
                </a:lnTo>
                <a:lnTo>
                  <a:pt x="25635" y="27254"/>
                </a:lnTo>
                <a:lnTo>
                  <a:pt x="18733" y="24226"/>
                </a:lnTo>
                <a:lnTo>
                  <a:pt x="10896" y="14179"/>
                </a:lnTo>
                <a:lnTo>
                  <a:pt x="3144" y="4132"/>
                </a:lnTo>
                <a:lnTo>
                  <a:pt x="0" y="0"/>
                </a:lnTo>
                <a:lnTo>
                  <a:pt x="118315" y="0"/>
                </a:lnTo>
                <a:lnTo>
                  <a:pt x="115357" y="6258"/>
                </a:lnTo>
                <a:lnTo>
                  <a:pt x="112597" y="12516"/>
                </a:lnTo>
                <a:close/>
              </a:path>
            </a:pathLst>
          </a:custGeom>
          <a:solidFill>
            <a:srgbClr val="B6B6B4"/>
          </a:solidFill>
        </p:spPr>
        <p:txBody>
          <a:bodyPr wrap="square" lIns="0" tIns="0" rIns="0" bIns="0" rtlCol="0">
            <a:noAutofit/>
          </a:bodyPr>
          <a:lstStyle/>
          <a:p>
            <a:endParaRPr sz="1758"/>
          </a:p>
        </p:txBody>
      </p:sp>
      <p:sp>
        <p:nvSpPr>
          <p:cNvPr id="3167" name="object 170"/>
          <p:cNvSpPr/>
          <p:nvPr/>
        </p:nvSpPr>
        <p:spPr>
          <a:xfrm>
            <a:off x="6819336" y="6184029"/>
            <a:ext cx="24070" cy="36471"/>
          </a:xfrm>
          <a:custGeom>
            <a:avLst/>
            <a:gdLst/>
            <a:ahLst/>
            <a:cxnLst/>
            <a:rect l="l" t="t" r="r" b="b"/>
            <a:pathLst>
              <a:path w="24649" h="37349">
                <a:moveTo>
                  <a:pt x="1380" y="27658"/>
                </a:moveTo>
                <a:lnTo>
                  <a:pt x="197" y="21601"/>
                </a:lnTo>
                <a:lnTo>
                  <a:pt x="788" y="11709"/>
                </a:lnTo>
                <a:lnTo>
                  <a:pt x="2563" y="2018"/>
                </a:lnTo>
                <a:lnTo>
                  <a:pt x="14197" y="807"/>
                </a:lnTo>
                <a:lnTo>
                  <a:pt x="23268" y="0"/>
                </a:lnTo>
                <a:lnTo>
                  <a:pt x="24451" y="7066"/>
                </a:lnTo>
                <a:lnTo>
                  <a:pt x="24649" y="14333"/>
                </a:lnTo>
                <a:lnTo>
                  <a:pt x="20685" y="28130"/>
                </a:lnTo>
                <a:lnTo>
                  <a:pt x="11845" y="36912"/>
                </a:lnTo>
                <a:lnTo>
                  <a:pt x="8479" y="37349"/>
                </a:lnTo>
                <a:lnTo>
                  <a:pt x="0" y="36137"/>
                </a:lnTo>
                <a:lnTo>
                  <a:pt x="1380" y="27658"/>
                </a:lnTo>
                <a:close/>
              </a:path>
            </a:pathLst>
          </a:custGeom>
          <a:solidFill>
            <a:srgbClr val="FCFCFB"/>
          </a:solidFill>
        </p:spPr>
        <p:txBody>
          <a:bodyPr wrap="square" lIns="0" tIns="0" rIns="0" bIns="0" rtlCol="0">
            <a:noAutofit/>
          </a:bodyPr>
          <a:lstStyle/>
          <a:p>
            <a:endParaRPr sz="1758"/>
          </a:p>
        </p:txBody>
      </p:sp>
      <p:sp>
        <p:nvSpPr>
          <p:cNvPr id="3168" name="object 171"/>
          <p:cNvSpPr/>
          <p:nvPr/>
        </p:nvSpPr>
        <p:spPr>
          <a:xfrm>
            <a:off x="6769078" y="5953965"/>
            <a:ext cx="24262" cy="22277"/>
          </a:xfrm>
          <a:custGeom>
            <a:avLst/>
            <a:gdLst/>
            <a:ahLst/>
            <a:cxnLst/>
            <a:rect l="l" t="t" r="r" b="b"/>
            <a:pathLst>
              <a:path w="24846" h="22813">
                <a:moveTo>
                  <a:pt x="8873" y="0"/>
                </a:moveTo>
                <a:lnTo>
                  <a:pt x="16958" y="2018"/>
                </a:lnTo>
                <a:lnTo>
                  <a:pt x="21691" y="7267"/>
                </a:lnTo>
                <a:lnTo>
                  <a:pt x="23465" y="15141"/>
                </a:lnTo>
                <a:lnTo>
                  <a:pt x="24846" y="22005"/>
                </a:lnTo>
                <a:lnTo>
                  <a:pt x="18733" y="21803"/>
                </a:lnTo>
                <a:lnTo>
                  <a:pt x="14986" y="22207"/>
                </a:lnTo>
                <a:lnTo>
                  <a:pt x="6901" y="22813"/>
                </a:lnTo>
                <a:lnTo>
                  <a:pt x="1971" y="17967"/>
                </a:lnTo>
                <a:lnTo>
                  <a:pt x="788" y="10094"/>
                </a:lnTo>
                <a:lnTo>
                  <a:pt x="0" y="4441"/>
                </a:lnTo>
                <a:lnTo>
                  <a:pt x="3549" y="1211"/>
                </a:lnTo>
                <a:lnTo>
                  <a:pt x="8873" y="0"/>
                </a:lnTo>
                <a:close/>
              </a:path>
            </a:pathLst>
          </a:custGeom>
          <a:solidFill>
            <a:srgbClr val="EBEBEB"/>
          </a:solidFill>
        </p:spPr>
        <p:txBody>
          <a:bodyPr wrap="square" lIns="0" tIns="0" rIns="0" bIns="0" rtlCol="0">
            <a:noAutofit/>
          </a:bodyPr>
          <a:lstStyle/>
          <a:p>
            <a:endParaRPr sz="1758"/>
          </a:p>
        </p:txBody>
      </p:sp>
      <p:sp>
        <p:nvSpPr>
          <p:cNvPr id="3169" name="object 172"/>
          <p:cNvSpPr/>
          <p:nvPr/>
        </p:nvSpPr>
        <p:spPr>
          <a:xfrm>
            <a:off x="6729661" y="5458346"/>
            <a:ext cx="198271" cy="287813"/>
          </a:xfrm>
          <a:custGeom>
            <a:avLst/>
            <a:gdLst/>
            <a:ahLst/>
            <a:cxnLst/>
            <a:rect l="l" t="t" r="r" b="b"/>
            <a:pathLst>
              <a:path w="203044" h="294742">
                <a:moveTo>
                  <a:pt x="0" y="109007"/>
                </a:moveTo>
                <a:lnTo>
                  <a:pt x="82" y="96305"/>
                </a:lnTo>
                <a:lnTo>
                  <a:pt x="610" y="83633"/>
                </a:lnTo>
                <a:lnTo>
                  <a:pt x="1645" y="71008"/>
                </a:lnTo>
                <a:lnTo>
                  <a:pt x="3251" y="58442"/>
                </a:lnTo>
                <a:lnTo>
                  <a:pt x="5491" y="45952"/>
                </a:lnTo>
                <a:lnTo>
                  <a:pt x="8425" y="33553"/>
                </a:lnTo>
                <a:lnTo>
                  <a:pt x="12118" y="21258"/>
                </a:lnTo>
                <a:lnTo>
                  <a:pt x="13541" y="17148"/>
                </a:lnTo>
                <a:lnTo>
                  <a:pt x="24986" y="10624"/>
                </a:lnTo>
                <a:lnTo>
                  <a:pt x="36727" y="5775"/>
                </a:lnTo>
                <a:lnTo>
                  <a:pt x="48745" y="2474"/>
                </a:lnTo>
                <a:lnTo>
                  <a:pt x="61019" y="592"/>
                </a:lnTo>
                <a:lnTo>
                  <a:pt x="73531" y="0"/>
                </a:lnTo>
                <a:lnTo>
                  <a:pt x="86260" y="569"/>
                </a:lnTo>
                <a:lnTo>
                  <a:pt x="95376" y="1603"/>
                </a:lnTo>
                <a:lnTo>
                  <a:pt x="96954" y="3824"/>
                </a:lnTo>
                <a:lnTo>
                  <a:pt x="99123" y="4025"/>
                </a:lnTo>
                <a:lnTo>
                  <a:pt x="101489" y="3420"/>
                </a:lnTo>
                <a:lnTo>
                  <a:pt x="102278" y="3218"/>
                </a:lnTo>
                <a:lnTo>
                  <a:pt x="102870" y="3420"/>
                </a:lnTo>
                <a:lnTo>
                  <a:pt x="103264" y="4025"/>
                </a:lnTo>
                <a:lnTo>
                  <a:pt x="106487" y="16748"/>
                </a:lnTo>
                <a:lnTo>
                  <a:pt x="114040" y="27105"/>
                </a:lnTo>
                <a:lnTo>
                  <a:pt x="125577" y="38312"/>
                </a:lnTo>
                <a:lnTo>
                  <a:pt x="134316" y="47722"/>
                </a:lnTo>
                <a:lnTo>
                  <a:pt x="142492" y="57502"/>
                </a:lnTo>
                <a:lnTo>
                  <a:pt x="150097" y="67662"/>
                </a:lnTo>
                <a:lnTo>
                  <a:pt x="157126" y="78215"/>
                </a:lnTo>
                <a:lnTo>
                  <a:pt x="163571" y="89171"/>
                </a:lnTo>
                <a:lnTo>
                  <a:pt x="169428" y="100541"/>
                </a:lnTo>
                <a:lnTo>
                  <a:pt x="174690" y="112336"/>
                </a:lnTo>
                <a:lnTo>
                  <a:pt x="179350" y="124567"/>
                </a:lnTo>
                <a:lnTo>
                  <a:pt x="179972" y="126369"/>
                </a:lnTo>
                <a:lnTo>
                  <a:pt x="184808" y="138235"/>
                </a:lnTo>
                <a:lnTo>
                  <a:pt x="191918" y="148997"/>
                </a:lnTo>
                <a:lnTo>
                  <a:pt x="202428" y="157156"/>
                </a:lnTo>
                <a:lnTo>
                  <a:pt x="203044" y="157459"/>
                </a:lnTo>
                <a:lnTo>
                  <a:pt x="201777" y="170589"/>
                </a:lnTo>
                <a:lnTo>
                  <a:pt x="199036" y="183169"/>
                </a:lnTo>
                <a:lnTo>
                  <a:pt x="195011" y="195258"/>
                </a:lnTo>
                <a:lnTo>
                  <a:pt x="189889" y="206912"/>
                </a:lnTo>
                <a:lnTo>
                  <a:pt x="183857" y="218190"/>
                </a:lnTo>
                <a:lnTo>
                  <a:pt x="177104" y="229149"/>
                </a:lnTo>
                <a:lnTo>
                  <a:pt x="174845" y="232561"/>
                </a:lnTo>
                <a:lnTo>
                  <a:pt x="167842" y="243227"/>
                </a:lnTo>
                <a:lnTo>
                  <a:pt x="161114" y="254015"/>
                </a:lnTo>
                <a:lnTo>
                  <a:pt x="154857" y="265049"/>
                </a:lnTo>
                <a:lnTo>
                  <a:pt x="149270" y="276450"/>
                </a:lnTo>
                <a:lnTo>
                  <a:pt x="144548" y="288340"/>
                </a:lnTo>
                <a:lnTo>
                  <a:pt x="142506" y="294742"/>
                </a:lnTo>
                <a:lnTo>
                  <a:pt x="129789" y="293083"/>
                </a:lnTo>
                <a:lnTo>
                  <a:pt x="117304" y="290330"/>
                </a:lnTo>
                <a:lnTo>
                  <a:pt x="105157" y="286436"/>
                </a:lnTo>
                <a:lnTo>
                  <a:pt x="93450" y="281356"/>
                </a:lnTo>
                <a:lnTo>
                  <a:pt x="77821" y="272419"/>
                </a:lnTo>
                <a:lnTo>
                  <a:pt x="66528" y="264609"/>
                </a:lnTo>
                <a:lnTo>
                  <a:pt x="56162" y="256181"/>
                </a:lnTo>
                <a:lnTo>
                  <a:pt x="46713" y="247146"/>
                </a:lnTo>
                <a:lnTo>
                  <a:pt x="38173" y="237516"/>
                </a:lnTo>
                <a:lnTo>
                  <a:pt x="30530" y="227301"/>
                </a:lnTo>
                <a:lnTo>
                  <a:pt x="23776" y="216513"/>
                </a:lnTo>
                <a:lnTo>
                  <a:pt x="17900" y="205163"/>
                </a:lnTo>
                <a:lnTo>
                  <a:pt x="12893" y="193261"/>
                </a:lnTo>
                <a:lnTo>
                  <a:pt x="8745" y="180819"/>
                </a:lnTo>
                <a:lnTo>
                  <a:pt x="5445" y="167848"/>
                </a:lnTo>
                <a:lnTo>
                  <a:pt x="2985" y="154358"/>
                </a:lnTo>
                <a:lnTo>
                  <a:pt x="1354" y="140362"/>
                </a:lnTo>
                <a:lnTo>
                  <a:pt x="921" y="134444"/>
                </a:lnTo>
                <a:lnTo>
                  <a:pt x="300" y="121725"/>
                </a:lnTo>
                <a:lnTo>
                  <a:pt x="0" y="109007"/>
                </a:lnTo>
                <a:close/>
              </a:path>
            </a:pathLst>
          </a:custGeom>
          <a:solidFill>
            <a:srgbClr val="F7D109"/>
          </a:solidFill>
        </p:spPr>
        <p:txBody>
          <a:bodyPr wrap="square" lIns="0" tIns="0" rIns="0" bIns="0" rtlCol="0">
            <a:noAutofit/>
          </a:bodyPr>
          <a:lstStyle/>
          <a:p>
            <a:endParaRPr sz="1758"/>
          </a:p>
        </p:txBody>
      </p:sp>
      <p:sp>
        <p:nvSpPr>
          <p:cNvPr id="3170" name="object 173"/>
          <p:cNvSpPr/>
          <p:nvPr/>
        </p:nvSpPr>
        <p:spPr>
          <a:xfrm>
            <a:off x="6677042" y="5475110"/>
            <a:ext cx="191775" cy="293937"/>
          </a:xfrm>
          <a:custGeom>
            <a:avLst/>
            <a:gdLst/>
            <a:ahLst/>
            <a:cxnLst/>
            <a:rect l="l" t="t" r="r" b="b"/>
            <a:pathLst>
              <a:path w="196392" h="301013">
                <a:moveTo>
                  <a:pt x="53867" y="87582"/>
                </a:moveTo>
                <a:lnTo>
                  <a:pt x="54046" y="100297"/>
                </a:lnTo>
                <a:lnTo>
                  <a:pt x="54566" y="113017"/>
                </a:lnTo>
                <a:lnTo>
                  <a:pt x="56099" y="131498"/>
                </a:lnTo>
                <a:lnTo>
                  <a:pt x="58216" y="145198"/>
                </a:lnTo>
                <a:lnTo>
                  <a:pt x="61168" y="158385"/>
                </a:lnTo>
                <a:lnTo>
                  <a:pt x="64965" y="171046"/>
                </a:lnTo>
                <a:lnTo>
                  <a:pt x="69617" y="183172"/>
                </a:lnTo>
                <a:lnTo>
                  <a:pt x="75133" y="194751"/>
                </a:lnTo>
                <a:lnTo>
                  <a:pt x="81524" y="205773"/>
                </a:lnTo>
                <a:lnTo>
                  <a:pt x="88799" y="216225"/>
                </a:lnTo>
                <a:lnTo>
                  <a:pt x="96968" y="226097"/>
                </a:lnTo>
                <a:lnTo>
                  <a:pt x="106041" y="235379"/>
                </a:lnTo>
                <a:lnTo>
                  <a:pt x="116027" y="244059"/>
                </a:lnTo>
                <a:lnTo>
                  <a:pt x="126937" y="252125"/>
                </a:lnTo>
                <a:lnTo>
                  <a:pt x="138780" y="259568"/>
                </a:lnTo>
                <a:lnTo>
                  <a:pt x="155493" y="267896"/>
                </a:lnTo>
                <a:lnTo>
                  <a:pt x="167520" y="272139"/>
                </a:lnTo>
                <a:lnTo>
                  <a:pt x="179915" y="275229"/>
                </a:lnTo>
                <a:lnTo>
                  <a:pt x="192573" y="277210"/>
                </a:lnTo>
                <a:lnTo>
                  <a:pt x="196392" y="277594"/>
                </a:lnTo>
                <a:lnTo>
                  <a:pt x="195603" y="285467"/>
                </a:lnTo>
                <a:lnTo>
                  <a:pt x="194617" y="293341"/>
                </a:lnTo>
                <a:lnTo>
                  <a:pt x="193828" y="301013"/>
                </a:lnTo>
                <a:lnTo>
                  <a:pt x="68019" y="301013"/>
                </a:lnTo>
                <a:lnTo>
                  <a:pt x="66407" y="288009"/>
                </a:lnTo>
                <a:lnTo>
                  <a:pt x="63189" y="275627"/>
                </a:lnTo>
                <a:lnTo>
                  <a:pt x="58661" y="263761"/>
                </a:lnTo>
                <a:lnTo>
                  <a:pt x="53118" y="252302"/>
                </a:lnTo>
                <a:lnTo>
                  <a:pt x="46919" y="241254"/>
                </a:lnTo>
                <a:lnTo>
                  <a:pt x="40416" y="230354"/>
                </a:lnTo>
                <a:lnTo>
                  <a:pt x="33894" y="219451"/>
                </a:lnTo>
                <a:lnTo>
                  <a:pt x="27516" y="208460"/>
                </a:lnTo>
                <a:lnTo>
                  <a:pt x="21449" y="197297"/>
                </a:lnTo>
                <a:lnTo>
                  <a:pt x="15856" y="185877"/>
                </a:lnTo>
                <a:lnTo>
                  <a:pt x="10903" y="174116"/>
                </a:lnTo>
                <a:lnTo>
                  <a:pt x="7875" y="165547"/>
                </a:lnTo>
                <a:lnTo>
                  <a:pt x="4230" y="152698"/>
                </a:lnTo>
                <a:lnTo>
                  <a:pt x="1715" y="139856"/>
                </a:lnTo>
                <a:lnTo>
                  <a:pt x="312" y="127083"/>
                </a:lnTo>
                <a:lnTo>
                  <a:pt x="0" y="114441"/>
                </a:lnTo>
                <a:lnTo>
                  <a:pt x="759" y="101991"/>
                </a:lnTo>
                <a:lnTo>
                  <a:pt x="2570" y="89797"/>
                </a:lnTo>
                <a:lnTo>
                  <a:pt x="5414" y="77920"/>
                </a:lnTo>
                <a:lnTo>
                  <a:pt x="9269" y="66421"/>
                </a:lnTo>
                <a:lnTo>
                  <a:pt x="14117" y="55362"/>
                </a:lnTo>
                <a:lnTo>
                  <a:pt x="19937" y="44806"/>
                </a:lnTo>
                <a:lnTo>
                  <a:pt x="26711" y="34815"/>
                </a:lnTo>
                <a:lnTo>
                  <a:pt x="34417" y="25450"/>
                </a:lnTo>
                <a:lnTo>
                  <a:pt x="43036" y="16773"/>
                </a:lnTo>
                <a:lnTo>
                  <a:pt x="52549" y="8846"/>
                </a:lnTo>
                <a:lnTo>
                  <a:pt x="61512" y="2624"/>
                </a:lnTo>
                <a:lnTo>
                  <a:pt x="65456" y="807"/>
                </a:lnTo>
                <a:lnTo>
                  <a:pt x="67427" y="0"/>
                </a:lnTo>
                <a:lnTo>
                  <a:pt x="63466" y="12255"/>
                </a:lnTo>
                <a:lnTo>
                  <a:pt x="60283" y="24621"/>
                </a:lnTo>
                <a:lnTo>
                  <a:pt x="57817" y="37082"/>
                </a:lnTo>
                <a:lnTo>
                  <a:pt x="56005" y="49624"/>
                </a:lnTo>
                <a:lnTo>
                  <a:pt x="54784" y="62231"/>
                </a:lnTo>
                <a:lnTo>
                  <a:pt x="54093" y="74889"/>
                </a:lnTo>
                <a:lnTo>
                  <a:pt x="53867" y="87582"/>
                </a:lnTo>
                <a:close/>
              </a:path>
            </a:pathLst>
          </a:custGeom>
          <a:solidFill>
            <a:srgbClr val="E8A213"/>
          </a:solidFill>
        </p:spPr>
        <p:txBody>
          <a:bodyPr wrap="square" lIns="0" tIns="0" rIns="0" bIns="0" rtlCol="0">
            <a:noAutofit/>
          </a:bodyPr>
          <a:lstStyle/>
          <a:p>
            <a:endParaRPr sz="1758"/>
          </a:p>
        </p:txBody>
      </p:sp>
      <p:sp>
        <p:nvSpPr>
          <p:cNvPr id="3171" name="object 174"/>
          <p:cNvSpPr/>
          <p:nvPr/>
        </p:nvSpPr>
        <p:spPr>
          <a:xfrm>
            <a:off x="6745402" y="5793277"/>
            <a:ext cx="119770" cy="65845"/>
          </a:xfrm>
          <a:custGeom>
            <a:avLst/>
            <a:gdLst/>
            <a:ahLst/>
            <a:cxnLst/>
            <a:rect l="l" t="t" r="r" b="b"/>
            <a:pathLst>
              <a:path w="122653" h="67430">
                <a:moveTo>
                  <a:pt x="118907" y="67430"/>
                </a:moveTo>
                <a:lnTo>
                  <a:pt x="591" y="67430"/>
                </a:lnTo>
                <a:lnTo>
                  <a:pt x="479" y="54786"/>
                </a:lnTo>
                <a:lnTo>
                  <a:pt x="367" y="42108"/>
                </a:lnTo>
                <a:lnTo>
                  <a:pt x="255" y="29402"/>
                </a:lnTo>
                <a:lnTo>
                  <a:pt x="143" y="16678"/>
                </a:lnTo>
                <a:lnTo>
                  <a:pt x="31" y="3943"/>
                </a:lnTo>
                <a:lnTo>
                  <a:pt x="0" y="403"/>
                </a:lnTo>
                <a:lnTo>
                  <a:pt x="12699" y="397"/>
                </a:lnTo>
                <a:lnTo>
                  <a:pt x="25399" y="379"/>
                </a:lnTo>
                <a:lnTo>
                  <a:pt x="38099" y="350"/>
                </a:lnTo>
                <a:lnTo>
                  <a:pt x="50799" y="312"/>
                </a:lnTo>
                <a:lnTo>
                  <a:pt x="63499" y="266"/>
                </a:lnTo>
                <a:lnTo>
                  <a:pt x="76199" y="214"/>
                </a:lnTo>
                <a:lnTo>
                  <a:pt x="88899" y="157"/>
                </a:lnTo>
                <a:lnTo>
                  <a:pt x="101599" y="97"/>
                </a:lnTo>
                <a:lnTo>
                  <a:pt x="114299" y="34"/>
                </a:lnTo>
                <a:lnTo>
                  <a:pt x="121273" y="0"/>
                </a:lnTo>
                <a:lnTo>
                  <a:pt x="121271" y="12763"/>
                </a:lnTo>
                <a:lnTo>
                  <a:pt x="121253" y="25476"/>
                </a:lnTo>
                <a:lnTo>
                  <a:pt x="121207" y="38155"/>
                </a:lnTo>
                <a:lnTo>
                  <a:pt x="121115" y="50814"/>
                </a:lnTo>
                <a:lnTo>
                  <a:pt x="121076" y="54711"/>
                </a:lnTo>
                <a:lnTo>
                  <a:pt x="121076" y="59152"/>
                </a:lnTo>
                <a:lnTo>
                  <a:pt x="122653" y="63796"/>
                </a:lnTo>
                <a:lnTo>
                  <a:pt x="118907" y="67430"/>
                </a:lnTo>
                <a:close/>
              </a:path>
            </a:pathLst>
          </a:custGeom>
          <a:solidFill>
            <a:srgbClr val="CECDCA"/>
          </a:solidFill>
        </p:spPr>
        <p:txBody>
          <a:bodyPr wrap="square" lIns="0" tIns="0" rIns="0" bIns="0" rtlCol="0">
            <a:noAutofit/>
          </a:bodyPr>
          <a:lstStyle/>
          <a:p>
            <a:endParaRPr sz="1758"/>
          </a:p>
        </p:txBody>
      </p:sp>
      <p:sp>
        <p:nvSpPr>
          <p:cNvPr id="3172" name="object 175"/>
          <p:cNvSpPr/>
          <p:nvPr/>
        </p:nvSpPr>
        <p:spPr>
          <a:xfrm>
            <a:off x="6830500" y="5462283"/>
            <a:ext cx="100297" cy="149826"/>
          </a:xfrm>
          <a:custGeom>
            <a:avLst/>
            <a:gdLst/>
            <a:ahLst/>
            <a:cxnLst/>
            <a:rect l="l" t="t" r="r" b="b"/>
            <a:pathLst>
              <a:path w="102712" h="153433">
                <a:moveTo>
                  <a:pt x="14390" y="26519"/>
                </a:moveTo>
                <a:lnTo>
                  <a:pt x="13014" y="25235"/>
                </a:lnTo>
                <a:lnTo>
                  <a:pt x="4672" y="15357"/>
                </a:lnTo>
                <a:lnTo>
                  <a:pt x="285" y="3241"/>
                </a:lnTo>
                <a:lnTo>
                  <a:pt x="0" y="0"/>
                </a:lnTo>
                <a:lnTo>
                  <a:pt x="13639" y="3275"/>
                </a:lnTo>
                <a:lnTo>
                  <a:pt x="26295" y="7820"/>
                </a:lnTo>
                <a:lnTo>
                  <a:pt x="37990" y="13590"/>
                </a:lnTo>
                <a:lnTo>
                  <a:pt x="48747" y="20541"/>
                </a:lnTo>
                <a:lnTo>
                  <a:pt x="58588" y="28629"/>
                </a:lnTo>
                <a:lnTo>
                  <a:pt x="67535" y="37808"/>
                </a:lnTo>
                <a:lnTo>
                  <a:pt x="75611" y="48035"/>
                </a:lnTo>
                <a:lnTo>
                  <a:pt x="82838" y="59265"/>
                </a:lnTo>
                <a:lnTo>
                  <a:pt x="89239" y="71454"/>
                </a:lnTo>
                <a:lnTo>
                  <a:pt x="91891" y="77322"/>
                </a:lnTo>
                <a:lnTo>
                  <a:pt x="96332" y="89085"/>
                </a:lnTo>
                <a:lnTo>
                  <a:pt x="99672" y="101096"/>
                </a:lnTo>
                <a:lnTo>
                  <a:pt x="101827" y="113320"/>
                </a:lnTo>
                <a:lnTo>
                  <a:pt x="102712" y="125721"/>
                </a:lnTo>
                <a:lnTo>
                  <a:pt x="102244" y="138263"/>
                </a:lnTo>
                <a:lnTo>
                  <a:pt x="100337" y="150910"/>
                </a:lnTo>
                <a:lnTo>
                  <a:pt x="99779" y="153433"/>
                </a:lnTo>
                <a:lnTo>
                  <a:pt x="89075" y="145438"/>
                </a:lnTo>
                <a:lnTo>
                  <a:pt x="81827" y="134769"/>
                </a:lnTo>
                <a:lnTo>
                  <a:pt x="76907" y="122921"/>
                </a:lnTo>
                <a:lnTo>
                  <a:pt x="76708" y="122343"/>
                </a:lnTo>
                <a:lnTo>
                  <a:pt x="72135" y="110047"/>
                </a:lnTo>
                <a:lnTo>
                  <a:pt x="66959" y="98190"/>
                </a:lnTo>
                <a:lnTo>
                  <a:pt x="61188" y="86759"/>
                </a:lnTo>
                <a:lnTo>
                  <a:pt x="54827" y="75744"/>
                </a:lnTo>
                <a:lnTo>
                  <a:pt x="47882" y="65134"/>
                </a:lnTo>
                <a:lnTo>
                  <a:pt x="40360" y="54918"/>
                </a:lnTo>
                <a:lnTo>
                  <a:pt x="32266" y="45084"/>
                </a:lnTo>
                <a:lnTo>
                  <a:pt x="23608" y="35622"/>
                </a:lnTo>
                <a:lnTo>
                  <a:pt x="14390" y="26519"/>
                </a:lnTo>
                <a:close/>
              </a:path>
            </a:pathLst>
          </a:custGeom>
          <a:solidFill>
            <a:srgbClr val="F8E02D"/>
          </a:solidFill>
        </p:spPr>
        <p:txBody>
          <a:bodyPr wrap="square" lIns="0" tIns="0" rIns="0" bIns="0" rtlCol="0">
            <a:noAutofit/>
          </a:bodyPr>
          <a:lstStyle/>
          <a:p>
            <a:endParaRPr sz="1758"/>
          </a:p>
        </p:txBody>
      </p:sp>
      <p:sp>
        <p:nvSpPr>
          <p:cNvPr id="3173" name="object 176"/>
          <p:cNvSpPr/>
          <p:nvPr/>
        </p:nvSpPr>
        <p:spPr>
          <a:xfrm>
            <a:off x="6733068" y="5769034"/>
            <a:ext cx="140795" cy="24642"/>
          </a:xfrm>
          <a:custGeom>
            <a:avLst/>
            <a:gdLst/>
            <a:ahLst/>
            <a:cxnLst/>
            <a:rect l="l" t="t" r="r" b="b"/>
            <a:pathLst>
              <a:path w="144185" h="25235">
                <a:moveTo>
                  <a:pt x="133893" y="24832"/>
                </a:moveTo>
                <a:lnTo>
                  <a:pt x="121194" y="24895"/>
                </a:lnTo>
                <a:lnTo>
                  <a:pt x="108494" y="24957"/>
                </a:lnTo>
                <a:lnTo>
                  <a:pt x="95794" y="25016"/>
                </a:lnTo>
                <a:lnTo>
                  <a:pt x="83094" y="25070"/>
                </a:lnTo>
                <a:lnTo>
                  <a:pt x="70394" y="25120"/>
                </a:lnTo>
                <a:lnTo>
                  <a:pt x="57694" y="25162"/>
                </a:lnTo>
                <a:lnTo>
                  <a:pt x="44994" y="25196"/>
                </a:lnTo>
                <a:lnTo>
                  <a:pt x="32294" y="25220"/>
                </a:lnTo>
                <a:lnTo>
                  <a:pt x="19594" y="25233"/>
                </a:lnTo>
                <a:lnTo>
                  <a:pt x="12620" y="25235"/>
                </a:lnTo>
                <a:lnTo>
                  <a:pt x="6112" y="23015"/>
                </a:lnTo>
                <a:lnTo>
                  <a:pt x="394" y="19583"/>
                </a:lnTo>
                <a:lnTo>
                  <a:pt x="197" y="11709"/>
                </a:lnTo>
                <a:lnTo>
                  <a:pt x="0" y="5047"/>
                </a:lnTo>
                <a:lnTo>
                  <a:pt x="4535" y="1413"/>
                </a:lnTo>
                <a:lnTo>
                  <a:pt x="10648" y="0"/>
                </a:lnTo>
                <a:lnTo>
                  <a:pt x="136457" y="0"/>
                </a:lnTo>
                <a:lnTo>
                  <a:pt x="144185" y="9776"/>
                </a:lnTo>
                <a:lnTo>
                  <a:pt x="142487" y="17861"/>
                </a:lnTo>
                <a:lnTo>
                  <a:pt x="133893" y="24832"/>
                </a:lnTo>
                <a:close/>
              </a:path>
            </a:pathLst>
          </a:custGeom>
          <a:solidFill>
            <a:srgbClr val="ACABAA"/>
          </a:solidFill>
        </p:spPr>
        <p:txBody>
          <a:bodyPr wrap="square" lIns="0" tIns="0" rIns="0" bIns="0" rtlCol="0">
            <a:noAutofit/>
          </a:bodyPr>
          <a:lstStyle/>
          <a:p>
            <a:endParaRPr sz="1758"/>
          </a:p>
        </p:txBody>
      </p:sp>
      <p:sp>
        <p:nvSpPr>
          <p:cNvPr id="3174" name="object 177"/>
          <p:cNvSpPr/>
          <p:nvPr/>
        </p:nvSpPr>
        <p:spPr>
          <a:xfrm>
            <a:off x="6822804" y="5459523"/>
            <a:ext cx="5968" cy="2760"/>
          </a:xfrm>
          <a:custGeom>
            <a:avLst/>
            <a:gdLst/>
            <a:ahLst/>
            <a:cxnLst/>
            <a:rect l="l" t="t" r="r" b="b"/>
            <a:pathLst>
              <a:path w="6112" h="2826">
                <a:moveTo>
                  <a:pt x="6112" y="2220"/>
                </a:moveTo>
                <a:lnTo>
                  <a:pt x="3746" y="2826"/>
                </a:lnTo>
                <a:lnTo>
                  <a:pt x="1577" y="2624"/>
                </a:lnTo>
                <a:lnTo>
                  <a:pt x="0" y="403"/>
                </a:lnTo>
                <a:lnTo>
                  <a:pt x="2366" y="0"/>
                </a:lnTo>
                <a:lnTo>
                  <a:pt x="4535" y="0"/>
                </a:lnTo>
                <a:lnTo>
                  <a:pt x="6112" y="2220"/>
                </a:lnTo>
                <a:close/>
              </a:path>
            </a:pathLst>
          </a:custGeom>
          <a:solidFill>
            <a:srgbClr val="F8E02D"/>
          </a:solidFill>
        </p:spPr>
        <p:txBody>
          <a:bodyPr wrap="square" lIns="0" tIns="0" rIns="0" bIns="0" rtlCol="0">
            <a:noAutofit/>
          </a:bodyPr>
          <a:lstStyle/>
          <a:p>
            <a:endParaRPr sz="1758"/>
          </a:p>
        </p:txBody>
      </p:sp>
      <p:sp>
        <p:nvSpPr>
          <p:cNvPr id="3175" name="object 178"/>
          <p:cNvSpPr/>
          <p:nvPr/>
        </p:nvSpPr>
        <p:spPr>
          <a:xfrm>
            <a:off x="7084869" y="5901118"/>
            <a:ext cx="3658" cy="2760"/>
          </a:xfrm>
          <a:custGeom>
            <a:avLst/>
            <a:gdLst/>
            <a:ahLst/>
            <a:cxnLst/>
            <a:rect l="l" t="t" r="r" b="b"/>
            <a:pathLst>
              <a:path w="3746" h="2826">
                <a:moveTo>
                  <a:pt x="0" y="1413"/>
                </a:moveTo>
                <a:lnTo>
                  <a:pt x="1183" y="1009"/>
                </a:lnTo>
                <a:lnTo>
                  <a:pt x="2563" y="403"/>
                </a:lnTo>
                <a:lnTo>
                  <a:pt x="3746" y="0"/>
                </a:lnTo>
                <a:lnTo>
                  <a:pt x="3352" y="2826"/>
                </a:lnTo>
                <a:lnTo>
                  <a:pt x="1774" y="2018"/>
                </a:lnTo>
                <a:lnTo>
                  <a:pt x="0" y="1413"/>
                </a:lnTo>
                <a:close/>
              </a:path>
            </a:pathLst>
          </a:custGeom>
          <a:solidFill>
            <a:srgbClr val="464D67"/>
          </a:solidFill>
        </p:spPr>
        <p:txBody>
          <a:bodyPr wrap="square" lIns="0" tIns="0" rIns="0" bIns="0" rtlCol="0">
            <a:noAutofit/>
          </a:bodyPr>
          <a:lstStyle/>
          <a:p>
            <a:endParaRPr sz="1758"/>
          </a:p>
        </p:txBody>
      </p:sp>
      <p:sp>
        <p:nvSpPr>
          <p:cNvPr id="3176" name="object 179"/>
          <p:cNvSpPr/>
          <p:nvPr/>
        </p:nvSpPr>
        <p:spPr>
          <a:xfrm>
            <a:off x="6186025" y="6311972"/>
            <a:ext cx="16367" cy="19123"/>
          </a:xfrm>
          <a:custGeom>
            <a:avLst/>
            <a:gdLst/>
            <a:ahLst/>
            <a:cxnLst/>
            <a:rect l="l" t="t" r="r" b="b"/>
            <a:pathLst>
              <a:path w="16761" h="19583">
                <a:moveTo>
                  <a:pt x="4338" y="11709"/>
                </a:moveTo>
                <a:lnTo>
                  <a:pt x="3746" y="7469"/>
                </a:lnTo>
                <a:lnTo>
                  <a:pt x="3352" y="4441"/>
                </a:lnTo>
                <a:lnTo>
                  <a:pt x="2169" y="0"/>
                </a:lnTo>
                <a:lnTo>
                  <a:pt x="7493" y="0"/>
                </a:lnTo>
                <a:lnTo>
                  <a:pt x="12620" y="1816"/>
                </a:lnTo>
                <a:lnTo>
                  <a:pt x="16761" y="4037"/>
                </a:lnTo>
                <a:lnTo>
                  <a:pt x="16564" y="10094"/>
                </a:lnTo>
                <a:lnTo>
                  <a:pt x="16564" y="16150"/>
                </a:lnTo>
                <a:lnTo>
                  <a:pt x="12225" y="19583"/>
                </a:lnTo>
                <a:lnTo>
                  <a:pt x="7493" y="19179"/>
                </a:lnTo>
                <a:lnTo>
                  <a:pt x="0" y="18371"/>
                </a:lnTo>
                <a:lnTo>
                  <a:pt x="4338" y="11709"/>
                </a:lnTo>
                <a:close/>
              </a:path>
            </a:pathLst>
          </a:custGeom>
          <a:solidFill>
            <a:srgbClr val="4A454E"/>
          </a:solidFill>
        </p:spPr>
        <p:txBody>
          <a:bodyPr wrap="square" lIns="0" tIns="0" rIns="0" bIns="0" rtlCol="0">
            <a:noAutofit/>
          </a:bodyPr>
          <a:lstStyle/>
          <a:p>
            <a:endParaRPr sz="1758"/>
          </a:p>
        </p:txBody>
      </p:sp>
      <p:sp>
        <p:nvSpPr>
          <p:cNvPr id="3177" name="object 180"/>
          <p:cNvSpPr/>
          <p:nvPr/>
        </p:nvSpPr>
        <p:spPr>
          <a:xfrm>
            <a:off x="6209889" y="6296594"/>
            <a:ext cx="18485" cy="10645"/>
          </a:xfrm>
          <a:custGeom>
            <a:avLst/>
            <a:gdLst/>
            <a:ahLst/>
            <a:cxnLst/>
            <a:rect l="l" t="t" r="r" b="b"/>
            <a:pathLst>
              <a:path w="18930" h="10901">
                <a:moveTo>
                  <a:pt x="0" y="6056"/>
                </a:moveTo>
                <a:lnTo>
                  <a:pt x="1183" y="3633"/>
                </a:lnTo>
                <a:lnTo>
                  <a:pt x="2563" y="1816"/>
                </a:lnTo>
                <a:lnTo>
                  <a:pt x="4929" y="1816"/>
                </a:lnTo>
                <a:lnTo>
                  <a:pt x="9070" y="1615"/>
                </a:lnTo>
                <a:lnTo>
                  <a:pt x="13606" y="0"/>
                </a:lnTo>
                <a:lnTo>
                  <a:pt x="17352" y="3230"/>
                </a:lnTo>
                <a:lnTo>
                  <a:pt x="18141" y="3835"/>
                </a:lnTo>
                <a:lnTo>
                  <a:pt x="18930" y="5854"/>
                </a:lnTo>
                <a:lnTo>
                  <a:pt x="18536" y="6460"/>
                </a:lnTo>
                <a:lnTo>
                  <a:pt x="15381" y="10901"/>
                </a:lnTo>
                <a:lnTo>
                  <a:pt x="10648" y="8075"/>
                </a:lnTo>
                <a:lnTo>
                  <a:pt x="6507" y="8681"/>
                </a:lnTo>
                <a:lnTo>
                  <a:pt x="4535" y="8883"/>
                </a:lnTo>
                <a:lnTo>
                  <a:pt x="2169" y="9286"/>
                </a:lnTo>
                <a:lnTo>
                  <a:pt x="0" y="6056"/>
                </a:lnTo>
                <a:close/>
              </a:path>
            </a:pathLst>
          </a:custGeom>
          <a:solidFill>
            <a:srgbClr val="4A454E"/>
          </a:solidFill>
        </p:spPr>
        <p:txBody>
          <a:bodyPr wrap="square" lIns="0" tIns="0" rIns="0" bIns="0" rtlCol="0">
            <a:noAutofit/>
          </a:bodyPr>
          <a:lstStyle/>
          <a:p>
            <a:endParaRPr sz="1758"/>
          </a:p>
        </p:txBody>
      </p:sp>
      <p:sp>
        <p:nvSpPr>
          <p:cNvPr id="3178" name="object 84"/>
          <p:cNvSpPr/>
          <p:nvPr/>
        </p:nvSpPr>
        <p:spPr>
          <a:xfrm>
            <a:off x="8759892" y="4392251"/>
            <a:ext cx="2596900" cy="2199136"/>
          </a:xfrm>
          <a:custGeom>
            <a:avLst/>
            <a:gdLst/>
            <a:ahLst/>
            <a:cxnLst/>
            <a:rect l="l" t="t" r="r" b="b"/>
            <a:pathLst>
              <a:path w="2659418" h="2252078">
                <a:moveTo>
                  <a:pt x="0" y="0"/>
                </a:moveTo>
                <a:lnTo>
                  <a:pt x="0" y="2252078"/>
                </a:lnTo>
                <a:lnTo>
                  <a:pt x="2659418" y="2252078"/>
                </a:lnTo>
                <a:lnTo>
                  <a:pt x="2659418" y="0"/>
                </a:lnTo>
                <a:lnTo>
                  <a:pt x="0" y="0"/>
                </a:lnTo>
                <a:close/>
              </a:path>
            </a:pathLst>
          </a:custGeom>
          <a:solidFill>
            <a:srgbClr val="D9D9D9"/>
          </a:solidFill>
        </p:spPr>
        <p:txBody>
          <a:bodyPr wrap="square" lIns="0" tIns="0" rIns="0" bIns="0" rtlCol="0">
            <a:noAutofit/>
          </a:bodyPr>
          <a:lstStyle/>
          <a:p>
            <a:endParaRPr sz="1758"/>
          </a:p>
        </p:txBody>
      </p:sp>
      <p:sp>
        <p:nvSpPr>
          <p:cNvPr id="3179" name="object 85"/>
          <p:cNvSpPr/>
          <p:nvPr/>
        </p:nvSpPr>
        <p:spPr>
          <a:xfrm>
            <a:off x="8770662" y="4405421"/>
            <a:ext cx="441119" cy="351370"/>
          </a:xfrm>
          <a:custGeom>
            <a:avLst/>
            <a:gdLst/>
            <a:ahLst/>
            <a:cxnLst/>
            <a:rect l="l" t="t" r="r" b="b"/>
            <a:pathLst>
              <a:path w="451739" h="359829">
                <a:moveTo>
                  <a:pt x="0" y="0"/>
                </a:moveTo>
                <a:lnTo>
                  <a:pt x="0" y="359829"/>
                </a:lnTo>
                <a:lnTo>
                  <a:pt x="451739" y="359829"/>
                </a:lnTo>
                <a:lnTo>
                  <a:pt x="451739" y="0"/>
                </a:lnTo>
                <a:lnTo>
                  <a:pt x="0" y="0"/>
                </a:lnTo>
                <a:close/>
              </a:path>
            </a:pathLst>
          </a:custGeom>
          <a:solidFill>
            <a:srgbClr val="00518F"/>
          </a:solidFill>
        </p:spPr>
        <p:txBody>
          <a:bodyPr wrap="square" lIns="0" tIns="0" rIns="0" bIns="0" rtlCol="0">
            <a:noAutofit/>
          </a:bodyPr>
          <a:lstStyle/>
          <a:p>
            <a:endParaRPr sz="1758"/>
          </a:p>
        </p:txBody>
      </p:sp>
      <p:sp>
        <p:nvSpPr>
          <p:cNvPr id="3180" name="object 86"/>
          <p:cNvSpPr/>
          <p:nvPr/>
        </p:nvSpPr>
        <p:spPr>
          <a:xfrm>
            <a:off x="10272450" y="4990369"/>
            <a:ext cx="90419" cy="139947"/>
          </a:xfrm>
          <a:custGeom>
            <a:avLst/>
            <a:gdLst/>
            <a:ahLst/>
            <a:cxnLst/>
            <a:rect l="l" t="t" r="r" b="b"/>
            <a:pathLst>
              <a:path w="92596" h="143316">
                <a:moveTo>
                  <a:pt x="0" y="0"/>
                </a:moveTo>
                <a:lnTo>
                  <a:pt x="92596" y="0"/>
                </a:lnTo>
                <a:lnTo>
                  <a:pt x="92596" y="143316"/>
                </a:lnTo>
                <a:lnTo>
                  <a:pt x="0" y="143316"/>
                </a:lnTo>
                <a:lnTo>
                  <a:pt x="0" y="0"/>
                </a:lnTo>
                <a:close/>
              </a:path>
            </a:pathLst>
          </a:custGeom>
          <a:solidFill>
            <a:srgbClr val="56311A"/>
          </a:solidFill>
        </p:spPr>
        <p:txBody>
          <a:bodyPr wrap="square" lIns="0" tIns="0" rIns="0" bIns="0" rtlCol="0">
            <a:noAutofit/>
          </a:bodyPr>
          <a:lstStyle/>
          <a:p>
            <a:endParaRPr sz="1758"/>
          </a:p>
        </p:txBody>
      </p:sp>
      <p:sp>
        <p:nvSpPr>
          <p:cNvPr id="3181" name="object 87"/>
          <p:cNvSpPr/>
          <p:nvPr/>
        </p:nvSpPr>
        <p:spPr>
          <a:xfrm>
            <a:off x="9857706" y="4968221"/>
            <a:ext cx="559350" cy="594078"/>
          </a:xfrm>
          <a:custGeom>
            <a:avLst/>
            <a:gdLst/>
            <a:ahLst/>
            <a:cxnLst/>
            <a:rect l="l" t="t" r="r" b="b"/>
            <a:pathLst>
              <a:path w="572816" h="608380">
                <a:moveTo>
                  <a:pt x="0" y="608380"/>
                </a:moveTo>
                <a:lnTo>
                  <a:pt x="0" y="240428"/>
                </a:lnTo>
                <a:lnTo>
                  <a:pt x="3283" y="240428"/>
                </a:lnTo>
                <a:lnTo>
                  <a:pt x="286490" y="0"/>
                </a:lnTo>
                <a:lnTo>
                  <a:pt x="569697" y="240428"/>
                </a:lnTo>
                <a:lnTo>
                  <a:pt x="572816" y="240428"/>
                </a:lnTo>
                <a:lnTo>
                  <a:pt x="572816" y="608380"/>
                </a:lnTo>
                <a:lnTo>
                  <a:pt x="0" y="608380"/>
                </a:lnTo>
                <a:close/>
              </a:path>
            </a:pathLst>
          </a:custGeom>
          <a:solidFill>
            <a:srgbClr val="F7B82F"/>
          </a:solidFill>
        </p:spPr>
        <p:txBody>
          <a:bodyPr wrap="square" lIns="0" tIns="0" rIns="0" bIns="0" rtlCol="0">
            <a:noAutofit/>
          </a:bodyPr>
          <a:lstStyle/>
          <a:p>
            <a:endParaRPr sz="1758"/>
          </a:p>
        </p:txBody>
      </p:sp>
      <p:sp>
        <p:nvSpPr>
          <p:cNvPr id="3182" name="object 88"/>
          <p:cNvSpPr/>
          <p:nvPr/>
        </p:nvSpPr>
        <p:spPr>
          <a:xfrm>
            <a:off x="10100619" y="5492907"/>
            <a:ext cx="316468" cy="69399"/>
          </a:xfrm>
          <a:custGeom>
            <a:avLst/>
            <a:gdLst/>
            <a:ahLst/>
            <a:cxnLst/>
            <a:rect l="l" t="t" r="r" b="b"/>
            <a:pathLst>
              <a:path w="324087" h="71070">
                <a:moveTo>
                  <a:pt x="0" y="0"/>
                </a:moveTo>
                <a:lnTo>
                  <a:pt x="324087" y="0"/>
                </a:lnTo>
                <a:lnTo>
                  <a:pt x="324087" y="71070"/>
                </a:lnTo>
                <a:lnTo>
                  <a:pt x="0" y="71070"/>
                </a:lnTo>
                <a:lnTo>
                  <a:pt x="0" y="0"/>
                </a:lnTo>
                <a:close/>
              </a:path>
            </a:pathLst>
          </a:custGeom>
          <a:solidFill>
            <a:srgbClr val="E2AA1B"/>
          </a:solidFill>
        </p:spPr>
        <p:txBody>
          <a:bodyPr wrap="square" lIns="0" tIns="0" rIns="0" bIns="0" rtlCol="0">
            <a:noAutofit/>
          </a:bodyPr>
          <a:lstStyle/>
          <a:p>
            <a:endParaRPr sz="1758"/>
          </a:p>
        </p:txBody>
      </p:sp>
      <p:sp>
        <p:nvSpPr>
          <p:cNvPr id="3183" name="object 89"/>
          <p:cNvSpPr/>
          <p:nvPr/>
        </p:nvSpPr>
        <p:spPr>
          <a:xfrm>
            <a:off x="9857730" y="5492907"/>
            <a:ext cx="84167" cy="69399"/>
          </a:xfrm>
          <a:custGeom>
            <a:avLst/>
            <a:gdLst/>
            <a:ahLst/>
            <a:cxnLst/>
            <a:rect l="l" t="t" r="r" b="b"/>
            <a:pathLst>
              <a:path w="86193" h="71070">
                <a:moveTo>
                  <a:pt x="0" y="0"/>
                </a:moveTo>
                <a:lnTo>
                  <a:pt x="86193" y="0"/>
                </a:lnTo>
                <a:lnTo>
                  <a:pt x="86193" y="71070"/>
                </a:lnTo>
                <a:lnTo>
                  <a:pt x="0" y="71070"/>
                </a:lnTo>
                <a:lnTo>
                  <a:pt x="0" y="0"/>
                </a:lnTo>
                <a:close/>
              </a:path>
            </a:pathLst>
          </a:custGeom>
          <a:solidFill>
            <a:srgbClr val="E2AA1B"/>
          </a:solidFill>
        </p:spPr>
        <p:txBody>
          <a:bodyPr wrap="square" lIns="0" tIns="0" rIns="0" bIns="0" rtlCol="0">
            <a:noAutofit/>
          </a:bodyPr>
          <a:lstStyle/>
          <a:p>
            <a:endParaRPr sz="1758"/>
          </a:p>
        </p:txBody>
      </p:sp>
      <p:sp>
        <p:nvSpPr>
          <p:cNvPr id="3184" name="object 90"/>
          <p:cNvSpPr/>
          <p:nvPr/>
        </p:nvSpPr>
        <p:spPr>
          <a:xfrm>
            <a:off x="9941880" y="5276845"/>
            <a:ext cx="158715" cy="285965"/>
          </a:xfrm>
          <a:custGeom>
            <a:avLst/>
            <a:gdLst/>
            <a:ahLst/>
            <a:cxnLst/>
            <a:rect l="l" t="t" r="r" b="b"/>
            <a:pathLst>
              <a:path w="162536" h="292849">
                <a:moveTo>
                  <a:pt x="0" y="0"/>
                </a:moveTo>
                <a:lnTo>
                  <a:pt x="162536" y="0"/>
                </a:lnTo>
                <a:lnTo>
                  <a:pt x="162536" y="292849"/>
                </a:lnTo>
                <a:lnTo>
                  <a:pt x="0" y="292849"/>
                </a:lnTo>
                <a:lnTo>
                  <a:pt x="0" y="0"/>
                </a:lnTo>
                <a:close/>
              </a:path>
            </a:pathLst>
          </a:custGeom>
          <a:solidFill>
            <a:srgbClr val="562C16"/>
          </a:solidFill>
        </p:spPr>
        <p:txBody>
          <a:bodyPr wrap="square" lIns="0" tIns="0" rIns="0" bIns="0" rtlCol="0">
            <a:noAutofit/>
          </a:bodyPr>
          <a:lstStyle/>
          <a:p>
            <a:endParaRPr sz="1758"/>
          </a:p>
        </p:txBody>
      </p:sp>
      <p:sp>
        <p:nvSpPr>
          <p:cNvPr id="3185" name="object 91"/>
          <p:cNvSpPr/>
          <p:nvPr/>
        </p:nvSpPr>
        <p:spPr>
          <a:xfrm>
            <a:off x="9956783" y="5301114"/>
            <a:ext cx="57715" cy="63164"/>
          </a:xfrm>
          <a:custGeom>
            <a:avLst/>
            <a:gdLst/>
            <a:ahLst/>
            <a:cxnLst/>
            <a:rect l="l" t="t" r="r" b="b"/>
            <a:pathLst>
              <a:path w="59104" h="64685">
                <a:moveTo>
                  <a:pt x="0" y="0"/>
                </a:moveTo>
                <a:lnTo>
                  <a:pt x="59104" y="0"/>
                </a:lnTo>
                <a:lnTo>
                  <a:pt x="59104" y="64685"/>
                </a:lnTo>
                <a:lnTo>
                  <a:pt x="0" y="64685"/>
                </a:lnTo>
                <a:lnTo>
                  <a:pt x="0" y="0"/>
                </a:lnTo>
                <a:close/>
              </a:path>
            </a:pathLst>
          </a:custGeom>
          <a:solidFill>
            <a:srgbClr val="933A1E"/>
          </a:solidFill>
        </p:spPr>
        <p:txBody>
          <a:bodyPr wrap="square" lIns="0" tIns="0" rIns="0" bIns="0" rtlCol="0">
            <a:noAutofit/>
          </a:bodyPr>
          <a:lstStyle/>
          <a:p>
            <a:endParaRPr sz="1758"/>
          </a:p>
        </p:txBody>
      </p:sp>
      <p:sp>
        <p:nvSpPr>
          <p:cNvPr id="3186" name="object 92"/>
          <p:cNvSpPr/>
          <p:nvPr/>
        </p:nvSpPr>
        <p:spPr>
          <a:xfrm>
            <a:off x="10028285" y="5301114"/>
            <a:ext cx="57715" cy="63164"/>
          </a:xfrm>
          <a:custGeom>
            <a:avLst/>
            <a:gdLst/>
            <a:ahLst/>
            <a:cxnLst/>
            <a:rect l="l" t="t" r="r" b="b"/>
            <a:pathLst>
              <a:path w="59104" h="64685">
                <a:moveTo>
                  <a:pt x="0" y="0"/>
                </a:moveTo>
                <a:lnTo>
                  <a:pt x="59104" y="0"/>
                </a:lnTo>
                <a:lnTo>
                  <a:pt x="59104" y="64685"/>
                </a:lnTo>
                <a:lnTo>
                  <a:pt x="0" y="64685"/>
                </a:lnTo>
                <a:lnTo>
                  <a:pt x="0" y="0"/>
                </a:lnTo>
                <a:close/>
              </a:path>
            </a:pathLst>
          </a:custGeom>
          <a:solidFill>
            <a:srgbClr val="933A1E"/>
          </a:solidFill>
        </p:spPr>
        <p:txBody>
          <a:bodyPr wrap="square" lIns="0" tIns="0" rIns="0" bIns="0" rtlCol="0">
            <a:noAutofit/>
          </a:bodyPr>
          <a:lstStyle/>
          <a:p>
            <a:endParaRPr sz="1758"/>
          </a:p>
        </p:txBody>
      </p:sp>
      <p:sp>
        <p:nvSpPr>
          <p:cNvPr id="3187" name="object 93"/>
          <p:cNvSpPr/>
          <p:nvPr/>
        </p:nvSpPr>
        <p:spPr>
          <a:xfrm>
            <a:off x="9956783" y="5381185"/>
            <a:ext cx="57715" cy="63164"/>
          </a:xfrm>
          <a:custGeom>
            <a:avLst/>
            <a:gdLst/>
            <a:ahLst/>
            <a:cxnLst/>
            <a:rect l="l" t="t" r="r" b="b"/>
            <a:pathLst>
              <a:path w="59104" h="64685">
                <a:moveTo>
                  <a:pt x="0" y="0"/>
                </a:moveTo>
                <a:lnTo>
                  <a:pt x="59104" y="0"/>
                </a:lnTo>
                <a:lnTo>
                  <a:pt x="59104" y="64685"/>
                </a:lnTo>
                <a:lnTo>
                  <a:pt x="0" y="64685"/>
                </a:lnTo>
                <a:lnTo>
                  <a:pt x="0" y="0"/>
                </a:lnTo>
                <a:close/>
              </a:path>
            </a:pathLst>
          </a:custGeom>
          <a:solidFill>
            <a:srgbClr val="933A1E"/>
          </a:solidFill>
        </p:spPr>
        <p:txBody>
          <a:bodyPr wrap="square" lIns="0" tIns="0" rIns="0" bIns="0" rtlCol="0">
            <a:noAutofit/>
          </a:bodyPr>
          <a:lstStyle/>
          <a:p>
            <a:endParaRPr sz="1758"/>
          </a:p>
        </p:txBody>
      </p:sp>
      <p:sp>
        <p:nvSpPr>
          <p:cNvPr id="3188" name="object 94"/>
          <p:cNvSpPr/>
          <p:nvPr/>
        </p:nvSpPr>
        <p:spPr>
          <a:xfrm>
            <a:off x="10028285" y="5381185"/>
            <a:ext cx="57715" cy="63164"/>
          </a:xfrm>
          <a:custGeom>
            <a:avLst/>
            <a:gdLst/>
            <a:ahLst/>
            <a:cxnLst/>
            <a:rect l="l" t="t" r="r" b="b"/>
            <a:pathLst>
              <a:path w="59104" h="64685">
                <a:moveTo>
                  <a:pt x="0" y="0"/>
                </a:moveTo>
                <a:lnTo>
                  <a:pt x="59104" y="0"/>
                </a:lnTo>
                <a:lnTo>
                  <a:pt x="59104" y="64685"/>
                </a:lnTo>
                <a:lnTo>
                  <a:pt x="0" y="64685"/>
                </a:lnTo>
                <a:lnTo>
                  <a:pt x="0" y="0"/>
                </a:lnTo>
                <a:close/>
              </a:path>
            </a:pathLst>
          </a:custGeom>
          <a:solidFill>
            <a:srgbClr val="933A1E"/>
          </a:solidFill>
        </p:spPr>
        <p:txBody>
          <a:bodyPr wrap="square" lIns="0" tIns="0" rIns="0" bIns="0" rtlCol="0">
            <a:noAutofit/>
          </a:bodyPr>
          <a:lstStyle/>
          <a:p>
            <a:endParaRPr sz="1758"/>
          </a:p>
        </p:txBody>
      </p:sp>
      <p:sp>
        <p:nvSpPr>
          <p:cNvPr id="3189" name="object 95"/>
          <p:cNvSpPr/>
          <p:nvPr/>
        </p:nvSpPr>
        <p:spPr>
          <a:xfrm>
            <a:off x="9956783" y="5461406"/>
            <a:ext cx="57715" cy="63000"/>
          </a:xfrm>
          <a:custGeom>
            <a:avLst/>
            <a:gdLst/>
            <a:ahLst/>
            <a:cxnLst/>
            <a:rect l="l" t="t" r="r" b="b"/>
            <a:pathLst>
              <a:path w="59104" h="64517">
                <a:moveTo>
                  <a:pt x="0" y="0"/>
                </a:moveTo>
                <a:lnTo>
                  <a:pt x="59104" y="0"/>
                </a:lnTo>
                <a:lnTo>
                  <a:pt x="59104" y="64517"/>
                </a:lnTo>
                <a:lnTo>
                  <a:pt x="0" y="64517"/>
                </a:lnTo>
                <a:lnTo>
                  <a:pt x="0" y="0"/>
                </a:lnTo>
                <a:close/>
              </a:path>
            </a:pathLst>
          </a:custGeom>
          <a:solidFill>
            <a:srgbClr val="933A1E"/>
          </a:solidFill>
        </p:spPr>
        <p:txBody>
          <a:bodyPr wrap="square" lIns="0" tIns="0" rIns="0" bIns="0" rtlCol="0">
            <a:noAutofit/>
          </a:bodyPr>
          <a:lstStyle/>
          <a:p>
            <a:endParaRPr sz="1758"/>
          </a:p>
        </p:txBody>
      </p:sp>
      <p:sp>
        <p:nvSpPr>
          <p:cNvPr id="3190" name="object 96"/>
          <p:cNvSpPr/>
          <p:nvPr/>
        </p:nvSpPr>
        <p:spPr>
          <a:xfrm>
            <a:off x="10028285" y="5461406"/>
            <a:ext cx="57715" cy="63000"/>
          </a:xfrm>
          <a:custGeom>
            <a:avLst/>
            <a:gdLst/>
            <a:ahLst/>
            <a:cxnLst/>
            <a:rect l="l" t="t" r="r" b="b"/>
            <a:pathLst>
              <a:path w="59104" h="64517">
                <a:moveTo>
                  <a:pt x="0" y="0"/>
                </a:moveTo>
                <a:lnTo>
                  <a:pt x="59104" y="0"/>
                </a:lnTo>
                <a:lnTo>
                  <a:pt x="59104" y="64517"/>
                </a:lnTo>
                <a:lnTo>
                  <a:pt x="0" y="64517"/>
                </a:lnTo>
                <a:lnTo>
                  <a:pt x="0" y="0"/>
                </a:lnTo>
                <a:close/>
              </a:path>
            </a:pathLst>
          </a:custGeom>
          <a:solidFill>
            <a:srgbClr val="933A1E"/>
          </a:solidFill>
        </p:spPr>
        <p:txBody>
          <a:bodyPr wrap="square" lIns="0" tIns="0" rIns="0" bIns="0" rtlCol="0">
            <a:noAutofit/>
          </a:bodyPr>
          <a:lstStyle/>
          <a:p>
            <a:endParaRPr sz="1758"/>
          </a:p>
        </p:txBody>
      </p:sp>
      <p:sp>
        <p:nvSpPr>
          <p:cNvPr id="3191" name="object 97"/>
          <p:cNvSpPr/>
          <p:nvPr/>
        </p:nvSpPr>
        <p:spPr>
          <a:xfrm>
            <a:off x="10057630" y="5412854"/>
            <a:ext cx="18756" cy="19031"/>
          </a:xfrm>
          <a:custGeom>
            <a:avLst/>
            <a:gdLst/>
            <a:ahLst/>
            <a:cxnLst/>
            <a:rect l="l" t="t" r="r" b="b"/>
            <a:pathLst>
              <a:path w="19208" h="19489">
                <a:moveTo>
                  <a:pt x="9522" y="0"/>
                </a:moveTo>
                <a:lnTo>
                  <a:pt x="14940" y="0"/>
                </a:lnTo>
                <a:lnTo>
                  <a:pt x="19208" y="4368"/>
                </a:lnTo>
                <a:lnTo>
                  <a:pt x="19208" y="15121"/>
                </a:lnTo>
                <a:lnTo>
                  <a:pt x="14940" y="19489"/>
                </a:lnTo>
                <a:lnTo>
                  <a:pt x="4268" y="19489"/>
                </a:lnTo>
                <a:lnTo>
                  <a:pt x="0" y="15121"/>
                </a:lnTo>
                <a:lnTo>
                  <a:pt x="0" y="4368"/>
                </a:lnTo>
                <a:lnTo>
                  <a:pt x="4268" y="0"/>
                </a:lnTo>
                <a:lnTo>
                  <a:pt x="9522" y="0"/>
                </a:lnTo>
                <a:close/>
              </a:path>
            </a:pathLst>
          </a:custGeom>
          <a:solidFill>
            <a:srgbClr val="E8E7E8"/>
          </a:solidFill>
        </p:spPr>
        <p:txBody>
          <a:bodyPr wrap="square" lIns="0" tIns="0" rIns="0" bIns="0" rtlCol="0">
            <a:noAutofit/>
          </a:bodyPr>
          <a:lstStyle/>
          <a:p>
            <a:endParaRPr sz="1758"/>
          </a:p>
        </p:txBody>
      </p:sp>
      <p:sp>
        <p:nvSpPr>
          <p:cNvPr id="3192" name="object 98"/>
          <p:cNvSpPr/>
          <p:nvPr/>
        </p:nvSpPr>
        <p:spPr>
          <a:xfrm>
            <a:off x="9936022" y="5274542"/>
            <a:ext cx="0" cy="288261"/>
          </a:xfrm>
          <a:custGeom>
            <a:avLst/>
            <a:gdLst/>
            <a:ahLst/>
            <a:cxnLst/>
            <a:rect l="l" t="t" r="r" b="b"/>
            <a:pathLst>
              <a:path h="295201">
                <a:moveTo>
                  <a:pt x="0" y="295201"/>
                </a:moveTo>
                <a:lnTo>
                  <a:pt x="0" y="0"/>
                </a:lnTo>
              </a:path>
            </a:pathLst>
          </a:custGeom>
          <a:ln w="13254">
            <a:solidFill>
              <a:srgbClr val="33201B"/>
            </a:solidFill>
            <a:prstDash val="dash"/>
          </a:ln>
        </p:spPr>
        <p:txBody>
          <a:bodyPr wrap="square" lIns="0" tIns="0" rIns="0" bIns="0" rtlCol="0">
            <a:noAutofit/>
          </a:bodyPr>
          <a:lstStyle/>
          <a:p>
            <a:endParaRPr sz="1758"/>
          </a:p>
        </p:txBody>
      </p:sp>
      <p:sp>
        <p:nvSpPr>
          <p:cNvPr id="3193" name="object 99"/>
          <p:cNvSpPr/>
          <p:nvPr/>
        </p:nvSpPr>
        <p:spPr>
          <a:xfrm>
            <a:off x="10106360" y="5276845"/>
            <a:ext cx="0" cy="285965"/>
          </a:xfrm>
          <a:custGeom>
            <a:avLst/>
            <a:gdLst/>
            <a:ahLst/>
            <a:cxnLst/>
            <a:rect l="l" t="t" r="r" b="b"/>
            <a:pathLst>
              <a:path h="292849">
                <a:moveTo>
                  <a:pt x="0" y="292849"/>
                </a:moveTo>
                <a:lnTo>
                  <a:pt x="0" y="0"/>
                </a:lnTo>
              </a:path>
            </a:pathLst>
          </a:custGeom>
          <a:ln w="13090">
            <a:solidFill>
              <a:srgbClr val="33201B"/>
            </a:solidFill>
            <a:prstDash val="dash"/>
          </a:ln>
        </p:spPr>
        <p:txBody>
          <a:bodyPr wrap="square" lIns="0" tIns="0" rIns="0" bIns="0" rtlCol="0">
            <a:noAutofit/>
          </a:bodyPr>
          <a:lstStyle/>
          <a:p>
            <a:endParaRPr sz="1758"/>
          </a:p>
        </p:txBody>
      </p:sp>
      <p:sp>
        <p:nvSpPr>
          <p:cNvPr id="3194" name="object 100"/>
          <p:cNvSpPr/>
          <p:nvPr/>
        </p:nvSpPr>
        <p:spPr>
          <a:xfrm>
            <a:off x="9930170" y="5274448"/>
            <a:ext cx="181961" cy="0"/>
          </a:xfrm>
          <a:custGeom>
            <a:avLst/>
            <a:gdLst/>
            <a:ahLst/>
            <a:cxnLst/>
            <a:rect l="l" t="t" r="r" b="b"/>
            <a:pathLst>
              <a:path w="186342">
                <a:moveTo>
                  <a:pt x="0" y="0"/>
                </a:moveTo>
                <a:lnTo>
                  <a:pt x="186342" y="0"/>
                </a:lnTo>
              </a:path>
            </a:pathLst>
          </a:custGeom>
          <a:ln w="14207">
            <a:solidFill>
              <a:srgbClr val="33201B"/>
            </a:solidFill>
            <a:prstDash val="dash"/>
          </a:ln>
        </p:spPr>
        <p:txBody>
          <a:bodyPr wrap="square" lIns="0" tIns="0" rIns="0" bIns="0" rtlCol="0">
            <a:noAutofit/>
          </a:bodyPr>
          <a:lstStyle/>
          <a:p>
            <a:endParaRPr sz="1758"/>
          </a:p>
        </p:txBody>
      </p:sp>
      <p:sp>
        <p:nvSpPr>
          <p:cNvPr id="3195" name="object 101"/>
          <p:cNvSpPr/>
          <p:nvPr/>
        </p:nvSpPr>
        <p:spPr>
          <a:xfrm>
            <a:off x="10170653" y="5267986"/>
            <a:ext cx="184526" cy="175221"/>
          </a:xfrm>
          <a:custGeom>
            <a:avLst/>
            <a:gdLst/>
            <a:ahLst/>
            <a:cxnLst/>
            <a:rect l="l" t="t" r="r" b="b"/>
            <a:pathLst>
              <a:path w="188968" h="179439">
                <a:moveTo>
                  <a:pt x="0" y="179439"/>
                </a:moveTo>
                <a:lnTo>
                  <a:pt x="0" y="0"/>
                </a:lnTo>
                <a:lnTo>
                  <a:pt x="188968" y="0"/>
                </a:lnTo>
                <a:lnTo>
                  <a:pt x="188968" y="179439"/>
                </a:lnTo>
                <a:lnTo>
                  <a:pt x="0" y="179439"/>
                </a:lnTo>
                <a:close/>
              </a:path>
            </a:pathLst>
          </a:custGeom>
          <a:solidFill>
            <a:srgbClr val="33201B"/>
          </a:solidFill>
        </p:spPr>
        <p:txBody>
          <a:bodyPr wrap="square" lIns="0" tIns="0" rIns="0" bIns="0" rtlCol="0">
            <a:noAutofit/>
          </a:bodyPr>
          <a:lstStyle/>
          <a:p>
            <a:endParaRPr sz="1758"/>
          </a:p>
        </p:txBody>
      </p:sp>
      <p:sp>
        <p:nvSpPr>
          <p:cNvPr id="3196" name="object 102"/>
          <p:cNvSpPr/>
          <p:nvPr/>
        </p:nvSpPr>
        <p:spPr>
          <a:xfrm>
            <a:off x="10270070" y="5285692"/>
            <a:ext cx="69898" cy="142572"/>
          </a:xfrm>
          <a:custGeom>
            <a:avLst/>
            <a:gdLst/>
            <a:ahLst/>
            <a:cxnLst/>
            <a:rect l="l" t="t" r="r" b="b"/>
            <a:pathLst>
              <a:path w="71581" h="146004">
                <a:moveTo>
                  <a:pt x="0" y="146004"/>
                </a:moveTo>
                <a:lnTo>
                  <a:pt x="0" y="0"/>
                </a:lnTo>
                <a:lnTo>
                  <a:pt x="71581" y="0"/>
                </a:lnTo>
                <a:lnTo>
                  <a:pt x="71581" y="146004"/>
                </a:lnTo>
                <a:lnTo>
                  <a:pt x="0" y="146004"/>
                </a:lnTo>
                <a:close/>
              </a:path>
            </a:pathLst>
          </a:custGeom>
          <a:solidFill>
            <a:srgbClr val="F3F4F4"/>
          </a:solidFill>
        </p:spPr>
        <p:txBody>
          <a:bodyPr wrap="square" lIns="0" tIns="0" rIns="0" bIns="0" rtlCol="0">
            <a:noAutofit/>
          </a:bodyPr>
          <a:lstStyle/>
          <a:p>
            <a:endParaRPr sz="1758"/>
          </a:p>
        </p:txBody>
      </p:sp>
      <p:sp>
        <p:nvSpPr>
          <p:cNvPr id="3197" name="object 103"/>
          <p:cNvSpPr/>
          <p:nvPr/>
        </p:nvSpPr>
        <p:spPr>
          <a:xfrm>
            <a:off x="10185748" y="5285692"/>
            <a:ext cx="70058" cy="142572"/>
          </a:xfrm>
          <a:custGeom>
            <a:avLst/>
            <a:gdLst/>
            <a:ahLst/>
            <a:cxnLst/>
            <a:rect l="l" t="t" r="r" b="b"/>
            <a:pathLst>
              <a:path w="71745" h="146004">
                <a:moveTo>
                  <a:pt x="0" y="146004"/>
                </a:moveTo>
                <a:lnTo>
                  <a:pt x="0" y="0"/>
                </a:lnTo>
                <a:lnTo>
                  <a:pt x="71745" y="0"/>
                </a:lnTo>
                <a:lnTo>
                  <a:pt x="71745" y="146004"/>
                </a:lnTo>
                <a:lnTo>
                  <a:pt x="0" y="146004"/>
                </a:lnTo>
                <a:close/>
              </a:path>
            </a:pathLst>
          </a:custGeom>
          <a:solidFill>
            <a:srgbClr val="F3F4F4"/>
          </a:solidFill>
        </p:spPr>
        <p:txBody>
          <a:bodyPr wrap="square" lIns="0" tIns="0" rIns="0" bIns="0" rtlCol="0">
            <a:noAutofit/>
          </a:bodyPr>
          <a:lstStyle/>
          <a:p>
            <a:endParaRPr sz="1758"/>
          </a:p>
        </p:txBody>
      </p:sp>
      <p:sp>
        <p:nvSpPr>
          <p:cNvPr id="3198" name="object 104"/>
          <p:cNvSpPr/>
          <p:nvPr/>
        </p:nvSpPr>
        <p:spPr>
          <a:xfrm>
            <a:off x="10153499" y="5449177"/>
            <a:ext cx="218834" cy="0"/>
          </a:xfrm>
          <a:custGeom>
            <a:avLst/>
            <a:gdLst/>
            <a:ahLst/>
            <a:cxnLst/>
            <a:rect l="l" t="t" r="r" b="b"/>
            <a:pathLst>
              <a:path w="224102">
                <a:moveTo>
                  <a:pt x="0" y="0"/>
                </a:moveTo>
                <a:lnTo>
                  <a:pt x="224102" y="0"/>
                </a:lnTo>
              </a:path>
            </a:pathLst>
          </a:custGeom>
          <a:ln w="13199">
            <a:solidFill>
              <a:srgbClr val="562C16"/>
            </a:solidFill>
            <a:prstDash val="dash"/>
          </a:ln>
        </p:spPr>
        <p:txBody>
          <a:bodyPr wrap="square" lIns="0" tIns="0" rIns="0" bIns="0" rtlCol="0">
            <a:noAutofit/>
          </a:bodyPr>
          <a:lstStyle/>
          <a:p>
            <a:endParaRPr sz="1758"/>
          </a:p>
        </p:txBody>
      </p:sp>
      <p:sp>
        <p:nvSpPr>
          <p:cNvPr id="3199" name="object 105"/>
          <p:cNvSpPr/>
          <p:nvPr/>
        </p:nvSpPr>
        <p:spPr>
          <a:xfrm>
            <a:off x="9857706" y="4970536"/>
            <a:ext cx="315827" cy="284324"/>
          </a:xfrm>
          <a:custGeom>
            <a:avLst/>
            <a:gdLst/>
            <a:ahLst/>
            <a:cxnLst/>
            <a:rect l="l" t="t" r="r" b="b"/>
            <a:pathLst>
              <a:path w="323430" h="291169">
                <a:moveTo>
                  <a:pt x="286490" y="0"/>
                </a:moveTo>
                <a:lnTo>
                  <a:pt x="313908" y="22849"/>
                </a:lnTo>
                <a:lnTo>
                  <a:pt x="323430" y="64349"/>
                </a:lnTo>
                <a:lnTo>
                  <a:pt x="0" y="291169"/>
                </a:lnTo>
                <a:lnTo>
                  <a:pt x="0" y="229339"/>
                </a:lnTo>
                <a:lnTo>
                  <a:pt x="286490" y="0"/>
                </a:lnTo>
                <a:close/>
              </a:path>
            </a:pathLst>
          </a:custGeom>
          <a:solidFill>
            <a:srgbClr val="DD9B34"/>
          </a:solidFill>
        </p:spPr>
        <p:txBody>
          <a:bodyPr wrap="square" lIns="0" tIns="0" rIns="0" bIns="0" rtlCol="0">
            <a:noAutofit/>
          </a:bodyPr>
          <a:lstStyle/>
          <a:p>
            <a:endParaRPr sz="1758"/>
          </a:p>
        </p:txBody>
      </p:sp>
      <p:sp>
        <p:nvSpPr>
          <p:cNvPr id="3200" name="object 106"/>
          <p:cNvSpPr/>
          <p:nvPr/>
        </p:nvSpPr>
        <p:spPr>
          <a:xfrm>
            <a:off x="9791020" y="4941642"/>
            <a:ext cx="382519" cy="300238"/>
          </a:xfrm>
          <a:custGeom>
            <a:avLst/>
            <a:gdLst/>
            <a:ahLst/>
            <a:cxnLst/>
            <a:rect l="l" t="t" r="r" b="b"/>
            <a:pathLst>
              <a:path w="391728" h="307466">
                <a:moveTo>
                  <a:pt x="0" y="253030"/>
                </a:moveTo>
                <a:lnTo>
                  <a:pt x="354624" y="0"/>
                </a:lnTo>
                <a:lnTo>
                  <a:pt x="391728" y="54436"/>
                </a:lnTo>
                <a:lnTo>
                  <a:pt x="37104" y="307466"/>
                </a:lnTo>
                <a:lnTo>
                  <a:pt x="0" y="253030"/>
                </a:lnTo>
                <a:close/>
              </a:path>
            </a:pathLst>
          </a:custGeom>
          <a:solidFill>
            <a:srgbClr val="33201B"/>
          </a:solidFill>
        </p:spPr>
        <p:txBody>
          <a:bodyPr wrap="square" lIns="0" tIns="0" rIns="0" bIns="0" rtlCol="0">
            <a:noAutofit/>
          </a:bodyPr>
          <a:lstStyle/>
          <a:p>
            <a:endParaRPr sz="1758"/>
          </a:p>
        </p:txBody>
      </p:sp>
      <p:sp>
        <p:nvSpPr>
          <p:cNvPr id="3201" name="object 107"/>
          <p:cNvSpPr/>
          <p:nvPr/>
        </p:nvSpPr>
        <p:spPr>
          <a:xfrm>
            <a:off x="10101236" y="4941643"/>
            <a:ext cx="382679" cy="300238"/>
          </a:xfrm>
          <a:custGeom>
            <a:avLst/>
            <a:gdLst/>
            <a:ahLst/>
            <a:cxnLst/>
            <a:rect l="l" t="t" r="r" b="b"/>
            <a:pathLst>
              <a:path w="391892" h="307466">
                <a:moveTo>
                  <a:pt x="0" y="54436"/>
                </a:moveTo>
                <a:lnTo>
                  <a:pt x="37104" y="0"/>
                </a:lnTo>
                <a:lnTo>
                  <a:pt x="391892" y="253030"/>
                </a:lnTo>
                <a:lnTo>
                  <a:pt x="354788" y="307466"/>
                </a:lnTo>
                <a:lnTo>
                  <a:pt x="0" y="54436"/>
                </a:lnTo>
                <a:close/>
              </a:path>
            </a:pathLst>
          </a:custGeom>
          <a:solidFill>
            <a:srgbClr val="33201B"/>
          </a:solidFill>
        </p:spPr>
        <p:txBody>
          <a:bodyPr wrap="square" lIns="0" tIns="0" rIns="0" bIns="0" rtlCol="0">
            <a:noAutofit/>
          </a:bodyPr>
          <a:lstStyle/>
          <a:p>
            <a:endParaRPr sz="1758"/>
          </a:p>
        </p:txBody>
      </p:sp>
      <p:sp>
        <p:nvSpPr>
          <p:cNvPr id="3202" name="object 108"/>
          <p:cNvSpPr/>
          <p:nvPr/>
        </p:nvSpPr>
        <p:spPr>
          <a:xfrm>
            <a:off x="10272450" y="4984792"/>
            <a:ext cx="90419" cy="37406"/>
          </a:xfrm>
          <a:custGeom>
            <a:avLst/>
            <a:gdLst/>
            <a:ahLst/>
            <a:cxnLst/>
            <a:rect l="l" t="t" r="r" b="b"/>
            <a:pathLst>
              <a:path w="92596" h="38307">
                <a:moveTo>
                  <a:pt x="92596" y="38307"/>
                </a:moveTo>
                <a:lnTo>
                  <a:pt x="0" y="17137"/>
                </a:lnTo>
                <a:lnTo>
                  <a:pt x="92596" y="0"/>
                </a:lnTo>
                <a:lnTo>
                  <a:pt x="92596" y="38307"/>
                </a:lnTo>
                <a:close/>
              </a:path>
            </a:pathLst>
          </a:custGeom>
          <a:solidFill>
            <a:srgbClr val="46281A"/>
          </a:solidFill>
        </p:spPr>
        <p:txBody>
          <a:bodyPr wrap="square" lIns="0" tIns="0" rIns="0" bIns="0" rtlCol="0">
            <a:noAutofit/>
          </a:bodyPr>
          <a:lstStyle/>
          <a:p>
            <a:endParaRPr sz="1758"/>
          </a:p>
        </p:txBody>
      </p:sp>
      <p:sp>
        <p:nvSpPr>
          <p:cNvPr id="3203" name="object 109"/>
          <p:cNvSpPr/>
          <p:nvPr/>
        </p:nvSpPr>
        <p:spPr>
          <a:xfrm>
            <a:off x="10255647" y="4979131"/>
            <a:ext cx="124086" cy="0"/>
          </a:xfrm>
          <a:custGeom>
            <a:avLst/>
            <a:gdLst/>
            <a:ahLst/>
            <a:cxnLst/>
            <a:rect l="l" t="t" r="r" b="b"/>
            <a:pathLst>
              <a:path w="127073">
                <a:moveTo>
                  <a:pt x="0" y="0"/>
                </a:moveTo>
                <a:lnTo>
                  <a:pt x="127073" y="0"/>
                </a:lnTo>
              </a:path>
            </a:pathLst>
          </a:custGeom>
          <a:ln w="47137">
            <a:solidFill>
              <a:srgbClr val="33201B"/>
            </a:solidFill>
            <a:prstDash val="dash"/>
          </a:ln>
        </p:spPr>
        <p:txBody>
          <a:bodyPr wrap="square" lIns="0" tIns="0" rIns="0" bIns="0" rtlCol="0">
            <a:noAutofit/>
          </a:bodyPr>
          <a:lstStyle/>
          <a:p>
            <a:endParaRPr sz="1758"/>
          </a:p>
        </p:txBody>
      </p:sp>
      <p:sp>
        <p:nvSpPr>
          <p:cNvPr id="3204" name="object 110"/>
          <p:cNvSpPr/>
          <p:nvPr/>
        </p:nvSpPr>
        <p:spPr>
          <a:xfrm>
            <a:off x="9571217" y="4546565"/>
            <a:ext cx="348028" cy="121094"/>
          </a:xfrm>
          <a:custGeom>
            <a:avLst/>
            <a:gdLst/>
            <a:ahLst/>
            <a:cxnLst/>
            <a:rect l="l" t="t" r="r" b="b"/>
            <a:pathLst>
              <a:path w="356406" h="124009">
                <a:moveTo>
                  <a:pt x="146939" y="35634"/>
                </a:moveTo>
                <a:lnTo>
                  <a:pt x="149633" y="30713"/>
                </a:lnTo>
                <a:lnTo>
                  <a:pt x="157408" y="20349"/>
                </a:lnTo>
                <a:lnTo>
                  <a:pt x="167117" y="11750"/>
                </a:lnTo>
                <a:lnTo>
                  <a:pt x="178533" y="5252"/>
                </a:lnTo>
                <a:lnTo>
                  <a:pt x="191431" y="1191"/>
                </a:lnTo>
                <a:lnTo>
                  <a:pt x="201839" y="0"/>
                </a:lnTo>
                <a:lnTo>
                  <a:pt x="214691" y="960"/>
                </a:lnTo>
                <a:lnTo>
                  <a:pt x="226852" y="4474"/>
                </a:lnTo>
                <a:lnTo>
                  <a:pt x="237997" y="10316"/>
                </a:lnTo>
                <a:lnTo>
                  <a:pt x="247805" y="18259"/>
                </a:lnTo>
                <a:lnTo>
                  <a:pt x="255951" y="28078"/>
                </a:lnTo>
                <a:lnTo>
                  <a:pt x="262113" y="39545"/>
                </a:lnTo>
                <a:lnTo>
                  <a:pt x="265968" y="52435"/>
                </a:lnTo>
                <a:lnTo>
                  <a:pt x="266132" y="53443"/>
                </a:lnTo>
                <a:lnTo>
                  <a:pt x="266296" y="54283"/>
                </a:lnTo>
                <a:lnTo>
                  <a:pt x="266296" y="55291"/>
                </a:lnTo>
                <a:lnTo>
                  <a:pt x="271714" y="52435"/>
                </a:lnTo>
                <a:lnTo>
                  <a:pt x="277460" y="50251"/>
                </a:lnTo>
                <a:lnTo>
                  <a:pt x="283535" y="49075"/>
                </a:lnTo>
                <a:lnTo>
                  <a:pt x="290264" y="48100"/>
                </a:lnTo>
                <a:lnTo>
                  <a:pt x="303199" y="48386"/>
                </a:lnTo>
                <a:lnTo>
                  <a:pt x="315492" y="51380"/>
                </a:lnTo>
                <a:lnTo>
                  <a:pt x="326799" y="56839"/>
                </a:lnTo>
                <a:lnTo>
                  <a:pt x="336776" y="64520"/>
                </a:lnTo>
                <a:lnTo>
                  <a:pt x="345078" y="74181"/>
                </a:lnTo>
                <a:lnTo>
                  <a:pt x="351361" y="85579"/>
                </a:lnTo>
                <a:lnTo>
                  <a:pt x="355281" y="98471"/>
                </a:lnTo>
                <a:lnTo>
                  <a:pt x="356406" y="111624"/>
                </a:lnTo>
                <a:lnTo>
                  <a:pt x="354952" y="124009"/>
                </a:lnTo>
                <a:lnTo>
                  <a:pt x="0" y="124009"/>
                </a:lnTo>
                <a:lnTo>
                  <a:pt x="377" y="118193"/>
                </a:lnTo>
                <a:lnTo>
                  <a:pt x="3649" y="104837"/>
                </a:lnTo>
                <a:lnTo>
                  <a:pt x="9964" y="92856"/>
                </a:lnTo>
                <a:lnTo>
                  <a:pt x="18956" y="82808"/>
                </a:lnTo>
                <a:lnTo>
                  <a:pt x="30259" y="75253"/>
                </a:lnTo>
                <a:lnTo>
                  <a:pt x="43507" y="70749"/>
                </a:lnTo>
                <a:lnTo>
                  <a:pt x="56969" y="69404"/>
                </a:lnTo>
                <a:lnTo>
                  <a:pt x="63372" y="70581"/>
                </a:lnTo>
                <a:lnTo>
                  <a:pt x="66719" y="60550"/>
                </a:lnTo>
                <a:lnTo>
                  <a:pt x="73406" y="49123"/>
                </a:lnTo>
                <a:lnTo>
                  <a:pt x="82538" y="39577"/>
                </a:lnTo>
                <a:lnTo>
                  <a:pt x="93800" y="32398"/>
                </a:lnTo>
                <a:lnTo>
                  <a:pt x="106879" y="28073"/>
                </a:lnTo>
                <a:lnTo>
                  <a:pt x="111041" y="27405"/>
                </a:lnTo>
                <a:lnTo>
                  <a:pt x="123763" y="27362"/>
                </a:lnTo>
                <a:lnTo>
                  <a:pt x="135881" y="30187"/>
                </a:lnTo>
                <a:lnTo>
                  <a:pt x="146939" y="35634"/>
                </a:lnTo>
                <a:close/>
              </a:path>
            </a:pathLst>
          </a:custGeom>
          <a:solidFill>
            <a:srgbClr val="FDFDFD"/>
          </a:solidFill>
        </p:spPr>
        <p:txBody>
          <a:bodyPr wrap="square" lIns="0" tIns="0" rIns="0" bIns="0" rtlCol="0">
            <a:noAutofit/>
          </a:bodyPr>
          <a:lstStyle/>
          <a:p>
            <a:endParaRPr sz="1758"/>
          </a:p>
        </p:txBody>
      </p:sp>
      <p:sp>
        <p:nvSpPr>
          <p:cNvPr id="3205" name="object 111"/>
          <p:cNvSpPr/>
          <p:nvPr/>
        </p:nvSpPr>
        <p:spPr>
          <a:xfrm>
            <a:off x="9768599" y="4728066"/>
            <a:ext cx="227973" cy="70018"/>
          </a:xfrm>
          <a:custGeom>
            <a:avLst/>
            <a:gdLst/>
            <a:ahLst/>
            <a:cxnLst/>
            <a:rect l="l" t="t" r="r" b="b"/>
            <a:pathLst>
              <a:path w="233461" h="71704">
                <a:moveTo>
                  <a:pt x="233461" y="71704"/>
                </a:moveTo>
                <a:lnTo>
                  <a:pt x="0" y="71704"/>
                </a:lnTo>
                <a:lnTo>
                  <a:pt x="2006" y="65217"/>
                </a:lnTo>
                <a:lnTo>
                  <a:pt x="8809" y="53828"/>
                </a:lnTo>
                <a:lnTo>
                  <a:pt x="18854" y="45198"/>
                </a:lnTo>
                <a:lnTo>
                  <a:pt x="110655" y="69352"/>
                </a:lnTo>
                <a:lnTo>
                  <a:pt x="111805" y="69688"/>
                </a:lnTo>
                <a:lnTo>
                  <a:pt x="112954" y="70024"/>
                </a:lnTo>
                <a:lnTo>
                  <a:pt x="114103" y="70360"/>
                </a:lnTo>
                <a:lnTo>
                  <a:pt x="113282" y="69520"/>
                </a:lnTo>
                <a:lnTo>
                  <a:pt x="112461" y="68680"/>
                </a:lnTo>
                <a:lnTo>
                  <a:pt x="112787" y="13497"/>
                </a:lnTo>
                <a:lnTo>
                  <a:pt x="122736" y="5251"/>
                </a:lnTo>
                <a:lnTo>
                  <a:pt x="135118" y="466"/>
                </a:lnTo>
                <a:lnTo>
                  <a:pt x="147835" y="0"/>
                </a:lnTo>
                <a:lnTo>
                  <a:pt x="159969" y="3540"/>
                </a:lnTo>
                <a:lnTo>
                  <a:pt x="170363" y="10619"/>
                </a:lnTo>
                <a:lnTo>
                  <a:pt x="178217" y="20696"/>
                </a:lnTo>
                <a:lnTo>
                  <a:pt x="182730" y="33229"/>
                </a:lnTo>
                <a:lnTo>
                  <a:pt x="183222" y="36421"/>
                </a:lnTo>
                <a:lnTo>
                  <a:pt x="183386" y="38101"/>
                </a:lnTo>
                <a:lnTo>
                  <a:pt x="185849" y="36925"/>
                </a:lnTo>
                <a:lnTo>
                  <a:pt x="188476" y="36085"/>
                </a:lnTo>
                <a:lnTo>
                  <a:pt x="191267" y="35581"/>
                </a:lnTo>
                <a:lnTo>
                  <a:pt x="195800" y="34972"/>
                </a:lnTo>
                <a:lnTo>
                  <a:pt x="208482" y="36480"/>
                </a:lnTo>
                <a:lnTo>
                  <a:pt x="219566" y="42321"/>
                </a:lnTo>
                <a:lnTo>
                  <a:pt x="228018" y="51780"/>
                </a:lnTo>
                <a:lnTo>
                  <a:pt x="232804" y="64144"/>
                </a:lnTo>
                <a:lnTo>
                  <a:pt x="233296" y="66664"/>
                </a:lnTo>
                <a:lnTo>
                  <a:pt x="233461" y="69184"/>
                </a:lnTo>
                <a:lnTo>
                  <a:pt x="233461" y="71704"/>
                </a:lnTo>
                <a:close/>
              </a:path>
              <a:path w="233461" h="71704">
                <a:moveTo>
                  <a:pt x="110655" y="69352"/>
                </a:moveTo>
                <a:lnTo>
                  <a:pt x="18854" y="45198"/>
                </a:lnTo>
                <a:lnTo>
                  <a:pt x="31522" y="40286"/>
                </a:lnTo>
                <a:lnTo>
                  <a:pt x="36611" y="39277"/>
                </a:lnTo>
                <a:lnTo>
                  <a:pt x="41537" y="39277"/>
                </a:lnTo>
                <a:lnTo>
                  <a:pt x="46134" y="40118"/>
                </a:lnTo>
                <a:lnTo>
                  <a:pt x="46906" y="36720"/>
                </a:lnTo>
                <a:lnTo>
                  <a:pt x="52666" y="24703"/>
                </a:lnTo>
                <a:lnTo>
                  <a:pt x="62233" y="15543"/>
                </a:lnTo>
                <a:lnTo>
                  <a:pt x="74865" y="10379"/>
                </a:lnTo>
                <a:lnTo>
                  <a:pt x="85913" y="9899"/>
                </a:lnTo>
                <a:lnTo>
                  <a:pt x="97790" y="13458"/>
                </a:lnTo>
                <a:lnTo>
                  <a:pt x="107700" y="20796"/>
                </a:lnTo>
                <a:lnTo>
                  <a:pt x="112787" y="13497"/>
                </a:lnTo>
                <a:lnTo>
                  <a:pt x="112461" y="68680"/>
                </a:lnTo>
                <a:lnTo>
                  <a:pt x="111641" y="67672"/>
                </a:lnTo>
                <a:lnTo>
                  <a:pt x="111312" y="68176"/>
                </a:lnTo>
                <a:lnTo>
                  <a:pt x="110984" y="68848"/>
                </a:lnTo>
                <a:lnTo>
                  <a:pt x="110655" y="69352"/>
                </a:lnTo>
                <a:close/>
              </a:path>
            </a:pathLst>
          </a:custGeom>
          <a:solidFill>
            <a:srgbClr val="FDFDFD"/>
          </a:solidFill>
        </p:spPr>
        <p:txBody>
          <a:bodyPr wrap="square" lIns="0" tIns="0" rIns="0" bIns="0" rtlCol="0">
            <a:noAutofit/>
          </a:bodyPr>
          <a:lstStyle/>
          <a:p>
            <a:endParaRPr sz="1758"/>
          </a:p>
        </p:txBody>
      </p:sp>
      <p:sp>
        <p:nvSpPr>
          <p:cNvPr id="3206" name="object 112"/>
          <p:cNvSpPr/>
          <p:nvPr/>
        </p:nvSpPr>
        <p:spPr>
          <a:xfrm>
            <a:off x="10390284" y="5448685"/>
            <a:ext cx="186289" cy="0"/>
          </a:xfrm>
          <a:custGeom>
            <a:avLst/>
            <a:gdLst/>
            <a:ahLst/>
            <a:cxnLst/>
            <a:rect l="l" t="t" r="r" b="b"/>
            <a:pathLst>
              <a:path w="190774">
                <a:moveTo>
                  <a:pt x="0" y="0"/>
                </a:moveTo>
                <a:lnTo>
                  <a:pt x="190774" y="0"/>
                </a:lnTo>
              </a:path>
            </a:pathLst>
          </a:custGeom>
          <a:ln w="26304">
            <a:solidFill>
              <a:srgbClr val="E8E7E8"/>
            </a:solidFill>
            <a:prstDash val="dash"/>
          </a:ln>
        </p:spPr>
        <p:txBody>
          <a:bodyPr wrap="square" lIns="0" tIns="0" rIns="0" bIns="0" rtlCol="0">
            <a:noAutofit/>
          </a:bodyPr>
          <a:lstStyle/>
          <a:p>
            <a:endParaRPr sz="1758"/>
          </a:p>
        </p:txBody>
      </p:sp>
      <p:sp>
        <p:nvSpPr>
          <p:cNvPr id="3207" name="object 113"/>
          <p:cNvSpPr/>
          <p:nvPr/>
        </p:nvSpPr>
        <p:spPr>
          <a:xfrm>
            <a:off x="10390284" y="5515049"/>
            <a:ext cx="186289" cy="0"/>
          </a:xfrm>
          <a:custGeom>
            <a:avLst/>
            <a:gdLst/>
            <a:ahLst/>
            <a:cxnLst/>
            <a:rect l="l" t="t" r="r" b="b"/>
            <a:pathLst>
              <a:path w="190774">
                <a:moveTo>
                  <a:pt x="0" y="0"/>
                </a:moveTo>
                <a:lnTo>
                  <a:pt x="190774" y="0"/>
                </a:lnTo>
              </a:path>
            </a:pathLst>
          </a:custGeom>
          <a:ln w="26136">
            <a:solidFill>
              <a:srgbClr val="E8E7E8"/>
            </a:solidFill>
            <a:prstDash val="dash"/>
          </a:ln>
        </p:spPr>
        <p:txBody>
          <a:bodyPr wrap="square" lIns="0" tIns="0" rIns="0" bIns="0" rtlCol="0">
            <a:noAutofit/>
          </a:bodyPr>
          <a:lstStyle/>
          <a:p>
            <a:endParaRPr sz="1758"/>
          </a:p>
        </p:txBody>
      </p:sp>
      <p:sp>
        <p:nvSpPr>
          <p:cNvPr id="3208" name="object 114"/>
          <p:cNvSpPr/>
          <p:nvPr/>
        </p:nvSpPr>
        <p:spPr>
          <a:xfrm>
            <a:off x="10424032" y="5413662"/>
            <a:ext cx="0" cy="161932"/>
          </a:xfrm>
          <a:custGeom>
            <a:avLst/>
            <a:gdLst/>
            <a:ahLst/>
            <a:cxnLst/>
            <a:rect l="l" t="t" r="r" b="b"/>
            <a:pathLst>
              <a:path h="165830">
                <a:moveTo>
                  <a:pt x="0" y="165830"/>
                </a:moveTo>
                <a:lnTo>
                  <a:pt x="0" y="0"/>
                </a:lnTo>
              </a:path>
            </a:pathLst>
          </a:custGeom>
          <a:ln w="36239">
            <a:solidFill>
              <a:srgbClr val="FDFDFD"/>
            </a:solidFill>
            <a:prstDash val="dash"/>
          </a:ln>
        </p:spPr>
        <p:txBody>
          <a:bodyPr wrap="square" lIns="0" tIns="0" rIns="0" bIns="0" rtlCol="0">
            <a:noAutofit/>
          </a:bodyPr>
          <a:lstStyle/>
          <a:p>
            <a:endParaRPr sz="1758"/>
          </a:p>
        </p:txBody>
      </p:sp>
      <p:sp>
        <p:nvSpPr>
          <p:cNvPr id="3209" name="object 115"/>
          <p:cNvSpPr/>
          <p:nvPr/>
        </p:nvSpPr>
        <p:spPr>
          <a:xfrm>
            <a:off x="10406987" y="5395464"/>
            <a:ext cx="34147" cy="18375"/>
          </a:xfrm>
          <a:custGeom>
            <a:avLst/>
            <a:gdLst/>
            <a:ahLst/>
            <a:cxnLst/>
            <a:rect l="l" t="t" r="r" b="b"/>
            <a:pathLst>
              <a:path w="34969" h="18817">
                <a:moveTo>
                  <a:pt x="0" y="18817"/>
                </a:moveTo>
                <a:lnTo>
                  <a:pt x="17402" y="0"/>
                </a:lnTo>
                <a:lnTo>
                  <a:pt x="34969" y="18817"/>
                </a:lnTo>
                <a:lnTo>
                  <a:pt x="0" y="18817"/>
                </a:lnTo>
                <a:close/>
              </a:path>
            </a:pathLst>
          </a:custGeom>
          <a:solidFill>
            <a:srgbClr val="FDFDFD"/>
          </a:solidFill>
        </p:spPr>
        <p:txBody>
          <a:bodyPr wrap="square" lIns="0" tIns="0" rIns="0" bIns="0" rtlCol="0">
            <a:noAutofit/>
          </a:bodyPr>
          <a:lstStyle/>
          <a:p>
            <a:endParaRPr sz="1758"/>
          </a:p>
        </p:txBody>
      </p:sp>
      <p:sp>
        <p:nvSpPr>
          <p:cNvPr id="3210" name="object 116"/>
          <p:cNvSpPr/>
          <p:nvPr/>
        </p:nvSpPr>
        <p:spPr>
          <a:xfrm>
            <a:off x="10484712" y="5413662"/>
            <a:ext cx="0" cy="161932"/>
          </a:xfrm>
          <a:custGeom>
            <a:avLst/>
            <a:gdLst/>
            <a:ahLst/>
            <a:cxnLst/>
            <a:rect l="l" t="t" r="r" b="b"/>
            <a:pathLst>
              <a:path h="165830">
                <a:moveTo>
                  <a:pt x="0" y="165830"/>
                </a:moveTo>
                <a:lnTo>
                  <a:pt x="0" y="0"/>
                </a:lnTo>
              </a:path>
            </a:pathLst>
          </a:custGeom>
          <a:ln w="36404">
            <a:solidFill>
              <a:srgbClr val="FDFDFD"/>
            </a:solidFill>
            <a:prstDash val="dash"/>
          </a:ln>
        </p:spPr>
        <p:txBody>
          <a:bodyPr wrap="square" lIns="0" tIns="0" rIns="0" bIns="0" rtlCol="0">
            <a:noAutofit/>
          </a:bodyPr>
          <a:lstStyle/>
          <a:p>
            <a:endParaRPr sz="1758"/>
          </a:p>
        </p:txBody>
      </p:sp>
      <p:sp>
        <p:nvSpPr>
          <p:cNvPr id="3211" name="object 117"/>
          <p:cNvSpPr/>
          <p:nvPr/>
        </p:nvSpPr>
        <p:spPr>
          <a:xfrm>
            <a:off x="10467564" y="5395464"/>
            <a:ext cx="34308" cy="18375"/>
          </a:xfrm>
          <a:custGeom>
            <a:avLst/>
            <a:gdLst/>
            <a:ahLst/>
            <a:cxnLst/>
            <a:rect l="l" t="t" r="r" b="b"/>
            <a:pathLst>
              <a:path w="35134" h="18817">
                <a:moveTo>
                  <a:pt x="0" y="18817"/>
                </a:moveTo>
                <a:lnTo>
                  <a:pt x="17567" y="0"/>
                </a:lnTo>
                <a:lnTo>
                  <a:pt x="35134" y="18817"/>
                </a:lnTo>
                <a:lnTo>
                  <a:pt x="0" y="18817"/>
                </a:lnTo>
                <a:close/>
              </a:path>
            </a:pathLst>
          </a:custGeom>
          <a:solidFill>
            <a:srgbClr val="FDFDFD"/>
          </a:solidFill>
        </p:spPr>
        <p:txBody>
          <a:bodyPr wrap="square" lIns="0" tIns="0" rIns="0" bIns="0" rtlCol="0">
            <a:noAutofit/>
          </a:bodyPr>
          <a:lstStyle/>
          <a:p>
            <a:endParaRPr sz="1758"/>
          </a:p>
        </p:txBody>
      </p:sp>
      <p:sp>
        <p:nvSpPr>
          <p:cNvPr id="3212" name="object 118"/>
          <p:cNvSpPr/>
          <p:nvPr/>
        </p:nvSpPr>
        <p:spPr>
          <a:xfrm>
            <a:off x="10545312" y="5413662"/>
            <a:ext cx="0" cy="161932"/>
          </a:xfrm>
          <a:custGeom>
            <a:avLst/>
            <a:gdLst/>
            <a:ahLst/>
            <a:cxnLst/>
            <a:rect l="l" t="t" r="r" b="b"/>
            <a:pathLst>
              <a:path h="165830">
                <a:moveTo>
                  <a:pt x="0" y="165830"/>
                </a:moveTo>
                <a:lnTo>
                  <a:pt x="0" y="0"/>
                </a:lnTo>
              </a:path>
            </a:pathLst>
          </a:custGeom>
          <a:ln w="36404">
            <a:solidFill>
              <a:srgbClr val="FDFDFD"/>
            </a:solidFill>
            <a:prstDash val="dash"/>
          </a:ln>
        </p:spPr>
        <p:txBody>
          <a:bodyPr wrap="square" lIns="0" tIns="0" rIns="0" bIns="0" rtlCol="0">
            <a:noAutofit/>
          </a:bodyPr>
          <a:lstStyle/>
          <a:p>
            <a:endParaRPr sz="1758"/>
          </a:p>
        </p:txBody>
      </p:sp>
      <p:sp>
        <p:nvSpPr>
          <p:cNvPr id="3213" name="object 119"/>
          <p:cNvSpPr/>
          <p:nvPr/>
        </p:nvSpPr>
        <p:spPr>
          <a:xfrm>
            <a:off x="10528164" y="5395464"/>
            <a:ext cx="34308" cy="18375"/>
          </a:xfrm>
          <a:custGeom>
            <a:avLst/>
            <a:gdLst/>
            <a:ahLst/>
            <a:cxnLst/>
            <a:rect l="l" t="t" r="r" b="b"/>
            <a:pathLst>
              <a:path w="35134" h="18817">
                <a:moveTo>
                  <a:pt x="0" y="18817"/>
                </a:moveTo>
                <a:lnTo>
                  <a:pt x="17567" y="0"/>
                </a:lnTo>
                <a:lnTo>
                  <a:pt x="35134" y="18817"/>
                </a:lnTo>
                <a:lnTo>
                  <a:pt x="0" y="18817"/>
                </a:lnTo>
                <a:close/>
              </a:path>
            </a:pathLst>
          </a:custGeom>
          <a:solidFill>
            <a:srgbClr val="FDFDFD"/>
          </a:solidFill>
        </p:spPr>
        <p:txBody>
          <a:bodyPr wrap="square" lIns="0" tIns="0" rIns="0" bIns="0" rtlCol="0">
            <a:noAutofit/>
          </a:bodyPr>
          <a:lstStyle/>
          <a:p>
            <a:endParaRPr sz="1758"/>
          </a:p>
        </p:txBody>
      </p:sp>
      <p:sp>
        <p:nvSpPr>
          <p:cNvPr id="3214" name="object 120"/>
          <p:cNvSpPr/>
          <p:nvPr/>
        </p:nvSpPr>
        <p:spPr>
          <a:xfrm>
            <a:off x="9696912" y="5448521"/>
            <a:ext cx="186289" cy="0"/>
          </a:xfrm>
          <a:custGeom>
            <a:avLst/>
            <a:gdLst/>
            <a:ahLst/>
            <a:cxnLst/>
            <a:rect l="l" t="t" r="r" b="b"/>
            <a:pathLst>
              <a:path w="190774">
                <a:moveTo>
                  <a:pt x="0" y="0"/>
                </a:moveTo>
                <a:lnTo>
                  <a:pt x="190774" y="0"/>
                </a:lnTo>
              </a:path>
            </a:pathLst>
          </a:custGeom>
          <a:ln w="26304">
            <a:solidFill>
              <a:srgbClr val="E8E7E8"/>
            </a:solidFill>
            <a:prstDash val="dash"/>
          </a:ln>
        </p:spPr>
        <p:txBody>
          <a:bodyPr wrap="square" lIns="0" tIns="0" rIns="0" bIns="0" rtlCol="0">
            <a:noAutofit/>
          </a:bodyPr>
          <a:lstStyle/>
          <a:p>
            <a:endParaRPr sz="1758"/>
          </a:p>
        </p:txBody>
      </p:sp>
      <p:sp>
        <p:nvSpPr>
          <p:cNvPr id="3215" name="object 121"/>
          <p:cNvSpPr/>
          <p:nvPr/>
        </p:nvSpPr>
        <p:spPr>
          <a:xfrm>
            <a:off x="9696912" y="5514803"/>
            <a:ext cx="186289" cy="0"/>
          </a:xfrm>
          <a:custGeom>
            <a:avLst/>
            <a:gdLst/>
            <a:ahLst/>
            <a:cxnLst/>
            <a:rect l="l" t="t" r="r" b="b"/>
            <a:pathLst>
              <a:path w="190774">
                <a:moveTo>
                  <a:pt x="0" y="0"/>
                </a:moveTo>
                <a:lnTo>
                  <a:pt x="190774" y="0"/>
                </a:lnTo>
              </a:path>
            </a:pathLst>
          </a:custGeom>
          <a:ln w="26304">
            <a:solidFill>
              <a:srgbClr val="E8E7E8"/>
            </a:solidFill>
            <a:prstDash val="dash"/>
          </a:ln>
        </p:spPr>
        <p:txBody>
          <a:bodyPr wrap="square" lIns="0" tIns="0" rIns="0" bIns="0" rtlCol="0">
            <a:noAutofit/>
          </a:bodyPr>
          <a:lstStyle/>
          <a:p>
            <a:endParaRPr sz="1758"/>
          </a:p>
        </p:txBody>
      </p:sp>
      <p:sp>
        <p:nvSpPr>
          <p:cNvPr id="3216" name="object 122"/>
          <p:cNvSpPr/>
          <p:nvPr/>
        </p:nvSpPr>
        <p:spPr>
          <a:xfrm>
            <a:off x="9849450" y="5413492"/>
            <a:ext cx="0" cy="161768"/>
          </a:xfrm>
          <a:custGeom>
            <a:avLst/>
            <a:gdLst/>
            <a:ahLst/>
            <a:cxnLst/>
            <a:rect l="l" t="t" r="r" b="b"/>
            <a:pathLst>
              <a:path h="165662">
                <a:moveTo>
                  <a:pt x="0" y="165662"/>
                </a:moveTo>
                <a:lnTo>
                  <a:pt x="0" y="0"/>
                </a:lnTo>
              </a:path>
            </a:pathLst>
          </a:custGeom>
          <a:ln w="36239">
            <a:solidFill>
              <a:srgbClr val="FDFDFD"/>
            </a:solidFill>
            <a:prstDash val="dash"/>
          </a:ln>
        </p:spPr>
        <p:txBody>
          <a:bodyPr wrap="square" lIns="0" tIns="0" rIns="0" bIns="0" rtlCol="0">
            <a:noAutofit/>
          </a:bodyPr>
          <a:lstStyle/>
          <a:p>
            <a:endParaRPr sz="1758"/>
          </a:p>
        </p:txBody>
      </p:sp>
      <p:sp>
        <p:nvSpPr>
          <p:cNvPr id="3217" name="object 123"/>
          <p:cNvSpPr/>
          <p:nvPr/>
        </p:nvSpPr>
        <p:spPr>
          <a:xfrm>
            <a:off x="9832400" y="5395300"/>
            <a:ext cx="34147" cy="18375"/>
          </a:xfrm>
          <a:custGeom>
            <a:avLst/>
            <a:gdLst/>
            <a:ahLst/>
            <a:cxnLst/>
            <a:rect l="l" t="t" r="r" b="b"/>
            <a:pathLst>
              <a:path w="34969" h="18817">
                <a:moveTo>
                  <a:pt x="0" y="18817"/>
                </a:moveTo>
                <a:lnTo>
                  <a:pt x="17567" y="0"/>
                </a:lnTo>
                <a:lnTo>
                  <a:pt x="34969" y="18817"/>
                </a:lnTo>
                <a:lnTo>
                  <a:pt x="0" y="18817"/>
                </a:lnTo>
                <a:close/>
              </a:path>
            </a:pathLst>
          </a:custGeom>
          <a:solidFill>
            <a:srgbClr val="FDFDFD"/>
          </a:solidFill>
        </p:spPr>
        <p:txBody>
          <a:bodyPr wrap="square" lIns="0" tIns="0" rIns="0" bIns="0" rtlCol="0">
            <a:noAutofit/>
          </a:bodyPr>
          <a:lstStyle/>
          <a:p>
            <a:endParaRPr sz="1758"/>
          </a:p>
        </p:txBody>
      </p:sp>
      <p:sp>
        <p:nvSpPr>
          <p:cNvPr id="3218" name="object 124"/>
          <p:cNvSpPr/>
          <p:nvPr/>
        </p:nvSpPr>
        <p:spPr>
          <a:xfrm>
            <a:off x="9788769" y="5413492"/>
            <a:ext cx="0" cy="161768"/>
          </a:xfrm>
          <a:custGeom>
            <a:avLst/>
            <a:gdLst/>
            <a:ahLst/>
            <a:cxnLst/>
            <a:rect l="l" t="t" r="r" b="b"/>
            <a:pathLst>
              <a:path h="165662">
                <a:moveTo>
                  <a:pt x="0" y="165662"/>
                </a:moveTo>
                <a:lnTo>
                  <a:pt x="0" y="0"/>
                </a:lnTo>
              </a:path>
            </a:pathLst>
          </a:custGeom>
          <a:ln w="36404">
            <a:solidFill>
              <a:srgbClr val="FDFDFD"/>
            </a:solidFill>
            <a:prstDash val="dash"/>
          </a:ln>
        </p:spPr>
        <p:txBody>
          <a:bodyPr wrap="square" lIns="0" tIns="0" rIns="0" bIns="0" rtlCol="0">
            <a:noAutofit/>
          </a:bodyPr>
          <a:lstStyle/>
          <a:p>
            <a:endParaRPr sz="1758"/>
          </a:p>
        </p:txBody>
      </p:sp>
      <p:sp>
        <p:nvSpPr>
          <p:cNvPr id="3219" name="object 125"/>
          <p:cNvSpPr/>
          <p:nvPr/>
        </p:nvSpPr>
        <p:spPr>
          <a:xfrm>
            <a:off x="9771621" y="5395300"/>
            <a:ext cx="34308" cy="18375"/>
          </a:xfrm>
          <a:custGeom>
            <a:avLst/>
            <a:gdLst/>
            <a:ahLst/>
            <a:cxnLst/>
            <a:rect l="l" t="t" r="r" b="b"/>
            <a:pathLst>
              <a:path w="35134" h="18817">
                <a:moveTo>
                  <a:pt x="0" y="18817"/>
                </a:moveTo>
                <a:lnTo>
                  <a:pt x="17567" y="0"/>
                </a:lnTo>
                <a:lnTo>
                  <a:pt x="35134" y="18817"/>
                </a:lnTo>
                <a:lnTo>
                  <a:pt x="0" y="18817"/>
                </a:lnTo>
                <a:close/>
              </a:path>
            </a:pathLst>
          </a:custGeom>
          <a:solidFill>
            <a:srgbClr val="FDFDFD"/>
          </a:solidFill>
        </p:spPr>
        <p:txBody>
          <a:bodyPr wrap="square" lIns="0" tIns="0" rIns="0" bIns="0" rtlCol="0">
            <a:noAutofit/>
          </a:bodyPr>
          <a:lstStyle/>
          <a:p>
            <a:endParaRPr sz="1758"/>
          </a:p>
        </p:txBody>
      </p:sp>
      <p:sp>
        <p:nvSpPr>
          <p:cNvPr id="3220" name="object 126"/>
          <p:cNvSpPr/>
          <p:nvPr/>
        </p:nvSpPr>
        <p:spPr>
          <a:xfrm>
            <a:off x="9728169" y="5413492"/>
            <a:ext cx="0" cy="161768"/>
          </a:xfrm>
          <a:custGeom>
            <a:avLst/>
            <a:gdLst/>
            <a:ahLst/>
            <a:cxnLst/>
            <a:rect l="l" t="t" r="r" b="b"/>
            <a:pathLst>
              <a:path h="165662">
                <a:moveTo>
                  <a:pt x="0" y="165662"/>
                </a:moveTo>
                <a:lnTo>
                  <a:pt x="0" y="0"/>
                </a:lnTo>
              </a:path>
            </a:pathLst>
          </a:custGeom>
          <a:ln w="36404">
            <a:solidFill>
              <a:srgbClr val="FDFDFD"/>
            </a:solidFill>
            <a:prstDash val="dash"/>
          </a:ln>
        </p:spPr>
        <p:txBody>
          <a:bodyPr wrap="square" lIns="0" tIns="0" rIns="0" bIns="0" rtlCol="0">
            <a:noAutofit/>
          </a:bodyPr>
          <a:lstStyle/>
          <a:p>
            <a:endParaRPr sz="1758"/>
          </a:p>
        </p:txBody>
      </p:sp>
      <p:sp>
        <p:nvSpPr>
          <p:cNvPr id="3221" name="object 127"/>
          <p:cNvSpPr/>
          <p:nvPr/>
        </p:nvSpPr>
        <p:spPr>
          <a:xfrm>
            <a:off x="9711021" y="5395300"/>
            <a:ext cx="34308" cy="18375"/>
          </a:xfrm>
          <a:custGeom>
            <a:avLst/>
            <a:gdLst/>
            <a:ahLst/>
            <a:cxnLst/>
            <a:rect l="l" t="t" r="r" b="b"/>
            <a:pathLst>
              <a:path w="35134" h="18817">
                <a:moveTo>
                  <a:pt x="0" y="18817"/>
                </a:moveTo>
                <a:lnTo>
                  <a:pt x="17567" y="0"/>
                </a:lnTo>
                <a:lnTo>
                  <a:pt x="35134" y="18817"/>
                </a:lnTo>
                <a:lnTo>
                  <a:pt x="0" y="18817"/>
                </a:lnTo>
                <a:close/>
              </a:path>
            </a:pathLst>
          </a:custGeom>
          <a:solidFill>
            <a:srgbClr val="FDFDFD"/>
          </a:solidFill>
        </p:spPr>
        <p:txBody>
          <a:bodyPr wrap="square" lIns="0" tIns="0" rIns="0" bIns="0" rtlCol="0">
            <a:noAutofit/>
          </a:bodyPr>
          <a:lstStyle/>
          <a:p>
            <a:endParaRPr sz="1758"/>
          </a:p>
        </p:txBody>
      </p:sp>
      <p:sp>
        <p:nvSpPr>
          <p:cNvPr id="3222" name="object 128"/>
          <p:cNvSpPr/>
          <p:nvPr/>
        </p:nvSpPr>
        <p:spPr>
          <a:xfrm>
            <a:off x="10177542" y="4516933"/>
            <a:ext cx="241752" cy="117592"/>
          </a:xfrm>
          <a:custGeom>
            <a:avLst/>
            <a:gdLst/>
            <a:ahLst/>
            <a:cxnLst/>
            <a:rect l="l" t="t" r="r" b="b"/>
            <a:pathLst>
              <a:path w="247572" h="120423">
                <a:moveTo>
                  <a:pt x="11268" y="107162"/>
                </a:moveTo>
                <a:lnTo>
                  <a:pt x="0" y="99085"/>
                </a:lnTo>
                <a:lnTo>
                  <a:pt x="326" y="98542"/>
                </a:lnTo>
                <a:lnTo>
                  <a:pt x="3449" y="93370"/>
                </a:lnTo>
                <a:lnTo>
                  <a:pt x="9238" y="83849"/>
                </a:lnTo>
                <a:lnTo>
                  <a:pt x="16898" y="71363"/>
                </a:lnTo>
                <a:lnTo>
                  <a:pt x="25638" y="57296"/>
                </a:lnTo>
                <a:lnTo>
                  <a:pt x="34664" y="43032"/>
                </a:lnTo>
                <a:lnTo>
                  <a:pt x="43183" y="29954"/>
                </a:lnTo>
                <a:lnTo>
                  <a:pt x="50402" y="19446"/>
                </a:lnTo>
                <a:lnTo>
                  <a:pt x="56286" y="11605"/>
                </a:lnTo>
                <a:lnTo>
                  <a:pt x="64860" y="4104"/>
                </a:lnTo>
                <a:lnTo>
                  <a:pt x="74865" y="2644"/>
                </a:lnTo>
                <a:lnTo>
                  <a:pt x="83929" y="2062"/>
                </a:lnTo>
                <a:lnTo>
                  <a:pt x="97241" y="1539"/>
                </a:lnTo>
                <a:lnTo>
                  <a:pt x="111913" y="1173"/>
                </a:lnTo>
                <a:lnTo>
                  <a:pt x="126806" y="905"/>
                </a:lnTo>
                <a:lnTo>
                  <a:pt x="140776" y="680"/>
                </a:lnTo>
                <a:lnTo>
                  <a:pt x="152684" y="438"/>
                </a:lnTo>
                <a:lnTo>
                  <a:pt x="161386" y="124"/>
                </a:lnTo>
                <a:lnTo>
                  <a:pt x="163883" y="0"/>
                </a:lnTo>
                <a:lnTo>
                  <a:pt x="179761" y="753"/>
                </a:lnTo>
                <a:lnTo>
                  <a:pt x="185192" y="9869"/>
                </a:lnTo>
                <a:lnTo>
                  <a:pt x="217864" y="52881"/>
                </a:lnTo>
                <a:lnTo>
                  <a:pt x="218683" y="53509"/>
                </a:lnTo>
                <a:lnTo>
                  <a:pt x="231171" y="65915"/>
                </a:lnTo>
                <a:lnTo>
                  <a:pt x="239740" y="79527"/>
                </a:lnTo>
                <a:lnTo>
                  <a:pt x="244955" y="93064"/>
                </a:lnTo>
                <a:lnTo>
                  <a:pt x="247378" y="105246"/>
                </a:lnTo>
                <a:lnTo>
                  <a:pt x="247572" y="114792"/>
                </a:lnTo>
                <a:lnTo>
                  <a:pt x="246102" y="120423"/>
                </a:lnTo>
                <a:lnTo>
                  <a:pt x="239121" y="117904"/>
                </a:lnTo>
                <a:lnTo>
                  <a:pt x="228449" y="113652"/>
                </a:lnTo>
                <a:lnTo>
                  <a:pt x="214912" y="107596"/>
                </a:lnTo>
                <a:lnTo>
                  <a:pt x="200178" y="99954"/>
                </a:lnTo>
                <a:lnTo>
                  <a:pt x="185917" y="90943"/>
                </a:lnTo>
                <a:lnTo>
                  <a:pt x="173798" y="80780"/>
                </a:lnTo>
                <a:lnTo>
                  <a:pt x="165491" y="69682"/>
                </a:lnTo>
                <a:lnTo>
                  <a:pt x="164287" y="67355"/>
                </a:lnTo>
                <a:lnTo>
                  <a:pt x="159838" y="60865"/>
                </a:lnTo>
                <a:lnTo>
                  <a:pt x="152609" y="57254"/>
                </a:lnTo>
                <a:lnTo>
                  <a:pt x="138591" y="55285"/>
                </a:lnTo>
                <a:lnTo>
                  <a:pt x="113775" y="53721"/>
                </a:lnTo>
                <a:lnTo>
                  <a:pt x="111463" y="53077"/>
                </a:lnTo>
                <a:lnTo>
                  <a:pt x="98771" y="50097"/>
                </a:lnTo>
                <a:lnTo>
                  <a:pt x="82837" y="48110"/>
                </a:lnTo>
                <a:lnTo>
                  <a:pt x="72730" y="51033"/>
                </a:lnTo>
                <a:lnTo>
                  <a:pt x="67596" y="58477"/>
                </a:lnTo>
                <a:lnTo>
                  <a:pt x="60597" y="67888"/>
                </a:lnTo>
                <a:lnTo>
                  <a:pt x="52048" y="78695"/>
                </a:lnTo>
                <a:lnTo>
                  <a:pt x="42029" y="90684"/>
                </a:lnTo>
                <a:lnTo>
                  <a:pt x="34968" y="98850"/>
                </a:lnTo>
                <a:lnTo>
                  <a:pt x="26138" y="107567"/>
                </a:lnTo>
                <a:lnTo>
                  <a:pt x="19110" y="110164"/>
                </a:lnTo>
                <a:lnTo>
                  <a:pt x="11268" y="107162"/>
                </a:lnTo>
                <a:close/>
              </a:path>
            </a:pathLst>
          </a:custGeom>
          <a:solidFill>
            <a:srgbClr val="E4A174"/>
          </a:solidFill>
        </p:spPr>
        <p:txBody>
          <a:bodyPr wrap="square" lIns="0" tIns="0" rIns="0" bIns="0" rtlCol="0">
            <a:noAutofit/>
          </a:bodyPr>
          <a:lstStyle/>
          <a:p>
            <a:endParaRPr sz="1758"/>
          </a:p>
        </p:txBody>
      </p:sp>
      <p:sp>
        <p:nvSpPr>
          <p:cNvPr id="3223" name="object 129"/>
          <p:cNvSpPr/>
          <p:nvPr/>
        </p:nvSpPr>
        <p:spPr>
          <a:xfrm>
            <a:off x="10196619" y="4509871"/>
            <a:ext cx="222789" cy="171631"/>
          </a:xfrm>
          <a:custGeom>
            <a:avLst/>
            <a:gdLst/>
            <a:ahLst/>
            <a:cxnLst/>
            <a:rect l="l" t="t" r="r" b="b"/>
            <a:pathLst>
              <a:path w="228152" h="175763">
                <a:moveTo>
                  <a:pt x="10022" y="114990"/>
                </a:moveTo>
                <a:lnTo>
                  <a:pt x="13162" y="98529"/>
                </a:lnTo>
                <a:lnTo>
                  <a:pt x="16233" y="83492"/>
                </a:lnTo>
                <a:lnTo>
                  <a:pt x="19044" y="71208"/>
                </a:lnTo>
                <a:lnTo>
                  <a:pt x="22735" y="58186"/>
                </a:lnTo>
                <a:lnTo>
                  <a:pt x="28068" y="49342"/>
                </a:lnTo>
                <a:lnTo>
                  <a:pt x="37104" y="44325"/>
                </a:lnTo>
                <a:lnTo>
                  <a:pt x="41767" y="42055"/>
                </a:lnTo>
                <a:lnTo>
                  <a:pt x="53106" y="36851"/>
                </a:lnTo>
                <a:lnTo>
                  <a:pt x="66086" y="31170"/>
                </a:lnTo>
                <a:lnTo>
                  <a:pt x="79810" y="25318"/>
                </a:lnTo>
                <a:lnTo>
                  <a:pt x="93387" y="19603"/>
                </a:lnTo>
                <a:lnTo>
                  <a:pt x="105920" y="14332"/>
                </a:lnTo>
                <a:lnTo>
                  <a:pt x="116517" y="9813"/>
                </a:lnTo>
                <a:lnTo>
                  <a:pt x="124282" y="6354"/>
                </a:lnTo>
                <a:lnTo>
                  <a:pt x="135916" y="1317"/>
                </a:lnTo>
                <a:lnTo>
                  <a:pt x="145333" y="0"/>
                </a:lnTo>
                <a:lnTo>
                  <a:pt x="152521" y="6522"/>
                </a:lnTo>
                <a:lnTo>
                  <a:pt x="203088" y="36429"/>
                </a:lnTo>
                <a:lnTo>
                  <a:pt x="210586" y="39708"/>
                </a:lnTo>
                <a:lnTo>
                  <a:pt x="218882" y="48035"/>
                </a:lnTo>
                <a:lnTo>
                  <a:pt x="224237" y="59573"/>
                </a:lnTo>
                <a:lnTo>
                  <a:pt x="227158" y="73284"/>
                </a:lnTo>
                <a:lnTo>
                  <a:pt x="228152" y="88131"/>
                </a:lnTo>
                <a:lnTo>
                  <a:pt x="227726" y="103077"/>
                </a:lnTo>
                <a:lnTo>
                  <a:pt x="226388" y="117086"/>
                </a:lnTo>
                <a:lnTo>
                  <a:pt x="224644" y="129120"/>
                </a:lnTo>
                <a:lnTo>
                  <a:pt x="223002" y="138143"/>
                </a:lnTo>
                <a:lnTo>
                  <a:pt x="221968" y="143118"/>
                </a:lnTo>
                <a:lnTo>
                  <a:pt x="221558" y="142641"/>
                </a:lnTo>
                <a:lnTo>
                  <a:pt x="217936" y="138474"/>
                </a:lnTo>
                <a:lnTo>
                  <a:pt x="211186" y="130824"/>
                </a:lnTo>
                <a:lnTo>
                  <a:pt x="202053" y="120673"/>
                </a:lnTo>
                <a:lnTo>
                  <a:pt x="191284" y="109005"/>
                </a:lnTo>
                <a:lnTo>
                  <a:pt x="179625" y="96804"/>
                </a:lnTo>
                <a:lnTo>
                  <a:pt x="167824" y="85053"/>
                </a:lnTo>
                <a:lnTo>
                  <a:pt x="156625" y="74736"/>
                </a:lnTo>
                <a:lnTo>
                  <a:pt x="149667" y="69312"/>
                </a:lnTo>
                <a:lnTo>
                  <a:pt x="143402" y="67284"/>
                </a:lnTo>
                <a:lnTo>
                  <a:pt x="134397" y="68223"/>
                </a:lnTo>
                <a:lnTo>
                  <a:pt x="119991" y="72365"/>
                </a:lnTo>
                <a:lnTo>
                  <a:pt x="97521" y="79944"/>
                </a:lnTo>
                <a:lnTo>
                  <a:pt x="94782" y="80251"/>
                </a:lnTo>
                <a:lnTo>
                  <a:pt x="80613" y="82424"/>
                </a:lnTo>
                <a:lnTo>
                  <a:pt x="63638" y="86888"/>
                </a:lnTo>
                <a:lnTo>
                  <a:pt x="54507" y="93890"/>
                </a:lnTo>
                <a:lnTo>
                  <a:pt x="53946" y="96653"/>
                </a:lnTo>
                <a:lnTo>
                  <a:pt x="51589" y="106558"/>
                </a:lnTo>
                <a:lnTo>
                  <a:pt x="48347" y="118300"/>
                </a:lnTo>
                <a:lnTo>
                  <a:pt x="44268" y="131717"/>
                </a:lnTo>
                <a:lnTo>
                  <a:pt x="39402" y="146646"/>
                </a:lnTo>
                <a:lnTo>
                  <a:pt x="36334" y="155479"/>
                </a:lnTo>
                <a:lnTo>
                  <a:pt x="30613" y="169162"/>
                </a:lnTo>
                <a:lnTo>
                  <a:pt x="24452" y="175339"/>
                </a:lnTo>
                <a:lnTo>
                  <a:pt x="15148" y="175763"/>
                </a:lnTo>
                <a:lnTo>
                  <a:pt x="0" y="172184"/>
                </a:lnTo>
                <a:lnTo>
                  <a:pt x="612" y="168503"/>
                </a:lnTo>
                <a:lnTo>
                  <a:pt x="2109" y="159631"/>
                </a:lnTo>
                <a:lnTo>
                  <a:pt x="4304" y="146869"/>
                </a:lnTo>
                <a:lnTo>
                  <a:pt x="7006" y="131546"/>
                </a:lnTo>
                <a:lnTo>
                  <a:pt x="10022" y="114990"/>
                </a:lnTo>
                <a:close/>
              </a:path>
            </a:pathLst>
          </a:custGeom>
          <a:solidFill>
            <a:srgbClr val="EFB079"/>
          </a:solidFill>
        </p:spPr>
        <p:txBody>
          <a:bodyPr wrap="square" lIns="0" tIns="0" rIns="0" bIns="0" rtlCol="0">
            <a:noAutofit/>
          </a:bodyPr>
          <a:lstStyle/>
          <a:p>
            <a:endParaRPr sz="1758"/>
          </a:p>
        </p:txBody>
      </p:sp>
      <p:sp>
        <p:nvSpPr>
          <p:cNvPr id="3224" name="object 130"/>
          <p:cNvSpPr/>
          <p:nvPr/>
        </p:nvSpPr>
        <p:spPr>
          <a:xfrm>
            <a:off x="10224865" y="4505410"/>
            <a:ext cx="215788" cy="205398"/>
          </a:xfrm>
          <a:custGeom>
            <a:avLst/>
            <a:gdLst/>
            <a:ahLst/>
            <a:cxnLst/>
            <a:rect l="l" t="t" r="r" b="b"/>
            <a:pathLst>
              <a:path w="220983" h="210343">
                <a:moveTo>
                  <a:pt x="24267" y="209705"/>
                </a:moveTo>
                <a:lnTo>
                  <a:pt x="33432" y="205240"/>
                </a:lnTo>
                <a:lnTo>
                  <a:pt x="37391" y="193118"/>
                </a:lnTo>
                <a:lnTo>
                  <a:pt x="39238" y="174388"/>
                </a:lnTo>
                <a:lnTo>
                  <a:pt x="40364" y="158669"/>
                </a:lnTo>
                <a:lnTo>
                  <a:pt x="41095" y="144574"/>
                </a:lnTo>
                <a:lnTo>
                  <a:pt x="41430" y="132262"/>
                </a:lnTo>
                <a:lnTo>
                  <a:pt x="41371" y="121891"/>
                </a:lnTo>
                <a:lnTo>
                  <a:pt x="41208" y="117767"/>
                </a:lnTo>
                <a:lnTo>
                  <a:pt x="47748" y="108830"/>
                </a:lnTo>
                <a:lnTo>
                  <a:pt x="62418" y="100240"/>
                </a:lnTo>
                <a:lnTo>
                  <a:pt x="76225" y="94110"/>
                </a:lnTo>
                <a:lnTo>
                  <a:pt x="80611" y="92397"/>
                </a:lnTo>
                <a:lnTo>
                  <a:pt x="92221" y="88525"/>
                </a:lnTo>
                <a:lnTo>
                  <a:pt x="101951" y="90882"/>
                </a:lnTo>
                <a:lnTo>
                  <a:pt x="109178" y="94413"/>
                </a:lnTo>
                <a:lnTo>
                  <a:pt x="124071" y="105715"/>
                </a:lnTo>
                <a:lnTo>
                  <a:pt x="133704" y="120028"/>
                </a:lnTo>
                <a:lnTo>
                  <a:pt x="139220" y="134604"/>
                </a:lnTo>
                <a:lnTo>
                  <a:pt x="141763" y="146697"/>
                </a:lnTo>
                <a:lnTo>
                  <a:pt x="142476" y="153560"/>
                </a:lnTo>
                <a:lnTo>
                  <a:pt x="142506" y="154226"/>
                </a:lnTo>
                <a:lnTo>
                  <a:pt x="220983" y="122640"/>
                </a:lnTo>
                <a:lnTo>
                  <a:pt x="220708" y="116588"/>
                </a:lnTo>
                <a:lnTo>
                  <a:pt x="219890" y="105574"/>
                </a:lnTo>
                <a:lnTo>
                  <a:pt x="218205" y="91167"/>
                </a:lnTo>
                <a:lnTo>
                  <a:pt x="215329" y="74936"/>
                </a:lnTo>
                <a:lnTo>
                  <a:pt x="210936" y="58452"/>
                </a:lnTo>
                <a:lnTo>
                  <a:pt x="204703" y="43282"/>
                </a:lnTo>
                <a:lnTo>
                  <a:pt x="196305" y="30997"/>
                </a:lnTo>
                <a:lnTo>
                  <a:pt x="185417" y="23166"/>
                </a:lnTo>
                <a:lnTo>
                  <a:pt x="175177" y="21159"/>
                </a:lnTo>
                <a:lnTo>
                  <a:pt x="117058" y="4525"/>
                </a:lnTo>
                <a:lnTo>
                  <a:pt x="116411" y="4182"/>
                </a:lnTo>
                <a:lnTo>
                  <a:pt x="98692" y="4182"/>
                </a:lnTo>
                <a:lnTo>
                  <a:pt x="88820" y="11918"/>
                </a:lnTo>
                <a:lnTo>
                  <a:pt x="82235" y="17159"/>
                </a:lnTo>
                <a:lnTo>
                  <a:pt x="73244" y="24116"/>
                </a:lnTo>
                <a:lnTo>
                  <a:pt x="62576" y="32298"/>
                </a:lnTo>
                <a:lnTo>
                  <a:pt x="50961" y="41215"/>
                </a:lnTo>
                <a:lnTo>
                  <a:pt x="39130" y="50374"/>
                </a:lnTo>
                <a:lnTo>
                  <a:pt x="27813" y="59286"/>
                </a:lnTo>
                <a:lnTo>
                  <a:pt x="17739" y="67460"/>
                </a:lnTo>
                <a:lnTo>
                  <a:pt x="11328" y="72907"/>
                </a:lnTo>
                <a:lnTo>
                  <a:pt x="3655" y="80097"/>
                </a:lnTo>
                <a:lnTo>
                  <a:pt x="486" y="90086"/>
                </a:lnTo>
                <a:lnTo>
                  <a:pt x="0" y="104494"/>
                </a:lnTo>
                <a:lnTo>
                  <a:pt x="253" y="117057"/>
                </a:lnTo>
                <a:lnTo>
                  <a:pt x="926" y="132301"/>
                </a:lnTo>
                <a:lnTo>
                  <a:pt x="1885" y="148974"/>
                </a:lnTo>
                <a:lnTo>
                  <a:pt x="3000" y="165824"/>
                </a:lnTo>
                <a:lnTo>
                  <a:pt x="4138" y="181599"/>
                </a:lnTo>
                <a:lnTo>
                  <a:pt x="5167" y="195047"/>
                </a:lnTo>
                <a:lnTo>
                  <a:pt x="5955" y="204916"/>
                </a:lnTo>
                <a:lnTo>
                  <a:pt x="6402" y="210343"/>
                </a:lnTo>
                <a:lnTo>
                  <a:pt x="24267" y="209705"/>
                </a:lnTo>
                <a:close/>
              </a:path>
            </a:pathLst>
          </a:custGeom>
          <a:solidFill>
            <a:srgbClr val="F8BD8B"/>
          </a:solidFill>
        </p:spPr>
        <p:txBody>
          <a:bodyPr wrap="square" lIns="0" tIns="0" rIns="0" bIns="0" rtlCol="0">
            <a:noAutofit/>
          </a:bodyPr>
          <a:lstStyle/>
          <a:p>
            <a:endParaRPr sz="1758"/>
          </a:p>
        </p:txBody>
      </p:sp>
      <p:sp>
        <p:nvSpPr>
          <p:cNvPr id="3225" name="object 131"/>
          <p:cNvSpPr/>
          <p:nvPr/>
        </p:nvSpPr>
        <p:spPr>
          <a:xfrm>
            <a:off x="10223343" y="4650147"/>
            <a:ext cx="117773" cy="120415"/>
          </a:xfrm>
          <a:custGeom>
            <a:avLst/>
            <a:gdLst/>
            <a:ahLst/>
            <a:cxnLst/>
            <a:rect l="l" t="t" r="r" b="b"/>
            <a:pathLst>
              <a:path w="120608" h="123314">
                <a:moveTo>
                  <a:pt x="79512" y="2974"/>
                </a:moveTo>
                <a:lnTo>
                  <a:pt x="88109" y="6661"/>
                </a:lnTo>
                <a:lnTo>
                  <a:pt x="98462" y="13564"/>
                </a:lnTo>
                <a:lnTo>
                  <a:pt x="107056" y="22304"/>
                </a:lnTo>
                <a:lnTo>
                  <a:pt x="113724" y="32530"/>
                </a:lnTo>
                <a:lnTo>
                  <a:pt x="118297" y="43891"/>
                </a:lnTo>
                <a:lnTo>
                  <a:pt x="120608" y="56035"/>
                </a:lnTo>
                <a:lnTo>
                  <a:pt x="120487" y="68611"/>
                </a:lnTo>
                <a:lnTo>
                  <a:pt x="117766" y="81269"/>
                </a:lnTo>
                <a:lnTo>
                  <a:pt x="114301" y="89708"/>
                </a:lnTo>
                <a:lnTo>
                  <a:pt x="107537" y="100400"/>
                </a:lnTo>
                <a:lnTo>
                  <a:pt x="98966" y="109281"/>
                </a:lnTo>
                <a:lnTo>
                  <a:pt x="88933" y="116176"/>
                </a:lnTo>
                <a:lnTo>
                  <a:pt x="77784" y="120913"/>
                </a:lnTo>
                <a:lnTo>
                  <a:pt x="65864" y="123314"/>
                </a:lnTo>
                <a:lnTo>
                  <a:pt x="53519" y="123207"/>
                </a:lnTo>
                <a:lnTo>
                  <a:pt x="41095" y="120416"/>
                </a:lnTo>
                <a:lnTo>
                  <a:pt x="32498" y="116691"/>
                </a:lnTo>
                <a:lnTo>
                  <a:pt x="22146" y="109758"/>
                </a:lnTo>
                <a:lnTo>
                  <a:pt x="13551" y="101012"/>
                </a:lnTo>
                <a:lnTo>
                  <a:pt x="6883" y="90795"/>
                </a:lnTo>
                <a:lnTo>
                  <a:pt x="2310" y="79453"/>
                </a:lnTo>
                <a:lnTo>
                  <a:pt x="0" y="67331"/>
                </a:lnTo>
                <a:lnTo>
                  <a:pt x="121" y="54772"/>
                </a:lnTo>
                <a:lnTo>
                  <a:pt x="2841" y="42122"/>
                </a:lnTo>
                <a:lnTo>
                  <a:pt x="6392" y="33506"/>
                </a:lnTo>
                <a:lnTo>
                  <a:pt x="13169" y="22846"/>
                </a:lnTo>
                <a:lnTo>
                  <a:pt x="21741" y="13985"/>
                </a:lnTo>
                <a:lnTo>
                  <a:pt x="31765" y="7104"/>
                </a:lnTo>
                <a:lnTo>
                  <a:pt x="42898" y="2382"/>
                </a:lnTo>
                <a:lnTo>
                  <a:pt x="54795" y="0"/>
                </a:lnTo>
                <a:lnTo>
                  <a:pt x="67115" y="137"/>
                </a:lnTo>
                <a:lnTo>
                  <a:pt x="79512" y="2974"/>
                </a:lnTo>
                <a:close/>
              </a:path>
            </a:pathLst>
          </a:custGeom>
          <a:solidFill>
            <a:srgbClr val="E2AA1B"/>
          </a:solidFill>
        </p:spPr>
        <p:txBody>
          <a:bodyPr wrap="square" lIns="0" tIns="0" rIns="0" bIns="0" rtlCol="0">
            <a:noAutofit/>
          </a:bodyPr>
          <a:lstStyle/>
          <a:p>
            <a:endParaRPr sz="1758"/>
          </a:p>
        </p:txBody>
      </p:sp>
      <p:sp>
        <p:nvSpPr>
          <p:cNvPr id="3226" name="object 132"/>
          <p:cNvSpPr/>
          <p:nvPr/>
        </p:nvSpPr>
        <p:spPr>
          <a:xfrm>
            <a:off x="10233974" y="4660930"/>
            <a:ext cx="96522" cy="98885"/>
          </a:xfrm>
          <a:custGeom>
            <a:avLst/>
            <a:gdLst/>
            <a:ahLst/>
            <a:cxnLst/>
            <a:rect l="l" t="t" r="r" b="b"/>
            <a:pathLst>
              <a:path w="98846" h="101266">
                <a:moveTo>
                  <a:pt x="65184" y="2529"/>
                </a:moveTo>
                <a:lnTo>
                  <a:pt x="69240" y="4124"/>
                </a:lnTo>
                <a:lnTo>
                  <a:pt x="79917" y="10618"/>
                </a:lnTo>
                <a:lnTo>
                  <a:pt x="88467" y="19378"/>
                </a:lnTo>
                <a:lnTo>
                  <a:pt x="94639" y="29885"/>
                </a:lnTo>
                <a:lnTo>
                  <a:pt x="98183" y="41622"/>
                </a:lnTo>
                <a:lnTo>
                  <a:pt x="98846" y="54070"/>
                </a:lnTo>
                <a:lnTo>
                  <a:pt x="96378" y="66710"/>
                </a:lnTo>
                <a:lnTo>
                  <a:pt x="95055" y="70352"/>
                </a:lnTo>
                <a:lnTo>
                  <a:pt x="88820" y="81437"/>
                </a:lnTo>
                <a:lnTo>
                  <a:pt x="80297" y="90329"/>
                </a:lnTo>
                <a:lnTo>
                  <a:pt x="70002" y="96771"/>
                </a:lnTo>
                <a:lnTo>
                  <a:pt x="58452" y="100503"/>
                </a:lnTo>
                <a:lnTo>
                  <a:pt x="46167" y="101266"/>
                </a:lnTo>
                <a:lnTo>
                  <a:pt x="33662" y="98801"/>
                </a:lnTo>
                <a:lnTo>
                  <a:pt x="29606" y="97206"/>
                </a:lnTo>
                <a:lnTo>
                  <a:pt x="18929" y="90713"/>
                </a:lnTo>
                <a:lnTo>
                  <a:pt x="10379" y="81953"/>
                </a:lnTo>
                <a:lnTo>
                  <a:pt x="4206" y="71445"/>
                </a:lnTo>
                <a:lnTo>
                  <a:pt x="663" y="59708"/>
                </a:lnTo>
                <a:lnTo>
                  <a:pt x="0" y="47260"/>
                </a:lnTo>
                <a:lnTo>
                  <a:pt x="2468" y="34620"/>
                </a:lnTo>
                <a:lnTo>
                  <a:pt x="3868" y="30766"/>
                </a:lnTo>
                <a:lnTo>
                  <a:pt x="10123" y="19680"/>
                </a:lnTo>
                <a:lnTo>
                  <a:pt x="18648" y="10803"/>
                </a:lnTo>
                <a:lnTo>
                  <a:pt x="28930" y="4394"/>
                </a:lnTo>
                <a:lnTo>
                  <a:pt x="40456" y="707"/>
                </a:lnTo>
                <a:lnTo>
                  <a:pt x="52712" y="0"/>
                </a:lnTo>
                <a:lnTo>
                  <a:pt x="65184" y="2529"/>
                </a:lnTo>
                <a:close/>
              </a:path>
            </a:pathLst>
          </a:custGeom>
          <a:solidFill>
            <a:srgbClr val="F5C71F"/>
          </a:solidFill>
        </p:spPr>
        <p:txBody>
          <a:bodyPr wrap="square" lIns="0" tIns="0" rIns="0" bIns="0" rtlCol="0">
            <a:noAutofit/>
          </a:bodyPr>
          <a:lstStyle/>
          <a:p>
            <a:endParaRPr sz="1758"/>
          </a:p>
        </p:txBody>
      </p:sp>
      <p:sp>
        <p:nvSpPr>
          <p:cNvPr id="3227" name="object 133"/>
          <p:cNvSpPr/>
          <p:nvPr/>
        </p:nvSpPr>
        <p:spPr>
          <a:xfrm>
            <a:off x="10245707" y="4679277"/>
            <a:ext cx="65891" cy="67292"/>
          </a:xfrm>
          <a:custGeom>
            <a:avLst/>
            <a:gdLst/>
            <a:ahLst/>
            <a:cxnLst/>
            <a:rect l="l" t="t" r="r" b="b"/>
            <a:pathLst>
              <a:path w="67477" h="68912">
                <a:moveTo>
                  <a:pt x="10507" y="20020"/>
                </a:moveTo>
                <a:lnTo>
                  <a:pt x="3940" y="17835"/>
                </a:lnTo>
                <a:lnTo>
                  <a:pt x="7716" y="11955"/>
                </a:lnTo>
                <a:lnTo>
                  <a:pt x="13626" y="13971"/>
                </a:lnTo>
                <a:lnTo>
                  <a:pt x="16910" y="8763"/>
                </a:lnTo>
                <a:lnTo>
                  <a:pt x="21178" y="5066"/>
                </a:lnTo>
                <a:lnTo>
                  <a:pt x="26432" y="2714"/>
                </a:lnTo>
                <a:lnTo>
                  <a:pt x="28983" y="1721"/>
                </a:lnTo>
                <a:lnTo>
                  <a:pt x="40780" y="0"/>
                </a:lnTo>
                <a:lnTo>
                  <a:pt x="53850" y="2546"/>
                </a:lnTo>
                <a:lnTo>
                  <a:pt x="59432" y="4394"/>
                </a:lnTo>
                <a:lnTo>
                  <a:pt x="63865" y="6914"/>
                </a:lnTo>
                <a:lnTo>
                  <a:pt x="67477" y="10107"/>
                </a:lnTo>
                <a:lnTo>
                  <a:pt x="60745" y="20692"/>
                </a:lnTo>
                <a:lnTo>
                  <a:pt x="58611" y="17331"/>
                </a:lnTo>
                <a:lnTo>
                  <a:pt x="54999" y="14811"/>
                </a:lnTo>
                <a:lnTo>
                  <a:pt x="49581" y="12963"/>
                </a:lnTo>
                <a:lnTo>
                  <a:pt x="44163" y="11115"/>
                </a:lnTo>
                <a:lnTo>
                  <a:pt x="39402" y="11283"/>
                </a:lnTo>
                <a:lnTo>
                  <a:pt x="34969" y="13467"/>
                </a:lnTo>
                <a:lnTo>
                  <a:pt x="32507" y="14643"/>
                </a:lnTo>
                <a:lnTo>
                  <a:pt x="30372" y="16491"/>
                </a:lnTo>
                <a:lnTo>
                  <a:pt x="28731" y="19012"/>
                </a:lnTo>
                <a:lnTo>
                  <a:pt x="55820" y="28252"/>
                </a:lnTo>
                <a:lnTo>
                  <a:pt x="52208" y="34301"/>
                </a:lnTo>
                <a:lnTo>
                  <a:pt x="25611" y="25228"/>
                </a:lnTo>
                <a:lnTo>
                  <a:pt x="25283" y="25900"/>
                </a:lnTo>
                <a:lnTo>
                  <a:pt x="24955" y="26740"/>
                </a:lnTo>
                <a:lnTo>
                  <a:pt x="24626" y="27748"/>
                </a:lnTo>
                <a:lnTo>
                  <a:pt x="24298" y="28756"/>
                </a:lnTo>
                <a:lnTo>
                  <a:pt x="24134" y="29764"/>
                </a:lnTo>
                <a:lnTo>
                  <a:pt x="23805" y="30773"/>
                </a:lnTo>
                <a:lnTo>
                  <a:pt x="48925" y="39341"/>
                </a:lnTo>
                <a:lnTo>
                  <a:pt x="45313" y="45390"/>
                </a:lnTo>
                <a:lnTo>
                  <a:pt x="22656" y="37661"/>
                </a:lnTo>
                <a:lnTo>
                  <a:pt x="22492" y="41021"/>
                </a:lnTo>
                <a:lnTo>
                  <a:pt x="22984" y="43710"/>
                </a:lnTo>
                <a:lnTo>
                  <a:pt x="24134" y="46062"/>
                </a:lnTo>
                <a:lnTo>
                  <a:pt x="26432" y="50598"/>
                </a:lnTo>
                <a:lnTo>
                  <a:pt x="30208" y="53623"/>
                </a:lnTo>
                <a:lnTo>
                  <a:pt x="35462" y="55471"/>
                </a:lnTo>
                <a:lnTo>
                  <a:pt x="41701" y="57655"/>
                </a:lnTo>
                <a:lnTo>
                  <a:pt x="47283" y="57655"/>
                </a:lnTo>
                <a:lnTo>
                  <a:pt x="52208" y="55639"/>
                </a:lnTo>
                <a:lnTo>
                  <a:pt x="47939" y="68576"/>
                </a:lnTo>
                <a:lnTo>
                  <a:pt x="43014" y="68912"/>
                </a:lnTo>
                <a:lnTo>
                  <a:pt x="37760" y="68072"/>
                </a:lnTo>
                <a:lnTo>
                  <a:pt x="32014" y="66224"/>
                </a:lnTo>
                <a:lnTo>
                  <a:pt x="30668" y="65728"/>
                </a:lnTo>
                <a:lnTo>
                  <a:pt x="19124" y="59145"/>
                </a:lnTo>
                <a:lnTo>
                  <a:pt x="11164" y="49590"/>
                </a:lnTo>
                <a:lnTo>
                  <a:pt x="8044" y="44382"/>
                </a:lnTo>
                <a:lnTo>
                  <a:pt x="6895" y="38669"/>
                </a:lnTo>
                <a:lnTo>
                  <a:pt x="7388" y="32453"/>
                </a:lnTo>
                <a:lnTo>
                  <a:pt x="0" y="29932"/>
                </a:lnTo>
                <a:lnTo>
                  <a:pt x="3776" y="24052"/>
                </a:lnTo>
                <a:lnTo>
                  <a:pt x="8701" y="25564"/>
                </a:lnTo>
                <a:lnTo>
                  <a:pt x="8865" y="24892"/>
                </a:lnTo>
                <a:lnTo>
                  <a:pt x="9029" y="24220"/>
                </a:lnTo>
                <a:lnTo>
                  <a:pt x="9358" y="23380"/>
                </a:lnTo>
                <a:lnTo>
                  <a:pt x="9686" y="22204"/>
                </a:lnTo>
                <a:lnTo>
                  <a:pt x="10179" y="21028"/>
                </a:lnTo>
                <a:lnTo>
                  <a:pt x="10507" y="20020"/>
                </a:lnTo>
                <a:close/>
              </a:path>
            </a:pathLst>
          </a:custGeom>
          <a:solidFill>
            <a:srgbClr val="BD801C"/>
          </a:solidFill>
        </p:spPr>
        <p:txBody>
          <a:bodyPr wrap="square" lIns="0" tIns="0" rIns="0" bIns="0" rtlCol="0">
            <a:noAutofit/>
          </a:bodyPr>
          <a:lstStyle/>
          <a:p>
            <a:endParaRPr sz="1758"/>
          </a:p>
        </p:txBody>
      </p:sp>
      <p:sp>
        <p:nvSpPr>
          <p:cNvPr id="3228" name="object 134"/>
          <p:cNvSpPr/>
          <p:nvPr/>
        </p:nvSpPr>
        <p:spPr>
          <a:xfrm>
            <a:off x="10228713" y="4661255"/>
            <a:ext cx="24368" cy="24774"/>
          </a:xfrm>
          <a:custGeom>
            <a:avLst/>
            <a:gdLst/>
            <a:ahLst/>
            <a:cxnLst/>
            <a:rect l="l" t="t" r="r" b="b"/>
            <a:pathLst>
              <a:path w="24955" h="25370">
                <a:moveTo>
                  <a:pt x="10835" y="7056"/>
                </a:moveTo>
                <a:lnTo>
                  <a:pt x="12641" y="168"/>
                </a:lnTo>
                <a:lnTo>
                  <a:pt x="12641" y="0"/>
                </a:lnTo>
                <a:lnTo>
                  <a:pt x="14447" y="7056"/>
                </a:lnTo>
                <a:lnTo>
                  <a:pt x="16253" y="8904"/>
                </a:lnTo>
                <a:lnTo>
                  <a:pt x="18059" y="10752"/>
                </a:lnTo>
                <a:lnTo>
                  <a:pt x="24955" y="12601"/>
                </a:lnTo>
                <a:lnTo>
                  <a:pt x="17731" y="14785"/>
                </a:lnTo>
                <a:lnTo>
                  <a:pt x="16253" y="16465"/>
                </a:lnTo>
                <a:lnTo>
                  <a:pt x="14611" y="17977"/>
                </a:lnTo>
                <a:lnTo>
                  <a:pt x="12641" y="25370"/>
                </a:lnTo>
                <a:lnTo>
                  <a:pt x="10671" y="18313"/>
                </a:lnTo>
                <a:lnTo>
                  <a:pt x="9029" y="16465"/>
                </a:lnTo>
                <a:lnTo>
                  <a:pt x="7223" y="14617"/>
                </a:lnTo>
                <a:lnTo>
                  <a:pt x="164" y="12601"/>
                </a:lnTo>
                <a:lnTo>
                  <a:pt x="0" y="12601"/>
                </a:lnTo>
                <a:lnTo>
                  <a:pt x="6567" y="11424"/>
                </a:lnTo>
                <a:lnTo>
                  <a:pt x="8701" y="9240"/>
                </a:lnTo>
                <a:lnTo>
                  <a:pt x="10835" y="7056"/>
                </a:lnTo>
                <a:close/>
              </a:path>
            </a:pathLst>
          </a:custGeom>
          <a:solidFill>
            <a:srgbClr val="FDFDFD"/>
          </a:solidFill>
        </p:spPr>
        <p:txBody>
          <a:bodyPr wrap="square" lIns="0" tIns="0" rIns="0" bIns="0" rtlCol="0">
            <a:noAutofit/>
          </a:bodyPr>
          <a:lstStyle/>
          <a:p>
            <a:endParaRPr sz="1758"/>
          </a:p>
        </p:txBody>
      </p:sp>
      <p:sp>
        <p:nvSpPr>
          <p:cNvPr id="3229" name="object 135"/>
          <p:cNvSpPr/>
          <p:nvPr/>
        </p:nvSpPr>
        <p:spPr>
          <a:xfrm>
            <a:off x="10247785" y="4682911"/>
            <a:ext cx="8657" cy="8859"/>
          </a:xfrm>
          <a:custGeom>
            <a:avLst/>
            <a:gdLst/>
            <a:ahLst/>
            <a:cxnLst/>
            <a:rect l="l" t="t" r="r" b="b"/>
            <a:pathLst>
              <a:path w="8865" h="9072">
                <a:moveTo>
                  <a:pt x="3940" y="2520"/>
                </a:moveTo>
                <a:lnTo>
                  <a:pt x="4432" y="0"/>
                </a:lnTo>
                <a:lnTo>
                  <a:pt x="5089" y="2520"/>
                </a:lnTo>
                <a:lnTo>
                  <a:pt x="5746" y="3192"/>
                </a:lnTo>
                <a:lnTo>
                  <a:pt x="6402" y="3864"/>
                </a:lnTo>
                <a:lnTo>
                  <a:pt x="8865" y="4536"/>
                </a:lnTo>
                <a:lnTo>
                  <a:pt x="6402" y="5208"/>
                </a:lnTo>
                <a:lnTo>
                  <a:pt x="5746" y="5880"/>
                </a:lnTo>
                <a:lnTo>
                  <a:pt x="5253" y="6384"/>
                </a:lnTo>
                <a:lnTo>
                  <a:pt x="4432" y="9072"/>
                </a:lnTo>
                <a:lnTo>
                  <a:pt x="3776" y="6552"/>
                </a:lnTo>
                <a:lnTo>
                  <a:pt x="3283" y="5880"/>
                </a:lnTo>
                <a:lnTo>
                  <a:pt x="2626" y="5208"/>
                </a:lnTo>
                <a:lnTo>
                  <a:pt x="164" y="4536"/>
                </a:lnTo>
                <a:lnTo>
                  <a:pt x="0" y="4536"/>
                </a:lnTo>
                <a:lnTo>
                  <a:pt x="2298" y="4032"/>
                </a:lnTo>
                <a:lnTo>
                  <a:pt x="3119" y="3192"/>
                </a:lnTo>
                <a:lnTo>
                  <a:pt x="3940" y="2520"/>
                </a:lnTo>
                <a:close/>
              </a:path>
            </a:pathLst>
          </a:custGeom>
          <a:solidFill>
            <a:srgbClr val="FDFDFD"/>
          </a:solidFill>
        </p:spPr>
        <p:txBody>
          <a:bodyPr wrap="square" lIns="0" tIns="0" rIns="0" bIns="0" rtlCol="0">
            <a:noAutofit/>
          </a:bodyPr>
          <a:lstStyle/>
          <a:p>
            <a:endParaRPr sz="1758"/>
          </a:p>
        </p:txBody>
      </p:sp>
      <p:sp>
        <p:nvSpPr>
          <p:cNvPr id="3230" name="object 136"/>
          <p:cNvSpPr/>
          <p:nvPr/>
        </p:nvSpPr>
        <p:spPr>
          <a:xfrm>
            <a:off x="10224384" y="4691789"/>
            <a:ext cx="12024" cy="12141"/>
          </a:xfrm>
          <a:custGeom>
            <a:avLst/>
            <a:gdLst/>
            <a:ahLst/>
            <a:cxnLst/>
            <a:rect l="l" t="t" r="r" b="b"/>
            <a:pathLst>
              <a:path w="12313" h="12433">
                <a:moveTo>
                  <a:pt x="0" y="6216"/>
                </a:moveTo>
                <a:lnTo>
                  <a:pt x="3119" y="5544"/>
                </a:lnTo>
                <a:lnTo>
                  <a:pt x="4268" y="4536"/>
                </a:lnTo>
                <a:lnTo>
                  <a:pt x="5253" y="3528"/>
                </a:lnTo>
                <a:lnTo>
                  <a:pt x="6074" y="0"/>
                </a:lnTo>
                <a:lnTo>
                  <a:pt x="7059" y="3360"/>
                </a:lnTo>
                <a:lnTo>
                  <a:pt x="7880" y="4368"/>
                </a:lnTo>
                <a:lnTo>
                  <a:pt x="8865" y="5376"/>
                </a:lnTo>
                <a:lnTo>
                  <a:pt x="12313" y="6216"/>
                </a:lnTo>
                <a:lnTo>
                  <a:pt x="8701" y="7224"/>
                </a:lnTo>
                <a:lnTo>
                  <a:pt x="7880" y="8064"/>
                </a:lnTo>
                <a:lnTo>
                  <a:pt x="7223" y="8904"/>
                </a:lnTo>
                <a:lnTo>
                  <a:pt x="6074" y="12433"/>
                </a:lnTo>
                <a:lnTo>
                  <a:pt x="5253" y="9072"/>
                </a:lnTo>
                <a:lnTo>
                  <a:pt x="4268" y="8064"/>
                </a:lnTo>
                <a:lnTo>
                  <a:pt x="3447" y="7224"/>
                </a:lnTo>
                <a:lnTo>
                  <a:pt x="0" y="6216"/>
                </a:lnTo>
                <a:close/>
              </a:path>
            </a:pathLst>
          </a:custGeom>
          <a:solidFill>
            <a:srgbClr val="FDFDFD"/>
          </a:solidFill>
        </p:spPr>
        <p:txBody>
          <a:bodyPr wrap="square" lIns="0" tIns="0" rIns="0" bIns="0" rtlCol="0">
            <a:noAutofit/>
          </a:bodyPr>
          <a:lstStyle/>
          <a:p>
            <a:endParaRPr sz="1758"/>
          </a:p>
        </p:txBody>
      </p:sp>
      <p:sp>
        <p:nvSpPr>
          <p:cNvPr id="3231" name="object 137"/>
          <p:cNvSpPr/>
          <p:nvPr/>
        </p:nvSpPr>
        <p:spPr>
          <a:xfrm>
            <a:off x="10316750" y="4508188"/>
            <a:ext cx="239303" cy="231331"/>
          </a:xfrm>
          <a:custGeom>
            <a:avLst/>
            <a:gdLst/>
            <a:ahLst/>
            <a:cxnLst/>
            <a:rect l="l" t="t" r="r" b="b"/>
            <a:pathLst>
              <a:path w="245064" h="236900">
                <a:moveTo>
                  <a:pt x="8188" y="235206"/>
                </a:moveTo>
                <a:lnTo>
                  <a:pt x="15144" y="231332"/>
                </a:lnTo>
                <a:lnTo>
                  <a:pt x="24927" y="225711"/>
                </a:lnTo>
                <a:lnTo>
                  <a:pt x="36888" y="218775"/>
                </a:lnTo>
                <a:lnTo>
                  <a:pt x="50377" y="210958"/>
                </a:lnTo>
                <a:lnTo>
                  <a:pt x="64746" y="202691"/>
                </a:lnTo>
                <a:lnTo>
                  <a:pt x="79346" y="194409"/>
                </a:lnTo>
                <a:lnTo>
                  <a:pt x="93528" y="186543"/>
                </a:lnTo>
                <a:lnTo>
                  <a:pt x="106643" y="179527"/>
                </a:lnTo>
                <a:lnTo>
                  <a:pt x="118042" y="173793"/>
                </a:lnTo>
                <a:lnTo>
                  <a:pt x="126856" y="169862"/>
                </a:lnTo>
                <a:lnTo>
                  <a:pt x="137385" y="165657"/>
                </a:lnTo>
                <a:lnTo>
                  <a:pt x="151878" y="159808"/>
                </a:lnTo>
                <a:lnTo>
                  <a:pt x="167811" y="153350"/>
                </a:lnTo>
                <a:lnTo>
                  <a:pt x="182661" y="147317"/>
                </a:lnTo>
                <a:lnTo>
                  <a:pt x="193902" y="142743"/>
                </a:lnTo>
                <a:lnTo>
                  <a:pt x="199012" y="140661"/>
                </a:lnTo>
                <a:lnTo>
                  <a:pt x="245064" y="140628"/>
                </a:lnTo>
                <a:lnTo>
                  <a:pt x="245064" y="36291"/>
                </a:lnTo>
                <a:lnTo>
                  <a:pt x="204184" y="36291"/>
                </a:lnTo>
                <a:lnTo>
                  <a:pt x="182816" y="28190"/>
                </a:lnTo>
                <a:lnTo>
                  <a:pt x="168939" y="23168"/>
                </a:lnTo>
                <a:lnTo>
                  <a:pt x="159664" y="20352"/>
                </a:lnTo>
                <a:lnTo>
                  <a:pt x="152101" y="18866"/>
                </a:lnTo>
                <a:lnTo>
                  <a:pt x="143361" y="17836"/>
                </a:lnTo>
                <a:lnTo>
                  <a:pt x="143110" y="17809"/>
                </a:lnTo>
                <a:lnTo>
                  <a:pt x="134657" y="16790"/>
                </a:lnTo>
                <a:lnTo>
                  <a:pt x="122266" y="15148"/>
                </a:lnTo>
                <a:lnTo>
                  <a:pt x="107063" y="13052"/>
                </a:lnTo>
                <a:lnTo>
                  <a:pt x="90171" y="10673"/>
                </a:lnTo>
                <a:lnTo>
                  <a:pt x="72718" y="8182"/>
                </a:lnTo>
                <a:lnTo>
                  <a:pt x="55826" y="5749"/>
                </a:lnTo>
                <a:lnTo>
                  <a:pt x="40622" y="3544"/>
                </a:lnTo>
                <a:lnTo>
                  <a:pt x="28230" y="1738"/>
                </a:lnTo>
                <a:lnTo>
                  <a:pt x="25488" y="1336"/>
                </a:lnTo>
                <a:lnTo>
                  <a:pt x="17009" y="1336"/>
                </a:lnTo>
                <a:lnTo>
                  <a:pt x="77274" y="126179"/>
                </a:lnTo>
                <a:lnTo>
                  <a:pt x="55271" y="142645"/>
                </a:lnTo>
                <a:lnTo>
                  <a:pt x="38736" y="155202"/>
                </a:lnTo>
                <a:lnTo>
                  <a:pt x="26772" y="164694"/>
                </a:lnTo>
                <a:lnTo>
                  <a:pt x="18484" y="171965"/>
                </a:lnTo>
                <a:lnTo>
                  <a:pt x="12976" y="177859"/>
                </a:lnTo>
                <a:lnTo>
                  <a:pt x="9355" y="183219"/>
                </a:lnTo>
                <a:lnTo>
                  <a:pt x="6723" y="188889"/>
                </a:lnTo>
                <a:lnTo>
                  <a:pt x="4543" y="194728"/>
                </a:lnTo>
                <a:lnTo>
                  <a:pt x="747" y="210766"/>
                </a:lnTo>
                <a:lnTo>
                  <a:pt x="0" y="225336"/>
                </a:lnTo>
                <a:lnTo>
                  <a:pt x="1825" y="234991"/>
                </a:lnTo>
                <a:lnTo>
                  <a:pt x="4707" y="236900"/>
                </a:lnTo>
                <a:lnTo>
                  <a:pt x="8188" y="235206"/>
                </a:lnTo>
                <a:close/>
              </a:path>
            </a:pathLst>
          </a:custGeom>
          <a:solidFill>
            <a:srgbClr val="F8BD8B"/>
          </a:solidFill>
        </p:spPr>
        <p:txBody>
          <a:bodyPr wrap="square" lIns="0" tIns="0" rIns="0" bIns="0" rtlCol="0">
            <a:noAutofit/>
          </a:bodyPr>
          <a:lstStyle/>
          <a:p>
            <a:endParaRPr sz="1758"/>
          </a:p>
        </p:txBody>
      </p:sp>
      <p:sp>
        <p:nvSpPr>
          <p:cNvPr id="3232" name="object 138"/>
          <p:cNvSpPr/>
          <p:nvPr/>
        </p:nvSpPr>
        <p:spPr>
          <a:xfrm>
            <a:off x="10535859" y="4526071"/>
            <a:ext cx="38476" cy="145690"/>
          </a:xfrm>
          <a:custGeom>
            <a:avLst/>
            <a:gdLst/>
            <a:ahLst/>
            <a:cxnLst/>
            <a:rect l="l" t="t" r="r" b="b"/>
            <a:pathLst>
              <a:path w="39402" h="149197">
                <a:moveTo>
                  <a:pt x="0" y="149197"/>
                </a:moveTo>
                <a:lnTo>
                  <a:pt x="2298" y="336"/>
                </a:lnTo>
                <a:lnTo>
                  <a:pt x="39402" y="0"/>
                </a:lnTo>
                <a:lnTo>
                  <a:pt x="36940" y="149028"/>
                </a:lnTo>
                <a:lnTo>
                  <a:pt x="0" y="149197"/>
                </a:lnTo>
                <a:close/>
              </a:path>
            </a:pathLst>
          </a:custGeom>
          <a:solidFill>
            <a:srgbClr val="D1D2D2"/>
          </a:solidFill>
        </p:spPr>
        <p:txBody>
          <a:bodyPr wrap="square" lIns="0" tIns="0" rIns="0" bIns="0" rtlCol="0">
            <a:noAutofit/>
          </a:bodyPr>
          <a:lstStyle/>
          <a:p>
            <a:endParaRPr sz="1758"/>
          </a:p>
        </p:txBody>
      </p:sp>
      <p:sp>
        <p:nvSpPr>
          <p:cNvPr id="3233" name="object 139"/>
          <p:cNvSpPr/>
          <p:nvPr/>
        </p:nvSpPr>
        <p:spPr>
          <a:xfrm>
            <a:off x="10536839" y="4526399"/>
            <a:ext cx="37354" cy="72516"/>
          </a:xfrm>
          <a:custGeom>
            <a:avLst/>
            <a:gdLst/>
            <a:ahLst/>
            <a:cxnLst/>
            <a:rect l="l" t="t" r="r" b="b"/>
            <a:pathLst>
              <a:path w="38253" h="74262">
                <a:moveTo>
                  <a:pt x="0" y="74262"/>
                </a:moveTo>
                <a:lnTo>
                  <a:pt x="1149" y="168"/>
                </a:lnTo>
                <a:lnTo>
                  <a:pt x="38253" y="0"/>
                </a:lnTo>
                <a:lnTo>
                  <a:pt x="37104" y="73926"/>
                </a:lnTo>
                <a:lnTo>
                  <a:pt x="0" y="74262"/>
                </a:lnTo>
                <a:close/>
              </a:path>
            </a:pathLst>
          </a:custGeom>
          <a:solidFill>
            <a:srgbClr val="F3F4F4"/>
          </a:solidFill>
        </p:spPr>
        <p:txBody>
          <a:bodyPr wrap="square" lIns="0" tIns="0" rIns="0" bIns="0" rtlCol="0">
            <a:noAutofit/>
          </a:bodyPr>
          <a:lstStyle/>
          <a:p>
            <a:endParaRPr sz="1758"/>
          </a:p>
        </p:txBody>
      </p:sp>
      <p:sp>
        <p:nvSpPr>
          <p:cNvPr id="3234" name="object 140"/>
          <p:cNvSpPr/>
          <p:nvPr/>
        </p:nvSpPr>
        <p:spPr>
          <a:xfrm>
            <a:off x="10565037" y="4515238"/>
            <a:ext cx="787964" cy="162588"/>
          </a:xfrm>
          <a:custGeom>
            <a:avLst/>
            <a:gdLst/>
            <a:ahLst/>
            <a:cxnLst/>
            <a:rect l="l" t="t" r="r" b="b"/>
            <a:pathLst>
              <a:path w="806934" h="166502">
                <a:moveTo>
                  <a:pt x="2462" y="3864"/>
                </a:moveTo>
                <a:lnTo>
                  <a:pt x="806934" y="0"/>
                </a:lnTo>
                <a:lnTo>
                  <a:pt x="806934" y="162638"/>
                </a:lnTo>
                <a:lnTo>
                  <a:pt x="0" y="166502"/>
                </a:lnTo>
                <a:lnTo>
                  <a:pt x="2462" y="3864"/>
                </a:lnTo>
                <a:close/>
              </a:path>
            </a:pathLst>
          </a:custGeom>
          <a:solidFill>
            <a:srgbClr val="1F1F1F"/>
          </a:solidFill>
        </p:spPr>
        <p:txBody>
          <a:bodyPr wrap="square" lIns="0" tIns="0" rIns="0" bIns="0" rtlCol="0">
            <a:noAutofit/>
          </a:bodyPr>
          <a:lstStyle/>
          <a:p>
            <a:endParaRPr sz="1758"/>
          </a:p>
        </p:txBody>
      </p:sp>
      <p:sp>
        <p:nvSpPr>
          <p:cNvPr id="3235" name="object 141"/>
          <p:cNvSpPr/>
          <p:nvPr/>
        </p:nvSpPr>
        <p:spPr>
          <a:xfrm>
            <a:off x="10586384" y="4648311"/>
            <a:ext cx="15711" cy="15914"/>
          </a:xfrm>
          <a:custGeom>
            <a:avLst/>
            <a:gdLst/>
            <a:ahLst/>
            <a:cxnLst/>
            <a:rect l="l" t="t" r="r" b="b"/>
            <a:pathLst>
              <a:path w="16089" h="16297">
                <a:moveTo>
                  <a:pt x="9686" y="1008"/>
                </a:moveTo>
                <a:lnTo>
                  <a:pt x="13626" y="1848"/>
                </a:lnTo>
                <a:lnTo>
                  <a:pt x="16089" y="5880"/>
                </a:lnTo>
                <a:lnTo>
                  <a:pt x="15104" y="9744"/>
                </a:lnTo>
                <a:lnTo>
                  <a:pt x="14283" y="13777"/>
                </a:lnTo>
                <a:lnTo>
                  <a:pt x="10343" y="16297"/>
                </a:lnTo>
                <a:lnTo>
                  <a:pt x="6402" y="15457"/>
                </a:lnTo>
                <a:lnTo>
                  <a:pt x="2462" y="14449"/>
                </a:lnTo>
                <a:lnTo>
                  <a:pt x="0" y="10584"/>
                </a:lnTo>
                <a:lnTo>
                  <a:pt x="985" y="6552"/>
                </a:lnTo>
                <a:lnTo>
                  <a:pt x="1805" y="2520"/>
                </a:lnTo>
                <a:lnTo>
                  <a:pt x="5746" y="0"/>
                </a:lnTo>
                <a:lnTo>
                  <a:pt x="9686" y="1008"/>
                </a:lnTo>
                <a:close/>
              </a:path>
            </a:pathLst>
          </a:custGeom>
          <a:solidFill>
            <a:srgbClr val="F3F4F4"/>
          </a:solidFill>
        </p:spPr>
        <p:txBody>
          <a:bodyPr wrap="square" lIns="0" tIns="0" rIns="0" bIns="0" rtlCol="0">
            <a:noAutofit/>
          </a:bodyPr>
          <a:lstStyle/>
          <a:p>
            <a:endParaRPr sz="1758"/>
          </a:p>
        </p:txBody>
      </p:sp>
      <p:sp>
        <p:nvSpPr>
          <p:cNvPr id="3236" name="object 142"/>
          <p:cNvSpPr/>
          <p:nvPr/>
        </p:nvSpPr>
        <p:spPr>
          <a:xfrm>
            <a:off x="10610752" y="4648148"/>
            <a:ext cx="15551" cy="15914"/>
          </a:xfrm>
          <a:custGeom>
            <a:avLst/>
            <a:gdLst/>
            <a:ahLst/>
            <a:cxnLst/>
            <a:rect l="l" t="t" r="r" b="b"/>
            <a:pathLst>
              <a:path w="15925" h="16297">
                <a:moveTo>
                  <a:pt x="9522" y="840"/>
                </a:moveTo>
                <a:lnTo>
                  <a:pt x="13462" y="1848"/>
                </a:lnTo>
                <a:lnTo>
                  <a:pt x="15925" y="5712"/>
                </a:lnTo>
                <a:lnTo>
                  <a:pt x="15104" y="9744"/>
                </a:lnTo>
                <a:lnTo>
                  <a:pt x="14119" y="13777"/>
                </a:lnTo>
                <a:lnTo>
                  <a:pt x="10343" y="16297"/>
                </a:lnTo>
                <a:lnTo>
                  <a:pt x="6402" y="15457"/>
                </a:lnTo>
                <a:lnTo>
                  <a:pt x="2462" y="14449"/>
                </a:lnTo>
                <a:lnTo>
                  <a:pt x="0" y="10584"/>
                </a:lnTo>
                <a:lnTo>
                  <a:pt x="820" y="6552"/>
                </a:lnTo>
                <a:lnTo>
                  <a:pt x="1805" y="2520"/>
                </a:lnTo>
                <a:lnTo>
                  <a:pt x="5746" y="0"/>
                </a:lnTo>
                <a:lnTo>
                  <a:pt x="9522" y="840"/>
                </a:lnTo>
                <a:close/>
              </a:path>
            </a:pathLst>
          </a:custGeom>
          <a:solidFill>
            <a:srgbClr val="F3F4F4"/>
          </a:solidFill>
        </p:spPr>
        <p:txBody>
          <a:bodyPr wrap="square" lIns="0" tIns="0" rIns="0" bIns="0" rtlCol="0">
            <a:noAutofit/>
          </a:bodyPr>
          <a:lstStyle/>
          <a:p>
            <a:endParaRPr sz="1758"/>
          </a:p>
        </p:txBody>
      </p:sp>
      <p:sp>
        <p:nvSpPr>
          <p:cNvPr id="3237" name="object 143"/>
          <p:cNvSpPr/>
          <p:nvPr/>
        </p:nvSpPr>
        <p:spPr>
          <a:xfrm>
            <a:off x="10634960" y="4647984"/>
            <a:ext cx="15711" cy="15914"/>
          </a:xfrm>
          <a:custGeom>
            <a:avLst/>
            <a:gdLst/>
            <a:ahLst/>
            <a:cxnLst/>
            <a:rect l="l" t="t" r="r" b="b"/>
            <a:pathLst>
              <a:path w="16089" h="16297">
                <a:moveTo>
                  <a:pt x="9686" y="840"/>
                </a:moveTo>
                <a:lnTo>
                  <a:pt x="13626" y="1848"/>
                </a:lnTo>
                <a:lnTo>
                  <a:pt x="16089" y="5712"/>
                </a:lnTo>
                <a:lnTo>
                  <a:pt x="15104" y="9744"/>
                </a:lnTo>
                <a:lnTo>
                  <a:pt x="14283" y="13777"/>
                </a:lnTo>
                <a:lnTo>
                  <a:pt x="10343" y="16297"/>
                </a:lnTo>
                <a:lnTo>
                  <a:pt x="6402" y="15289"/>
                </a:lnTo>
                <a:lnTo>
                  <a:pt x="2462" y="14449"/>
                </a:lnTo>
                <a:lnTo>
                  <a:pt x="0" y="10416"/>
                </a:lnTo>
                <a:lnTo>
                  <a:pt x="985" y="6384"/>
                </a:lnTo>
                <a:lnTo>
                  <a:pt x="1805" y="2520"/>
                </a:lnTo>
                <a:lnTo>
                  <a:pt x="5746" y="0"/>
                </a:lnTo>
                <a:lnTo>
                  <a:pt x="9686" y="840"/>
                </a:lnTo>
                <a:close/>
              </a:path>
            </a:pathLst>
          </a:custGeom>
          <a:solidFill>
            <a:srgbClr val="F3F4F4"/>
          </a:solidFill>
        </p:spPr>
        <p:txBody>
          <a:bodyPr wrap="square" lIns="0" tIns="0" rIns="0" bIns="0" rtlCol="0">
            <a:noAutofit/>
          </a:bodyPr>
          <a:lstStyle/>
          <a:p>
            <a:endParaRPr sz="1758"/>
          </a:p>
        </p:txBody>
      </p:sp>
      <p:sp>
        <p:nvSpPr>
          <p:cNvPr id="3238" name="object 144"/>
          <p:cNvSpPr/>
          <p:nvPr/>
        </p:nvSpPr>
        <p:spPr>
          <a:xfrm>
            <a:off x="10566177" y="4515239"/>
            <a:ext cx="786842" cy="83181"/>
          </a:xfrm>
          <a:custGeom>
            <a:avLst/>
            <a:gdLst/>
            <a:ahLst/>
            <a:cxnLst/>
            <a:rect l="l" t="t" r="r" b="b"/>
            <a:pathLst>
              <a:path w="805785" h="85183">
                <a:moveTo>
                  <a:pt x="1313" y="3864"/>
                </a:moveTo>
                <a:lnTo>
                  <a:pt x="805785" y="0"/>
                </a:lnTo>
                <a:lnTo>
                  <a:pt x="805785" y="81319"/>
                </a:lnTo>
                <a:lnTo>
                  <a:pt x="0" y="85183"/>
                </a:lnTo>
                <a:lnTo>
                  <a:pt x="1313" y="3864"/>
                </a:lnTo>
                <a:close/>
              </a:path>
            </a:pathLst>
          </a:custGeom>
          <a:solidFill>
            <a:srgbClr val="39393D"/>
          </a:solidFill>
        </p:spPr>
        <p:txBody>
          <a:bodyPr wrap="square" lIns="0" tIns="0" rIns="0" bIns="0" rtlCol="0">
            <a:noAutofit/>
          </a:bodyPr>
          <a:lstStyle/>
          <a:p>
            <a:endParaRPr sz="1758"/>
          </a:p>
        </p:txBody>
      </p:sp>
      <p:sp>
        <p:nvSpPr>
          <p:cNvPr id="3239" name="object 145"/>
          <p:cNvSpPr/>
          <p:nvPr/>
        </p:nvSpPr>
        <p:spPr>
          <a:xfrm>
            <a:off x="10262804" y="4805578"/>
            <a:ext cx="108160" cy="110671"/>
          </a:xfrm>
          <a:custGeom>
            <a:avLst/>
            <a:gdLst/>
            <a:ahLst/>
            <a:cxnLst/>
            <a:rect l="l" t="t" r="r" b="b"/>
            <a:pathLst>
              <a:path w="110764" h="113335">
                <a:moveTo>
                  <a:pt x="42385" y="1586"/>
                </a:moveTo>
                <a:lnTo>
                  <a:pt x="53986" y="0"/>
                </a:lnTo>
                <a:lnTo>
                  <a:pt x="66560" y="1129"/>
                </a:lnTo>
                <a:lnTo>
                  <a:pt x="78342" y="5058"/>
                </a:lnTo>
                <a:lnTo>
                  <a:pt x="88915" y="11519"/>
                </a:lnTo>
                <a:lnTo>
                  <a:pt x="97862" y="20245"/>
                </a:lnTo>
                <a:lnTo>
                  <a:pt x="104764" y="30968"/>
                </a:lnTo>
                <a:lnTo>
                  <a:pt x="109205" y="43421"/>
                </a:lnTo>
                <a:lnTo>
                  <a:pt x="110764" y="55574"/>
                </a:lnTo>
                <a:lnTo>
                  <a:pt x="109597" y="68329"/>
                </a:lnTo>
                <a:lnTo>
                  <a:pt x="105724" y="80294"/>
                </a:lnTo>
                <a:lnTo>
                  <a:pt x="99402" y="91045"/>
                </a:lnTo>
                <a:lnTo>
                  <a:pt x="90890" y="100162"/>
                </a:lnTo>
                <a:lnTo>
                  <a:pt x="80445" y="107222"/>
                </a:lnTo>
                <a:lnTo>
                  <a:pt x="68325" y="111803"/>
                </a:lnTo>
                <a:lnTo>
                  <a:pt x="56970" y="113335"/>
                </a:lnTo>
                <a:lnTo>
                  <a:pt x="44400" y="112219"/>
                </a:lnTo>
                <a:lnTo>
                  <a:pt x="32599" y="108312"/>
                </a:lnTo>
                <a:lnTo>
                  <a:pt x="21989" y="101873"/>
                </a:lnTo>
                <a:lnTo>
                  <a:pt x="12989" y="93162"/>
                </a:lnTo>
                <a:lnTo>
                  <a:pt x="6021" y="82441"/>
                </a:lnTo>
                <a:lnTo>
                  <a:pt x="1505" y="69968"/>
                </a:lnTo>
                <a:lnTo>
                  <a:pt x="0" y="57941"/>
                </a:lnTo>
                <a:lnTo>
                  <a:pt x="1154" y="45105"/>
                </a:lnTo>
                <a:lnTo>
                  <a:pt x="5007" y="33080"/>
                </a:lnTo>
                <a:lnTo>
                  <a:pt x="11308" y="22291"/>
                </a:lnTo>
                <a:lnTo>
                  <a:pt x="19805" y="13162"/>
                </a:lnTo>
                <a:lnTo>
                  <a:pt x="30247" y="6119"/>
                </a:lnTo>
                <a:lnTo>
                  <a:pt x="42385" y="1586"/>
                </a:lnTo>
                <a:close/>
              </a:path>
            </a:pathLst>
          </a:custGeom>
          <a:solidFill>
            <a:srgbClr val="E2AA1B"/>
          </a:solidFill>
        </p:spPr>
        <p:txBody>
          <a:bodyPr wrap="square" lIns="0" tIns="0" rIns="0" bIns="0" rtlCol="0">
            <a:noAutofit/>
          </a:bodyPr>
          <a:lstStyle/>
          <a:p>
            <a:endParaRPr sz="1758"/>
          </a:p>
        </p:txBody>
      </p:sp>
      <p:sp>
        <p:nvSpPr>
          <p:cNvPr id="3240" name="object 146"/>
          <p:cNvSpPr/>
          <p:nvPr/>
        </p:nvSpPr>
        <p:spPr>
          <a:xfrm>
            <a:off x="10272605" y="4815569"/>
            <a:ext cx="88618" cy="90662"/>
          </a:xfrm>
          <a:custGeom>
            <a:avLst/>
            <a:gdLst/>
            <a:ahLst/>
            <a:cxnLst/>
            <a:rect l="l" t="t" r="r" b="b"/>
            <a:pathLst>
              <a:path w="90751" h="92845">
                <a:moveTo>
                  <a:pt x="34840" y="1248"/>
                </a:moveTo>
                <a:lnTo>
                  <a:pt x="43146" y="0"/>
                </a:lnTo>
                <a:lnTo>
                  <a:pt x="55660" y="1140"/>
                </a:lnTo>
                <a:lnTo>
                  <a:pt x="67178" y="5666"/>
                </a:lnTo>
                <a:lnTo>
                  <a:pt x="77075" y="13174"/>
                </a:lnTo>
                <a:lnTo>
                  <a:pt x="84728" y="23261"/>
                </a:lnTo>
                <a:lnTo>
                  <a:pt x="89512" y="35523"/>
                </a:lnTo>
                <a:lnTo>
                  <a:pt x="90751" y="44474"/>
                </a:lnTo>
                <a:lnTo>
                  <a:pt x="89548" y="57240"/>
                </a:lnTo>
                <a:lnTo>
                  <a:pt x="85086" y="68961"/>
                </a:lnTo>
                <a:lnTo>
                  <a:pt x="77753" y="79016"/>
                </a:lnTo>
                <a:lnTo>
                  <a:pt x="67935" y="86783"/>
                </a:lnTo>
                <a:lnTo>
                  <a:pt x="56019" y="91640"/>
                </a:lnTo>
                <a:lnTo>
                  <a:pt x="47649" y="92845"/>
                </a:lnTo>
                <a:lnTo>
                  <a:pt x="35083" y="91668"/>
                </a:lnTo>
                <a:lnTo>
                  <a:pt x="23535" y="87135"/>
                </a:lnTo>
                <a:lnTo>
                  <a:pt x="13624" y="79624"/>
                </a:lnTo>
                <a:lnTo>
                  <a:pt x="5967" y="69518"/>
                </a:lnTo>
                <a:lnTo>
                  <a:pt x="1184" y="57197"/>
                </a:lnTo>
                <a:lnTo>
                  <a:pt x="0" y="48511"/>
                </a:lnTo>
                <a:lnTo>
                  <a:pt x="1186" y="35750"/>
                </a:lnTo>
                <a:lnTo>
                  <a:pt x="5633" y="24010"/>
                </a:lnTo>
                <a:lnTo>
                  <a:pt x="12971" y="13924"/>
                </a:lnTo>
                <a:lnTo>
                  <a:pt x="22830" y="6126"/>
                </a:lnTo>
                <a:lnTo>
                  <a:pt x="34840" y="1248"/>
                </a:lnTo>
                <a:close/>
              </a:path>
            </a:pathLst>
          </a:custGeom>
          <a:solidFill>
            <a:srgbClr val="F5C71F"/>
          </a:solidFill>
        </p:spPr>
        <p:txBody>
          <a:bodyPr wrap="square" lIns="0" tIns="0" rIns="0" bIns="0" rtlCol="0">
            <a:noAutofit/>
          </a:bodyPr>
          <a:lstStyle/>
          <a:p>
            <a:endParaRPr sz="1758"/>
          </a:p>
        </p:txBody>
      </p:sp>
      <p:sp>
        <p:nvSpPr>
          <p:cNvPr id="3241" name="object 147"/>
          <p:cNvSpPr/>
          <p:nvPr/>
        </p:nvSpPr>
        <p:spPr>
          <a:xfrm>
            <a:off x="10285145" y="4829268"/>
            <a:ext cx="56753" cy="62508"/>
          </a:xfrm>
          <a:custGeom>
            <a:avLst/>
            <a:gdLst/>
            <a:ahLst/>
            <a:cxnLst/>
            <a:rect l="l" t="t" r="r" b="b"/>
            <a:pathLst>
              <a:path w="58119" h="64013">
                <a:moveTo>
                  <a:pt x="27581" y="63173"/>
                </a:moveTo>
                <a:lnTo>
                  <a:pt x="20522" y="59309"/>
                </a:lnTo>
                <a:lnTo>
                  <a:pt x="15761" y="56620"/>
                </a:lnTo>
                <a:lnTo>
                  <a:pt x="11984" y="52924"/>
                </a:lnTo>
                <a:lnTo>
                  <a:pt x="9522" y="47884"/>
                </a:lnTo>
                <a:lnTo>
                  <a:pt x="2626" y="49564"/>
                </a:lnTo>
                <a:lnTo>
                  <a:pt x="2626" y="43011"/>
                </a:lnTo>
                <a:lnTo>
                  <a:pt x="7223" y="41835"/>
                </a:lnTo>
                <a:lnTo>
                  <a:pt x="7059" y="41331"/>
                </a:lnTo>
                <a:lnTo>
                  <a:pt x="6895" y="40659"/>
                </a:lnTo>
                <a:lnTo>
                  <a:pt x="6731" y="39819"/>
                </a:lnTo>
                <a:lnTo>
                  <a:pt x="6402" y="38643"/>
                </a:lnTo>
                <a:lnTo>
                  <a:pt x="6238" y="37635"/>
                </a:lnTo>
                <a:lnTo>
                  <a:pt x="6074" y="36627"/>
                </a:lnTo>
                <a:lnTo>
                  <a:pt x="0" y="38139"/>
                </a:lnTo>
                <a:lnTo>
                  <a:pt x="0" y="31586"/>
                </a:lnTo>
                <a:lnTo>
                  <a:pt x="5582" y="30242"/>
                </a:lnTo>
                <a:lnTo>
                  <a:pt x="5582" y="24698"/>
                </a:lnTo>
                <a:lnTo>
                  <a:pt x="7223" y="19657"/>
                </a:lnTo>
                <a:lnTo>
                  <a:pt x="10179" y="15121"/>
                </a:lnTo>
                <a:lnTo>
                  <a:pt x="14776" y="8400"/>
                </a:lnTo>
                <a:lnTo>
                  <a:pt x="21835" y="3864"/>
                </a:lnTo>
                <a:lnTo>
                  <a:pt x="31357" y="1512"/>
                </a:lnTo>
                <a:lnTo>
                  <a:pt x="36611" y="168"/>
                </a:lnTo>
                <a:lnTo>
                  <a:pt x="41372" y="0"/>
                </a:lnTo>
                <a:lnTo>
                  <a:pt x="45477" y="672"/>
                </a:lnTo>
                <a:lnTo>
                  <a:pt x="45313" y="12265"/>
                </a:lnTo>
                <a:lnTo>
                  <a:pt x="42193" y="10584"/>
                </a:lnTo>
                <a:lnTo>
                  <a:pt x="38089" y="10416"/>
                </a:lnTo>
                <a:lnTo>
                  <a:pt x="32999" y="11761"/>
                </a:lnTo>
                <a:lnTo>
                  <a:pt x="28074" y="12937"/>
                </a:lnTo>
                <a:lnTo>
                  <a:pt x="24298" y="15457"/>
                </a:lnTo>
                <a:lnTo>
                  <a:pt x="21835" y="19321"/>
                </a:lnTo>
                <a:lnTo>
                  <a:pt x="20522" y="21505"/>
                </a:lnTo>
                <a:lnTo>
                  <a:pt x="19865" y="24026"/>
                </a:lnTo>
                <a:lnTo>
                  <a:pt x="19701" y="26882"/>
                </a:lnTo>
                <a:lnTo>
                  <a:pt x="45148" y="20497"/>
                </a:lnTo>
                <a:lnTo>
                  <a:pt x="45148" y="27050"/>
                </a:lnTo>
                <a:lnTo>
                  <a:pt x="20193" y="33098"/>
                </a:lnTo>
                <a:lnTo>
                  <a:pt x="20193" y="33770"/>
                </a:lnTo>
                <a:lnTo>
                  <a:pt x="20522" y="34611"/>
                </a:lnTo>
                <a:lnTo>
                  <a:pt x="20686" y="35451"/>
                </a:lnTo>
                <a:lnTo>
                  <a:pt x="20850" y="36459"/>
                </a:lnTo>
                <a:lnTo>
                  <a:pt x="21178" y="37467"/>
                </a:lnTo>
                <a:lnTo>
                  <a:pt x="21507" y="38307"/>
                </a:lnTo>
                <a:lnTo>
                  <a:pt x="45148" y="32594"/>
                </a:lnTo>
                <a:lnTo>
                  <a:pt x="44984" y="39147"/>
                </a:lnTo>
                <a:lnTo>
                  <a:pt x="23805" y="44355"/>
                </a:lnTo>
                <a:lnTo>
                  <a:pt x="25283" y="46876"/>
                </a:lnTo>
                <a:lnTo>
                  <a:pt x="26925" y="48892"/>
                </a:lnTo>
                <a:lnTo>
                  <a:pt x="29059" y="50068"/>
                </a:lnTo>
                <a:lnTo>
                  <a:pt x="32835" y="52420"/>
                </a:lnTo>
                <a:lnTo>
                  <a:pt x="37268" y="52924"/>
                </a:lnTo>
                <a:lnTo>
                  <a:pt x="42193" y="51748"/>
                </a:lnTo>
                <a:lnTo>
                  <a:pt x="48104" y="50236"/>
                </a:lnTo>
                <a:lnTo>
                  <a:pt x="52536" y="47548"/>
                </a:lnTo>
                <a:lnTo>
                  <a:pt x="55327" y="43515"/>
                </a:lnTo>
                <a:lnTo>
                  <a:pt x="58119" y="55780"/>
                </a:lnTo>
                <a:lnTo>
                  <a:pt x="54507" y="58469"/>
                </a:lnTo>
                <a:lnTo>
                  <a:pt x="50074" y="60485"/>
                </a:lnTo>
                <a:lnTo>
                  <a:pt x="44656" y="61661"/>
                </a:lnTo>
                <a:lnTo>
                  <a:pt x="35626" y="64013"/>
                </a:lnTo>
                <a:lnTo>
                  <a:pt x="27581" y="63173"/>
                </a:lnTo>
                <a:close/>
              </a:path>
            </a:pathLst>
          </a:custGeom>
          <a:solidFill>
            <a:srgbClr val="BD801C"/>
          </a:solidFill>
        </p:spPr>
        <p:txBody>
          <a:bodyPr wrap="square" lIns="0" tIns="0" rIns="0" bIns="0" rtlCol="0">
            <a:noAutofit/>
          </a:bodyPr>
          <a:lstStyle/>
          <a:p>
            <a:endParaRPr sz="1758"/>
          </a:p>
        </p:txBody>
      </p:sp>
      <p:sp>
        <p:nvSpPr>
          <p:cNvPr id="3242" name="object 148"/>
          <p:cNvSpPr/>
          <p:nvPr/>
        </p:nvSpPr>
        <p:spPr>
          <a:xfrm>
            <a:off x="10263656" y="4817444"/>
            <a:ext cx="25169" cy="25594"/>
          </a:xfrm>
          <a:custGeom>
            <a:avLst/>
            <a:gdLst/>
            <a:ahLst/>
            <a:cxnLst/>
            <a:rect l="l" t="t" r="r" b="b"/>
            <a:pathLst>
              <a:path w="25775" h="26210">
                <a:moveTo>
                  <a:pt x="25775" y="13105"/>
                </a:moveTo>
                <a:lnTo>
                  <a:pt x="18223" y="15289"/>
                </a:lnTo>
                <a:lnTo>
                  <a:pt x="16746" y="16969"/>
                </a:lnTo>
                <a:lnTo>
                  <a:pt x="15104" y="18649"/>
                </a:lnTo>
                <a:lnTo>
                  <a:pt x="12970" y="26210"/>
                </a:lnTo>
                <a:lnTo>
                  <a:pt x="10999" y="18817"/>
                </a:lnTo>
                <a:lnTo>
                  <a:pt x="9193" y="16969"/>
                </a:lnTo>
                <a:lnTo>
                  <a:pt x="7223" y="15121"/>
                </a:lnTo>
                <a:lnTo>
                  <a:pt x="164" y="13105"/>
                </a:lnTo>
                <a:lnTo>
                  <a:pt x="0" y="13105"/>
                </a:lnTo>
                <a:lnTo>
                  <a:pt x="6731" y="11761"/>
                </a:lnTo>
                <a:lnTo>
                  <a:pt x="8865" y="9576"/>
                </a:lnTo>
                <a:lnTo>
                  <a:pt x="10999" y="7392"/>
                </a:lnTo>
                <a:lnTo>
                  <a:pt x="12970" y="168"/>
                </a:lnTo>
                <a:lnTo>
                  <a:pt x="12970" y="0"/>
                </a:lnTo>
                <a:lnTo>
                  <a:pt x="14776" y="7224"/>
                </a:lnTo>
                <a:lnTo>
                  <a:pt x="16746" y="9240"/>
                </a:lnTo>
                <a:lnTo>
                  <a:pt x="18552" y="11088"/>
                </a:lnTo>
                <a:lnTo>
                  <a:pt x="25775" y="13105"/>
                </a:lnTo>
                <a:close/>
              </a:path>
            </a:pathLst>
          </a:custGeom>
          <a:solidFill>
            <a:srgbClr val="FDFDFD"/>
          </a:solidFill>
        </p:spPr>
        <p:txBody>
          <a:bodyPr wrap="square" lIns="0" tIns="0" rIns="0" bIns="0" rtlCol="0">
            <a:noAutofit/>
          </a:bodyPr>
          <a:lstStyle/>
          <a:p>
            <a:endParaRPr sz="1758"/>
          </a:p>
        </p:txBody>
      </p:sp>
      <p:sp>
        <p:nvSpPr>
          <p:cNvPr id="3243" name="object 149"/>
          <p:cNvSpPr/>
          <p:nvPr/>
        </p:nvSpPr>
        <p:spPr>
          <a:xfrm>
            <a:off x="10283221" y="4839757"/>
            <a:ext cx="8977" cy="9187"/>
          </a:xfrm>
          <a:custGeom>
            <a:avLst/>
            <a:gdLst/>
            <a:ahLst/>
            <a:cxnLst/>
            <a:rect l="l" t="t" r="r" b="b"/>
            <a:pathLst>
              <a:path w="9193" h="9408">
                <a:moveTo>
                  <a:pt x="9193" y="4704"/>
                </a:moveTo>
                <a:lnTo>
                  <a:pt x="6567" y="5544"/>
                </a:lnTo>
                <a:lnTo>
                  <a:pt x="6074" y="6048"/>
                </a:lnTo>
                <a:lnTo>
                  <a:pt x="5417" y="6720"/>
                </a:lnTo>
                <a:lnTo>
                  <a:pt x="4596" y="9408"/>
                </a:lnTo>
                <a:lnTo>
                  <a:pt x="3940" y="6720"/>
                </a:lnTo>
                <a:lnTo>
                  <a:pt x="3283" y="6048"/>
                </a:lnTo>
                <a:lnTo>
                  <a:pt x="2626" y="5376"/>
                </a:lnTo>
                <a:lnTo>
                  <a:pt x="164" y="4704"/>
                </a:lnTo>
                <a:lnTo>
                  <a:pt x="0" y="4704"/>
                </a:lnTo>
                <a:lnTo>
                  <a:pt x="2462" y="4200"/>
                </a:lnTo>
                <a:lnTo>
                  <a:pt x="3283" y="3360"/>
                </a:lnTo>
                <a:lnTo>
                  <a:pt x="3940" y="2688"/>
                </a:lnTo>
                <a:lnTo>
                  <a:pt x="4596" y="168"/>
                </a:lnTo>
                <a:lnTo>
                  <a:pt x="4596" y="0"/>
                </a:lnTo>
                <a:lnTo>
                  <a:pt x="5253" y="2688"/>
                </a:lnTo>
                <a:lnTo>
                  <a:pt x="6074" y="3360"/>
                </a:lnTo>
                <a:lnTo>
                  <a:pt x="6731" y="4032"/>
                </a:lnTo>
                <a:lnTo>
                  <a:pt x="9193" y="4704"/>
                </a:lnTo>
                <a:close/>
              </a:path>
            </a:pathLst>
          </a:custGeom>
          <a:solidFill>
            <a:srgbClr val="FDFDFD"/>
          </a:solidFill>
        </p:spPr>
        <p:txBody>
          <a:bodyPr wrap="square" lIns="0" tIns="0" rIns="0" bIns="0" rtlCol="0">
            <a:noAutofit/>
          </a:bodyPr>
          <a:lstStyle/>
          <a:p>
            <a:endParaRPr sz="1758"/>
          </a:p>
        </p:txBody>
      </p:sp>
      <p:sp>
        <p:nvSpPr>
          <p:cNvPr id="3244" name="object 150"/>
          <p:cNvSpPr/>
          <p:nvPr/>
        </p:nvSpPr>
        <p:spPr>
          <a:xfrm>
            <a:off x="10259013" y="4848958"/>
            <a:ext cx="12504" cy="12633"/>
          </a:xfrm>
          <a:custGeom>
            <a:avLst/>
            <a:gdLst/>
            <a:ahLst/>
            <a:cxnLst/>
            <a:rect l="l" t="t" r="r" b="b"/>
            <a:pathLst>
              <a:path w="12805" h="12937">
                <a:moveTo>
                  <a:pt x="12805" y="6384"/>
                </a:moveTo>
                <a:lnTo>
                  <a:pt x="9029" y="7560"/>
                </a:lnTo>
                <a:lnTo>
                  <a:pt x="8208" y="8400"/>
                </a:lnTo>
                <a:lnTo>
                  <a:pt x="7552" y="9240"/>
                </a:lnTo>
                <a:lnTo>
                  <a:pt x="6402" y="12937"/>
                </a:lnTo>
                <a:lnTo>
                  <a:pt x="5417" y="9240"/>
                </a:lnTo>
                <a:lnTo>
                  <a:pt x="4596" y="8400"/>
                </a:lnTo>
                <a:lnTo>
                  <a:pt x="3611" y="7392"/>
                </a:lnTo>
                <a:lnTo>
                  <a:pt x="164" y="6384"/>
                </a:lnTo>
                <a:lnTo>
                  <a:pt x="0" y="6384"/>
                </a:lnTo>
                <a:lnTo>
                  <a:pt x="3283" y="5712"/>
                </a:lnTo>
                <a:lnTo>
                  <a:pt x="4432" y="4704"/>
                </a:lnTo>
                <a:lnTo>
                  <a:pt x="5417" y="3528"/>
                </a:lnTo>
                <a:lnTo>
                  <a:pt x="6402" y="0"/>
                </a:lnTo>
                <a:lnTo>
                  <a:pt x="7388" y="3528"/>
                </a:lnTo>
                <a:lnTo>
                  <a:pt x="8208" y="4536"/>
                </a:lnTo>
                <a:lnTo>
                  <a:pt x="9193" y="5544"/>
                </a:lnTo>
                <a:lnTo>
                  <a:pt x="12805" y="6384"/>
                </a:lnTo>
                <a:close/>
              </a:path>
            </a:pathLst>
          </a:custGeom>
          <a:solidFill>
            <a:srgbClr val="FDFDFD"/>
          </a:solidFill>
        </p:spPr>
        <p:txBody>
          <a:bodyPr wrap="square" lIns="0" tIns="0" rIns="0" bIns="0" rtlCol="0">
            <a:noAutofit/>
          </a:bodyPr>
          <a:lstStyle/>
          <a:p>
            <a:endParaRPr sz="1758"/>
          </a:p>
        </p:txBody>
      </p:sp>
      <p:sp>
        <p:nvSpPr>
          <p:cNvPr id="3245" name="object 82"/>
          <p:cNvSpPr txBox="1"/>
          <p:nvPr/>
        </p:nvSpPr>
        <p:spPr>
          <a:xfrm>
            <a:off x="718093" y="971565"/>
            <a:ext cx="10634907" cy="407336"/>
          </a:xfrm>
          <a:prstGeom prst="rect">
            <a:avLst/>
          </a:prstGeom>
        </p:spPr>
        <p:txBody>
          <a:bodyPr wrap="square" lIns="0" tIns="0" rIns="0" bIns="0" rtlCol="0">
            <a:noAutofit/>
          </a:bodyPr>
          <a:lstStyle/>
          <a:p>
            <a:pPr marL="12564">
              <a:lnSpc>
                <a:spcPts val="1499"/>
              </a:lnSpc>
              <a:spcBef>
                <a:spcPts val="74"/>
              </a:spcBef>
            </a:pPr>
            <a:r>
              <a:rPr sz="1400" b="1" spc="-111" dirty="0">
                <a:latin typeface="Arial"/>
                <a:cs typeface="Arial"/>
              </a:rPr>
              <a:t>T</a:t>
            </a:r>
            <a:r>
              <a:rPr sz="1400" b="1" dirty="0">
                <a:latin typeface="Arial"/>
                <a:cs typeface="Arial"/>
              </a:rPr>
              <a:t>e</a:t>
            </a:r>
            <a:r>
              <a:rPr sz="1400" b="1" spc="4" dirty="0">
                <a:latin typeface="Arial"/>
                <a:cs typeface="Arial"/>
              </a:rPr>
              <a:t>r</a:t>
            </a:r>
            <a:r>
              <a:rPr sz="1400" b="1" spc="-4" dirty="0">
                <a:latin typeface="Arial"/>
                <a:cs typeface="Arial"/>
              </a:rPr>
              <a:t>b</a:t>
            </a:r>
            <a:r>
              <a:rPr sz="1400" b="1" dirty="0">
                <a:latin typeface="Arial"/>
                <a:cs typeface="Arial"/>
              </a:rPr>
              <a:t>e</a:t>
            </a:r>
            <a:r>
              <a:rPr sz="1400" b="1" spc="-4" dirty="0">
                <a:latin typeface="Arial"/>
                <a:cs typeface="Arial"/>
              </a:rPr>
              <a:t>n</a:t>
            </a:r>
            <a:r>
              <a:rPr sz="1400" b="1" dirty="0">
                <a:latin typeface="Arial"/>
                <a:cs typeface="Arial"/>
              </a:rPr>
              <a:t>t</a:t>
            </a:r>
            <a:r>
              <a:rPr sz="1400" b="1" spc="-4" dirty="0">
                <a:latin typeface="Arial"/>
                <a:cs typeface="Arial"/>
              </a:rPr>
              <a:t>u</a:t>
            </a:r>
            <a:r>
              <a:rPr sz="1400" b="1" dirty="0">
                <a:latin typeface="Arial"/>
                <a:cs typeface="Arial"/>
              </a:rPr>
              <a:t>k</a:t>
            </a:r>
            <a:r>
              <a:rPr sz="1400" b="1" spc="-4" dirty="0">
                <a:latin typeface="Arial"/>
                <a:cs typeface="Arial"/>
              </a:rPr>
              <a:t>n</a:t>
            </a:r>
            <a:r>
              <a:rPr sz="1400" b="1" spc="-49" dirty="0">
                <a:latin typeface="Arial"/>
                <a:cs typeface="Arial"/>
              </a:rPr>
              <a:t>y</a:t>
            </a:r>
            <a:r>
              <a:rPr sz="1400" b="1" dirty="0">
                <a:latin typeface="Arial"/>
                <a:cs typeface="Arial"/>
              </a:rPr>
              <a:t>a</a:t>
            </a:r>
            <a:r>
              <a:rPr sz="1400" b="1" spc="4" dirty="0">
                <a:latin typeface="Arial"/>
                <a:cs typeface="Arial"/>
              </a:rPr>
              <a:t> </a:t>
            </a:r>
            <a:r>
              <a:rPr sz="1400" b="1" dirty="0">
                <a:latin typeface="Arial"/>
                <a:cs typeface="Arial"/>
              </a:rPr>
              <a:t>st</a:t>
            </a:r>
            <a:r>
              <a:rPr sz="1400" b="1" spc="4" dirty="0">
                <a:latin typeface="Arial"/>
                <a:cs typeface="Arial"/>
              </a:rPr>
              <a:t>r</a:t>
            </a:r>
            <a:r>
              <a:rPr sz="1400" b="1" spc="-4" dirty="0">
                <a:latin typeface="Arial"/>
                <a:cs typeface="Arial"/>
              </a:rPr>
              <a:t>u</a:t>
            </a:r>
            <a:r>
              <a:rPr sz="1400" b="1" dirty="0">
                <a:latin typeface="Arial"/>
                <a:cs typeface="Arial"/>
              </a:rPr>
              <a:t>kt</a:t>
            </a:r>
            <a:r>
              <a:rPr sz="1400" b="1" spc="-4" dirty="0">
                <a:latin typeface="Arial"/>
                <a:cs typeface="Arial"/>
              </a:rPr>
              <a:t>u</a:t>
            </a:r>
            <a:r>
              <a:rPr sz="1400" b="1" dirty="0">
                <a:latin typeface="Arial"/>
                <a:cs typeface="Arial"/>
              </a:rPr>
              <a:t>r</a:t>
            </a:r>
            <a:r>
              <a:rPr sz="1400" b="1" spc="-23" dirty="0">
                <a:latin typeface="Arial"/>
                <a:cs typeface="Arial"/>
              </a:rPr>
              <a:t> </a:t>
            </a:r>
            <a:r>
              <a:rPr sz="1400" b="1" spc="-4" dirty="0">
                <a:latin typeface="Arial"/>
                <a:cs typeface="Arial"/>
              </a:rPr>
              <a:t>p</a:t>
            </a:r>
            <a:r>
              <a:rPr sz="1400" b="1" dirty="0">
                <a:latin typeface="Arial"/>
                <a:cs typeface="Arial"/>
              </a:rPr>
              <a:t>e</a:t>
            </a:r>
            <a:r>
              <a:rPr sz="1400" b="1" spc="4" dirty="0">
                <a:latin typeface="Arial"/>
                <a:cs typeface="Arial"/>
              </a:rPr>
              <a:t>r</a:t>
            </a:r>
            <a:r>
              <a:rPr sz="1400" b="1" dirty="0">
                <a:latin typeface="Arial"/>
                <a:cs typeface="Arial"/>
              </a:rPr>
              <a:t>ek</a:t>
            </a:r>
            <a:r>
              <a:rPr sz="1400" b="1" spc="-4" dirty="0">
                <a:latin typeface="Arial"/>
                <a:cs typeface="Arial"/>
              </a:rPr>
              <a:t>ono</a:t>
            </a:r>
            <a:r>
              <a:rPr sz="1400" b="1" dirty="0">
                <a:latin typeface="Arial"/>
                <a:cs typeface="Arial"/>
              </a:rPr>
              <a:t>m</a:t>
            </a:r>
            <a:r>
              <a:rPr sz="1400" b="1" spc="4" dirty="0">
                <a:latin typeface="Arial"/>
                <a:cs typeface="Arial"/>
              </a:rPr>
              <a:t>i</a:t>
            </a:r>
            <a:r>
              <a:rPr sz="1400" b="1" dirty="0">
                <a:latin typeface="Arial"/>
                <a:cs typeface="Arial"/>
              </a:rPr>
              <a:t>an</a:t>
            </a:r>
            <a:r>
              <a:rPr sz="1400" b="1" spc="-43" dirty="0">
                <a:latin typeface="Arial"/>
                <a:cs typeface="Arial"/>
              </a:rPr>
              <a:t> </a:t>
            </a:r>
            <a:r>
              <a:rPr sz="1400" b="1" spc="-49" dirty="0">
                <a:latin typeface="Arial"/>
                <a:cs typeface="Arial"/>
              </a:rPr>
              <a:t>y</a:t>
            </a:r>
            <a:r>
              <a:rPr sz="1400" b="1" dirty="0">
                <a:latin typeface="Arial"/>
                <a:cs typeface="Arial"/>
              </a:rPr>
              <a:t>a</a:t>
            </a:r>
            <a:r>
              <a:rPr sz="1400" b="1" spc="-4" dirty="0">
                <a:latin typeface="Arial"/>
                <a:cs typeface="Arial"/>
              </a:rPr>
              <a:t>n</a:t>
            </a:r>
            <a:r>
              <a:rPr sz="1400" b="1" dirty="0">
                <a:latin typeface="Arial"/>
                <a:cs typeface="Arial"/>
              </a:rPr>
              <a:t>g</a:t>
            </a:r>
            <a:r>
              <a:rPr sz="1400" b="1" spc="23" dirty="0">
                <a:latin typeface="Arial"/>
                <a:cs typeface="Arial"/>
              </a:rPr>
              <a:t> </a:t>
            </a:r>
            <a:r>
              <a:rPr sz="1400" b="1" dirty="0">
                <a:latin typeface="Arial"/>
                <a:cs typeface="Arial"/>
              </a:rPr>
              <a:t>semak</a:t>
            </a:r>
            <a:r>
              <a:rPr sz="1400" b="1" spc="4" dirty="0">
                <a:latin typeface="Arial"/>
                <a:cs typeface="Arial"/>
              </a:rPr>
              <a:t>i</a:t>
            </a:r>
            <a:r>
              <a:rPr sz="1400" b="1" dirty="0">
                <a:latin typeface="Arial"/>
                <a:cs typeface="Arial"/>
              </a:rPr>
              <a:t>n</a:t>
            </a:r>
            <a:r>
              <a:rPr sz="1400" b="1" spc="-33" dirty="0">
                <a:latin typeface="Arial"/>
                <a:cs typeface="Arial"/>
              </a:rPr>
              <a:t> </a:t>
            </a:r>
            <a:r>
              <a:rPr sz="1400" b="1" dirty="0">
                <a:latin typeface="Arial"/>
                <a:cs typeface="Arial"/>
              </a:rPr>
              <a:t>k</a:t>
            </a:r>
            <a:r>
              <a:rPr sz="1400" b="1" spc="-4" dirty="0">
                <a:latin typeface="Arial"/>
                <a:cs typeface="Arial"/>
              </a:rPr>
              <a:t>o</a:t>
            </a:r>
            <a:r>
              <a:rPr sz="1400" b="1" dirty="0">
                <a:latin typeface="Arial"/>
                <a:cs typeface="Arial"/>
              </a:rPr>
              <a:t>k</a:t>
            </a:r>
            <a:r>
              <a:rPr sz="1400" b="1" spc="-4" dirty="0">
                <a:latin typeface="Arial"/>
                <a:cs typeface="Arial"/>
              </a:rPr>
              <a:t>o</a:t>
            </a:r>
            <a:r>
              <a:rPr sz="1400" b="1" dirty="0">
                <a:latin typeface="Arial"/>
                <a:cs typeface="Arial"/>
              </a:rPr>
              <a:t>h</a:t>
            </a:r>
            <a:r>
              <a:rPr sz="1400" b="1" spc="-19" dirty="0">
                <a:latin typeface="Arial"/>
                <a:cs typeface="Arial"/>
              </a:rPr>
              <a:t> </a:t>
            </a:r>
            <a:r>
              <a:rPr sz="1400" b="1" dirty="0">
                <a:latin typeface="Arial"/>
                <a:cs typeface="Arial"/>
              </a:rPr>
              <a:t>akan</a:t>
            </a:r>
            <a:r>
              <a:rPr sz="1400" b="1" spc="-19" dirty="0">
                <a:latin typeface="Arial"/>
                <a:cs typeface="Arial"/>
              </a:rPr>
              <a:t> </a:t>
            </a:r>
            <a:r>
              <a:rPr sz="1400" b="1" spc="-4" dirty="0">
                <a:latin typeface="Arial"/>
                <a:cs typeface="Arial"/>
              </a:rPr>
              <a:t>b</a:t>
            </a:r>
            <a:r>
              <a:rPr sz="1400" b="1" dirty="0">
                <a:latin typeface="Arial"/>
                <a:cs typeface="Arial"/>
              </a:rPr>
              <a:t>e</a:t>
            </a:r>
            <a:r>
              <a:rPr sz="1400" b="1" spc="4" dirty="0">
                <a:latin typeface="Arial"/>
                <a:cs typeface="Arial"/>
              </a:rPr>
              <a:t>r</a:t>
            </a:r>
            <a:r>
              <a:rPr sz="1400" b="1" spc="-4" dirty="0">
                <a:latin typeface="Arial"/>
                <a:cs typeface="Arial"/>
              </a:rPr>
              <a:t>d</a:t>
            </a:r>
            <a:r>
              <a:rPr sz="1400" b="1" dirty="0">
                <a:latin typeface="Arial"/>
                <a:cs typeface="Arial"/>
              </a:rPr>
              <a:t>am</a:t>
            </a:r>
            <a:r>
              <a:rPr sz="1400" b="1" spc="-4" dirty="0">
                <a:latin typeface="Arial"/>
                <a:cs typeface="Arial"/>
              </a:rPr>
              <a:t>p</a:t>
            </a:r>
            <a:r>
              <a:rPr sz="1400" b="1" dirty="0">
                <a:latin typeface="Arial"/>
                <a:cs typeface="Arial"/>
              </a:rPr>
              <a:t>ak</a:t>
            </a:r>
            <a:r>
              <a:rPr sz="1400" b="1" spc="-28" dirty="0">
                <a:latin typeface="Arial"/>
                <a:cs typeface="Arial"/>
              </a:rPr>
              <a:t> </a:t>
            </a:r>
            <a:r>
              <a:rPr sz="1400" b="1" spc="-4" dirty="0">
                <a:latin typeface="Arial"/>
                <a:cs typeface="Arial"/>
              </a:rPr>
              <a:t>p</a:t>
            </a:r>
            <a:r>
              <a:rPr sz="1400" b="1" dirty="0">
                <a:latin typeface="Arial"/>
                <a:cs typeface="Arial"/>
              </a:rPr>
              <a:t>a</a:t>
            </a:r>
            <a:r>
              <a:rPr sz="1400" b="1" spc="-4" dirty="0">
                <a:latin typeface="Arial"/>
                <a:cs typeface="Arial"/>
              </a:rPr>
              <a:t>d</a:t>
            </a:r>
            <a:r>
              <a:rPr sz="1400" b="1" dirty="0">
                <a:latin typeface="Arial"/>
                <a:cs typeface="Arial"/>
              </a:rPr>
              <a:t>a</a:t>
            </a:r>
            <a:r>
              <a:rPr sz="1400" b="1" spc="-14" dirty="0">
                <a:latin typeface="Arial"/>
                <a:cs typeface="Arial"/>
              </a:rPr>
              <a:t> </a:t>
            </a:r>
            <a:r>
              <a:rPr sz="1400" b="1" spc="-4" dirty="0">
                <a:latin typeface="Arial"/>
                <a:cs typeface="Arial"/>
              </a:rPr>
              <a:t>d</a:t>
            </a:r>
            <a:r>
              <a:rPr sz="1400" b="1" dirty="0">
                <a:latin typeface="Arial"/>
                <a:cs typeface="Arial"/>
              </a:rPr>
              <a:t>a</a:t>
            </a:r>
            <a:r>
              <a:rPr sz="1400" b="1" spc="-49" dirty="0">
                <a:latin typeface="Arial"/>
                <a:cs typeface="Arial"/>
              </a:rPr>
              <a:t>y</a:t>
            </a:r>
            <a:r>
              <a:rPr sz="1400" b="1" dirty="0">
                <a:latin typeface="Arial"/>
                <a:cs typeface="Arial"/>
              </a:rPr>
              <a:t>a</a:t>
            </a:r>
            <a:r>
              <a:rPr sz="1400" b="1" spc="28" dirty="0">
                <a:latin typeface="Arial"/>
                <a:cs typeface="Arial"/>
              </a:rPr>
              <a:t> </a:t>
            </a:r>
            <a:r>
              <a:rPr sz="1400" b="1" dirty="0">
                <a:latin typeface="Arial"/>
                <a:cs typeface="Arial"/>
              </a:rPr>
              <a:t>sa</a:t>
            </a:r>
            <a:r>
              <a:rPr sz="1400" b="1" spc="4" dirty="0">
                <a:latin typeface="Arial"/>
                <a:cs typeface="Arial"/>
              </a:rPr>
              <a:t>i</a:t>
            </a:r>
            <a:r>
              <a:rPr sz="1400" b="1" spc="-4" dirty="0">
                <a:latin typeface="Arial"/>
                <a:cs typeface="Arial"/>
              </a:rPr>
              <a:t>n</a:t>
            </a:r>
            <a:r>
              <a:rPr sz="1400" b="1" dirty="0">
                <a:latin typeface="Arial"/>
                <a:cs typeface="Arial"/>
              </a:rPr>
              <a:t>g</a:t>
            </a:r>
            <a:r>
              <a:rPr sz="1400" b="1" spc="-33" dirty="0">
                <a:latin typeface="Arial"/>
                <a:cs typeface="Arial"/>
              </a:rPr>
              <a:t> </a:t>
            </a:r>
            <a:r>
              <a:rPr sz="1400" b="1" spc="-4" dirty="0">
                <a:latin typeface="Arial"/>
                <a:cs typeface="Arial"/>
              </a:rPr>
              <a:t>p</a:t>
            </a:r>
            <a:r>
              <a:rPr sz="1400" b="1" dirty="0">
                <a:latin typeface="Arial"/>
                <a:cs typeface="Arial"/>
              </a:rPr>
              <a:t>e</a:t>
            </a:r>
            <a:r>
              <a:rPr sz="1400" b="1" spc="4" dirty="0">
                <a:latin typeface="Arial"/>
                <a:cs typeface="Arial"/>
              </a:rPr>
              <a:t>r</a:t>
            </a:r>
            <a:r>
              <a:rPr sz="1400" b="1" dirty="0">
                <a:latin typeface="Arial"/>
                <a:cs typeface="Arial"/>
              </a:rPr>
              <a:t>ek</a:t>
            </a:r>
            <a:r>
              <a:rPr sz="1400" b="1" spc="-4" dirty="0">
                <a:latin typeface="Arial"/>
                <a:cs typeface="Arial"/>
              </a:rPr>
              <a:t>ono</a:t>
            </a:r>
            <a:r>
              <a:rPr sz="1400" b="1" dirty="0">
                <a:latin typeface="Arial"/>
                <a:cs typeface="Arial"/>
              </a:rPr>
              <a:t>m</a:t>
            </a:r>
            <a:r>
              <a:rPr sz="1400" b="1" spc="4" dirty="0">
                <a:latin typeface="Arial"/>
                <a:cs typeface="Arial"/>
              </a:rPr>
              <a:t>i</a:t>
            </a:r>
            <a:r>
              <a:rPr sz="1400" b="1" dirty="0">
                <a:latin typeface="Arial"/>
                <a:cs typeface="Arial"/>
              </a:rPr>
              <a:t>an</a:t>
            </a:r>
            <a:r>
              <a:rPr sz="1400" b="1" spc="-33" dirty="0">
                <a:latin typeface="Arial"/>
                <a:cs typeface="Arial"/>
              </a:rPr>
              <a:t> </a:t>
            </a:r>
            <a:r>
              <a:rPr sz="1400" b="1" spc="-49" dirty="0">
                <a:latin typeface="Arial"/>
                <a:cs typeface="Arial"/>
              </a:rPr>
              <a:t>y</a:t>
            </a:r>
            <a:r>
              <a:rPr sz="1400" b="1" dirty="0">
                <a:latin typeface="Arial"/>
                <a:cs typeface="Arial"/>
              </a:rPr>
              <a:t>a</a:t>
            </a:r>
            <a:r>
              <a:rPr sz="1400" b="1" spc="-4" dirty="0">
                <a:latin typeface="Arial"/>
                <a:cs typeface="Arial"/>
              </a:rPr>
              <a:t>n</a:t>
            </a:r>
            <a:r>
              <a:rPr sz="1400" b="1" dirty="0">
                <a:latin typeface="Arial"/>
                <a:cs typeface="Arial"/>
              </a:rPr>
              <a:t>g</a:t>
            </a:r>
            <a:r>
              <a:rPr sz="1400" b="1" spc="24" dirty="0">
                <a:latin typeface="Arial"/>
                <a:cs typeface="Arial"/>
              </a:rPr>
              <a:t> </a:t>
            </a:r>
            <a:r>
              <a:rPr sz="1400" b="1" dirty="0" err="1">
                <a:latin typeface="Arial"/>
                <a:cs typeface="Arial"/>
              </a:rPr>
              <a:t>k</a:t>
            </a:r>
            <a:r>
              <a:rPr sz="1400" b="1" spc="-4" dirty="0" err="1">
                <a:latin typeface="Arial"/>
                <a:cs typeface="Arial"/>
              </a:rPr>
              <a:t>u</a:t>
            </a:r>
            <a:r>
              <a:rPr sz="1400" b="1" dirty="0" err="1">
                <a:latin typeface="Arial"/>
                <a:cs typeface="Arial"/>
              </a:rPr>
              <a:t>at</a:t>
            </a:r>
            <a:r>
              <a:rPr sz="1400" b="1" spc="-14" dirty="0">
                <a:latin typeface="Arial"/>
                <a:cs typeface="Arial"/>
              </a:rPr>
              <a:t> </a:t>
            </a:r>
            <a:r>
              <a:rPr sz="1400" b="1" spc="-4" dirty="0" err="1">
                <a:latin typeface="Arial"/>
                <a:cs typeface="Arial"/>
              </a:rPr>
              <a:t>d</a:t>
            </a:r>
            <a:r>
              <a:rPr sz="1400" b="1" dirty="0" err="1">
                <a:latin typeface="Arial"/>
                <a:cs typeface="Arial"/>
              </a:rPr>
              <a:t>an</a:t>
            </a:r>
            <a:r>
              <a:rPr lang="en-ID" sz="1400" b="1" dirty="0">
                <a:latin typeface="Arial"/>
                <a:cs typeface="Arial"/>
              </a:rPr>
              <a:t> </a:t>
            </a:r>
            <a:r>
              <a:rPr sz="1400" b="1" dirty="0" err="1">
                <a:latin typeface="Arial"/>
                <a:cs typeface="Arial"/>
              </a:rPr>
              <a:t>me</a:t>
            </a:r>
            <a:r>
              <a:rPr sz="1400" b="1" spc="-4" dirty="0" err="1">
                <a:latin typeface="Arial"/>
                <a:cs typeface="Arial"/>
              </a:rPr>
              <a:t>n</a:t>
            </a:r>
            <a:r>
              <a:rPr sz="1400" b="1" spc="4" dirty="0" err="1">
                <a:latin typeface="Arial"/>
                <a:cs typeface="Arial"/>
              </a:rPr>
              <a:t>i</a:t>
            </a:r>
            <a:r>
              <a:rPr sz="1400" b="1" spc="-4" dirty="0" err="1">
                <a:latin typeface="Arial"/>
                <a:cs typeface="Arial"/>
              </a:rPr>
              <a:t>ng</a:t>
            </a:r>
            <a:r>
              <a:rPr sz="1400" b="1" dirty="0" err="1">
                <a:latin typeface="Arial"/>
                <a:cs typeface="Arial"/>
              </a:rPr>
              <a:t>katk</a:t>
            </a:r>
            <a:r>
              <a:rPr sz="1400" b="1" spc="-14" dirty="0" err="1">
                <a:latin typeface="Arial"/>
                <a:cs typeface="Arial"/>
              </a:rPr>
              <a:t>a</a:t>
            </a:r>
            <a:r>
              <a:rPr sz="1400" b="1" dirty="0" err="1">
                <a:latin typeface="Arial"/>
                <a:cs typeface="Arial"/>
              </a:rPr>
              <a:t>n</a:t>
            </a:r>
            <a:r>
              <a:rPr sz="1400" b="1" spc="-33" dirty="0">
                <a:latin typeface="Arial"/>
                <a:cs typeface="Arial"/>
              </a:rPr>
              <a:t> </a:t>
            </a:r>
            <a:r>
              <a:rPr sz="1400" b="1" dirty="0">
                <a:latin typeface="Arial"/>
                <a:cs typeface="Arial"/>
              </a:rPr>
              <a:t>kete</a:t>
            </a:r>
            <a:r>
              <a:rPr sz="1400" b="1" spc="4" dirty="0">
                <a:latin typeface="Arial"/>
                <a:cs typeface="Arial"/>
              </a:rPr>
              <a:t>r</a:t>
            </a:r>
            <a:r>
              <a:rPr sz="1400" b="1" spc="-4" dirty="0">
                <a:latin typeface="Arial"/>
                <a:cs typeface="Arial"/>
              </a:rPr>
              <a:t>p</a:t>
            </a:r>
            <a:r>
              <a:rPr sz="1400" b="1" dirty="0">
                <a:latin typeface="Arial"/>
                <a:cs typeface="Arial"/>
              </a:rPr>
              <a:t>a</a:t>
            </a:r>
            <a:r>
              <a:rPr sz="1400" b="1" spc="-4" dirty="0">
                <a:latin typeface="Arial"/>
                <a:cs typeface="Arial"/>
              </a:rPr>
              <a:t>du</a:t>
            </a:r>
            <a:r>
              <a:rPr sz="1400" b="1" spc="-14" dirty="0">
                <a:latin typeface="Arial"/>
                <a:cs typeface="Arial"/>
              </a:rPr>
              <a:t>a</a:t>
            </a:r>
            <a:r>
              <a:rPr sz="1400" b="1" dirty="0">
                <a:latin typeface="Arial"/>
                <a:cs typeface="Arial"/>
              </a:rPr>
              <a:t>n</a:t>
            </a:r>
            <a:r>
              <a:rPr sz="1400" b="1" spc="-43" dirty="0">
                <a:latin typeface="Arial"/>
                <a:cs typeface="Arial"/>
              </a:rPr>
              <a:t> </a:t>
            </a:r>
            <a:r>
              <a:rPr sz="1400" b="1" dirty="0">
                <a:latin typeface="Arial"/>
                <a:cs typeface="Arial"/>
              </a:rPr>
              <a:t>a</a:t>
            </a:r>
            <a:r>
              <a:rPr sz="1400" b="1" spc="-4" dirty="0">
                <a:latin typeface="Arial"/>
                <a:cs typeface="Arial"/>
              </a:rPr>
              <a:t>n</a:t>
            </a:r>
            <a:r>
              <a:rPr sz="1400" b="1" dirty="0">
                <a:latin typeface="Arial"/>
                <a:cs typeface="Arial"/>
              </a:rPr>
              <a:t>ta</a:t>
            </a:r>
            <a:r>
              <a:rPr sz="1400" b="1" spc="4" dirty="0">
                <a:latin typeface="Arial"/>
                <a:cs typeface="Arial"/>
              </a:rPr>
              <a:t>r</a:t>
            </a:r>
            <a:r>
              <a:rPr sz="1400" b="1" dirty="0">
                <a:latin typeface="Arial"/>
                <a:cs typeface="Arial"/>
              </a:rPr>
              <a:t>a</a:t>
            </a:r>
            <a:r>
              <a:rPr sz="1400" b="1" spc="-14" dirty="0">
                <a:latin typeface="Arial"/>
                <a:cs typeface="Arial"/>
              </a:rPr>
              <a:t> </a:t>
            </a:r>
            <a:r>
              <a:rPr sz="1400" b="1" spc="4" dirty="0">
                <a:latin typeface="Arial"/>
                <a:cs typeface="Arial"/>
              </a:rPr>
              <a:t>i</a:t>
            </a:r>
            <a:r>
              <a:rPr sz="1400" b="1" spc="-4" dirty="0">
                <a:latin typeface="Arial"/>
                <a:cs typeface="Arial"/>
              </a:rPr>
              <a:t>ndu</a:t>
            </a:r>
            <a:r>
              <a:rPr sz="1400" b="1" dirty="0">
                <a:latin typeface="Arial"/>
                <a:cs typeface="Arial"/>
              </a:rPr>
              <a:t>st</a:t>
            </a:r>
            <a:r>
              <a:rPr sz="1400" b="1" spc="4" dirty="0">
                <a:latin typeface="Arial"/>
                <a:cs typeface="Arial"/>
              </a:rPr>
              <a:t>r</a:t>
            </a:r>
            <a:r>
              <a:rPr sz="1400" b="1" dirty="0">
                <a:latin typeface="Arial"/>
                <a:cs typeface="Arial"/>
              </a:rPr>
              <a:t>i</a:t>
            </a:r>
            <a:r>
              <a:rPr sz="1400" b="1" spc="-33" dirty="0">
                <a:latin typeface="Arial"/>
                <a:cs typeface="Arial"/>
              </a:rPr>
              <a:t> </a:t>
            </a:r>
            <a:r>
              <a:rPr sz="1400" b="1" spc="-4" dirty="0">
                <a:latin typeface="Arial"/>
                <a:cs typeface="Arial"/>
              </a:rPr>
              <a:t>d</a:t>
            </a:r>
            <a:r>
              <a:rPr sz="1400" b="1" dirty="0">
                <a:latin typeface="Arial"/>
                <a:cs typeface="Arial"/>
              </a:rPr>
              <a:t>an</a:t>
            </a:r>
            <a:r>
              <a:rPr sz="1400" b="1" spc="-9" dirty="0">
                <a:latin typeface="Arial"/>
                <a:cs typeface="Arial"/>
              </a:rPr>
              <a:t> </a:t>
            </a:r>
            <a:r>
              <a:rPr sz="1400" b="1" dirty="0">
                <a:latin typeface="Arial"/>
                <a:cs typeface="Arial"/>
              </a:rPr>
              <a:t>sekt</a:t>
            </a:r>
            <a:r>
              <a:rPr sz="1400" b="1" spc="-4" dirty="0">
                <a:latin typeface="Arial"/>
                <a:cs typeface="Arial"/>
              </a:rPr>
              <a:t>o</a:t>
            </a:r>
            <a:r>
              <a:rPr sz="1400" b="1" dirty="0">
                <a:latin typeface="Arial"/>
                <a:cs typeface="Arial"/>
              </a:rPr>
              <a:t>r</a:t>
            </a:r>
            <a:r>
              <a:rPr sz="1400" b="1" spc="-19" dirty="0">
                <a:latin typeface="Arial"/>
                <a:cs typeface="Arial"/>
              </a:rPr>
              <a:t> </a:t>
            </a:r>
            <a:r>
              <a:rPr sz="1400" b="1" spc="4" dirty="0">
                <a:latin typeface="Arial"/>
                <a:cs typeface="Arial"/>
              </a:rPr>
              <a:t>j</a:t>
            </a:r>
            <a:r>
              <a:rPr sz="1400" b="1" dirty="0">
                <a:latin typeface="Arial"/>
                <a:cs typeface="Arial"/>
              </a:rPr>
              <a:t>asa</a:t>
            </a:r>
            <a:r>
              <a:rPr sz="1400" b="1" spc="-28" dirty="0">
                <a:latin typeface="Arial"/>
                <a:cs typeface="Arial"/>
              </a:rPr>
              <a:t> </a:t>
            </a:r>
            <a:r>
              <a:rPr sz="1400" b="1" dirty="0">
                <a:latin typeface="Arial"/>
                <a:cs typeface="Arial"/>
              </a:rPr>
              <a:t>se</a:t>
            </a:r>
            <a:r>
              <a:rPr sz="1400" b="1" spc="-4" dirty="0">
                <a:latin typeface="Arial"/>
                <a:cs typeface="Arial"/>
              </a:rPr>
              <a:t>h</a:t>
            </a:r>
            <a:r>
              <a:rPr sz="1400" b="1" spc="4" dirty="0">
                <a:latin typeface="Arial"/>
                <a:cs typeface="Arial"/>
              </a:rPr>
              <a:t>i</a:t>
            </a:r>
            <a:r>
              <a:rPr sz="1400" b="1" spc="-4" dirty="0">
                <a:latin typeface="Arial"/>
                <a:cs typeface="Arial"/>
              </a:rPr>
              <a:t>ngg</a:t>
            </a:r>
            <a:r>
              <a:rPr sz="1400" b="1" dirty="0">
                <a:latin typeface="Arial"/>
                <a:cs typeface="Arial"/>
              </a:rPr>
              <a:t>a</a:t>
            </a:r>
            <a:r>
              <a:rPr sz="1400" b="1" spc="-28" dirty="0">
                <a:latin typeface="Arial"/>
                <a:cs typeface="Arial"/>
              </a:rPr>
              <a:t> </a:t>
            </a:r>
            <a:r>
              <a:rPr sz="1400" b="1" dirty="0">
                <a:latin typeface="Arial"/>
                <a:cs typeface="Arial"/>
              </a:rPr>
              <a:t>me</a:t>
            </a:r>
            <a:r>
              <a:rPr sz="1400" b="1" spc="-4" dirty="0">
                <a:latin typeface="Arial"/>
                <a:cs typeface="Arial"/>
              </a:rPr>
              <a:t>n</a:t>
            </a:r>
            <a:r>
              <a:rPr sz="1400" b="1" spc="4" dirty="0">
                <a:latin typeface="Arial"/>
                <a:cs typeface="Arial"/>
              </a:rPr>
              <a:t>i</a:t>
            </a:r>
            <a:r>
              <a:rPr sz="1400" b="1" dirty="0">
                <a:latin typeface="Arial"/>
                <a:cs typeface="Arial"/>
              </a:rPr>
              <a:t>m</a:t>
            </a:r>
            <a:r>
              <a:rPr sz="1400" b="1" spc="-4" dirty="0">
                <a:latin typeface="Arial"/>
                <a:cs typeface="Arial"/>
              </a:rPr>
              <a:t>bu</a:t>
            </a:r>
            <a:r>
              <a:rPr sz="1400" b="1" spc="4" dirty="0">
                <a:latin typeface="Arial"/>
                <a:cs typeface="Arial"/>
              </a:rPr>
              <a:t>l</a:t>
            </a:r>
            <a:r>
              <a:rPr sz="1400" b="1" dirty="0">
                <a:latin typeface="Arial"/>
                <a:cs typeface="Arial"/>
              </a:rPr>
              <a:t>kan</a:t>
            </a:r>
            <a:r>
              <a:rPr sz="1400" b="1" spc="-43" dirty="0">
                <a:latin typeface="Arial"/>
                <a:cs typeface="Arial"/>
              </a:rPr>
              <a:t> </a:t>
            </a:r>
            <a:r>
              <a:rPr sz="1400" b="1" spc="-4" dirty="0">
                <a:latin typeface="Arial"/>
                <a:cs typeface="Arial"/>
              </a:rPr>
              <a:t>p</a:t>
            </a:r>
            <a:r>
              <a:rPr sz="1400" b="1" dirty="0">
                <a:latin typeface="Arial"/>
                <a:cs typeface="Arial"/>
              </a:rPr>
              <a:t>em</a:t>
            </a:r>
            <a:r>
              <a:rPr sz="1400" b="1" spc="-4" dirty="0">
                <a:latin typeface="Arial"/>
                <a:cs typeface="Arial"/>
              </a:rPr>
              <a:t>b</a:t>
            </a:r>
            <a:r>
              <a:rPr sz="1400" b="1" dirty="0">
                <a:latin typeface="Arial"/>
                <a:cs typeface="Arial"/>
              </a:rPr>
              <a:t>a</a:t>
            </a:r>
            <a:r>
              <a:rPr sz="1400" b="1" spc="-4" dirty="0">
                <a:latin typeface="Arial"/>
                <a:cs typeface="Arial"/>
              </a:rPr>
              <a:t>ngun</a:t>
            </a:r>
            <a:r>
              <a:rPr sz="1400" b="1" dirty="0">
                <a:latin typeface="Arial"/>
                <a:cs typeface="Arial"/>
              </a:rPr>
              <a:t>an</a:t>
            </a:r>
            <a:r>
              <a:rPr sz="1400" b="1" spc="-33" dirty="0">
                <a:latin typeface="Arial"/>
                <a:cs typeface="Arial"/>
              </a:rPr>
              <a:t> </a:t>
            </a:r>
            <a:r>
              <a:rPr sz="1400" b="1" spc="-49" dirty="0">
                <a:latin typeface="Arial"/>
                <a:cs typeface="Arial"/>
              </a:rPr>
              <a:t>y</a:t>
            </a:r>
            <a:r>
              <a:rPr sz="1400" b="1" dirty="0">
                <a:latin typeface="Arial"/>
                <a:cs typeface="Arial"/>
              </a:rPr>
              <a:t>a</a:t>
            </a:r>
            <a:r>
              <a:rPr sz="1400" b="1" spc="-4" dirty="0">
                <a:latin typeface="Arial"/>
                <a:cs typeface="Arial"/>
              </a:rPr>
              <a:t>n</a:t>
            </a:r>
            <a:r>
              <a:rPr sz="1400" b="1" dirty="0">
                <a:latin typeface="Arial"/>
                <a:cs typeface="Arial"/>
              </a:rPr>
              <a:t>g</a:t>
            </a:r>
            <a:r>
              <a:rPr sz="1400" b="1" spc="24" dirty="0">
                <a:latin typeface="Arial"/>
                <a:cs typeface="Arial"/>
              </a:rPr>
              <a:t> </a:t>
            </a:r>
            <a:r>
              <a:rPr sz="1400" b="1" spc="-4" dirty="0">
                <a:latin typeface="Arial"/>
                <a:cs typeface="Arial"/>
              </a:rPr>
              <a:t>b</a:t>
            </a:r>
            <a:r>
              <a:rPr sz="1400" b="1" dirty="0">
                <a:latin typeface="Arial"/>
                <a:cs typeface="Arial"/>
              </a:rPr>
              <a:t>e</a:t>
            </a:r>
            <a:r>
              <a:rPr sz="1400" b="1" spc="4" dirty="0">
                <a:latin typeface="Arial"/>
                <a:cs typeface="Arial"/>
              </a:rPr>
              <a:t>r</a:t>
            </a:r>
            <a:r>
              <a:rPr sz="1400" b="1" dirty="0">
                <a:latin typeface="Arial"/>
                <a:cs typeface="Arial"/>
              </a:rPr>
              <a:t>ke</a:t>
            </a:r>
            <a:r>
              <a:rPr sz="1400" b="1" spc="4" dirty="0">
                <a:latin typeface="Arial"/>
                <a:cs typeface="Arial"/>
              </a:rPr>
              <a:t>l</a:t>
            </a:r>
            <a:r>
              <a:rPr sz="1400" b="1" dirty="0">
                <a:latin typeface="Arial"/>
                <a:cs typeface="Arial"/>
              </a:rPr>
              <a:t>a</a:t>
            </a:r>
            <a:r>
              <a:rPr sz="1400" b="1" spc="-4" dirty="0">
                <a:latin typeface="Arial"/>
                <a:cs typeface="Arial"/>
              </a:rPr>
              <a:t>n</a:t>
            </a:r>
            <a:r>
              <a:rPr sz="1400" b="1" spc="4" dirty="0">
                <a:latin typeface="Arial"/>
                <a:cs typeface="Arial"/>
              </a:rPr>
              <a:t>j</a:t>
            </a:r>
            <a:r>
              <a:rPr sz="1400" b="1" spc="-4" dirty="0">
                <a:latin typeface="Arial"/>
                <a:cs typeface="Arial"/>
              </a:rPr>
              <a:t>u</a:t>
            </a:r>
            <a:r>
              <a:rPr sz="1400" b="1" spc="-9" dirty="0">
                <a:latin typeface="Arial"/>
                <a:cs typeface="Arial"/>
              </a:rPr>
              <a:t>t</a:t>
            </a:r>
            <a:r>
              <a:rPr sz="1400" b="1" dirty="0">
                <a:latin typeface="Arial"/>
                <a:cs typeface="Arial"/>
              </a:rPr>
              <a:t>a</a:t>
            </a:r>
            <a:r>
              <a:rPr sz="1400" b="1" spc="-4" dirty="0">
                <a:latin typeface="Arial"/>
                <a:cs typeface="Arial"/>
              </a:rPr>
              <a:t>n</a:t>
            </a:r>
            <a:r>
              <a:rPr sz="1400" b="1" dirty="0">
                <a:latin typeface="Arial"/>
                <a:cs typeface="Arial"/>
              </a:rPr>
              <a:t>.</a:t>
            </a:r>
            <a:endParaRPr sz="1400" dirty="0">
              <a:latin typeface="Arial"/>
              <a:cs typeface="Arial"/>
            </a:endParaRPr>
          </a:p>
        </p:txBody>
      </p:sp>
      <p:sp>
        <p:nvSpPr>
          <p:cNvPr id="3246" name="object 81"/>
          <p:cNvSpPr txBox="1"/>
          <p:nvPr/>
        </p:nvSpPr>
        <p:spPr>
          <a:xfrm>
            <a:off x="8987301" y="3680572"/>
            <a:ext cx="2092243" cy="185526"/>
          </a:xfrm>
          <a:prstGeom prst="rect">
            <a:avLst/>
          </a:prstGeom>
        </p:spPr>
        <p:txBody>
          <a:bodyPr wrap="square" lIns="0" tIns="0" rIns="0" bIns="0" rtlCol="0">
            <a:noAutofit/>
          </a:bodyPr>
          <a:lstStyle/>
          <a:p>
            <a:pPr marL="12390">
              <a:lnSpc>
                <a:spcPts val="1392"/>
              </a:lnSpc>
              <a:spcBef>
                <a:spcPts val="69"/>
              </a:spcBef>
            </a:pPr>
            <a:r>
              <a:rPr sz="1269" b="1" dirty="0">
                <a:latin typeface="Arial"/>
                <a:cs typeface="Arial"/>
              </a:rPr>
              <a:t>berdampak</a:t>
            </a:r>
            <a:r>
              <a:rPr sz="1269" b="1" spc="-33" dirty="0">
                <a:latin typeface="Arial"/>
                <a:cs typeface="Arial"/>
              </a:rPr>
              <a:t> </a:t>
            </a:r>
            <a:r>
              <a:rPr sz="1269" b="1" dirty="0">
                <a:latin typeface="Arial"/>
                <a:cs typeface="Arial"/>
              </a:rPr>
              <a:t>pada</a:t>
            </a:r>
            <a:r>
              <a:rPr sz="1269" b="1" spc="4" dirty="0">
                <a:latin typeface="Arial"/>
                <a:cs typeface="Arial"/>
              </a:rPr>
              <a:t> </a:t>
            </a:r>
            <a:r>
              <a:rPr sz="1269" b="1" dirty="0">
                <a:latin typeface="Arial"/>
                <a:cs typeface="Arial"/>
              </a:rPr>
              <a:t>tinggi</a:t>
            </a:r>
            <a:r>
              <a:rPr sz="1269" b="1" spc="9" dirty="0">
                <a:latin typeface="Arial"/>
                <a:cs typeface="Arial"/>
              </a:rPr>
              <a:t>n</a:t>
            </a:r>
            <a:r>
              <a:rPr sz="1269" b="1" spc="-24" dirty="0">
                <a:latin typeface="Arial"/>
                <a:cs typeface="Arial"/>
              </a:rPr>
              <a:t>y</a:t>
            </a:r>
            <a:r>
              <a:rPr sz="1269" b="1" dirty="0">
                <a:latin typeface="Arial"/>
                <a:cs typeface="Arial"/>
              </a:rPr>
              <a:t>a</a:t>
            </a:r>
            <a:endParaRPr sz="1269">
              <a:latin typeface="Arial"/>
              <a:cs typeface="Arial"/>
            </a:endParaRPr>
          </a:p>
        </p:txBody>
      </p:sp>
      <p:sp>
        <p:nvSpPr>
          <p:cNvPr id="3247" name="object 80"/>
          <p:cNvSpPr txBox="1"/>
          <p:nvPr/>
        </p:nvSpPr>
        <p:spPr>
          <a:xfrm>
            <a:off x="9586987" y="4067599"/>
            <a:ext cx="892737" cy="185526"/>
          </a:xfrm>
          <a:prstGeom prst="rect">
            <a:avLst/>
          </a:prstGeom>
        </p:spPr>
        <p:txBody>
          <a:bodyPr wrap="square" lIns="0" tIns="0" rIns="0" bIns="0" rtlCol="0">
            <a:noAutofit/>
          </a:bodyPr>
          <a:lstStyle/>
          <a:p>
            <a:pPr marL="12390">
              <a:lnSpc>
                <a:spcPts val="1392"/>
              </a:lnSpc>
              <a:spcBef>
                <a:spcPts val="69"/>
              </a:spcBef>
            </a:pPr>
            <a:r>
              <a:rPr sz="1269" b="1" dirty="0">
                <a:latin typeface="Arial"/>
                <a:cs typeface="Arial"/>
              </a:rPr>
              <a:t>tahun 2025</a:t>
            </a:r>
            <a:endParaRPr sz="1269">
              <a:latin typeface="Arial"/>
              <a:cs typeface="Arial"/>
            </a:endParaRPr>
          </a:p>
        </p:txBody>
      </p:sp>
      <p:sp>
        <p:nvSpPr>
          <p:cNvPr id="3248" name="object 79"/>
          <p:cNvSpPr txBox="1"/>
          <p:nvPr/>
        </p:nvSpPr>
        <p:spPr>
          <a:xfrm>
            <a:off x="7407895" y="5322516"/>
            <a:ext cx="932853" cy="185526"/>
          </a:xfrm>
          <a:prstGeom prst="rect">
            <a:avLst/>
          </a:prstGeom>
        </p:spPr>
        <p:txBody>
          <a:bodyPr wrap="square" lIns="0" tIns="0" rIns="0" bIns="0" rtlCol="0">
            <a:noAutofit/>
          </a:bodyPr>
          <a:lstStyle/>
          <a:p>
            <a:pPr marL="12390">
              <a:lnSpc>
                <a:spcPts val="1392"/>
              </a:lnSpc>
              <a:spcBef>
                <a:spcPts val="69"/>
              </a:spcBef>
            </a:pPr>
            <a:r>
              <a:rPr sz="1269" b="1" dirty="0">
                <a:latin typeface="Arial"/>
                <a:cs typeface="Arial"/>
              </a:rPr>
              <a:t>elektrifikasi</a:t>
            </a:r>
            <a:endParaRPr sz="1269">
              <a:latin typeface="Arial"/>
              <a:cs typeface="Arial"/>
            </a:endParaRPr>
          </a:p>
        </p:txBody>
      </p:sp>
      <p:sp>
        <p:nvSpPr>
          <p:cNvPr id="3249" name="object 78"/>
          <p:cNvSpPr txBox="1"/>
          <p:nvPr/>
        </p:nvSpPr>
        <p:spPr>
          <a:xfrm>
            <a:off x="9012408" y="5832510"/>
            <a:ext cx="2145748" cy="185526"/>
          </a:xfrm>
          <a:prstGeom prst="rect">
            <a:avLst/>
          </a:prstGeom>
        </p:spPr>
        <p:txBody>
          <a:bodyPr wrap="square" lIns="0" tIns="0" rIns="0" bIns="0" rtlCol="0">
            <a:noAutofit/>
          </a:bodyPr>
          <a:lstStyle/>
          <a:p>
            <a:pPr marL="12390">
              <a:lnSpc>
                <a:spcPts val="1392"/>
              </a:lnSpc>
              <a:spcBef>
                <a:spcPts val="69"/>
              </a:spcBef>
            </a:pPr>
            <a:r>
              <a:rPr sz="1269" b="1" dirty="0">
                <a:latin typeface="Arial"/>
                <a:cs typeface="Arial"/>
              </a:rPr>
              <a:t>dengan</a:t>
            </a:r>
            <a:r>
              <a:rPr sz="1269" b="1" spc="-1" dirty="0">
                <a:latin typeface="Arial"/>
                <a:cs typeface="Arial"/>
              </a:rPr>
              <a:t> </a:t>
            </a:r>
            <a:r>
              <a:rPr sz="1269" b="1" dirty="0">
                <a:latin typeface="Arial"/>
                <a:cs typeface="Arial"/>
              </a:rPr>
              <a:t>skema</a:t>
            </a:r>
            <a:r>
              <a:rPr sz="1269" b="1" spc="-29" dirty="0">
                <a:latin typeface="Arial"/>
                <a:cs typeface="Arial"/>
              </a:rPr>
              <a:t> </a:t>
            </a:r>
            <a:r>
              <a:rPr sz="1269" b="1" dirty="0">
                <a:latin typeface="Arial"/>
                <a:cs typeface="Arial"/>
              </a:rPr>
              <a:t>pembi</a:t>
            </a:r>
            <a:r>
              <a:rPr sz="1269" b="1" spc="9" dirty="0">
                <a:latin typeface="Arial"/>
                <a:cs typeface="Arial"/>
              </a:rPr>
              <a:t>a</a:t>
            </a:r>
            <a:r>
              <a:rPr sz="1269" b="1" spc="-33" dirty="0">
                <a:latin typeface="Arial"/>
                <a:cs typeface="Arial"/>
              </a:rPr>
              <a:t>y</a:t>
            </a:r>
            <a:r>
              <a:rPr sz="1269" b="1" spc="9" dirty="0">
                <a:latin typeface="Arial"/>
                <a:cs typeface="Arial"/>
              </a:rPr>
              <a:t>aa</a:t>
            </a:r>
            <a:r>
              <a:rPr sz="1269" b="1" dirty="0">
                <a:latin typeface="Arial"/>
                <a:cs typeface="Arial"/>
              </a:rPr>
              <a:t>n</a:t>
            </a:r>
            <a:endParaRPr sz="1269">
              <a:latin typeface="Arial"/>
              <a:cs typeface="Arial"/>
            </a:endParaRPr>
          </a:p>
        </p:txBody>
      </p:sp>
      <p:sp>
        <p:nvSpPr>
          <p:cNvPr id="3250" name="object 77"/>
          <p:cNvSpPr txBox="1"/>
          <p:nvPr/>
        </p:nvSpPr>
        <p:spPr>
          <a:xfrm>
            <a:off x="8866632" y="6219536"/>
            <a:ext cx="2435965" cy="185526"/>
          </a:xfrm>
          <a:prstGeom prst="rect">
            <a:avLst/>
          </a:prstGeom>
        </p:spPr>
        <p:txBody>
          <a:bodyPr wrap="square" lIns="0" tIns="0" rIns="0" bIns="0" rtlCol="0">
            <a:noAutofit/>
          </a:bodyPr>
          <a:lstStyle/>
          <a:p>
            <a:pPr marL="12390">
              <a:lnSpc>
                <a:spcPts val="1392"/>
              </a:lnSpc>
              <a:spcBef>
                <a:spcPts val="69"/>
              </a:spcBef>
            </a:pPr>
            <a:r>
              <a:rPr sz="1269" b="1" dirty="0">
                <a:latin typeface="Arial"/>
                <a:cs typeface="Arial"/>
              </a:rPr>
              <a:t>kota</a:t>
            </a:r>
            <a:r>
              <a:rPr sz="1269" b="1" spc="-1" dirty="0">
                <a:latin typeface="Arial"/>
                <a:cs typeface="Arial"/>
              </a:rPr>
              <a:t> </a:t>
            </a:r>
            <a:r>
              <a:rPr sz="1269" b="1" dirty="0">
                <a:latin typeface="Arial"/>
                <a:cs typeface="Arial"/>
              </a:rPr>
              <a:t>tanpa permukiman</a:t>
            </a:r>
            <a:r>
              <a:rPr sz="1269" b="1" spc="-41" dirty="0">
                <a:latin typeface="Arial"/>
                <a:cs typeface="Arial"/>
              </a:rPr>
              <a:t> </a:t>
            </a:r>
            <a:r>
              <a:rPr sz="1269" b="1" dirty="0">
                <a:latin typeface="Arial"/>
                <a:cs typeface="Arial"/>
              </a:rPr>
              <a:t>kumuh</a:t>
            </a:r>
            <a:endParaRPr sz="1269">
              <a:latin typeface="Arial"/>
              <a:cs typeface="Arial"/>
            </a:endParaRPr>
          </a:p>
        </p:txBody>
      </p:sp>
      <p:sp>
        <p:nvSpPr>
          <p:cNvPr id="3252" name="object 75"/>
          <p:cNvSpPr txBox="1"/>
          <p:nvPr/>
        </p:nvSpPr>
        <p:spPr>
          <a:xfrm>
            <a:off x="9696936" y="5274454"/>
            <a:ext cx="239115" cy="174072"/>
          </a:xfrm>
          <a:prstGeom prst="rect">
            <a:avLst/>
          </a:prstGeom>
        </p:spPr>
        <p:txBody>
          <a:bodyPr wrap="square" lIns="0" tIns="0" rIns="0" bIns="0" rtlCol="0">
            <a:noAutofit/>
          </a:bodyPr>
          <a:lstStyle/>
          <a:p>
            <a:pPr marL="24791">
              <a:lnSpc>
                <a:spcPts val="977"/>
              </a:lnSpc>
            </a:pPr>
            <a:endParaRPr sz="977"/>
          </a:p>
        </p:txBody>
      </p:sp>
      <p:sp>
        <p:nvSpPr>
          <p:cNvPr id="3253" name="object 74"/>
          <p:cNvSpPr txBox="1"/>
          <p:nvPr/>
        </p:nvSpPr>
        <p:spPr>
          <a:xfrm>
            <a:off x="9936046" y="5274460"/>
            <a:ext cx="170338" cy="288097"/>
          </a:xfrm>
          <a:prstGeom prst="rect">
            <a:avLst/>
          </a:prstGeom>
        </p:spPr>
        <p:txBody>
          <a:bodyPr wrap="square" lIns="0" tIns="0" rIns="0" bIns="0" rtlCol="0">
            <a:noAutofit/>
          </a:bodyPr>
          <a:lstStyle/>
          <a:p>
            <a:pPr marL="24791">
              <a:lnSpc>
                <a:spcPts val="977"/>
              </a:lnSpc>
            </a:pPr>
            <a:endParaRPr sz="977"/>
          </a:p>
        </p:txBody>
      </p:sp>
      <p:sp>
        <p:nvSpPr>
          <p:cNvPr id="3254" name="object 73"/>
          <p:cNvSpPr txBox="1"/>
          <p:nvPr/>
        </p:nvSpPr>
        <p:spPr>
          <a:xfrm>
            <a:off x="10106390" y="5274454"/>
            <a:ext cx="71822" cy="174236"/>
          </a:xfrm>
          <a:prstGeom prst="rect">
            <a:avLst/>
          </a:prstGeom>
        </p:spPr>
        <p:txBody>
          <a:bodyPr wrap="square" lIns="0" tIns="0" rIns="0" bIns="0" rtlCol="0">
            <a:noAutofit/>
          </a:bodyPr>
          <a:lstStyle/>
          <a:p>
            <a:pPr marL="24791">
              <a:lnSpc>
                <a:spcPts val="977"/>
              </a:lnSpc>
            </a:pPr>
            <a:endParaRPr sz="977"/>
          </a:p>
        </p:txBody>
      </p:sp>
      <p:sp>
        <p:nvSpPr>
          <p:cNvPr id="3255" name="object 72"/>
          <p:cNvSpPr txBox="1"/>
          <p:nvPr/>
        </p:nvSpPr>
        <p:spPr>
          <a:xfrm>
            <a:off x="10178183" y="5274454"/>
            <a:ext cx="84728" cy="174236"/>
          </a:xfrm>
          <a:prstGeom prst="rect">
            <a:avLst/>
          </a:prstGeom>
        </p:spPr>
        <p:txBody>
          <a:bodyPr wrap="square" lIns="0" tIns="0" rIns="0" bIns="0" rtlCol="0">
            <a:noAutofit/>
          </a:bodyPr>
          <a:lstStyle/>
          <a:p>
            <a:pPr marL="24791">
              <a:lnSpc>
                <a:spcPts val="977"/>
              </a:lnSpc>
            </a:pPr>
            <a:endParaRPr sz="977"/>
          </a:p>
        </p:txBody>
      </p:sp>
      <p:sp>
        <p:nvSpPr>
          <p:cNvPr id="3256" name="object 71"/>
          <p:cNvSpPr txBox="1"/>
          <p:nvPr/>
        </p:nvSpPr>
        <p:spPr>
          <a:xfrm>
            <a:off x="10262935" y="5274454"/>
            <a:ext cx="84647" cy="174236"/>
          </a:xfrm>
          <a:prstGeom prst="rect">
            <a:avLst/>
          </a:prstGeom>
        </p:spPr>
        <p:txBody>
          <a:bodyPr wrap="square" lIns="0" tIns="0" rIns="0" bIns="0" rtlCol="0">
            <a:noAutofit/>
          </a:bodyPr>
          <a:lstStyle/>
          <a:p>
            <a:pPr marL="24791">
              <a:lnSpc>
                <a:spcPts val="977"/>
              </a:lnSpc>
            </a:pPr>
            <a:endParaRPr sz="977"/>
          </a:p>
        </p:txBody>
      </p:sp>
      <p:sp>
        <p:nvSpPr>
          <p:cNvPr id="3257" name="object 70"/>
          <p:cNvSpPr txBox="1"/>
          <p:nvPr/>
        </p:nvSpPr>
        <p:spPr>
          <a:xfrm>
            <a:off x="10347565" y="5274454"/>
            <a:ext cx="229015" cy="174236"/>
          </a:xfrm>
          <a:prstGeom prst="rect">
            <a:avLst/>
          </a:prstGeom>
        </p:spPr>
        <p:txBody>
          <a:bodyPr wrap="square" lIns="0" tIns="0" rIns="0" bIns="0" rtlCol="0">
            <a:noAutofit/>
          </a:bodyPr>
          <a:lstStyle/>
          <a:p>
            <a:pPr marL="24791">
              <a:lnSpc>
                <a:spcPts val="977"/>
              </a:lnSpc>
            </a:pPr>
            <a:endParaRPr sz="977"/>
          </a:p>
        </p:txBody>
      </p:sp>
      <p:sp>
        <p:nvSpPr>
          <p:cNvPr id="3258" name="object 69"/>
          <p:cNvSpPr txBox="1"/>
          <p:nvPr/>
        </p:nvSpPr>
        <p:spPr>
          <a:xfrm>
            <a:off x="10106390" y="5448703"/>
            <a:ext cx="470213" cy="44215"/>
          </a:xfrm>
          <a:prstGeom prst="rect">
            <a:avLst/>
          </a:prstGeom>
        </p:spPr>
        <p:txBody>
          <a:bodyPr wrap="square" lIns="0" tIns="0" rIns="0" bIns="0" rtlCol="0">
            <a:noAutofit/>
          </a:bodyPr>
          <a:lstStyle/>
          <a:p>
            <a:endParaRPr sz="1758"/>
          </a:p>
        </p:txBody>
      </p:sp>
      <p:sp>
        <p:nvSpPr>
          <p:cNvPr id="3259" name="object 68"/>
          <p:cNvSpPr txBox="1"/>
          <p:nvPr/>
        </p:nvSpPr>
        <p:spPr>
          <a:xfrm>
            <a:off x="9696907" y="5448527"/>
            <a:ext cx="31261" cy="66282"/>
          </a:xfrm>
          <a:prstGeom prst="rect">
            <a:avLst/>
          </a:prstGeom>
        </p:spPr>
        <p:txBody>
          <a:bodyPr wrap="square" lIns="0" tIns="0" rIns="0" bIns="0" rtlCol="0">
            <a:noAutofit/>
          </a:bodyPr>
          <a:lstStyle/>
          <a:p>
            <a:pPr marL="24791">
              <a:lnSpc>
                <a:spcPts val="488"/>
              </a:lnSpc>
              <a:spcBef>
                <a:spcPts val="33"/>
              </a:spcBef>
            </a:pPr>
            <a:endParaRPr sz="488"/>
          </a:p>
        </p:txBody>
      </p:sp>
      <p:sp>
        <p:nvSpPr>
          <p:cNvPr id="3260" name="object 67"/>
          <p:cNvSpPr txBox="1"/>
          <p:nvPr/>
        </p:nvSpPr>
        <p:spPr>
          <a:xfrm>
            <a:off x="9728199" y="5448527"/>
            <a:ext cx="60600" cy="66282"/>
          </a:xfrm>
          <a:prstGeom prst="rect">
            <a:avLst/>
          </a:prstGeom>
        </p:spPr>
        <p:txBody>
          <a:bodyPr wrap="square" lIns="0" tIns="0" rIns="0" bIns="0" rtlCol="0">
            <a:noAutofit/>
          </a:bodyPr>
          <a:lstStyle/>
          <a:p>
            <a:pPr marL="24791">
              <a:lnSpc>
                <a:spcPts val="488"/>
              </a:lnSpc>
              <a:spcBef>
                <a:spcPts val="33"/>
              </a:spcBef>
            </a:pPr>
            <a:endParaRPr sz="488"/>
          </a:p>
        </p:txBody>
      </p:sp>
      <p:sp>
        <p:nvSpPr>
          <p:cNvPr id="3261" name="object 66"/>
          <p:cNvSpPr txBox="1"/>
          <p:nvPr/>
        </p:nvSpPr>
        <p:spPr>
          <a:xfrm>
            <a:off x="9788799" y="5448527"/>
            <a:ext cx="60680" cy="66282"/>
          </a:xfrm>
          <a:prstGeom prst="rect">
            <a:avLst/>
          </a:prstGeom>
        </p:spPr>
        <p:txBody>
          <a:bodyPr wrap="square" lIns="0" tIns="0" rIns="0" bIns="0" rtlCol="0">
            <a:noAutofit/>
          </a:bodyPr>
          <a:lstStyle/>
          <a:p>
            <a:pPr marL="24791">
              <a:lnSpc>
                <a:spcPts val="488"/>
              </a:lnSpc>
              <a:spcBef>
                <a:spcPts val="33"/>
              </a:spcBef>
            </a:pPr>
            <a:endParaRPr sz="488"/>
          </a:p>
        </p:txBody>
      </p:sp>
      <p:sp>
        <p:nvSpPr>
          <p:cNvPr id="3262" name="object 65"/>
          <p:cNvSpPr txBox="1"/>
          <p:nvPr/>
        </p:nvSpPr>
        <p:spPr>
          <a:xfrm>
            <a:off x="9849450" y="5448527"/>
            <a:ext cx="86572" cy="66282"/>
          </a:xfrm>
          <a:prstGeom prst="rect">
            <a:avLst/>
          </a:prstGeom>
        </p:spPr>
        <p:txBody>
          <a:bodyPr wrap="square" lIns="0" tIns="0" rIns="0" bIns="0" rtlCol="0">
            <a:noAutofit/>
          </a:bodyPr>
          <a:lstStyle/>
          <a:p>
            <a:pPr marL="24791">
              <a:lnSpc>
                <a:spcPts val="488"/>
              </a:lnSpc>
              <a:spcBef>
                <a:spcPts val="33"/>
              </a:spcBef>
            </a:pPr>
            <a:endParaRPr sz="488"/>
          </a:p>
        </p:txBody>
      </p:sp>
      <p:sp>
        <p:nvSpPr>
          <p:cNvPr id="3263" name="object 64"/>
          <p:cNvSpPr txBox="1"/>
          <p:nvPr/>
        </p:nvSpPr>
        <p:spPr>
          <a:xfrm>
            <a:off x="10106360" y="5492908"/>
            <a:ext cx="317670" cy="69645"/>
          </a:xfrm>
          <a:prstGeom prst="rect">
            <a:avLst/>
          </a:prstGeom>
        </p:spPr>
        <p:txBody>
          <a:bodyPr wrap="square" lIns="0" tIns="0" rIns="0" bIns="0" rtlCol="0">
            <a:noAutofit/>
          </a:bodyPr>
          <a:lstStyle/>
          <a:p>
            <a:pPr marL="24791">
              <a:lnSpc>
                <a:spcPts val="537"/>
              </a:lnSpc>
              <a:spcBef>
                <a:spcPts val="11"/>
              </a:spcBef>
            </a:pPr>
            <a:endParaRPr sz="488"/>
          </a:p>
        </p:txBody>
      </p:sp>
      <p:sp>
        <p:nvSpPr>
          <p:cNvPr id="3264" name="object 63"/>
          <p:cNvSpPr txBox="1"/>
          <p:nvPr/>
        </p:nvSpPr>
        <p:spPr>
          <a:xfrm>
            <a:off x="10424062" y="5492900"/>
            <a:ext cx="60680" cy="82688"/>
          </a:xfrm>
          <a:prstGeom prst="rect">
            <a:avLst/>
          </a:prstGeom>
        </p:spPr>
        <p:txBody>
          <a:bodyPr wrap="square" lIns="0" tIns="0" rIns="0" bIns="0" rtlCol="0">
            <a:noAutofit/>
          </a:bodyPr>
          <a:lstStyle/>
          <a:p>
            <a:pPr marL="24791">
              <a:lnSpc>
                <a:spcPts val="635"/>
              </a:lnSpc>
              <a:spcBef>
                <a:spcPts val="16"/>
              </a:spcBef>
            </a:pPr>
            <a:endParaRPr sz="586"/>
          </a:p>
        </p:txBody>
      </p:sp>
      <p:sp>
        <p:nvSpPr>
          <p:cNvPr id="3265" name="object 62"/>
          <p:cNvSpPr txBox="1"/>
          <p:nvPr/>
        </p:nvSpPr>
        <p:spPr>
          <a:xfrm>
            <a:off x="10484742" y="5492900"/>
            <a:ext cx="60600" cy="82688"/>
          </a:xfrm>
          <a:prstGeom prst="rect">
            <a:avLst/>
          </a:prstGeom>
        </p:spPr>
        <p:txBody>
          <a:bodyPr wrap="square" lIns="0" tIns="0" rIns="0" bIns="0" rtlCol="0">
            <a:noAutofit/>
          </a:bodyPr>
          <a:lstStyle/>
          <a:p>
            <a:pPr marL="24791">
              <a:lnSpc>
                <a:spcPts val="635"/>
              </a:lnSpc>
              <a:spcBef>
                <a:spcPts val="16"/>
              </a:spcBef>
            </a:pPr>
            <a:endParaRPr sz="586"/>
          </a:p>
        </p:txBody>
      </p:sp>
      <p:sp>
        <p:nvSpPr>
          <p:cNvPr id="3266" name="object 61"/>
          <p:cNvSpPr txBox="1"/>
          <p:nvPr/>
        </p:nvSpPr>
        <p:spPr>
          <a:xfrm>
            <a:off x="10545312" y="5492900"/>
            <a:ext cx="31261" cy="82688"/>
          </a:xfrm>
          <a:prstGeom prst="rect">
            <a:avLst/>
          </a:prstGeom>
        </p:spPr>
        <p:txBody>
          <a:bodyPr wrap="square" lIns="0" tIns="0" rIns="0" bIns="0" rtlCol="0">
            <a:noAutofit/>
          </a:bodyPr>
          <a:lstStyle/>
          <a:p>
            <a:pPr marL="24791">
              <a:lnSpc>
                <a:spcPts val="635"/>
              </a:lnSpc>
              <a:spcBef>
                <a:spcPts val="16"/>
              </a:spcBef>
            </a:pPr>
            <a:endParaRPr sz="586"/>
          </a:p>
        </p:txBody>
      </p:sp>
      <p:sp>
        <p:nvSpPr>
          <p:cNvPr id="3267" name="object 60"/>
          <p:cNvSpPr txBox="1"/>
          <p:nvPr/>
        </p:nvSpPr>
        <p:spPr>
          <a:xfrm>
            <a:off x="9696907" y="5514809"/>
            <a:ext cx="31261" cy="60458"/>
          </a:xfrm>
          <a:prstGeom prst="rect">
            <a:avLst/>
          </a:prstGeom>
        </p:spPr>
        <p:txBody>
          <a:bodyPr wrap="square" lIns="0" tIns="0" rIns="0" bIns="0" rtlCol="0">
            <a:noAutofit/>
          </a:bodyPr>
          <a:lstStyle/>
          <a:p>
            <a:endParaRPr sz="1758"/>
          </a:p>
        </p:txBody>
      </p:sp>
      <p:sp>
        <p:nvSpPr>
          <p:cNvPr id="3268" name="object 59"/>
          <p:cNvSpPr txBox="1"/>
          <p:nvPr/>
        </p:nvSpPr>
        <p:spPr>
          <a:xfrm>
            <a:off x="9728199" y="5514809"/>
            <a:ext cx="60600" cy="60458"/>
          </a:xfrm>
          <a:prstGeom prst="rect">
            <a:avLst/>
          </a:prstGeom>
        </p:spPr>
        <p:txBody>
          <a:bodyPr wrap="square" lIns="0" tIns="0" rIns="0" bIns="0" rtlCol="0">
            <a:noAutofit/>
          </a:bodyPr>
          <a:lstStyle/>
          <a:p>
            <a:endParaRPr sz="1758"/>
          </a:p>
        </p:txBody>
      </p:sp>
      <p:sp>
        <p:nvSpPr>
          <p:cNvPr id="3269" name="object 58"/>
          <p:cNvSpPr txBox="1"/>
          <p:nvPr/>
        </p:nvSpPr>
        <p:spPr>
          <a:xfrm>
            <a:off x="9788799" y="5514809"/>
            <a:ext cx="60680" cy="60458"/>
          </a:xfrm>
          <a:prstGeom prst="rect">
            <a:avLst/>
          </a:prstGeom>
        </p:spPr>
        <p:txBody>
          <a:bodyPr wrap="square" lIns="0" tIns="0" rIns="0" bIns="0" rtlCol="0">
            <a:noAutofit/>
          </a:bodyPr>
          <a:lstStyle/>
          <a:p>
            <a:endParaRPr sz="1758"/>
          </a:p>
        </p:txBody>
      </p:sp>
      <p:sp>
        <p:nvSpPr>
          <p:cNvPr id="3270" name="object 57"/>
          <p:cNvSpPr txBox="1"/>
          <p:nvPr/>
        </p:nvSpPr>
        <p:spPr>
          <a:xfrm>
            <a:off x="9849450" y="5514820"/>
            <a:ext cx="86572" cy="47743"/>
          </a:xfrm>
          <a:prstGeom prst="rect">
            <a:avLst/>
          </a:prstGeom>
        </p:spPr>
        <p:txBody>
          <a:bodyPr wrap="square" lIns="0" tIns="0" rIns="0" bIns="0" rtlCol="0">
            <a:noAutofit/>
          </a:bodyPr>
          <a:lstStyle/>
          <a:p>
            <a:endParaRPr sz="1758"/>
          </a:p>
        </p:txBody>
      </p:sp>
      <p:sp>
        <p:nvSpPr>
          <p:cNvPr id="3271" name="object 56"/>
          <p:cNvSpPr txBox="1"/>
          <p:nvPr/>
        </p:nvSpPr>
        <p:spPr>
          <a:xfrm>
            <a:off x="10272450" y="4979144"/>
            <a:ext cx="90419" cy="151185"/>
          </a:xfrm>
          <a:prstGeom prst="rect">
            <a:avLst/>
          </a:prstGeom>
        </p:spPr>
        <p:txBody>
          <a:bodyPr wrap="square" lIns="0" tIns="0" rIns="0" bIns="0" rtlCol="0">
            <a:noAutofit/>
          </a:bodyPr>
          <a:lstStyle/>
          <a:p>
            <a:pPr marL="24791">
              <a:lnSpc>
                <a:spcPts val="977"/>
              </a:lnSpc>
            </a:pPr>
            <a:endParaRPr sz="977"/>
          </a:p>
        </p:txBody>
      </p:sp>
      <p:sp>
        <p:nvSpPr>
          <p:cNvPr id="3272" name="object 55"/>
          <p:cNvSpPr txBox="1"/>
          <p:nvPr/>
        </p:nvSpPr>
        <p:spPr>
          <a:xfrm>
            <a:off x="8759922" y="4392245"/>
            <a:ext cx="451859" cy="364540"/>
          </a:xfrm>
          <a:prstGeom prst="rect">
            <a:avLst/>
          </a:prstGeom>
        </p:spPr>
        <p:txBody>
          <a:bodyPr wrap="square" lIns="0" tIns="0" rIns="0" bIns="0" rtlCol="0">
            <a:noAutofit/>
          </a:bodyPr>
          <a:lstStyle/>
          <a:p>
            <a:pPr>
              <a:lnSpc>
                <a:spcPts val="781"/>
              </a:lnSpc>
              <a:spcBef>
                <a:spcPts val="40"/>
              </a:spcBef>
            </a:pPr>
            <a:endParaRPr sz="781" dirty="0"/>
          </a:p>
          <a:p>
            <a:pPr marL="148003">
              <a:lnSpc>
                <a:spcPct val="95825"/>
              </a:lnSpc>
            </a:pPr>
            <a:r>
              <a:rPr sz="1172" b="1" spc="4" dirty="0">
                <a:solidFill>
                  <a:srgbClr val="FFFFFF"/>
                </a:solidFill>
                <a:latin typeface="Arial"/>
                <a:cs typeface="Arial"/>
              </a:rPr>
              <a:t>0</a:t>
            </a:r>
            <a:r>
              <a:rPr lang="en-US" sz="1172" b="1" spc="4" dirty="0">
                <a:solidFill>
                  <a:srgbClr val="FFFFFF"/>
                </a:solidFill>
                <a:latin typeface="Arial"/>
                <a:cs typeface="Arial"/>
              </a:rPr>
              <a:t>8</a:t>
            </a:r>
            <a:endParaRPr sz="1172" dirty="0">
              <a:latin typeface="Arial"/>
              <a:cs typeface="Arial"/>
            </a:endParaRPr>
          </a:p>
        </p:txBody>
      </p:sp>
      <p:sp>
        <p:nvSpPr>
          <p:cNvPr id="3273" name="object 54"/>
          <p:cNvSpPr txBox="1"/>
          <p:nvPr/>
        </p:nvSpPr>
        <p:spPr>
          <a:xfrm>
            <a:off x="9211751" y="4392245"/>
            <a:ext cx="2145040" cy="364540"/>
          </a:xfrm>
          <a:prstGeom prst="rect">
            <a:avLst/>
          </a:prstGeom>
        </p:spPr>
        <p:txBody>
          <a:bodyPr wrap="square" lIns="0" tIns="0" rIns="0" bIns="0" rtlCol="0">
            <a:noAutofit/>
          </a:bodyPr>
          <a:lstStyle/>
          <a:p>
            <a:pPr marL="24791">
              <a:lnSpc>
                <a:spcPts val="977"/>
              </a:lnSpc>
            </a:pPr>
            <a:endParaRPr sz="977"/>
          </a:p>
        </p:txBody>
      </p:sp>
      <p:sp>
        <p:nvSpPr>
          <p:cNvPr id="3274" name="object 53"/>
          <p:cNvSpPr txBox="1"/>
          <p:nvPr/>
        </p:nvSpPr>
        <p:spPr>
          <a:xfrm>
            <a:off x="8759892" y="4756803"/>
            <a:ext cx="2596900" cy="1834595"/>
          </a:xfrm>
          <a:prstGeom prst="rect">
            <a:avLst/>
          </a:prstGeom>
        </p:spPr>
        <p:txBody>
          <a:bodyPr wrap="square" lIns="0" tIns="0" rIns="0" bIns="0" rtlCol="0">
            <a:noAutofit/>
          </a:bodyPr>
          <a:lstStyle/>
          <a:p>
            <a:pPr>
              <a:lnSpc>
                <a:spcPts val="977"/>
              </a:lnSpc>
            </a:pPr>
            <a:endParaRPr sz="977"/>
          </a:p>
          <a:p>
            <a:pPr marL="106993" marR="36220" indent="105853">
              <a:lnSpc>
                <a:spcPts val="1459"/>
              </a:lnSpc>
              <a:spcBef>
                <a:spcPts val="5902"/>
              </a:spcBef>
            </a:pPr>
            <a:r>
              <a:rPr sz="1269" b="1" dirty="0">
                <a:latin typeface="Arial"/>
                <a:cs typeface="Arial"/>
              </a:rPr>
              <a:t>Kebutuhan</a:t>
            </a:r>
            <a:r>
              <a:rPr sz="1269" b="1" spc="-7" dirty="0">
                <a:latin typeface="Arial"/>
                <a:cs typeface="Arial"/>
              </a:rPr>
              <a:t> </a:t>
            </a:r>
            <a:r>
              <a:rPr sz="1269" b="1" dirty="0">
                <a:latin typeface="Arial"/>
                <a:cs typeface="Arial"/>
              </a:rPr>
              <a:t>hunian</a:t>
            </a:r>
            <a:r>
              <a:rPr sz="1269" b="1" spc="-7" dirty="0">
                <a:latin typeface="Arial"/>
                <a:cs typeface="Arial"/>
              </a:rPr>
              <a:t> </a:t>
            </a:r>
            <a:r>
              <a:rPr sz="1269" b="1" dirty="0">
                <a:latin typeface="Arial"/>
                <a:cs typeface="Arial"/>
              </a:rPr>
              <a:t>terpenuhi </a:t>
            </a:r>
            <a:endParaRPr sz="1269">
              <a:latin typeface="Arial"/>
              <a:cs typeface="Arial"/>
            </a:endParaRPr>
          </a:p>
          <a:p>
            <a:pPr marL="106993" marR="36220">
              <a:lnSpc>
                <a:spcPts val="1459"/>
              </a:lnSpc>
              <a:spcBef>
                <a:spcPts val="1588"/>
              </a:spcBef>
            </a:pPr>
            <a:r>
              <a:rPr sz="1269" b="1" spc="-33" dirty="0">
                <a:latin typeface="Arial"/>
                <a:cs typeface="Arial"/>
              </a:rPr>
              <a:t>y</a:t>
            </a:r>
            <a:r>
              <a:rPr sz="1269" b="1" dirty="0">
                <a:latin typeface="Arial"/>
                <a:cs typeface="Arial"/>
              </a:rPr>
              <a:t>ang</a:t>
            </a:r>
            <a:r>
              <a:rPr sz="1269" b="1" spc="28" dirty="0">
                <a:latin typeface="Arial"/>
                <a:cs typeface="Arial"/>
              </a:rPr>
              <a:t> </a:t>
            </a:r>
            <a:r>
              <a:rPr sz="1269" b="1" dirty="0">
                <a:latin typeface="Arial"/>
                <a:cs typeface="Arial"/>
              </a:rPr>
              <a:t>efisien sehingga</a:t>
            </a:r>
            <a:r>
              <a:rPr sz="1269" b="1" spc="2" dirty="0">
                <a:latin typeface="Arial"/>
                <a:cs typeface="Arial"/>
              </a:rPr>
              <a:t> </a:t>
            </a:r>
            <a:r>
              <a:rPr sz="1269" b="1" dirty="0">
                <a:latin typeface="Arial"/>
                <a:cs typeface="Arial"/>
              </a:rPr>
              <a:t>ter</a:t>
            </a:r>
            <a:r>
              <a:rPr sz="1269" b="1" spc="24" dirty="0">
                <a:latin typeface="Arial"/>
                <a:cs typeface="Arial"/>
              </a:rPr>
              <a:t>w</a:t>
            </a:r>
            <a:r>
              <a:rPr sz="1269" b="1" dirty="0">
                <a:latin typeface="Arial"/>
                <a:cs typeface="Arial"/>
              </a:rPr>
              <a:t>ujud</a:t>
            </a:r>
            <a:endParaRPr sz="1269">
              <a:latin typeface="Arial"/>
              <a:cs typeface="Arial"/>
            </a:endParaRPr>
          </a:p>
        </p:txBody>
      </p:sp>
      <p:sp>
        <p:nvSpPr>
          <p:cNvPr id="3275" name="object 52"/>
          <p:cNvSpPr txBox="1"/>
          <p:nvPr/>
        </p:nvSpPr>
        <p:spPr>
          <a:xfrm>
            <a:off x="6089637" y="4378807"/>
            <a:ext cx="441118" cy="377995"/>
          </a:xfrm>
          <a:prstGeom prst="rect">
            <a:avLst/>
          </a:prstGeom>
          <a:solidFill>
            <a:srgbClr val="00518F"/>
          </a:solidFill>
        </p:spPr>
        <p:txBody>
          <a:bodyPr wrap="square" lIns="0" tIns="0" rIns="0" bIns="0" rtlCol="0">
            <a:noAutofit/>
          </a:bodyPr>
          <a:lstStyle/>
          <a:p>
            <a:pPr>
              <a:lnSpc>
                <a:spcPts val="879"/>
              </a:lnSpc>
              <a:spcBef>
                <a:spcPts val="48"/>
              </a:spcBef>
            </a:pPr>
            <a:endParaRPr sz="879" dirty="0"/>
          </a:p>
          <a:p>
            <a:pPr marL="137265">
              <a:lnSpc>
                <a:spcPct val="95825"/>
              </a:lnSpc>
            </a:pPr>
            <a:r>
              <a:rPr sz="1172" b="1" spc="4" dirty="0">
                <a:solidFill>
                  <a:srgbClr val="FFFFFF"/>
                </a:solidFill>
                <a:latin typeface="Arial"/>
                <a:cs typeface="Arial"/>
              </a:rPr>
              <a:t>07</a:t>
            </a:r>
            <a:endParaRPr sz="1172" dirty="0">
              <a:latin typeface="Arial"/>
              <a:cs typeface="Arial"/>
            </a:endParaRPr>
          </a:p>
        </p:txBody>
      </p:sp>
      <p:sp>
        <p:nvSpPr>
          <p:cNvPr id="3276" name="object 51"/>
          <p:cNvSpPr txBox="1"/>
          <p:nvPr/>
        </p:nvSpPr>
        <p:spPr>
          <a:xfrm>
            <a:off x="6530771" y="4378807"/>
            <a:ext cx="2155781" cy="377995"/>
          </a:xfrm>
          <a:prstGeom prst="rect">
            <a:avLst/>
          </a:prstGeom>
        </p:spPr>
        <p:txBody>
          <a:bodyPr wrap="square" lIns="0" tIns="0" rIns="0" bIns="0" rtlCol="0">
            <a:noAutofit/>
          </a:bodyPr>
          <a:lstStyle/>
          <a:p>
            <a:pPr marL="24791">
              <a:lnSpc>
                <a:spcPts val="977"/>
              </a:lnSpc>
            </a:pPr>
            <a:endParaRPr sz="977"/>
          </a:p>
        </p:txBody>
      </p:sp>
      <p:sp>
        <p:nvSpPr>
          <p:cNvPr id="3277" name="object 50"/>
          <p:cNvSpPr txBox="1"/>
          <p:nvPr/>
        </p:nvSpPr>
        <p:spPr>
          <a:xfrm>
            <a:off x="6089637" y="4756791"/>
            <a:ext cx="2596900" cy="1835624"/>
          </a:xfrm>
          <a:prstGeom prst="rect">
            <a:avLst/>
          </a:prstGeom>
        </p:spPr>
        <p:txBody>
          <a:bodyPr wrap="square" lIns="0" tIns="0" rIns="0" bIns="0" rtlCol="0">
            <a:noAutofit/>
          </a:bodyPr>
          <a:lstStyle/>
          <a:p>
            <a:pPr>
              <a:lnSpc>
                <a:spcPts val="1269"/>
              </a:lnSpc>
              <a:spcBef>
                <a:spcPts val="26"/>
              </a:spcBef>
            </a:pPr>
            <a:endParaRPr sz="1269"/>
          </a:p>
          <a:p>
            <a:pPr marL="1329853" marR="309328">
              <a:lnSpc>
                <a:spcPct val="198717"/>
              </a:lnSpc>
              <a:spcBef>
                <a:spcPts val="394"/>
              </a:spcBef>
            </a:pPr>
            <a:r>
              <a:rPr sz="1269" b="1" spc="-92" dirty="0">
                <a:latin typeface="Arial"/>
                <a:cs typeface="Arial"/>
              </a:rPr>
              <a:t>T</a:t>
            </a:r>
            <a:r>
              <a:rPr sz="1269" b="1" dirty="0">
                <a:latin typeface="Arial"/>
                <a:cs typeface="Arial"/>
              </a:rPr>
              <a:t>ercapai</a:t>
            </a:r>
            <a:r>
              <a:rPr sz="1269" b="1" spc="9" dirty="0">
                <a:latin typeface="Arial"/>
                <a:cs typeface="Arial"/>
              </a:rPr>
              <a:t>n</a:t>
            </a:r>
            <a:r>
              <a:rPr sz="1269" b="1" spc="-24" dirty="0">
                <a:latin typeface="Arial"/>
                <a:cs typeface="Arial"/>
              </a:rPr>
              <a:t>y</a:t>
            </a:r>
            <a:r>
              <a:rPr sz="1269" b="1" dirty="0">
                <a:latin typeface="Arial"/>
                <a:cs typeface="Arial"/>
              </a:rPr>
              <a:t>a perdesaan</a:t>
            </a:r>
            <a:endParaRPr sz="1269">
              <a:latin typeface="Arial"/>
              <a:cs typeface="Arial"/>
            </a:endParaRPr>
          </a:p>
          <a:p>
            <a:pPr marL="1329853" marR="174201">
              <a:lnSpc>
                <a:spcPct val="100041"/>
              </a:lnSpc>
            </a:pPr>
            <a:r>
              <a:rPr sz="1269" b="1" dirty="0">
                <a:latin typeface="Arial"/>
                <a:cs typeface="Arial"/>
              </a:rPr>
              <a:t>dan elektrifikasi rumah</a:t>
            </a:r>
            <a:r>
              <a:rPr sz="1269" b="1" spc="-23" dirty="0">
                <a:latin typeface="Arial"/>
                <a:cs typeface="Arial"/>
              </a:rPr>
              <a:t> </a:t>
            </a:r>
            <a:r>
              <a:rPr sz="1269" b="1" dirty="0">
                <a:latin typeface="Arial"/>
                <a:cs typeface="Arial"/>
              </a:rPr>
              <a:t>tangga</a:t>
            </a:r>
            <a:endParaRPr sz="1269">
              <a:latin typeface="Arial"/>
              <a:cs typeface="Arial"/>
            </a:endParaRPr>
          </a:p>
        </p:txBody>
      </p:sp>
      <p:sp>
        <p:nvSpPr>
          <p:cNvPr id="3278" name="object 49"/>
          <p:cNvSpPr txBox="1"/>
          <p:nvPr/>
        </p:nvSpPr>
        <p:spPr>
          <a:xfrm>
            <a:off x="3414708" y="4393738"/>
            <a:ext cx="441118" cy="363065"/>
          </a:xfrm>
          <a:prstGeom prst="rect">
            <a:avLst/>
          </a:prstGeom>
          <a:solidFill>
            <a:srgbClr val="00518F"/>
          </a:solidFill>
        </p:spPr>
        <p:txBody>
          <a:bodyPr wrap="square" lIns="0" tIns="0" rIns="0" bIns="0" rtlCol="0">
            <a:noAutofit/>
          </a:bodyPr>
          <a:lstStyle/>
          <a:p>
            <a:pPr>
              <a:lnSpc>
                <a:spcPts val="781"/>
              </a:lnSpc>
              <a:spcBef>
                <a:spcPts val="28"/>
              </a:spcBef>
            </a:pPr>
            <a:endParaRPr sz="781"/>
          </a:p>
          <a:p>
            <a:pPr marL="137266">
              <a:lnSpc>
                <a:spcPct val="95825"/>
              </a:lnSpc>
            </a:pPr>
            <a:r>
              <a:rPr sz="1172" b="1" spc="4" dirty="0">
                <a:solidFill>
                  <a:srgbClr val="FFFFFF"/>
                </a:solidFill>
                <a:latin typeface="Arial"/>
                <a:cs typeface="Arial"/>
              </a:rPr>
              <a:t>06</a:t>
            </a:r>
            <a:endParaRPr sz="1172">
              <a:latin typeface="Arial"/>
              <a:cs typeface="Arial"/>
            </a:endParaRPr>
          </a:p>
        </p:txBody>
      </p:sp>
      <p:sp>
        <p:nvSpPr>
          <p:cNvPr id="3279" name="object 48"/>
          <p:cNvSpPr txBox="1"/>
          <p:nvPr/>
        </p:nvSpPr>
        <p:spPr>
          <a:xfrm>
            <a:off x="3855830" y="4393738"/>
            <a:ext cx="2155781" cy="363065"/>
          </a:xfrm>
          <a:prstGeom prst="rect">
            <a:avLst/>
          </a:prstGeom>
        </p:spPr>
        <p:txBody>
          <a:bodyPr wrap="square" lIns="0" tIns="0" rIns="0" bIns="0" rtlCol="0">
            <a:noAutofit/>
          </a:bodyPr>
          <a:lstStyle/>
          <a:p>
            <a:pPr marL="24791">
              <a:lnSpc>
                <a:spcPts val="977"/>
              </a:lnSpc>
            </a:pPr>
            <a:endParaRPr sz="977"/>
          </a:p>
        </p:txBody>
      </p:sp>
      <p:sp>
        <p:nvSpPr>
          <p:cNvPr id="3280" name="object 47"/>
          <p:cNvSpPr txBox="1"/>
          <p:nvPr/>
        </p:nvSpPr>
        <p:spPr>
          <a:xfrm>
            <a:off x="3414708" y="4756791"/>
            <a:ext cx="2596900" cy="1835624"/>
          </a:xfrm>
          <a:prstGeom prst="rect">
            <a:avLst/>
          </a:prstGeom>
        </p:spPr>
        <p:txBody>
          <a:bodyPr wrap="square" lIns="0" tIns="0" rIns="0" bIns="0" rtlCol="0">
            <a:noAutofit/>
          </a:bodyPr>
          <a:lstStyle/>
          <a:p>
            <a:pPr>
              <a:lnSpc>
                <a:spcPts val="977"/>
              </a:lnSpc>
            </a:pPr>
            <a:endParaRPr sz="977" dirty="0"/>
          </a:p>
          <a:p>
            <a:pPr marL="185643" marR="185297" indent="-1414" algn="ctr">
              <a:lnSpc>
                <a:spcPct val="100041"/>
              </a:lnSpc>
              <a:spcBef>
                <a:spcPts val="3922"/>
              </a:spcBef>
            </a:pPr>
            <a:r>
              <a:rPr sz="1269" b="1" spc="-92" dirty="0">
                <a:latin typeface="Arial"/>
                <a:cs typeface="Arial"/>
              </a:rPr>
              <a:t>T</a:t>
            </a:r>
            <a:r>
              <a:rPr sz="1269" b="1" dirty="0">
                <a:latin typeface="Arial"/>
                <a:cs typeface="Arial"/>
              </a:rPr>
              <a:t>erselenggara</a:t>
            </a:r>
            <a:r>
              <a:rPr sz="1269" b="1" spc="9" dirty="0">
                <a:latin typeface="Arial"/>
                <a:cs typeface="Arial"/>
              </a:rPr>
              <a:t>n</a:t>
            </a:r>
            <a:r>
              <a:rPr sz="1269" b="1" dirty="0">
                <a:latin typeface="Arial"/>
                <a:cs typeface="Arial"/>
              </a:rPr>
              <a:t>ya</a:t>
            </a:r>
            <a:r>
              <a:rPr sz="1269" b="1" spc="-50" dirty="0">
                <a:latin typeface="Arial"/>
                <a:cs typeface="Arial"/>
              </a:rPr>
              <a:t> </a:t>
            </a:r>
            <a:r>
              <a:rPr sz="1269" b="1" dirty="0">
                <a:latin typeface="Arial"/>
                <a:cs typeface="Arial"/>
              </a:rPr>
              <a:t>jaringan transportasi,</a:t>
            </a:r>
            <a:r>
              <a:rPr sz="1269" b="1" spc="-15" dirty="0">
                <a:latin typeface="Arial"/>
                <a:cs typeface="Arial"/>
              </a:rPr>
              <a:t> </a:t>
            </a:r>
            <a:r>
              <a:rPr sz="1269" b="1" dirty="0">
                <a:latin typeface="Arial"/>
                <a:cs typeface="Arial"/>
              </a:rPr>
              <a:t>pos</a:t>
            </a:r>
            <a:r>
              <a:rPr sz="1269" b="1" spc="-13" dirty="0">
                <a:latin typeface="Arial"/>
                <a:cs typeface="Arial"/>
              </a:rPr>
              <a:t> </a:t>
            </a:r>
            <a:r>
              <a:rPr sz="1269" b="1" dirty="0">
                <a:latin typeface="Arial"/>
                <a:cs typeface="Arial"/>
              </a:rPr>
              <a:t>dan telematika</a:t>
            </a:r>
            <a:r>
              <a:rPr sz="1269" b="1" spc="-27" dirty="0">
                <a:latin typeface="Arial"/>
                <a:cs typeface="Arial"/>
              </a:rPr>
              <a:t> </a:t>
            </a:r>
            <a:r>
              <a:rPr sz="1269" b="1" spc="-33" dirty="0">
                <a:latin typeface="Arial"/>
                <a:cs typeface="Arial"/>
              </a:rPr>
              <a:t>y</a:t>
            </a:r>
            <a:r>
              <a:rPr sz="1269" b="1" dirty="0">
                <a:latin typeface="Arial"/>
                <a:cs typeface="Arial"/>
              </a:rPr>
              <a:t>a</a:t>
            </a:r>
            <a:r>
              <a:rPr sz="1269" b="1" spc="9" dirty="0">
                <a:latin typeface="Arial"/>
                <a:cs typeface="Arial"/>
              </a:rPr>
              <a:t>n</a:t>
            </a:r>
            <a:r>
              <a:rPr sz="1269" b="1" dirty="0">
                <a:latin typeface="Arial"/>
                <a:cs typeface="Arial"/>
              </a:rPr>
              <a:t>g</a:t>
            </a:r>
            <a:r>
              <a:rPr sz="1269" b="1" spc="28" dirty="0">
                <a:latin typeface="Arial"/>
                <a:cs typeface="Arial"/>
              </a:rPr>
              <a:t> </a:t>
            </a:r>
            <a:r>
              <a:rPr sz="1269" b="1" dirty="0">
                <a:latin typeface="Arial"/>
                <a:cs typeface="Arial"/>
              </a:rPr>
              <a:t>andal</a:t>
            </a:r>
            <a:r>
              <a:rPr sz="1269" b="1" spc="-5" dirty="0">
                <a:latin typeface="Arial"/>
                <a:cs typeface="Arial"/>
              </a:rPr>
              <a:t> </a:t>
            </a:r>
            <a:r>
              <a:rPr sz="1269" b="1" dirty="0">
                <a:latin typeface="Arial"/>
                <a:cs typeface="Arial"/>
              </a:rPr>
              <a:t>bagi seluruh</a:t>
            </a:r>
            <a:r>
              <a:rPr sz="1269" b="1" spc="-11" dirty="0">
                <a:latin typeface="Arial"/>
                <a:cs typeface="Arial"/>
              </a:rPr>
              <a:t> </a:t>
            </a:r>
            <a:r>
              <a:rPr sz="1269" b="1" dirty="0">
                <a:latin typeface="Arial"/>
                <a:cs typeface="Arial"/>
              </a:rPr>
              <a:t>mas</a:t>
            </a:r>
            <a:r>
              <a:rPr sz="1269" b="1" spc="-33" dirty="0">
                <a:latin typeface="Arial"/>
                <a:cs typeface="Arial"/>
              </a:rPr>
              <a:t>y</a:t>
            </a:r>
            <a:r>
              <a:rPr sz="1269" b="1" dirty="0">
                <a:latin typeface="Arial"/>
                <a:cs typeface="Arial"/>
              </a:rPr>
              <a:t>arak</a:t>
            </a:r>
            <a:r>
              <a:rPr sz="1269" b="1" spc="9" dirty="0">
                <a:latin typeface="Arial"/>
                <a:cs typeface="Arial"/>
              </a:rPr>
              <a:t>a</a:t>
            </a:r>
            <a:r>
              <a:rPr sz="1269" b="1" dirty="0">
                <a:latin typeface="Arial"/>
                <a:cs typeface="Arial"/>
              </a:rPr>
              <a:t>t</a:t>
            </a:r>
            <a:r>
              <a:rPr sz="1269" b="1" spc="-11" dirty="0">
                <a:latin typeface="Arial"/>
                <a:cs typeface="Arial"/>
              </a:rPr>
              <a:t> </a:t>
            </a:r>
            <a:r>
              <a:rPr sz="1269" b="1" spc="-33" dirty="0">
                <a:latin typeface="Arial"/>
                <a:cs typeface="Arial"/>
              </a:rPr>
              <a:t>y</a:t>
            </a:r>
            <a:r>
              <a:rPr sz="1269" b="1" dirty="0">
                <a:latin typeface="Arial"/>
                <a:cs typeface="Arial"/>
              </a:rPr>
              <a:t>ang menjangkau</a:t>
            </a:r>
            <a:r>
              <a:rPr sz="1269" b="1" spc="-15" dirty="0">
                <a:latin typeface="Arial"/>
                <a:cs typeface="Arial"/>
              </a:rPr>
              <a:t> </a:t>
            </a:r>
            <a:r>
              <a:rPr sz="1269" b="1" dirty="0">
                <a:latin typeface="Arial"/>
                <a:cs typeface="Arial"/>
              </a:rPr>
              <a:t>seluruh</a:t>
            </a:r>
            <a:r>
              <a:rPr sz="1269" b="1" spc="-11" dirty="0">
                <a:latin typeface="Arial"/>
                <a:cs typeface="Arial"/>
              </a:rPr>
              <a:t> </a:t>
            </a:r>
            <a:r>
              <a:rPr sz="1269" b="1" spc="24" dirty="0">
                <a:latin typeface="Arial"/>
                <a:cs typeface="Arial"/>
              </a:rPr>
              <a:t>w</a:t>
            </a:r>
            <a:r>
              <a:rPr sz="1269" b="1" dirty="0">
                <a:latin typeface="Arial"/>
                <a:cs typeface="Arial"/>
              </a:rPr>
              <a:t>ila</a:t>
            </a:r>
            <a:r>
              <a:rPr sz="1269" b="1" spc="-33" dirty="0">
                <a:latin typeface="Arial"/>
                <a:cs typeface="Arial"/>
              </a:rPr>
              <a:t>y</a:t>
            </a:r>
            <a:r>
              <a:rPr sz="1269" b="1" dirty="0">
                <a:latin typeface="Arial"/>
                <a:cs typeface="Arial"/>
              </a:rPr>
              <a:t>ah NKRI</a:t>
            </a:r>
            <a:endParaRPr sz="1269" dirty="0">
              <a:latin typeface="Arial"/>
              <a:cs typeface="Arial"/>
            </a:endParaRPr>
          </a:p>
        </p:txBody>
      </p:sp>
      <p:sp>
        <p:nvSpPr>
          <p:cNvPr id="3281" name="object 46"/>
          <p:cNvSpPr txBox="1"/>
          <p:nvPr/>
        </p:nvSpPr>
        <p:spPr>
          <a:xfrm>
            <a:off x="742550" y="4393738"/>
            <a:ext cx="441119" cy="363065"/>
          </a:xfrm>
          <a:prstGeom prst="rect">
            <a:avLst/>
          </a:prstGeom>
          <a:solidFill>
            <a:srgbClr val="00518F"/>
          </a:solidFill>
        </p:spPr>
        <p:txBody>
          <a:bodyPr wrap="square" lIns="0" tIns="0" rIns="0" bIns="0" rtlCol="0">
            <a:noAutofit/>
          </a:bodyPr>
          <a:lstStyle/>
          <a:p>
            <a:pPr>
              <a:lnSpc>
                <a:spcPts val="781"/>
              </a:lnSpc>
              <a:spcBef>
                <a:spcPts val="28"/>
              </a:spcBef>
            </a:pPr>
            <a:endParaRPr sz="781"/>
          </a:p>
          <a:p>
            <a:pPr marL="137270">
              <a:lnSpc>
                <a:spcPct val="95825"/>
              </a:lnSpc>
            </a:pPr>
            <a:r>
              <a:rPr sz="1172" b="1" spc="4" dirty="0">
                <a:solidFill>
                  <a:srgbClr val="FFFFFF"/>
                </a:solidFill>
                <a:latin typeface="Arial"/>
                <a:cs typeface="Arial"/>
              </a:rPr>
              <a:t>05</a:t>
            </a:r>
            <a:endParaRPr sz="1172">
              <a:latin typeface="Arial"/>
              <a:cs typeface="Arial"/>
            </a:endParaRPr>
          </a:p>
        </p:txBody>
      </p:sp>
      <p:sp>
        <p:nvSpPr>
          <p:cNvPr id="3282" name="object 45"/>
          <p:cNvSpPr txBox="1"/>
          <p:nvPr/>
        </p:nvSpPr>
        <p:spPr>
          <a:xfrm>
            <a:off x="1183663" y="4393738"/>
            <a:ext cx="2155781" cy="363065"/>
          </a:xfrm>
          <a:prstGeom prst="rect">
            <a:avLst/>
          </a:prstGeom>
        </p:spPr>
        <p:txBody>
          <a:bodyPr wrap="square" lIns="0" tIns="0" rIns="0" bIns="0" rtlCol="0">
            <a:noAutofit/>
          </a:bodyPr>
          <a:lstStyle/>
          <a:p>
            <a:pPr marL="24791">
              <a:lnSpc>
                <a:spcPts val="977"/>
              </a:lnSpc>
            </a:pPr>
            <a:endParaRPr sz="977"/>
          </a:p>
        </p:txBody>
      </p:sp>
      <p:sp>
        <p:nvSpPr>
          <p:cNvPr id="3283" name="object 44"/>
          <p:cNvSpPr txBox="1"/>
          <p:nvPr/>
        </p:nvSpPr>
        <p:spPr>
          <a:xfrm>
            <a:off x="837781" y="5480851"/>
            <a:ext cx="2596900" cy="672077"/>
          </a:xfrm>
          <a:prstGeom prst="rect">
            <a:avLst/>
          </a:prstGeom>
        </p:spPr>
        <p:txBody>
          <a:bodyPr wrap="square" lIns="0" tIns="0" rIns="0" bIns="0" rtlCol="0">
            <a:noAutofit/>
          </a:bodyPr>
          <a:lstStyle/>
          <a:p>
            <a:pPr>
              <a:lnSpc>
                <a:spcPts val="977"/>
              </a:lnSpc>
            </a:pPr>
            <a:endParaRPr sz="977" dirty="0"/>
          </a:p>
          <a:p>
            <a:pPr marR="154100" algn="ctr">
              <a:lnSpc>
                <a:spcPct val="100041"/>
              </a:lnSpc>
              <a:spcBef>
                <a:spcPts val="2332"/>
              </a:spcBef>
            </a:pPr>
            <a:r>
              <a:rPr sz="1269" b="1" spc="-24" dirty="0">
                <a:latin typeface="Arial"/>
                <a:cs typeface="Arial"/>
              </a:rPr>
              <a:t>T</a:t>
            </a:r>
            <a:r>
              <a:rPr sz="1269" b="1" dirty="0">
                <a:latin typeface="Arial"/>
                <a:cs typeface="Arial"/>
              </a:rPr>
              <a:t>ingkat penganggu</a:t>
            </a:r>
            <a:r>
              <a:rPr sz="1269" b="1" spc="9" dirty="0">
                <a:latin typeface="Arial"/>
                <a:cs typeface="Arial"/>
              </a:rPr>
              <a:t>r</a:t>
            </a:r>
            <a:r>
              <a:rPr sz="1269" b="1" dirty="0">
                <a:latin typeface="Arial"/>
                <a:cs typeface="Arial"/>
              </a:rPr>
              <a:t>an terbuka</a:t>
            </a:r>
            <a:r>
              <a:rPr sz="1269" b="1" spc="-11" dirty="0">
                <a:latin typeface="Arial"/>
                <a:cs typeface="Arial"/>
              </a:rPr>
              <a:t> </a:t>
            </a:r>
            <a:r>
              <a:rPr sz="1269" b="1" dirty="0">
                <a:latin typeface="Arial"/>
                <a:cs typeface="Arial"/>
              </a:rPr>
              <a:t>dan jumlah</a:t>
            </a:r>
            <a:r>
              <a:rPr sz="1269" b="1" spc="-16" dirty="0">
                <a:latin typeface="Arial"/>
                <a:cs typeface="Arial"/>
              </a:rPr>
              <a:t> </a:t>
            </a:r>
            <a:r>
              <a:rPr sz="1269" b="1" dirty="0">
                <a:latin typeface="Arial"/>
                <a:cs typeface="Arial"/>
              </a:rPr>
              <a:t>penduduk miskin</a:t>
            </a:r>
            <a:r>
              <a:rPr sz="1269" b="1" spc="-16" dirty="0">
                <a:latin typeface="Arial"/>
                <a:cs typeface="Arial"/>
              </a:rPr>
              <a:t> </a:t>
            </a:r>
            <a:r>
              <a:rPr sz="1269" b="1" spc="-33" dirty="0">
                <a:latin typeface="Arial"/>
                <a:cs typeface="Arial"/>
              </a:rPr>
              <a:t>y</a:t>
            </a:r>
            <a:r>
              <a:rPr sz="1269" b="1" dirty="0">
                <a:latin typeface="Arial"/>
                <a:cs typeface="Arial"/>
              </a:rPr>
              <a:t>ang makin</a:t>
            </a:r>
            <a:r>
              <a:rPr sz="1269" b="1" spc="-12" dirty="0">
                <a:latin typeface="Arial"/>
                <a:cs typeface="Arial"/>
              </a:rPr>
              <a:t> </a:t>
            </a:r>
            <a:r>
              <a:rPr sz="1269" b="1" dirty="0">
                <a:latin typeface="Arial"/>
                <a:cs typeface="Arial"/>
              </a:rPr>
              <a:t>rendah</a:t>
            </a:r>
            <a:endParaRPr sz="1269" dirty="0">
              <a:latin typeface="Arial"/>
              <a:cs typeface="Arial"/>
            </a:endParaRPr>
          </a:p>
        </p:txBody>
      </p:sp>
      <p:sp>
        <p:nvSpPr>
          <p:cNvPr id="3284" name="object 43"/>
          <p:cNvSpPr txBox="1"/>
          <p:nvPr/>
        </p:nvSpPr>
        <p:spPr>
          <a:xfrm>
            <a:off x="10320569" y="2595076"/>
            <a:ext cx="158309" cy="330802"/>
          </a:xfrm>
          <a:prstGeom prst="rect">
            <a:avLst/>
          </a:prstGeom>
        </p:spPr>
        <p:txBody>
          <a:bodyPr wrap="square" lIns="0" tIns="0" rIns="0" bIns="0" rtlCol="0">
            <a:noAutofit/>
          </a:bodyPr>
          <a:lstStyle/>
          <a:p>
            <a:pPr marL="24791">
              <a:lnSpc>
                <a:spcPts val="977"/>
              </a:lnSpc>
            </a:pPr>
            <a:endParaRPr sz="977"/>
          </a:p>
        </p:txBody>
      </p:sp>
      <p:sp>
        <p:nvSpPr>
          <p:cNvPr id="3285" name="object 42"/>
          <p:cNvSpPr txBox="1"/>
          <p:nvPr/>
        </p:nvSpPr>
        <p:spPr>
          <a:xfrm>
            <a:off x="1487097" y="2533698"/>
            <a:ext cx="770766" cy="326282"/>
          </a:xfrm>
          <a:prstGeom prst="rect">
            <a:avLst/>
          </a:prstGeom>
        </p:spPr>
        <p:txBody>
          <a:bodyPr wrap="square" lIns="0" tIns="0" rIns="0" bIns="0" rtlCol="0">
            <a:noAutofit/>
          </a:bodyPr>
          <a:lstStyle/>
          <a:p>
            <a:pPr marL="24791">
              <a:lnSpc>
                <a:spcPts val="977"/>
              </a:lnSpc>
            </a:pPr>
            <a:endParaRPr sz="977"/>
          </a:p>
        </p:txBody>
      </p:sp>
      <p:sp>
        <p:nvSpPr>
          <p:cNvPr id="3286" name="object 41"/>
          <p:cNvSpPr txBox="1"/>
          <p:nvPr/>
        </p:nvSpPr>
        <p:spPr>
          <a:xfrm>
            <a:off x="2257893" y="2533698"/>
            <a:ext cx="66152" cy="326282"/>
          </a:xfrm>
          <a:prstGeom prst="rect">
            <a:avLst/>
          </a:prstGeom>
        </p:spPr>
        <p:txBody>
          <a:bodyPr wrap="square" lIns="0" tIns="0" rIns="0" bIns="0" rtlCol="0">
            <a:noAutofit/>
          </a:bodyPr>
          <a:lstStyle/>
          <a:p>
            <a:pPr marL="24791">
              <a:lnSpc>
                <a:spcPts val="977"/>
              </a:lnSpc>
            </a:pPr>
            <a:endParaRPr sz="977"/>
          </a:p>
        </p:txBody>
      </p:sp>
      <p:sp>
        <p:nvSpPr>
          <p:cNvPr id="3287" name="object 40"/>
          <p:cNvSpPr txBox="1"/>
          <p:nvPr/>
        </p:nvSpPr>
        <p:spPr>
          <a:xfrm>
            <a:off x="2324045" y="2533698"/>
            <a:ext cx="295075" cy="326282"/>
          </a:xfrm>
          <a:prstGeom prst="rect">
            <a:avLst/>
          </a:prstGeom>
        </p:spPr>
        <p:txBody>
          <a:bodyPr wrap="square" lIns="0" tIns="0" rIns="0" bIns="0" rtlCol="0">
            <a:noAutofit/>
          </a:bodyPr>
          <a:lstStyle/>
          <a:p>
            <a:pPr marL="24791">
              <a:lnSpc>
                <a:spcPts val="977"/>
              </a:lnSpc>
            </a:pPr>
            <a:endParaRPr sz="977"/>
          </a:p>
        </p:txBody>
      </p:sp>
      <p:sp>
        <p:nvSpPr>
          <p:cNvPr id="3288" name="object 39"/>
          <p:cNvSpPr txBox="1"/>
          <p:nvPr/>
        </p:nvSpPr>
        <p:spPr>
          <a:xfrm>
            <a:off x="1487098" y="2859974"/>
            <a:ext cx="881310" cy="190910"/>
          </a:xfrm>
          <a:prstGeom prst="rect">
            <a:avLst/>
          </a:prstGeom>
        </p:spPr>
        <p:txBody>
          <a:bodyPr wrap="square" lIns="0" tIns="0" rIns="0" bIns="0" rtlCol="0">
            <a:noAutofit/>
          </a:bodyPr>
          <a:lstStyle/>
          <a:p>
            <a:pPr marL="24791">
              <a:lnSpc>
                <a:spcPts val="977"/>
              </a:lnSpc>
            </a:pPr>
            <a:endParaRPr sz="977"/>
          </a:p>
        </p:txBody>
      </p:sp>
      <p:sp>
        <p:nvSpPr>
          <p:cNvPr id="3289" name="object 38"/>
          <p:cNvSpPr txBox="1"/>
          <p:nvPr/>
        </p:nvSpPr>
        <p:spPr>
          <a:xfrm>
            <a:off x="2368407" y="2859991"/>
            <a:ext cx="250683" cy="346242"/>
          </a:xfrm>
          <a:prstGeom prst="rect">
            <a:avLst/>
          </a:prstGeom>
        </p:spPr>
        <p:txBody>
          <a:bodyPr wrap="square" lIns="0" tIns="0" rIns="0" bIns="0" rtlCol="0">
            <a:noAutofit/>
          </a:bodyPr>
          <a:lstStyle/>
          <a:p>
            <a:pPr marL="24791">
              <a:lnSpc>
                <a:spcPts val="977"/>
              </a:lnSpc>
            </a:pPr>
            <a:endParaRPr sz="977"/>
          </a:p>
        </p:txBody>
      </p:sp>
      <p:sp>
        <p:nvSpPr>
          <p:cNvPr id="3290" name="object 37"/>
          <p:cNvSpPr txBox="1"/>
          <p:nvPr/>
        </p:nvSpPr>
        <p:spPr>
          <a:xfrm>
            <a:off x="1487096" y="3050887"/>
            <a:ext cx="75291" cy="155331"/>
          </a:xfrm>
          <a:prstGeom prst="rect">
            <a:avLst/>
          </a:prstGeom>
        </p:spPr>
        <p:txBody>
          <a:bodyPr wrap="square" lIns="0" tIns="0" rIns="0" bIns="0" rtlCol="0">
            <a:noAutofit/>
          </a:bodyPr>
          <a:lstStyle/>
          <a:p>
            <a:pPr marL="24791">
              <a:lnSpc>
                <a:spcPts val="977"/>
              </a:lnSpc>
            </a:pPr>
            <a:endParaRPr sz="977"/>
          </a:p>
        </p:txBody>
      </p:sp>
      <p:sp>
        <p:nvSpPr>
          <p:cNvPr id="3291" name="object 36"/>
          <p:cNvSpPr txBox="1"/>
          <p:nvPr/>
        </p:nvSpPr>
        <p:spPr>
          <a:xfrm>
            <a:off x="1562388" y="3050887"/>
            <a:ext cx="106192" cy="155331"/>
          </a:xfrm>
          <a:prstGeom prst="rect">
            <a:avLst/>
          </a:prstGeom>
        </p:spPr>
        <p:txBody>
          <a:bodyPr wrap="square" lIns="0" tIns="0" rIns="0" bIns="0" rtlCol="0">
            <a:noAutofit/>
          </a:bodyPr>
          <a:lstStyle/>
          <a:p>
            <a:pPr marL="24791">
              <a:lnSpc>
                <a:spcPts val="977"/>
              </a:lnSpc>
            </a:pPr>
            <a:endParaRPr sz="977"/>
          </a:p>
        </p:txBody>
      </p:sp>
      <p:sp>
        <p:nvSpPr>
          <p:cNvPr id="3292" name="object 35"/>
          <p:cNvSpPr txBox="1"/>
          <p:nvPr/>
        </p:nvSpPr>
        <p:spPr>
          <a:xfrm>
            <a:off x="1668585" y="3050887"/>
            <a:ext cx="65281" cy="155331"/>
          </a:xfrm>
          <a:prstGeom prst="rect">
            <a:avLst/>
          </a:prstGeom>
        </p:spPr>
        <p:txBody>
          <a:bodyPr wrap="square" lIns="0" tIns="0" rIns="0" bIns="0" rtlCol="0">
            <a:noAutofit/>
          </a:bodyPr>
          <a:lstStyle/>
          <a:p>
            <a:pPr marL="24791">
              <a:lnSpc>
                <a:spcPts val="977"/>
              </a:lnSpc>
            </a:pPr>
            <a:endParaRPr sz="977"/>
          </a:p>
        </p:txBody>
      </p:sp>
      <p:sp>
        <p:nvSpPr>
          <p:cNvPr id="3293" name="object 34"/>
          <p:cNvSpPr txBox="1"/>
          <p:nvPr/>
        </p:nvSpPr>
        <p:spPr>
          <a:xfrm>
            <a:off x="1733864" y="3050903"/>
            <a:ext cx="85301" cy="270745"/>
          </a:xfrm>
          <a:prstGeom prst="rect">
            <a:avLst/>
          </a:prstGeom>
        </p:spPr>
        <p:txBody>
          <a:bodyPr wrap="square" lIns="0" tIns="0" rIns="0" bIns="0" rtlCol="0">
            <a:noAutofit/>
          </a:bodyPr>
          <a:lstStyle/>
          <a:p>
            <a:pPr marL="24791">
              <a:lnSpc>
                <a:spcPts val="977"/>
              </a:lnSpc>
            </a:pPr>
            <a:endParaRPr sz="977"/>
          </a:p>
        </p:txBody>
      </p:sp>
      <p:sp>
        <p:nvSpPr>
          <p:cNvPr id="3294" name="object 33"/>
          <p:cNvSpPr txBox="1"/>
          <p:nvPr/>
        </p:nvSpPr>
        <p:spPr>
          <a:xfrm>
            <a:off x="1819172" y="3050887"/>
            <a:ext cx="64411" cy="155331"/>
          </a:xfrm>
          <a:prstGeom prst="rect">
            <a:avLst/>
          </a:prstGeom>
        </p:spPr>
        <p:txBody>
          <a:bodyPr wrap="square" lIns="0" tIns="0" rIns="0" bIns="0" rtlCol="0">
            <a:noAutofit/>
          </a:bodyPr>
          <a:lstStyle/>
          <a:p>
            <a:pPr marL="24791">
              <a:lnSpc>
                <a:spcPts val="977"/>
              </a:lnSpc>
            </a:pPr>
            <a:endParaRPr sz="977"/>
          </a:p>
        </p:txBody>
      </p:sp>
      <p:sp>
        <p:nvSpPr>
          <p:cNvPr id="3295" name="object 32"/>
          <p:cNvSpPr txBox="1"/>
          <p:nvPr/>
        </p:nvSpPr>
        <p:spPr>
          <a:xfrm>
            <a:off x="1883583" y="3050903"/>
            <a:ext cx="84431" cy="270745"/>
          </a:xfrm>
          <a:prstGeom prst="rect">
            <a:avLst/>
          </a:prstGeom>
        </p:spPr>
        <p:txBody>
          <a:bodyPr wrap="square" lIns="0" tIns="0" rIns="0" bIns="0" rtlCol="0">
            <a:noAutofit/>
          </a:bodyPr>
          <a:lstStyle/>
          <a:p>
            <a:pPr marL="24791">
              <a:lnSpc>
                <a:spcPts val="977"/>
              </a:lnSpc>
            </a:pPr>
            <a:endParaRPr sz="977"/>
          </a:p>
        </p:txBody>
      </p:sp>
      <p:sp>
        <p:nvSpPr>
          <p:cNvPr id="3296" name="object 31"/>
          <p:cNvSpPr txBox="1"/>
          <p:nvPr/>
        </p:nvSpPr>
        <p:spPr>
          <a:xfrm>
            <a:off x="1968015" y="3050887"/>
            <a:ext cx="64411" cy="155331"/>
          </a:xfrm>
          <a:prstGeom prst="rect">
            <a:avLst/>
          </a:prstGeom>
        </p:spPr>
        <p:txBody>
          <a:bodyPr wrap="square" lIns="0" tIns="0" rIns="0" bIns="0" rtlCol="0">
            <a:noAutofit/>
          </a:bodyPr>
          <a:lstStyle/>
          <a:p>
            <a:pPr marL="24791">
              <a:lnSpc>
                <a:spcPts val="977"/>
              </a:lnSpc>
            </a:pPr>
            <a:endParaRPr sz="977"/>
          </a:p>
        </p:txBody>
      </p:sp>
      <p:sp>
        <p:nvSpPr>
          <p:cNvPr id="3297" name="object 30"/>
          <p:cNvSpPr txBox="1"/>
          <p:nvPr/>
        </p:nvSpPr>
        <p:spPr>
          <a:xfrm>
            <a:off x="2032425" y="3050903"/>
            <a:ext cx="85301" cy="270745"/>
          </a:xfrm>
          <a:prstGeom prst="rect">
            <a:avLst/>
          </a:prstGeom>
        </p:spPr>
        <p:txBody>
          <a:bodyPr wrap="square" lIns="0" tIns="0" rIns="0" bIns="0" rtlCol="0">
            <a:noAutofit/>
          </a:bodyPr>
          <a:lstStyle/>
          <a:p>
            <a:pPr marL="24791">
              <a:lnSpc>
                <a:spcPts val="977"/>
              </a:lnSpc>
            </a:pPr>
            <a:endParaRPr sz="977"/>
          </a:p>
        </p:txBody>
      </p:sp>
      <p:sp>
        <p:nvSpPr>
          <p:cNvPr id="3298" name="object 29"/>
          <p:cNvSpPr txBox="1"/>
          <p:nvPr/>
        </p:nvSpPr>
        <p:spPr>
          <a:xfrm>
            <a:off x="2117727" y="3050887"/>
            <a:ext cx="68328" cy="155331"/>
          </a:xfrm>
          <a:prstGeom prst="rect">
            <a:avLst/>
          </a:prstGeom>
        </p:spPr>
        <p:txBody>
          <a:bodyPr wrap="square" lIns="0" tIns="0" rIns="0" bIns="0" rtlCol="0">
            <a:noAutofit/>
          </a:bodyPr>
          <a:lstStyle/>
          <a:p>
            <a:pPr marL="24791">
              <a:lnSpc>
                <a:spcPts val="977"/>
              </a:lnSpc>
            </a:pPr>
            <a:endParaRPr sz="977"/>
          </a:p>
        </p:txBody>
      </p:sp>
      <p:sp>
        <p:nvSpPr>
          <p:cNvPr id="3299" name="object 28"/>
          <p:cNvSpPr txBox="1"/>
          <p:nvPr/>
        </p:nvSpPr>
        <p:spPr>
          <a:xfrm>
            <a:off x="2186061" y="3050887"/>
            <a:ext cx="71810" cy="155331"/>
          </a:xfrm>
          <a:prstGeom prst="rect">
            <a:avLst/>
          </a:prstGeom>
        </p:spPr>
        <p:txBody>
          <a:bodyPr wrap="square" lIns="0" tIns="0" rIns="0" bIns="0" rtlCol="0">
            <a:noAutofit/>
          </a:bodyPr>
          <a:lstStyle/>
          <a:p>
            <a:pPr marL="24791">
              <a:lnSpc>
                <a:spcPts val="977"/>
              </a:lnSpc>
            </a:pPr>
            <a:endParaRPr sz="977"/>
          </a:p>
        </p:txBody>
      </p:sp>
      <p:sp>
        <p:nvSpPr>
          <p:cNvPr id="3300" name="object 27"/>
          <p:cNvSpPr txBox="1"/>
          <p:nvPr/>
        </p:nvSpPr>
        <p:spPr>
          <a:xfrm>
            <a:off x="2257892" y="3050903"/>
            <a:ext cx="110544" cy="270745"/>
          </a:xfrm>
          <a:prstGeom prst="rect">
            <a:avLst/>
          </a:prstGeom>
        </p:spPr>
        <p:txBody>
          <a:bodyPr wrap="square" lIns="0" tIns="0" rIns="0" bIns="0" rtlCol="0">
            <a:noAutofit/>
          </a:bodyPr>
          <a:lstStyle/>
          <a:p>
            <a:pPr marL="24791">
              <a:lnSpc>
                <a:spcPts val="977"/>
              </a:lnSpc>
            </a:pPr>
            <a:endParaRPr sz="977"/>
          </a:p>
        </p:txBody>
      </p:sp>
      <p:sp>
        <p:nvSpPr>
          <p:cNvPr id="3301" name="object 26"/>
          <p:cNvSpPr txBox="1"/>
          <p:nvPr/>
        </p:nvSpPr>
        <p:spPr>
          <a:xfrm>
            <a:off x="1487096" y="3206216"/>
            <a:ext cx="75291"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2" name="object 25"/>
          <p:cNvSpPr txBox="1"/>
          <p:nvPr/>
        </p:nvSpPr>
        <p:spPr>
          <a:xfrm>
            <a:off x="1562388" y="3206216"/>
            <a:ext cx="106192"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3" name="object 24"/>
          <p:cNvSpPr txBox="1"/>
          <p:nvPr/>
        </p:nvSpPr>
        <p:spPr>
          <a:xfrm>
            <a:off x="1668585" y="3206216"/>
            <a:ext cx="65281"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4" name="object 23"/>
          <p:cNvSpPr txBox="1"/>
          <p:nvPr/>
        </p:nvSpPr>
        <p:spPr>
          <a:xfrm>
            <a:off x="1819172" y="3206216"/>
            <a:ext cx="64411"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5" name="object 22"/>
          <p:cNvSpPr txBox="1"/>
          <p:nvPr/>
        </p:nvSpPr>
        <p:spPr>
          <a:xfrm>
            <a:off x="1968015" y="3206216"/>
            <a:ext cx="64411"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6" name="object 21"/>
          <p:cNvSpPr txBox="1"/>
          <p:nvPr/>
        </p:nvSpPr>
        <p:spPr>
          <a:xfrm>
            <a:off x="2117727" y="3206216"/>
            <a:ext cx="68328"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7" name="object 20"/>
          <p:cNvSpPr txBox="1"/>
          <p:nvPr/>
        </p:nvSpPr>
        <p:spPr>
          <a:xfrm>
            <a:off x="2186061" y="3206216"/>
            <a:ext cx="71810"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8" name="object 19"/>
          <p:cNvSpPr txBox="1"/>
          <p:nvPr/>
        </p:nvSpPr>
        <p:spPr>
          <a:xfrm>
            <a:off x="2368408" y="3206216"/>
            <a:ext cx="103580"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09" name="object 18"/>
          <p:cNvSpPr txBox="1"/>
          <p:nvPr/>
        </p:nvSpPr>
        <p:spPr>
          <a:xfrm>
            <a:off x="2472018" y="3206216"/>
            <a:ext cx="147102" cy="115414"/>
          </a:xfrm>
          <a:prstGeom prst="rect">
            <a:avLst/>
          </a:prstGeom>
        </p:spPr>
        <p:txBody>
          <a:bodyPr wrap="square" lIns="0" tIns="0" rIns="0" bIns="0" rtlCol="0">
            <a:noAutofit/>
          </a:bodyPr>
          <a:lstStyle/>
          <a:p>
            <a:pPr marL="24791">
              <a:lnSpc>
                <a:spcPts val="879"/>
              </a:lnSpc>
              <a:spcBef>
                <a:spcPts val="29"/>
              </a:spcBef>
            </a:pPr>
            <a:endParaRPr sz="879"/>
          </a:p>
        </p:txBody>
      </p:sp>
      <p:sp>
        <p:nvSpPr>
          <p:cNvPr id="3310" name="object 17"/>
          <p:cNvSpPr txBox="1"/>
          <p:nvPr/>
        </p:nvSpPr>
        <p:spPr>
          <a:xfrm>
            <a:off x="1487096" y="3321642"/>
            <a:ext cx="480912" cy="37747"/>
          </a:xfrm>
          <a:prstGeom prst="rect">
            <a:avLst/>
          </a:prstGeom>
        </p:spPr>
        <p:txBody>
          <a:bodyPr wrap="square" lIns="0" tIns="0" rIns="0" bIns="0" rtlCol="0">
            <a:noAutofit/>
          </a:bodyPr>
          <a:lstStyle/>
          <a:p>
            <a:endParaRPr sz="1758"/>
          </a:p>
        </p:txBody>
      </p:sp>
      <p:sp>
        <p:nvSpPr>
          <p:cNvPr id="3311" name="object 16"/>
          <p:cNvSpPr txBox="1"/>
          <p:nvPr/>
        </p:nvSpPr>
        <p:spPr>
          <a:xfrm>
            <a:off x="1968013" y="3321642"/>
            <a:ext cx="400398" cy="37747"/>
          </a:xfrm>
          <a:prstGeom prst="rect">
            <a:avLst/>
          </a:prstGeom>
        </p:spPr>
        <p:txBody>
          <a:bodyPr wrap="square" lIns="0" tIns="0" rIns="0" bIns="0" rtlCol="0">
            <a:noAutofit/>
          </a:bodyPr>
          <a:lstStyle/>
          <a:p>
            <a:endParaRPr sz="1758"/>
          </a:p>
        </p:txBody>
      </p:sp>
      <p:sp>
        <p:nvSpPr>
          <p:cNvPr id="3312" name="object 15"/>
          <p:cNvSpPr txBox="1"/>
          <p:nvPr/>
        </p:nvSpPr>
        <p:spPr>
          <a:xfrm>
            <a:off x="2297925" y="3321630"/>
            <a:ext cx="321189" cy="0"/>
          </a:xfrm>
          <a:prstGeom prst="rect">
            <a:avLst/>
          </a:prstGeom>
        </p:spPr>
        <p:txBody>
          <a:bodyPr wrap="square" lIns="0" tIns="0" rIns="0" bIns="0" rtlCol="0">
            <a:noAutofit/>
          </a:bodyPr>
          <a:lstStyle/>
          <a:p>
            <a:endParaRPr sz="1758"/>
          </a:p>
        </p:txBody>
      </p:sp>
      <p:sp>
        <p:nvSpPr>
          <p:cNvPr id="3313" name="object 14"/>
          <p:cNvSpPr txBox="1"/>
          <p:nvPr/>
        </p:nvSpPr>
        <p:spPr>
          <a:xfrm>
            <a:off x="8759922" y="2050641"/>
            <a:ext cx="451859" cy="387074"/>
          </a:xfrm>
          <a:prstGeom prst="rect">
            <a:avLst/>
          </a:prstGeom>
        </p:spPr>
        <p:txBody>
          <a:bodyPr wrap="square" lIns="0" tIns="0" rIns="0" bIns="0" rtlCol="0">
            <a:noAutofit/>
          </a:bodyPr>
          <a:lstStyle/>
          <a:p>
            <a:pPr>
              <a:lnSpc>
                <a:spcPts val="830"/>
              </a:lnSpc>
              <a:spcBef>
                <a:spcPts val="47"/>
              </a:spcBef>
            </a:pPr>
            <a:endParaRPr sz="781"/>
          </a:p>
          <a:p>
            <a:pPr marL="148003">
              <a:lnSpc>
                <a:spcPct val="95825"/>
              </a:lnSpc>
            </a:pPr>
            <a:r>
              <a:rPr sz="1172" b="1" spc="4" dirty="0">
                <a:solidFill>
                  <a:srgbClr val="FFFFFF"/>
                </a:solidFill>
                <a:latin typeface="Arial"/>
                <a:cs typeface="Arial"/>
              </a:rPr>
              <a:t>04</a:t>
            </a:r>
            <a:endParaRPr sz="1172">
              <a:latin typeface="Arial"/>
              <a:cs typeface="Arial"/>
            </a:endParaRPr>
          </a:p>
        </p:txBody>
      </p:sp>
      <p:sp>
        <p:nvSpPr>
          <p:cNvPr id="3314" name="object 13"/>
          <p:cNvSpPr txBox="1"/>
          <p:nvPr/>
        </p:nvSpPr>
        <p:spPr>
          <a:xfrm>
            <a:off x="9211751" y="2050641"/>
            <a:ext cx="2145040" cy="387074"/>
          </a:xfrm>
          <a:prstGeom prst="rect">
            <a:avLst/>
          </a:prstGeom>
        </p:spPr>
        <p:txBody>
          <a:bodyPr wrap="square" lIns="0" tIns="0" rIns="0" bIns="0" rtlCol="0">
            <a:noAutofit/>
          </a:bodyPr>
          <a:lstStyle/>
          <a:p>
            <a:pPr marL="24791">
              <a:lnSpc>
                <a:spcPts val="977"/>
              </a:lnSpc>
            </a:pPr>
            <a:endParaRPr sz="977"/>
          </a:p>
        </p:txBody>
      </p:sp>
      <p:sp>
        <p:nvSpPr>
          <p:cNvPr id="3315" name="object 12"/>
          <p:cNvSpPr txBox="1"/>
          <p:nvPr/>
        </p:nvSpPr>
        <p:spPr>
          <a:xfrm>
            <a:off x="8759892" y="2437719"/>
            <a:ext cx="2596900" cy="1862474"/>
          </a:xfrm>
          <a:prstGeom prst="rect">
            <a:avLst/>
          </a:prstGeom>
        </p:spPr>
        <p:txBody>
          <a:bodyPr wrap="square" lIns="0" tIns="0" rIns="0" bIns="0" rtlCol="0">
            <a:noAutofit/>
          </a:bodyPr>
          <a:lstStyle/>
          <a:p>
            <a:pPr>
              <a:lnSpc>
                <a:spcPts val="977"/>
              </a:lnSpc>
            </a:pPr>
            <a:endParaRPr sz="977" dirty="0"/>
          </a:p>
          <a:p>
            <a:pPr marL="163291" marR="238811" algn="ctr">
              <a:lnSpc>
                <a:spcPct val="100041"/>
              </a:lnSpc>
              <a:spcBef>
                <a:spcPts val="4165"/>
              </a:spcBef>
            </a:pPr>
            <a:r>
              <a:rPr sz="1269" b="1" dirty="0">
                <a:latin typeface="Arial"/>
                <a:cs typeface="Arial"/>
              </a:rPr>
              <a:t>Pertumbuhan</a:t>
            </a:r>
            <a:r>
              <a:rPr sz="1269" b="1" spc="-32" dirty="0">
                <a:latin typeface="Arial"/>
                <a:cs typeface="Arial"/>
              </a:rPr>
              <a:t> </a:t>
            </a:r>
            <a:r>
              <a:rPr sz="1269" b="1" dirty="0">
                <a:latin typeface="Arial"/>
                <a:cs typeface="Arial"/>
              </a:rPr>
              <a:t>ekonomi</a:t>
            </a:r>
            <a:r>
              <a:rPr sz="1269" b="1" spc="-18" dirty="0">
                <a:latin typeface="Arial"/>
                <a:cs typeface="Arial"/>
              </a:rPr>
              <a:t> </a:t>
            </a:r>
            <a:r>
              <a:rPr sz="1269" b="1" spc="-33" dirty="0">
                <a:latin typeface="Arial"/>
                <a:cs typeface="Arial"/>
              </a:rPr>
              <a:t>y</a:t>
            </a:r>
            <a:r>
              <a:rPr sz="1269" b="1" dirty="0">
                <a:latin typeface="Arial"/>
                <a:cs typeface="Arial"/>
              </a:rPr>
              <a:t>ang semakin</a:t>
            </a:r>
            <a:r>
              <a:rPr sz="1269" b="1" spc="-13" dirty="0">
                <a:latin typeface="Arial"/>
                <a:cs typeface="Arial"/>
              </a:rPr>
              <a:t> </a:t>
            </a:r>
            <a:r>
              <a:rPr sz="1269" b="1" dirty="0">
                <a:latin typeface="Arial"/>
                <a:cs typeface="Arial"/>
              </a:rPr>
              <a:t>berkualitas</a:t>
            </a:r>
            <a:r>
              <a:rPr sz="1269" b="1" spc="-22" dirty="0">
                <a:latin typeface="Arial"/>
                <a:cs typeface="Arial"/>
              </a:rPr>
              <a:t> </a:t>
            </a:r>
            <a:r>
              <a:rPr sz="1269" b="1" dirty="0">
                <a:latin typeface="Arial"/>
                <a:cs typeface="Arial"/>
              </a:rPr>
              <a:t>dan berkesinambu</a:t>
            </a:r>
            <a:r>
              <a:rPr sz="1269" b="1" spc="9" dirty="0">
                <a:latin typeface="Arial"/>
                <a:cs typeface="Arial"/>
              </a:rPr>
              <a:t>n</a:t>
            </a:r>
            <a:r>
              <a:rPr sz="1269" b="1" dirty="0">
                <a:latin typeface="Arial"/>
                <a:cs typeface="Arial"/>
              </a:rPr>
              <a:t>g</a:t>
            </a:r>
            <a:r>
              <a:rPr sz="1269" b="1" spc="9" dirty="0">
                <a:latin typeface="Arial"/>
                <a:cs typeface="Arial"/>
              </a:rPr>
              <a:t>a</a:t>
            </a:r>
            <a:r>
              <a:rPr sz="1269" b="1" dirty="0">
                <a:latin typeface="Arial"/>
                <a:cs typeface="Arial"/>
              </a:rPr>
              <a:t>n</a:t>
            </a:r>
            <a:r>
              <a:rPr sz="1269" b="1" spc="-58" dirty="0">
                <a:latin typeface="Arial"/>
                <a:cs typeface="Arial"/>
              </a:rPr>
              <a:t> </a:t>
            </a:r>
            <a:r>
              <a:rPr sz="1269" b="1" spc="-33" dirty="0">
                <a:latin typeface="Arial"/>
                <a:cs typeface="Arial"/>
              </a:rPr>
              <a:t>y</a:t>
            </a:r>
            <a:r>
              <a:rPr sz="1269" b="1" dirty="0">
                <a:latin typeface="Arial"/>
                <a:cs typeface="Arial"/>
              </a:rPr>
              <a:t>ang</a:t>
            </a:r>
            <a:endParaRPr sz="1269" dirty="0">
              <a:latin typeface="Arial"/>
              <a:cs typeface="Arial"/>
            </a:endParaRPr>
          </a:p>
          <a:p>
            <a:pPr marL="160413" marR="234224" algn="ctr">
              <a:lnSpc>
                <a:spcPct val="95825"/>
              </a:lnSpc>
              <a:spcBef>
                <a:spcPts val="1524"/>
              </a:spcBef>
            </a:pPr>
            <a:r>
              <a:rPr sz="1269" b="1" dirty="0">
                <a:latin typeface="Arial"/>
                <a:cs typeface="Arial"/>
              </a:rPr>
              <a:t>pendapatan</a:t>
            </a:r>
            <a:r>
              <a:rPr sz="1269" b="1" spc="-2" dirty="0">
                <a:latin typeface="Arial"/>
                <a:cs typeface="Arial"/>
              </a:rPr>
              <a:t> </a:t>
            </a:r>
            <a:r>
              <a:rPr sz="1269" b="1" dirty="0">
                <a:latin typeface="Arial"/>
                <a:cs typeface="Arial"/>
              </a:rPr>
              <a:t>per</a:t>
            </a:r>
            <a:r>
              <a:rPr sz="1269" b="1" spc="-10" dirty="0">
                <a:latin typeface="Arial"/>
                <a:cs typeface="Arial"/>
              </a:rPr>
              <a:t> </a:t>
            </a:r>
            <a:r>
              <a:rPr sz="1269" b="1" dirty="0">
                <a:latin typeface="Arial"/>
                <a:cs typeface="Arial"/>
              </a:rPr>
              <a:t>kapita</a:t>
            </a:r>
            <a:r>
              <a:rPr sz="1269" b="1" spc="-12" dirty="0">
                <a:latin typeface="Arial"/>
                <a:cs typeface="Arial"/>
              </a:rPr>
              <a:t> </a:t>
            </a:r>
            <a:r>
              <a:rPr sz="1269" b="1" dirty="0">
                <a:latin typeface="Arial"/>
                <a:cs typeface="Arial"/>
              </a:rPr>
              <a:t>pada</a:t>
            </a:r>
            <a:endParaRPr sz="1269" dirty="0">
              <a:latin typeface="Arial"/>
              <a:cs typeface="Arial"/>
            </a:endParaRPr>
          </a:p>
        </p:txBody>
      </p:sp>
      <p:sp>
        <p:nvSpPr>
          <p:cNvPr id="3316" name="object 11"/>
          <p:cNvSpPr txBox="1"/>
          <p:nvPr/>
        </p:nvSpPr>
        <p:spPr>
          <a:xfrm>
            <a:off x="6089637" y="2052942"/>
            <a:ext cx="441118" cy="392741"/>
          </a:xfrm>
          <a:prstGeom prst="rect">
            <a:avLst/>
          </a:prstGeom>
        </p:spPr>
        <p:txBody>
          <a:bodyPr wrap="square" lIns="0" tIns="0" rIns="0" bIns="0" rtlCol="0">
            <a:noAutofit/>
          </a:bodyPr>
          <a:lstStyle/>
          <a:p>
            <a:pPr>
              <a:lnSpc>
                <a:spcPts val="879"/>
              </a:lnSpc>
              <a:spcBef>
                <a:spcPts val="43"/>
              </a:spcBef>
            </a:pPr>
            <a:endParaRPr sz="879"/>
          </a:p>
          <a:p>
            <a:pPr marL="137265">
              <a:lnSpc>
                <a:spcPct val="95825"/>
              </a:lnSpc>
            </a:pPr>
            <a:r>
              <a:rPr sz="1172" b="1" spc="4" dirty="0">
                <a:solidFill>
                  <a:srgbClr val="FFFFFF"/>
                </a:solidFill>
                <a:latin typeface="Arial"/>
                <a:cs typeface="Arial"/>
              </a:rPr>
              <a:t>03</a:t>
            </a:r>
            <a:endParaRPr sz="1172">
              <a:latin typeface="Arial"/>
              <a:cs typeface="Arial"/>
            </a:endParaRPr>
          </a:p>
        </p:txBody>
      </p:sp>
      <p:sp>
        <p:nvSpPr>
          <p:cNvPr id="3317" name="object 10"/>
          <p:cNvSpPr txBox="1"/>
          <p:nvPr/>
        </p:nvSpPr>
        <p:spPr>
          <a:xfrm>
            <a:off x="6530771" y="2052942"/>
            <a:ext cx="2155781" cy="392741"/>
          </a:xfrm>
          <a:prstGeom prst="rect">
            <a:avLst/>
          </a:prstGeom>
        </p:spPr>
        <p:txBody>
          <a:bodyPr wrap="square" lIns="0" tIns="0" rIns="0" bIns="0" rtlCol="0">
            <a:noAutofit/>
          </a:bodyPr>
          <a:lstStyle/>
          <a:p>
            <a:pPr marL="24791">
              <a:lnSpc>
                <a:spcPts val="977"/>
              </a:lnSpc>
            </a:pPr>
            <a:endParaRPr sz="977"/>
          </a:p>
        </p:txBody>
      </p:sp>
      <p:sp>
        <p:nvSpPr>
          <p:cNvPr id="3318" name="object 9"/>
          <p:cNvSpPr txBox="1"/>
          <p:nvPr/>
        </p:nvSpPr>
        <p:spPr>
          <a:xfrm>
            <a:off x="6089637" y="2445683"/>
            <a:ext cx="2596900" cy="1856806"/>
          </a:xfrm>
          <a:prstGeom prst="rect">
            <a:avLst/>
          </a:prstGeom>
        </p:spPr>
        <p:txBody>
          <a:bodyPr wrap="square" lIns="0" tIns="0" rIns="0" bIns="0" rtlCol="0">
            <a:noAutofit/>
          </a:bodyPr>
          <a:lstStyle/>
          <a:p>
            <a:pPr>
              <a:lnSpc>
                <a:spcPts val="977"/>
              </a:lnSpc>
            </a:pPr>
            <a:endParaRPr sz="977" dirty="0"/>
          </a:p>
          <a:p>
            <a:pPr marL="242644" marR="224608" algn="ctr">
              <a:lnSpc>
                <a:spcPct val="100041"/>
              </a:lnSpc>
              <a:spcBef>
                <a:spcPts val="7913"/>
              </a:spcBef>
            </a:pPr>
            <a:r>
              <a:rPr sz="1269" b="1" dirty="0">
                <a:latin typeface="Arial"/>
                <a:cs typeface="Arial"/>
              </a:rPr>
              <a:t>Berkembang</a:t>
            </a:r>
            <a:r>
              <a:rPr sz="1269" b="1" spc="9" dirty="0">
                <a:latin typeface="Arial"/>
                <a:cs typeface="Arial"/>
              </a:rPr>
              <a:t>n</a:t>
            </a:r>
            <a:r>
              <a:rPr sz="1269" b="1" spc="-14" dirty="0">
                <a:latin typeface="Arial"/>
                <a:cs typeface="Arial"/>
              </a:rPr>
              <a:t>y</a:t>
            </a:r>
            <a:r>
              <a:rPr sz="1269" b="1" dirty="0">
                <a:latin typeface="Arial"/>
                <a:cs typeface="Arial"/>
              </a:rPr>
              <a:t>a</a:t>
            </a:r>
            <a:r>
              <a:rPr sz="1269" b="1" spc="-40" dirty="0">
                <a:latin typeface="Arial"/>
                <a:cs typeface="Arial"/>
              </a:rPr>
              <a:t> </a:t>
            </a:r>
            <a:r>
              <a:rPr sz="1269" b="1" dirty="0">
                <a:latin typeface="Arial"/>
                <a:cs typeface="Arial"/>
              </a:rPr>
              <a:t>usaha</a:t>
            </a:r>
            <a:r>
              <a:rPr sz="1269" b="1" spc="-2" dirty="0">
                <a:latin typeface="Arial"/>
                <a:cs typeface="Arial"/>
              </a:rPr>
              <a:t> </a:t>
            </a:r>
            <a:r>
              <a:rPr sz="1269" b="1" dirty="0">
                <a:latin typeface="Arial"/>
                <a:cs typeface="Arial"/>
              </a:rPr>
              <a:t>dan in</a:t>
            </a:r>
            <a:r>
              <a:rPr sz="1269" b="1" spc="-24" dirty="0">
                <a:latin typeface="Arial"/>
                <a:cs typeface="Arial"/>
              </a:rPr>
              <a:t>v</a:t>
            </a:r>
            <a:r>
              <a:rPr sz="1269" b="1" dirty="0">
                <a:latin typeface="Arial"/>
                <a:cs typeface="Arial"/>
              </a:rPr>
              <a:t>esta</a:t>
            </a:r>
            <a:r>
              <a:rPr sz="1269" b="1" spc="9" dirty="0">
                <a:latin typeface="Arial"/>
                <a:cs typeface="Arial"/>
              </a:rPr>
              <a:t>s</a:t>
            </a:r>
            <a:r>
              <a:rPr sz="1269" b="1" dirty="0">
                <a:latin typeface="Arial"/>
                <a:cs typeface="Arial"/>
              </a:rPr>
              <a:t>i</a:t>
            </a:r>
            <a:r>
              <a:rPr sz="1269" b="1" spc="7" dirty="0">
                <a:latin typeface="Arial"/>
                <a:cs typeface="Arial"/>
              </a:rPr>
              <a:t> </a:t>
            </a:r>
            <a:r>
              <a:rPr sz="1269" b="1" dirty="0">
                <a:latin typeface="Arial"/>
                <a:cs typeface="Arial"/>
              </a:rPr>
              <a:t>dari</a:t>
            </a:r>
            <a:r>
              <a:rPr sz="1269" b="1" spc="-13" dirty="0">
                <a:latin typeface="Arial"/>
                <a:cs typeface="Arial"/>
              </a:rPr>
              <a:t> </a:t>
            </a:r>
            <a:r>
              <a:rPr sz="1269" b="1" dirty="0">
                <a:latin typeface="Arial"/>
                <a:cs typeface="Arial"/>
              </a:rPr>
              <a:t>perusahaan- perusahaan</a:t>
            </a:r>
            <a:r>
              <a:rPr sz="1269" b="1" spc="-12" dirty="0">
                <a:latin typeface="Arial"/>
                <a:cs typeface="Arial"/>
              </a:rPr>
              <a:t> </a:t>
            </a:r>
            <a:r>
              <a:rPr sz="1269" b="1" dirty="0">
                <a:latin typeface="Arial"/>
                <a:cs typeface="Arial"/>
              </a:rPr>
              <a:t>Indonesia</a:t>
            </a:r>
            <a:endParaRPr sz="1269" dirty="0">
              <a:latin typeface="Arial"/>
              <a:cs typeface="Arial"/>
            </a:endParaRPr>
          </a:p>
        </p:txBody>
      </p:sp>
      <p:sp>
        <p:nvSpPr>
          <p:cNvPr id="3319" name="object 8"/>
          <p:cNvSpPr txBox="1"/>
          <p:nvPr/>
        </p:nvSpPr>
        <p:spPr>
          <a:xfrm>
            <a:off x="3414708" y="2067878"/>
            <a:ext cx="441118" cy="387433"/>
          </a:xfrm>
          <a:prstGeom prst="rect">
            <a:avLst/>
          </a:prstGeom>
        </p:spPr>
        <p:txBody>
          <a:bodyPr wrap="square" lIns="0" tIns="0" rIns="0" bIns="0" rtlCol="0">
            <a:noAutofit/>
          </a:bodyPr>
          <a:lstStyle/>
          <a:p>
            <a:pPr>
              <a:lnSpc>
                <a:spcPts val="879"/>
              </a:lnSpc>
              <a:spcBef>
                <a:spcPts val="1"/>
              </a:spcBef>
            </a:pPr>
            <a:endParaRPr sz="879"/>
          </a:p>
          <a:p>
            <a:pPr marL="137266">
              <a:lnSpc>
                <a:spcPct val="95825"/>
              </a:lnSpc>
            </a:pPr>
            <a:r>
              <a:rPr sz="1172" b="1" spc="4" dirty="0">
                <a:solidFill>
                  <a:srgbClr val="FFFFFF"/>
                </a:solidFill>
                <a:latin typeface="Arial"/>
                <a:cs typeface="Arial"/>
              </a:rPr>
              <a:t>02</a:t>
            </a:r>
            <a:endParaRPr sz="1172">
              <a:latin typeface="Arial"/>
              <a:cs typeface="Arial"/>
            </a:endParaRPr>
          </a:p>
        </p:txBody>
      </p:sp>
      <p:sp>
        <p:nvSpPr>
          <p:cNvPr id="3320" name="object 7"/>
          <p:cNvSpPr txBox="1"/>
          <p:nvPr/>
        </p:nvSpPr>
        <p:spPr>
          <a:xfrm>
            <a:off x="3855830" y="2067878"/>
            <a:ext cx="2155781" cy="387433"/>
          </a:xfrm>
          <a:prstGeom prst="rect">
            <a:avLst/>
          </a:prstGeom>
        </p:spPr>
        <p:txBody>
          <a:bodyPr wrap="square" lIns="0" tIns="0" rIns="0" bIns="0" rtlCol="0">
            <a:noAutofit/>
          </a:bodyPr>
          <a:lstStyle/>
          <a:p>
            <a:pPr marL="24791">
              <a:lnSpc>
                <a:spcPts val="977"/>
              </a:lnSpc>
            </a:pPr>
            <a:endParaRPr sz="977"/>
          </a:p>
        </p:txBody>
      </p:sp>
      <p:sp>
        <p:nvSpPr>
          <p:cNvPr id="3321" name="object 6"/>
          <p:cNvSpPr txBox="1"/>
          <p:nvPr/>
        </p:nvSpPr>
        <p:spPr>
          <a:xfrm>
            <a:off x="3414708" y="2455304"/>
            <a:ext cx="2596900" cy="1862114"/>
          </a:xfrm>
          <a:prstGeom prst="rect">
            <a:avLst/>
          </a:prstGeom>
        </p:spPr>
        <p:txBody>
          <a:bodyPr wrap="square" lIns="0" tIns="0" rIns="0" bIns="0" rtlCol="0">
            <a:noAutofit/>
          </a:bodyPr>
          <a:lstStyle/>
          <a:p>
            <a:pPr>
              <a:lnSpc>
                <a:spcPts val="977"/>
              </a:lnSpc>
            </a:pPr>
            <a:endParaRPr sz="977" dirty="0"/>
          </a:p>
          <a:p>
            <a:pPr marL="121228" marR="123138" algn="ctr">
              <a:lnSpc>
                <a:spcPct val="100041"/>
              </a:lnSpc>
              <a:spcBef>
                <a:spcPts val="7081"/>
              </a:spcBef>
            </a:pPr>
            <a:r>
              <a:rPr sz="1269" b="1" dirty="0">
                <a:latin typeface="Arial"/>
                <a:cs typeface="Arial"/>
              </a:rPr>
              <a:t>Kemampuan</a:t>
            </a:r>
            <a:r>
              <a:rPr sz="1269" b="1" spc="-41" dirty="0">
                <a:latin typeface="Arial"/>
                <a:cs typeface="Arial"/>
              </a:rPr>
              <a:t> </a:t>
            </a:r>
            <a:r>
              <a:rPr sz="1269" b="1" dirty="0">
                <a:latin typeface="Arial"/>
                <a:cs typeface="Arial"/>
              </a:rPr>
              <a:t>Iptek</a:t>
            </a:r>
            <a:r>
              <a:rPr sz="1269" b="1" spc="4" dirty="0">
                <a:latin typeface="Arial"/>
                <a:cs typeface="Arial"/>
              </a:rPr>
              <a:t> </a:t>
            </a:r>
            <a:r>
              <a:rPr sz="1269" b="1" spc="-33" dirty="0">
                <a:latin typeface="Arial"/>
                <a:cs typeface="Arial"/>
              </a:rPr>
              <a:t>y</a:t>
            </a:r>
            <a:r>
              <a:rPr sz="1269" b="1" dirty="0">
                <a:latin typeface="Arial"/>
                <a:cs typeface="Arial"/>
              </a:rPr>
              <a:t>ang</a:t>
            </a:r>
            <a:r>
              <a:rPr sz="1269" b="1" spc="28" dirty="0">
                <a:latin typeface="Arial"/>
                <a:cs typeface="Arial"/>
              </a:rPr>
              <a:t> </a:t>
            </a:r>
            <a:r>
              <a:rPr sz="1269" b="1" dirty="0">
                <a:latin typeface="Arial"/>
                <a:cs typeface="Arial"/>
              </a:rPr>
              <a:t>makin maju</a:t>
            </a:r>
            <a:r>
              <a:rPr sz="1269" b="1" spc="-20" dirty="0">
                <a:latin typeface="Arial"/>
                <a:cs typeface="Arial"/>
              </a:rPr>
              <a:t> </a:t>
            </a:r>
            <a:r>
              <a:rPr sz="1269" b="1" dirty="0">
                <a:latin typeface="Arial"/>
                <a:cs typeface="Arial"/>
              </a:rPr>
              <a:t>sehingga</a:t>
            </a:r>
            <a:r>
              <a:rPr sz="1269" b="1" spc="2" dirty="0">
                <a:latin typeface="Arial"/>
                <a:cs typeface="Arial"/>
              </a:rPr>
              <a:t> </a:t>
            </a:r>
            <a:r>
              <a:rPr sz="1269" b="1" dirty="0">
                <a:latin typeface="Arial"/>
                <a:cs typeface="Arial"/>
              </a:rPr>
              <a:t>mendorong perekonomian</a:t>
            </a:r>
            <a:r>
              <a:rPr sz="1269" b="1" spc="-27" dirty="0">
                <a:latin typeface="Arial"/>
                <a:cs typeface="Arial"/>
              </a:rPr>
              <a:t> </a:t>
            </a:r>
            <a:r>
              <a:rPr sz="1269" b="1" spc="-33" dirty="0">
                <a:latin typeface="Arial"/>
                <a:cs typeface="Arial"/>
              </a:rPr>
              <a:t>y</a:t>
            </a:r>
            <a:r>
              <a:rPr sz="1269" b="1" dirty="0">
                <a:latin typeface="Arial"/>
                <a:cs typeface="Arial"/>
              </a:rPr>
              <a:t>ang</a:t>
            </a:r>
            <a:r>
              <a:rPr sz="1269" b="1" spc="28" dirty="0">
                <a:latin typeface="Arial"/>
                <a:cs typeface="Arial"/>
              </a:rPr>
              <a:t> </a:t>
            </a:r>
            <a:r>
              <a:rPr sz="1269" b="1" dirty="0">
                <a:latin typeface="Arial"/>
                <a:cs typeface="Arial"/>
              </a:rPr>
              <a:t>efisien dan</a:t>
            </a:r>
            <a:r>
              <a:rPr sz="1269" b="1" spc="1" dirty="0">
                <a:latin typeface="Arial"/>
                <a:cs typeface="Arial"/>
              </a:rPr>
              <a:t> </a:t>
            </a:r>
            <a:r>
              <a:rPr sz="1269" b="1" dirty="0">
                <a:latin typeface="Arial"/>
                <a:cs typeface="Arial"/>
              </a:rPr>
              <a:t>produkt</a:t>
            </a:r>
            <a:r>
              <a:rPr sz="1269" b="1" spc="9" dirty="0">
                <a:latin typeface="Arial"/>
                <a:cs typeface="Arial"/>
              </a:rPr>
              <a:t>i</a:t>
            </a:r>
            <a:r>
              <a:rPr sz="1269" b="1" spc="-24" dirty="0">
                <a:latin typeface="Arial"/>
                <a:cs typeface="Arial"/>
              </a:rPr>
              <a:t>v</a:t>
            </a:r>
            <a:r>
              <a:rPr sz="1269" b="1" dirty="0">
                <a:latin typeface="Arial"/>
                <a:cs typeface="Arial"/>
              </a:rPr>
              <a:t>i</a:t>
            </a:r>
            <a:r>
              <a:rPr sz="1269" b="1" spc="9" dirty="0">
                <a:latin typeface="Arial"/>
                <a:cs typeface="Arial"/>
              </a:rPr>
              <a:t>t</a:t>
            </a:r>
            <a:r>
              <a:rPr sz="1269" b="1" dirty="0">
                <a:latin typeface="Arial"/>
                <a:cs typeface="Arial"/>
              </a:rPr>
              <a:t>as</a:t>
            </a:r>
            <a:r>
              <a:rPr sz="1269" b="1" spc="-21" dirty="0">
                <a:latin typeface="Arial"/>
                <a:cs typeface="Arial"/>
              </a:rPr>
              <a:t> </a:t>
            </a:r>
            <a:r>
              <a:rPr sz="1269" b="1" spc="-33" dirty="0">
                <a:latin typeface="Arial"/>
                <a:cs typeface="Arial"/>
              </a:rPr>
              <a:t>y</a:t>
            </a:r>
            <a:r>
              <a:rPr sz="1269" b="1" dirty="0">
                <a:latin typeface="Arial"/>
                <a:cs typeface="Arial"/>
              </a:rPr>
              <a:t>a</a:t>
            </a:r>
            <a:r>
              <a:rPr sz="1269" b="1" spc="9" dirty="0">
                <a:latin typeface="Arial"/>
                <a:cs typeface="Arial"/>
              </a:rPr>
              <a:t>n</a:t>
            </a:r>
            <a:r>
              <a:rPr sz="1269" b="1" dirty="0">
                <a:latin typeface="Arial"/>
                <a:cs typeface="Arial"/>
              </a:rPr>
              <a:t>g</a:t>
            </a:r>
            <a:r>
              <a:rPr sz="1269" b="1" spc="28" dirty="0">
                <a:latin typeface="Arial"/>
                <a:cs typeface="Arial"/>
              </a:rPr>
              <a:t> </a:t>
            </a:r>
            <a:r>
              <a:rPr sz="1269" b="1" dirty="0">
                <a:latin typeface="Arial"/>
                <a:cs typeface="Arial"/>
              </a:rPr>
              <a:t>tinggi</a:t>
            </a:r>
            <a:endParaRPr sz="1269" dirty="0">
              <a:latin typeface="Arial"/>
              <a:cs typeface="Arial"/>
            </a:endParaRPr>
          </a:p>
        </p:txBody>
      </p:sp>
      <p:sp>
        <p:nvSpPr>
          <p:cNvPr id="3322" name="object 5"/>
          <p:cNvSpPr txBox="1"/>
          <p:nvPr/>
        </p:nvSpPr>
        <p:spPr>
          <a:xfrm>
            <a:off x="742550" y="2067878"/>
            <a:ext cx="441119" cy="387433"/>
          </a:xfrm>
          <a:prstGeom prst="rect">
            <a:avLst/>
          </a:prstGeom>
        </p:spPr>
        <p:txBody>
          <a:bodyPr wrap="square" lIns="0" tIns="0" rIns="0" bIns="0" rtlCol="0">
            <a:noAutofit/>
          </a:bodyPr>
          <a:lstStyle/>
          <a:p>
            <a:pPr>
              <a:lnSpc>
                <a:spcPts val="879"/>
              </a:lnSpc>
              <a:spcBef>
                <a:spcPts val="1"/>
              </a:spcBef>
            </a:pPr>
            <a:endParaRPr sz="879"/>
          </a:p>
          <a:p>
            <a:pPr marL="137270">
              <a:lnSpc>
                <a:spcPct val="95825"/>
              </a:lnSpc>
            </a:pPr>
            <a:r>
              <a:rPr sz="1172" b="1" spc="4" dirty="0">
                <a:solidFill>
                  <a:srgbClr val="FFFFFF"/>
                </a:solidFill>
                <a:latin typeface="Arial"/>
                <a:cs typeface="Arial"/>
              </a:rPr>
              <a:t>01</a:t>
            </a:r>
            <a:endParaRPr sz="1172">
              <a:latin typeface="Arial"/>
              <a:cs typeface="Arial"/>
            </a:endParaRPr>
          </a:p>
        </p:txBody>
      </p:sp>
      <p:sp>
        <p:nvSpPr>
          <p:cNvPr id="3323" name="object 4"/>
          <p:cNvSpPr txBox="1"/>
          <p:nvPr/>
        </p:nvSpPr>
        <p:spPr>
          <a:xfrm>
            <a:off x="1183663" y="2067878"/>
            <a:ext cx="2155781" cy="387433"/>
          </a:xfrm>
          <a:prstGeom prst="rect">
            <a:avLst/>
          </a:prstGeom>
        </p:spPr>
        <p:txBody>
          <a:bodyPr wrap="square" lIns="0" tIns="0" rIns="0" bIns="0" rtlCol="0">
            <a:noAutofit/>
          </a:bodyPr>
          <a:lstStyle/>
          <a:p>
            <a:pPr marL="24791">
              <a:lnSpc>
                <a:spcPts val="977"/>
              </a:lnSpc>
            </a:pPr>
            <a:endParaRPr sz="977"/>
          </a:p>
        </p:txBody>
      </p:sp>
      <p:sp>
        <p:nvSpPr>
          <p:cNvPr id="3324" name="object 3"/>
          <p:cNvSpPr txBox="1"/>
          <p:nvPr/>
        </p:nvSpPr>
        <p:spPr>
          <a:xfrm>
            <a:off x="742531" y="2455304"/>
            <a:ext cx="2596900" cy="1862114"/>
          </a:xfrm>
          <a:prstGeom prst="rect">
            <a:avLst/>
          </a:prstGeom>
        </p:spPr>
        <p:txBody>
          <a:bodyPr wrap="square" lIns="0" tIns="0" rIns="0" bIns="0" rtlCol="0">
            <a:noAutofit/>
          </a:bodyPr>
          <a:lstStyle/>
          <a:p>
            <a:pPr>
              <a:lnSpc>
                <a:spcPts val="781"/>
              </a:lnSpc>
              <a:spcBef>
                <a:spcPts val="37"/>
              </a:spcBef>
            </a:pPr>
            <a:endParaRPr sz="781" dirty="0"/>
          </a:p>
          <a:p>
            <a:pPr marL="94732" marR="96115" algn="ctr">
              <a:lnSpc>
                <a:spcPct val="100041"/>
              </a:lnSpc>
              <a:spcBef>
                <a:spcPts val="7806"/>
              </a:spcBef>
            </a:pPr>
            <a:r>
              <a:rPr sz="1269" b="1" dirty="0">
                <a:latin typeface="Arial"/>
                <a:cs typeface="Arial"/>
              </a:rPr>
              <a:t>Lembaga</a:t>
            </a:r>
            <a:r>
              <a:rPr sz="1269" b="1" spc="-21" dirty="0">
                <a:latin typeface="Arial"/>
                <a:cs typeface="Arial"/>
              </a:rPr>
              <a:t> </a:t>
            </a:r>
            <a:r>
              <a:rPr sz="1269" b="1" dirty="0">
                <a:latin typeface="Arial"/>
                <a:cs typeface="Arial"/>
              </a:rPr>
              <a:t>dan</a:t>
            </a:r>
            <a:r>
              <a:rPr sz="1269" b="1" spc="1" dirty="0">
                <a:latin typeface="Arial"/>
                <a:cs typeface="Arial"/>
              </a:rPr>
              <a:t> </a:t>
            </a:r>
            <a:r>
              <a:rPr sz="1269" b="1" dirty="0">
                <a:latin typeface="Arial"/>
                <a:cs typeface="Arial"/>
              </a:rPr>
              <a:t>pranata</a:t>
            </a:r>
            <a:r>
              <a:rPr sz="1269" b="1" spc="-11" dirty="0">
                <a:latin typeface="Arial"/>
                <a:cs typeface="Arial"/>
              </a:rPr>
              <a:t> </a:t>
            </a:r>
            <a:r>
              <a:rPr sz="1269" b="1" dirty="0">
                <a:latin typeface="Arial"/>
                <a:cs typeface="Arial"/>
              </a:rPr>
              <a:t>ekonomi telah</a:t>
            </a:r>
            <a:r>
              <a:rPr sz="1269" b="1" spc="-1" dirty="0">
                <a:latin typeface="Arial"/>
                <a:cs typeface="Arial"/>
              </a:rPr>
              <a:t> </a:t>
            </a:r>
            <a:r>
              <a:rPr sz="1269" b="1" dirty="0">
                <a:latin typeface="Arial"/>
                <a:cs typeface="Arial"/>
              </a:rPr>
              <a:t>tersusun,</a:t>
            </a:r>
            <a:r>
              <a:rPr sz="1269" b="1" spc="-9" dirty="0">
                <a:latin typeface="Arial"/>
                <a:cs typeface="Arial"/>
              </a:rPr>
              <a:t> </a:t>
            </a:r>
            <a:r>
              <a:rPr sz="1269" b="1" dirty="0">
                <a:latin typeface="Arial"/>
                <a:cs typeface="Arial"/>
              </a:rPr>
              <a:t>tertata,</a:t>
            </a:r>
            <a:r>
              <a:rPr sz="1269" b="1" spc="-4" dirty="0">
                <a:latin typeface="Arial"/>
                <a:cs typeface="Arial"/>
              </a:rPr>
              <a:t> </a:t>
            </a:r>
            <a:r>
              <a:rPr sz="1269" b="1" dirty="0">
                <a:latin typeface="Arial"/>
                <a:cs typeface="Arial"/>
              </a:rPr>
              <a:t>serta berfungsi</a:t>
            </a:r>
            <a:r>
              <a:rPr sz="1269" b="1" spc="-14" dirty="0">
                <a:latin typeface="Arial"/>
                <a:cs typeface="Arial"/>
              </a:rPr>
              <a:t> </a:t>
            </a:r>
            <a:r>
              <a:rPr sz="1269" b="1" dirty="0">
                <a:latin typeface="Arial"/>
                <a:cs typeface="Arial"/>
              </a:rPr>
              <a:t>dengan</a:t>
            </a:r>
            <a:r>
              <a:rPr sz="1269" b="1" spc="-1" dirty="0">
                <a:latin typeface="Arial"/>
                <a:cs typeface="Arial"/>
              </a:rPr>
              <a:t> </a:t>
            </a:r>
            <a:r>
              <a:rPr sz="1269" b="1" dirty="0">
                <a:latin typeface="Arial"/>
                <a:cs typeface="Arial"/>
              </a:rPr>
              <a:t>baik</a:t>
            </a:r>
            <a:endParaRPr sz="1269" dirty="0">
              <a:latin typeface="Arial"/>
              <a:cs typeface="Arial"/>
            </a:endParaRPr>
          </a:p>
        </p:txBody>
      </p:sp>
      <p:sp>
        <p:nvSpPr>
          <p:cNvPr id="3325" name="object 2"/>
          <p:cNvSpPr txBox="1"/>
          <p:nvPr/>
        </p:nvSpPr>
        <p:spPr>
          <a:xfrm>
            <a:off x="742531" y="1482239"/>
            <a:ext cx="10614261" cy="419528"/>
          </a:xfrm>
          <a:prstGeom prst="rect">
            <a:avLst/>
          </a:prstGeom>
          <a:solidFill>
            <a:srgbClr val="00518F"/>
          </a:solidFill>
        </p:spPr>
        <p:txBody>
          <a:bodyPr wrap="square" lIns="0" tIns="0" rIns="0" bIns="0" rtlCol="0">
            <a:noAutofit/>
          </a:bodyPr>
          <a:lstStyle/>
          <a:p>
            <a:pPr>
              <a:lnSpc>
                <a:spcPts val="879"/>
              </a:lnSpc>
              <a:spcBef>
                <a:spcPts val="3"/>
              </a:spcBef>
            </a:pPr>
            <a:endParaRPr sz="879" dirty="0"/>
          </a:p>
          <a:p>
            <a:pPr marL="2835634">
              <a:lnSpc>
                <a:spcPct val="95825"/>
              </a:lnSpc>
            </a:pPr>
            <a:r>
              <a:rPr sz="1269" b="1" spc="9" dirty="0">
                <a:solidFill>
                  <a:srgbClr val="FFFFFF"/>
                </a:solidFill>
                <a:latin typeface="Arial"/>
                <a:cs typeface="Arial"/>
              </a:rPr>
              <a:t>M</a:t>
            </a:r>
            <a:r>
              <a:rPr sz="1269" b="1" dirty="0">
                <a:solidFill>
                  <a:srgbClr val="FFFFFF"/>
                </a:solidFill>
                <a:latin typeface="Arial"/>
                <a:cs typeface="Arial"/>
              </a:rPr>
              <a:t>anfaat</a:t>
            </a:r>
            <a:r>
              <a:rPr sz="1269" b="1" spc="-9" dirty="0">
                <a:solidFill>
                  <a:srgbClr val="FFFFFF"/>
                </a:solidFill>
                <a:latin typeface="Arial"/>
                <a:cs typeface="Arial"/>
              </a:rPr>
              <a:t> </a:t>
            </a:r>
            <a:r>
              <a:rPr sz="1269" b="1" spc="-92" dirty="0">
                <a:solidFill>
                  <a:srgbClr val="FFFFFF"/>
                </a:solidFill>
                <a:latin typeface="Arial"/>
                <a:cs typeface="Arial"/>
              </a:rPr>
              <a:t>T</a:t>
            </a:r>
            <a:r>
              <a:rPr sz="1269" b="1" dirty="0">
                <a:solidFill>
                  <a:srgbClr val="FFFFFF"/>
                </a:solidFill>
                <a:latin typeface="Arial"/>
                <a:cs typeface="Arial"/>
              </a:rPr>
              <a:t>er</a:t>
            </a:r>
            <a:r>
              <a:rPr sz="1269" b="1" spc="24" dirty="0">
                <a:solidFill>
                  <a:srgbClr val="FFFFFF"/>
                </a:solidFill>
                <a:latin typeface="Arial"/>
                <a:cs typeface="Arial"/>
              </a:rPr>
              <a:t>w</a:t>
            </a:r>
            <a:r>
              <a:rPr sz="1269" b="1" dirty="0">
                <a:solidFill>
                  <a:srgbClr val="FFFFFF"/>
                </a:solidFill>
                <a:latin typeface="Arial"/>
                <a:cs typeface="Arial"/>
              </a:rPr>
              <a:t>ujudn</a:t>
            </a:r>
            <a:r>
              <a:rPr sz="1269" b="1" spc="-33" dirty="0">
                <a:solidFill>
                  <a:srgbClr val="FFFFFF"/>
                </a:solidFill>
                <a:latin typeface="Arial"/>
                <a:cs typeface="Arial"/>
              </a:rPr>
              <a:t>y</a:t>
            </a:r>
            <a:r>
              <a:rPr sz="1269" b="1" dirty="0">
                <a:solidFill>
                  <a:srgbClr val="FFFFFF"/>
                </a:solidFill>
                <a:latin typeface="Arial"/>
                <a:cs typeface="Arial"/>
              </a:rPr>
              <a:t>a</a:t>
            </a:r>
            <a:r>
              <a:rPr sz="1269" b="1" spc="-10" dirty="0">
                <a:solidFill>
                  <a:srgbClr val="FFFFFF"/>
                </a:solidFill>
                <a:latin typeface="Arial"/>
                <a:cs typeface="Arial"/>
              </a:rPr>
              <a:t> </a:t>
            </a:r>
            <a:r>
              <a:rPr sz="1269" b="1" dirty="0">
                <a:solidFill>
                  <a:srgbClr val="FFFFFF"/>
                </a:solidFill>
                <a:latin typeface="Arial"/>
                <a:cs typeface="Arial"/>
              </a:rPr>
              <a:t>RPJ</a:t>
            </a:r>
            <a:r>
              <a:rPr sz="1269" b="1" spc="9" dirty="0">
                <a:solidFill>
                  <a:srgbClr val="FFFFFF"/>
                </a:solidFill>
                <a:latin typeface="Arial"/>
                <a:cs typeface="Arial"/>
              </a:rPr>
              <a:t>M</a:t>
            </a:r>
            <a:r>
              <a:rPr sz="1269" b="1" dirty="0">
                <a:solidFill>
                  <a:srgbClr val="FFFFFF"/>
                </a:solidFill>
                <a:latin typeface="Arial"/>
                <a:cs typeface="Arial"/>
              </a:rPr>
              <a:t>N</a:t>
            </a:r>
            <a:r>
              <a:rPr sz="1269" b="1" spc="-44" dirty="0">
                <a:solidFill>
                  <a:srgbClr val="FFFFFF"/>
                </a:solidFill>
                <a:latin typeface="Arial"/>
                <a:cs typeface="Arial"/>
              </a:rPr>
              <a:t> </a:t>
            </a:r>
            <a:r>
              <a:rPr sz="1269" b="1" dirty="0">
                <a:solidFill>
                  <a:srgbClr val="FFFFFF"/>
                </a:solidFill>
                <a:latin typeface="Arial"/>
                <a:cs typeface="Arial"/>
              </a:rPr>
              <a:t>IV</a:t>
            </a:r>
            <a:r>
              <a:rPr sz="1269" b="1" spc="-22" dirty="0">
                <a:solidFill>
                  <a:srgbClr val="FFFFFF"/>
                </a:solidFill>
                <a:latin typeface="Arial"/>
                <a:cs typeface="Arial"/>
              </a:rPr>
              <a:t> </a:t>
            </a:r>
            <a:r>
              <a:rPr sz="1269" b="1" dirty="0">
                <a:solidFill>
                  <a:srgbClr val="FFFFFF"/>
                </a:solidFill>
                <a:latin typeface="Arial"/>
                <a:cs typeface="Arial"/>
              </a:rPr>
              <a:t>terhadap</a:t>
            </a:r>
            <a:r>
              <a:rPr sz="1269" b="1" spc="-4" dirty="0">
                <a:solidFill>
                  <a:srgbClr val="FFFFFF"/>
                </a:solidFill>
                <a:latin typeface="Arial"/>
                <a:cs typeface="Arial"/>
              </a:rPr>
              <a:t> </a:t>
            </a:r>
            <a:r>
              <a:rPr sz="1269" b="1" dirty="0">
                <a:solidFill>
                  <a:srgbClr val="FFFFFF"/>
                </a:solidFill>
                <a:latin typeface="Arial"/>
                <a:cs typeface="Arial"/>
              </a:rPr>
              <a:t>Kondisi</a:t>
            </a:r>
            <a:r>
              <a:rPr sz="1269" b="1" spc="-12" dirty="0">
                <a:solidFill>
                  <a:srgbClr val="FFFFFF"/>
                </a:solidFill>
                <a:latin typeface="Arial"/>
                <a:cs typeface="Arial"/>
              </a:rPr>
              <a:t> </a:t>
            </a:r>
            <a:r>
              <a:rPr sz="1269" b="1" dirty="0">
                <a:solidFill>
                  <a:srgbClr val="FFFFFF"/>
                </a:solidFill>
                <a:latin typeface="Arial"/>
                <a:cs typeface="Arial"/>
              </a:rPr>
              <a:t>Ekonomi</a:t>
            </a:r>
            <a:endParaRPr sz="1269" dirty="0">
              <a:latin typeface="Arial"/>
              <a:cs typeface="Arial"/>
            </a:endParaRPr>
          </a:p>
        </p:txBody>
      </p:sp>
      <p:sp>
        <p:nvSpPr>
          <p:cNvPr id="3326"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15</a:t>
            </a:fld>
            <a:endParaRPr lang="en-US" dirty="0">
              <a:solidFill>
                <a:prstClr val="white"/>
              </a:solidFill>
            </a:endParaRPr>
          </a:p>
        </p:txBody>
      </p:sp>
      <p:pic>
        <p:nvPicPr>
          <p:cNvPr id="14338" name="Picture 2" descr="C:\Users\IRAI\Documents\IRAI\RAMDAN\KERJAAN\BAPPENAS\SEPTEMBER\KPU\icon\download (1).png"/>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2222" b="89778" l="9778" r="89778"/>
                    </a14:imgEffect>
                  </a14:imgLayer>
                </a14:imgProps>
              </a:ext>
              <a:ext uri="{28A0092B-C50C-407E-A947-70E740481C1C}">
                <a14:useLocalDpi xmlns:a14="http://schemas.microsoft.com/office/drawing/2010/main" val="0"/>
              </a:ext>
            </a:extLst>
          </a:blip>
          <a:srcRect/>
          <a:stretch>
            <a:fillRect/>
          </a:stretch>
        </p:blipFill>
        <p:spPr bwMode="auto">
          <a:xfrm>
            <a:off x="1133719" y="4501733"/>
            <a:ext cx="1917523" cy="1917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003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Rectangle 478"/>
          <p:cNvSpPr/>
          <p:nvPr/>
        </p:nvSpPr>
        <p:spPr>
          <a:xfrm>
            <a:off x="818446" y="187792"/>
            <a:ext cx="10500999" cy="535531"/>
          </a:xfrm>
          <a:prstGeom prst="rect">
            <a:avLst/>
          </a:prstGeom>
        </p:spPr>
        <p:txBody>
          <a:bodyPr wrap="square">
            <a:spAutoFit/>
          </a:bodyPr>
          <a:lstStyle/>
          <a:p>
            <a:pPr algn="ctr">
              <a:lnSpc>
                <a:spcPct val="120000"/>
              </a:lnSpc>
              <a:defRPr/>
            </a:pPr>
            <a:r>
              <a:rPr lang="fi-FI" sz="2400" b="1" dirty="0">
                <a:latin typeface="Cambria" charset="0"/>
                <a:ea typeface="Cambria" charset="0"/>
                <a:cs typeface="Cambria" charset="0"/>
              </a:rPr>
              <a:t>FOKUS 4 RPJMN 2020-2024 TAHAP IV RPJPN </a:t>
            </a:r>
          </a:p>
        </p:txBody>
      </p:sp>
      <p:sp>
        <p:nvSpPr>
          <p:cNvPr id="1016" name="Slide Number Placeholder 1">
            <a:extLst>
              <a:ext uri="{FF2B5EF4-FFF2-40B4-BE49-F238E27FC236}">
                <a16:creationId xmlns:a16="http://schemas.microsoft.com/office/drawing/2014/main" id="{C36D896D-11EE-4761-B5C3-038CE8C71DD7}"/>
              </a:ext>
            </a:extLst>
          </p:cNvPr>
          <p:cNvSpPr>
            <a:spLocks noGrp="1"/>
          </p:cNvSpPr>
          <p:nvPr>
            <p:ph type="sldNum" sz="quarter" idx="12"/>
          </p:nvPr>
        </p:nvSpPr>
        <p:spPr>
          <a:xfrm>
            <a:off x="11662310" y="6666089"/>
            <a:ext cx="484827" cy="198805"/>
          </a:xfrm>
        </p:spPr>
        <p:txBody>
          <a:bodyPr/>
          <a:lstStyle/>
          <a:p>
            <a:fld id="{192C646E-8A71-4229-9321-274B093DFD02}" type="slidenum">
              <a:rPr lang="en-US" smtClean="0">
                <a:solidFill>
                  <a:prstClr val="white"/>
                </a:solidFill>
              </a:rPr>
              <a:pPr/>
              <a:t>16</a:t>
            </a:fld>
            <a:endParaRPr lang="en-US" dirty="0">
              <a:solidFill>
                <a:prstClr val="white"/>
              </a:solidFill>
            </a:endParaRPr>
          </a:p>
        </p:txBody>
      </p:sp>
      <p:sp>
        <p:nvSpPr>
          <p:cNvPr id="23" name="object 82"/>
          <p:cNvSpPr txBox="1"/>
          <p:nvPr/>
        </p:nvSpPr>
        <p:spPr>
          <a:xfrm>
            <a:off x="718094" y="1079852"/>
            <a:ext cx="10101366" cy="407336"/>
          </a:xfrm>
          <a:prstGeom prst="rect">
            <a:avLst/>
          </a:prstGeom>
        </p:spPr>
        <p:txBody>
          <a:bodyPr wrap="square" lIns="0" tIns="0" rIns="0" bIns="0" rtlCol="0">
            <a:noAutofit/>
          </a:bodyPr>
          <a:lstStyle/>
          <a:p>
            <a:pPr marL="12564">
              <a:lnSpc>
                <a:spcPts val="1499"/>
              </a:lnSpc>
              <a:spcBef>
                <a:spcPts val="74"/>
              </a:spcBef>
            </a:pPr>
            <a:r>
              <a:rPr lang="en-US" sz="1400" b="1" spc="-4" dirty="0" err="1">
                <a:latin typeface="Arial"/>
                <a:cs typeface="Arial"/>
              </a:rPr>
              <a:t>Terjaganya</a:t>
            </a:r>
            <a:r>
              <a:rPr lang="en-US" sz="1400" b="1" spc="-4" dirty="0">
                <a:latin typeface="Arial"/>
                <a:cs typeface="Arial"/>
              </a:rPr>
              <a:t> </a:t>
            </a:r>
            <a:r>
              <a:rPr lang="en-US" sz="1400" b="1" spc="-4" dirty="0" err="1">
                <a:latin typeface="Arial"/>
                <a:cs typeface="Arial"/>
              </a:rPr>
              <a:t>daya</a:t>
            </a:r>
            <a:r>
              <a:rPr lang="en-US" sz="1400" b="1" spc="-4" dirty="0">
                <a:latin typeface="Arial"/>
                <a:cs typeface="Arial"/>
              </a:rPr>
              <a:t> </a:t>
            </a:r>
            <a:r>
              <a:rPr lang="en-US" sz="1400" b="1" spc="-4" dirty="0" err="1">
                <a:latin typeface="Arial"/>
                <a:cs typeface="Arial"/>
              </a:rPr>
              <a:t>dukung</a:t>
            </a:r>
            <a:r>
              <a:rPr lang="en-US" sz="1400" b="1" spc="-4" dirty="0">
                <a:latin typeface="Arial"/>
                <a:cs typeface="Arial"/>
              </a:rPr>
              <a:t> </a:t>
            </a:r>
            <a:r>
              <a:rPr lang="en-US" sz="1400" b="1" spc="-4" dirty="0" err="1">
                <a:latin typeface="Arial"/>
                <a:cs typeface="Arial"/>
              </a:rPr>
              <a:t>dan</a:t>
            </a:r>
            <a:r>
              <a:rPr lang="en-US" sz="1400" b="1" spc="-4" dirty="0">
                <a:latin typeface="Arial"/>
                <a:cs typeface="Arial"/>
              </a:rPr>
              <a:t>  </a:t>
            </a:r>
            <a:r>
              <a:rPr lang="en-US" sz="1400" b="1" spc="-4" dirty="0" err="1">
                <a:latin typeface="Arial"/>
                <a:cs typeface="Arial"/>
              </a:rPr>
              <a:t>daya</a:t>
            </a:r>
            <a:r>
              <a:rPr lang="en-US" sz="1400" b="1" spc="-4" dirty="0">
                <a:latin typeface="Arial"/>
                <a:cs typeface="Arial"/>
              </a:rPr>
              <a:t> </a:t>
            </a:r>
            <a:r>
              <a:rPr lang="en-US" sz="1400" b="1" spc="-4" dirty="0" err="1">
                <a:latin typeface="Arial"/>
                <a:cs typeface="Arial"/>
              </a:rPr>
              <a:t>tampung</a:t>
            </a:r>
            <a:r>
              <a:rPr lang="en-US" sz="1400" b="1" spc="-4" dirty="0">
                <a:latin typeface="Arial"/>
                <a:cs typeface="Arial"/>
              </a:rPr>
              <a:t> </a:t>
            </a:r>
            <a:r>
              <a:rPr lang="en-US" sz="1400" b="1" spc="-4" dirty="0" err="1">
                <a:latin typeface="Arial"/>
                <a:cs typeface="Arial"/>
              </a:rPr>
              <a:t>lingkungan</a:t>
            </a:r>
            <a:r>
              <a:rPr lang="en-US" sz="1400" b="1" spc="-4" dirty="0">
                <a:latin typeface="Arial"/>
                <a:cs typeface="Arial"/>
              </a:rPr>
              <a:t> </a:t>
            </a:r>
            <a:r>
              <a:rPr lang="en-US" sz="1400" b="1" spc="-4" dirty="0" err="1">
                <a:latin typeface="Arial"/>
                <a:cs typeface="Arial"/>
              </a:rPr>
              <a:t>sebagai</a:t>
            </a:r>
            <a:r>
              <a:rPr lang="en-US" sz="1400" b="1" spc="-4" dirty="0">
                <a:latin typeface="Arial"/>
                <a:cs typeface="Arial"/>
              </a:rPr>
              <a:t> </a:t>
            </a:r>
            <a:r>
              <a:rPr lang="en-US" sz="1400" b="1" spc="-4" dirty="0" err="1">
                <a:latin typeface="Arial"/>
                <a:cs typeface="Arial"/>
              </a:rPr>
              <a:t>upaya</a:t>
            </a:r>
            <a:r>
              <a:rPr lang="en-US" sz="1400" b="1" spc="-4" dirty="0">
                <a:latin typeface="Arial"/>
                <a:cs typeface="Arial"/>
              </a:rPr>
              <a:t> </a:t>
            </a:r>
            <a:r>
              <a:rPr lang="en-US" sz="1400" b="1" spc="-4" dirty="0" err="1">
                <a:latin typeface="Arial"/>
                <a:cs typeface="Arial"/>
              </a:rPr>
              <a:t>dalam</a:t>
            </a:r>
            <a:r>
              <a:rPr lang="en-US" sz="1400" b="1" spc="-4" dirty="0">
                <a:latin typeface="Arial"/>
                <a:cs typeface="Arial"/>
              </a:rPr>
              <a:t> </a:t>
            </a:r>
            <a:r>
              <a:rPr lang="en-US" sz="1400" b="1" spc="-4" dirty="0" err="1">
                <a:latin typeface="Arial"/>
                <a:cs typeface="Arial"/>
              </a:rPr>
              <a:t>mewujudkan</a:t>
            </a:r>
            <a:r>
              <a:rPr lang="en-US" sz="1400" b="1" spc="-4" dirty="0">
                <a:latin typeface="Arial"/>
                <a:cs typeface="Arial"/>
              </a:rPr>
              <a:t> </a:t>
            </a:r>
            <a:r>
              <a:rPr lang="en-US" sz="1400" b="1" spc="-4" dirty="0" err="1">
                <a:latin typeface="Arial"/>
                <a:cs typeface="Arial"/>
              </a:rPr>
              <a:t>pembangunan</a:t>
            </a:r>
            <a:r>
              <a:rPr lang="en-US" sz="1400" b="1" spc="-4" dirty="0">
                <a:latin typeface="Arial"/>
                <a:cs typeface="Arial"/>
              </a:rPr>
              <a:t> </a:t>
            </a:r>
            <a:r>
              <a:rPr lang="en-US" sz="1400" b="1" spc="-4" dirty="0" err="1">
                <a:latin typeface="Arial"/>
                <a:cs typeface="Arial"/>
              </a:rPr>
              <a:t>berkelanjutan</a:t>
            </a:r>
            <a:r>
              <a:rPr lang="en-US" sz="1400" b="1" spc="-4" dirty="0">
                <a:latin typeface="Arial"/>
                <a:cs typeface="Arial"/>
              </a:rPr>
              <a:t> di </a:t>
            </a:r>
            <a:r>
              <a:rPr lang="en-US" sz="1400" b="1" spc="-4" dirty="0" err="1">
                <a:latin typeface="Arial"/>
                <a:cs typeface="Arial"/>
              </a:rPr>
              <a:t>dalam</a:t>
            </a:r>
            <a:r>
              <a:rPr lang="en-US" sz="1400" b="1" spc="-4" dirty="0">
                <a:latin typeface="Arial"/>
                <a:cs typeface="Arial"/>
              </a:rPr>
              <a:t> </a:t>
            </a:r>
            <a:r>
              <a:rPr lang="en-US" sz="1400" b="1" spc="-4" dirty="0" err="1">
                <a:latin typeface="Arial"/>
                <a:cs typeface="Arial"/>
              </a:rPr>
              <a:t>rencana</a:t>
            </a:r>
            <a:r>
              <a:rPr lang="en-US" sz="1400" b="1" spc="-4" dirty="0">
                <a:latin typeface="Arial"/>
                <a:cs typeface="Arial"/>
              </a:rPr>
              <a:t> </a:t>
            </a:r>
            <a:r>
              <a:rPr lang="en-US" sz="1400" b="1" spc="-4" dirty="0" err="1">
                <a:latin typeface="Arial"/>
                <a:cs typeface="Arial"/>
              </a:rPr>
              <a:t>pembangunan</a:t>
            </a:r>
            <a:r>
              <a:rPr lang="en-US" sz="1400" b="1" spc="-4" dirty="0">
                <a:latin typeface="Arial"/>
                <a:cs typeface="Arial"/>
              </a:rPr>
              <a:t> </a:t>
            </a:r>
            <a:r>
              <a:rPr lang="en-US" sz="1400" b="1" spc="-4" dirty="0" err="1">
                <a:latin typeface="Arial"/>
                <a:cs typeface="Arial"/>
              </a:rPr>
              <a:t>nasional</a:t>
            </a:r>
            <a:r>
              <a:rPr lang="en-US" sz="1400" b="1" spc="-4" dirty="0">
                <a:latin typeface="Arial"/>
                <a:cs typeface="Arial"/>
              </a:rPr>
              <a:t>.</a:t>
            </a:r>
          </a:p>
        </p:txBody>
      </p:sp>
      <p:sp>
        <p:nvSpPr>
          <p:cNvPr id="24" name="object 385">
            <a:extLst>
              <a:ext uri="{FF2B5EF4-FFF2-40B4-BE49-F238E27FC236}">
                <a16:creationId xmlns:a16="http://schemas.microsoft.com/office/drawing/2014/main" id="{4B914DC3-78D1-4732-A875-52F480702C6C}"/>
              </a:ext>
            </a:extLst>
          </p:cNvPr>
          <p:cNvSpPr/>
          <p:nvPr/>
        </p:nvSpPr>
        <p:spPr>
          <a:xfrm>
            <a:off x="742531" y="2205781"/>
            <a:ext cx="3394039" cy="3062363"/>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grpSp>
        <p:nvGrpSpPr>
          <p:cNvPr id="25" name="Group 24"/>
          <p:cNvGrpSpPr/>
          <p:nvPr/>
        </p:nvGrpSpPr>
        <p:grpSpPr>
          <a:xfrm>
            <a:off x="757130" y="2205781"/>
            <a:ext cx="592699" cy="574577"/>
            <a:chOff x="2041003" y="2278966"/>
            <a:chExt cx="441119" cy="387433"/>
          </a:xfrm>
          <a:solidFill>
            <a:srgbClr val="00518F"/>
          </a:solidFill>
        </p:grpSpPr>
        <p:sp>
          <p:nvSpPr>
            <p:cNvPr id="26" name="object 386">
              <a:extLst>
                <a:ext uri="{FF2B5EF4-FFF2-40B4-BE49-F238E27FC236}">
                  <a16:creationId xmlns:a16="http://schemas.microsoft.com/office/drawing/2014/main" id="{A29F1811-3A52-48FA-83A9-700F6CC8AF10}"/>
                </a:ext>
              </a:extLst>
            </p:cNvPr>
            <p:cNvSpPr/>
            <p:nvPr/>
          </p:nvSpPr>
          <p:spPr>
            <a:xfrm>
              <a:off x="2041003" y="2284269"/>
              <a:ext cx="441119" cy="382126"/>
            </a:xfrm>
            <a:custGeom>
              <a:avLst/>
              <a:gdLst/>
              <a:ahLst/>
              <a:cxnLst/>
              <a:rect l="l" t="t" r="r" b="b"/>
              <a:pathLst>
                <a:path w="451739" h="391325">
                  <a:moveTo>
                    <a:pt x="0" y="0"/>
                  </a:moveTo>
                  <a:lnTo>
                    <a:pt x="0" y="391325"/>
                  </a:lnTo>
                  <a:lnTo>
                    <a:pt x="451739" y="391325"/>
                  </a:lnTo>
                  <a:lnTo>
                    <a:pt x="451739" y="0"/>
                  </a:lnTo>
                  <a:lnTo>
                    <a:pt x="0" y="0"/>
                  </a:lnTo>
                  <a:close/>
                </a:path>
              </a:pathLst>
            </a:custGeom>
            <a:grpFill/>
          </p:spPr>
          <p:txBody>
            <a:bodyPr wrap="square" lIns="0" tIns="0" rIns="0" bIns="0" rtlCol="0">
              <a:noAutofit/>
            </a:bodyPr>
            <a:lstStyle/>
            <a:p>
              <a:endParaRPr sz="1758"/>
            </a:p>
          </p:txBody>
        </p:sp>
        <p:sp>
          <p:nvSpPr>
            <p:cNvPr id="27" name="object 5">
              <a:extLst>
                <a:ext uri="{FF2B5EF4-FFF2-40B4-BE49-F238E27FC236}">
                  <a16:creationId xmlns:a16="http://schemas.microsoft.com/office/drawing/2014/main" id="{144023F4-F514-47D9-B934-7743E4D406A2}"/>
                </a:ext>
              </a:extLst>
            </p:cNvPr>
            <p:cNvSpPr txBox="1"/>
            <p:nvPr/>
          </p:nvSpPr>
          <p:spPr>
            <a:xfrm>
              <a:off x="2041003" y="2278966"/>
              <a:ext cx="441119" cy="387433"/>
            </a:xfrm>
            <a:prstGeom prst="rect">
              <a:avLst/>
            </a:prstGeom>
            <a:grpFill/>
          </p:spPr>
          <p:txBody>
            <a:bodyPr wrap="square" lIns="0" tIns="0" rIns="0" bIns="0" rtlCol="0">
              <a:noAutofit/>
            </a:bodyPr>
            <a:lstStyle/>
            <a:p>
              <a:pPr>
                <a:lnSpc>
                  <a:spcPts val="879"/>
                </a:lnSpc>
                <a:spcBef>
                  <a:spcPts val="1"/>
                </a:spcBef>
              </a:pPr>
              <a:endParaRPr sz="2000" dirty="0">
                <a:latin typeface="Arial" panose="020B0604020202020204" pitchFamily="34" charset="0"/>
                <a:cs typeface="Arial" panose="020B0604020202020204" pitchFamily="34" charset="0"/>
              </a:endParaRPr>
            </a:p>
            <a:p>
              <a:pPr marL="137270">
                <a:lnSpc>
                  <a:spcPct val="95825"/>
                </a:lnSpc>
              </a:pPr>
              <a:r>
                <a:rPr sz="2000" b="1" spc="4" dirty="0">
                  <a:solidFill>
                    <a:srgbClr val="FFFFFF"/>
                  </a:solidFill>
                  <a:latin typeface="Arial" panose="020B0604020202020204" pitchFamily="34" charset="0"/>
                  <a:cs typeface="Arial" panose="020B0604020202020204" pitchFamily="34" charset="0"/>
                </a:rPr>
                <a:t>01</a:t>
              </a:r>
              <a:endParaRPr sz="2000" dirty="0">
                <a:latin typeface="Arial" panose="020B0604020202020204" pitchFamily="34" charset="0"/>
                <a:cs typeface="Arial" panose="020B0604020202020204" pitchFamily="34" charset="0"/>
              </a:endParaRPr>
            </a:p>
          </p:txBody>
        </p:sp>
      </p:grpSp>
      <p:sp>
        <p:nvSpPr>
          <p:cNvPr id="28" name="object 3">
            <a:extLst>
              <a:ext uri="{FF2B5EF4-FFF2-40B4-BE49-F238E27FC236}">
                <a16:creationId xmlns:a16="http://schemas.microsoft.com/office/drawing/2014/main" id="{4957FF62-382F-40FB-A306-4634BDFE95B3}"/>
              </a:ext>
            </a:extLst>
          </p:cNvPr>
          <p:cNvSpPr txBox="1"/>
          <p:nvPr/>
        </p:nvSpPr>
        <p:spPr>
          <a:xfrm>
            <a:off x="1198249" y="4303048"/>
            <a:ext cx="2596900" cy="965096"/>
          </a:xfrm>
          <a:prstGeom prst="rect">
            <a:avLst/>
          </a:prstGeom>
        </p:spPr>
        <p:txBody>
          <a:bodyPr wrap="square" lIns="0" tIns="0" rIns="0" bIns="0" rtlCol="0">
            <a:noAutofit/>
          </a:bodyPr>
          <a:lstStyle/>
          <a:p>
            <a:pPr marL="94732" marR="96115" algn="ctr">
              <a:lnSpc>
                <a:spcPct val="100041"/>
              </a:lnSpc>
              <a:spcBef>
                <a:spcPts val="7806"/>
              </a:spcBef>
            </a:pPr>
            <a:r>
              <a:rPr lang="en-US" sz="1600" b="1" dirty="0" err="1">
                <a:latin typeface="Arial" panose="020B0604020202020204" pitchFamily="34" charset="0"/>
                <a:cs typeface="Arial" panose="020B0604020202020204" pitchFamily="34" charset="0"/>
              </a:rPr>
              <a:t>Terpeliharanya</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keanekaragaman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hayati</a:t>
            </a:r>
            <a:r>
              <a:rPr lang="en-US" sz="1600" b="1" dirty="0">
                <a:latin typeface="Arial" panose="020B0604020202020204" pitchFamily="34" charset="0"/>
                <a:cs typeface="Arial" panose="020B0604020202020204" pitchFamily="34" charset="0"/>
              </a:rPr>
              <a:t> dan </a:t>
            </a:r>
            <a:r>
              <a:rPr lang="en-US" sz="1600" b="1" dirty="0" err="1">
                <a:latin typeface="Arial" panose="020B0604020202020204" pitchFamily="34" charset="0"/>
                <a:cs typeface="Arial" panose="020B0604020202020204" pitchFamily="34" charset="0"/>
              </a:rPr>
              <a:t>kekhasan</a:t>
            </a:r>
            <a:r>
              <a:rPr lang="en-US" sz="1600" b="1" dirty="0">
                <a:latin typeface="Arial" panose="020B0604020202020204" pitchFamily="34" charset="0"/>
                <a:cs typeface="Arial" panose="020B0604020202020204" pitchFamily="34" charset="0"/>
              </a:rPr>
              <a:t> SDA</a:t>
            </a:r>
            <a:endParaRPr lang="en-ID" sz="1600" b="1" dirty="0">
              <a:latin typeface="Arial" panose="020B0604020202020204" pitchFamily="34" charset="0"/>
              <a:cs typeface="Arial" panose="020B0604020202020204" pitchFamily="34" charset="0"/>
            </a:endParaRPr>
          </a:p>
        </p:txBody>
      </p:sp>
      <p:sp>
        <p:nvSpPr>
          <p:cNvPr id="29" name="object 2">
            <a:extLst>
              <a:ext uri="{FF2B5EF4-FFF2-40B4-BE49-F238E27FC236}">
                <a16:creationId xmlns:a16="http://schemas.microsoft.com/office/drawing/2014/main" id="{C34C05D5-E3D9-4C5A-9434-AA0527F54CEA}"/>
              </a:ext>
            </a:extLst>
          </p:cNvPr>
          <p:cNvSpPr txBox="1"/>
          <p:nvPr/>
        </p:nvSpPr>
        <p:spPr>
          <a:xfrm>
            <a:off x="742531" y="1670533"/>
            <a:ext cx="10614261" cy="419528"/>
          </a:xfrm>
          <a:prstGeom prst="rect">
            <a:avLst/>
          </a:prstGeom>
          <a:solidFill>
            <a:srgbClr val="00518F"/>
          </a:solidFill>
        </p:spPr>
        <p:txBody>
          <a:bodyPr wrap="square" lIns="0" tIns="0" rIns="0" bIns="0" rtlCol="0">
            <a:noAutofit/>
          </a:bodyPr>
          <a:lstStyle/>
          <a:p>
            <a:pPr>
              <a:lnSpc>
                <a:spcPts val="879"/>
              </a:lnSpc>
              <a:spcBef>
                <a:spcPts val="3"/>
              </a:spcBef>
            </a:pPr>
            <a:endParaRPr sz="1000" dirty="0"/>
          </a:p>
          <a:p>
            <a:pPr algn="ctr">
              <a:lnSpc>
                <a:spcPct val="95825"/>
              </a:lnSpc>
            </a:pPr>
            <a:r>
              <a:rPr lang="en-ID" sz="1600" b="1" spc="9" dirty="0">
                <a:solidFill>
                  <a:srgbClr val="FFFFFF"/>
                </a:solidFill>
                <a:latin typeface="Arial"/>
                <a:cs typeface="Arial"/>
              </a:rPr>
              <a:t>FOKUS PEMBANGUNAN BERKELANJUTAN</a:t>
            </a:r>
            <a:endParaRPr sz="1600" dirty="0">
              <a:latin typeface="Arial"/>
              <a:cs typeface="Arial"/>
            </a:endParaRPr>
          </a:p>
        </p:txBody>
      </p:sp>
      <p:sp>
        <p:nvSpPr>
          <p:cNvPr id="30" name="object 385">
            <a:extLst>
              <a:ext uri="{FF2B5EF4-FFF2-40B4-BE49-F238E27FC236}">
                <a16:creationId xmlns:a16="http://schemas.microsoft.com/office/drawing/2014/main" id="{4B914DC3-78D1-4732-A875-52F480702C6C}"/>
              </a:ext>
            </a:extLst>
          </p:cNvPr>
          <p:cNvSpPr/>
          <p:nvPr/>
        </p:nvSpPr>
        <p:spPr>
          <a:xfrm>
            <a:off x="4371925" y="2205781"/>
            <a:ext cx="3394039" cy="3062363"/>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grpSp>
        <p:nvGrpSpPr>
          <p:cNvPr id="31" name="Group 30"/>
          <p:cNvGrpSpPr/>
          <p:nvPr/>
        </p:nvGrpSpPr>
        <p:grpSpPr>
          <a:xfrm>
            <a:off x="4386524" y="2205781"/>
            <a:ext cx="592699" cy="574577"/>
            <a:chOff x="2041003" y="2278966"/>
            <a:chExt cx="441119" cy="387433"/>
          </a:xfrm>
          <a:solidFill>
            <a:srgbClr val="00518F"/>
          </a:solidFill>
        </p:grpSpPr>
        <p:sp>
          <p:nvSpPr>
            <p:cNvPr id="32" name="object 386">
              <a:extLst>
                <a:ext uri="{FF2B5EF4-FFF2-40B4-BE49-F238E27FC236}">
                  <a16:creationId xmlns:a16="http://schemas.microsoft.com/office/drawing/2014/main" id="{A29F1811-3A52-48FA-83A9-700F6CC8AF10}"/>
                </a:ext>
              </a:extLst>
            </p:cNvPr>
            <p:cNvSpPr/>
            <p:nvPr/>
          </p:nvSpPr>
          <p:spPr>
            <a:xfrm>
              <a:off x="2041003" y="2284269"/>
              <a:ext cx="441119" cy="382126"/>
            </a:xfrm>
            <a:custGeom>
              <a:avLst/>
              <a:gdLst/>
              <a:ahLst/>
              <a:cxnLst/>
              <a:rect l="l" t="t" r="r" b="b"/>
              <a:pathLst>
                <a:path w="451739" h="391325">
                  <a:moveTo>
                    <a:pt x="0" y="0"/>
                  </a:moveTo>
                  <a:lnTo>
                    <a:pt x="0" y="391325"/>
                  </a:lnTo>
                  <a:lnTo>
                    <a:pt x="451739" y="391325"/>
                  </a:lnTo>
                  <a:lnTo>
                    <a:pt x="451739" y="0"/>
                  </a:lnTo>
                  <a:lnTo>
                    <a:pt x="0" y="0"/>
                  </a:lnTo>
                  <a:close/>
                </a:path>
              </a:pathLst>
            </a:custGeom>
            <a:grpFill/>
          </p:spPr>
          <p:txBody>
            <a:bodyPr wrap="square" lIns="0" tIns="0" rIns="0" bIns="0" rtlCol="0">
              <a:noAutofit/>
            </a:bodyPr>
            <a:lstStyle/>
            <a:p>
              <a:endParaRPr sz="1758"/>
            </a:p>
          </p:txBody>
        </p:sp>
        <p:sp>
          <p:nvSpPr>
            <p:cNvPr id="33" name="object 5">
              <a:extLst>
                <a:ext uri="{FF2B5EF4-FFF2-40B4-BE49-F238E27FC236}">
                  <a16:creationId xmlns:a16="http://schemas.microsoft.com/office/drawing/2014/main" id="{144023F4-F514-47D9-B934-7743E4D406A2}"/>
                </a:ext>
              </a:extLst>
            </p:cNvPr>
            <p:cNvSpPr txBox="1"/>
            <p:nvPr/>
          </p:nvSpPr>
          <p:spPr>
            <a:xfrm>
              <a:off x="2041003" y="2278966"/>
              <a:ext cx="441119" cy="387433"/>
            </a:xfrm>
            <a:prstGeom prst="rect">
              <a:avLst/>
            </a:prstGeom>
            <a:grpFill/>
          </p:spPr>
          <p:txBody>
            <a:bodyPr wrap="square" lIns="0" tIns="0" rIns="0" bIns="0" rtlCol="0">
              <a:noAutofit/>
            </a:bodyPr>
            <a:lstStyle/>
            <a:p>
              <a:pPr>
                <a:lnSpc>
                  <a:spcPts val="879"/>
                </a:lnSpc>
                <a:spcBef>
                  <a:spcPts val="1"/>
                </a:spcBef>
              </a:pPr>
              <a:endParaRPr sz="2000" dirty="0">
                <a:latin typeface="Arial" panose="020B0604020202020204" pitchFamily="34" charset="0"/>
                <a:cs typeface="Arial" panose="020B0604020202020204" pitchFamily="34" charset="0"/>
              </a:endParaRPr>
            </a:p>
            <a:p>
              <a:pPr marL="137270">
                <a:lnSpc>
                  <a:spcPct val="95825"/>
                </a:lnSpc>
              </a:pPr>
              <a:r>
                <a:rPr sz="2000" b="1" spc="4" dirty="0">
                  <a:solidFill>
                    <a:srgbClr val="FFFFFF"/>
                  </a:solidFill>
                  <a:latin typeface="Arial" panose="020B0604020202020204" pitchFamily="34" charset="0"/>
                  <a:cs typeface="Arial" panose="020B0604020202020204" pitchFamily="34" charset="0"/>
                </a:rPr>
                <a:t>0</a:t>
              </a:r>
              <a:r>
                <a:rPr lang="en-ID" sz="2000" b="1" spc="4" dirty="0">
                  <a:solidFill>
                    <a:srgbClr val="FFFFFF"/>
                  </a:solidFill>
                  <a:latin typeface="Arial" panose="020B0604020202020204" pitchFamily="34" charset="0"/>
                  <a:cs typeface="Arial" panose="020B0604020202020204" pitchFamily="34" charset="0"/>
                </a:rPr>
                <a:t>2</a:t>
              </a:r>
              <a:endParaRPr sz="2000" dirty="0">
                <a:latin typeface="Arial" panose="020B0604020202020204" pitchFamily="34" charset="0"/>
                <a:cs typeface="Arial" panose="020B0604020202020204" pitchFamily="34" charset="0"/>
              </a:endParaRPr>
            </a:p>
          </p:txBody>
        </p:sp>
      </p:grpSp>
      <p:sp>
        <p:nvSpPr>
          <p:cNvPr id="34" name="object 3">
            <a:extLst>
              <a:ext uri="{FF2B5EF4-FFF2-40B4-BE49-F238E27FC236}">
                <a16:creationId xmlns:a16="http://schemas.microsoft.com/office/drawing/2014/main" id="{4957FF62-382F-40FB-A306-4634BDFE95B3}"/>
              </a:ext>
            </a:extLst>
          </p:cNvPr>
          <p:cNvSpPr txBox="1"/>
          <p:nvPr/>
        </p:nvSpPr>
        <p:spPr>
          <a:xfrm>
            <a:off x="4751211" y="4310913"/>
            <a:ext cx="2596900" cy="965096"/>
          </a:xfrm>
          <a:prstGeom prst="rect">
            <a:avLst/>
          </a:prstGeom>
        </p:spPr>
        <p:txBody>
          <a:bodyPr wrap="square" lIns="0" tIns="0" rIns="0" bIns="0" rtlCol="0">
            <a:noAutofit/>
          </a:bodyPr>
          <a:lstStyle/>
          <a:p>
            <a:pPr marL="94732" marR="96115" algn="ctr">
              <a:lnSpc>
                <a:spcPct val="100041"/>
              </a:lnSpc>
              <a:spcBef>
                <a:spcPts val="7806"/>
              </a:spcBef>
            </a:pPr>
            <a:r>
              <a:rPr lang="en-US" sz="1600" b="1" dirty="0" err="1">
                <a:latin typeface="Arial" panose="020B0604020202020204" pitchFamily="34" charset="0"/>
                <a:cs typeface="Arial" panose="020B0604020202020204" pitchFamily="34" charset="0"/>
              </a:rPr>
              <a:t>Meningkatnya</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nilai</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tambah</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dan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daya</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saing</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dari</a:t>
            </a:r>
            <a:r>
              <a:rPr lang="en-US" sz="1600" b="1" dirty="0">
                <a:latin typeface="Arial" panose="020B0604020202020204" pitchFamily="34" charset="0"/>
                <a:cs typeface="Arial" panose="020B0604020202020204" pitchFamily="34" charset="0"/>
              </a:rPr>
              <a:t> SDA</a:t>
            </a:r>
            <a:endParaRPr lang="en-ID" sz="1600" b="1" dirty="0">
              <a:latin typeface="Arial" panose="020B0604020202020204" pitchFamily="34" charset="0"/>
              <a:cs typeface="Arial" panose="020B0604020202020204" pitchFamily="34" charset="0"/>
            </a:endParaRPr>
          </a:p>
        </p:txBody>
      </p:sp>
      <p:sp>
        <p:nvSpPr>
          <p:cNvPr id="35" name="object 385">
            <a:extLst>
              <a:ext uri="{FF2B5EF4-FFF2-40B4-BE49-F238E27FC236}">
                <a16:creationId xmlns:a16="http://schemas.microsoft.com/office/drawing/2014/main" id="{4B914DC3-78D1-4732-A875-52F480702C6C}"/>
              </a:ext>
            </a:extLst>
          </p:cNvPr>
          <p:cNvSpPr/>
          <p:nvPr/>
        </p:nvSpPr>
        <p:spPr>
          <a:xfrm>
            <a:off x="7925406" y="2205781"/>
            <a:ext cx="3394039" cy="3070228"/>
          </a:xfrm>
          <a:custGeom>
            <a:avLst/>
            <a:gdLst/>
            <a:ahLst/>
            <a:cxnLst/>
            <a:rect l="l" t="t" r="r" b="b"/>
            <a:pathLst>
              <a:path w="2659418" h="2303703">
                <a:moveTo>
                  <a:pt x="0" y="0"/>
                </a:moveTo>
                <a:lnTo>
                  <a:pt x="0" y="2303703"/>
                </a:lnTo>
                <a:lnTo>
                  <a:pt x="2659418" y="2303703"/>
                </a:lnTo>
                <a:lnTo>
                  <a:pt x="2659418" y="0"/>
                </a:lnTo>
                <a:lnTo>
                  <a:pt x="0" y="0"/>
                </a:lnTo>
                <a:close/>
              </a:path>
            </a:pathLst>
          </a:custGeom>
          <a:solidFill>
            <a:srgbClr val="D9D9D9"/>
          </a:solidFill>
        </p:spPr>
        <p:txBody>
          <a:bodyPr wrap="square" lIns="0" tIns="0" rIns="0" bIns="0" rtlCol="0">
            <a:noAutofit/>
          </a:bodyPr>
          <a:lstStyle/>
          <a:p>
            <a:endParaRPr sz="1758"/>
          </a:p>
        </p:txBody>
      </p:sp>
      <p:grpSp>
        <p:nvGrpSpPr>
          <p:cNvPr id="36" name="Group 35"/>
          <p:cNvGrpSpPr/>
          <p:nvPr/>
        </p:nvGrpSpPr>
        <p:grpSpPr>
          <a:xfrm>
            <a:off x="7940005" y="2205781"/>
            <a:ext cx="592699" cy="574577"/>
            <a:chOff x="2041003" y="2278966"/>
            <a:chExt cx="441119" cy="387433"/>
          </a:xfrm>
          <a:solidFill>
            <a:srgbClr val="00518F"/>
          </a:solidFill>
        </p:grpSpPr>
        <p:sp>
          <p:nvSpPr>
            <p:cNvPr id="37" name="object 386">
              <a:extLst>
                <a:ext uri="{FF2B5EF4-FFF2-40B4-BE49-F238E27FC236}">
                  <a16:creationId xmlns:a16="http://schemas.microsoft.com/office/drawing/2014/main" id="{A29F1811-3A52-48FA-83A9-700F6CC8AF10}"/>
                </a:ext>
              </a:extLst>
            </p:cNvPr>
            <p:cNvSpPr/>
            <p:nvPr/>
          </p:nvSpPr>
          <p:spPr>
            <a:xfrm>
              <a:off x="2041003" y="2284269"/>
              <a:ext cx="441119" cy="382126"/>
            </a:xfrm>
            <a:custGeom>
              <a:avLst/>
              <a:gdLst/>
              <a:ahLst/>
              <a:cxnLst/>
              <a:rect l="l" t="t" r="r" b="b"/>
              <a:pathLst>
                <a:path w="451739" h="391325">
                  <a:moveTo>
                    <a:pt x="0" y="0"/>
                  </a:moveTo>
                  <a:lnTo>
                    <a:pt x="0" y="391325"/>
                  </a:lnTo>
                  <a:lnTo>
                    <a:pt x="451739" y="391325"/>
                  </a:lnTo>
                  <a:lnTo>
                    <a:pt x="451739" y="0"/>
                  </a:lnTo>
                  <a:lnTo>
                    <a:pt x="0" y="0"/>
                  </a:lnTo>
                  <a:close/>
                </a:path>
              </a:pathLst>
            </a:custGeom>
            <a:grpFill/>
          </p:spPr>
          <p:txBody>
            <a:bodyPr wrap="square" lIns="0" tIns="0" rIns="0" bIns="0" rtlCol="0">
              <a:noAutofit/>
            </a:bodyPr>
            <a:lstStyle/>
            <a:p>
              <a:endParaRPr sz="1758"/>
            </a:p>
          </p:txBody>
        </p:sp>
        <p:sp>
          <p:nvSpPr>
            <p:cNvPr id="38" name="object 5">
              <a:extLst>
                <a:ext uri="{FF2B5EF4-FFF2-40B4-BE49-F238E27FC236}">
                  <a16:creationId xmlns:a16="http://schemas.microsoft.com/office/drawing/2014/main" id="{144023F4-F514-47D9-B934-7743E4D406A2}"/>
                </a:ext>
              </a:extLst>
            </p:cNvPr>
            <p:cNvSpPr txBox="1"/>
            <p:nvPr/>
          </p:nvSpPr>
          <p:spPr>
            <a:xfrm>
              <a:off x="2041003" y="2278966"/>
              <a:ext cx="441119" cy="387433"/>
            </a:xfrm>
            <a:prstGeom prst="rect">
              <a:avLst/>
            </a:prstGeom>
            <a:grpFill/>
          </p:spPr>
          <p:txBody>
            <a:bodyPr wrap="square" lIns="0" tIns="0" rIns="0" bIns="0" rtlCol="0">
              <a:noAutofit/>
            </a:bodyPr>
            <a:lstStyle/>
            <a:p>
              <a:pPr>
                <a:lnSpc>
                  <a:spcPts val="879"/>
                </a:lnSpc>
                <a:spcBef>
                  <a:spcPts val="1"/>
                </a:spcBef>
              </a:pPr>
              <a:endParaRPr sz="2000" dirty="0">
                <a:latin typeface="Arial" panose="020B0604020202020204" pitchFamily="34" charset="0"/>
                <a:cs typeface="Arial" panose="020B0604020202020204" pitchFamily="34" charset="0"/>
              </a:endParaRPr>
            </a:p>
            <a:p>
              <a:pPr marL="137270">
                <a:lnSpc>
                  <a:spcPct val="95825"/>
                </a:lnSpc>
              </a:pPr>
              <a:r>
                <a:rPr sz="2000" b="1" spc="4" dirty="0">
                  <a:solidFill>
                    <a:srgbClr val="FFFFFF"/>
                  </a:solidFill>
                  <a:latin typeface="Arial" panose="020B0604020202020204" pitchFamily="34" charset="0"/>
                  <a:cs typeface="Arial" panose="020B0604020202020204" pitchFamily="34" charset="0"/>
                </a:rPr>
                <a:t>0</a:t>
              </a:r>
              <a:r>
                <a:rPr lang="en-ID" sz="2000" b="1" spc="4" dirty="0">
                  <a:solidFill>
                    <a:srgbClr val="FFFFFF"/>
                  </a:solidFill>
                  <a:latin typeface="Arial" panose="020B0604020202020204" pitchFamily="34" charset="0"/>
                  <a:cs typeface="Arial" panose="020B0604020202020204" pitchFamily="34" charset="0"/>
                </a:rPr>
                <a:t>3</a:t>
              </a:r>
              <a:endParaRPr sz="2000" dirty="0">
                <a:latin typeface="Arial" panose="020B0604020202020204" pitchFamily="34" charset="0"/>
                <a:cs typeface="Arial" panose="020B0604020202020204" pitchFamily="34" charset="0"/>
              </a:endParaRPr>
            </a:p>
          </p:txBody>
        </p:sp>
      </p:grpSp>
      <p:sp>
        <p:nvSpPr>
          <p:cNvPr id="39" name="object 3">
            <a:extLst>
              <a:ext uri="{FF2B5EF4-FFF2-40B4-BE49-F238E27FC236}">
                <a16:creationId xmlns:a16="http://schemas.microsoft.com/office/drawing/2014/main" id="{4957FF62-382F-40FB-A306-4634BDFE95B3}"/>
              </a:ext>
            </a:extLst>
          </p:cNvPr>
          <p:cNvSpPr txBox="1"/>
          <p:nvPr/>
        </p:nvSpPr>
        <p:spPr>
          <a:xfrm>
            <a:off x="8381124" y="4144074"/>
            <a:ext cx="2596900" cy="965096"/>
          </a:xfrm>
          <a:prstGeom prst="rect">
            <a:avLst/>
          </a:prstGeom>
        </p:spPr>
        <p:txBody>
          <a:bodyPr wrap="square" lIns="0" tIns="0" rIns="0" bIns="0" rtlCol="0">
            <a:noAutofit/>
          </a:bodyPr>
          <a:lstStyle/>
          <a:p>
            <a:pPr marL="94732" marR="96115" algn="ctr">
              <a:lnSpc>
                <a:spcPct val="100041"/>
              </a:lnSpc>
              <a:spcBef>
                <a:spcPts val="7806"/>
              </a:spcBef>
            </a:pPr>
            <a:r>
              <a:rPr lang="en-US" sz="1600" b="1" dirty="0" err="1">
                <a:latin typeface="Arial" panose="020B0604020202020204" pitchFamily="34" charset="0"/>
                <a:cs typeface="Arial" panose="020B0604020202020204" pitchFamily="34" charset="0"/>
              </a:rPr>
              <a:t>Terkendalinya</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pencemaran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dan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kerusakan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lingkungan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hidup</a:t>
            </a:r>
            <a:endParaRPr lang="en-US" sz="1600" b="1" dirty="0">
              <a:latin typeface="Arial" panose="020B0604020202020204" pitchFamily="34" charset="0"/>
              <a:cs typeface="Arial" panose="020B0604020202020204" pitchFamily="34" charset="0"/>
            </a:endParaRPr>
          </a:p>
        </p:txBody>
      </p:sp>
      <p:pic>
        <p:nvPicPr>
          <p:cNvPr id="40" name="Picture 39"/>
          <p:cNvPicPr>
            <a:picLocks noChangeAspect="1"/>
          </p:cNvPicPr>
          <p:nvPr/>
        </p:nvPicPr>
        <p:blipFill>
          <a:blip r:embed="rId3"/>
          <a:stretch>
            <a:fillRect/>
          </a:stretch>
        </p:blipFill>
        <p:spPr>
          <a:xfrm>
            <a:off x="1418627" y="3038397"/>
            <a:ext cx="2156145" cy="914583"/>
          </a:xfrm>
          <a:prstGeom prst="rect">
            <a:avLst/>
          </a:prstGeom>
        </p:spPr>
      </p:pic>
      <p:pic>
        <p:nvPicPr>
          <p:cNvPr id="41" name="Picture 3" descr="C:\Users\IRAI\Downloads\recycling_picture.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foregroundMark x1="36563" y1="42723" x2="36563" y2="42723"/>
                        <a14:foregroundMark x1="45313" y1="18310" x2="45313" y2="18310"/>
                        <a14:foregroundMark x1="60625" y1="37089" x2="60625" y2="37089"/>
                        <a14:foregroundMark x1="50625" y1="64319" x2="50625" y2="64319"/>
                        <a14:foregroundMark x1="44375" y1="61502" x2="44375" y2="61502"/>
                        <a14:foregroundMark x1="41563" y1="62911" x2="41563" y2="62911"/>
                        <a14:foregroundMark x1="41875" y1="71831" x2="41875" y2="71831"/>
                        <a14:foregroundMark x1="54375" y1="63850" x2="54375" y2="63850"/>
                        <a14:foregroundMark x1="56875" y1="62441" x2="56875" y2="62441"/>
                        <a14:foregroundMark x1="57500" y1="70423" x2="57500" y2="70423"/>
                        <a14:foregroundMark x1="63750" y1="66197" x2="63750" y2="66197"/>
                        <a14:foregroundMark x1="52188" y1="72300" x2="52188" y2="72300"/>
                        <a14:foregroundMark x1="54063" y1="71362" x2="54063" y2="71362"/>
                        <a14:foregroundMark x1="52188" y1="79343" x2="52188" y2="79343"/>
                        <a14:foregroundMark x1="54688" y1="78404" x2="54688" y2="78404"/>
                      </a14:backgroundRemoval>
                    </a14:imgEffect>
                  </a14:imgLayer>
                </a14:imgProps>
              </a:ext>
              <a:ext uri="{28A0092B-C50C-407E-A947-70E740481C1C}">
                <a14:useLocalDpi xmlns:a14="http://schemas.microsoft.com/office/drawing/2010/main" val="0"/>
              </a:ext>
            </a:extLst>
          </a:blip>
          <a:srcRect/>
          <a:stretch>
            <a:fillRect/>
          </a:stretch>
        </p:blipFill>
        <p:spPr bwMode="auto">
          <a:xfrm>
            <a:off x="8184856" y="2190524"/>
            <a:ext cx="2989435" cy="198984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67432" y="2242810"/>
            <a:ext cx="2129632" cy="2129632"/>
          </a:xfrm>
          <a:prstGeom prst="rect">
            <a:avLst/>
          </a:prstGeom>
        </p:spPr>
      </p:pic>
      <p:sp>
        <p:nvSpPr>
          <p:cNvPr id="43" name="Plus 42"/>
          <p:cNvSpPr/>
          <p:nvPr/>
        </p:nvSpPr>
        <p:spPr>
          <a:xfrm>
            <a:off x="6488017" y="2780353"/>
            <a:ext cx="556260" cy="545328"/>
          </a:xfrm>
          <a:prstGeom prst="mathPlu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lus 43"/>
          <p:cNvSpPr/>
          <p:nvPr/>
        </p:nvSpPr>
        <p:spPr>
          <a:xfrm>
            <a:off x="4878836" y="3317452"/>
            <a:ext cx="556260" cy="545328"/>
          </a:xfrm>
          <a:prstGeom prst="mathPlu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lus 44"/>
          <p:cNvSpPr/>
          <p:nvPr/>
        </p:nvSpPr>
        <p:spPr>
          <a:xfrm>
            <a:off x="6901769" y="3435061"/>
            <a:ext cx="556260" cy="545328"/>
          </a:xfrm>
          <a:prstGeom prst="mathPlu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lus 45"/>
          <p:cNvSpPr/>
          <p:nvPr/>
        </p:nvSpPr>
        <p:spPr>
          <a:xfrm>
            <a:off x="6165589" y="2224335"/>
            <a:ext cx="556260" cy="545328"/>
          </a:xfrm>
          <a:prstGeom prst="mathPlu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8324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210" y="3072814"/>
            <a:ext cx="10189492" cy="737577"/>
          </a:xfrm>
        </p:spPr>
        <p:txBody>
          <a:bodyPr>
            <a:normAutofit/>
          </a:bodyPr>
          <a:lstStyle/>
          <a:p>
            <a:pPr eaLnBrk="0" hangingPunct="0">
              <a:defRPr/>
            </a:pPr>
            <a:r>
              <a:rPr lang="en-US" sz="2800" dirty="0">
                <a:solidFill>
                  <a:schemeClr val="accent5">
                    <a:lumMod val="25000"/>
                  </a:schemeClr>
                </a:solidFill>
                <a:latin typeface="Arial" panose="020B0604020202020204" pitchFamily="34" charset="0"/>
                <a:cs typeface="Arial" panose="020B0604020202020204" pitchFamily="34" charset="0"/>
              </a:rPr>
              <a:t>2. </a:t>
            </a:r>
            <a:r>
              <a:rPr lang="en-US" sz="2800" dirty="0" err="1">
                <a:solidFill>
                  <a:schemeClr val="accent5">
                    <a:lumMod val="25000"/>
                  </a:schemeClr>
                </a:solidFill>
                <a:latin typeface="Arial" panose="020B0604020202020204" pitchFamily="34" charset="0"/>
                <a:cs typeface="Arial" panose="020B0604020202020204" pitchFamily="34" charset="0"/>
              </a:rPr>
              <a:t>RANCANGAN</a:t>
            </a:r>
            <a:r>
              <a:rPr lang="en-US" sz="2800" dirty="0">
                <a:solidFill>
                  <a:schemeClr val="accent5">
                    <a:lumMod val="25000"/>
                  </a:schemeClr>
                </a:solidFill>
                <a:latin typeface="Arial" panose="020B0604020202020204" pitchFamily="34" charset="0"/>
                <a:cs typeface="Arial" panose="020B0604020202020204" pitchFamily="34" charset="0"/>
              </a:rPr>
              <a:t> </a:t>
            </a:r>
            <a:r>
              <a:rPr lang="en-US" sz="2800" dirty="0" err="1">
                <a:solidFill>
                  <a:schemeClr val="accent5">
                    <a:lumMod val="25000"/>
                  </a:schemeClr>
                </a:solidFill>
                <a:latin typeface="Arial" panose="020B0604020202020204" pitchFamily="34" charset="0"/>
                <a:cs typeface="Arial" panose="020B0604020202020204" pitchFamily="34" charset="0"/>
              </a:rPr>
              <a:t>TEKNOKRATIK</a:t>
            </a:r>
            <a:r>
              <a:rPr lang="en-US" sz="2800" dirty="0">
                <a:solidFill>
                  <a:schemeClr val="accent5">
                    <a:lumMod val="25000"/>
                  </a:schemeClr>
                </a:solidFill>
                <a:latin typeface="Arial" panose="020B0604020202020204" pitchFamily="34" charset="0"/>
                <a:cs typeface="Arial" panose="020B0604020202020204" pitchFamily="34" charset="0"/>
              </a:rPr>
              <a:t> </a:t>
            </a:r>
            <a:r>
              <a:rPr lang="en-US" sz="2800" dirty="0" err="1">
                <a:solidFill>
                  <a:schemeClr val="accent5">
                    <a:lumMod val="25000"/>
                  </a:schemeClr>
                </a:solidFill>
                <a:latin typeface="Arial" panose="020B0604020202020204" pitchFamily="34" charset="0"/>
                <a:cs typeface="Arial" panose="020B0604020202020204" pitchFamily="34" charset="0"/>
              </a:rPr>
              <a:t>RPJMN</a:t>
            </a:r>
            <a:r>
              <a:rPr lang="en-US" sz="2800" dirty="0">
                <a:solidFill>
                  <a:schemeClr val="accent5">
                    <a:lumMod val="25000"/>
                  </a:schemeClr>
                </a:solidFill>
                <a:latin typeface="Arial" panose="020B0604020202020204" pitchFamily="34" charset="0"/>
                <a:cs typeface="Arial" panose="020B0604020202020204" pitchFamily="34" charset="0"/>
              </a:rPr>
              <a:t> 2020-2024</a:t>
            </a:r>
            <a:endParaRPr lang="id-ID" sz="2800" dirty="0">
              <a:solidFill>
                <a:schemeClr val="accent5">
                  <a:lumMod val="25000"/>
                </a:schemeClr>
              </a:solidFill>
              <a:latin typeface="Arial" panose="020B0604020202020204" pitchFamily="34" charset="0"/>
              <a:cs typeface="Arial" panose="020B0604020202020204" pitchFamily="34" charset="0"/>
            </a:endParaRP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17</a:t>
            </a:fld>
            <a:endParaRPr lang="en-US" dirty="0">
              <a:solidFill>
                <a:prstClr val="white"/>
              </a:solidFill>
            </a:endParaRPr>
          </a:p>
        </p:txBody>
      </p:sp>
    </p:spTree>
    <p:extLst>
      <p:ext uri="{BB962C8B-B14F-4D97-AF65-F5344CB8AC3E}">
        <p14:creationId xmlns:p14="http://schemas.microsoft.com/office/powerpoint/2010/main" val="586304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00E4149-057F-469A-8342-5FA0C7F2C878}"/>
              </a:ext>
            </a:extLst>
          </p:cNvPr>
          <p:cNvSpPr/>
          <p:nvPr/>
        </p:nvSpPr>
        <p:spPr>
          <a:xfrm>
            <a:off x="1142999" y="3419508"/>
            <a:ext cx="4028027" cy="291270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noProof="1"/>
          </a:p>
        </p:txBody>
      </p:sp>
      <p:sp>
        <p:nvSpPr>
          <p:cNvPr id="72" name="TextBox 71">
            <a:extLst>
              <a:ext uri="{FF2B5EF4-FFF2-40B4-BE49-F238E27FC236}">
                <a16:creationId xmlns:a16="http://schemas.microsoft.com/office/drawing/2014/main" id="{751AC6D0-3277-47D0-AC72-374ED6ED1BAE}"/>
              </a:ext>
            </a:extLst>
          </p:cNvPr>
          <p:cNvSpPr txBox="1"/>
          <p:nvPr/>
        </p:nvSpPr>
        <p:spPr>
          <a:xfrm>
            <a:off x="988091" y="1332328"/>
            <a:ext cx="4193509" cy="400006"/>
          </a:xfrm>
          <a:prstGeom prst="rect">
            <a:avLst/>
          </a:prstGeom>
          <a:noFill/>
        </p:spPr>
        <p:txBody>
          <a:bodyPr wrap="square" rtlCol="0">
            <a:spAutoFit/>
          </a:bodyPr>
          <a:lstStyle/>
          <a:p>
            <a:pPr algn="ctr"/>
            <a:r>
              <a:rPr lang="en-US" sz="1999" b="1" noProof="1">
                <a:solidFill>
                  <a:srgbClr val="142F4F"/>
                </a:solidFill>
                <a:latin typeface="Calibri Light" panose="020F0302020204030204" pitchFamily="34" charset="0"/>
                <a:cs typeface="Calibri Light" panose="020F0302020204030204" pitchFamily="34" charset="0"/>
              </a:rPr>
              <a:t>Pertumbuhan Ekonomi Stabil</a:t>
            </a:r>
          </a:p>
        </p:txBody>
      </p:sp>
      <p:cxnSp>
        <p:nvCxnSpPr>
          <p:cNvPr id="74" name="Straight Connector 73">
            <a:extLst>
              <a:ext uri="{FF2B5EF4-FFF2-40B4-BE49-F238E27FC236}">
                <a16:creationId xmlns:a16="http://schemas.microsoft.com/office/drawing/2014/main" id="{A96B8DE1-FFBA-4D81-9C67-D4977999C29C}"/>
              </a:ext>
            </a:extLst>
          </p:cNvPr>
          <p:cNvCxnSpPr/>
          <p:nvPr/>
        </p:nvCxnSpPr>
        <p:spPr>
          <a:xfrm>
            <a:off x="1283186" y="1286880"/>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CAA6F0E-ADBB-435A-9BDD-B7787EC3FA2B}"/>
              </a:ext>
            </a:extLst>
          </p:cNvPr>
          <p:cNvCxnSpPr/>
          <p:nvPr/>
        </p:nvCxnSpPr>
        <p:spPr>
          <a:xfrm>
            <a:off x="1283186" y="1793416"/>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2F6785B1-6216-485B-9695-E79F11419DD2}"/>
              </a:ext>
            </a:extLst>
          </p:cNvPr>
          <p:cNvSpPr txBox="1"/>
          <p:nvPr/>
        </p:nvSpPr>
        <p:spPr>
          <a:xfrm>
            <a:off x="1142999" y="3249292"/>
            <a:ext cx="4028025" cy="340430"/>
          </a:xfrm>
          <a:prstGeom prst="roundRect">
            <a:avLst/>
          </a:prstGeom>
          <a:solidFill>
            <a:srgbClr val="FFC000"/>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400" b="1" noProof="1">
                <a:latin typeface="Century Gothic" panose="020B0502020202020204" pitchFamily="34" charset="0"/>
              </a:rPr>
              <a:t>Pertumbuhan Ekonomi</a:t>
            </a:r>
          </a:p>
        </p:txBody>
      </p:sp>
      <p:sp>
        <p:nvSpPr>
          <p:cNvPr id="88" name="TextBox 87">
            <a:extLst>
              <a:ext uri="{FF2B5EF4-FFF2-40B4-BE49-F238E27FC236}">
                <a16:creationId xmlns:a16="http://schemas.microsoft.com/office/drawing/2014/main" id="{5D89656D-99FF-49FE-8872-178CCCE1AAB3}"/>
              </a:ext>
            </a:extLst>
          </p:cNvPr>
          <p:cNvSpPr txBox="1"/>
          <p:nvPr/>
        </p:nvSpPr>
        <p:spPr>
          <a:xfrm>
            <a:off x="1283185" y="1899751"/>
            <a:ext cx="4045591" cy="1200329"/>
          </a:xfrm>
          <a:prstGeom prst="rect">
            <a:avLst/>
          </a:prstGeom>
          <a:noFill/>
        </p:spPr>
        <p:txBody>
          <a:bodyPr wrap="square" rtlCol="0">
            <a:spAutoFit/>
          </a:bodyPr>
          <a:lstStyle/>
          <a:p>
            <a:r>
              <a:rPr lang="en-US" sz="1400" noProof="1">
                <a:latin typeface="Century Gothic" panose="020B0502020202020204" pitchFamily="34" charset="0"/>
              </a:rPr>
              <a:t>Pertumbuhan ekonomi </a:t>
            </a:r>
            <a:r>
              <a:rPr lang="en-US" sz="1400" b="1" noProof="1">
                <a:latin typeface="Century Gothic" panose="020B0502020202020204" pitchFamily="34" charset="0"/>
              </a:rPr>
              <a:t>2000-2016</a:t>
            </a:r>
            <a:r>
              <a:rPr lang="en-US" sz="1400" noProof="1">
                <a:latin typeface="Century Gothic" panose="020B0502020202020204" pitchFamily="34" charset="0"/>
              </a:rPr>
              <a:t> </a:t>
            </a:r>
            <a:r>
              <a:rPr lang="en-US" sz="1400" b="1" noProof="1">
                <a:latin typeface="Century Gothic" panose="020B0502020202020204" pitchFamily="34" charset="0"/>
              </a:rPr>
              <a:t>stabil</a:t>
            </a:r>
            <a:r>
              <a:rPr lang="en-US" sz="1400" noProof="1">
                <a:latin typeface="Century Gothic" panose="020B0502020202020204" pitchFamily="34" charset="0"/>
              </a:rPr>
              <a:t> pada rata-rata </a:t>
            </a:r>
            <a:r>
              <a:rPr lang="en-US" sz="1400" b="1" noProof="1">
                <a:latin typeface="Century Gothic" panose="020B0502020202020204" pitchFamily="34" charset="0"/>
              </a:rPr>
              <a:t>5.3%</a:t>
            </a:r>
          </a:p>
          <a:p>
            <a:endParaRPr lang="en-US" sz="1600" noProof="1">
              <a:latin typeface="Century Gothic" panose="020B0502020202020204" pitchFamily="34" charset="0"/>
            </a:endParaRPr>
          </a:p>
          <a:p>
            <a:pPr marL="285664" indent="-285664">
              <a:buFont typeface="Wingdings" panose="05000000000000000000" pitchFamily="2" charset="2"/>
              <a:buChar char="q"/>
            </a:pPr>
            <a:r>
              <a:rPr lang="en-US" sz="1400" noProof="1">
                <a:latin typeface="Century Gothic" panose="020B0502020202020204" pitchFamily="34" charset="0"/>
              </a:rPr>
              <a:t>Pertumbuhan ekonomi </a:t>
            </a:r>
            <a:r>
              <a:rPr lang="en-US" sz="1400" b="1" noProof="1">
                <a:latin typeface="Century Gothic" panose="020B0502020202020204" pitchFamily="34" charset="0"/>
              </a:rPr>
              <a:t>2017:  5,07 %      </a:t>
            </a:r>
          </a:p>
          <a:p>
            <a:r>
              <a:rPr lang="en-US" sz="1400" b="1" noProof="1">
                <a:latin typeface="Century Gothic" panose="020B0502020202020204" pitchFamily="34" charset="0"/>
              </a:rPr>
              <a:t>     </a:t>
            </a:r>
            <a:endParaRPr lang="en-US" sz="1600" noProof="1">
              <a:latin typeface="Century Gothic" panose="020B0502020202020204" pitchFamily="34" charset="0"/>
            </a:endParaRPr>
          </a:p>
        </p:txBody>
      </p:sp>
      <p:graphicFrame>
        <p:nvGraphicFramePr>
          <p:cNvPr id="49" name="Chart 48">
            <a:extLst>
              <a:ext uri="{FF2B5EF4-FFF2-40B4-BE49-F238E27FC236}">
                <a16:creationId xmlns:a16="http://schemas.microsoft.com/office/drawing/2014/main" id="{32AD6871-0E74-4671-899B-B352A7ABB1D0}"/>
              </a:ext>
            </a:extLst>
          </p:cNvPr>
          <p:cNvGraphicFramePr>
            <a:graphicFrameLocks/>
          </p:cNvGraphicFramePr>
          <p:nvPr>
            <p:extLst/>
          </p:nvPr>
        </p:nvGraphicFramePr>
        <p:xfrm>
          <a:off x="1142998" y="3581400"/>
          <a:ext cx="4028027" cy="2742486"/>
        </p:xfrm>
        <a:graphic>
          <a:graphicData uri="http://schemas.openxmlformats.org/drawingml/2006/chart">
            <c:chart xmlns:c="http://schemas.openxmlformats.org/drawingml/2006/chart" xmlns:r="http://schemas.openxmlformats.org/officeDocument/2006/relationships" r:id="rId3"/>
          </a:graphicData>
        </a:graphic>
      </p:graphicFrame>
      <p:sp>
        <p:nvSpPr>
          <p:cNvPr id="51" name="TextBox 50">
            <a:extLst>
              <a:ext uri="{FF2B5EF4-FFF2-40B4-BE49-F238E27FC236}">
                <a16:creationId xmlns:a16="http://schemas.microsoft.com/office/drawing/2014/main" id="{424DC998-0077-4C2C-8C17-40DEFF69AD06}"/>
              </a:ext>
            </a:extLst>
          </p:cNvPr>
          <p:cNvSpPr txBox="1"/>
          <p:nvPr/>
        </p:nvSpPr>
        <p:spPr>
          <a:xfrm>
            <a:off x="2058016" y="3742571"/>
            <a:ext cx="1142385" cy="369332"/>
          </a:xfrm>
          <a:prstGeom prst="rect">
            <a:avLst/>
          </a:prstGeom>
          <a:noFill/>
        </p:spPr>
        <p:txBody>
          <a:bodyPr wrap="square" rtlCol="0">
            <a:spAutoFit/>
          </a:bodyPr>
          <a:lstStyle/>
          <a:p>
            <a:pPr algn="ctr"/>
            <a:r>
              <a:rPr lang="en-US" sz="900" b="1" noProof="1">
                <a:latin typeface="Century Gothic" panose="020B0502020202020204" pitchFamily="34" charset="0"/>
              </a:rPr>
              <a:t>Rata-rata: 7.4%</a:t>
            </a:r>
          </a:p>
          <a:p>
            <a:pPr algn="ctr"/>
            <a:r>
              <a:rPr lang="en-US" sz="900" b="1" noProof="1">
                <a:latin typeface="Century Gothic" panose="020B0502020202020204" pitchFamily="34" charset="0"/>
              </a:rPr>
              <a:t>(1968-1997)</a:t>
            </a:r>
          </a:p>
        </p:txBody>
      </p:sp>
      <p:cxnSp>
        <p:nvCxnSpPr>
          <p:cNvPr id="52" name="Straight Connector 51">
            <a:extLst>
              <a:ext uri="{FF2B5EF4-FFF2-40B4-BE49-F238E27FC236}">
                <a16:creationId xmlns:a16="http://schemas.microsoft.com/office/drawing/2014/main" id="{0F80FA50-024C-4911-AB67-DA5683C5AB36}"/>
              </a:ext>
            </a:extLst>
          </p:cNvPr>
          <p:cNvCxnSpPr/>
          <p:nvPr/>
        </p:nvCxnSpPr>
        <p:spPr>
          <a:xfrm flipV="1">
            <a:off x="1741817" y="3933699"/>
            <a:ext cx="316199"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A4A6B470-A4BE-4307-AFB5-E2B09764AC5B}"/>
              </a:ext>
            </a:extLst>
          </p:cNvPr>
          <p:cNvCxnSpPr/>
          <p:nvPr/>
        </p:nvCxnSpPr>
        <p:spPr>
          <a:xfrm flipV="1">
            <a:off x="3209625" y="3933699"/>
            <a:ext cx="316199" cy="1"/>
          </a:xfrm>
          <a:prstGeom prst="line">
            <a:avLst/>
          </a:prstGeom>
          <a:ln w="28575"/>
        </p:spPr>
        <p:style>
          <a:lnRef idx="1">
            <a:schemeClr val="dk1"/>
          </a:lnRef>
          <a:fillRef idx="0">
            <a:schemeClr val="dk1"/>
          </a:fillRef>
          <a:effectRef idx="0">
            <a:schemeClr val="dk1"/>
          </a:effectRef>
          <a:fontRef idx="minor">
            <a:schemeClr val="tx1"/>
          </a:fontRef>
        </p:style>
      </p:cxnSp>
      <p:sp>
        <p:nvSpPr>
          <p:cNvPr id="54" name="TextBox 53">
            <a:extLst>
              <a:ext uri="{FF2B5EF4-FFF2-40B4-BE49-F238E27FC236}">
                <a16:creationId xmlns:a16="http://schemas.microsoft.com/office/drawing/2014/main" id="{52154988-A96C-4E6C-B902-FB6CB72A79B3}"/>
              </a:ext>
            </a:extLst>
          </p:cNvPr>
          <p:cNvSpPr txBox="1"/>
          <p:nvPr/>
        </p:nvSpPr>
        <p:spPr>
          <a:xfrm>
            <a:off x="3940574" y="4031564"/>
            <a:ext cx="1120027" cy="369332"/>
          </a:xfrm>
          <a:prstGeom prst="rect">
            <a:avLst/>
          </a:prstGeom>
          <a:noFill/>
        </p:spPr>
        <p:txBody>
          <a:bodyPr wrap="square" rtlCol="0">
            <a:spAutoFit/>
          </a:bodyPr>
          <a:lstStyle/>
          <a:p>
            <a:pPr algn="ctr"/>
            <a:r>
              <a:rPr lang="en-US" sz="900" b="1" noProof="1">
                <a:latin typeface="Century Gothic" panose="020B0502020202020204" pitchFamily="34" charset="0"/>
              </a:rPr>
              <a:t>Rata-rata: 5.3%</a:t>
            </a:r>
          </a:p>
          <a:p>
            <a:pPr algn="ctr"/>
            <a:r>
              <a:rPr lang="en-US" sz="900" b="1" noProof="1">
                <a:latin typeface="Century Gothic" panose="020B0502020202020204" pitchFamily="34" charset="0"/>
              </a:rPr>
              <a:t>(2000-2017)</a:t>
            </a:r>
          </a:p>
        </p:txBody>
      </p:sp>
      <p:cxnSp>
        <p:nvCxnSpPr>
          <p:cNvPr id="55" name="Straight Connector 54">
            <a:extLst>
              <a:ext uri="{FF2B5EF4-FFF2-40B4-BE49-F238E27FC236}">
                <a16:creationId xmlns:a16="http://schemas.microsoft.com/office/drawing/2014/main" id="{608A18A3-8EB5-48EE-8A13-EA1BF8A60D40}"/>
              </a:ext>
            </a:extLst>
          </p:cNvPr>
          <p:cNvCxnSpPr/>
          <p:nvPr/>
        </p:nvCxnSpPr>
        <p:spPr>
          <a:xfrm>
            <a:off x="3880500" y="4216230"/>
            <a:ext cx="1581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0FCD94F7-4512-4D10-8B95-5264B06A0E51}"/>
              </a:ext>
            </a:extLst>
          </p:cNvPr>
          <p:cNvCxnSpPr/>
          <p:nvPr/>
        </p:nvCxnSpPr>
        <p:spPr>
          <a:xfrm>
            <a:off x="4930358" y="4216230"/>
            <a:ext cx="1581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18" name="Chart 17">
            <a:extLst>
              <a:ext uri="{FF2B5EF4-FFF2-40B4-BE49-F238E27FC236}">
                <a16:creationId xmlns:a16="http://schemas.microsoft.com/office/drawing/2014/main" id="{DF318C63-FCA7-4CDA-9F92-5CBD42580BE3}"/>
              </a:ext>
            </a:extLst>
          </p:cNvPr>
          <p:cNvGraphicFramePr>
            <a:graphicFrameLocks/>
          </p:cNvGraphicFramePr>
          <p:nvPr>
            <p:extLst/>
          </p:nvPr>
        </p:nvGraphicFramePr>
        <p:xfrm>
          <a:off x="6781801" y="3742571"/>
          <a:ext cx="3973185" cy="2769728"/>
        </p:xfrm>
        <a:graphic>
          <a:graphicData uri="http://schemas.openxmlformats.org/drawingml/2006/chart">
            <c:chart xmlns:c="http://schemas.openxmlformats.org/drawingml/2006/chart" xmlns:r="http://schemas.openxmlformats.org/officeDocument/2006/relationships" r:id="rId4"/>
          </a:graphicData>
        </a:graphic>
      </p:graphicFrame>
      <p:sp>
        <p:nvSpPr>
          <p:cNvPr id="20" name="Rectangle 19">
            <a:extLst>
              <a:ext uri="{FF2B5EF4-FFF2-40B4-BE49-F238E27FC236}">
                <a16:creationId xmlns:a16="http://schemas.microsoft.com/office/drawing/2014/main" id="{564CD6C2-60DD-411A-B486-80E81DC88846}"/>
              </a:ext>
            </a:extLst>
          </p:cNvPr>
          <p:cNvSpPr/>
          <p:nvPr/>
        </p:nvSpPr>
        <p:spPr>
          <a:xfrm>
            <a:off x="6714154" y="3392986"/>
            <a:ext cx="4089884" cy="2997656"/>
          </a:xfrm>
          <a:prstGeom prst="rect">
            <a:avLst/>
          </a:prstGeom>
          <a:no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noProof="1"/>
          </a:p>
        </p:txBody>
      </p:sp>
      <p:sp>
        <p:nvSpPr>
          <p:cNvPr id="21" name="TextBox 20">
            <a:extLst>
              <a:ext uri="{FF2B5EF4-FFF2-40B4-BE49-F238E27FC236}">
                <a16:creationId xmlns:a16="http://schemas.microsoft.com/office/drawing/2014/main" id="{0B480FA9-8FB9-4BF9-B91F-F70AC0C16F76}"/>
              </a:ext>
            </a:extLst>
          </p:cNvPr>
          <p:cNvSpPr txBox="1"/>
          <p:nvPr/>
        </p:nvSpPr>
        <p:spPr>
          <a:xfrm>
            <a:off x="6726960" y="3218412"/>
            <a:ext cx="4089884" cy="340430"/>
          </a:xfrm>
          <a:prstGeom prst="roundRect">
            <a:avLst/>
          </a:prstGeom>
          <a:solidFill>
            <a:srgbClr val="996633"/>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400" b="1" noProof="1">
                <a:latin typeface="Century Gothic" panose="020B0502020202020204" pitchFamily="34" charset="0"/>
              </a:rPr>
              <a:t>PDB Potensial</a:t>
            </a:r>
          </a:p>
        </p:txBody>
      </p:sp>
      <p:sp>
        <p:nvSpPr>
          <p:cNvPr id="22" name="TextBox 21">
            <a:extLst>
              <a:ext uri="{FF2B5EF4-FFF2-40B4-BE49-F238E27FC236}">
                <a16:creationId xmlns:a16="http://schemas.microsoft.com/office/drawing/2014/main" id="{9A9025A2-39EC-4FAF-B64C-AE6BC6C2A2EC}"/>
              </a:ext>
            </a:extLst>
          </p:cNvPr>
          <p:cNvSpPr txBox="1"/>
          <p:nvPr/>
        </p:nvSpPr>
        <p:spPr>
          <a:xfrm>
            <a:off x="6633667" y="1299569"/>
            <a:ext cx="4089884" cy="400006"/>
          </a:xfrm>
          <a:prstGeom prst="rect">
            <a:avLst/>
          </a:prstGeom>
          <a:noFill/>
        </p:spPr>
        <p:txBody>
          <a:bodyPr wrap="square" rtlCol="0">
            <a:spAutoFit/>
          </a:bodyPr>
          <a:lstStyle/>
          <a:p>
            <a:pPr algn="ctr"/>
            <a:r>
              <a:rPr lang="en-US" sz="1999" b="1" noProof="1">
                <a:solidFill>
                  <a:srgbClr val="142F4F"/>
                </a:solidFill>
                <a:latin typeface="Calibri Light" panose="020F0302020204030204" pitchFamily="34" charset="0"/>
                <a:cs typeface="Calibri Light" panose="020F0302020204030204" pitchFamily="34" charset="0"/>
              </a:rPr>
              <a:t>PDB Potensial Belum Teroptimalkan</a:t>
            </a:r>
          </a:p>
        </p:txBody>
      </p:sp>
      <p:cxnSp>
        <p:nvCxnSpPr>
          <p:cNvPr id="23" name="Straight Connector 22">
            <a:extLst>
              <a:ext uri="{FF2B5EF4-FFF2-40B4-BE49-F238E27FC236}">
                <a16:creationId xmlns:a16="http://schemas.microsoft.com/office/drawing/2014/main" id="{9681082D-3224-4D68-876B-517D617252CC}"/>
              </a:ext>
            </a:extLst>
          </p:cNvPr>
          <p:cNvCxnSpPr/>
          <p:nvPr/>
        </p:nvCxnSpPr>
        <p:spPr>
          <a:xfrm>
            <a:off x="6896769" y="1245819"/>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6A00CF9-B606-455F-BD03-FBF4FF7A9F58}"/>
              </a:ext>
            </a:extLst>
          </p:cNvPr>
          <p:cNvCxnSpPr/>
          <p:nvPr/>
        </p:nvCxnSpPr>
        <p:spPr>
          <a:xfrm>
            <a:off x="6896769" y="1752355"/>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5DB050B-D2C5-4E23-A15C-99CA8A1B5FE3}"/>
              </a:ext>
            </a:extLst>
          </p:cNvPr>
          <p:cNvSpPr txBox="1"/>
          <p:nvPr/>
        </p:nvSpPr>
        <p:spPr>
          <a:xfrm>
            <a:off x="6863225" y="1858690"/>
            <a:ext cx="3734392" cy="1169551"/>
          </a:xfrm>
          <a:prstGeom prst="rect">
            <a:avLst/>
          </a:prstGeom>
          <a:noFill/>
        </p:spPr>
        <p:txBody>
          <a:bodyPr wrap="square" rtlCol="0">
            <a:spAutoFit/>
          </a:bodyPr>
          <a:lstStyle/>
          <a:p>
            <a:r>
              <a:rPr lang="en-US" sz="1400" noProof="1">
                <a:latin typeface="Century Gothic" panose="020B0502020202020204" pitchFamily="34" charset="0"/>
              </a:rPr>
              <a:t>Pertumbuhan ekonomi di tingkat 6% membutuhkan upaya meningkatkan PDB potensial</a:t>
            </a:r>
          </a:p>
          <a:p>
            <a:pPr marL="285664" indent="-285664">
              <a:buFont typeface="Wingdings" panose="05000000000000000000" pitchFamily="2" charset="2"/>
              <a:buChar char="q"/>
            </a:pPr>
            <a:r>
              <a:rPr lang="en-US" sz="1400" b="1" noProof="1">
                <a:latin typeface="Century Gothic" panose="020B0502020202020204" pitchFamily="34" charset="0"/>
              </a:rPr>
              <a:t>PDB Potensial 2016 target &gt; 6 %</a:t>
            </a:r>
          </a:p>
          <a:p>
            <a:r>
              <a:rPr lang="en-US" sz="1400" b="1" noProof="1">
                <a:latin typeface="Century Gothic" panose="020B0502020202020204" pitchFamily="34" charset="0"/>
              </a:rPr>
              <a:t>     </a:t>
            </a:r>
            <a:endParaRPr lang="en-US" sz="1600" noProof="1">
              <a:latin typeface="Century Gothic" panose="020B0502020202020204" pitchFamily="34" charset="0"/>
            </a:endParaRPr>
          </a:p>
        </p:txBody>
      </p:sp>
      <p:sp>
        <p:nvSpPr>
          <p:cNvPr id="26" name="TextBox 25">
            <a:extLst>
              <a:ext uri="{FF2B5EF4-FFF2-40B4-BE49-F238E27FC236}">
                <a16:creationId xmlns:a16="http://schemas.microsoft.com/office/drawing/2014/main" id="{2AB380DB-67F6-4C1C-9254-12DF3DBC3E25}"/>
              </a:ext>
            </a:extLst>
          </p:cNvPr>
          <p:cNvSpPr txBox="1"/>
          <p:nvPr/>
        </p:nvSpPr>
        <p:spPr>
          <a:xfrm>
            <a:off x="1142998" y="6410467"/>
            <a:ext cx="3634689" cy="253850"/>
          </a:xfrm>
          <a:prstGeom prst="rect">
            <a:avLst/>
          </a:prstGeom>
          <a:noFill/>
        </p:spPr>
        <p:txBody>
          <a:bodyPr wrap="square" rtlCol="0">
            <a:spAutoFit/>
          </a:bodyPr>
          <a:lstStyle/>
          <a:p>
            <a:r>
              <a:rPr lang="en-US" sz="1050" noProof="1">
                <a:latin typeface="Century Gothic" panose="020B0502020202020204" pitchFamily="34" charset="0"/>
              </a:rPr>
              <a:t>Sumber: BPS 2018, Perhitungan Bappenas, 2017</a:t>
            </a:r>
          </a:p>
        </p:txBody>
      </p:sp>
      <p:sp>
        <p:nvSpPr>
          <p:cNvPr id="27" name="Title 1">
            <a:extLst>
              <a:ext uri="{FF2B5EF4-FFF2-40B4-BE49-F238E27FC236}">
                <a16:creationId xmlns:a16="http://schemas.microsoft.com/office/drawing/2014/main" id="{2C875D53-363D-4DEE-82C0-C6647F85FD42}"/>
              </a:ext>
            </a:extLst>
          </p:cNvPr>
          <p:cNvSpPr txBox="1">
            <a:spLocks/>
          </p:cNvSpPr>
          <p:nvPr/>
        </p:nvSpPr>
        <p:spPr>
          <a:xfrm>
            <a:off x="988091" y="5042"/>
            <a:ext cx="10189492" cy="73757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200" b="1" i="0" kern="1200">
                <a:solidFill>
                  <a:schemeClr val="tx1"/>
                </a:solidFill>
                <a:latin typeface="Century Gothic" panose="020B0502020202020204" pitchFamily="34" charset="0"/>
                <a:ea typeface="+mj-ea"/>
                <a:cs typeface="+mj-cs"/>
              </a:defRPr>
            </a:lvl1pPr>
          </a:lstStyle>
          <a:p>
            <a:r>
              <a:rPr lang="en-US" sz="2800" noProof="1">
                <a:latin typeface="Cambria" panose="02040503050406030204" pitchFamily="18" charset="0"/>
                <a:ea typeface="Cambria" panose="02040503050406030204" pitchFamily="18" charset="0"/>
                <a:cs typeface="Arial" panose="020B0604020202020204" pitchFamily="34" charset="0"/>
              </a:rPr>
              <a:t>Isu Strategis Pembangunan (1/2)</a:t>
            </a:r>
            <a:br>
              <a:rPr lang="en-US" sz="2800" noProof="1">
                <a:latin typeface="Cambria" panose="02040503050406030204" pitchFamily="18" charset="0"/>
                <a:ea typeface="Cambria" panose="02040503050406030204" pitchFamily="18" charset="0"/>
                <a:cs typeface="Arial" panose="020B0604020202020204" pitchFamily="34" charset="0"/>
              </a:rPr>
            </a:br>
            <a:r>
              <a:rPr lang="en-US" sz="1800" noProof="1">
                <a:latin typeface="Cambria" panose="02040503050406030204" pitchFamily="18" charset="0"/>
                <a:ea typeface="Cambria" panose="02040503050406030204" pitchFamily="18" charset="0"/>
                <a:cs typeface="Arial" panose="020B0604020202020204" pitchFamily="34" charset="0"/>
              </a:rPr>
              <a:t>Pertumbuhan Ekonomi Masih Stabil Pada Rentang 5% Namun Memerlukan Percepata</a:t>
            </a:r>
            <a:r>
              <a:rPr lang="id-ID" sz="1800" noProof="1">
                <a:latin typeface="Cambria" panose="02040503050406030204" pitchFamily="18" charset="0"/>
                <a:ea typeface="Cambria" panose="02040503050406030204" pitchFamily="18" charset="0"/>
                <a:cs typeface="Arial" panose="020B0604020202020204" pitchFamily="34" charset="0"/>
              </a:rPr>
              <a:t>n</a:t>
            </a:r>
            <a:endParaRPr lang="en-US" sz="1800" noProof="1">
              <a:latin typeface="Cambria" panose="02040503050406030204" pitchFamily="18" charset="0"/>
              <a:ea typeface="Cambria" panose="02040503050406030204" pitchFamily="18"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18</a:t>
            </a:fld>
            <a:endParaRPr lang="en-US" dirty="0">
              <a:solidFill>
                <a:prstClr val="white"/>
              </a:solidFill>
            </a:endParaRPr>
          </a:p>
        </p:txBody>
      </p:sp>
    </p:spTree>
    <p:extLst>
      <p:ext uri="{BB962C8B-B14F-4D97-AF65-F5344CB8AC3E}">
        <p14:creationId xmlns:p14="http://schemas.microsoft.com/office/powerpoint/2010/main" val="311982890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24C2D02-2D65-4551-9680-438C093B9EB7}"/>
              </a:ext>
            </a:extLst>
          </p:cNvPr>
          <p:cNvCxnSpPr/>
          <p:nvPr/>
        </p:nvCxnSpPr>
        <p:spPr>
          <a:xfrm>
            <a:off x="4365870" y="1161716"/>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84743B4-367B-491C-A484-61F3ED6A6C6F}"/>
              </a:ext>
            </a:extLst>
          </p:cNvPr>
          <p:cNvCxnSpPr/>
          <p:nvPr/>
        </p:nvCxnSpPr>
        <p:spPr>
          <a:xfrm>
            <a:off x="4353843" y="1668252"/>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1CEE9C3D-4522-42D7-8EF3-7A28392CB5ED}"/>
              </a:ext>
            </a:extLst>
          </p:cNvPr>
          <p:cNvSpPr/>
          <p:nvPr/>
        </p:nvSpPr>
        <p:spPr>
          <a:xfrm>
            <a:off x="4272590" y="1739206"/>
            <a:ext cx="3696601" cy="1384995"/>
          </a:xfrm>
          <a:prstGeom prst="rect">
            <a:avLst/>
          </a:prstGeom>
        </p:spPr>
        <p:txBody>
          <a:bodyPr wrap="square">
            <a:spAutoFit/>
          </a:bodyPr>
          <a:lstStyle/>
          <a:p>
            <a:r>
              <a:rPr lang="en-US" sz="1400" noProof="1">
                <a:latin typeface="Century Gothic" panose="020B0502020202020204" pitchFamily="34" charset="0"/>
              </a:rPr>
              <a:t>Rasio Gini masih besar pada beberapa provinsi </a:t>
            </a:r>
            <a:r>
              <a:rPr lang="en-ID" sz="1400" noProof="1">
                <a:latin typeface="Century Gothic" panose="020B0502020202020204" pitchFamily="34" charset="0"/>
              </a:rPr>
              <a:t>(</a:t>
            </a:r>
            <a:r>
              <a:rPr lang="id-ID" sz="1400" noProof="1">
                <a:latin typeface="Century Gothic" panose="020B0502020202020204" pitchFamily="34" charset="0"/>
              </a:rPr>
              <a:t>West Java, Yogyakarta, Gorontalo, Southeast Sulawesi</a:t>
            </a:r>
            <a:r>
              <a:rPr lang="en-ID" sz="1400" noProof="1">
                <a:latin typeface="Century Gothic" panose="020B0502020202020204" pitchFamily="34" charset="0"/>
              </a:rPr>
              <a:t>):</a:t>
            </a:r>
          </a:p>
          <a:p>
            <a:pPr marL="285578" indent="-285578">
              <a:buFont typeface="Wingdings" panose="05000000000000000000" pitchFamily="2" charset="2"/>
              <a:buChar char="q"/>
            </a:pPr>
            <a:r>
              <a:rPr lang="en-US" sz="1400" noProof="1">
                <a:latin typeface="Century Gothic" panose="020B0502020202020204" pitchFamily="34" charset="0"/>
              </a:rPr>
              <a:t>Rata-rata nasional </a:t>
            </a:r>
            <a:r>
              <a:rPr lang="en-ID" sz="1400" b="1" noProof="1">
                <a:latin typeface="Century Gothic" panose="020B0502020202020204" pitchFamily="34" charset="0"/>
              </a:rPr>
              <a:t>201</a:t>
            </a:r>
            <a:r>
              <a:rPr lang="id-ID" sz="1400" b="1" noProof="1">
                <a:latin typeface="Century Gothic" panose="020B0502020202020204" pitchFamily="34" charset="0"/>
              </a:rPr>
              <a:t>8 (Mar</a:t>
            </a:r>
            <a:r>
              <a:rPr lang="en-US" sz="1400" b="1" noProof="1">
                <a:latin typeface="Century Gothic" panose="020B0502020202020204" pitchFamily="34" charset="0"/>
              </a:rPr>
              <a:t>et</a:t>
            </a:r>
            <a:r>
              <a:rPr lang="id-ID" sz="1400" b="1" noProof="1">
                <a:latin typeface="Century Gothic" panose="020B0502020202020204" pitchFamily="34" charset="0"/>
              </a:rPr>
              <a:t>) </a:t>
            </a:r>
            <a:r>
              <a:rPr lang="en-ID" sz="1400" b="1" noProof="1">
                <a:latin typeface="Century Gothic" panose="020B0502020202020204" pitchFamily="34" charset="0"/>
              </a:rPr>
              <a:t>: 0</a:t>
            </a:r>
            <a:r>
              <a:rPr lang="id-ID" sz="1400" b="1" noProof="1">
                <a:latin typeface="Century Gothic" panose="020B0502020202020204" pitchFamily="34" charset="0"/>
              </a:rPr>
              <a:t>.</a:t>
            </a:r>
            <a:r>
              <a:rPr lang="en-ID" sz="1400" b="1" noProof="1">
                <a:latin typeface="Century Gothic" panose="020B0502020202020204" pitchFamily="34" charset="0"/>
              </a:rPr>
              <a:t>3</a:t>
            </a:r>
            <a:r>
              <a:rPr lang="id-ID" sz="1400" b="1" noProof="1">
                <a:latin typeface="Century Gothic" panose="020B0502020202020204" pitchFamily="34" charset="0"/>
              </a:rPr>
              <a:t>89</a:t>
            </a:r>
            <a:r>
              <a:rPr lang="en-ID" sz="1400" b="1" noProof="1">
                <a:latin typeface="Century Gothic" panose="020B0502020202020204" pitchFamily="34" charset="0"/>
              </a:rPr>
              <a:t> </a:t>
            </a:r>
            <a:endParaRPr lang="id-ID" sz="1400" b="1" noProof="1">
              <a:latin typeface="Century Gothic" panose="020B0502020202020204" pitchFamily="34" charset="0"/>
            </a:endParaRPr>
          </a:p>
          <a:p>
            <a:pPr marL="285578" indent="-285578">
              <a:buFont typeface="Wingdings" panose="05000000000000000000" pitchFamily="2" charset="2"/>
              <a:buChar char="q"/>
            </a:pPr>
            <a:r>
              <a:rPr lang="id-ID" sz="1400" b="1" noProof="1">
                <a:latin typeface="Century Gothic" panose="020B0502020202020204" pitchFamily="34" charset="0"/>
              </a:rPr>
              <a:t>Target </a:t>
            </a:r>
            <a:r>
              <a:rPr lang="en-US" sz="1400" b="1" noProof="1">
                <a:latin typeface="Century Gothic" panose="020B0502020202020204" pitchFamily="34" charset="0"/>
              </a:rPr>
              <a:t>2019 </a:t>
            </a:r>
            <a:r>
              <a:rPr lang="id-ID" sz="1400" b="1" noProof="1">
                <a:latin typeface="Century Gothic" panose="020B0502020202020204" pitchFamily="34" charset="0"/>
              </a:rPr>
              <a:t>: </a:t>
            </a:r>
            <a:r>
              <a:rPr lang="en-US" sz="1400" b="1" noProof="1">
                <a:latin typeface="Century Gothic" panose="020B0502020202020204" pitchFamily="34" charset="0"/>
              </a:rPr>
              <a:t>0</a:t>
            </a:r>
            <a:r>
              <a:rPr lang="id-ID" sz="1400" b="1" noProof="1">
                <a:latin typeface="Century Gothic" panose="020B0502020202020204" pitchFamily="34" charset="0"/>
              </a:rPr>
              <a:t>.</a:t>
            </a:r>
            <a:r>
              <a:rPr lang="en-US" sz="1400" b="1" noProof="1">
                <a:latin typeface="Century Gothic" panose="020B0502020202020204" pitchFamily="34" charset="0"/>
              </a:rPr>
              <a:t>3</a:t>
            </a:r>
            <a:r>
              <a:rPr lang="id-ID" sz="1400" b="1" noProof="1">
                <a:latin typeface="Century Gothic" panose="020B0502020202020204" pitchFamily="34" charset="0"/>
              </a:rPr>
              <a:t>8 – 0.39</a:t>
            </a:r>
            <a:r>
              <a:rPr lang="en-US" sz="1400" b="1" noProof="1">
                <a:latin typeface="Century Gothic" panose="020B0502020202020204" pitchFamily="34" charset="0"/>
              </a:rPr>
              <a:t> (</a:t>
            </a:r>
            <a:r>
              <a:rPr lang="id-ID" sz="1400" b="1" noProof="1">
                <a:latin typeface="Century Gothic" panose="020B0502020202020204" pitchFamily="34" charset="0"/>
              </a:rPr>
              <a:t>RKP </a:t>
            </a:r>
            <a:r>
              <a:rPr lang="en-US" sz="1400" b="1" noProof="1">
                <a:latin typeface="Century Gothic" panose="020B0502020202020204" pitchFamily="34" charset="0"/>
              </a:rPr>
              <a:t>2019)</a:t>
            </a:r>
            <a:endParaRPr lang="en-ID" sz="1400" b="1" noProof="1">
              <a:latin typeface="Century Gothic" panose="020B0502020202020204" pitchFamily="34" charset="0"/>
            </a:endParaRPr>
          </a:p>
        </p:txBody>
      </p:sp>
      <p:cxnSp>
        <p:nvCxnSpPr>
          <p:cNvPr id="9" name="Straight Connector 8">
            <a:extLst>
              <a:ext uri="{FF2B5EF4-FFF2-40B4-BE49-F238E27FC236}">
                <a16:creationId xmlns:a16="http://schemas.microsoft.com/office/drawing/2014/main" id="{13A7C270-CB06-487C-8D07-0FAD450AB39E}"/>
              </a:ext>
            </a:extLst>
          </p:cNvPr>
          <p:cNvCxnSpPr/>
          <p:nvPr/>
        </p:nvCxnSpPr>
        <p:spPr>
          <a:xfrm>
            <a:off x="8197039" y="1161716"/>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189F4AC-D482-47C0-8CCF-99D845461412}"/>
              </a:ext>
            </a:extLst>
          </p:cNvPr>
          <p:cNvCxnSpPr/>
          <p:nvPr/>
        </p:nvCxnSpPr>
        <p:spPr>
          <a:xfrm>
            <a:off x="8197039" y="1663016"/>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4D31F0B-DD69-4BAB-A1E1-8D5B744EF509}"/>
              </a:ext>
            </a:extLst>
          </p:cNvPr>
          <p:cNvSpPr/>
          <p:nvPr/>
        </p:nvSpPr>
        <p:spPr>
          <a:xfrm>
            <a:off x="8085432" y="1708662"/>
            <a:ext cx="3939666" cy="1384995"/>
          </a:xfrm>
          <a:prstGeom prst="rect">
            <a:avLst/>
          </a:prstGeom>
        </p:spPr>
        <p:txBody>
          <a:bodyPr wrap="square">
            <a:spAutoFit/>
          </a:bodyPr>
          <a:lstStyle/>
          <a:p>
            <a:r>
              <a:rPr lang="en-US" sz="1400" noProof="1">
                <a:latin typeface="Century Gothic" panose="020B0502020202020204" pitchFamily="34" charset="0"/>
              </a:rPr>
              <a:t>Perekonomian masih berpusat di Jawa sehingga masih terjadi kesenjangan antar wilayah:</a:t>
            </a:r>
          </a:p>
          <a:p>
            <a:endParaRPr lang="en-ID" sz="1400" noProof="1">
              <a:latin typeface="Century Gothic" panose="020B0502020202020204" pitchFamily="34" charset="0"/>
            </a:endParaRPr>
          </a:p>
          <a:p>
            <a:pPr marL="285578" indent="-285578">
              <a:buFont typeface="Wingdings" panose="05000000000000000000" pitchFamily="2" charset="2"/>
              <a:buChar char="q"/>
            </a:pPr>
            <a:r>
              <a:rPr lang="en-US" sz="1400" noProof="1">
                <a:latin typeface="Century Gothic" panose="020B0502020202020204" pitchFamily="34" charset="0"/>
              </a:rPr>
              <a:t>Distribusi PDRB Nasional: Jawa </a:t>
            </a:r>
            <a:r>
              <a:rPr lang="en-US" sz="1400" b="1" noProof="1">
                <a:latin typeface="Century Gothic" panose="020B0502020202020204" pitchFamily="34" charset="0"/>
              </a:rPr>
              <a:t>2017 </a:t>
            </a:r>
            <a:r>
              <a:rPr lang="en-US" sz="1400" noProof="1">
                <a:latin typeface="Century Gothic" panose="020B0502020202020204" pitchFamily="34" charset="0"/>
              </a:rPr>
              <a:t>= </a:t>
            </a:r>
            <a:r>
              <a:rPr lang="en-US" sz="1400" b="1" noProof="1">
                <a:latin typeface="Century Gothic" panose="020B0502020202020204" pitchFamily="34" charset="0"/>
              </a:rPr>
              <a:t>58,50% </a:t>
            </a:r>
          </a:p>
        </p:txBody>
      </p:sp>
      <p:sp>
        <p:nvSpPr>
          <p:cNvPr id="14" name="Rectangle 13">
            <a:extLst>
              <a:ext uri="{FF2B5EF4-FFF2-40B4-BE49-F238E27FC236}">
                <a16:creationId xmlns:a16="http://schemas.microsoft.com/office/drawing/2014/main" id="{587560B7-15E5-4CDC-8F3F-0D4B6C95B758}"/>
              </a:ext>
            </a:extLst>
          </p:cNvPr>
          <p:cNvSpPr/>
          <p:nvPr/>
        </p:nvSpPr>
        <p:spPr>
          <a:xfrm>
            <a:off x="4186809" y="3436703"/>
            <a:ext cx="3711649" cy="2876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5" name="TextBox 14">
            <a:extLst>
              <a:ext uri="{FF2B5EF4-FFF2-40B4-BE49-F238E27FC236}">
                <a16:creationId xmlns:a16="http://schemas.microsoft.com/office/drawing/2014/main" id="{6A10CB44-2C35-4026-BB72-467A8A3D6237}"/>
              </a:ext>
            </a:extLst>
          </p:cNvPr>
          <p:cNvSpPr txBox="1"/>
          <p:nvPr/>
        </p:nvSpPr>
        <p:spPr>
          <a:xfrm>
            <a:off x="4186808" y="3216725"/>
            <a:ext cx="3711649" cy="340430"/>
          </a:xfrm>
          <a:prstGeom prst="roundRect">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400" b="1" dirty="0">
                <a:latin typeface="Century Gothic" panose="020B0502020202020204" pitchFamily="34" charset="0"/>
              </a:rPr>
              <a:t>Gini Ratio</a:t>
            </a:r>
          </a:p>
        </p:txBody>
      </p:sp>
      <p:sp>
        <p:nvSpPr>
          <p:cNvPr id="16" name="Rectangle 15">
            <a:extLst>
              <a:ext uri="{FF2B5EF4-FFF2-40B4-BE49-F238E27FC236}">
                <a16:creationId xmlns:a16="http://schemas.microsoft.com/office/drawing/2014/main" id="{88E422B5-B23C-454C-B378-772A37E0E9F0}"/>
              </a:ext>
            </a:extLst>
          </p:cNvPr>
          <p:cNvSpPr/>
          <p:nvPr/>
        </p:nvSpPr>
        <p:spPr>
          <a:xfrm>
            <a:off x="8181500" y="3413091"/>
            <a:ext cx="3843598" cy="289961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7" name="TextBox 16">
            <a:extLst>
              <a:ext uri="{FF2B5EF4-FFF2-40B4-BE49-F238E27FC236}">
                <a16:creationId xmlns:a16="http://schemas.microsoft.com/office/drawing/2014/main" id="{9EF08D60-9533-46F9-BFDB-13B254AF6EFE}"/>
              </a:ext>
            </a:extLst>
          </p:cNvPr>
          <p:cNvSpPr txBox="1"/>
          <p:nvPr/>
        </p:nvSpPr>
        <p:spPr>
          <a:xfrm>
            <a:off x="8181500" y="3200400"/>
            <a:ext cx="3843598" cy="340430"/>
          </a:xfrm>
          <a:prstGeom prst="round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400" b="1" dirty="0">
                <a:latin typeface="Century Gothic" panose="020B0502020202020204" pitchFamily="34" charset="0"/>
              </a:rPr>
              <a:t>GDP Distribution</a:t>
            </a:r>
          </a:p>
        </p:txBody>
      </p:sp>
      <p:cxnSp>
        <p:nvCxnSpPr>
          <p:cNvPr id="24" name="Straight Connector 23">
            <a:extLst>
              <a:ext uri="{FF2B5EF4-FFF2-40B4-BE49-F238E27FC236}">
                <a16:creationId xmlns:a16="http://schemas.microsoft.com/office/drawing/2014/main" id="{9ACF7B2E-EB15-4CF8-BBD6-0A12CB5BC407}"/>
              </a:ext>
            </a:extLst>
          </p:cNvPr>
          <p:cNvCxnSpPr/>
          <p:nvPr/>
        </p:nvCxnSpPr>
        <p:spPr>
          <a:xfrm>
            <a:off x="384310" y="1161716"/>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F52675E-1A89-48F1-B7D5-190B8ACA1783}"/>
              </a:ext>
            </a:extLst>
          </p:cNvPr>
          <p:cNvCxnSpPr/>
          <p:nvPr/>
        </p:nvCxnSpPr>
        <p:spPr>
          <a:xfrm>
            <a:off x="384310" y="1668252"/>
            <a:ext cx="3603321" cy="0"/>
          </a:xfrm>
          <a:prstGeom prst="line">
            <a:avLst/>
          </a:prstGeom>
          <a:ln w="38100">
            <a:solidFill>
              <a:srgbClr val="BFBFBF"/>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5445F2EB-6B00-4C44-8F06-B1FBC3D7B177}"/>
              </a:ext>
            </a:extLst>
          </p:cNvPr>
          <p:cNvSpPr/>
          <p:nvPr/>
        </p:nvSpPr>
        <p:spPr>
          <a:xfrm>
            <a:off x="325602" y="1789726"/>
            <a:ext cx="3603321" cy="954107"/>
          </a:xfrm>
          <a:prstGeom prst="rect">
            <a:avLst/>
          </a:prstGeom>
        </p:spPr>
        <p:txBody>
          <a:bodyPr wrap="square">
            <a:spAutoFit/>
          </a:bodyPr>
          <a:lstStyle/>
          <a:p>
            <a:r>
              <a:rPr lang="en-US" sz="1400" noProof="1">
                <a:latin typeface="Century Gothic" panose="020B0502020202020204" pitchFamily="34" charset="0"/>
              </a:rPr>
              <a:t>Kemiskinan terus menurun hingga </a:t>
            </a:r>
            <a:r>
              <a:rPr lang="en-US" sz="1400" i="1" noProof="1">
                <a:latin typeface="Century Gothic" panose="020B0502020202020204" pitchFamily="34" charset="0"/>
              </a:rPr>
              <a:t>single digit</a:t>
            </a:r>
            <a:r>
              <a:rPr lang="en-US" sz="1400" noProof="1">
                <a:latin typeface="Century Gothic" panose="020B0502020202020204" pitchFamily="34" charset="0"/>
              </a:rPr>
              <a:t>:</a:t>
            </a:r>
          </a:p>
          <a:p>
            <a:pPr marL="285578" indent="-285578">
              <a:buFont typeface="Wingdings" panose="05000000000000000000" pitchFamily="2" charset="2"/>
              <a:buChar char="q"/>
            </a:pPr>
            <a:r>
              <a:rPr lang="en-ID" sz="1400" b="1" noProof="1">
                <a:latin typeface="Century Gothic" panose="020B0502020202020204" pitchFamily="34" charset="0"/>
              </a:rPr>
              <a:t>Maret 201</a:t>
            </a:r>
            <a:r>
              <a:rPr lang="id-ID" sz="1400" b="1" noProof="1">
                <a:latin typeface="Century Gothic" panose="020B0502020202020204" pitchFamily="34" charset="0"/>
              </a:rPr>
              <a:t>8</a:t>
            </a:r>
            <a:r>
              <a:rPr lang="en-ID" sz="1400" b="1" noProof="1">
                <a:latin typeface="Century Gothic" panose="020B0502020202020204" pitchFamily="34" charset="0"/>
              </a:rPr>
              <a:t> : </a:t>
            </a:r>
            <a:r>
              <a:rPr lang="id-ID" sz="1400" b="1" noProof="1">
                <a:latin typeface="Century Gothic" panose="020B0502020202020204" pitchFamily="34" charset="0"/>
              </a:rPr>
              <a:t>9.8</a:t>
            </a:r>
            <a:r>
              <a:rPr lang="en-ID" sz="1400" b="1" noProof="1">
                <a:latin typeface="Century Gothic" panose="020B0502020202020204" pitchFamily="34" charset="0"/>
              </a:rPr>
              <a:t>%</a:t>
            </a:r>
            <a:endParaRPr lang="id-ID" sz="1400" b="1" noProof="1">
              <a:latin typeface="Century Gothic" panose="020B0502020202020204" pitchFamily="34" charset="0"/>
            </a:endParaRPr>
          </a:p>
          <a:p>
            <a:pPr marL="285578" indent="-285578">
              <a:buFont typeface="Wingdings" panose="05000000000000000000" pitchFamily="2" charset="2"/>
              <a:buChar char="q"/>
            </a:pPr>
            <a:r>
              <a:rPr lang="id-ID" sz="1400" b="1" noProof="1">
                <a:latin typeface="Century Gothic" panose="020B0502020202020204" pitchFamily="34" charset="0"/>
              </a:rPr>
              <a:t>Target </a:t>
            </a:r>
            <a:r>
              <a:rPr lang="en-US" sz="1400" b="1" noProof="1">
                <a:latin typeface="Century Gothic" panose="020B0502020202020204" pitchFamily="34" charset="0"/>
              </a:rPr>
              <a:t>2019</a:t>
            </a:r>
            <a:r>
              <a:rPr lang="id-ID" sz="1400" b="1" noProof="1">
                <a:latin typeface="Century Gothic" panose="020B0502020202020204" pitchFamily="34" charset="0"/>
              </a:rPr>
              <a:t>: 8.5</a:t>
            </a:r>
            <a:r>
              <a:rPr lang="en-US" sz="1400" b="1" noProof="1">
                <a:latin typeface="Century Gothic" panose="020B0502020202020204" pitchFamily="34" charset="0"/>
              </a:rPr>
              <a:t>%-</a:t>
            </a:r>
            <a:r>
              <a:rPr lang="id-ID" sz="1400" b="1" noProof="1">
                <a:latin typeface="Century Gothic" panose="020B0502020202020204" pitchFamily="34" charset="0"/>
              </a:rPr>
              <a:t>9.5</a:t>
            </a:r>
            <a:r>
              <a:rPr lang="en-US" sz="1400" b="1" noProof="1">
                <a:latin typeface="Century Gothic" panose="020B0502020202020204" pitchFamily="34" charset="0"/>
              </a:rPr>
              <a:t>% (</a:t>
            </a:r>
            <a:r>
              <a:rPr lang="id-ID" sz="1400" b="1" noProof="1">
                <a:latin typeface="Century Gothic" panose="020B0502020202020204" pitchFamily="34" charset="0"/>
              </a:rPr>
              <a:t>RKP </a:t>
            </a:r>
            <a:r>
              <a:rPr lang="en-US" sz="1400" b="1" noProof="1">
                <a:latin typeface="Century Gothic" panose="020B0502020202020204" pitchFamily="34" charset="0"/>
              </a:rPr>
              <a:t>2019)</a:t>
            </a:r>
            <a:endParaRPr lang="en-ID" sz="1400" b="1" noProof="1">
              <a:latin typeface="Century Gothic" panose="020B0502020202020204" pitchFamily="34" charset="0"/>
            </a:endParaRPr>
          </a:p>
        </p:txBody>
      </p:sp>
      <p:sp>
        <p:nvSpPr>
          <p:cNvPr id="29" name="TextBox 28">
            <a:extLst>
              <a:ext uri="{FF2B5EF4-FFF2-40B4-BE49-F238E27FC236}">
                <a16:creationId xmlns:a16="http://schemas.microsoft.com/office/drawing/2014/main" id="{BE49C063-8FB9-4162-A7AB-AC1E43FB7861}"/>
              </a:ext>
            </a:extLst>
          </p:cNvPr>
          <p:cNvSpPr txBox="1"/>
          <p:nvPr/>
        </p:nvSpPr>
        <p:spPr>
          <a:xfrm>
            <a:off x="217274" y="3245597"/>
            <a:ext cx="3711649" cy="340430"/>
          </a:xfrm>
          <a:prstGeom prst="roundRect">
            <a:avLst/>
          </a:prstGeom>
          <a:solidFill>
            <a:srgbClr val="996633"/>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400" b="1" dirty="0">
                <a:latin typeface="Century Gothic" panose="020B0502020202020204" pitchFamily="34" charset="0"/>
              </a:rPr>
              <a:t>Poverty Rate</a:t>
            </a:r>
          </a:p>
        </p:txBody>
      </p:sp>
      <p:graphicFrame>
        <p:nvGraphicFramePr>
          <p:cNvPr id="32" name="Chart 31">
            <a:extLst>
              <a:ext uri="{FF2B5EF4-FFF2-40B4-BE49-F238E27FC236}">
                <a16:creationId xmlns:a16="http://schemas.microsoft.com/office/drawing/2014/main" id="{DD79EB3A-3973-4B4B-B4B3-119D0FE95202}"/>
              </a:ext>
            </a:extLst>
          </p:cNvPr>
          <p:cNvGraphicFramePr>
            <a:graphicFrameLocks/>
          </p:cNvGraphicFramePr>
          <p:nvPr>
            <p:extLst/>
          </p:nvPr>
        </p:nvGraphicFramePr>
        <p:xfrm>
          <a:off x="8181500" y="3413091"/>
          <a:ext cx="3939665" cy="298762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60BE31EE-5CDE-4687-ABAC-FE259A58A54D}"/>
              </a:ext>
            </a:extLst>
          </p:cNvPr>
          <p:cNvSpPr txBox="1"/>
          <p:nvPr/>
        </p:nvSpPr>
        <p:spPr>
          <a:xfrm>
            <a:off x="1466229" y="5783737"/>
            <a:ext cx="1788299" cy="215444"/>
          </a:xfrm>
          <a:prstGeom prst="rect">
            <a:avLst/>
          </a:prstGeom>
          <a:solidFill>
            <a:schemeClr val="bg1"/>
          </a:solidFill>
        </p:spPr>
        <p:txBody>
          <a:bodyPr wrap="square" rtlCol="0">
            <a:spAutoFit/>
          </a:bodyPr>
          <a:lstStyle/>
          <a:p>
            <a:r>
              <a:rPr lang="en-US" sz="800" dirty="0">
                <a:latin typeface="Century Gothic" panose="020B0502020202020204" pitchFamily="34" charset="0"/>
              </a:rPr>
              <a:t>Number of poor people (</a:t>
            </a:r>
            <a:r>
              <a:rPr lang="en-US" sz="800" dirty="0" err="1">
                <a:latin typeface="Century Gothic" panose="020B0502020202020204" pitchFamily="34" charset="0"/>
              </a:rPr>
              <a:t>mio</a:t>
            </a:r>
            <a:r>
              <a:rPr lang="en-US" sz="800" dirty="0">
                <a:latin typeface="Century Gothic" panose="020B0502020202020204" pitchFamily="34" charset="0"/>
              </a:rPr>
              <a:t>) </a:t>
            </a:r>
          </a:p>
        </p:txBody>
      </p:sp>
      <p:sp>
        <p:nvSpPr>
          <p:cNvPr id="33" name="TextBox 32">
            <a:extLst>
              <a:ext uri="{FF2B5EF4-FFF2-40B4-BE49-F238E27FC236}">
                <a16:creationId xmlns:a16="http://schemas.microsoft.com/office/drawing/2014/main" id="{6C1B9CE2-BB1D-465E-973A-BFD9593F0822}"/>
              </a:ext>
            </a:extLst>
          </p:cNvPr>
          <p:cNvSpPr txBox="1"/>
          <p:nvPr/>
        </p:nvSpPr>
        <p:spPr>
          <a:xfrm>
            <a:off x="1466229" y="6003715"/>
            <a:ext cx="1788299" cy="215444"/>
          </a:xfrm>
          <a:prstGeom prst="rect">
            <a:avLst/>
          </a:prstGeom>
          <a:solidFill>
            <a:schemeClr val="bg1"/>
          </a:solidFill>
        </p:spPr>
        <p:txBody>
          <a:bodyPr wrap="square" rtlCol="0">
            <a:spAutoFit/>
          </a:bodyPr>
          <a:lstStyle/>
          <a:p>
            <a:r>
              <a:rPr lang="en-US" sz="800" dirty="0">
                <a:latin typeface="Century Gothic" panose="020B0502020202020204" pitchFamily="34" charset="0"/>
              </a:rPr>
              <a:t>Percentage of poor people</a:t>
            </a:r>
          </a:p>
        </p:txBody>
      </p:sp>
      <p:sp>
        <p:nvSpPr>
          <p:cNvPr id="34" name="TextBox 33">
            <a:extLst>
              <a:ext uri="{FF2B5EF4-FFF2-40B4-BE49-F238E27FC236}">
                <a16:creationId xmlns:a16="http://schemas.microsoft.com/office/drawing/2014/main" id="{AC8048ED-FD7B-48E7-AD0E-81388A4356EC}"/>
              </a:ext>
            </a:extLst>
          </p:cNvPr>
          <p:cNvSpPr txBox="1"/>
          <p:nvPr/>
        </p:nvSpPr>
        <p:spPr>
          <a:xfrm>
            <a:off x="9635015" y="6080971"/>
            <a:ext cx="420250" cy="200055"/>
          </a:xfrm>
          <a:prstGeom prst="rect">
            <a:avLst/>
          </a:prstGeom>
          <a:solidFill>
            <a:schemeClr val="bg1"/>
          </a:solidFill>
        </p:spPr>
        <p:txBody>
          <a:bodyPr wrap="square" rtlCol="0">
            <a:spAutoFit/>
          </a:bodyPr>
          <a:lstStyle/>
          <a:p>
            <a:r>
              <a:rPr lang="en-US" sz="700" dirty="0">
                <a:latin typeface="Century Gothic" panose="020B0502020202020204" pitchFamily="34" charset="0"/>
              </a:rPr>
              <a:t>Java </a:t>
            </a:r>
          </a:p>
        </p:txBody>
      </p:sp>
      <p:sp>
        <p:nvSpPr>
          <p:cNvPr id="35" name="TextBox 34">
            <a:extLst>
              <a:ext uri="{FF2B5EF4-FFF2-40B4-BE49-F238E27FC236}">
                <a16:creationId xmlns:a16="http://schemas.microsoft.com/office/drawing/2014/main" id="{88FB91E2-B766-423B-A8E5-FE1B2D4C06EF}"/>
              </a:ext>
            </a:extLst>
          </p:cNvPr>
          <p:cNvSpPr txBox="1"/>
          <p:nvPr/>
        </p:nvSpPr>
        <p:spPr>
          <a:xfrm>
            <a:off x="10170001" y="6102237"/>
            <a:ext cx="813431" cy="200055"/>
          </a:xfrm>
          <a:prstGeom prst="rect">
            <a:avLst/>
          </a:prstGeom>
          <a:solidFill>
            <a:schemeClr val="bg1"/>
          </a:solidFill>
        </p:spPr>
        <p:txBody>
          <a:bodyPr wrap="square" rtlCol="0">
            <a:spAutoFit/>
          </a:bodyPr>
          <a:lstStyle/>
          <a:p>
            <a:r>
              <a:rPr lang="en-US" sz="700" dirty="0">
                <a:latin typeface="Century Gothic" panose="020B0502020202020204" pitchFamily="34" charset="0"/>
              </a:rPr>
              <a:t>Outer Java </a:t>
            </a:r>
          </a:p>
        </p:txBody>
      </p:sp>
      <p:pic>
        <p:nvPicPr>
          <p:cNvPr id="36" name="Picture 35"/>
          <p:cNvPicPr>
            <a:picLocks noChangeAspect="1"/>
          </p:cNvPicPr>
          <p:nvPr/>
        </p:nvPicPr>
        <p:blipFill>
          <a:blip r:embed="rId3"/>
          <a:stretch>
            <a:fillRect/>
          </a:stretch>
        </p:blipFill>
        <p:spPr>
          <a:xfrm>
            <a:off x="172361" y="3707500"/>
            <a:ext cx="3739992" cy="2605203"/>
          </a:xfrm>
          <a:prstGeom prst="rect">
            <a:avLst/>
          </a:prstGeom>
        </p:spPr>
      </p:pic>
      <p:pic>
        <p:nvPicPr>
          <p:cNvPr id="18" name="Picture 17"/>
          <p:cNvPicPr>
            <a:picLocks noChangeAspect="1"/>
          </p:cNvPicPr>
          <p:nvPr/>
        </p:nvPicPr>
        <p:blipFill>
          <a:blip r:embed="rId4"/>
          <a:stretch>
            <a:fillRect/>
          </a:stretch>
        </p:blipFill>
        <p:spPr>
          <a:xfrm>
            <a:off x="4353843" y="3760173"/>
            <a:ext cx="3294732" cy="2420825"/>
          </a:xfrm>
          <a:prstGeom prst="rect">
            <a:avLst/>
          </a:prstGeom>
        </p:spPr>
      </p:pic>
      <p:sp>
        <p:nvSpPr>
          <p:cNvPr id="38" name="TextBox 37">
            <a:extLst>
              <a:ext uri="{FF2B5EF4-FFF2-40B4-BE49-F238E27FC236}">
                <a16:creationId xmlns:a16="http://schemas.microsoft.com/office/drawing/2014/main" id="{A880D606-75E9-4963-ACF5-91ED5948238C}"/>
              </a:ext>
            </a:extLst>
          </p:cNvPr>
          <p:cNvSpPr txBox="1"/>
          <p:nvPr/>
        </p:nvSpPr>
        <p:spPr>
          <a:xfrm>
            <a:off x="4058750" y="1207771"/>
            <a:ext cx="4193509" cy="400006"/>
          </a:xfrm>
          <a:prstGeom prst="rect">
            <a:avLst/>
          </a:prstGeom>
          <a:noFill/>
        </p:spPr>
        <p:txBody>
          <a:bodyPr wrap="square" rtlCol="0">
            <a:spAutoFit/>
          </a:bodyPr>
          <a:lstStyle/>
          <a:p>
            <a:pPr algn="ctr"/>
            <a:r>
              <a:rPr lang="en-US" sz="1999" b="1" noProof="1">
                <a:solidFill>
                  <a:srgbClr val="142F4F"/>
                </a:solidFill>
                <a:latin typeface="Calibri Light" panose="020F0302020204030204" pitchFamily="34" charset="0"/>
                <a:cs typeface="Calibri Light" panose="020F0302020204030204" pitchFamily="34" charset="0"/>
              </a:rPr>
              <a:t>Disparitas Perekonomian</a:t>
            </a:r>
          </a:p>
        </p:txBody>
      </p:sp>
      <p:sp>
        <p:nvSpPr>
          <p:cNvPr id="39" name="TextBox 38">
            <a:extLst>
              <a:ext uri="{FF2B5EF4-FFF2-40B4-BE49-F238E27FC236}">
                <a16:creationId xmlns:a16="http://schemas.microsoft.com/office/drawing/2014/main" id="{2B4690BC-04ED-404D-8363-1000731C71AE}"/>
              </a:ext>
            </a:extLst>
          </p:cNvPr>
          <p:cNvSpPr txBox="1"/>
          <p:nvPr/>
        </p:nvSpPr>
        <p:spPr>
          <a:xfrm>
            <a:off x="7945139" y="1192851"/>
            <a:ext cx="4193509" cy="400006"/>
          </a:xfrm>
          <a:prstGeom prst="rect">
            <a:avLst/>
          </a:prstGeom>
          <a:noFill/>
        </p:spPr>
        <p:txBody>
          <a:bodyPr wrap="square" rtlCol="0">
            <a:spAutoFit/>
          </a:bodyPr>
          <a:lstStyle/>
          <a:p>
            <a:pPr algn="ctr"/>
            <a:r>
              <a:rPr lang="en-US" sz="1999" b="1" noProof="1">
                <a:solidFill>
                  <a:srgbClr val="142F4F"/>
                </a:solidFill>
                <a:latin typeface="Calibri Light" panose="020F0302020204030204" pitchFamily="34" charset="0"/>
                <a:cs typeface="Calibri Light" panose="020F0302020204030204" pitchFamily="34" charset="0"/>
              </a:rPr>
              <a:t>Kesenjangan Antar Wilayah</a:t>
            </a:r>
          </a:p>
        </p:txBody>
      </p:sp>
      <p:sp>
        <p:nvSpPr>
          <p:cNvPr id="40" name="TextBox 39">
            <a:extLst>
              <a:ext uri="{FF2B5EF4-FFF2-40B4-BE49-F238E27FC236}">
                <a16:creationId xmlns:a16="http://schemas.microsoft.com/office/drawing/2014/main" id="{FED5669F-3ED2-4199-9A73-14A1DF84D448}"/>
              </a:ext>
            </a:extLst>
          </p:cNvPr>
          <p:cNvSpPr txBox="1"/>
          <p:nvPr/>
        </p:nvSpPr>
        <p:spPr>
          <a:xfrm>
            <a:off x="172361" y="1204984"/>
            <a:ext cx="4193509" cy="399981"/>
          </a:xfrm>
          <a:prstGeom prst="rect">
            <a:avLst/>
          </a:prstGeom>
          <a:noFill/>
        </p:spPr>
        <p:txBody>
          <a:bodyPr wrap="square" rtlCol="0">
            <a:spAutoFit/>
          </a:bodyPr>
          <a:lstStyle/>
          <a:p>
            <a:pPr algn="ctr"/>
            <a:r>
              <a:rPr lang="en-US" sz="1999" b="1" noProof="1">
                <a:solidFill>
                  <a:srgbClr val="142F4F"/>
                </a:solidFill>
                <a:latin typeface="Calibri Light" panose="020F0302020204030204" pitchFamily="34" charset="0"/>
                <a:cs typeface="Calibri Light" panose="020F0302020204030204" pitchFamily="34" charset="0"/>
              </a:rPr>
              <a:t>Penurunan Tingkat Kemiskinan</a:t>
            </a:r>
          </a:p>
        </p:txBody>
      </p:sp>
      <p:sp>
        <p:nvSpPr>
          <p:cNvPr id="28" name="Title 3">
            <a:extLst>
              <a:ext uri="{FF2B5EF4-FFF2-40B4-BE49-F238E27FC236}">
                <a16:creationId xmlns:a16="http://schemas.microsoft.com/office/drawing/2014/main" id="{09866246-D5AA-435D-BED7-3DE453211F88}"/>
              </a:ext>
            </a:extLst>
          </p:cNvPr>
          <p:cNvSpPr>
            <a:spLocks noGrp="1"/>
          </p:cNvSpPr>
          <p:nvPr>
            <p:ph type="title"/>
          </p:nvPr>
        </p:nvSpPr>
        <p:spPr>
          <a:xfrm>
            <a:off x="0" y="-53864"/>
            <a:ext cx="12211747" cy="972000"/>
          </a:xfrm>
        </p:spPr>
        <p:txBody>
          <a:bodyPr>
            <a:noAutofit/>
          </a:bodyPr>
          <a:lstStyle/>
          <a:p>
            <a:r>
              <a:rPr lang="en-US" sz="2800" noProof="1">
                <a:latin typeface="Cambria" panose="02040503050406030204" pitchFamily="18" charset="0"/>
                <a:ea typeface="Cambria" panose="02040503050406030204" pitchFamily="18" charset="0"/>
                <a:cs typeface="Arial" panose="020B0604020202020204" pitchFamily="34" charset="0"/>
              </a:rPr>
              <a:t>Isu Strategis Pembangunan (2/2)</a:t>
            </a:r>
            <a:br>
              <a:rPr lang="en-US" sz="2800" noProof="1">
                <a:latin typeface="Cambria" panose="02040503050406030204" pitchFamily="18" charset="0"/>
                <a:ea typeface="Cambria" panose="02040503050406030204" pitchFamily="18" charset="0"/>
                <a:cs typeface="Arial" panose="020B0604020202020204" pitchFamily="34" charset="0"/>
              </a:rPr>
            </a:br>
            <a:r>
              <a:rPr lang="en-US" sz="1800" noProof="1">
                <a:latin typeface="Cambria" panose="02040503050406030204" pitchFamily="18" charset="0"/>
                <a:ea typeface="Cambria" panose="02040503050406030204" pitchFamily="18" charset="0"/>
                <a:cs typeface="Arial" panose="020B0604020202020204" pitchFamily="34" charset="0"/>
              </a:rPr>
              <a:t>Pemerataan Pembangunan Perlu Dipercepat</a:t>
            </a:r>
          </a:p>
        </p:txBody>
      </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19</a:t>
            </a:fld>
            <a:endParaRPr lang="en-US" dirty="0">
              <a:solidFill>
                <a:prstClr val="white"/>
              </a:solidFill>
            </a:endParaRPr>
          </a:p>
        </p:txBody>
      </p:sp>
    </p:spTree>
    <p:extLst>
      <p:ext uri="{BB962C8B-B14F-4D97-AF65-F5344CB8AC3E}">
        <p14:creationId xmlns:p14="http://schemas.microsoft.com/office/powerpoint/2010/main" val="133089685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bject 31"/>
          <p:cNvSpPr/>
          <p:nvPr/>
        </p:nvSpPr>
        <p:spPr>
          <a:xfrm>
            <a:off x="700246" y="2617414"/>
            <a:ext cx="7954124" cy="3993508"/>
          </a:xfrm>
          <a:custGeom>
            <a:avLst/>
            <a:gdLst/>
            <a:ahLst/>
            <a:cxnLst/>
            <a:rect l="l" t="t" r="r" b="b"/>
            <a:pathLst>
              <a:path w="7954124" h="4089647">
                <a:moveTo>
                  <a:pt x="554157" y="4040118"/>
                </a:moveTo>
                <a:lnTo>
                  <a:pt x="1055487" y="3993631"/>
                </a:lnTo>
                <a:lnTo>
                  <a:pt x="1509398" y="3948051"/>
                </a:lnTo>
                <a:lnTo>
                  <a:pt x="1921298" y="3901246"/>
                </a:lnTo>
                <a:lnTo>
                  <a:pt x="2296598" y="3851079"/>
                </a:lnTo>
                <a:lnTo>
                  <a:pt x="2640707" y="3795417"/>
                </a:lnTo>
                <a:lnTo>
                  <a:pt x="2959033" y="3732127"/>
                </a:lnTo>
                <a:lnTo>
                  <a:pt x="3256986" y="3659072"/>
                </a:lnTo>
                <a:lnTo>
                  <a:pt x="3539975" y="3574121"/>
                </a:lnTo>
                <a:lnTo>
                  <a:pt x="3813410" y="3475137"/>
                </a:lnTo>
                <a:lnTo>
                  <a:pt x="4082699" y="3359987"/>
                </a:lnTo>
                <a:lnTo>
                  <a:pt x="4353252" y="3226538"/>
                </a:lnTo>
                <a:lnTo>
                  <a:pt x="4630478" y="3072653"/>
                </a:lnTo>
                <a:lnTo>
                  <a:pt x="4919786" y="2896200"/>
                </a:lnTo>
                <a:lnTo>
                  <a:pt x="5226585" y="2695044"/>
                </a:lnTo>
                <a:lnTo>
                  <a:pt x="5556285" y="2467051"/>
                </a:lnTo>
                <a:lnTo>
                  <a:pt x="5914295" y="2210086"/>
                </a:lnTo>
                <a:lnTo>
                  <a:pt x="6306024" y="1922016"/>
                </a:lnTo>
                <a:lnTo>
                  <a:pt x="6736881" y="1600706"/>
                </a:lnTo>
                <a:lnTo>
                  <a:pt x="7212276" y="1244022"/>
                </a:lnTo>
                <a:lnTo>
                  <a:pt x="7507551" y="1540338"/>
                </a:lnTo>
                <a:lnTo>
                  <a:pt x="7951227" y="9993"/>
                </a:lnTo>
                <a:lnTo>
                  <a:pt x="7917636" y="9993"/>
                </a:lnTo>
                <a:lnTo>
                  <a:pt x="6488730" y="401338"/>
                </a:lnTo>
                <a:lnTo>
                  <a:pt x="6744960" y="688901"/>
                </a:lnTo>
                <a:lnTo>
                  <a:pt x="6277448" y="1097856"/>
                </a:lnTo>
                <a:lnTo>
                  <a:pt x="5854001" y="1466359"/>
                </a:lnTo>
                <a:lnTo>
                  <a:pt x="5469559" y="1796959"/>
                </a:lnTo>
                <a:lnTo>
                  <a:pt x="5119064" y="2092209"/>
                </a:lnTo>
                <a:lnTo>
                  <a:pt x="4797457" y="2354657"/>
                </a:lnTo>
                <a:lnTo>
                  <a:pt x="4499679" y="2586855"/>
                </a:lnTo>
                <a:lnTo>
                  <a:pt x="4220672" y="2791353"/>
                </a:lnTo>
                <a:lnTo>
                  <a:pt x="3955377" y="2970701"/>
                </a:lnTo>
                <a:lnTo>
                  <a:pt x="3698736" y="3127451"/>
                </a:lnTo>
                <a:lnTo>
                  <a:pt x="3445689" y="3264153"/>
                </a:lnTo>
                <a:lnTo>
                  <a:pt x="3191177" y="3383358"/>
                </a:lnTo>
                <a:lnTo>
                  <a:pt x="2930143" y="3487615"/>
                </a:lnTo>
                <a:lnTo>
                  <a:pt x="2657528" y="3579476"/>
                </a:lnTo>
                <a:lnTo>
                  <a:pt x="2368271" y="3661490"/>
                </a:lnTo>
                <a:lnTo>
                  <a:pt x="2057316" y="3736210"/>
                </a:lnTo>
                <a:lnTo>
                  <a:pt x="1719603" y="3806185"/>
                </a:lnTo>
                <a:lnTo>
                  <a:pt x="1350074" y="3873965"/>
                </a:lnTo>
                <a:lnTo>
                  <a:pt x="943669" y="3942102"/>
                </a:lnTo>
                <a:lnTo>
                  <a:pt x="495331" y="4013146"/>
                </a:lnTo>
                <a:lnTo>
                  <a:pt x="873" y="4089512"/>
                </a:lnTo>
                <a:lnTo>
                  <a:pt x="1508" y="4089512"/>
                </a:lnTo>
                <a:lnTo>
                  <a:pt x="554157" y="4040118"/>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32" name="object 32"/>
          <p:cNvSpPr/>
          <p:nvPr/>
        </p:nvSpPr>
        <p:spPr>
          <a:xfrm>
            <a:off x="507937" y="6311332"/>
            <a:ext cx="322540"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801">
              <a:solidFill>
                <a:prstClr val="black"/>
              </a:solidFill>
            </a:endParaRPr>
          </a:p>
        </p:txBody>
      </p:sp>
      <p:sp>
        <p:nvSpPr>
          <p:cNvPr id="33" name="object 33"/>
          <p:cNvSpPr/>
          <p:nvPr/>
        </p:nvSpPr>
        <p:spPr>
          <a:xfrm>
            <a:off x="507937" y="6311332"/>
            <a:ext cx="322540" cy="322512"/>
          </a:xfrm>
          <a:custGeom>
            <a:avLst/>
            <a:gdLst/>
            <a:ahLst/>
            <a:cxnLst/>
            <a:rect l="l" t="t" r="r" b="b"/>
            <a:pathLst>
              <a:path w="322541" h="330276">
                <a:moveTo>
                  <a:pt x="0" y="165138"/>
                </a:moveTo>
                <a:lnTo>
                  <a:pt x="646" y="150250"/>
                </a:lnTo>
                <a:lnTo>
                  <a:pt x="2549" y="135733"/>
                </a:lnTo>
                <a:lnTo>
                  <a:pt x="5652" y="121642"/>
                </a:lnTo>
                <a:lnTo>
                  <a:pt x="9901" y="108035"/>
                </a:lnTo>
                <a:lnTo>
                  <a:pt x="15241" y="94968"/>
                </a:lnTo>
                <a:lnTo>
                  <a:pt x="21615" y="82498"/>
                </a:lnTo>
                <a:lnTo>
                  <a:pt x="28969" y="70681"/>
                </a:lnTo>
                <a:lnTo>
                  <a:pt x="37247" y="59574"/>
                </a:lnTo>
                <a:lnTo>
                  <a:pt x="46394" y="49234"/>
                </a:lnTo>
                <a:lnTo>
                  <a:pt x="56355" y="39717"/>
                </a:lnTo>
                <a:lnTo>
                  <a:pt x="67075" y="31080"/>
                </a:lnTo>
                <a:lnTo>
                  <a:pt x="78497" y="23380"/>
                </a:lnTo>
                <a:lnTo>
                  <a:pt x="90568" y="16673"/>
                </a:lnTo>
                <a:lnTo>
                  <a:pt x="103231" y="11016"/>
                </a:lnTo>
                <a:lnTo>
                  <a:pt x="116431" y="6465"/>
                </a:lnTo>
                <a:lnTo>
                  <a:pt x="130113" y="3078"/>
                </a:lnTo>
                <a:lnTo>
                  <a:pt x="144221" y="911"/>
                </a:lnTo>
                <a:lnTo>
                  <a:pt x="158701" y="20"/>
                </a:lnTo>
                <a:lnTo>
                  <a:pt x="161264" y="0"/>
                </a:lnTo>
                <a:lnTo>
                  <a:pt x="175803" y="662"/>
                </a:lnTo>
                <a:lnTo>
                  <a:pt x="189980" y="2610"/>
                </a:lnTo>
                <a:lnTo>
                  <a:pt x="203741" y="5788"/>
                </a:lnTo>
                <a:lnTo>
                  <a:pt x="217029" y="10139"/>
                </a:lnTo>
                <a:lnTo>
                  <a:pt x="229790" y="15606"/>
                </a:lnTo>
                <a:lnTo>
                  <a:pt x="241969" y="22134"/>
                </a:lnTo>
                <a:lnTo>
                  <a:pt x="253509" y="29664"/>
                </a:lnTo>
                <a:lnTo>
                  <a:pt x="264356" y="38141"/>
                </a:lnTo>
                <a:lnTo>
                  <a:pt x="274454" y="47507"/>
                </a:lnTo>
                <a:lnTo>
                  <a:pt x="283749" y="57707"/>
                </a:lnTo>
                <a:lnTo>
                  <a:pt x="292184" y="68684"/>
                </a:lnTo>
                <a:lnTo>
                  <a:pt x="299704" y="80380"/>
                </a:lnTo>
                <a:lnTo>
                  <a:pt x="306255" y="92739"/>
                </a:lnTo>
                <a:lnTo>
                  <a:pt x="311780" y="105705"/>
                </a:lnTo>
                <a:lnTo>
                  <a:pt x="316224" y="119221"/>
                </a:lnTo>
                <a:lnTo>
                  <a:pt x="319533" y="133231"/>
                </a:lnTo>
                <a:lnTo>
                  <a:pt x="321650" y="147677"/>
                </a:lnTo>
                <a:lnTo>
                  <a:pt x="322521" y="162503"/>
                </a:lnTo>
                <a:lnTo>
                  <a:pt x="322541" y="165138"/>
                </a:lnTo>
                <a:lnTo>
                  <a:pt x="321895" y="180025"/>
                </a:lnTo>
                <a:lnTo>
                  <a:pt x="319992" y="194541"/>
                </a:lnTo>
                <a:lnTo>
                  <a:pt x="316888" y="208632"/>
                </a:lnTo>
                <a:lnTo>
                  <a:pt x="312639" y="222238"/>
                </a:lnTo>
                <a:lnTo>
                  <a:pt x="307299" y="235305"/>
                </a:lnTo>
                <a:lnTo>
                  <a:pt x="300924" y="247775"/>
                </a:lnTo>
                <a:lnTo>
                  <a:pt x="293570" y="259591"/>
                </a:lnTo>
                <a:lnTo>
                  <a:pt x="285291" y="270698"/>
                </a:lnTo>
                <a:lnTo>
                  <a:pt x="276144" y="281038"/>
                </a:lnTo>
                <a:lnTo>
                  <a:pt x="266182" y="290555"/>
                </a:lnTo>
                <a:lnTo>
                  <a:pt x="255463" y="299192"/>
                </a:lnTo>
                <a:lnTo>
                  <a:pt x="244040" y="306892"/>
                </a:lnTo>
                <a:lnTo>
                  <a:pt x="231969" y="313599"/>
                </a:lnTo>
                <a:lnTo>
                  <a:pt x="219306" y="319257"/>
                </a:lnTo>
                <a:lnTo>
                  <a:pt x="206106" y="323808"/>
                </a:lnTo>
                <a:lnTo>
                  <a:pt x="192424" y="327195"/>
                </a:lnTo>
                <a:lnTo>
                  <a:pt x="178316" y="329363"/>
                </a:lnTo>
                <a:lnTo>
                  <a:pt x="163837" y="330255"/>
                </a:lnTo>
                <a:lnTo>
                  <a:pt x="161264" y="330276"/>
                </a:lnTo>
                <a:lnTo>
                  <a:pt x="146725" y="329614"/>
                </a:lnTo>
                <a:lnTo>
                  <a:pt x="132547" y="327665"/>
                </a:lnTo>
                <a:lnTo>
                  <a:pt x="118787" y="324487"/>
                </a:lnTo>
                <a:lnTo>
                  <a:pt x="105499" y="320135"/>
                </a:lnTo>
                <a:lnTo>
                  <a:pt x="92738" y="314668"/>
                </a:lnTo>
                <a:lnTo>
                  <a:pt x="80560" y="308140"/>
                </a:lnTo>
                <a:lnTo>
                  <a:pt x="69020" y="300609"/>
                </a:lnTo>
                <a:lnTo>
                  <a:pt x="58174" y="292132"/>
                </a:lnTo>
                <a:lnTo>
                  <a:pt x="48077" y="282764"/>
                </a:lnTo>
                <a:lnTo>
                  <a:pt x="38783" y="272564"/>
                </a:lnTo>
                <a:lnTo>
                  <a:pt x="30349" y="261587"/>
                </a:lnTo>
                <a:lnTo>
                  <a:pt x="22830" y="249890"/>
                </a:lnTo>
                <a:lnTo>
                  <a:pt x="16281" y="237530"/>
                </a:lnTo>
                <a:lnTo>
                  <a:pt x="10757" y="224563"/>
                </a:lnTo>
                <a:lnTo>
                  <a:pt x="6313" y="211046"/>
                </a:lnTo>
                <a:lnTo>
                  <a:pt x="3006" y="197036"/>
                </a:lnTo>
                <a:lnTo>
                  <a:pt x="889" y="182589"/>
                </a:lnTo>
                <a:lnTo>
                  <a:pt x="19" y="167762"/>
                </a:lnTo>
                <a:lnTo>
                  <a:pt x="0" y="165138"/>
                </a:lnTo>
                <a:close/>
              </a:path>
            </a:pathLst>
          </a:custGeom>
          <a:ln w="25399">
            <a:solidFill>
              <a:srgbClr val="FFFFFF"/>
            </a:solidFill>
          </a:ln>
        </p:spPr>
        <p:txBody>
          <a:bodyPr wrap="square" lIns="0" tIns="0" rIns="0" bIns="0" rtlCol="0">
            <a:noAutofit/>
          </a:bodyPr>
          <a:lstStyle/>
          <a:p>
            <a:endParaRPr sz="1801">
              <a:solidFill>
                <a:prstClr val="black"/>
              </a:solidFill>
            </a:endParaRPr>
          </a:p>
        </p:txBody>
      </p:sp>
      <p:sp>
        <p:nvSpPr>
          <p:cNvPr id="34" name="object 34"/>
          <p:cNvSpPr/>
          <p:nvPr/>
        </p:nvSpPr>
        <p:spPr>
          <a:xfrm>
            <a:off x="2831902" y="5957579"/>
            <a:ext cx="322540"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801">
              <a:solidFill>
                <a:prstClr val="black"/>
              </a:solidFill>
            </a:endParaRPr>
          </a:p>
        </p:txBody>
      </p:sp>
      <p:sp>
        <p:nvSpPr>
          <p:cNvPr id="35" name="object 35"/>
          <p:cNvSpPr/>
          <p:nvPr/>
        </p:nvSpPr>
        <p:spPr>
          <a:xfrm>
            <a:off x="5828881" y="4309019"/>
            <a:ext cx="322540" cy="322512"/>
          </a:xfrm>
          <a:custGeom>
            <a:avLst/>
            <a:gdLst/>
            <a:ahLst/>
            <a:cxnLst/>
            <a:rect l="l" t="t" r="r" b="b"/>
            <a:pathLst>
              <a:path w="322541" h="330276">
                <a:moveTo>
                  <a:pt x="0" y="165138"/>
                </a:moveTo>
                <a:lnTo>
                  <a:pt x="889" y="182589"/>
                </a:lnTo>
                <a:lnTo>
                  <a:pt x="3006" y="197036"/>
                </a:lnTo>
                <a:lnTo>
                  <a:pt x="6313" y="211046"/>
                </a:lnTo>
                <a:lnTo>
                  <a:pt x="10757" y="224563"/>
                </a:lnTo>
                <a:lnTo>
                  <a:pt x="16281" y="237530"/>
                </a:lnTo>
                <a:lnTo>
                  <a:pt x="22830" y="249890"/>
                </a:lnTo>
                <a:lnTo>
                  <a:pt x="30349" y="261587"/>
                </a:lnTo>
                <a:lnTo>
                  <a:pt x="38783" y="272564"/>
                </a:lnTo>
                <a:lnTo>
                  <a:pt x="48077" y="282764"/>
                </a:lnTo>
                <a:lnTo>
                  <a:pt x="58174" y="292132"/>
                </a:lnTo>
                <a:lnTo>
                  <a:pt x="69020" y="300609"/>
                </a:lnTo>
                <a:lnTo>
                  <a:pt x="80560" y="308140"/>
                </a:lnTo>
                <a:lnTo>
                  <a:pt x="92738" y="314668"/>
                </a:lnTo>
                <a:lnTo>
                  <a:pt x="105499" y="320135"/>
                </a:lnTo>
                <a:lnTo>
                  <a:pt x="118787" y="324487"/>
                </a:lnTo>
                <a:lnTo>
                  <a:pt x="132547" y="327665"/>
                </a:lnTo>
                <a:lnTo>
                  <a:pt x="146725" y="329614"/>
                </a:lnTo>
                <a:lnTo>
                  <a:pt x="161264" y="330276"/>
                </a:lnTo>
                <a:lnTo>
                  <a:pt x="163837" y="330255"/>
                </a:lnTo>
                <a:lnTo>
                  <a:pt x="178316" y="329363"/>
                </a:lnTo>
                <a:lnTo>
                  <a:pt x="192424" y="327195"/>
                </a:lnTo>
                <a:lnTo>
                  <a:pt x="206106" y="323808"/>
                </a:lnTo>
                <a:lnTo>
                  <a:pt x="219306" y="319257"/>
                </a:lnTo>
                <a:lnTo>
                  <a:pt x="231969" y="313599"/>
                </a:lnTo>
                <a:lnTo>
                  <a:pt x="244040" y="306892"/>
                </a:lnTo>
                <a:lnTo>
                  <a:pt x="255463" y="299192"/>
                </a:lnTo>
                <a:lnTo>
                  <a:pt x="266182" y="290555"/>
                </a:lnTo>
                <a:lnTo>
                  <a:pt x="276144" y="281038"/>
                </a:lnTo>
                <a:lnTo>
                  <a:pt x="285291" y="270698"/>
                </a:lnTo>
                <a:lnTo>
                  <a:pt x="293570" y="259591"/>
                </a:lnTo>
                <a:lnTo>
                  <a:pt x="300924" y="247775"/>
                </a:lnTo>
                <a:lnTo>
                  <a:pt x="307299" y="235305"/>
                </a:lnTo>
                <a:lnTo>
                  <a:pt x="312639" y="222238"/>
                </a:lnTo>
                <a:lnTo>
                  <a:pt x="316888" y="208632"/>
                </a:lnTo>
                <a:lnTo>
                  <a:pt x="319992" y="194541"/>
                </a:lnTo>
                <a:lnTo>
                  <a:pt x="321895" y="180025"/>
                </a:lnTo>
                <a:lnTo>
                  <a:pt x="322541" y="165138"/>
                </a:lnTo>
                <a:lnTo>
                  <a:pt x="322521" y="162503"/>
                </a:lnTo>
                <a:lnTo>
                  <a:pt x="321650" y="147677"/>
                </a:lnTo>
                <a:lnTo>
                  <a:pt x="319533" y="133231"/>
                </a:lnTo>
                <a:lnTo>
                  <a:pt x="316224" y="119221"/>
                </a:lnTo>
                <a:lnTo>
                  <a:pt x="311780" y="105705"/>
                </a:lnTo>
                <a:lnTo>
                  <a:pt x="306255" y="92739"/>
                </a:lnTo>
                <a:lnTo>
                  <a:pt x="299704" y="80380"/>
                </a:lnTo>
                <a:lnTo>
                  <a:pt x="292184" y="68684"/>
                </a:lnTo>
                <a:lnTo>
                  <a:pt x="283749" y="57707"/>
                </a:lnTo>
                <a:lnTo>
                  <a:pt x="274454" y="47507"/>
                </a:lnTo>
                <a:lnTo>
                  <a:pt x="264356" y="38141"/>
                </a:lnTo>
                <a:lnTo>
                  <a:pt x="253509" y="29664"/>
                </a:lnTo>
                <a:lnTo>
                  <a:pt x="241969" y="22134"/>
                </a:lnTo>
                <a:lnTo>
                  <a:pt x="229790" y="15606"/>
                </a:lnTo>
                <a:lnTo>
                  <a:pt x="217029" y="10139"/>
                </a:lnTo>
                <a:lnTo>
                  <a:pt x="203741" y="5788"/>
                </a:lnTo>
                <a:lnTo>
                  <a:pt x="189980" y="2610"/>
                </a:lnTo>
                <a:lnTo>
                  <a:pt x="175803" y="662"/>
                </a:lnTo>
                <a:lnTo>
                  <a:pt x="161264" y="0"/>
                </a:lnTo>
                <a:lnTo>
                  <a:pt x="158701" y="20"/>
                </a:lnTo>
                <a:lnTo>
                  <a:pt x="144221" y="911"/>
                </a:lnTo>
                <a:lnTo>
                  <a:pt x="130113" y="3078"/>
                </a:lnTo>
                <a:lnTo>
                  <a:pt x="116431" y="6465"/>
                </a:lnTo>
                <a:lnTo>
                  <a:pt x="103231" y="11016"/>
                </a:lnTo>
                <a:lnTo>
                  <a:pt x="90568" y="16673"/>
                </a:lnTo>
                <a:lnTo>
                  <a:pt x="78497" y="23380"/>
                </a:lnTo>
                <a:lnTo>
                  <a:pt x="67075" y="31080"/>
                </a:lnTo>
                <a:lnTo>
                  <a:pt x="56355" y="39717"/>
                </a:lnTo>
                <a:lnTo>
                  <a:pt x="46394" y="49234"/>
                </a:lnTo>
                <a:lnTo>
                  <a:pt x="37247" y="59574"/>
                </a:lnTo>
                <a:lnTo>
                  <a:pt x="28969" y="70681"/>
                </a:lnTo>
                <a:lnTo>
                  <a:pt x="21615" y="82498"/>
                </a:lnTo>
                <a:lnTo>
                  <a:pt x="15241" y="94968"/>
                </a:lnTo>
                <a:lnTo>
                  <a:pt x="9901" y="108035"/>
                </a:lnTo>
                <a:lnTo>
                  <a:pt x="5652" y="121642"/>
                </a:lnTo>
                <a:lnTo>
                  <a:pt x="2549" y="135733"/>
                </a:lnTo>
                <a:lnTo>
                  <a:pt x="646" y="150250"/>
                </a:lnTo>
                <a:lnTo>
                  <a:pt x="0" y="165138"/>
                </a:lnTo>
                <a:close/>
              </a:path>
            </a:pathLst>
          </a:custGeom>
          <a:solidFill>
            <a:srgbClr val="F69428"/>
          </a:solidFill>
        </p:spPr>
        <p:txBody>
          <a:bodyPr wrap="square" lIns="0" tIns="0" rIns="0" bIns="0" rtlCol="0">
            <a:noAutofit/>
          </a:bodyPr>
          <a:lstStyle/>
          <a:p>
            <a:endParaRPr sz="1801">
              <a:solidFill>
                <a:prstClr val="black"/>
              </a:solidFill>
            </a:endParaRPr>
          </a:p>
        </p:txBody>
      </p:sp>
      <p:sp>
        <p:nvSpPr>
          <p:cNvPr id="37" name="object 37"/>
          <p:cNvSpPr/>
          <p:nvPr/>
        </p:nvSpPr>
        <p:spPr>
          <a:xfrm flipH="1">
            <a:off x="2953701" y="3545794"/>
            <a:ext cx="45719" cy="2470171"/>
          </a:xfrm>
          <a:custGeom>
            <a:avLst/>
            <a:gdLst/>
            <a:ahLst/>
            <a:cxnLst/>
            <a:rect l="l" t="t" r="r" b="b"/>
            <a:pathLst>
              <a:path h="1865376">
                <a:moveTo>
                  <a:pt x="0" y="1865376"/>
                </a:moveTo>
                <a:lnTo>
                  <a:pt x="0" y="0"/>
                </a:lnTo>
              </a:path>
            </a:pathLst>
          </a:custGeom>
          <a:ln w="25400">
            <a:solidFill>
              <a:srgbClr val="F69428"/>
            </a:solidFill>
          </a:ln>
        </p:spPr>
        <p:txBody>
          <a:bodyPr wrap="square" lIns="0" tIns="0" rIns="0" bIns="0" rtlCol="0">
            <a:noAutofit/>
          </a:bodyPr>
          <a:lstStyle/>
          <a:p>
            <a:endParaRPr sz="1801">
              <a:solidFill>
                <a:prstClr val="black"/>
              </a:solidFill>
            </a:endParaRPr>
          </a:p>
        </p:txBody>
      </p:sp>
      <p:sp>
        <p:nvSpPr>
          <p:cNvPr id="38" name="object 38"/>
          <p:cNvSpPr/>
          <p:nvPr/>
        </p:nvSpPr>
        <p:spPr>
          <a:xfrm>
            <a:off x="5987034" y="1616559"/>
            <a:ext cx="77076" cy="2708590"/>
          </a:xfrm>
          <a:custGeom>
            <a:avLst/>
            <a:gdLst/>
            <a:ahLst/>
            <a:cxnLst/>
            <a:rect l="l" t="t" r="r" b="b"/>
            <a:pathLst>
              <a:path h="3267062">
                <a:moveTo>
                  <a:pt x="0" y="3267062"/>
                </a:moveTo>
                <a:lnTo>
                  <a:pt x="0" y="0"/>
                </a:lnTo>
              </a:path>
            </a:pathLst>
          </a:custGeom>
          <a:ln w="25400">
            <a:solidFill>
              <a:srgbClr val="F69428"/>
            </a:solidFill>
          </a:ln>
        </p:spPr>
        <p:txBody>
          <a:bodyPr wrap="square" lIns="0" tIns="0" rIns="0" bIns="0" rtlCol="0">
            <a:noAutofit/>
          </a:bodyPr>
          <a:lstStyle/>
          <a:p>
            <a:endParaRPr sz="1801">
              <a:solidFill>
                <a:prstClr val="black"/>
              </a:solidFill>
            </a:endParaRPr>
          </a:p>
        </p:txBody>
      </p:sp>
      <p:sp>
        <p:nvSpPr>
          <p:cNvPr id="40" name="object 40"/>
          <p:cNvSpPr/>
          <p:nvPr/>
        </p:nvSpPr>
        <p:spPr>
          <a:xfrm>
            <a:off x="779302" y="4753656"/>
            <a:ext cx="747180" cy="762805"/>
          </a:xfrm>
          <a:custGeom>
            <a:avLst/>
            <a:gdLst/>
            <a:ahLst/>
            <a:cxnLst/>
            <a:rect l="l" t="t" r="r" b="b"/>
            <a:pathLst>
              <a:path w="747180" h="781170">
                <a:moveTo>
                  <a:pt x="633107" y="781168"/>
                </a:moveTo>
                <a:lnTo>
                  <a:pt x="647871" y="781150"/>
                </a:lnTo>
                <a:lnTo>
                  <a:pt x="662628" y="781114"/>
                </a:lnTo>
                <a:lnTo>
                  <a:pt x="677377" y="781059"/>
                </a:lnTo>
                <a:lnTo>
                  <a:pt x="692116" y="780982"/>
                </a:lnTo>
                <a:lnTo>
                  <a:pt x="706844" y="780881"/>
                </a:lnTo>
                <a:lnTo>
                  <a:pt x="721559" y="780753"/>
                </a:lnTo>
                <a:lnTo>
                  <a:pt x="725558" y="780861"/>
                </a:lnTo>
                <a:lnTo>
                  <a:pt x="738584" y="779863"/>
                </a:lnTo>
                <a:lnTo>
                  <a:pt x="745256" y="769995"/>
                </a:lnTo>
                <a:lnTo>
                  <a:pt x="745256" y="719619"/>
                </a:lnTo>
                <a:lnTo>
                  <a:pt x="745190" y="719218"/>
                </a:lnTo>
                <a:lnTo>
                  <a:pt x="740061" y="707405"/>
                </a:lnTo>
                <a:lnTo>
                  <a:pt x="739136" y="706464"/>
                </a:lnTo>
                <a:lnTo>
                  <a:pt x="734511" y="706464"/>
                </a:lnTo>
                <a:lnTo>
                  <a:pt x="732047" y="706515"/>
                </a:lnTo>
                <a:lnTo>
                  <a:pt x="721251" y="700003"/>
                </a:lnTo>
                <a:lnTo>
                  <a:pt x="719709" y="685776"/>
                </a:lnTo>
                <a:lnTo>
                  <a:pt x="719706" y="684815"/>
                </a:lnTo>
                <a:lnTo>
                  <a:pt x="719350" y="672106"/>
                </a:lnTo>
                <a:lnTo>
                  <a:pt x="719709" y="659446"/>
                </a:lnTo>
                <a:lnTo>
                  <a:pt x="719805" y="656320"/>
                </a:lnTo>
                <a:lnTo>
                  <a:pt x="715368" y="644527"/>
                </a:lnTo>
                <a:lnTo>
                  <a:pt x="702133" y="641579"/>
                </a:lnTo>
                <a:lnTo>
                  <a:pt x="697711" y="641551"/>
                </a:lnTo>
                <a:lnTo>
                  <a:pt x="684997" y="641305"/>
                </a:lnTo>
                <a:lnTo>
                  <a:pt x="672189" y="641164"/>
                </a:lnTo>
                <a:lnTo>
                  <a:pt x="659579" y="641579"/>
                </a:lnTo>
                <a:lnTo>
                  <a:pt x="659068" y="641576"/>
                </a:lnTo>
                <a:lnTo>
                  <a:pt x="645825" y="636989"/>
                </a:lnTo>
                <a:lnTo>
                  <a:pt x="642003" y="622771"/>
                </a:lnTo>
                <a:lnTo>
                  <a:pt x="642003" y="400845"/>
                </a:lnTo>
                <a:lnTo>
                  <a:pt x="642051" y="398386"/>
                </a:lnTo>
                <a:lnTo>
                  <a:pt x="646123" y="385561"/>
                </a:lnTo>
                <a:lnTo>
                  <a:pt x="659579" y="382037"/>
                </a:lnTo>
                <a:lnTo>
                  <a:pt x="665749" y="382220"/>
                </a:lnTo>
                <a:lnTo>
                  <a:pt x="675713" y="376505"/>
                </a:lnTo>
                <a:lnTo>
                  <a:pt x="678081" y="363230"/>
                </a:lnTo>
                <a:lnTo>
                  <a:pt x="678081" y="357588"/>
                </a:lnTo>
                <a:lnTo>
                  <a:pt x="679006" y="351946"/>
                </a:lnTo>
                <a:lnTo>
                  <a:pt x="678081" y="346303"/>
                </a:lnTo>
                <a:lnTo>
                  <a:pt x="679023" y="334439"/>
                </a:lnTo>
                <a:lnTo>
                  <a:pt x="685829" y="325533"/>
                </a:lnTo>
                <a:lnTo>
                  <a:pt x="700283" y="323735"/>
                </a:lnTo>
                <a:lnTo>
                  <a:pt x="705872" y="323658"/>
                </a:lnTo>
                <a:lnTo>
                  <a:pt x="716465" y="317752"/>
                </a:lnTo>
                <a:lnTo>
                  <a:pt x="719709" y="303046"/>
                </a:lnTo>
                <a:lnTo>
                  <a:pt x="719912" y="299193"/>
                </a:lnTo>
                <a:lnTo>
                  <a:pt x="719890" y="285827"/>
                </a:lnTo>
                <a:lnTo>
                  <a:pt x="718336" y="273605"/>
                </a:lnTo>
                <a:lnTo>
                  <a:pt x="714824" y="262298"/>
                </a:lnTo>
                <a:lnTo>
                  <a:pt x="708925" y="251677"/>
                </a:lnTo>
                <a:lnTo>
                  <a:pt x="700212" y="241513"/>
                </a:lnTo>
                <a:lnTo>
                  <a:pt x="688257" y="231578"/>
                </a:lnTo>
                <a:lnTo>
                  <a:pt x="673298" y="220831"/>
                </a:lnTo>
                <a:lnTo>
                  <a:pt x="658391" y="210029"/>
                </a:lnTo>
                <a:lnTo>
                  <a:pt x="643532" y="199177"/>
                </a:lnTo>
                <a:lnTo>
                  <a:pt x="628719" y="188276"/>
                </a:lnTo>
                <a:lnTo>
                  <a:pt x="613947" y="177331"/>
                </a:lnTo>
                <a:lnTo>
                  <a:pt x="599213" y="166343"/>
                </a:lnTo>
                <a:lnTo>
                  <a:pt x="584515" y="155316"/>
                </a:lnTo>
                <a:lnTo>
                  <a:pt x="569847" y="144252"/>
                </a:lnTo>
                <a:lnTo>
                  <a:pt x="555207" y="133154"/>
                </a:lnTo>
                <a:lnTo>
                  <a:pt x="540591" y="122026"/>
                </a:lnTo>
                <a:lnTo>
                  <a:pt x="525996" y="110869"/>
                </a:lnTo>
                <a:lnTo>
                  <a:pt x="511419" y="99686"/>
                </a:lnTo>
                <a:lnTo>
                  <a:pt x="496855" y="88481"/>
                </a:lnTo>
                <a:lnTo>
                  <a:pt x="482302" y="77257"/>
                </a:lnTo>
                <a:lnTo>
                  <a:pt x="467756" y="66015"/>
                </a:lnTo>
                <a:lnTo>
                  <a:pt x="453213" y="54759"/>
                </a:lnTo>
                <a:lnTo>
                  <a:pt x="438670" y="43492"/>
                </a:lnTo>
                <a:lnTo>
                  <a:pt x="424124" y="32217"/>
                </a:lnTo>
                <a:lnTo>
                  <a:pt x="409571" y="20936"/>
                </a:lnTo>
                <a:lnTo>
                  <a:pt x="395007" y="9652"/>
                </a:lnTo>
                <a:lnTo>
                  <a:pt x="394528" y="9309"/>
                </a:lnTo>
                <a:lnTo>
                  <a:pt x="388847" y="5897"/>
                </a:lnTo>
                <a:lnTo>
                  <a:pt x="356184" y="5897"/>
                </a:lnTo>
                <a:lnTo>
                  <a:pt x="351529" y="8711"/>
                </a:lnTo>
                <a:lnTo>
                  <a:pt x="350502" y="9621"/>
                </a:lnTo>
                <a:lnTo>
                  <a:pt x="340947" y="17825"/>
                </a:lnTo>
                <a:lnTo>
                  <a:pt x="331131" y="25841"/>
                </a:lnTo>
                <a:lnTo>
                  <a:pt x="321115" y="33700"/>
                </a:lnTo>
                <a:lnTo>
                  <a:pt x="310962" y="41433"/>
                </a:lnTo>
                <a:lnTo>
                  <a:pt x="300734" y="49072"/>
                </a:lnTo>
                <a:lnTo>
                  <a:pt x="290492" y="56648"/>
                </a:lnTo>
                <a:lnTo>
                  <a:pt x="289128" y="384378"/>
                </a:lnTo>
                <a:lnTo>
                  <a:pt x="303425" y="382037"/>
                </a:lnTo>
                <a:lnTo>
                  <a:pt x="319179" y="382196"/>
                </a:lnTo>
                <a:lnTo>
                  <a:pt x="332773" y="382668"/>
                </a:lnTo>
                <a:lnTo>
                  <a:pt x="334259" y="221629"/>
                </a:lnTo>
                <a:lnTo>
                  <a:pt x="325663" y="211022"/>
                </a:lnTo>
                <a:lnTo>
                  <a:pt x="320163" y="198480"/>
                </a:lnTo>
                <a:lnTo>
                  <a:pt x="318226" y="184560"/>
                </a:lnTo>
                <a:lnTo>
                  <a:pt x="318228" y="184178"/>
                </a:lnTo>
                <a:lnTo>
                  <a:pt x="320378" y="170639"/>
                </a:lnTo>
                <a:lnTo>
                  <a:pt x="326207" y="158405"/>
                </a:lnTo>
                <a:lnTo>
                  <a:pt x="335133" y="147994"/>
                </a:lnTo>
                <a:lnTo>
                  <a:pt x="346571" y="139918"/>
                </a:lnTo>
                <a:lnTo>
                  <a:pt x="359940" y="134695"/>
                </a:lnTo>
                <a:lnTo>
                  <a:pt x="374656" y="132840"/>
                </a:lnTo>
                <a:lnTo>
                  <a:pt x="387981" y="134903"/>
                </a:lnTo>
                <a:lnTo>
                  <a:pt x="401072" y="140466"/>
                </a:lnTo>
                <a:lnTo>
                  <a:pt x="412186" y="148906"/>
                </a:lnTo>
                <a:lnTo>
                  <a:pt x="420787" y="159624"/>
                </a:lnTo>
                <a:lnTo>
                  <a:pt x="426340" y="172021"/>
                </a:lnTo>
                <a:lnTo>
                  <a:pt x="428310" y="185500"/>
                </a:lnTo>
                <a:lnTo>
                  <a:pt x="428263" y="186578"/>
                </a:lnTo>
                <a:lnTo>
                  <a:pt x="425581" y="199952"/>
                </a:lnTo>
                <a:lnTo>
                  <a:pt x="419455" y="211994"/>
                </a:lnTo>
                <a:lnTo>
                  <a:pt x="410454" y="222176"/>
                </a:lnTo>
                <a:lnTo>
                  <a:pt x="409388" y="384378"/>
                </a:lnTo>
                <a:lnTo>
                  <a:pt x="423685" y="382037"/>
                </a:lnTo>
                <a:lnTo>
                  <a:pt x="439439" y="382196"/>
                </a:lnTo>
                <a:lnTo>
                  <a:pt x="453033" y="382668"/>
                </a:lnTo>
                <a:lnTo>
                  <a:pt x="460379" y="385071"/>
                </a:lnTo>
                <a:lnTo>
                  <a:pt x="463329" y="391171"/>
                </a:lnTo>
                <a:lnTo>
                  <a:pt x="463739" y="402735"/>
                </a:lnTo>
                <a:lnTo>
                  <a:pt x="463463" y="421533"/>
                </a:lnTo>
                <a:lnTo>
                  <a:pt x="463505" y="422927"/>
                </a:lnTo>
                <a:lnTo>
                  <a:pt x="463772" y="435624"/>
                </a:lnTo>
                <a:lnTo>
                  <a:pt x="463870" y="448321"/>
                </a:lnTo>
                <a:lnTo>
                  <a:pt x="463847" y="461019"/>
                </a:lnTo>
                <a:lnTo>
                  <a:pt x="463749" y="473716"/>
                </a:lnTo>
                <a:lnTo>
                  <a:pt x="463621" y="486413"/>
                </a:lnTo>
                <a:lnTo>
                  <a:pt x="463510" y="499111"/>
                </a:lnTo>
                <a:lnTo>
                  <a:pt x="463463" y="511808"/>
                </a:lnTo>
                <a:lnTo>
                  <a:pt x="463470" y="532934"/>
                </a:lnTo>
                <a:lnTo>
                  <a:pt x="463490" y="545634"/>
                </a:lnTo>
                <a:lnTo>
                  <a:pt x="463533" y="558333"/>
                </a:lnTo>
                <a:lnTo>
                  <a:pt x="463607" y="571033"/>
                </a:lnTo>
                <a:lnTo>
                  <a:pt x="463721" y="583732"/>
                </a:lnTo>
                <a:lnTo>
                  <a:pt x="463884" y="596432"/>
                </a:lnTo>
                <a:lnTo>
                  <a:pt x="464103" y="609132"/>
                </a:lnTo>
                <a:lnTo>
                  <a:pt x="464388" y="621831"/>
                </a:lnTo>
                <a:lnTo>
                  <a:pt x="464203" y="626208"/>
                </a:lnTo>
                <a:lnTo>
                  <a:pt x="458689" y="638243"/>
                </a:lnTo>
                <a:lnTo>
                  <a:pt x="444036" y="641579"/>
                </a:lnTo>
                <a:lnTo>
                  <a:pt x="440873" y="641524"/>
                </a:lnTo>
                <a:lnTo>
                  <a:pt x="422287" y="641279"/>
                </a:lnTo>
                <a:lnTo>
                  <a:pt x="410878" y="640268"/>
                </a:lnTo>
                <a:lnTo>
                  <a:pt x="404916" y="637027"/>
                </a:lnTo>
                <a:lnTo>
                  <a:pt x="402671" y="630090"/>
                </a:lnTo>
                <a:lnTo>
                  <a:pt x="402411" y="617990"/>
                </a:lnTo>
                <a:lnTo>
                  <a:pt x="402410" y="594180"/>
                </a:lnTo>
                <a:lnTo>
                  <a:pt x="402429" y="581521"/>
                </a:lnTo>
                <a:lnTo>
                  <a:pt x="402465" y="568844"/>
                </a:lnTo>
                <a:lnTo>
                  <a:pt x="402513" y="556149"/>
                </a:lnTo>
                <a:lnTo>
                  <a:pt x="402570" y="543442"/>
                </a:lnTo>
                <a:lnTo>
                  <a:pt x="402630" y="530724"/>
                </a:lnTo>
                <a:lnTo>
                  <a:pt x="402688" y="517999"/>
                </a:lnTo>
                <a:lnTo>
                  <a:pt x="402741" y="505270"/>
                </a:lnTo>
                <a:lnTo>
                  <a:pt x="402783" y="492541"/>
                </a:lnTo>
                <a:lnTo>
                  <a:pt x="402811" y="479813"/>
                </a:lnTo>
                <a:lnTo>
                  <a:pt x="402819" y="467091"/>
                </a:lnTo>
                <a:lnTo>
                  <a:pt x="402803" y="454377"/>
                </a:lnTo>
                <a:lnTo>
                  <a:pt x="402758" y="441674"/>
                </a:lnTo>
                <a:lnTo>
                  <a:pt x="402681" y="428986"/>
                </a:lnTo>
                <a:lnTo>
                  <a:pt x="402565" y="416316"/>
                </a:lnTo>
                <a:lnTo>
                  <a:pt x="402408" y="403666"/>
                </a:lnTo>
                <a:lnTo>
                  <a:pt x="399145" y="229969"/>
                </a:lnTo>
                <a:lnTo>
                  <a:pt x="386098" y="234847"/>
                </a:lnTo>
                <a:lnTo>
                  <a:pt x="371880" y="236280"/>
                </a:lnTo>
                <a:lnTo>
                  <a:pt x="358870" y="234798"/>
                </a:lnTo>
                <a:lnTo>
                  <a:pt x="345483" y="229740"/>
                </a:lnTo>
                <a:lnTo>
                  <a:pt x="344128" y="621831"/>
                </a:lnTo>
                <a:lnTo>
                  <a:pt x="343943" y="626208"/>
                </a:lnTo>
                <a:lnTo>
                  <a:pt x="338429" y="638243"/>
                </a:lnTo>
                <a:lnTo>
                  <a:pt x="323776" y="641579"/>
                </a:lnTo>
                <a:lnTo>
                  <a:pt x="318479" y="641497"/>
                </a:lnTo>
                <a:lnTo>
                  <a:pt x="300878" y="641334"/>
                </a:lnTo>
                <a:lnTo>
                  <a:pt x="290094" y="640377"/>
                </a:lnTo>
                <a:lnTo>
                  <a:pt x="284478" y="637157"/>
                </a:lnTo>
                <a:lnTo>
                  <a:pt x="223868" y="619010"/>
                </a:lnTo>
                <a:lnTo>
                  <a:pt x="223444" y="626787"/>
                </a:lnTo>
                <a:lnTo>
                  <a:pt x="217901" y="638074"/>
                </a:lnTo>
                <a:lnTo>
                  <a:pt x="202591" y="641579"/>
                </a:lnTo>
                <a:lnTo>
                  <a:pt x="186651" y="641273"/>
                </a:lnTo>
                <a:lnTo>
                  <a:pt x="171801" y="641112"/>
                </a:lnTo>
                <a:lnTo>
                  <a:pt x="161985" y="640272"/>
                </a:lnTo>
                <a:lnTo>
                  <a:pt x="156180" y="637752"/>
                </a:lnTo>
                <a:lnTo>
                  <a:pt x="153364" y="632547"/>
                </a:lnTo>
                <a:lnTo>
                  <a:pt x="92507" y="617129"/>
                </a:lnTo>
                <a:lnTo>
                  <a:pt x="91536" y="627915"/>
                </a:lnTo>
                <a:lnTo>
                  <a:pt x="84895" y="638264"/>
                </a:lnTo>
                <a:lnTo>
                  <a:pt x="69380" y="641579"/>
                </a:lnTo>
                <a:lnTo>
                  <a:pt x="50196" y="641493"/>
                </a:lnTo>
                <a:lnTo>
                  <a:pt x="36685" y="643653"/>
                </a:lnTo>
                <a:lnTo>
                  <a:pt x="29748" y="650208"/>
                </a:lnTo>
                <a:lnTo>
                  <a:pt x="27192" y="663242"/>
                </a:lnTo>
                <a:lnTo>
                  <a:pt x="26827" y="684836"/>
                </a:lnTo>
                <a:lnTo>
                  <a:pt x="26508" y="689365"/>
                </a:lnTo>
                <a:lnTo>
                  <a:pt x="23660" y="701810"/>
                </a:lnTo>
                <a:lnTo>
                  <a:pt x="11100" y="706464"/>
                </a:lnTo>
                <a:lnTo>
                  <a:pt x="1850" y="706464"/>
                </a:lnTo>
                <a:lnTo>
                  <a:pt x="0" y="713987"/>
                </a:lnTo>
                <a:lnTo>
                  <a:pt x="0" y="751602"/>
                </a:lnTo>
                <a:lnTo>
                  <a:pt x="21" y="757008"/>
                </a:lnTo>
                <a:lnTo>
                  <a:pt x="1806" y="773355"/>
                </a:lnTo>
                <a:lnTo>
                  <a:pt x="9807" y="779692"/>
                </a:lnTo>
                <a:lnTo>
                  <a:pt x="28677" y="780753"/>
                </a:lnTo>
                <a:lnTo>
                  <a:pt x="441175" y="780760"/>
                </a:lnTo>
                <a:lnTo>
                  <a:pt x="455903" y="780779"/>
                </a:lnTo>
                <a:lnTo>
                  <a:pt x="470642" y="780807"/>
                </a:lnTo>
                <a:lnTo>
                  <a:pt x="485391" y="780843"/>
                </a:lnTo>
                <a:lnTo>
                  <a:pt x="500148" y="780885"/>
                </a:lnTo>
                <a:lnTo>
                  <a:pt x="514912" y="780931"/>
                </a:lnTo>
                <a:lnTo>
                  <a:pt x="529682" y="780978"/>
                </a:lnTo>
                <a:lnTo>
                  <a:pt x="524199" y="634141"/>
                </a:lnTo>
                <a:lnTo>
                  <a:pt x="521743" y="619950"/>
                </a:lnTo>
                <a:lnTo>
                  <a:pt x="521940" y="611524"/>
                </a:lnTo>
                <a:lnTo>
                  <a:pt x="522180" y="598824"/>
                </a:lnTo>
                <a:lnTo>
                  <a:pt x="522361" y="586125"/>
                </a:lnTo>
                <a:lnTo>
                  <a:pt x="522490" y="573425"/>
                </a:lnTo>
                <a:lnTo>
                  <a:pt x="522577" y="560726"/>
                </a:lnTo>
                <a:lnTo>
                  <a:pt x="522630" y="548026"/>
                </a:lnTo>
                <a:lnTo>
                  <a:pt x="522657" y="535326"/>
                </a:lnTo>
                <a:lnTo>
                  <a:pt x="522667" y="522627"/>
                </a:lnTo>
                <a:lnTo>
                  <a:pt x="522663" y="490770"/>
                </a:lnTo>
                <a:lnTo>
                  <a:pt x="522644" y="478062"/>
                </a:lnTo>
                <a:lnTo>
                  <a:pt x="522603" y="465322"/>
                </a:lnTo>
                <a:lnTo>
                  <a:pt x="522530" y="452569"/>
                </a:lnTo>
                <a:lnTo>
                  <a:pt x="522417" y="439820"/>
                </a:lnTo>
                <a:lnTo>
                  <a:pt x="522254" y="427094"/>
                </a:lnTo>
                <a:lnTo>
                  <a:pt x="522032" y="414410"/>
                </a:lnTo>
                <a:lnTo>
                  <a:pt x="521743" y="401785"/>
                </a:lnTo>
                <a:lnTo>
                  <a:pt x="521928" y="397408"/>
                </a:lnTo>
                <a:lnTo>
                  <a:pt x="527442" y="385373"/>
                </a:lnTo>
                <a:lnTo>
                  <a:pt x="542095" y="382037"/>
                </a:lnTo>
                <a:lnTo>
                  <a:pt x="553105" y="382194"/>
                </a:lnTo>
                <a:lnTo>
                  <a:pt x="568469" y="382620"/>
                </a:lnTo>
                <a:lnTo>
                  <a:pt x="576999" y="384779"/>
                </a:lnTo>
                <a:lnTo>
                  <a:pt x="580723" y="390565"/>
                </a:lnTo>
                <a:lnTo>
                  <a:pt x="581672" y="401872"/>
                </a:lnTo>
                <a:lnTo>
                  <a:pt x="581873" y="420592"/>
                </a:lnTo>
                <a:lnTo>
                  <a:pt x="581870" y="427578"/>
                </a:lnTo>
                <a:lnTo>
                  <a:pt x="581848" y="440277"/>
                </a:lnTo>
                <a:lnTo>
                  <a:pt x="581810" y="452977"/>
                </a:lnTo>
                <a:lnTo>
                  <a:pt x="581761" y="465676"/>
                </a:lnTo>
                <a:lnTo>
                  <a:pt x="581705" y="478376"/>
                </a:lnTo>
                <a:lnTo>
                  <a:pt x="581646" y="491075"/>
                </a:lnTo>
                <a:lnTo>
                  <a:pt x="581588" y="503775"/>
                </a:lnTo>
                <a:lnTo>
                  <a:pt x="581536" y="516474"/>
                </a:lnTo>
                <a:lnTo>
                  <a:pt x="581495" y="529173"/>
                </a:lnTo>
                <a:lnTo>
                  <a:pt x="581469" y="541873"/>
                </a:lnTo>
                <a:lnTo>
                  <a:pt x="581462" y="554572"/>
                </a:lnTo>
                <a:lnTo>
                  <a:pt x="581479" y="567272"/>
                </a:lnTo>
                <a:lnTo>
                  <a:pt x="581524" y="579971"/>
                </a:lnTo>
                <a:lnTo>
                  <a:pt x="581602" y="592671"/>
                </a:lnTo>
                <a:lnTo>
                  <a:pt x="581717" y="605370"/>
                </a:lnTo>
                <a:lnTo>
                  <a:pt x="581873" y="618070"/>
                </a:lnTo>
                <a:lnTo>
                  <a:pt x="580319" y="631014"/>
                </a:lnTo>
                <a:lnTo>
                  <a:pt x="573213" y="639982"/>
                </a:lnTo>
                <a:lnTo>
                  <a:pt x="558746" y="641579"/>
                </a:lnTo>
                <a:lnTo>
                  <a:pt x="553195" y="640638"/>
                </a:lnTo>
                <a:lnTo>
                  <a:pt x="547645" y="640638"/>
                </a:lnTo>
                <a:lnTo>
                  <a:pt x="543020" y="641579"/>
                </a:lnTo>
                <a:lnTo>
                  <a:pt x="533237" y="641254"/>
                </a:lnTo>
                <a:lnTo>
                  <a:pt x="544455" y="781024"/>
                </a:lnTo>
                <a:lnTo>
                  <a:pt x="559232" y="781067"/>
                </a:lnTo>
                <a:lnTo>
                  <a:pt x="574010" y="781106"/>
                </a:lnTo>
                <a:lnTo>
                  <a:pt x="588788" y="781137"/>
                </a:lnTo>
                <a:lnTo>
                  <a:pt x="603564" y="781159"/>
                </a:lnTo>
                <a:lnTo>
                  <a:pt x="618338" y="781170"/>
                </a:lnTo>
                <a:lnTo>
                  <a:pt x="633107" y="781168"/>
                </a:lnTo>
                <a:close/>
              </a:path>
              <a:path w="747180" h="781170">
                <a:moveTo>
                  <a:pt x="533237" y="641254"/>
                </a:moveTo>
                <a:lnTo>
                  <a:pt x="524199" y="634141"/>
                </a:lnTo>
                <a:lnTo>
                  <a:pt x="529682" y="780978"/>
                </a:lnTo>
                <a:lnTo>
                  <a:pt x="544455" y="781024"/>
                </a:lnTo>
                <a:lnTo>
                  <a:pt x="533237" y="641254"/>
                </a:lnTo>
                <a:close/>
              </a:path>
              <a:path w="747180" h="781170">
                <a:moveTo>
                  <a:pt x="345483" y="229740"/>
                </a:moveTo>
                <a:lnTo>
                  <a:pt x="334259" y="221629"/>
                </a:lnTo>
                <a:lnTo>
                  <a:pt x="332773" y="382668"/>
                </a:lnTo>
                <a:lnTo>
                  <a:pt x="340119" y="385071"/>
                </a:lnTo>
                <a:lnTo>
                  <a:pt x="343069" y="391171"/>
                </a:lnTo>
                <a:lnTo>
                  <a:pt x="343479" y="402735"/>
                </a:lnTo>
                <a:lnTo>
                  <a:pt x="343203" y="421533"/>
                </a:lnTo>
                <a:lnTo>
                  <a:pt x="343245" y="422927"/>
                </a:lnTo>
                <a:lnTo>
                  <a:pt x="343512" y="435624"/>
                </a:lnTo>
                <a:lnTo>
                  <a:pt x="343610" y="448321"/>
                </a:lnTo>
                <a:lnTo>
                  <a:pt x="343587" y="461019"/>
                </a:lnTo>
                <a:lnTo>
                  <a:pt x="343489" y="473716"/>
                </a:lnTo>
                <a:lnTo>
                  <a:pt x="343361" y="486413"/>
                </a:lnTo>
                <a:lnTo>
                  <a:pt x="343250" y="499111"/>
                </a:lnTo>
                <a:lnTo>
                  <a:pt x="343203" y="511808"/>
                </a:lnTo>
                <a:lnTo>
                  <a:pt x="343210" y="532934"/>
                </a:lnTo>
                <a:lnTo>
                  <a:pt x="343230" y="545634"/>
                </a:lnTo>
                <a:lnTo>
                  <a:pt x="343273" y="558333"/>
                </a:lnTo>
                <a:lnTo>
                  <a:pt x="343347" y="571033"/>
                </a:lnTo>
                <a:lnTo>
                  <a:pt x="343461" y="583732"/>
                </a:lnTo>
                <a:lnTo>
                  <a:pt x="343624" y="596432"/>
                </a:lnTo>
                <a:lnTo>
                  <a:pt x="343843" y="609132"/>
                </a:lnTo>
                <a:lnTo>
                  <a:pt x="344128" y="621831"/>
                </a:lnTo>
                <a:lnTo>
                  <a:pt x="345483" y="229740"/>
                </a:lnTo>
                <a:close/>
              </a:path>
              <a:path w="747180" h="781170">
                <a:moveTo>
                  <a:pt x="403103" y="394867"/>
                </a:moveTo>
                <a:lnTo>
                  <a:pt x="409388" y="384378"/>
                </a:lnTo>
                <a:lnTo>
                  <a:pt x="410454" y="222176"/>
                </a:lnTo>
                <a:lnTo>
                  <a:pt x="399145" y="229969"/>
                </a:lnTo>
                <a:lnTo>
                  <a:pt x="402408" y="403666"/>
                </a:lnTo>
                <a:lnTo>
                  <a:pt x="403103" y="394867"/>
                </a:lnTo>
                <a:close/>
              </a:path>
              <a:path w="747180" h="781170">
                <a:moveTo>
                  <a:pt x="282381" y="630209"/>
                </a:moveTo>
                <a:lnTo>
                  <a:pt x="282154" y="618067"/>
                </a:lnTo>
                <a:lnTo>
                  <a:pt x="282150" y="594180"/>
                </a:lnTo>
                <a:lnTo>
                  <a:pt x="282169" y="581521"/>
                </a:lnTo>
                <a:lnTo>
                  <a:pt x="282205" y="568844"/>
                </a:lnTo>
                <a:lnTo>
                  <a:pt x="282253" y="556149"/>
                </a:lnTo>
                <a:lnTo>
                  <a:pt x="282310" y="543442"/>
                </a:lnTo>
                <a:lnTo>
                  <a:pt x="282370" y="530724"/>
                </a:lnTo>
                <a:lnTo>
                  <a:pt x="282428" y="517999"/>
                </a:lnTo>
                <a:lnTo>
                  <a:pt x="282481" y="505270"/>
                </a:lnTo>
                <a:lnTo>
                  <a:pt x="282523" y="492541"/>
                </a:lnTo>
                <a:lnTo>
                  <a:pt x="282551" y="479813"/>
                </a:lnTo>
                <a:lnTo>
                  <a:pt x="282559" y="467091"/>
                </a:lnTo>
                <a:lnTo>
                  <a:pt x="282543" y="454377"/>
                </a:lnTo>
                <a:lnTo>
                  <a:pt x="282498" y="441674"/>
                </a:lnTo>
                <a:lnTo>
                  <a:pt x="282421" y="428986"/>
                </a:lnTo>
                <a:lnTo>
                  <a:pt x="282305" y="416316"/>
                </a:lnTo>
                <a:lnTo>
                  <a:pt x="282148" y="403666"/>
                </a:lnTo>
                <a:lnTo>
                  <a:pt x="282843" y="394867"/>
                </a:lnTo>
                <a:lnTo>
                  <a:pt x="289128" y="384378"/>
                </a:lnTo>
                <a:lnTo>
                  <a:pt x="290492" y="56648"/>
                </a:lnTo>
                <a:lnTo>
                  <a:pt x="280298" y="64193"/>
                </a:lnTo>
                <a:lnTo>
                  <a:pt x="267842" y="73402"/>
                </a:lnTo>
                <a:lnTo>
                  <a:pt x="255447" y="82684"/>
                </a:lnTo>
                <a:lnTo>
                  <a:pt x="243104" y="92029"/>
                </a:lnTo>
                <a:lnTo>
                  <a:pt x="230802" y="101424"/>
                </a:lnTo>
                <a:lnTo>
                  <a:pt x="218534" y="110859"/>
                </a:lnTo>
                <a:lnTo>
                  <a:pt x="206291" y="120322"/>
                </a:lnTo>
                <a:lnTo>
                  <a:pt x="194062" y="129802"/>
                </a:lnTo>
                <a:lnTo>
                  <a:pt x="181840" y="139287"/>
                </a:lnTo>
                <a:lnTo>
                  <a:pt x="169615" y="148767"/>
                </a:lnTo>
                <a:lnTo>
                  <a:pt x="157378" y="158230"/>
                </a:lnTo>
                <a:lnTo>
                  <a:pt x="145121" y="167665"/>
                </a:lnTo>
                <a:lnTo>
                  <a:pt x="132833" y="177060"/>
                </a:lnTo>
                <a:lnTo>
                  <a:pt x="120507" y="186404"/>
                </a:lnTo>
                <a:lnTo>
                  <a:pt x="108133" y="195687"/>
                </a:lnTo>
                <a:lnTo>
                  <a:pt x="95702" y="204896"/>
                </a:lnTo>
                <a:lnTo>
                  <a:pt x="83205" y="214020"/>
                </a:lnTo>
                <a:lnTo>
                  <a:pt x="70633" y="223048"/>
                </a:lnTo>
                <a:lnTo>
                  <a:pt x="57977" y="231970"/>
                </a:lnTo>
                <a:lnTo>
                  <a:pt x="45228" y="240772"/>
                </a:lnTo>
                <a:lnTo>
                  <a:pt x="32377" y="249445"/>
                </a:lnTo>
                <a:lnTo>
                  <a:pt x="26827" y="253207"/>
                </a:lnTo>
                <a:lnTo>
                  <a:pt x="26827" y="317152"/>
                </a:lnTo>
                <a:lnTo>
                  <a:pt x="29602" y="321854"/>
                </a:lnTo>
                <a:lnTo>
                  <a:pt x="38853" y="323735"/>
                </a:lnTo>
                <a:lnTo>
                  <a:pt x="50652" y="325948"/>
                </a:lnTo>
                <a:lnTo>
                  <a:pt x="61959" y="330692"/>
                </a:lnTo>
                <a:lnTo>
                  <a:pt x="66363" y="340464"/>
                </a:lnTo>
                <a:lnTo>
                  <a:pt x="67530" y="359468"/>
                </a:lnTo>
                <a:lnTo>
                  <a:pt x="67644" y="360762"/>
                </a:lnTo>
                <a:lnTo>
                  <a:pt x="68605" y="373364"/>
                </a:lnTo>
                <a:lnTo>
                  <a:pt x="77706" y="381097"/>
                </a:lnTo>
                <a:lnTo>
                  <a:pt x="83872" y="382634"/>
                </a:lnTo>
                <a:lnTo>
                  <a:pt x="91112" y="391974"/>
                </a:lnTo>
                <a:lnTo>
                  <a:pt x="91582" y="405546"/>
                </a:lnTo>
                <a:lnTo>
                  <a:pt x="91582" y="413931"/>
                </a:lnTo>
                <a:lnTo>
                  <a:pt x="91592" y="452031"/>
                </a:lnTo>
                <a:lnTo>
                  <a:pt x="91602" y="464731"/>
                </a:lnTo>
                <a:lnTo>
                  <a:pt x="91618" y="477431"/>
                </a:lnTo>
                <a:lnTo>
                  <a:pt x="91641" y="490130"/>
                </a:lnTo>
                <a:lnTo>
                  <a:pt x="91672" y="502830"/>
                </a:lnTo>
                <a:lnTo>
                  <a:pt x="91712" y="515530"/>
                </a:lnTo>
                <a:lnTo>
                  <a:pt x="91762" y="528230"/>
                </a:lnTo>
                <a:lnTo>
                  <a:pt x="91824" y="540930"/>
                </a:lnTo>
                <a:lnTo>
                  <a:pt x="91899" y="553630"/>
                </a:lnTo>
                <a:lnTo>
                  <a:pt x="91988" y="566330"/>
                </a:lnTo>
                <a:lnTo>
                  <a:pt x="92092" y="579030"/>
                </a:lnTo>
                <a:lnTo>
                  <a:pt x="92212" y="591729"/>
                </a:lnTo>
                <a:lnTo>
                  <a:pt x="92350" y="604429"/>
                </a:lnTo>
                <a:lnTo>
                  <a:pt x="92507" y="617129"/>
                </a:lnTo>
                <a:lnTo>
                  <a:pt x="153364" y="632547"/>
                </a:lnTo>
                <a:lnTo>
                  <a:pt x="152517" y="623656"/>
                </a:lnTo>
                <a:lnTo>
                  <a:pt x="152615" y="610074"/>
                </a:lnTo>
                <a:lnTo>
                  <a:pt x="152637" y="590799"/>
                </a:lnTo>
                <a:lnTo>
                  <a:pt x="152472" y="585167"/>
                </a:lnTo>
                <a:lnTo>
                  <a:pt x="152263" y="572471"/>
                </a:lnTo>
                <a:lnTo>
                  <a:pt x="152232" y="559774"/>
                </a:lnTo>
                <a:lnTo>
                  <a:pt x="152316" y="547077"/>
                </a:lnTo>
                <a:lnTo>
                  <a:pt x="152453" y="534380"/>
                </a:lnTo>
                <a:lnTo>
                  <a:pt x="152581" y="521684"/>
                </a:lnTo>
                <a:lnTo>
                  <a:pt x="152637" y="508987"/>
                </a:lnTo>
                <a:lnTo>
                  <a:pt x="152637" y="401785"/>
                </a:lnTo>
                <a:lnTo>
                  <a:pt x="152681" y="399283"/>
                </a:lnTo>
                <a:lnTo>
                  <a:pt x="156870" y="386057"/>
                </a:lnTo>
                <a:lnTo>
                  <a:pt x="171139" y="382037"/>
                </a:lnTo>
                <a:lnTo>
                  <a:pt x="172347" y="382054"/>
                </a:lnTo>
                <a:lnTo>
                  <a:pt x="206236" y="382048"/>
                </a:lnTo>
                <a:lnTo>
                  <a:pt x="215456" y="382950"/>
                </a:lnTo>
                <a:lnTo>
                  <a:pt x="220846" y="385665"/>
                </a:lnTo>
                <a:lnTo>
                  <a:pt x="223393" y="391101"/>
                </a:lnTo>
                <a:lnTo>
                  <a:pt x="224086" y="400167"/>
                </a:lnTo>
                <a:lnTo>
                  <a:pt x="223915" y="413769"/>
                </a:lnTo>
                <a:lnTo>
                  <a:pt x="223868" y="432817"/>
                </a:lnTo>
                <a:lnTo>
                  <a:pt x="223863" y="441219"/>
                </a:lnTo>
                <a:lnTo>
                  <a:pt x="223837" y="453918"/>
                </a:lnTo>
                <a:lnTo>
                  <a:pt x="223793" y="466617"/>
                </a:lnTo>
                <a:lnTo>
                  <a:pt x="223738" y="479317"/>
                </a:lnTo>
                <a:lnTo>
                  <a:pt x="223677" y="492016"/>
                </a:lnTo>
                <a:lnTo>
                  <a:pt x="223614" y="504716"/>
                </a:lnTo>
                <a:lnTo>
                  <a:pt x="223555" y="517415"/>
                </a:lnTo>
                <a:lnTo>
                  <a:pt x="223506" y="530114"/>
                </a:lnTo>
                <a:lnTo>
                  <a:pt x="223472" y="542814"/>
                </a:lnTo>
                <a:lnTo>
                  <a:pt x="223457" y="555513"/>
                </a:lnTo>
                <a:lnTo>
                  <a:pt x="223468" y="568212"/>
                </a:lnTo>
                <a:lnTo>
                  <a:pt x="223509" y="580912"/>
                </a:lnTo>
                <a:lnTo>
                  <a:pt x="223586" y="593611"/>
                </a:lnTo>
                <a:lnTo>
                  <a:pt x="223704" y="606311"/>
                </a:lnTo>
                <a:lnTo>
                  <a:pt x="223868" y="619010"/>
                </a:lnTo>
                <a:lnTo>
                  <a:pt x="284478" y="637157"/>
                </a:lnTo>
                <a:lnTo>
                  <a:pt x="282381" y="63020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1" name="object 41"/>
          <p:cNvSpPr/>
          <p:nvPr/>
        </p:nvSpPr>
        <p:spPr>
          <a:xfrm>
            <a:off x="4054994" y="3693193"/>
            <a:ext cx="19348" cy="151756"/>
          </a:xfrm>
          <a:custGeom>
            <a:avLst/>
            <a:gdLst/>
            <a:ahLst/>
            <a:cxnLst/>
            <a:rect l="l" t="t" r="r" b="b"/>
            <a:pathLst>
              <a:path w="19347" h="155409">
                <a:moveTo>
                  <a:pt x="13212" y="155409"/>
                </a:moveTo>
                <a:lnTo>
                  <a:pt x="0" y="155409"/>
                </a:lnTo>
                <a:lnTo>
                  <a:pt x="2184" y="151324"/>
                </a:lnTo>
                <a:lnTo>
                  <a:pt x="4989" y="140003"/>
                </a:lnTo>
                <a:lnTo>
                  <a:pt x="5662" y="125002"/>
                </a:lnTo>
                <a:lnTo>
                  <a:pt x="5485" y="118331"/>
                </a:lnTo>
                <a:lnTo>
                  <a:pt x="5247" y="105632"/>
                </a:lnTo>
                <a:lnTo>
                  <a:pt x="5119" y="92933"/>
                </a:lnTo>
                <a:lnTo>
                  <a:pt x="5074" y="80235"/>
                </a:lnTo>
                <a:lnTo>
                  <a:pt x="5085" y="67536"/>
                </a:lnTo>
                <a:lnTo>
                  <a:pt x="5126" y="54838"/>
                </a:lnTo>
                <a:lnTo>
                  <a:pt x="5170" y="42139"/>
                </a:lnTo>
                <a:lnTo>
                  <a:pt x="5190" y="29440"/>
                </a:lnTo>
                <a:lnTo>
                  <a:pt x="5190" y="23166"/>
                </a:lnTo>
                <a:lnTo>
                  <a:pt x="4718" y="16892"/>
                </a:lnTo>
                <a:lnTo>
                  <a:pt x="4718" y="11100"/>
                </a:lnTo>
                <a:lnTo>
                  <a:pt x="5190" y="6756"/>
                </a:lnTo>
                <a:lnTo>
                  <a:pt x="1887" y="482"/>
                </a:lnTo>
                <a:lnTo>
                  <a:pt x="9909" y="0"/>
                </a:lnTo>
                <a:lnTo>
                  <a:pt x="17460" y="0"/>
                </a:lnTo>
                <a:lnTo>
                  <a:pt x="14628" y="6756"/>
                </a:lnTo>
                <a:lnTo>
                  <a:pt x="14628" y="10618"/>
                </a:lnTo>
                <a:lnTo>
                  <a:pt x="14718" y="18934"/>
                </a:lnTo>
                <a:lnTo>
                  <a:pt x="14831" y="31653"/>
                </a:lnTo>
                <a:lnTo>
                  <a:pt x="14920" y="44351"/>
                </a:lnTo>
                <a:lnTo>
                  <a:pt x="14987" y="57035"/>
                </a:lnTo>
                <a:lnTo>
                  <a:pt x="15034" y="69712"/>
                </a:lnTo>
                <a:lnTo>
                  <a:pt x="15066" y="82388"/>
                </a:lnTo>
                <a:lnTo>
                  <a:pt x="15086" y="95068"/>
                </a:lnTo>
                <a:lnTo>
                  <a:pt x="15096" y="107761"/>
                </a:lnTo>
                <a:lnTo>
                  <a:pt x="15100" y="142860"/>
                </a:lnTo>
                <a:lnTo>
                  <a:pt x="16044" y="149617"/>
                </a:lnTo>
                <a:lnTo>
                  <a:pt x="19347" y="155409"/>
                </a:lnTo>
                <a:lnTo>
                  <a:pt x="13212" y="15540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2" name="object 42"/>
          <p:cNvSpPr/>
          <p:nvPr/>
        </p:nvSpPr>
        <p:spPr>
          <a:xfrm>
            <a:off x="3893132" y="3673869"/>
            <a:ext cx="25010" cy="170606"/>
          </a:xfrm>
          <a:custGeom>
            <a:avLst/>
            <a:gdLst/>
            <a:ahLst/>
            <a:cxnLst/>
            <a:rect l="l" t="t" r="r" b="b"/>
            <a:pathLst>
              <a:path w="25010" h="174714">
                <a:moveTo>
                  <a:pt x="17460" y="61777"/>
                </a:moveTo>
                <a:lnTo>
                  <a:pt x="17518" y="67103"/>
                </a:lnTo>
                <a:lnTo>
                  <a:pt x="17518" y="79787"/>
                </a:lnTo>
                <a:lnTo>
                  <a:pt x="17398" y="92471"/>
                </a:lnTo>
                <a:lnTo>
                  <a:pt x="17255" y="105155"/>
                </a:lnTo>
                <a:lnTo>
                  <a:pt x="17188" y="117839"/>
                </a:lnTo>
                <a:lnTo>
                  <a:pt x="17292" y="130523"/>
                </a:lnTo>
                <a:lnTo>
                  <a:pt x="17665" y="143207"/>
                </a:lnTo>
                <a:lnTo>
                  <a:pt x="18403" y="155891"/>
                </a:lnTo>
                <a:lnTo>
                  <a:pt x="18875" y="163131"/>
                </a:lnTo>
                <a:lnTo>
                  <a:pt x="21235" y="169888"/>
                </a:lnTo>
                <a:lnTo>
                  <a:pt x="25010" y="174714"/>
                </a:lnTo>
                <a:lnTo>
                  <a:pt x="0" y="174714"/>
                </a:lnTo>
                <a:lnTo>
                  <a:pt x="3303" y="169888"/>
                </a:lnTo>
                <a:lnTo>
                  <a:pt x="5662" y="164096"/>
                </a:lnTo>
                <a:lnTo>
                  <a:pt x="6606" y="157822"/>
                </a:lnTo>
                <a:lnTo>
                  <a:pt x="7550" y="151547"/>
                </a:lnTo>
                <a:lnTo>
                  <a:pt x="7550" y="4826"/>
                </a:lnTo>
                <a:lnTo>
                  <a:pt x="6606" y="0"/>
                </a:lnTo>
                <a:lnTo>
                  <a:pt x="18403" y="0"/>
                </a:lnTo>
                <a:lnTo>
                  <a:pt x="17460" y="4826"/>
                </a:lnTo>
                <a:lnTo>
                  <a:pt x="17460" y="61777"/>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3" name="object 43"/>
          <p:cNvSpPr/>
          <p:nvPr/>
        </p:nvSpPr>
        <p:spPr>
          <a:xfrm>
            <a:off x="3741657" y="3693192"/>
            <a:ext cx="9436" cy="47129"/>
          </a:xfrm>
          <a:custGeom>
            <a:avLst/>
            <a:gdLst/>
            <a:ahLst/>
            <a:cxnLst/>
            <a:rect l="l" t="t" r="r" b="b"/>
            <a:pathLst>
              <a:path w="9437" h="48263">
                <a:moveTo>
                  <a:pt x="9437" y="5309"/>
                </a:moveTo>
                <a:lnTo>
                  <a:pt x="9437" y="48263"/>
                </a:lnTo>
                <a:lnTo>
                  <a:pt x="6134" y="45850"/>
                </a:lnTo>
                <a:lnTo>
                  <a:pt x="2831" y="43437"/>
                </a:lnTo>
                <a:lnTo>
                  <a:pt x="0" y="41024"/>
                </a:lnTo>
                <a:lnTo>
                  <a:pt x="0" y="965"/>
                </a:lnTo>
                <a:lnTo>
                  <a:pt x="1887" y="0"/>
                </a:lnTo>
                <a:lnTo>
                  <a:pt x="8494" y="0"/>
                </a:lnTo>
                <a:lnTo>
                  <a:pt x="9437" y="1447"/>
                </a:lnTo>
                <a:lnTo>
                  <a:pt x="9437" y="530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4" name="object 44"/>
          <p:cNvSpPr/>
          <p:nvPr/>
        </p:nvSpPr>
        <p:spPr>
          <a:xfrm>
            <a:off x="3534965" y="3567358"/>
            <a:ext cx="6606" cy="19323"/>
          </a:xfrm>
          <a:custGeom>
            <a:avLst/>
            <a:gdLst/>
            <a:ahLst/>
            <a:cxnLst/>
            <a:rect l="l" t="t" r="r" b="b"/>
            <a:pathLst>
              <a:path w="6606" h="19788">
                <a:moveTo>
                  <a:pt x="6606" y="6274"/>
                </a:moveTo>
                <a:lnTo>
                  <a:pt x="6606" y="19788"/>
                </a:lnTo>
                <a:lnTo>
                  <a:pt x="4247" y="18340"/>
                </a:lnTo>
                <a:lnTo>
                  <a:pt x="2359" y="16892"/>
                </a:lnTo>
                <a:lnTo>
                  <a:pt x="0" y="14961"/>
                </a:lnTo>
                <a:lnTo>
                  <a:pt x="1887" y="10135"/>
                </a:lnTo>
                <a:lnTo>
                  <a:pt x="3775" y="4826"/>
                </a:lnTo>
                <a:lnTo>
                  <a:pt x="6606" y="0"/>
                </a:lnTo>
                <a:lnTo>
                  <a:pt x="6606" y="6274"/>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5" name="object 45"/>
          <p:cNvSpPr/>
          <p:nvPr/>
        </p:nvSpPr>
        <p:spPr>
          <a:xfrm>
            <a:off x="3681724" y="3633339"/>
            <a:ext cx="129298" cy="150341"/>
          </a:xfrm>
          <a:custGeom>
            <a:avLst/>
            <a:gdLst/>
            <a:ahLst/>
            <a:cxnLst/>
            <a:rect l="l" t="t" r="r" b="b"/>
            <a:pathLst>
              <a:path w="129298" h="153961">
                <a:moveTo>
                  <a:pt x="72199" y="0"/>
                </a:moveTo>
                <a:lnTo>
                  <a:pt x="75502" y="1447"/>
                </a:lnTo>
                <a:lnTo>
                  <a:pt x="77390" y="7239"/>
                </a:lnTo>
                <a:lnTo>
                  <a:pt x="79769" y="12557"/>
                </a:lnTo>
                <a:lnTo>
                  <a:pt x="87412" y="22310"/>
                </a:lnTo>
                <a:lnTo>
                  <a:pt x="97399" y="28194"/>
                </a:lnTo>
                <a:lnTo>
                  <a:pt x="108947" y="29877"/>
                </a:lnTo>
                <a:lnTo>
                  <a:pt x="121276" y="27027"/>
                </a:lnTo>
                <a:lnTo>
                  <a:pt x="127411" y="24131"/>
                </a:lnTo>
                <a:lnTo>
                  <a:pt x="129298" y="25097"/>
                </a:lnTo>
                <a:lnTo>
                  <a:pt x="129298" y="153961"/>
                </a:lnTo>
                <a:lnTo>
                  <a:pt x="128826" y="153961"/>
                </a:lnTo>
                <a:lnTo>
                  <a:pt x="128354" y="153478"/>
                </a:lnTo>
                <a:lnTo>
                  <a:pt x="127882" y="152995"/>
                </a:lnTo>
                <a:lnTo>
                  <a:pt x="120235" y="147266"/>
                </a:lnTo>
                <a:lnTo>
                  <a:pt x="109898" y="139624"/>
                </a:lnTo>
                <a:lnTo>
                  <a:pt x="99612" y="132079"/>
                </a:lnTo>
                <a:lnTo>
                  <a:pt x="89409" y="124583"/>
                </a:lnTo>
                <a:lnTo>
                  <a:pt x="79317" y="117092"/>
                </a:lnTo>
                <a:lnTo>
                  <a:pt x="69368" y="109558"/>
                </a:lnTo>
                <a:lnTo>
                  <a:pt x="69368" y="62742"/>
                </a:lnTo>
                <a:lnTo>
                  <a:pt x="68424" y="61294"/>
                </a:lnTo>
                <a:lnTo>
                  <a:pt x="61817" y="61294"/>
                </a:lnTo>
                <a:lnTo>
                  <a:pt x="59930" y="62260"/>
                </a:lnTo>
                <a:lnTo>
                  <a:pt x="59930" y="102319"/>
                </a:lnTo>
                <a:lnTo>
                  <a:pt x="50732" y="95648"/>
                </a:lnTo>
                <a:lnTo>
                  <a:pt x="40337" y="88019"/>
                </a:lnTo>
                <a:lnTo>
                  <a:pt x="30081" y="80418"/>
                </a:lnTo>
                <a:lnTo>
                  <a:pt x="19948" y="72857"/>
                </a:lnTo>
                <a:lnTo>
                  <a:pt x="9926" y="65352"/>
                </a:lnTo>
                <a:lnTo>
                  <a:pt x="0" y="57916"/>
                </a:lnTo>
                <a:lnTo>
                  <a:pt x="0" y="482"/>
                </a:lnTo>
                <a:lnTo>
                  <a:pt x="471" y="0"/>
                </a:lnTo>
                <a:lnTo>
                  <a:pt x="11325" y="0"/>
                </a:lnTo>
                <a:lnTo>
                  <a:pt x="15744" y="8"/>
                </a:lnTo>
                <a:lnTo>
                  <a:pt x="28442" y="96"/>
                </a:lnTo>
                <a:lnTo>
                  <a:pt x="41140" y="194"/>
                </a:lnTo>
                <a:lnTo>
                  <a:pt x="53838" y="197"/>
                </a:lnTo>
                <a:lnTo>
                  <a:pt x="66536" y="0"/>
                </a:lnTo>
                <a:lnTo>
                  <a:pt x="72199" y="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6" name="object 46"/>
          <p:cNvSpPr/>
          <p:nvPr/>
        </p:nvSpPr>
        <p:spPr>
          <a:xfrm>
            <a:off x="4000252" y="3633338"/>
            <a:ext cx="129298" cy="211609"/>
          </a:xfrm>
          <a:custGeom>
            <a:avLst/>
            <a:gdLst/>
            <a:ahLst/>
            <a:cxnLst/>
            <a:rect l="l" t="t" r="r" b="b"/>
            <a:pathLst>
              <a:path w="129298" h="216703">
                <a:moveTo>
                  <a:pt x="129298" y="2413"/>
                </a:moveTo>
                <a:lnTo>
                  <a:pt x="129298" y="198363"/>
                </a:lnTo>
                <a:lnTo>
                  <a:pt x="128826" y="205603"/>
                </a:lnTo>
                <a:lnTo>
                  <a:pt x="127411" y="211394"/>
                </a:lnTo>
                <a:lnTo>
                  <a:pt x="124107" y="216221"/>
                </a:lnTo>
                <a:lnTo>
                  <a:pt x="122692" y="216221"/>
                </a:lnTo>
                <a:lnTo>
                  <a:pt x="112230" y="216226"/>
                </a:lnTo>
                <a:lnTo>
                  <a:pt x="99491" y="216273"/>
                </a:lnTo>
                <a:lnTo>
                  <a:pt x="86743" y="216415"/>
                </a:lnTo>
                <a:lnTo>
                  <a:pt x="74087" y="216703"/>
                </a:lnTo>
                <a:lnTo>
                  <a:pt x="70783" y="210912"/>
                </a:lnTo>
                <a:lnTo>
                  <a:pt x="69840" y="204155"/>
                </a:lnTo>
                <a:lnTo>
                  <a:pt x="69837" y="173467"/>
                </a:lnTo>
                <a:lnTo>
                  <a:pt x="69830" y="160768"/>
                </a:lnTo>
                <a:lnTo>
                  <a:pt x="69814" y="148084"/>
                </a:lnTo>
                <a:lnTo>
                  <a:pt x="69787" y="135408"/>
                </a:lnTo>
                <a:lnTo>
                  <a:pt x="69745" y="122732"/>
                </a:lnTo>
                <a:lnTo>
                  <a:pt x="69685" y="110051"/>
                </a:lnTo>
                <a:lnTo>
                  <a:pt x="69604" y="97359"/>
                </a:lnTo>
                <a:lnTo>
                  <a:pt x="69500" y="84648"/>
                </a:lnTo>
                <a:lnTo>
                  <a:pt x="69368" y="71912"/>
                </a:lnTo>
                <a:lnTo>
                  <a:pt x="69368" y="68051"/>
                </a:lnTo>
                <a:lnTo>
                  <a:pt x="72199" y="61294"/>
                </a:lnTo>
                <a:lnTo>
                  <a:pt x="64649" y="61294"/>
                </a:lnTo>
                <a:lnTo>
                  <a:pt x="56627" y="61777"/>
                </a:lnTo>
                <a:lnTo>
                  <a:pt x="59930" y="68051"/>
                </a:lnTo>
                <a:lnTo>
                  <a:pt x="59458" y="72395"/>
                </a:lnTo>
                <a:lnTo>
                  <a:pt x="59458" y="78187"/>
                </a:lnTo>
                <a:lnTo>
                  <a:pt x="59930" y="84461"/>
                </a:lnTo>
                <a:lnTo>
                  <a:pt x="59930" y="90735"/>
                </a:lnTo>
                <a:lnTo>
                  <a:pt x="59924" y="97407"/>
                </a:lnTo>
                <a:lnTo>
                  <a:pt x="59887" y="110106"/>
                </a:lnTo>
                <a:lnTo>
                  <a:pt x="59842" y="122804"/>
                </a:lnTo>
                <a:lnTo>
                  <a:pt x="59813" y="135503"/>
                </a:lnTo>
                <a:lnTo>
                  <a:pt x="59828" y="148201"/>
                </a:lnTo>
                <a:lnTo>
                  <a:pt x="59914" y="160900"/>
                </a:lnTo>
                <a:lnTo>
                  <a:pt x="60096" y="173599"/>
                </a:lnTo>
                <a:lnTo>
                  <a:pt x="60402" y="186297"/>
                </a:lnTo>
                <a:lnTo>
                  <a:pt x="60295" y="193357"/>
                </a:lnTo>
                <a:lnTo>
                  <a:pt x="58839" y="206608"/>
                </a:lnTo>
                <a:lnTo>
                  <a:pt x="54739" y="216703"/>
                </a:lnTo>
                <a:lnTo>
                  <a:pt x="5190" y="216703"/>
                </a:lnTo>
                <a:lnTo>
                  <a:pt x="1415" y="210912"/>
                </a:lnTo>
                <a:lnTo>
                  <a:pt x="0" y="203672"/>
                </a:lnTo>
                <a:lnTo>
                  <a:pt x="0" y="24131"/>
                </a:lnTo>
                <a:lnTo>
                  <a:pt x="8965" y="27027"/>
                </a:lnTo>
                <a:lnTo>
                  <a:pt x="12049" y="28149"/>
                </a:lnTo>
                <a:lnTo>
                  <a:pt x="24289" y="29643"/>
                </a:lnTo>
                <a:lnTo>
                  <a:pt x="35597" y="26591"/>
                </a:lnTo>
                <a:lnTo>
                  <a:pt x="44978" y="19331"/>
                </a:lnTo>
                <a:lnTo>
                  <a:pt x="51436" y="8204"/>
                </a:lnTo>
                <a:lnTo>
                  <a:pt x="53795" y="1930"/>
                </a:lnTo>
                <a:lnTo>
                  <a:pt x="57099" y="0"/>
                </a:lnTo>
                <a:lnTo>
                  <a:pt x="63705" y="0"/>
                </a:lnTo>
                <a:lnTo>
                  <a:pt x="68990" y="125"/>
                </a:lnTo>
                <a:lnTo>
                  <a:pt x="81593" y="315"/>
                </a:lnTo>
                <a:lnTo>
                  <a:pt x="94294" y="358"/>
                </a:lnTo>
                <a:lnTo>
                  <a:pt x="107061" y="253"/>
                </a:lnTo>
                <a:lnTo>
                  <a:pt x="119860" y="0"/>
                </a:lnTo>
                <a:lnTo>
                  <a:pt x="126939" y="0"/>
                </a:lnTo>
                <a:lnTo>
                  <a:pt x="129298" y="2413"/>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7" name="object 47"/>
          <p:cNvSpPr/>
          <p:nvPr/>
        </p:nvSpPr>
        <p:spPr>
          <a:xfrm>
            <a:off x="4154564" y="3657845"/>
            <a:ext cx="115612" cy="200770"/>
          </a:xfrm>
          <a:custGeom>
            <a:avLst/>
            <a:gdLst/>
            <a:ahLst/>
            <a:cxnLst/>
            <a:rect l="l" t="t" r="r" b="b"/>
            <a:pathLst>
              <a:path w="115613" h="205603">
                <a:moveTo>
                  <a:pt x="115613" y="2413"/>
                </a:moveTo>
                <a:lnTo>
                  <a:pt x="115610" y="40760"/>
                </a:lnTo>
                <a:lnTo>
                  <a:pt x="115604" y="53462"/>
                </a:lnTo>
                <a:lnTo>
                  <a:pt x="115595" y="66171"/>
                </a:lnTo>
                <a:lnTo>
                  <a:pt x="115580" y="78885"/>
                </a:lnTo>
                <a:lnTo>
                  <a:pt x="115559" y="91603"/>
                </a:lnTo>
                <a:lnTo>
                  <a:pt x="115531" y="104320"/>
                </a:lnTo>
                <a:lnTo>
                  <a:pt x="115494" y="117036"/>
                </a:lnTo>
                <a:lnTo>
                  <a:pt x="115447" y="129747"/>
                </a:lnTo>
                <a:lnTo>
                  <a:pt x="115390" y="142452"/>
                </a:lnTo>
                <a:lnTo>
                  <a:pt x="115320" y="155148"/>
                </a:lnTo>
                <a:lnTo>
                  <a:pt x="115238" y="167834"/>
                </a:lnTo>
                <a:lnTo>
                  <a:pt x="115141" y="180506"/>
                </a:lnTo>
                <a:lnTo>
                  <a:pt x="108062" y="197827"/>
                </a:lnTo>
                <a:lnTo>
                  <a:pt x="97209" y="205603"/>
                </a:lnTo>
                <a:lnTo>
                  <a:pt x="80693" y="205603"/>
                </a:lnTo>
                <a:lnTo>
                  <a:pt x="71049" y="199673"/>
                </a:lnTo>
                <a:lnTo>
                  <a:pt x="64041" y="189088"/>
                </a:lnTo>
                <a:lnTo>
                  <a:pt x="61817" y="175197"/>
                </a:lnTo>
                <a:lnTo>
                  <a:pt x="61913" y="167209"/>
                </a:lnTo>
                <a:lnTo>
                  <a:pt x="62037" y="154491"/>
                </a:lnTo>
                <a:lnTo>
                  <a:pt x="62131" y="141797"/>
                </a:lnTo>
                <a:lnTo>
                  <a:pt x="62197" y="129119"/>
                </a:lnTo>
                <a:lnTo>
                  <a:pt x="62242" y="116446"/>
                </a:lnTo>
                <a:lnTo>
                  <a:pt x="62269" y="103771"/>
                </a:lnTo>
                <a:lnTo>
                  <a:pt x="62283" y="91084"/>
                </a:lnTo>
                <a:lnTo>
                  <a:pt x="62289" y="78376"/>
                </a:lnTo>
                <a:lnTo>
                  <a:pt x="62289" y="55985"/>
                </a:lnTo>
                <a:lnTo>
                  <a:pt x="60874" y="54537"/>
                </a:lnTo>
                <a:lnTo>
                  <a:pt x="54739" y="54537"/>
                </a:lnTo>
                <a:lnTo>
                  <a:pt x="53795" y="55985"/>
                </a:lnTo>
                <a:lnTo>
                  <a:pt x="53795" y="58881"/>
                </a:lnTo>
                <a:lnTo>
                  <a:pt x="53323" y="60812"/>
                </a:lnTo>
                <a:lnTo>
                  <a:pt x="53323" y="64673"/>
                </a:lnTo>
                <a:lnTo>
                  <a:pt x="53319" y="71221"/>
                </a:lnTo>
                <a:lnTo>
                  <a:pt x="53289" y="83974"/>
                </a:lnTo>
                <a:lnTo>
                  <a:pt x="53249" y="96720"/>
                </a:lnTo>
                <a:lnTo>
                  <a:pt x="53215" y="109454"/>
                </a:lnTo>
                <a:lnTo>
                  <a:pt x="53207" y="122172"/>
                </a:lnTo>
                <a:lnTo>
                  <a:pt x="53242" y="134868"/>
                </a:lnTo>
                <a:lnTo>
                  <a:pt x="53340" y="147539"/>
                </a:lnTo>
                <a:lnTo>
                  <a:pt x="53518" y="160179"/>
                </a:lnTo>
                <a:lnTo>
                  <a:pt x="53795" y="172783"/>
                </a:lnTo>
                <a:lnTo>
                  <a:pt x="53121" y="181867"/>
                </a:lnTo>
                <a:lnTo>
                  <a:pt x="48894" y="193999"/>
                </a:lnTo>
                <a:lnTo>
                  <a:pt x="40110" y="203190"/>
                </a:lnTo>
                <a:lnTo>
                  <a:pt x="29214" y="199375"/>
                </a:lnTo>
                <a:lnTo>
                  <a:pt x="17005" y="196006"/>
                </a:lnTo>
                <a:lnTo>
                  <a:pt x="4247" y="193537"/>
                </a:lnTo>
                <a:lnTo>
                  <a:pt x="1415" y="188711"/>
                </a:lnTo>
                <a:lnTo>
                  <a:pt x="0" y="182436"/>
                </a:lnTo>
                <a:lnTo>
                  <a:pt x="0" y="174714"/>
                </a:lnTo>
                <a:lnTo>
                  <a:pt x="26" y="172042"/>
                </a:lnTo>
                <a:lnTo>
                  <a:pt x="136" y="159385"/>
                </a:lnTo>
                <a:lnTo>
                  <a:pt x="224" y="146725"/>
                </a:lnTo>
                <a:lnTo>
                  <a:pt x="289" y="134061"/>
                </a:lnTo>
                <a:lnTo>
                  <a:pt x="332" y="121390"/>
                </a:lnTo>
                <a:lnTo>
                  <a:pt x="352" y="108710"/>
                </a:lnTo>
                <a:lnTo>
                  <a:pt x="349" y="96020"/>
                </a:lnTo>
                <a:lnTo>
                  <a:pt x="324" y="83317"/>
                </a:lnTo>
                <a:lnTo>
                  <a:pt x="277" y="70599"/>
                </a:lnTo>
                <a:lnTo>
                  <a:pt x="207" y="57864"/>
                </a:lnTo>
                <a:lnTo>
                  <a:pt x="115" y="45111"/>
                </a:lnTo>
                <a:lnTo>
                  <a:pt x="0" y="32336"/>
                </a:lnTo>
                <a:lnTo>
                  <a:pt x="0" y="26062"/>
                </a:lnTo>
                <a:lnTo>
                  <a:pt x="471" y="22683"/>
                </a:lnTo>
                <a:lnTo>
                  <a:pt x="8494" y="24614"/>
                </a:lnTo>
                <a:lnTo>
                  <a:pt x="12599" y="25281"/>
                </a:lnTo>
                <a:lnTo>
                  <a:pt x="24999" y="24015"/>
                </a:lnTo>
                <a:lnTo>
                  <a:pt x="34904" y="17572"/>
                </a:lnTo>
                <a:lnTo>
                  <a:pt x="41998" y="6274"/>
                </a:lnTo>
                <a:lnTo>
                  <a:pt x="43886" y="1930"/>
                </a:lnTo>
                <a:lnTo>
                  <a:pt x="45773" y="0"/>
                </a:lnTo>
                <a:lnTo>
                  <a:pt x="113726" y="0"/>
                </a:lnTo>
                <a:lnTo>
                  <a:pt x="115613" y="2413"/>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8" name="object 48"/>
          <p:cNvSpPr/>
          <p:nvPr/>
        </p:nvSpPr>
        <p:spPr>
          <a:xfrm>
            <a:off x="4176269" y="3509390"/>
            <a:ext cx="147230" cy="183803"/>
          </a:xfrm>
          <a:custGeom>
            <a:avLst/>
            <a:gdLst/>
            <a:ahLst/>
            <a:cxnLst/>
            <a:rect l="l" t="t" r="r" b="b"/>
            <a:pathLst>
              <a:path w="147230" h="188228">
                <a:moveTo>
                  <a:pt x="135846" y="187635"/>
                </a:moveTo>
                <a:lnTo>
                  <a:pt x="144245" y="180058"/>
                </a:lnTo>
                <a:lnTo>
                  <a:pt x="144245" y="108336"/>
                </a:lnTo>
                <a:lnTo>
                  <a:pt x="142511" y="96527"/>
                </a:lnTo>
                <a:lnTo>
                  <a:pt x="140347" y="83668"/>
                </a:lnTo>
                <a:lnTo>
                  <a:pt x="137649" y="71032"/>
                </a:lnTo>
                <a:lnTo>
                  <a:pt x="134222" y="58703"/>
                </a:lnTo>
                <a:lnTo>
                  <a:pt x="129868" y="46766"/>
                </a:lnTo>
                <a:lnTo>
                  <a:pt x="124390" y="35305"/>
                </a:lnTo>
                <a:lnTo>
                  <a:pt x="117592" y="24406"/>
                </a:lnTo>
                <a:lnTo>
                  <a:pt x="113726" y="19305"/>
                </a:lnTo>
                <a:lnTo>
                  <a:pt x="104409" y="9941"/>
                </a:lnTo>
                <a:lnTo>
                  <a:pt x="93407" y="3312"/>
                </a:lnTo>
                <a:lnTo>
                  <a:pt x="80719" y="144"/>
                </a:lnTo>
                <a:lnTo>
                  <a:pt x="78334" y="0"/>
                </a:lnTo>
                <a:lnTo>
                  <a:pt x="0" y="0"/>
                </a:lnTo>
                <a:lnTo>
                  <a:pt x="0" y="2895"/>
                </a:lnTo>
                <a:lnTo>
                  <a:pt x="1887" y="7722"/>
                </a:lnTo>
                <a:lnTo>
                  <a:pt x="6470" y="19651"/>
                </a:lnTo>
                <a:lnTo>
                  <a:pt x="10011" y="31780"/>
                </a:lnTo>
                <a:lnTo>
                  <a:pt x="11325" y="37163"/>
                </a:lnTo>
                <a:lnTo>
                  <a:pt x="14044" y="49532"/>
                </a:lnTo>
                <a:lnTo>
                  <a:pt x="16237" y="62028"/>
                </a:lnTo>
                <a:lnTo>
                  <a:pt x="17978" y="74623"/>
                </a:lnTo>
                <a:lnTo>
                  <a:pt x="19338" y="87289"/>
                </a:lnTo>
                <a:lnTo>
                  <a:pt x="20392" y="100000"/>
                </a:lnTo>
                <a:lnTo>
                  <a:pt x="21211" y="112729"/>
                </a:lnTo>
                <a:lnTo>
                  <a:pt x="21868" y="125448"/>
                </a:lnTo>
                <a:lnTo>
                  <a:pt x="22178" y="132242"/>
                </a:lnTo>
                <a:lnTo>
                  <a:pt x="22650" y="139482"/>
                </a:lnTo>
                <a:lnTo>
                  <a:pt x="25482" y="141412"/>
                </a:lnTo>
                <a:lnTo>
                  <a:pt x="32088" y="141412"/>
                </a:lnTo>
                <a:lnTo>
                  <a:pt x="44897" y="141208"/>
                </a:lnTo>
                <a:lnTo>
                  <a:pt x="57661" y="141232"/>
                </a:lnTo>
                <a:lnTo>
                  <a:pt x="70335" y="141346"/>
                </a:lnTo>
                <a:lnTo>
                  <a:pt x="82581" y="141412"/>
                </a:lnTo>
                <a:lnTo>
                  <a:pt x="93434" y="141412"/>
                </a:lnTo>
                <a:lnTo>
                  <a:pt x="93906" y="140929"/>
                </a:lnTo>
                <a:lnTo>
                  <a:pt x="93906" y="56951"/>
                </a:lnTo>
                <a:lnTo>
                  <a:pt x="99045" y="69723"/>
                </a:lnTo>
                <a:lnTo>
                  <a:pt x="102329" y="81194"/>
                </a:lnTo>
                <a:lnTo>
                  <a:pt x="105400" y="95948"/>
                </a:lnTo>
                <a:lnTo>
                  <a:pt x="107382" y="108469"/>
                </a:lnTo>
                <a:lnTo>
                  <a:pt x="108867" y="121057"/>
                </a:lnTo>
                <a:lnTo>
                  <a:pt x="109907" y="133714"/>
                </a:lnTo>
                <a:lnTo>
                  <a:pt x="110553" y="146438"/>
                </a:lnTo>
                <a:lnTo>
                  <a:pt x="110856" y="159230"/>
                </a:lnTo>
                <a:lnTo>
                  <a:pt x="110894" y="166027"/>
                </a:lnTo>
                <a:lnTo>
                  <a:pt x="114369" y="180452"/>
                </a:lnTo>
                <a:lnTo>
                  <a:pt x="123921" y="188028"/>
                </a:lnTo>
                <a:lnTo>
                  <a:pt x="124579" y="188228"/>
                </a:lnTo>
                <a:lnTo>
                  <a:pt x="135846" y="187635"/>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49" name="object 49"/>
          <p:cNvSpPr/>
          <p:nvPr/>
        </p:nvSpPr>
        <p:spPr>
          <a:xfrm>
            <a:off x="3767138" y="3423604"/>
            <a:ext cx="276530" cy="228585"/>
          </a:xfrm>
          <a:custGeom>
            <a:avLst/>
            <a:gdLst/>
            <a:ahLst/>
            <a:cxnLst/>
            <a:rect l="l" t="t" r="r" b="b"/>
            <a:pathLst>
              <a:path w="276529" h="234088">
                <a:moveTo>
                  <a:pt x="277" y="196118"/>
                </a:moveTo>
                <a:lnTo>
                  <a:pt x="693" y="183307"/>
                </a:lnTo>
                <a:lnTo>
                  <a:pt x="1281" y="170533"/>
                </a:lnTo>
                <a:lnTo>
                  <a:pt x="2091" y="157803"/>
                </a:lnTo>
                <a:lnTo>
                  <a:pt x="3178" y="145123"/>
                </a:lnTo>
                <a:lnTo>
                  <a:pt x="4592" y="132500"/>
                </a:lnTo>
                <a:lnTo>
                  <a:pt x="6387" y="119941"/>
                </a:lnTo>
                <a:lnTo>
                  <a:pt x="8613" y="107452"/>
                </a:lnTo>
                <a:lnTo>
                  <a:pt x="11323" y="95040"/>
                </a:lnTo>
                <a:lnTo>
                  <a:pt x="14569" y="82712"/>
                </a:lnTo>
                <a:lnTo>
                  <a:pt x="18403" y="70475"/>
                </a:lnTo>
                <a:lnTo>
                  <a:pt x="22527" y="59008"/>
                </a:lnTo>
                <a:lnTo>
                  <a:pt x="27666" y="47363"/>
                </a:lnTo>
                <a:lnTo>
                  <a:pt x="33796" y="36176"/>
                </a:lnTo>
                <a:lnTo>
                  <a:pt x="41054" y="25589"/>
                </a:lnTo>
                <a:lnTo>
                  <a:pt x="46797" y="19205"/>
                </a:lnTo>
                <a:lnTo>
                  <a:pt x="56886" y="10851"/>
                </a:lnTo>
                <a:lnTo>
                  <a:pt x="68082" y="4848"/>
                </a:lnTo>
                <a:lnTo>
                  <a:pt x="80412" y="1224"/>
                </a:lnTo>
                <a:lnTo>
                  <a:pt x="93906" y="10"/>
                </a:lnTo>
                <a:lnTo>
                  <a:pt x="105483" y="31"/>
                </a:lnTo>
                <a:lnTo>
                  <a:pt x="118182" y="90"/>
                </a:lnTo>
                <a:lnTo>
                  <a:pt x="130881" y="158"/>
                </a:lnTo>
                <a:lnTo>
                  <a:pt x="143580" y="211"/>
                </a:lnTo>
                <a:lnTo>
                  <a:pt x="156280" y="221"/>
                </a:lnTo>
                <a:lnTo>
                  <a:pt x="168979" y="163"/>
                </a:lnTo>
                <a:lnTo>
                  <a:pt x="181678" y="10"/>
                </a:lnTo>
                <a:lnTo>
                  <a:pt x="182294" y="0"/>
                </a:lnTo>
                <a:lnTo>
                  <a:pt x="195897" y="1060"/>
                </a:lnTo>
                <a:lnTo>
                  <a:pt x="208234" y="4555"/>
                </a:lnTo>
                <a:lnTo>
                  <a:pt x="219370" y="10416"/>
                </a:lnTo>
                <a:lnTo>
                  <a:pt x="229372" y="18576"/>
                </a:lnTo>
                <a:lnTo>
                  <a:pt x="238305" y="28968"/>
                </a:lnTo>
                <a:lnTo>
                  <a:pt x="246239" y="41350"/>
                </a:lnTo>
                <a:lnTo>
                  <a:pt x="252097" y="52787"/>
                </a:lnTo>
                <a:lnTo>
                  <a:pt x="256971" y="64561"/>
                </a:lnTo>
                <a:lnTo>
                  <a:pt x="261003" y="76617"/>
                </a:lnTo>
                <a:lnTo>
                  <a:pt x="264332" y="88898"/>
                </a:lnTo>
                <a:lnTo>
                  <a:pt x="267101" y="101348"/>
                </a:lnTo>
                <a:lnTo>
                  <a:pt x="269450" y="113912"/>
                </a:lnTo>
                <a:lnTo>
                  <a:pt x="272321" y="132475"/>
                </a:lnTo>
                <a:lnTo>
                  <a:pt x="273776" y="145149"/>
                </a:lnTo>
                <a:lnTo>
                  <a:pt x="274876" y="157842"/>
                </a:lnTo>
                <a:lnTo>
                  <a:pt x="275660" y="170538"/>
                </a:lnTo>
                <a:lnTo>
                  <a:pt x="276170" y="183223"/>
                </a:lnTo>
                <a:lnTo>
                  <a:pt x="276446" y="195885"/>
                </a:lnTo>
                <a:lnTo>
                  <a:pt x="276529" y="208509"/>
                </a:lnTo>
                <a:lnTo>
                  <a:pt x="274819" y="218488"/>
                </a:lnTo>
                <a:lnTo>
                  <a:pt x="267260" y="229652"/>
                </a:lnTo>
                <a:lnTo>
                  <a:pt x="254822" y="234088"/>
                </a:lnTo>
                <a:lnTo>
                  <a:pt x="245392" y="232292"/>
                </a:lnTo>
                <a:lnTo>
                  <a:pt x="235523" y="223539"/>
                </a:lnTo>
                <a:lnTo>
                  <a:pt x="231699" y="209474"/>
                </a:lnTo>
                <a:lnTo>
                  <a:pt x="231613" y="204859"/>
                </a:lnTo>
                <a:lnTo>
                  <a:pt x="231303" y="192119"/>
                </a:lnTo>
                <a:lnTo>
                  <a:pt x="230833" y="179394"/>
                </a:lnTo>
                <a:lnTo>
                  <a:pt x="230137" y="166696"/>
                </a:lnTo>
                <a:lnTo>
                  <a:pt x="229150" y="154036"/>
                </a:lnTo>
                <a:lnTo>
                  <a:pt x="227805" y="141425"/>
                </a:lnTo>
                <a:lnTo>
                  <a:pt x="226036" y="128874"/>
                </a:lnTo>
                <a:lnTo>
                  <a:pt x="224745" y="120399"/>
                </a:lnTo>
                <a:lnTo>
                  <a:pt x="222401" y="107881"/>
                </a:lnTo>
                <a:lnTo>
                  <a:pt x="219285" y="95591"/>
                </a:lnTo>
                <a:lnTo>
                  <a:pt x="215094" y="83586"/>
                </a:lnTo>
                <a:lnTo>
                  <a:pt x="209520" y="71922"/>
                </a:lnTo>
                <a:lnTo>
                  <a:pt x="209519" y="73922"/>
                </a:lnTo>
                <a:lnTo>
                  <a:pt x="209482" y="86620"/>
                </a:lnTo>
                <a:lnTo>
                  <a:pt x="209427" y="99318"/>
                </a:lnTo>
                <a:lnTo>
                  <a:pt x="209402" y="112016"/>
                </a:lnTo>
                <a:lnTo>
                  <a:pt x="209455" y="124714"/>
                </a:lnTo>
                <a:lnTo>
                  <a:pt x="209636" y="137412"/>
                </a:lnTo>
                <a:lnTo>
                  <a:pt x="209992" y="150110"/>
                </a:lnTo>
                <a:lnTo>
                  <a:pt x="210191" y="164821"/>
                </a:lnTo>
                <a:lnTo>
                  <a:pt x="205189" y="173064"/>
                </a:lnTo>
                <a:lnTo>
                  <a:pt x="187813" y="174241"/>
                </a:lnTo>
                <a:lnTo>
                  <a:pt x="67008" y="174241"/>
                </a:lnTo>
                <a:lnTo>
                  <a:pt x="67008" y="173759"/>
                </a:lnTo>
                <a:lnTo>
                  <a:pt x="67480" y="162176"/>
                </a:lnTo>
                <a:lnTo>
                  <a:pt x="67480" y="71922"/>
                </a:lnTo>
                <a:lnTo>
                  <a:pt x="64177" y="74818"/>
                </a:lnTo>
                <a:lnTo>
                  <a:pt x="63233" y="78197"/>
                </a:lnTo>
                <a:lnTo>
                  <a:pt x="62289" y="81093"/>
                </a:lnTo>
                <a:lnTo>
                  <a:pt x="58414" y="93257"/>
                </a:lnTo>
                <a:lnTo>
                  <a:pt x="55242" y="105545"/>
                </a:lnTo>
                <a:lnTo>
                  <a:pt x="52672" y="117967"/>
                </a:lnTo>
                <a:lnTo>
                  <a:pt x="50613" y="130509"/>
                </a:lnTo>
                <a:lnTo>
                  <a:pt x="48973" y="143158"/>
                </a:lnTo>
                <a:lnTo>
                  <a:pt x="47661" y="155901"/>
                </a:lnTo>
                <a:lnTo>
                  <a:pt x="46534" y="171427"/>
                </a:lnTo>
                <a:lnTo>
                  <a:pt x="46159" y="184109"/>
                </a:lnTo>
                <a:lnTo>
                  <a:pt x="45993" y="196792"/>
                </a:lnTo>
                <a:lnTo>
                  <a:pt x="45773" y="209474"/>
                </a:lnTo>
                <a:lnTo>
                  <a:pt x="45445" y="212774"/>
                </a:lnTo>
                <a:lnTo>
                  <a:pt x="40963" y="224306"/>
                </a:lnTo>
                <a:lnTo>
                  <a:pt x="32641" y="231717"/>
                </a:lnTo>
                <a:lnTo>
                  <a:pt x="22072" y="234019"/>
                </a:lnTo>
                <a:lnTo>
                  <a:pt x="10853" y="230227"/>
                </a:lnTo>
                <a:lnTo>
                  <a:pt x="2831" y="224918"/>
                </a:lnTo>
                <a:lnTo>
                  <a:pt x="0" y="216713"/>
                </a:lnTo>
                <a:lnTo>
                  <a:pt x="0" y="208026"/>
                </a:lnTo>
                <a:lnTo>
                  <a:pt x="277" y="196118"/>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0" name="object 50"/>
          <p:cNvSpPr/>
          <p:nvPr/>
        </p:nvSpPr>
        <p:spPr>
          <a:xfrm>
            <a:off x="3833675" y="3607417"/>
            <a:ext cx="142983" cy="239415"/>
          </a:xfrm>
          <a:custGeom>
            <a:avLst/>
            <a:gdLst/>
            <a:ahLst/>
            <a:cxnLst/>
            <a:rect l="l" t="t" r="r" b="b"/>
            <a:pathLst>
              <a:path w="142983" h="245179">
                <a:moveTo>
                  <a:pt x="142983" y="229252"/>
                </a:moveTo>
                <a:lnTo>
                  <a:pt x="140152" y="236974"/>
                </a:lnTo>
                <a:lnTo>
                  <a:pt x="135905" y="243248"/>
                </a:lnTo>
                <a:lnTo>
                  <a:pt x="135220" y="243248"/>
                </a:lnTo>
                <a:lnTo>
                  <a:pt x="121865" y="243240"/>
                </a:lnTo>
                <a:lnTo>
                  <a:pt x="108983" y="243186"/>
                </a:lnTo>
                <a:lnTo>
                  <a:pt x="96532" y="243042"/>
                </a:lnTo>
                <a:lnTo>
                  <a:pt x="84468" y="242766"/>
                </a:lnTo>
                <a:lnTo>
                  <a:pt x="80693" y="237939"/>
                </a:lnTo>
                <a:lnTo>
                  <a:pt x="78334" y="231183"/>
                </a:lnTo>
                <a:lnTo>
                  <a:pt x="77862" y="223943"/>
                </a:lnTo>
                <a:lnTo>
                  <a:pt x="77501" y="218617"/>
                </a:lnTo>
                <a:lnTo>
                  <a:pt x="76928" y="205933"/>
                </a:lnTo>
                <a:lnTo>
                  <a:pt x="76679" y="193249"/>
                </a:lnTo>
                <a:lnTo>
                  <a:pt x="76659" y="180565"/>
                </a:lnTo>
                <a:lnTo>
                  <a:pt x="76770" y="167881"/>
                </a:lnTo>
                <a:lnTo>
                  <a:pt x="76915" y="155197"/>
                </a:lnTo>
                <a:lnTo>
                  <a:pt x="76996" y="142513"/>
                </a:lnTo>
                <a:lnTo>
                  <a:pt x="76918" y="129829"/>
                </a:lnTo>
                <a:lnTo>
                  <a:pt x="76918" y="72878"/>
                </a:lnTo>
                <a:lnTo>
                  <a:pt x="77862" y="68051"/>
                </a:lnTo>
                <a:lnTo>
                  <a:pt x="66064" y="68051"/>
                </a:lnTo>
                <a:lnTo>
                  <a:pt x="67008" y="72878"/>
                </a:lnTo>
                <a:lnTo>
                  <a:pt x="67008" y="219599"/>
                </a:lnTo>
                <a:lnTo>
                  <a:pt x="66064" y="225874"/>
                </a:lnTo>
                <a:lnTo>
                  <a:pt x="65121" y="232148"/>
                </a:lnTo>
                <a:lnTo>
                  <a:pt x="62761" y="237939"/>
                </a:lnTo>
                <a:lnTo>
                  <a:pt x="59458" y="242766"/>
                </a:lnTo>
                <a:lnTo>
                  <a:pt x="55683" y="242766"/>
                </a:lnTo>
                <a:lnTo>
                  <a:pt x="51436" y="242283"/>
                </a:lnTo>
                <a:lnTo>
                  <a:pt x="36335" y="242283"/>
                </a:lnTo>
                <a:lnTo>
                  <a:pt x="28313" y="243248"/>
                </a:lnTo>
                <a:lnTo>
                  <a:pt x="20763" y="245179"/>
                </a:lnTo>
                <a:lnTo>
                  <a:pt x="18707" y="235728"/>
                </a:lnTo>
                <a:lnTo>
                  <a:pt x="14103" y="223123"/>
                </a:lnTo>
                <a:lnTo>
                  <a:pt x="8149" y="212135"/>
                </a:lnTo>
                <a:lnTo>
                  <a:pt x="1415" y="202707"/>
                </a:lnTo>
                <a:lnTo>
                  <a:pt x="1347" y="199132"/>
                </a:lnTo>
                <a:lnTo>
                  <a:pt x="1211" y="186519"/>
                </a:lnTo>
                <a:lnTo>
                  <a:pt x="1180" y="173882"/>
                </a:lnTo>
                <a:lnTo>
                  <a:pt x="1176" y="161199"/>
                </a:lnTo>
                <a:lnTo>
                  <a:pt x="1123" y="148452"/>
                </a:lnTo>
                <a:lnTo>
                  <a:pt x="943" y="135620"/>
                </a:lnTo>
                <a:lnTo>
                  <a:pt x="943" y="134745"/>
                </a:lnTo>
                <a:lnTo>
                  <a:pt x="916" y="122046"/>
                </a:lnTo>
                <a:lnTo>
                  <a:pt x="858" y="109346"/>
                </a:lnTo>
                <a:lnTo>
                  <a:pt x="792" y="96647"/>
                </a:lnTo>
                <a:lnTo>
                  <a:pt x="744" y="83948"/>
                </a:lnTo>
                <a:lnTo>
                  <a:pt x="737" y="71249"/>
                </a:lnTo>
                <a:lnTo>
                  <a:pt x="796" y="58549"/>
                </a:lnTo>
                <a:lnTo>
                  <a:pt x="943" y="45850"/>
                </a:lnTo>
                <a:lnTo>
                  <a:pt x="1016" y="35387"/>
                </a:lnTo>
                <a:lnTo>
                  <a:pt x="1026" y="22643"/>
                </a:lnTo>
                <a:lnTo>
                  <a:pt x="471" y="10135"/>
                </a:lnTo>
                <a:lnTo>
                  <a:pt x="0" y="2895"/>
                </a:lnTo>
                <a:lnTo>
                  <a:pt x="3303" y="0"/>
                </a:lnTo>
                <a:lnTo>
                  <a:pt x="141095" y="0"/>
                </a:lnTo>
                <a:lnTo>
                  <a:pt x="142983" y="1930"/>
                </a:lnTo>
                <a:lnTo>
                  <a:pt x="142983" y="8687"/>
                </a:lnTo>
                <a:lnTo>
                  <a:pt x="142912" y="14692"/>
                </a:lnTo>
                <a:lnTo>
                  <a:pt x="142815" y="27337"/>
                </a:lnTo>
                <a:lnTo>
                  <a:pt x="142776" y="39989"/>
                </a:lnTo>
                <a:lnTo>
                  <a:pt x="142781" y="52653"/>
                </a:lnTo>
                <a:lnTo>
                  <a:pt x="142816" y="65333"/>
                </a:lnTo>
                <a:lnTo>
                  <a:pt x="142868" y="78035"/>
                </a:lnTo>
                <a:lnTo>
                  <a:pt x="142923" y="90762"/>
                </a:lnTo>
                <a:lnTo>
                  <a:pt x="142966" y="103521"/>
                </a:lnTo>
                <a:lnTo>
                  <a:pt x="142983" y="116315"/>
                </a:lnTo>
                <a:lnTo>
                  <a:pt x="142983" y="229252"/>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1" name="object 51"/>
          <p:cNvSpPr/>
          <p:nvPr/>
        </p:nvSpPr>
        <p:spPr>
          <a:xfrm>
            <a:off x="4028096" y="3467495"/>
            <a:ext cx="161860" cy="205900"/>
          </a:xfrm>
          <a:custGeom>
            <a:avLst/>
            <a:gdLst/>
            <a:ahLst/>
            <a:cxnLst/>
            <a:rect l="l" t="t" r="r" b="b"/>
            <a:pathLst>
              <a:path w="161859" h="210858">
                <a:moveTo>
                  <a:pt x="0" y="2359"/>
                </a:moveTo>
                <a:lnTo>
                  <a:pt x="1415" y="428"/>
                </a:lnTo>
                <a:lnTo>
                  <a:pt x="6886" y="428"/>
                </a:lnTo>
                <a:lnTo>
                  <a:pt x="19697" y="356"/>
                </a:lnTo>
                <a:lnTo>
                  <a:pt x="32444" y="208"/>
                </a:lnTo>
                <a:lnTo>
                  <a:pt x="45141" y="63"/>
                </a:lnTo>
                <a:lnTo>
                  <a:pt x="57799" y="0"/>
                </a:lnTo>
                <a:lnTo>
                  <a:pt x="70432" y="95"/>
                </a:lnTo>
                <a:lnTo>
                  <a:pt x="83053" y="428"/>
                </a:lnTo>
                <a:lnTo>
                  <a:pt x="100577" y="4303"/>
                </a:lnTo>
                <a:lnTo>
                  <a:pt x="111644" y="10677"/>
                </a:lnTo>
                <a:lnTo>
                  <a:pt x="121160" y="19514"/>
                </a:lnTo>
                <a:lnTo>
                  <a:pt x="129298" y="30352"/>
                </a:lnTo>
                <a:lnTo>
                  <a:pt x="136769" y="42928"/>
                </a:lnTo>
                <a:lnTo>
                  <a:pt x="142100" y="54556"/>
                </a:lnTo>
                <a:lnTo>
                  <a:pt x="146417" y="66537"/>
                </a:lnTo>
                <a:lnTo>
                  <a:pt x="149916" y="78782"/>
                </a:lnTo>
                <a:lnTo>
                  <a:pt x="152796" y="91203"/>
                </a:lnTo>
                <a:lnTo>
                  <a:pt x="155252" y="103713"/>
                </a:lnTo>
                <a:lnTo>
                  <a:pt x="157800" y="120851"/>
                </a:lnTo>
                <a:lnTo>
                  <a:pt x="159118" y="133476"/>
                </a:lnTo>
                <a:lnTo>
                  <a:pt x="160059" y="146146"/>
                </a:lnTo>
                <a:lnTo>
                  <a:pt x="160700" y="158850"/>
                </a:lnTo>
                <a:lnTo>
                  <a:pt x="161117" y="171576"/>
                </a:lnTo>
                <a:lnTo>
                  <a:pt x="161387" y="184313"/>
                </a:lnTo>
                <a:lnTo>
                  <a:pt x="161859" y="186244"/>
                </a:lnTo>
                <a:lnTo>
                  <a:pt x="161859" y="187692"/>
                </a:lnTo>
                <a:lnTo>
                  <a:pt x="161387" y="189139"/>
                </a:lnTo>
                <a:lnTo>
                  <a:pt x="160537" y="194536"/>
                </a:lnTo>
                <a:lnTo>
                  <a:pt x="153509" y="206439"/>
                </a:lnTo>
                <a:lnTo>
                  <a:pt x="141095" y="210858"/>
                </a:lnTo>
                <a:lnTo>
                  <a:pt x="135566" y="210171"/>
                </a:lnTo>
                <a:lnTo>
                  <a:pt x="124780" y="202786"/>
                </a:lnTo>
                <a:lnTo>
                  <a:pt x="120332" y="188657"/>
                </a:lnTo>
                <a:lnTo>
                  <a:pt x="120325" y="181013"/>
                </a:lnTo>
                <a:lnTo>
                  <a:pt x="120206" y="168380"/>
                </a:lnTo>
                <a:lnTo>
                  <a:pt x="119797" y="155624"/>
                </a:lnTo>
                <a:lnTo>
                  <a:pt x="118916" y="142806"/>
                </a:lnTo>
                <a:lnTo>
                  <a:pt x="118517" y="139093"/>
                </a:lnTo>
                <a:lnTo>
                  <a:pt x="117045" y="126522"/>
                </a:lnTo>
                <a:lnTo>
                  <a:pt x="115275" y="113976"/>
                </a:lnTo>
                <a:lnTo>
                  <a:pt x="113053" y="101475"/>
                </a:lnTo>
                <a:lnTo>
                  <a:pt x="110228" y="89038"/>
                </a:lnTo>
                <a:lnTo>
                  <a:pt x="106647" y="76685"/>
                </a:lnTo>
                <a:lnTo>
                  <a:pt x="105232" y="73307"/>
                </a:lnTo>
                <a:lnTo>
                  <a:pt x="104288" y="70411"/>
                </a:lnTo>
                <a:lnTo>
                  <a:pt x="102872" y="67032"/>
                </a:lnTo>
                <a:lnTo>
                  <a:pt x="102400" y="67032"/>
                </a:lnTo>
                <a:lnTo>
                  <a:pt x="101928" y="67515"/>
                </a:lnTo>
                <a:lnTo>
                  <a:pt x="101456" y="67515"/>
                </a:lnTo>
                <a:lnTo>
                  <a:pt x="101456" y="157285"/>
                </a:lnTo>
                <a:lnTo>
                  <a:pt x="100985" y="157768"/>
                </a:lnTo>
                <a:lnTo>
                  <a:pt x="91075" y="157768"/>
                </a:lnTo>
                <a:lnTo>
                  <a:pt x="87093" y="157761"/>
                </a:lnTo>
                <a:lnTo>
                  <a:pt x="74299" y="157675"/>
                </a:lnTo>
                <a:lnTo>
                  <a:pt x="61551" y="157575"/>
                </a:lnTo>
                <a:lnTo>
                  <a:pt x="48885" y="157570"/>
                </a:lnTo>
                <a:lnTo>
                  <a:pt x="36335" y="157768"/>
                </a:lnTo>
                <a:lnTo>
                  <a:pt x="27841" y="158251"/>
                </a:lnTo>
                <a:lnTo>
                  <a:pt x="25482" y="154872"/>
                </a:lnTo>
                <a:lnTo>
                  <a:pt x="25482" y="146667"/>
                </a:lnTo>
                <a:lnTo>
                  <a:pt x="25431" y="139342"/>
                </a:lnTo>
                <a:lnTo>
                  <a:pt x="25092" y="126583"/>
                </a:lnTo>
                <a:lnTo>
                  <a:pt x="24424" y="113888"/>
                </a:lnTo>
                <a:lnTo>
                  <a:pt x="23413" y="101249"/>
                </a:lnTo>
                <a:lnTo>
                  <a:pt x="22045" y="88655"/>
                </a:lnTo>
                <a:lnTo>
                  <a:pt x="20308" y="76098"/>
                </a:lnTo>
                <a:lnTo>
                  <a:pt x="18187" y="63569"/>
                </a:lnTo>
                <a:lnTo>
                  <a:pt x="15669" y="51058"/>
                </a:lnTo>
                <a:lnTo>
                  <a:pt x="12741" y="38557"/>
                </a:lnTo>
                <a:lnTo>
                  <a:pt x="10694" y="31194"/>
                </a:lnTo>
                <a:lnTo>
                  <a:pt x="6864" y="19058"/>
                </a:lnTo>
                <a:lnTo>
                  <a:pt x="2359" y="7185"/>
                </a:lnTo>
                <a:lnTo>
                  <a:pt x="0" y="235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2" name="object 52"/>
          <p:cNvSpPr/>
          <p:nvPr/>
        </p:nvSpPr>
        <p:spPr>
          <a:xfrm>
            <a:off x="3622267" y="3467564"/>
            <a:ext cx="161387" cy="202062"/>
          </a:xfrm>
          <a:custGeom>
            <a:avLst/>
            <a:gdLst/>
            <a:ahLst/>
            <a:cxnLst/>
            <a:rect l="l" t="t" r="r" b="b"/>
            <a:pathLst>
              <a:path w="161387" h="206927">
                <a:moveTo>
                  <a:pt x="138778" y="141"/>
                </a:moveTo>
                <a:lnTo>
                  <a:pt x="151477" y="358"/>
                </a:lnTo>
                <a:lnTo>
                  <a:pt x="160915" y="358"/>
                </a:lnTo>
                <a:lnTo>
                  <a:pt x="161387" y="841"/>
                </a:lnTo>
                <a:lnTo>
                  <a:pt x="157612" y="10011"/>
                </a:lnTo>
                <a:lnTo>
                  <a:pt x="153214" y="21917"/>
                </a:lnTo>
                <a:lnTo>
                  <a:pt x="149424" y="34073"/>
                </a:lnTo>
                <a:lnTo>
                  <a:pt x="146233" y="46355"/>
                </a:lnTo>
                <a:lnTo>
                  <a:pt x="143585" y="58755"/>
                </a:lnTo>
                <a:lnTo>
                  <a:pt x="141425" y="71269"/>
                </a:lnTo>
                <a:lnTo>
                  <a:pt x="139698" y="83890"/>
                </a:lnTo>
                <a:lnTo>
                  <a:pt x="138348" y="96614"/>
                </a:lnTo>
                <a:lnTo>
                  <a:pt x="137320" y="109434"/>
                </a:lnTo>
                <a:lnTo>
                  <a:pt x="137161" y="110937"/>
                </a:lnTo>
                <a:lnTo>
                  <a:pt x="136139" y="123608"/>
                </a:lnTo>
                <a:lnTo>
                  <a:pt x="135594" y="136362"/>
                </a:lnTo>
                <a:lnTo>
                  <a:pt x="135433" y="149010"/>
                </a:lnTo>
                <a:lnTo>
                  <a:pt x="134961" y="155767"/>
                </a:lnTo>
                <a:lnTo>
                  <a:pt x="132601" y="157698"/>
                </a:lnTo>
                <a:lnTo>
                  <a:pt x="126467" y="157698"/>
                </a:lnTo>
                <a:lnTo>
                  <a:pt x="119217" y="157539"/>
                </a:lnTo>
                <a:lnTo>
                  <a:pt x="106519" y="157371"/>
                </a:lnTo>
                <a:lnTo>
                  <a:pt x="93820" y="157341"/>
                </a:lnTo>
                <a:lnTo>
                  <a:pt x="81122" y="157450"/>
                </a:lnTo>
                <a:lnTo>
                  <a:pt x="68424" y="157698"/>
                </a:lnTo>
                <a:lnTo>
                  <a:pt x="61346" y="157698"/>
                </a:lnTo>
                <a:lnTo>
                  <a:pt x="59458" y="154802"/>
                </a:lnTo>
                <a:lnTo>
                  <a:pt x="59458" y="148045"/>
                </a:lnTo>
                <a:lnTo>
                  <a:pt x="59527" y="143688"/>
                </a:lnTo>
                <a:lnTo>
                  <a:pt x="59644" y="131084"/>
                </a:lnTo>
                <a:lnTo>
                  <a:pt x="59666" y="118424"/>
                </a:lnTo>
                <a:lnTo>
                  <a:pt x="59625" y="105719"/>
                </a:lnTo>
                <a:lnTo>
                  <a:pt x="59554" y="92980"/>
                </a:lnTo>
                <a:lnTo>
                  <a:pt x="59488" y="80218"/>
                </a:lnTo>
                <a:lnTo>
                  <a:pt x="59458" y="67444"/>
                </a:lnTo>
                <a:lnTo>
                  <a:pt x="55547" y="76326"/>
                </a:lnTo>
                <a:lnTo>
                  <a:pt x="51429" y="88326"/>
                </a:lnTo>
                <a:lnTo>
                  <a:pt x="48270" y="100614"/>
                </a:lnTo>
                <a:lnTo>
                  <a:pt x="45835" y="113138"/>
                </a:lnTo>
                <a:lnTo>
                  <a:pt x="43886" y="125844"/>
                </a:lnTo>
                <a:lnTo>
                  <a:pt x="42717" y="137157"/>
                </a:lnTo>
                <a:lnTo>
                  <a:pt x="41747" y="149713"/>
                </a:lnTo>
                <a:lnTo>
                  <a:pt x="41084" y="162390"/>
                </a:lnTo>
                <a:lnTo>
                  <a:pt x="40704" y="175187"/>
                </a:lnTo>
                <a:lnTo>
                  <a:pt x="40582" y="188104"/>
                </a:lnTo>
                <a:lnTo>
                  <a:pt x="40582" y="196309"/>
                </a:lnTo>
                <a:lnTo>
                  <a:pt x="37279" y="203065"/>
                </a:lnTo>
                <a:lnTo>
                  <a:pt x="32088" y="206927"/>
                </a:lnTo>
                <a:lnTo>
                  <a:pt x="30649" y="205900"/>
                </a:lnTo>
                <a:lnTo>
                  <a:pt x="20298" y="198377"/>
                </a:lnTo>
                <a:lnTo>
                  <a:pt x="10051" y="190774"/>
                </a:lnTo>
                <a:lnTo>
                  <a:pt x="0" y="183277"/>
                </a:lnTo>
                <a:lnTo>
                  <a:pt x="79" y="177364"/>
                </a:lnTo>
                <a:lnTo>
                  <a:pt x="391" y="164521"/>
                </a:lnTo>
                <a:lnTo>
                  <a:pt x="937" y="151718"/>
                </a:lnTo>
                <a:lnTo>
                  <a:pt x="1773" y="138968"/>
                </a:lnTo>
                <a:lnTo>
                  <a:pt x="2952" y="126278"/>
                </a:lnTo>
                <a:lnTo>
                  <a:pt x="4529" y="113660"/>
                </a:lnTo>
                <a:lnTo>
                  <a:pt x="6559" y="101124"/>
                </a:lnTo>
                <a:lnTo>
                  <a:pt x="9095" y="88680"/>
                </a:lnTo>
                <a:lnTo>
                  <a:pt x="12193" y="76338"/>
                </a:lnTo>
                <a:lnTo>
                  <a:pt x="15907" y="64108"/>
                </a:lnTo>
                <a:lnTo>
                  <a:pt x="20291" y="52000"/>
                </a:lnTo>
                <a:lnTo>
                  <a:pt x="24388" y="42438"/>
                </a:lnTo>
                <a:lnTo>
                  <a:pt x="30818" y="31461"/>
                </a:lnTo>
                <a:lnTo>
                  <a:pt x="38695" y="21594"/>
                </a:lnTo>
                <a:lnTo>
                  <a:pt x="46276" y="13810"/>
                </a:lnTo>
                <a:lnTo>
                  <a:pt x="56827" y="6477"/>
                </a:lnTo>
                <a:lnTo>
                  <a:pt x="68737" y="1923"/>
                </a:lnTo>
                <a:lnTo>
                  <a:pt x="82109" y="358"/>
                </a:lnTo>
                <a:lnTo>
                  <a:pt x="100682" y="74"/>
                </a:lnTo>
                <a:lnTo>
                  <a:pt x="113381" y="0"/>
                </a:lnTo>
                <a:lnTo>
                  <a:pt x="126079" y="22"/>
                </a:lnTo>
                <a:lnTo>
                  <a:pt x="138778" y="141"/>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3" name="object 53"/>
          <p:cNvSpPr/>
          <p:nvPr/>
        </p:nvSpPr>
        <p:spPr>
          <a:xfrm>
            <a:off x="3621795" y="3646533"/>
            <a:ext cx="32560" cy="26862"/>
          </a:xfrm>
          <a:custGeom>
            <a:avLst/>
            <a:gdLst/>
            <a:ahLst/>
            <a:cxnLst/>
            <a:rect l="l" t="t" r="r" b="b"/>
            <a:pathLst>
              <a:path w="32560" h="27510">
                <a:moveTo>
                  <a:pt x="21235" y="27510"/>
                </a:moveTo>
                <a:lnTo>
                  <a:pt x="15053" y="26884"/>
                </a:lnTo>
                <a:lnTo>
                  <a:pt x="4246" y="19646"/>
                </a:lnTo>
                <a:lnTo>
                  <a:pt x="0" y="5791"/>
                </a:lnTo>
                <a:lnTo>
                  <a:pt x="0" y="1930"/>
                </a:lnTo>
                <a:lnTo>
                  <a:pt x="471" y="0"/>
                </a:lnTo>
                <a:lnTo>
                  <a:pt x="1851" y="1026"/>
                </a:lnTo>
                <a:lnTo>
                  <a:pt x="11935" y="8549"/>
                </a:lnTo>
                <a:lnTo>
                  <a:pt x="22202" y="16152"/>
                </a:lnTo>
                <a:lnTo>
                  <a:pt x="32560" y="23649"/>
                </a:lnTo>
                <a:lnTo>
                  <a:pt x="29257" y="26062"/>
                </a:lnTo>
                <a:lnTo>
                  <a:pt x="25482" y="27510"/>
                </a:lnTo>
                <a:lnTo>
                  <a:pt x="21235" y="2751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4" name="object 54"/>
          <p:cNvSpPr/>
          <p:nvPr/>
        </p:nvSpPr>
        <p:spPr>
          <a:xfrm>
            <a:off x="3503820" y="3509386"/>
            <a:ext cx="131659" cy="130076"/>
          </a:xfrm>
          <a:custGeom>
            <a:avLst/>
            <a:gdLst/>
            <a:ahLst/>
            <a:cxnLst/>
            <a:rect l="l" t="t" r="r" b="b"/>
            <a:pathLst>
              <a:path w="131658" h="133207">
                <a:moveTo>
                  <a:pt x="109007" y="125968"/>
                </a:moveTo>
                <a:lnTo>
                  <a:pt x="109007" y="133207"/>
                </a:lnTo>
                <a:lnTo>
                  <a:pt x="108563" y="132876"/>
                </a:lnTo>
                <a:lnTo>
                  <a:pt x="98144" y="125093"/>
                </a:lnTo>
                <a:lnTo>
                  <a:pt x="87799" y="117360"/>
                </a:lnTo>
                <a:lnTo>
                  <a:pt x="77544" y="109669"/>
                </a:lnTo>
                <a:lnTo>
                  <a:pt x="67396" y="102011"/>
                </a:lnTo>
                <a:lnTo>
                  <a:pt x="57370" y="94377"/>
                </a:lnTo>
                <a:lnTo>
                  <a:pt x="47483" y="86760"/>
                </a:lnTo>
                <a:lnTo>
                  <a:pt x="37751" y="79152"/>
                </a:lnTo>
                <a:lnTo>
                  <a:pt x="37751" y="59364"/>
                </a:lnTo>
                <a:lnTo>
                  <a:pt x="34920" y="64190"/>
                </a:lnTo>
                <a:lnTo>
                  <a:pt x="33032" y="69499"/>
                </a:lnTo>
                <a:lnTo>
                  <a:pt x="31144" y="74326"/>
                </a:lnTo>
                <a:lnTo>
                  <a:pt x="25482" y="70464"/>
                </a:lnTo>
                <a:lnTo>
                  <a:pt x="20291" y="66121"/>
                </a:lnTo>
                <a:lnTo>
                  <a:pt x="14628" y="61777"/>
                </a:lnTo>
                <a:lnTo>
                  <a:pt x="9909" y="58399"/>
                </a:lnTo>
                <a:lnTo>
                  <a:pt x="4718" y="54537"/>
                </a:lnTo>
                <a:lnTo>
                  <a:pt x="0" y="51159"/>
                </a:lnTo>
                <a:lnTo>
                  <a:pt x="1887" y="46333"/>
                </a:lnTo>
                <a:lnTo>
                  <a:pt x="3775" y="41506"/>
                </a:lnTo>
                <a:lnTo>
                  <a:pt x="6134" y="36680"/>
                </a:lnTo>
                <a:lnTo>
                  <a:pt x="8684" y="31957"/>
                </a:lnTo>
                <a:lnTo>
                  <a:pt x="15702" y="21329"/>
                </a:lnTo>
                <a:lnTo>
                  <a:pt x="24538" y="12065"/>
                </a:lnTo>
                <a:lnTo>
                  <a:pt x="31395" y="6898"/>
                </a:lnTo>
                <a:lnTo>
                  <a:pt x="42763" y="1580"/>
                </a:lnTo>
                <a:lnTo>
                  <a:pt x="55683" y="0"/>
                </a:lnTo>
                <a:lnTo>
                  <a:pt x="130242" y="0"/>
                </a:lnTo>
                <a:lnTo>
                  <a:pt x="131658" y="1930"/>
                </a:lnTo>
                <a:lnTo>
                  <a:pt x="129298" y="7722"/>
                </a:lnTo>
                <a:lnTo>
                  <a:pt x="127689" y="11961"/>
                </a:lnTo>
                <a:lnTo>
                  <a:pt x="123568" y="24172"/>
                </a:lnTo>
                <a:lnTo>
                  <a:pt x="120128" y="36465"/>
                </a:lnTo>
                <a:lnTo>
                  <a:pt x="117300" y="48842"/>
                </a:lnTo>
                <a:lnTo>
                  <a:pt x="115015" y="61301"/>
                </a:lnTo>
                <a:lnTo>
                  <a:pt x="113206" y="73844"/>
                </a:lnTo>
                <a:lnTo>
                  <a:pt x="111804" y="86470"/>
                </a:lnTo>
                <a:lnTo>
                  <a:pt x="110742" y="99179"/>
                </a:lnTo>
                <a:lnTo>
                  <a:pt x="109950" y="111971"/>
                </a:lnTo>
                <a:lnTo>
                  <a:pt x="109950" y="119211"/>
                </a:lnTo>
                <a:lnTo>
                  <a:pt x="109007" y="125968"/>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5" name="object 55"/>
          <p:cNvSpPr/>
          <p:nvPr/>
        </p:nvSpPr>
        <p:spPr>
          <a:xfrm>
            <a:off x="3840281" y="3280340"/>
            <a:ext cx="131186" cy="129132"/>
          </a:xfrm>
          <a:custGeom>
            <a:avLst/>
            <a:gdLst/>
            <a:ahLst/>
            <a:cxnLst/>
            <a:rect l="l" t="t" r="r" b="b"/>
            <a:pathLst>
              <a:path w="131186" h="132242">
                <a:moveTo>
                  <a:pt x="80214" y="130598"/>
                </a:moveTo>
                <a:lnTo>
                  <a:pt x="93358" y="125924"/>
                </a:lnTo>
                <a:lnTo>
                  <a:pt x="105125" y="118604"/>
                </a:lnTo>
                <a:lnTo>
                  <a:pt x="115146" y="109027"/>
                </a:lnTo>
                <a:lnTo>
                  <a:pt x="123050" y="97576"/>
                </a:lnTo>
                <a:lnTo>
                  <a:pt x="128468" y="84638"/>
                </a:lnTo>
                <a:lnTo>
                  <a:pt x="131030" y="70599"/>
                </a:lnTo>
                <a:lnTo>
                  <a:pt x="131186" y="66121"/>
                </a:lnTo>
                <a:lnTo>
                  <a:pt x="129443" y="51429"/>
                </a:lnTo>
                <a:lnTo>
                  <a:pt x="124827" y="37967"/>
                </a:lnTo>
                <a:lnTo>
                  <a:pt x="117674" y="26053"/>
                </a:lnTo>
                <a:lnTo>
                  <a:pt x="108322" y="16001"/>
                </a:lnTo>
                <a:lnTo>
                  <a:pt x="97108" y="8127"/>
                </a:lnTo>
                <a:lnTo>
                  <a:pt x="85876" y="3384"/>
                </a:lnTo>
                <a:lnTo>
                  <a:pt x="45626" y="3384"/>
                </a:lnTo>
                <a:lnTo>
                  <a:pt x="37801" y="5994"/>
                </a:lnTo>
                <a:lnTo>
                  <a:pt x="25951" y="13031"/>
                </a:lnTo>
                <a:lnTo>
                  <a:pt x="15920" y="22355"/>
                </a:lnTo>
                <a:lnTo>
                  <a:pt x="8049" y="33662"/>
                </a:lnTo>
                <a:lnTo>
                  <a:pt x="2680" y="46647"/>
                </a:lnTo>
                <a:lnTo>
                  <a:pt x="152" y="61006"/>
                </a:lnTo>
                <a:lnTo>
                  <a:pt x="0" y="65638"/>
                </a:lnTo>
                <a:lnTo>
                  <a:pt x="1390" y="80007"/>
                </a:lnTo>
                <a:lnTo>
                  <a:pt x="5718" y="93307"/>
                </a:lnTo>
                <a:lnTo>
                  <a:pt x="12646" y="105198"/>
                </a:lnTo>
                <a:lnTo>
                  <a:pt x="21838" y="115344"/>
                </a:lnTo>
                <a:lnTo>
                  <a:pt x="32956" y="123407"/>
                </a:lnTo>
                <a:lnTo>
                  <a:pt x="45663" y="129050"/>
                </a:lnTo>
                <a:lnTo>
                  <a:pt x="59623" y="131934"/>
                </a:lnTo>
                <a:lnTo>
                  <a:pt x="66064" y="132242"/>
                </a:lnTo>
                <a:lnTo>
                  <a:pt x="80214" y="130598"/>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6" name="object 56"/>
          <p:cNvSpPr/>
          <p:nvPr/>
        </p:nvSpPr>
        <p:spPr>
          <a:xfrm>
            <a:off x="4006390" y="3338307"/>
            <a:ext cx="117500" cy="117351"/>
          </a:xfrm>
          <a:custGeom>
            <a:avLst/>
            <a:gdLst/>
            <a:ahLst/>
            <a:cxnLst/>
            <a:rect l="l" t="t" r="r" b="b"/>
            <a:pathLst>
              <a:path w="117501" h="120176">
                <a:moveTo>
                  <a:pt x="58514" y="120176"/>
                </a:moveTo>
                <a:lnTo>
                  <a:pt x="49236" y="119443"/>
                </a:lnTo>
                <a:lnTo>
                  <a:pt x="35840" y="115581"/>
                </a:lnTo>
                <a:lnTo>
                  <a:pt x="23992" y="108745"/>
                </a:lnTo>
                <a:lnTo>
                  <a:pt x="14089" y="99321"/>
                </a:lnTo>
                <a:lnTo>
                  <a:pt x="6525" y="87693"/>
                </a:lnTo>
                <a:lnTo>
                  <a:pt x="1697" y="74245"/>
                </a:lnTo>
                <a:lnTo>
                  <a:pt x="0" y="59364"/>
                </a:lnTo>
                <a:lnTo>
                  <a:pt x="551" y="50960"/>
                </a:lnTo>
                <a:lnTo>
                  <a:pt x="4095" y="37053"/>
                </a:lnTo>
                <a:lnTo>
                  <a:pt x="10592" y="24779"/>
                </a:lnTo>
                <a:lnTo>
                  <a:pt x="19663" y="14537"/>
                </a:lnTo>
                <a:lnTo>
                  <a:pt x="30928" y="6727"/>
                </a:lnTo>
                <a:lnTo>
                  <a:pt x="44005" y="1748"/>
                </a:lnTo>
                <a:lnTo>
                  <a:pt x="58514" y="0"/>
                </a:lnTo>
                <a:lnTo>
                  <a:pt x="67779" y="738"/>
                </a:lnTo>
                <a:lnTo>
                  <a:pt x="81298" y="4627"/>
                </a:lnTo>
                <a:lnTo>
                  <a:pt x="93316" y="11462"/>
                </a:lnTo>
                <a:lnTo>
                  <a:pt x="103390" y="20798"/>
                </a:lnTo>
                <a:lnTo>
                  <a:pt x="111075" y="32190"/>
                </a:lnTo>
                <a:lnTo>
                  <a:pt x="115927" y="45194"/>
                </a:lnTo>
                <a:lnTo>
                  <a:pt x="117501" y="59364"/>
                </a:lnTo>
                <a:lnTo>
                  <a:pt x="116720" y="69331"/>
                </a:lnTo>
                <a:lnTo>
                  <a:pt x="112846" y="83160"/>
                </a:lnTo>
                <a:lnTo>
                  <a:pt x="106095" y="95393"/>
                </a:lnTo>
                <a:lnTo>
                  <a:pt x="96876" y="105621"/>
                </a:lnTo>
                <a:lnTo>
                  <a:pt x="85599" y="113434"/>
                </a:lnTo>
                <a:lnTo>
                  <a:pt x="72675" y="118422"/>
                </a:lnTo>
                <a:lnTo>
                  <a:pt x="58514" y="120176"/>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7" name="object 57"/>
          <p:cNvSpPr/>
          <p:nvPr/>
        </p:nvSpPr>
        <p:spPr>
          <a:xfrm>
            <a:off x="3687861" y="3338309"/>
            <a:ext cx="117029" cy="116878"/>
          </a:xfrm>
          <a:custGeom>
            <a:avLst/>
            <a:gdLst/>
            <a:ahLst/>
            <a:cxnLst/>
            <a:rect l="l" t="t" r="r" b="b"/>
            <a:pathLst>
              <a:path w="117029" h="119693">
                <a:moveTo>
                  <a:pt x="58042" y="119693"/>
                </a:moveTo>
                <a:lnTo>
                  <a:pt x="49128" y="119018"/>
                </a:lnTo>
                <a:lnTo>
                  <a:pt x="35649" y="115228"/>
                </a:lnTo>
                <a:lnTo>
                  <a:pt x="23739" y="108463"/>
                </a:lnTo>
                <a:lnTo>
                  <a:pt x="13808" y="99133"/>
                </a:lnTo>
                <a:lnTo>
                  <a:pt x="6268" y="87647"/>
                </a:lnTo>
                <a:lnTo>
                  <a:pt x="1528" y="74415"/>
                </a:lnTo>
                <a:lnTo>
                  <a:pt x="0" y="59846"/>
                </a:lnTo>
                <a:lnTo>
                  <a:pt x="649" y="50507"/>
                </a:lnTo>
                <a:lnTo>
                  <a:pt x="4308" y="36532"/>
                </a:lnTo>
                <a:lnTo>
                  <a:pt x="10875" y="24313"/>
                </a:lnTo>
                <a:lnTo>
                  <a:pt x="19988" y="14201"/>
                </a:lnTo>
                <a:lnTo>
                  <a:pt x="31285" y="6545"/>
                </a:lnTo>
                <a:lnTo>
                  <a:pt x="44405" y="1694"/>
                </a:lnTo>
                <a:lnTo>
                  <a:pt x="58986" y="0"/>
                </a:lnTo>
                <a:lnTo>
                  <a:pt x="68358" y="729"/>
                </a:lnTo>
                <a:lnTo>
                  <a:pt x="81838" y="4582"/>
                </a:lnTo>
                <a:lnTo>
                  <a:pt x="93673" y="11393"/>
                </a:lnTo>
                <a:lnTo>
                  <a:pt x="103486" y="20768"/>
                </a:lnTo>
                <a:lnTo>
                  <a:pt x="110901" y="32313"/>
                </a:lnTo>
                <a:lnTo>
                  <a:pt x="115541" y="45631"/>
                </a:lnTo>
                <a:lnTo>
                  <a:pt x="117029" y="60329"/>
                </a:lnTo>
                <a:lnTo>
                  <a:pt x="116440" y="69295"/>
                </a:lnTo>
                <a:lnTo>
                  <a:pt x="112888" y="83303"/>
                </a:lnTo>
                <a:lnTo>
                  <a:pt x="106415" y="95513"/>
                </a:lnTo>
                <a:lnTo>
                  <a:pt x="97358" y="105591"/>
                </a:lnTo>
                <a:lnTo>
                  <a:pt x="86052" y="113203"/>
                </a:lnTo>
                <a:lnTo>
                  <a:pt x="72835" y="118015"/>
                </a:lnTo>
                <a:lnTo>
                  <a:pt x="58042" y="119693"/>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8" name="object 58"/>
          <p:cNvSpPr/>
          <p:nvPr/>
        </p:nvSpPr>
        <p:spPr>
          <a:xfrm>
            <a:off x="4159754" y="3392505"/>
            <a:ext cx="105232" cy="105570"/>
          </a:xfrm>
          <a:custGeom>
            <a:avLst/>
            <a:gdLst/>
            <a:ahLst/>
            <a:cxnLst/>
            <a:rect l="l" t="t" r="r" b="b"/>
            <a:pathLst>
              <a:path w="105232" h="108110">
                <a:moveTo>
                  <a:pt x="53323" y="108110"/>
                </a:moveTo>
                <a:lnTo>
                  <a:pt x="38968" y="106315"/>
                </a:lnTo>
                <a:lnTo>
                  <a:pt x="26035" y="101057"/>
                </a:lnTo>
                <a:lnTo>
                  <a:pt x="15260" y="92768"/>
                </a:lnTo>
                <a:lnTo>
                  <a:pt x="7056" y="81883"/>
                </a:lnTo>
                <a:lnTo>
                  <a:pt x="1832" y="68834"/>
                </a:lnTo>
                <a:lnTo>
                  <a:pt x="0" y="54055"/>
                </a:lnTo>
                <a:lnTo>
                  <a:pt x="1631" y="40351"/>
                </a:lnTo>
                <a:lnTo>
                  <a:pt x="6747" y="27122"/>
                </a:lnTo>
                <a:lnTo>
                  <a:pt x="14870" y="15986"/>
                </a:lnTo>
                <a:lnTo>
                  <a:pt x="25509" y="7429"/>
                </a:lnTo>
                <a:lnTo>
                  <a:pt x="38176" y="1938"/>
                </a:lnTo>
                <a:lnTo>
                  <a:pt x="52380" y="0"/>
                </a:lnTo>
                <a:lnTo>
                  <a:pt x="53247" y="6"/>
                </a:lnTo>
                <a:lnTo>
                  <a:pt x="67310" y="2118"/>
                </a:lnTo>
                <a:lnTo>
                  <a:pt x="79859" y="7678"/>
                </a:lnTo>
                <a:lnTo>
                  <a:pt x="90409" y="16217"/>
                </a:lnTo>
                <a:lnTo>
                  <a:pt x="98477" y="27266"/>
                </a:lnTo>
                <a:lnTo>
                  <a:pt x="103579" y="40356"/>
                </a:lnTo>
                <a:lnTo>
                  <a:pt x="105232" y="55020"/>
                </a:lnTo>
                <a:lnTo>
                  <a:pt x="103780" y="67082"/>
                </a:lnTo>
                <a:lnTo>
                  <a:pt x="98669" y="80191"/>
                </a:lnTo>
                <a:lnTo>
                  <a:pt x="90459" y="91471"/>
                </a:lnTo>
                <a:lnTo>
                  <a:pt x="79759" y="100299"/>
                </a:lnTo>
                <a:lnTo>
                  <a:pt x="67177" y="106054"/>
                </a:lnTo>
                <a:lnTo>
                  <a:pt x="53323" y="10811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59" name="object 59"/>
          <p:cNvSpPr/>
          <p:nvPr/>
        </p:nvSpPr>
        <p:spPr>
          <a:xfrm>
            <a:off x="3546293" y="3392505"/>
            <a:ext cx="105703" cy="105570"/>
          </a:xfrm>
          <a:custGeom>
            <a:avLst/>
            <a:gdLst/>
            <a:ahLst/>
            <a:cxnLst/>
            <a:rect l="l" t="t" r="r" b="b"/>
            <a:pathLst>
              <a:path w="105703" h="108110">
                <a:moveTo>
                  <a:pt x="51908" y="108110"/>
                </a:moveTo>
                <a:lnTo>
                  <a:pt x="39649" y="106543"/>
                </a:lnTo>
                <a:lnTo>
                  <a:pt x="26865" y="101254"/>
                </a:lnTo>
                <a:lnTo>
                  <a:pt x="15950" y="92809"/>
                </a:lnTo>
                <a:lnTo>
                  <a:pt x="7461" y="81807"/>
                </a:lnTo>
                <a:lnTo>
                  <a:pt x="1958" y="68850"/>
                </a:lnTo>
                <a:lnTo>
                  <a:pt x="0" y="54537"/>
                </a:lnTo>
                <a:lnTo>
                  <a:pt x="14" y="53228"/>
                </a:lnTo>
                <a:lnTo>
                  <a:pt x="2158" y="38746"/>
                </a:lnTo>
                <a:lnTo>
                  <a:pt x="7632" y="25874"/>
                </a:lnTo>
                <a:lnTo>
                  <a:pt x="15986" y="15088"/>
                </a:lnTo>
                <a:lnTo>
                  <a:pt x="26765" y="6864"/>
                </a:lnTo>
                <a:lnTo>
                  <a:pt x="39519" y="1676"/>
                </a:lnTo>
                <a:lnTo>
                  <a:pt x="53795" y="0"/>
                </a:lnTo>
                <a:lnTo>
                  <a:pt x="66523" y="1651"/>
                </a:lnTo>
                <a:lnTo>
                  <a:pt x="79268" y="7001"/>
                </a:lnTo>
                <a:lnTo>
                  <a:pt x="90069" y="15495"/>
                </a:lnTo>
                <a:lnTo>
                  <a:pt x="98415" y="26554"/>
                </a:lnTo>
                <a:lnTo>
                  <a:pt x="103796" y="39600"/>
                </a:lnTo>
                <a:lnTo>
                  <a:pt x="105703" y="54055"/>
                </a:lnTo>
                <a:lnTo>
                  <a:pt x="105683" y="54956"/>
                </a:lnTo>
                <a:lnTo>
                  <a:pt x="103428" y="69498"/>
                </a:lnTo>
                <a:lnTo>
                  <a:pt x="97878" y="82374"/>
                </a:lnTo>
                <a:lnTo>
                  <a:pt x="89493" y="93130"/>
                </a:lnTo>
                <a:lnTo>
                  <a:pt x="78731" y="101308"/>
                </a:lnTo>
                <a:lnTo>
                  <a:pt x="66050" y="106453"/>
                </a:lnTo>
                <a:lnTo>
                  <a:pt x="51908" y="10811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0" name="object 60"/>
          <p:cNvSpPr/>
          <p:nvPr/>
        </p:nvSpPr>
        <p:spPr>
          <a:xfrm>
            <a:off x="3097995" y="3534365"/>
            <a:ext cx="1134428" cy="495326"/>
          </a:xfrm>
          <a:custGeom>
            <a:avLst/>
            <a:gdLst/>
            <a:ahLst/>
            <a:cxnLst/>
            <a:rect l="l" t="t" r="r" b="b"/>
            <a:pathLst>
              <a:path w="1134429" h="507251">
                <a:moveTo>
                  <a:pt x="618179" y="506768"/>
                </a:moveTo>
                <a:lnTo>
                  <a:pt x="619595" y="506768"/>
                </a:lnTo>
                <a:lnTo>
                  <a:pt x="632322" y="506662"/>
                </a:lnTo>
                <a:lnTo>
                  <a:pt x="645036" y="506558"/>
                </a:lnTo>
                <a:lnTo>
                  <a:pt x="657739" y="506456"/>
                </a:lnTo>
                <a:lnTo>
                  <a:pt x="670434" y="506357"/>
                </a:lnTo>
                <a:lnTo>
                  <a:pt x="683123" y="506262"/>
                </a:lnTo>
                <a:lnTo>
                  <a:pt x="695808" y="506174"/>
                </a:lnTo>
                <a:lnTo>
                  <a:pt x="708490" y="506092"/>
                </a:lnTo>
                <a:lnTo>
                  <a:pt x="721173" y="506018"/>
                </a:lnTo>
                <a:lnTo>
                  <a:pt x="733859" y="505953"/>
                </a:lnTo>
                <a:lnTo>
                  <a:pt x="746550" y="505898"/>
                </a:lnTo>
                <a:lnTo>
                  <a:pt x="759247" y="505855"/>
                </a:lnTo>
                <a:lnTo>
                  <a:pt x="771954" y="505824"/>
                </a:lnTo>
                <a:lnTo>
                  <a:pt x="784672" y="505806"/>
                </a:lnTo>
                <a:lnTo>
                  <a:pt x="805951" y="505807"/>
                </a:lnTo>
                <a:lnTo>
                  <a:pt x="818651" y="505819"/>
                </a:lnTo>
                <a:lnTo>
                  <a:pt x="831351" y="505838"/>
                </a:lnTo>
                <a:lnTo>
                  <a:pt x="844051" y="505862"/>
                </a:lnTo>
                <a:lnTo>
                  <a:pt x="856751" y="505891"/>
                </a:lnTo>
                <a:lnTo>
                  <a:pt x="869451" y="505925"/>
                </a:lnTo>
                <a:lnTo>
                  <a:pt x="882151" y="505961"/>
                </a:lnTo>
                <a:lnTo>
                  <a:pt x="894851" y="505999"/>
                </a:lnTo>
                <a:lnTo>
                  <a:pt x="907551" y="506039"/>
                </a:lnTo>
                <a:lnTo>
                  <a:pt x="920251" y="506078"/>
                </a:lnTo>
                <a:lnTo>
                  <a:pt x="932951" y="506117"/>
                </a:lnTo>
                <a:lnTo>
                  <a:pt x="945651" y="506154"/>
                </a:lnTo>
                <a:lnTo>
                  <a:pt x="958351" y="506188"/>
                </a:lnTo>
                <a:lnTo>
                  <a:pt x="971051" y="506219"/>
                </a:lnTo>
                <a:lnTo>
                  <a:pt x="983751" y="506244"/>
                </a:lnTo>
                <a:lnTo>
                  <a:pt x="996451" y="506265"/>
                </a:lnTo>
                <a:lnTo>
                  <a:pt x="1009151" y="506279"/>
                </a:lnTo>
                <a:lnTo>
                  <a:pt x="1021851" y="506285"/>
                </a:lnTo>
                <a:lnTo>
                  <a:pt x="1025894" y="506286"/>
                </a:lnTo>
                <a:lnTo>
                  <a:pt x="1038761" y="506096"/>
                </a:lnTo>
                <a:lnTo>
                  <a:pt x="1051542" y="505310"/>
                </a:lnTo>
                <a:lnTo>
                  <a:pt x="1064150" y="503605"/>
                </a:lnTo>
                <a:lnTo>
                  <a:pt x="1076499" y="500656"/>
                </a:lnTo>
                <a:lnTo>
                  <a:pt x="1083937" y="498081"/>
                </a:lnTo>
                <a:lnTo>
                  <a:pt x="1096855" y="492207"/>
                </a:lnTo>
                <a:lnTo>
                  <a:pt x="1108232" y="485079"/>
                </a:lnTo>
                <a:lnTo>
                  <a:pt x="1117846" y="476520"/>
                </a:lnTo>
                <a:lnTo>
                  <a:pt x="1125476" y="466357"/>
                </a:lnTo>
                <a:lnTo>
                  <a:pt x="1130900" y="454413"/>
                </a:lnTo>
                <a:lnTo>
                  <a:pt x="1133896" y="440514"/>
                </a:lnTo>
                <a:lnTo>
                  <a:pt x="1134429" y="431959"/>
                </a:lnTo>
                <a:lnTo>
                  <a:pt x="1133500" y="418135"/>
                </a:lnTo>
                <a:lnTo>
                  <a:pt x="1130355" y="405165"/>
                </a:lnTo>
                <a:lnTo>
                  <a:pt x="1125085" y="393221"/>
                </a:lnTo>
                <a:lnTo>
                  <a:pt x="1117777" y="382477"/>
                </a:lnTo>
                <a:lnTo>
                  <a:pt x="1108521" y="373104"/>
                </a:lnTo>
                <a:lnTo>
                  <a:pt x="1097404" y="365274"/>
                </a:lnTo>
                <a:lnTo>
                  <a:pt x="1086768" y="360047"/>
                </a:lnTo>
                <a:lnTo>
                  <a:pt x="1074514" y="355955"/>
                </a:lnTo>
                <a:lnTo>
                  <a:pt x="1062071" y="353043"/>
                </a:lnTo>
                <a:lnTo>
                  <a:pt x="1049488" y="351165"/>
                </a:lnTo>
                <a:lnTo>
                  <a:pt x="1036815" y="350171"/>
                </a:lnTo>
                <a:lnTo>
                  <a:pt x="1025422" y="349911"/>
                </a:lnTo>
                <a:lnTo>
                  <a:pt x="1024950" y="349911"/>
                </a:lnTo>
                <a:lnTo>
                  <a:pt x="1012172" y="349924"/>
                </a:lnTo>
                <a:lnTo>
                  <a:pt x="999418" y="349958"/>
                </a:lnTo>
                <a:lnTo>
                  <a:pt x="986685" y="350008"/>
                </a:lnTo>
                <a:lnTo>
                  <a:pt x="973970" y="350070"/>
                </a:lnTo>
                <a:lnTo>
                  <a:pt x="961272" y="350138"/>
                </a:lnTo>
                <a:lnTo>
                  <a:pt x="948587" y="350208"/>
                </a:lnTo>
                <a:lnTo>
                  <a:pt x="935913" y="350273"/>
                </a:lnTo>
                <a:lnTo>
                  <a:pt x="923248" y="350328"/>
                </a:lnTo>
                <a:lnTo>
                  <a:pt x="910589" y="350370"/>
                </a:lnTo>
                <a:lnTo>
                  <a:pt x="897933" y="350392"/>
                </a:lnTo>
                <a:lnTo>
                  <a:pt x="892820" y="350394"/>
                </a:lnTo>
                <a:lnTo>
                  <a:pt x="880067" y="350375"/>
                </a:lnTo>
                <a:lnTo>
                  <a:pt x="867318" y="350323"/>
                </a:lnTo>
                <a:lnTo>
                  <a:pt x="854578" y="350240"/>
                </a:lnTo>
                <a:lnTo>
                  <a:pt x="841851" y="350132"/>
                </a:lnTo>
                <a:lnTo>
                  <a:pt x="829141" y="350004"/>
                </a:lnTo>
                <a:lnTo>
                  <a:pt x="816453" y="349859"/>
                </a:lnTo>
                <a:lnTo>
                  <a:pt x="803792" y="349702"/>
                </a:lnTo>
                <a:lnTo>
                  <a:pt x="791161" y="349538"/>
                </a:lnTo>
                <a:lnTo>
                  <a:pt x="782869" y="349429"/>
                </a:lnTo>
                <a:lnTo>
                  <a:pt x="780982" y="349429"/>
                </a:lnTo>
                <a:lnTo>
                  <a:pt x="766559" y="350653"/>
                </a:lnTo>
                <a:lnTo>
                  <a:pt x="754786" y="354721"/>
                </a:lnTo>
                <a:lnTo>
                  <a:pt x="745147" y="362221"/>
                </a:lnTo>
                <a:lnTo>
                  <a:pt x="737127" y="373743"/>
                </a:lnTo>
                <a:lnTo>
                  <a:pt x="733321" y="381765"/>
                </a:lnTo>
                <a:lnTo>
                  <a:pt x="726313" y="396299"/>
                </a:lnTo>
                <a:lnTo>
                  <a:pt x="718152" y="409003"/>
                </a:lnTo>
                <a:lnTo>
                  <a:pt x="709005" y="419775"/>
                </a:lnTo>
                <a:lnTo>
                  <a:pt x="699035" y="428512"/>
                </a:lnTo>
                <a:lnTo>
                  <a:pt x="688409" y="435110"/>
                </a:lnTo>
                <a:lnTo>
                  <a:pt x="677292" y="439467"/>
                </a:lnTo>
                <a:lnTo>
                  <a:pt x="665850" y="441480"/>
                </a:lnTo>
                <a:lnTo>
                  <a:pt x="662065" y="441612"/>
                </a:lnTo>
                <a:lnTo>
                  <a:pt x="649761" y="440245"/>
                </a:lnTo>
                <a:lnTo>
                  <a:pt x="637457" y="436143"/>
                </a:lnTo>
                <a:lnTo>
                  <a:pt x="622857" y="428416"/>
                </a:lnTo>
                <a:lnTo>
                  <a:pt x="612006" y="422364"/>
                </a:lnTo>
                <a:lnTo>
                  <a:pt x="601193" y="416224"/>
                </a:lnTo>
                <a:lnTo>
                  <a:pt x="590407" y="409998"/>
                </a:lnTo>
                <a:lnTo>
                  <a:pt x="579640" y="403694"/>
                </a:lnTo>
                <a:lnTo>
                  <a:pt x="568885" y="397315"/>
                </a:lnTo>
                <a:lnTo>
                  <a:pt x="558132" y="390868"/>
                </a:lnTo>
                <a:lnTo>
                  <a:pt x="547373" y="384356"/>
                </a:lnTo>
                <a:lnTo>
                  <a:pt x="536600" y="377785"/>
                </a:lnTo>
                <a:lnTo>
                  <a:pt x="525805" y="371159"/>
                </a:lnTo>
                <a:lnTo>
                  <a:pt x="514979" y="364485"/>
                </a:lnTo>
                <a:lnTo>
                  <a:pt x="504113" y="357768"/>
                </a:lnTo>
                <a:lnTo>
                  <a:pt x="493200" y="351011"/>
                </a:lnTo>
                <a:lnTo>
                  <a:pt x="482230" y="344220"/>
                </a:lnTo>
                <a:lnTo>
                  <a:pt x="471196" y="337401"/>
                </a:lnTo>
                <a:lnTo>
                  <a:pt x="460088" y="330558"/>
                </a:lnTo>
                <a:lnTo>
                  <a:pt x="448899" y="323697"/>
                </a:lnTo>
                <a:lnTo>
                  <a:pt x="438860" y="317575"/>
                </a:lnTo>
                <a:lnTo>
                  <a:pt x="445938" y="315644"/>
                </a:lnTo>
                <a:lnTo>
                  <a:pt x="452073" y="314679"/>
                </a:lnTo>
                <a:lnTo>
                  <a:pt x="458207" y="314679"/>
                </a:lnTo>
                <a:lnTo>
                  <a:pt x="471431" y="316444"/>
                </a:lnTo>
                <a:lnTo>
                  <a:pt x="483091" y="321090"/>
                </a:lnTo>
                <a:lnTo>
                  <a:pt x="492655" y="326745"/>
                </a:lnTo>
                <a:lnTo>
                  <a:pt x="503376" y="333490"/>
                </a:lnTo>
                <a:lnTo>
                  <a:pt x="514127" y="340220"/>
                </a:lnTo>
                <a:lnTo>
                  <a:pt x="524903" y="346937"/>
                </a:lnTo>
                <a:lnTo>
                  <a:pt x="535699" y="353645"/>
                </a:lnTo>
                <a:lnTo>
                  <a:pt x="546507" y="360346"/>
                </a:lnTo>
                <a:lnTo>
                  <a:pt x="557322" y="367043"/>
                </a:lnTo>
                <a:lnTo>
                  <a:pt x="568139" y="373739"/>
                </a:lnTo>
                <a:lnTo>
                  <a:pt x="578951" y="380438"/>
                </a:lnTo>
                <a:lnTo>
                  <a:pt x="589752" y="387142"/>
                </a:lnTo>
                <a:lnTo>
                  <a:pt x="600537" y="393855"/>
                </a:lnTo>
                <a:lnTo>
                  <a:pt x="611300" y="400579"/>
                </a:lnTo>
                <a:lnTo>
                  <a:pt x="622035" y="407318"/>
                </a:lnTo>
                <a:lnTo>
                  <a:pt x="626673" y="410241"/>
                </a:lnTo>
                <a:lnTo>
                  <a:pt x="638445" y="416695"/>
                </a:lnTo>
                <a:lnTo>
                  <a:pt x="650369" y="420927"/>
                </a:lnTo>
                <a:lnTo>
                  <a:pt x="658290" y="421824"/>
                </a:lnTo>
                <a:lnTo>
                  <a:pt x="663481" y="421824"/>
                </a:lnTo>
                <a:lnTo>
                  <a:pt x="668671" y="420859"/>
                </a:lnTo>
                <a:lnTo>
                  <a:pt x="674334" y="417963"/>
                </a:lnTo>
                <a:lnTo>
                  <a:pt x="686224" y="410891"/>
                </a:lnTo>
                <a:lnTo>
                  <a:pt x="696405" y="402580"/>
                </a:lnTo>
                <a:lnTo>
                  <a:pt x="704968" y="393099"/>
                </a:lnTo>
                <a:lnTo>
                  <a:pt x="712005" y="382514"/>
                </a:lnTo>
                <a:lnTo>
                  <a:pt x="717607" y="370894"/>
                </a:lnTo>
                <a:lnTo>
                  <a:pt x="721865" y="358308"/>
                </a:lnTo>
                <a:lnTo>
                  <a:pt x="724827" y="345085"/>
                </a:lnTo>
                <a:lnTo>
                  <a:pt x="725833" y="331565"/>
                </a:lnTo>
                <a:lnTo>
                  <a:pt x="723943" y="319475"/>
                </a:lnTo>
                <a:lnTo>
                  <a:pt x="719486" y="308595"/>
                </a:lnTo>
                <a:lnTo>
                  <a:pt x="712789" y="298704"/>
                </a:lnTo>
                <a:lnTo>
                  <a:pt x="704183" y="289584"/>
                </a:lnTo>
                <a:lnTo>
                  <a:pt x="693995" y="281013"/>
                </a:lnTo>
                <a:lnTo>
                  <a:pt x="678561" y="269617"/>
                </a:lnTo>
                <a:lnTo>
                  <a:pt x="663919" y="258809"/>
                </a:lnTo>
                <a:lnTo>
                  <a:pt x="649285" y="247987"/>
                </a:lnTo>
                <a:lnTo>
                  <a:pt x="634657" y="237152"/>
                </a:lnTo>
                <a:lnTo>
                  <a:pt x="620037" y="226303"/>
                </a:lnTo>
                <a:lnTo>
                  <a:pt x="605424" y="215442"/>
                </a:lnTo>
                <a:lnTo>
                  <a:pt x="590817" y="204569"/>
                </a:lnTo>
                <a:lnTo>
                  <a:pt x="576218" y="193684"/>
                </a:lnTo>
                <a:lnTo>
                  <a:pt x="561626" y="182787"/>
                </a:lnTo>
                <a:lnTo>
                  <a:pt x="547041" y="171879"/>
                </a:lnTo>
                <a:lnTo>
                  <a:pt x="532463" y="160960"/>
                </a:lnTo>
                <a:lnTo>
                  <a:pt x="517892" y="150030"/>
                </a:lnTo>
                <a:lnTo>
                  <a:pt x="503328" y="139090"/>
                </a:lnTo>
                <a:lnTo>
                  <a:pt x="488772" y="128141"/>
                </a:lnTo>
                <a:lnTo>
                  <a:pt x="474222" y="117182"/>
                </a:lnTo>
                <a:lnTo>
                  <a:pt x="459680" y="106214"/>
                </a:lnTo>
                <a:lnTo>
                  <a:pt x="445144" y="95238"/>
                </a:lnTo>
                <a:lnTo>
                  <a:pt x="430616" y="84253"/>
                </a:lnTo>
                <a:lnTo>
                  <a:pt x="416094" y="73260"/>
                </a:lnTo>
                <a:lnTo>
                  <a:pt x="401580" y="62260"/>
                </a:lnTo>
                <a:lnTo>
                  <a:pt x="390947" y="54473"/>
                </a:lnTo>
                <a:lnTo>
                  <a:pt x="380121" y="47168"/>
                </a:lnTo>
                <a:lnTo>
                  <a:pt x="369096" y="40373"/>
                </a:lnTo>
                <a:lnTo>
                  <a:pt x="357865" y="34115"/>
                </a:lnTo>
                <a:lnTo>
                  <a:pt x="346422" y="28424"/>
                </a:lnTo>
                <a:lnTo>
                  <a:pt x="334760" y="23327"/>
                </a:lnTo>
                <a:lnTo>
                  <a:pt x="322874" y="18852"/>
                </a:lnTo>
                <a:lnTo>
                  <a:pt x="310756" y="15029"/>
                </a:lnTo>
                <a:lnTo>
                  <a:pt x="298401" y="11883"/>
                </a:lnTo>
                <a:lnTo>
                  <a:pt x="285802" y="9445"/>
                </a:lnTo>
                <a:lnTo>
                  <a:pt x="272953" y="7742"/>
                </a:lnTo>
                <a:lnTo>
                  <a:pt x="260005" y="6529"/>
                </a:lnTo>
                <a:lnTo>
                  <a:pt x="247270" y="5452"/>
                </a:lnTo>
                <a:lnTo>
                  <a:pt x="234547" y="4487"/>
                </a:lnTo>
                <a:lnTo>
                  <a:pt x="221837" y="3629"/>
                </a:lnTo>
                <a:lnTo>
                  <a:pt x="209136" y="2874"/>
                </a:lnTo>
                <a:lnTo>
                  <a:pt x="196445" y="2218"/>
                </a:lnTo>
                <a:lnTo>
                  <a:pt x="183762" y="1656"/>
                </a:lnTo>
                <a:lnTo>
                  <a:pt x="171087" y="1184"/>
                </a:lnTo>
                <a:lnTo>
                  <a:pt x="158418" y="798"/>
                </a:lnTo>
                <a:lnTo>
                  <a:pt x="145754" y="493"/>
                </a:lnTo>
                <a:lnTo>
                  <a:pt x="133094" y="265"/>
                </a:lnTo>
                <a:lnTo>
                  <a:pt x="120437" y="110"/>
                </a:lnTo>
                <a:lnTo>
                  <a:pt x="107783" y="23"/>
                </a:lnTo>
                <a:lnTo>
                  <a:pt x="96737" y="0"/>
                </a:lnTo>
                <a:lnTo>
                  <a:pt x="84032" y="33"/>
                </a:lnTo>
                <a:lnTo>
                  <a:pt x="66209" y="273"/>
                </a:lnTo>
                <a:lnTo>
                  <a:pt x="52677" y="936"/>
                </a:lnTo>
                <a:lnTo>
                  <a:pt x="47972" y="1476"/>
                </a:lnTo>
                <a:lnTo>
                  <a:pt x="45760" y="1749"/>
                </a:lnTo>
                <a:lnTo>
                  <a:pt x="43130" y="2012"/>
                </a:lnTo>
                <a:lnTo>
                  <a:pt x="39697" y="2257"/>
                </a:lnTo>
                <a:lnTo>
                  <a:pt x="35076" y="2474"/>
                </a:lnTo>
                <a:lnTo>
                  <a:pt x="28883" y="2656"/>
                </a:lnTo>
                <a:lnTo>
                  <a:pt x="20733" y="2792"/>
                </a:lnTo>
                <a:lnTo>
                  <a:pt x="10242" y="2874"/>
                </a:lnTo>
                <a:lnTo>
                  <a:pt x="0" y="2895"/>
                </a:lnTo>
                <a:lnTo>
                  <a:pt x="0" y="286203"/>
                </a:lnTo>
                <a:lnTo>
                  <a:pt x="11531" y="286317"/>
                </a:lnTo>
                <a:lnTo>
                  <a:pt x="20205" y="286463"/>
                </a:lnTo>
                <a:lnTo>
                  <a:pt x="26460" y="286635"/>
                </a:lnTo>
                <a:lnTo>
                  <a:pt x="30730" y="286827"/>
                </a:lnTo>
                <a:lnTo>
                  <a:pt x="33453" y="287034"/>
                </a:lnTo>
                <a:lnTo>
                  <a:pt x="35065" y="287250"/>
                </a:lnTo>
                <a:lnTo>
                  <a:pt x="36698" y="287684"/>
                </a:lnTo>
                <a:lnTo>
                  <a:pt x="37593" y="287891"/>
                </a:lnTo>
                <a:lnTo>
                  <a:pt x="41718" y="288254"/>
                </a:lnTo>
                <a:lnTo>
                  <a:pt x="45822" y="288399"/>
                </a:lnTo>
                <a:lnTo>
                  <a:pt x="51868" y="288511"/>
                </a:lnTo>
                <a:lnTo>
                  <a:pt x="60292" y="288586"/>
                </a:lnTo>
                <a:lnTo>
                  <a:pt x="71531" y="288616"/>
                </a:lnTo>
                <a:lnTo>
                  <a:pt x="73143" y="288616"/>
                </a:lnTo>
                <a:lnTo>
                  <a:pt x="85798" y="288576"/>
                </a:lnTo>
                <a:lnTo>
                  <a:pt x="98507" y="288466"/>
                </a:lnTo>
                <a:lnTo>
                  <a:pt x="111243" y="288299"/>
                </a:lnTo>
                <a:lnTo>
                  <a:pt x="123976" y="288091"/>
                </a:lnTo>
                <a:lnTo>
                  <a:pt x="136679" y="287857"/>
                </a:lnTo>
                <a:lnTo>
                  <a:pt x="147230" y="287651"/>
                </a:lnTo>
                <a:lnTo>
                  <a:pt x="152421" y="287651"/>
                </a:lnTo>
                <a:lnTo>
                  <a:pt x="165873" y="288088"/>
                </a:lnTo>
                <a:lnTo>
                  <a:pt x="178926" y="289384"/>
                </a:lnTo>
                <a:lnTo>
                  <a:pt x="191612" y="291517"/>
                </a:lnTo>
                <a:lnTo>
                  <a:pt x="203962" y="294467"/>
                </a:lnTo>
                <a:lnTo>
                  <a:pt x="216007" y="298211"/>
                </a:lnTo>
                <a:lnTo>
                  <a:pt x="227778" y="302729"/>
                </a:lnTo>
                <a:lnTo>
                  <a:pt x="239309" y="307998"/>
                </a:lnTo>
                <a:lnTo>
                  <a:pt x="250629" y="313998"/>
                </a:lnTo>
                <a:lnTo>
                  <a:pt x="261770" y="320707"/>
                </a:lnTo>
                <a:lnTo>
                  <a:pt x="272764" y="328103"/>
                </a:lnTo>
                <a:lnTo>
                  <a:pt x="285913" y="337558"/>
                </a:lnTo>
                <a:lnTo>
                  <a:pt x="296249" y="344966"/>
                </a:lnTo>
                <a:lnTo>
                  <a:pt x="306595" y="352349"/>
                </a:lnTo>
                <a:lnTo>
                  <a:pt x="316950" y="359710"/>
                </a:lnTo>
                <a:lnTo>
                  <a:pt x="327314" y="367049"/>
                </a:lnTo>
                <a:lnTo>
                  <a:pt x="337687" y="374368"/>
                </a:lnTo>
                <a:lnTo>
                  <a:pt x="348069" y="381669"/>
                </a:lnTo>
                <a:lnTo>
                  <a:pt x="358460" y="388953"/>
                </a:lnTo>
                <a:lnTo>
                  <a:pt x="368860" y="396222"/>
                </a:lnTo>
                <a:lnTo>
                  <a:pt x="379269" y="403477"/>
                </a:lnTo>
                <a:lnTo>
                  <a:pt x="389688" y="410721"/>
                </a:lnTo>
                <a:lnTo>
                  <a:pt x="400115" y="417953"/>
                </a:lnTo>
                <a:lnTo>
                  <a:pt x="410551" y="425177"/>
                </a:lnTo>
                <a:lnTo>
                  <a:pt x="420997" y="432393"/>
                </a:lnTo>
                <a:lnTo>
                  <a:pt x="431451" y="439604"/>
                </a:lnTo>
                <a:lnTo>
                  <a:pt x="441915" y="446810"/>
                </a:lnTo>
                <a:lnTo>
                  <a:pt x="452387" y="454014"/>
                </a:lnTo>
                <a:lnTo>
                  <a:pt x="470752" y="466265"/>
                </a:lnTo>
                <a:lnTo>
                  <a:pt x="482025" y="472943"/>
                </a:lnTo>
                <a:lnTo>
                  <a:pt x="493451" y="479024"/>
                </a:lnTo>
                <a:lnTo>
                  <a:pt x="505035" y="484507"/>
                </a:lnTo>
                <a:lnTo>
                  <a:pt x="516784" y="489396"/>
                </a:lnTo>
                <a:lnTo>
                  <a:pt x="528705" y="493690"/>
                </a:lnTo>
                <a:lnTo>
                  <a:pt x="540804" y="497392"/>
                </a:lnTo>
                <a:lnTo>
                  <a:pt x="553090" y="500503"/>
                </a:lnTo>
                <a:lnTo>
                  <a:pt x="565567" y="503024"/>
                </a:lnTo>
                <a:lnTo>
                  <a:pt x="578243" y="504957"/>
                </a:lnTo>
                <a:lnTo>
                  <a:pt x="591125" y="506303"/>
                </a:lnTo>
                <a:lnTo>
                  <a:pt x="604220" y="507063"/>
                </a:lnTo>
                <a:lnTo>
                  <a:pt x="611240" y="507187"/>
                </a:lnTo>
                <a:lnTo>
                  <a:pt x="616541" y="507187"/>
                </a:lnTo>
                <a:lnTo>
                  <a:pt x="618179" y="506768"/>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1" name="object 61"/>
          <p:cNvSpPr/>
          <p:nvPr/>
        </p:nvSpPr>
        <p:spPr>
          <a:xfrm>
            <a:off x="5211999" y="1632116"/>
            <a:ext cx="240375" cy="451397"/>
          </a:xfrm>
          <a:custGeom>
            <a:avLst/>
            <a:gdLst/>
            <a:ahLst/>
            <a:cxnLst/>
            <a:rect l="l" t="t" r="r" b="b"/>
            <a:pathLst>
              <a:path w="240375" h="462264">
                <a:moveTo>
                  <a:pt x="185176" y="232274"/>
                </a:moveTo>
                <a:lnTo>
                  <a:pt x="187592" y="219204"/>
                </a:lnTo>
                <a:lnTo>
                  <a:pt x="193719" y="207820"/>
                </a:lnTo>
                <a:lnTo>
                  <a:pt x="202074" y="197948"/>
                </a:lnTo>
                <a:lnTo>
                  <a:pt x="208586" y="192168"/>
                </a:lnTo>
                <a:lnTo>
                  <a:pt x="219066" y="184981"/>
                </a:lnTo>
                <a:lnTo>
                  <a:pt x="230236" y="178496"/>
                </a:lnTo>
                <a:lnTo>
                  <a:pt x="236996" y="175063"/>
                </a:lnTo>
                <a:lnTo>
                  <a:pt x="239249" y="178496"/>
                </a:lnTo>
                <a:lnTo>
                  <a:pt x="239249" y="185361"/>
                </a:lnTo>
                <a:lnTo>
                  <a:pt x="239202" y="186099"/>
                </a:lnTo>
                <a:lnTo>
                  <a:pt x="238767" y="198787"/>
                </a:lnTo>
                <a:lnTo>
                  <a:pt x="238832" y="211475"/>
                </a:lnTo>
                <a:lnTo>
                  <a:pt x="239094" y="224163"/>
                </a:lnTo>
                <a:lnTo>
                  <a:pt x="239249" y="236851"/>
                </a:lnTo>
                <a:lnTo>
                  <a:pt x="240326" y="10296"/>
                </a:lnTo>
                <a:lnTo>
                  <a:pt x="239212" y="10296"/>
                </a:lnTo>
                <a:lnTo>
                  <a:pt x="239159" y="13570"/>
                </a:lnTo>
                <a:lnTo>
                  <a:pt x="238766" y="26236"/>
                </a:lnTo>
                <a:lnTo>
                  <a:pt x="239249" y="38903"/>
                </a:lnTo>
                <a:lnTo>
                  <a:pt x="239249" y="45768"/>
                </a:lnTo>
                <a:lnTo>
                  <a:pt x="236996" y="48056"/>
                </a:lnTo>
                <a:lnTo>
                  <a:pt x="230236" y="48056"/>
                </a:lnTo>
                <a:lnTo>
                  <a:pt x="218470" y="48944"/>
                </a:lnTo>
                <a:lnTo>
                  <a:pt x="193058" y="52177"/>
                </a:lnTo>
                <a:lnTo>
                  <a:pt x="168099" y="57251"/>
                </a:lnTo>
                <a:lnTo>
                  <a:pt x="143666" y="64242"/>
                </a:lnTo>
                <a:lnTo>
                  <a:pt x="119838" y="73229"/>
                </a:lnTo>
                <a:lnTo>
                  <a:pt x="106904" y="79413"/>
                </a:lnTo>
                <a:lnTo>
                  <a:pt x="94665" y="86332"/>
                </a:lnTo>
                <a:lnTo>
                  <a:pt x="72419" y="102148"/>
                </a:lnTo>
                <a:lnTo>
                  <a:pt x="53148" y="120328"/>
                </a:lnTo>
                <a:lnTo>
                  <a:pt x="36853" y="140541"/>
                </a:lnTo>
                <a:lnTo>
                  <a:pt x="23532" y="162457"/>
                </a:lnTo>
                <a:lnTo>
                  <a:pt x="13186" y="185747"/>
                </a:lnTo>
                <a:lnTo>
                  <a:pt x="5815" y="210081"/>
                </a:lnTo>
                <a:lnTo>
                  <a:pt x="1420" y="235130"/>
                </a:lnTo>
                <a:lnTo>
                  <a:pt x="0" y="260563"/>
                </a:lnTo>
                <a:lnTo>
                  <a:pt x="405" y="273321"/>
                </a:lnTo>
                <a:lnTo>
                  <a:pt x="2468" y="292188"/>
                </a:lnTo>
                <a:lnTo>
                  <a:pt x="5150" y="306139"/>
                </a:lnTo>
                <a:lnTo>
                  <a:pt x="8596" y="319534"/>
                </a:lnTo>
                <a:lnTo>
                  <a:pt x="17773" y="344634"/>
                </a:lnTo>
                <a:lnTo>
                  <a:pt x="29984" y="367442"/>
                </a:lnTo>
                <a:lnTo>
                  <a:pt x="45215" y="387914"/>
                </a:lnTo>
                <a:lnTo>
                  <a:pt x="63451" y="406005"/>
                </a:lnTo>
                <a:lnTo>
                  <a:pt x="84678" y="421670"/>
                </a:lnTo>
                <a:lnTo>
                  <a:pt x="108879" y="434864"/>
                </a:lnTo>
                <a:lnTo>
                  <a:pt x="122091" y="440520"/>
                </a:lnTo>
                <a:lnTo>
                  <a:pt x="145186" y="449807"/>
                </a:lnTo>
                <a:lnTo>
                  <a:pt x="169065" y="458333"/>
                </a:lnTo>
                <a:lnTo>
                  <a:pt x="181131" y="462264"/>
                </a:lnTo>
                <a:lnTo>
                  <a:pt x="185176" y="232274"/>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2" name="object 62"/>
          <p:cNvSpPr/>
          <p:nvPr/>
        </p:nvSpPr>
        <p:spPr>
          <a:xfrm>
            <a:off x="5185389" y="1632115"/>
            <a:ext cx="304158" cy="856978"/>
          </a:xfrm>
          <a:custGeom>
            <a:avLst/>
            <a:gdLst/>
            <a:ahLst/>
            <a:cxnLst/>
            <a:rect l="l" t="t" r="r" b="b"/>
            <a:pathLst>
              <a:path w="304158" h="877608">
                <a:moveTo>
                  <a:pt x="273742" y="876464"/>
                </a:moveTo>
                <a:lnTo>
                  <a:pt x="301905" y="876464"/>
                </a:lnTo>
                <a:lnTo>
                  <a:pt x="304158" y="875319"/>
                </a:lnTo>
                <a:lnTo>
                  <a:pt x="304158" y="870743"/>
                </a:lnTo>
                <a:lnTo>
                  <a:pt x="303676" y="861762"/>
                </a:lnTo>
                <a:lnTo>
                  <a:pt x="303868" y="849089"/>
                </a:lnTo>
                <a:lnTo>
                  <a:pt x="304158" y="836416"/>
                </a:lnTo>
                <a:lnTo>
                  <a:pt x="304080" y="833895"/>
                </a:lnTo>
                <a:lnTo>
                  <a:pt x="303798" y="821274"/>
                </a:lnTo>
                <a:lnTo>
                  <a:pt x="303673" y="808580"/>
                </a:lnTo>
                <a:lnTo>
                  <a:pt x="303668" y="795838"/>
                </a:lnTo>
                <a:lnTo>
                  <a:pt x="303746" y="783074"/>
                </a:lnTo>
                <a:lnTo>
                  <a:pt x="303871" y="770313"/>
                </a:lnTo>
                <a:lnTo>
                  <a:pt x="304006" y="757579"/>
                </a:lnTo>
                <a:lnTo>
                  <a:pt x="304114" y="744898"/>
                </a:lnTo>
                <a:lnTo>
                  <a:pt x="304158" y="732293"/>
                </a:lnTo>
                <a:lnTo>
                  <a:pt x="304158" y="371867"/>
                </a:lnTo>
                <a:lnTo>
                  <a:pt x="304033" y="351949"/>
                </a:lnTo>
                <a:lnTo>
                  <a:pt x="303643" y="326550"/>
                </a:lnTo>
                <a:lnTo>
                  <a:pt x="303422" y="313851"/>
                </a:lnTo>
                <a:lnTo>
                  <a:pt x="303226" y="301152"/>
                </a:lnTo>
                <a:lnTo>
                  <a:pt x="303086" y="288453"/>
                </a:lnTo>
                <a:lnTo>
                  <a:pt x="303032" y="275754"/>
                </a:lnTo>
                <a:lnTo>
                  <a:pt x="303050" y="269564"/>
                </a:lnTo>
                <a:lnTo>
                  <a:pt x="303182" y="256865"/>
                </a:lnTo>
                <a:lnTo>
                  <a:pt x="303402" y="244166"/>
                </a:lnTo>
                <a:lnTo>
                  <a:pt x="303658" y="231467"/>
                </a:lnTo>
                <a:lnTo>
                  <a:pt x="303903" y="218768"/>
                </a:lnTo>
                <a:lnTo>
                  <a:pt x="304086" y="206070"/>
                </a:lnTo>
                <a:lnTo>
                  <a:pt x="304158" y="193371"/>
                </a:lnTo>
                <a:lnTo>
                  <a:pt x="304133" y="192315"/>
                </a:lnTo>
                <a:lnTo>
                  <a:pt x="303889" y="179617"/>
                </a:lnTo>
                <a:lnTo>
                  <a:pt x="303739" y="166918"/>
                </a:lnTo>
                <a:lnTo>
                  <a:pt x="303668" y="154220"/>
                </a:lnTo>
                <a:lnTo>
                  <a:pt x="303662" y="141522"/>
                </a:lnTo>
                <a:lnTo>
                  <a:pt x="303704" y="128823"/>
                </a:lnTo>
                <a:lnTo>
                  <a:pt x="303781" y="116125"/>
                </a:lnTo>
                <a:lnTo>
                  <a:pt x="303877" y="103427"/>
                </a:lnTo>
                <a:lnTo>
                  <a:pt x="303978" y="90728"/>
                </a:lnTo>
                <a:lnTo>
                  <a:pt x="304068" y="78030"/>
                </a:lnTo>
                <a:lnTo>
                  <a:pt x="304133" y="65331"/>
                </a:lnTo>
                <a:lnTo>
                  <a:pt x="304158" y="52633"/>
                </a:lnTo>
                <a:lnTo>
                  <a:pt x="304158" y="10296"/>
                </a:lnTo>
                <a:lnTo>
                  <a:pt x="266934" y="10296"/>
                </a:lnTo>
                <a:lnTo>
                  <a:pt x="265857" y="236851"/>
                </a:lnTo>
                <a:lnTo>
                  <a:pt x="265857" y="298638"/>
                </a:lnTo>
                <a:lnTo>
                  <a:pt x="260224" y="296350"/>
                </a:lnTo>
                <a:lnTo>
                  <a:pt x="253082" y="293540"/>
                </a:lnTo>
                <a:lnTo>
                  <a:pt x="241009" y="287160"/>
                </a:lnTo>
                <a:lnTo>
                  <a:pt x="230562" y="279214"/>
                </a:lnTo>
                <a:lnTo>
                  <a:pt x="222078" y="269729"/>
                </a:lnTo>
                <a:lnTo>
                  <a:pt x="215896" y="258727"/>
                </a:lnTo>
                <a:lnTo>
                  <a:pt x="212352" y="246234"/>
                </a:lnTo>
                <a:lnTo>
                  <a:pt x="211784" y="232274"/>
                </a:lnTo>
                <a:lnTo>
                  <a:pt x="207740" y="462264"/>
                </a:lnTo>
                <a:lnTo>
                  <a:pt x="219890" y="465985"/>
                </a:lnTo>
                <a:lnTo>
                  <a:pt x="232124" y="469507"/>
                </a:lnTo>
                <a:lnTo>
                  <a:pt x="244442" y="472839"/>
                </a:lnTo>
                <a:lnTo>
                  <a:pt x="256845" y="475990"/>
                </a:lnTo>
                <a:lnTo>
                  <a:pt x="263604" y="478279"/>
                </a:lnTo>
                <a:lnTo>
                  <a:pt x="265857" y="481712"/>
                </a:lnTo>
                <a:lnTo>
                  <a:pt x="265857" y="488577"/>
                </a:lnTo>
                <a:lnTo>
                  <a:pt x="265496" y="499644"/>
                </a:lnTo>
                <a:lnTo>
                  <a:pt x="265357" y="512500"/>
                </a:lnTo>
                <a:lnTo>
                  <a:pt x="265424" y="525293"/>
                </a:lnTo>
                <a:lnTo>
                  <a:pt x="265597" y="537989"/>
                </a:lnTo>
                <a:lnTo>
                  <a:pt x="265775" y="550552"/>
                </a:lnTo>
                <a:lnTo>
                  <a:pt x="265857" y="562950"/>
                </a:lnTo>
                <a:lnTo>
                  <a:pt x="265857" y="649910"/>
                </a:lnTo>
                <a:lnTo>
                  <a:pt x="259098" y="646478"/>
                </a:lnTo>
                <a:lnTo>
                  <a:pt x="252406" y="642282"/>
                </a:lnTo>
                <a:lnTo>
                  <a:pt x="241960" y="634997"/>
                </a:lnTo>
                <a:lnTo>
                  <a:pt x="232275" y="626827"/>
                </a:lnTo>
                <a:lnTo>
                  <a:pt x="223627" y="617421"/>
                </a:lnTo>
                <a:lnTo>
                  <a:pt x="216290" y="606430"/>
                </a:lnTo>
                <a:lnTo>
                  <a:pt x="212651" y="600187"/>
                </a:lnTo>
                <a:lnTo>
                  <a:pt x="207314" y="588768"/>
                </a:lnTo>
                <a:lnTo>
                  <a:pt x="203043" y="576705"/>
                </a:lnTo>
                <a:lnTo>
                  <a:pt x="199699" y="564214"/>
                </a:lnTo>
                <a:lnTo>
                  <a:pt x="197139" y="551508"/>
                </a:lnTo>
                <a:lnTo>
                  <a:pt x="196013" y="544643"/>
                </a:lnTo>
                <a:lnTo>
                  <a:pt x="193760" y="542355"/>
                </a:lnTo>
                <a:lnTo>
                  <a:pt x="185874" y="543499"/>
                </a:lnTo>
                <a:lnTo>
                  <a:pt x="174163" y="544726"/>
                </a:lnTo>
                <a:lnTo>
                  <a:pt x="161689" y="546037"/>
                </a:lnTo>
                <a:lnTo>
                  <a:pt x="149133" y="547375"/>
                </a:lnTo>
                <a:lnTo>
                  <a:pt x="136510" y="548753"/>
                </a:lnTo>
                <a:lnTo>
                  <a:pt x="123834" y="550185"/>
                </a:lnTo>
                <a:lnTo>
                  <a:pt x="111116" y="551684"/>
                </a:lnTo>
                <a:lnTo>
                  <a:pt x="98372" y="553265"/>
                </a:lnTo>
                <a:lnTo>
                  <a:pt x="85615" y="554941"/>
                </a:lnTo>
                <a:lnTo>
                  <a:pt x="76722" y="555845"/>
                </a:lnTo>
                <a:lnTo>
                  <a:pt x="64102" y="557245"/>
                </a:lnTo>
                <a:lnTo>
                  <a:pt x="51399" y="558729"/>
                </a:lnTo>
                <a:lnTo>
                  <a:pt x="38686" y="560224"/>
                </a:lnTo>
                <a:lnTo>
                  <a:pt x="26034" y="561655"/>
                </a:lnTo>
                <a:lnTo>
                  <a:pt x="13518" y="562950"/>
                </a:lnTo>
                <a:lnTo>
                  <a:pt x="1138" y="564093"/>
                </a:lnTo>
                <a:lnTo>
                  <a:pt x="1138" y="571599"/>
                </a:lnTo>
                <a:lnTo>
                  <a:pt x="4452" y="588135"/>
                </a:lnTo>
                <a:lnTo>
                  <a:pt x="7328" y="600601"/>
                </a:lnTo>
                <a:lnTo>
                  <a:pt x="10644" y="612843"/>
                </a:lnTo>
                <a:lnTo>
                  <a:pt x="14644" y="624738"/>
                </a:lnTo>
                <a:lnTo>
                  <a:pt x="18343" y="634048"/>
                </a:lnTo>
                <a:lnTo>
                  <a:pt x="23749" y="646124"/>
                </a:lnTo>
                <a:lnTo>
                  <a:pt x="29676" y="657729"/>
                </a:lnTo>
                <a:lnTo>
                  <a:pt x="36139" y="668861"/>
                </a:lnTo>
                <a:lnTo>
                  <a:pt x="43149" y="679515"/>
                </a:lnTo>
                <a:lnTo>
                  <a:pt x="50721" y="689688"/>
                </a:lnTo>
                <a:lnTo>
                  <a:pt x="58868" y="699378"/>
                </a:lnTo>
                <a:lnTo>
                  <a:pt x="67601" y="708580"/>
                </a:lnTo>
                <a:lnTo>
                  <a:pt x="76935" y="717292"/>
                </a:lnTo>
                <a:lnTo>
                  <a:pt x="86883" y="725510"/>
                </a:lnTo>
                <a:lnTo>
                  <a:pt x="97457" y="733231"/>
                </a:lnTo>
                <a:lnTo>
                  <a:pt x="108670" y="740451"/>
                </a:lnTo>
                <a:lnTo>
                  <a:pt x="120537" y="747168"/>
                </a:lnTo>
                <a:lnTo>
                  <a:pt x="132305" y="752926"/>
                </a:lnTo>
                <a:lnTo>
                  <a:pt x="143965" y="757941"/>
                </a:lnTo>
                <a:lnTo>
                  <a:pt x="155817" y="762418"/>
                </a:lnTo>
                <a:lnTo>
                  <a:pt x="167846" y="766398"/>
                </a:lnTo>
                <a:lnTo>
                  <a:pt x="180036" y="769922"/>
                </a:lnTo>
                <a:lnTo>
                  <a:pt x="192372" y="773031"/>
                </a:lnTo>
                <a:lnTo>
                  <a:pt x="204839" y="775766"/>
                </a:lnTo>
                <a:lnTo>
                  <a:pt x="217423" y="778167"/>
                </a:lnTo>
                <a:lnTo>
                  <a:pt x="230107" y="780277"/>
                </a:lnTo>
                <a:lnTo>
                  <a:pt x="242877" y="782135"/>
                </a:lnTo>
                <a:lnTo>
                  <a:pt x="255718" y="783783"/>
                </a:lnTo>
                <a:lnTo>
                  <a:pt x="263604" y="783783"/>
                </a:lnTo>
                <a:lnTo>
                  <a:pt x="265857" y="787215"/>
                </a:lnTo>
                <a:lnTo>
                  <a:pt x="265857" y="795225"/>
                </a:lnTo>
                <a:lnTo>
                  <a:pt x="265518" y="804834"/>
                </a:lnTo>
                <a:lnTo>
                  <a:pt x="265359" y="817360"/>
                </a:lnTo>
                <a:lnTo>
                  <a:pt x="265418" y="829950"/>
                </a:lnTo>
                <a:lnTo>
                  <a:pt x="265591" y="842638"/>
                </a:lnTo>
                <a:lnTo>
                  <a:pt x="265773" y="855461"/>
                </a:lnTo>
                <a:lnTo>
                  <a:pt x="265857" y="868454"/>
                </a:lnTo>
                <a:lnTo>
                  <a:pt x="264730" y="874175"/>
                </a:lnTo>
                <a:lnTo>
                  <a:pt x="266983" y="877608"/>
                </a:lnTo>
                <a:lnTo>
                  <a:pt x="273742" y="876464"/>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3" name="object 63"/>
          <p:cNvSpPr/>
          <p:nvPr/>
        </p:nvSpPr>
        <p:spPr>
          <a:xfrm>
            <a:off x="5517708" y="1664517"/>
            <a:ext cx="400491" cy="791056"/>
          </a:xfrm>
          <a:custGeom>
            <a:avLst/>
            <a:gdLst/>
            <a:ahLst/>
            <a:cxnLst/>
            <a:rect l="l" t="t" r="r" b="b"/>
            <a:pathLst>
              <a:path w="400490" h="810100">
                <a:moveTo>
                  <a:pt x="11265" y="808955"/>
                </a:moveTo>
                <a:lnTo>
                  <a:pt x="46683" y="805957"/>
                </a:lnTo>
                <a:lnTo>
                  <a:pt x="74794" y="801898"/>
                </a:lnTo>
                <a:lnTo>
                  <a:pt x="104245" y="795441"/>
                </a:lnTo>
                <a:lnTo>
                  <a:pt x="132699" y="786983"/>
                </a:lnTo>
                <a:lnTo>
                  <a:pt x="160123" y="776517"/>
                </a:lnTo>
                <a:lnTo>
                  <a:pt x="186482" y="764035"/>
                </a:lnTo>
                <a:lnTo>
                  <a:pt x="211743" y="749532"/>
                </a:lnTo>
                <a:lnTo>
                  <a:pt x="235871" y="733000"/>
                </a:lnTo>
                <a:lnTo>
                  <a:pt x="258834" y="714433"/>
                </a:lnTo>
                <a:lnTo>
                  <a:pt x="280597" y="693823"/>
                </a:lnTo>
                <a:lnTo>
                  <a:pt x="301126" y="671164"/>
                </a:lnTo>
                <a:lnTo>
                  <a:pt x="321242" y="645746"/>
                </a:lnTo>
                <a:lnTo>
                  <a:pt x="339972" y="618498"/>
                </a:lnTo>
                <a:lnTo>
                  <a:pt x="356154" y="590447"/>
                </a:lnTo>
                <a:lnTo>
                  <a:pt x="369801" y="561607"/>
                </a:lnTo>
                <a:lnTo>
                  <a:pt x="380927" y="531991"/>
                </a:lnTo>
                <a:lnTo>
                  <a:pt x="389546" y="501612"/>
                </a:lnTo>
                <a:lnTo>
                  <a:pt x="393174" y="484691"/>
                </a:lnTo>
                <a:lnTo>
                  <a:pt x="393174" y="327306"/>
                </a:lnTo>
                <a:lnTo>
                  <a:pt x="384176" y="289556"/>
                </a:lnTo>
                <a:lnTo>
                  <a:pt x="371308" y="252046"/>
                </a:lnTo>
                <a:lnTo>
                  <a:pt x="354911" y="216235"/>
                </a:lnTo>
                <a:lnTo>
                  <a:pt x="335032" y="182123"/>
                </a:lnTo>
                <a:lnTo>
                  <a:pt x="311715" y="149711"/>
                </a:lnTo>
                <a:lnTo>
                  <a:pt x="294284" y="129046"/>
                </a:lnTo>
                <a:lnTo>
                  <a:pt x="270041" y="104277"/>
                </a:lnTo>
                <a:lnTo>
                  <a:pt x="240489" y="79535"/>
                </a:lnTo>
                <a:lnTo>
                  <a:pt x="208839" y="58193"/>
                </a:lnTo>
                <a:lnTo>
                  <a:pt x="175185" y="40154"/>
                </a:lnTo>
                <a:lnTo>
                  <a:pt x="139624" y="25320"/>
                </a:lnTo>
                <a:lnTo>
                  <a:pt x="112796" y="16528"/>
                </a:lnTo>
                <a:lnTo>
                  <a:pt x="75501" y="7626"/>
                </a:lnTo>
                <a:lnTo>
                  <a:pt x="37852" y="2635"/>
                </a:lnTo>
                <a:lnTo>
                  <a:pt x="12391" y="1144"/>
                </a:lnTo>
                <a:lnTo>
                  <a:pt x="3379" y="0"/>
                </a:lnTo>
                <a:lnTo>
                  <a:pt x="0" y="3432"/>
                </a:lnTo>
                <a:lnTo>
                  <a:pt x="0" y="11442"/>
                </a:lnTo>
                <a:lnTo>
                  <a:pt x="160" y="13498"/>
                </a:lnTo>
                <a:lnTo>
                  <a:pt x="784" y="26200"/>
                </a:lnTo>
                <a:lnTo>
                  <a:pt x="731" y="38718"/>
                </a:lnTo>
                <a:lnTo>
                  <a:pt x="0" y="51489"/>
                </a:lnTo>
                <a:lnTo>
                  <a:pt x="0" y="57210"/>
                </a:lnTo>
                <a:lnTo>
                  <a:pt x="2253" y="60643"/>
                </a:lnTo>
                <a:lnTo>
                  <a:pt x="9012" y="60643"/>
                </a:lnTo>
                <a:lnTo>
                  <a:pt x="17537" y="60861"/>
                </a:lnTo>
                <a:lnTo>
                  <a:pt x="30172" y="61988"/>
                </a:lnTo>
                <a:lnTo>
                  <a:pt x="42807" y="64075"/>
                </a:lnTo>
                <a:lnTo>
                  <a:pt x="52982" y="65397"/>
                </a:lnTo>
                <a:lnTo>
                  <a:pt x="79155" y="70188"/>
                </a:lnTo>
                <a:lnTo>
                  <a:pt x="104358" y="76858"/>
                </a:lnTo>
                <a:lnTo>
                  <a:pt x="128592" y="85394"/>
                </a:lnTo>
                <a:lnTo>
                  <a:pt x="151856" y="95781"/>
                </a:lnTo>
                <a:lnTo>
                  <a:pt x="174151" y="108004"/>
                </a:lnTo>
                <a:lnTo>
                  <a:pt x="195476" y="122051"/>
                </a:lnTo>
                <a:lnTo>
                  <a:pt x="215831" y="137906"/>
                </a:lnTo>
                <a:lnTo>
                  <a:pt x="235217" y="155555"/>
                </a:lnTo>
                <a:lnTo>
                  <a:pt x="253633" y="174984"/>
                </a:lnTo>
                <a:lnTo>
                  <a:pt x="272286" y="197821"/>
                </a:lnTo>
                <a:lnTo>
                  <a:pt x="289928" y="223349"/>
                </a:lnTo>
                <a:lnTo>
                  <a:pt x="304933" y="249669"/>
                </a:lnTo>
                <a:lnTo>
                  <a:pt x="317302" y="276762"/>
                </a:lnTo>
                <a:lnTo>
                  <a:pt x="327035" y="304607"/>
                </a:lnTo>
                <a:lnTo>
                  <a:pt x="334132" y="333183"/>
                </a:lnTo>
                <a:lnTo>
                  <a:pt x="338593" y="362469"/>
                </a:lnTo>
                <a:lnTo>
                  <a:pt x="340418" y="392445"/>
                </a:lnTo>
                <a:lnTo>
                  <a:pt x="340342" y="407686"/>
                </a:lnTo>
                <a:lnTo>
                  <a:pt x="338213" y="438658"/>
                </a:lnTo>
                <a:lnTo>
                  <a:pt x="333448" y="470269"/>
                </a:lnTo>
                <a:lnTo>
                  <a:pt x="325373" y="504286"/>
                </a:lnTo>
                <a:lnTo>
                  <a:pt x="314675" y="536304"/>
                </a:lnTo>
                <a:lnTo>
                  <a:pt x="301369" y="566318"/>
                </a:lnTo>
                <a:lnTo>
                  <a:pt x="285467" y="594320"/>
                </a:lnTo>
                <a:lnTo>
                  <a:pt x="266983" y="620304"/>
                </a:lnTo>
                <a:lnTo>
                  <a:pt x="245931" y="644262"/>
                </a:lnTo>
                <a:lnTo>
                  <a:pt x="222324" y="666189"/>
                </a:lnTo>
                <a:lnTo>
                  <a:pt x="196175" y="686076"/>
                </a:lnTo>
                <a:lnTo>
                  <a:pt x="167499" y="703918"/>
                </a:lnTo>
                <a:lnTo>
                  <a:pt x="136308" y="719707"/>
                </a:lnTo>
                <a:lnTo>
                  <a:pt x="111304" y="729950"/>
                </a:lnTo>
                <a:lnTo>
                  <a:pt x="86845" y="737554"/>
                </a:lnTo>
                <a:lnTo>
                  <a:pt x="61914" y="743113"/>
                </a:lnTo>
                <a:lnTo>
                  <a:pt x="36668" y="746681"/>
                </a:lnTo>
                <a:lnTo>
                  <a:pt x="11265" y="748312"/>
                </a:lnTo>
                <a:lnTo>
                  <a:pt x="3379" y="748312"/>
                </a:lnTo>
                <a:lnTo>
                  <a:pt x="0" y="750601"/>
                </a:lnTo>
                <a:lnTo>
                  <a:pt x="0" y="758610"/>
                </a:lnTo>
                <a:lnTo>
                  <a:pt x="1126" y="765475"/>
                </a:lnTo>
                <a:lnTo>
                  <a:pt x="1126" y="792936"/>
                </a:lnTo>
                <a:lnTo>
                  <a:pt x="0" y="799802"/>
                </a:lnTo>
                <a:lnTo>
                  <a:pt x="0" y="807811"/>
                </a:lnTo>
                <a:lnTo>
                  <a:pt x="3379" y="810100"/>
                </a:lnTo>
                <a:lnTo>
                  <a:pt x="11265" y="808955"/>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4" name="object 64"/>
          <p:cNvSpPr/>
          <p:nvPr/>
        </p:nvSpPr>
        <p:spPr>
          <a:xfrm>
            <a:off x="5657399" y="2077924"/>
            <a:ext cx="168978" cy="132958"/>
          </a:xfrm>
          <a:custGeom>
            <a:avLst/>
            <a:gdLst/>
            <a:ahLst/>
            <a:cxnLst/>
            <a:rect l="l" t="t" r="r" b="b"/>
            <a:pathLst>
              <a:path w="168977" h="136160">
                <a:moveTo>
                  <a:pt x="2253" y="125862"/>
                </a:moveTo>
                <a:lnTo>
                  <a:pt x="5397" y="113524"/>
                </a:lnTo>
                <a:lnTo>
                  <a:pt x="8232" y="101113"/>
                </a:lnTo>
                <a:lnTo>
                  <a:pt x="10765" y="88638"/>
                </a:lnTo>
                <a:lnTo>
                  <a:pt x="13005" y="76109"/>
                </a:lnTo>
                <a:lnTo>
                  <a:pt x="14961" y="63535"/>
                </a:lnTo>
                <a:lnTo>
                  <a:pt x="16642" y="50923"/>
                </a:lnTo>
                <a:lnTo>
                  <a:pt x="18056" y="38283"/>
                </a:lnTo>
                <a:lnTo>
                  <a:pt x="19212" y="25624"/>
                </a:lnTo>
                <a:lnTo>
                  <a:pt x="20118" y="12954"/>
                </a:lnTo>
                <a:lnTo>
                  <a:pt x="20277" y="10297"/>
                </a:lnTo>
                <a:lnTo>
                  <a:pt x="21403" y="3432"/>
                </a:lnTo>
                <a:lnTo>
                  <a:pt x="23656" y="1144"/>
                </a:lnTo>
                <a:lnTo>
                  <a:pt x="159965" y="1144"/>
                </a:lnTo>
                <a:lnTo>
                  <a:pt x="167850" y="0"/>
                </a:lnTo>
                <a:lnTo>
                  <a:pt x="168977" y="3432"/>
                </a:lnTo>
                <a:lnTo>
                  <a:pt x="168977" y="11442"/>
                </a:lnTo>
                <a:lnTo>
                  <a:pt x="167325" y="24364"/>
                </a:lnTo>
                <a:lnTo>
                  <a:pt x="165223" y="37073"/>
                </a:lnTo>
                <a:lnTo>
                  <a:pt x="162669" y="49586"/>
                </a:lnTo>
                <a:lnTo>
                  <a:pt x="159664" y="61918"/>
                </a:lnTo>
                <a:lnTo>
                  <a:pt x="156208" y="74085"/>
                </a:lnTo>
                <a:lnTo>
                  <a:pt x="152300" y="86103"/>
                </a:lnTo>
                <a:lnTo>
                  <a:pt x="147942" y="97989"/>
                </a:lnTo>
                <a:lnTo>
                  <a:pt x="143132" y="109758"/>
                </a:lnTo>
                <a:lnTo>
                  <a:pt x="137871" y="121428"/>
                </a:lnTo>
                <a:lnTo>
                  <a:pt x="135181" y="127007"/>
                </a:lnTo>
                <a:lnTo>
                  <a:pt x="131802" y="133872"/>
                </a:lnTo>
                <a:lnTo>
                  <a:pt x="127296" y="136160"/>
                </a:lnTo>
                <a:lnTo>
                  <a:pt x="1126" y="136160"/>
                </a:lnTo>
                <a:lnTo>
                  <a:pt x="0" y="133872"/>
                </a:lnTo>
                <a:lnTo>
                  <a:pt x="2253" y="125862"/>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5" name="object 65"/>
          <p:cNvSpPr/>
          <p:nvPr/>
        </p:nvSpPr>
        <p:spPr>
          <a:xfrm>
            <a:off x="5661907" y="1908093"/>
            <a:ext cx="164471" cy="132958"/>
          </a:xfrm>
          <a:custGeom>
            <a:avLst/>
            <a:gdLst/>
            <a:ahLst/>
            <a:cxnLst/>
            <a:rect l="l" t="t" r="r" b="b"/>
            <a:pathLst>
              <a:path w="164471" h="136160">
                <a:moveTo>
                  <a:pt x="90121" y="136160"/>
                </a:moveTo>
                <a:lnTo>
                  <a:pt x="19150" y="136160"/>
                </a:lnTo>
                <a:lnTo>
                  <a:pt x="15771" y="133872"/>
                </a:lnTo>
                <a:lnTo>
                  <a:pt x="15771" y="127007"/>
                </a:lnTo>
                <a:lnTo>
                  <a:pt x="15581" y="114182"/>
                </a:lnTo>
                <a:lnTo>
                  <a:pt x="15029" y="101428"/>
                </a:lnTo>
                <a:lnTo>
                  <a:pt x="14140" y="88736"/>
                </a:lnTo>
                <a:lnTo>
                  <a:pt x="12937" y="76097"/>
                </a:lnTo>
                <a:lnTo>
                  <a:pt x="11447" y="63503"/>
                </a:lnTo>
                <a:lnTo>
                  <a:pt x="9694" y="50946"/>
                </a:lnTo>
                <a:lnTo>
                  <a:pt x="7703" y="38417"/>
                </a:lnTo>
                <a:lnTo>
                  <a:pt x="5499" y="25908"/>
                </a:lnTo>
                <a:lnTo>
                  <a:pt x="3106" y="13410"/>
                </a:lnTo>
                <a:lnTo>
                  <a:pt x="2253" y="9153"/>
                </a:lnTo>
                <a:lnTo>
                  <a:pt x="0" y="2288"/>
                </a:lnTo>
                <a:lnTo>
                  <a:pt x="2253" y="0"/>
                </a:lnTo>
                <a:lnTo>
                  <a:pt x="122790" y="0"/>
                </a:lnTo>
                <a:lnTo>
                  <a:pt x="126169" y="2288"/>
                </a:lnTo>
                <a:lnTo>
                  <a:pt x="129549" y="8009"/>
                </a:lnTo>
                <a:lnTo>
                  <a:pt x="135185" y="19364"/>
                </a:lnTo>
                <a:lnTo>
                  <a:pt x="140333" y="30928"/>
                </a:lnTo>
                <a:lnTo>
                  <a:pt x="144999" y="42694"/>
                </a:lnTo>
                <a:lnTo>
                  <a:pt x="149190" y="54653"/>
                </a:lnTo>
                <a:lnTo>
                  <a:pt x="152915" y="66799"/>
                </a:lnTo>
                <a:lnTo>
                  <a:pt x="156179" y="79123"/>
                </a:lnTo>
                <a:lnTo>
                  <a:pt x="158991" y="91620"/>
                </a:lnTo>
                <a:lnTo>
                  <a:pt x="161358" y="104281"/>
                </a:lnTo>
                <a:lnTo>
                  <a:pt x="163286" y="117099"/>
                </a:lnTo>
                <a:lnTo>
                  <a:pt x="164471" y="127007"/>
                </a:lnTo>
                <a:lnTo>
                  <a:pt x="164471" y="133872"/>
                </a:lnTo>
                <a:lnTo>
                  <a:pt x="162218" y="136160"/>
                </a:lnTo>
                <a:lnTo>
                  <a:pt x="90121" y="13616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6" name="object 66"/>
          <p:cNvSpPr/>
          <p:nvPr/>
        </p:nvSpPr>
        <p:spPr>
          <a:xfrm>
            <a:off x="5517710" y="1908094"/>
            <a:ext cx="128421" cy="134076"/>
          </a:xfrm>
          <a:custGeom>
            <a:avLst/>
            <a:gdLst/>
            <a:ahLst/>
            <a:cxnLst/>
            <a:rect l="l" t="t" r="r" b="b"/>
            <a:pathLst>
              <a:path w="128422" h="137305">
                <a:moveTo>
                  <a:pt x="3379" y="0"/>
                </a:moveTo>
                <a:lnTo>
                  <a:pt x="109271" y="0"/>
                </a:lnTo>
                <a:lnTo>
                  <a:pt x="112651" y="1144"/>
                </a:lnTo>
                <a:lnTo>
                  <a:pt x="113777" y="9153"/>
                </a:lnTo>
                <a:lnTo>
                  <a:pt x="116275" y="21557"/>
                </a:lnTo>
                <a:lnTo>
                  <a:pt x="118584" y="34033"/>
                </a:lnTo>
                <a:lnTo>
                  <a:pt x="120680" y="46574"/>
                </a:lnTo>
                <a:lnTo>
                  <a:pt x="122536" y="59169"/>
                </a:lnTo>
                <a:lnTo>
                  <a:pt x="124126" y="71811"/>
                </a:lnTo>
                <a:lnTo>
                  <a:pt x="125422" y="84489"/>
                </a:lnTo>
                <a:lnTo>
                  <a:pt x="126399" y="97196"/>
                </a:lnTo>
                <a:lnTo>
                  <a:pt x="127031" y="109922"/>
                </a:lnTo>
                <a:lnTo>
                  <a:pt x="127290" y="122659"/>
                </a:lnTo>
                <a:lnTo>
                  <a:pt x="127296" y="124718"/>
                </a:lnTo>
                <a:lnTo>
                  <a:pt x="128422" y="132728"/>
                </a:lnTo>
                <a:lnTo>
                  <a:pt x="126169" y="137305"/>
                </a:lnTo>
                <a:lnTo>
                  <a:pt x="117157" y="136160"/>
                </a:lnTo>
                <a:lnTo>
                  <a:pt x="3379" y="136160"/>
                </a:lnTo>
                <a:lnTo>
                  <a:pt x="0" y="133872"/>
                </a:lnTo>
                <a:lnTo>
                  <a:pt x="0" y="125862"/>
                </a:lnTo>
                <a:lnTo>
                  <a:pt x="453" y="113062"/>
                </a:lnTo>
                <a:lnTo>
                  <a:pt x="464" y="100450"/>
                </a:lnTo>
                <a:lnTo>
                  <a:pt x="251" y="87876"/>
                </a:lnTo>
                <a:lnTo>
                  <a:pt x="38" y="75190"/>
                </a:lnTo>
                <a:lnTo>
                  <a:pt x="0" y="68652"/>
                </a:lnTo>
                <a:lnTo>
                  <a:pt x="1126" y="68652"/>
                </a:lnTo>
                <a:lnTo>
                  <a:pt x="1115" y="56187"/>
                </a:lnTo>
                <a:lnTo>
                  <a:pt x="1038" y="43656"/>
                </a:lnTo>
                <a:lnTo>
                  <a:pt x="830" y="30991"/>
                </a:lnTo>
                <a:lnTo>
                  <a:pt x="425" y="18126"/>
                </a:lnTo>
                <a:lnTo>
                  <a:pt x="0" y="9153"/>
                </a:lnTo>
                <a:lnTo>
                  <a:pt x="0" y="2288"/>
                </a:lnTo>
                <a:lnTo>
                  <a:pt x="3379" y="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7" name="object 67"/>
          <p:cNvSpPr/>
          <p:nvPr/>
        </p:nvSpPr>
        <p:spPr>
          <a:xfrm>
            <a:off x="5517710" y="2077927"/>
            <a:ext cx="126169" cy="132958"/>
          </a:xfrm>
          <a:custGeom>
            <a:avLst/>
            <a:gdLst/>
            <a:ahLst/>
            <a:cxnLst/>
            <a:rect l="l" t="t" r="r" b="b"/>
            <a:pathLst>
              <a:path w="126169" h="136160">
                <a:moveTo>
                  <a:pt x="578" y="113966"/>
                </a:moveTo>
                <a:lnTo>
                  <a:pt x="914" y="101171"/>
                </a:lnTo>
                <a:lnTo>
                  <a:pt x="1074" y="88555"/>
                </a:lnTo>
                <a:lnTo>
                  <a:pt x="1122" y="76052"/>
                </a:lnTo>
                <a:lnTo>
                  <a:pt x="1126" y="67508"/>
                </a:lnTo>
                <a:lnTo>
                  <a:pt x="1113" y="54920"/>
                </a:lnTo>
                <a:lnTo>
                  <a:pt x="1021" y="42140"/>
                </a:lnTo>
                <a:lnTo>
                  <a:pt x="773" y="29326"/>
                </a:lnTo>
                <a:lnTo>
                  <a:pt x="289" y="16639"/>
                </a:lnTo>
                <a:lnTo>
                  <a:pt x="0" y="11442"/>
                </a:lnTo>
                <a:lnTo>
                  <a:pt x="0" y="4576"/>
                </a:lnTo>
                <a:lnTo>
                  <a:pt x="2253" y="0"/>
                </a:lnTo>
                <a:lnTo>
                  <a:pt x="10138" y="1144"/>
                </a:lnTo>
                <a:lnTo>
                  <a:pt x="117157" y="1144"/>
                </a:lnTo>
                <a:lnTo>
                  <a:pt x="125043" y="0"/>
                </a:lnTo>
                <a:lnTo>
                  <a:pt x="126169" y="3432"/>
                </a:lnTo>
                <a:lnTo>
                  <a:pt x="126169" y="10297"/>
                </a:lnTo>
                <a:lnTo>
                  <a:pt x="124958" y="22916"/>
                </a:lnTo>
                <a:lnTo>
                  <a:pt x="123463" y="35526"/>
                </a:lnTo>
                <a:lnTo>
                  <a:pt x="121702" y="48120"/>
                </a:lnTo>
                <a:lnTo>
                  <a:pt x="119690" y="60691"/>
                </a:lnTo>
                <a:lnTo>
                  <a:pt x="117442" y="73230"/>
                </a:lnTo>
                <a:lnTo>
                  <a:pt x="114974" y="85729"/>
                </a:lnTo>
                <a:lnTo>
                  <a:pt x="112302" y="98180"/>
                </a:lnTo>
                <a:lnTo>
                  <a:pt x="109441" y="110575"/>
                </a:lnTo>
                <a:lnTo>
                  <a:pt x="106407" y="122907"/>
                </a:lnTo>
                <a:lnTo>
                  <a:pt x="104765" y="129295"/>
                </a:lnTo>
                <a:lnTo>
                  <a:pt x="103639" y="133872"/>
                </a:lnTo>
                <a:lnTo>
                  <a:pt x="100259" y="136160"/>
                </a:lnTo>
                <a:lnTo>
                  <a:pt x="2253" y="136160"/>
                </a:lnTo>
                <a:lnTo>
                  <a:pt x="0" y="132728"/>
                </a:lnTo>
                <a:lnTo>
                  <a:pt x="0" y="127007"/>
                </a:lnTo>
                <a:lnTo>
                  <a:pt x="578" y="113966"/>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8" name="object 68"/>
          <p:cNvSpPr/>
          <p:nvPr/>
        </p:nvSpPr>
        <p:spPr>
          <a:xfrm>
            <a:off x="5517710" y="1755022"/>
            <a:ext cx="99132" cy="116201"/>
          </a:xfrm>
          <a:custGeom>
            <a:avLst/>
            <a:gdLst/>
            <a:ahLst/>
            <a:cxnLst/>
            <a:rect l="l" t="t" r="r" b="b"/>
            <a:pathLst>
              <a:path w="99133" h="118997">
                <a:moveTo>
                  <a:pt x="86202" y="79503"/>
                </a:moveTo>
                <a:lnTo>
                  <a:pt x="90768" y="91358"/>
                </a:lnTo>
                <a:lnTo>
                  <a:pt x="95191" y="103248"/>
                </a:lnTo>
                <a:lnTo>
                  <a:pt x="98006" y="110988"/>
                </a:lnTo>
                <a:lnTo>
                  <a:pt x="99133" y="116709"/>
                </a:lnTo>
                <a:lnTo>
                  <a:pt x="98006" y="118997"/>
                </a:lnTo>
                <a:lnTo>
                  <a:pt x="2253" y="118997"/>
                </a:lnTo>
                <a:lnTo>
                  <a:pt x="0" y="115565"/>
                </a:lnTo>
                <a:lnTo>
                  <a:pt x="0" y="108699"/>
                </a:lnTo>
                <a:lnTo>
                  <a:pt x="479" y="96119"/>
                </a:lnTo>
                <a:lnTo>
                  <a:pt x="408" y="83317"/>
                </a:lnTo>
                <a:lnTo>
                  <a:pt x="134" y="70530"/>
                </a:lnTo>
                <a:lnTo>
                  <a:pt x="0" y="59498"/>
                </a:lnTo>
                <a:lnTo>
                  <a:pt x="1126" y="59498"/>
                </a:lnTo>
                <a:lnTo>
                  <a:pt x="1107" y="46420"/>
                </a:lnTo>
                <a:lnTo>
                  <a:pt x="971" y="33681"/>
                </a:lnTo>
                <a:lnTo>
                  <a:pt x="603" y="21163"/>
                </a:lnTo>
                <a:lnTo>
                  <a:pt x="0" y="10297"/>
                </a:lnTo>
                <a:lnTo>
                  <a:pt x="0" y="2288"/>
                </a:lnTo>
                <a:lnTo>
                  <a:pt x="3379" y="0"/>
                </a:lnTo>
                <a:lnTo>
                  <a:pt x="10138" y="0"/>
                </a:lnTo>
                <a:lnTo>
                  <a:pt x="22809" y="925"/>
                </a:lnTo>
                <a:lnTo>
                  <a:pt x="35480" y="1608"/>
                </a:lnTo>
                <a:lnTo>
                  <a:pt x="43934" y="2288"/>
                </a:lnTo>
                <a:lnTo>
                  <a:pt x="48440" y="3432"/>
                </a:lnTo>
                <a:lnTo>
                  <a:pt x="51819" y="5721"/>
                </a:lnTo>
                <a:lnTo>
                  <a:pt x="54072" y="10297"/>
                </a:lnTo>
                <a:lnTo>
                  <a:pt x="60148" y="21497"/>
                </a:lnTo>
                <a:lnTo>
                  <a:pt x="65893" y="32858"/>
                </a:lnTo>
                <a:lnTo>
                  <a:pt x="71340" y="44361"/>
                </a:lnTo>
                <a:lnTo>
                  <a:pt x="76520" y="55983"/>
                </a:lnTo>
                <a:lnTo>
                  <a:pt x="81463" y="67705"/>
                </a:lnTo>
                <a:lnTo>
                  <a:pt x="86202" y="79503"/>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69" name="object 69"/>
          <p:cNvSpPr/>
          <p:nvPr/>
        </p:nvSpPr>
        <p:spPr>
          <a:xfrm>
            <a:off x="5517712" y="2248875"/>
            <a:ext cx="91246" cy="116201"/>
          </a:xfrm>
          <a:custGeom>
            <a:avLst/>
            <a:gdLst/>
            <a:ahLst/>
            <a:cxnLst/>
            <a:rect l="l" t="t" r="r" b="b"/>
            <a:pathLst>
              <a:path w="91247" h="118997">
                <a:moveTo>
                  <a:pt x="3379" y="118997"/>
                </a:moveTo>
                <a:lnTo>
                  <a:pt x="0" y="115565"/>
                </a:lnTo>
                <a:lnTo>
                  <a:pt x="0" y="108699"/>
                </a:lnTo>
                <a:lnTo>
                  <a:pt x="476" y="95742"/>
                </a:lnTo>
                <a:lnTo>
                  <a:pt x="419" y="82895"/>
                </a:lnTo>
                <a:lnTo>
                  <a:pt x="152" y="70267"/>
                </a:lnTo>
                <a:lnTo>
                  <a:pt x="0" y="58354"/>
                </a:lnTo>
                <a:lnTo>
                  <a:pt x="1126" y="58354"/>
                </a:lnTo>
                <a:lnTo>
                  <a:pt x="1107" y="45933"/>
                </a:lnTo>
                <a:lnTo>
                  <a:pt x="971" y="33394"/>
                </a:lnTo>
                <a:lnTo>
                  <a:pt x="603" y="20619"/>
                </a:lnTo>
                <a:lnTo>
                  <a:pt x="0" y="9153"/>
                </a:lnTo>
                <a:lnTo>
                  <a:pt x="0" y="2288"/>
                </a:lnTo>
                <a:lnTo>
                  <a:pt x="3379" y="0"/>
                </a:lnTo>
                <a:lnTo>
                  <a:pt x="90121" y="0"/>
                </a:lnTo>
                <a:lnTo>
                  <a:pt x="91247" y="1144"/>
                </a:lnTo>
                <a:lnTo>
                  <a:pt x="87868" y="10297"/>
                </a:lnTo>
                <a:lnTo>
                  <a:pt x="83338" y="22247"/>
                </a:lnTo>
                <a:lnTo>
                  <a:pt x="78710" y="34109"/>
                </a:lnTo>
                <a:lnTo>
                  <a:pt x="73985" y="45895"/>
                </a:lnTo>
                <a:lnTo>
                  <a:pt x="69160" y="57618"/>
                </a:lnTo>
                <a:lnTo>
                  <a:pt x="64238" y="69289"/>
                </a:lnTo>
                <a:lnTo>
                  <a:pt x="59218" y="80921"/>
                </a:lnTo>
                <a:lnTo>
                  <a:pt x="54099" y="92524"/>
                </a:lnTo>
                <a:lnTo>
                  <a:pt x="48882" y="104113"/>
                </a:lnTo>
                <a:lnTo>
                  <a:pt x="43934" y="113276"/>
                </a:lnTo>
                <a:lnTo>
                  <a:pt x="40554" y="116709"/>
                </a:lnTo>
                <a:lnTo>
                  <a:pt x="33795" y="116709"/>
                </a:lnTo>
                <a:lnTo>
                  <a:pt x="25909" y="117853"/>
                </a:lnTo>
                <a:lnTo>
                  <a:pt x="10138" y="117853"/>
                </a:lnTo>
                <a:lnTo>
                  <a:pt x="3379" y="118997"/>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70" name="object 70"/>
          <p:cNvSpPr/>
          <p:nvPr/>
        </p:nvSpPr>
        <p:spPr>
          <a:xfrm>
            <a:off x="5604451" y="2247759"/>
            <a:ext cx="155458" cy="105028"/>
          </a:xfrm>
          <a:custGeom>
            <a:avLst/>
            <a:gdLst/>
            <a:ahLst/>
            <a:cxnLst/>
            <a:rect l="l" t="t" r="r" b="b"/>
            <a:pathLst>
              <a:path w="155458" h="107555">
                <a:moveTo>
                  <a:pt x="7458" y="88019"/>
                </a:moveTo>
                <a:lnTo>
                  <a:pt x="12621" y="76393"/>
                </a:lnTo>
                <a:lnTo>
                  <a:pt x="17698" y="64683"/>
                </a:lnTo>
                <a:lnTo>
                  <a:pt x="22646" y="52904"/>
                </a:lnTo>
                <a:lnTo>
                  <a:pt x="27421" y="41069"/>
                </a:lnTo>
                <a:lnTo>
                  <a:pt x="31981" y="29194"/>
                </a:lnTo>
                <a:lnTo>
                  <a:pt x="36282" y="17293"/>
                </a:lnTo>
                <a:lnTo>
                  <a:pt x="39427" y="8009"/>
                </a:lnTo>
                <a:lnTo>
                  <a:pt x="41681" y="2288"/>
                </a:lnTo>
                <a:lnTo>
                  <a:pt x="45060" y="1144"/>
                </a:lnTo>
                <a:lnTo>
                  <a:pt x="148699" y="1144"/>
                </a:lnTo>
                <a:lnTo>
                  <a:pt x="152079" y="0"/>
                </a:lnTo>
                <a:lnTo>
                  <a:pt x="153205" y="2288"/>
                </a:lnTo>
                <a:lnTo>
                  <a:pt x="155458" y="5721"/>
                </a:lnTo>
                <a:lnTo>
                  <a:pt x="152079" y="8009"/>
                </a:lnTo>
                <a:lnTo>
                  <a:pt x="150952" y="9153"/>
                </a:lnTo>
                <a:lnTo>
                  <a:pt x="142156" y="18995"/>
                </a:lnTo>
                <a:lnTo>
                  <a:pt x="133100" y="28394"/>
                </a:lnTo>
                <a:lnTo>
                  <a:pt x="123779" y="37350"/>
                </a:lnTo>
                <a:lnTo>
                  <a:pt x="114188" y="45864"/>
                </a:lnTo>
                <a:lnTo>
                  <a:pt x="104321" y="53936"/>
                </a:lnTo>
                <a:lnTo>
                  <a:pt x="94174" y="61565"/>
                </a:lnTo>
                <a:lnTo>
                  <a:pt x="83741" y="68751"/>
                </a:lnTo>
                <a:lnTo>
                  <a:pt x="73017" y="75495"/>
                </a:lnTo>
                <a:lnTo>
                  <a:pt x="61996" y="81797"/>
                </a:lnTo>
                <a:lnTo>
                  <a:pt x="50672" y="87656"/>
                </a:lnTo>
                <a:lnTo>
                  <a:pt x="39042" y="93073"/>
                </a:lnTo>
                <a:lnTo>
                  <a:pt x="27099" y="98047"/>
                </a:lnTo>
                <a:lnTo>
                  <a:pt x="14837" y="102579"/>
                </a:lnTo>
                <a:lnTo>
                  <a:pt x="6759" y="105267"/>
                </a:lnTo>
                <a:lnTo>
                  <a:pt x="5632" y="105267"/>
                </a:lnTo>
                <a:lnTo>
                  <a:pt x="3379" y="107555"/>
                </a:lnTo>
                <a:lnTo>
                  <a:pt x="1126" y="105267"/>
                </a:lnTo>
                <a:lnTo>
                  <a:pt x="0" y="102978"/>
                </a:lnTo>
                <a:lnTo>
                  <a:pt x="1126" y="100690"/>
                </a:lnTo>
                <a:lnTo>
                  <a:pt x="2253" y="99546"/>
                </a:lnTo>
                <a:lnTo>
                  <a:pt x="7458" y="8801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71" name="object 71"/>
          <p:cNvSpPr/>
          <p:nvPr/>
        </p:nvSpPr>
        <p:spPr>
          <a:xfrm>
            <a:off x="5607830" y="1767316"/>
            <a:ext cx="150953" cy="105028"/>
          </a:xfrm>
          <a:custGeom>
            <a:avLst/>
            <a:gdLst/>
            <a:ahLst/>
            <a:cxnLst/>
            <a:rect l="l" t="t" r="r" b="b"/>
            <a:pathLst>
              <a:path w="150952" h="107555">
                <a:moveTo>
                  <a:pt x="4506" y="0"/>
                </a:moveTo>
                <a:lnTo>
                  <a:pt x="6759" y="2288"/>
                </a:lnTo>
                <a:lnTo>
                  <a:pt x="9012" y="2288"/>
                </a:lnTo>
                <a:lnTo>
                  <a:pt x="21177" y="7016"/>
                </a:lnTo>
                <a:lnTo>
                  <a:pt x="33059" y="12156"/>
                </a:lnTo>
                <a:lnTo>
                  <a:pt x="44656" y="17708"/>
                </a:lnTo>
                <a:lnTo>
                  <a:pt x="55970" y="23672"/>
                </a:lnTo>
                <a:lnTo>
                  <a:pt x="66999" y="30048"/>
                </a:lnTo>
                <a:lnTo>
                  <a:pt x="77744" y="36837"/>
                </a:lnTo>
                <a:lnTo>
                  <a:pt x="88205" y="44038"/>
                </a:lnTo>
                <a:lnTo>
                  <a:pt x="98383" y="51651"/>
                </a:lnTo>
                <a:lnTo>
                  <a:pt x="108276" y="59676"/>
                </a:lnTo>
                <a:lnTo>
                  <a:pt x="117885" y="68114"/>
                </a:lnTo>
                <a:lnTo>
                  <a:pt x="127210" y="76963"/>
                </a:lnTo>
                <a:lnTo>
                  <a:pt x="136250" y="86225"/>
                </a:lnTo>
                <a:lnTo>
                  <a:pt x="144193" y="94969"/>
                </a:lnTo>
                <a:lnTo>
                  <a:pt x="148699" y="99546"/>
                </a:lnTo>
                <a:lnTo>
                  <a:pt x="149826" y="100690"/>
                </a:lnTo>
                <a:lnTo>
                  <a:pt x="150952" y="102978"/>
                </a:lnTo>
                <a:lnTo>
                  <a:pt x="149826" y="104123"/>
                </a:lnTo>
                <a:lnTo>
                  <a:pt x="148699" y="107555"/>
                </a:lnTo>
                <a:lnTo>
                  <a:pt x="146446" y="106411"/>
                </a:lnTo>
                <a:lnTo>
                  <a:pt x="46187" y="106411"/>
                </a:lnTo>
                <a:lnTo>
                  <a:pt x="42807" y="105267"/>
                </a:lnTo>
                <a:lnTo>
                  <a:pt x="40554" y="99546"/>
                </a:lnTo>
                <a:lnTo>
                  <a:pt x="36488" y="87508"/>
                </a:lnTo>
                <a:lnTo>
                  <a:pt x="32193" y="75500"/>
                </a:lnTo>
                <a:lnTo>
                  <a:pt x="27670" y="63553"/>
                </a:lnTo>
                <a:lnTo>
                  <a:pt x="22919" y="51696"/>
                </a:lnTo>
                <a:lnTo>
                  <a:pt x="17940" y="39959"/>
                </a:lnTo>
                <a:lnTo>
                  <a:pt x="12732" y="28373"/>
                </a:lnTo>
                <a:lnTo>
                  <a:pt x="7297" y="16968"/>
                </a:lnTo>
                <a:lnTo>
                  <a:pt x="3379" y="9153"/>
                </a:lnTo>
                <a:lnTo>
                  <a:pt x="2253" y="6865"/>
                </a:lnTo>
                <a:lnTo>
                  <a:pt x="0" y="4576"/>
                </a:lnTo>
                <a:lnTo>
                  <a:pt x="2253" y="2288"/>
                </a:lnTo>
                <a:lnTo>
                  <a:pt x="4506" y="0"/>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72" name="object 72"/>
          <p:cNvSpPr/>
          <p:nvPr/>
        </p:nvSpPr>
        <p:spPr>
          <a:xfrm>
            <a:off x="8717832" y="1101205"/>
            <a:ext cx="2996741" cy="515355"/>
          </a:xfrm>
          <a:custGeom>
            <a:avLst/>
            <a:gdLst/>
            <a:ahLst/>
            <a:cxnLst/>
            <a:rect l="l" t="t" r="r" b="b"/>
            <a:pathLst>
              <a:path w="2996742" h="527761">
                <a:moveTo>
                  <a:pt x="0" y="0"/>
                </a:moveTo>
                <a:lnTo>
                  <a:pt x="0" y="527761"/>
                </a:lnTo>
                <a:lnTo>
                  <a:pt x="2996742" y="527761"/>
                </a:lnTo>
                <a:lnTo>
                  <a:pt x="2996742" y="0"/>
                </a:lnTo>
                <a:lnTo>
                  <a:pt x="0" y="0"/>
                </a:lnTo>
                <a:close/>
              </a:path>
            </a:pathLst>
          </a:custGeom>
          <a:solidFill>
            <a:srgbClr val="F69428"/>
          </a:solidFill>
        </p:spPr>
        <p:txBody>
          <a:bodyPr wrap="square" lIns="0" tIns="0" rIns="0" bIns="0" rtlCol="0">
            <a:noAutofit/>
          </a:bodyPr>
          <a:lstStyle/>
          <a:p>
            <a:endParaRPr sz="1801">
              <a:solidFill>
                <a:prstClr val="black"/>
              </a:solidFill>
            </a:endParaRPr>
          </a:p>
        </p:txBody>
      </p:sp>
      <p:sp>
        <p:nvSpPr>
          <p:cNvPr id="19" name="object 19"/>
          <p:cNvSpPr/>
          <p:nvPr/>
        </p:nvSpPr>
        <p:spPr>
          <a:xfrm>
            <a:off x="8733826" y="1632114"/>
            <a:ext cx="2946020" cy="2001225"/>
          </a:xfrm>
          <a:custGeom>
            <a:avLst/>
            <a:gdLst/>
            <a:ahLst/>
            <a:cxnLst/>
            <a:rect l="l" t="t" r="r" b="b"/>
            <a:pathLst>
              <a:path w="2946019" h="1811019">
                <a:moveTo>
                  <a:pt x="0" y="0"/>
                </a:moveTo>
                <a:lnTo>
                  <a:pt x="0" y="1811020"/>
                </a:lnTo>
                <a:lnTo>
                  <a:pt x="2946019" y="1811020"/>
                </a:lnTo>
                <a:lnTo>
                  <a:pt x="2946019" y="0"/>
                </a:lnTo>
                <a:lnTo>
                  <a:pt x="0" y="0"/>
                </a:lnTo>
                <a:close/>
              </a:path>
            </a:pathLst>
          </a:custGeom>
          <a:solidFill>
            <a:srgbClr val="D9D9D9"/>
          </a:solidFill>
        </p:spPr>
        <p:txBody>
          <a:bodyPr wrap="square" lIns="0" tIns="0" rIns="0" bIns="0" rtlCol="0">
            <a:noAutofit/>
          </a:bodyPr>
          <a:lstStyle/>
          <a:p>
            <a:endParaRPr sz="1801">
              <a:solidFill>
                <a:prstClr val="black"/>
              </a:solidFill>
            </a:endParaRPr>
          </a:p>
        </p:txBody>
      </p:sp>
      <p:sp>
        <p:nvSpPr>
          <p:cNvPr id="21" name="object 21"/>
          <p:cNvSpPr/>
          <p:nvPr/>
        </p:nvSpPr>
        <p:spPr>
          <a:xfrm>
            <a:off x="8766676" y="3708513"/>
            <a:ext cx="2880322" cy="616636"/>
          </a:xfrm>
          <a:custGeom>
            <a:avLst/>
            <a:gdLst/>
            <a:ahLst/>
            <a:cxnLst/>
            <a:rect l="l" t="t" r="r" b="b"/>
            <a:pathLst>
              <a:path w="2880321" h="432053">
                <a:moveTo>
                  <a:pt x="2880321" y="0"/>
                </a:moveTo>
                <a:lnTo>
                  <a:pt x="0" y="0"/>
                </a:lnTo>
                <a:lnTo>
                  <a:pt x="1440167" y="432053"/>
                </a:lnTo>
                <a:lnTo>
                  <a:pt x="2880321" y="0"/>
                </a:lnTo>
                <a:close/>
              </a:path>
            </a:pathLst>
          </a:custGeom>
          <a:solidFill>
            <a:srgbClr val="244060"/>
          </a:solidFill>
        </p:spPr>
        <p:txBody>
          <a:bodyPr wrap="square" lIns="0" tIns="0" rIns="0" bIns="0" rtlCol="0">
            <a:noAutofit/>
          </a:bodyPr>
          <a:lstStyle/>
          <a:p>
            <a:endParaRPr sz="1801">
              <a:solidFill>
                <a:prstClr val="black"/>
              </a:solidFill>
            </a:endParaRPr>
          </a:p>
        </p:txBody>
      </p:sp>
      <p:sp>
        <p:nvSpPr>
          <p:cNvPr id="11" name="object 11"/>
          <p:cNvSpPr/>
          <p:nvPr/>
        </p:nvSpPr>
        <p:spPr>
          <a:xfrm>
            <a:off x="8730860" y="4490822"/>
            <a:ext cx="2996741" cy="1104537"/>
          </a:xfrm>
          <a:custGeom>
            <a:avLst/>
            <a:gdLst/>
            <a:ahLst/>
            <a:cxnLst/>
            <a:rect l="l" t="t" r="r" b="b"/>
            <a:pathLst>
              <a:path w="2952330" h="1077214">
                <a:moveTo>
                  <a:pt x="0" y="0"/>
                </a:moveTo>
                <a:lnTo>
                  <a:pt x="0" y="1077213"/>
                </a:lnTo>
                <a:lnTo>
                  <a:pt x="2952330" y="1077213"/>
                </a:lnTo>
                <a:lnTo>
                  <a:pt x="2952330" y="0"/>
                </a:lnTo>
                <a:lnTo>
                  <a:pt x="0" y="0"/>
                </a:lnTo>
                <a:close/>
              </a:path>
            </a:pathLst>
          </a:custGeom>
          <a:solidFill>
            <a:srgbClr val="B8CDE4"/>
          </a:solidFill>
        </p:spPr>
        <p:txBody>
          <a:bodyPr wrap="square" lIns="0" tIns="0" rIns="0" bIns="0" rtlCol="0">
            <a:noAutofit/>
          </a:bodyPr>
          <a:lstStyle/>
          <a:p>
            <a:endParaRPr sz="1801">
              <a:solidFill>
                <a:prstClr val="black"/>
              </a:solidFill>
            </a:endParaRPr>
          </a:p>
        </p:txBody>
      </p:sp>
      <p:sp>
        <p:nvSpPr>
          <p:cNvPr id="10" name="object 10"/>
          <p:cNvSpPr txBox="1"/>
          <p:nvPr/>
        </p:nvSpPr>
        <p:spPr>
          <a:xfrm>
            <a:off x="2930633" y="299270"/>
            <a:ext cx="6266953" cy="455627"/>
          </a:xfrm>
          <a:prstGeom prst="rect">
            <a:avLst/>
          </a:prstGeom>
        </p:spPr>
        <p:txBody>
          <a:bodyPr wrap="square" lIns="0" tIns="0" rIns="0" bIns="0" rtlCol="0" anchor="ctr">
            <a:noAutofit/>
          </a:bodyPr>
          <a:lstStyle/>
          <a:p>
            <a:pPr marL="12701" algn="ctr">
              <a:lnSpc>
                <a:spcPts val="2149"/>
              </a:lnSpc>
              <a:spcBef>
                <a:spcPts val="107"/>
              </a:spcBef>
            </a:pPr>
            <a:r>
              <a:rPr lang="id-ID" sz="2800" b="1" dirty="0">
                <a:latin typeface="Cambria" panose="02040503050406030204" pitchFamily="18" charset="0"/>
                <a:ea typeface="Cambria" charset="0"/>
                <a:cs typeface="Cambria" charset="0"/>
              </a:rPr>
              <a:t>RPJMN</a:t>
            </a:r>
            <a:r>
              <a:rPr lang="id-ID" sz="3200" b="1" dirty="0">
                <a:latin typeface="Cambria" panose="02040503050406030204" pitchFamily="18" charset="0"/>
                <a:ea typeface="Cambria" charset="0"/>
                <a:cs typeface="Cambria" charset="0"/>
              </a:rPr>
              <a:t>  </a:t>
            </a:r>
            <a:r>
              <a:rPr lang="id-ID" sz="3200" b="1" dirty="0">
                <a:latin typeface="Cambria" panose="02040503050406030204" pitchFamily="18" charset="0"/>
                <a:cs typeface="Arial"/>
              </a:rPr>
              <a:t>2020-2024</a:t>
            </a:r>
          </a:p>
        </p:txBody>
      </p:sp>
      <p:sp>
        <p:nvSpPr>
          <p:cNvPr id="9" name="object 9"/>
          <p:cNvSpPr txBox="1"/>
          <p:nvPr/>
        </p:nvSpPr>
        <p:spPr>
          <a:xfrm>
            <a:off x="116714" y="1072526"/>
            <a:ext cx="7616638" cy="399100"/>
          </a:xfrm>
          <a:prstGeom prst="rect">
            <a:avLst/>
          </a:prstGeom>
        </p:spPr>
        <p:txBody>
          <a:bodyPr wrap="square" lIns="0" tIns="0" rIns="0" bIns="0" rtlCol="0" anchor="ctr">
            <a:noAutofit/>
          </a:bodyPr>
          <a:lstStyle/>
          <a:p>
            <a:pPr marL="12701">
              <a:lnSpc>
                <a:spcPts val="1534"/>
              </a:lnSpc>
              <a:spcBef>
                <a:spcPts val="76"/>
              </a:spcBef>
            </a:pPr>
            <a:r>
              <a:rPr sz="1401" b="1" dirty="0" err="1">
                <a:solidFill>
                  <a:prstClr val="black"/>
                </a:solidFill>
                <a:latin typeface="Arial"/>
                <a:cs typeface="Arial"/>
              </a:rPr>
              <a:t>Sasaran</a:t>
            </a:r>
            <a:r>
              <a:rPr sz="1401" b="1" dirty="0">
                <a:solidFill>
                  <a:prstClr val="black"/>
                </a:solidFill>
                <a:latin typeface="Arial"/>
                <a:cs typeface="Arial"/>
              </a:rPr>
              <a:t>  RPJMN </a:t>
            </a:r>
            <a:r>
              <a:rPr sz="1401" b="1" dirty="0" err="1">
                <a:solidFill>
                  <a:prstClr val="black"/>
                </a:solidFill>
                <a:latin typeface="Arial"/>
                <a:cs typeface="Arial"/>
              </a:rPr>
              <a:t>Tahap</a:t>
            </a:r>
            <a:r>
              <a:rPr sz="1401" b="1" dirty="0">
                <a:solidFill>
                  <a:prstClr val="black"/>
                </a:solidFill>
                <a:latin typeface="Arial"/>
                <a:cs typeface="Arial"/>
              </a:rPr>
              <a:t> IV (2020 2024) </a:t>
            </a:r>
            <a:r>
              <a:rPr sz="1401" b="1" dirty="0" err="1">
                <a:solidFill>
                  <a:prstClr val="black"/>
                </a:solidFill>
                <a:latin typeface="Arial"/>
                <a:cs typeface="Arial"/>
              </a:rPr>
              <a:t>dicapai</a:t>
            </a:r>
            <a:r>
              <a:rPr sz="1401" b="1" dirty="0">
                <a:solidFill>
                  <a:prstClr val="black"/>
                </a:solidFill>
                <a:latin typeface="Arial"/>
                <a:cs typeface="Arial"/>
              </a:rPr>
              <a:t> </a:t>
            </a:r>
            <a:r>
              <a:rPr sz="1401" b="1" dirty="0" err="1">
                <a:solidFill>
                  <a:prstClr val="black"/>
                </a:solidFill>
                <a:latin typeface="Arial"/>
                <a:cs typeface="Arial"/>
              </a:rPr>
              <a:t>melalui</a:t>
            </a:r>
            <a:r>
              <a:rPr sz="1401" b="1" dirty="0">
                <a:solidFill>
                  <a:prstClr val="black"/>
                </a:solidFill>
                <a:latin typeface="Arial"/>
                <a:cs typeface="Arial"/>
              </a:rPr>
              <a:t>  3 (</a:t>
            </a:r>
            <a:r>
              <a:rPr sz="1401" b="1" dirty="0" err="1">
                <a:solidFill>
                  <a:prstClr val="black"/>
                </a:solidFill>
                <a:latin typeface="Arial"/>
                <a:cs typeface="Arial"/>
              </a:rPr>
              <a:t>tiga</a:t>
            </a:r>
            <a:r>
              <a:rPr sz="1401" b="1" dirty="0">
                <a:solidFill>
                  <a:prstClr val="black"/>
                </a:solidFill>
                <a:latin typeface="Arial"/>
                <a:cs typeface="Arial"/>
              </a:rPr>
              <a:t>) proses,  </a:t>
            </a:r>
            <a:r>
              <a:rPr sz="1401" b="1" dirty="0" err="1">
                <a:solidFill>
                  <a:prstClr val="black"/>
                </a:solidFill>
                <a:latin typeface="Arial"/>
                <a:cs typeface="Arial"/>
              </a:rPr>
              <a:t>sebagai</a:t>
            </a:r>
            <a:r>
              <a:rPr sz="1401" b="1" dirty="0">
                <a:solidFill>
                  <a:prstClr val="black"/>
                </a:solidFill>
                <a:latin typeface="Arial"/>
                <a:cs typeface="Arial"/>
              </a:rPr>
              <a:t> </a:t>
            </a:r>
            <a:r>
              <a:rPr sz="1401" b="1" dirty="0" err="1">
                <a:solidFill>
                  <a:prstClr val="black"/>
                </a:solidFill>
                <a:latin typeface="Arial"/>
                <a:cs typeface="Arial"/>
              </a:rPr>
              <a:t>berikut</a:t>
            </a:r>
            <a:r>
              <a:rPr sz="1401" b="1" dirty="0">
                <a:solidFill>
                  <a:prstClr val="black"/>
                </a:solidFill>
                <a:latin typeface="Arial"/>
                <a:cs typeface="Arial"/>
              </a:rPr>
              <a:t> :</a:t>
            </a:r>
            <a:endParaRPr sz="1401" dirty="0">
              <a:solidFill>
                <a:prstClr val="black"/>
              </a:solidFill>
              <a:latin typeface="Arial"/>
              <a:cs typeface="Arial"/>
            </a:endParaRPr>
          </a:p>
        </p:txBody>
      </p:sp>
      <p:sp>
        <p:nvSpPr>
          <p:cNvPr id="7" name="object 7"/>
          <p:cNvSpPr txBox="1"/>
          <p:nvPr/>
        </p:nvSpPr>
        <p:spPr>
          <a:xfrm>
            <a:off x="6097509" y="1611469"/>
            <a:ext cx="2342478" cy="1103730"/>
          </a:xfrm>
          <a:prstGeom prst="rect">
            <a:avLst/>
          </a:prstGeom>
        </p:spPr>
        <p:txBody>
          <a:bodyPr wrap="square" lIns="0" tIns="0" rIns="0" bIns="0" rtlCol="0">
            <a:noAutofit/>
          </a:bodyPr>
          <a:lstStyle/>
          <a:p>
            <a:pPr marR="12701">
              <a:lnSpc>
                <a:spcPts val="1636"/>
              </a:lnSpc>
              <a:spcBef>
                <a:spcPts val="82"/>
              </a:spcBef>
            </a:pPr>
            <a:r>
              <a:rPr sz="1401" b="1" spc="-4" dirty="0">
                <a:solidFill>
                  <a:prstClr val="black"/>
                </a:solidFill>
                <a:latin typeface="Arial"/>
                <a:cs typeface="Arial"/>
              </a:rPr>
              <a:t>S</a:t>
            </a:r>
            <a:r>
              <a:rPr sz="1401" b="1" spc="4" dirty="0">
                <a:solidFill>
                  <a:prstClr val="black"/>
                </a:solidFill>
                <a:latin typeface="Arial"/>
                <a:cs typeface="Arial"/>
              </a:rPr>
              <a:t>tr</a:t>
            </a:r>
            <a:r>
              <a:rPr sz="1401" b="1" spc="-4" dirty="0">
                <a:solidFill>
                  <a:prstClr val="black"/>
                </a:solidFill>
                <a:latin typeface="Arial"/>
                <a:cs typeface="Arial"/>
              </a:rPr>
              <a:t>u</a:t>
            </a:r>
            <a:r>
              <a:rPr sz="1401" b="1" spc="4" dirty="0">
                <a:solidFill>
                  <a:prstClr val="black"/>
                </a:solidFill>
                <a:latin typeface="Arial"/>
                <a:cs typeface="Arial"/>
              </a:rPr>
              <a:t>kt</a:t>
            </a:r>
            <a:r>
              <a:rPr sz="1401" b="1" spc="-4" dirty="0">
                <a:solidFill>
                  <a:prstClr val="black"/>
                </a:solidFill>
                <a:latin typeface="Arial"/>
                <a:cs typeface="Arial"/>
              </a:rPr>
              <a:t>u</a:t>
            </a:r>
            <a:r>
              <a:rPr sz="1401" b="1" dirty="0">
                <a:solidFill>
                  <a:prstClr val="black"/>
                </a:solidFill>
                <a:latin typeface="Arial"/>
                <a:cs typeface="Arial"/>
              </a:rPr>
              <a:t>r </a:t>
            </a:r>
            <a:r>
              <a:rPr sz="1401" b="1" spc="-4" dirty="0">
                <a:solidFill>
                  <a:prstClr val="black"/>
                </a:solidFill>
                <a:latin typeface="Arial"/>
                <a:cs typeface="Arial"/>
              </a:rPr>
              <a:t>P</a:t>
            </a:r>
            <a:r>
              <a:rPr sz="1401" b="1" spc="4" dirty="0">
                <a:solidFill>
                  <a:prstClr val="black"/>
                </a:solidFill>
                <a:latin typeface="Arial"/>
                <a:cs typeface="Arial"/>
              </a:rPr>
              <a:t>erek</a:t>
            </a:r>
            <a:r>
              <a:rPr sz="1401" b="1" spc="-4" dirty="0">
                <a:solidFill>
                  <a:prstClr val="black"/>
                </a:solidFill>
                <a:latin typeface="Arial"/>
                <a:cs typeface="Arial"/>
              </a:rPr>
              <a:t>ono</a:t>
            </a:r>
            <a:r>
              <a:rPr sz="1401" b="1" dirty="0">
                <a:solidFill>
                  <a:prstClr val="black"/>
                </a:solidFill>
                <a:latin typeface="Arial"/>
                <a:cs typeface="Arial"/>
              </a:rPr>
              <a:t>m</a:t>
            </a:r>
            <a:r>
              <a:rPr sz="1401" b="1" spc="4" dirty="0">
                <a:solidFill>
                  <a:prstClr val="black"/>
                </a:solidFill>
                <a:latin typeface="Arial"/>
                <a:cs typeface="Arial"/>
              </a:rPr>
              <a:t>ia</a:t>
            </a:r>
            <a:r>
              <a:rPr sz="1401" b="1" dirty="0">
                <a:solidFill>
                  <a:prstClr val="black"/>
                </a:solidFill>
                <a:latin typeface="Arial"/>
                <a:cs typeface="Arial"/>
              </a:rPr>
              <a:t>n</a:t>
            </a:r>
            <a:endParaRPr sz="1401" dirty="0">
              <a:solidFill>
                <a:prstClr val="black"/>
              </a:solidFill>
              <a:latin typeface="Arial"/>
              <a:cs typeface="Arial"/>
            </a:endParaRPr>
          </a:p>
          <a:p>
            <a:pPr marR="12701">
              <a:lnSpc>
                <a:spcPct val="100041"/>
              </a:lnSpc>
            </a:pPr>
            <a:r>
              <a:rPr sz="1401" b="1" dirty="0">
                <a:solidFill>
                  <a:prstClr val="black"/>
                </a:solidFill>
                <a:latin typeface="Arial"/>
                <a:cs typeface="Arial"/>
              </a:rPr>
              <a:t>m</a:t>
            </a:r>
            <a:r>
              <a:rPr sz="1401" b="1" spc="4" dirty="0">
                <a:solidFill>
                  <a:prstClr val="black"/>
                </a:solidFill>
                <a:latin typeface="Arial"/>
                <a:cs typeface="Arial"/>
              </a:rPr>
              <a:t>aki</a:t>
            </a:r>
            <a:r>
              <a:rPr sz="1401" b="1" dirty="0">
                <a:solidFill>
                  <a:prstClr val="black"/>
                </a:solidFill>
                <a:latin typeface="Arial"/>
                <a:cs typeface="Arial"/>
              </a:rPr>
              <a:t>n</a:t>
            </a:r>
            <a:r>
              <a:rPr sz="1401" b="1" spc="-9" dirty="0">
                <a:solidFill>
                  <a:prstClr val="black"/>
                </a:solidFill>
                <a:latin typeface="Arial"/>
                <a:cs typeface="Arial"/>
              </a:rPr>
              <a:t> </a:t>
            </a:r>
            <a:r>
              <a:rPr sz="1401" b="1" dirty="0">
                <a:solidFill>
                  <a:prstClr val="black"/>
                </a:solidFill>
                <a:latin typeface="Arial"/>
                <a:cs typeface="Arial"/>
              </a:rPr>
              <a:t>m</a:t>
            </a:r>
            <a:r>
              <a:rPr sz="1401" b="1" spc="4" dirty="0">
                <a:solidFill>
                  <a:prstClr val="black"/>
                </a:solidFill>
                <a:latin typeface="Arial"/>
                <a:cs typeface="Arial"/>
              </a:rPr>
              <a:t>aj</a:t>
            </a:r>
            <a:r>
              <a:rPr sz="1401" b="1" dirty="0">
                <a:solidFill>
                  <a:prstClr val="black"/>
                </a:solidFill>
                <a:latin typeface="Arial"/>
                <a:cs typeface="Arial"/>
              </a:rPr>
              <a:t>u</a:t>
            </a:r>
            <a:r>
              <a:rPr sz="1401" b="1" spc="-9" dirty="0">
                <a:solidFill>
                  <a:prstClr val="black"/>
                </a:solidFill>
                <a:latin typeface="Arial"/>
                <a:cs typeface="Arial"/>
              </a:rPr>
              <a:t> </a:t>
            </a:r>
            <a:r>
              <a:rPr sz="1401" b="1" spc="-4" dirty="0">
                <a:solidFill>
                  <a:prstClr val="black"/>
                </a:solidFill>
                <a:latin typeface="Arial"/>
                <a:cs typeface="Arial"/>
              </a:rPr>
              <a:t>d</a:t>
            </a:r>
            <a:r>
              <a:rPr sz="1401" b="1" spc="4" dirty="0">
                <a:solidFill>
                  <a:prstClr val="black"/>
                </a:solidFill>
                <a:latin typeface="Arial"/>
                <a:cs typeface="Arial"/>
              </a:rPr>
              <a:t>a</a:t>
            </a:r>
            <a:r>
              <a:rPr sz="1401" b="1" dirty="0">
                <a:solidFill>
                  <a:prstClr val="black"/>
                </a:solidFill>
                <a:latin typeface="Arial"/>
                <a:cs typeface="Arial"/>
              </a:rPr>
              <a:t>n</a:t>
            </a:r>
            <a:r>
              <a:rPr sz="1401" b="1" spc="-9" dirty="0">
                <a:solidFill>
                  <a:prstClr val="black"/>
                </a:solidFill>
                <a:latin typeface="Arial"/>
                <a:cs typeface="Arial"/>
              </a:rPr>
              <a:t> </a:t>
            </a:r>
            <a:r>
              <a:rPr sz="1401" b="1" spc="4" dirty="0">
                <a:solidFill>
                  <a:prstClr val="black"/>
                </a:solidFill>
                <a:latin typeface="Arial"/>
                <a:cs typeface="Arial"/>
              </a:rPr>
              <a:t>k</a:t>
            </a:r>
            <a:r>
              <a:rPr sz="1401" b="1" spc="-4" dirty="0">
                <a:solidFill>
                  <a:prstClr val="black"/>
                </a:solidFill>
                <a:latin typeface="Arial"/>
                <a:cs typeface="Arial"/>
              </a:rPr>
              <a:t>o</a:t>
            </a:r>
            <a:r>
              <a:rPr sz="1401" b="1" spc="4" dirty="0">
                <a:solidFill>
                  <a:prstClr val="black"/>
                </a:solidFill>
                <a:latin typeface="Arial"/>
                <a:cs typeface="Arial"/>
              </a:rPr>
              <a:t>k</a:t>
            </a:r>
            <a:r>
              <a:rPr sz="1401" b="1" spc="-4" dirty="0">
                <a:solidFill>
                  <a:prstClr val="black"/>
                </a:solidFill>
                <a:latin typeface="Arial"/>
                <a:cs typeface="Arial"/>
              </a:rPr>
              <a:t>oh d</a:t>
            </a:r>
            <a:r>
              <a:rPr sz="1401" b="1" spc="4" dirty="0">
                <a:solidFill>
                  <a:prstClr val="black"/>
                </a:solidFill>
                <a:latin typeface="Arial"/>
                <a:cs typeface="Arial"/>
              </a:rPr>
              <a:t>ita</a:t>
            </a:r>
            <a:r>
              <a:rPr sz="1401" b="1" spc="-4" dirty="0">
                <a:solidFill>
                  <a:prstClr val="black"/>
                </a:solidFill>
                <a:latin typeface="Arial"/>
                <a:cs typeface="Arial"/>
              </a:rPr>
              <a:t>nd</a:t>
            </a:r>
            <a:r>
              <a:rPr sz="1401" b="1" spc="4" dirty="0">
                <a:solidFill>
                  <a:prstClr val="black"/>
                </a:solidFill>
                <a:latin typeface="Arial"/>
                <a:cs typeface="Arial"/>
              </a:rPr>
              <a:t>a</a:t>
            </a:r>
            <a:r>
              <a:rPr sz="1401" b="1" dirty="0">
                <a:solidFill>
                  <a:prstClr val="black"/>
                </a:solidFill>
                <a:latin typeface="Arial"/>
                <a:cs typeface="Arial"/>
              </a:rPr>
              <a:t>i</a:t>
            </a:r>
            <a:r>
              <a:rPr sz="1401" b="1" spc="-28" dirty="0">
                <a:solidFill>
                  <a:prstClr val="black"/>
                </a:solidFill>
                <a:latin typeface="Arial"/>
                <a:cs typeface="Arial"/>
              </a:rPr>
              <a:t> </a:t>
            </a:r>
            <a:r>
              <a:rPr sz="1401" b="1" spc="-4" dirty="0">
                <a:solidFill>
                  <a:prstClr val="black"/>
                </a:solidFill>
                <a:latin typeface="Arial"/>
                <a:cs typeface="Arial"/>
              </a:rPr>
              <a:t>d</a:t>
            </a:r>
            <a:r>
              <a:rPr sz="1401" b="1" spc="4" dirty="0">
                <a:solidFill>
                  <a:prstClr val="black"/>
                </a:solidFill>
                <a:latin typeface="Arial"/>
                <a:cs typeface="Arial"/>
              </a:rPr>
              <a:t>e</a:t>
            </a:r>
            <a:r>
              <a:rPr sz="1401" b="1" spc="-4" dirty="0">
                <a:solidFill>
                  <a:prstClr val="black"/>
                </a:solidFill>
                <a:latin typeface="Arial"/>
                <a:cs typeface="Arial"/>
              </a:rPr>
              <a:t>ng</a:t>
            </a:r>
            <a:r>
              <a:rPr sz="1401" b="1" spc="4" dirty="0">
                <a:solidFill>
                  <a:prstClr val="black"/>
                </a:solidFill>
                <a:latin typeface="Arial"/>
                <a:cs typeface="Arial"/>
              </a:rPr>
              <a:t>a</a:t>
            </a:r>
            <a:r>
              <a:rPr sz="1401" b="1" dirty="0">
                <a:solidFill>
                  <a:prstClr val="black"/>
                </a:solidFill>
                <a:latin typeface="Arial"/>
                <a:cs typeface="Arial"/>
              </a:rPr>
              <a:t>n </a:t>
            </a:r>
            <a:r>
              <a:rPr sz="1401" b="1" spc="-4" dirty="0">
                <a:solidFill>
                  <a:prstClr val="black"/>
                </a:solidFill>
                <a:latin typeface="Arial"/>
                <a:cs typeface="Arial"/>
              </a:rPr>
              <a:t>d</a:t>
            </a:r>
            <a:r>
              <a:rPr sz="1401" b="1" spc="4" dirty="0">
                <a:solidFill>
                  <a:prstClr val="black"/>
                </a:solidFill>
                <a:latin typeface="Arial"/>
                <a:cs typeface="Arial"/>
              </a:rPr>
              <a:t>a</a:t>
            </a:r>
            <a:r>
              <a:rPr sz="1401" b="1" spc="-53" dirty="0">
                <a:solidFill>
                  <a:prstClr val="black"/>
                </a:solidFill>
                <a:latin typeface="Arial"/>
                <a:cs typeface="Arial"/>
              </a:rPr>
              <a:t>ya </a:t>
            </a:r>
            <a:r>
              <a:rPr sz="1401" b="1" spc="4" dirty="0">
                <a:solidFill>
                  <a:prstClr val="black"/>
                </a:solidFill>
                <a:latin typeface="Arial"/>
                <a:cs typeface="Arial"/>
              </a:rPr>
              <a:t>sai</a:t>
            </a:r>
            <a:r>
              <a:rPr sz="1401" b="1" spc="-4" dirty="0">
                <a:solidFill>
                  <a:prstClr val="black"/>
                </a:solidFill>
                <a:latin typeface="Arial"/>
                <a:cs typeface="Arial"/>
              </a:rPr>
              <a:t>n</a:t>
            </a:r>
            <a:r>
              <a:rPr sz="1401" b="1" dirty="0">
                <a:solidFill>
                  <a:prstClr val="black"/>
                </a:solidFill>
                <a:latin typeface="Arial"/>
                <a:cs typeface="Arial"/>
              </a:rPr>
              <a:t>g</a:t>
            </a:r>
            <a:r>
              <a:rPr sz="1401" b="1" spc="-25" dirty="0">
                <a:solidFill>
                  <a:prstClr val="black"/>
                </a:solidFill>
                <a:latin typeface="Arial"/>
                <a:cs typeface="Arial"/>
              </a:rPr>
              <a:t> </a:t>
            </a:r>
            <a:r>
              <a:rPr sz="1401" b="1" spc="-4" dirty="0">
                <a:solidFill>
                  <a:prstClr val="black"/>
                </a:solidFill>
                <a:latin typeface="Arial"/>
                <a:cs typeface="Arial"/>
              </a:rPr>
              <a:t>p</a:t>
            </a:r>
            <a:r>
              <a:rPr sz="1401" b="1" spc="4" dirty="0">
                <a:solidFill>
                  <a:prstClr val="black"/>
                </a:solidFill>
                <a:latin typeface="Arial"/>
                <a:cs typeface="Arial"/>
              </a:rPr>
              <a:t>erek</a:t>
            </a:r>
            <a:r>
              <a:rPr sz="1401" b="1" spc="-4" dirty="0">
                <a:solidFill>
                  <a:prstClr val="black"/>
                </a:solidFill>
                <a:latin typeface="Arial"/>
                <a:cs typeface="Arial"/>
              </a:rPr>
              <a:t>ono</a:t>
            </a:r>
            <a:r>
              <a:rPr sz="1401" b="1" dirty="0">
                <a:solidFill>
                  <a:prstClr val="black"/>
                </a:solidFill>
                <a:latin typeface="Arial"/>
                <a:cs typeface="Arial"/>
              </a:rPr>
              <a:t>m</a:t>
            </a:r>
            <a:r>
              <a:rPr sz="1401" b="1" spc="4" dirty="0">
                <a:solidFill>
                  <a:prstClr val="black"/>
                </a:solidFill>
                <a:latin typeface="Arial"/>
                <a:cs typeface="Arial"/>
              </a:rPr>
              <a:t>ia</a:t>
            </a:r>
            <a:r>
              <a:rPr sz="1401" b="1" dirty="0">
                <a:solidFill>
                  <a:prstClr val="black"/>
                </a:solidFill>
                <a:latin typeface="Arial"/>
                <a:cs typeface="Arial"/>
              </a:rPr>
              <a:t>n </a:t>
            </a:r>
            <a:r>
              <a:rPr sz="1401" b="1" spc="-53" dirty="0">
                <a:solidFill>
                  <a:prstClr val="black"/>
                </a:solidFill>
                <a:latin typeface="Arial"/>
                <a:cs typeface="Arial"/>
              </a:rPr>
              <a:t>y</a:t>
            </a:r>
            <a:r>
              <a:rPr sz="1401" b="1" spc="4" dirty="0">
                <a:solidFill>
                  <a:prstClr val="black"/>
                </a:solidFill>
                <a:latin typeface="Arial"/>
                <a:cs typeface="Arial"/>
              </a:rPr>
              <a:t>a</a:t>
            </a:r>
            <a:r>
              <a:rPr sz="1401" b="1" spc="-4" dirty="0">
                <a:solidFill>
                  <a:prstClr val="black"/>
                </a:solidFill>
                <a:latin typeface="Arial"/>
                <a:cs typeface="Arial"/>
              </a:rPr>
              <a:t>n</a:t>
            </a:r>
            <a:r>
              <a:rPr sz="1401" b="1" dirty="0">
                <a:solidFill>
                  <a:prstClr val="black"/>
                </a:solidFill>
                <a:latin typeface="Arial"/>
                <a:cs typeface="Arial"/>
              </a:rPr>
              <a:t>g</a:t>
            </a:r>
            <a:r>
              <a:rPr sz="1401" b="1" spc="50" dirty="0">
                <a:solidFill>
                  <a:prstClr val="black"/>
                </a:solidFill>
                <a:latin typeface="Arial"/>
                <a:cs typeface="Arial"/>
              </a:rPr>
              <a:t> </a:t>
            </a:r>
            <a:r>
              <a:rPr sz="1401" b="1" spc="4" dirty="0">
                <a:solidFill>
                  <a:prstClr val="black"/>
                </a:solidFill>
                <a:latin typeface="Arial"/>
                <a:cs typeface="Arial"/>
              </a:rPr>
              <a:t>k</a:t>
            </a:r>
            <a:r>
              <a:rPr sz="1401" b="1" spc="-4" dirty="0">
                <a:solidFill>
                  <a:prstClr val="black"/>
                </a:solidFill>
                <a:latin typeface="Arial"/>
                <a:cs typeface="Arial"/>
              </a:rPr>
              <a:t>o</a:t>
            </a:r>
            <a:r>
              <a:rPr sz="1401" b="1" dirty="0">
                <a:solidFill>
                  <a:prstClr val="black"/>
                </a:solidFill>
                <a:latin typeface="Arial"/>
                <a:cs typeface="Arial"/>
              </a:rPr>
              <a:t>m</a:t>
            </a:r>
            <a:r>
              <a:rPr sz="1401" b="1" spc="-4" dirty="0">
                <a:solidFill>
                  <a:prstClr val="black"/>
                </a:solidFill>
                <a:latin typeface="Arial"/>
                <a:cs typeface="Arial"/>
              </a:rPr>
              <a:t>p</a:t>
            </a:r>
            <a:r>
              <a:rPr sz="1401" b="1" spc="4" dirty="0">
                <a:solidFill>
                  <a:prstClr val="black"/>
                </a:solidFill>
                <a:latin typeface="Arial"/>
                <a:cs typeface="Arial"/>
              </a:rPr>
              <a:t>etiti</a:t>
            </a:r>
            <a:r>
              <a:rPr sz="1401" b="1" dirty="0">
                <a:solidFill>
                  <a:prstClr val="black"/>
                </a:solidFill>
                <a:latin typeface="Arial"/>
                <a:cs typeface="Arial"/>
              </a:rPr>
              <a:t>f</a:t>
            </a:r>
            <a:endParaRPr sz="1401" dirty="0">
              <a:solidFill>
                <a:prstClr val="black"/>
              </a:solidFill>
              <a:latin typeface="Arial"/>
              <a:cs typeface="Arial"/>
            </a:endParaRPr>
          </a:p>
        </p:txBody>
      </p:sp>
      <p:sp>
        <p:nvSpPr>
          <p:cNvPr id="6" name="object 6"/>
          <p:cNvSpPr txBox="1"/>
          <p:nvPr/>
        </p:nvSpPr>
        <p:spPr>
          <a:xfrm>
            <a:off x="3087804" y="4087646"/>
            <a:ext cx="1587845" cy="657276"/>
          </a:xfrm>
          <a:prstGeom prst="rect">
            <a:avLst/>
          </a:prstGeom>
        </p:spPr>
        <p:txBody>
          <a:bodyPr wrap="square" lIns="0" tIns="0" rIns="0" bIns="0" rtlCol="0">
            <a:noAutofit/>
          </a:bodyPr>
          <a:lstStyle/>
          <a:p>
            <a:pPr marL="12701" marR="20158">
              <a:lnSpc>
                <a:spcPts val="1636"/>
              </a:lnSpc>
              <a:spcBef>
                <a:spcPts val="82"/>
              </a:spcBef>
            </a:pPr>
            <a:r>
              <a:rPr sz="1500" b="1" spc="-4" dirty="0">
                <a:solidFill>
                  <a:prstClr val="black"/>
                </a:solidFill>
                <a:latin typeface="Arial"/>
                <a:cs typeface="Arial"/>
              </a:rPr>
              <a:t>K</a:t>
            </a:r>
            <a:r>
              <a:rPr sz="1500" b="1" spc="4" dirty="0">
                <a:solidFill>
                  <a:prstClr val="black"/>
                </a:solidFill>
                <a:latin typeface="Arial"/>
                <a:cs typeface="Arial"/>
              </a:rPr>
              <a:t>eseja</a:t>
            </a:r>
            <a:r>
              <a:rPr sz="1500" b="1" spc="-4" dirty="0">
                <a:solidFill>
                  <a:prstClr val="black"/>
                </a:solidFill>
                <a:latin typeface="Arial"/>
                <a:cs typeface="Arial"/>
              </a:rPr>
              <a:t>h</a:t>
            </a:r>
            <a:r>
              <a:rPr sz="1500" b="1" spc="4" dirty="0">
                <a:solidFill>
                  <a:prstClr val="black"/>
                </a:solidFill>
                <a:latin typeface="Arial"/>
                <a:cs typeface="Arial"/>
              </a:rPr>
              <a:t>teraan</a:t>
            </a:r>
            <a:endParaRPr sz="1500" dirty="0">
              <a:solidFill>
                <a:prstClr val="black"/>
              </a:solidFill>
              <a:latin typeface="Arial"/>
              <a:cs typeface="Arial"/>
            </a:endParaRPr>
          </a:p>
          <a:p>
            <a:pPr marL="12701">
              <a:lnSpc>
                <a:spcPct val="100041"/>
              </a:lnSpc>
            </a:pPr>
            <a:r>
              <a:rPr sz="1500" b="1" dirty="0">
                <a:solidFill>
                  <a:prstClr val="black"/>
                </a:solidFill>
                <a:latin typeface="Arial"/>
                <a:cs typeface="Arial"/>
              </a:rPr>
              <a:t>m</a:t>
            </a:r>
            <a:r>
              <a:rPr sz="1500" b="1" spc="4" dirty="0">
                <a:solidFill>
                  <a:prstClr val="black"/>
                </a:solidFill>
                <a:latin typeface="Arial"/>
                <a:cs typeface="Arial"/>
              </a:rPr>
              <a:t>as</a:t>
            </a:r>
            <a:r>
              <a:rPr sz="1500" b="1" spc="-53" dirty="0">
                <a:solidFill>
                  <a:prstClr val="black"/>
                </a:solidFill>
                <a:latin typeface="Arial"/>
                <a:cs typeface="Arial"/>
              </a:rPr>
              <a:t>y</a:t>
            </a:r>
            <a:r>
              <a:rPr sz="1500" b="1" spc="4" dirty="0">
                <a:solidFill>
                  <a:prstClr val="black"/>
                </a:solidFill>
                <a:latin typeface="Arial"/>
                <a:cs typeface="Arial"/>
              </a:rPr>
              <a:t>araka</a:t>
            </a:r>
            <a:r>
              <a:rPr sz="1500" b="1" dirty="0">
                <a:solidFill>
                  <a:prstClr val="black"/>
                </a:solidFill>
                <a:latin typeface="Arial"/>
                <a:cs typeface="Arial"/>
              </a:rPr>
              <a:t>t</a:t>
            </a:r>
            <a:r>
              <a:rPr sz="1500" b="1" spc="44" dirty="0">
                <a:solidFill>
                  <a:prstClr val="black"/>
                </a:solidFill>
                <a:latin typeface="Arial"/>
                <a:cs typeface="Arial"/>
              </a:rPr>
              <a:t> </a:t>
            </a:r>
            <a:r>
              <a:rPr sz="1500" b="1" spc="-53" dirty="0">
                <a:solidFill>
                  <a:prstClr val="black"/>
                </a:solidFill>
                <a:latin typeface="Arial"/>
                <a:cs typeface="Arial"/>
              </a:rPr>
              <a:t>y</a:t>
            </a:r>
            <a:r>
              <a:rPr sz="1500" b="1" spc="4" dirty="0">
                <a:solidFill>
                  <a:prstClr val="black"/>
                </a:solidFill>
                <a:latin typeface="Arial"/>
                <a:cs typeface="Arial"/>
              </a:rPr>
              <a:t>a</a:t>
            </a:r>
            <a:r>
              <a:rPr sz="1500" b="1" spc="-4" dirty="0">
                <a:solidFill>
                  <a:prstClr val="black"/>
                </a:solidFill>
                <a:latin typeface="Arial"/>
                <a:cs typeface="Arial"/>
              </a:rPr>
              <a:t>ng </a:t>
            </a:r>
            <a:r>
              <a:rPr sz="1500" b="1" spc="4" dirty="0">
                <a:solidFill>
                  <a:prstClr val="black"/>
                </a:solidFill>
                <a:latin typeface="Arial"/>
                <a:cs typeface="Arial"/>
              </a:rPr>
              <a:t>ter</a:t>
            </a:r>
            <a:r>
              <a:rPr sz="1500" b="1" spc="-4" dirty="0">
                <a:solidFill>
                  <a:prstClr val="black"/>
                </a:solidFill>
                <a:latin typeface="Arial"/>
                <a:cs typeface="Arial"/>
              </a:rPr>
              <a:t>u</a:t>
            </a:r>
            <a:r>
              <a:rPr sz="1500" b="1" dirty="0">
                <a:solidFill>
                  <a:prstClr val="black"/>
                </a:solidFill>
                <a:latin typeface="Arial"/>
                <a:cs typeface="Arial"/>
              </a:rPr>
              <a:t>s m</a:t>
            </a:r>
            <a:r>
              <a:rPr sz="1500" b="1" spc="4" dirty="0">
                <a:solidFill>
                  <a:prstClr val="black"/>
                </a:solidFill>
                <a:latin typeface="Arial"/>
                <a:cs typeface="Arial"/>
              </a:rPr>
              <a:t>e</a:t>
            </a:r>
            <a:r>
              <a:rPr sz="1500" b="1" spc="-4" dirty="0">
                <a:solidFill>
                  <a:prstClr val="black"/>
                </a:solidFill>
                <a:latin typeface="Arial"/>
                <a:cs typeface="Arial"/>
              </a:rPr>
              <a:t>n</a:t>
            </a:r>
            <a:r>
              <a:rPr sz="1500" b="1" spc="4" dirty="0">
                <a:solidFill>
                  <a:prstClr val="black"/>
                </a:solidFill>
                <a:latin typeface="Arial"/>
                <a:cs typeface="Arial"/>
              </a:rPr>
              <a:t>i</a:t>
            </a:r>
            <a:r>
              <a:rPr sz="1500" b="1" spc="-4" dirty="0">
                <a:solidFill>
                  <a:prstClr val="black"/>
                </a:solidFill>
                <a:latin typeface="Arial"/>
                <a:cs typeface="Arial"/>
              </a:rPr>
              <a:t>ng</a:t>
            </a:r>
            <a:r>
              <a:rPr sz="1500" b="1" spc="4" dirty="0">
                <a:solidFill>
                  <a:prstClr val="black"/>
                </a:solidFill>
                <a:latin typeface="Arial"/>
                <a:cs typeface="Arial"/>
              </a:rPr>
              <a:t>ka</a:t>
            </a:r>
            <a:r>
              <a:rPr sz="1500" b="1" dirty="0">
                <a:solidFill>
                  <a:prstClr val="black"/>
                </a:solidFill>
                <a:latin typeface="Arial"/>
                <a:cs typeface="Arial"/>
              </a:rPr>
              <a:t>t</a:t>
            </a:r>
            <a:endParaRPr sz="1500" dirty="0">
              <a:solidFill>
                <a:prstClr val="black"/>
              </a:solidFill>
              <a:latin typeface="Arial"/>
              <a:cs typeface="Arial"/>
            </a:endParaRPr>
          </a:p>
        </p:txBody>
      </p:sp>
      <p:sp>
        <p:nvSpPr>
          <p:cNvPr id="5" name="object 5"/>
          <p:cNvSpPr txBox="1"/>
          <p:nvPr/>
        </p:nvSpPr>
        <p:spPr>
          <a:xfrm>
            <a:off x="763705" y="5613212"/>
            <a:ext cx="1295844" cy="657276"/>
          </a:xfrm>
          <a:prstGeom prst="rect">
            <a:avLst/>
          </a:prstGeom>
        </p:spPr>
        <p:txBody>
          <a:bodyPr wrap="square" lIns="0" tIns="0" rIns="0" bIns="0" rtlCol="0">
            <a:noAutofit/>
          </a:bodyPr>
          <a:lstStyle/>
          <a:p>
            <a:pPr marL="12701">
              <a:lnSpc>
                <a:spcPts val="1636"/>
              </a:lnSpc>
              <a:spcBef>
                <a:spcPts val="82"/>
              </a:spcBef>
            </a:pPr>
            <a:r>
              <a:rPr sz="1500" b="1" spc="-4" dirty="0">
                <a:solidFill>
                  <a:prstClr val="black"/>
                </a:solidFill>
                <a:latin typeface="Arial"/>
                <a:cs typeface="Arial"/>
              </a:rPr>
              <a:t>K</a:t>
            </a:r>
            <a:r>
              <a:rPr sz="1500" b="1" spc="4" dirty="0">
                <a:solidFill>
                  <a:prstClr val="black"/>
                </a:solidFill>
                <a:latin typeface="Arial"/>
                <a:cs typeface="Arial"/>
              </a:rPr>
              <a:t>ele</a:t>
            </a:r>
            <a:r>
              <a:rPr sz="1500" b="1" dirty="0">
                <a:solidFill>
                  <a:prstClr val="black"/>
                </a:solidFill>
                <a:latin typeface="Arial"/>
                <a:cs typeface="Arial"/>
              </a:rPr>
              <a:t>m</a:t>
            </a:r>
            <a:r>
              <a:rPr sz="1500" b="1" spc="-4" dirty="0">
                <a:solidFill>
                  <a:prstClr val="black"/>
                </a:solidFill>
                <a:latin typeface="Arial"/>
                <a:cs typeface="Arial"/>
              </a:rPr>
              <a:t>b</a:t>
            </a:r>
            <a:r>
              <a:rPr sz="1500" b="1" spc="4" dirty="0">
                <a:solidFill>
                  <a:prstClr val="black"/>
                </a:solidFill>
                <a:latin typeface="Arial"/>
                <a:cs typeface="Arial"/>
              </a:rPr>
              <a:t>a</a:t>
            </a:r>
            <a:r>
              <a:rPr sz="1500" b="1" spc="-4" dirty="0">
                <a:solidFill>
                  <a:prstClr val="black"/>
                </a:solidFill>
                <a:latin typeface="Arial"/>
                <a:cs typeface="Arial"/>
              </a:rPr>
              <a:t>g</a:t>
            </a:r>
            <a:r>
              <a:rPr sz="1500" b="1" spc="4" dirty="0">
                <a:solidFill>
                  <a:prstClr val="black"/>
                </a:solidFill>
                <a:latin typeface="Arial"/>
                <a:cs typeface="Arial"/>
              </a:rPr>
              <a:t>aan</a:t>
            </a:r>
            <a:endParaRPr sz="1500" dirty="0">
              <a:solidFill>
                <a:prstClr val="black"/>
              </a:solidFill>
              <a:latin typeface="Arial"/>
              <a:cs typeface="Arial"/>
            </a:endParaRPr>
          </a:p>
          <a:p>
            <a:pPr marL="12701" marR="300274">
              <a:lnSpc>
                <a:spcPct val="100041"/>
              </a:lnSpc>
            </a:pPr>
            <a:r>
              <a:rPr sz="1500" b="1" spc="-4" dirty="0">
                <a:solidFill>
                  <a:prstClr val="black"/>
                </a:solidFill>
                <a:latin typeface="Arial"/>
                <a:cs typeface="Arial"/>
              </a:rPr>
              <a:t>po</a:t>
            </a:r>
            <a:r>
              <a:rPr sz="1500" b="1" spc="4" dirty="0">
                <a:solidFill>
                  <a:prstClr val="black"/>
                </a:solidFill>
                <a:latin typeface="Arial"/>
                <a:cs typeface="Arial"/>
              </a:rPr>
              <a:t>liti</a:t>
            </a:r>
            <a:r>
              <a:rPr sz="1500" b="1" dirty="0">
                <a:solidFill>
                  <a:prstClr val="black"/>
                </a:solidFill>
                <a:latin typeface="Arial"/>
                <a:cs typeface="Arial"/>
              </a:rPr>
              <a:t>k</a:t>
            </a:r>
            <a:r>
              <a:rPr sz="1500" b="1" spc="-25" dirty="0">
                <a:solidFill>
                  <a:prstClr val="black"/>
                </a:solidFill>
                <a:latin typeface="Arial"/>
                <a:cs typeface="Arial"/>
              </a:rPr>
              <a:t> </a:t>
            </a:r>
            <a:r>
              <a:rPr sz="1500" b="1" spc="-4" dirty="0">
                <a:solidFill>
                  <a:prstClr val="black"/>
                </a:solidFill>
                <a:latin typeface="Arial"/>
                <a:cs typeface="Arial"/>
              </a:rPr>
              <a:t>d</a:t>
            </a:r>
            <a:r>
              <a:rPr sz="1500" b="1" spc="4" dirty="0">
                <a:solidFill>
                  <a:prstClr val="black"/>
                </a:solidFill>
                <a:latin typeface="Arial"/>
                <a:cs typeface="Arial"/>
              </a:rPr>
              <a:t>a</a:t>
            </a:r>
            <a:r>
              <a:rPr sz="1500" b="1" dirty="0">
                <a:solidFill>
                  <a:prstClr val="black"/>
                </a:solidFill>
                <a:latin typeface="Arial"/>
                <a:cs typeface="Arial"/>
              </a:rPr>
              <a:t>n </a:t>
            </a:r>
            <a:r>
              <a:rPr sz="1500" b="1" spc="-4" dirty="0">
                <a:solidFill>
                  <a:prstClr val="black"/>
                </a:solidFill>
                <a:latin typeface="Arial"/>
                <a:cs typeface="Arial"/>
              </a:rPr>
              <a:t>hu</a:t>
            </a:r>
            <a:r>
              <a:rPr sz="1500" b="1" spc="4" dirty="0">
                <a:solidFill>
                  <a:prstClr val="black"/>
                </a:solidFill>
                <a:latin typeface="Arial"/>
                <a:cs typeface="Arial"/>
              </a:rPr>
              <a:t>k</a:t>
            </a:r>
            <a:r>
              <a:rPr sz="1500" b="1" spc="-4" dirty="0">
                <a:solidFill>
                  <a:prstClr val="black"/>
                </a:solidFill>
                <a:latin typeface="Arial"/>
                <a:cs typeface="Arial"/>
              </a:rPr>
              <a:t>um</a:t>
            </a:r>
            <a:endParaRPr sz="1500" dirty="0">
              <a:solidFill>
                <a:prstClr val="black"/>
              </a:solidFill>
              <a:latin typeface="Arial"/>
              <a:cs typeface="Arial"/>
            </a:endParaRPr>
          </a:p>
        </p:txBody>
      </p:sp>
      <p:sp>
        <p:nvSpPr>
          <p:cNvPr id="4" name="object 4"/>
          <p:cNvSpPr txBox="1"/>
          <p:nvPr/>
        </p:nvSpPr>
        <p:spPr>
          <a:xfrm>
            <a:off x="8676528" y="4504959"/>
            <a:ext cx="3079346" cy="1228629"/>
          </a:xfrm>
          <a:prstGeom prst="rect">
            <a:avLst/>
          </a:prstGeom>
        </p:spPr>
        <p:txBody>
          <a:bodyPr wrap="square" lIns="0" tIns="0" rIns="0" bIns="0" rtlCol="0">
            <a:noAutofit/>
          </a:bodyPr>
          <a:lstStyle/>
          <a:p>
            <a:pPr marL="378270" marR="613414" indent="-286617">
              <a:lnSpc>
                <a:spcPct val="100041"/>
              </a:lnSpc>
              <a:buFont typeface="Wingdings" panose="05000000000000000000" pitchFamily="2" charset="2"/>
              <a:buChar char="q"/>
            </a:pPr>
            <a:r>
              <a:rPr lang="id-ID" sz="1401" dirty="0">
                <a:solidFill>
                  <a:prstClr val="black"/>
                </a:solidFill>
                <a:latin typeface="Arial"/>
                <a:cs typeface="Arial"/>
              </a:rPr>
              <a:t>Struktur Perekonomian yang Kokoh;</a:t>
            </a:r>
          </a:p>
          <a:p>
            <a:pPr marL="378270" marR="613414" indent="-286617">
              <a:lnSpc>
                <a:spcPct val="100041"/>
              </a:lnSpc>
              <a:buFont typeface="Wingdings" panose="05000000000000000000" pitchFamily="2" charset="2"/>
              <a:buChar char="q"/>
            </a:pPr>
            <a:r>
              <a:rPr lang="id-ID" sz="1401" dirty="0">
                <a:solidFill>
                  <a:prstClr val="black"/>
                </a:solidFill>
                <a:latin typeface="Arial"/>
                <a:cs typeface="Arial"/>
              </a:rPr>
              <a:t>Keunggulan Kompetitif Wilayah;</a:t>
            </a:r>
          </a:p>
          <a:p>
            <a:pPr marL="378270" marR="613414" indent="-286617">
              <a:lnSpc>
                <a:spcPct val="100041"/>
              </a:lnSpc>
              <a:buFont typeface="Wingdings" panose="05000000000000000000" pitchFamily="2" charset="2"/>
              <a:buChar char="q"/>
            </a:pPr>
            <a:r>
              <a:rPr lang="id-ID" sz="1401" dirty="0">
                <a:solidFill>
                  <a:prstClr val="black"/>
                </a:solidFill>
                <a:latin typeface="Arial"/>
                <a:cs typeface="Arial"/>
              </a:rPr>
              <a:t>SDM Berkualitas.</a:t>
            </a:r>
            <a:endParaRPr sz="1401" dirty="0">
              <a:solidFill>
                <a:prstClr val="black"/>
              </a:solidFill>
              <a:latin typeface="Arial"/>
              <a:cs typeface="Arial"/>
            </a:endParaRPr>
          </a:p>
        </p:txBody>
      </p:sp>
      <p:sp>
        <p:nvSpPr>
          <p:cNvPr id="3" name="object 3"/>
          <p:cNvSpPr txBox="1"/>
          <p:nvPr/>
        </p:nvSpPr>
        <p:spPr>
          <a:xfrm>
            <a:off x="8787696" y="1514069"/>
            <a:ext cx="2946020" cy="1768446"/>
          </a:xfrm>
          <a:prstGeom prst="rect">
            <a:avLst/>
          </a:prstGeom>
        </p:spPr>
        <p:txBody>
          <a:bodyPr wrap="square" lIns="0" tIns="0" rIns="0" bIns="0" rtlCol="0">
            <a:noAutofit/>
          </a:bodyPr>
          <a:lstStyle/>
          <a:p>
            <a:pPr>
              <a:lnSpc>
                <a:spcPts val="1401"/>
              </a:lnSpc>
              <a:spcBef>
                <a:spcPts val="28"/>
              </a:spcBef>
            </a:pPr>
            <a:endParaRPr sz="1401" dirty="0">
              <a:solidFill>
                <a:prstClr val="black"/>
              </a:solidFill>
            </a:endParaRPr>
          </a:p>
          <a:p>
            <a:pPr marL="144011">
              <a:lnSpc>
                <a:spcPct val="95825"/>
              </a:lnSpc>
            </a:pPr>
            <a:r>
              <a:rPr sz="1600" spc="4" dirty="0">
                <a:solidFill>
                  <a:prstClr val="black"/>
                </a:solidFill>
                <a:latin typeface="Arial"/>
                <a:cs typeface="Arial"/>
              </a:rPr>
              <a:t>M</a:t>
            </a:r>
            <a:r>
              <a:rPr sz="1600" dirty="0">
                <a:solidFill>
                  <a:prstClr val="black"/>
                </a:solidFill>
                <a:latin typeface="Arial"/>
                <a:cs typeface="Arial"/>
              </a:rPr>
              <a:t>e</a:t>
            </a:r>
            <a:r>
              <a:rPr sz="1600" spc="-9" dirty="0">
                <a:solidFill>
                  <a:prstClr val="black"/>
                </a:solidFill>
                <a:latin typeface="Arial"/>
                <a:cs typeface="Arial"/>
              </a:rPr>
              <a:t>w</a:t>
            </a:r>
            <a:r>
              <a:rPr sz="1600" dirty="0">
                <a:solidFill>
                  <a:prstClr val="black"/>
                </a:solidFill>
                <a:latin typeface="Arial"/>
                <a:cs typeface="Arial"/>
              </a:rPr>
              <a:t>u</a:t>
            </a:r>
            <a:r>
              <a:rPr sz="1600" spc="4" dirty="0">
                <a:solidFill>
                  <a:prstClr val="black"/>
                </a:solidFill>
                <a:latin typeface="Arial"/>
                <a:cs typeface="Arial"/>
              </a:rPr>
              <a:t>j</a:t>
            </a:r>
            <a:r>
              <a:rPr sz="1600" dirty="0">
                <a:solidFill>
                  <a:prstClr val="black"/>
                </a:solidFill>
                <a:latin typeface="Arial"/>
                <a:cs typeface="Arial"/>
              </a:rPr>
              <a:t>ud</a:t>
            </a:r>
            <a:r>
              <a:rPr sz="1600" spc="4" dirty="0">
                <a:solidFill>
                  <a:prstClr val="black"/>
                </a:solidFill>
                <a:latin typeface="Arial"/>
                <a:cs typeface="Arial"/>
              </a:rPr>
              <a:t>k</a:t>
            </a:r>
            <a:r>
              <a:rPr sz="1600" dirty="0">
                <a:solidFill>
                  <a:prstClr val="black"/>
                </a:solidFill>
                <a:latin typeface="Arial"/>
                <a:cs typeface="Arial"/>
              </a:rPr>
              <a:t>an</a:t>
            </a:r>
            <a:r>
              <a:rPr sz="1600" spc="-89" dirty="0">
                <a:solidFill>
                  <a:prstClr val="black"/>
                </a:solidFill>
                <a:latin typeface="Arial"/>
                <a:cs typeface="Arial"/>
              </a:rPr>
              <a:t> </a:t>
            </a:r>
            <a:r>
              <a:rPr sz="1600" spc="4" dirty="0">
                <a:solidFill>
                  <a:prstClr val="black"/>
                </a:solidFill>
                <a:latin typeface="Arial"/>
                <a:cs typeface="Arial"/>
              </a:rPr>
              <a:t>M</a:t>
            </a:r>
            <a:r>
              <a:rPr sz="1600" dirty="0">
                <a:solidFill>
                  <a:prstClr val="black"/>
                </a:solidFill>
                <a:latin typeface="Arial"/>
                <a:cs typeface="Arial"/>
              </a:rPr>
              <a:t>a</a:t>
            </a:r>
            <a:r>
              <a:rPr sz="1600" spc="4" dirty="0">
                <a:solidFill>
                  <a:prstClr val="black"/>
                </a:solidFill>
                <a:latin typeface="Arial"/>
                <a:cs typeface="Arial"/>
              </a:rPr>
              <a:t>s</a:t>
            </a:r>
            <a:r>
              <a:rPr sz="1600" spc="-20" dirty="0">
                <a:solidFill>
                  <a:prstClr val="black"/>
                </a:solidFill>
                <a:latin typeface="Arial"/>
                <a:cs typeface="Arial"/>
              </a:rPr>
              <a:t>y</a:t>
            </a:r>
            <a:r>
              <a:rPr sz="1600" dirty="0">
                <a:solidFill>
                  <a:prstClr val="black"/>
                </a:solidFill>
                <a:latin typeface="Arial"/>
                <a:cs typeface="Arial"/>
              </a:rPr>
              <a:t>a</a:t>
            </a:r>
            <a:r>
              <a:rPr sz="1600" spc="-4" dirty="0">
                <a:solidFill>
                  <a:prstClr val="black"/>
                </a:solidFill>
                <a:latin typeface="Arial"/>
                <a:cs typeface="Arial"/>
              </a:rPr>
              <a:t>r</a:t>
            </a:r>
            <a:r>
              <a:rPr sz="1600" dirty="0">
                <a:solidFill>
                  <a:prstClr val="black"/>
                </a:solidFill>
                <a:latin typeface="Arial"/>
                <a:cs typeface="Arial"/>
              </a:rPr>
              <a:t>a</a:t>
            </a:r>
            <a:r>
              <a:rPr sz="1600" spc="4" dirty="0">
                <a:solidFill>
                  <a:prstClr val="black"/>
                </a:solidFill>
                <a:latin typeface="Arial"/>
                <a:cs typeface="Arial"/>
              </a:rPr>
              <a:t>k</a:t>
            </a:r>
            <a:r>
              <a:rPr sz="1600" dirty="0">
                <a:solidFill>
                  <a:prstClr val="black"/>
                </a:solidFill>
                <a:latin typeface="Arial"/>
                <a:cs typeface="Arial"/>
              </a:rPr>
              <a:t>at</a:t>
            </a:r>
          </a:p>
          <a:p>
            <a:pPr marL="144011">
              <a:lnSpc>
                <a:spcPct val="95825"/>
              </a:lnSpc>
              <a:spcBef>
                <a:spcPts val="80"/>
              </a:spcBef>
            </a:pPr>
            <a:r>
              <a:rPr sz="1600" dirty="0">
                <a:solidFill>
                  <a:prstClr val="black"/>
                </a:solidFill>
                <a:latin typeface="Arial"/>
                <a:cs typeface="Arial"/>
              </a:rPr>
              <a:t>Indone</a:t>
            </a:r>
            <a:r>
              <a:rPr sz="1600" spc="4" dirty="0">
                <a:solidFill>
                  <a:prstClr val="black"/>
                </a:solidFill>
                <a:latin typeface="Arial"/>
                <a:cs typeface="Arial"/>
              </a:rPr>
              <a:t>si</a:t>
            </a:r>
            <a:r>
              <a:rPr sz="1600" dirty="0">
                <a:solidFill>
                  <a:prstClr val="black"/>
                </a:solidFill>
                <a:latin typeface="Arial"/>
                <a:cs typeface="Arial"/>
              </a:rPr>
              <a:t>a</a:t>
            </a:r>
            <a:r>
              <a:rPr sz="1600" spc="-69" dirty="0">
                <a:solidFill>
                  <a:prstClr val="black"/>
                </a:solidFill>
                <a:latin typeface="Arial"/>
                <a:cs typeface="Arial"/>
              </a:rPr>
              <a:t> </a:t>
            </a:r>
            <a:r>
              <a:rPr sz="1600" spc="-20" dirty="0">
                <a:solidFill>
                  <a:prstClr val="black"/>
                </a:solidFill>
                <a:latin typeface="Arial"/>
                <a:cs typeface="Arial"/>
              </a:rPr>
              <a:t>y</a:t>
            </a:r>
            <a:r>
              <a:rPr sz="1600" dirty="0">
                <a:solidFill>
                  <a:prstClr val="black"/>
                </a:solidFill>
                <a:latin typeface="Arial"/>
                <a:cs typeface="Arial"/>
              </a:rPr>
              <a:t>ang</a:t>
            </a:r>
            <a:r>
              <a:rPr sz="1600" spc="-9" dirty="0">
                <a:solidFill>
                  <a:prstClr val="black"/>
                </a:solidFill>
                <a:latin typeface="Arial"/>
                <a:cs typeface="Arial"/>
              </a:rPr>
              <a:t> </a:t>
            </a:r>
            <a:r>
              <a:rPr sz="1600" dirty="0">
                <a:solidFill>
                  <a:prstClr val="black"/>
                </a:solidFill>
                <a:latin typeface="Arial"/>
                <a:cs typeface="Arial"/>
              </a:rPr>
              <a:t>:</a:t>
            </a:r>
          </a:p>
          <a:p>
            <a:pPr marL="144011">
              <a:lnSpc>
                <a:spcPct val="95825"/>
              </a:lnSpc>
              <a:spcBef>
                <a:spcPts val="80"/>
              </a:spcBef>
            </a:pPr>
            <a:r>
              <a:rPr sz="1600" dirty="0">
                <a:solidFill>
                  <a:prstClr val="black"/>
                </a:solidFill>
                <a:latin typeface="Wingdings"/>
                <a:cs typeface="Wingdings"/>
              </a:rPr>
              <a:t></a:t>
            </a:r>
            <a:r>
              <a:rPr sz="1600" dirty="0">
                <a:solidFill>
                  <a:prstClr val="black"/>
                </a:solidFill>
                <a:latin typeface="Times New Roman"/>
                <a:cs typeface="Times New Roman"/>
              </a:rPr>
              <a:t> </a:t>
            </a:r>
            <a:r>
              <a:rPr sz="1600" spc="187" dirty="0">
                <a:solidFill>
                  <a:prstClr val="black"/>
                </a:solidFill>
                <a:latin typeface="Times New Roman"/>
                <a:cs typeface="Times New Roman"/>
              </a:rPr>
              <a:t> </a:t>
            </a:r>
            <a:r>
              <a:rPr sz="1600" spc="4" dirty="0">
                <a:solidFill>
                  <a:prstClr val="black"/>
                </a:solidFill>
                <a:latin typeface="Arial"/>
                <a:cs typeface="Arial"/>
              </a:rPr>
              <a:t>M</a:t>
            </a:r>
            <a:r>
              <a:rPr sz="1600" dirty="0">
                <a:solidFill>
                  <a:prstClr val="black"/>
                </a:solidFill>
                <a:latin typeface="Arial"/>
                <a:cs typeface="Arial"/>
              </a:rPr>
              <a:t>and</a:t>
            </a:r>
            <a:r>
              <a:rPr sz="1600" spc="4" dirty="0">
                <a:solidFill>
                  <a:prstClr val="black"/>
                </a:solidFill>
                <a:latin typeface="Arial"/>
                <a:cs typeface="Arial"/>
              </a:rPr>
              <a:t>i</a:t>
            </a:r>
            <a:r>
              <a:rPr sz="1600" spc="-4" dirty="0">
                <a:solidFill>
                  <a:prstClr val="black"/>
                </a:solidFill>
                <a:latin typeface="Arial"/>
                <a:cs typeface="Arial"/>
              </a:rPr>
              <a:t>r</a:t>
            </a:r>
            <a:r>
              <a:rPr sz="1600" spc="4" dirty="0">
                <a:solidFill>
                  <a:prstClr val="black"/>
                </a:solidFill>
                <a:latin typeface="Arial"/>
                <a:cs typeface="Arial"/>
              </a:rPr>
              <a:t>i</a:t>
            </a:r>
            <a:r>
              <a:rPr sz="1600" dirty="0">
                <a:solidFill>
                  <a:prstClr val="black"/>
                </a:solidFill>
                <a:latin typeface="Arial"/>
                <a:cs typeface="Arial"/>
              </a:rPr>
              <a:t>,</a:t>
            </a:r>
          </a:p>
          <a:p>
            <a:pPr marL="144011">
              <a:lnSpc>
                <a:spcPct val="95825"/>
              </a:lnSpc>
              <a:spcBef>
                <a:spcPts val="80"/>
              </a:spcBef>
            </a:pPr>
            <a:r>
              <a:rPr sz="1600" dirty="0">
                <a:solidFill>
                  <a:prstClr val="black"/>
                </a:solidFill>
                <a:latin typeface="Wingdings"/>
                <a:cs typeface="Wingdings"/>
              </a:rPr>
              <a:t></a:t>
            </a:r>
            <a:r>
              <a:rPr sz="1600" dirty="0">
                <a:solidFill>
                  <a:prstClr val="black"/>
                </a:solidFill>
                <a:latin typeface="Times New Roman"/>
                <a:cs typeface="Times New Roman"/>
              </a:rPr>
              <a:t> </a:t>
            </a:r>
            <a:r>
              <a:rPr sz="1600" spc="187" dirty="0">
                <a:solidFill>
                  <a:prstClr val="black"/>
                </a:solidFill>
                <a:latin typeface="Times New Roman"/>
                <a:cs typeface="Times New Roman"/>
              </a:rPr>
              <a:t> </a:t>
            </a:r>
            <a:r>
              <a:rPr sz="1600" spc="4" dirty="0">
                <a:solidFill>
                  <a:prstClr val="black"/>
                </a:solidFill>
                <a:latin typeface="Arial"/>
                <a:cs typeface="Arial"/>
              </a:rPr>
              <a:t>M</a:t>
            </a:r>
            <a:r>
              <a:rPr sz="1600" dirty="0">
                <a:solidFill>
                  <a:prstClr val="black"/>
                </a:solidFill>
                <a:latin typeface="Arial"/>
                <a:cs typeface="Arial"/>
              </a:rPr>
              <a:t>a</a:t>
            </a:r>
            <a:r>
              <a:rPr sz="1600" spc="4" dirty="0">
                <a:solidFill>
                  <a:prstClr val="black"/>
                </a:solidFill>
                <a:latin typeface="Arial"/>
                <a:cs typeface="Arial"/>
              </a:rPr>
              <a:t>j</a:t>
            </a:r>
            <a:r>
              <a:rPr sz="1600" dirty="0">
                <a:solidFill>
                  <a:prstClr val="black"/>
                </a:solidFill>
                <a:latin typeface="Arial"/>
                <a:cs typeface="Arial"/>
              </a:rPr>
              <a:t>u,</a:t>
            </a:r>
          </a:p>
          <a:p>
            <a:pPr marL="144119" marR="957683" indent="-108">
              <a:lnSpc>
                <a:spcPct val="100041"/>
              </a:lnSpc>
              <a:spcBef>
                <a:spcPts val="80"/>
              </a:spcBef>
              <a:tabLst>
                <a:tab pos="419115" algn="l"/>
              </a:tabLst>
            </a:pPr>
            <a:r>
              <a:rPr sz="1600" dirty="0">
                <a:solidFill>
                  <a:prstClr val="black"/>
                </a:solidFill>
                <a:latin typeface="Wingdings"/>
                <a:cs typeface="Wingdings"/>
              </a:rPr>
              <a:t></a:t>
            </a:r>
            <a:r>
              <a:rPr sz="1600" dirty="0">
                <a:solidFill>
                  <a:prstClr val="black"/>
                </a:solidFill>
                <a:latin typeface="Times New Roman"/>
                <a:cs typeface="Times New Roman"/>
              </a:rPr>
              <a:t>	</a:t>
            </a:r>
            <a:r>
              <a:rPr sz="1600" spc="4" dirty="0">
                <a:solidFill>
                  <a:prstClr val="black"/>
                </a:solidFill>
                <a:latin typeface="Arial"/>
                <a:cs typeface="Arial"/>
              </a:rPr>
              <a:t>A</a:t>
            </a:r>
            <a:r>
              <a:rPr sz="1600" dirty="0">
                <a:solidFill>
                  <a:prstClr val="black"/>
                </a:solidFill>
                <a:latin typeface="Arial"/>
                <a:cs typeface="Arial"/>
              </a:rPr>
              <a:t>d</a:t>
            </a:r>
            <a:r>
              <a:rPr sz="1600" spc="4" dirty="0">
                <a:solidFill>
                  <a:prstClr val="black"/>
                </a:solidFill>
                <a:latin typeface="Arial"/>
                <a:cs typeface="Arial"/>
              </a:rPr>
              <a:t>i</a:t>
            </a:r>
            <a:r>
              <a:rPr sz="1600" dirty="0">
                <a:solidFill>
                  <a:prstClr val="black"/>
                </a:solidFill>
                <a:latin typeface="Arial"/>
                <a:cs typeface="Arial"/>
              </a:rPr>
              <a:t>l</a:t>
            </a:r>
            <a:r>
              <a:rPr sz="1600" spc="-41" dirty="0">
                <a:solidFill>
                  <a:prstClr val="black"/>
                </a:solidFill>
                <a:latin typeface="Arial"/>
                <a:cs typeface="Arial"/>
              </a:rPr>
              <a:t> </a:t>
            </a:r>
            <a:r>
              <a:rPr sz="1600" dirty="0" err="1">
                <a:solidFill>
                  <a:prstClr val="black"/>
                </a:solidFill>
                <a:latin typeface="Arial"/>
                <a:cs typeface="Arial"/>
              </a:rPr>
              <a:t>dan</a:t>
            </a:r>
            <a:r>
              <a:rPr sz="1600" spc="-11" dirty="0">
                <a:solidFill>
                  <a:prstClr val="black"/>
                </a:solidFill>
                <a:latin typeface="Arial"/>
                <a:cs typeface="Arial"/>
              </a:rPr>
              <a:t> </a:t>
            </a:r>
            <a:r>
              <a:rPr sz="1600" spc="4" dirty="0" err="1">
                <a:solidFill>
                  <a:prstClr val="black"/>
                </a:solidFill>
                <a:latin typeface="Arial"/>
                <a:cs typeface="Arial"/>
              </a:rPr>
              <a:t>m</a:t>
            </a:r>
            <a:r>
              <a:rPr sz="1600" dirty="0" err="1">
                <a:solidFill>
                  <a:prstClr val="black"/>
                </a:solidFill>
                <a:latin typeface="Arial"/>
                <a:cs typeface="Arial"/>
              </a:rPr>
              <a:t>a</a:t>
            </a:r>
            <a:r>
              <a:rPr sz="1600" spc="4" dirty="0" err="1">
                <a:solidFill>
                  <a:prstClr val="black"/>
                </a:solidFill>
                <a:latin typeface="Arial"/>
                <a:cs typeface="Arial"/>
              </a:rPr>
              <a:t>km</a:t>
            </a:r>
            <a:r>
              <a:rPr sz="1600" dirty="0" err="1">
                <a:solidFill>
                  <a:prstClr val="black"/>
                </a:solidFill>
                <a:latin typeface="Arial"/>
                <a:cs typeface="Arial"/>
              </a:rPr>
              <a:t>ur</a:t>
            </a:r>
            <a:endParaRPr sz="1600" dirty="0">
              <a:solidFill>
                <a:prstClr val="black"/>
              </a:solidFill>
              <a:latin typeface="Arial"/>
              <a:cs typeface="Arial"/>
            </a:endParaRPr>
          </a:p>
          <a:p>
            <a:pPr marL="144119" marR="957683" indent="-108">
              <a:lnSpc>
                <a:spcPct val="100041"/>
              </a:lnSpc>
              <a:spcBef>
                <a:spcPts val="80"/>
              </a:spcBef>
              <a:tabLst>
                <a:tab pos="419115" algn="l"/>
              </a:tabLst>
            </a:pPr>
            <a:r>
              <a:rPr sz="1600" dirty="0">
                <a:solidFill>
                  <a:prstClr val="black"/>
                </a:solidFill>
                <a:latin typeface="Arial"/>
                <a:cs typeface="Arial"/>
              </a:rPr>
              <a:t> </a:t>
            </a:r>
          </a:p>
          <a:p>
            <a:pPr marL="144119" marR="957683" indent="-108">
              <a:lnSpc>
                <a:spcPct val="100041"/>
              </a:lnSpc>
              <a:spcBef>
                <a:spcPts val="80"/>
              </a:spcBef>
              <a:tabLst>
                <a:tab pos="419115" algn="l"/>
              </a:tabLst>
            </a:pPr>
            <a:r>
              <a:rPr lang="id-ID" sz="1600" spc="4" dirty="0">
                <a:solidFill>
                  <a:prstClr val="black"/>
                </a:solidFill>
                <a:latin typeface="Arial"/>
                <a:cs typeface="Arial"/>
              </a:rPr>
              <a:t>D</a:t>
            </a:r>
            <a:r>
              <a:rPr sz="1600" spc="4" dirty="0" err="1">
                <a:solidFill>
                  <a:prstClr val="black"/>
                </a:solidFill>
                <a:latin typeface="Arial"/>
                <a:cs typeface="Arial"/>
              </a:rPr>
              <a:t>icapai</a:t>
            </a:r>
            <a:r>
              <a:rPr sz="1600" spc="4" dirty="0">
                <a:solidFill>
                  <a:prstClr val="black"/>
                </a:solidFill>
                <a:latin typeface="Arial"/>
                <a:cs typeface="Arial"/>
              </a:rPr>
              <a:t> </a:t>
            </a:r>
            <a:r>
              <a:rPr sz="1600" spc="4" dirty="0" err="1">
                <a:solidFill>
                  <a:prstClr val="black"/>
                </a:solidFill>
                <a:latin typeface="Arial"/>
                <a:cs typeface="Arial"/>
              </a:rPr>
              <a:t>m</a:t>
            </a:r>
            <a:r>
              <a:rPr sz="1600" dirty="0" err="1">
                <a:solidFill>
                  <a:prstClr val="black"/>
                </a:solidFill>
                <a:latin typeface="Arial"/>
                <a:cs typeface="Arial"/>
              </a:rPr>
              <a:t>e</a:t>
            </a:r>
            <a:r>
              <a:rPr sz="1600" spc="4" dirty="0" err="1">
                <a:solidFill>
                  <a:prstClr val="black"/>
                </a:solidFill>
                <a:latin typeface="Arial"/>
                <a:cs typeface="Arial"/>
              </a:rPr>
              <a:t>l</a:t>
            </a:r>
            <a:r>
              <a:rPr sz="1600" dirty="0" err="1">
                <a:solidFill>
                  <a:prstClr val="black"/>
                </a:solidFill>
                <a:latin typeface="Arial"/>
                <a:cs typeface="Arial"/>
              </a:rPr>
              <a:t>a</a:t>
            </a:r>
            <a:r>
              <a:rPr sz="1600" spc="4" dirty="0" err="1">
                <a:solidFill>
                  <a:prstClr val="black"/>
                </a:solidFill>
                <a:latin typeface="Arial"/>
                <a:cs typeface="Arial"/>
              </a:rPr>
              <a:t>l</a:t>
            </a:r>
            <a:r>
              <a:rPr sz="1600" dirty="0" err="1">
                <a:solidFill>
                  <a:prstClr val="black"/>
                </a:solidFill>
                <a:latin typeface="Arial"/>
                <a:cs typeface="Arial"/>
              </a:rPr>
              <a:t>ui</a:t>
            </a:r>
            <a:r>
              <a:rPr sz="1600" spc="-66" dirty="0">
                <a:solidFill>
                  <a:prstClr val="black"/>
                </a:solidFill>
                <a:latin typeface="Arial"/>
                <a:cs typeface="Arial"/>
              </a:rPr>
              <a:t> </a:t>
            </a:r>
            <a:r>
              <a:rPr sz="1600" dirty="0">
                <a:solidFill>
                  <a:prstClr val="black"/>
                </a:solidFill>
                <a:latin typeface="Arial"/>
                <a:cs typeface="Arial"/>
              </a:rPr>
              <a:t>:</a:t>
            </a:r>
          </a:p>
        </p:txBody>
      </p:sp>
      <p:sp>
        <p:nvSpPr>
          <p:cNvPr id="2" name="object 2"/>
          <p:cNvSpPr txBox="1"/>
          <p:nvPr/>
        </p:nvSpPr>
        <p:spPr>
          <a:xfrm>
            <a:off x="8736975" y="1088866"/>
            <a:ext cx="2996741" cy="515355"/>
          </a:xfrm>
          <a:prstGeom prst="rect">
            <a:avLst/>
          </a:prstGeom>
        </p:spPr>
        <p:txBody>
          <a:bodyPr wrap="square" lIns="0" tIns="0" rIns="0" bIns="0" rtlCol="0">
            <a:noAutofit/>
          </a:bodyPr>
          <a:lstStyle/>
          <a:p>
            <a:pPr>
              <a:lnSpc>
                <a:spcPts val="1100"/>
              </a:lnSpc>
              <a:spcBef>
                <a:spcPts val="76"/>
              </a:spcBef>
            </a:pPr>
            <a:endParaRPr sz="1100" dirty="0">
              <a:solidFill>
                <a:prstClr val="black"/>
              </a:solidFill>
            </a:endParaRPr>
          </a:p>
          <a:p>
            <a:pPr marL="117792">
              <a:lnSpc>
                <a:spcPct val="95825"/>
              </a:lnSpc>
            </a:pPr>
            <a:r>
              <a:rPr sz="1600" b="1" spc="-124" dirty="0">
                <a:solidFill>
                  <a:srgbClr val="FFFFFF"/>
                </a:solidFill>
                <a:latin typeface="Arial"/>
                <a:cs typeface="Arial"/>
              </a:rPr>
              <a:t>T</a:t>
            </a:r>
            <a:r>
              <a:rPr sz="1600" b="1" spc="-4" dirty="0">
                <a:solidFill>
                  <a:srgbClr val="FFFFFF"/>
                </a:solidFill>
                <a:latin typeface="Arial"/>
                <a:cs typeface="Arial"/>
              </a:rPr>
              <a:t>u</a:t>
            </a:r>
            <a:r>
              <a:rPr sz="1600" b="1" dirty="0">
                <a:solidFill>
                  <a:srgbClr val="FFFFFF"/>
                </a:solidFill>
                <a:latin typeface="Arial"/>
                <a:cs typeface="Arial"/>
              </a:rPr>
              <a:t>j</a:t>
            </a:r>
            <a:r>
              <a:rPr sz="1600" b="1" spc="-4" dirty="0">
                <a:solidFill>
                  <a:srgbClr val="FFFFFF"/>
                </a:solidFill>
                <a:latin typeface="Arial"/>
                <a:cs typeface="Arial"/>
              </a:rPr>
              <a:t>u</a:t>
            </a:r>
            <a:r>
              <a:rPr sz="1600" b="1" dirty="0">
                <a:solidFill>
                  <a:srgbClr val="FFFFFF"/>
                </a:solidFill>
                <a:latin typeface="Arial"/>
                <a:cs typeface="Arial"/>
              </a:rPr>
              <a:t>an</a:t>
            </a:r>
            <a:r>
              <a:rPr sz="1600" b="1" spc="-32" dirty="0">
                <a:solidFill>
                  <a:srgbClr val="FFFFFF"/>
                </a:solidFill>
                <a:latin typeface="Arial"/>
                <a:cs typeface="Arial"/>
              </a:rPr>
              <a:t> </a:t>
            </a:r>
            <a:r>
              <a:rPr sz="1600" b="1" dirty="0">
                <a:solidFill>
                  <a:srgbClr val="FFFFFF"/>
                </a:solidFill>
                <a:latin typeface="Arial"/>
                <a:cs typeface="Arial"/>
              </a:rPr>
              <a:t>R</a:t>
            </a:r>
            <a:r>
              <a:rPr sz="1600" b="1" spc="4" dirty="0">
                <a:solidFill>
                  <a:srgbClr val="FFFFFF"/>
                </a:solidFill>
                <a:latin typeface="Arial"/>
                <a:cs typeface="Arial"/>
              </a:rPr>
              <a:t>P</a:t>
            </a:r>
            <a:r>
              <a:rPr sz="1600" b="1" dirty="0">
                <a:solidFill>
                  <a:srgbClr val="FFFFFF"/>
                </a:solidFill>
                <a:latin typeface="Arial"/>
                <a:cs typeface="Arial"/>
              </a:rPr>
              <a:t>JM</a:t>
            </a:r>
            <a:r>
              <a:rPr sz="1600" b="1" spc="-44" dirty="0">
                <a:solidFill>
                  <a:srgbClr val="FFFFFF"/>
                </a:solidFill>
                <a:latin typeface="Arial"/>
                <a:cs typeface="Arial"/>
              </a:rPr>
              <a:t> </a:t>
            </a:r>
            <a:r>
              <a:rPr sz="1600" b="1" dirty="0">
                <a:solidFill>
                  <a:srgbClr val="FFFFFF"/>
                </a:solidFill>
                <a:latin typeface="Arial"/>
                <a:cs typeface="Arial"/>
              </a:rPr>
              <a:t>2020-2024</a:t>
            </a:r>
            <a:r>
              <a:rPr sz="1600" b="1" spc="-60" dirty="0">
                <a:solidFill>
                  <a:srgbClr val="FFFFFF"/>
                </a:solidFill>
                <a:latin typeface="Arial"/>
                <a:cs typeface="Arial"/>
              </a:rPr>
              <a:t> </a:t>
            </a:r>
            <a:r>
              <a:rPr sz="1600" b="1" dirty="0">
                <a:solidFill>
                  <a:srgbClr val="FFFFFF"/>
                </a:solidFill>
                <a:latin typeface="Arial"/>
                <a:cs typeface="Arial"/>
              </a:rPr>
              <a:t>ke-4</a:t>
            </a:r>
            <a:endParaRPr sz="1600" dirty="0">
              <a:solidFill>
                <a:prstClr val="black"/>
              </a:solidFill>
              <a:latin typeface="Arial"/>
              <a:cs typeface="Arial"/>
            </a:endParaRPr>
          </a:p>
        </p:txBody>
      </p:sp>
      <p:grpSp>
        <p:nvGrpSpPr>
          <p:cNvPr id="75" name="Group 74"/>
          <p:cNvGrpSpPr/>
          <p:nvPr/>
        </p:nvGrpSpPr>
        <p:grpSpPr>
          <a:xfrm>
            <a:off x="6656116" y="4590185"/>
            <a:ext cx="1493564" cy="1329115"/>
            <a:chOff x="6632429" y="4483646"/>
            <a:chExt cx="1789191" cy="1592190"/>
          </a:xfrm>
        </p:grpSpPr>
        <p:sp>
          <p:nvSpPr>
            <p:cNvPr id="23" name="object 23"/>
            <p:cNvSpPr/>
            <p:nvPr/>
          </p:nvSpPr>
          <p:spPr>
            <a:xfrm>
              <a:off x="6967246" y="4893524"/>
              <a:ext cx="337151" cy="427337"/>
            </a:xfrm>
            <a:custGeom>
              <a:avLst/>
              <a:gdLst/>
              <a:ahLst/>
              <a:cxnLst/>
              <a:rect l="l" t="t" r="r" b="b"/>
              <a:pathLst>
                <a:path w="337151" h="437625">
                  <a:moveTo>
                    <a:pt x="149723" y="15"/>
                  </a:moveTo>
                  <a:lnTo>
                    <a:pt x="152695" y="0"/>
                  </a:lnTo>
                  <a:lnTo>
                    <a:pt x="165548" y="244"/>
                  </a:lnTo>
                  <a:lnTo>
                    <a:pt x="178368" y="454"/>
                  </a:lnTo>
                  <a:lnTo>
                    <a:pt x="191157" y="633"/>
                  </a:lnTo>
                  <a:lnTo>
                    <a:pt x="203918" y="782"/>
                  </a:lnTo>
                  <a:lnTo>
                    <a:pt x="216652" y="905"/>
                  </a:lnTo>
                  <a:lnTo>
                    <a:pt x="229363" y="1004"/>
                  </a:lnTo>
                  <a:lnTo>
                    <a:pt x="242053" y="1082"/>
                  </a:lnTo>
                  <a:lnTo>
                    <a:pt x="254725" y="1141"/>
                  </a:lnTo>
                  <a:lnTo>
                    <a:pt x="267381" y="1183"/>
                  </a:lnTo>
                  <a:lnTo>
                    <a:pt x="280023" y="1213"/>
                  </a:lnTo>
                  <a:lnTo>
                    <a:pt x="292655" y="1231"/>
                  </a:lnTo>
                  <a:lnTo>
                    <a:pt x="317896" y="1245"/>
                  </a:lnTo>
                  <a:lnTo>
                    <a:pt x="333486" y="1245"/>
                  </a:lnTo>
                  <a:lnTo>
                    <a:pt x="337151" y="9966"/>
                  </a:lnTo>
                  <a:lnTo>
                    <a:pt x="332264" y="12458"/>
                  </a:lnTo>
                  <a:lnTo>
                    <a:pt x="317426" y="23715"/>
                  </a:lnTo>
                  <a:lnTo>
                    <a:pt x="307538" y="33040"/>
                  </a:lnTo>
                  <a:lnTo>
                    <a:pt x="298883" y="42914"/>
                  </a:lnTo>
                  <a:lnTo>
                    <a:pt x="291408" y="53328"/>
                  </a:lnTo>
                  <a:lnTo>
                    <a:pt x="285058" y="64271"/>
                  </a:lnTo>
                  <a:lnTo>
                    <a:pt x="279781" y="75735"/>
                  </a:lnTo>
                  <a:lnTo>
                    <a:pt x="275522" y="87708"/>
                  </a:lnTo>
                  <a:lnTo>
                    <a:pt x="272228" y="100182"/>
                  </a:lnTo>
                  <a:lnTo>
                    <a:pt x="269845" y="113145"/>
                  </a:lnTo>
                  <a:lnTo>
                    <a:pt x="268319" y="126588"/>
                  </a:lnTo>
                  <a:lnTo>
                    <a:pt x="267598" y="140501"/>
                  </a:lnTo>
                  <a:lnTo>
                    <a:pt x="267522" y="147010"/>
                  </a:lnTo>
                  <a:lnTo>
                    <a:pt x="267687" y="159727"/>
                  </a:lnTo>
                  <a:lnTo>
                    <a:pt x="267820" y="172460"/>
                  </a:lnTo>
                  <a:lnTo>
                    <a:pt x="267923" y="185209"/>
                  </a:lnTo>
                  <a:lnTo>
                    <a:pt x="268000" y="197970"/>
                  </a:lnTo>
                  <a:lnTo>
                    <a:pt x="268056" y="210743"/>
                  </a:lnTo>
                  <a:lnTo>
                    <a:pt x="268093" y="223525"/>
                  </a:lnTo>
                  <a:lnTo>
                    <a:pt x="268116" y="236315"/>
                  </a:lnTo>
                  <a:lnTo>
                    <a:pt x="268132" y="261909"/>
                  </a:lnTo>
                  <a:lnTo>
                    <a:pt x="268149" y="313105"/>
                  </a:lnTo>
                  <a:lnTo>
                    <a:pt x="268171" y="325894"/>
                  </a:lnTo>
                  <a:lnTo>
                    <a:pt x="268209" y="338676"/>
                  </a:lnTo>
                  <a:lnTo>
                    <a:pt x="268264" y="351449"/>
                  </a:lnTo>
                  <a:lnTo>
                    <a:pt x="268342" y="364211"/>
                  </a:lnTo>
                  <a:lnTo>
                    <a:pt x="268445" y="376959"/>
                  </a:lnTo>
                  <a:lnTo>
                    <a:pt x="268578" y="389693"/>
                  </a:lnTo>
                  <a:lnTo>
                    <a:pt x="268743" y="402409"/>
                  </a:lnTo>
                  <a:lnTo>
                    <a:pt x="267036" y="419393"/>
                  </a:lnTo>
                  <a:lnTo>
                    <a:pt x="261537" y="430474"/>
                  </a:lnTo>
                  <a:lnTo>
                    <a:pt x="251677" y="436326"/>
                  </a:lnTo>
                  <a:lnTo>
                    <a:pt x="236891" y="437625"/>
                  </a:lnTo>
                  <a:lnTo>
                    <a:pt x="232096" y="437293"/>
                  </a:lnTo>
                  <a:lnTo>
                    <a:pt x="219404" y="436758"/>
                  </a:lnTo>
                  <a:lnTo>
                    <a:pt x="206711" y="436447"/>
                  </a:lnTo>
                  <a:lnTo>
                    <a:pt x="194018" y="436360"/>
                  </a:lnTo>
                  <a:lnTo>
                    <a:pt x="181326" y="436498"/>
                  </a:lnTo>
                  <a:lnTo>
                    <a:pt x="168633" y="436859"/>
                  </a:lnTo>
                  <a:lnTo>
                    <a:pt x="158803" y="437293"/>
                  </a:lnTo>
                  <a:lnTo>
                    <a:pt x="142843" y="437118"/>
                  </a:lnTo>
                  <a:lnTo>
                    <a:pt x="131906" y="432709"/>
                  </a:lnTo>
                  <a:lnTo>
                    <a:pt x="125539" y="423421"/>
                  </a:lnTo>
                  <a:lnTo>
                    <a:pt x="123292" y="408610"/>
                  </a:lnTo>
                  <a:lnTo>
                    <a:pt x="123377" y="402409"/>
                  </a:lnTo>
                  <a:lnTo>
                    <a:pt x="123571" y="389648"/>
                  </a:lnTo>
                  <a:lnTo>
                    <a:pt x="123718" y="376911"/>
                  </a:lnTo>
                  <a:lnTo>
                    <a:pt x="123821" y="364194"/>
                  </a:lnTo>
                  <a:lnTo>
                    <a:pt x="123885" y="351495"/>
                  </a:lnTo>
                  <a:lnTo>
                    <a:pt x="123916" y="338809"/>
                  </a:lnTo>
                  <a:lnTo>
                    <a:pt x="123918" y="326134"/>
                  </a:lnTo>
                  <a:lnTo>
                    <a:pt x="123895" y="313467"/>
                  </a:lnTo>
                  <a:lnTo>
                    <a:pt x="123853" y="300803"/>
                  </a:lnTo>
                  <a:lnTo>
                    <a:pt x="123796" y="288141"/>
                  </a:lnTo>
                  <a:lnTo>
                    <a:pt x="123730" y="275477"/>
                  </a:lnTo>
                  <a:lnTo>
                    <a:pt x="123657" y="262808"/>
                  </a:lnTo>
                  <a:lnTo>
                    <a:pt x="123585" y="250130"/>
                  </a:lnTo>
                  <a:lnTo>
                    <a:pt x="123516" y="237440"/>
                  </a:lnTo>
                  <a:lnTo>
                    <a:pt x="123457" y="224735"/>
                  </a:lnTo>
                  <a:lnTo>
                    <a:pt x="123411" y="212012"/>
                  </a:lnTo>
                  <a:lnTo>
                    <a:pt x="123383" y="199268"/>
                  </a:lnTo>
                  <a:lnTo>
                    <a:pt x="123377" y="171927"/>
                  </a:lnTo>
                  <a:lnTo>
                    <a:pt x="123538" y="158523"/>
                  </a:lnTo>
                  <a:lnTo>
                    <a:pt x="120090" y="147321"/>
                  </a:lnTo>
                  <a:lnTo>
                    <a:pt x="107143" y="142078"/>
                  </a:lnTo>
                  <a:lnTo>
                    <a:pt x="105054" y="142027"/>
                  </a:lnTo>
                  <a:lnTo>
                    <a:pt x="91302" y="147342"/>
                  </a:lnTo>
                  <a:lnTo>
                    <a:pt x="87756" y="158283"/>
                  </a:lnTo>
                  <a:lnTo>
                    <a:pt x="87952" y="170681"/>
                  </a:lnTo>
                  <a:lnTo>
                    <a:pt x="87952" y="412376"/>
                  </a:lnTo>
                  <a:lnTo>
                    <a:pt x="86209" y="427035"/>
                  </a:lnTo>
                  <a:lnTo>
                    <a:pt x="78310" y="435417"/>
                  </a:lnTo>
                  <a:lnTo>
                    <a:pt x="64742" y="437293"/>
                  </a:lnTo>
                  <a:lnTo>
                    <a:pt x="51821" y="436685"/>
                  </a:lnTo>
                  <a:lnTo>
                    <a:pt x="38956" y="436252"/>
                  </a:lnTo>
                  <a:lnTo>
                    <a:pt x="26201" y="435881"/>
                  </a:lnTo>
                  <a:lnTo>
                    <a:pt x="13611" y="435459"/>
                  </a:lnTo>
                  <a:lnTo>
                    <a:pt x="1242" y="434874"/>
                  </a:lnTo>
                  <a:lnTo>
                    <a:pt x="0" y="434801"/>
                  </a:lnTo>
                  <a:lnTo>
                    <a:pt x="0" y="95930"/>
                  </a:lnTo>
                  <a:lnTo>
                    <a:pt x="6091" y="81832"/>
                  </a:lnTo>
                  <a:lnTo>
                    <a:pt x="12994" y="68996"/>
                  </a:lnTo>
                  <a:lnTo>
                    <a:pt x="29128" y="46959"/>
                  </a:lnTo>
                  <a:lnTo>
                    <a:pt x="48196" y="29529"/>
                  </a:lnTo>
                  <a:lnTo>
                    <a:pt x="69995" y="16411"/>
                  </a:lnTo>
                  <a:lnTo>
                    <a:pt x="94319" y="7315"/>
                  </a:lnTo>
                  <a:lnTo>
                    <a:pt x="120963" y="1947"/>
                  </a:lnTo>
                  <a:lnTo>
                    <a:pt x="135092" y="570"/>
                  </a:lnTo>
                  <a:lnTo>
                    <a:pt x="149723" y="15"/>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24" name="object 24"/>
            <p:cNvSpPr/>
            <p:nvPr/>
          </p:nvSpPr>
          <p:spPr>
            <a:xfrm>
              <a:off x="7254314" y="4914391"/>
              <a:ext cx="53405" cy="406144"/>
            </a:xfrm>
            <a:custGeom>
              <a:avLst/>
              <a:gdLst/>
              <a:ahLst/>
              <a:cxnLst/>
              <a:rect l="l" t="t" r="r" b="b"/>
              <a:pathLst>
                <a:path w="53405" h="415922">
                  <a:moveTo>
                    <a:pt x="541" y="293268"/>
                  </a:moveTo>
                  <a:lnTo>
                    <a:pt x="527" y="280373"/>
                  </a:lnTo>
                  <a:lnTo>
                    <a:pt x="498" y="267479"/>
                  </a:lnTo>
                  <a:lnTo>
                    <a:pt x="458" y="254584"/>
                  </a:lnTo>
                  <a:lnTo>
                    <a:pt x="408" y="241689"/>
                  </a:lnTo>
                  <a:lnTo>
                    <a:pt x="351" y="228795"/>
                  </a:lnTo>
                  <a:lnTo>
                    <a:pt x="291" y="215900"/>
                  </a:lnTo>
                  <a:lnTo>
                    <a:pt x="230" y="203006"/>
                  </a:lnTo>
                  <a:lnTo>
                    <a:pt x="171" y="190111"/>
                  </a:lnTo>
                  <a:lnTo>
                    <a:pt x="117" y="177217"/>
                  </a:lnTo>
                  <a:lnTo>
                    <a:pt x="70" y="164322"/>
                  </a:lnTo>
                  <a:lnTo>
                    <a:pt x="32" y="151428"/>
                  </a:lnTo>
                  <a:lnTo>
                    <a:pt x="8" y="138533"/>
                  </a:lnTo>
                  <a:lnTo>
                    <a:pt x="0" y="125638"/>
                  </a:lnTo>
                  <a:lnTo>
                    <a:pt x="560" y="109217"/>
                  </a:lnTo>
                  <a:lnTo>
                    <a:pt x="2229" y="93605"/>
                  </a:lnTo>
                  <a:lnTo>
                    <a:pt x="4990" y="78821"/>
                  </a:lnTo>
                  <a:lnTo>
                    <a:pt x="8825" y="64881"/>
                  </a:lnTo>
                  <a:lnTo>
                    <a:pt x="13717" y="51805"/>
                  </a:lnTo>
                  <a:lnTo>
                    <a:pt x="19647" y="39610"/>
                  </a:lnTo>
                  <a:lnTo>
                    <a:pt x="26598" y="28314"/>
                  </a:lnTo>
                  <a:lnTo>
                    <a:pt x="34553" y="17935"/>
                  </a:lnTo>
                  <a:lnTo>
                    <a:pt x="43495" y="8491"/>
                  </a:lnTo>
                  <a:lnTo>
                    <a:pt x="53405" y="0"/>
                  </a:lnTo>
                  <a:lnTo>
                    <a:pt x="46066" y="74482"/>
                  </a:lnTo>
                  <a:lnTo>
                    <a:pt x="42457" y="88451"/>
                  </a:lnTo>
                  <a:lnTo>
                    <a:pt x="40579" y="103442"/>
                  </a:lnTo>
                  <a:lnTo>
                    <a:pt x="40311" y="111934"/>
                  </a:lnTo>
                  <a:lnTo>
                    <a:pt x="40311" y="351137"/>
                  </a:lnTo>
                  <a:lnTo>
                    <a:pt x="41335" y="366220"/>
                  </a:lnTo>
                  <a:lnTo>
                    <a:pt x="48454" y="415659"/>
                  </a:lnTo>
                  <a:lnTo>
                    <a:pt x="35755" y="415855"/>
                  </a:lnTo>
                  <a:lnTo>
                    <a:pt x="31760" y="415922"/>
                  </a:lnTo>
                  <a:lnTo>
                    <a:pt x="15048" y="413735"/>
                  </a:lnTo>
                  <a:lnTo>
                    <a:pt x="5091" y="406626"/>
                  </a:lnTo>
                  <a:lnTo>
                    <a:pt x="604" y="393777"/>
                  </a:lnTo>
                  <a:lnTo>
                    <a:pt x="0" y="383530"/>
                  </a:lnTo>
                  <a:lnTo>
                    <a:pt x="165" y="370635"/>
                  </a:lnTo>
                  <a:lnTo>
                    <a:pt x="296" y="357740"/>
                  </a:lnTo>
                  <a:lnTo>
                    <a:pt x="397" y="344846"/>
                  </a:lnTo>
                  <a:lnTo>
                    <a:pt x="469" y="331951"/>
                  </a:lnTo>
                  <a:lnTo>
                    <a:pt x="515" y="319057"/>
                  </a:lnTo>
                  <a:lnTo>
                    <a:pt x="538" y="306162"/>
                  </a:lnTo>
                  <a:lnTo>
                    <a:pt x="541" y="293268"/>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25" name="object 25"/>
            <p:cNvSpPr/>
            <p:nvPr/>
          </p:nvSpPr>
          <p:spPr>
            <a:xfrm>
              <a:off x="7553306" y="4892914"/>
              <a:ext cx="504795" cy="430680"/>
            </a:xfrm>
            <a:custGeom>
              <a:avLst/>
              <a:gdLst/>
              <a:ahLst/>
              <a:cxnLst/>
              <a:rect l="l" t="t" r="r" b="b"/>
              <a:pathLst>
                <a:path w="504795" h="441048">
                  <a:moveTo>
                    <a:pt x="351663" y="440466"/>
                  </a:moveTo>
                  <a:lnTo>
                    <a:pt x="362480" y="437633"/>
                  </a:lnTo>
                  <a:lnTo>
                    <a:pt x="371645" y="431687"/>
                  </a:lnTo>
                  <a:lnTo>
                    <a:pt x="377748" y="422302"/>
                  </a:lnTo>
                  <a:lnTo>
                    <a:pt x="380867" y="411444"/>
                  </a:lnTo>
                  <a:lnTo>
                    <a:pt x="381741" y="399496"/>
                  </a:lnTo>
                  <a:lnTo>
                    <a:pt x="381119" y="386829"/>
                  </a:lnTo>
                  <a:lnTo>
                    <a:pt x="379748" y="373812"/>
                  </a:lnTo>
                  <a:lnTo>
                    <a:pt x="378376" y="360817"/>
                  </a:lnTo>
                  <a:lnTo>
                    <a:pt x="377753" y="348215"/>
                  </a:lnTo>
                  <a:lnTo>
                    <a:pt x="378017" y="332739"/>
                  </a:lnTo>
                  <a:lnTo>
                    <a:pt x="378165" y="320125"/>
                  </a:lnTo>
                  <a:lnTo>
                    <a:pt x="378264" y="307506"/>
                  </a:lnTo>
                  <a:lnTo>
                    <a:pt x="378323" y="294878"/>
                  </a:lnTo>
                  <a:lnTo>
                    <a:pt x="378352" y="282239"/>
                  </a:lnTo>
                  <a:lnTo>
                    <a:pt x="378366" y="244230"/>
                  </a:lnTo>
                  <a:lnTo>
                    <a:pt x="378379" y="231521"/>
                  </a:lnTo>
                  <a:lnTo>
                    <a:pt x="378415" y="218789"/>
                  </a:lnTo>
                  <a:lnTo>
                    <a:pt x="378482" y="206029"/>
                  </a:lnTo>
                  <a:lnTo>
                    <a:pt x="378590" y="193241"/>
                  </a:lnTo>
                  <a:lnTo>
                    <a:pt x="378751" y="180421"/>
                  </a:lnTo>
                  <a:lnTo>
                    <a:pt x="378974" y="167566"/>
                  </a:lnTo>
                  <a:lnTo>
                    <a:pt x="378869" y="162162"/>
                  </a:lnTo>
                  <a:lnTo>
                    <a:pt x="380886" y="149697"/>
                  </a:lnTo>
                  <a:lnTo>
                    <a:pt x="393633" y="143895"/>
                  </a:lnTo>
                  <a:lnTo>
                    <a:pt x="403222" y="145441"/>
                  </a:lnTo>
                  <a:lnTo>
                    <a:pt x="409280" y="155049"/>
                  </a:lnTo>
                  <a:lnTo>
                    <a:pt x="410735" y="168812"/>
                  </a:lnTo>
                  <a:lnTo>
                    <a:pt x="410735" y="374378"/>
                  </a:lnTo>
                  <a:lnTo>
                    <a:pt x="410722" y="380421"/>
                  </a:lnTo>
                  <a:lnTo>
                    <a:pt x="410599" y="400211"/>
                  </a:lnTo>
                  <a:lnTo>
                    <a:pt x="410814" y="414804"/>
                  </a:lnTo>
                  <a:lnTo>
                    <a:pt x="411979" y="424992"/>
                  </a:lnTo>
                  <a:lnTo>
                    <a:pt x="414702" y="431565"/>
                  </a:lnTo>
                  <a:lnTo>
                    <a:pt x="419594" y="435316"/>
                  </a:lnTo>
                  <a:lnTo>
                    <a:pt x="427263" y="437035"/>
                  </a:lnTo>
                  <a:lnTo>
                    <a:pt x="438320" y="437514"/>
                  </a:lnTo>
                  <a:lnTo>
                    <a:pt x="453374" y="437543"/>
                  </a:lnTo>
                  <a:lnTo>
                    <a:pt x="473034" y="437916"/>
                  </a:lnTo>
                  <a:lnTo>
                    <a:pt x="485678" y="437501"/>
                  </a:lnTo>
                  <a:lnTo>
                    <a:pt x="497127" y="432973"/>
                  </a:lnTo>
                  <a:lnTo>
                    <a:pt x="503408" y="423053"/>
                  </a:lnTo>
                  <a:lnTo>
                    <a:pt x="503432" y="422777"/>
                  </a:lnTo>
                  <a:lnTo>
                    <a:pt x="503432" y="128659"/>
                  </a:lnTo>
                  <a:lnTo>
                    <a:pt x="499580" y="105317"/>
                  </a:lnTo>
                  <a:lnTo>
                    <a:pt x="490479" y="78260"/>
                  </a:lnTo>
                  <a:lnTo>
                    <a:pt x="477080" y="54801"/>
                  </a:lnTo>
                  <a:lnTo>
                    <a:pt x="459547" y="35242"/>
                  </a:lnTo>
                  <a:lnTo>
                    <a:pt x="438043" y="19886"/>
                  </a:lnTo>
                  <a:lnTo>
                    <a:pt x="412731" y="9035"/>
                  </a:lnTo>
                  <a:lnTo>
                    <a:pt x="383774" y="2992"/>
                  </a:lnTo>
                  <a:lnTo>
                    <a:pt x="365652" y="1793"/>
                  </a:lnTo>
                  <a:lnTo>
                    <a:pt x="340258" y="1078"/>
                  </a:lnTo>
                  <a:lnTo>
                    <a:pt x="314863" y="544"/>
                  </a:lnTo>
                  <a:lnTo>
                    <a:pt x="289469" y="191"/>
                  </a:lnTo>
                  <a:lnTo>
                    <a:pt x="264075" y="18"/>
                  </a:lnTo>
                  <a:lnTo>
                    <a:pt x="251378" y="0"/>
                  </a:lnTo>
                  <a:lnTo>
                    <a:pt x="238681" y="26"/>
                  </a:lnTo>
                  <a:lnTo>
                    <a:pt x="213287" y="215"/>
                  </a:lnTo>
                  <a:lnTo>
                    <a:pt x="187893" y="585"/>
                  </a:lnTo>
                  <a:lnTo>
                    <a:pt x="162499" y="1136"/>
                  </a:lnTo>
                  <a:lnTo>
                    <a:pt x="137105" y="1868"/>
                  </a:lnTo>
                  <a:lnTo>
                    <a:pt x="109069" y="5185"/>
                  </a:lnTo>
                  <a:lnTo>
                    <a:pt x="81455" y="13402"/>
                  </a:lnTo>
                  <a:lnTo>
                    <a:pt x="57519" y="26151"/>
                  </a:lnTo>
                  <a:lnTo>
                    <a:pt x="37470" y="43175"/>
                  </a:lnTo>
                  <a:lnTo>
                    <a:pt x="21515" y="64217"/>
                  </a:lnTo>
                  <a:lnTo>
                    <a:pt x="9862" y="89019"/>
                  </a:lnTo>
                  <a:lnTo>
                    <a:pt x="2718" y="117326"/>
                  </a:lnTo>
                  <a:lnTo>
                    <a:pt x="290" y="148878"/>
                  </a:lnTo>
                  <a:lnTo>
                    <a:pt x="288" y="378498"/>
                  </a:lnTo>
                  <a:lnTo>
                    <a:pt x="77" y="398354"/>
                  </a:lnTo>
                  <a:lnTo>
                    <a:pt x="0" y="413121"/>
                  </a:lnTo>
                  <a:lnTo>
                    <a:pt x="763" y="423559"/>
                  </a:lnTo>
                  <a:lnTo>
                    <a:pt x="3074" y="430431"/>
                  </a:lnTo>
                  <a:lnTo>
                    <a:pt x="7640" y="434496"/>
                  </a:lnTo>
                  <a:lnTo>
                    <a:pt x="15167" y="436516"/>
                  </a:lnTo>
                  <a:lnTo>
                    <a:pt x="26363" y="437252"/>
                  </a:lnTo>
                  <a:lnTo>
                    <a:pt x="41935" y="437465"/>
                  </a:lnTo>
                  <a:lnTo>
                    <a:pt x="62590" y="437916"/>
                  </a:lnTo>
                  <a:lnTo>
                    <a:pt x="76180" y="437077"/>
                  </a:lnTo>
                  <a:lnTo>
                    <a:pt x="87264" y="431354"/>
                  </a:lnTo>
                  <a:lnTo>
                    <a:pt x="92826" y="420421"/>
                  </a:lnTo>
                  <a:lnTo>
                    <a:pt x="94350" y="404278"/>
                  </a:lnTo>
                  <a:lnTo>
                    <a:pt x="94207" y="394719"/>
                  </a:lnTo>
                  <a:lnTo>
                    <a:pt x="94056" y="382089"/>
                  </a:lnTo>
                  <a:lnTo>
                    <a:pt x="93944" y="369457"/>
                  </a:lnTo>
                  <a:lnTo>
                    <a:pt x="93868" y="356820"/>
                  </a:lnTo>
                  <a:lnTo>
                    <a:pt x="93824" y="344179"/>
                  </a:lnTo>
                  <a:lnTo>
                    <a:pt x="93808" y="331531"/>
                  </a:lnTo>
                  <a:lnTo>
                    <a:pt x="93815" y="318876"/>
                  </a:lnTo>
                  <a:lnTo>
                    <a:pt x="93842" y="306212"/>
                  </a:lnTo>
                  <a:lnTo>
                    <a:pt x="93886" y="293537"/>
                  </a:lnTo>
                  <a:lnTo>
                    <a:pt x="93941" y="280851"/>
                  </a:lnTo>
                  <a:lnTo>
                    <a:pt x="94005" y="268151"/>
                  </a:lnTo>
                  <a:lnTo>
                    <a:pt x="94073" y="255438"/>
                  </a:lnTo>
                  <a:lnTo>
                    <a:pt x="94141" y="242708"/>
                  </a:lnTo>
                  <a:lnTo>
                    <a:pt x="94206" y="229962"/>
                  </a:lnTo>
                  <a:lnTo>
                    <a:pt x="94263" y="217197"/>
                  </a:lnTo>
                  <a:lnTo>
                    <a:pt x="94309" y="204412"/>
                  </a:lnTo>
                  <a:lnTo>
                    <a:pt x="94339" y="191607"/>
                  </a:lnTo>
                  <a:lnTo>
                    <a:pt x="94350" y="162583"/>
                  </a:lnTo>
                  <a:lnTo>
                    <a:pt x="95572" y="153862"/>
                  </a:lnTo>
                  <a:lnTo>
                    <a:pt x="96793" y="145141"/>
                  </a:lnTo>
                  <a:lnTo>
                    <a:pt x="104123" y="142649"/>
                  </a:lnTo>
                  <a:lnTo>
                    <a:pt x="111452" y="143895"/>
                  </a:lnTo>
                  <a:lnTo>
                    <a:pt x="118781" y="143895"/>
                  </a:lnTo>
                  <a:lnTo>
                    <a:pt x="124889" y="146387"/>
                  </a:lnTo>
                  <a:lnTo>
                    <a:pt x="124889" y="153862"/>
                  </a:lnTo>
                  <a:lnTo>
                    <a:pt x="126111" y="162583"/>
                  </a:lnTo>
                  <a:lnTo>
                    <a:pt x="127332" y="171304"/>
                  </a:lnTo>
                  <a:lnTo>
                    <a:pt x="127329" y="210324"/>
                  </a:lnTo>
                  <a:lnTo>
                    <a:pt x="127312" y="235856"/>
                  </a:lnTo>
                  <a:lnTo>
                    <a:pt x="127295" y="248595"/>
                  </a:lnTo>
                  <a:lnTo>
                    <a:pt x="127270" y="261316"/>
                  </a:lnTo>
                  <a:lnTo>
                    <a:pt x="127237" y="274022"/>
                  </a:lnTo>
                  <a:lnTo>
                    <a:pt x="127193" y="286714"/>
                  </a:lnTo>
                  <a:lnTo>
                    <a:pt x="127138" y="299393"/>
                  </a:lnTo>
                  <a:lnTo>
                    <a:pt x="127070" y="312061"/>
                  </a:lnTo>
                  <a:lnTo>
                    <a:pt x="126987" y="324719"/>
                  </a:lnTo>
                  <a:lnTo>
                    <a:pt x="126888" y="337369"/>
                  </a:lnTo>
                  <a:lnTo>
                    <a:pt x="126773" y="350012"/>
                  </a:lnTo>
                  <a:lnTo>
                    <a:pt x="126638" y="362649"/>
                  </a:lnTo>
                  <a:lnTo>
                    <a:pt x="126484" y="375282"/>
                  </a:lnTo>
                  <a:lnTo>
                    <a:pt x="126309" y="387912"/>
                  </a:lnTo>
                  <a:lnTo>
                    <a:pt x="126111" y="400540"/>
                  </a:lnTo>
                  <a:lnTo>
                    <a:pt x="126162" y="404336"/>
                  </a:lnTo>
                  <a:lnTo>
                    <a:pt x="128218" y="420149"/>
                  </a:lnTo>
                  <a:lnTo>
                    <a:pt x="134073" y="430815"/>
                  </a:lnTo>
                  <a:lnTo>
                    <a:pt x="144816" y="436636"/>
                  </a:lnTo>
                  <a:lnTo>
                    <a:pt x="161536" y="437916"/>
                  </a:lnTo>
                  <a:lnTo>
                    <a:pt x="165368" y="437711"/>
                  </a:lnTo>
                  <a:lnTo>
                    <a:pt x="178127" y="437196"/>
                  </a:lnTo>
                  <a:lnTo>
                    <a:pt x="190834" y="436909"/>
                  </a:lnTo>
                  <a:lnTo>
                    <a:pt x="203503" y="436810"/>
                  </a:lnTo>
                  <a:lnTo>
                    <a:pt x="216148" y="436857"/>
                  </a:lnTo>
                  <a:lnTo>
                    <a:pt x="228781" y="437009"/>
                  </a:lnTo>
                  <a:lnTo>
                    <a:pt x="241415" y="437226"/>
                  </a:lnTo>
                  <a:lnTo>
                    <a:pt x="254066" y="437466"/>
                  </a:lnTo>
                  <a:lnTo>
                    <a:pt x="266745" y="437689"/>
                  </a:lnTo>
                  <a:lnTo>
                    <a:pt x="279466" y="437852"/>
                  </a:lnTo>
                  <a:lnTo>
                    <a:pt x="292243" y="437916"/>
                  </a:lnTo>
                  <a:lnTo>
                    <a:pt x="301059" y="437932"/>
                  </a:lnTo>
                  <a:lnTo>
                    <a:pt x="313891" y="438918"/>
                  </a:lnTo>
                  <a:lnTo>
                    <a:pt x="326908" y="440244"/>
                  </a:lnTo>
                  <a:lnTo>
                    <a:pt x="339652" y="441048"/>
                  </a:lnTo>
                  <a:lnTo>
                    <a:pt x="351663" y="440466"/>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26" name="object 26"/>
            <p:cNvSpPr/>
            <p:nvPr/>
          </p:nvSpPr>
          <p:spPr>
            <a:xfrm>
              <a:off x="7359368" y="4622046"/>
              <a:ext cx="131996" cy="186316"/>
            </a:xfrm>
            <a:custGeom>
              <a:avLst/>
              <a:gdLst/>
              <a:ahLst/>
              <a:cxnLst/>
              <a:rect l="l" t="t" r="r" b="b"/>
              <a:pathLst>
                <a:path w="131996" h="190801">
                  <a:moveTo>
                    <a:pt x="49676" y="133552"/>
                  </a:moveTo>
                  <a:lnTo>
                    <a:pt x="53748" y="123525"/>
                  </a:lnTo>
                  <a:lnTo>
                    <a:pt x="58855" y="118572"/>
                  </a:lnTo>
                  <a:lnTo>
                    <a:pt x="67944" y="109658"/>
                  </a:lnTo>
                  <a:lnTo>
                    <a:pt x="76931" y="100718"/>
                  </a:lnTo>
                  <a:lnTo>
                    <a:pt x="85834" y="91733"/>
                  </a:lnTo>
                  <a:lnTo>
                    <a:pt x="94668" y="82686"/>
                  </a:lnTo>
                  <a:lnTo>
                    <a:pt x="103452" y="73560"/>
                  </a:lnTo>
                  <a:lnTo>
                    <a:pt x="112202" y="64339"/>
                  </a:lnTo>
                  <a:lnTo>
                    <a:pt x="120934" y="55003"/>
                  </a:lnTo>
                  <a:lnTo>
                    <a:pt x="123377" y="52512"/>
                  </a:lnTo>
                  <a:lnTo>
                    <a:pt x="127042" y="51266"/>
                  </a:lnTo>
                  <a:lnTo>
                    <a:pt x="131737" y="2682"/>
                  </a:lnTo>
                  <a:lnTo>
                    <a:pt x="121415" y="2682"/>
                  </a:lnTo>
                  <a:lnTo>
                    <a:pt x="112383" y="10153"/>
                  </a:lnTo>
                  <a:lnTo>
                    <a:pt x="111125" y="11507"/>
                  </a:lnTo>
                  <a:lnTo>
                    <a:pt x="102322" y="20755"/>
                  </a:lnTo>
                  <a:lnTo>
                    <a:pt x="93422" y="29805"/>
                  </a:lnTo>
                  <a:lnTo>
                    <a:pt x="84464" y="38738"/>
                  </a:lnTo>
                  <a:lnTo>
                    <a:pt x="75489" y="47635"/>
                  </a:lnTo>
                  <a:lnTo>
                    <a:pt x="66536" y="56579"/>
                  </a:lnTo>
                  <a:lnTo>
                    <a:pt x="57648" y="65653"/>
                  </a:lnTo>
                  <a:lnTo>
                    <a:pt x="48862" y="74937"/>
                  </a:lnTo>
                  <a:lnTo>
                    <a:pt x="39913" y="83502"/>
                  </a:lnTo>
                  <a:lnTo>
                    <a:pt x="29105" y="92426"/>
                  </a:lnTo>
                  <a:lnTo>
                    <a:pt x="18375" y="101403"/>
                  </a:lnTo>
                  <a:lnTo>
                    <a:pt x="9057" y="110794"/>
                  </a:lnTo>
                  <a:lnTo>
                    <a:pt x="2486" y="120955"/>
                  </a:lnTo>
                  <a:lnTo>
                    <a:pt x="0" y="132246"/>
                  </a:lnTo>
                  <a:lnTo>
                    <a:pt x="2451" y="143984"/>
                  </a:lnTo>
                  <a:lnTo>
                    <a:pt x="8894" y="154382"/>
                  </a:lnTo>
                  <a:lnTo>
                    <a:pt x="18043" y="163883"/>
                  </a:lnTo>
                  <a:lnTo>
                    <a:pt x="28611" y="172866"/>
                  </a:lnTo>
                  <a:lnTo>
                    <a:pt x="39313" y="181713"/>
                  </a:lnTo>
                  <a:lnTo>
                    <a:pt x="48862" y="190801"/>
                  </a:lnTo>
                  <a:lnTo>
                    <a:pt x="49676" y="133552"/>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27" name="object 27"/>
            <p:cNvSpPr/>
            <p:nvPr/>
          </p:nvSpPr>
          <p:spPr>
            <a:xfrm>
              <a:off x="7295650" y="4622045"/>
              <a:ext cx="325273" cy="698489"/>
            </a:xfrm>
            <a:custGeom>
              <a:avLst/>
              <a:gdLst/>
              <a:ahLst/>
              <a:cxnLst/>
              <a:rect l="l" t="t" r="r" b="b"/>
              <a:pathLst>
                <a:path w="325273" h="715304">
                  <a:moveTo>
                    <a:pt x="224757" y="714445"/>
                  </a:moveTo>
                  <a:lnTo>
                    <a:pt x="235822" y="708910"/>
                  </a:lnTo>
                  <a:lnTo>
                    <a:pt x="241614" y="698115"/>
                  </a:lnTo>
                  <a:lnTo>
                    <a:pt x="243288" y="681666"/>
                  </a:lnTo>
                  <a:lnTo>
                    <a:pt x="243131" y="668950"/>
                  </a:lnTo>
                  <a:lnTo>
                    <a:pt x="243023" y="656216"/>
                  </a:lnTo>
                  <a:lnTo>
                    <a:pt x="242957" y="643468"/>
                  </a:lnTo>
                  <a:lnTo>
                    <a:pt x="242927" y="630706"/>
                  </a:lnTo>
                  <a:lnTo>
                    <a:pt x="242925" y="617933"/>
                  </a:lnTo>
                  <a:lnTo>
                    <a:pt x="242947" y="605151"/>
                  </a:lnTo>
                  <a:lnTo>
                    <a:pt x="242986" y="592361"/>
                  </a:lnTo>
                  <a:lnTo>
                    <a:pt x="243034" y="579566"/>
                  </a:lnTo>
                  <a:lnTo>
                    <a:pt x="243086" y="566767"/>
                  </a:lnTo>
                  <a:lnTo>
                    <a:pt x="243135" y="553967"/>
                  </a:lnTo>
                  <a:lnTo>
                    <a:pt x="243176" y="541166"/>
                  </a:lnTo>
                  <a:lnTo>
                    <a:pt x="243200" y="528367"/>
                  </a:lnTo>
                  <a:lnTo>
                    <a:pt x="243203" y="515572"/>
                  </a:lnTo>
                  <a:lnTo>
                    <a:pt x="243177" y="502782"/>
                  </a:lnTo>
                  <a:lnTo>
                    <a:pt x="243116" y="490000"/>
                  </a:lnTo>
                  <a:lnTo>
                    <a:pt x="243014" y="477227"/>
                  </a:lnTo>
                  <a:lnTo>
                    <a:pt x="242865" y="464466"/>
                  </a:lnTo>
                  <a:lnTo>
                    <a:pt x="242661" y="451717"/>
                  </a:lnTo>
                  <a:lnTo>
                    <a:pt x="242397" y="438984"/>
                  </a:lnTo>
                  <a:lnTo>
                    <a:pt x="242067" y="426267"/>
                  </a:lnTo>
                  <a:lnTo>
                    <a:pt x="242011" y="413631"/>
                  </a:lnTo>
                  <a:lnTo>
                    <a:pt x="242523" y="399973"/>
                  </a:lnTo>
                  <a:lnTo>
                    <a:pt x="243726" y="386683"/>
                  </a:lnTo>
                  <a:lnTo>
                    <a:pt x="245711" y="373786"/>
                  </a:lnTo>
                  <a:lnTo>
                    <a:pt x="248569" y="361309"/>
                  </a:lnTo>
                  <a:lnTo>
                    <a:pt x="252393" y="349280"/>
                  </a:lnTo>
                  <a:lnTo>
                    <a:pt x="257272" y="337724"/>
                  </a:lnTo>
                  <a:lnTo>
                    <a:pt x="263298" y="326668"/>
                  </a:lnTo>
                  <a:lnTo>
                    <a:pt x="270563" y="316139"/>
                  </a:lnTo>
                  <a:lnTo>
                    <a:pt x="279158" y="306163"/>
                  </a:lnTo>
                  <a:lnTo>
                    <a:pt x="289174" y="296767"/>
                  </a:lnTo>
                  <a:lnTo>
                    <a:pt x="300702" y="287977"/>
                  </a:lnTo>
                  <a:lnTo>
                    <a:pt x="305588" y="284240"/>
                  </a:lnTo>
                  <a:lnTo>
                    <a:pt x="310474" y="280502"/>
                  </a:lnTo>
                  <a:lnTo>
                    <a:pt x="309252" y="275519"/>
                  </a:lnTo>
                  <a:lnTo>
                    <a:pt x="308031" y="266798"/>
                  </a:lnTo>
                  <a:lnTo>
                    <a:pt x="299480" y="268044"/>
                  </a:lnTo>
                  <a:lnTo>
                    <a:pt x="202977" y="268044"/>
                  </a:lnTo>
                  <a:lnTo>
                    <a:pt x="210306" y="259323"/>
                  </a:lnTo>
                  <a:lnTo>
                    <a:pt x="212749" y="254339"/>
                  </a:lnTo>
                  <a:lnTo>
                    <a:pt x="216414" y="250602"/>
                  </a:lnTo>
                  <a:lnTo>
                    <a:pt x="225885" y="240944"/>
                  </a:lnTo>
                  <a:lnTo>
                    <a:pt x="234832" y="231825"/>
                  </a:lnTo>
                  <a:lnTo>
                    <a:pt x="243780" y="222718"/>
                  </a:lnTo>
                  <a:lnTo>
                    <a:pt x="252727" y="213628"/>
                  </a:lnTo>
                  <a:lnTo>
                    <a:pt x="261675" y="204560"/>
                  </a:lnTo>
                  <a:lnTo>
                    <a:pt x="270622" y="195520"/>
                  </a:lnTo>
                  <a:lnTo>
                    <a:pt x="279570" y="186514"/>
                  </a:lnTo>
                  <a:lnTo>
                    <a:pt x="288518" y="177546"/>
                  </a:lnTo>
                  <a:lnTo>
                    <a:pt x="297465" y="168624"/>
                  </a:lnTo>
                  <a:lnTo>
                    <a:pt x="306413" y="159751"/>
                  </a:lnTo>
                  <a:lnTo>
                    <a:pt x="315360" y="150934"/>
                  </a:lnTo>
                  <a:lnTo>
                    <a:pt x="320609" y="144925"/>
                  </a:lnTo>
                  <a:lnTo>
                    <a:pt x="325273" y="135027"/>
                  </a:lnTo>
                  <a:lnTo>
                    <a:pt x="323523" y="125434"/>
                  </a:lnTo>
                  <a:lnTo>
                    <a:pt x="315360" y="114804"/>
                  </a:lnTo>
                  <a:lnTo>
                    <a:pt x="310399" y="110070"/>
                  </a:lnTo>
                  <a:lnTo>
                    <a:pt x="301296" y="101267"/>
                  </a:lnTo>
                  <a:lnTo>
                    <a:pt x="292281" y="92408"/>
                  </a:lnTo>
                  <a:lnTo>
                    <a:pt x="283340" y="83493"/>
                  </a:lnTo>
                  <a:lnTo>
                    <a:pt x="274459" y="74522"/>
                  </a:lnTo>
                  <a:lnTo>
                    <a:pt x="265622" y="65495"/>
                  </a:lnTo>
                  <a:lnTo>
                    <a:pt x="256816" y="56411"/>
                  </a:lnTo>
                  <a:lnTo>
                    <a:pt x="248027" y="47272"/>
                  </a:lnTo>
                  <a:lnTo>
                    <a:pt x="239240" y="38076"/>
                  </a:lnTo>
                  <a:lnTo>
                    <a:pt x="230441" y="28824"/>
                  </a:lnTo>
                  <a:lnTo>
                    <a:pt x="221615" y="19517"/>
                  </a:lnTo>
                  <a:lnTo>
                    <a:pt x="212749" y="10153"/>
                  </a:lnTo>
                  <a:lnTo>
                    <a:pt x="205272" y="4070"/>
                  </a:lnTo>
                  <a:lnTo>
                    <a:pt x="202012" y="2682"/>
                  </a:lnTo>
                  <a:lnTo>
                    <a:pt x="195456" y="2682"/>
                  </a:lnTo>
                  <a:lnTo>
                    <a:pt x="190761" y="51266"/>
                  </a:lnTo>
                  <a:lnTo>
                    <a:pt x="194426" y="50020"/>
                  </a:lnTo>
                  <a:lnTo>
                    <a:pt x="198090" y="52512"/>
                  </a:lnTo>
                  <a:lnTo>
                    <a:pt x="201755" y="53757"/>
                  </a:lnTo>
                  <a:lnTo>
                    <a:pt x="204198" y="56249"/>
                  </a:lnTo>
                  <a:lnTo>
                    <a:pt x="206743" y="58850"/>
                  </a:lnTo>
                  <a:lnTo>
                    <a:pt x="215707" y="68082"/>
                  </a:lnTo>
                  <a:lnTo>
                    <a:pt x="224582" y="77290"/>
                  </a:lnTo>
                  <a:lnTo>
                    <a:pt x="233405" y="86454"/>
                  </a:lnTo>
                  <a:lnTo>
                    <a:pt x="242215" y="95554"/>
                  </a:lnTo>
                  <a:lnTo>
                    <a:pt x="251048" y="104571"/>
                  </a:lnTo>
                  <a:lnTo>
                    <a:pt x="259945" y="113486"/>
                  </a:lnTo>
                  <a:lnTo>
                    <a:pt x="268941" y="122279"/>
                  </a:lnTo>
                  <a:lnTo>
                    <a:pt x="270528" y="123764"/>
                  </a:lnTo>
                  <a:lnTo>
                    <a:pt x="274839" y="133557"/>
                  </a:lnTo>
                  <a:lnTo>
                    <a:pt x="268941" y="143459"/>
                  </a:lnTo>
                  <a:lnTo>
                    <a:pt x="260508" y="152003"/>
                  </a:lnTo>
                  <a:lnTo>
                    <a:pt x="251554" y="161008"/>
                  </a:lnTo>
                  <a:lnTo>
                    <a:pt x="242643" y="169987"/>
                  </a:lnTo>
                  <a:lnTo>
                    <a:pt x="233797" y="179009"/>
                  </a:lnTo>
                  <a:lnTo>
                    <a:pt x="225036" y="188140"/>
                  </a:lnTo>
                  <a:lnTo>
                    <a:pt x="216384" y="197447"/>
                  </a:lnTo>
                  <a:lnTo>
                    <a:pt x="207863" y="206997"/>
                  </a:lnTo>
                  <a:lnTo>
                    <a:pt x="199410" y="212764"/>
                  </a:lnTo>
                  <a:lnTo>
                    <a:pt x="189681" y="213018"/>
                  </a:lnTo>
                  <a:lnTo>
                    <a:pt x="179767" y="205751"/>
                  </a:lnTo>
                  <a:lnTo>
                    <a:pt x="173917" y="199448"/>
                  </a:lnTo>
                  <a:lnTo>
                    <a:pt x="165119" y="190093"/>
                  </a:lnTo>
                  <a:lnTo>
                    <a:pt x="156322" y="180864"/>
                  </a:lnTo>
                  <a:lnTo>
                    <a:pt x="147524" y="171735"/>
                  </a:lnTo>
                  <a:lnTo>
                    <a:pt x="138727" y="162683"/>
                  </a:lnTo>
                  <a:lnTo>
                    <a:pt x="129929" y="153681"/>
                  </a:lnTo>
                  <a:lnTo>
                    <a:pt x="121132" y="144704"/>
                  </a:lnTo>
                  <a:lnTo>
                    <a:pt x="118543" y="142012"/>
                  </a:lnTo>
                  <a:lnTo>
                    <a:pt x="113395" y="133552"/>
                  </a:lnTo>
                  <a:lnTo>
                    <a:pt x="112581" y="190801"/>
                  </a:lnTo>
                  <a:lnTo>
                    <a:pt x="116816" y="195321"/>
                  </a:lnTo>
                  <a:lnTo>
                    <a:pt x="125024" y="203941"/>
                  </a:lnTo>
                  <a:lnTo>
                    <a:pt x="133322" y="212502"/>
                  </a:lnTo>
                  <a:lnTo>
                    <a:pt x="141768" y="221101"/>
                  </a:lnTo>
                  <a:lnTo>
                    <a:pt x="150424" y="229834"/>
                  </a:lnTo>
                  <a:lnTo>
                    <a:pt x="159347" y="238797"/>
                  </a:lnTo>
                  <a:lnTo>
                    <a:pt x="168598" y="248089"/>
                  </a:lnTo>
                  <a:lnTo>
                    <a:pt x="178235" y="257806"/>
                  </a:lnTo>
                  <a:lnTo>
                    <a:pt x="188318" y="268044"/>
                  </a:lnTo>
                  <a:lnTo>
                    <a:pt x="184330" y="268038"/>
                  </a:lnTo>
                  <a:lnTo>
                    <a:pt x="169565" y="267923"/>
                  </a:lnTo>
                  <a:lnTo>
                    <a:pt x="155998" y="267733"/>
                  </a:lnTo>
                  <a:lnTo>
                    <a:pt x="143389" y="267558"/>
                  </a:lnTo>
                  <a:lnTo>
                    <a:pt x="131499" y="267491"/>
                  </a:lnTo>
                  <a:lnTo>
                    <a:pt x="120088" y="267622"/>
                  </a:lnTo>
                  <a:lnTo>
                    <a:pt x="108916" y="268044"/>
                  </a:lnTo>
                  <a:lnTo>
                    <a:pt x="90886" y="269443"/>
                  </a:lnTo>
                  <a:lnTo>
                    <a:pt x="75534" y="271842"/>
                  </a:lnTo>
                  <a:lnTo>
                    <a:pt x="61044" y="275302"/>
                  </a:lnTo>
                  <a:lnTo>
                    <a:pt x="47435" y="279803"/>
                  </a:lnTo>
                  <a:lnTo>
                    <a:pt x="34725" y="285329"/>
                  </a:lnTo>
                  <a:lnTo>
                    <a:pt x="22930" y="291861"/>
                  </a:lnTo>
                  <a:lnTo>
                    <a:pt x="12069" y="299382"/>
                  </a:lnTo>
                  <a:lnTo>
                    <a:pt x="4731" y="373864"/>
                  </a:lnTo>
                  <a:lnTo>
                    <a:pt x="9997" y="361014"/>
                  </a:lnTo>
                  <a:lnTo>
                    <a:pt x="16844" y="349376"/>
                  </a:lnTo>
                  <a:lnTo>
                    <a:pt x="25197" y="339049"/>
                  </a:lnTo>
                  <a:lnTo>
                    <a:pt x="34982" y="330126"/>
                  </a:lnTo>
                  <a:lnTo>
                    <a:pt x="46122" y="322705"/>
                  </a:lnTo>
                  <a:lnTo>
                    <a:pt x="58543" y="316880"/>
                  </a:lnTo>
                  <a:lnTo>
                    <a:pt x="72171" y="312747"/>
                  </a:lnTo>
                  <a:lnTo>
                    <a:pt x="86928" y="310403"/>
                  </a:lnTo>
                  <a:lnTo>
                    <a:pt x="92545" y="309921"/>
                  </a:lnTo>
                  <a:lnTo>
                    <a:pt x="105288" y="309097"/>
                  </a:lnTo>
                  <a:lnTo>
                    <a:pt x="117974" y="308603"/>
                  </a:lnTo>
                  <a:lnTo>
                    <a:pt x="130621" y="308376"/>
                  </a:lnTo>
                  <a:lnTo>
                    <a:pt x="143245" y="308356"/>
                  </a:lnTo>
                  <a:lnTo>
                    <a:pt x="155864" y="308478"/>
                  </a:lnTo>
                  <a:lnTo>
                    <a:pt x="168496" y="308682"/>
                  </a:lnTo>
                  <a:lnTo>
                    <a:pt x="181158" y="308904"/>
                  </a:lnTo>
                  <a:lnTo>
                    <a:pt x="193867" y="309083"/>
                  </a:lnTo>
                  <a:lnTo>
                    <a:pt x="206641" y="309157"/>
                  </a:lnTo>
                  <a:lnTo>
                    <a:pt x="210831" y="309269"/>
                  </a:lnTo>
                  <a:lnTo>
                    <a:pt x="220443" y="312482"/>
                  </a:lnTo>
                  <a:lnTo>
                    <a:pt x="220078" y="324107"/>
                  </a:lnTo>
                  <a:lnTo>
                    <a:pt x="218593" y="327579"/>
                  </a:lnTo>
                  <a:lnTo>
                    <a:pt x="214060" y="339822"/>
                  </a:lnTo>
                  <a:lnTo>
                    <a:pt x="210497" y="352148"/>
                  </a:lnTo>
                  <a:lnTo>
                    <a:pt x="207789" y="364546"/>
                  </a:lnTo>
                  <a:lnTo>
                    <a:pt x="205821" y="377004"/>
                  </a:lnTo>
                  <a:lnTo>
                    <a:pt x="204479" y="389508"/>
                  </a:lnTo>
                  <a:lnTo>
                    <a:pt x="203649" y="402048"/>
                  </a:lnTo>
                  <a:lnTo>
                    <a:pt x="203214" y="414611"/>
                  </a:lnTo>
                  <a:lnTo>
                    <a:pt x="203062" y="427184"/>
                  </a:lnTo>
                  <a:lnTo>
                    <a:pt x="203076" y="439757"/>
                  </a:lnTo>
                  <a:lnTo>
                    <a:pt x="203143" y="452316"/>
                  </a:lnTo>
                  <a:lnTo>
                    <a:pt x="203148" y="464850"/>
                  </a:lnTo>
                  <a:lnTo>
                    <a:pt x="202977" y="477347"/>
                  </a:lnTo>
                  <a:lnTo>
                    <a:pt x="202985" y="510704"/>
                  </a:lnTo>
                  <a:lnTo>
                    <a:pt x="203000" y="523409"/>
                  </a:lnTo>
                  <a:lnTo>
                    <a:pt x="203025" y="536133"/>
                  </a:lnTo>
                  <a:lnTo>
                    <a:pt x="203063" y="548870"/>
                  </a:lnTo>
                  <a:lnTo>
                    <a:pt x="203117" y="561614"/>
                  </a:lnTo>
                  <a:lnTo>
                    <a:pt x="203191" y="574359"/>
                  </a:lnTo>
                  <a:lnTo>
                    <a:pt x="203287" y="587099"/>
                  </a:lnTo>
                  <a:lnTo>
                    <a:pt x="203408" y="599828"/>
                  </a:lnTo>
                  <a:lnTo>
                    <a:pt x="203556" y="612541"/>
                  </a:lnTo>
                  <a:lnTo>
                    <a:pt x="203736" y="625231"/>
                  </a:lnTo>
                  <a:lnTo>
                    <a:pt x="203949" y="637893"/>
                  </a:lnTo>
                  <a:lnTo>
                    <a:pt x="204198" y="650520"/>
                  </a:lnTo>
                  <a:lnTo>
                    <a:pt x="204141" y="653631"/>
                  </a:lnTo>
                  <a:lnTo>
                    <a:pt x="200933" y="668611"/>
                  </a:lnTo>
                  <a:lnTo>
                    <a:pt x="191974" y="676731"/>
                  </a:lnTo>
                  <a:lnTo>
                    <a:pt x="176102" y="679175"/>
                  </a:lnTo>
                  <a:lnTo>
                    <a:pt x="155415" y="679431"/>
                  </a:lnTo>
                  <a:lnTo>
                    <a:pt x="136438" y="679066"/>
                  </a:lnTo>
                  <a:lnTo>
                    <a:pt x="122177" y="677346"/>
                  </a:lnTo>
                  <a:lnTo>
                    <a:pt x="111959" y="673595"/>
                  </a:lnTo>
                  <a:lnTo>
                    <a:pt x="105109" y="667135"/>
                  </a:lnTo>
                  <a:lnTo>
                    <a:pt x="100954" y="657290"/>
                  </a:lnTo>
                  <a:lnTo>
                    <a:pt x="98821" y="643385"/>
                  </a:lnTo>
                  <a:lnTo>
                    <a:pt x="98035" y="624742"/>
                  </a:lnTo>
                  <a:lnTo>
                    <a:pt x="97922" y="600686"/>
                  </a:lnTo>
                  <a:lnTo>
                    <a:pt x="97907" y="590012"/>
                  </a:lnTo>
                  <a:lnTo>
                    <a:pt x="97857" y="577449"/>
                  </a:lnTo>
                  <a:lnTo>
                    <a:pt x="97782" y="564848"/>
                  </a:lnTo>
                  <a:lnTo>
                    <a:pt x="97692" y="552211"/>
                  </a:lnTo>
                  <a:lnTo>
                    <a:pt x="97597" y="539543"/>
                  </a:lnTo>
                  <a:lnTo>
                    <a:pt x="97508" y="526847"/>
                  </a:lnTo>
                  <a:lnTo>
                    <a:pt x="97436" y="514126"/>
                  </a:lnTo>
                  <a:lnTo>
                    <a:pt x="97390" y="501384"/>
                  </a:lnTo>
                  <a:lnTo>
                    <a:pt x="97381" y="488624"/>
                  </a:lnTo>
                  <a:lnTo>
                    <a:pt x="97420" y="475850"/>
                  </a:lnTo>
                  <a:lnTo>
                    <a:pt x="97516" y="463066"/>
                  </a:lnTo>
                  <a:lnTo>
                    <a:pt x="97680" y="450274"/>
                  </a:lnTo>
                  <a:lnTo>
                    <a:pt x="97922" y="437479"/>
                  </a:lnTo>
                  <a:lnTo>
                    <a:pt x="97910" y="435659"/>
                  </a:lnTo>
                  <a:lnTo>
                    <a:pt x="95877" y="420560"/>
                  </a:lnTo>
                  <a:lnTo>
                    <a:pt x="88313" y="410949"/>
                  </a:lnTo>
                  <a:lnTo>
                    <a:pt x="72269" y="407579"/>
                  </a:lnTo>
                  <a:lnTo>
                    <a:pt x="57871" y="411322"/>
                  </a:lnTo>
                  <a:lnTo>
                    <a:pt x="51445" y="422178"/>
                  </a:lnTo>
                  <a:lnTo>
                    <a:pt x="50281" y="437479"/>
                  </a:lnTo>
                  <a:lnTo>
                    <a:pt x="50281" y="651766"/>
                  </a:lnTo>
                  <a:lnTo>
                    <a:pt x="50370" y="653487"/>
                  </a:lnTo>
                  <a:lnTo>
                    <a:pt x="48514" y="668433"/>
                  </a:lnTo>
                  <a:lnTo>
                    <a:pt x="40431" y="676658"/>
                  </a:lnTo>
                  <a:lnTo>
                    <a:pt x="24628" y="679175"/>
                  </a:lnTo>
                  <a:lnTo>
                    <a:pt x="21421" y="679098"/>
                  </a:lnTo>
                  <a:lnTo>
                    <a:pt x="6784" y="675207"/>
                  </a:lnTo>
                  <a:lnTo>
                    <a:pt x="0" y="665602"/>
                  </a:lnTo>
                  <a:lnTo>
                    <a:pt x="7119" y="715042"/>
                  </a:lnTo>
                  <a:lnTo>
                    <a:pt x="19818" y="714871"/>
                  </a:lnTo>
                  <a:lnTo>
                    <a:pt x="32517" y="714726"/>
                  </a:lnTo>
                  <a:lnTo>
                    <a:pt x="45217" y="714605"/>
                  </a:lnTo>
                  <a:lnTo>
                    <a:pt x="57916" y="714509"/>
                  </a:lnTo>
                  <a:lnTo>
                    <a:pt x="70615" y="714438"/>
                  </a:lnTo>
                  <a:lnTo>
                    <a:pt x="83314" y="714392"/>
                  </a:lnTo>
                  <a:lnTo>
                    <a:pt x="96013" y="714371"/>
                  </a:lnTo>
                  <a:lnTo>
                    <a:pt x="108712" y="714375"/>
                  </a:lnTo>
                  <a:lnTo>
                    <a:pt x="121412" y="714404"/>
                  </a:lnTo>
                  <a:lnTo>
                    <a:pt x="134111" y="714458"/>
                  </a:lnTo>
                  <a:lnTo>
                    <a:pt x="146810" y="714537"/>
                  </a:lnTo>
                  <a:lnTo>
                    <a:pt x="159509" y="714640"/>
                  </a:lnTo>
                  <a:lnTo>
                    <a:pt x="172208" y="714769"/>
                  </a:lnTo>
                  <a:lnTo>
                    <a:pt x="184908" y="714922"/>
                  </a:lnTo>
                  <a:lnTo>
                    <a:pt x="197607" y="715101"/>
                  </a:lnTo>
                  <a:lnTo>
                    <a:pt x="210306" y="715304"/>
                  </a:lnTo>
                  <a:lnTo>
                    <a:pt x="224757" y="714445"/>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28" name="object 28"/>
            <p:cNvSpPr/>
            <p:nvPr/>
          </p:nvSpPr>
          <p:spPr>
            <a:xfrm>
              <a:off x="7100397" y="4648990"/>
              <a:ext cx="206444" cy="204382"/>
            </a:xfrm>
            <a:custGeom>
              <a:avLst/>
              <a:gdLst/>
              <a:ahLst/>
              <a:cxnLst/>
              <a:rect l="l" t="t" r="r" b="b"/>
              <a:pathLst>
                <a:path w="206444" h="209302">
                  <a:moveTo>
                    <a:pt x="0" y="102159"/>
                  </a:moveTo>
                  <a:lnTo>
                    <a:pt x="1262" y="87169"/>
                  </a:lnTo>
                  <a:lnTo>
                    <a:pt x="4345" y="72999"/>
                  </a:lnTo>
                  <a:lnTo>
                    <a:pt x="9133" y="59758"/>
                  </a:lnTo>
                  <a:lnTo>
                    <a:pt x="15511" y="47553"/>
                  </a:lnTo>
                  <a:lnTo>
                    <a:pt x="23364" y="36494"/>
                  </a:lnTo>
                  <a:lnTo>
                    <a:pt x="32577" y="26688"/>
                  </a:lnTo>
                  <a:lnTo>
                    <a:pt x="43035" y="18242"/>
                  </a:lnTo>
                  <a:lnTo>
                    <a:pt x="54622" y="11265"/>
                  </a:lnTo>
                  <a:lnTo>
                    <a:pt x="67224" y="5865"/>
                  </a:lnTo>
                  <a:lnTo>
                    <a:pt x="80725" y="2151"/>
                  </a:lnTo>
                  <a:lnTo>
                    <a:pt x="95011" y="229"/>
                  </a:lnTo>
                  <a:lnTo>
                    <a:pt x="105054" y="0"/>
                  </a:lnTo>
                  <a:lnTo>
                    <a:pt x="119828" y="1005"/>
                  </a:lnTo>
                  <a:lnTo>
                    <a:pt x="133793" y="3941"/>
                  </a:lnTo>
                  <a:lnTo>
                    <a:pt x="146846" y="8688"/>
                  </a:lnTo>
                  <a:lnTo>
                    <a:pt x="158884" y="15128"/>
                  </a:lnTo>
                  <a:lnTo>
                    <a:pt x="169805" y="23141"/>
                  </a:lnTo>
                  <a:lnTo>
                    <a:pt x="179504" y="32608"/>
                  </a:lnTo>
                  <a:lnTo>
                    <a:pt x="187880" y="43409"/>
                  </a:lnTo>
                  <a:lnTo>
                    <a:pt x="194829" y="55426"/>
                  </a:lnTo>
                  <a:lnTo>
                    <a:pt x="200249" y="68539"/>
                  </a:lnTo>
                  <a:lnTo>
                    <a:pt x="204036" y="82628"/>
                  </a:lnTo>
                  <a:lnTo>
                    <a:pt x="206088" y="97575"/>
                  </a:lnTo>
                  <a:lnTo>
                    <a:pt x="206444" y="107143"/>
                  </a:lnTo>
                  <a:lnTo>
                    <a:pt x="205206" y="122133"/>
                  </a:lnTo>
                  <a:lnTo>
                    <a:pt x="202187" y="136303"/>
                  </a:lnTo>
                  <a:lnTo>
                    <a:pt x="197490" y="149544"/>
                  </a:lnTo>
                  <a:lnTo>
                    <a:pt x="191215" y="161749"/>
                  </a:lnTo>
                  <a:lnTo>
                    <a:pt x="183463" y="172808"/>
                  </a:lnTo>
                  <a:lnTo>
                    <a:pt x="174337" y="182614"/>
                  </a:lnTo>
                  <a:lnTo>
                    <a:pt x="163936" y="191060"/>
                  </a:lnTo>
                  <a:lnTo>
                    <a:pt x="152363" y="198037"/>
                  </a:lnTo>
                  <a:lnTo>
                    <a:pt x="139718" y="203437"/>
                  </a:lnTo>
                  <a:lnTo>
                    <a:pt x="126103" y="207151"/>
                  </a:lnTo>
                  <a:lnTo>
                    <a:pt x="111620" y="209073"/>
                  </a:lnTo>
                  <a:lnTo>
                    <a:pt x="101389" y="209302"/>
                  </a:lnTo>
                  <a:lnTo>
                    <a:pt x="86615" y="208297"/>
                  </a:lnTo>
                  <a:lnTo>
                    <a:pt x="72650" y="205361"/>
                  </a:lnTo>
                  <a:lnTo>
                    <a:pt x="59597" y="200614"/>
                  </a:lnTo>
                  <a:lnTo>
                    <a:pt x="47559" y="194174"/>
                  </a:lnTo>
                  <a:lnTo>
                    <a:pt x="36638" y="186161"/>
                  </a:lnTo>
                  <a:lnTo>
                    <a:pt x="26939" y="176694"/>
                  </a:lnTo>
                  <a:lnTo>
                    <a:pt x="18563" y="165892"/>
                  </a:lnTo>
                  <a:lnTo>
                    <a:pt x="11614" y="153876"/>
                  </a:lnTo>
                  <a:lnTo>
                    <a:pt x="6194" y="140763"/>
                  </a:lnTo>
                  <a:lnTo>
                    <a:pt x="2407" y="126674"/>
                  </a:lnTo>
                  <a:lnTo>
                    <a:pt x="355" y="111727"/>
                  </a:lnTo>
                  <a:lnTo>
                    <a:pt x="0" y="10215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29" name="object 29"/>
            <p:cNvSpPr/>
            <p:nvPr/>
          </p:nvSpPr>
          <p:spPr>
            <a:xfrm>
              <a:off x="7658298" y="4666022"/>
              <a:ext cx="264589" cy="201977"/>
            </a:xfrm>
            <a:custGeom>
              <a:avLst/>
              <a:gdLst/>
              <a:ahLst/>
              <a:cxnLst/>
              <a:rect l="l" t="t" r="r" b="b"/>
              <a:pathLst>
                <a:path w="264589" h="206839">
                  <a:moveTo>
                    <a:pt x="5241" y="21179"/>
                  </a:moveTo>
                  <a:lnTo>
                    <a:pt x="0" y="8997"/>
                  </a:lnTo>
                  <a:lnTo>
                    <a:pt x="3870" y="2343"/>
                  </a:lnTo>
                  <a:lnTo>
                    <a:pt x="15007" y="42"/>
                  </a:lnTo>
                  <a:lnTo>
                    <a:pt x="17456" y="0"/>
                  </a:lnTo>
                  <a:lnTo>
                    <a:pt x="131062" y="0"/>
                  </a:lnTo>
                  <a:lnTo>
                    <a:pt x="143986" y="40"/>
                  </a:lnTo>
                  <a:lnTo>
                    <a:pt x="156830" y="142"/>
                  </a:lnTo>
                  <a:lnTo>
                    <a:pt x="169604" y="274"/>
                  </a:lnTo>
                  <a:lnTo>
                    <a:pt x="182319" y="407"/>
                  </a:lnTo>
                  <a:lnTo>
                    <a:pt x="194984" y="510"/>
                  </a:lnTo>
                  <a:lnTo>
                    <a:pt x="207608" y="553"/>
                  </a:lnTo>
                  <a:lnTo>
                    <a:pt x="220203" y="506"/>
                  </a:lnTo>
                  <a:lnTo>
                    <a:pt x="232777" y="337"/>
                  </a:lnTo>
                  <a:lnTo>
                    <a:pt x="245341" y="17"/>
                  </a:lnTo>
                  <a:lnTo>
                    <a:pt x="245888" y="0"/>
                  </a:lnTo>
                  <a:lnTo>
                    <a:pt x="259023" y="1900"/>
                  </a:lnTo>
                  <a:lnTo>
                    <a:pt x="264589" y="7836"/>
                  </a:lnTo>
                  <a:lnTo>
                    <a:pt x="262241" y="18159"/>
                  </a:lnTo>
                  <a:lnTo>
                    <a:pt x="258104" y="24917"/>
                  </a:lnTo>
                  <a:lnTo>
                    <a:pt x="251116" y="35507"/>
                  </a:lnTo>
                  <a:lnTo>
                    <a:pt x="244129" y="46122"/>
                  </a:lnTo>
                  <a:lnTo>
                    <a:pt x="237146" y="56758"/>
                  </a:lnTo>
                  <a:lnTo>
                    <a:pt x="230167" y="67412"/>
                  </a:lnTo>
                  <a:lnTo>
                    <a:pt x="223196" y="78081"/>
                  </a:lnTo>
                  <a:lnTo>
                    <a:pt x="216233" y="88760"/>
                  </a:lnTo>
                  <a:lnTo>
                    <a:pt x="209280" y="99447"/>
                  </a:lnTo>
                  <a:lnTo>
                    <a:pt x="202340" y="110138"/>
                  </a:lnTo>
                  <a:lnTo>
                    <a:pt x="195413" y="120829"/>
                  </a:lnTo>
                  <a:lnTo>
                    <a:pt x="188501" y="131517"/>
                  </a:lnTo>
                  <a:lnTo>
                    <a:pt x="181606" y="142199"/>
                  </a:lnTo>
                  <a:lnTo>
                    <a:pt x="174730" y="152870"/>
                  </a:lnTo>
                  <a:lnTo>
                    <a:pt x="167875" y="163529"/>
                  </a:lnTo>
                  <a:lnTo>
                    <a:pt x="161042" y="174170"/>
                  </a:lnTo>
                  <a:lnTo>
                    <a:pt x="154233" y="184790"/>
                  </a:lnTo>
                  <a:lnTo>
                    <a:pt x="147449" y="195387"/>
                  </a:lnTo>
                  <a:lnTo>
                    <a:pt x="145720" y="198090"/>
                  </a:lnTo>
                  <a:lnTo>
                    <a:pt x="137185" y="206839"/>
                  </a:lnTo>
                  <a:lnTo>
                    <a:pt x="128919" y="206610"/>
                  </a:lnTo>
                  <a:lnTo>
                    <a:pt x="121289" y="198090"/>
                  </a:lnTo>
                  <a:lnTo>
                    <a:pt x="114263" y="187545"/>
                  </a:lnTo>
                  <a:lnTo>
                    <a:pt x="107259" y="176999"/>
                  </a:lnTo>
                  <a:lnTo>
                    <a:pt x="100276" y="166449"/>
                  </a:lnTo>
                  <a:lnTo>
                    <a:pt x="93310" y="155895"/>
                  </a:lnTo>
                  <a:lnTo>
                    <a:pt x="86357" y="145334"/>
                  </a:lnTo>
                  <a:lnTo>
                    <a:pt x="79415" y="134765"/>
                  </a:lnTo>
                  <a:lnTo>
                    <a:pt x="72481" y="124187"/>
                  </a:lnTo>
                  <a:lnTo>
                    <a:pt x="65550" y="113597"/>
                  </a:lnTo>
                  <a:lnTo>
                    <a:pt x="58621" y="102994"/>
                  </a:lnTo>
                  <a:lnTo>
                    <a:pt x="51689" y="92377"/>
                  </a:lnTo>
                  <a:lnTo>
                    <a:pt x="44752" y="81743"/>
                  </a:lnTo>
                  <a:lnTo>
                    <a:pt x="37807" y="71092"/>
                  </a:lnTo>
                  <a:lnTo>
                    <a:pt x="30850" y="60421"/>
                  </a:lnTo>
                  <a:lnTo>
                    <a:pt x="23879" y="49729"/>
                  </a:lnTo>
                  <a:lnTo>
                    <a:pt x="16889" y="39015"/>
                  </a:lnTo>
                  <a:lnTo>
                    <a:pt x="9878" y="28276"/>
                  </a:lnTo>
                  <a:lnTo>
                    <a:pt x="5241" y="21179"/>
                  </a:lnTo>
                  <a:close/>
                </a:path>
              </a:pathLst>
            </a:custGeom>
            <a:solidFill>
              <a:srgbClr val="004F8F"/>
            </a:solidFill>
          </p:spPr>
          <p:txBody>
            <a:bodyPr wrap="square" lIns="0" tIns="0" rIns="0" bIns="0" rtlCol="0">
              <a:noAutofit/>
            </a:bodyPr>
            <a:lstStyle/>
            <a:p>
              <a:endParaRPr sz="1801">
                <a:solidFill>
                  <a:prstClr val="black"/>
                </a:solidFill>
              </a:endParaRPr>
            </a:p>
          </p:txBody>
        </p:sp>
        <p:sp>
          <p:nvSpPr>
            <p:cNvPr id="8" name="object 8"/>
            <p:cNvSpPr txBox="1"/>
            <p:nvPr/>
          </p:nvSpPr>
          <p:spPr>
            <a:xfrm>
              <a:off x="6727862" y="5413456"/>
              <a:ext cx="1653206" cy="425887"/>
            </a:xfrm>
            <a:prstGeom prst="rect">
              <a:avLst/>
            </a:prstGeom>
          </p:spPr>
          <p:txBody>
            <a:bodyPr wrap="square" lIns="0" tIns="0" rIns="0" bIns="0" rtlCol="0">
              <a:noAutofit/>
            </a:bodyPr>
            <a:lstStyle/>
            <a:p>
              <a:pPr marL="12701" marR="20158" algn="ctr"/>
              <a:r>
                <a:rPr lang="id-ID" sz="1100" spc="-133" dirty="0">
                  <a:solidFill>
                    <a:prstClr val="black"/>
                  </a:solidFill>
                  <a:cs typeface="Arial"/>
                </a:rPr>
                <a:t>Terjaganya  daya  dukung  dan  </a:t>
              </a:r>
            </a:p>
            <a:p>
              <a:pPr marL="12701" marR="20158" algn="ctr"/>
              <a:r>
                <a:rPr lang="id-ID" sz="1100" spc="-133" dirty="0">
                  <a:solidFill>
                    <a:prstClr val="black"/>
                  </a:solidFill>
                  <a:cs typeface="Arial"/>
                </a:rPr>
                <a:t>daya tampung  lingkungan</a:t>
              </a:r>
              <a:endParaRPr sz="1100" dirty="0">
                <a:solidFill>
                  <a:prstClr val="black"/>
                </a:solidFill>
                <a:cs typeface="Arial"/>
              </a:endParaRPr>
            </a:p>
          </p:txBody>
        </p:sp>
        <p:sp>
          <p:nvSpPr>
            <p:cNvPr id="77" name="Oval 76">
              <a:extLst>
                <a:ext uri="{FF2B5EF4-FFF2-40B4-BE49-F238E27FC236}">
                  <a16:creationId xmlns:a16="http://schemas.microsoft.com/office/drawing/2014/main" id="{59EB5DAC-3FA6-40E3-A3FF-962F50E36CD7}"/>
                </a:ext>
              </a:extLst>
            </p:cNvPr>
            <p:cNvSpPr/>
            <p:nvPr/>
          </p:nvSpPr>
          <p:spPr>
            <a:xfrm>
              <a:off x="6632429" y="4483646"/>
              <a:ext cx="1789191" cy="1592190"/>
            </a:xfrm>
            <a:prstGeom prst="ellipse">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1">
                <a:solidFill>
                  <a:prstClr val="white"/>
                </a:solidFill>
              </a:endParaRPr>
            </a:p>
          </p:txBody>
        </p:sp>
      </p:grpSp>
      <p:sp>
        <p:nvSpPr>
          <p:cNvPr id="78" name="Slide Number Placeholder 5">
            <a:extLst>
              <a:ext uri="{FF2B5EF4-FFF2-40B4-BE49-F238E27FC236}">
                <a16:creationId xmlns:a16="http://schemas.microsoft.com/office/drawing/2014/main" id="{4CED695A-18B7-4547-A4F8-A2194B8F308F}"/>
              </a:ext>
            </a:extLst>
          </p:cNvPr>
          <p:cNvSpPr txBox="1">
            <a:spLocks/>
          </p:cNvSpPr>
          <p:nvPr/>
        </p:nvSpPr>
        <p:spPr>
          <a:xfrm>
            <a:off x="10801353" y="6493939"/>
            <a:ext cx="1380068" cy="364066"/>
          </a:xfrm>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801" dirty="0">
              <a:solidFill>
                <a:prstClr val="black"/>
              </a:solidFill>
            </a:endParaRPr>
          </a:p>
        </p:txBody>
      </p:sp>
      <p:sp>
        <p:nvSpPr>
          <p:cNvPr id="30" name="object 30"/>
          <p:cNvSpPr/>
          <p:nvPr/>
        </p:nvSpPr>
        <p:spPr>
          <a:xfrm>
            <a:off x="669204" y="4906279"/>
            <a:ext cx="24194" cy="1435145"/>
          </a:xfrm>
          <a:custGeom>
            <a:avLst/>
            <a:gdLst/>
            <a:ahLst/>
            <a:cxnLst/>
            <a:rect l="l" t="t" r="r" b="b"/>
            <a:pathLst>
              <a:path w="24193" h="1469694">
                <a:moveTo>
                  <a:pt x="0" y="1469694"/>
                </a:moveTo>
                <a:lnTo>
                  <a:pt x="24193" y="0"/>
                </a:lnTo>
              </a:path>
            </a:pathLst>
          </a:custGeom>
          <a:ln w="25400">
            <a:solidFill>
              <a:srgbClr val="F69428"/>
            </a:solidFill>
          </a:ln>
        </p:spPr>
        <p:txBody>
          <a:bodyPr wrap="square" lIns="0" tIns="0" rIns="0" bIns="0" rtlCol="0">
            <a:noAutofit/>
          </a:bodyPr>
          <a:lstStyle/>
          <a:p>
            <a:endParaRPr sz="1801">
              <a:solidFill>
                <a:prstClr val="black"/>
              </a:solidFill>
            </a:endParaRPr>
          </a:p>
        </p:txBody>
      </p:sp>
      <p:sp>
        <p:nvSpPr>
          <p:cNvPr id="12" name="Slide Number Placeholder 11"/>
          <p:cNvSpPr>
            <a:spLocks noGrp="1"/>
          </p:cNvSpPr>
          <p:nvPr>
            <p:ph type="sldNum" sz="quarter" idx="4294967295"/>
          </p:nvPr>
        </p:nvSpPr>
        <p:spPr>
          <a:xfrm>
            <a:off x="11706225" y="6665913"/>
            <a:ext cx="485775" cy="198437"/>
          </a:xfrm>
        </p:spPr>
        <p:txBody>
          <a:bodyPr/>
          <a:lstStyle/>
          <a:p>
            <a:fld id="{192C646E-8A71-4229-9321-274B093DFD02}" type="slidenum">
              <a:rPr lang="en-US" smtClean="0">
                <a:solidFill>
                  <a:prstClr val="white"/>
                </a:solidFill>
              </a:rPr>
              <a:pPr/>
              <a:t>20</a:t>
            </a:fld>
            <a:endParaRPr lang="en-US" dirty="0">
              <a:solidFill>
                <a:prstClr val="white"/>
              </a:solidFill>
            </a:endParaRPr>
          </a:p>
        </p:txBody>
      </p:sp>
    </p:spTree>
    <p:extLst>
      <p:ext uri="{BB962C8B-B14F-4D97-AF65-F5344CB8AC3E}">
        <p14:creationId xmlns:p14="http://schemas.microsoft.com/office/powerpoint/2010/main" val="2712692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BC86-BA46-4353-9E76-7FF217C5676B}"/>
              </a:ext>
            </a:extLst>
          </p:cNvPr>
          <p:cNvSpPr>
            <a:spLocks noGrp="1"/>
          </p:cNvSpPr>
          <p:nvPr>
            <p:ph type="title"/>
          </p:nvPr>
        </p:nvSpPr>
        <p:spPr>
          <a:xfrm>
            <a:off x="995141" y="-82137"/>
            <a:ext cx="10189492" cy="979679"/>
          </a:xfrm>
        </p:spPr>
        <p:txBody>
          <a:bodyPr>
            <a:noAutofit/>
          </a:bodyPr>
          <a:lstStyle/>
          <a:p>
            <a:r>
              <a:rPr lang="en-ID" sz="2800" dirty="0" err="1">
                <a:ea typeface="Roboto" pitchFamily="2" charset="0"/>
              </a:rPr>
              <a:t>Tema</a:t>
            </a:r>
            <a:r>
              <a:rPr lang="en-ID" sz="2800" dirty="0">
                <a:ea typeface="Roboto" pitchFamily="2" charset="0"/>
              </a:rPr>
              <a:t> </a:t>
            </a:r>
            <a:r>
              <a:rPr lang="en-ID" sz="2800" dirty="0" err="1">
                <a:ea typeface="Roboto" pitchFamily="2" charset="0"/>
              </a:rPr>
              <a:t>Rancangan</a:t>
            </a:r>
            <a:r>
              <a:rPr lang="en-ID" sz="2800" dirty="0">
                <a:ea typeface="Roboto" pitchFamily="2" charset="0"/>
              </a:rPr>
              <a:t> </a:t>
            </a:r>
            <a:r>
              <a:rPr lang="en-ID" sz="2800" dirty="0" err="1">
                <a:ea typeface="Roboto" pitchFamily="2" charset="0"/>
              </a:rPr>
              <a:t>Teknokratik</a:t>
            </a:r>
            <a:r>
              <a:rPr lang="en-ID" sz="2800" dirty="0">
                <a:ea typeface="Roboto" pitchFamily="2" charset="0"/>
              </a:rPr>
              <a:t> RPJMN 2020-2024 </a:t>
            </a:r>
          </a:p>
        </p:txBody>
      </p:sp>
      <p:grpSp>
        <p:nvGrpSpPr>
          <p:cNvPr id="41" name="Group 40"/>
          <p:cNvGrpSpPr/>
          <p:nvPr/>
        </p:nvGrpSpPr>
        <p:grpSpPr>
          <a:xfrm>
            <a:off x="334120" y="1874515"/>
            <a:ext cx="5326997" cy="839788"/>
            <a:chOff x="6387053" y="2208547"/>
            <a:chExt cx="6188133" cy="975544"/>
          </a:xfrm>
        </p:grpSpPr>
        <p:sp>
          <p:nvSpPr>
            <p:cNvPr id="42" name="Round Same Side Corner Rectangle 41"/>
            <p:cNvSpPr/>
            <p:nvPr/>
          </p:nvSpPr>
          <p:spPr>
            <a:xfrm rot="5400000">
              <a:off x="9389816" y="-120960"/>
              <a:ext cx="736184" cy="5634556"/>
            </a:xfrm>
            <a:prstGeom prst="round2SameRect">
              <a:avLst>
                <a:gd name="adj1" fmla="val 50000"/>
                <a:gd name="adj2" fmla="val 0"/>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3" name="Oval 42"/>
            <p:cNvSpPr/>
            <p:nvPr/>
          </p:nvSpPr>
          <p:spPr>
            <a:xfrm>
              <a:off x="6387053" y="2208547"/>
              <a:ext cx="975544" cy="975544"/>
            </a:xfrm>
            <a:prstGeom prst="ellipse">
              <a:avLst/>
            </a:prstGeom>
            <a:solidFill>
              <a:srgbClr val="FF6600"/>
            </a:solidFill>
            <a:ln w="28575"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50" name="Group 49"/>
          <p:cNvGrpSpPr/>
          <p:nvPr/>
        </p:nvGrpSpPr>
        <p:grpSpPr>
          <a:xfrm>
            <a:off x="6265455" y="1874515"/>
            <a:ext cx="5326997" cy="839788"/>
            <a:chOff x="6387053" y="2208547"/>
            <a:chExt cx="6188133" cy="975544"/>
          </a:xfrm>
        </p:grpSpPr>
        <p:sp>
          <p:nvSpPr>
            <p:cNvPr id="51" name="Round Same Side Corner Rectangle 50"/>
            <p:cNvSpPr/>
            <p:nvPr/>
          </p:nvSpPr>
          <p:spPr>
            <a:xfrm rot="5400000">
              <a:off x="9389816" y="-120960"/>
              <a:ext cx="736184" cy="5634556"/>
            </a:xfrm>
            <a:prstGeom prst="round2SameRect">
              <a:avLst>
                <a:gd name="adj1" fmla="val 50000"/>
                <a:gd name="adj2" fmla="val 0"/>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387053" y="2208547"/>
              <a:ext cx="975544" cy="975544"/>
            </a:xfrm>
            <a:prstGeom prst="ellipse">
              <a:avLst/>
            </a:prstGeom>
            <a:solidFill>
              <a:schemeClr val="accent4"/>
            </a:solidFill>
            <a:ln w="28575"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334120" y="4406086"/>
            <a:ext cx="5326997" cy="839788"/>
            <a:chOff x="6387053" y="2208547"/>
            <a:chExt cx="6188133" cy="975544"/>
          </a:xfrm>
        </p:grpSpPr>
        <p:sp>
          <p:nvSpPr>
            <p:cNvPr id="54" name="Round Same Side Corner Rectangle 53"/>
            <p:cNvSpPr/>
            <p:nvPr/>
          </p:nvSpPr>
          <p:spPr>
            <a:xfrm rot="5400000">
              <a:off x="9389816" y="-120960"/>
              <a:ext cx="736184" cy="5634556"/>
            </a:xfrm>
            <a:prstGeom prst="round2SameRect">
              <a:avLst>
                <a:gd name="adj1" fmla="val 50000"/>
                <a:gd name="adj2" fmla="val 0"/>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6387053" y="2208547"/>
              <a:ext cx="975544" cy="975544"/>
            </a:xfrm>
            <a:prstGeom prst="ellipse">
              <a:avLst/>
            </a:prstGeom>
            <a:solidFill>
              <a:srgbClr val="008000"/>
            </a:solidFill>
            <a:ln w="28575"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6265455" y="4406086"/>
            <a:ext cx="5326997" cy="839788"/>
            <a:chOff x="6387053" y="2208547"/>
            <a:chExt cx="6188133" cy="975544"/>
          </a:xfrm>
        </p:grpSpPr>
        <p:sp>
          <p:nvSpPr>
            <p:cNvPr id="57" name="Round Same Side Corner Rectangle 56"/>
            <p:cNvSpPr/>
            <p:nvPr/>
          </p:nvSpPr>
          <p:spPr>
            <a:xfrm rot="5400000">
              <a:off x="9389816" y="-120960"/>
              <a:ext cx="736184" cy="5634556"/>
            </a:xfrm>
            <a:prstGeom prst="round2SameRect">
              <a:avLst>
                <a:gd name="adj1" fmla="val 50000"/>
                <a:gd name="adj2" fmla="val 0"/>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6387053" y="2208547"/>
              <a:ext cx="975544" cy="975544"/>
            </a:xfrm>
            <a:prstGeom prst="ellipse">
              <a:avLst/>
            </a:prstGeom>
            <a:solidFill>
              <a:schemeClr val="accent1">
                <a:lumMod val="75000"/>
              </a:schemeClr>
            </a:solidFill>
            <a:ln w="28575"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Rectangle 16"/>
          <p:cNvSpPr/>
          <p:nvPr/>
        </p:nvSpPr>
        <p:spPr>
          <a:xfrm>
            <a:off x="1298323" y="2090612"/>
            <a:ext cx="3731573" cy="369332"/>
          </a:xfrm>
          <a:prstGeom prst="rect">
            <a:avLst/>
          </a:prstGeom>
        </p:spPr>
        <p:txBody>
          <a:bodyPr wrap="none">
            <a:spAutoFit/>
          </a:bodyPr>
          <a:lstStyle/>
          <a:p>
            <a:r>
              <a:rPr lang="en-ID" b="1" dirty="0" err="1">
                <a:latin typeface="Cambria" panose="02040503050406030204" pitchFamily="18" charset="0"/>
                <a:ea typeface="Roboto" pitchFamily="2" charset="0"/>
              </a:rPr>
              <a:t>Berpenghasilan</a:t>
            </a:r>
            <a:r>
              <a:rPr lang="en-ID" b="1" dirty="0">
                <a:latin typeface="Cambria" panose="02040503050406030204" pitchFamily="18" charset="0"/>
                <a:ea typeface="Roboto" pitchFamily="2" charset="0"/>
              </a:rPr>
              <a:t> </a:t>
            </a:r>
            <a:r>
              <a:rPr lang="en-ID" b="1" dirty="0" err="1">
                <a:latin typeface="Cambria" panose="02040503050406030204" pitchFamily="18" charset="0"/>
                <a:ea typeface="Roboto" pitchFamily="2" charset="0"/>
              </a:rPr>
              <a:t>Menengah</a:t>
            </a:r>
            <a:r>
              <a:rPr lang="en-ID" b="1" dirty="0">
                <a:latin typeface="Cambria" panose="02040503050406030204" pitchFamily="18" charset="0"/>
                <a:ea typeface="Roboto" pitchFamily="2" charset="0"/>
              </a:rPr>
              <a:t>-Tinggi</a:t>
            </a:r>
          </a:p>
        </p:txBody>
      </p:sp>
      <p:pic>
        <p:nvPicPr>
          <p:cNvPr id="59" name="Picture 58">
            <a:extLst>
              <a:ext uri="{FF2B5EF4-FFF2-40B4-BE49-F238E27FC236}">
                <a16:creationId xmlns:a16="http://schemas.microsoft.com/office/drawing/2014/main" id="{38BB8893-A79E-402F-B4EB-22D734B90E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275" y="2003111"/>
            <a:ext cx="531390" cy="531390"/>
          </a:xfrm>
          <a:prstGeom prst="rect">
            <a:avLst/>
          </a:prstGeom>
        </p:spPr>
      </p:pic>
      <p:sp>
        <p:nvSpPr>
          <p:cNvPr id="60" name="TextBox 59">
            <a:extLst>
              <a:ext uri="{FF2B5EF4-FFF2-40B4-BE49-F238E27FC236}">
                <a16:creationId xmlns:a16="http://schemas.microsoft.com/office/drawing/2014/main" id="{37A3FB8B-2167-4C79-8AF1-BD7252BE3461}"/>
              </a:ext>
            </a:extLst>
          </p:cNvPr>
          <p:cNvSpPr txBox="1"/>
          <p:nvPr/>
        </p:nvSpPr>
        <p:spPr>
          <a:xfrm>
            <a:off x="1224306" y="2706662"/>
            <a:ext cx="4261166" cy="130805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ID" sz="1600" b="1" dirty="0" err="1">
                <a:solidFill>
                  <a:srgbClr val="404040"/>
                </a:solidFill>
                <a:latin typeface="Cambria" panose="02040503050406030204" pitchFamily="18" charset="0"/>
                <a:ea typeface="Roboto" pitchFamily="2" charset="0"/>
              </a:rPr>
              <a:t>Transformasi</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struktural</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berjalan</a:t>
            </a:r>
            <a:r>
              <a:rPr lang="en-ID" sz="1600" b="1" dirty="0">
                <a:solidFill>
                  <a:srgbClr val="404040"/>
                </a:solidFill>
                <a:latin typeface="Cambria" panose="02040503050406030204" pitchFamily="18" charset="0"/>
                <a:ea typeface="Roboto" pitchFamily="2" charset="0"/>
              </a:rPr>
              <a:t>.</a:t>
            </a:r>
          </a:p>
          <a:p>
            <a:pPr marL="285750" indent="-285750">
              <a:spcAft>
                <a:spcPts val="600"/>
              </a:spcAft>
              <a:buFont typeface="Arial" panose="020B0604020202020204" pitchFamily="34" charset="0"/>
              <a:buChar char="•"/>
            </a:pPr>
            <a:r>
              <a:rPr lang="en-ID" sz="1600" b="1" dirty="0" err="1">
                <a:solidFill>
                  <a:srgbClr val="404040"/>
                </a:solidFill>
                <a:latin typeface="Cambria" panose="02040503050406030204" pitchFamily="18" charset="0"/>
                <a:ea typeface="Roboto" pitchFamily="2" charset="0"/>
              </a:rPr>
              <a:t>Produktivitas</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tenaga</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kerja</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meningkat</a:t>
            </a:r>
            <a:r>
              <a:rPr lang="en-ID" sz="1600" b="1" dirty="0">
                <a:solidFill>
                  <a:srgbClr val="404040"/>
                </a:solidFill>
                <a:latin typeface="Cambria" panose="02040503050406030204" pitchFamily="18" charset="0"/>
                <a:ea typeface="Roboto" pitchFamily="2" charset="0"/>
              </a:rPr>
              <a:t>.</a:t>
            </a:r>
          </a:p>
          <a:p>
            <a:pPr marL="285750" indent="-285750">
              <a:spcAft>
                <a:spcPts val="600"/>
              </a:spcAft>
              <a:buFont typeface="Arial" panose="020B0604020202020204" pitchFamily="34" charset="0"/>
              <a:buChar char="•"/>
            </a:pPr>
            <a:r>
              <a:rPr lang="en-ID" sz="1600" b="1" dirty="0" err="1">
                <a:solidFill>
                  <a:srgbClr val="404040"/>
                </a:solidFill>
                <a:latin typeface="Cambria" panose="02040503050406030204" pitchFamily="18" charset="0"/>
                <a:ea typeface="Roboto" pitchFamily="2" charset="0"/>
              </a:rPr>
              <a:t>Iklim</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investasi</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kondusif</a:t>
            </a:r>
            <a:r>
              <a:rPr lang="en-ID" sz="1600" b="1" dirty="0">
                <a:solidFill>
                  <a:srgbClr val="404040"/>
                </a:solidFill>
                <a:latin typeface="Cambria" panose="02040503050406030204" pitchFamily="18" charset="0"/>
                <a:ea typeface="Roboto" pitchFamily="2" charset="0"/>
              </a:rPr>
              <a:t>.</a:t>
            </a:r>
          </a:p>
          <a:p>
            <a:pPr marL="285750" indent="-285750">
              <a:spcAft>
                <a:spcPts val="600"/>
              </a:spcAft>
              <a:buFont typeface="Arial" panose="020B0604020202020204" pitchFamily="34" charset="0"/>
              <a:buChar char="•"/>
            </a:pPr>
            <a:r>
              <a:rPr lang="it-IT" sz="1600" b="1" dirty="0">
                <a:solidFill>
                  <a:srgbClr val="404040"/>
                </a:solidFill>
                <a:latin typeface="Cambria" panose="02040503050406030204" pitchFamily="18" charset="0"/>
                <a:ea typeface="Roboto" pitchFamily="2" charset="0"/>
              </a:rPr>
              <a:t>GNI per kapita USD </a:t>
            </a:r>
            <a:r>
              <a:rPr lang="id-ID" sz="1600" b="1" dirty="0">
                <a:solidFill>
                  <a:srgbClr val="404040"/>
                </a:solidFill>
                <a:latin typeface="Cambria" panose="02040503050406030204" pitchFamily="18" charset="0"/>
                <a:ea typeface="Roboto" pitchFamily="2" charset="0"/>
              </a:rPr>
              <a:t>3.896 – </a:t>
            </a:r>
            <a:r>
              <a:rPr lang="en-US" sz="1600" b="1" dirty="0">
                <a:solidFill>
                  <a:srgbClr val="404040"/>
                </a:solidFill>
                <a:latin typeface="Cambria" panose="02040503050406030204" pitchFamily="18" charset="0"/>
                <a:ea typeface="Roboto" pitchFamily="2" charset="0"/>
              </a:rPr>
              <a:t>USD </a:t>
            </a:r>
            <a:r>
              <a:rPr lang="id-ID" sz="1600" b="1" dirty="0">
                <a:solidFill>
                  <a:srgbClr val="404040"/>
                </a:solidFill>
                <a:latin typeface="Cambria" panose="02040503050406030204" pitchFamily="18" charset="0"/>
                <a:ea typeface="Roboto" pitchFamily="2" charset="0"/>
              </a:rPr>
              <a:t>12.055</a:t>
            </a:r>
            <a:r>
              <a:rPr lang="it-IT" sz="1600" b="1" dirty="0">
                <a:solidFill>
                  <a:srgbClr val="404040"/>
                </a:solidFill>
                <a:latin typeface="Cambria" panose="02040503050406030204" pitchFamily="18" charset="0"/>
                <a:ea typeface="Roboto" pitchFamily="2" charset="0"/>
              </a:rPr>
              <a:t>.</a:t>
            </a:r>
          </a:p>
        </p:txBody>
      </p:sp>
      <p:sp>
        <p:nvSpPr>
          <p:cNvPr id="61" name="Rectangle 60"/>
          <p:cNvSpPr/>
          <p:nvPr/>
        </p:nvSpPr>
        <p:spPr>
          <a:xfrm>
            <a:off x="7243169" y="2090612"/>
            <a:ext cx="1193543" cy="369332"/>
          </a:xfrm>
          <a:prstGeom prst="rect">
            <a:avLst/>
          </a:prstGeom>
        </p:spPr>
        <p:txBody>
          <a:bodyPr wrap="none">
            <a:spAutoFit/>
          </a:bodyPr>
          <a:lstStyle/>
          <a:p>
            <a:r>
              <a:rPr lang="en-ID" b="1" dirty="0">
                <a:latin typeface="Cambria" panose="02040503050406030204" pitchFamily="18" charset="0"/>
                <a:ea typeface="Roboto" pitchFamily="2" charset="0"/>
              </a:rPr>
              <a:t>Sejahtera</a:t>
            </a:r>
          </a:p>
        </p:txBody>
      </p:sp>
      <p:sp>
        <p:nvSpPr>
          <p:cNvPr id="62" name="TextBox 61">
            <a:extLst>
              <a:ext uri="{FF2B5EF4-FFF2-40B4-BE49-F238E27FC236}">
                <a16:creationId xmlns:a16="http://schemas.microsoft.com/office/drawing/2014/main" id="{37A3FB8B-2167-4C79-8AF1-BD7252BE3461}"/>
              </a:ext>
            </a:extLst>
          </p:cNvPr>
          <p:cNvSpPr txBox="1"/>
          <p:nvPr/>
        </p:nvSpPr>
        <p:spPr>
          <a:xfrm>
            <a:off x="7169152" y="2706662"/>
            <a:ext cx="4261166" cy="130805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Kualitas hidup meningkat.</a:t>
            </a:r>
          </a:p>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Perilaku disiplin dan beradab.</a:t>
            </a:r>
          </a:p>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SDM </a:t>
            </a:r>
            <a:r>
              <a:rPr lang="en-ID" sz="1600" b="1" dirty="0" err="1">
                <a:solidFill>
                  <a:srgbClr val="404040"/>
                </a:solidFill>
                <a:latin typeface="Cambria" panose="02040503050406030204" pitchFamily="18" charset="0"/>
                <a:ea typeface="Roboto" pitchFamily="2" charset="0"/>
              </a:rPr>
              <a:t>berkualitas</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dan</a:t>
            </a:r>
            <a:r>
              <a:rPr lang="en-ID" sz="1600" b="1" dirty="0">
                <a:solidFill>
                  <a:srgbClr val="404040"/>
                </a:solidFill>
                <a:latin typeface="Cambria" panose="02040503050406030204" pitchFamily="18" charset="0"/>
                <a:ea typeface="Roboto" pitchFamily="2" charset="0"/>
              </a:rPr>
              <a:t> </a:t>
            </a:r>
            <a:r>
              <a:rPr lang="en-ID" sz="1600" b="1" dirty="0" err="1">
                <a:solidFill>
                  <a:srgbClr val="404040"/>
                </a:solidFill>
                <a:latin typeface="Cambria" panose="02040503050406030204" pitchFamily="18" charset="0"/>
                <a:ea typeface="Roboto" pitchFamily="2" charset="0"/>
              </a:rPr>
              <a:t>berdaya</a:t>
            </a:r>
            <a:r>
              <a:rPr lang="en-ID" sz="1600" b="1" dirty="0">
                <a:solidFill>
                  <a:srgbClr val="404040"/>
                </a:solidFill>
                <a:latin typeface="Cambria" panose="02040503050406030204" pitchFamily="18" charset="0"/>
                <a:ea typeface="Roboto" pitchFamily="2" charset="0"/>
              </a:rPr>
              <a:t> saing.</a:t>
            </a:r>
          </a:p>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Indeks kebahagiaan meningkat.</a:t>
            </a:r>
          </a:p>
        </p:txBody>
      </p:sp>
      <p:sp>
        <p:nvSpPr>
          <p:cNvPr id="63" name="Rectangle 62"/>
          <p:cNvSpPr/>
          <p:nvPr/>
        </p:nvSpPr>
        <p:spPr>
          <a:xfrm>
            <a:off x="1298323" y="4635693"/>
            <a:ext cx="616688" cy="369332"/>
          </a:xfrm>
          <a:prstGeom prst="rect">
            <a:avLst/>
          </a:prstGeom>
        </p:spPr>
        <p:txBody>
          <a:bodyPr wrap="none">
            <a:spAutoFit/>
          </a:bodyPr>
          <a:lstStyle/>
          <a:p>
            <a:r>
              <a:rPr lang="en-ID" b="1" dirty="0">
                <a:latin typeface="Cambria" panose="02040503050406030204" pitchFamily="18" charset="0"/>
                <a:ea typeface="Roboto" pitchFamily="2" charset="0"/>
              </a:rPr>
              <a:t>Adil</a:t>
            </a:r>
          </a:p>
        </p:txBody>
      </p:sp>
      <p:sp>
        <p:nvSpPr>
          <p:cNvPr id="64" name="TextBox 63">
            <a:extLst>
              <a:ext uri="{FF2B5EF4-FFF2-40B4-BE49-F238E27FC236}">
                <a16:creationId xmlns:a16="http://schemas.microsoft.com/office/drawing/2014/main" id="{37A3FB8B-2167-4C79-8AF1-BD7252BE3461}"/>
              </a:ext>
            </a:extLst>
          </p:cNvPr>
          <p:cNvSpPr txBox="1"/>
          <p:nvPr/>
        </p:nvSpPr>
        <p:spPr>
          <a:xfrm>
            <a:off x="1224306" y="5251743"/>
            <a:ext cx="4261166" cy="66172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Ketimpangan menurun.</a:t>
            </a:r>
          </a:p>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Redistribusi berjalan baik.</a:t>
            </a:r>
          </a:p>
        </p:txBody>
      </p:sp>
      <p:sp>
        <p:nvSpPr>
          <p:cNvPr id="65" name="Rectangle 64"/>
          <p:cNvSpPr/>
          <p:nvPr/>
        </p:nvSpPr>
        <p:spPr>
          <a:xfrm>
            <a:off x="7243169" y="4635693"/>
            <a:ext cx="2266553" cy="369332"/>
          </a:xfrm>
          <a:prstGeom prst="rect">
            <a:avLst/>
          </a:prstGeom>
        </p:spPr>
        <p:txBody>
          <a:bodyPr wrap="none">
            <a:spAutoFit/>
          </a:bodyPr>
          <a:lstStyle/>
          <a:p>
            <a:r>
              <a:rPr lang="en-ID" b="1" dirty="0">
                <a:latin typeface="Cambria" panose="02040503050406030204" pitchFamily="18" charset="0"/>
                <a:ea typeface="Roboto" pitchFamily="2" charset="0"/>
              </a:rPr>
              <a:t>Berkesinambungan</a:t>
            </a:r>
          </a:p>
        </p:txBody>
      </p:sp>
      <p:sp>
        <p:nvSpPr>
          <p:cNvPr id="66" name="TextBox 65">
            <a:extLst>
              <a:ext uri="{FF2B5EF4-FFF2-40B4-BE49-F238E27FC236}">
                <a16:creationId xmlns:a16="http://schemas.microsoft.com/office/drawing/2014/main" id="{37A3FB8B-2167-4C79-8AF1-BD7252BE3461}"/>
              </a:ext>
            </a:extLst>
          </p:cNvPr>
          <p:cNvSpPr txBox="1"/>
          <p:nvPr/>
        </p:nvSpPr>
        <p:spPr>
          <a:xfrm>
            <a:off x="7169152" y="5251743"/>
            <a:ext cx="4261166" cy="115416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Memperhatikan daya dukung dan daya tampung (</a:t>
            </a:r>
            <a:r>
              <a:rPr lang="en-ID" sz="1600" b="1" i="1" dirty="0">
                <a:solidFill>
                  <a:srgbClr val="404040"/>
                </a:solidFill>
                <a:latin typeface="Cambria" panose="02040503050406030204" pitchFamily="18" charset="0"/>
                <a:ea typeface="Roboto" pitchFamily="2" charset="0"/>
              </a:rPr>
              <a:t>Low Carbon Development</a:t>
            </a:r>
            <a:r>
              <a:rPr lang="en-ID" sz="1600" b="1" dirty="0">
                <a:solidFill>
                  <a:srgbClr val="404040"/>
                </a:solidFill>
                <a:latin typeface="Cambria" panose="02040503050406030204" pitchFamily="18" charset="0"/>
                <a:ea typeface="Roboto" pitchFamily="2" charset="0"/>
              </a:rPr>
              <a:t>).</a:t>
            </a:r>
          </a:p>
          <a:p>
            <a:pPr marL="285750" indent="-285750">
              <a:spcAft>
                <a:spcPts val="600"/>
              </a:spcAft>
              <a:buFont typeface="Arial" panose="020B0604020202020204" pitchFamily="34" charset="0"/>
              <a:buChar char="•"/>
            </a:pPr>
            <a:r>
              <a:rPr lang="en-ID" sz="1600" b="1" dirty="0">
                <a:solidFill>
                  <a:srgbClr val="404040"/>
                </a:solidFill>
                <a:latin typeface="Cambria" panose="02040503050406030204" pitchFamily="18" charset="0"/>
                <a:ea typeface="Roboto" pitchFamily="2" charset="0"/>
              </a:rPr>
              <a:t>Selaras dengan agenda pembangunan global dan nasional.</a:t>
            </a:r>
          </a:p>
        </p:txBody>
      </p:sp>
      <p:pic>
        <p:nvPicPr>
          <p:cNvPr id="67" name="Picture 66">
            <a:extLst>
              <a:ext uri="{FF2B5EF4-FFF2-40B4-BE49-F238E27FC236}">
                <a16:creationId xmlns:a16="http://schemas.microsoft.com/office/drawing/2014/main" id="{C7C70C81-53DD-44D7-875A-B431577475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6908" y="1999071"/>
            <a:ext cx="559084" cy="535430"/>
          </a:xfrm>
          <a:prstGeom prst="rect">
            <a:avLst/>
          </a:prstGeom>
        </p:spPr>
      </p:pic>
      <p:pic>
        <p:nvPicPr>
          <p:cNvPr id="68" name="Picture 2" descr="C:\Users\vaio\Downloads\balanc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256" y="4518482"/>
            <a:ext cx="561101" cy="56110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a:extLst>
              <a:ext uri="{FF2B5EF4-FFF2-40B4-BE49-F238E27FC236}">
                <a16:creationId xmlns:a16="http://schemas.microsoft.com/office/drawing/2014/main" id="{1AB15B7C-EEE4-4E08-87CB-9E03B9A7A4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5427" y="4530217"/>
            <a:ext cx="576385" cy="576385"/>
          </a:xfrm>
          <a:prstGeom prst="rect">
            <a:avLst/>
          </a:prstGeom>
        </p:spPr>
      </p:pic>
      <p:sp>
        <p:nvSpPr>
          <p:cNvPr id="3" name="TextBox 2">
            <a:extLst>
              <a:ext uri="{FF2B5EF4-FFF2-40B4-BE49-F238E27FC236}">
                <a16:creationId xmlns:a16="http://schemas.microsoft.com/office/drawing/2014/main" id="{91A0770F-314B-4E9D-AEAA-1D71F6CD899C}"/>
              </a:ext>
            </a:extLst>
          </p:cNvPr>
          <p:cNvSpPr txBox="1"/>
          <p:nvPr/>
        </p:nvSpPr>
        <p:spPr>
          <a:xfrm>
            <a:off x="1644111" y="949973"/>
            <a:ext cx="8467318" cy="800219"/>
          </a:xfrm>
          <a:prstGeom prst="rect">
            <a:avLst/>
          </a:prstGeom>
          <a:noFill/>
        </p:spPr>
        <p:txBody>
          <a:bodyPr wrap="none" rtlCol="0">
            <a:spAutoFit/>
          </a:bodyPr>
          <a:lstStyle/>
          <a:p>
            <a:pPr algn="ctr"/>
            <a:r>
              <a:rPr lang="en-ID" sz="2300" b="1" dirty="0">
                <a:latin typeface="Cambria" pitchFamily="18" charset="0"/>
                <a:ea typeface="Roboto" pitchFamily="2" charset="0"/>
                <a:cs typeface="Arial" panose="020B0604020202020204" pitchFamily="34" charset="0"/>
              </a:rPr>
              <a:t>“Indonesia </a:t>
            </a:r>
            <a:r>
              <a:rPr lang="en-ID" sz="2300" b="1" dirty="0" err="1">
                <a:latin typeface="Cambria" pitchFamily="18" charset="0"/>
                <a:ea typeface="Roboto" pitchFamily="2" charset="0"/>
                <a:cs typeface="Arial" panose="020B0604020202020204" pitchFamily="34" charset="0"/>
              </a:rPr>
              <a:t>Berpenghasilan</a:t>
            </a:r>
            <a:r>
              <a:rPr lang="en-ID" sz="2300" b="1" dirty="0">
                <a:latin typeface="Cambria" pitchFamily="18" charset="0"/>
                <a:ea typeface="Roboto" pitchFamily="2" charset="0"/>
                <a:cs typeface="Arial" panose="020B0604020202020204" pitchFamily="34" charset="0"/>
              </a:rPr>
              <a:t> </a:t>
            </a:r>
            <a:r>
              <a:rPr lang="en-ID" sz="2300" b="1" dirty="0" err="1">
                <a:latin typeface="Cambria" pitchFamily="18" charset="0"/>
                <a:ea typeface="Roboto" pitchFamily="2" charset="0"/>
                <a:cs typeface="Arial" panose="020B0604020202020204" pitchFamily="34" charset="0"/>
              </a:rPr>
              <a:t>Menengah-Tinggi</a:t>
            </a:r>
            <a:r>
              <a:rPr lang="en-ID" sz="2300" b="1" dirty="0">
                <a:latin typeface="Cambria" pitchFamily="18" charset="0"/>
                <a:ea typeface="Roboto" pitchFamily="2" charset="0"/>
                <a:cs typeface="Arial" panose="020B0604020202020204" pitchFamily="34" charset="0"/>
              </a:rPr>
              <a:t> yang Sejahtera, </a:t>
            </a:r>
            <a:br>
              <a:rPr lang="en-ID" sz="2300" b="1" dirty="0">
                <a:latin typeface="Cambria" pitchFamily="18" charset="0"/>
                <a:ea typeface="Roboto" pitchFamily="2" charset="0"/>
                <a:cs typeface="Arial" panose="020B0604020202020204" pitchFamily="34" charset="0"/>
              </a:rPr>
            </a:br>
            <a:r>
              <a:rPr lang="en-ID" sz="2300" b="1" dirty="0" err="1">
                <a:latin typeface="Cambria" pitchFamily="18" charset="0"/>
                <a:ea typeface="Roboto" pitchFamily="2" charset="0"/>
                <a:cs typeface="Arial" panose="020B0604020202020204" pitchFamily="34" charset="0"/>
              </a:rPr>
              <a:t>Adil</a:t>
            </a:r>
            <a:r>
              <a:rPr lang="en-ID" sz="2300" b="1" dirty="0">
                <a:latin typeface="Cambria" pitchFamily="18" charset="0"/>
                <a:ea typeface="Roboto" pitchFamily="2" charset="0"/>
                <a:cs typeface="Arial" panose="020B0604020202020204" pitchFamily="34" charset="0"/>
              </a:rPr>
              <a:t> dan </a:t>
            </a:r>
            <a:r>
              <a:rPr lang="en-ID" sz="2300" b="1" dirty="0" err="1">
                <a:latin typeface="Cambria" pitchFamily="18" charset="0"/>
                <a:ea typeface="Roboto" pitchFamily="2" charset="0"/>
                <a:cs typeface="Arial" panose="020B0604020202020204" pitchFamily="34" charset="0"/>
              </a:rPr>
              <a:t>Berkesinambungan</a:t>
            </a:r>
            <a:r>
              <a:rPr lang="en-ID" sz="2300" b="1" dirty="0">
                <a:latin typeface="Cambria" pitchFamily="18" charset="0"/>
                <a:ea typeface="Roboto" pitchFamily="2" charset="0"/>
                <a:cs typeface="Arial" panose="020B0604020202020204" pitchFamily="34" charset="0"/>
              </a:rPr>
              <a:t>”</a:t>
            </a:r>
            <a:endParaRPr lang="en-ID" sz="2300" b="1" dirty="0">
              <a:latin typeface="Cambria" pitchFamily="18"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21</a:t>
            </a:fld>
            <a:endParaRPr lang="en-US" dirty="0">
              <a:solidFill>
                <a:prstClr val="white"/>
              </a:solidFill>
            </a:endParaRPr>
          </a:p>
        </p:txBody>
      </p:sp>
    </p:spTree>
    <p:extLst>
      <p:ext uri="{BB962C8B-B14F-4D97-AF65-F5344CB8AC3E}">
        <p14:creationId xmlns:p14="http://schemas.microsoft.com/office/powerpoint/2010/main" val="2932872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ight Arrow 24"/>
          <p:cNvSpPr/>
          <p:nvPr/>
        </p:nvSpPr>
        <p:spPr>
          <a:xfrm rot="16200000">
            <a:off x="5996487" y="1114338"/>
            <a:ext cx="408462" cy="636896"/>
          </a:xfrm>
          <a:prstGeom prst="rightArrow">
            <a:avLst/>
          </a:prstGeom>
          <a:solidFill>
            <a:schemeClr val="accent2">
              <a:lumMod val="20000"/>
              <a:lumOff val="80000"/>
            </a:schemeClr>
          </a:solidFill>
          <a:ln w="28575" cmpd="sng">
            <a:noFill/>
          </a:ln>
        </p:spPr>
        <p:style>
          <a:lnRef idx="1">
            <a:schemeClr val="dk1"/>
          </a:lnRef>
          <a:fillRef idx="2">
            <a:schemeClr val="dk1"/>
          </a:fillRef>
          <a:effectRef idx="1">
            <a:schemeClr val="dk1"/>
          </a:effectRef>
          <a:fontRef idx="minor">
            <a:schemeClr val="dk1"/>
          </a:fontRef>
        </p:style>
        <p:txBody>
          <a:bodyPr rtlCol="0" anchor="ctr"/>
          <a:lstStyle/>
          <a:p>
            <a:pPr algn="ctr"/>
            <a:endParaRPr lang="id-ID" sz="1799">
              <a:latin typeface="Cambria" panose="02040503050406030204" pitchFamily="18" charset="0"/>
            </a:endParaRPr>
          </a:p>
        </p:txBody>
      </p:sp>
      <p:sp>
        <p:nvSpPr>
          <p:cNvPr id="3" name="Title 2"/>
          <p:cNvSpPr>
            <a:spLocks noGrp="1"/>
          </p:cNvSpPr>
          <p:nvPr>
            <p:ph type="title"/>
          </p:nvPr>
        </p:nvSpPr>
        <p:spPr>
          <a:xfrm>
            <a:off x="762000" y="25401"/>
            <a:ext cx="10706099" cy="737577"/>
          </a:xfrm>
        </p:spPr>
        <p:txBody>
          <a:bodyPr>
            <a:noAutofit/>
          </a:bodyPr>
          <a:lstStyle/>
          <a:p>
            <a:r>
              <a:rPr lang="en-US" sz="2400" dirty="0" err="1">
                <a:ea typeface="Cambria" panose="02040503050406030204" pitchFamily="18" charset="0"/>
                <a:cs typeface="Arial"/>
              </a:rPr>
              <a:t>Kerangka</a:t>
            </a:r>
            <a:r>
              <a:rPr lang="en-US" sz="2400" dirty="0">
                <a:ea typeface="Cambria" panose="02040503050406030204" pitchFamily="18" charset="0"/>
                <a:cs typeface="Arial"/>
              </a:rPr>
              <a:t> Pembangunan </a:t>
            </a:r>
            <a:r>
              <a:rPr lang="en-ID" sz="2400" dirty="0" err="1">
                <a:ea typeface="Roboto" pitchFamily="2" charset="0"/>
              </a:rPr>
              <a:t>Rancangan</a:t>
            </a:r>
            <a:r>
              <a:rPr lang="en-ID" sz="2400" dirty="0">
                <a:ea typeface="Roboto" pitchFamily="2" charset="0"/>
              </a:rPr>
              <a:t> </a:t>
            </a:r>
            <a:r>
              <a:rPr lang="en-ID" sz="2400" dirty="0" err="1">
                <a:ea typeface="Roboto" pitchFamily="2" charset="0"/>
              </a:rPr>
              <a:t>Teknokratis</a:t>
            </a:r>
            <a:r>
              <a:rPr lang="en-ID" sz="2400" dirty="0">
                <a:ea typeface="Roboto" pitchFamily="2" charset="0"/>
              </a:rPr>
              <a:t> RPJMN 2020-2024 </a:t>
            </a:r>
            <a:endParaRPr lang="id-ID" sz="2400" dirty="0">
              <a:ea typeface="Cambria" panose="02040503050406030204" pitchFamily="18" charset="0"/>
              <a:cs typeface="Arial"/>
            </a:endParaRPr>
          </a:p>
        </p:txBody>
      </p:sp>
      <p:sp>
        <p:nvSpPr>
          <p:cNvPr id="10" name="Rounded Rectangle 9"/>
          <p:cNvSpPr/>
          <p:nvPr/>
        </p:nvSpPr>
        <p:spPr>
          <a:xfrm>
            <a:off x="2118916" y="1493556"/>
            <a:ext cx="9839927" cy="597406"/>
          </a:xfrm>
          <a:prstGeom prst="roundRect">
            <a:avLst>
              <a:gd name="adj" fmla="val 0"/>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182508" algn="ctr"/>
            <a:r>
              <a:rPr lang="id-ID" sz="1200" b="1" noProof="1">
                <a:solidFill>
                  <a:prstClr val="black"/>
                </a:solidFill>
                <a:latin typeface="Arial"/>
                <a:cs typeface="Arial"/>
              </a:rPr>
              <a:t>Mewujudkan masyarakat Indonesia yang mandiri, maju, adil, dan makmur melalui percepatan pembangunan di berbagai bidang dengan menekankan terbangunnya struktur perekonomian yang kokoh berlandaskan keunggulan kompetititf di berbagai wilayah yang didukung oleh SDM berkualitas dan berdaya saing</a:t>
            </a:r>
          </a:p>
        </p:txBody>
      </p:sp>
      <p:grpSp>
        <p:nvGrpSpPr>
          <p:cNvPr id="34" name="Group 33"/>
          <p:cNvGrpSpPr/>
          <p:nvPr/>
        </p:nvGrpSpPr>
        <p:grpSpPr>
          <a:xfrm>
            <a:off x="3686776" y="667082"/>
            <a:ext cx="5050879" cy="695963"/>
            <a:chOff x="3358153" y="596034"/>
            <a:chExt cx="5050879" cy="695963"/>
          </a:xfrm>
        </p:grpSpPr>
        <p:sp>
          <p:nvSpPr>
            <p:cNvPr id="9" name="Rounded Rectangle 8"/>
            <p:cNvSpPr/>
            <p:nvPr/>
          </p:nvSpPr>
          <p:spPr>
            <a:xfrm>
              <a:off x="5265347" y="756188"/>
              <a:ext cx="3143685" cy="390102"/>
            </a:xfrm>
            <a:prstGeom prst="roundRect">
              <a:avLst/>
            </a:prstGeom>
            <a:solidFill>
              <a:schemeClr val="accent6">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182508" algn="ctr"/>
              <a:r>
                <a:rPr lang="id-ID" sz="1300" b="1" dirty="0">
                  <a:latin typeface="Cambria" panose="02040503050406030204" pitchFamily="18" charset="0"/>
                </a:rPr>
                <a:t>Berdaulat, Maju, Adil Dan Makmur</a:t>
              </a:r>
            </a:p>
          </p:txBody>
        </p:sp>
        <p:sp>
          <p:nvSpPr>
            <p:cNvPr id="5" name="Rounded Rectangle 4"/>
            <p:cNvSpPr/>
            <p:nvPr/>
          </p:nvSpPr>
          <p:spPr>
            <a:xfrm>
              <a:off x="3358153" y="714400"/>
              <a:ext cx="1386625" cy="346295"/>
            </a:xfrm>
            <a:prstGeom prst="roundRect">
              <a:avLst/>
            </a:prstGeom>
            <a:solidFill>
              <a:schemeClr val="accent6">
                <a:lumMod val="75000"/>
              </a:schemeClr>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rtlCol="0" anchor="ctr"/>
            <a:lstStyle/>
            <a:p>
              <a:r>
                <a:rPr lang="id-ID" sz="1600" b="1" dirty="0">
                  <a:solidFill>
                    <a:srgbClr val="FFFFFF"/>
                  </a:solidFill>
                  <a:latin typeface="Cambria" panose="02040503050406030204" pitchFamily="18" charset="0"/>
                </a:rPr>
                <a:t>VISI 2045</a:t>
              </a:r>
            </a:p>
          </p:txBody>
        </p:sp>
        <p:grpSp>
          <p:nvGrpSpPr>
            <p:cNvPr id="17" name="Group 16"/>
            <p:cNvGrpSpPr/>
            <p:nvPr/>
          </p:nvGrpSpPr>
          <p:grpSpPr>
            <a:xfrm>
              <a:off x="4421589" y="596034"/>
              <a:ext cx="1114839" cy="695963"/>
              <a:chOff x="3783443" y="951615"/>
              <a:chExt cx="1115129" cy="696144"/>
            </a:xfrm>
          </p:grpSpPr>
          <p:sp>
            <p:nvSpPr>
              <p:cNvPr id="16" name="Oval 15"/>
              <p:cNvSpPr/>
              <p:nvPr/>
            </p:nvSpPr>
            <p:spPr>
              <a:xfrm>
                <a:off x="3816125" y="958188"/>
                <a:ext cx="1082447" cy="689571"/>
              </a:xfrm>
              <a:prstGeom prst="ellipse">
                <a:avLst/>
              </a:prstGeom>
              <a:solidFill>
                <a:schemeClr val="accent6">
                  <a:lumMod val="60000"/>
                  <a:lumOff val="4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sz="1799">
                  <a:latin typeface="Cambria" panose="02040503050406030204" pitchFamily="18" charset="0"/>
                </a:endParaRPr>
              </a:p>
            </p:txBody>
          </p:sp>
          <p:grpSp>
            <p:nvGrpSpPr>
              <p:cNvPr id="15" name="Group 14"/>
              <p:cNvGrpSpPr/>
              <p:nvPr/>
            </p:nvGrpSpPr>
            <p:grpSpPr>
              <a:xfrm>
                <a:off x="3783443" y="951615"/>
                <a:ext cx="1008250" cy="649105"/>
                <a:chOff x="3908622" y="976502"/>
                <a:chExt cx="1169557" cy="752953"/>
              </a:xfrm>
            </p:grpSpPr>
            <p:sp>
              <p:nvSpPr>
                <p:cNvPr id="14" name="Oval 13"/>
                <p:cNvSpPr/>
                <p:nvPr/>
              </p:nvSpPr>
              <p:spPr>
                <a:xfrm>
                  <a:off x="3908622" y="976502"/>
                  <a:ext cx="1169557" cy="75295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d-ID" sz="1799">
                    <a:latin typeface="Cambria" panose="02040503050406030204" pitchFamily="18" charset="0"/>
                  </a:endParaRPr>
                </a:p>
              </p:txBody>
            </p:sp>
            <p:pic>
              <p:nvPicPr>
                <p:cNvPr id="13" name="Picture 12"/>
                <p:cNvPicPr>
                  <a:picLocks noChangeAspect="1"/>
                </p:cNvPicPr>
                <p:nvPr/>
              </p:nvPicPr>
              <p:blipFill rotWithShape="1">
                <a:blip r:embed="rId3" cstate="print"/>
                <a:srcRect l="20223" t="43571" r="63572" b="39286"/>
                <a:stretch/>
              </p:blipFill>
              <p:spPr>
                <a:xfrm>
                  <a:off x="4082808" y="1098479"/>
                  <a:ext cx="832757" cy="495525"/>
                </a:xfrm>
                <a:prstGeom prst="rect">
                  <a:avLst/>
                </a:prstGeom>
              </p:spPr>
            </p:pic>
          </p:grpSp>
        </p:grpSp>
      </p:grpSp>
      <p:sp>
        <p:nvSpPr>
          <p:cNvPr id="144" name="Rounded Rectangle 143"/>
          <p:cNvSpPr/>
          <p:nvPr/>
        </p:nvSpPr>
        <p:spPr>
          <a:xfrm>
            <a:off x="254948" y="4663177"/>
            <a:ext cx="11649244" cy="391972"/>
          </a:xfrm>
          <a:prstGeom prst="roundRect">
            <a:avLst/>
          </a:prstGeom>
          <a:noFill/>
          <a:ln w="28575" cmpd="sng">
            <a:solidFill>
              <a:srgbClr val="ED7D31"/>
            </a:solidFill>
          </a:ln>
          <a:effectLst/>
          <a:scene3d>
            <a:camera prst="orthographicFront">
              <a:rot lat="0" lon="0" rev="0"/>
            </a:camera>
            <a:lightRig rig="contrasting" dir="t">
              <a:rot lat="0" lon="0" rev="7800000"/>
            </a:lightRig>
          </a:scene3d>
          <a:sp3d/>
        </p:spPr>
        <p:style>
          <a:lnRef idx="1">
            <a:schemeClr val="accent4"/>
          </a:lnRef>
          <a:fillRef idx="2">
            <a:schemeClr val="accent4"/>
          </a:fillRef>
          <a:effectRef idx="1">
            <a:schemeClr val="accent4"/>
          </a:effectRef>
          <a:fontRef idx="minor">
            <a:schemeClr val="dk1"/>
          </a:fontRef>
        </p:style>
        <p:txBody>
          <a:bodyPr rtlCol="0" anchor="ctr"/>
          <a:lstStyle/>
          <a:p>
            <a:pPr indent="901429"/>
            <a:r>
              <a:rPr lang="id-ID" sz="1200" b="1" i="1" dirty="0">
                <a:solidFill>
                  <a:schemeClr val="tx1"/>
                </a:solidFill>
                <a:latin typeface="Arial"/>
                <a:cs typeface="Arial"/>
              </a:rPr>
              <a:t>Development Constraints </a:t>
            </a:r>
            <a:r>
              <a:rPr lang="id-ID" sz="1200" b="1" dirty="0">
                <a:solidFill>
                  <a:schemeClr val="tx1"/>
                </a:solidFill>
                <a:latin typeface="Arial"/>
                <a:cs typeface="Arial"/>
              </a:rPr>
              <a:t>:</a:t>
            </a:r>
          </a:p>
        </p:txBody>
      </p:sp>
      <p:sp>
        <p:nvSpPr>
          <p:cNvPr id="145" name="Rounded Rectangle 144"/>
          <p:cNvSpPr/>
          <p:nvPr/>
        </p:nvSpPr>
        <p:spPr>
          <a:xfrm>
            <a:off x="4328143" y="4738362"/>
            <a:ext cx="3098204" cy="249233"/>
          </a:xfrm>
          <a:prstGeom prst="roundRect">
            <a:avLst/>
          </a:prstGeom>
          <a:solidFill>
            <a:schemeClr val="bg1">
              <a:lumMod val="85000"/>
            </a:schemeClr>
          </a:solidFill>
          <a:ln w="28575" cmpd="sng">
            <a:noFill/>
          </a:ln>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en-US" sz="1200" b="1" dirty="0" err="1">
                <a:solidFill>
                  <a:schemeClr val="tx1"/>
                </a:solidFill>
                <a:latin typeface="Arial"/>
                <a:cs typeface="Arial"/>
              </a:rPr>
              <a:t>Kondisi</a:t>
            </a:r>
            <a:r>
              <a:rPr lang="en-US" sz="1200" b="1" dirty="0">
                <a:solidFill>
                  <a:schemeClr val="tx1"/>
                </a:solidFill>
                <a:latin typeface="Arial"/>
                <a:cs typeface="Arial"/>
              </a:rPr>
              <a:t> </a:t>
            </a:r>
            <a:r>
              <a:rPr lang="en-US" sz="1200" b="1" dirty="0" err="1">
                <a:solidFill>
                  <a:schemeClr val="tx1"/>
                </a:solidFill>
                <a:latin typeface="Arial"/>
                <a:cs typeface="Arial"/>
              </a:rPr>
              <a:t>Investasi</a:t>
            </a:r>
            <a:endParaRPr lang="id-ID" sz="1200" b="1" dirty="0">
              <a:solidFill>
                <a:schemeClr val="tx1"/>
              </a:solidFill>
              <a:latin typeface="Arial"/>
              <a:cs typeface="Arial"/>
            </a:endParaRPr>
          </a:p>
        </p:txBody>
      </p:sp>
      <p:sp>
        <p:nvSpPr>
          <p:cNvPr id="146" name="Rounded Rectangle 145"/>
          <p:cNvSpPr/>
          <p:nvPr/>
        </p:nvSpPr>
        <p:spPr>
          <a:xfrm>
            <a:off x="8244614" y="4738233"/>
            <a:ext cx="3098204" cy="249233"/>
          </a:xfrm>
          <a:prstGeom prst="roundRect">
            <a:avLst/>
          </a:prstGeom>
          <a:solidFill>
            <a:schemeClr val="bg1">
              <a:lumMod val="85000"/>
            </a:schemeClr>
          </a:solidFill>
          <a:ln w="28575" cmpd="sng">
            <a:noFill/>
          </a:ln>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id-ID" sz="1200" b="1" dirty="0">
                <a:solidFill>
                  <a:schemeClr val="tx1"/>
                </a:solidFill>
                <a:effectLst/>
                <a:latin typeface="Arial"/>
                <a:cs typeface="Arial"/>
              </a:rPr>
              <a:t>Kondisi SDA</a:t>
            </a:r>
          </a:p>
        </p:txBody>
      </p:sp>
      <p:sp>
        <p:nvSpPr>
          <p:cNvPr id="7" name="Rectangle 6"/>
          <p:cNvSpPr/>
          <p:nvPr/>
        </p:nvSpPr>
        <p:spPr>
          <a:xfrm>
            <a:off x="1483260" y="1500814"/>
            <a:ext cx="586116" cy="58611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p:cNvSpPr/>
          <p:nvPr/>
        </p:nvSpPr>
        <p:spPr>
          <a:xfrm>
            <a:off x="239799" y="1500814"/>
            <a:ext cx="1190113" cy="58611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Picture 8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9737" y="1547903"/>
            <a:ext cx="531864" cy="579770"/>
          </a:xfrm>
          <a:prstGeom prst="rect">
            <a:avLst/>
          </a:prstGeom>
        </p:spPr>
      </p:pic>
      <p:sp>
        <p:nvSpPr>
          <p:cNvPr id="87" name="TextBox 86"/>
          <p:cNvSpPr txBox="1"/>
          <p:nvPr/>
        </p:nvSpPr>
        <p:spPr>
          <a:xfrm rot="20625691">
            <a:off x="1554086" y="1652631"/>
            <a:ext cx="466673" cy="215388"/>
          </a:xfrm>
          <a:prstGeom prst="rect">
            <a:avLst/>
          </a:prstGeom>
          <a:noFill/>
        </p:spPr>
        <p:txBody>
          <a:bodyPr wrap="none" rtlCol="0">
            <a:spAutoFit/>
          </a:bodyPr>
          <a:lstStyle/>
          <a:p>
            <a:r>
              <a:rPr lang="id-ID" sz="800" dirty="0">
                <a:solidFill>
                  <a:schemeClr val="bg1"/>
                </a:solidFill>
                <a:latin typeface="Cambria" panose="02040503050406030204" pitchFamily="18" charset="0"/>
              </a:rPr>
              <a:t>RPJPN</a:t>
            </a:r>
          </a:p>
        </p:txBody>
      </p:sp>
      <p:sp>
        <p:nvSpPr>
          <p:cNvPr id="8" name="Rectangle 7"/>
          <p:cNvSpPr/>
          <p:nvPr/>
        </p:nvSpPr>
        <p:spPr>
          <a:xfrm>
            <a:off x="248679" y="1610315"/>
            <a:ext cx="1172351" cy="338554"/>
          </a:xfrm>
          <a:prstGeom prst="rect">
            <a:avLst/>
          </a:prstGeom>
        </p:spPr>
        <p:txBody>
          <a:bodyPr wrap="square">
            <a:spAutoFit/>
          </a:bodyPr>
          <a:lstStyle/>
          <a:p>
            <a:pPr algn="ctr"/>
            <a:r>
              <a:rPr lang="id-ID" sz="1600" b="1" dirty="0">
                <a:solidFill>
                  <a:srgbClr val="000000"/>
                </a:solidFill>
                <a:latin typeface="Arial"/>
                <a:cs typeface="Arial"/>
              </a:rPr>
              <a:t>2020-2024</a:t>
            </a:r>
          </a:p>
        </p:txBody>
      </p:sp>
      <p:sp>
        <p:nvSpPr>
          <p:cNvPr id="165" name="Rounded Rectangle 164"/>
          <p:cNvSpPr/>
          <p:nvPr/>
        </p:nvSpPr>
        <p:spPr>
          <a:xfrm>
            <a:off x="2122665" y="2173103"/>
            <a:ext cx="9831756" cy="347781"/>
          </a:xfrm>
          <a:prstGeom prst="roundRect">
            <a:avLst>
              <a:gd name="adj" fmla="val 0"/>
            </a:avLst>
          </a:prstGeom>
          <a:solidFill>
            <a:schemeClr val="accent5">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182508" algn="ctr"/>
            <a:r>
              <a:rPr lang="en-US" sz="1400" b="1" noProof="1">
                <a:solidFill>
                  <a:schemeClr val="tx1"/>
                </a:solidFill>
                <a:latin typeface="Arial"/>
                <a:cs typeface="Arial"/>
              </a:rPr>
              <a:t>Indonesia Berpenghasilan Menengah-Tinggi yang Sejahtera, Adil, dan Berkesinambungan</a:t>
            </a:r>
            <a:endParaRPr lang="id-ID" sz="1400" b="1" noProof="1">
              <a:solidFill>
                <a:schemeClr val="tx1"/>
              </a:solidFill>
              <a:latin typeface="Arial"/>
              <a:cs typeface="Arial"/>
            </a:endParaRPr>
          </a:p>
        </p:txBody>
      </p:sp>
      <p:sp>
        <p:nvSpPr>
          <p:cNvPr id="89" name="Rectangle 88"/>
          <p:cNvSpPr/>
          <p:nvPr/>
        </p:nvSpPr>
        <p:spPr>
          <a:xfrm>
            <a:off x="1483260" y="2166853"/>
            <a:ext cx="586116" cy="359479"/>
          </a:xfrm>
          <a:prstGeom prst="rect">
            <a:avLst/>
          </a:prstGeom>
          <a:solidFill>
            <a:srgbClr val="8FAA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239799" y="2166853"/>
            <a:ext cx="1190113" cy="359479"/>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a:off x="248679" y="2199177"/>
            <a:ext cx="1172351" cy="207643"/>
          </a:xfrm>
          <a:prstGeom prst="rect">
            <a:avLst/>
          </a:prstGeom>
          <a:solidFill>
            <a:schemeClr val="accent1">
              <a:lumMod val="60000"/>
              <a:lumOff val="40000"/>
            </a:schemeClr>
          </a:solidFill>
        </p:spPr>
        <p:txBody>
          <a:bodyPr wrap="square">
            <a:spAutoFit/>
          </a:bodyPr>
          <a:lstStyle/>
          <a:p>
            <a:pPr algn="ctr"/>
            <a:r>
              <a:rPr lang="id-ID" sz="1600" b="1" dirty="0">
                <a:solidFill>
                  <a:srgbClr val="000000"/>
                </a:solidFill>
                <a:latin typeface="Arial"/>
                <a:cs typeface="Arial"/>
              </a:rPr>
              <a:t>TEMA</a:t>
            </a:r>
          </a:p>
        </p:txBody>
      </p:sp>
      <p:sp>
        <p:nvSpPr>
          <p:cNvPr id="173" name="Rounded Rectangle 70">
            <a:extLst>
              <a:ext uri="{FF2B5EF4-FFF2-40B4-BE49-F238E27FC236}">
                <a16:creationId xmlns:a16="http://schemas.microsoft.com/office/drawing/2014/main" id="{A4BB1FD2-D74E-4742-BD6A-FCC0DDC0DD06}"/>
              </a:ext>
            </a:extLst>
          </p:cNvPr>
          <p:cNvSpPr/>
          <p:nvPr/>
        </p:nvSpPr>
        <p:spPr>
          <a:xfrm>
            <a:off x="250046" y="5162844"/>
            <a:ext cx="11708798" cy="268748"/>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200" b="1" dirty="0">
                <a:solidFill>
                  <a:schemeClr val="tx1"/>
                </a:solidFill>
                <a:latin typeface="Arial" panose="020B0604020202020204" pitchFamily="34" charset="0"/>
                <a:cs typeface="Arial" panose="020B0604020202020204" pitchFamily="34" charset="0"/>
              </a:rPr>
              <a:t>PENGARUSUTAMAAN</a:t>
            </a:r>
          </a:p>
        </p:txBody>
      </p:sp>
      <p:sp>
        <p:nvSpPr>
          <p:cNvPr id="184" name="Rounded Rectangle 153">
            <a:extLst>
              <a:ext uri="{FF2B5EF4-FFF2-40B4-BE49-F238E27FC236}">
                <a16:creationId xmlns:a16="http://schemas.microsoft.com/office/drawing/2014/main" id="{3A158679-DB7B-4111-901A-C4DD1442D05C}"/>
              </a:ext>
            </a:extLst>
          </p:cNvPr>
          <p:cNvSpPr/>
          <p:nvPr/>
        </p:nvSpPr>
        <p:spPr>
          <a:xfrm>
            <a:off x="250046" y="6146304"/>
            <a:ext cx="11708798" cy="434663"/>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4"/>
          </a:lnRef>
          <a:fillRef idx="2">
            <a:schemeClr val="accent4"/>
          </a:fillRef>
          <a:effectRef idx="1">
            <a:schemeClr val="accent4"/>
          </a:effectRef>
          <a:fontRef idx="minor">
            <a:schemeClr val="dk1"/>
          </a:fontRef>
        </p:style>
        <p:txBody>
          <a:bodyPr rtlCol="0" anchor="ctr"/>
          <a:lstStyle/>
          <a:p>
            <a:pPr indent="531813"/>
            <a:r>
              <a:rPr lang="id-ID" sz="1200" b="1" dirty="0">
                <a:solidFill>
                  <a:schemeClr val="tx1"/>
                </a:solidFill>
                <a:latin typeface="Arial" panose="020B0604020202020204" pitchFamily="34" charset="0"/>
                <a:cs typeface="Arial" panose="020B0604020202020204" pitchFamily="34" charset="0"/>
              </a:rPr>
              <a:t>Kaidah Pembangunan :</a:t>
            </a:r>
          </a:p>
        </p:txBody>
      </p:sp>
      <p:sp>
        <p:nvSpPr>
          <p:cNvPr id="185" name="Rounded Rectangle 154">
            <a:extLst>
              <a:ext uri="{FF2B5EF4-FFF2-40B4-BE49-F238E27FC236}">
                <a16:creationId xmlns:a16="http://schemas.microsoft.com/office/drawing/2014/main" id="{B8D20819-F639-4C9E-B184-D2EE4DAA7625}"/>
              </a:ext>
            </a:extLst>
          </p:cNvPr>
          <p:cNvSpPr/>
          <p:nvPr/>
        </p:nvSpPr>
        <p:spPr>
          <a:xfrm>
            <a:off x="3305114" y="6240823"/>
            <a:ext cx="2348619" cy="276378"/>
          </a:xfrm>
          <a:prstGeom prst="roundRect">
            <a:avLst/>
          </a:prstGeom>
          <a:solidFill>
            <a:srgbClr val="E7E8FF"/>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Membangun Kemandirian</a:t>
            </a:r>
          </a:p>
        </p:txBody>
      </p:sp>
      <p:sp>
        <p:nvSpPr>
          <p:cNvPr id="186" name="Rounded Rectangle 155">
            <a:extLst>
              <a:ext uri="{FF2B5EF4-FFF2-40B4-BE49-F238E27FC236}">
                <a16:creationId xmlns:a16="http://schemas.microsoft.com/office/drawing/2014/main" id="{EF15ABD4-15C5-47EF-A15B-644118BB695C}"/>
              </a:ext>
            </a:extLst>
          </p:cNvPr>
          <p:cNvSpPr/>
          <p:nvPr/>
        </p:nvSpPr>
        <p:spPr>
          <a:xfrm>
            <a:off x="9166967" y="6240823"/>
            <a:ext cx="2348619" cy="276378"/>
          </a:xfrm>
          <a:prstGeom prst="roundRect">
            <a:avLst/>
          </a:prstGeom>
          <a:solidFill>
            <a:srgbClr val="E7E8FF"/>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Menjaga Keberlanjutan</a:t>
            </a:r>
          </a:p>
        </p:txBody>
      </p:sp>
      <p:sp>
        <p:nvSpPr>
          <p:cNvPr id="187" name="Rounded Rectangle 156">
            <a:extLst>
              <a:ext uri="{FF2B5EF4-FFF2-40B4-BE49-F238E27FC236}">
                <a16:creationId xmlns:a16="http://schemas.microsoft.com/office/drawing/2014/main" id="{FC966886-4E70-42BA-9111-9056969A9F2C}"/>
              </a:ext>
            </a:extLst>
          </p:cNvPr>
          <p:cNvSpPr/>
          <p:nvPr/>
        </p:nvSpPr>
        <p:spPr>
          <a:xfrm>
            <a:off x="6234891" y="6242850"/>
            <a:ext cx="2348619" cy="276378"/>
          </a:xfrm>
          <a:prstGeom prst="roundRect">
            <a:avLst/>
          </a:prstGeom>
          <a:solidFill>
            <a:srgbClr val="E7E8FF"/>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Menjamin Keadilan</a:t>
            </a:r>
          </a:p>
        </p:txBody>
      </p:sp>
      <p:grpSp>
        <p:nvGrpSpPr>
          <p:cNvPr id="24" name="Group 23">
            <a:extLst>
              <a:ext uri="{FF2B5EF4-FFF2-40B4-BE49-F238E27FC236}">
                <a16:creationId xmlns:a16="http://schemas.microsoft.com/office/drawing/2014/main" id="{9FC86C44-B06A-4421-95DF-245B8EA8DD14}"/>
              </a:ext>
            </a:extLst>
          </p:cNvPr>
          <p:cNvGrpSpPr/>
          <p:nvPr/>
        </p:nvGrpSpPr>
        <p:grpSpPr>
          <a:xfrm>
            <a:off x="239799" y="5525903"/>
            <a:ext cx="11699652" cy="511855"/>
            <a:chOff x="239799" y="5973839"/>
            <a:chExt cx="11983590" cy="511855"/>
          </a:xfrm>
        </p:grpSpPr>
        <p:sp>
          <p:nvSpPr>
            <p:cNvPr id="174" name="Rounded Rectangle 96">
              <a:extLst>
                <a:ext uri="{FF2B5EF4-FFF2-40B4-BE49-F238E27FC236}">
                  <a16:creationId xmlns:a16="http://schemas.microsoft.com/office/drawing/2014/main" id="{EFC655EA-495C-4178-9A5D-46E2895E0655}"/>
                </a:ext>
              </a:extLst>
            </p:cNvPr>
            <p:cNvSpPr/>
            <p:nvPr/>
          </p:nvSpPr>
          <p:spPr>
            <a:xfrm>
              <a:off x="5574585" y="6060120"/>
              <a:ext cx="1723884" cy="399761"/>
            </a:xfrm>
            <a:prstGeom prst="roundRect">
              <a:avLst/>
            </a:prstGeom>
            <a:solidFill>
              <a:srgbClr val="E2E2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err="1">
                  <a:solidFill>
                    <a:schemeClr val="tx1"/>
                  </a:solidFill>
                  <a:latin typeface="Arial" panose="020B0604020202020204" pitchFamily="34" charset="0"/>
                  <a:cs typeface="Arial" panose="020B0604020202020204" pitchFamily="34" charset="0"/>
                </a:rPr>
                <a:t>Kerentanan</a:t>
              </a:r>
              <a:r>
                <a:rPr lang="en-US" sz="1100" b="1" dirty="0">
                  <a:solidFill>
                    <a:schemeClr val="tx1"/>
                  </a:solidFill>
                  <a:latin typeface="Arial" panose="020B0604020202020204" pitchFamily="34" charset="0"/>
                  <a:cs typeface="Arial" panose="020B0604020202020204" pitchFamily="34" charset="0"/>
                </a:rPr>
                <a:t> </a:t>
              </a:r>
              <a:br>
                <a:rPr lang="en-US" sz="1100" b="1" dirty="0">
                  <a:solidFill>
                    <a:schemeClr val="tx1"/>
                  </a:solidFill>
                  <a:latin typeface="Arial" panose="020B0604020202020204" pitchFamily="34" charset="0"/>
                  <a:cs typeface="Arial" panose="020B0604020202020204" pitchFamily="34" charset="0"/>
                </a:rPr>
              </a:br>
              <a:r>
                <a:rPr lang="en-US" sz="1100" b="1" dirty="0" err="1">
                  <a:solidFill>
                    <a:schemeClr val="tx1"/>
                  </a:solidFill>
                  <a:latin typeface="Arial" panose="020B0604020202020204" pitchFamily="34" charset="0"/>
                  <a:cs typeface="Arial" panose="020B0604020202020204" pitchFamily="34" charset="0"/>
                </a:rPr>
                <a:t>Bencana</a:t>
              </a:r>
              <a:endParaRPr lang="id-ID" sz="1100" b="1" dirty="0">
                <a:solidFill>
                  <a:schemeClr val="tx1"/>
                </a:solidFill>
                <a:latin typeface="Arial" panose="020B0604020202020204" pitchFamily="34" charset="0"/>
                <a:cs typeface="Arial" panose="020B0604020202020204" pitchFamily="34" charset="0"/>
              </a:endParaRPr>
            </a:p>
          </p:txBody>
        </p:sp>
        <p:sp>
          <p:nvSpPr>
            <p:cNvPr id="175" name="Oval 174">
              <a:extLst>
                <a:ext uri="{FF2B5EF4-FFF2-40B4-BE49-F238E27FC236}">
                  <a16:creationId xmlns:a16="http://schemas.microsoft.com/office/drawing/2014/main" id="{487749E1-4379-4120-9F93-6DA5F44E7F4D}"/>
                </a:ext>
              </a:extLst>
            </p:cNvPr>
            <p:cNvSpPr/>
            <p:nvPr/>
          </p:nvSpPr>
          <p:spPr>
            <a:xfrm>
              <a:off x="5206898" y="6018755"/>
              <a:ext cx="466939" cy="466939"/>
            </a:xfrm>
            <a:prstGeom prst="ellipse">
              <a:avLst/>
            </a:prstGeom>
            <a:solidFill>
              <a:schemeClr val="bg1"/>
            </a:solidFill>
            <a:ln w="28575">
              <a:solidFill>
                <a:srgbClr val="FF0066"/>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latin typeface="Arial" panose="020B0604020202020204" pitchFamily="34" charset="0"/>
                <a:cs typeface="Arial" panose="020B0604020202020204" pitchFamily="34" charset="0"/>
              </a:endParaRPr>
            </a:p>
          </p:txBody>
        </p:sp>
        <p:sp>
          <p:nvSpPr>
            <p:cNvPr id="176" name="Rounded Rectangle 92">
              <a:extLst>
                <a:ext uri="{FF2B5EF4-FFF2-40B4-BE49-F238E27FC236}">
                  <a16:creationId xmlns:a16="http://schemas.microsoft.com/office/drawing/2014/main" id="{B4B58332-02F7-4F08-9134-819EB99B31CE}"/>
                </a:ext>
              </a:extLst>
            </p:cNvPr>
            <p:cNvSpPr/>
            <p:nvPr/>
          </p:nvSpPr>
          <p:spPr>
            <a:xfrm>
              <a:off x="3097710" y="6050340"/>
              <a:ext cx="1824451" cy="399761"/>
            </a:xfrm>
            <a:prstGeom prst="roundRect">
              <a:avLst/>
            </a:prstGeom>
            <a:solidFill>
              <a:srgbClr val="E2E2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Tata Kelola </a:t>
              </a:r>
              <a:br>
                <a:rPr lang="en-ID" sz="1100" b="1" dirty="0">
                  <a:solidFill>
                    <a:schemeClr val="tx1"/>
                  </a:solidFill>
                  <a:latin typeface="Arial" panose="020B0604020202020204" pitchFamily="34" charset="0"/>
                  <a:cs typeface="Arial" panose="020B0604020202020204" pitchFamily="34" charset="0"/>
                </a:rPr>
              </a:br>
              <a:r>
                <a:rPr lang="id-ID" sz="1100" b="1" dirty="0">
                  <a:solidFill>
                    <a:schemeClr val="tx1"/>
                  </a:solidFill>
                  <a:latin typeface="Arial" panose="020B0604020202020204" pitchFamily="34" charset="0"/>
                  <a:cs typeface="Arial" panose="020B0604020202020204" pitchFamily="34" charset="0"/>
                </a:rPr>
                <a:t>(</a:t>
              </a:r>
              <a:r>
                <a:rPr lang="id-ID" sz="1100" b="1" i="1" dirty="0">
                  <a:solidFill>
                    <a:schemeClr val="tx1"/>
                  </a:solidFill>
                  <a:latin typeface="Arial" panose="020B0604020202020204" pitchFamily="34" charset="0"/>
                  <a:cs typeface="Arial" panose="020B0604020202020204" pitchFamily="34" charset="0"/>
                </a:rPr>
                <a:t>Governance</a:t>
              </a:r>
              <a:r>
                <a:rPr lang="id-ID" sz="1100" b="1" dirty="0">
                  <a:solidFill>
                    <a:schemeClr val="tx1"/>
                  </a:solidFill>
                  <a:latin typeface="Arial" panose="020B0604020202020204" pitchFamily="34" charset="0"/>
                  <a:cs typeface="Arial" panose="020B0604020202020204" pitchFamily="34" charset="0"/>
                </a:rPr>
                <a:t>)</a:t>
              </a:r>
            </a:p>
          </p:txBody>
        </p:sp>
        <p:sp>
          <p:nvSpPr>
            <p:cNvPr id="177" name="Oval 176">
              <a:extLst>
                <a:ext uri="{FF2B5EF4-FFF2-40B4-BE49-F238E27FC236}">
                  <a16:creationId xmlns:a16="http://schemas.microsoft.com/office/drawing/2014/main" id="{BA6D1E60-9134-4718-9074-61079C95FE22}"/>
                </a:ext>
              </a:extLst>
            </p:cNvPr>
            <p:cNvSpPr/>
            <p:nvPr/>
          </p:nvSpPr>
          <p:spPr>
            <a:xfrm>
              <a:off x="2714346" y="6001135"/>
              <a:ext cx="466939" cy="466939"/>
            </a:xfrm>
            <a:prstGeom prst="ellipse">
              <a:avLst/>
            </a:prstGeom>
            <a:solidFill>
              <a:schemeClr val="bg1"/>
            </a:solidFill>
            <a:ln w="28575">
              <a:solidFill>
                <a:srgbClr val="FF0066"/>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latin typeface="Arial" panose="020B0604020202020204" pitchFamily="34" charset="0"/>
                <a:cs typeface="Arial" panose="020B0604020202020204" pitchFamily="34" charset="0"/>
              </a:endParaRPr>
            </a:p>
          </p:txBody>
        </p:sp>
        <p:sp>
          <p:nvSpPr>
            <p:cNvPr id="178" name="Rounded Rectangle 88">
              <a:extLst>
                <a:ext uri="{FF2B5EF4-FFF2-40B4-BE49-F238E27FC236}">
                  <a16:creationId xmlns:a16="http://schemas.microsoft.com/office/drawing/2014/main" id="{55D073EE-4338-4685-9013-73A3E8D28006}"/>
                </a:ext>
              </a:extLst>
            </p:cNvPr>
            <p:cNvSpPr/>
            <p:nvPr/>
          </p:nvSpPr>
          <p:spPr>
            <a:xfrm>
              <a:off x="647896" y="6030400"/>
              <a:ext cx="1788800" cy="399761"/>
            </a:xfrm>
            <a:prstGeom prst="roundRect">
              <a:avLst/>
            </a:prstGeom>
            <a:solidFill>
              <a:srgbClr val="E2E2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Kesetaraan </a:t>
              </a:r>
              <a:br>
                <a:rPr lang="en-ID" sz="1100" b="1" dirty="0">
                  <a:solidFill>
                    <a:schemeClr val="tx1"/>
                  </a:solidFill>
                  <a:latin typeface="Arial" panose="020B0604020202020204" pitchFamily="34" charset="0"/>
                  <a:cs typeface="Arial" panose="020B0604020202020204" pitchFamily="34" charset="0"/>
                </a:rPr>
              </a:br>
              <a:r>
                <a:rPr lang="id-ID" sz="1100" b="1" dirty="0">
                  <a:solidFill>
                    <a:schemeClr val="tx1"/>
                  </a:solidFill>
                  <a:latin typeface="Arial" panose="020B0604020202020204" pitchFamily="34" charset="0"/>
                  <a:cs typeface="Arial" panose="020B0604020202020204" pitchFamily="34" charset="0"/>
                </a:rPr>
                <a:t>Gender</a:t>
              </a:r>
            </a:p>
          </p:txBody>
        </p:sp>
        <p:sp>
          <p:nvSpPr>
            <p:cNvPr id="179" name="Oval 178">
              <a:extLst>
                <a:ext uri="{FF2B5EF4-FFF2-40B4-BE49-F238E27FC236}">
                  <a16:creationId xmlns:a16="http://schemas.microsoft.com/office/drawing/2014/main" id="{56697F6A-4643-4110-BC9B-E65044FDBB60}"/>
                </a:ext>
              </a:extLst>
            </p:cNvPr>
            <p:cNvSpPr/>
            <p:nvPr/>
          </p:nvSpPr>
          <p:spPr>
            <a:xfrm>
              <a:off x="239799" y="5973839"/>
              <a:ext cx="466939" cy="466939"/>
            </a:xfrm>
            <a:prstGeom prst="ellipse">
              <a:avLst/>
            </a:prstGeom>
            <a:solidFill>
              <a:schemeClr val="bg1"/>
            </a:solidFill>
            <a:ln w="28575">
              <a:solidFill>
                <a:srgbClr val="FF478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180" name="Rounded Rectangle 100">
              <a:extLst>
                <a:ext uri="{FF2B5EF4-FFF2-40B4-BE49-F238E27FC236}">
                  <a16:creationId xmlns:a16="http://schemas.microsoft.com/office/drawing/2014/main" id="{AE2B0C4C-5C65-46F0-B02A-D8A255E7219D}"/>
                </a:ext>
              </a:extLst>
            </p:cNvPr>
            <p:cNvSpPr/>
            <p:nvPr/>
          </p:nvSpPr>
          <p:spPr>
            <a:xfrm>
              <a:off x="7947618" y="6034250"/>
              <a:ext cx="1791785" cy="399761"/>
            </a:xfrm>
            <a:prstGeom prst="roundRect">
              <a:avLst/>
            </a:prstGeom>
            <a:solidFill>
              <a:srgbClr val="E2E2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Perubahan </a:t>
              </a:r>
              <a:br>
                <a:rPr lang="en-ID" sz="1100" b="1" dirty="0">
                  <a:solidFill>
                    <a:schemeClr val="tx1"/>
                  </a:solidFill>
                  <a:latin typeface="Arial" panose="020B0604020202020204" pitchFamily="34" charset="0"/>
                  <a:cs typeface="Arial" panose="020B0604020202020204" pitchFamily="34" charset="0"/>
                </a:rPr>
              </a:br>
              <a:r>
                <a:rPr lang="id-ID" sz="1100" b="1" dirty="0">
                  <a:solidFill>
                    <a:schemeClr val="tx1"/>
                  </a:solidFill>
                  <a:latin typeface="Arial" panose="020B0604020202020204" pitchFamily="34" charset="0"/>
                  <a:cs typeface="Arial" panose="020B0604020202020204" pitchFamily="34" charset="0"/>
                </a:rPr>
                <a:t>Iklim</a:t>
              </a:r>
            </a:p>
          </p:txBody>
        </p:sp>
        <p:sp>
          <p:nvSpPr>
            <p:cNvPr id="181" name="Oval 180">
              <a:extLst>
                <a:ext uri="{FF2B5EF4-FFF2-40B4-BE49-F238E27FC236}">
                  <a16:creationId xmlns:a16="http://schemas.microsoft.com/office/drawing/2014/main" id="{93689695-9EFA-4FB2-B74E-293B94ACC699}"/>
                </a:ext>
              </a:extLst>
            </p:cNvPr>
            <p:cNvSpPr/>
            <p:nvPr/>
          </p:nvSpPr>
          <p:spPr>
            <a:xfrm>
              <a:off x="7562025" y="6001061"/>
              <a:ext cx="466939" cy="466939"/>
            </a:xfrm>
            <a:prstGeom prst="ellipse">
              <a:avLst/>
            </a:prstGeom>
            <a:solidFill>
              <a:schemeClr val="bg1"/>
            </a:solidFill>
            <a:ln w="28575">
              <a:solidFill>
                <a:srgbClr val="FF0066"/>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latin typeface="Arial" panose="020B0604020202020204" pitchFamily="34" charset="0"/>
                <a:cs typeface="Arial" panose="020B0604020202020204" pitchFamily="34" charset="0"/>
              </a:endParaRPr>
            </a:p>
          </p:txBody>
        </p:sp>
        <p:sp>
          <p:nvSpPr>
            <p:cNvPr id="188" name="Rounded Rectangle 116">
              <a:extLst>
                <a:ext uri="{FF2B5EF4-FFF2-40B4-BE49-F238E27FC236}">
                  <a16:creationId xmlns:a16="http://schemas.microsoft.com/office/drawing/2014/main" id="{B3978F19-39D7-4B5A-91AF-4E47631B3AD9}"/>
                </a:ext>
              </a:extLst>
            </p:cNvPr>
            <p:cNvSpPr/>
            <p:nvPr/>
          </p:nvSpPr>
          <p:spPr>
            <a:xfrm>
              <a:off x="10398938" y="6035582"/>
              <a:ext cx="1824451" cy="399761"/>
            </a:xfrm>
            <a:prstGeom prst="roundRect">
              <a:avLst/>
            </a:prstGeom>
            <a:solidFill>
              <a:srgbClr val="E2E2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100" b="1" dirty="0">
                  <a:solidFill>
                    <a:schemeClr val="tx1"/>
                  </a:solidFill>
                  <a:latin typeface="Arial" panose="020B0604020202020204" pitchFamily="34" charset="0"/>
                  <a:cs typeface="Arial" panose="020B0604020202020204" pitchFamily="34" charset="0"/>
                </a:rPr>
                <a:t>Modal Sosial </a:t>
              </a:r>
              <a:br>
                <a:rPr lang="en-ID" sz="1100" b="1" dirty="0">
                  <a:solidFill>
                    <a:schemeClr val="tx1"/>
                  </a:solidFill>
                  <a:latin typeface="Arial" panose="020B0604020202020204" pitchFamily="34" charset="0"/>
                  <a:cs typeface="Arial" panose="020B0604020202020204" pitchFamily="34" charset="0"/>
                </a:rPr>
              </a:br>
              <a:r>
                <a:rPr lang="id-ID" sz="1100" b="1" dirty="0">
                  <a:solidFill>
                    <a:schemeClr val="tx1"/>
                  </a:solidFill>
                  <a:latin typeface="Arial" panose="020B0604020202020204" pitchFamily="34" charset="0"/>
                  <a:cs typeface="Arial" panose="020B0604020202020204" pitchFamily="34" charset="0"/>
                </a:rPr>
                <a:t>dan Budaya</a:t>
              </a:r>
            </a:p>
          </p:txBody>
        </p:sp>
        <p:sp>
          <p:nvSpPr>
            <p:cNvPr id="189" name="Oval 188">
              <a:extLst>
                <a:ext uri="{FF2B5EF4-FFF2-40B4-BE49-F238E27FC236}">
                  <a16:creationId xmlns:a16="http://schemas.microsoft.com/office/drawing/2014/main" id="{BA518F2A-CF66-40D7-B890-3B6E2E927564}"/>
                </a:ext>
              </a:extLst>
            </p:cNvPr>
            <p:cNvSpPr/>
            <p:nvPr/>
          </p:nvSpPr>
          <p:spPr>
            <a:xfrm>
              <a:off x="10008555" y="6001062"/>
              <a:ext cx="466939" cy="466939"/>
            </a:xfrm>
            <a:prstGeom prst="ellipse">
              <a:avLst/>
            </a:prstGeom>
            <a:solidFill>
              <a:schemeClr val="bg1"/>
            </a:solidFill>
            <a:ln w="28575">
              <a:solidFill>
                <a:srgbClr val="FF0066"/>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latin typeface="Arial" panose="020B0604020202020204" pitchFamily="34" charset="0"/>
                <a:cs typeface="Arial" panose="020B0604020202020204" pitchFamily="34" charset="0"/>
              </a:endParaRPr>
            </a:p>
          </p:txBody>
        </p:sp>
        <p:pic>
          <p:nvPicPr>
            <p:cNvPr id="190" name="Picture 6" descr="C:\Users\IRAI\Documents\IRAI\RAMDAN\KERJAAN\BAPPENAS\SEPTEMBER\icon\6066-200.png">
              <a:extLst>
                <a:ext uri="{FF2B5EF4-FFF2-40B4-BE49-F238E27FC236}">
                  <a16:creationId xmlns:a16="http://schemas.microsoft.com/office/drawing/2014/main" id="{3B1162A3-CAD4-4D3F-BC72-663F3FFAC9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6164" y="6055338"/>
              <a:ext cx="371732" cy="371732"/>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8" descr="C:\Users\IRAI\Documents\IRAI\RAMDAN\KERJAAN\BAPPENAS\SEPTEMBER\icon\terzi-partners-corporate-governance-icon.png">
              <a:extLst>
                <a:ext uri="{FF2B5EF4-FFF2-40B4-BE49-F238E27FC236}">
                  <a16:creationId xmlns:a16="http://schemas.microsoft.com/office/drawing/2014/main" id="{74D11203-E247-4430-B14F-C58C79F2F1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79118" y="6061583"/>
              <a:ext cx="337394" cy="337394"/>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9" descr="C:\Users\IRAI\Documents\IRAI\RAMDAN\KERJAAN\BAPPENAS\SEPTEMBER\icon\shelter-for-families.png">
              <a:extLst>
                <a:ext uri="{FF2B5EF4-FFF2-40B4-BE49-F238E27FC236}">
                  <a16:creationId xmlns:a16="http://schemas.microsoft.com/office/drawing/2014/main" id="{8BFD1A73-FE78-4099-81FB-73703B0E8B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49822" y="6053613"/>
              <a:ext cx="373458" cy="373458"/>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10" descr="C:\Users\IRAI\Documents\IRAI\RAMDAN\KERJAAN\BAPPENAS\SEPTEMBER\icon\1030201-200.png">
              <a:extLst>
                <a:ext uri="{FF2B5EF4-FFF2-40B4-BE49-F238E27FC236}">
                  <a16:creationId xmlns:a16="http://schemas.microsoft.com/office/drawing/2014/main" id="{6FF892EF-D1A1-4963-91E2-48B4A452FA0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8041" y="6045872"/>
              <a:ext cx="394906" cy="394906"/>
            </a:xfrm>
            <a:prstGeom prst="rect">
              <a:avLst/>
            </a:prstGeom>
            <a:noFill/>
            <a:extLst>
              <a:ext uri="{909E8E84-426E-40DD-AFC4-6F175D3DCCD1}">
                <a14:hiddenFill xmlns:a14="http://schemas.microsoft.com/office/drawing/2010/main">
                  <a:solidFill>
                    <a:srgbClr val="FFFFFF"/>
                  </a:solidFill>
                </a14:hiddenFill>
              </a:ext>
            </a:extLst>
          </p:spPr>
        </p:pic>
      </p:grpSp>
      <p:sp>
        <p:nvSpPr>
          <p:cNvPr id="195" name="Slide Number Placeholder 1">
            <a:extLst>
              <a:ext uri="{FF2B5EF4-FFF2-40B4-BE49-F238E27FC236}">
                <a16:creationId xmlns:a16="http://schemas.microsoft.com/office/drawing/2014/main" id="{8F3DDBC3-A0F0-4623-AF8F-40BA8615B70A}"/>
              </a:ext>
            </a:extLst>
          </p:cNvPr>
          <p:cNvSpPr txBox="1">
            <a:spLocks/>
          </p:cNvSpPr>
          <p:nvPr/>
        </p:nvSpPr>
        <p:spPr>
          <a:xfrm>
            <a:off x="11663629" y="6659195"/>
            <a:ext cx="484827" cy="198805"/>
          </a:xfrm>
          <a:prstGeom prst="rect">
            <a:avLst/>
          </a:prstGeom>
        </p:spPr>
        <p:txBody>
          <a:bodyPr vert="horz" lIns="91440" tIns="45720" rIns="91440" bIns="45720" rtlCol="0" anchor="ctr"/>
          <a:lstStyle>
            <a:defPPr>
              <a:defRPr lang="en-US"/>
            </a:defPPr>
            <a:lvl1pPr marL="0" algn="r" defTabSz="914400" rtl="0" eaLnBrk="1" latinLnBrk="0" hangingPunct="1">
              <a:defRPr sz="1051"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2C646E-8A71-4229-9321-274B093DFD02}" type="slidenum">
              <a:rPr lang="en-US" smtClean="0">
                <a:solidFill>
                  <a:prstClr val="white"/>
                </a:solidFill>
              </a:rPr>
              <a:pPr/>
              <a:t>22</a:t>
            </a:fld>
            <a:endParaRPr lang="en-US" dirty="0">
              <a:solidFill>
                <a:prstClr val="white"/>
              </a:solidFill>
            </a:endParaRPr>
          </a:p>
        </p:txBody>
      </p:sp>
      <p:sp>
        <p:nvSpPr>
          <p:cNvPr id="127" name="Rounded Rectangle 126"/>
          <p:cNvSpPr/>
          <p:nvPr/>
        </p:nvSpPr>
        <p:spPr>
          <a:xfrm>
            <a:off x="2893856" y="3821902"/>
            <a:ext cx="2027735" cy="205758"/>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900" b="1" dirty="0">
                <a:solidFill>
                  <a:schemeClr val="tx1"/>
                </a:solidFill>
                <a:latin typeface="Arial" panose="020B0604020202020204" pitchFamily="34" charset="0"/>
                <a:cs typeface="Arial" panose="020B0604020202020204" pitchFamily="34" charset="0"/>
              </a:rPr>
              <a:t>Pariwisata</a:t>
            </a:r>
            <a:r>
              <a:rPr lang="en-US" sz="900" b="1" dirty="0">
                <a:solidFill>
                  <a:schemeClr val="tx1"/>
                </a:solidFill>
                <a:latin typeface="Arial" panose="020B0604020202020204" pitchFamily="34" charset="0"/>
                <a:cs typeface="Arial" panose="020B0604020202020204" pitchFamily="34" charset="0"/>
              </a:rPr>
              <a:t>, E</a:t>
            </a:r>
            <a:r>
              <a:rPr lang="id-ID" sz="900" b="1" dirty="0">
                <a:solidFill>
                  <a:schemeClr val="tx1"/>
                </a:solidFill>
                <a:latin typeface="Arial" panose="020B0604020202020204" pitchFamily="34" charset="0"/>
                <a:cs typeface="Arial" panose="020B0604020202020204" pitchFamily="34" charset="0"/>
              </a:rPr>
              <a:t>konomi Kreatif</a:t>
            </a:r>
            <a:r>
              <a:rPr lang="en-US" sz="900" b="1" dirty="0">
                <a:solidFill>
                  <a:schemeClr val="tx1"/>
                </a:solidFill>
                <a:latin typeface="Arial" panose="020B0604020202020204" pitchFamily="34" charset="0"/>
                <a:cs typeface="Arial" panose="020B0604020202020204" pitchFamily="34" charset="0"/>
              </a:rPr>
              <a:t> </a:t>
            </a:r>
          </a:p>
          <a:p>
            <a:pPr algn="ctr"/>
            <a:r>
              <a:rPr lang="en-US" sz="900" b="1" dirty="0" err="1">
                <a:solidFill>
                  <a:schemeClr val="tx1"/>
                </a:solidFill>
                <a:latin typeface="Arial" panose="020B0604020202020204" pitchFamily="34" charset="0"/>
                <a:cs typeface="Arial" panose="020B0604020202020204" pitchFamily="34" charset="0"/>
              </a:rPr>
              <a:t>dan</a:t>
            </a:r>
            <a:r>
              <a:rPr lang="en-US" sz="900" b="1" dirty="0">
                <a:solidFill>
                  <a:schemeClr val="tx1"/>
                </a:solidFill>
                <a:latin typeface="Arial" panose="020B0604020202020204" pitchFamily="34" charset="0"/>
                <a:cs typeface="Arial" panose="020B0604020202020204" pitchFamily="34" charset="0"/>
              </a:rPr>
              <a:t> Digital</a:t>
            </a:r>
            <a:endParaRPr lang="id-ID" sz="900" b="1" dirty="0">
              <a:solidFill>
                <a:schemeClr val="tx1"/>
              </a:solidFill>
              <a:latin typeface="Arial" panose="020B0604020202020204" pitchFamily="34" charset="0"/>
              <a:cs typeface="Arial" panose="020B0604020202020204" pitchFamily="34" charset="0"/>
            </a:endParaRPr>
          </a:p>
        </p:txBody>
      </p:sp>
      <p:sp>
        <p:nvSpPr>
          <p:cNvPr id="129" name="Rounded Rectangle 128"/>
          <p:cNvSpPr/>
          <p:nvPr/>
        </p:nvSpPr>
        <p:spPr>
          <a:xfrm>
            <a:off x="106467" y="2818096"/>
            <a:ext cx="2237522" cy="425061"/>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4"/>
          </a:lnRef>
          <a:fillRef idx="2">
            <a:schemeClr val="accent4"/>
          </a:fillRef>
          <a:effectRef idx="1">
            <a:schemeClr val="accent4"/>
          </a:effectRef>
          <a:fontRef idx="minor">
            <a:schemeClr val="dk1"/>
          </a:fontRef>
        </p:style>
        <p:txBody>
          <a:bodyPr rtlCol="0" anchor="ctr"/>
          <a:lstStyle/>
          <a:p>
            <a:pPr marL="361950" algn="ctr"/>
            <a:r>
              <a:rPr lang="id-ID" sz="1100" b="1" dirty="0">
                <a:latin typeface="Arial" panose="020B0604020202020204" pitchFamily="34" charset="0"/>
                <a:cs typeface="Arial" panose="020B0604020202020204" pitchFamily="34" charset="0"/>
              </a:rPr>
              <a:t>PEMBANGUNAN MANUSIA</a:t>
            </a:r>
          </a:p>
        </p:txBody>
      </p:sp>
      <p:sp>
        <p:nvSpPr>
          <p:cNvPr id="131" name="Rounded Rectangle 130"/>
          <p:cNvSpPr/>
          <p:nvPr/>
        </p:nvSpPr>
        <p:spPr>
          <a:xfrm>
            <a:off x="5106075" y="2818096"/>
            <a:ext cx="1926704" cy="425061"/>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6"/>
          </a:lnRef>
          <a:fillRef idx="2">
            <a:schemeClr val="accent6"/>
          </a:fillRef>
          <a:effectRef idx="1">
            <a:schemeClr val="accent6"/>
          </a:effectRef>
          <a:fontRef idx="minor">
            <a:schemeClr val="dk1"/>
          </a:fontRef>
        </p:style>
        <p:txBody>
          <a:bodyPr rtlCol="0" anchor="ctr"/>
          <a:lstStyle/>
          <a:p>
            <a:pPr marL="357188" algn="ctr"/>
            <a:r>
              <a:rPr lang="id-ID" sz="1100" b="1" dirty="0">
                <a:latin typeface="Arial" panose="020B0604020202020204" pitchFamily="34" charset="0"/>
                <a:cs typeface="Arial" panose="020B0604020202020204" pitchFamily="34" charset="0"/>
              </a:rPr>
              <a:t>PEMBANGUNAN KEWILAYAHAN</a:t>
            </a:r>
          </a:p>
        </p:txBody>
      </p:sp>
      <p:sp>
        <p:nvSpPr>
          <p:cNvPr id="137" name="Rounded Rectangle 136"/>
          <p:cNvSpPr/>
          <p:nvPr/>
        </p:nvSpPr>
        <p:spPr>
          <a:xfrm>
            <a:off x="2527378" y="2818096"/>
            <a:ext cx="2394213" cy="425061"/>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5"/>
          </a:lnRef>
          <a:fillRef idx="2">
            <a:schemeClr val="accent5"/>
          </a:fillRef>
          <a:effectRef idx="1">
            <a:schemeClr val="accent5"/>
          </a:effectRef>
          <a:fontRef idx="minor">
            <a:schemeClr val="dk1"/>
          </a:fontRef>
        </p:style>
        <p:txBody>
          <a:bodyPr rtlCol="0" anchor="ctr"/>
          <a:lstStyle/>
          <a:p>
            <a:pPr marL="446088" algn="ctr"/>
            <a:r>
              <a:rPr lang="id-ID" sz="1100" b="1" dirty="0">
                <a:latin typeface="Arial" panose="020B0604020202020204" pitchFamily="34" charset="0"/>
                <a:cs typeface="Arial" panose="020B0604020202020204" pitchFamily="34" charset="0"/>
              </a:rPr>
              <a:t>PEMBANGUNAN </a:t>
            </a:r>
            <a:r>
              <a:rPr lang="en-US" sz="1100" b="1" dirty="0">
                <a:solidFill>
                  <a:schemeClr val="tx1"/>
                </a:solidFill>
                <a:latin typeface="Arial" panose="020B0604020202020204" pitchFamily="34" charset="0"/>
                <a:cs typeface="Arial" panose="020B0604020202020204" pitchFamily="34" charset="0"/>
              </a:rPr>
              <a:t>EKONOMI</a:t>
            </a:r>
            <a:endParaRPr lang="id-ID" sz="1100" b="1" dirty="0">
              <a:solidFill>
                <a:schemeClr val="tx1"/>
              </a:solidFill>
              <a:latin typeface="Arial" panose="020B0604020202020204" pitchFamily="34" charset="0"/>
              <a:cs typeface="Arial" panose="020B0604020202020204" pitchFamily="34" charset="0"/>
            </a:endParaRPr>
          </a:p>
        </p:txBody>
      </p:sp>
      <p:sp>
        <p:nvSpPr>
          <p:cNvPr id="138" name="Rounded Rectangle 137"/>
          <p:cNvSpPr/>
          <p:nvPr/>
        </p:nvSpPr>
        <p:spPr>
          <a:xfrm>
            <a:off x="382957" y="3331880"/>
            <a:ext cx="1961031" cy="399761"/>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err="1">
                <a:solidFill>
                  <a:schemeClr val="tx1"/>
                </a:solidFill>
                <a:latin typeface="Arial" panose="020B0604020202020204" pitchFamily="34" charset="0"/>
                <a:cs typeface="Arial" panose="020B0604020202020204" pitchFamily="34" charset="0"/>
              </a:rPr>
              <a:t>Pelayanan</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Dasar</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dan</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Perlindungan</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Sosial</a:t>
            </a:r>
            <a:endParaRPr lang="en-US" sz="1000" b="1" dirty="0">
              <a:solidFill>
                <a:schemeClr val="tx1"/>
              </a:solidFill>
              <a:latin typeface="Arial" panose="020B0604020202020204" pitchFamily="34" charset="0"/>
              <a:cs typeface="Arial" panose="020B0604020202020204" pitchFamily="34" charset="0"/>
            </a:endParaRPr>
          </a:p>
        </p:txBody>
      </p:sp>
      <p:sp>
        <p:nvSpPr>
          <p:cNvPr id="141" name="Rounded Rectangle 140"/>
          <p:cNvSpPr/>
          <p:nvPr/>
        </p:nvSpPr>
        <p:spPr>
          <a:xfrm>
            <a:off x="121248" y="2830620"/>
            <a:ext cx="429426" cy="409858"/>
          </a:xfrm>
          <a:prstGeom prst="roundRect">
            <a:avLst/>
          </a:prstGeom>
          <a:solidFill>
            <a:schemeClr val="tx2">
              <a:lumMod val="20000"/>
              <a:lumOff val="80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147" name="Rounded Rectangle 146"/>
          <p:cNvSpPr/>
          <p:nvPr/>
        </p:nvSpPr>
        <p:spPr>
          <a:xfrm>
            <a:off x="2893856" y="3318921"/>
            <a:ext cx="2027735" cy="205758"/>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Pangan</a:t>
            </a:r>
          </a:p>
        </p:txBody>
      </p:sp>
      <p:sp>
        <p:nvSpPr>
          <p:cNvPr id="148" name="Rounded Rectangle 147"/>
          <p:cNvSpPr/>
          <p:nvPr/>
        </p:nvSpPr>
        <p:spPr>
          <a:xfrm>
            <a:off x="2533755" y="2825244"/>
            <a:ext cx="426995" cy="406671"/>
          </a:xfrm>
          <a:prstGeom prst="roundRect">
            <a:avLst/>
          </a:prstGeom>
          <a:solidFill>
            <a:schemeClr val="tx2">
              <a:lumMod val="20000"/>
              <a:lumOff val="80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Arial" panose="020B0604020202020204" pitchFamily="34" charset="0"/>
              <a:cs typeface="Arial" panose="020B0604020202020204" pitchFamily="34" charset="0"/>
            </a:endParaRPr>
          </a:p>
        </p:txBody>
      </p:sp>
      <p:sp>
        <p:nvSpPr>
          <p:cNvPr id="151" name="Right Arrow 150"/>
          <p:cNvSpPr/>
          <p:nvPr/>
        </p:nvSpPr>
        <p:spPr>
          <a:xfrm rot="16200000">
            <a:off x="1195129" y="2510330"/>
            <a:ext cx="295780" cy="314983"/>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159" name="Right Arrow 158"/>
          <p:cNvSpPr/>
          <p:nvPr/>
        </p:nvSpPr>
        <p:spPr>
          <a:xfrm rot="16200000">
            <a:off x="3732201" y="2525705"/>
            <a:ext cx="295779" cy="314984"/>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163" name="Right Arrow 162"/>
          <p:cNvSpPr/>
          <p:nvPr/>
        </p:nvSpPr>
        <p:spPr>
          <a:xfrm rot="16200000">
            <a:off x="8078162" y="2509772"/>
            <a:ext cx="295779" cy="314983"/>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164" name="Rounded Rectangle 163"/>
          <p:cNvSpPr/>
          <p:nvPr/>
        </p:nvSpPr>
        <p:spPr>
          <a:xfrm>
            <a:off x="5448576" y="3306969"/>
            <a:ext cx="1584203" cy="289270"/>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Sentra-Sentra Pertumbuhan</a:t>
            </a:r>
          </a:p>
        </p:txBody>
      </p:sp>
      <p:sp>
        <p:nvSpPr>
          <p:cNvPr id="166" name="Rounded Rectangle 165"/>
          <p:cNvSpPr/>
          <p:nvPr/>
        </p:nvSpPr>
        <p:spPr>
          <a:xfrm>
            <a:off x="5118152" y="2826889"/>
            <a:ext cx="434566" cy="398087"/>
          </a:xfrm>
          <a:prstGeom prst="roundRect">
            <a:avLst/>
          </a:prstGeom>
          <a:solidFill>
            <a:schemeClr val="tx2">
              <a:lumMod val="20000"/>
              <a:lumOff val="80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Arial" panose="020B0604020202020204" pitchFamily="34" charset="0"/>
              <a:cs typeface="Arial" panose="020B0604020202020204" pitchFamily="34" charset="0"/>
            </a:endParaRPr>
          </a:p>
        </p:txBody>
      </p:sp>
      <p:sp>
        <p:nvSpPr>
          <p:cNvPr id="182" name="Rounded Rectangle 181"/>
          <p:cNvSpPr/>
          <p:nvPr/>
        </p:nvSpPr>
        <p:spPr>
          <a:xfrm>
            <a:off x="382957" y="3803129"/>
            <a:ext cx="1964571" cy="399761"/>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SDM </a:t>
            </a:r>
            <a:r>
              <a:rPr lang="en-US" sz="1000" b="1" dirty="0" err="1">
                <a:solidFill>
                  <a:schemeClr val="tx1"/>
                </a:solidFill>
                <a:latin typeface="Arial" panose="020B0604020202020204" pitchFamily="34" charset="0"/>
                <a:cs typeface="Arial" panose="020B0604020202020204" pitchFamily="34" charset="0"/>
              </a:rPr>
              <a:t>Berkualitas</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dan</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Berdaya</a:t>
            </a:r>
            <a:r>
              <a:rPr lang="en-US" sz="1000" b="1" dirty="0">
                <a:solidFill>
                  <a:schemeClr val="tx1"/>
                </a:solidFill>
                <a:latin typeface="Arial" panose="020B0604020202020204" pitchFamily="34" charset="0"/>
                <a:cs typeface="Arial" panose="020B0604020202020204" pitchFamily="34" charset="0"/>
              </a:rPr>
              <a:t> </a:t>
            </a:r>
            <a:r>
              <a:rPr lang="en-US" sz="1000" b="1" dirty="0" err="1">
                <a:solidFill>
                  <a:schemeClr val="tx1"/>
                </a:solidFill>
                <a:latin typeface="Arial" panose="020B0604020202020204" pitchFamily="34" charset="0"/>
                <a:cs typeface="Arial" panose="020B0604020202020204" pitchFamily="34" charset="0"/>
              </a:rPr>
              <a:t>Saing</a:t>
            </a:r>
            <a:endParaRPr lang="en-US" sz="1000" b="1" dirty="0">
              <a:solidFill>
                <a:schemeClr val="tx1"/>
              </a:solidFill>
              <a:latin typeface="Arial" panose="020B0604020202020204" pitchFamily="34" charset="0"/>
              <a:cs typeface="Arial" panose="020B0604020202020204" pitchFamily="34" charset="0"/>
            </a:endParaRPr>
          </a:p>
        </p:txBody>
      </p:sp>
      <p:sp>
        <p:nvSpPr>
          <p:cNvPr id="183" name="Rounded Rectangle 182"/>
          <p:cNvSpPr/>
          <p:nvPr/>
        </p:nvSpPr>
        <p:spPr>
          <a:xfrm>
            <a:off x="7217263" y="2818096"/>
            <a:ext cx="1841540" cy="425061"/>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6"/>
          </a:lnRef>
          <a:fillRef idx="2">
            <a:schemeClr val="accent6"/>
          </a:fillRef>
          <a:effectRef idx="1">
            <a:schemeClr val="accent6"/>
          </a:effectRef>
          <a:fontRef idx="minor">
            <a:schemeClr val="dk1"/>
          </a:fontRef>
        </p:style>
        <p:txBody>
          <a:bodyPr rtlCol="0" anchor="ctr"/>
          <a:lstStyle/>
          <a:p>
            <a:pPr marL="358775" algn="ctr"/>
            <a:r>
              <a:rPr lang="id-ID" sz="1100" b="1" dirty="0">
                <a:latin typeface="Arial" panose="020B0604020202020204" pitchFamily="34" charset="0"/>
                <a:cs typeface="Arial" panose="020B0604020202020204" pitchFamily="34" charset="0"/>
              </a:rPr>
              <a:t>PEMBANGUNAN INFRASTRUKTUR</a:t>
            </a:r>
          </a:p>
        </p:txBody>
      </p:sp>
      <p:sp>
        <p:nvSpPr>
          <p:cNvPr id="196" name="Rounded Rectangle 195"/>
          <p:cNvSpPr/>
          <p:nvPr/>
        </p:nvSpPr>
        <p:spPr>
          <a:xfrm>
            <a:off x="7687741" y="3306969"/>
            <a:ext cx="1371061" cy="21770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Transportasi</a:t>
            </a:r>
          </a:p>
        </p:txBody>
      </p:sp>
      <p:sp>
        <p:nvSpPr>
          <p:cNvPr id="197" name="Rounded Rectangle 196"/>
          <p:cNvSpPr/>
          <p:nvPr/>
        </p:nvSpPr>
        <p:spPr>
          <a:xfrm>
            <a:off x="7223322" y="2834770"/>
            <a:ext cx="423847" cy="404536"/>
          </a:xfrm>
          <a:prstGeom prst="roundRect">
            <a:avLst/>
          </a:prstGeom>
          <a:solidFill>
            <a:schemeClr val="tx2">
              <a:lumMod val="20000"/>
              <a:lumOff val="80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Arial" panose="020B0604020202020204" pitchFamily="34" charset="0"/>
              <a:cs typeface="Arial" panose="020B0604020202020204" pitchFamily="34" charset="0"/>
            </a:endParaRPr>
          </a:p>
        </p:txBody>
      </p:sp>
      <p:sp>
        <p:nvSpPr>
          <p:cNvPr id="198" name="Rounded Rectangle 197"/>
          <p:cNvSpPr/>
          <p:nvPr/>
        </p:nvSpPr>
        <p:spPr>
          <a:xfrm>
            <a:off x="7690354" y="3561785"/>
            <a:ext cx="1371061" cy="186526"/>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Telekomunikasi</a:t>
            </a:r>
          </a:p>
        </p:txBody>
      </p:sp>
      <p:sp>
        <p:nvSpPr>
          <p:cNvPr id="199" name="Rounded Rectangle 198"/>
          <p:cNvSpPr/>
          <p:nvPr/>
        </p:nvSpPr>
        <p:spPr>
          <a:xfrm>
            <a:off x="9258871" y="2818096"/>
            <a:ext cx="2803743" cy="425061"/>
          </a:xfrm>
          <a:prstGeom prst="roundRect">
            <a:avLst/>
          </a:prstGeom>
          <a:solidFill>
            <a:srgbClr val="8FAADC"/>
          </a:solidFill>
          <a:ln>
            <a:noFill/>
          </a:ln>
          <a:effectLst/>
          <a:scene3d>
            <a:camera prst="orthographicFront">
              <a:rot lat="0" lon="0" rev="0"/>
            </a:camera>
            <a:lightRig rig="contrasting" dir="t">
              <a:rot lat="0" lon="0" rev="7800000"/>
            </a:lightRig>
          </a:scene3d>
          <a:sp3d>
            <a:bevelT w="139700" h="139700"/>
          </a:sp3d>
        </p:spPr>
        <p:style>
          <a:lnRef idx="1">
            <a:schemeClr val="accent6"/>
          </a:lnRef>
          <a:fillRef idx="2">
            <a:schemeClr val="accent6"/>
          </a:fillRef>
          <a:effectRef idx="1">
            <a:schemeClr val="accent6"/>
          </a:effectRef>
          <a:fontRef idx="minor">
            <a:schemeClr val="dk1"/>
          </a:fontRef>
        </p:style>
        <p:txBody>
          <a:bodyPr rtlCol="0" anchor="ctr"/>
          <a:lstStyle/>
          <a:p>
            <a:pPr marL="358775" algn="ctr"/>
            <a:endParaRPr lang="id-ID" sz="1100" b="1" dirty="0">
              <a:latin typeface="Arial" panose="020B0604020202020204" pitchFamily="34" charset="0"/>
              <a:cs typeface="Arial" panose="020B0604020202020204" pitchFamily="34" charset="0"/>
            </a:endParaRPr>
          </a:p>
        </p:txBody>
      </p:sp>
      <p:sp>
        <p:nvSpPr>
          <p:cNvPr id="200" name="Rounded Rectangle 199"/>
          <p:cNvSpPr/>
          <p:nvPr/>
        </p:nvSpPr>
        <p:spPr>
          <a:xfrm>
            <a:off x="9731129" y="3316728"/>
            <a:ext cx="2326449" cy="24582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Hukum dan Regulasi</a:t>
            </a:r>
          </a:p>
        </p:txBody>
      </p:sp>
      <p:sp>
        <p:nvSpPr>
          <p:cNvPr id="201" name="Rounded Rectangle 200"/>
          <p:cNvSpPr/>
          <p:nvPr/>
        </p:nvSpPr>
        <p:spPr>
          <a:xfrm>
            <a:off x="9721603" y="3616115"/>
            <a:ext cx="2326449" cy="24582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Pertahanan dan Keamanan</a:t>
            </a:r>
          </a:p>
        </p:txBody>
      </p:sp>
      <p:sp>
        <p:nvSpPr>
          <p:cNvPr id="202" name="Rounded Rectangle 201"/>
          <p:cNvSpPr/>
          <p:nvPr/>
        </p:nvSpPr>
        <p:spPr>
          <a:xfrm>
            <a:off x="9731129" y="3919911"/>
            <a:ext cx="2326449" cy="24582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Politik</a:t>
            </a:r>
          </a:p>
        </p:txBody>
      </p:sp>
      <p:sp>
        <p:nvSpPr>
          <p:cNvPr id="203" name="Right Arrow 202"/>
          <p:cNvSpPr/>
          <p:nvPr/>
        </p:nvSpPr>
        <p:spPr>
          <a:xfrm rot="16200000">
            <a:off x="10605017" y="2509775"/>
            <a:ext cx="295779" cy="314977"/>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204" name="Right Arrow 203"/>
          <p:cNvSpPr/>
          <p:nvPr/>
        </p:nvSpPr>
        <p:spPr>
          <a:xfrm rot="16200000">
            <a:off x="6031431" y="2516159"/>
            <a:ext cx="295779" cy="314983"/>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205" name="Rounded Rectangle 204"/>
          <p:cNvSpPr/>
          <p:nvPr/>
        </p:nvSpPr>
        <p:spPr>
          <a:xfrm>
            <a:off x="104325" y="3329952"/>
            <a:ext cx="244393" cy="399761"/>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1</a:t>
            </a:r>
          </a:p>
        </p:txBody>
      </p:sp>
      <p:sp>
        <p:nvSpPr>
          <p:cNvPr id="206" name="Rounded Rectangle 205"/>
          <p:cNvSpPr/>
          <p:nvPr/>
        </p:nvSpPr>
        <p:spPr>
          <a:xfrm>
            <a:off x="104325" y="3796416"/>
            <a:ext cx="244393" cy="399761"/>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2</a:t>
            </a:r>
          </a:p>
        </p:txBody>
      </p:sp>
      <p:sp>
        <p:nvSpPr>
          <p:cNvPr id="207" name="Rounded Rectangle 206"/>
          <p:cNvSpPr/>
          <p:nvPr/>
        </p:nvSpPr>
        <p:spPr>
          <a:xfrm>
            <a:off x="2524229" y="3318921"/>
            <a:ext cx="336688" cy="20575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1</a:t>
            </a:r>
          </a:p>
        </p:txBody>
      </p:sp>
      <p:sp>
        <p:nvSpPr>
          <p:cNvPr id="208" name="Rounded Rectangle 207"/>
          <p:cNvSpPr/>
          <p:nvPr/>
        </p:nvSpPr>
        <p:spPr>
          <a:xfrm>
            <a:off x="2893856" y="3570992"/>
            <a:ext cx="2027735" cy="205758"/>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Energi</a:t>
            </a:r>
          </a:p>
        </p:txBody>
      </p:sp>
      <p:sp>
        <p:nvSpPr>
          <p:cNvPr id="209" name="Rounded Rectangle 208"/>
          <p:cNvSpPr/>
          <p:nvPr/>
        </p:nvSpPr>
        <p:spPr>
          <a:xfrm>
            <a:off x="2524229" y="3570992"/>
            <a:ext cx="336688" cy="20575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2</a:t>
            </a:r>
          </a:p>
        </p:txBody>
      </p:sp>
      <p:sp>
        <p:nvSpPr>
          <p:cNvPr id="210" name="Rounded Rectangle 209"/>
          <p:cNvSpPr/>
          <p:nvPr/>
        </p:nvSpPr>
        <p:spPr>
          <a:xfrm>
            <a:off x="2524229" y="3821902"/>
            <a:ext cx="336688" cy="20575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3</a:t>
            </a:r>
          </a:p>
        </p:txBody>
      </p:sp>
      <p:sp>
        <p:nvSpPr>
          <p:cNvPr id="211" name="Rounded Rectangle 210"/>
          <p:cNvSpPr/>
          <p:nvPr/>
        </p:nvSpPr>
        <p:spPr>
          <a:xfrm>
            <a:off x="2899061" y="4066260"/>
            <a:ext cx="2027735" cy="205758"/>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Industri Manufaktur</a:t>
            </a:r>
          </a:p>
        </p:txBody>
      </p:sp>
      <p:sp>
        <p:nvSpPr>
          <p:cNvPr id="212" name="Rounded Rectangle 211"/>
          <p:cNvSpPr/>
          <p:nvPr/>
        </p:nvSpPr>
        <p:spPr>
          <a:xfrm>
            <a:off x="2529434" y="4066260"/>
            <a:ext cx="336688" cy="20575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4</a:t>
            </a:r>
          </a:p>
        </p:txBody>
      </p:sp>
      <p:sp>
        <p:nvSpPr>
          <p:cNvPr id="213" name="Rounded Rectangle 212"/>
          <p:cNvSpPr/>
          <p:nvPr/>
        </p:nvSpPr>
        <p:spPr>
          <a:xfrm>
            <a:off x="5448576" y="3646240"/>
            <a:ext cx="1584203" cy="289270"/>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Komoditas Unggulan Daerah</a:t>
            </a:r>
          </a:p>
        </p:txBody>
      </p:sp>
      <p:sp>
        <p:nvSpPr>
          <p:cNvPr id="214" name="Rounded Rectangle 213"/>
          <p:cNvSpPr/>
          <p:nvPr/>
        </p:nvSpPr>
        <p:spPr>
          <a:xfrm>
            <a:off x="5454309" y="3993521"/>
            <a:ext cx="1584203" cy="289270"/>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Pertumbuhan Perkotaan</a:t>
            </a:r>
          </a:p>
        </p:txBody>
      </p:sp>
      <p:sp>
        <p:nvSpPr>
          <p:cNvPr id="215" name="Rounded Rectangle 214"/>
          <p:cNvSpPr/>
          <p:nvPr/>
        </p:nvSpPr>
        <p:spPr>
          <a:xfrm>
            <a:off x="5100099" y="3301415"/>
            <a:ext cx="310856" cy="294822"/>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1</a:t>
            </a:r>
          </a:p>
        </p:txBody>
      </p:sp>
      <p:sp>
        <p:nvSpPr>
          <p:cNvPr id="216" name="Rounded Rectangle 215"/>
          <p:cNvSpPr/>
          <p:nvPr/>
        </p:nvSpPr>
        <p:spPr>
          <a:xfrm>
            <a:off x="5103047" y="3636567"/>
            <a:ext cx="310856" cy="305376"/>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2</a:t>
            </a:r>
          </a:p>
        </p:txBody>
      </p:sp>
      <p:sp>
        <p:nvSpPr>
          <p:cNvPr id="217" name="Rounded Rectangle 216"/>
          <p:cNvSpPr/>
          <p:nvPr/>
        </p:nvSpPr>
        <p:spPr>
          <a:xfrm>
            <a:off x="5100099" y="3987967"/>
            <a:ext cx="310856" cy="294824"/>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3</a:t>
            </a:r>
          </a:p>
        </p:txBody>
      </p:sp>
      <p:sp>
        <p:nvSpPr>
          <p:cNvPr id="218" name="Rounded Rectangle 217"/>
          <p:cNvSpPr/>
          <p:nvPr/>
        </p:nvSpPr>
        <p:spPr>
          <a:xfrm>
            <a:off x="7225866" y="3304692"/>
            <a:ext cx="424271" cy="21770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1</a:t>
            </a:r>
          </a:p>
        </p:txBody>
      </p:sp>
      <p:sp>
        <p:nvSpPr>
          <p:cNvPr id="219" name="Rounded Rectangle 218"/>
          <p:cNvSpPr/>
          <p:nvPr/>
        </p:nvSpPr>
        <p:spPr>
          <a:xfrm>
            <a:off x="7228479" y="3559508"/>
            <a:ext cx="424271" cy="186526"/>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2</a:t>
            </a:r>
          </a:p>
        </p:txBody>
      </p:sp>
      <p:sp>
        <p:nvSpPr>
          <p:cNvPr id="220" name="Rounded Rectangle 219"/>
          <p:cNvSpPr/>
          <p:nvPr/>
        </p:nvSpPr>
        <p:spPr>
          <a:xfrm>
            <a:off x="9266988" y="3316728"/>
            <a:ext cx="426195" cy="24582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1</a:t>
            </a:r>
          </a:p>
        </p:txBody>
      </p:sp>
      <p:sp>
        <p:nvSpPr>
          <p:cNvPr id="221" name="Rounded Rectangle 220"/>
          <p:cNvSpPr/>
          <p:nvPr/>
        </p:nvSpPr>
        <p:spPr>
          <a:xfrm>
            <a:off x="9257462" y="3616115"/>
            <a:ext cx="426195" cy="24582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2</a:t>
            </a:r>
          </a:p>
        </p:txBody>
      </p:sp>
      <p:sp>
        <p:nvSpPr>
          <p:cNvPr id="222" name="Rounded Rectangle 221"/>
          <p:cNvSpPr/>
          <p:nvPr/>
        </p:nvSpPr>
        <p:spPr>
          <a:xfrm>
            <a:off x="9266988" y="3919911"/>
            <a:ext cx="426195" cy="245829"/>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3</a:t>
            </a:r>
          </a:p>
        </p:txBody>
      </p:sp>
      <p:sp>
        <p:nvSpPr>
          <p:cNvPr id="223" name="Rounded Rectangle 222"/>
          <p:cNvSpPr/>
          <p:nvPr/>
        </p:nvSpPr>
        <p:spPr>
          <a:xfrm>
            <a:off x="2901333" y="4327844"/>
            <a:ext cx="2027735" cy="205758"/>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Kelautan dan Kemaritiman </a:t>
            </a:r>
          </a:p>
        </p:txBody>
      </p:sp>
      <p:sp>
        <p:nvSpPr>
          <p:cNvPr id="224" name="Rounded Rectangle 223"/>
          <p:cNvSpPr/>
          <p:nvPr/>
        </p:nvSpPr>
        <p:spPr>
          <a:xfrm>
            <a:off x="2531706" y="4327844"/>
            <a:ext cx="336688" cy="20575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5</a:t>
            </a:r>
          </a:p>
        </p:txBody>
      </p:sp>
      <p:sp>
        <p:nvSpPr>
          <p:cNvPr id="225" name="Rounded Rectangle 224"/>
          <p:cNvSpPr/>
          <p:nvPr/>
        </p:nvSpPr>
        <p:spPr>
          <a:xfrm>
            <a:off x="7700121" y="3799768"/>
            <a:ext cx="1371061" cy="240076"/>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Sumber Daya Air</a:t>
            </a:r>
          </a:p>
        </p:txBody>
      </p:sp>
      <p:sp>
        <p:nvSpPr>
          <p:cNvPr id="226" name="Rounded Rectangle 225"/>
          <p:cNvSpPr/>
          <p:nvPr/>
        </p:nvSpPr>
        <p:spPr>
          <a:xfrm>
            <a:off x="7238246" y="3797491"/>
            <a:ext cx="424271" cy="240076"/>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3</a:t>
            </a:r>
          </a:p>
        </p:txBody>
      </p:sp>
      <p:sp>
        <p:nvSpPr>
          <p:cNvPr id="227" name="Rounded Rectangle 226"/>
          <p:cNvSpPr/>
          <p:nvPr/>
        </p:nvSpPr>
        <p:spPr>
          <a:xfrm>
            <a:off x="7701970" y="4090858"/>
            <a:ext cx="1371061" cy="34720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Perumahan dan Pemukiman</a:t>
            </a:r>
          </a:p>
        </p:txBody>
      </p:sp>
      <p:sp>
        <p:nvSpPr>
          <p:cNvPr id="228" name="Rounded Rectangle 227"/>
          <p:cNvSpPr/>
          <p:nvPr/>
        </p:nvSpPr>
        <p:spPr>
          <a:xfrm>
            <a:off x="7240095" y="4088581"/>
            <a:ext cx="424271" cy="347207"/>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solidFill>
                  <a:schemeClr val="tx1"/>
                </a:solidFill>
                <a:latin typeface="Arial" panose="020B0604020202020204" pitchFamily="34" charset="0"/>
                <a:cs typeface="Arial" panose="020B0604020202020204" pitchFamily="34" charset="0"/>
              </a:rPr>
              <a:t>4</a:t>
            </a:r>
          </a:p>
        </p:txBody>
      </p:sp>
      <p:sp>
        <p:nvSpPr>
          <p:cNvPr id="229" name="Title 2"/>
          <p:cNvSpPr txBox="1">
            <a:spLocks/>
          </p:cNvSpPr>
          <p:nvPr/>
        </p:nvSpPr>
        <p:spPr>
          <a:xfrm>
            <a:off x="9166733" y="2663086"/>
            <a:ext cx="3079552" cy="737577"/>
          </a:xfrm>
          <a:prstGeom prst="rect">
            <a:avLst/>
          </a:prstGeom>
        </p:spPr>
        <p:txBody>
          <a:bodyPr vert="horz" lIns="91440" tIns="45720" rIns="91440" bIns="45720" rtlCol="0" anchor="ctr">
            <a:normAutofit/>
          </a:bodyPr>
          <a:lstStyle>
            <a:lvl1pPr algn="ctr" defTabSz="914435" rtl="0" eaLnBrk="1" latinLnBrk="0" hangingPunct="1">
              <a:lnSpc>
                <a:spcPct val="90000"/>
              </a:lnSpc>
              <a:spcBef>
                <a:spcPct val="0"/>
              </a:spcBef>
              <a:buNone/>
              <a:defRPr sz="3200" b="1" i="0" kern="1200">
                <a:solidFill>
                  <a:schemeClr val="tx1"/>
                </a:solidFill>
                <a:latin typeface="Cambria" panose="02040503050406030204" pitchFamily="18" charset="0"/>
                <a:ea typeface="+mj-ea"/>
                <a:cs typeface="+mj-cs"/>
              </a:defRPr>
            </a:lvl1pPr>
          </a:lstStyle>
          <a:p>
            <a:pPr marL="358775"/>
            <a:r>
              <a:rPr lang="id-ID" sz="1100" dirty="0">
                <a:latin typeface="Arial" panose="020B0604020202020204" pitchFamily="34" charset="0"/>
                <a:cs typeface="Arial" panose="020B0604020202020204" pitchFamily="34" charset="0"/>
              </a:rPr>
              <a:t>PEMBANGUNAN POLITIK,</a:t>
            </a:r>
            <a:r>
              <a:rPr lang="en-ID" sz="1100" dirty="0">
                <a:latin typeface="Arial" panose="020B0604020202020204" pitchFamily="34" charset="0"/>
                <a:cs typeface="Arial" panose="020B0604020202020204" pitchFamily="34" charset="0"/>
              </a:rPr>
              <a:t> H</a:t>
            </a:r>
            <a:r>
              <a:rPr lang="id-ID" sz="1100" dirty="0">
                <a:latin typeface="Arial" panose="020B0604020202020204" pitchFamily="34" charset="0"/>
                <a:cs typeface="Arial" panose="020B0604020202020204" pitchFamily="34" charset="0"/>
              </a:rPr>
              <a:t>UKUM, </a:t>
            </a:r>
            <a:br>
              <a:rPr lang="en-ID" sz="1100" dirty="0">
                <a:latin typeface="Arial" panose="020B0604020202020204" pitchFamily="34" charset="0"/>
                <a:cs typeface="Arial" panose="020B0604020202020204" pitchFamily="34" charset="0"/>
              </a:rPr>
            </a:br>
            <a:r>
              <a:rPr lang="id-ID" sz="1100" dirty="0">
                <a:latin typeface="Arial" panose="020B0604020202020204" pitchFamily="34" charset="0"/>
                <a:cs typeface="Arial" panose="020B0604020202020204" pitchFamily="34" charset="0"/>
              </a:rPr>
              <a:t>PERTAHANAN </a:t>
            </a:r>
            <a:r>
              <a:rPr lang="en-ID" sz="1100" dirty="0">
                <a:latin typeface="Arial" panose="020B0604020202020204" pitchFamily="34" charset="0"/>
                <a:cs typeface="Arial" panose="020B0604020202020204" pitchFamily="34" charset="0"/>
              </a:rPr>
              <a:t>&amp; K</a:t>
            </a:r>
            <a:r>
              <a:rPr lang="id-ID" sz="1100" dirty="0">
                <a:latin typeface="Arial" panose="020B0604020202020204" pitchFamily="34" charset="0"/>
                <a:cs typeface="Arial" panose="020B0604020202020204" pitchFamily="34" charset="0"/>
              </a:rPr>
              <a:t>EAMANAN</a:t>
            </a:r>
          </a:p>
        </p:txBody>
      </p:sp>
      <p:sp>
        <p:nvSpPr>
          <p:cNvPr id="230" name="Rounded Rectangle 229"/>
          <p:cNvSpPr/>
          <p:nvPr/>
        </p:nvSpPr>
        <p:spPr>
          <a:xfrm>
            <a:off x="9259811" y="2834770"/>
            <a:ext cx="423847" cy="404536"/>
          </a:xfrm>
          <a:prstGeom prst="roundRect">
            <a:avLst/>
          </a:prstGeom>
          <a:solidFill>
            <a:schemeClr val="tx2">
              <a:lumMod val="20000"/>
              <a:lumOff val="80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Arial" panose="020B0604020202020204" pitchFamily="34" charset="0"/>
              <a:cs typeface="Arial" panose="020B0604020202020204" pitchFamily="34" charset="0"/>
            </a:endParaRPr>
          </a:p>
        </p:txBody>
      </p:sp>
      <p:pic>
        <p:nvPicPr>
          <p:cNvPr id="231" name="Picture 14" descr="C:\Users\IRAI\Documents\IRAI\RAMDAN\KERJAAN\BAPPENAS\SEPTEMBER\icon\busines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1027" y="2871630"/>
            <a:ext cx="330815" cy="330815"/>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15" descr="C:\Users\IRAI\Documents\IRAI\RAMDAN\KERJAAN\BAPPENAS\SEPTEMBER\icon\food.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33755" y="2915096"/>
            <a:ext cx="223943" cy="223943"/>
          </a:xfrm>
          <a:prstGeom prst="rect">
            <a:avLst/>
          </a:prstGeom>
          <a:noFill/>
          <a:extLst>
            <a:ext uri="{909E8E84-426E-40DD-AFC4-6F175D3DCCD1}">
              <a14:hiddenFill xmlns:a14="http://schemas.microsoft.com/office/drawing/2010/main">
                <a:solidFill>
                  <a:srgbClr val="FFFFFF"/>
                </a:solidFill>
              </a14:hiddenFill>
            </a:ext>
          </a:extLst>
        </p:spPr>
      </p:pic>
      <p:pic>
        <p:nvPicPr>
          <p:cNvPr id="233" name="Picture 17" descr="C:\Users\IRAI\Documents\IRAI\RAMDAN\KERJAAN\BAPPENAS\SEPTEMBER\icon\img_476279.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47878" y="2883286"/>
            <a:ext cx="159715" cy="255753"/>
          </a:xfrm>
          <a:prstGeom prst="rect">
            <a:avLst/>
          </a:prstGeom>
          <a:noFill/>
          <a:extLst>
            <a:ext uri="{909E8E84-426E-40DD-AFC4-6F175D3DCCD1}">
              <a14:hiddenFill xmlns:a14="http://schemas.microsoft.com/office/drawing/2010/main">
                <a:solidFill>
                  <a:srgbClr val="FFFFFF"/>
                </a:solidFill>
              </a14:hiddenFill>
            </a:ext>
          </a:extLst>
        </p:spPr>
      </p:pic>
      <p:pic>
        <p:nvPicPr>
          <p:cNvPr id="234" name="Picture 18" descr="C:\Users\IRAI\Documents\IRAI\RAMDAN\KERJAAN\BAPPENAS\SEPTEMBER\icon\gconstruct1-15.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00424" y="2871630"/>
            <a:ext cx="290448" cy="290448"/>
          </a:xfrm>
          <a:prstGeom prst="rect">
            <a:avLst/>
          </a:prstGeom>
          <a:noFill/>
          <a:extLst>
            <a:ext uri="{909E8E84-426E-40DD-AFC4-6F175D3DCCD1}">
              <a14:hiddenFill xmlns:a14="http://schemas.microsoft.com/office/drawing/2010/main">
                <a:solidFill>
                  <a:srgbClr val="FFFFFF"/>
                </a:solidFill>
              </a14:hiddenFill>
            </a:ext>
          </a:extLst>
        </p:spPr>
      </p:pic>
      <p:pic>
        <p:nvPicPr>
          <p:cNvPr id="235" name="Picture 19" descr="C:\Users\IRAI\Documents\IRAI\RAMDAN\KERJAAN\BAPPENAS\SEPTEMBER\icon\download.pn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100000" l="0" r="100000">
                        <a14:foregroundMark x1="47500" y1="49000" x2="47500" y2="49000"/>
                      </a14:backgroundRemoval>
                    </a14:imgEffect>
                  </a14:imgLayer>
                </a14:imgProps>
              </a:ext>
              <a:ext uri="{28A0092B-C50C-407E-A947-70E740481C1C}">
                <a14:useLocalDpi xmlns:a14="http://schemas.microsoft.com/office/drawing/2010/main" val="0"/>
              </a:ext>
            </a:extLst>
          </a:blip>
          <a:srcRect/>
          <a:stretch>
            <a:fillRect/>
          </a:stretch>
        </p:blipFill>
        <p:spPr bwMode="auto">
          <a:xfrm>
            <a:off x="7250606" y="2840618"/>
            <a:ext cx="380015" cy="380015"/>
          </a:xfrm>
          <a:prstGeom prst="rect">
            <a:avLst/>
          </a:prstGeom>
          <a:noFill/>
          <a:extLst>
            <a:ext uri="{909E8E84-426E-40DD-AFC4-6F175D3DCCD1}">
              <a14:hiddenFill xmlns:a14="http://schemas.microsoft.com/office/drawing/2010/main">
                <a:solidFill>
                  <a:srgbClr val="FFFFFF"/>
                </a:solidFill>
              </a14:hiddenFill>
            </a:ext>
          </a:extLst>
        </p:spPr>
      </p:pic>
      <p:pic>
        <p:nvPicPr>
          <p:cNvPr id="236" name="Picture 20" descr="C:\Users\IRAI\Documents\IRAI\RAMDAN\KERJAAN\BAPPENAS\SEPTEMBER\icon\PropertyInsurance-512.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9317027" y="2883286"/>
            <a:ext cx="309414" cy="309414"/>
          </a:xfrm>
          <a:prstGeom prst="rect">
            <a:avLst/>
          </a:prstGeom>
          <a:noFill/>
          <a:extLst>
            <a:ext uri="{909E8E84-426E-40DD-AFC4-6F175D3DCCD1}">
              <a14:hiddenFill xmlns:a14="http://schemas.microsoft.com/office/drawing/2010/main">
                <a:solidFill>
                  <a:srgbClr val="FFFFFF"/>
                </a:solidFill>
              </a14:hiddenFill>
            </a:ext>
          </a:extLst>
        </p:spPr>
      </p:pic>
      <p:pic>
        <p:nvPicPr>
          <p:cNvPr id="237" name="Picture 13" descr="C:\Users\IRAI\Documents\IRAI\RAMDAN\KERJAAN\BAPPENAS\SEPTEMBER\icon\cooperation-11-764932.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93289" y="2171726"/>
            <a:ext cx="314181" cy="314181"/>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C:\Users\IRAI\Documents\IRAI\RAMDAN\KERJAAN\BAPPENAS\SEPTEMBER\KPU\images (1).png"/>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9859465" y="5635517"/>
            <a:ext cx="302302" cy="30230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22</a:t>
            </a:fld>
            <a:endParaRPr lang="en-US" dirty="0">
              <a:solidFill>
                <a:prstClr val="white"/>
              </a:solidFill>
            </a:endParaRPr>
          </a:p>
        </p:txBody>
      </p:sp>
    </p:spTree>
    <p:extLst>
      <p:ext uri="{BB962C8B-B14F-4D97-AF65-F5344CB8AC3E}">
        <p14:creationId xmlns:p14="http://schemas.microsoft.com/office/powerpoint/2010/main" val="2875438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95C6-C629-4539-8E7F-BFA4027321F2}"/>
              </a:ext>
            </a:extLst>
          </p:cNvPr>
          <p:cNvSpPr>
            <a:spLocks noGrp="1"/>
          </p:cNvSpPr>
          <p:nvPr>
            <p:ph type="title"/>
          </p:nvPr>
        </p:nvSpPr>
        <p:spPr>
          <a:xfrm>
            <a:off x="1340886" y="19335"/>
            <a:ext cx="9534119" cy="737577"/>
          </a:xfrm>
        </p:spPr>
        <p:txBody>
          <a:bodyPr>
            <a:normAutofit/>
          </a:bodyPr>
          <a:lstStyle/>
          <a:p>
            <a:r>
              <a:rPr lang="en-ID" sz="2800" dirty="0" err="1">
                <a:ea typeface="Cambria" panose="02040503050406030204" pitchFamily="18" charset="0"/>
              </a:rPr>
              <a:t>Proyeksi</a:t>
            </a:r>
            <a:r>
              <a:rPr lang="en-ID" sz="2800" dirty="0">
                <a:ea typeface="Cambria" panose="02040503050406030204" pitchFamily="18" charset="0"/>
              </a:rPr>
              <a:t> Target </a:t>
            </a:r>
            <a:r>
              <a:rPr lang="en-ID" sz="2800" dirty="0" err="1">
                <a:ea typeface="Cambria" panose="02040503050406030204" pitchFamily="18" charset="0"/>
              </a:rPr>
              <a:t>Indikatif</a:t>
            </a:r>
            <a:r>
              <a:rPr lang="en-ID" sz="2800" dirty="0">
                <a:ea typeface="Cambria" panose="02040503050406030204" pitchFamily="18" charset="0"/>
              </a:rPr>
              <a:t> Pembangunan 2020-2024</a:t>
            </a:r>
          </a:p>
        </p:txBody>
      </p:sp>
      <p:sp>
        <p:nvSpPr>
          <p:cNvPr id="87" name="Rectangle 86">
            <a:extLst>
              <a:ext uri="{FF2B5EF4-FFF2-40B4-BE49-F238E27FC236}">
                <a16:creationId xmlns:a16="http://schemas.microsoft.com/office/drawing/2014/main" id="{7D38DDA3-DC25-40CA-B275-0E08D4E2EC0E}"/>
              </a:ext>
            </a:extLst>
          </p:cNvPr>
          <p:cNvSpPr/>
          <p:nvPr>
            <p:custDataLst>
              <p:tags r:id="rId1"/>
            </p:custDataLst>
          </p:nvPr>
        </p:nvSpPr>
        <p:spPr>
          <a:xfrm>
            <a:off x="9918648" y="2432107"/>
            <a:ext cx="1824016" cy="4239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D" sz="1200" dirty="0">
                <a:solidFill>
                  <a:schemeClr val="tx2">
                    <a:lumMod val="75000"/>
                  </a:schemeClr>
                </a:solidFill>
                <a:latin typeface="Cambria" panose="02040503050406030204" pitchFamily="18" charset="0"/>
                <a:ea typeface="Roboto" pitchFamily="2" charset="0"/>
              </a:rPr>
              <a:t>*) </a:t>
            </a:r>
            <a:r>
              <a:rPr lang="en-ID" sz="1200" dirty="0" err="1">
                <a:solidFill>
                  <a:schemeClr val="tx2">
                    <a:lumMod val="75000"/>
                  </a:schemeClr>
                </a:solidFill>
                <a:latin typeface="Cambria" panose="02040503050406030204" pitchFamily="18" charset="0"/>
                <a:ea typeface="Roboto" pitchFamily="2" charset="0"/>
              </a:rPr>
              <a:t>Kuartal</a:t>
            </a:r>
            <a:r>
              <a:rPr lang="en-ID" sz="1200" dirty="0">
                <a:solidFill>
                  <a:schemeClr val="tx2">
                    <a:lumMod val="75000"/>
                  </a:schemeClr>
                </a:solidFill>
                <a:latin typeface="Cambria" panose="02040503050406030204" pitchFamily="18" charset="0"/>
                <a:ea typeface="Roboto" pitchFamily="2" charset="0"/>
              </a:rPr>
              <a:t> II 2018</a:t>
            </a:r>
            <a:endParaRPr lang="en-US" sz="1200" dirty="0">
              <a:solidFill>
                <a:schemeClr val="tx2">
                  <a:lumMod val="75000"/>
                </a:schemeClr>
              </a:solidFill>
              <a:latin typeface="Cambria" panose="02040503050406030204" pitchFamily="18" charset="0"/>
              <a:ea typeface="Roboto" pitchFamily="2" charset="0"/>
            </a:endParaRPr>
          </a:p>
        </p:txBody>
      </p:sp>
      <p:graphicFrame>
        <p:nvGraphicFramePr>
          <p:cNvPr id="89" name="Table 4">
            <a:extLst>
              <a:ext uri="{FF2B5EF4-FFF2-40B4-BE49-F238E27FC236}">
                <a16:creationId xmlns:a16="http://schemas.microsoft.com/office/drawing/2014/main" id="{BFB449DD-A0CF-47C1-8585-895D7C70C0E4}"/>
              </a:ext>
            </a:extLst>
          </p:cNvPr>
          <p:cNvGraphicFramePr>
            <a:graphicFrameLocks noGrp="1"/>
          </p:cNvGraphicFramePr>
          <p:nvPr>
            <p:extLst/>
          </p:nvPr>
        </p:nvGraphicFramePr>
        <p:xfrm>
          <a:off x="534148" y="2327312"/>
          <a:ext cx="9225445" cy="2472044"/>
        </p:xfrm>
        <a:graphic>
          <a:graphicData uri="http://schemas.openxmlformats.org/drawingml/2006/table">
            <a:tbl>
              <a:tblPr firstRow="1" bandRow="1">
                <a:tableStyleId>{0505E3EF-67EA-436B-97B2-0124C06EBD24}</a:tableStyleId>
              </a:tblPr>
              <a:tblGrid>
                <a:gridCol w="2604537">
                  <a:extLst>
                    <a:ext uri="{9D8B030D-6E8A-4147-A177-3AD203B41FA5}">
                      <a16:colId xmlns:a16="http://schemas.microsoft.com/office/drawing/2014/main" val="20000"/>
                    </a:ext>
                  </a:extLst>
                </a:gridCol>
                <a:gridCol w="1655227">
                  <a:extLst>
                    <a:ext uri="{9D8B030D-6E8A-4147-A177-3AD203B41FA5}">
                      <a16:colId xmlns:a16="http://schemas.microsoft.com/office/drawing/2014/main" val="20001"/>
                    </a:ext>
                  </a:extLst>
                </a:gridCol>
                <a:gridCol w="1655227">
                  <a:extLst>
                    <a:ext uri="{9D8B030D-6E8A-4147-A177-3AD203B41FA5}">
                      <a16:colId xmlns:a16="http://schemas.microsoft.com/office/drawing/2014/main" val="20002"/>
                    </a:ext>
                  </a:extLst>
                </a:gridCol>
                <a:gridCol w="1655227">
                  <a:extLst>
                    <a:ext uri="{9D8B030D-6E8A-4147-A177-3AD203B41FA5}">
                      <a16:colId xmlns:a16="http://schemas.microsoft.com/office/drawing/2014/main" val="20003"/>
                    </a:ext>
                  </a:extLst>
                </a:gridCol>
                <a:gridCol w="1655227">
                  <a:extLst>
                    <a:ext uri="{9D8B030D-6E8A-4147-A177-3AD203B41FA5}">
                      <a16:colId xmlns:a16="http://schemas.microsoft.com/office/drawing/2014/main" val="20004"/>
                    </a:ext>
                  </a:extLst>
                </a:gridCol>
              </a:tblGrid>
              <a:tr h="759099">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400" b="1" dirty="0" err="1">
                          <a:solidFill>
                            <a:schemeClr val="tx1"/>
                          </a:solidFill>
                          <a:latin typeface="Cambria" panose="02040503050406030204" pitchFamily="18" charset="0"/>
                          <a:ea typeface="Roboto" pitchFamily="2" charset="0"/>
                          <a:cs typeface="Arial" pitchFamily="34" charset="0"/>
                        </a:rPr>
                        <a:t>Kondisi</a:t>
                      </a:r>
                      <a:r>
                        <a:rPr lang="en-US" altLang="ko-KR" sz="1400" b="1" dirty="0">
                          <a:solidFill>
                            <a:schemeClr val="tx1"/>
                          </a:solidFill>
                          <a:latin typeface="Cambria" panose="02040503050406030204" pitchFamily="18" charset="0"/>
                          <a:ea typeface="Roboto" pitchFamily="2" charset="0"/>
                          <a:cs typeface="Arial" pitchFamily="34" charset="0"/>
                        </a:rPr>
                        <a:t> </a:t>
                      </a:r>
                      <a:r>
                        <a:rPr lang="en-US" altLang="ko-KR" sz="1400" b="1" dirty="0" err="1">
                          <a:solidFill>
                            <a:schemeClr val="tx1"/>
                          </a:solidFill>
                          <a:latin typeface="Cambria" panose="02040503050406030204" pitchFamily="18" charset="0"/>
                          <a:ea typeface="Roboto" pitchFamily="2" charset="0"/>
                          <a:cs typeface="Arial" pitchFamily="34" charset="0"/>
                        </a:rPr>
                        <a:t>Saat</a:t>
                      </a:r>
                      <a:r>
                        <a:rPr lang="en-US" altLang="ko-KR" sz="1400" b="1" dirty="0">
                          <a:solidFill>
                            <a:schemeClr val="tx1"/>
                          </a:solidFill>
                          <a:latin typeface="Cambria" panose="02040503050406030204" pitchFamily="18" charset="0"/>
                          <a:ea typeface="Roboto" pitchFamily="2" charset="0"/>
                          <a:cs typeface="Arial" pitchFamily="34" charset="0"/>
                        </a:rPr>
                        <a:t> </a:t>
                      </a:r>
                      <a:r>
                        <a:rPr lang="en-US" altLang="ko-KR" sz="1400" b="1" dirty="0" err="1">
                          <a:solidFill>
                            <a:schemeClr val="tx1"/>
                          </a:solidFill>
                          <a:latin typeface="Cambria" panose="02040503050406030204" pitchFamily="18" charset="0"/>
                          <a:ea typeface="Roboto" pitchFamily="2" charset="0"/>
                          <a:cs typeface="Arial" pitchFamily="34" charset="0"/>
                        </a:rPr>
                        <a:t>Ini</a:t>
                      </a:r>
                      <a:r>
                        <a:rPr lang="en-US" altLang="ko-KR" sz="1400" b="1" dirty="0">
                          <a:solidFill>
                            <a:schemeClr val="tx1"/>
                          </a:solidFill>
                          <a:latin typeface="Cambria" panose="02040503050406030204" pitchFamily="18" charset="0"/>
                          <a:ea typeface="Roboto" pitchFamily="2" charset="0"/>
                          <a:cs typeface="Arial" pitchFamily="34" charset="0"/>
                        </a:rPr>
                        <a:t> (2018)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altLang="ko-KR" sz="1600" b="0" dirty="0">
                          <a:solidFill>
                            <a:schemeClr val="tx1"/>
                          </a:solidFill>
                          <a:latin typeface="Cambria" panose="02040503050406030204" pitchFamily="18" charset="0"/>
                          <a:ea typeface="Roboto" pitchFamily="2" charset="0"/>
                          <a:cs typeface="Arial" pitchFamily="34" charset="0"/>
                        </a:rPr>
                        <a:t>5,27%*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0" dirty="0">
                          <a:solidFill>
                            <a:schemeClr val="tx1"/>
                          </a:solidFill>
                          <a:latin typeface="Cambria" panose="02040503050406030204" pitchFamily="18" charset="0"/>
                          <a:ea typeface="Roboto" pitchFamily="2" charset="0"/>
                          <a:cs typeface="Arial" pitchFamily="34" charset="0"/>
                        </a:rPr>
                        <a:t>9,82%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0" dirty="0">
                          <a:solidFill>
                            <a:schemeClr val="tx1"/>
                          </a:solidFill>
                          <a:latin typeface="Cambria" panose="02040503050406030204" pitchFamily="18" charset="0"/>
                          <a:ea typeface="Roboto" pitchFamily="2" charset="0"/>
                          <a:cs typeface="Arial" pitchFamily="34" charset="0"/>
                        </a:rPr>
                        <a:t>5,13%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d-ID" sz="1600" b="0" dirty="0">
                          <a:solidFill>
                            <a:schemeClr val="tx1"/>
                          </a:solidFill>
                          <a:latin typeface="Cambria" panose="02040503050406030204" pitchFamily="18" charset="0"/>
                          <a:ea typeface="Roboto" pitchFamily="2" charset="0"/>
                        </a:rPr>
                        <a:t>0,3</a:t>
                      </a:r>
                      <a:r>
                        <a:rPr lang="en-ID" sz="1600" b="0" dirty="0">
                          <a:solidFill>
                            <a:schemeClr val="tx1"/>
                          </a:solidFill>
                          <a:latin typeface="Cambria" panose="02040503050406030204" pitchFamily="18" charset="0"/>
                          <a:ea typeface="Roboto" pitchFamily="2" charset="0"/>
                        </a:rPr>
                        <a:t>89</a:t>
                      </a:r>
                      <a:endParaRPr lang="en-US" sz="1600" b="0"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759099">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400" b="1" dirty="0" err="1">
                          <a:solidFill>
                            <a:schemeClr val="tx1"/>
                          </a:solidFill>
                          <a:latin typeface="Cambria" panose="02040503050406030204" pitchFamily="18" charset="0"/>
                          <a:ea typeface="Roboto" pitchFamily="2" charset="0"/>
                          <a:cs typeface="Arial" pitchFamily="34" charset="0"/>
                        </a:rPr>
                        <a:t>Sasaran</a:t>
                      </a:r>
                      <a:r>
                        <a:rPr lang="en-US" altLang="ko-KR" sz="1400" b="1" dirty="0">
                          <a:solidFill>
                            <a:schemeClr val="tx1"/>
                          </a:solidFill>
                          <a:latin typeface="Cambria" panose="02040503050406030204" pitchFamily="18" charset="0"/>
                          <a:ea typeface="Roboto" pitchFamily="2" charset="0"/>
                          <a:cs typeface="Arial" pitchFamily="34" charset="0"/>
                        </a:rPr>
                        <a:t> </a:t>
                      </a:r>
                      <a:r>
                        <a:rPr lang="en-US" altLang="ko-KR" sz="1400" b="1" dirty="0" err="1">
                          <a:solidFill>
                            <a:schemeClr val="tx1"/>
                          </a:solidFill>
                          <a:latin typeface="Cambria" panose="02040503050406030204" pitchFamily="18" charset="0"/>
                          <a:ea typeface="Roboto" pitchFamily="2" charset="0"/>
                          <a:cs typeface="Arial" pitchFamily="34" charset="0"/>
                        </a:rPr>
                        <a:t>dalam</a:t>
                      </a:r>
                      <a:r>
                        <a:rPr lang="en-US" altLang="ko-KR" sz="1400" b="1" dirty="0">
                          <a:solidFill>
                            <a:schemeClr val="tx1"/>
                          </a:solidFill>
                          <a:latin typeface="Cambria" panose="02040503050406030204" pitchFamily="18" charset="0"/>
                          <a:ea typeface="Roboto" pitchFamily="2" charset="0"/>
                          <a:cs typeface="Arial" pitchFamily="34" charset="0"/>
                        </a:rPr>
                        <a:t> RKP 2019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JM" altLang="ko-KR" sz="1600" b="0" kern="1200" dirty="0">
                          <a:solidFill>
                            <a:schemeClr val="tx1"/>
                          </a:solidFill>
                          <a:latin typeface="Cambria" panose="02040503050406030204" pitchFamily="18" charset="0"/>
                          <a:ea typeface="Roboto" pitchFamily="2" charset="0"/>
                          <a:cs typeface="Arial" pitchFamily="34" charset="0"/>
                        </a:rPr>
                        <a:t>5</a:t>
                      </a:r>
                      <a:r>
                        <a:rPr lang="id-ID" altLang="ko-KR" sz="1600" b="0" kern="1200" dirty="0">
                          <a:solidFill>
                            <a:schemeClr val="tx1"/>
                          </a:solidFill>
                          <a:latin typeface="Cambria" panose="02040503050406030204" pitchFamily="18" charset="0"/>
                          <a:ea typeface="Roboto" pitchFamily="2" charset="0"/>
                          <a:cs typeface="Arial" pitchFamily="34" charset="0"/>
                        </a:rPr>
                        <a:t>,3</a:t>
                      </a:r>
                      <a:r>
                        <a:rPr lang="en-JM" altLang="ko-KR" sz="1600" b="0" kern="1200" dirty="0">
                          <a:solidFill>
                            <a:schemeClr val="tx1"/>
                          </a:solidFill>
                          <a:latin typeface="Cambria" panose="02040503050406030204" pitchFamily="18" charset="0"/>
                          <a:ea typeface="Roboto" pitchFamily="2" charset="0"/>
                          <a:cs typeface="Arial"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defRPr/>
                      </a:pPr>
                      <a:r>
                        <a:rPr lang="id-ID" sz="1600" b="0" dirty="0">
                          <a:solidFill>
                            <a:schemeClr val="tx1"/>
                          </a:solidFill>
                          <a:latin typeface="Cambria" panose="02040503050406030204" pitchFamily="18" charset="0"/>
                          <a:ea typeface="Roboto" pitchFamily="2" charset="0"/>
                        </a:rPr>
                        <a:t>8,5-</a:t>
                      </a:r>
                      <a:r>
                        <a:rPr lang="en-ID" sz="1600" b="0" dirty="0">
                          <a:solidFill>
                            <a:schemeClr val="tx1"/>
                          </a:solidFill>
                          <a:latin typeface="Cambria" panose="02040503050406030204" pitchFamily="18" charset="0"/>
                          <a:ea typeface="Roboto" pitchFamily="2" charset="0"/>
                        </a:rPr>
                        <a:t>9</a:t>
                      </a:r>
                      <a:r>
                        <a:rPr lang="id-ID" sz="1600" b="0" dirty="0">
                          <a:solidFill>
                            <a:schemeClr val="tx1"/>
                          </a:solidFill>
                          <a:latin typeface="Cambria" panose="02040503050406030204" pitchFamily="18" charset="0"/>
                          <a:ea typeface="Roboto" pitchFamily="2" charset="0"/>
                        </a:rPr>
                        <a:t>,5%</a:t>
                      </a:r>
                      <a:endParaRPr lang="en-US" sz="1600" b="0"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defRPr/>
                      </a:pPr>
                      <a:r>
                        <a:rPr lang="id-ID" sz="1600" b="0" dirty="0">
                          <a:solidFill>
                            <a:schemeClr val="tx1"/>
                          </a:solidFill>
                          <a:latin typeface="Cambria" panose="02040503050406030204" pitchFamily="18" charset="0"/>
                          <a:ea typeface="Roboto" pitchFamily="2" charset="0"/>
                        </a:rPr>
                        <a:t>4,8-</a:t>
                      </a:r>
                      <a:r>
                        <a:rPr lang="en-ID" sz="1600" b="0" dirty="0">
                          <a:solidFill>
                            <a:schemeClr val="tx1"/>
                          </a:solidFill>
                          <a:latin typeface="Cambria" panose="02040503050406030204" pitchFamily="18" charset="0"/>
                          <a:ea typeface="Roboto" pitchFamily="2" charset="0"/>
                        </a:rPr>
                        <a:t>5</a:t>
                      </a:r>
                      <a:r>
                        <a:rPr lang="id-ID" sz="1600" b="0" dirty="0">
                          <a:solidFill>
                            <a:schemeClr val="tx1"/>
                          </a:solidFill>
                          <a:latin typeface="Cambria" panose="02040503050406030204" pitchFamily="18" charset="0"/>
                          <a:ea typeface="Roboto" pitchFamily="2" charset="0"/>
                        </a:rPr>
                        <a:t>,2%</a:t>
                      </a:r>
                      <a:endParaRPr lang="en-US" sz="1600" b="0"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defRPr/>
                      </a:pPr>
                      <a:r>
                        <a:rPr lang="id-ID" sz="1600" b="0" dirty="0">
                          <a:solidFill>
                            <a:schemeClr val="tx1"/>
                          </a:solidFill>
                          <a:latin typeface="Cambria" panose="02040503050406030204" pitchFamily="18" charset="0"/>
                          <a:ea typeface="Roboto" pitchFamily="2" charset="0"/>
                        </a:rPr>
                        <a:t>0,3</a:t>
                      </a:r>
                      <a:r>
                        <a:rPr lang="en-ID" sz="1600" b="0" dirty="0">
                          <a:solidFill>
                            <a:schemeClr val="tx1"/>
                          </a:solidFill>
                          <a:latin typeface="Cambria" panose="02040503050406030204" pitchFamily="18" charset="0"/>
                          <a:ea typeface="Roboto" pitchFamily="2" charset="0"/>
                        </a:rPr>
                        <a:t>8</a:t>
                      </a:r>
                      <a:r>
                        <a:rPr lang="id-ID" sz="1600" b="0" dirty="0">
                          <a:solidFill>
                            <a:schemeClr val="tx1"/>
                          </a:solidFill>
                          <a:latin typeface="Cambria" panose="02040503050406030204" pitchFamily="18" charset="0"/>
                          <a:ea typeface="Roboto" pitchFamily="2" charset="0"/>
                        </a:rPr>
                        <a:t>0-0,385</a:t>
                      </a:r>
                      <a:endParaRPr lang="en-US" sz="1600" b="0"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953846">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it-IT" altLang="ko-KR" sz="1400" b="1" dirty="0">
                          <a:solidFill>
                            <a:schemeClr val="tx1"/>
                          </a:solidFill>
                          <a:latin typeface="Cambria" panose="02040503050406030204" pitchFamily="18" charset="0"/>
                          <a:ea typeface="Roboto" pitchFamily="2" charset="0"/>
                          <a:cs typeface="Arial" pitchFamily="34" charset="0"/>
                        </a:rPr>
                        <a:t>Sasaran Dalam RPJMN </a:t>
                      </a:r>
                    </a:p>
                    <a:p>
                      <a:pPr marL="0" marR="0" lvl="0" indent="0" algn="ctr" defTabSz="914400" rtl="0" eaLnBrk="1" fontAlgn="auto" latinLnBrk="1" hangingPunct="1">
                        <a:lnSpc>
                          <a:spcPct val="100000"/>
                        </a:lnSpc>
                        <a:spcBef>
                          <a:spcPts val="0"/>
                        </a:spcBef>
                        <a:spcAft>
                          <a:spcPts val="0"/>
                        </a:spcAft>
                        <a:buClrTx/>
                        <a:buSzTx/>
                        <a:buFontTx/>
                        <a:buNone/>
                        <a:tabLst/>
                        <a:defRPr/>
                      </a:pPr>
                      <a:r>
                        <a:rPr lang="it-IT" altLang="ko-KR" sz="1400" b="1" dirty="0">
                          <a:solidFill>
                            <a:schemeClr val="tx1"/>
                          </a:solidFill>
                          <a:latin typeface="Cambria" panose="02040503050406030204" pitchFamily="18" charset="0"/>
                          <a:ea typeface="Roboto" pitchFamily="2" charset="0"/>
                          <a:cs typeface="Arial" pitchFamily="34" charset="0"/>
                        </a:rPr>
                        <a:t>2020-2024**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defRPr/>
                      </a:pPr>
                      <a:r>
                        <a:rPr lang="en-ID" sz="1600" b="1" dirty="0">
                          <a:solidFill>
                            <a:schemeClr val="tx1"/>
                          </a:solidFill>
                          <a:latin typeface="Cambria" panose="02040503050406030204" pitchFamily="18" charset="0"/>
                          <a:ea typeface="Roboto" pitchFamily="2" charset="0"/>
                        </a:rPr>
                        <a:t>5,7</a:t>
                      </a:r>
                      <a:r>
                        <a:rPr lang="id-ID" sz="1600" b="1" dirty="0">
                          <a:solidFill>
                            <a:schemeClr val="tx1"/>
                          </a:solidFill>
                          <a:latin typeface="Cambria" panose="02040503050406030204" pitchFamily="18" charset="0"/>
                          <a:ea typeface="Roboto" pitchFamily="2" charset="0"/>
                        </a:rPr>
                        <a:t>%</a:t>
                      </a:r>
                      <a:endParaRPr lang="en-US" sz="1600" b="1"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defRPr/>
                      </a:pPr>
                      <a:r>
                        <a:rPr lang="en-ID" sz="1600" b="1" dirty="0">
                          <a:solidFill>
                            <a:schemeClr val="tx1"/>
                          </a:solidFill>
                          <a:latin typeface="Cambria" panose="02040503050406030204" pitchFamily="18" charset="0"/>
                          <a:ea typeface="Roboto" pitchFamily="2" charset="0"/>
                        </a:rPr>
                        <a:t>5,0-5,7</a:t>
                      </a:r>
                      <a:r>
                        <a:rPr lang="id-ID" sz="1600" b="1" dirty="0">
                          <a:solidFill>
                            <a:schemeClr val="tx1"/>
                          </a:solidFill>
                          <a:latin typeface="Cambria" panose="02040503050406030204" pitchFamily="18" charset="0"/>
                          <a:ea typeface="Roboto" pitchFamily="2" charset="0"/>
                        </a:rPr>
                        <a:t>%</a:t>
                      </a:r>
                      <a:endParaRPr lang="en-US" sz="1100" b="1"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defRPr/>
                      </a:pPr>
                      <a:r>
                        <a:rPr lang="en-ID" sz="1600" b="1" dirty="0">
                          <a:solidFill>
                            <a:schemeClr val="tx1"/>
                          </a:solidFill>
                          <a:latin typeface="Cambria" panose="02040503050406030204" pitchFamily="18" charset="0"/>
                          <a:ea typeface="Roboto" pitchFamily="2" charset="0"/>
                        </a:rPr>
                        <a:t>4,0-4,6%</a:t>
                      </a:r>
                      <a:endParaRPr lang="en-US" sz="1600" b="1"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defRPr/>
                      </a:pPr>
                      <a:r>
                        <a:rPr lang="en-ID" sz="1600" b="1" dirty="0">
                          <a:solidFill>
                            <a:schemeClr val="tx1"/>
                          </a:solidFill>
                          <a:latin typeface="Cambria" panose="02040503050406030204" pitchFamily="18" charset="0"/>
                          <a:ea typeface="Roboto" pitchFamily="2" charset="0"/>
                        </a:rPr>
                        <a:t>0,371-0,373</a:t>
                      </a:r>
                      <a:endParaRPr lang="en-US" sz="1100" b="1" dirty="0">
                        <a:solidFill>
                          <a:schemeClr val="tx1"/>
                        </a:solidFill>
                        <a:latin typeface="Cambria" panose="02040503050406030204" pitchFamily="18" charset="0"/>
                        <a:ea typeface="Roboto" pitchFamily="2" charset="0"/>
                      </a:endParaRP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4"/>
                  </a:ext>
                </a:extLst>
              </a:tr>
            </a:tbl>
          </a:graphicData>
        </a:graphic>
      </p:graphicFrame>
      <p:sp>
        <p:nvSpPr>
          <p:cNvPr id="90" name="TextBox 89">
            <a:extLst>
              <a:ext uri="{FF2B5EF4-FFF2-40B4-BE49-F238E27FC236}">
                <a16:creationId xmlns:a16="http://schemas.microsoft.com/office/drawing/2014/main" id="{8681178E-581D-432B-AE01-CE13F090ABDC}"/>
              </a:ext>
            </a:extLst>
          </p:cNvPr>
          <p:cNvSpPr txBox="1"/>
          <p:nvPr/>
        </p:nvSpPr>
        <p:spPr>
          <a:xfrm>
            <a:off x="3225019" y="1734976"/>
            <a:ext cx="1546716" cy="523220"/>
          </a:xfrm>
          <a:prstGeom prst="rect">
            <a:avLst/>
          </a:prstGeom>
          <a:noFill/>
        </p:spPr>
        <p:txBody>
          <a:bodyPr wrap="square" rtlCol="0" anchor="ctr">
            <a:spAutoFit/>
          </a:bodyPr>
          <a:lstStyle/>
          <a:p>
            <a:pPr algn="ctr"/>
            <a:r>
              <a:rPr lang="en-US" altLang="ko-KR" sz="1400" b="1" dirty="0">
                <a:solidFill>
                  <a:schemeClr val="tx1">
                    <a:lumMod val="75000"/>
                    <a:lumOff val="25000"/>
                  </a:schemeClr>
                </a:solidFill>
                <a:latin typeface="Cambria" panose="02040503050406030204" pitchFamily="18" charset="0"/>
                <a:ea typeface="Roboto" pitchFamily="2" charset="0"/>
                <a:cs typeface="Arial" pitchFamily="34" charset="0"/>
              </a:rPr>
              <a:t>PERTUMBUHAN EKONOMI</a:t>
            </a:r>
            <a:endParaRPr lang="ko-KR" altLang="en-US" sz="1400" b="1" dirty="0">
              <a:solidFill>
                <a:schemeClr val="tx1">
                  <a:lumMod val="75000"/>
                  <a:lumOff val="25000"/>
                </a:schemeClr>
              </a:solidFill>
              <a:latin typeface="Cambria" panose="02040503050406030204" pitchFamily="18" charset="0"/>
              <a:cs typeface="Arial" pitchFamily="34" charset="0"/>
            </a:endParaRPr>
          </a:p>
        </p:txBody>
      </p:sp>
      <p:sp>
        <p:nvSpPr>
          <p:cNvPr id="91" name="TextBox 90">
            <a:extLst>
              <a:ext uri="{FF2B5EF4-FFF2-40B4-BE49-F238E27FC236}">
                <a16:creationId xmlns:a16="http://schemas.microsoft.com/office/drawing/2014/main" id="{47500565-42DC-4674-A00B-BD1AA83F1984}"/>
              </a:ext>
            </a:extLst>
          </p:cNvPr>
          <p:cNvSpPr txBox="1"/>
          <p:nvPr/>
        </p:nvSpPr>
        <p:spPr>
          <a:xfrm>
            <a:off x="4846030" y="1878611"/>
            <a:ext cx="1546716"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latin typeface="Cambria" panose="02040503050406030204" pitchFamily="18" charset="0"/>
                <a:ea typeface="Roboto" pitchFamily="2" charset="0"/>
                <a:cs typeface="Arial" pitchFamily="34" charset="0"/>
              </a:rPr>
              <a:t>KEMISKINAN</a:t>
            </a:r>
            <a:endParaRPr lang="ko-KR" altLang="en-US" sz="1400" b="1" dirty="0">
              <a:solidFill>
                <a:schemeClr val="tx1">
                  <a:lumMod val="75000"/>
                  <a:lumOff val="25000"/>
                </a:schemeClr>
              </a:solidFill>
              <a:latin typeface="Cambria" panose="02040503050406030204" pitchFamily="18" charset="0"/>
              <a:cs typeface="Arial" pitchFamily="34" charset="0"/>
            </a:endParaRPr>
          </a:p>
        </p:txBody>
      </p:sp>
      <p:sp>
        <p:nvSpPr>
          <p:cNvPr id="92" name="TextBox 91">
            <a:extLst>
              <a:ext uri="{FF2B5EF4-FFF2-40B4-BE49-F238E27FC236}">
                <a16:creationId xmlns:a16="http://schemas.microsoft.com/office/drawing/2014/main" id="{444BF906-9D46-4BB8-8904-16A03CFBD9A0}"/>
              </a:ext>
            </a:extLst>
          </p:cNvPr>
          <p:cNvSpPr txBox="1"/>
          <p:nvPr/>
        </p:nvSpPr>
        <p:spPr>
          <a:xfrm>
            <a:off x="6509992" y="1901080"/>
            <a:ext cx="1711266"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latin typeface="Cambria" panose="02040503050406030204" pitchFamily="18" charset="0"/>
                <a:ea typeface="Roboto" pitchFamily="2" charset="0"/>
                <a:cs typeface="Arial" pitchFamily="34" charset="0"/>
              </a:rPr>
              <a:t>PENGANGGURAN</a:t>
            </a:r>
            <a:endParaRPr lang="ko-KR" altLang="en-US" sz="1400" b="1" dirty="0">
              <a:solidFill>
                <a:schemeClr val="tx1">
                  <a:lumMod val="75000"/>
                  <a:lumOff val="25000"/>
                </a:schemeClr>
              </a:solidFill>
              <a:latin typeface="Cambria" panose="02040503050406030204" pitchFamily="18" charset="0"/>
              <a:cs typeface="Arial" pitchFamily="34" charset="0"/>
            </a:endParaRPr>
          </a:p>
        </p:txBody>
      </p:sp>
      <p:sp>
        <p:nvSpPr>
          <p:cNvPr id="93" name="TextBox 92">
            <a:extLst>
              <a:ext uri="{FF2B5EF4-FFF2-40B4-BE49-F238E27FC236}">
                <a16:creationId xmlns:a16="http://schemas.microsoft.com/office/drawing/2014/main" id="{623D133D-B31F-4FC4-BA59-D0CEE0055DD3}"/>
              </a:ext>
            </a:extLst>
          </p:cNvPr>
          <p:cNvSpPr txBox="1"/>
          <p:nvPr/>
        </p:nvSpPr>
        <p:spPr>
          <a:xfrm>
            <a:off x="8239919" y="1885857"/>
            <a:ext cx="1546716"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latin typeface="Cambria" panose="02040503050406030204" pitchFamily="18" charset="0"/>
                <a:ea typeface="Roboto" pitchFamily="2" charset="0"/>
                <a:cs typeface="Arial" pitchFamily="34" charset="0"/>
              </a:rPr>
              <a:t>KETIMPANGAN</a:t>
            </a:r>
            <a:endParaRPr lang="ko-KR" altLang="en-US" sz="1400" b="1" dirty="0">
              <a:solidFill>
                <a:schemeClr val="tx1">
                  <a:lumMod val="75000"/>
                  <a:lumOff val="25000"/>
                </a:schemeClr>
              </a:solidFill>
              <a:latin typeface="Cambria" panose="02040503050406030204" pitchFamily="18" charset="0"/>
              <a:cs typeface="Arial" pitchFamily="34" charset="0"/>
            </a:endParaRPr>
          </a:p>
        </p:txBody>
      </p:sp>
      <p:pic>
        <p:nvPicPr>
          <p:cNvPr id="4" name="Picture 3">
            <a:extLst>
              <a:ext uri="{FF2B5EF4-FFF2-40B4-BE49-F238E27FC236}">
                <a16:creationId xmlns:a16="http://schemas.microsoft.com/office/drawing/2014/main" id="{9E88A31C-AC26-4271-8956-2051A85FAB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7136" y="1124601"/>
            <a:ext cx="544504" cy="544504"/>
          </a:xfrm>
          <a:prstGeom prst="rect">
            <a:avLst/>
          </a:prstGeom>
        </p:spPr>
      </p:pic>
      <p:pic>
        <p:nvPicPr>
          <p:cNvPr id="6" name="Picture 5">
            <a:extLst>
              <a:ext uri="{FF2B5EF4-FFF2-40B4-BE49-F238E27FC236}">
                <a16:creationId xmlns:a16="http://schemas.microsoft.com/office/drawing/2014/main" id="{5E73CF3E-A770-414A-80CE-C0186831C9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7359" y="1124601"/>
            <a:ext cx="610318" cy="610318"/>
          </a:xfrm>
          <a:prstGeom prst="rect">
            <a:avLst/>
          </a:prstGeom>
        </p:spPr>
      </p:pic>
      <p:pic>
        <p:nvPicPr>
          <p:cNvPr id="8" name="Picture 7">
            <a:extLst>
              <a:ext uri="{FF2B5EF4-FFF2-40B4-BE49-F238E27FC236}">
                <a16:creationId xmlns:a16="http://schemas.microsoft.com/office/drawing/2014/main" id="{041C2110-E69D-44D4-BA85-B4318B8151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2364" y="1180448"/>
            <a:ext cx="610319" cy="610319"/>
          </a:xfrm>
          <a:prstGeom prst="rect">
            <a:avLst/>
          </a:prstGeom>
        </p:spPr>
      </p:pic>
      <p:pic>
        <p:nvPicPr>
          <p:cNvPr id="12" name="Picture 11">
            <a:extLst>
              <a:ext uri="{FF2B5EF4-FFF2-40B4-BE49-F238E27FC236}">
                <a16:creationId xmlns:a16="http://schemas.microsoft.com/office/drawing/2014/main" id="{CEF016AA-A558-4063-BF34-28CBBDCC57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0311" y="1075262"/>
            <a:ext cx="610318" cy="610318"/>
          </a:xfrm>
          <a:prstGeom prst="rect">
            <a:avLst/>
          </a:prstGeom>
        </p:spPr>
      </p:pic>
      <p:sp>
        <p:nvSpPr>
          <p:cNvPr id="16" name="Rectangle 15">
            <a:extLst>
              <a:ext uri="{FF2B5EF4-FFF2-40B4-BE49-F238E27FC236}">
                <a16:creationId xmlns:a16="http://schemas.microsoft.com/office/drawing/2014/main" id="{FBC367CE-E4B5-41D5-85A0-A5A66BB6D80B}"/>
              </a:ext>
            </a:extLst>
          </p:cNvPr>
          <p:cNvSpPr/>
          <p:nvPr>
            <p:custDataLst>
              <p:tags r:id="rId2"/>
            </p:custDataLst>
          </p:nvPr>
        </p:nvSpPr>
        <p:spPr>
          <a:xfrm>
            <a:off x="9812177" y="3872592"/>
            <a:ext cx="2603486" cy="65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dirty="0">
                <a:solidFill>
                  <a:schemeClr val="tx2">
                    <a:lumMod val="75000"/>
                  </a:schemeClr>
                </a:solidFill>
                <a:latin typeface="Cambria" panose="02040503050406030204" pitchFamily="18" charset="0"/>
                <a:ea typeface="Roboto" pitchFamily="2" charset="0"/>
              </a:rPr>
              <a:t>**) </a:t>
            </a:r>
            <a:r>
              <a:rPr lang="en-US" sz="1200" dirty="0" err="1">
                <a:solidFill>
                  <a:schemeClr val="tx2">
                    <a:lumMod val="75000"/>
                  </a:schemeClr>
                </a:solidFill>
                <a:latin typeface="Cambria" panose="02040503050406030204" pitchFamily="18" charset="0"/>
                <a:ea typeface="Roboto" pitchFamily="2" charset="0"/>
              </a:rPr>
              <a:t>Skenario</a:t>
            </a:r>
            <a:r>
              <a:rPr lang="en-US" sz="1200" dirty="0">
                <a:solidFill>
                  <a:schemeClr val="tx2">
                    <a:lumMod val="75000"/>
                  </a:schemeClr>
                </a:solidFill>
                <a:latin typeface="Cambria" panose="02040503050406030204" pitchFamily="18" charset="0"/>
                <a:ea typeface="Roboto" pitchFamily="2" charset="0"/>
              </a:rPr>
              <a:t> </a:t>
            </a:r>
            <a:r>
              <a:rPr lang="en-US" sz="1200" dirty="0" err="1">
                <a:solidFill>
                  <a:schemeClr val="tx2">
                    <a:lumMod val="75000"/>
                  </a:schemeClr>
                </a:solidFill>
                <a:latin typeface="Cambria" panose="02040503050406030204" pitchFamily="18" charset="0"/>
                <a:ea typeface="Roboto" pitchFamily="2" charset="0"/>
              </a:rPr>
              <a:t>moderat</a:t>
            </a:r>
            <a:endParaRPr lang="en-US" sz="1200" dirty="0">
              <a:solidFill>
                <a:schemeClr val="tx2">
                  <a:lumMod val="75000"/>
                </a:schemeClr>
              </a:solidFill>
              <a:latin typeface="Cambria" panose="02040503050406030204" pitchFamily="18" charset="0"/>
              <a:ea typeface="Roboto" pitchFamily="2" charset="0"/>
            </a:endParaRPr>
          </a:p>
        </p:txBody>
      </p:sp>
      <p:sp>
        <p:nvSpPr>
          <p:cNvPr id="5" name="Rectangle 4">
            <a:extLst>
              <a:ext uri="{FF2B5EF4-FFF2-40B4-BE49-F238E27FC236}">
                <a16:creationId xmlns:a16="http://schemas.microsoft.com/office/drawing/2014/main" id="{D194A1E3-9B86-408A-AED9-880EB44D1AFF}"/>
              </a:ext>
            </a:extLst>
          </p:cNvPr>
          <p:cNvSpPr/>
          <p:nvPr/>
        </p:nvSpPr>
        <p:spPr>
          <a:xfrm>
            <a:off x="586732" y="3925799"/>
            <a:ext cx="9133368" cy="774555"/>
          </a:xfrm>
          <a:prstGeom prst="rect">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Slide Number Placeholder 6"/>
          <p:cNvSpPr>
            <a:spLocks noGrp="1"/>
          </p:cNvSpPr>
          <p:nvPr>
            <p:ph type="sldNum" sz="quarter" idx="12"/>
          </p:nvPr>
        </p:nvSpPr>
        <p:spPr/>
        <p:txBody>
          <a:bodyPr/>
          <a:lstStyle/>
          <a:p>
            <a:fld id="{192C646E-8A71-4229-9321-274B093DFD02}" type="slidenum">
              <a:rPr lang="en-US" smtClean="0">
                <a:solidFill>
                  <a:prstClr val="white"/>
                </a:solidFill>
              </a:rPr>
              <a:pPr/>
              <a:t>23</a:t>
            </a:fld>
            <a:endParaRPr lang="en-US" dirty="0">
              <a:solidFill>
                <a:prstClr val="white"/>
              </a:solidFill>
            </a:endParaRPr>
          </a:p>
        </p:txBody>
      </p:sp>
    </p:spTree>
    <p:extLst>
      <p:ext uri="{BB962C8B-B14F-4D97-AF65-F5344CB8AC3E}">
        <p14:creationId xmlns:p14="http://schemas.microsoft.com/office/powerpoint/2010/main" val="2349385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84857" y="255772"/>
            <a:ext cx="484826" cy="19880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92C646E-8A71-4229-9321-274B093DFD02}" type="slidenum">
              <a:rPr lang="en-US" smtClean="0">
                <a:solidFill>
                  <a:prstClr val="white"/>
                </a:solidFil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0" y="-150812"/>
            <a:ext cx="12192000" cy="1038225"/>
          </a:xfrm>
        </p:spPr>
        <p:txBody>
          <a:bodyPr>
            <a:noAutofit/>
          </a:bodyPr>
          <a:lstStyle/>
          <a:p>
            <a:pPr algn="ctr"/>
            <a:r>
              <a:rPr lang="en-US" sz="2800" b="1" dirty="0" err="1">
                <a:latin typeface="Cambria" panose="02040503050406030204" pitchFamily="18" charset="0"/>
              </a:rPr>
              <a:t>Sasaran</a:t>
            </a:r>
            <a:r>
              <a:rPr lang="en-US" sz="2800" b="1" dirty="0">
                <a:latin typeface="Cambria" panose="02040503050406030204" pitchFamily="18" charset="0"/>
              </a:rPr>
              <a:t> </a:t>
            </a:r>
            <a:r>
              <a:rPr lang="en-US" sz="2800" b="1" dirty="0" err="1">
                <a:latin typeface="Cambria" panose="02040503050406030204" pitchFamily="18" charset="0"/>
              </a:rPr>
              <a:t>Pertumbuhan</a:t>
            </a:r>
            <a:r>
              <a:rPr lang="en-US" sz="2800" b="1" dirty="0">
                <a:latin typeface="Cambria" panose="02040503050406030204" pitchFamily="18" charset="0"/>
              </a:rPr>
              <a:t> Regional – </a:t>
            </a:r>
            <a:r>
              <a:rPr lang="en-US" sz="2800" b="1" dirty="0" err="1">
                <a:latin typeface="Cambria" panose="02040503050406030204" pitchFamily="18" charset="0"/>
              </a:rPr>
              <a:t>Skenario</a:t>
            </a:r>
            <a:r>
              <a:rPr lang="en-US" sz="2800" b="1" dirty="0">
                <a:latin typeface="Cambria" panose="02040503050406030204" pitchFamily="18" charset="0"/>
              </a:rPr>
              <a:t> </a:t>
            </a:r>
            <a:r>
              <a:rPr lang="en-US" sz="2800" b="1" dirty="0" err="1">
                <a:latin typeface="Cambria" panose="02040503050406030204" pitchFamily="18" charset="0"/>
              </a:rPr>
              <a:t>Sedang</a:t>
            </a:r>
            <a:endParaRPr lang="id-ID" sz="2800" b="1" dirty="0">
              <a:latin typeface="Cambria" panose="02040503050406030204" pitchFamily="18" charset="0"/>
            </a:endParaRPr>
          </a:p>
        </p:txBody>
      </p:sp>
      <p:grpSp>
        <p:nvGrpSpPr>
          <p:cNvPr id="6" name="Group 5"/>
          <p:cNvGrpSpPr/>
          <p:nvPr/>
        </p:nvGrpSpPr>
        <p:grpSpPr>
          <a:xfrm>
            <a:off x="318051" y="1697619"/>
            <a:ext cx="11550307" cy="4250693"/>
            <a:chOff x="513237" y="1896094"/>
            <a:chExt cx="11368446" cy="4192588"/>
          </a:xfrm>
          <a:solidFill>
            <a:schemeClr val="accent6"/>
          </a:solidFill>
        </p:grpSpPr>
        <p:sp>
          <p:nvSpPr>
            <p:cNvPr id="7" name="Freeform 5">
              <a:extLst>
                <a:ext uri="{FF2B5EF4-FFF2-40B4-BE49-F238E27FC236}">
                  <a16:creationId xmlns:a16="http://schemas.microsoft.com/office/drawing/2014/main" id="{9CA348B6-7AD2-4CE4-994E-A2F92BB08788}"/>
                </a:ext>
              </a:extLst>
            </p:cNvPr>
            <p:cNvSpPr>
              <a:spLocks/>
            </p:cNvSpPr>
            <p:nvPr/>
          </p:nvSpPr>
          <p:spPr bwMode="auto">
            <a:xfrm>
              <a:off x="4229682" y="5229096"/>
              <a:ext cx="198042" cy="162226"/>
            </a:xfrm>
            <a:custGeom>
              <a:avLst/>
              <a:gdLst>
                <a:gd name="T0" fmla="*/ 94 w 94"/>
                <a:gd name="T1" fmla="*/ 67 h 77"/>
                <a:gd name="T2" fmla="*/ 92 w 94"/>
                <a:gd name="T3" fmla="*/ 67 h 77"/>
                <a:gd name="T4" fmla="*/ 90 w 94"/>
                <a:gd name="T5" fmla="*/ 69 h 77"/>
                <a:gd name="T6" fmla="*/ 90 w 94"/>
                <a:gd name="T7" fmla="*/ 67 h 77"/>
                <a:gd name="T8" fmla="*/ 88 w 94"/>
                <a:gd name="T9" fmla="*/ 42 h 77"/>
                <a:gd name="T10" fmla="*/ 88 w 94"/>
                <a:gd name="T11" fmla="*/ 37 h 77"/>
                <a:gd name="T12" fmla="*/ 86 w 94"/>
                <a:gd name="T13" fmla="*/ 33 h 77"/>
                <a:gd name="T14" fmla="*/ 78 w 94"/>
                <a:gd name="T15" fmla="*/ 31 h 77"/>
                <a:gd name="T16" fmla="*/ 73 w 94"/>
                <a:gd name="T17" fmla="*/ 31 h 77"/>
                <a:gd name="T18" fmla="*/ 63 w 94"/>
                <a:gd name="T19" fmla="*/ 31 h 77"/>
                <a:gd name="T20" fmla="*/ 56 w 94"/>
                <a:gd name="T21" fmla="*/ 27 h 77"/>
                <a:gd name="T22" fmla="*/ 52 w 94"/>
                <a:gd name="T23" fmla="*/ 19 h 77"/>
                <a:gd name="T24" fmla="*/ 46 w 94"/>
                <a:gd name="T25" fmla="*/ 0 h 77"/>
                <a:gd name="T26" fmla="*/ 31 w 94"/>
                <a:gd name="T27" fmla="*/ 14 h 77"/>
                <a:gd name="T28" fmla="*/ 27 w 94"/>
                <a:gd name="T29" fmla="*/ 17 h 77"/>
                <a:gd name="T30" fmla="*/ 25 w 94"/>
                <a:gd name="T31" fmla="*/ 17 h 77"/>
                <a:gd name="T32" fmla="*/ 25 w 94"/>
                <a:gd name="T33" fmla="*/ 14 h 77"/>
                <a:gd name="T34" fmla="*/ 23 w 94"/>
                <a:gd name="T35" fmla="*/ 14 h 77"/>
                <a:gd name="T36" fmla="*/ 21 w 94"/>
                <a:gd name="T37" fmla="*/ 14 h 77"/>
                <a:gd name="T38" fmla="*/ 14 w 94"/>
                <a:gd name="T39" fmla="*/ 14 h 77"/>
                <a:gd name="T40" fmla="*/ 10 w 94"/>
                <a:gd name="T41" fmla="*/ 16 h 77"/>
                <a:gd name="T42" fmla="*/ 10 w 94"/>
                <a:gd name="T43" fmla="*/ 19 h 77"/>
                <a:gd name="T44" fmla="*/ 10 w 94"/>
                <a:gd name="T45" fmla="*/ 23 h 77"/>
                <a:gd name="T46" fmla="*/ 0 w 94"/>
                <a:gd name="T47" fmla="*/ 35 h 77"/>
                <a:gd name="T48" fmla="*/ 0 w 94"/>
                <a:gd name="T49" fmla="*/ 38 h 77"/>
                <a:gd name="T50" fmla="*/ 29 w 94"/>
                <a:gd name="T51" fmla="*/ 54 h 77"/>
                <a:gd name="T52" fmla="*/ 35 w 94"/>
                <a:gd name="T53" fmla="*/ 54 h 77"/>
                <a:gd name="T54" fmla="*/ 37 w 94"/>
                <a:gd name="T55" fmla="*/ 58 h 77"/>
                <a:gd name="T56" fmla="*/ 40 w 94"/>
                <a:gd name="T57" fmla="*/ 61 h 77"/>
                <a:gd name="T58" fmla="*/ 42 w 94"/>
                <a:gd name="T59" fmla="*/ 61 h 77"/>
                <a:gd name="T60" fmla="*/ 52 w 94"/>
                <a:gd name="T61" fmla="*/ 65 h 77"/>
                <a:gd name="T62" fmla="*/ 58 w 94"/>
                <a:gd name="T63" fmla="*/ 67 h 77"/>
                <a:gd name="T64" fmla="*/ 67 w 94"/>
                <a:gd name="T65" fmla="*/ 71 h 77"/>
                <a:gd name="T66" fmla="*/ 71 w 94"/>
                <a:gd name="T67" fmla="*/ 71 h 77"/>
                <a:gd name="T68" fmla="*/ 75 w 94"/>
                <a:gd name="T69" fmla="*/ 73 h 77"/>
                <a:gd name="T70" fmla="*/ 78 w 94"/>
                <a:gd name="T71" fmla="*/ 75 h 77"/>
                <a:gd name="T72" fmla="*/ 94 w 94"/>
                <a:gd name="T7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77">
                  <a:moveTo>
                    <a:pt x="94" y="77"/>
                  </a:moveTo>
                  <a:lnTo>
                    <a:pt x="94" y="67"/>
                  </a:lnTo>
                  <a:lnTo>
                    <a:pt x="94" y="67"/>
                  </a:lnTo>
                  <a:lnTo>
                    <a:pt x="92" y="67"/>
                  </a:lnTo>
                  <a:lnTo>
                    <a:pt x="92" y="69"/>
                  </a:lnTo>
                  <a:lnTo>
                    <a:pt x="90" y="69"/>
                  </a:lnTo>
                  <a:lnTo>
                    <a:pt x="90" y="67"/>
                  </a:lnTo>
                  <a:lnTo>
                    <a:pt x="90" y="67"/>
                  </a:lnTo>
                  <a:lnTo>
                    <a:pt x="88" y="46"/>
                  </a:lnTo>
                  <a:lnTo>
                    <a:pt x="88" y="42"/>
                  </a:lnTo>
                  <a:lnTo>
                    <a:pt x="88" y="37"/>
                  </a:lnTo>
                  <a:lnTo>
                    <a:pt x="88" y="37"/>
                  </a:lnTo>
                  <a:lnTo>
                    <a:pt x="88" y="35"/>
                  </a:lnTo>
                  <a:lnTo>
                    <a:pt x="86" y="33"/>
                  </a:lnTo>
                  <a:lnTo>
                    <a:pt x="84" y="33"/>
                  </a:lnTo>
                  <a:lnTo>
                    <a:pt x="78" y="31"/>
                  </a:lnTo>
                  <a:lnTo>
                    <a:pt x="77" y="31"/>
                  </a:lnTo>
                  <a:lnTo>
                    <a:pt x="73" y="31"/>
                  </a:lnTo>
                  <a:lnTo>
                    <a:pt x="69" y="31"/>
                  </a:lnTo>
                  <a:lnTo>
                    <a:pt x="63" y="31"/>
                  </a:lnTo>
                  <a:lnTo>
                    <a:pt x="58" y="29"/>
                  </a:lnTo>
                  <a:lnTo>
                    <a:pt x="56" y="27"/>
                  </a:lnTo>
                  <a:lnTo>
                    <a:pt x="54" y="23"/>
                  </a:lnTo>
                  <a:lnTo>
                    <a:pt x="52" y="19"/>
                  </a:lnTo>
                  <a:lnTo>
                    <a:pt x="48" y="2"/>
                  </a:lnTo>
                  <a:lnTo>
                    <a:pt x="46" y="0"/>
                  </a:lnTo>
                  <a:lnTo>
                    <a:pt x="44" y="4"/>
                  </a:lnTo>
                  <a:lnTo>
                    <a:pt x="31" y="14"/>
                  </a:lnTo>
                  <a:lnTo>
                    <a:pt x="29" y="14"/>
                  </a:lnTo>
                  <a:lnTo>
                    <a:pt x="27" y="17"/>
                  </a:lnTo>
                  <a:lnTo>
                    <a:pt x="25" y="19"/>
                  </a:lnTo>
                  <a:lnTo>
                    <a:pt x="25" y="17"/>
                  </a:lnTo>
                  <a:lnTo>
                    <a:pt x="25" y="17"/>
                  </a:lnTo>
                  <a:lnTo>
                    <a:pt x="25" y="14"/>
                  </a:lnTo>
                  <a:lnTo>
                    <a:pt x="25" y="14"/>
                  </a:lnTo>
                  <a:lnTo>
                    <a:pt x="23" y="14"/>
                  </a:lnTo>
                  <a:lnTo>
                    <a:pt x="23" y="14"/>
                  </a:lnTo>
                  <a:lnTo>
                    <a:pt x="21" y="14"/>
                  </a:lnTo>
                  <a:lnTo>
                    <a:pt x="21" y="14"/>
                  </a:lnTo>
                  <a:lnTo>
                    <a:pt x="14" y="14"/>
                  </a:lnTo>
                  <a:lnTo>
                    <a:pt x="12" y="14"/>
                  </a:lnTo>
                  <a:lnTo>
                    <a:pt x="10" y="16"/>
                  </a:lnTo>
                  <a:lnTo>
                    <a:pt x="10" y="16"/>
                  </a:lnTo>
                  <a:lnTo>
                    <a:pt x="10" y="19"/>
                  </a:lnTo>
                  <a:lnTo>
                    <a:pt x="10" y="21"/>
                  </a:lnTo>
                  <a:lnTo>
                    <a:pt x="10" y="23"/>
                  </a:lnTo>
                  <a:lnTo>
                    <a:pt x="2" y="33"/>
                  </a:lnTo>
                  <a:lnTo>
                    <a:pt x="0" y="35"/>
                  </a:lnTo>
                  <a:lnTo>
                    <a:pt x="0" y="37"/>
                  </a:lnTo>
                  <a:lnTo>
                    <a:pt x="0" y="38"/>
                  </a:lnTo>
                  <a:lnTo>
                    <a:pt x="0" y="38"/>
                  </a:lnTo>
                  <a:lnTo>
                    <a:pt x="29" y="54"/>
                  </a:lnTo>
                  <a:lnTo>
                    <a:pt x="33" y="54"/>
                  </a:lnTo>
                  <a:lnTo>
                    <a:pt x="35" y="54"/>
                  </a:lnTo>
                  <a:lnTo>
                    <a:pt x="37" y="58"/>
                  </a:lnTo>
                  <a:lnTo>
                    <a:pt x="37" y="58"/>
                  </a:lnTo>
                  <a:lnTo>
                    <a:pt x="40" y="60"/>
                  </a:lnTo>
                  <a:lnTo>
                    <a:pt x="40" y="61"/>
                  </a:lnTo>
                  <a:lnTo>
                    <a:pt x="40" y="61"/>
                  </a:lnTo>
                  <a:lnTo>
                    <a:pt x="42" y="61"/>
                  </a:lnTo>
                  <a:lnTo>
                    <a:pt x="44" y="61"/>
                  </a:lnTo>
                  <a:lnTo>
                    <a:pt x="52" y="65"/>
                  </a:lnTo>
                  <a:lnTo>
                    <a:pt x="54" y="65"/>
                  </a:lnTo>
                  <a:lnTo>
                    <a:pt x="58" y="67"/>
                  </a:lnTo>
                  <a:lnTo>
                    <a:pt x="59" y="67"/>
                  </a:lnTo>
                  <a:lnTo>
                    <a:pt x="67" y="71"/>
                  </a:lnTo>
                  <a:lnTo>
                    <a:pt x="67" y="69"/>
                  </a:lnTo>
                  <a:lnTo>
                    <a:pt x="71" y="71"/>
                  </a:lnTo>
                  <a:lnTo>
                    <a:pt x="73" y="73"/>
                  </a:lnTo>
                  <a:lnTo>
                    <a:pt x="75" y="73"/>
                  </a:lnTo>
                  <a:lnTo>
                    <a:pt x="77" y="73"/>
                  </a:lnTo>
                  <a:lnTo>
                    <a:pt x="78" y="75"/>
                  </a:lnTo>
                  <a:lnTo>
                    <a:pt x="78" y="75"/>
                  </a:lnTo>
                  <a:lnTo>
                    <a:pt x="94" y="77"/>
                  </a:lnTo>
                  <a:lnTo>
                    <a:pt x="94" y="77"/>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B047EA29-A3AB-4E6D-87DF-EF443271165D}"/>
                </a:ext>
              </a:extLst>
            </p:cNvPr>
            <p:cNvSpPr>
              <a:spLocks noEditPoints="1"/>
            </p:cNvSpPr>
            <p:nvPr/>
          </p:nvSpPr>
          <p:spPr bwMode="auto">
            <a:xfrm>
              <a:off x="1400212" y="3139123"/>
              <a:ext cx="802702" cy="1076590"/>
            </a:xfrm>
            <a:custGeom>
              <a:avLst/>
              <a:gdLst>
                <a:gd name="T0" fmla="*/ 128 w 381"/>
                <a:gd name="T1" fmla="*/ 347 h 511"/>
                <a:gd name="T2" fmla="*/ 112 w 381"/>
                <a:gd name="T3" fmla="*/ 354 h 511"/>
                <a:gd name="T4" fmla="*/ 116 w 381"/>
                <a:gd name="T5" fmla="*/ 364 h 511"/>
                <a:gd name="T6" fmla="*/ 132 w 381"/>
                <a:gd name="T7" fmla="*/ 375 h 511"/>
                <a:gd name="T8" fmla="*/ 149 w 381"/>
                <a:gd name="T9" fmla="*/ 381 h 511"/>
                <a:gd name="T10" fmla="*/ 72 w 381"/>
                <a:gd name="T11" fmla="*/ 287 h 511"/>
                <a:gd name="T12" fmla="*/ 67 w 381"/>
                <a:gd name="T13" fmla="*/ 274 h 511"/>
                <a:gd name="T14" fmla="*/ 55 w 381"/>
                <a:gd name="T15" fmla="*/ 249 h 511"/>
                <a:gd name="T16" fmla="*/ 44 w 381"/>
                <a:gd name="T17" fmla="*/ 230 h 511"/>
                <a:gd name="T18" fmla="*/ 40 w 381"/>
                <a:gd name="T19" fmla="*/ 218 h 511"/>
                <a:gd name="T20" fmla="*/ 15 w 381"/>
                <a:gd name="T21" fmla="*/ 215 h 511"/>
                <a:gd name="T22" fmla="*/ 0 w 381"/>
                <a:gd name="T23" fmla="*/ 243 h 511"/>
                <a:gd name="T24" fmla="*/ 27 w 381"/>
                <a:gd name="T25" fmla="*/ 293 h 511"/>
                <a:gd name="T26" fmla="*/ 69 w 381"/>
                <a:gd name="T27" fmla="*/ 310 h 511"/>
                <a:gd name="T28" fmla="*/ 76 w 381"/>
                <a:gd name="T29" fmla="*/ 297 h 511"/>
                <a:gd name="T30" fmla="*/ 76 w 381"/>
                <a:gd name="T31" fmla="*/ 312 h 511"/>
                <a:gd name="T32" fmla="*/ 80 w 381"/>
                <a:gd name="T33" fmla="*/ 316 h 511"/>
                <a:gd name="T34" fmla="*/ 177 w 381"/>
                <a:gd name="T35" fmla="*/ 408 h 511"/>
                <a:gd name="T36" fmla="*/ 162 w 381"/>
                <a:gd name="T37" fmla="*/ 408 h 511"/>
                <a:gd name="T38" fmla="*/ 166 w 381"/>
                <a:gd name="T39" fmla="*/ 435 h 511"/>
                <a:gd name="T40" fmla="*/ 185 w 381"/>
                <a:gd name="T41" fmla="*/ 427 h 511"/>
                <a:gd name="T42" fmla="*/ 374 w 381"/>
                <a:gd name="T43" fmla="*/ 228 h 511"/>
                <a:gd name="T44" fmla="*/ 334 w 381"/>
                <a:gd name="T45" fmla="*/ 203 h 511"/>
                <a:gd name="T46" fmla="*/ 257 w 381"/>
                <a:gd name="T47" fmla="*/ 123 h 511"/>
                <a:gd name="T48" fmla="*/ 263 w 381"/>
                <a:gd name="T49" fmla="*/ 107 h 511"/>
                <a:gd name="T50" fmla="*/ 257 w 381"/>
                <a:gd name="T51" fmla="*/ 75 h 511"/>
                <a:gd name="T52" fmla="*/ 227 w 381"/>
                <a:gd name="T53" fmla="*/ 54 h 511"/>
                <a:gd name="T54" fmla="*/ 191 w 381"/>
                <a:gd name="T55" fmla="*/ 42 h 511"/>
                <a:gd name="T56" fmla="*/ 189 w 381"/>
                <a:gd name="T57" fmla="*/ 19 h 511"/>
                <a:gd name="T58" fmla="*/ 164 w 381"/>
                <a:gd name="T59" fmla="*/ 8 h 511"/>
                <a:gd name="T60" fmla="*/ 135 w 381"/>
                <a:gd name="T61" fmla="*/ 2 h 511"/>
                <a:gd name="T62" fmla="*/ 135 w 381"/>
                <a:gd name="T63" fmla="*/ 10 h 511"/>
                <a:gd name="T64" fmla="*/ 151 w 381"/>
                <a:gd name="T65" fmla="*/ 31 h 511"/>
                <a:gd name="T66" fmla="*/ 139 w 381"/>
                <a:gd name="T67" fmla="*/ 48 h 511"/>
                <a:gd name="T68" fmla="*/ 122 w 381"/>
                <a:gd name="T69" fmla="*/ 40 h 511"/>
                <a:gd name="T70" fmla="*/ 88 w 381"/>
                <a:gd name="T71" fmla="*/ 48 h 511"/>
                <a:gd name="T72" fmla="*/ 74 w 381"/>
                <a:gd name="T73" fmla="*/ 79 h 511"/>
                <a:gd name="T74" fmla="*/ 105 w 381"/>
                <a:gd name="T75" fmla="*/ 84 h 511"/>
                <a:gd name="T76" fmla="*/ 135 w 381"/>
                <a:gd name="T77" fmla="*/ 123 h 511"/>
                <a:gd name="T78" fmla="*/ 154 w 381"/>
                <a:gd name="T79" fmla="*/ 147 h 511"/>
                <a:gd name="T80" fmla="*/ 210 w 381"/>
                <a:gd name="T81" fmla="*/ 224 h 511"/>
                <a:gd name="T82" fmla="*/ 210 w 381"/>
                <a:gd name="T83" fmla="*/ 232 h 511"/>
                <a:gd name="T84" fmla="*/ 215 w 381"/>
                <a:gd name="T85" fmla="*/ 247 h 511"/>
                <a:gd name="T86" fmla="*/ 221 w 381"/>
                <a:gd name="T87" fmla="*/ 253 h 511"/>
                <a:gd name="T88" fmla="*/ 233 w 381"/>
                <a:gd name="T89" fmla="*/ 270 h 511"/>
                <a:gd name="T90" fmla="*/ 250 w 381"/>
                <a:gd name="T91" fmla="*/ 303 h 511"/>
                <a:gd name="T92" fmla="*/ 263 w 381"/>
                <a:gd name="T93" fmla="*/ 352 h 511"/>
                <a:gd name="T94" fmla="*/ 313 w 381"/>
                <a:gd name="T95" fmla="*/ 377 h 511"/>
                <a:gd name="T96" fmla="*/ 295 w 381"/>
                <a:gd name="T97" fmla="*/ 316 h 511"/>
                <a:gd name="T98" fmla="*/ 341 w 381"/>
                <a:gd name="T99" fmla="*/ 299 h 511"/>
                <a:gd name="T100" fmla="*/ 362 w 381"/>
                <a:gd name="T101" fmla="*/ 266 h 511"/>
                <a:gd name="T102" fmla="*/ 379 w 381"/>
                <a:gd name="T103" fmla="*/ 243 h 511"/>
                <a:gd name="T104" fmla="*/ 240 w 381"/>
                <a:gd name="T105" fmla="*/ 511 h 511"/>
                <a:gd name="T106" fmla="*/ 225 w 381"/>
                <a:gd name="T107" fmla="*/ 473 h 511"/>
                <a:gd name="T108" fmla="*/ 213 w 381"/>
                <a:gd name="T109" fmla="*/ 471 h 511"/>
                <a:gd name="T110" fmla="*/ 210 w 381"/>
                <a:gd name="T111" fmla="*/ 444 h 511"/>
                <a:gd name="T112" fmla="*/ 185 w 381"/>
                <a:gd name="T113" fmla="*/ 433 h 511"/>
                <a:gd name="T114" fmla="*/ 194 w 381"/>
                <a:gd name="T115" fmla="*/ 462 h 511"/>
                <a:gd name="T116" fmla="*/ 206 w 381"/>
                <a:gd name="T117" fmla="*/ 481 h 511"/>
                <a:gd name="T118" fmla="*/ 210 w 381"/>
                <a:gd name="T119" fmla="*/ 48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1" h="511">
                  <a:moveTo>
                    <a:pt x="143" y="372"/>
                  </a:moveTo>
                  <a:lnTo>
                    <a:pt x="143" y="372"/>
                  </a:lnTo>
                  <a:lnTo>
                    <a:pt x="139" y="368"/>
                  </a:lnTo>
                  <a:lnTo>
                    <a:pt x="139" y="368"/>
                  </a:lnTo>
                  <a:lnTo>
                    <a:pt x="137" y="368"/>
                  </a:lnTo>
                  <a:lnTo>
                    <a:pt x="137" y="368"/>
                  </a:lnTo>
                  <a:lnTo>
                    <a:pt x="137" y="366"/>
                  </a:lnTo>
                  <a:lnTo>
                    <a:pt x="137" y="366"/>
                  </a:lnTo>
                  <a:lnTo>
                    <a:pt x="132" y="356"/>
                  </a:lnTo>
                  <a:lnTo>
                    <a:pt x="130" y="352"/>
                  </a:lnTo>
                  <a:lnTo>
                    <a:pt x="130" y="349"/>
                  </a:lnTo>
                  <a:lnTo>
                    <a:pt x="128" y="347"/>
                  </a:lnTo>
                  <a:lnTo>
                    <a:pt x="128" y="345"/>
                  </a:lnTo>
                  <a:lnTo>
                    <a:pt x="126" y="345"/>
                  </a:lnTo>
                  <a:lnTo>
                    <a:pt x="124" y="343"/>
                  </a:lnTo>
                  <a:lnTo>
                    <a:pt x="122" y="341"/>
                  </a:lnTo>
                  <a:lnTo>
                    <a:pt x="122" y="339"/>
                  </a:lnTo>
                  <a:lnTo>
                    <a:pt x="116" y="339"/>
                  </a:lnTo>
                  <a:lnTo>
                    <a:pt x="112" y="341"/>
                  </a:lnTo>
                  <a:lnTo>
                    <a:pt x="111" y="345"/>
                  </a:lnTo>
                  <a:lnTo>
                    <a:pt x="111" y="351"/>
                  </a:lnTo>
                  <a:lnTo>
                    <a:pt x="112" y="352"/>
                  </a:lnTo>
                  <a:lnTo>
                    <a:pt x="112" y="352"/>
                  </a:lnTo>
                  <a:lnTo>
                    <a:pt x="112" y="354"/>
                  </a:lnTo>
                  <a:lnTo>
                    <a:pt x="111" y="352"/>
                  </a:lnTo>
                  <a:lnTo>
                    <a:pt x="109" y="354"/>
                  </a:lnTo>
                  <a:lnTo>
                    <a:pt x="109" y="354"/>
                  </a:lnTo>
                  <a:lnTo>
                    <a:pt x="109" y="356"/>
                  </a:lnTo>
                  <a:lnTo>
                    <a:pt x="112" y="360"/>
                  </a:lnTo>
                  <a:lnTo>
                    <a:pt x="114" y="364"/>
                  </a:lnTo>
                  <a:lnTo>
                    <a:pt x="114" y="364"/>
                  </a:lnTo>
                  <a:lnTo>
                    <a:pt x="116" y="362"/>
                  </a:lnTo>
                  <a:lnTo>
                    <a:pt x="116" y="362"/>
                  </a:lnTo>
                  <a:lnTo>
                    <a:pt x="116" y="364"/>
                  </a:lnTo>
                  <a:lnTo>
                    <a:pt x="116" y="364"/>
                  </a:lnTo>
                  <a:lnTo>
                    <a:pt x="116" y="364"/>
                  </a:lnTo>
                  <a:lnTo>
                    <a:pt x="118" y="364"/>
                  </a:lnTo>
                  <a:lnTo>
                    <a:pt x="120" y="366"/>
                  </a:lnTo>
                  <a:lnTo>
                    <a:pt x="118" y="366"/>
                  </a:lnTo>
                  <a:lnTo>
                    <a:pt x="118" y="368"/>
                  </a:lnTo>
                  <a:lnTo>
                    <a:pt x="118" y="370"/>
                  </a:lnTo>
                  <a:lnTo>
                    <a:pt x="118" y="370"/>
                  </a:lnTo>
                  <a:lnTo>
                    <a:pt x="124" y="370"/>
                  </a:lnTo>
                  <a:lnTo>
                    <a:pt x="126" y="370"/>
                  </a:lnTo>
                  <a:lnTo>
                    <a:pt x="128" y="372"/>
                  </a:lnTo>
                  <a:lnTo>
                    <a:pt x="130" y="373"/>
                  </a:lnTo>
                  <a:lnTo>
                    <a:pt x="132" y="375"/>
                  </a:lnTo>
                  <a:lnTo>
                    <a:pt x="132" y="375"/>
                  </a:lnTo>
                  <a:lnTo>
                    <a:pt x="135" y="375"/>
                  </a:lnTo>
                  <a:lnTo>
                    <a:pt x="137" y="375"/>
                  </a:lnTo>
                  <a:lnTo>
                    <a:pt x="137" y="375"/>
                  </a:lnTo>
                  <a:lnTo>
                    <a:pt x="139" y="377"/>
                  </a:lnTo>
                  <a:lnTo>
                    <a:pt x="139" y="377"/>
                  </a:lnTo>
                  <a:lnTo>
                    <a:pt x="141" y="379"/>
                  </a:lnTo>
                  <a:lnTo>
                    <a:pt x="143" y="379"/>
                  </a:lnTo>
                  <a:lnTo>
                    <a:pt x="145" y="379"/>
                  </a:lnTo>
                  <a:lnTo>
                    <a:pt x="145" y="381"/>
                  </a:lnTo>
                  <a:lnTo>
                    <a:pt x="147" y="383"/>
                  </a:lnTo>
                  <a:lnTo>
                    <a:pt x="147" y="381"/>
                  </a:lnTo>
                  <a:lnTo>
                    <a:pt x="149" y="381"/>
                  </a:lnTo>
                  <a:lnTo>
                    <a:pt x="149" y="381"/>
                  </a:lnTo>
                  <a:lnTo>
                    <a:pt x="149" y="379"/>
                  </a:lnTo>
                  <a:lnTo>
                    <a:pt x="147" y="377"/>
                  </a:lnTo>
                  <a:lnTo>
                    <a:pt x="143" y="372"/>
                  </a:lnTo>
                  <a:close/>
                  <a:moveTo>
                    <a:pt x="80" y="295"/>
                  </a:moveTo>
                  <a:lnTo>
                    <a:pt x="80" y="293"/>
                  </a:lnTo>
                  <a:lnTo>
                    <a:pt x="78" y="291"/>
                  </a:lnTo>
                  <a:lnTo>
                    <a:pt x="78" y="289"/>
                  </a:lnTo>
                  <a:lnTo>
                    <a:pt x="76" y="289"/>
                  </a:lnTo>
                  <a:lnTo>
                    <a:pt x="74" y="289"/>
                  </a:lnTo>
                  <a:lnTo>
                    <a:pt x="72" y="289"/>
                  </a:lnTo>
                  <a:lnTo>
                    <a:pt x="72" y="287"/>
                  </a:lnTo>
                  <a:lnTo>
                    <a:pt x="71" y="285"/>
                  </a:lnTo>
                  <a:lnTo>
                    <a:pt x="71" y="283"/>
                  </a:lnTo>
                  <a:lnTo>
                    <a:pt x="71" y="282"/>
                  </a:lnTo>
                  <a:lnTo>
                    <a:pt x="71" y="282"/>
                  </a:lnTo>
                  <a:lnTo>
                    <a:pt x="69" y="280"/>
                  </a:lnTo>
                  <a:lnTo>
                    <a:pt x="69" y="280"/>
                  </a:lnTo>
                  <a:lnTo>
                    <a:pt x="65" y="276"/>
                  </a:lnTo>
                  <a:lnTo>
                    <a:pt x="63" y="274"/>
                  </a:lnTo>
                  <a:lnTo>
                    <a:pt x="61" y="270"/>
                  </a:lnTo>
                  <a:lnTo>
                    <a:pt x="63" y="270"/>
                  </a:lnTo>
                  <a:lnTo>
                    <a:pt x="65" y="274"/>
                  </a:lnTo>
                  <a:lnTo>
                    <a:pt x="67" y="274"/>
                  </a:lnTo>
                  <a:lnTo>
                    <a:pt x="67" y="268"/>
                  </a:lnTo>
                  <a:lnTo>
                    <a:pt x="65" y="266"/>
                  </a:lnTo>
                  <a:lnTo>
                    <a:pt x="61" y="264"/>
                  </a:lnTo>
                  <a:lnTo>
                    <a:pt x="59" y="259"/>
                  </a:lnTo>
                  <a:lnTo>
                    <a:pt x="57" y="255"/>
                  </a:lnTo>
                  <a:lnTo>
                    <a:pt x="55" y="253"/>
                  </a:lnTo>
                  <a:lnTo>
                    <a:pt x="53" y="253"/>
                  </a:lnTo>
                  <a:lnTo>
                    <a:pt x="53" y="253"/>
                  </a:lnTo>
                  <a:lnTo>
                    <a:pt x="53" y="251"/>
                  </a:lnTo>
                  <a:lnTo>
                    <a:pt x="55" y="251"/>
                  </a:lnTo>
                  <a:lnTo>
                    <a:pt x="55" y="251"/>
                  </a:lnTo>
                  <a:lnTo>
                    <a:pt x="55" y="249"/>
                  </a:lnTo>
                  <a:lnTo>
                    <a:pt x="55" y="247"/>
                  </a:lnTo>
                  <a:lnTo>
                    <a:pt x="53" y="245"/>
                  </a:lnTo>
                  <a:lnTo>
                    <a:pt x="52" y="245"/>
                  </a:lnTo>
                  <a:lnTo>
                    <a:pt x="52" y="245"/>
                  </a:lnTo>
                  <a:lnTo>
                    <a:pt x="52" y="243"/>
                  </a:lnTo>
                  <a:lnTo>
                    <a:pt x="52" y="241"/>
                  </a:lnTo>
                  <a:lnTo>
                    <a:pt x="50" y="241"/>
                  </a:lnTo>
                  <a:lnTo>
                    <a:pt x="48" y="239"/>
                  </a:lnTo>
                  <a:lnTo>
                    <a:pt x="48" y="238"/>
                  </a:lnTo>
                  <a:lnTo>
                    <a:pt x="46" y="234"/>
                  </a:lnTo>
                  <a:lnTo>
                    <a:pt x="44" y="232"/>
                  </a:lnTo>
                  <a:lnTo>
                    <a:pt x="44" y="230"/>
                  </a:lnTo>
                  <a:lnTo>
                    <a:pt x="42" y="230"/>
                  </a:lnTo>
                  <a:lnTo>
                    <a:pt x="40" y="228"/>
                  </a:lnTo>
                  <a:lnTo>
                    <a:pt x="40" y="226"/>
                  </a:lnTo>
                  <a:lnTo>
                    <a:pt x="38" y="224"/>
                  </a:lnTo>
                  <a:lnTo>
                    <a:pt x="38" y="222"/>
                  </a:lnTo>
                  <a:lnTo>
                    <a:pt x="36" y="222"/>
                  </a:lnTo>
                  <a:lnTo>
                    <a:pt x="36" y="220"/>
                  </a:lnTo>
                  <a:lnTo>
                    <a:pt x="36" y="220"/>
                  </a:lnTo>
                  <a:lnTo>
                    <a:pt x="38" y="220"/>
                  </a:lnTo>
                  <a:lnTo>
                    <a:pt x="40" y="220"/>
                  </a:lnTo>
                  <a:lnTo>
                    <a:pt x="40" y="220"/>
                  </a:lnTo>
                  <a:lnTo>
                    <a:pt x="40" y="218"/>
                  </a:lnTo>
                  <a:lnTo>
                    <a:pt x="40" y="216"/>
                  </a:lnTo>
                  <a:lnTo>
                    <a:pt x="38" y="213"/>
                  </a:lnTo>
                  <a:lnTo>
                    <a:pt x="34" y="213"/>
                  </a:lnTo>
                  <a:lnTo>
                    <a:pt x="34" y="211"/>
                  </a:lnTo>
                  <a:lnTo>
                    <a:pt x="32" y="211"/>
                  </a:lnTo>
                  <a:lnTo>
                    <a:pt x="29" y="211"/>
                  </a:lnTo>
                  <a:lnTo>
                    <a:pt x="27" y="213"/>
                  </a:lnTo>
                  <a:lnTo>
                    <a:pt x="25" y="215"/>
                  </a:lnTo>
                  <a:lnTo>
                    <a:pt x="23" y="215"/>
                  </a:lnTo>
                  <a:lnTo>
                    <a:pt x="19" y="215"/>
                  </a:lnTo>
                  <a:lnTo>
                    <a:pt x="17" y="215"/>
                  </a:lnTo>
                  <a:lnTo>
                    <a:pt x="15" y="215"/>
                  </a:lnTo>
                  <a:lnTo>
                    <a:pt x="11" y="215"/>
                  </a:lnTo>
                  <a:lnTo>
                    <a:pt x="10" y="215"/>
                  </a:lnTo>
                  <a:lnTo>
                    <a:pt x="8" y="215"/>
                  </a:lnTo>
                  <a:lnTo>
                    <a:pt x="8" y="216"/>
                  </a:lnTo>
                  <a:lnTo>
                    <a:pt x="6" y="218"/>
                  </a:lnTo>
                  <a:lnTo>
                    <a:pt x="6" y="220"/>
                  </a:lnTo>
                  <a:lnTo>
                    <a:pt x="6" y="226"/>
                  </a:lnTo>
                  <a:lnTo>
                    <a:pt x="6" y="230"/>
                  </a:lnTo>
                  <a:lnTo>
                    <a:pt x="6" y="232"/>
                  </a:lnTo>
                  <a:lnTo>
                    <a:pt x="4" y="236"/>
                  </a:lnTo>
                  <a:lnTo>
                    <a:pt x="0" y="241"/>
                  </a:lnTo>
                  <a:lnTo>
                    <a:pt x="0" y="243"/>
                  </a:lnTo>
                  <a:lnTo>
                    <a:pt x="0" y="247"/>
                  </a:lnTo>
                  <a:lnTo>
                    <a:pt x="2" y="247"/>
                  </a:lnTo>
                  <a:lnTo>
                    <a:pt x="4" y="251"/>
                  </a:lnTo>
                  <a:lnTo>
                    <a:pt x="4" y="253"/>
                  </a:lnTo>
                  <a:lnTo>
                    <a:pt x="4" y="253"/>
                  </a:lnTo>
                  <a:lnTo>
                    <a:pt x="4" y="255"/>
                  </a:lnTo>
                  <a:lnTo>
                    <a:pt x="4" y="255"/>
                  </a:lnTo>
                  <a:lnTo>
                    <a:pt x="6" y="255"/>
                  </a:lnTo>
                  <a:lnTo>
                    <a:pt x="25" y="283"/>
                  </a:lnTo>
                  <a:lnTo>
                    <a:pt x="27" y="287"/>
                  </a:lnTo>
                  <a:lnTo>
                    <a:pt x="27" y="291"/>
                  </a:lnTo>
                  <a:lnTo>
                    <a:pt x="27" y="293"/>
                  </a:lnTo>
                  <a:lnTo>
                    <a:pt x="29" y="293"/>
                  </a:lnTo>
                  <a:lnTo>
                    <a:pt x="29" y="293"/>
                  </a:lnTo>
                  <a:lnTo>
                    <a:pt x="34" y="301"/>
                  </a:lnTo>
                  <a:lnTo>
                    <a:pt x="34" y="301"/>
                  </a:lnTo>
                  <a:lnTo>
                    <a:pt x="42" y="305"/>
                  </a:lnTo>
                  <a:lnTo>
                    <a:pt x="46" y="306"/>
                  </a:lnTo>
                  <a:lnTo>
                    <a:pt x="59" y="314"/>
                  </a:lnTo>
                  <a:lnTo>
                    <a:pt x="61" y="314"/>
                  </a:lnTo>
                  <a:lnTo>
                    <a:pt x="63" y="314"/>
                  </a:lnTo>
                  <a:lnTo>
                    <a:pt x="65" y="312"/>
                  </a:lnTo>
                  <a:lnTo>
                    <a:pt x="67" y="312"/>
                  </a:lnTo>
                  <a:lnTo>
                    <a:pt x="69" y="310"/>
                  </a:lnTo>
                  <a:lnTo>
                    <a:pt x="71" y="310"/>
                  </a:lnTo>
                  <a:lnTo>
                    <a:pt x="74" y="312"/>
                  </a:lnTo>
                  <a:lnTo>
                    <a:pt x="76" y="312"/>
                  </a:lnTo>
                  <a:lnTo>
                    <a:pt x="76" y="310"/>
                  </a:lnTo>
                  <a:lnTo>
                    <a:pt x="76" y="308"/>
                  </a:lnTo>
                  <a:lnTo>
                    <a:pt x="76" y="305"/>
                  </a:lnTo>
                  <a:lnTo>
                    <a:pt x="72" y="295"/>
                  </a:lnTo>
                  <a:lnTo>
                    <a:pt x="71" y="295"/>
                  </a:lnTo>
                  <a:lnTo>
                    <a:pt x="72" y="293"/>
                  </a:lnTo>
                  <a:lnTo>
                    <a:pt x="72" y="293"/>
                  </a:lnTo>
                  <a:lnTo>
                    <a:pt x="74" y="293"/>
                  </a:lnTo>
                  <a:lnTo>
                    <a:pt x="76" y="297"/>
                  </a:lnTo>
                  <a:lnTo>
                    <a:pt x="78" y="299"/>
                  </a:lnTo>
                  <a:lnTo>
                    <a:pt x="80" y="306"/>
                  </a:lnTo>
                  <a:lnTo>
                    <a:pt x="82" y="305"/>
                  </a:lnTo>
                  <a:lnTo>
                    <a:pt x="82" y="301"/>
                  </a:lnTo>
                  <a:lnTo>
                    <a:pt x="80" y="297"/>
                  </a:lnTo>
                  <a:lnTo>
                    <a:pt x="80" y="295"/>
                  </a:lnTo>
                  <a:close/>
                  <a:moveTo>
                    <a:pt x="80" y="316"/>
                  </a:moveTo>
                  <a:lnTo>
                    <a:pt x="82" y="316"/>
                  </a:lnTo>
                  <a:lnTo>
                    <a:pt x="80" y="314"/>
                  </a:lnTo>
                  <a:lnTo>
                    <a:pt x="80" y="314"/>
                  </a:lnTo>
                  <a:lnTo>
                    <a:pt x="78" y="314"/>
                  </a:lnTo>
                  <a:lnTo>
                    <a:pt x="76" y="312"/>
                  </a:lnTo>
                  <a:lnTo>
                    <a:pt x="76" y="312"/>
                  </a:lnTo>
                  <a:lnTo>
                    <a:pt x="78" y="314"/>
                  </a:lnTo>
                  <a:lnTo>
                    <a:pt x="78" y="316"/>
                  </a:lnTo>
                  <a:lnTo>
                    <a:pt x="74" y="320"/>
                  </a:lnTo>
                  <a:lnTo>
                    <a:pt x="74" y="320"/>
                  </a:lnTo>
                  <a:lnTo>
                    <a:pt x="76" y="320"/>
                  </a:lnTo>
                  <a:lnTo>
                    <a:pt x="78" y="318"/>
                  </a:lnTo>
                  <a:lnTo>
                    <a:pt x="80" y="318"/>
                  </a:lnTo>
                  <a:lnTo>
                    <a:pt x="82" y="318"/>
                  </a:lnTo>
                  <a:lnTo>
                    <a:pt x="82" y="318"/>
                  </a:lnTo>
                  <a:lnTo>
                    <a:pt x="82" y="316"/>
                  </a:lnTo>
                  <a:lnTo>
                    <a:pt x="80" y="316"/>
                  </a:lnTo>
                  <a:close/>
                  <a:moveTo>
                    <a:pt x="191" y="425"/>
                  </a:moveTo>
                  <a:lnTo>
                    <a:pt x="191" y="425"/>
                  </a:lnTo>
                  <a:lnTo>
                    <a:pt x="191" y="423"/>
                  </a:lnTo>
                  <a:lnTo>
                    <a:pt x="189" y="421"/>
                  </a:lnTo>
                  <a:lnTo>
                    <a:pt x="189" y="419"/>
                  </a:lnTo>
                  <a:lnTo>
                    <a:pt x="189" y="418"/>
                  </a:lnTo>
                  <a:lnTo>
                    <a:pt x="185" y="416"/>
                  </a:lnTo>
                  <a:lnTo>
                    <a:pt x="185" y="414"/>
                  </a:lnTo>
                  <a:lnTo>
                    <a:pt x="185" y="412"/>
                  </a:lnTo>
                  <a:lnTo>
                    <a:pt x="183" y="410"/>
                  </a:lnTo>
                  <a:lnTo>
                    <a:pt x="179" y="410"/>
                  </a:lnTo>
                  <a:lnTo>
                    <a:pt x="177" y="408"/>
                  </a:lnTo>
                  <a:lnTo>
                    <a:pt x="175" y="406"/>
                  </a:lnTo>
                  <a:lnTo>
                    <a:pt x="168" y="400"/>
                  </a:lnTo>
                  <a:lnTo>
                    <a:pt x="168" y="398"/>
                  </a:lnTo>
                  <a:lnTo>
                    <a:pt x="166" y="396"/>
                  </a:lnTo>
                  <a:lnTo>
                    <a:pt x="164" y="395"/>
                  </a:lnTo>
                  <a:lnTo>
                    <a:pt x="162" y="395"/>
                  </a:lnTo>
                  <a:lnTo>
                    <a:pt x="162" y="396"/>
                  </a:lnTo>
                  <a:lnTo>
                    <a:pt x="160" y="398"/>
                  </a:lnTo>
                  <a:lnTo>
                    <a:pt x="160" y="402"/>
                  </a:lnTo>
                  <a:lnTo>
                    <a:pt x="160" y="404"/>
                  </a:lnTo>
                  <a:lnTo>
                    <a:pt x="160" y="406"/>
                  </a:lnTo>
                  <a:lnTo>
                    <a:pt x="162" y="408"/>
                  </a:lnTo>
                  <a:lnTo>
                    <a:pt x="162" y="408"/>
                  </a:lnTo>
                  <a:lnTo>
                    <a:pt x="160" y="410"/>
                  </a:lnTo>
                  <a:lnTo>
                    <a:pt x="162" y="412"/>
                  </a:lnTo>
                  <a:lnTo>
                    <a:pt x="164" y="412"/>
                  </a:lnTo>
                  <a:lnTo>
                    <a:pt x="164" y="416"/>
                  </a:lnTo>
                  <a:lnTo>
                    <a:pt x="164" y="418"/>
                  </a:lnTo>
                  <a:lnTo>
                    <a:pt x="164" y="425"/>
                  </a:lnTo>
                  <a:lnTo>
                    <a:pt x="162" y="427"/>
                  </a:lnTo>
                  <a:lnTo>
                    <a:pt x="164" y="427"/>
                  </a:lnTo>
                  <a:lnTo>
                    <a:pt x="166" y="429"/>
                  </a:lnTo>
                  <a:lnTo>
                    <a:pt x="166" y="435"/>
                  </a:lnTo>
                  <a:lnTo>
                    <a:pt x="166" y="435"/>
                  </a:lnTo>
                  <a:lnTo>
                    <a:pt x="168" y="437"/>
                  </a:lnTo>
                  <a:lnTo>
                    <a:pt x="170" y="435"/>
                  </a:lnTo>
                  <a:lnTo>
                    <a:pt x="170" y="435"/>
                  </a:lnTo>
                  <a:lnTo>
                    <a:pt x="170" y="433"/>
                  </a:lnTo>
                  <a:lnTo>
                    <a:pt x="172" y="433"/>
                  </a:lnTo>
                  <a:lnTo>
                    <a:pt x="175" y="435"/>
                  </a:lnTo>
                  <a:lnTo>
                    <a:pt x="177" y="435"/>
                  </a:lnTo>
                  <a:lnTo>
                    <a:pt x="181" y="435"/>
                  </a:lnTo>
                  <a:lnTo>
                    <a:pt x="181" y="433"/>
                  </a:lnTo>
                  <a:lnTo>
                    <a:pt x="183" y="429"/>
                  </a:lnTo>
                  <a:lnTo>
                    <a:pt x="183" y="429"/>
                  </a:lnTo>
                  <a:lnTo>
                    <a:pt x="185" y="427"/>
                  </a:lnTo>
                  <a:lnTo>
                    <a:pt x="189" y="427"/>
                  </a:lnTo>
                  <a:lnTo>
                    <a:pt x="191" y="425"/>
                  </a:lnTo>
                  <a:close/>
                  <a:moveTo>
                    <a:pt x="381" y="238"/>
                  </a:moveTo>
                  <a:lnTo>
                    <a:pt x="379" y="238"/>
                  </a:lnTo>
                  <a:lnTo>
                    <a:pt x="379" y="238"/>
                  </a:lnTo>
                  <a:lnTo>
                    <a:pt x="379" y="238"/>
                  </a:lnTo>
                  <a:lnTo>
                    <a:pt x="377" y="238"/>
                  </a:lnTo>
                  <a:lnTo>
                    <a:pt x="375" y="238"/>
                  </a:lnTo>
                  <a:lnTo>
                    <a:pt x="374" y="236"/>
                  </a:lnTo>
                  <a:lnTo>
                    <a:pt x="374" y="234"/>
                  </a:lnTo>
                  <a:lnTo>
                    <a:pt x="374" y="230"/>
                  </a:lnTo>
                  <a:lnTo>
                    <a:pt x="374" y="228"/>
                  </a:lnTo>
                  <a:lnTo>
                    <a:pt x="372" y="224"/>
                  </a:lnTo>
                  <a:lnTo>
                    <a:pt x="372" y="222"/>
                  </a:lnTo>
                  <a:lnTo>
                    <a:pt x="370" y="222"/>
                  </a:lnTo>
                  <a:lnTo>
                    <a:pt x="370" y="220"/>
                  </a:lnTo>
                  <a:lnTo>
                    <a:pt x="370" y="220"/>
                  </a:lnTo>
                  <a:lnTo>
                    <a:pt x="368" y="220"/>
                  </a:lnTo>
                  <a:lnTo>
                    <a:pt x="366" y="218"/>
                  </a:lnTo>
                  <a:lnTo>
                    <a:pt x="360" y="216"/>
                  </a:lnTo>
                  <a:lnTo>
                    <a:pt x="351" y="215"/>
                  </a:lnTo>
                  <a:lnTo>
                    <a:pt x="343" y="213"/>
                  </a:lnTo>
                  <a:lnTo>
                    <a:pt x="339" y="211"/>
                  </a:lnTo>
                  <a:lnTo>
                    <a:pt x="334" y="203"/>
                  </a:lnTo>
                  <a:lnTo>
                    <a:pt x="320" y="195"/>
                  </a:lnTo>
                  <a:lnTo>
                    <a:pt x="309" y="186"/>
                  </a:lnTo>
                  <a:lnTo>
                    <a:pt x="286" y="159"/>
                  </a:lnTo>
                  <a:lnTo>
                    <a:pt x="282" y="149"/>
                  </a:lnTo>
                  <a:lnTo>
                    <a:pt x="278" y="149"/>
                  </a:lnTo>
                  <a:lnTo>
                    <a:pt x="274" y="147"/>
                  </a:lnTo>
                  <a:lnTo>
                    <a:pt x="265" y="142"/>
                  </a:lnTo>
                  <a:lnTo>
                    <a:pt x="261" y="134"/>
                  </a:lnTo>
                  <a:lnTo>
                    <a:pt x="259" y="130"/>
                  </a:lnTo>
                  <a:lnTo>
                    <a:pt x="257" y="128"/>
                  </a:lnTo>
                  <a:lnTo>
                    <a:pt x="257" y="128"/>
                  </a:lnTo>
                  <a:lnTo>
                    <a:pt x="257" y="123"/>
                  </a:lnTo>
                  <a:lnTo>
                    <a:pt x="255" y="121"/>
                  </a:lnTo>
                  <a:lnTo>
                    <a:pt x="252" y="115"/>
                  </a:lnTo>
                  <a:lnTo>
                    <a:pt x="252" y="113"/>
                  </a:lnTo>
                  <a:lnTo>
                    <a:pt x="252" y="111"/>
                  </a:lnTo>
                  <a:lnTo>
                    <a:pt x="252" y="111"/>
                  </a:lnTo>
                  <a:lnTo>
                    <a:pt x="253" y="111"/>
                  </a:lnTo>
                  <a:lnTo>
                    <a:pt x="253" y="109"/>
                  </a:lnTo>
                  <a:lnTo>
                    <a:pt x="255" y="109"/>
                  </a:lnTo>
                  <a:lnTo>
                    <a:pt x="261" y="109"/>
                  </a:lnTo>
                  <a:lnTo>
                    <a:pt x="261" y="109"/>
                  </a:lnTo>
                  <a:lnTo>
                    <a:pt x="263" y="109"/>
                  </a:lnTo>
                  <a:lnTo>
                    <a:pt x="263" y="107"/>
                  </a:lnTo>
                  <a:lnTo>
                    <a:pt x="263" y="107"/>
                  </a:lnTo>
                  <a:lnTo>
                    <a:pt x="263" y="100"/>
                  </a:lnTo>
                  <a:lnTo>
                    <a:pt x="263" y="96"/>
                  </a:lnTo>
                  <a:lnTo>
                    <a:pt x="265" y="86"/>
                  </a:lnTo>
                  <a:lnTo>
                    <a:pt x="265" y="84"/>
                  </a:lnTo>
                  <a:lnTo>
                    <a:pt x="265" y="82"/>
                  </a:lnTo>
                  <a:lnTo>
                    <a:pt x="263" y="82"/>
                  </a:lnTo>
                  <a:lnTo>
                    <a:pt x="263" y="80"/>
                  </a:lnTo>
                  <a:lnTo>
                    <a:pt x="261" y="79"/>
                  </a:lnTo>
                  <a:lnTo>
                    <a:pt x="259" y="75"/>
                  </a:lnTo>
                  <a:lnTo>
                    <a:pt x="257" y="75"/>
                  </a:lnTo>
                  <a:lnTo>
                    <a:pt x="257" y="75"/>
                  </a:lnTo>
                  <a:lnTo>
                    <a:pt x="257" y="73"/>
                  </a:lnTo>
                  <a:lnTo>
                    <a:pt x="257" y="73"/>
                  </a:lnTo>
                  <a:lnTo>
                    <a:pt x="255" y="73"/>
                  </a:lnTo>
                  <a:lnTo>
                    <a:pt x="255" y="73"/>
                  </a:lnTo>
                  <a:lnTo>
                    <a:pt x="253" y="73"/>
                  </a:lnTo>
                  <a:lnTo>
                    <a:pt x="253" y="73"/>
                  </a:lnTo>
                  <a:lnTo>
                    <a:pt x="253" y="73"/>
                  </a:lnTo>
                  <a:lnTo>
                    <a:pt x="248" y="69"/>
                  </a:lnTo>
                  <a:lnTo>
                    <a:pt x="246" y="65"/>
                  </a:lnTo>
                  <a:lnTo>
                    <a:pt x="240" y="63"/>
                  </a:lnTo>
                  <a:lnTo>
                    <a:pt x="233" y="59"/>
                  </a:lnTo>
                  <a:lnTo>
                    <a:pt x="227" y="54"/>
                  </a:lnTo>
                  <a:lnTo>
                    <a:pt x="225" y="52"/>
                  </a:lnTo>
                  <a:lnTo>
                    <a:pt x="223" y="50"/>
                  </a:lnTo>
                  <a:lnTo>
                    <a:pt x="221" y="50"/>
                  </a:lnTo>
                  <a:lnTo>
                    <a:pt x="217" y="52"/>
                  </a:lnTo>
                  <a:lnTo>
                    <a:pt x="215" y="52"/>
                  </a:lnTo>
                  <a:lnTo>
                    <a:pt x="213" y="52"/>
                  </a:lnTo>
                  <a:lnTo>
                    <a:pt x="213" y="52"/>
                  </a:lnTo>
                  <a:lnTo>
                    <a:pt x="212" y="54"/>
                  </a:lnTo>
                  <a:lnTo>
                    <a:pt x="212" y="56"/>
                  </a:lnTo>
                  <a:lnTo>
                    <a:pt x="208" y="56"/>
                  </a:lnTo>
                  <a:lnTo>
                    <a:pt x="196" y="50"/>
                  </a:lnTo>
                  <a:lnTo>
                    <a:pt x="191" y="42"/>
                  </a:lnTo>
                  <a:lnTo>
                    <a:pt x="191" y="40"/>
                  </a:lnTo>
                  <a:lnTo>
                    <a:pt x="187" y="38"/>
                  </a:lnTo>
                  <a:lnTo>
                    <a:pt x="187" y="36"/>
                  </a:lnTo>
                  <a:lnTo>
                    <a:pt x="183" y="27"/>
                  </a:lnTo>
                  <a:lnTo>
                    <a:pt x="183" y="27"/>
                  </a:lnTo>
                  <a:lnTo>
                    <a:pt x="185" y="25"/>
                  </a:lnTo>
                  <a:lnTo>
                    <a:pt x="185" y="25"/>
                  </a:lnTo>
                  <a:lnTo>
                    <a:pt x="187" y="21"/>
                  </a:lnTo>
                  <a:lnTo>
                    <a:pt x="189" y="21"/>
                  </a:lnTo>
                  <a:lnTo>
                    <a:pt x="189" y="19"/>
                  </a:lnTo>
                  <a:lnTo>
                    <a:pt x="189" y="19"/>
                  </a:lnTo>
                  <a:lnTo>
                    <a:pt x="189" y="19"/>
                  </a:lnTo>
                  <a:lnTo>
                    <a:pt x="187" y="17"/>
                  </a:lnTo>
                  <a:lnTo>
                    <a:pt x="185" y="15"/>
                  </a:lnTo>
                  <a:lnTo>
                    <a:pt x="183" y="15"/>
                  </a:lnTo>
                  <a:lnTo>
                    <a:pt x="181" y="15"/>
                  </a:lnTo>
                  <a:lnTo>
                    <a:pt x="181" y="15"/>
                  </a:lnTo>
                  <a:lnTo>
                    <a:pt x="179" y="15"/>
                  </a:lnTo>
                  <a:lnTo>
                    <a:pt x="177" y="15"/>
                  </a:lnTo>
                  <a:lnTo>
                    <a:pt x="175" y="13"/>
                  </a:lnTo>
                  <a:lnTo>
                    <a:pt x="172" y="11"/>
                  </a:lnTo>
                  <a:lnTo>
                    <a:pt x="172" y="10"/>
                  </a:lnTo>
                  <a:lnTo>
                    <a:pt x="170" y="10"/>
                  </a:lnTo>
                  <a:lnTo>
                    <a:pt x="164" y="8"/>
                  </a:lnTo>
                  <a:lnTo>
                    <a:pt x="162" y="8"/>
                  </a:lnTo>
                  <a:lnTo>
                    <a:pt x="160" y="6"/>
                  </a:lnTo>
                  <a:lnTo>
                    <a:pt x="158" y="6"/>
                  </a:lnTo>
                  <a:lnTo>
                    <a:pt x="152" y="4"/>
                  </a:lnTo>
                  <a:lnTo>
                    <a:pt x="147" y="2"/>
                  </a:lnTo>
                  <a:lnTo>
                    <a:pt x="145" y="2"/>
                  </a:lnTo>
                  <a:lnTo>
                    <a:pt x="143" y="2"/>
                  </a:lnTo>
                  <a:lnTo>
                    <a:pt x="141" y="2"/>
                  </a:lnTo>
                  <a:lnTo>
                    <a:pt x="141" y="2"/>
                  </a:lnTo>
                  <a:lnTo>
                    <a:pt x="139" y="2"/>
                  </a:lnTo>
                  <a:lnTo>
                    <a:pt x="137" y="2"/>
                  </a:lnTo>
                  <a:lnTo>
                    <a:pt x="135" y="2"/>
                  </a:lnTo>
                  <a:lnTo>
                    <a:pt x="132" y="0"/>
                  </a:lnTo>
                  <a:lnTo>
                    <a:pt x="132" y="0"/>
                  </a:lnTo>
                  <a:lnTo>
                    <a:pt x="130" y="0"/>
                  </a:lnTo>
                  <a:lnTo>
                    <a:pt x="130" y="0"/>
                  </a:lnTo>
                  <a:lnTo>
                    <a:pt x="130" y="2"/>
                  </a:lnTo>
                  <a:lnTo>
                    <a:pt x="130" y="4"/>
                  </a:lnTo>
                  <a:lnTo>
                    <a:pt x="132" y="6"/>
                  </a:lnTo>
                  <a:lnTo>
                    <a:pt x="133" y="6"/>
                  </a:lnTo>
                  <a:lnTo>
                    <a:pt x="133" y="6"/>
                  </a:lnTo>
                  <a:lnTo>
                    <a:pt x="133" y="8"/>
                  </a:lnTo>
                  <a:lnTo>
                    <a:pt x="135" y="10"/>
                  </a:lnTo>
                  <a:lnTo>
                    <a:pt x="135" y="10"/>
                  </a:lnTo>
                  <a:lnTo>
                    <a:pt x="137" y="10"/>
                  </a:lnTo>
                  <a:lnTo>
                    <a:pt x="139" y="11"/>
                  </a:lnTo>
                  <a:lnTo>
                    <a:pt x="139" y="11"/>
                  </a:lnTo>
                  <a:lnTo>
                    <a:pt x="141" y="11"/>
                  </a:lnTo>
                  <a:lnTo>
                    <a:pt x="141" y="13"/>
                  </a:lnTo>
                  <a:lnTo>
                    <a:pt x="141" y="13"/>
                  </a:lnTo>
                  <a:lnTo>
                    <a:pt x="143" y="19"/>
                  </a:lnTo>
                  <a:lnTo>
                    <a:pt x="143" y="21"/>
                  </a:lnTo>
                  <a:lnTo>
                    <a:pt x="149" y="25"/>
                  </a:lnTo>
                  <a:lnTo>
                    <a:pt x="149" y="27"/>
                  </a:lnTo>
                  <a:lnTo>
                    <a:pt x="151" y="29"/>
                  </a:lnTo>
                  <a:lnTo>
                    <a:pt x="151" y="31"/>
                  </a:lnTo>
                  <a:lnTo>
                    <a:pt x="154" y="36"/>
                  </a:lnTo>
                  <a:lnTo>
                    <a:pt x="154" y="38"/>
                  </a:lnTo>
                  <a:lnTo>
                    <a:pt x="154" y="38"/>
                  </a:lnTo>
                  <a:lnTo>
                    <a:pt x="154" y="40"/>
                  </a:lnTo>
                  <a:lnTo>
                    <a:pt x="154" y="42"/>
                  </a:lnTo>
                  <a:lnTo>
                    <a:pt x="154" y="44"/>
                  </a:lnTo>
                  <a:lnTo>
                    <a:pt x="152" y="46"/>
                  </a:lnTo>
                  <a:lnTo>
                    <a:pt x="151" y="46"/>
                  </a:lnTo>
                  <a:lnTo>
                    <a:pt x="147" y="48"/>
                  </a:lnTo>
                  <a:lnTo>
                    <a:pt x="145" y="48"/>
                  </a:lnTo>
                  <a:lnTo>
                    <a:pt x="143" y="48"/>
                  </a:lnTo>
                  <a:lnTo>
                    <a:pt x="139" y="48"/>
                  </a:lnTo>
                  <a:lnTo>
                    <a:pt x="139" y="46"/>
                  </a:lnTo>
                  <a:lnTo>
                    <a:pt x="137" y="46"/>
                  </a:lnTo>
                  <a:lnTo>
                    <a:pt x="137" y="46"/>
                  </a:lnTo>
                  <a:lnTo>
                    <a:pt x="130" y="46"/>
                  </a:lnTo>
                  <a:lnTo>
                    <a:pt x="128" y="46"/>
                  </a:lnTo>
                  <a:lnTo>
                    <a:pt x="128" y="44"/>
                  </a:lnTo>
                  <a:lnTo>
                    <a:pt x="126" y="44"/>
                  </a:lnTo>
                  <a:lnTo>
                    <a:pt x="126" y="42"/>
                  </a:lnTo>
                  <a:lnTo>
                    <a:pt x="124" y="40"/>
                  </a:lnTo>
                  <a:lnTo>
                    <a:pt x="124" y="40"/>
                  </a:lnTo>
                  <a:lnTo>
                    <a:pt x="124" y="40"/>
                  </a:lnTo>
                  <a:lnTo>
                    <a:pt x="122" y="40"/>
                  </a:lnTo>
                  <a:lnTo>
                    <a:pt x="120" y="40"/>
                  </a:lnTo>
                  <a:lnTo>
                    <a:pt x="118" y="38"/>
                  </a:lnTo>
                  <a:lnTo>
                    <a:pt x="116" y="36"/>
                  </a:lnTo>
                  <a:lnTo>
                    <a:pt x="112" y="36"/>
                  </a:lnTo>
                  <a:lnTo>
                    <a:pt x="111" y="38"/>
                  </a:lnTo>
                  <a:lnTo>
                    <a:pt x="101" y="44"/>
                  </a:lnTo>
                  <a:lnTo>
                    <a:pt x="99" y="44"/>
                  </a:lnTo>
                  <a:lnTo>
                    <a:pt x="97" y="44"/>
                  </a:lnTo>
                  <a:lnTo>
                    <a:pt x="93" y="46"/>
                  </a:lnTo>
                  <a:lnTo>
                    <a:pt x="90" y="46"/>
                  </a:lnTo>
                  <a:lnTo>
                    <a:pt x="88" y="46"/>
                  </a:lnTo>
                  <a:lnTo>
                    <a:pt x="88" y="48"/>
                  </a:lnTo>
                  <a:lnTo>
                    <a:pt x="78" y="59"/>
                  </a:lnTo>
                  <a:lnTo>
                    <a:pt x="65" y="73"/>
                  </a:lnTo>
                  <a:lnTo>
                    <a:pt x="65" y="73"/>
                  </a:lnTo>
                  <a:lnTo>
                    <a:pt x="67" y="75"/>
                  </a:lnTo>
                  <a:lnTo>
                    <a:pt x="67" y="75"/>
                  </a:lnTo>
                  <a:lnTo>
                    <a:pt x="69" y="75"/>
                  </a:lnTo>
                  <a:lnTo>
                    <a:pt x="69" y="75"/>
                  </a:lnTo>
                  <a:lnTo>
                    <a:pt x="71" y="75"/>
                  </a:lnTo>
                  <a:lnTo>
                    <a:pt x="71" y="77"/>
                  </a:lnTo>
                  <a:lnTo>
                    <a:pt x="72" y="77"/>
                  </a:lnTo>
                  <a:lnTo>
                    <a:pt x="72" y="77"/>
                  </a:lnTo>
                  <a:lnTo>
                    <a:pt x="74" y="79"/>
                  </a:lnTo>
                  <a:lnTo>
                    <a:pt x="76" y="79"/>
                  </a:lnTo>
                  <a:lnTo>
                    <a:pt x="78" y="77"/>
                  </a:lnTo>
                  <a:lnTo>
                    <a:pt x="82" y="75"/>
                  </a:lnTo>
                  <a:lnTo>
                    <a:pt x="84" y="75"/>
                  </a:lnTo>
                  <a:lnTo>
                    <a:pt x="88" y="75"/>
                  </a:lnTo>
                  <a:lnTo>
                    <a:pt x="90" y="77"/>
                  </a:lnTo>
                  <a:lnTo>
                    <a:pt x="92" y="80"/>
                  </a:lnTo>
                  <a:lnTo>
                    <a:pt x="93" y="82"/>
                  </a:lnTo>
                  <a:lnTo>
                    <a:pt x="95" y="84"/>
                  </a:lnTo>
                  <a:lnTo>
                    <a:pt x="97" y="84"/>
                  </a:lnTo>
                  <a:lnTo>
                    <a:pt x="99" y="84"/>
                  </a:lnTo>
                  <a:lnTo>
                    <a:pt x="105" y="84"/>
                  </a:lnTo>
                  <a:lnTo>
                    <a:pt x="111" y="86"/>
                  </a:lnTo>
                  <a:lnTo>
                    <a:pt x="118" y="92"/>
                  </a:lnTo>
                  <a:lnTo>
                    <a:pt x="122" y="94"/>
                  </a:lnTo>
                  <a:lnTo>
                    <a:pt x="128" y="102"/>
                  </a:lnTo>
                  <a:lnTo>
                    <a:pt x="135" y="107"/>
                  </a:lnTo>
                  <a:lnTo>
                    <a:pt x="137" y="109"/>
                  </a:lnTo>
                  <a:lnTo>
                    <a:pt x="137" y="113"/>
                  </a:lnTo>
                  <a:lnTo>
                    <a:pt x="137" y="115"/>
                  </a:lnTo>
                  <a:lnTo>
                    <a:pt x="135" y="117"/>
                  </a:lnTo>
                  <a:lnTo>
                    <a:pt x="135" y="119"/>
                  </a:lnTo>
                  <a:lnTo>
                    <a:pt x="135" y="121"/>
                  </a:lnTo>
                  <a:lnTo>
                    <a:pt x="135" y="123"/>
                  </a:lnTo>
                  <a:lnTo>
                    <a:pt x="137" y="124"/>
                  </a:lnTo>
                  <a:lnTo>
                    <a:pt x="137" y="126"/>
                  </a:lnTo>
                  <a:lnTo>
                    <a:pt x="139" y="128"/>
                  </a:lnTo>
                  <a:lnTo>
                    <a:pt x="141" y="128"/>
                  </a:lnTo>
                  <a:lnTo>
                    <a:pt x="141" y="130"/>
                  </a:lnTo>
                  <a:lnTo>
                    <a:pt x="143" y="132"/>
                  </a:lnTo>
                  <a:lnTo>
                    <a:pt x="143" y="136"/>
                  </a:lnTo>
                  <a:lnTo>
                    <a:pt x="143" y="138"/>
                  </a:lnTo>
                  <a:lnTo>
                    <a:pt x="143" y="140"/>
                  </a:lnTo>
                  <a:lnTo>
                    <a:pt x="147" y="142"/>
                  </a:lnTo>
                  <a:lnTo>
                    <a:pt x="151" y="146"/>
                  </a:lnTo>
                  <a:lnTo>
                    <a:pt x="154" y="147"/>
                  </a:lnTo>
                  <a:lnTo>
                    <a:pt x="154" y="149"/>
                  </a:lnTo>
                  <a:lnTo>
                    <a:pt x="156" y="151"/>
                  </a:lnTo>
                  <a:lnTo>
                    <a:pt x="164" y="157"/>
                  </a:lnTo>
                  <a:lnTo>
                    <a:pt x="168" y="161"/>
                  </a:lnTo>
                  <a:lnTo>
                    <a:pt x="175" y="169"/>
                  </a:lnTo>
                  <a:lnTo>
                    <a:pt x="181" y="178"/>
                  </a:lnTo>
                  <a:lnTo>
                    <a:pt x="183" y="182"/>
                  </a:lnTo>
                  <a:lnTo>
                    <a:pt x="200" y="199"/>
                  </a:lnTo>
                  <a:lnTo>
                    <a:pt x="202" y="203"/>
                  </a:lnTo>
                  <a:lnTo>
                    <a:pt x="204" y="211"/>
                  </a:lnTo>
                  <a:lnTo>
                    <a:pt x="206" y="218"/>
                  </a:lnTo>
                  <a:lnTo>
                    <a:pt x="210" y="224"/>
                  </a:lnTo>
                  <a:lnTo>
                    <a:pt x="210" y="226"/>
                  </a:lnTo>
                  <a:lnTo>
                    <a:pt x="213" y="226"/>
                  </a:lnTo>
                  <a:lnTo>
                    <a:pt x="213" y="226"/>
                  </a:lnTo>
                  <a:lnTo>
                    <a:pt x="213" y="228"/>
                  </a:lnTo>
                  <a:lnTo>
                    <a:pt x="213" y="228"/>
                  </a:lnTo>
                  <a:lnTo>
                    <a:pt x="213" y="230"/>
                  </a:lnTo>
                  <a:lnTo>
                    <a:pt x="212" y="228"/>
                  </a:lnTo>
                  <a:lnTo>
                    <a:pt x="210" y="228"/>
                  </a:lnTo>
                  <a:lnTo>
                    <a:pt x="210" y="228"/>
                  </a:lnTo>
                  <a:lnTo>
                    <a:pt x="208" y="230"/>
                  </a:lnTo>
                  <a:lnTo>
                    <a:pt x="210" y="232"/>
                  </a:lnTo>
                  <a:lnTo>
                    <a:pt x="210" y="232"/>
                  </a:lnTo>
                  <a:lnTo>
                    <a:pt x="210" y="234"/>
                  </a:lnTo>
                  <a:lnTo>
                    <a:pt x="210" y="234"/>
                  </a:lnTo>
                  <a:lnTo>
                    <a:pt x="208" y="234"/>
                  </a:lnTo>
                  <a:lnTo>
                    <a:pt x="208" y="236"/>
                  </a:lnTo>
                  <a:lnTo>
                    <a:pt x="208" y="236"/>
                  </a:lnTo>
                  <a:lnTo>
                    <a:pt x="208" y="238"/>
                  </a:lnTo>
                  <a:lnTo>
                    <a:pt x="208" y="239"/>
                  </a:lnTo>
                  <a:lnTo>
                    <a:pt x="210" y="239"/>
                  </a:lnTo>
                  <a:lnTo>
                    <a:pt x="215" y="243"/>
                  </a:lnTo>
                  <a:lnTo>
                    <a:pt x="215" y="245"/>
                  </a:lnTo>
                  <a:lnTo>
                    <a:pt x="215" y="247"/>
                  </a:lnTo>
                  <a:lnTo>
                    <a:pt x="215" y="247"/>
                  </a:lnTo>
                  <a:lnTo>
                    <a:pt x="215" y="249"/>
                  </a:lnTo>
                  <a:lnTo>
                    <a:pt x="213" y="251"/>
                  </a:lnTo>
                  <a:lnTo>
                    <a:pt x="212" y="251"/>
                  </a:lnTo>
                  <a:lnTo>
                    <a:pt x="213" y="253"/>
                  </a:lnTo>
                  <a:lnTo>
                    <a:pt x="215" y="253"/>
                  </a:lnTo>
                  <a:lnTo>
                    <a:pt x="217" y="253"/>
                  </a:lnTo>
                  <a:lnTo>
                    <a:pt x="217" y="253"/>
                  </a:lnTo>
                  <a:lnTo>
                    <a:pt x="217" y="251"/>
                  </a:lnTo>
                  <a:lnTo>
                    <a:pt x="219" y="251"/>
                  </a:lnTo>
                  <a:lnTo>
                    <a:pt x="219" y="253"/>
                  </a:lnTo>
                  <a:lnTo>
                    <a:pt x="219" y="253"/>
                  </a:lnTo>
                  <a:lnTo>
                    <a:pt x="221" y="253"/>
                  </a:lnTo>
                  <a:lnTo>
                    <a:pt x="223" y="255"/>
                  </a:lnTo>
                  <a:lnTo>
                    <a:pt x="229" y="257"/>
                  </a:lnTo>
                  <a:lnTo>
                    <a:pt x="231" y="259"/>
                  </a:lnTo>
                  <a:lnTo>
                    <a:pt x="231" y="259"/>
                  </a:lnTo>
                  <a:lnTo>
                    <a:pt x="233" y="262"/>
                  </a:lnTo>
                  <a:lnTo>
                    <a:pt x="233" y="266"/>
                  </a:lnTo>
                  <a:lnTo>
                    <a:pt x="233" y="266"/>
                  </a:lnTo>
                  <a:lnTo>
                    <a:pt x="233" y="268"/>
                  </a:lnTo>
                  <a:lnTo>
                    <a:pt x="233" y="268"/>
                  </a:lnTo>
                  <a:lnTo>
                    <a:pt x="231" y="268"/>
                  </a:lnTo>
                  <a:lnTo>
                    <a:pt x="233" y="268"/>
                  </a:lnTo>
                  <a:lnTo>
                    <a:pt x="233" y="270"/>
                  </a:lnTo>
                  <a:lnTo>
                    <a:pt x="233" y="270"/>
                  </a:lnTo>
                  <a:lnTo>
                    <a:pt x="233" y="272"/>
                  </a:lnTo>
                  <a:lnTo>
                    <a:pt x="233" y="272"/>
                  </a:lnTo>
                  <a:lnTo>
                    <a:pt x="231" y="272"/>
                  </a:lnTo>
                  <a:lnTo>
                    <a:pt x="233" y="274"/>
                  </a:lnTo>
                  <a:lnTo>
                    <a:pt x="238" y="280"/>
                  </a:lnTo>
                  <a:lnTo>
                    <a:pt x="238" y="280"/>
                  </a:lnTo>
                  <a:lnTo>
                    <a:pt x="238" y="285"/>
                  </a:lnTo>
                  <a:lnTo>
                    <a:pt x="240" y="289"/>
                  </a:lnTo>
                  <a:lnTo>
                    <a:pt x="242" y="293"/>
                  </a:lnTo>
                  <a:lnTo>
                    <a:pt x="242" y="295"/>
                  </a:lnTo>
                  <a:lnTo>
                    <a:pt x="250" y="303"/>
                  </a:lnTo>
                  <a:lnTo>
                    <a:pt x="253" y="310"/>
                  </a:lnTo>
                  <a:lnTo>
                    <a:pt x="255" y="314"/>
                  </a:lnTo>
                  <a:lnTo>
                    <a:pt x="255" y="314"/>
                  </a:lnTo>
                  <a:lnTo>
                    <a:pt x="257" y="316"/>
                  </a:lnTo>
                  <a:lnTo>
                    <a:pt x="263" y="322"/>
                  </a:lnTo>
                  <a:lnTo>
                    <a:pt x="265" y="326"/>
                  </a:lnTo>
                  <a:lnTo>
                    <a:pt x="267" y="328"/>
                  </a:lnTo>
                  <a:lnTo>
                    <a:pt x="267" y="331"/>
                  </a:lnTo>
                  <a:lnTo>
                    <a:pt x="269" y="337"/>
                  </a:lnTo>
                  <a:lnTo>
                    <a:pt x="269" y="343"/>
                  </a:lnTo>
                  <a:lnTo>
                    <a:pt x="267" y="347"/>
                  </a:lnTo>
                  <a:lnTo>
                    <a:pt x="263" y="352"/>
                  </a:lnTo>
                  <a:lnTo>
                    <a:pt x="263" y="354"/>
                  </a:lnTo>
                  <a:lnTo>
                    <a:pt x="263" y="356"/>
                  </a:lnTo>
                  <a:lnTo>
                    <a:pt x="263" y="358"/>
                  </a:lnTo>
                  <a:lnTo>
                    <a:pt x="273" y="377"/>
                  </a:lnTo>
                  <a:lnTo>
                    <a:pt x="284" y="393"/>
                  </a:lnTo>
                  <a:lnTo>
                    <a:pt x="286" y="395"/>
                  </a:lnTo>
                  <a:lnTo>
                    <a:pt x="286" y="395"/>
                  </a:lnTo>
                  <a:lnTo>
                    <a:pt x="292" y="389"/>
                  </a:lnTo>
                  <a:lnTo>
                    <a:pt x="301" y="381"/>
                  </a:lnTo>
                  <a:lnTo>
                    <a:pt x="303" y="379"/>
                  </a:lnTo>
                  <a:lnTo>
                    <a:pt x="311" y="379"/>
                  </a:lnTo>
                  <a:lnTo>
                    <a:pt x="313" y="377"/>
                  </a:lnTo>
                  <a:lnTo>
                    <a:pt x="318" y="373"/>
                  </a:lnTo>
                  <a:lnTo>
                    <a:pt x="322" y="373"/>
                  </a:lnTo>
                  <a:lnTo>
                    <a:pt x="316" y="358"/>
                  </a:lnTo>
                  <a:lnTo>
                    <a:pt x="313" y="347"/>
                  </a:lnTo>
                  <a:lnTo>
                    <a:pt x="311" y="345"/>
                  </a:lnTo>
                  <a:lnTo>
                    <a:pt x="309" y="343"/>
                  </a:lnTo>
                  <a:lnTo>
                    <a:pt x="305" y="339"/>
                  </a:lnTo>
                  <a:lnTo>
                    <a:pt x="305" y="337"/>
                  </a:lnTo>
                  <a:lnTo>
                    <a:pt x="301" y="335"/>
                  </a:lnTo>
                  <a:lnTo>
                    <a:pt x="299" y="328"/>
                  </a:lnTo>
                  <a:lnTo>
                    <a:pt x="297" y="322"/>
                  </a:lnTo>
                  <a:lnTo>
                    <a:pt x="295" y="316"/>
                  </a:lnTo>
                  <a:lnTo>
                    <a:pt x="295" y="303"/>
                  </a:lnTo>
                  <a:lnTo>
                    <a:pt x="299" y="305"/>
                  </a:lnTo>
                  <a:lnTo>
                    <a:pt x="301" y="305"/>
                  </a:lnTo>
                  <a:lnTo>
                    <a:pt x="303" y="305"/>
                  </a:lnTo>
                  <a:lnTo>
                    <a:pt x="305" y="306"/>
                  </a:lnTo>
                  <a:lnTo>
                    <a:pt x="309" y="306"/>
                  </a:lnTo>
                  <a:lnTo>
                    <a:pt x="330" y="303"/>
                  </a:lnTo>
                  <a:lnTo>
                    <a:pt x="330" y="305"/>
                  </a:lnTo>
                  <a:lnTo>
                    <a:pt x="335" y="305"/>
                  </a:lnTo>
                  <a:lnTo>
                    <a:pt x="335" y="305"/>
                  </a:lnTo>
                  <a:lnTo>
                    <a:pt x="337" y="303"/>
                  </a:lnTo>
                  <a:lnTo>
                    <a:pt x="341" y="299"/>
                  </a:lnTo>
                  <a:lnTo>
                    <a:pt x="343" y="295"/>
                  </a:lnTo>
                  <a:lnTo>
                    <a:pt x="347" y="291"/>
                  </a:lnTo>
                  <a:lnTo>
                    <a:pt x="356" y="283"/>
                  </a:lnTo>
                  <a:lnTo>
                    <a:pt x="360" y="282"/>
                  </a:lnTo>
                  <a:lnTo>
                    <a:pt x="360" y="280"/>
                  </a:lnTo>
                  <a:lnTo>
                    <a:pt x="362" y="276"/>
                  </a:lnTo>
                  <a:lnTo>
                    <a:pt x="362" y="274"/>
                  </a:lnTo>
                  <a:lnTo>
                    <a:pt x="362" y="274"/>
                  </a:lnTo>
                  <a:lnTo>
                    <a:pt x="362" y="272"/>
                  </a:lnTo>
                  <a:lnTo>
                    <a:pt x="360" y="272"/>
                  </a:lnTo>
                  <a:lnTo>
                    <a:pt x="362" y="268"/>
                  </a:lnTo>
                  <a:lnTo>
                    <a:pt x="362" y="266"/>
                  </a:lnTo>
                  <a:lnTo>
                    <a:pt x="360" y="260"/>
                  </a:lnTo>
                  <a:lnTo>
                    <a:pt x="360" y="257"/>
                  </a:lnTo>
                  <a:lnTo>
                    <a:pt x="362" y="255"/>
                  </a:lnTo>
                  <a:lnTo>
                    <a:pt x="362" y="253"/>
                  </a:lnTo>
                  <a:lnTo>
                    <a:pt x="364" y="253"/>
                  </a:lnTo>
                  <a:lnTo>
                    <a:pt x="364" y="253"/>
                  </a:lnTo>
                  <a:lnTo>
                    <a:pt x="366" y="253"/>
                  </a:lnTo>
                  <a:lnTo>
                    <a:pt x="370" y="253"/>
                  </a:lnTo>
                  <a:lnTo>
                    <a:pt x="374" y="251"/>
                  </a:lnTo>
                  <a:lnTo>
                    <a:pt x="375" y="249"/>
                  </a:lnTo>
                  <a:lnTo>
                    <a:pt x="377" y="245"/>
                  </a:lnTo>
                  <a:lnTo>
                    <a:pt x="379" y="243"/>
                  </a:lnTo>
                  <a:lnTo>
                    <a:pt x="381" y="239"/>
                  </a:lnTo>
                  <a:lnTo>
                    <a:pt x="381" y="239"/>
                  </a:lnTo>
                  <a:lnTo>
                    <a:pt x="381" y="238"/>
                  </a:lnTo>
                  <a:close/>
                  <a:moveTo>
                    <a:pt x="244" y="511"/>
                  </a:moveTo>
                  <a:lnTo>
                    <a:pt x="242" y="511"/>
                  </a:lnTo>
                  <a:lnTo>
                    <a:pt x="242" y="509"/>
                  </a:lnTo>
                  <a:lnTo>
                    <a:pt x="240" y="509"/>
                  </a:lnTo>
                  <a:lnTo>
                    <a:pt x="238" y="509"/>
                  </a:lnTo>
                  <a:lnTo>
                    <a:pt x="238" y="511"/>
                  </a:lnTo>
                  <a:lnTo>
                    <a:pt x="238" y="511"/>
                  </a:lnTo>
                  <a:lnTo>
                    <a:pt x="240" y="511"/>
                  </a:lnTo>
                  <a:lnTo>
                    <a:pt x="240" y="511"/>
                  </a:lnTo>
                  <a:lnTo>
                    <a:pt x="242" y="511"/>
                  </a:lnTo>
                  <a:lnTo>
                    <a:pt x="244" y="511"/>
                  </a:lnTo>
                  <a:lnTo>
                    <a:pt x="244" y="511"/>
                  </a:lnTo>
                  <a:lnTo>
                    <a:pt x="244" y="511"/>
                  </a:lnTo>
                  <a:close/>
                  <a:moveTo>
                    <a:pt x="225" y="471"/>
                  </a:moveTo>
                  <a:lnTo>
                    <a:pt x="225" y="469"/>
                  </a:lnTo>
                  <a:lnTo>
                    <a:pt x="223" y="471"/>
                  </a:lnTo>
                  <a:lnTo>
                    <a:pt x="223" y="473"/>
                  </a:lnTo>
                  <a:lnTo>
                    <a:pt x="223" y="477"/>
                  </a:lnTo>
                  <a:lnTo>
                    <a:pt x="227" y="477"/>
                  </a:lnTo>
                  <a:lnTo>
                    <a:pt x="227" y="475"/>
                  </a:lnTo>
                  <a:lnTo>
                    <a:pt x="225" y="473"/>
                  </a:lnTo>
                  <a:lnTo>
                    <a:pt x="225" y="471"/>
                  </a:lnTo>
                  <a:close/>
                  <a:moveTo>
                    <a:pt x="215" y="483"/>
                  </a:moveTo>
                  <a:lnTo>
                    <a:pt x="213" y="481"/>
                  </a:lnTo>
                  <a:lnTo>
                    <a:pt x="212" y="477"/>
                  </a:lnTo>
                  <a:lnTo>
                    <a:pt x="212" y="475"/>
                  </a:lnTo>
                  <a:lnTo>
                    <a:pt x="212" y="475"/>
                  </a:lnTo>
                  <a:lnTo>
                    <a:pt x="212" y="473"/>
                  </a:lnTo>
                  <a:lnTo>
                    <a:pt x="210" y="473"/>
                  </a:lnTo>
                  <a:lnTo>
                    <a:pt x="210" y="473"/>
                  </a:lnTo>
                  <a:lnTo>
                    <a:pt x="210" y="471"/>
                  </a:lnTo>
                  <a:lnTo>
                    <a:pt x="212" y="469"/>
                  </a:lnTo>
                  <a:lnTo>
                    <a:pt x="213" y="471"/>
                  </a:lnTo>
                  <a:lnTo>
                    <a:pt x="215" y="471"/>
                  </a:lnTo>
                  <a:lnTo>
                    <a:pt x="215" y="471"/>
                  </a:lnTo>
                  <a:lnTo>
                    <a:pt x="217" y="469"/>
                  </a:lnTo>
                  <a:lnTo>
                    <a:pt x="219" y="471"/>
                  </a:lnTo>
                  <a:lnTo>
                    <a:pt x="219" y="469"/>
                  </a:lnTo>
                  <a:lnTo>
                    <a:pt x="219" y="465"/>
                  </a:lnTo>
                  <a:lnTo>
                    <a:pt x="219" y="464"/>
                  </a:lnTo>
                  <a:lnTo>
                    <a:pt x="219" y="462"/>
                  </a:lnTo>
                  <a:lnTo>
                    <a:pt x="219" y="460"/>
                  </a:lnTo>
                  <a:lnTo>
                    <a:pt x="219" y="458"/>
                  </a:lnTo>
                  <a:lnTo>
                    <a:pt x="213" y="452"/>
                  </a:lnTo>
                  <a:lnTo>
                    <a:pt x="210" y="444"/>
                  </a:lnTo>
                  <a:lnTo>
                    <a:pt x="206" y="442"/>
                  </a:lnTo>
                  <a:lnTo>
                    <a:pt x="200" y="435"/>
                  </a:lnTo>
                  <a:lnTo>
                    <a:pt x="198" y="435"/>
                  </a:lnTo>
                  <a:lnTo>
                    <a:pt x="198" y="435"/>
                  </a:lnTo>
                  <a:lnTo>
                    <a:pt x="198" y="435"/>
                  </a:lnTo>
                  <a:lnTo>
                    <a:pt x="196" y="435"/>
                  </a:lnTo>
                  <a:lnTo>
                    <a:pt x="194" y="431"/>
                  </a:lnTo>
                  <a:lnTo>
                    <a:pt x="194" y="429"/>
                  </a:lnTo>
                  <a:lnTo>
                    <a:pt x="193" y="429"/>
                  </a:lnTo>
                  <a:lnTo>
                    <a:pt x="191" y="429"/>
                  </a:lnTo>
                  <a:lnTo>
                    <a:pt x="187" y="431"/>
                  </a:lnTo>
                  <a:lnTo>
                    <a:pt x="185" y="433"/>
                  </a:lnTo>
                  <a:lnTo>
                    <a:pt x="185" y="435"/>
                  </a:lnTo>
                  <a:lnTo>
                    <a:pt x="187" y="442"/>
                  </a:lnTo>
                  <a:lnTo>
                    <a:pt x="189" y="446"/>
                  </a:lnTo>
                  <a:lnTo>
                    <a:pt x="187" y="446"/>
                  </a:lnTo>
                  <a:lnTo>
                    <a:pt x="187" y="448"/>
                  </a:lnTo>
                  <a:lnTo>
                    <a:pt x="187" y="450"/>
                  </a:lnTo>
                  <a:lnTo>
                    <a:pt x="187" y="452"/>
                  </a:lnTo>
                  <a:lnTo>
                    <a:pt x="189" y="454"/>
                  </a:lnTo>
                  <a:lnTo>
                    <a:pt x="189" y="454"/>
                  </a:lnTo>
                  <a:lnTo>
                    <a:pt x="189" y="456"/>
                  </a:lnTo>
                  <a:lnTo>
                    <a:pt x="193" y="460"/>
                  </a:lnTo>
                  <a:lnTo>
                    <a:pt x="194" y="462"/>
                  </a:lnTo>
                  <a:lnTo>
                    <a:pt x="194" y="464"/>
                  </a:lnTo>
                  <a:lnTo>
                    <a:pt x="194" y="464"/>
                  </a:lnTo>
                  <a:lnTo>
                    <a:pt x="196" y="464"/>
                  </a:lnTo>
                  <a:lnTo>
                    <a:pt x="198" y="464"/>
                  </a:lnTo>
                  <a:lnTo>
                    <a:pt x="206" y="469"/>
                  </a:lnTo>
                  <a:lnTo>
                    <a:pt x="204" y="471"/>
                  </a:lnTo>
                  <a:lnTo>
                    <a:pt x="204" y="473"/>
                  </a:lnTo>
                  <a:lnTo>
                    <a:pt x="204" y="475"/>
                  </a:lnTo>
                  <a:lnTo>
                    <a:pt x="204" y="477"/>
                  </a:lnTo>
                  <a:lnTo>
                    <a:pt x="206" y="479"/>
                  </a:lnTo>
                  <a:lnTo>
                    <a:pt x="206" y="479"/>
                  </a:lnTo>
                  <a:lnTo>
                    <a:pt x="206" y="481"/>
                  </a:lnTo>
                  <a:lnTo>
                    <a:pt x="206" y="481"/>
                  </a:lnTo>
                  <a:lnTo>
                    <a:pt x="204" y="479"/>
                  </a:lnTo>
                  <a:lnTo>
                    <a:pt x="204" y="479"/>
                  </a:lnTo>
                  <a:lnTo>
                    <a:pt x="204" y="479"/>
                  </a:lnTo>
                  <a:lnTo>
                    <a:pt x="204" y="479"/>
                  </a:lnTo>
                  <a:lnTo>
                    <a:pt x="204" y="481"/>
                  </a:lnTo>
                  <a:lnTo>
                    <a:pt x="204" y="481"/>
                  </a:lnTo>
                  <a:lnTo>
                    <a:pt x="206" y="483"/>
                  </a:lnTo>
                  <a:lnTo>
                    <a:pt x="208" y="483"/>
                  </a:lnTo>
                  <a:lnTo>
                    <a:pt x="208" y="483"/>
                  </a:lnTo>
                  <a:lnTo>
                    <a:pt x="208" y="483"/>
                  </a:lnTo>
                  <a:lnTo>
                    <a:pt x="210" y="485"/>
                  </a:lnTo>
                  <a:lnTo>
                    <a:pt x="210" y="487"/>
                  </a:lnTo>
                  <a:lnTo>
                    <a:pt x="210" y="487"/>
                  </a:lnTo>
                  <a:lnTo>
                    <a:pt x="210" y="488"/>
                  </a:lnTo>
                  <a:lnTo>
                    <a:pt x="212" y="488"/>
                  </a:lnTo>
                  <a:lnTo>
                    <a:pt x="213" y="490"/>
                  </a:lnTo>
                  <a:lnTo>
                    <a:pt x="215" y="490"/>
                  </a:lnTo>
                  <a:lnTo>
                    <a:pt x="217" y="494"/>
                  </a:lnTo>
                  <a:lnTo>
                    <a:pt x="219" y="494"/>
                  </a:lnTo>
                  <a:lnTo>
                    <a:pt x="221" y="492"/>
                  </a:lnTo>
                  <a:lnTo>
                    <a:pt x="219" y="488"/>
                  </a:lnTo>
                  <a:lnTo>
                    <a:pt x="215" y="483"/>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7">
              <a:extLst>
                <a:ext uri="{FF2B5EF4-FFF2-40B4-BE49-F238E27FC236}">
                  <a16:creationId xmlns:a16="http://schemas.microsoft.com/office/drawing/2014/main" id="{7BE4C185-DDDD-4FFB-99C8-386033D47662}"/>
                </a:ext>
              </a:extLst>
            </p:cNvPr>
            <p:cNvSpPr>
              <a:spLocks/>
            </p:cNvSpPr>
            <p:nvPr/>
          </p:nvSpPr>
          <p:spPr bwMode="auto">
            <a:xfrm>
              <a:off x="6387074" y="3562596"/>
              <a:ext cx="275995" cy="678399"/>
            </a:xfrm>
            <a:custGeom>
              <a:avLst/>
              <a:gdLst>
                <a:gd name="T0" fmla="*/ 125 w 131"/>
                <a:gd name="T1" fmla="*/ 127 h 322"/>
                <a:gd name="T2" fmla="*/ 127 w 131"/>
                <a:gd name="T3" fmla="*/ 111 h 322"/>
                <a:gd name="T4" fmla="*/ 114 w 131"/>
                <a:gd name="T5" fmla="*/ 92 h 322"/>
                <a:gd name="T6" fmla="*/ 106 w 131"/>
                <a:gd name="T7" fmla="*/ 69 h 322"/>
                <a:gd name="T8" fmla="*/ 85 w 131"/>
                <a:gd name="T9" fmla="*/ 58 h 322"/>
                <a:gd name="T10" fmla="*/ 89 w 131"/>
                <a:gd name="T11" fmla="*/ 46 h 322"/>
                <a:gd name="T12" fmla="*/ 95 w 131"/>
                <a:gd name="T13" fmla="*/ 25 h 322"/>
                <a:gd name="T14" fmla="*/ 95 w 131"/>
                <a:gd name="T15" fmla="*/ 0 h 322"/>
                <a:gd name="T16" fmla="*/ 87 w 131"/>
                <a:gd name="T17" fmla="*/ 12 h 322"/>
                <a:gd name="T18" fmla="*/ 81 w 131"/>
                <a:gd name="T19" fmla="*/ 31 h 322"/>
                <a:gd name="T20" fmla="*/ 74 w 131"/>
                <a:gd name="T21" fmla="*/ 37 h 322"/>
                <a:gd name="T22" fmla="*/ 64 w 131"/>
                <a:gd name="T23" fmla="*/ 48 h 322"/>
                <a:gd name="T24" fmla="*/ 64 w 131"/>
                <a:gd name="T25" fmla="*/ 63 h 322"/>
                <a:gd name="T26" fmla="*/ 64 w 131"/>
                <a:gd name="T27" fmla="*/ 77 h 322"/>
                <a:gd name="T28" fmla="*/ 64 w 131"/>
                <a:gd name="T29" fmla="*/ 96 h 322"/>
                <a:gd name="T30" fmla="*/ 70 w 131"/>
                <a:gd name="T31" fmla="*/ 117 h 322"/>
                <a:gd name="T32" fmla="*/ 68 w 131"/>
                <a:gd name="T33" fmla="*/ 132 h 322"/>
                <a:gd name="T34" fmla="*/ 59 w 131"/>
                <a:gd name="T35" fmla="*/ 132 h 322"/>
                <a:gd name="T36" fmla="*/ 43 w 131"/>
                <a:gd name="T37" fmla="*/ 161 h 322"/>
                <a:gd name="T38" fmla="*/ 43 w 131"/>
                <a:gd name="T39" fmla="*/ 178 h 322"/>
                <a:gd name="T40" fmla="*/ 36 w 131"/>
                <a:gd name="T41" fmla="*/ 195 h 322"/>
                <a:gd name="T42" fmla="*/ 28 w 131"/>
                <a:gd name="T43" fmla="*/ 205 h 322"/>
                <a:gd name="T44" fmla="*/ 13 w 131"/>
                <a:gd name="T45" fmla="*/ 213 h 322"/>
                <a:gd name="T46" fmla="*/ 3 w 131"/>
                <a:gd name="T47" fmla="*/ 213 h 322"/>
                <a:gd name="T48" fmla="*/ 0 w 131"/>
                <a:gd name="T49" fmla="*/ 226 h 322"/>
                <a:gd name="T50" fmla="*/ 5 w 131"/>
                <a:gd name="T51" fmla="*/ 236 h 322"/>
                <a:gd name="T52" fmla="*/ 15 w 131"/>
                <a:gd name="T53" fmla="*/ 240 h 322"/>
                <a:gd name="T54" fmla="*/ 11 w 131"/>
                <a:gd name="T55" fmla="*/ 251 h 322"/>
                <a:gd name="T56" fmla="*/ 5 w 131"/>
                <a:gd name="T57" fmla="*/ 261 h 322"/>
                <a:gd name="T58" fmla="*/ 1 w 131"/>
                <a:gd name="T59" fmla="*/ 266 h 322"/>
                <a:gd name="T60" fmla="*/ 5 w 131"/>
                <a:gd name="T61" fmla="*/ 272 h 322"/>
                <a:gd name="T62" fmla="*/ 11 w 131"/>
                <a:gd name="T63" fmla="*/ 289 h 322"/>
                <a:gd name="T64" fmla="*/ 11 w 131"/>
                <a:gd name="T65" fmla="*/ 301 h 322"/>
                <a:gd name="T66" fmla="*/ 20 w 131"/>
                <a:gd name="T67" fmla="*/ 322 h 322"/>
                <a:gd name="T68" fmla="*/ 26 w 131"/>
                <a:gd name="T69" fmla="*/ 320 h 322"/>
                <a:gd name="T70" fmla="*/ 41 w 131"/>
                <a:gd name="T71" fmla="*/ 312 h 322"/>
                <a:gd name="T72" fmla="*/ 53 w 131"/>
                <a:gd name="T73" fmla="*/ 312 h 322"/>
                <a:gd name="T74" fmla="*/ 62 w 131"/>
                <a:gd name="T75" fmla="*/ 305 h 322"/>
                <a:gd name="T76" fmla="*/ 80 w 131"/>
                <a:gd name="T77" fmla="*/ 310 h 322"/>
                <a:gd name="T78" fmla="*/ 85 w 131"/>
                <a:gd name="T79" fmla="*/ 310 h 322"/>
                <a:gd name="T80" fmla="*/ 81 w 131"/>
                <a:gd name="T81" fmla="*/ 287 h 322"/>
                <a:gd name="T82" fmla="*/ 76 w 131"/>
                <a:gd name="T83" fmla="*/ 280 h 322"/>
                <a:gd name="T84" fmla="*/ 81 w 131"/>
                <a:gd name="T85" fmla="*/ 276 h 322"/>
                <a:gd name="T86" fmla="*/ 91 w 131"/>
                <a:gd name="T87" fmla="*/ 272 h 322"/>
                <a:gd name="T88" fmla="*/ 102 w 131"/>
                <a:gd name="T89" fmla="*/ 266 h 322"/>
                <a:gd name="T90" fmla="*/ 91 w 131"/>
                <a:gd name="T91" fmla="*/ 240 h 322"/>
                <a:gd name="T92" fmla="*/ 89 w 131"/>
                <a:gd name="T93" fmla="*/ 226 h 322"/>
                <a:gd name="T94" fmla="*/ 102 w 131"/>
                <a:gd name="T95" fmla="*/ 226 h 322"/>
                <a:gd name="T96" fmla="*/ 120 w 131"/>
                <a:gd name="T97" fmla="*/ 218 h 322"/>
                <a:gd name="T98" fmla="*/ 118 w 131"/>
                <a:gd name="T99" fmla="*/ 213 h 322"/>
                <a:gd name="T100" fmla="*/ 114 w 131"/>
                <a:gd name="T101" fmla="*/ 199 h 322"/>
                <a:gd name="T102" fmla="*/ 112 w 131"/>
                <a:gd name="T103" fmla="*/ 190 h 322"/>
                <a:gd name="T104" fmla="*/ 112 w 131"/>
                <a:gd name="T105" fmla="*/ 180 h 322"/>
                <a:gd name="T106" fmla="*/ 102 w 131"/>
                <a:gd name="T107" fmla="*/ 172 h 322"/>
                <a:gd name="T108" fmla="*/ 102 w 131"/>
                <a:gd name="T109" fmla="*/ 159 h 322"/>
                <a:gd name="T110" fmla="*/ 121 w 131"/>
                <a:gd name="T111" fmla="*/ 146 h 322"/>
                <a:gd name="T112" fmla="*/ 129 w 131"/>
                <a:gd name="T113" fmla="*/ 13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1" h="322">
                  <a:moveTo>
                    <a:pt x="129" y="132"/>
                  </a:moveTo>
                  <a:lnTo>
                    <a:pt x="127" y="130"/>
                  </a:lnTo>
                  <a:lnTo>
                    <a:pt x="125" y="130"/>
                  </a:lnTo>
                  <a:lnTo>
                    <a:pt x="125" y="128"/>
                  </a:lnTo>
                  <a:lnTo>
                    <a:pt x="125" y="127"/>
                  </a:lnTo>
                  <a:lnTo>
                    <a:pt x="125" y="123"/>
                  </a:lnTo>
                  <a:lnTo>
                    <a:pt x="125" y="123"/>
                  </a:lnTo>
                  <a:lnTo>
                    <a:pt x="127" y="115"/>
                  </a:lnTo>
                  <a:lnTo>
                    <a:pt x="127" y="113"/>
                  </a:lnTo>
                  <a:lnTo>
                    <a:pt x="127" y="111"/>
                  </a:lnTo>
                  <a:lnTo>
                    <a:pt x="127" y="107"/>
                  </a:lnTo>
                  <a:lnTo>
                    <a:pt x="125" y="105"/>
                  </a:lnTo>
                  <a:lnTo>
                    <a:pt x="121" y="102"/>
                  </a:lnTo>
                  <a:lnTo>
                    <a:pt x="118" y="98"/>
                  </a:lnTo>
                  <a:lnTo>
                    <a:pt x="114" y="92"/>
                  </a:lnTo>
                  <a:lnTo>
                    <a:pt x="112" y="88"/>
                  </a:lnTo>
                  <a:lnTo>
                    <a:pt x="110" y="86"/>
                  </a:lnTo>
                  <a:lnTo>
                    <a:pt x="110" y="73"/>
                  </a:lnTo>
                  <a:lnTo>
                    <a:pt x="108" y="71"/>
                  </a:lnTo>
                  <a:lnTo>
                    <a:pt x="106" y="69"/>
                  </a:lnTo>
                  <a:lnTo>
                    <a:pt x="104" y="67"/>
                  </a:lnTo>
                  <a:lnTo>
                    <a:pt x="102" y="65"/>
                  </a:lnTo>
                  <a:lnTo>
                    <a:pt x="89" y="61"/>
                  </a:lnTo>
                  <a:lnTo>
                    <a:pt x="87" y="59"/>
                  </a:lnTo>
                  <a:lnTo>
                    <a:pt x="85" y="58"/>
                  </a:lnTo>
                  <a:lnTo>
                    <a:pt x="85" y="56"/>
                  </a:lnTo>
                  <a:lnTo>
                    <a:pt x="85" y="54"/>
                  </a:lnTo>
                  <a:lnTo>
                    <a:pt x="87" y="50"/>
                  </a:lnTo>
                  <a:lnTo>
                    <a:pt x="87" y="48"/>
                  </a:lnTo>
                  <a:lnTo>
                    <a:pt x="89" y="46"/>
                  </a:lnTo>
                  <a:lnTo>
                    <a:pt x="97" y="40"/>
                  </a:lnTo>
                  <a:lnTo>
                    <a:pt x="99" y="38"/>
                  </a:lnTo>
                  <a:lnTo>
                    <a:pt x="99" y="37"/>
                  </a:lnTo>
                  <a:lnTo>
                    <a:pt x="99" y="33"/>
                  </a:lnTo>
                  <a:lnTo>
                    <a:pt x="95" y="25"/>
                  </a:lnTo>
                  <a:lnTo>
                    <a:pt x="95" y="23"/>
                  </a:lnTo>
                  <a:lnTo>
                    <a:pt x="95" y="19"/>
                  </a:lnTo>
                  <a:lnTo>
                    <a:pt x="95" y="6"/>
                  </a:lnTo>
                  <a:lnTo>
                    <a:pt x="95" y="0"/>
                  </a:lnTo>
                  <a:lnTo>
                    <a:pt x="95" y="0"/>
                  </a:lnTo>
                  <a:lnTo>
                    <a:pt x="91" y="2"/>
                  </a:lnTo>
                  <a:lnTo>
                    <a:pt x="89" y="4"/>
                  </a:lnTo>
                  <a:lnTo>
                    <a:pt x="89" y="6"/>
                  </a:lnTo>
                  <a:lnTo>
                    <a:pt x="87" y="10"/>
                  </a:lnTo>
                  <a:lnTo>
                    <a:pt x="87" y="12"/>
                  </a:lnTo>
                  <a:lnTo>
                    <a:pt x="85" y="14"/>
                  </a:lnTo>
                  <a:lnTo>
                    <a:pt x="85" y="15"/>
                  </a:lnTo>
                  <a:lnTo>
                    <a:pt x="83" y="21"/>
                  </a:lnTo>
                  <a:lnTo>
                    <a:pt x="81" y="27"/>
                  </a:lnTo>
                  <a:lnTo>
                    <a:pt x="81" y="31"/>
                  </a:lnTo>
                  <a:lnTo>
                    <a:pt x="80" y="33"/>
                  </a:lnTo>
                  <a:lnTo>
                    <a:pt x="78" y="35"/>
                  </a:lnTo>
                  <a:lnTo>
                    <a:pt x="76" y="35"/>
                  </a:lnTo>
                  <a:lnTo>
                    <a:pt x="76" y="35"/>
                  </a:lnTo>
                  <a:lnTo>
                    <a:pt x="74" y="37"/>
                  </a:lnTo>
                  <a:lnTo>
                    <a:pt x="72" y="38"/>
                  </a:lnTo>
                  <a:lnTo>
                    <a:pt x="72" y="38"/>
                  </a:lnTo>
                  <a:lnTo>
                    <a:pt x="70" y="42"/>
                  </a:lnTo>
                  <a:lnTo>
                    <a:pt x="66" y="44"/>
                  </a:lnTo>
                  <a:lnTo>
                    <a:pt x="64" y="48"/>
                  </a:lnTo>
                  <a:lnTo>
                    <a:pt x="64" y="54"/>
                  </a:lnTo>
                  <a:lnTo>
                    <a:pt x="66" y="58"/>
                  </a:lnTo>
                  <a:lnTo>
                    <a:pt x="66" y="61"/>
                  </a:lnTo>
                  <a:lnTo>
                    <a:pt x="66" y="61"/>
                  </a:lnTo>
                  <a:lnTo>
                    <a:pt x="64" y="63"/>
                  </a:lnTo>
                  <a:lnTo>
                    <a:pt x="62" y="65"/>
                  </a:lnTo>
                  <a:lnTo>
                    <a:pt x="62" y="67"/>
                  </a:lnTo>
                  <a:lnTo>
                    <a:pt x="62" y="67"/>
                  </a:lnTo>
                  <a:lnTo>
                    <a:pt x="62" y="67"/>
                  </a:lnTo>
                  <a:lnTo>
                    <a:pt x="64" y="77"/>
                  </a:lnTo>
                  <a:lnTo>
                    <a:pt x="64" y="79"/>
                  </a:lnTo>
                  <a:lnTo>
                    <a:pt x="66" y="86"/>
                  </a:lnTo>
                  <a:lnTo>
                    <a:pt x="66" y="88"/>
                  </a:lnTo>
                  <a:lnTo>
                    <a:pt x="64" y="94"/>
                  </a:lnTo>
                  <a:lnTo>
                    <a:pt x="64" y="96"/>
                  </a:lnTo>
                  <a:lnTo>
                    <a:pt x="64" y="102"/>
                  </a:lnTo>
                  <a:lnTo>
                    <a:pt x="66" y="111"/>
                  </a:lnTo>
                  <a:lnTo>
                    <a:pt x="68" y="113"/>
                  </a:lnTo>
                  <a:lnTo>
                    <a:pt x="68" y="115"/>
                  </a:lnTo>
                  <a:lnTo>
                    <a:pt x="70" y="117"/>
                  </a:lnTo>
                  <a:lnTo>
                    <a:pt x="70" y="117"/>
                  </a:lnTo>
                  <a:lnTo>
                    <a:pt x="72" y="117"/>
                  </a:lnTo>
                  <a:lnTo>
                    <a:pt x="72" y="119"/>
                  </a:lnTo>
                  <a:lnTo>
                    <a:pt x="70" y="128"/>
                  </a:lnTo>
                  <a:lnTo>
                    <a:pt x="68" y="132"/>
                  </a:lnTo>
                  <a:lnTo>
                    <a:pt x="68" y="134"/>
                  </a:lnTo>
                  <a:lnTo>
                    <a:pt x="66" y="132"/>
                  </a:lnTo>
                  <a:lnTo>
                    <a:pt x="64" y="132"/>
                  </a:lnTo>
                  <a:lnTo>
                    <a:pt x="62" y="132"/>
                  </a:lnTo>
                  <a:lnTo>
                    <a:pt x="59" y="132"/>
                  </a:lnTo>
                  <a:lnTo>
                    <a:pt x="55" y="134"/>
                  </a:lnTo>
                  <a:lnTo>
                    <a:pt x="53" y="138"/>
                  </a:lnTo>
                  <a:lnTo>
                    <a:pt x="49" y="151"/>
                  </a:lnTo>
                  <a:lnTo>
                    <a:pt x="47" y="155"/>
                  </a:lnTo>
                  <a:lnTo>
                    <a:pt x="43" y="161"/>
                  </a:lnTo>
                  <a:lnTo>
                    <a:pt x="45" y="163"/>
                  </a:lnTo>
                  <a:lnTo>
                    <a:pt x="43" y="165"/>
                  </a:lnTo>
                  <a:lnTo>
                    <a:pt x="43" y="165"/>
                  </a:lnTo>
                  <a:lnTo>
                    <a:pt x="43" y="167"/>
                  </a:lnTo>
                  <a:lnTo>
                    <a:pt x="43" y="178"/>
                  </a:lnTo>
                  <a:lnTo>
                    <a:pt x="43" y="182"/>
                  </a:lnTo>
                  <a:lnTo>
                    <a:pt x="45" y="188"/>
                  </a:lnTo>
                  <a:lnTo>
                    <a:pt x="43" y="190"/>
                  </a:lnTo>
                  <a:lnTo>
                    <a:pt x="38" y="195"/>
                  </a:lnTo>
                  <a:lnTo>
                    <a:pt x="36" y="195"/>
                  </a:lnTo>
                  <a:lnTo>
                    <a:pt x="34" y="197"/>
                  </a:lnTo>
                  <a:lnTo>
                    <a:pt x="32" y="199"/>
                  </a:lnTo>
                  <a:lnTo>
                    <a:pt x="30" y="203"/>
                  </a:lnTo>
                  <a:lnTo>
                    <a:pt x="30" y="205"/>
                  </a:lnTo>
                  <a:lnTo>
                    <a:pt x="28" y="205"/>
                  </a:lnTo>
                  <a:lnTo>
                    <a:pt x="26" y="207"/>
                  </a:lnTo>
                  <a:lnTo>
                    <a:pt x="22" y="209"/>
                  </a:lnTo>
                  <a:lnTo>
                    <a:pt x="19" y="213"/>
                  </a:lnTo>
                  <a:lnTo>
                    <a:pt x="15" y="215"/>
                  </a:lnTo>
                  <a:lnTo>
                    <a:pt x="13" y="213"/>
                  </a:lnTo>
                  <a:lnTo>
                    <a:pt x="11" y="213"/>
                  </a:lnTo>
                  <a:lnTo>
                    <a:pt x="9" y="211"/>
                  </a:lnTo>
                  <a:lnTo>
                    <a:pt x="7" y="209"/>
                  </a:lnTo>
                  <a:lnTo>
                    <a:pt x="5" y="211"/>
                  </a:lnTo>
                  <a:lnTo>
                    <a:pt x="3" y="213"/>
                  </a:lnTo>
                  <a:lnTo>
                    <a:pt x="3" y="217"/>
                  </a:lnTo>
                  <a:lnTo>
                    <a:pt x="1" y="218"/>
                  </a:lnTo>
                  <a:lnTo>
                    <a:pt x="1" y="222"/>
                  </a:lnTo>
                  <a:lnTo>
                    <a:pt x="1" y="224"/>
                  </a:lnTo>
                  <a:lnTo>
                    <a:pt x="0" y="226"/>
                  </a:lnTo>
                  <a:lnTo>
                    <a:pt x="0" y="228"/>
                  </a:lnTo>
                  <a:lnTo>
                    <a:pt x="0" y="230"/>
                  </a:lnTo>
                  <a:lnTo>
                    <a:pt x="1" y="236"/>
                  </a:lnTo>
                  <a:lnTo>
                    <a:pt x="1" y="238"/>
                  </a:lnTo>
                  <a:lnTo>
                    <a:pt x="5" y="236"/>
                  </a:lnTo>
                  <a:lnTo>
                    <a:pt x="9" y="236"/>
                  </a:lnTo>
                  <a:lnTo>
                    <a:pt x="11" y="236"/>
                  </a:lnTo>
                  <a:lnTo>
                    <a:pt x="13" y="238"/>
                  </a:lnTo>
                  <a:lnTo>
                    <a:pt x="15" y="238"/>
                  </a:lnTo>
                  <a:lnTo>
                    <a:pt x="15" y="240"/>
                  </a:lnTo>
                  <a:lnTo>
                    <a:pt x="15" y="240"/>
                  </a:lnTo>
                  <a:lnTo>
                    <a:pt x="15" y="243"/>
                  </a:lnTo>
                  <a:lnTo>
                    <a:pt x="15" y="245"/>
                  </a:lnTo>
                  <a:lnTo>
                    <a:pt x="13" y="247"/>
                  </a:lnTo>
                  <a:lnTo>
                    <a:pt x="11" y="251"/>
                  </a:lnTo>
                  <a:lnTo>
                    <a:pt x="11" y="261"/>
                  </a:lnTo>
                  <a:lnTo>
                    <a:pt x="11" y="263"/>
                  </a:lnTo>
                  <a:lnTo>
                    <a:pt x="9" y="263"/>
                  </a:lnTo>
                  <a:lnTo>
                    <a:pt x="7" y="263"/>
                  </a:lnTo>
                  <a:lnTo>
                    <a:pt x="5" y="261"/>
                  </a:lnTo>
                  <a:lnTo>
                    <a:pt x="3" y="261"/>
                  </a:lnTo>
                  <a:lnTo>
                    <a:pt x="3" y="263"/>
                  </a:lnTo>
                  <a:lnTo>
                    <a:pt x="1" y="264"/>
                  </a:lnTo>
                  <a:lnTo>
                    <a:pt x="0" y="264"/>
                  </a:lnTo>
                  <a:lnTo>
                    <a:pt x="1" y="266"/>
                  </a:lnTo>
                  <a:lnTo>
                    <a:pt x="1" y="268"/>
                  </a:lnTo>
                  <a:lnTo>
                    <a:pt x="1" y="270"/>
                  </a:lnTo>
                  <a:lnTo>
                    <a:pt x="1" y="270"/>
                  </a:lnTo>
                  <a:lnTo>
                    <a:pt x="3" y="272"/>
                  </a:lnTo>
                  <a:lnTo>
                    <a:pt x="5" y="272"/>
                  </a:lnTo>
                  <a:lnTo>
                    <a:pt x="5" y="274"/>
                  </a:lnTo>
                  <a:lnTo>
                    <a:pt x="7" y="274"/>
                  </a:lnTo>
                  <a:lnTo>
                    <a:pt x="7" y="276"/>
                  </a:lnTo>
                  <a:lnTo>
                    <a:pt x="9" y="286"/>
                  </a:lnTo>
                  <a:lnTo>
                    <a:pt x="11" y="289"/>
                  </a:lnTo>
                  <a:lnTo>
                    <a:pt x="11" y="291"/>
                  </a:lnTo>
                  <a:lnTo>
                    <a:pt x="9" y="293"/>
                  </a:lnTo>
                  <a:lnTo>
                    <a:pt x="9" y="295"/>
                  </a:lnTo>
                  <a:lnTo>
                    <a:pt x="9" y="297"/>
                  </a:lnTo>
                  <a:lnTo>
                    <a:pt x="11" y="301"/>
                  </a:lnTo>
                  <a:lnTo>
                    <a:pt x="11" y="303"/>
                  </a:lnTo>
                  <a:lnTo>
                    <a:pt x="15" y="307"/>
                  </a:lnTo>
                  <a:lnTo>
                    <a:pt x="19" y="318"/>
                  </a:lnTo>
                  <a:lnTo>
                    <a:pt x="19" y="320"/>
                  </a:lnTo>
                  <a:lnTo>
                    <a:pt x="20" y="322"/>
                  </a:lnTo>
                  <a:lnTo>
                    <a:pt x="22" y="320"/>
                  </a:lnTo>
                  <a:lnTo>
                    <a:pt x="24" y="318"/>
                  </a:lnTo>
                  <a:lnTo>
                    <a:pt x="24" y="318"/>
                  </a:lnTo>
                  <a:lnTo>
                    <a:pt x="26" y="318"/>
                  </a:lnTo>
                  <a:lnTo>
                    <a:pt x="26" y="320"/>
                  </a:lnTo>
                  <a:lnTo>
                    <a:pt x="28" y="320"/>
                  </a:lnTo>
                  <a:lnTo>
                    <a:pt x="28" y="316"/>
                  </a:lnTo>
                  <a:lnTo>
                    <a:pt x="32" y="314"/>
                  </a:lnTo>
                  <a:lnTo>
                    <a:pt x="40" y="314"/>
                  </a:lnTo>
                  <a:lnTo>
                    <a:pt x="41" y="312"/>
                  </a:lnTo>
                  <a:lnTo>
                    <a:pt x="45" y="310"/>
                  </a:lnTo>
                  <a:lnTo>
                    <a:pt x="47" y="310"/>
                  </a:lnTo>
                  <a:lnTo>
                    <a:pt x="49" y="310"/>
                  </a:lnTo>
                  <a:lnTo>
                    <a:pt x="51" y="310"/>
                  </a:lnTo>
                  <a:lnTo>
                    <a:pt x="53" y="312"/>
                  </a:lnTo>
                  <a:lnTo>
                    <a:pt x="55" y="310"/>
                  </a:lnTo>
                  <a:lnTo>
                    <a:pt x="57" y="310"/>
                  </a:lnTo>
                  <a:lnTo>
                    <a:pt x="61" y="307"/>
                  </a:lnTo>
                  <a:lnTo>
                    <a:pt x="62" y="305"/>
                  </a:lnTo>
                  <a:lnTo>
                    <a:pt x="62" y="305"/>
                  </a:lnTo>
                  <a:lnTo>
                    <a:pt x="64" y="305"/>
                  </a:lnTo>
                  <a:lnTo>
                    <a:pt x="68" y="305"/>
                  </a:lnTo>
                  <a:lnTo>
                    <a:pt x="72" y="307"/>
                  </a:lnTo>
                  <a:lnTo>
                    <a:pt x="76" y="308"/>
                  </a:lnTo>
                  <a:lnTo>
                    <a:pt x="80" y="310"/>
                  </a:lnTo>
                  <a:lnTo>
                    <a:pt x="81" y="308"/>
                  </a:lnTo>
                  <a:lnTo>
                    <a:pt x="83" y="310"/>
                  </a:lnTo>
                  <a:lnTo>
                    <a:pt x="85" y="310"/>
                  </a:lnTo>
                  <a:lnTo>
                    <a:pt x="85" y="310"/>
                  </a:lnTo>
                  <a:lnTo>
                    <a:pt x="85" y="310"/>
                  </a:lnTo>
                  <a:lnTo>
                    <a:pt x="85" y="305"/>
                  </a:lnTo>
                  <a:lnTo>
                    <a:pt x="81" y="297"/>
                  </a:lnTo>
                  <a:lnTo>
                    <a:pt x="81" y="295"/>
                  </a:lnTo>
                  <a:lnTo>
                    <a:pt x="81" y="291"/>
                  </a:lnTo>
                  <a:lnTo>
                    <a:pt x="81" y="287"/>
                  </a:lnTo>
                  <a:lnTo>
                    <a:pt x="81" y="287"/>
                  </a:lnTo>
                  <a:lnTo>
                    <a:pt x="80" y="286"/>
                  </a:lnTo>
                  <a:lnTo>
                    <a:pt x="78" y="282"/>
                  </a:lnTo>
                  <a:lnTo>
                    <a:pt x="76" y="282"/>
                  </a:lnTo>
                  <a:lnTo>
                    <a:pt x="76" y="280"/>
                  </a:lnTo>
                  <a:lnTo>
                    <a:pt x="76" y="278"/>
                  </a:lnTo>
                  <a:lnTo>
                    <a:pt x="78" y="276"/>
                  </a:lnTo>
                  <a:lnTo>
                    <a:pt x="78" y="276"/>
                  </a:lnTo>
                  <a:lnTo>
                    <a:pt x="80" y="276"/>
                  </a:lnTo>
                  <a:lnTo>
                    <a:pt x="81" y="276"/>
                  </a:lnTo>
                  <a:lnTo>
                    <a:pt x="83" y="276"/>
                  </a:lnTo>
                  <a:lnTo>
                    <a:pt x="83" y="276"/>
                  </a:lnTo>
                  <a:lnTo>
                    <a:pt x="85" y="276"/>
                  </a:lnTo>
                  <a:lnTo>
                    <a:pt x="87" y="276"/>
                  </a:lnTo>
                  <a:lnTo>
                    <a:pt x="91" y="272"/>
                  </a:lnTo>
                  <a:lnTo>
                    <a:pt x="95" y="272"/>
                  </a:lnTo>
                  <a:lnTo>
                    <a:pt x="97" y="270"/>
                  </a:lnTo>
                  <a:lnTo>
                    <a:pt x="102" y="268"/>
                  </a:lnTo>
                  <a:lnTo>
                    <a:pt x="102" y="268"/>
                  </a:lnTo>
                  <a:lnTo>
                    <a:pt x="102" y="266"/>
                  </a:lnTo>
                  <a:lnTo>
                    <a:pt x="102" y="266"/>
                  </a:lnTo>
                  <a:lnTo>
                    <a:pt x="99" y="261"/>
                  </a:lnTo>
                  <a:lnTo>
                    <a:pt x="91" y="243"/>
                  </a:lnTo>
                  <a:lnTo>
                    <a:pt x="91" y="241"/>
                  </a:lnTo>
                  <a:lnTo>
                    <a:pt x="91" y="240"/>
                  </a:lnTo>
                  <a:lnTo>
                    <a:pt x="91" y="236"/>
                  </a:lnTo>
                  <a:lnTo>
                    <a:pt x="91" y="234"/>
                  </a:lnTo>
                  <a:lnTo>
                    <a:pt x="91" y="232"/>
                  </a:lnTo>
                  <a:lnTo>
                    <a:pt x="91" y="232"/>
                  </a:lnTo>
                  <a:lnTo>
                    <a:pt x="89" y="226"/>
                  </a:lnTo>
                  <a:lnTo>
                    <a:pt x="91" y="224"/>
                  </a:lnTo>
                  <a:lnTo>
                    <a:pt x="93" y="224"/>
                  </a:lnTo>
                  <a:lnTo>
                    <a:pt x="97" y="224"/>
                  </a:lnTo>
                  <a:lnTo>
                    <a:pt x="99" y="224"/>
                  </a:lnTo>
                  <a:lnTo>
                    <a:pt x="102" y="226"/>
                  </a:lnTo>
                  <a:lnTo>
                    <a:pt x="106" y="226"/>
                  </a:lnTo>
                  <a:lnTo>
                    <a:pt x="114" y="224"/>
                  </a:lnTo>
                  <a:lnTo>
                    <a:pt x="118" y="220"/>
                  </a:lnTo>
                  <a:lnTo>
                    <a:pt x="120" y="220"/>
                  </a:lnTo>
                  <a:lnTo>
                    <a:pt x="120" y="218"/>
                  </a:lnTo>
                  <a:lnTo>
                    <a:pt x="120" y="217"/>
                  </a:lnTo>
                  <a:lnTo>
                    <a:pt x="120" y="217"/>
                  </a:lnTo>
                  <a:lnTo>
                    <a:pt x="120" y="217"/>
                  </a:lnTo>
                  <a:lnTo>
                    <a:pt x="118" y="215"/>
                  </a:lnTo>
                  <a:lnTo>
                    <a:pt x="118" y="213"/>
                  </a:lnTo>
                  <a:lnTo>
                    <a:pt x="118" y="213"/>
                  </a:lnTo>
                  <a:lnTo>
                    <a:pt x="120" y="211"/>
                  </a:lnTo>
                  <a:lnTo>
                    <a:pt x="120" y="209"/>
                  </a:lnTo>
                  <a:lnTo>
                    <a:pt x="114" y="203"/>
                  </a:lnTo>
                  <a:lnTo>
                    <a:pt x="114" y="199"/>
                  </a:lnTo>
                  <a:lnTo>
                    <a:pt x="114" y="195"/>
                  </a:lnTo>
                  <a:lnTo>
                    <a:pt x="114" y="194"/>
                  </a:lnTo>
                  <a:lnTo>
                    <a:pt x="114" y="192"/>
                  </a:lnTo>
                  <a:lnTo>
                    <a:pt x="112" y="192"/>
                  </a:lnTo>
                  <a:lnTo>
                    <a:pt x="112" y="190"/>
                  </a:lnTo>
                  <a:lnTo>
                    <a:pt x="112" y="188"/>
                  </a:lnTo>
                  <a:lnTo>
                    <a:pt x="114" y="186"/>
                  </a:lnTo>
                  <a:lnTo>
                    <a:pt x="114" y="184"/>
                  </a:lnTo>
                  <a:lnTo>
                    <a:pt x="114" y="182"/>
                  </a:lnTo>
                  <a:lnTo>
                    <a:pt x="112" y="180"/>
                  </a:lnTo>
                  <a:lnTo>
                    <a:pt x="110" y="178"/>
                  </a:lnTo>
                  <a:lnTo>
                    <a:pt x="106" y="174"/>
                  </a:lnTo>
                  <a:lnTo>
                    <a:pt x="106" y="174"/>
                  </a:lnTo>
                  <a:lnTo>
                    <a:pt x="102" y="172"/>
                  </a:lnTo>
                  <a:lnTo>
                    <a:pt x="102" y="172"/>
                  </a:lnTo>
                  <a:lnTo>
                    <a:pt x="101" y="171"/>
                  </a:lnTo>
                  <a:lnTo>
                    <a:pt x="101" y="171"/>
                  </a:lnTo>
                  <a:lnTo>
                    <a:pt x="102" y="167"/>
                  </a:lnTo>
                  <a:lnTo>
                    <a:pt x="102" y="161"/>
                  </a:lnTo>
                  <a:lnTo>
                    <a:pt x="102" y="159"/>
                  </a:lnTo>
                  <a:lnTo>
                    <a:pt x="104" y="157"/>
                  </a:lnTo>
                  <a:lnTo>
                    <a:pt x="116" y="146"/>
                  </a:lnTo>
                  <a:lnTo>
                    <a:pt x="118" y="146"/>
                  </a:lnTo>
                  <a:lnTo>
                    <a:pt x="120" y="146"/>
                  </a:lnTo>
                  <a:lnTo>
                    <a:pt x="121" y="146"/>
                  </a:lnTo>
                  <a:lnTo>
                    <a:pt x="121" y="146"/>
                  </a:lnTo>
                  <a:lnTo>
                    <a:pt x="123" y="144"/>
                  </a:lnTo>
                  <a:lnTo>
                    <a:pt x="125" y="142"/>
                  </a:lnTo>
                  <a:lnTo>
                    <a:pt x="131" y="132"/>
                  </a:lnTo>
                  <a:lnTo>
                    <a:pt x="129" y="132"/>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8">
              <a:extLst>
                <a:ext uri="{FF2B5EF4-FFF2-40B4-BE49-F238E27FC236}">
                  <a16:creationId xmlns:a16="http://schemas.microsoft.com/office/drawing/2014/main" id="{F9ABEDF1-69EE-4276-868B-0C23AD75E2DF}"/>
                </a:ext>
              </a:extLst>
            </p:cNvPr>
            <p:cNvSpPr>
              <a:spLocks noEditPoints="1"/>
            </p:cNvSpPr>
            <p:nvPr/>
          </p:nvSpPr>
          <p:spPr bwMode="auto">
            <a:xfrm>
              <a:off x="8991113" y="3090666"/>
              <a:ext cx="1476887" cy="1327302"/>
            </a:xfrm>
            <a:custGeom>
              <a:avLst/>
              <a:gdLst>
                <a:gd name="T0" fmla="*/ 116 w 701"/>
                <a:gd name="T1" fmla="*/ 385 h 630"/>
                <a:gd name="T2" fmla="*/ 6 w 701"/>
                <a:gd name="T3" fmla="*/ 264 h 630"/>
                <a:gd name="T4" fmla="*/ 139 w 701"/>
                <a:gd name="T5" fmla="*/ 377 h 630"/>
                <a:gd name="T6" fmla="*/ 135 w 701"/>
                <a:gd name="T7" fmla="*/ 341 h 630"/>
                <a:gd name="T8" fmla="*/ 63 w 701"/>
                <a:gd name="T9" fmla="*/ 356 h 630"/>
                <a:gd name="T10" fmla="*/ 128 w 701"/>
                <a:gd name="T11" fmla="*/ 362 h 630"/>
                <a:gd name="T12" fmla="*/ 135 w 701"/>
                <a:gd name="T13" fmla="*/ 387 h 630"/>
                <a:gd name="T14" fmla="*/ 596 w 701"/>
                <a:gd name="T15" fmla="*/ 362 h 630"/>
                <a:gd name="T16" fmla="*/ 619 w 701"/>
                <a:gd name="T17" fmla="*/ 395 h 630"/>
                <a:gd name="T18" fmla="*/ 139 w 701"/>
                <a:gd name="T19" fmla="*/ 182 h 630"/>
                <a:gd name="T20" fmla="*/ 130 w 701"/>
                <a:gd name="T21" fmla="*/ 157 h 630"/>
                <a:gd name="T22" fmla="*/ 166 w 701"/>
                <a:gd name="T23" fmla="*/ 163 h 630"/>
                <a:gd name="T24" fmla="*/ 156 w 701"/>
                <a:gd name="T25" fmla="*/ 142 h 630"/>
                <a:gd name="T26" fmla="*/ 200 w 701"/>
                <a:gd name="T27" fmla="*/ 169 h 630"/>
                <a:gd name="T28" fmla="*/ 236 w 701"/>
                <a:gd name="T29" fmla="*/ 146 h 630"/>
                <a:gd name="T30" fmla="*/ 174 w 701"/>
                <a:gd name="T31" fmla="*/ 128 h 630"/>
                <a:gd name="T32" fmla="*/ 130 w 701"/>
                <a:gd name="T33" fmla="*/ 136 h 630"/>
                <a:gd name="T34" fmla="*/ 130 w 701"/>
                <a:gd name="T35" fmla="*/ 144 h 630"/>
                <a:gd name="T36" fmla="*/ 210 w 701"/>
                <a:gd name="T37" fmla="*/ 249 h 630"/>
                <a:gd name="T38" fmla="*/ 147 w 701"/>
                <a:gd name="T39" fmla="*/ 387 h 630"/>
                <a:gd name="T40" fmla="*/ 581 w 701"/>
                <a:gd name="T41" fmla="*/ 519 h 630"/>
                <a:gd name="T42" fmla="*/ 610 w 701"/>
                <a:gd name="T43" fmla="*/ 437 h 630"/>
                <a:gd name="T44" fmla="*/ 574 w 701"/>
                <a:gd name="T45" fmla="*/ 400 h 630"/>
                <a:gd name="T46" fmla="*/ 572 w 701"/>
                <a:gd name="T47" fmla="*/ 318 h 630"/>
                <a:gd name="T48" fmla="*/ 560 w 701"/>
                <a:gd name="T49" fmla="*/ 220 h 630"/>
                <a:gd name="T50" fmla="*/ 452 w 701"/>
                <a:gd name="T51" fmla="*/ 188 h 630"/>
                <a:gd name="T52" fmla="*/ 313 w 701"/>
                <a:gd name="T53" fmla="*/ 195 h 630"/>
                <a:gd name="T54" fmla="*/ 231 w 701"/>
                <a:gd name="T55" fmla="*/ 247 h 630"/>
                <a:gd name="T56" fmla="*/ 236 w 701"/>
                <a:gd name="T57" fmla="*/ 301 h 630"/>
                <a:gd name="T58" fmla="*/ 276 w 701"/>
                <a:gd name="T59" fmla="*/ 305 h 630"/>
                <a:gd name="T60" fmla="*/ 307 w 701"/>
                <a:gd name="T61" fmla="*/ 322 h 630"/>
                <a:gd name="T62" fmla="*/ 316 w 701"/>
                <a:gd name="T63" fmla="*/ 358 h 630"/>
                <a:gd name="T64" fmla="*/ 400 w 701"/>
                <a:gd name="T65" fmla="*/ 396 h 630"/>
                <a:gd name="T66" fmla="*/ 509 w 701"/>
                <a:gd name="T67" fmla="*/ 387 h 630"/>
                <a:gd name="T68" fmla="*/ 547 w 701"/>
                <a:gd name="T69" fmla="*/ 379 h 630"/>
                <a:gd name="T70" fmla="*/ 543 w 701"/>
                <a:gd name="T71" fmla="*/ 406 h 630"/>
                <a:gd name="T72" fmla="*/ 528 w 701"/>
                <a:gd name="T73" fmla="*/ 431 h 630"/>
                <a:gd name="T74" fmla="*/ 496 w 701"/>
                <a:gd name="T75" fmla="*/ 425 h 630"/>
                <a:gd name="T76" fmla="*/ 465 w 701"/>
                <a:gd name="T77" fmla="*/ 410 h 630"/>
                <a:gd name="T78" fmla="*/ 374 w 701"/>
                <a:gd name="T79" fmla="*/ 446 h 630"/>
                <a:gd name="T80" fmla="*/ 315 w 701"/>
                <a:gd name="T81" fmla="*/ 452 h 630"/>
                <a:gd name="T82" fmla="*/ 341 w 701"/>
                <a:gd name="T83" fmla="*/ 469 h 630"/>
                <a:gd name="T84" fmla="*/ 400 w 701"/>
                <a:gd name="T85" fmla="*/ 517 h 630"/>
                <a:gd name="T86" fmla="*/ 404 w 701"/>
                <a:gd name="T87" fmla="*/ 554 h 630"/>
                <a:gd name="T88" fmla="*/ 465 w 701"/>
                <a:gd name="T89" fmla="*/ 603 h 630"/>
                <a:gd name="T90" fmla="*/ 507 w 701"/>
                <a:gd name="T91" fmla="*/ 527 h 630"/>
                <a:gd name="T92" fmla="*/ 541 w 701"/>
                <a:gd name="T93" fmla="*/ 492 h 630"/>
                <a:gd name="T94" fmla="*/ 526 w 701"/>
                <a:gd name="T95" fmla="*/ 557 h 630"/>
                <a:gd name="T96" fmla="*/ 568 w 701"/>
                <a:gd name="T97" fmla="*/ 567 h 630"/>
                <a:gd name="T98" fmla="*/ 595 w 701"/>
                <a:gd name="T99" fmla="*/ 588 h 630"/>
                <a:gd name="T100" fmla="*/ 661 w 701"/>
                <a:gd name="T101" fmla="*/ 588 h 630"/>
                <a:gd name="T102" fmla="*/ 638 w 701"/>
                <a:gd name="T103" fmla="*/ 613 h 630"/>
                <a:gd name="T104" fmla="*/ 522 w 701"/>
                <a:gd name="T105" fmla="*/ 385 h 630"/>
                <a:gd name="T106" fmla="*/ 572 w 701"/>
                <a:gd name="T107" fmla="*/ 592 h 630"/>
                <a:gd name="T108" fmla="*/ 528 w 701"/>
                <a:gd name="T109" fmla="*/ 385 h 630"/>
                <a:gd name="T110" fmla="*/ 179 w 701"/>
                <a:gd name="T111" fmla="*/ 222 h 630"/>
                <a:gd name="T112" fmla="*/ 135 w 701"/>
                <a:gd name="T113" fmla="*/ 232 h 630"/>
                <a:gd name="T114" fmla="*/ 153 w 701"/>
                <a:gd name="T115" fmla="*/ 360 h 630"/>
                <a:gd name="T116" fmla="*/ 204 w 701"/>
                <a:gd name="T117" fmla="*/ 234 h 630"/>
                <a:gd name="T118" fmla="*/ 174 w 701"/>
                <a:gd name="T119" fmla="*/ 272 h 630"/>
                <a:gd name="T120" fmla="*/ 545 w 701"/>
                <a:gd name="T121" fmla="*/ 580 h 630"/>
                <a:gd name="T122" fmla="*/ 494 w 701"/>
                <a:gd name="T123" fmla="*/ 624 h 630"/>
                <a:gd name="T124" fmla="*/ 278 w 701"/>
                <a:gd name="T125" fmla="*/ 43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1" h="630">
                  <a:moveTo>
                    <a:pt x="116" y="383"/>
                  </a:moveTo>
                  <a:lnTo>
                    <a:pt x="116" y="383"/>
                  </a:lnTo>
                  <a:lnTo>
                    <a:pt x="114" y="383"/>
                  </a:lnTo>
                  <a:lnTo>
                    <a:pt x="113" y="383"/>
                  </a:lnTo>
                  <a:lnTo>
                    <a:pt x="111" y="381"/>
                  </a:lnTo>
                  <a:lnTo>
                    <a:pt x="107" y="381"/>
                  </a:lnTo>
                  <a:lnTo>
                    <a:pt x="109" y="383"/>
                  </a:lnTo>
                  <a:lnTo>
                    <a:pt x="109" y="383"/>
                  </a:lnTo>
                  <a:lnTo>
                    <a:pt x="109" y="383"/>
                  </a:lnTo>
                  <a:lnTo>
                    <a:pt x="109" y="383"/>
                  </a:lnTo>
                  <a:lnTo>
                    <a:pt x="111" y="383"/>
                  </a:lnTo>
                  <a:lnTo>
                    <a:pt x="113" y="383"/>
                  </a:lnTo>
                  <a:lnTo>
                    <a:pt x="113" y="383"/>
                  </a:lnTo>
                  <a:lnTo>
                    <a:pt x="111" y="383"/>
                  </a:lnTo>
                  <a:lnTo>
                    <a:pt x="111" y="383"/>
                  </a:lnTo>
                  <a:lnTo>
                    <a:pt x="111" y="383"/>
                  </a:lnTo>
                  <a:lnTo>
                    <a:pt x="109" y="383"/>
                  </a:lnTo>
                  <a:lnTo>
                    <a:pt x="107" y="383"/>
                  </a:lnTo>
                  <a:lnTo>
                    <a:pt x="107" y="383"/>
                  </a:lnTo>
                  <a:lnTo>
                    <a:pt x="109" y="383"/>
                  </a:lnTo>
                  <a:lnTo>
                    <a:pt x="109" y="383"/>
                  </a:lnTo>
                  <a:lnTo>
                    <a:pt x="111" y="385"/>
                  </a:lnTo>
                  <a:lnTo>
                    <a:pt x="111" y="385"/>
                  </a:lnTo>
                  <a:lnTo>
                    <a:pt x="113" y="385"/>
                  </a:lnTo>
                  <a:lnTo>
                    <a:pt x="113" y="385"/>
                  </a:lnTo>
                  <a:lnTo>
                    <a:pt x="113" y="385"/>
                  </a:lnTo>
                  <a:lnTo>
                    <a:pt x="114" y="385"/>
                  </a:lnTo>
                  <a:lnTo>
                    <a:pt x="114" y="385"/>
                  </a:lnTo>
                  <a:lnTo>
                    <a:pt x="114" y="385"/>
                  </a:lnTo>
                  <a:lnTo>
                    <a:pt x="114" y="385"/>
                  </a:lnTo>
                  <a:lnTo>
                    <a:pt x="114" y="385"/>
                  </a:lnTo>
                  <a:lnTo>
                    <a:pt x="114" y="385"/>
                  </a:lnTo>
                  <a:lnTo>
                    <a:pt x="114" y="383"/>
                  </a:lnTo>
                  <a:lnTo>
                    <a:pt x="114" y="385"/>
                  </a:lnTo>
                  <a:lnTo>
                    <a:pt x="116" y="385"/>
                  </a:lnTo>
                  <a:lnTo>
                    <a:pt x="116" y="383"/>
                  </a:lnTo>
                  <a:lnTo>
                    <a:pt x="116" y="385"/>
                  </a:lnTo>
                  <a:lnTo>
                    <a:pt x="118" y="383"/>
                  </a:lnTo>
                  <a:lnTo>
                    <a:pt x="118" y="383"/>
                  </a:lnTo>
                  <a:lnTo>
                    <a:pt x="118" y="383"/>
                  </a:lnTo>
                  <a:lnTo>
                    <a:pt x="116" y="383"/>
                  </a:lnTo>
                  <a:close/>
                  <a:moveTo>
                    <a:pt x="42" y="337"/>
                  </a:moveTo>
                  <a:lnTo>
                    <a:pt x="40" y="337"/>
                  </a:lnTo>
                  <a:lnTo>
                    <a:pt x="40" y="339"/>
                  </a:lnTo>
                  <a:lnTo>
                    <a:pt x="40" y="341"/>
                  </a:lnTo>
                  <a:lnTo>
                    <a:pt x="42" y="341"/>
                  </a:lnTo>
                  <a:lnTo>
                    <a:pt x="42" y="341"/>
                  </a:lnTo>
                  <a:lnTo>
                    <a:pt x="42" y="339"/>
                  </a:lnTo>
                  <a:lnTo>
                    <a:pt x="42" y="337"/>
                  </a:lnTo>
                  <a:close/>
                  <a:moveTo>
                    <a:pt x="8" y="262"/>
                  </a:moveTo>
                  <a:lnTo>
                    <a:pt x="8" y="262"/>
                  </a:lnTo>
                  <a:lnTo>
                    <a:pt x="6" y="262"/>
                  </a:lnTo>
                  <a:lnTo>
                    <a:pt x="6" y="262"/>
                  </a:lnTo>
                  <a:lnTo>
                    <a:pt x="6" y="262"/>
                  </a:lnTo>
                  <a:lnTo>
                    <a:pt x="4" y="262"/>
                  </a:lnTo>
                  <a:lnTo>
                    <a:pt x="2" y="262"/>
                  </a:lnTo>
                  <a:lnTo>
                    <a:pt x="2" y="264"/>
                  </a:lnTo>
                  <a:lnTo>
                    <a:pt x="0" y="264"/>
                  </a:lnTo>
                  <a:lnTo>
                    <a:pt x="0" y="264"/>
                  </a:lnTo>
                  <a:lnTo>
                    <a:pt x="2" y="266"/>
                  </a:lnTo>
                  <a:lnTo>
                    <a:pt x="2" y="266"/>
                  </a:lnTo>
                  <a:lnTo>
                    <a:pt x="2" y="264"/>
                  </a:lnTo>
                  <a:lnTo>
                    <a:pt x="2" y="264"/>
                  </a:lnTo>
                  <a:lnTo>
                    <a:pt x="2" y="264"/>
                  </a:lnTo>
                  <a:lnTo>
                    <a:pt x="2" y="264"/>
                  </a:lnTo>
                  <a:lnTo>
                    <a:pt x="4" y="264"/>
                  </a:lnTo>
                  <a:lnTo>
                    <a:pt x="4" y="264"/>
                  </a:lnTo>
                  <a:lnTo>
                    <a:pt x="4" y="264"/>
                  </a:lnTo>
                  <a:lnTo>
                    <a:pt x="4" y="264"/>
                  </a:lnTo>
                  <a:lnTo>
                    <a:pt x="6" y="264"/>
                  </a:lnTo>
                  <a:lnTo>
                    <a:pt x="6" y="264"/>
                  </a:lnTo>
                  <a:lnTo>
                    <a:pt x="6" y="264"/>
                  </a:lnTo>
                  <a:lnTo>
                    <a:pt x="8" y="264"/>
                  </a:lnTo>
                  <a:lnTo>
                    <a:pt x="6" y="264"/>
                  </a:lnTo>
                  <a:lnTo>
                    <a:pt x="6" y="266"/>
                  </a:lnTo>
                  <a:lnTo>
                    <a:pt x="6" y="266"/>
                  </a:lnTo>
                  <a:lnTo>
                    <a:pt x="8" y="266"/>
                  </a:lnTo>
                  <a:lnTo>
                    <a:pt x="8" y="266"/>
                  </a:lnTo>
                  <a:lnTo>
                    <a:pt x="10" y="266"/>
                  </a:lnTo>
                  <a:lnTo>
                    <a:pt x="10" y="264"/>
                  </a:lnTo>
                  <a:lnTo>
                    <a:pt x="10" y="264"/>
                  </a:lnTo>
                  <a:lnTo>
                    <a:pt x="8" y="262"/>
                  </a:lnTo>
                  <a:close/>
                  <a:moveTo>
                    <a:pt x="63" y="268"/>
                  </a:moveTo>
                  <a:lnTo>
                    <a:pt x="65" y="268"/>
                  </a:lnTo>
                  <a:lnTo>
                    <a:pt x="65" y="268"/>
                  </a:lnTo>
                  <a:lnTo>
                    <a:pt x="67" y="266"/>
                  </a:lnTo>
                  <a:lnTo>
                    <a:pt x="69" y="266"/>
                  </a:lnTo>
                  <a:lnTo>
                    <a:pt x="69" y="268"/>
                  </a:lnTo>
                  <a:lnTo>
                    <a:pt x="69" y="268"/>
                  </a:lnTo>
                  <a:lnTo>
                    <a:pt x="63" y="272"/>
                  </a:lnTo>
                  <a:lnTo>
                    <a:pt x="67" y="270"/>
                  </a:lnTo>
                  <a:lnTo>
                    <a:pt x="69" y="270"/>
                  </a:lnTo>
                  <a:lnTo>
                    <a:pt x="74" y="266"/>
                  </a:lnTo>
                  <a:lnTo>
                    <a:pt x="74" y="266"/>
                  </a:lnTo>
                  <a:lnTo>
                    <a:pt x="74" y="266"/>
                  </a:lnTo>
                  <a:lnTo>
                    <a:pt x="74" y="268"/>
                  </a:lnTo>
                  <a:lnTo>
                    <a:pt x="74" y="268"/>
                  </a:lnTo>
                  <a:lnTo>
                    <a:pt x="78" y="266"/>
                  </a:lnTo>
                  <a:lnTo>
                    <a:pt x="78" y="264"/>
                  </a:lnTo>
                  <a:lnTo>
                    <a:pt x="78" y="262"/>
                  </a:lnTo>
                  <a:lnTo>
                    <a:pt x="76" y="262"/>
                  </a:lnTo>
                  <a:lnTo>
                    <a:pt x="74" y="262"/>
                  </a:lnTo>
                  <a:lnTo>
                    <a:pt x="71" y="262"/>
                  </a:lnTo>
                  <a:lnTo>
                    <a:pt x="69" y="261"/>
                  </a:lnTo>
                  <a:lnTo>
                    <a:pt x="67" y="261"/>
                  </a:lnTo>
                  <a:lnTo>
                    <a:pt x="55" y="264"/>
                  </a:lnTo>
                  <a:lnTo>
                    <a:pt x="53" y="266"/>
                  </a:lnTo>
                  <a:lnTo>
                    <a:pt x="53" y="266"/>
                  </a:lnTo>
                  <a:lnTo>
                    <a:pt x="55" y="268"/>
                  </a:lnTo>
                  <a:lnTo>
                    <a:pt x="63" y="268"/>
                  </a:lnTo>
                  <a:close/>
                  <a:moveTo>
                    <a:pt x="139" y="377"/>
                  </a:moveTo>
                  <a:lnTo>
                    <a:pt x="141" y="377"/>
                  </a:lnTo>
                  <a:lnTo>
                    <a:pt x="139" y="375"/>
                  </a:lnTo>
                  <a:lnTo>
                    <a:pt x="139" y="375"/>
                  </a:lnTo>
                  <a:lnTo>
                    <a:pt x="139" y="375"/>
                  </a:lnTo>
                  <a:lnTo>
                    <a:pt x="137" y="375"/>
                  </a:lnTo>
                  <a:lnTo>
                    <a:pt x="137" y="375"/>
                  </a:lnTo>
                  <a:lnTo>
                    <a:pt x="137" y="375"/>
                  </a:lnTo>
                  <a:lnTo>
                    <a:pt x="135" y="375"/>
                  </a:lnTo>
                  <a:lnTo>
                    <a:pt x="135" y="375"/>
                  </a:lnTo>
                  <a:lnTo>
                    <a:pt x="135" y="375"/>
                  </a:lnTo>
                  <a:lnTo>
                    <a:pt x="135" y="375"/>
                  </a:lnTo>
                  <a:lnTo>
                    <a:pt x="135" y="375"/>
                  </a:lnTo>
                  <a:lnTo>
                    <a:pt x="135" y="375"/>
                  </a:lnTo>
                  <a:lnTo>
                    <a:pt x="137" y="377"/>
                  </a:lnTo>
                  <a:lnTo>
                    <a:pt x="137" y="377"/>
                  </a:lnTo>
                  <a:lnTo>
                    <a:pt x="139" y="377"/>
                  </a:lnTo>
                  <a:lnTo>
                    <a:pt x="139" y="377"/>
                  </a:lnTo>
                  <a:lnTo>
                    <a:pt x="141" y="377"/>
                  </a:lnTo>
                  <a:lnTo>
                    <a:pt x="141" y="377"/>
                  </a:lnTo>
                  <a:lnTo>
                    <a:pt x="141" y="377"/>
                  </a:lnTo>
                  <a:lnTo>
                    <a:pt x="139" y="377"/>
                  </a:lnTo>
                  <a:close/>
                  <a:moveTo>
                    <a:pt x="132" y="358"/>
                  </a:moveTo>
                  <a:lnTo>
                    <a:pt x="132" y="358"/>
                  </a:lnTo>
                  <a:lnTo>
                    <a:pt x="133" y="358"/>
                  </a:lnTo>
                  <a:lnTo>
                    <a:pt x="135" y="358"/>
                  </a:lnTo>
                  <a:lnTo>
                    <a:pt x="133" y="356"/>
                  </a:lnTo>
                  <a:lnTo>
                    <a:pt x="124" y="352"/>
                  </a:lnTo>
                  <a:lnTo>
                    <a:pt x="126" y="351"/>
                  </a:lnTo>
                  <a:lnTo>
                    <a:pt x="128" y="349"/>
                  </a:lnTo>
                  <a:lnTo>
                    <a:pt x="130" y="347"/>
                  </a:lnTo>
                  <a:lnTo>
                    <a:pt x="132" y="347"/>
                  </a:lnTo>
                  <a:lnTo>
                    <a:pt x="132" y="347"/>
                  </a:lnTo>
                  <a:lnTo>
                    <a:pt x="132" y="345"/>
                  </a:lnTo>
                  <a:lnTo>
                    <a:pt x="133" y="345"/>
                  </a:lnTo>
                  <a:lnTo>
                    <a:pt x="133" y="345"/>
                  </a:lnTo>
                  <a:lnTo>
                    <a:pt x="135" y="343"/>
                  </a:lnTo>
                  <a:lnTo>
                    <a:pt x="135" y="341"/>
                  </a:lnTo>
                  <a:lnTo>
                    <a:pt x="133" y="339"/>
                  </a:lnTo>
                  <a:lnTo>
                    <a:pt x="132" y="337"/>
                  </a:lnTo>
                  <a:lnTo>
                    <a:pt x="132" y="335"/>
                  </a:lnTo>
                  <a:lnTo>
                    <a:pt x="124" y="331"/>
                  </a:lnTo>
                  <a:lnTo>
                    <a:pt x="126" y="326"/>
                  </a:lnTo>
                  <a:lnTo>
                    <a:pt x="124" y="324"/>
                  </a:lnTo>
                  <a:lnTo>
                    <a:pt x="124" y="324"/>
                  </a:lnTo>
                  <a:lnTo>
                    <a:pt x="122" y="324"/>
                  </a:lnTo>
                  <a:lnTo>
                    <a:pt x="120" y="324"/>
                  </a:lnTo>
                  <a:lnTo>
                    <a:pt x="116" y="326"/>
                  </a:lnTo>
                  <a:lnTo>
                    <a:pt x="114" y="326"/>
                  </a:lnTo>
                  <a:lnTo>
                    <a:pt x="113" y="328"/>
                  </a:lnTo>
                  <a:lnTo>
                    <a:pt x="111" y="329"/>
                  </a:lnTo>
                  <a:lnTo>
                    <a:pt x="109" y="329"/>
                  </a:lnTo>
                  <a:lnTo>
                    <a:pt x="103" y="328"/>
                  </a:lnTo>
                  <a:lnTo>
                    <a:pt x="99" y="329"/>
                  </a:lnTo>
                  <a:lnTo>
                    <a:pt x="95" y="329"/>
                  </a:lnTo>
                  <a:lnTo>
                    <a:pt x="90" y="329"/>
                  </a:lnTo>
                  <a:lnTo>
                    <a:pt x="88" y="331"/>
                  </a:lnTo>
                  <a:lnTo>
                    <a:pt x="84" y="331"/>
                  </a:lnTo>
                  <a:lnTo>
                    <a:pt x="78" y="335"/>
                  </a:lnTo>
                  <a:lnTo>
                    <a:pt x="76" y="335"/>
                  </a:lnTo>
                  <a:lnTo>
                    <a:pt x="73" y="337"/>
                  </a:lnTo>
                  <a:lnTo>
                    <a:pt x="71" y="337"/>
                  </a:lnTo>
                  <a:lnTo>
                    <a:pt x="69" y="337"/>
                  </a:lnTo>
                  <a:lnTo>
                    <a:pt x="69" y="339"/>
                  </a:lnTo>
                  <a:lnTo>
                    <a:pt x="69" y="339"/>
                  </a:lnTo>
                  <a:lnTo>
                    <a:pt x="69" y="339"/>
                  </a:lnTo>
                  <a:lnTo>
                    <a:pt x="69" y="339"/>
                  </a:lnTo>
                  <a:lnTo>
                    <a:pt x="53" y="345"/>
                  </a:lnTo>
                  <a:lnTo>
                    <a:pt x="50" y="347"/>
                  </a:lnTo>
                  <a:lnTo>
                    <a:pt x="52" y="349"/>
                  </a:lnTo>
                  <a:lnTo>
                    <a:pt x="53" y="351"/>
                  </a:lnTo>
                  <a:lnTo>
                    <a:pt x="55" y="351"/>
                  </a:lnTo>
                  <a:lnTo>
                    <a:pt x="61" y="352"/>
                  </a:lnTo>
                  <a:lnTo>
                    <a:pt x="61" y="354"/>
                  </a:lnTo>
                  <a:lnTo>
                    <a:pt x="63" y="356"/>
                  </a:lnTo>
                  <a:lnTo>
                    <a:pt x="65" y="356"/>
                  </a:lnTo>
                  <a:lnTo>
                    <a:pt x="67" y="356"/>
                  </a:lnTo>
                  <a:lnTo>
                    <a:pt x="69" y="358"/>
                  </a:lnTo>
                  <a:lnTo>
                    <a:pt x="73" y="360"/>
                  </a:lnTo>
                  <a:lnTo>
                    <a:pt x="74" y="360"/>
                  </a:lnTo>
                  <a:lnTo>
                    <a:pt x="74" y="362"/>
                  </a:lnTo>
                  <a:lnTo>
                    <a:pt x="80" y="362"/>
                  </a:lnTo>
                  <a:lnTo>
                    <a:pt x="84" y="364"/>
                  </a:lnTo>
                  <a:lnTo>
                    <a:pt x="92" y="364"/>
                  </a:lnTo>
                  <a:lnTo>
                    <a:pt x="93" y="364"/>
                  </a:lnTo>
                  <a:lnTo>
                    <a:pt x="97" y="366"/>
                  </a:lnTo>
                  <a:lnTo>
                    <a:pt x="95" y="366"/>
                  </a:lnTo>
                  <a:lnTo>
                    <a:pt x="95" y="366"/>
                  </a:lnTo>
                  <a:lnTo>
                    <a:pt x="95" y="366"/>
                  </a:lnTo>
                  <a:lnTo>
                    <a:pt x="97" y="368"/>
                  </a:lnTo>
                  <a:lnTo>
                    <a:pt x="97" y="368"/>
                  </a:lnTo>
                  <a:lnTo>
                    <a:pt x="97" y="368"/>
                  </a:lnTo>
                  <a:lnTo>
                    <a:pt x="101" y="368"/>
                  </a:lnTo>
                  <a:lnTo>
                    <a:pt x="109" y="368"/>
                  </a:lnTo>
                  <a:lnTo>
                    <a:pt x="113" y="366"/>
                  </a:lnTo>
                  <a:lnTo>
                    <a:pt x="114" y="366"/>
                  </a:lnTo>
                  <a:lnTo>
                    <a:pt x="116" y="364"/>
                  </a:lnTo>
                  <a:lnTo>
                    <a:pt x="116" y="362"/>
                  </a:lnTo>
                  <a:lnTo>
                    <a:pt x="118" y="360"/>
                  </a:lnTo>
                  <a:lnTo>
                    <a:pt x="120" y="360"/>
                  </a:lnTo>
                  <a:lnTo>
                    <a:pt x="122" y="356"/>
                  </a:lnTo>
                  <a:lnTo>
                    <a:pt x="122" y="354"/>
                  </a:lnTo>
                  <a:lnTo>
                    <a:pt x="124" y="356"/>
                  </a:lnTo>
                  <a:lnTo>
                    <a:pt x="124" y="356"/>
                  </a:lnTo>
                  <a:lnTo>
                    <a:pt x="124" y="358"/>
                  </a:lnTo>
                  <a:lnTo>
                    <a:pt x="124" y="358"/>
                  </a:lnTo>
                  <a:lnTo>
                    <a:pt x="124" y="358"/>
                  </a:lnTo>
                  <a:lnTo>
                    <a:pt x="124" y="360"/>
                  </a:lnTo>
                  <a:lnTo>
                    <a:pt x="124" y="360"/>
                  </a:lnTo>
                  <a:lnTo>
                    <a:pt x="126" y="360"/>
                  </a:lnTo>
                  <a:lnTo>
                    <a:pt x="126" y="362"/>
                  </a:lnTo>
                  <a:lnTo>
                    <a:pt x="128" y="362"/>
                  </a:lnTo>
                  <a:lnTo>
                    <a:pt x="128" y="362"/>
                  </a:lnTo>
                  <a:lnTo>
                    <a:pt x="130" y="360"/>
                  </a:lnTo>
                  <a:lnTo>
                    <a:pt x="130" y="360"/>
                  </a:lnTo>
                  <a:lnTo>
                    <a:pt x="130" y="360"/>
                  </a:lnTo>
                  <a:lnTo>
                    <a:pt x="132" y="358"/>
                  </a:lnTo>
                  <a:close/>
                  <a:moveTo>
                    <a:pt x="67" y="184"/>
                  </a:moveTo>
                  <a:lnTo>
                    <a:pt x="69" y="186"/>
                  </a:lnTo>
                  <a:lnTo>
                    <a:pt x="71" y="184"/>
                  </a:lnTo>
                  <a:lnTo>
                    <a:pt x="71" y="182"/>
                  </a:lnTo>
                  <a:lnTo>
                    <a:pt x="73" y="180"/>
                  </a:lnTo>
                  <a:lnTo>
                    <a:pt x="73" y="178"/>
                  </a:lnTo>
                  <a:lnTo>
                    <a:pt x="73" y="178"/>
                  </a:lnTo>
                  <a:lnTo>
                    <a:pt x="73" y="176"/>
                  </a:lnTo>
                  <a:lnTo>
                    <a:pt x="73" y="174"/>
                  </a:lnTo>
                  <a:lnTo>
                    <a:pt x="73" y="174"/>
                  </a:lnTo>
                  <a:lnTo>
                    <a:pt x="71" y="174"/>
                  </a:lnTo>
                  <a:lnTo>
                    <a:pt x="69" y="174"/>
                  </a:lnTo>
                  <a:lnTo>
                    <a:pt x="67" y="176"/>
                  </a:lnTo>
                  <a:lnTo>
                    <a:pt x="67" y="176"/>
                  </a:lnTo>
                  <a:lnTo>
                    <a:pt x="65" y="176"/>
                  </a:lnTo>
                  <a:lnTo>
                    <a:pt x="65" y="178"/>
                  </a:lnTo>
                  <a:lnTo>
                    <a:pt x="65" y="180"/>
                  </a:lnTo>
                  <a:lnTo>
                    <a:pt x="65" y="182"/>
                  </a:lnTo>
                  <a:lnTo>
                    <a:pt x="67" y="184"/>
                  </a:lnTo>
                  <a:close/>
                  <a:moveTo>
                    <a:pt x="135" y="385"/>
                  </a:moveTo>
                  <a:lnTo>
                    <a:pt x="133" y="385"/>
                  </a:lnTo>
                  <a:lnTo>
                    <a:pt x="132" y="385"/>
                  </a:lnTo>
                  <a:lnTo>
                    <a:pt x="132" y="385"/>
                  </a:lnTo>
                  <a:lnTo>
                    <a:pt x="130" y="385"/>
                  </a:lnTo>
                  <a:lnTo>
                    <a:pt x="130" y="387"/>
                  </a:lnTo>
                  <a:lnTo>
                    <a:pt x="130" y="387"/>
                  </a:lnTo>
                  <a:lnTo>
                    <a:pt x="130" y="387"/>
                  </a:lnTo>
                  <a:lnTo>
                    <a:pt x="132" y="387"/>
                  </a:lnTo>
                  <a:lnTo>
                    <a:pt x="133" y="387"/>
                  </a:lnTo>
                  <a:lnTo>
                    <a:pt x="135" y="387"/>
                  </a:lnTo>
                  <a:lnTo>
                    <a:pt x="135" y="387"/>
                  </a:lnTo>
                  <a:lnTo>
                    <a:pt x="135" y="387"/>
                  </a:lnTo>
                  <a:lnTo>
                    <a:pt x="135" y="385"/>
                  </a:lnTo>
                  <a:close/>
                  <a:moveTo>
                    <a:pt x="132" y="372"/>
                  </a:moveTo>
                  <a:lnTo>
                    <a:pt x="132" y="372"/>
                  </a:lnTo>
                  <a:lnTo>
                    <a:pt x="130" y="372"/>
                  </a:lnTo>
                  <a:lnTo>
                    <a:pt x="130" y="372"/>
                  </a:lnTo>
                  <a:lnTo>
                    <a:pt x="130" y="374"/>
                  </a:lnTo>
                  <a:lnTo>
                    <a:pt x="132" y="372"/>
                  </a:lnTo>
                  <a:close/>
                  <a:moveTo>
                    <a:pt x="229" y="6"/>
                  </a:moveTo>
                  <a:lnTo>
                    <a:pt x="229" y="6"/>
                  </a:lnTo>
                  <a:lnTo>
                    <a:pt x="229" y="8"/>
                  </a:lnTo>
                  <a:lnTo>
                    <a:pt x="229" y="6"/>
                  </a:lnTo>
                  <a:lnTo>
                    <a:pt x="229" y="6"/>
                  </a:lnTo>
                  <a:close/>
                  <a:moveTo>
                    <a:pt x="591" y="40"/>
                  </a:moveTo>
                  <a:lnTo>
                    <a:pt x="593" y="40"/>
                  </a:lnTo>
                  <a:lnTo>
                    <a:pt x="593" y="38"/>
                  </a:lnTo>
                  <a:lnTo>
                    <a:pt x="593" y="36"/>
                  </a:lnTo>
                  <a:lnTo>
                    <a:pt x="591" y="36"/>
                  </a:lnTo>
                  <a:lnTo>
                    <a:pt x="589" y="38"/>
                  </a:lnTo>
                  <a:lnTo>
                    <a:pt x="589" y="38"/>
                  </a:lnTo>
                  <a:lnTo>
                    <a:pt x="589" y="40"/>
                  </a:lnTo>
                  <a:lnTo>
                    <a:pt x="591" y="40"/>
                  </a:lnTo>
                  <a:close/>
                  <a:moveTo>
                    <a:pt x="593" y="370"/>
                  </a:moveTo>
                  <a:lnTo>
                    <a:pt x="593" y="374"/>
                  </a:lnTo>
                  <a:lnTo>
                    <a:pt x="593" y="377"/>
                  </a:lnTo>
                  <a:lnTo>
                    <a:pt x="595" y="379"/>
                  </a:lnTo>
                  <a:lnTo>
                    <a:pt x="596" y="379"/>
                  </a:lnTo>
                  <a:lnTo>
                    <a:pt x="598" y="375"/>
                  </a:lnTo>
                  <a:lnTo>
                    <a:pt x="600" y="372"/>
                  </a:lnTo>
                  <a:lnTo>
                    <a:pt x="602" y="366"/>
                  </a:lnTo>
                  <a:lnTo>
                    <a:pt x="602" y="366"/>
                  </a:lnTo>
                  <a:lnTo>
                    <a:pt x="602" y="364"/>
                  </a:lnTo>
                  <a:lnTo>
                    <a:pt x="602" y="364"/>
                  </a:lnTo>
                  <a:lnTo>
                    <a:pt x="600" y="362"/>
                  </a:lnTo>
                  <a:lnTo>
                    <a:pt x="600" y="362"/>
                  </a:lnTo>
                  <a:lnTo>
                    <a:pt x="598" y="362"/>
                  </a:lnTo>
                  <a:lnTo>
                    <a:pt x="596" y="362"/>
                  </a:lnTo>
                  <a:lnTo>
                    <a:pt x="596" y="362"/>
                  </a:lnTo>
                  <a:lnTo>
                    <a:pt x="595" y="364"/>
                  </a:lnTo>
                  <a:lnTo>
                    <a:pt x="595" y="364"/>
                  </a:lnTo>
                  <a:lnTo>
                    <a:pt x="593" y="368"/>
                  </a:lnTo>
                  <a:lnTo>
                    <a:pt x="593" y="370"/>
                  </a:lnTo>
                  <a:close/>
                  <a:moveTo>
                    <a:pt x="233" y="4"/>
                  </a:moveTo>
                  <a:lnTo>
                    <a:pt x="233" y="2"/>
                  </a:lnTo>
                  <a:lnTo>
                    <a:pt x="233" y="0"/>
                  </a:lnTo>
                  <a:lnTo>
                    <a:pt x="231" y="0"/>
                  </a:lnTo>
                  <a:lnTo>
                    <a:pt x="231" y="2"/>
                  </a:lnTo>
                  <a:lnTo>
                    <a:pt x="231" y="4"/>
                  </a:lnTo>
                  <a:lnTo>
                    <a:pt x="231" y="4"/>
                  </a:lnTo>
                  <a:lnTo>
                    <a:pt x="233" y="4"/>
                  </a:lnTo>
                  <a:close/>
                  <a:moveTo>
                    <a:pt x="111" y="301"/>
                  </a:moveTo>
                  <a:lnTo>
                    <a:pt x="111" y="301"/>
                  </a:lnTo>
                  <a:lnTo>
                    <a:pt x="113" y="299"/>
                  </a:lnTo>
                  <a:lnTo>
                    <a:pt x="113" y="299"/>
                  </a:lnTo>
                  <a:lnTo>
                    <a:pt x="114" y="299"/>
                  </a:lnTo>
                  <a:lnTo>
                    <a:pt x="114" y="299"/>
                  </a:lnTo>
                  <a:lnTo>
                    <a:pt x="113" y="299"/>
                  </a:lnTo>
                  <a:lnTo>
                    <a:pt x="111" y="299"/>
                  </a:lnTo>
                  <a:lnTo>
                    <a:pt x="109" y="299"/>
                  </a:lnTo>
                  <a:lnTo>
                    <a:pt x="109" y="301"/>
                  </a:lnTo>
                  <a:lnTo>
                    <a:pt x="107" y="301"/>
                  </a:lnTo>
                  <a:lnTo>
                    <a:pt x="109" y="301"/>
                  </a:lnTo>
                  <a:lnTo>
                    <a:pt x="111" y="301"/>
                  </a:lnTo>
                  <a:close/>
                  <a:moveTo>
                    <a:pt x="616" y="412"/>
                  </a:moveTo>
                  <a:lnTo>
                    <a:pt x="616" y="414"/>
                  </a:lnTo>
                  <a:lnTo>
                    <a:pt x="617" y="414"/>
                  </a:lnTo>
                  <a:lnTo>
                    <a:pt x="619" y="414"/>
                  </a:lnTo>
                  <a:lnTo>
                    <a:pt x="621" y="414"/>
                  </a:lnTo>
                  <a:lnTo>
                    <a:pt x="621" y="412"/>
                  </a:lnTo>
                  <a:lnTo>
                    <a:pt x="621" y="410"/>
                  </a:lnTo>
                  <a:lnTo>
                    <a:pt x="621" y="400"/>
                  </a:lnTo>
                  <a:lnTo>
                    <a:pt x="621" y="398"/>
                  </a:lnTo>
                  <a:lnTo>
                    <a:pt x="621" y="396"/>
                  </a:lnTo>
                  <a:lnTo>
                    <a:pt x="621" y="396"/>
                  </a:lnTo>
                  <a:lnTo>
                    <a:pt x="619" y="395"/>
                  </a:lnTo>
                  <a:lnTo>
                    <a:pt x="619" y="400"/>
                  </a:lnTo>
                  <a:lnTo>
                    <a:pt x="619" y="402"/>
                  </a:lnTo>
                  <a:lnTo>
                    <a:pt x="617" y="404"/>
                  </a:lnTo>
                  <a:lnTo>
                    <a:pt x="614" y="406"/>
                  </a:lnTo>
                  <a:lnTo>
                    <a:pt x="614" y="408"/>
                  </a:lnTo>
                  <a:lnTo>
                    <a:pt x="617" y="410"/>
                  </a:lnTo>
                  <a:lnTo>
                    <a:pt x="616" y="412"/>
                  </a:lnTo>
                  <a:close/>
                  <a:moveTo>
                    <a:pt x="151" y="188"/>
                  </a:moveTo>
                  <a:lnTo>
                    <a:pt x="151" y="190"/>
                  </a:lnTo>
                  <a:lnTo>
                    <a:pt x="153" y="190"/>
                  </a:lnTo>
                  <a:lnTo>
                    <a:pt x="158" y="188"/>
                  </a:lnTo>
                  <a:lnTo>
                    <a:pt x="160" y="188"/>
                  </a:lnTo>
                  <a:lnTo>
                    <a:pt x="164" y="182"/>
                  </a:lnTo>
                  <a:lnTo>
                    <a:pt x="164" y="180"/>
                  </a:lnTo>
                  <a:lnTo>
                    <a:pt x="164" y="178"/>
                  </a:lnTo>
                  <a:lnTo>
                    <a:pt x="162" y="178"/>
                  </a:lnTo>
                  <a:lnTo>
                    <a:pt x="162" y="176"/>
                  </a:lnTo>
                  <a:lnTo>
                    <a:pt x="158" y="176"/>
                  </a:lnTo>
                  <a:lnTo>
                    <a:pt x="158" y="174"/>
                  </a:lnTo>
                  <a:lnTo>
                    <a:pt x="156" y="174"/>
                  </a:lnTo>
                  <a:lnTo>
                    <a:pt x="156" y="174"/>
                  </a:lnTo>
                  <a:lnTo>
                    <a:pt x="154" y="174"/>
                  </a:lnTo>
                  <a:lnTo>
                    <a:pt x="154" y="176"/>
                  </a:lnTo>
                  <a:lnTo>
                    <a:pt x="154" y="176"/>
                  </a:lnTo>
                  <a:lnTo>
                    <a:pt x="153" y="176"/>
                  </a:lnTo>
                  <a:lnTo>
                    <a:pt x="151" y="178"/>
                  </a:lnTo>
                  <a:lnTo>
                    <a:pt x="149" y="180"/>
                  </a:lnTo>
                  <a:lnTo>
                    <a:pt x="149" y="180"/>
                  </a:lnTo>
                  <a:lnTo>
                    <a:pt x="147" y="182"/>
                  </a:lnTo>
                  <a:lnTo>
                    <a:pt x="145" y="182"/>
                  </a:lnTo>
                  <a:lnTo>
                    <a:pt x="143" y="180"/>
                  </a:lnTo>
                  <a:lnTo>
                    <a:pt x="143" y="178"/>
                  </a:lnTo>
                  <a:lnTo>
                    <a:pt x="143" y="178"/>
                  </a:lnTo>
                  <a:lnTo>
                    <a:pt x="141" y="178"/>
                  </a:lnTo>
                  <a:lnTo>
                    <a:pt x="139" y="180"/>
                  </a:lnTo>
                  <a:lnTo>
                    <a:pt x="139" y="182"/>
                  </a:lnTo>
                  <a:lnTo>
                    <a:pt x="139" y="182"/>
                  </a:lnTo>
                  <a:lnTo>
                    <a:pt x="139" y="182"/>
                  </a:lnTo>
                  <a:lnTo>
                    <a:pt x="137" y="180"/>
                  </a:lnTo>
                  <a:lnTo>
                    <a:pt x="137" y="180"/>
                  </a:lnTo>
                  <a:lnTo>
                    <a:pt x="137" y="182"/>
                  </a:lnTo>
                  <a:lnTo>
                    <a:pt x="139" y="184"/>
                  </a:lnTo>
                  <a:lnTo>
                    <a:pt x="139" y="184"/>
                  </a:lnTo>
                  <a:lnTo>
                    <a:pt x="141" y="184"/>
                  </a:lnTo>
                  <a:lnTo>
                    <a:pt x="141" y="186"/>
                  </a:lnTo>
                  <a:lnTo>
                    <a:pt x="139" y="186"/>
                  </a:lnTo>
                  <a:lnTo>
                    <a:pt x="139" y="186"/>
                  </a:lnTo>
                  <a:lnTo>
                    <a:pt x="137" y="188"/>
                  </a:lnTo>
                  <a:lnTo>
                    <a:pt x="145" y="188"/>
                  </a:lnTo>
                  <a:lnTo>
                    <a:pt x="145" y="186"/>
                  </a:lnTo>
                  <a:lnTo>
                    <a:pt x="147" y="186"/>
                  </a:lnTo>
                  <a:lnTo>
                    <a:pt x="147" y="186"/>
                  </a:lnTo>
                  <a:lnTo>
                    <a:pt x="149" y="186"/>
                  </a:lnTo>
                  <a:lnTo>
                    <a:pt x="149" y="184"/>
                  </a:lnTo>
                  <a:lnTo>
                    <a:pt x="149" y="182"/>
                  </a:lnTo>
                  <a:lnTo>
                    <a:pt x="149" y="182"/>
                  </a:lnTo>
                  <a:lnTo>
                    <a:pt x="153" y="180"/>
                  </a:lnTo>
                  <a:lnTo>
                    <a:pt x="153" y="184"/>
                  </a:lnTo>
                  <a:lnTo>
                    <a:pt x="153" y="188"/>
                  </a:lnTo>
                  <a:lnTo>
                    <a:pt x="151" y="188"/>
                  </a:lnTo>
                  <a:close/>
                  <a:moveTo>
                    <a:pt x="114" y="153"/>
                  </a:moveTo>
                  <a:lnTo>
                    <a:pt x="118" y="153"/>
                  </a:lnTo>
                  <a:lnTo>
                    <a:pt x="118" y="153"/>
                  </a:lnTo>
                  <a:lnTo>
                    <a:pt x="118" y="155"/>
                  </a:lnTo>
                  <a:lnTo>
                    <a:pt x="120" y="155"/>
                  </a:lnTo>
                  <a:lnTo>
                    <a:pt x="120" y="157"/>
                  </a:lnTo>
                  <a:lnTo>
                    <a:pt x="120" y="157"/>
                  </a:lnTo>
                  <a:lnTo>
                    <a:pt x="122" y="157"/>
                  </a:lnTo>
                  <a:lnTo>
                    <a:pt x="124" y="157"/>
                  </a:lnTo>
                  <a:lnTo>
                    <a:pt x="126" y="157"/>
                  </a:lnTo>
                  <a:lnTo>
                    <a:pt x="126" y="157"/>
                  </a:lnTo>
                  <a:lnTo>
                    <a:pt x="128" y="159"/>
                  </a:lnTo>
                  <a:lnTo>
                    <a:pt x="128" y="159"/>
                  </a:lnTo>
                  <a:lnTo>
                    <a:pt x="130" y="157"/>
                  </a:lnTo>
                  <a:lnTo>
                    <a:pt x="130" y="157"/>
                  </a:lnTo>
                  <a:lnTo>
                    <a:pt x="132" y="157"/>
                  </a:lnTo>
                  <a:lnTo>
                    <a:pt x="133" y="159"/>
                  </a:lnTo>
                  <a:lnTo>
                    <a:pt x="133" y="159"/>
                  </a:lnTo>
                  <a:lnTo>
                    <a:pt x="133" y="159"/>
                  </a:lnTo>
                  <a:lnTo>
                    <a:pt x="135" y="159"/>
                  </a:lnTo>
                  <a:lnTo>
                    <a:pt x="135" y="159"/>
                  </a:lnTo>
                  <a:lnTo>
                    <a:pt x="135" y="159"/>
                  </a:lnTo>
                  <a:lnTo>
                    <a:pt x="137" y="159"/>
                  </a:lnTo>
                  <a:lnTo>
                    <a:pt x="141" y="157"/>
                  </a:lnTo>
                  <a:lnTo>
                    <a:pt x="143" y="155"/>
                  </a:lnTo>
                  <a:lnTo>
                    <a:pt x="145" y="157"/>
                  </a:lnTo>
                  <a:lnTo>
                    <a:pt x="145" y="157"/>
                  </a:lnTo>
                  <a:lnTo>
                    <a:pt x="145" y="159"/>
                  </a:lnTo>
                  <a:lnTo>
                    <a:pt x="145" y="159"/>
                  </a:lnTo>
                  <a:lnTo>
                    <a:pt x="143" y="161"/>
                  </a:lnTo>
                  <a:lnTo>
                    <a:pt x="145" y="161"/>
                  </a:lnTo>
                  <a:lnTo>
                    <a:pt x="147" y="163"/>
                  </a:lnTo>
                  <a:lnTo>
                    <a:pt x="147" y="165"/>
                  </a:lnTo>
                  <a:lnTo>
                    <a:pt x="147" y="167"/>
                  </a:lnTo>
                  <a:lnTo>
                    <a:pt x="147" y="169"/>
                  </a:lnTo>
                  <a:lnTo>
                    <a:pt x="147" y="170"/>
                  </a:lnTo>
                  <a:lnTo>
                    <a:pt x="149" y="172"/>
                  </a:lnTo>
                  <a:lnTo>
                    <a:pt x="147" y="176"/>
                  </a:lnTo>
                  <a:lnTo>
                    <a:pt x="147" y="176"/>
                  </a:lnTo>
                  <a:lnTo>
                    <a:pt x="147" y="178"/>
                  </a:lnTo>
                  <a:lnTo>
                    <a:pt x="149" y="176"/>
                  </a:lnTo>
                  <a:lnTo>
                    <a:pt x="149" y="176"/>
                  </a:lnTo>
                  <a:lnTo>
                    <a:pt x="151" y="170"/>
                  </a:lnTo>
                  <a:lnTo>
                    <a:pt x="153" y="169"/>
                  </a:lnTo>
                  <a:lnTo>
                    <a:pt x="151" y="170"/>
                  </a:lnTo>
                  <a:lnTo>
                    <a:pt x="149" y="170"/>
                  </a:lnTo>
                  <a:lnTo>
                    <a:pt x="151" y="165"/>
                  </a:lnTo>
                  <a:lnTo>
                    <a:pt x="154" y="163"/>
                  </a:lnTo>
                  <a:lnTo>
                    <a:pt x="164" y="161"/>
                  </a:lnTo>
                  <a:lnTo>
                    <a:pt x="164" y="163"/>
                  </a:lnTo>
                  <a:lnTo>
                    <a:pt x="166" y="163"/>
                  </a:lnTo>
                  <a:lnTo>
                    <a:pt x="164" y="165"/>
                  </a:lnTo>
                  <a:lnTo>
                    <a:pt x="164" y="167"/>
                  </a:lnTo>
                  <a:lnTo>
                    <a:pt x="166" y="174"/>
                  </a:lnTo>
                  <a:lnTo>
                    <a:pt x="168" y="176"/>
                  </a:lnTo>
                  <a:lnTo>
                    <a:pt x="170" y="178"/>
                  </a:lnTo>
                  <a:lnTo>
                    <a:pt x="172" y="178"/>
                  </a:lnTo>
                  <a:lnTo>
                    <a:pt x="175" y="178"/>
                  </a:lnTo>
                  <a:lnTo>
                    <a:pt x="185" y="176"/>
                  </a:lnTo>
                  <a:lnTo>
                    <a:pt x="189" y="174"/>
                  </a:lnTo>
                  <a:lnTo>
                    <a:pt x="191" y="174"/>
                  </a:lnTo>
                  <a:lnTo>
                    <a:pt x="191" y="172"/>
                  </a:lnTo>
                  <a:lnTo>
                    <a:pt x="193" y="172"/>
                  </a:lnTo>
                  <a:lnTo>
                    <a:pt x="193" y="170"/>
                  </a:lnTo>
                  <a:lnTo>
                    <a:pt x="194" y="170"/>
                  </a:lnTo>
                  <a:lnTo>
                    <a:pt x="194" y="169"/>
                  </a:lnTo>
                  <a:lnTo>
                    <a:pt x="194" y="169"/>
                  </a:lnTo>
                  <a:lnTo>
                    <a:pt x="193" y="167"/>
                  </a:lnTo>
                  <a:lnTo>
                    <a:pt x="191" y="165"/>
                  </a:lnTo>
                  <a:lnTo>
                    <a:pt x="191" y="165"/>
                  </a:lnTo>
                  <a:lnTo>
                    <a:pt x="189" y="163"/>
                  </a:lnTo>
                  <a:lnTo>
                    <a:pt x="189" y="163"/>
                  </a:lnTo>
                  <a:lnTo>
                    <a:pt x="189" y="161"/>
                  </a:lnTo>
                  <a:lnTo>
                    <a:pt x="187" y="161"/>
                  </a:lnTo>
                  <a:lnTo>
                    <a:pt x="185" y="161"/>
                  </a:lnTo>
                  <a:lnTo>
                    <a:pt x="181" y="161"/>
                  </a:lnTo>
                  <a:lnTo>
                    <a:pt x="179" y="161"/>
                  </a:lnTo>
                  <a:lnTo>
                    <a:pt x="179" y="161"/>
                  </a:lnTo>
                  <a:lnTo>
                    <a:pt x="179" y="163"/>
                  </a:lnTo>
                  <a:lnTo>
                    <a:pt x="175" y="163"/>
                  </a:lnTo>
                  <a:lnTo>
                    <a:pt x="172" y="161"/>
                  </a:lnTo>
                  <a:lnTo>
                    <a:pt x="170" y="159"/>
                  </a:lnTo>
                  <a:lnTo>
                    <a:pt x="170" y="157"/>
                  </a:lnTo>
                  <a:lnTo>
                    <a:pt x="168" y="151"/>
                  </a:lnTo>
                  <a:lnTo>
                    <a:pt x="164" y="146"/>
                  </a:lnTo>
                  <a:lnTo>
                    <a:pt x="162" y="144"/>
                  </a:lnTo>
                  <a:lnTo>
                    <a:pt x="156" y="144"/>
                  </a:lnTo>
                  <a:lnTo>
                    <a:pt x="156" y="142"/>
                  </a:lnTo>
                  <a:lnTo>
                    <a:pt x="158" y="140"/>
                  </a:lnTo>
                  <a:lnTo>
                    <a:pt x="160" y="140"/>
                  </a:lnTo>
                  <a:lnTo>
                    <a:pt x="160" y="138"/>
                  </a:lnTo>
                  <a:lnTo>
                    <a:pt x="158" y="138"/>
                  </a:lnTo>
                  <a:lnTo>
                    <a:pt x="154" y="138"/>
                  </a:lnTo>
                  <a:lnTo>
                    <a:pt x="156" y="136"/>
                  </a:lnTo>
                  <a:lnTo>
                    <a:pt x="160" y="136"/>
                  </a:lnTo>
                  <a:lnTo>
                    <a:pt x="162" y="136"/>
                  </a:lnTo>
                  <a:lnTo>
                    <a:pt x="164" y="136"/>
                  </a:lnTo>
                  <a:lnTo>
                    <a:pt x="164" y="136"/>
                  </a:lnTo>
                  <a:lnTo>
                    <a:pt x="164" y="138"/>
                  </a:lnTo>
                  <a:lnTo>
                    <a:pt x="166" y="138"/>
                  </a:lnTo>
                  <a:lnTo>
                    <a:pt x="166" y="138"/>
                  </a:lnTo>
                  <a:lnTo>
                    <a:pt x="168" y="138"/>
                  </a:lnTo>
                  <a:lnTo>
                    <a:pt x="168" y="140"/>
                  </a:lnTo>
                  <a:lnTo>
                    <a:pt x="170" y="142"/>
                  </a:lnTo>
                  <a:lnTo>
                    <a:pt x="175" y="147"/>
                  </a:lnTo>
                  <a:lnTo>
                    <a:pt x="175" y="149"/>
                  </a:lnTo>
                  <a:lnTo>
                    <a:pt x="177" y="151"/>
                  </a:lnTo>
                  <a:lnTo>
                    <a:pt x="177" y="153"/>
                  </a:lnTo>
                  <a:lnTo>
                    <a:pt x="177" y="155"/>
                  </a:lnTo>
                  <a:lnTo>
                    <a:pt x="177" y="155"/>
                  </a:lnTo>
                  <a:lnTo>
                    <a:pt x="179" y="155"/>
                  </a:lnTo>
                  <a:lnTo>
                    <a:pt x="181" y="155"/>
                  </a:lnTo>
                  <a:lnTo>
                    <a:pt x="185" y="155"/>
                  </a:lnTo>
                  <a:lnTo>
                    <a:pt x="187" y="155"/>
                  </a:lnTo>
                  <a:lnTo>
                    <a:pt x="189" y="157"/>
                  </a:lnTo>
                  <a:lnTo>
                    <a:pt x="191" y="159"/>
                  </a:lnTo>
                  <a:lnTo>
                    <a:pt x="189" y="161"/>
                  </a:lnTo>
                  <a:lnTo>
                    <a:pt x="189" y="161"/>
                  </a:lnTo>
                  <a:lnTo>
                    <a:pt x="193" y="163"/>
                  </a:lnTo>
                  <a:lnTo>
                    <a:pt x="194" y="167"/>
                  </a:lnTo>
                  <a:lnTo>
                    <a:pt x="196" y="167"/>
                  </a:lnTo>
                  <a:lnTo>
                    <a:pt x="196" y="169"/>
                  </a:lnTo>
                  <a:lnTo>
                    <a:pt x="198" y="169"/>
                  </a:lnTo>
                  <a:lnTo>
                    <a:pt x="198" y="169"/>
                  </a:lnTo>
                  <a:lnTo>
                    <a:pt x="200" y="169"/>
                  </a:lnTo>
                  <a:lnTo>
                    <a:pt x="200" y="169"/>
                  </a:lnTo>
                  <a:lnTo>
                    <a:pt x="200" y="169"/>
                  </a:lnTo>
                  <a:lnTo>
                    <a:pt x="202" y="167"/>
                  </a:lnTo>
                  <a:lnTo>
                    <a:pt x="204" y="169"/>
                  </a:lnTo>
                  <a:lnTo>
                    <a:pt x="204" y="169"/>
                  </a:lnTo>
                  <a:lnTo>
                    <a:pt x="210" y="165"/>
                  </a:lnTo>
                  <a:lnTo>
                    <a:pt x="212" y="165"/>
                  </a:lnTo>
                  <a:lnTo>
                    <a:pt x="212" y="165"/>
                  </a:lnTo>
                  <a:lnTo>
                    <a:pt x="214" y="165"/>
                  </a:lnTo>
                  <a:lnTo>
                    <a:pt x="214" y="165"/>
                  </a:lnTo>
                  <a:lnTo>
                    <a:pt x="214" y="165"/>
                  </a:lnTo>
                  <a:lnTo>
                    <a:pt x="217" y="165"/>
                  </a:lnTo>
                  <a:lnTo>
                    <a:pt x="217" y="165"/>
                  </a:lnTo>
                  <a:lnTo>
                    <a:pt x="219" y="165"/>
                  </a:lnTo>
                  <a:lnTo>
                    <a:pt x="221" y="167"/>
                  </a:lnTo>
                  <a:lnTo>
                    <a:pt x="227" y="170"/>
                  </a:lnTo>
                  <a:lnTo>
                    <a:pt x="229" y="172"/>
                  </a:lnTo>
                  <a:lnTo>
                    <a:pt x="231" y="170"/>
                  </a:lnTo>
                  <a:lnTo>
                    <a:pt x="231" y="169"/>
                  </a:lnTo>
                  <a:lnTo>
                    <a:pt x="231" y="167"/>
                  </a:lnTo>
                  <a:lnTo>
                    <a:pt x="233" y="167"/>
                  </a:lnTo>
                  <a:lnTo>
                    <a:pt x="233" y="167"/>
                  </a:lnTo>
                  <a:lnTo>
                    <a:pt x="234" y="169"/>
                  </a:lnTo>
                  <a:lnTo>
                    <a:pt x="234" y="167"/>
                  </a:lnTo>
                  <a:lnTo>
                    <a:pt x="236" y="165"/>
                  </a:lnTo>
                  <a:lnTo>
                    <a:pt x="236" y="165"/>
                  </a:lnTo>
                  <a:lnTo>
                    <a:pt x="236" y="163"/>
                  </a:lnTo>
                  <a:lnTo>
                    <a:pt x="238" y="161"/>
                  </a:lnTo>
                  <a:lnTo>
                    <a:pt x="240" y="161"/>
                  </a:lnTo>
                  <a:lnTo>
                    <a:pt x="242" y="161"/>
                  </a:lnTo>
                  <a:lnTo>
                    <a:pt x="240" y="159"/>
                  </a:lnTo>
                  <a:lnTo>
                    <a:pt x="236" y="155"/>
                  </a:lnTo>
                  <a:lnTo>
                    <a:pt x="236" y="153"/>
                  </a:lnTo>
                  <a:lnTo>
                    <a:pt x="236" y="153"/>
                  </a:lnTo>
                  <a:lnTo>
                    <a:pt x="236" y="151"/>
                  </a:lnTo>
                  <a:lnTo>
                    <a:pt x="238" y="149"/>
                  </a:lnTo>
                  <a:lnTo>
                    <a:pt x="236" y="146"/>
                  </a:lnTo>
                  <a:lnTo>
                    <a:pt x="236" y="146"/>
                  </a:lnTo>
                  <a:lnTo>
                    <a:pt x="233" y="144"/>
                  </a:lnTo>
                  <a:lnTo>
                    <a:pt x="233" y="144"/>
                  </a:lnTo>
                  <a:lnTo>
                    <a:pt x="233" y="144"/>
                  </a:lnTo>
                  <a:lnTo>
                    <a:pt x="231" y="144"/>
                  </a:lnTo>
                  <a:lnTo>
                    <a:pt x="229" y="142"/>
                  </a:lnTo>
                  <a:lnTo>
                    <a:pt x="229" y="142"/>
                  </a:lnTo>
                  <a:lnTo>
                    <a:pt x="227" y="142"/>
                  </a:lnTo>
                  <a:lnTo>
                    <a:pt x="225" y="142"/>
                  </a:lnTo>
                  <a:lnTo>
                    <a:pt x="225" y="142"/>
                  </a:lnTo>
                  <a:lnTo>
                    <a:pt x="223" y="140"/>
                  </a:lnTo>
                  <a:lnTo>
                    <a:pt x="223" y="140"/>
                  </a:lnTo>
                  <a:lnTo>
                    <a:pt x="221" y="140"/>
                  </a:lnTo>
                  <a:lnTo>
                    <a:pt x="221" y="138"/>
                  </a:lnTo>
                  <a:lnTo>
                    <a:pt x="219" y="138"/>
                  </a:lnTo>
                  <a:lnTo>
                    <a:pt x="219" y="136"/>
                  </a:lnTo>
                  <a:lnTo>
                    <a:pt x="215" y="136"/>
                  </a:lnTo>
                  <a:lnTo>
                    <a:pt x="214" y="134"/>
                  </a:lnTo>
                  <a:lnTo>
                    <a:pt x="212" y="134"/>
                  </a:lnTo>
                  <a:lnTo>
                    <a:pt x="208" y="134"/>
                  </a:lnTo>
                  <a:lnTo>
                    <a:pt x="206" y="134"/>
                  </a:lnTo>
                  <a:lnTo>
                    <a:pt x="208" y="132"/>
                  </a:lnTo>
                  <a:lnTo>
                    <a:pt x="208" y="130"/>
                  </a:lnTo>
                  <a:lnTo>
                    <a:pt x="206" y="130"/>
                  </a:lnTo>
                  <a:lnTo>
                    <a:pt x="204" y="130"/>
                  </a:lnTo>
                  <a:lnTo>
                    <a:pt x="202" y="130"/>
                  </a:lnTo>
                  <a:lnTo>
                    <a:pt x="200" y="132"/>
                  </a:lnTo>
                  <a:lnTo>
                    <a:pt x="198" y="132"/>
                  </a:lnTo>
                  <a:lnTo>
                    <a:pt x="198" y="132"/>
                  </a:lnTo>
                  <a:lnTo>
                    <a:pt x="198" y="132"/>
                  </a:lnTo>
                  <a:lnTo>
                    <a:pt x="196" y="132"/>
                  </a:lnTo>
                  <a:lnTo>
                    <a:pt x="196" y="132"/>
                  </a:lnTo>
                  <a:lnTo>
                    <a:pt x="196" y="132"/>
                  </a:lnTo>
                  <a:lnTo>
                    <a:pt x="179" y="126"/>
                  </a:lnTo>
                  <a:lnTo>
                    <a:pt x="177" y="126"/>
                  </a:lnTo>
                  <a:lnTo>
                    <a:pt x="175" y="126"/>
                  </a:lnTo>
                  <a:lnTo>
                    <a:pt x="174" y="128"/>
                  </a:lnTo>
                  <a:lnTo>
                    <a:pt x="172" y="130"/>
                  </a:lnTo>
                  <a:lnTo>
                    <a:pt x="172" y="130"/>
                  </a:lnTo>
                  <a:lnTo>
                    <a:pt x="174" y="130"/>
                  </a:lnTo>
                  <a:lnTo>
                    <a:pt x="175" y="130"/>
                  </a:lnTo>
                  <a:lnTo>
                    <a:pt x="175" y="132"/>
                  </a:lnTo>
                  <a:lnTo>
                    <a:pt x="174" y="132"/>
                  </a:lnTo>
                  <a:lnTo>
                    <a:pt x="170" y="132"/>
                  </a:lnTo>
                  <a:lnTo>
                    <a:pt x="168" y="132"/>
                  </a:lnTo>
                  <a:lnTo>
                    <a:pt x="168" y="130"/>
                  </a:lnTo>
                  <a:lnTo>
                    <a:pt x="164" y="130"/>
                  </a:lnTo>
                  <a:lnTo>
                    <a:pt x="160" y="132"/>
                  </a:lnTo>
                  <a:lnTo>
                    <a:pt x="158" y="132"/>
                  </a:lnTo>
                  <a:lnTo>
                    <a:pt x="156" y="132"/>
                  </a:lnTo>
                  <a:lnTo>
                    <a:pt x="153" y="132"/>
                  </a:lnTo>
                  <a:lnTo>
                    <a:pt x="153" y="134"/>
                  </a:lnTo>
                  <a:lnTo>
                    <a:pt x="151" y="132"/>
                  </a:lnTo>
                  <a:lnTo>
                    <a:pt x="151" y="132"/>
                  </a:lnTo>
                  <a:lnTo>
                    <a:pt x="149" y="134"/>
                  </a:lnTo>
                  <a:lnTo>
                    <a:pt x="149" y="134"/>
                  </a:lnTo>
                  <a:lnTo>
                    <a:pt x="149" y="134"/>
                  </a:lnTo>
                  <a:lnTo>
                    <a:pt x="149" y="134"/>
                  </a:lnTo>
                  <a:lnTo>
                    <a:pt x="149" y="134"/>
                  </a:lnTo>
                  <a:lnTo>
                    <a:pt x="147" y="134"/>
                  </a:lnTo>
                  <a:lnTo>
                    <a:pt x="147" y="134"/>
                  </a:lnTo>
                  <a:lnTo>
                    <a:pt x="145" y="132"/>
                  </a:lnTo>
                  <a:lnTo>
                    <a:pt x="145" y="132"/>
                  </a:lnTo>
                  <a:lnTo>
                    <a:pt x="143" y="132"/>
                  </a:lnTo>
                  <a:lnTo>
                    <a:pt x="141" y="134"/>
                  </a:lnTo>
                  <a:lnTo>
                    <a:pt x="139" y="136"/>
                  </a:lnTo>
                  <a:lnTo>
                    <a:pt x="133" y="138"/>
                  </a:lnTo>
                  <a:lnTo>
                    <a:pt x="133" y="136"/>
                  </a:lnTo>
                  <a:lnTo>
                    <a:pt x="133" y="136"/>
                  </a:lnTo>
                  <a:lnTo>
                    <a:pt x="133" y="136"/>
                  </a:lnTo>
                  <a:lnTo>
                    <a:pt x="133" y="136"/>
                  </a:lnTo>
                  <a:lnTo>
                    <a:pt x="133" y="138"/>
                  </a:lnTo>
                  <a:lnTo>
                    <a:pt x="132" y="138"/>
                  </a:lnTo>
                  <a:lnTo>
                    <a:pt x="130" y="136"/>
                  </a:lnTo>
                  <a:lnTo>
                    <a:pt x="128" y="134"/>
                  </a:lnTo>
                  <a:lnTo>
                    <a:pt x="126" y="136"/>
                  </a:lnTo>
                  <a:lnTo>
                    <a:pt x="126" y="138"/>
                  </a:lnTo>
                  <a:lnTo>
                    <a:pt x="126" y="140"/>
                  </a:lnTo>
                  <a:lnTo>
                    <a:pt x="126" y="140"/>
                  </a:lnTo>
                  <a:lnTo>
                    <a:pt x="126" y="142"/>
                  </a:lnTo>
                  <a:lnTo>
                    <a:pt x="124" y="140"/>
                  </a:lnTo>
                  <a:lnTo>
                    <a:pt x="124" y="140"/>
                  </a:lnTo>
                  <a:lnTo>
                    <a:pt x="124" y="138"/>
                  </a:lnTo>
                  <a:lnTo>
                    <a:pt x="122" y="136"/>
                  </a:lnTo>
                  <a:lnTo>
                    <a:pt x="122" y="136"/>
                  </a:lnTo>
                  <a:lnTo>
                    <a:pt x="122" y="138"/>
                  </a:lnTo>
                  <a:lnTo>
                    <a:pt x="122" y="138"/>
                  </a:lnTo>
                  <a:lnTo>
                    <a:pt x="120" y="138"/>
                  </a:lnTo>
                  <a:lnTo>
                    <a:pt x="118" y="138"/>
                  </a:lnTo>
                  <a:lnTo>
                    <a:pt x="118" y="138"/>
                  </a:lnTo>
                  <a:lnTo>
                    <a:pt x="116" y="138"/>
                  </a:lnTo>
                  <a:lnTo>
                    <a:pt x="116" y="140"/>
                  </a:lnTo>
                  <a:lnTo>
                    <a:pt x="116" y="142"/>
                  </a:lnTo>
                  <a:lnTo>
                    <a:pt x="118" y="144"/>
                  </a:lnTo>
                  <a:lnTo>
                    <a:pt x="118" y="146"/>
                  </a:lnTo>
                  <a:lnTo>
                    <a:pt x="118" y="147"/>
                  </a:lnTo>
                  <a:lnTo>
                    <a:pt x="120" y="147"/>
                  </a:lnTo>
                  <a:lnTo>
                    <a:pt x="122" y="147"/>
                  </a:lnTo>
                  <a:lnTo>
                    <a:pt x="124" y="147"/>
                  </a:lnTo>
                  <a:lnTo>
                    <a:pt x="124" y="147"/>
                  </a:lnTo>
                  <a:lnTo>
                    <a:pt x="124" y="146"/>
                  </a:lnTo>
                  <a:lnTo>
                    <a:pt x="124" y="144"/>
                  </a:lnTo>
                  <a:lnTo>
                    <a:pt x="122" y="144"/>
                  </a:lnTo>
                  <a:lnTo>
                    <a:pt x="124" y="144"/>
                  </a:lnTo>
                  <a:lnTo>
                    <a:pt x="126" y="144"/>
                  </a:lnTo>
                  <a:lnTo>
                    <a:pt x="126" y="144"/>
                  </a:lnTo>
                  <a:lnTo>
                    <a:pt x="126" y="142"/>
                  </a:lnTo>
                  <a:lnTo>
                    <a:pt x="128" y="142"/>
                  </a:lnTo>
                  <a:lnTo>
                    <a:pt x="128" y="144"/>
                  </a:lnTo>
                  <a:lnTo>
                    <a:pt x="128" y="146"/>
                  </a:lnTo>
                  <a:lnTo>
                    <a:pt x="130" y="144"/>
                  </a:lnTo>
                  <a:lnTo>
                    <a:pt x="132" y="142"/>
                  </a:lnTo>
                  <a:lnTo>
                    <a:pt x="132" y="144"/>
                  </a:lnTo>
                  <a:lnTo>
                    <a:pt x="132" y="146"/>
                  </a:lnTo>
                  <a:lnTo>
                    <a:pt x="130" y="146"/>
                  </a:lnTo>
                  <a:lnTo>
                    <a:pt x="128" y="147"/>
                  </a:lnTo>
                  <a:lnTo>
                    <a:pt x="130" y="147"/>
                  </a:lnTo>
                  <a:lnTo>
                    <a:pt x="132" y="147"/>
                  </a:lnTo>
                  <a:lnTo>
                    <a:pt x="133" y="147"/>
                  </a:lnTo>
                  <a:lnTo>
                    <a:pt x="133" y="149"/>
                  </a:lnTo>
                  <a:lnTo>
                    <a:pt x="132" y="151"/>
                  </a:lnTo>
                  <a:lnTo>
                    <a:pt x="130" y="151"/>
                  </a:lnTo>
                  <a:lnTo>
                    <a:pt x="128" y="151"/>
                  </a:lnTo>
                  <a:lnTo>
                    <a:pt x="126" y="151"/>
                  </a:lnTo>
                  <a:lnTo>
                    <a:pt x="126" y="149"/>
                  </a:lnTo>
                  <a:lnTo>
                    <a:pt x="124" y="149"/>
                  </a:lnTo>
                  <a:lnTo>
                    <a:pt x="118" y="151"/>
                  </a:lnTo>
                  <a:lnTo>
                    <a:pt x="118" y="151"/>
                  </a:lnTo>
                  <a:lnTo>
                    <a:pt x="116" y="151"/>
                  </a:lnTo>
                  <a:lnTo>
                    <a:pt x="116" y="151"/>
                  </a:lnTo>
                  <a:lnTo>
                    <a:pt x="114" y="151"/>
                  </a:lnTo>
                  <a:lnTo>
                    <a:pt x="113" y="149"/>
                  </a:lnTo>
                  <a:lnTo>
                    <a:pt x="113" y="149"/>
                  </a:lnTo>
                  <a:lnTo>
                    <a:pt x="109" y="149"/>
                  </a:lnTo>
                  <a:lnTo>
                    <a:pt x="111" y="151"/>
                  </a:lnTo>
                  <a:lnTo>
                    <a:pt x="114" y="153"/>
                  </a:lnTo>
                  <a:close/>
                  <a:moveTo>
                    <a:pt x="217" y="247"/>
                  </a:moveTo>
                  <a:lnTo>
                    <a:pt x="217" y="247"/>
                  </a:lnTo>
                  <a:lnTo>
                    <a:pt x="217" y="245"/>
                  </a:lnTo>
                  <a:lnTo>
                    <a:pt x="217" y="245"/>
                  </a:lnTo>
                  <a:lnTo>
                    <a:pt x="217" y="245"/>
                  </a:lnTo>
                  <a:lnTo>
                    <a:pt x="217" y="243"/>
                  </a:lnTo>
                  <a:lnTo>
                    <a:pt x="217" y="243"/>
                  </a:lnTo>
                  <a:lnTo>
                    <a:pt x="214" y="243"/>
                  </a:lnTo>
                  <a:lnTo>
                    <a:pt x="212" y="245"/>
                  </a:lnTo>
                  <a:lnTo>
                    <a:pt x="212" y="247"/>
                  </a:lnTo>
                  <a:lnTo>
                    <a:pt x="210" y="247"/>
                  </a:lnTo>
                  <a:lnTo>
                    <a:pt x="210" y="249"/>
                  </a:lnTo>
                  <a:lnTo>
                    <a:pt x="210" y="249"/>
                  </a:lnTo>
                  <a:lnTo>
                    <a:pt x="210" y="253"/>
                  </a:lnTo>
                  <a:lnTo>
                    <a:pt x="210" y="253"/>
                  </a:lnTo>
                  <a:lnTo>
                    <a:pt x="210" y="255"/>
                  </a:lnTo>
                  <a:lnTo>
                    <a:pt x="210" y="255"/>
                  </a:lnTo>
                  <a:lnTo>
                    <a:pt x="210" y="255"/>
                  </a:lnTo>
                  <a:lnTo>
                    <a:pt x="210" y="253"/>
                  </a:lnTo>
                  <a:lnTo>
                    <a:pt x="210" y="253"/>
                  </a:lnTo>
                  <a:lnTo>
                    <a:pt x="212" y="255"/>
                  </a:lnTo>
                  <a:lnTo>
                    <a:pt x="212" y="255"/>
                  </a:lnTo>
                  <a:lnTo>
                    <a:pt x="212" y="255"/>
                  </a:lnTo>
                  <a:lnTo>
                    <a:pt x="212" y="253"/>
                  </a:lnTo>
                  <a:lnTo>
                    <a:pt x="212" y="253"/>
                  </a:lnTo>
                  <a:lnTo>
                    <a:pt x="214" y="253"/>
                  </a:lnTo>
                  <a:lnTo>
                    <a:pt x="214" y="253"/>
                  </a:lnTo>
                  <a:lnTo>
                    <a:pt x="212" y="253"/>
                  </a:lnTo>
                  <a:lnTo>
                    <a:pt x="214" y="253"/>
                  </a:lnTo>
                  <a:lnTo>
                    <a:pt x="214" y="253"/>
                  </a:lnTo>
                  <a:lnTo>
                    <a:pt x="214" y="251"/>
                  </a:lnTo>
                  <a:lnTo>
                    <a:pt x="214" y="251"/>
                  </a:lnTo>
                  <a:lnTo>
                    <a:pt x="214" y="251"/>
                  </a:lnTo>
                  <a:lnTo>
                    <a:pt x="215" y="249"/>
                  </a:lnTo>
                  <a:lnTo>
                    <a:pt x="215" y="249"/>
                  </a:lnTo>
                  <a:lnTo>
                    <a:pt x="215" y="249"/>
                  </a:lnTo>
                  <a:lnTo>
                    <a:pt x="215" y="247"/>
                  </a:lnTo>
                  <a:lnTo>
                    <a:pt x="215" y="247"/>
                  </a:lnTo>
                  <a:lnTo>
                    <a:pt x="217" y="247"/>
                  </a:lnTo>
                  <a:close/>
                  <a:moveTo>
                    <a:pt x="145" y="387"/>
                  </a:moveTo>
                  <a:lnTo>
                    <a:pt x="143" y="387"/>
                  </a:lnTo>
                  <a:lnTo>
                    <a:pt x="143" y="387"/>
                  </a:lnTo>
                  <a:lnTo>
                    <a:pt x="141" y="387"/>
                  </a:lnTo>
                  <a:lnTo>
                    <a:pt x="141" y="389"/>
                  </a:lnTo>
                  <a:lnTo>
                    <a:pt x="143" y="389"/>
                  </a:lnTo>
                  <a:lnTo>
                    <a:pt x="143" y="389"/>
                  </a:lnTo>
                  <a:lnTo>
                    <a:pt x="145" y="387"/>
                  </a:lnTo>
                  <a:lnTo>
                    <a:pt x="145" y="387"/>
                  </a:lnTo>
                  <a:lnTo>
                    <a:pt x="147" y="387"/>
                  </a:lnTo>
                  <a:lnTo>
                    <a:pt x="147" y="387"/>
                  </a:lnTo>
                  <a:lnTo>
                    <a:pt x="145" y="387"/>
                  </a:lnTo>
                  <a:lnTo>
                    <a:pt x="145" y="387"/>
                  </a:lnTo>
                  <a:close/>
                  <a:moveTo>
                    <a:pt x="478" y="419"/>
                  </a:moveTo>
                  <a:lnTo>
                    <a:pt x="478" y="419"/>
                  </a:lnTo>
                  <a:lnTo>
                    <a:pt x="478" y="418"/>
                  </a:lnTo>
                  <a:lnTo>
                    <a:pt x="478" y="416"/>
                  </a:lnTo>
                  <a:lnTo>
                    <a:pt x="478" y="414"/>
                  </a:lnTo>
                  <a:lnTo>
                    <a:pt x="476" y="412"/>
                  </a:lnTo>
                  <a:lnTo>
                    <a:pt x="475" y="412"/>
                  </a:lnTo>
                  <a:lnTo>
                    <a:pt x="473" y="412"/>
                  </a:lnTo>
                  <a:lnTo>
                    <a:pt x="473" y="414"/>
                  </a:lnTo>
                  <a:lnTo>
                    <a:pt x="476" y="418"/>
                  </a:lnTo>
                  <a:lnTo>
                    <a:pt x="478" y="419"/>
                  </a:lnTo>
                  <a:close/>
                  <a:moveTo>
                    <a:pt x="496" y="416"/>
                  </a:moveTo>
                  <a:lnTo>
                    <a:pt x="496" y="418"/>
                  </a:lnTo>
                  <a:lnTo>
                    <a:pt x="497" y="418"/>
                  </a:lnTo>
                  <a:lnTo>
                    <a:pt x="501" y="419"/>
                  </a:lnTo>
                  <a:lnTo>
                    <a:pt x="501" y="421"/>
                  </a:lnTo>
                  <a:lnTo>
                    <a:pt x="501" y="421"/>
                  </a:lnTo>
                  <a:lnTo>
                    <a:pt x="505" y="421"/>
                  </a:lnTo>
                  <a:lnTo>
                    <a:pt x="507" y="418"/>
                  </a:lnTo>
                  <a:lnTo>
                    <a:pt x="507" y="416"/>
                  </a:lnTo>
                  <a:lnTo>
                    <a:pt x="505" y="416"/>
                  </a:lnTo>
                  <a:lnTo>
                    <a:pt x="503" y="414"/>
                  </a:lnTo>
                  <a:lnTo>
                    <a:pt x="503" y="414"/>
                  </a:lnTo>
                  <a:lnTo>
                    <a:pt x="501" y="412"/>
                  </a:lnTo>
                  <a:lnTo>
                    <a:pt x="501" y="412"/>
                  </a:lnTo>
                  <a:lnTo>
                    <a:pt x="501" y="414"/>
                  </a:lnTo>
                  <a:lnTo>
                    <a:pt x="499" y="412"/>
                  </a:lnTo>
                  <a:lnTo>
                    <a:pt x="496" y="410"/>
                  </a:lnTo>
                  <a:lnTo>
                    <a:pt x="494" y="412"/>
                  </a:lnTo>
                  <a:lnTo>
                    <a:pt x="494" y="414"/>
                  </a:lnTo>
                  <a:lnTo>
                    <a:pt x="496" y="416"/>
                  </a:lnTo>
                  <a:close/>
                  <a:moveTo>
                    <a:pt x="583" y="525"/>
                  </a:moveTo>
                  <a:lnTo>
                    <a:pt x="579" y="523"/>
                  </a:lnTo>
                  <a:lnTo>
                    <a:pt x="581" y="519"/>
                  </a:lnTo>
                  <a:lnTo>
                    <a:pt x="583" y="513"/>
                  </a:lnTo>
                  <a:lnTo>
                    <a:pt x="585" y="508"/>
                  </a:lnTo>
                  <a:lnTo>
                    <a:pt x="589" y="504"/>
                  </a:lnTo>
                  <a:lnTo>
                    <a:pt x="593" y="500"/>
                  </a:lnTo>
                  <a:lnTo>
                    <a:pt x="602" y="492"/>
                  </a:lnTo>
                  <a:lnTo>
                    <a:pt x="606" y="487"/>
                  </a:lnTo>
                  <a:lnTo>
                    <a:pt x="606" y="487"/>
                  </a:lnTo>
                  <a:lnTo>
                    <a:pt x="606" y="481"/>
                  </a:lnTo>
                  <a:lnTo>
                    <a:pt x="606" y="479"/>
                  </a:lnTo>
                  <a:lnTo>
                    <a:pt x="606" y="479"/>
                  </a:lnTo>
                  <a:lnTo>
                    <a:pt x="608" y="477"/>
                  </a:lnTo>
                  <a:lnTo>
                    <a:pt x="610" y="477"/>
                  </a:lnTo>
                  <a:lnTo>
                    <a:pt x="631" y="460"/>
                  </a:lnTo>
                  <a:lnTo>
                    <a:pt x="631" y="460"/>
                  </a:lnTo>
                  <a:lnTo>
                    <a:pt x="631" y="460"/>
                  </a:lnTo>
                  <a:lnTo>
                    <a:pt x="631" y="458"/>
                  </a:lnTo>
                  <a:lnTo>
                    <a:pt x="631" y="427"/>
                  </a:lnTo>
                  <a:lnTo>
                    <a:pt x="629" y="423"/>
                  </a:lnTo>
                  <a:lnTo>
                    <a:pt x="627" y="421"/>
                  </a:lnTo>
                  <a:lnTo>
                    <a:pt x="625" y="419"/>
                  </a:lnTo>
                  <a:lnTo>
                    <a:pt x="623" y="418"/>
                  </a:lnTo>
                  <a:lnTo>
                    <a:pt x="621" y="418"/>
                  </a:lnTo>
                  <a:lnTo>
                    <a:pt x="621" y="418"/>
                  </a:lnTo>
                  <a:lnTo>
                    <a:pt x="617" y="416"/>
                  </a:lnTo>
                  <a:lnTo>
                    <a:pt x="617" y="416"/>
                  </a:lnTo>
                  <a:lnTo>
                    <a:pt x="616" y="416"/>
                  </a:lnTo>
                  <a:lnTo>
                    <a:pt x="616" y="418"/>
                  </a:lnTo>
                  <a:lnTo>
                    <a:pt x="616" y="418"/>
                  </a:lnTo>
                  <a:lnTo>
                    <a:pt x="617" y="418"/>
                  </a:lnTo>
                  <a:lnTo>
                    <a:pt x="612" y="419"/>
                  </a:lnTo>
                  <a:lnTo>
                    <a:pt x="612" y="421"/>
                  </a:lnTo>
                  <a:lnTo>
                    <a:pt x="610" y="423"/>
                  </a:lnTo>
                  <a:lnTo>
                    <a:pt x="610" y="427"/>
                  </a:lnTo>
                  <a:lnTo>
                    <a:pt x="608" y="429"/>
                  </a:lnTo>
                  <a:lnTo>
                    <a:pt x="608" y="433"/>
                  </a:lnTo>
                  <a:lnTo>
                    <a:pt x="610" y="435"/>
                  </a:lnTo>
                  <a:lnTo>
                    <a:pt x="610" y="437"/>
                  </a:lnTo>
                  <a:lnTo>
                    <a:pt x="612" y="439"/>
                  </a:lnTo>
                  <a:lnTo>
                    <a:pt x="612" y="441"/>
                  </a:lnTo>
                  <a:lnTo>
                    <a:pt x="612" y="442"/>
                  </a:lnTo>
                  <a:lnTo>
                    <a:pt x="612" y="446"/>
                  </a:lnTo>
                  <a:lnTo>
                    <a:pt x="612" y="448"/>
                  </a:lnTo>
                  <a:lnTo>
                    <a:pt x="612" y="448"/>
                  </a:lnTo>
                  <a:lnTo>
                    <a:pt x="614" y="450"/>
                  </a:lnTo>
                  <a:lnTo>
                    <a:pt x="614" y="452"/>
                  </a:lnTo>
                  <a:lnTo>
                    <a:pt x="616" y="458"/>
                  </a:lnTo>
                  <a:lnTo>
                    <a:pt x="616" y="458"/>
                  </a:lnTo>
                  <a:lnTo>
                    <a:pt x="612" y="462"/>
                  </a:lnTo>
                  <a:lnTo>
                    <a:pt x="610" y="462"/>
                  </a:lnTo>
                  <a:lnTo>
                    <a:pt x="608" y="462"/>
                  </a:lnTo>
                  <a:lnTo>
                    <a:pt x="608" y="462"/>
                  </a:lnTo>
                  <a:lnTo>
                    <a:pt x="604" y="456"/>
                  </a:lnTo>
                  <a:lnTo>
                    <a:pt x="604" y="452"/>
                  </a:lnTo>
                  <a:lnTo>
                    <a:pt x="602" y="450"/>
                  </a:lnTo>
                  <a:lnTo>
                    <a:pt x="600" y="450"/>
                  </a:lnTo>
                  <a:lnTo>
                    <a:pt x="600" y="448"/>
                  </a:lnTo>
                  <a:lnTo>
                    <a:pt x="598" y="441"/>
                  </a:lnTo>
                  <a:lnTo>
                    <a:pt x="598" y="437"/>
                  </a:lnTo>
                  <a:lnTo>
                    <a:pt x="595" y="435"/>
                  </a:lnTo>
                  <a:lnTo>
                    <a:pt x="595" y="433"/>
                  </a:lnTo>
                  <a:lnTo>
                    <a:pt x="593" y="429"/>
                  </a:lnTo>
                  <a:lnTo>
                    <a:pt x="593" y="425"/>
                  </a:lnTo>
                  <a:lnTo>
                    <a:pt x="591" y="421"/>
                  </a:lnTo>
                  <a:lnTo>
                    <a:pt x="591" y="419"/>
                  </a:lnTo>
                  <a:lnTo>
                    <a:pt x="589" y="419"/>
                  </a:lnTo>
                  <a:lnTo>
                    <a:pt x="589" y="418"/>
                  </a:lnTo>
                  <a:lnTo>
                    <a:pt x="587" y="418"/>
                  </a:lnTo>
                  <a:lnTo>
                    <a:pt x="585" y="416"/>
                  </a:lnTo>
                  <a:lnTo>
                    <a:pt x="583" y="412"/>
                  </a:lnTo>
                  <a:lnTo>
                    <a:pt x="577" y="408"/>
                  </a:lnTo>
                  <a:lnTo>
                    <a:pt x="577" y="408"/>
                  </a:lnTo>
                  <a:lnTo>
                    <a:pt x="576" y="406"/>
                  </a:lnTo>
                  <a:lnTo>
                    <a:pt x="576" y="404"/>
                  </a:lnTo>
                  <a:lnTo>
                    <a:pt x="574" y="400"/>
                  </a:lnTo>
                  <a:lnTo>
                    <a:pt x="574" y="400"/>
                  </a:lnTo>
                  <a:lnTo>
                    <a:pt x="572" y="398"/>
                  </a:lnTo>
                  <a:lnTo>
                    <a:pt x="572" y="396"/>
                  </a:lnTo>
                  <a:lnTo>
                    <a:pt x="572" y="396"/>
                  </a:lnTo>
                  <a:lnTo>
                    <a:pt x="574" y="393"/>
                  </a:lnTo>
                  <a:lnTo>
                    <a:pt x="572" y="391"/>
                  </a:lnTo>
                  <a:lnTo>
                    <a:pt x="570" y="387"/>
                  </a:lnTo>
                  <a:lnTo>
                    <a:pt x="570" y="385"/>
                  </a:lnTo>
                  <a:lnTo>
                    <a:pt x="570" y="383"/>
                  </a:lnTo>
                  <a:lnTo>
                    <a:pt x="570" y="383"/>
                  </a:lnTo>
                  <a:lnTo>
                    <a:pt x="570" y="381"/>
                  </a:lnTo>
                  <a:lnTo>
                    <a:pt x="570" y="379"/>
                  </a:lnTo>
                  <a:lnTo>
                    <a:pt x="570" y="379"/>
                  </a:lnTo>
                  <a:lnTo>
                    <a:pt x="568" y="377"/>
                  </a:lnTo>
                  <a:lnTo>
                    <a:pt x="568" y="377"/>
                  </a:lnTo>
                  <a:lnTo>
                    <a:pt x="566" y="374"/>
                  </a:lnTo>
                  <a:lnTo>
                    <a:pt x="568" y="366"/>
                  </a:lnTo>
                  <a:lnTo>
                    <a:pt x="570" y="366"/>
                  </a:lnTo>
                  <a:lnTo>
                    <a:pt x="570" y="366"/>
                  </a:lnTo>
                  <a:lnTo>
                    <a:pt x="570" y="366"/>
                  </a:lnTo>
                  <a:lnTo>
                    <a:pt x="572" y="366"/>
                  </a:lnTo>
                  <a:lnTo>
                    <a:pt x="572" y="366"/>
                  </a:lnTo>
                  <a:lnTo>
                    <a:pt x="572" y="364"/>
                  </a:lnTo>
                  <a:lnTo>
                    <a:pt x="570" y="364"/>
                  </a:lnTo>
                  <a:lnTo>
                    <a:pt x="570" y="364"/>
                  </a:lnTo>
                  <a:lnTo>
                    <a:pt x="570" y="362"/>
                  </a:lnTo>
                  <a:lnTo>
                    <a:pt x="570" y="354"/>
                  </a:lnTo>
                  <a:lnTo>
                    <a:pt x="564" y="329"/>
                  </a:lnTo>
                  <a:lnTo>
                    <a:pt x="564" y="326"/>
                  </a:lnTo>
                  <a:lnTo>
                    <a:pt x="562" y="324"/>
                  </a:lnTo>
                  <a:lnTo>
                    <a:pt x="564" y="322"/>
                  </a:lnTo>
                  <a:lnTo>
                    <a:pt x="564" y="322"/>
                  </a:lnTo>
                  <a:lnTo>
                    <a:pt x="566" y="320"/>
                  </a:lnTo>
                  <a:lnTo>
                    <a:pt x="566" y="320"/>
                  </a:lnTo>
                  <a:lnTo>
                    <a:pt x="568" y="320"/>
                  </a:lnTo>
                  <a:lnTo>
                    <a:pt x="570" y="318"/>
                  </a:lnTo>
                  <a:lnTo>
                    <a:pt x="572" y="318"/>
                  </a:lnTo>
                  <a:lnTo>
                    <a:pt x="577" y="310"/>
                  </a:lnTo>
                  <a:lnTo>
                    <a:pt x="577" y="308"/>
                  </a:lnTo>
                  <a:lnTo>
                    <a:pt x="579" y="306"/>
                  </a:lnTo>
                  <a:lnTo>
                    <a:pt x="579" y="299"/>
                  </a:lnTo>
                  <a:lnTo>
                    <a:pt x="579" y="295"/>
                  </a:lnTo>
                  <a:lnTo>
                    <a:pt x="581" y="293"/>
                  </a:lnTo>
                  <a:lnTo>
                    <a:pt x="585" y="285"/>
                  </a:lnTo>
                  <a:lnTo>
                    <a:pt x="585" y="282"/>
                  </a:lnTo>
                  <a:lnTo>
                    <a:pt x="577" y="268"/>
                  </a:lnTo>
                  <a:lnTo>
                    <a:pt x="576" y="268"/>
                  </a:lnTo>
                  <a:lnTo>
                    <a:pt x="574" y="266"/>
                  </a:lnTo>
                  <a:lnTo>
                    <a:pt x="572" y="264"/>
                  </a:lnTo>
                  <a:lnTo>
                    <a:pt x="570" y="262"/>
                  </a:lnTo>
                  <a:lnTo>
                    <a:pt x="568" y="261"/>
                  </a:lnTo>
                  <a:lnTo>
                    <a:pt x="566" y="257"/>
                  </a:lnTo>
                  <a:lnTo>
                    <a:pt x="564" y="255"/>
                  </a:lnTo>
                  <a:lnTo>
                    <a:pt x="564" y="255"/>
                  </a:lnTo>
                  <a:lnTo>
                    <a:pt x="564" y="253"/>
                  </a:lnTo>
                  <a:lnTo>
                    <a:pt x="564" y="251"/>
                  </a:lnTo>
                  <a:lnTo>
                    <a:pt x="562" y="249"/>
                  </a:lnTo>
                  <a:lnTo>
                    <a:pt x="556" y="239"/>
                  </a:lnTo>
                  <a:lnTo>
                    <a:pt x="558" y="238"/>
                  </a:lnTo>
                  <a:lnTo>
                    <a:pt x="560" y="238"/>
                  </a:lnTo>
                  <a:lnTo>
                    <a:pt x="560" y="236"/>
                  </a:lnTo>
                  <a:lnTo>
                    <a:pt x="560" y="232"/>
                  </a:lnTo>
                  <a:lnTo>
                    <a:pt x="562" y="232"/>
                  </a:lnTo>
                  <a:lnTo>
                    <a:pt x="564" y="230"/>
                  </a:lnTo>
                  <a:lnTo>
                    <a:pt x="570" y="230"/>
                  </a:lnTo>
                  <a:lnTo>
                    <a:pt x="574" y="230"/>
                  </a:lnTo>
                  <a:lnTo>
                    <a:pt x="574" y="228"/>
                  </a:lnTo>
                  <a:lnTo>
                    <a:pt x="572" y="226"/>
                  </a:lnTo>
                  <a:lnTo>
                    <a:pt x="568" y="226"/>
                  </a:lnTo>
                  <a:lnTo>
                    <a:pt x="568" y="224"/>
                  </a:lnTo>
                  <a:lnTo>
                    <a:pt x="566" y="222"/>
                  </a:lnTo>
                  <a:lnTo>
                    <a:pt x="564" y="222"/>
                  </a:lnTo>
                  <a:lnTo>
                    <a:pt x="564" y="220"/>
                  </a:lnTo>
                  <a:lnTo>
                    <a:pt x="560" y="220"/>
                  </a:lnTo>
                  <a:lnTo>
                    <a:pt x="560" y="220"/>
                  </a:lnTo>
                  <a:lnTo>
                    <a:pt x="553" y="213"/>
                  </a:lnTo>
                  <a:lnTo>
                    <a:pt x="551" y="211"/>
                  </a:lnTo>
                  <a:lnTo>
                    <a:pt x="549" y="213"/>
                  </a:lnTo>
                  <a:lnTo>
                    <a:pt x="547" y="213"/>
                  </a:lnTo>
                  <a:lnTo>
                    <a:pt x="541" y="213"/>
                  </a:lnTo>
                  <a:lnTo>
                    <a:pt x="536" y="213"/>
                  </a:lnTo>
                  <a:lnTo>
                    <a:pt x="534" y="213"/>
                  </a:lnTo>
                  <a:lnTo>
                    <a:pt x="534" y="213"/>
                  </a:lnTo>
                  <a:lnTo>
                    <a:pt x="532" y="211"/>
                  </a:lnTo>
                  <a:lnTo>
                    <a:pt x="530" y="211"/>
                  </a:lnTo>
                  <a:lnTo>
                    <a:pt x="528" y="211"/>
                  </a:lnTo>
                  <a:lnTo>
                    <a:pt x="526" y="211"/>
                  </a:lnTo>
                  <a:lnTo>
                    <a:pt x="524" y="211"/>
                  </a:lnTo>
                  <a:lnTo>
                    <a:pt x="524" y="213"/>
                  </a:lnTo>
                  <a:lnTo>
                    <a:pt x="524" y="215"/>
                  </a:lnTo>
                  <a:lnTo>
                    <a:pt x="522" y="215"/>
                  </a:lnTo>
                  <a:lnTo>
                    <a:pt x="513" y="215"/>
                  </a:lnTo>
                  <a:lnTo>
                    <a:pt x="509" y="213"/>
                  </a:lnTo>
                  <a:lnTo>
                    <a:pt x="507" y="213"/>
                  </a:lnTo>
                  <a:lnTo>
                    <a:pt x="507" y="211"/>
                  </a:lnTo>
                  <a:lnTo>
                    <a:pt x="505" y="211"/>
                  </a:lnTo>
                  <a:lnTo>
                    <a:pt x="505" y="213"/>
                  </a:lnTo>
                  <a:lnTo>
                    <a:pt x="505" y="213"/>
                  </a:lnTo>
                  <a:lnTo>
                    <a:pt x="503" y="215"/>
                  </a:lnTo>
                  <a:lnTo>
                    <a:pt x="503" y="215"/>
                  </a:lnTo>
                  <a:lnTo>
                    <a:pt x="501" y="215"/>
                  </a:lnTo>
                  <a:lnTo>
                    <a:pt x="501" y="215"/>
                  </a:lnTo>
                  <a:lnTo>
                    <a:pt x="501" y="213"/>
                  </a:lnTo>
                  <a:lnTo>
                    <a:pt x="482" y="211"/>
                  </a:lnTo>
                  <a:lnTo>
                    <a:pt x="480" y="211"/>
                  </a:lnTo>
                  <a:lnTo>
                    <a:pt x="475" y="207"/>
                  </a:lnTo>
                  <a:lnTo>
                    <a:pt x="475" y="205"/>
                  </a:lnTo>
                  <a:lnTo>
                    <a:pt x="473" y="203"/>
                  </a:lnTo>
                  <a:lnTo>
                    <a:pt x="469" y="199"/>
                  </a:lnTo>
                  <a:lnTo>
                    <a:pt x="454" y="188"/>
                  </a:lnTo>
                  <a:lnTo>
                    <a:pt x="452" y="188"/>
                  </a:lnTo>
                  <a:lnTo>
                    <a:pt x="450" y="190"/>
                  </a:lnTo>
                  <a:lnTo>
                    <a:pt x="448" y="188"/>
                  </a:lnTo>
                  <a:lnTo>
                    <a:pt x="448" y="188"/>
                  </a:lnTo>
                  <a:lnTo>
                    <a:pt x="446" y="186"/>
                  </a:lnTo>
                  <a:lnTo>
                    <a:pt x="446" y="186"/>
                  </a:lnTo>
                  <a:lnTo>
                    <a:pt x="444" y="186"/>
                  </a:lnTo>
                  <a:lnTo>
                    <a:pt x="442" y="186"/>
                  </a:lnTo>
                  <a:lnTo>
                    <a:pt x="440" y="186"/>
                  </a:lnTo>
                  <a:lnTo>
                    <a:pt x="440" y="184"/>
                  </a:lnTo>
                  <a:lnTo>
                    <a:pt x="435" y="182"/>
                  </a:lnTo>
                  <a:lnTo>
                    <a:pt x="433" y="182"/>
                  </a:lnTo>
                  <a:lnTo>
                    <a:pt x="433" y="180"/>
                  </a:lnTo>
                  <a:lnTo>
                    <a:pt x="433" y="180"/>
                  </a:lnTo>
                  <a:lnTo>
                    <a:pt x="433" y="178"/>
                  </a:lnTo>
                  <a:lnTo>
                    <a:pt x="431" y="178"/>
                  </a:lnTo>
                  <a:lnTo>
                    <a:pt x="429" y="180"/>
                  </a:lnTo>
                  <a:lnTo>
                    <a:pt x="427" y="180"/>
                  </a:lnTo>
                  <a:lnTo>
                    <a:pt x="425" y="180"/>
                  </a:lnTo>
                  <a:lnTo>
                    <a:pt x="402" y="169"/>
                  </a:lnTo>
                  <a:lnTo>
                    <a:pt x="398" y="170"/>
                  </a:lnTo>
                  <a:lnTo>
                    <a:pt x="370" y="167"/>
                  </a:lnTo>
                  <a:lnTo>
                    <a:pt x="364" y="169"/>
                  </a:lnTo>
                  <a:lnTo>
                    <a:pt x="355" y="170"/>
                  </a:lnTo>
                  <a:lnTo>
                    <a:pt x="353" y="170"/>
                  </a:lnTo>
                  <a:lnTo>
                    <a:pt x="351" y="170"/>
                  </a:lnTo>
                  <a:lnTo>
                    <a:pt x="345" y="174"/>
                  </a:lnTo>
                  <a:lnTo>
                    <a:pt x="341" y="174"/>
                  </a:lnTo>
                  <a:lnTo>
                    <a:pt x="337" y="176"/>
                  </a:lnTo>
                  <a:lnTo>
                    <a:pt x="335" y="178"/>
                  </a:lnTo>
                  <a:lnTo>
                    <a:pt x="330" y="182"/>
                  </a:lnTo>
                  <a:lnTo>
                    <a:pt x="330" y="182"/>
                  </a:lnTo>
                  <a:lnTo>
                    <a:pt x="326" y="188"/>
                  </a:lnTo>
                  <a:lnTo>
                    <a:pt x="326" y="188"/>
                  </a:lnTo>
                  <a:lnTo>
                    <a:pt x="324" y="190"/>
                  </a:lnTo>
                  <a:lnTo>
                    <a:pt x="318" y="192"/>
                  </a:lnTo>
                  <a:lnTo>
                    <a:pt x="316" y="193"/>
                  </a:lnTo>
                  <a:lnTo>
                    <a:pt x="313" y="195"/>
                  </a:lnTo>
                  <a:lnTo>
                    <a:pt x="307" y="201"/>
                  </a:lnTo>
                  <a:lnTo>
                    <a:pt x="305" y="207"/>
                  </a:lnTo>
                  <a:lnTo>
                    <a:pt x="303" y="207"/>
                  </a:lnTo>
                  <a:lnTo>
                    <a:pt x="301" y="207"/>
                  </a:lnTo>
                  <a:lnTo>
                    <a:pt x="292" y="211"/>
                  </a:lnTo>
                  <a:lnTo>
                    <a:pt x="271" y="215"/>
                  </a:lnTo>
                  <a:lnTo>
                    <a:pt x="269" y="216"/>
                  </a:lnTo>
                  <a:lnTo>
                    <a:pt x="267" y="216"/>
                  </a:lnTo>
                  <a:lnTo>
                    <a:pt x="265" y="216"/>
                  </a:lnTo>
                  <a:lnTo>
                    <a:pt x="263" y="218"/>
                  </a:lnTo>
                  <a:lnTo>
                    <a:pt x="261" y="218"/>
                  </a:lnTo>
                  <a:lnTo>
                    <a:pt x="261" y="216"/>
                  </a:lnTo>
                  <a:lnTo>
                    <a:pt x="263" y="216"/>
                  </a:lnTo>
                  <a:lnTo>
                    <a:pt x="265" y="213"/>
                  </a:lnTo>
                  <a:lnTo>
                    <a:pt x="263" y="213"/>
                  </a:lnTo>
                  <a:lnTo>
                    <a:pt x="261" y="213"/>
                  </a:lnTo>
                  <a:lnTo>
                    <a:pt x="259" y="213"/>
                  </a:lnTo>
                  <a:lnTo>
                    <a:pt x="259" y="213"/>
                  </a:lnTo>
                  <a:lnTo>
                    <a:pt x="257" y="215"/>
                  </a:lnTo>
                  <a:lnTo>
                    <a:pt x="254" y="215"/>
                  </a:lnTo>
                  <a:lnTo>
                    <a:pt x="252" y="215"/>
                  </a:lnTo>
                  <a:lnTo>
                    <a:pt x="252" y="215"/>
                  </a:lnTo>
                  <a:lnTo>
                    <a:pt x="248" y="216"/>
                  </a:lnTo>
                  <a:lnTo>
                    <a:pt x="246" y="218"/>
                  </a:lnTo>
                  <a:lnTo>
                    <a:pt x="244" y="218"/>
                  </a:lnTo>
                  <a:lnTo>
                    <a:pt x="240" y="218"/>
                  </a:lnTo>
                  <a:lnTo>
                    <a:pt x="229" y="222"/>
                  </a:lnTo>
                  <a:lnTo>
                    <a:pt x="229" y="226"/>
                  </a:lnTo>
                  <a:lnTo>
                    <a:pt x="231" y="228"/>
                  </a:lnTo>
                  <a:lnTo>
                    <a:pt x="234" y="234"/>
                  </a:lnTo>
                  <a:lnTo>
                    <a:pt x="233" y="236"/>
                  </a:lnTo>
                  <a:lnTo>
                    <a:pt x="231" y="236"/>
                  </a:lnTo>
                  <a:lnTo>
                    <a:pt x="233" y="238"/>
                  </a:lnTo>
                  <a:lnTo>
                    <a:pt x="233" y="241"/>
                  </a:lnTo>
                  <a:lnTo>
                    <a:pt x="233" y="243"/>
                  </a:lnTo>
                  <a:lnTo>
                    <a:pt x="231" y="245"/>
                  </a:lnTo>
                  <a:lnTo>
                    <a:pt x="231" y="247"/>
                  </a:lnTo>
                  <a:lnTo>
                    <a:pt x="231" y="251"/>
                  </a:lnTo>
                  <a:lnTo>
                    <a:pt x="231" y="253"/>
                  </a:lnTo>
                  <a:lnTo>
                    <a:pt x="229" y="257"/>
                  </a:lnTo>
                  <a:lnTo>
                    <a:pt x="229" y="257"/>
                  </a:lnTo>
                  <a:lnTo>
                    <a:pt x="229" y="259"/>
                  </a:lnTo>
                  <a:lnTo>
                    <a:pt x="225" y="262"/>
                  </a:lnTo>
                  <a:lnTo>
                    <a:pt x="223" y="268"/>
                  </a:lnTo>
                  <a:lnTo>
                    <a:pt x="221" y="268"/>
                  </a:lnTo>
                  <a:lnTo>
                    <a:pt x="219" y="270"/>
                  </a:lnTo>
                  <a:lnTo>
                    <a:pt x="210" y="272"/>
                  </a:lnTo>
                  <a:lnTo>
                    <a:pt x="208" y="272"/>
                  </a:lnTo>
                  <a:lnTo>
                    <a:pt x="206" y="276"/>
                  </a:lnTo>
                  <a:lnTo>
                    <a:pt x="206" y="276"/>
                  </a:lnTo>
                  <a:lnTo>
                    <a:pt x="204" y="276"/>
                  </a:lnTo>
                  <a:lnTo>
                    <a:pt x="204" y="278"/>
                  </a:lnTo>
                  <a:lnTo>
                    <a:pt x="204" y="278"/>
                  </a:lnTo>
                  <a:lnTo>
                    <a:pt x="202" y="287"/>
                  </a:lnTo>
                  <a:lnTo>
                    <a:pt x="200" y="287"/>
                  </a:lnTo>
                  <a:lnTo>
                    <a:pt x="198" y="289"/>
                  </a:lnTo>
                  <a:lnTo>
                    <a:pt x="194" y="291"/>
                  </a:lnTo>
                  <a:lnTo>
                    <a:pt x="194" y="291"/>
                  </a:lnTo>
                  <a:lnTo>
                    <a:pt x="194" y="295"/>
                  </a:lnTo>
                  <a:lnTo>
                    <a:pt x="196" y="295"/>
                  </a:lnTo>
                  <a:lnTo>
                    <a:pt x="198" y="297"/>
                  </a:lnTo>
                  <a:lnTo>
                    <a:pt x="200" y="297"/>
                  </a:lnTo>
                  <a:lnTo>
                    <a:pt x="212" y="297"/>
                  </a:lnTo>
                  <a:lnTo>
                    <a:pt x="215" y="297"/>
                  </a:lnTo>
                  <a:lnTo>
                    <a:pt x="221" y="299"/>
                  </a:lnTo>
                  <a:lnTo>
                    <a:pt x="221" y="299"/>
                  </a:lnTo>
                  <a:lnTo>
                    <a:pt x="223" y="301"/>
                  </a:lnTo>
                  <a:lnTo>
                    <a:pt x="223" y="301"/>
                  </a:lnTo>
                  <a:lnTo>
                    <a:pt x="223" y="305"/>
                  </a:lnTo>
                  <a:lnTo>
                    <a:pt x="225" y="305"/>
                  </a:lnTo>
                  <a:lnTo>
                    <a:pt x="227" y="305"/>
                  </a:lnTo>
                  <a:lnTo>
                    <a:pt x="231" y="303"/>
                  </a:lnTo>
                  <a:lnTo>
                    <a:pt x="234" y="301"/>
                  </a:lnTo>
                  <a:lnTo>
                    <a:pt x="236" y="301"/>
                  </a:lnTo>
                  <a:lnTo>
                    <a:pt x="238" y="299"/>
                  </a:lnTo>
                  <a:lnTo>
                    <a:pt x="240" y="297"/>
                  </a:lnTo>
                  <a:lnTo>
                    <a:pt x="240" y="295"/>
                  </a:lnTo>
                  <a:lnTo>
                    <a:pt x="234" y="291"/>
                  </a:lnTo>
                  <a:lnTo>
                    <a:pt x="233" y="289"/>
                  </a:lnTo>
                  <a:lnTo>
                    <a:pt x="233" y="287"/>
                  </a:lnTo>
                  <a:lnTo>
                    <a:pt x="238" y="291"/>
                  </a:lnTo>
                  <a:lnTo>
                    <a:pt x="240" y="291"/>
                  </a:lnTo>
                  <a:lnTo>
                    <a:pt x="244" y="289"/>
                  </a:lnTo>
                  <a:lnTo>
                    <a:pt x="246" y="291"/>
                  </a:lnTo>
                  <a:lnTo>
                    <a:pt x="248" y="291"/>
                  </a:lnTo>
                  <a:lnTo>
                    <a:pt x="248" y="293"/>
                  </a:lnTo>
                  <a:lnTo>
                    <a:pt x="248" y="295"/>
                  </a:lnTo>
                  <a:lnTo>
                    <a:pt x="246" y="297"/>
                  </a:lnTo>
                  <a:lnTo>
                    <a:pt x="246" y="297"/>
                  </a:lnTo>
                  <a:lnTo>
                    <a:pt x="248" y="297"/>
                  </a:lnTo>
                  <a:lnTo>
                    <a:pt x="248" y="299"/>
                  </a:lnTo>
                  <a:lnTo>
                    <a:pt x="248" y="299"/>
                  </a:lnTo>
                  <a:lnTo>
                    <a:pt x="252" y="303"/>
                  </a:lnTo>
                  <a:lnTo>
                    <a:pt x="252" y="303"/>
                  </a:lnTo>
                  <a:lnTo>
                    <a:pt x="254" y="303"/>
                  </a:lnTo>
                  <a:lnTo>
                    <a:pt x="254" y="303"/>
                  </a:lnTo>
                  <a:lnTo>
                    <a:pt x="255" y="303"/>
                  </a:lnTo>
                  <a:lnTo>
                    <a:pt x="255" y="301"/>
                  </a:lnTo>
                  <a:lnTo>
                    <a:pt x="255" y="299"/>
                  </a:lnTo>
                  <a:lnTo>
                    <a:pt x="257" y="299"/>
                  </a:lnTo>
                  <a:lnTo>
                    <a:pt x="257" y="299"/>
                  </a:lnTo>
                  <a:lnTo>
                    <a:pt x="259" y="299"/>
                  </a:lnTo>
                  <a:lnTo>
                    <a:pt x="261" y="299"/>
                  </a:lnTo>
                  <a:lnTo>
                    <a:pt x="261" y="299"/>
                  </a:lnTo>
                  <a:lnTo>
                    <a:pt x="261" y="299"/>
                  </a:lnTo>
                  <a:lnTo>
                    <a:pt x="265" y="299"/>
                  </a:lnTo>
                  <a:lnTo>
                    <a:pt x="269" y="301"/>
                  </a:lnTo>
                  <a:lnTo>
                    <a:pt x="271" y="301"/>
                  </a:lnTo>
                  <a:lnTo>
                    <a:pt x="273" y="303"/>
                  </a:lnTo>
                  <a:lnTo>
                    <a:pt x="274" y="305"/>
                  </a:lnTo>
                  <a:lnTo>
                    <a:pt x="276" y="305"/>
                  </a:lnTo>
                  <a:lnTo>
                    <a:pt x="278" y="305"/>
                  </a:lnTo>
                  <a:lnTo>
                    <a:pt x="280" y="305"/>
                  </a:lnTo>
                  <a:lnTo>
                    <a:pt x="284" y="303"/>
                  </a:lnTo>
                  <a:lnTo>
                    <a:pt x="286" y="305"/>
                  </a:lnTo>
                  <a:lnTo>
                    <a:pt x="284" y="306"/>
                  </a:lnTo>
                  <a:lnTo>
                    <a:pt x="284" y="308"/>
                  </a:lnTo>
                  <a:lnTo>
                    <a:pt x="286" y="310"/>
                  </a:lnTo>
                  <a:lnTo>
                    <a:pt x="288" y="310"/>
                  </a:lnTo>
                  <a:lnTo>
                    <a:pt x="292" y="310"/>
                  </a:lnTo>
                  <a:lnTo>
                    <a:pt x="294" y="308"/>
                  </a:lnTo>
                  <a:lnTo>
                    <a:pt x="294" y="305"/>
                  </a:lnTo>
                  <a:lnTo>
                    <a:pt x="294" y="303"/>
                  </a:lnTo>
                  <a:lnTo>
                    <a:pt x="295" y="305"/>
                  </a:lnTo>
                  <a:lnTo>
                    <a:pt x="295" y="308"/>
                  </a:lnTo>
                  <a:lnTo>
                    <a:pt x="294" y="312"/>
                  </a:lnTo>
                  <a:lnTo>
                    <a:pt x="295" y="314"/>
                  </a:lnTo>
                  <a:lnTo>
                    <a:pt x="297" y="314"/>
                  </a:lnTo>
                  <a:lnTo>
                    <a:pt x="301" y="308"/>
                  </a:lnTo>
                  <a:lnTo>
                    <a:pt x="303" y="308"/>
                  </a:lnTo>
                  <a:lnTo>
                    <a:pt x="305" y="308"/>
                  </a:lnTo>
                  <a:lnTo>
                    <a:pt x="305" y="308"/>
                  </a:lnTo>
                  <a:lnTo>
                    <a:pt x="303" y="310"/>
                  </a:lnTo>
                  <a:lnTo>
                    <a:pt x="307" y="310"/>
                  </a:lnTo>
                  <a:lnTo>
                    <a:pt x="315" y="306"/>
                  </a:lnTo>
                  <a:lnTo>
                    <a:pt x="316" y="306"/>
                  </a:lnTo>
                  <a:lnTo>
                    <a:pt x="315" y="308"/>
                  </a:lnTo>
                  <a:lnTo>
                    <a:pt x="313" y="310"/>
                  </a:lnTo>
                  <a:lnTo>
                    <a:pt x="313" y="310"/>
                  </a:lnTo>
                  <a:lnTo>
                    <a:pt x="309" y="312"/>
                  </a:lnTo>
                  <a:lnTo>
                    <a:pt x="309" y="312"/>
                  </a:lnTo>
                  <a:lnTo>
                    <a:pt x="307" y="312"/>
                  </a:lnTo>
                  <a:lnTo>
                    <a:pt x="307" y="314"/>
                  </a:lnTo>
                  <a:lnTo>
                    <a:pt x="305" y="316"/>
                  </a:lnTo>
                  <a:lnTo>
                    <a:pt x="305" y="320"/>
                  </a:lnTo>
                  <a:lnTo>
                    <a:pt x="305" y="320"/>
                  </a:lnTo>
                  <a:lnTo>
                    <a:pt x="305" y="322"/>
                  </a:lnTo>
                  <a:lnTo>
                    <a:pt x="307" y="322"/>
                  </a:lnTo>
                  <a:lnTo>
                    <a:pt x="307" y="322"/>
                  </a:lnTo>
                  <a:lnTo>
                    <a:pt x="307" y="324"/>
                  </a:lnTo>
                  <a:lnTo>
                    <a:pt x="307" y="324"/>
                  </a:lnTo>
                  <a:lnTo>
                    <a:pt x="307" y="324"/>
                  </a:lnTo>
                  <a:lnTo>
                    <a:pt x="307" y="326"/>
                  </a:lnTo>
                  <a:lnTo>
                    <a:pt x="309" y="326"/>
                  </a:lnTo>
                  <a:lnTo>
                    <a:pt x="309" y="326"/>
                  </a:lnTo>
                  <a:lnTo>
                    <a:pt x="315" y="326"/>
                  </a:lnTo>
                  <a:lnTo>
                    <a:pt x="318" y="324"/>
                  </a:lnTo>
                  <a:lnTo>
                    <a:pt x="320" y="324"/>
                  </a:lnTo>
                  <a:lnTo>
                    <a:pt x="320" y="324"/>
                  </a:lnTo>
                  <a:lnTo>
                    <a:pt x="320" y="324"/>
                  </a:lnTo>
                  <a:lnTo>
                    <a:pt x="320" y="324"/>
                  </a:lnTo>
                  <a:lnTo>
                    <a:pt x="320" y="324"/>
                  </a:lnTo>
                  <a:lnTo>
                    <a:pt x="320" y="326"/>
                  </a:lnTo>
                  <a:lnTo>
                    <a:pt x="320" y="328"/>
                  </a:lnTo>
                  <a:lnTo>
                    <a:pt x="318" y="329"/>
                  </a:lnTo>
                  <a:lnTo>
                    <a:pt x="316" y="331"/>
                  </a:lnTo>
                  <a:lnTo>
                    <a:pt x="315" y="333"/>
                  </a:lnTo>
                  <a:lnTo>
                    <a:pt x="315" y="335"/>
                  </a:lnTo>
                  <a:lnTo>
                    <a:pt x="313" y="337"/>
                  </a:lnTo>
                  <a:lnTo>
                    <a:pt x="309" y="337"/>
                  </a:lnTo>
                  <a:lnTo>
                    <a:pt x="311" y="341"/>
                  </a:lnTo>
                  <a:lnTo>
                    <a:pt x="311" y="341"/>
                  </a:lnTo>
                  <a:lnTo>
                    <a:pt x="311" y="343"/>
                  </a:lnTo>
                  <a:lnTo>
                    <a:pt x="311" y="347"/>
                  </a:lnTo>
                  <a:lnTo>
                    <a:pt x="311" y="349"/>
                  </a:lnTo>
                  <a:lnTo>
                    <a:pt x="313" y="351"/>
                  </a:lnTo>
                  <a:lnTo>
                    <a:pt x="313" y="351"/>
                  </a:lnTo>
                  <a:lnTo>
                    <a:pt x="315" y="351"/>
                  </a:lnTo>
                  <a:lnTo>
                    <a:pt x="315" y="351"/>
                  </a:lnTo>
                  <a:lnTo>
                    <a:pt x="315" y="352"/>
                  </a:lnTo>
                  <a:lnTo>
                    <a:pt x="315" y="352"/>
                  </a:lnTo>
                  <a:lnTo>
                    <a:pt x="315" y="354"/>
                  </a:lnTo>
                  <a:lnTo>
                    <a:pt x="315" y="356"/>
                  </a:lnTo>
                  <a:lnTo>
                    <a:pt x="315" y="356"/>
                  </a:lnTo>
                  <a:lnTo>
                    <a:pt x="316" y="358"/>
                  </a:lnTo>
                  <a:lnTo>
                    <a:pt x="318" y="358"/>
                  </a:lnTo>
                  <a:lnTo>
                    <a:pt x="322" y="362"/>
                  </a:lnTo>
                  <a:lnTo>
                    <a:pt x="324" y="362"/>
                  </a:lnTo>
                  <a:lnTo>
                    <a:pt x="330" y="360"/>
                  </a:lnTo>
                  <a:lnTo>
                    <a:pt x="334" y="360"/>
                  </a:lnTo>
                  <a:lnTo>
                    <a:pt x="330" y="362"/>
                  </a:lnTo>
                  <a:lnTo>
                    <a:pt x="328" y="362"/>
                  </a:lnTo>
                  <a:lnTo>
                    <a:pt x="328" y="364"/>
                  </a:lnTo>
                  <a:lnTo>
                    <a:pt x="328" y="366"/>
                  </a:lnTo>
                  <a:lnTo>
                    <a:pt x="324" y="368"/>
                  </a:lnTo>
                  <a:lnTo>
                    <a:pt x="324" y="368"/>
                  </a:lnTo>
                  <a:lnTo>
                    <a:pt x="324" y="370"/>
                  </a:lnTo>
                  <a:lnTo>
                    <a:pt x="326" y="374"/>
                  </a:lnTo>
                  <a:lnTo>
                    <a:pt x="343" y="381"/>
                  </a:lnTo>
                  <a:lnTo>
                    <a:pt x="345" y="383"/>
                  </a:lnTo>
                  <a:lnTo>
                    <a:pt x="347" y="385"/>
                  </a:lnTo>
                  <a:lnTo>
                    <a:pt x="349" y="387"/>
                  </a:lnTo>
                  <a:lnTo>
                    <a:pt x="351" y="391"/>
                  </a:lnTo>
                  <a:lnTo>
                    <a:pt x="355" y="393"/>
                  </a:lnTo>
                  <a:lnTo>
                    <a:pt x="358" y="393"/>
                  </a:lnTo>
                  <a:lnTo>
                    <a:pt x="364" y="391"/>
                  </a:lnTo>
                  <a:lnTo>
                    <a:pt x="372" y="387"/>
                  </a:lnTo>
                  <a:lnTo>
                    <a:pt x="379" y="385"/>
                  </a:lnTo>
                  <a:lnTo>
                    <a:pt x="381" y="383"/>
                  </a:lnTo>
                  <a:lnTo>
                    <a:pt x="383" y="383"/>
                  </a:lnTo>
                  <a:lnTo>
                    <a:pt x="387" y="383"/>
                  </a:lnTo>
                  <a:lnTo>
                    <a:pt x="389" y="385"/>
                  </a:lnTo>
                  <a:lnTo>
                    <a:pt x="391" y="385"/>
                  </a:lnTo>
                  <a:lnTo>
                    <a:pt x="391" y="389"/>
                  </a:lnTo>
                  <a:lnTo>
                    <a:pt x="391" y="391"/>
                  </a:lnTo>
                  <a:lnTo>
                    <a:pt x="393" y="393"/>
                  </a:lnTo>
                  <a:lnTo>
                    <a:pt x="395" y="395"/>
                  </a:lnTo>
                  <a:lnTo>
                    <a:pt x="396" y="395"/>
                  </a:lnTo>
                  <a:lnTo>
                    <a:pt x="396" y="395"/>
                  </a:lnTo>
                  <a:lnTo>
                    <a:pt x="398" y="396"/>
                  </a:lnTo>
                  <a:lnTo>
                    <a:pt x="398" y="396"/>
                  </a:lnTo>
                  <a:lnTo>
                    <a:pt x="400" y="396"/>
                  </a:lnTo>
                  <a:lnTo>
                    <a:pt x="408" y="391"/>
                  </a:lnTo>
                  <a:lnTo>
                    <a:pt x="412" y="391"/>
                  </a:lnTo>
                  <a:lnTo>
                    <a:pt x="414" y="389"/>
                  </a:lnTo>
                  <a:lnTo>
                    <a:pt x="417" y="391"/>
                  </a:lnTo>
                  <a:lnTo>
                    <a:pt x="423" y="393"/>
                  </a:lnTo>
                  <a:lnTo>
                    <a:pt x="429" y="395"/>
                  </a:lnTo>
                  <a:lnTo>
                    <a:pt x="433" y="393"/>
                  </a:lnTo>
                  <a:lnTo>
                    <a:pt x="438" y="391"/>
                  </a:lnTo>
                  <a:lnTo>
                    <a:pt x="444" y="389"/>
                  </a:lnTo>
                  <a:lnTo>
                    <a:pt x="448" y="389"/>
                  </a:lnTo>
                  <a:lnTo>
                    <a:pt x="452" y="389"/>
                  </a:lnTo>
                  <a:lnTo>
                    <a:pt x="455" y="387"/>
                  </a:lnTo>
                  <a:lnTo>
                    <a:pt x="457" y="385"/>
                  </a:lnTo>
                  <a:lnTo>
                    <a:pt x="463" y="387"/>
                  </a:lnTo>
                  <a:lnTo>
                    <a:pt x="467" y="385"/>
                  </a:lnTo>
                  <a:lnTo>
                    <a:pt x="471" y="385"/>
                  </a:lnTo>
                  <a:lnTo>
                    <a:pt x="471" y="385"/>
                  </a:lnTo>
                  <a:lnTo>
                    <a:pt x="473" y="387"/>
                  </a:lnTo>
                  <a:lnTo>
                    <a:pt x="476" y="387"/>
                  </a:lnTo>
                  <a:lnTo>
                    <a:pt x="480" y="387"/>
                  </a:lnTo>
                  <a:lnTo>
                    <a:pt x="484" y="387"/>
                  </a:lnTo>
                  <a:lnTo>
                    <a:pt x="488" y="389"/>
                  </a:lnTo>
                  <a:lnTo>
                    <a:pt x="492" y="389"/>
                  </a:lnTo>
                  <a:lnTo>
                    <a:pt x="494" y="387"/>
                  </a:lnTo>
                  <a:lnTo>
                    <a:pt x="496" y="387"/>
                  </a:lnTo>
                  <a:lnTo>
                    <a:pt x="496" y="385"/>
                  </a:lnTo>
                  <a:lnTo>
                    <a:pt x="496" y="385"/>
                  </a:lnTo>
                  <a:lnTo>
                    <a:pt x="497" y="385"/>
                  </a:lnTo>
                  <a:lnTo>
                    <a:pt x="497" y="389"/>
                  </a:lnTo>
                  <a:lnTo>
                    <a:pt x="499" y="389"/>
                  </a:lnTo>
                  <a:lnTo>
                    <a:pt x="501" y="389"/>
                  </a:lnTo>
                  <a:lnTo>
                    <a:pt x="503" y="387"/>
                  </a:lnTo>
                  <a:lnTo>
                    <a:pt x="505" y="383"/>
                  </a:lnTo>
                  <a:lnTo>
                    <a:pt x="505" y="383"/>
                  </a:lnTo>
                  <a:lnTo>
                    <a:pt x="505" y="389"/>
                  </a:lnTo>
                  <a:lnTo>
                    <a:pt x="507" y="387"/>
                  </a:lnTo>
                  <a:lnTo>
                    <a:pt x="509" y="387"/>
                  </a:lnTo>
                  <a:lnTo>
                    <a:pt x="509" y="387"/>
                  </a:lnTo>
                  <a:lnTo>
                    <a:pt x="511" y="389"/>
                  </a:lnTo>
                  <a:lnTo>
                    <a:pt x="511" y="389"/>
                  </a:lnTo>
                  <a:lnTo>
                    <a:pt x="513" y="389"/>
                  </a:lnTo>
                  <a:lnTo>
                    <a:pt x="513" y="387"/>
                  </a:lnTo>
                  <a:lnTo>
                    <a:pt x="513" y="385"/>
                  </a:lnTo>
                  <a:lnTo>
                    <a:pt x="515" y="385"/>
                  </a:lnTo>
                  <a:lnTo>
                    <a:pt x="516" y="383"/>
                  </a:lnTo>
                  <a:lnTo>
                    <a:pt x="518" y="383"/>
                  </a:lnTo>
                  <a:lnTo>
                    <a:pt x="518" y="381"/>
                  </a:lnTo>
                  <a:lnTo>
                    <a:pt x="520" y="381"/>
                  </a:lnTo>
                  <a:lnTo>
                    <a:pt x="526" y="381"/>
                  </a:lnTo>
                  <a:lnTo>
                    <a:pt x="526" y="379"/>
                  </a:lnTo>
                  <a:lnTo>
                    <a:pt x="530" y="377"/>
                  </a:lnTo>
                  <a:lnTo>
                    <a:pt x="530" y="377"/>
                  </a:lnTo>
                  <a:lnTo>
                    <a:pt x="532" y="377"/>
                  </a:lnTo>
                  <a:lnTo>
                    <a:pt x="534" y="377"/>
                  </a:lnTo>
                  <a:lnTo>
                    <a:pt x="534" y="377"/>
                  </a:lnTo>
                  <a:lnTo>
                    <a:pt x="536" y="374"/>
                  </a:lnTo>
                  <a:lnTo>
                    <a:pt x="536" y="374"/>
                  </a:lnTo>
                  <a:lnTo>
                    <a:pt x="537" y="374"/>
                  </a:lnTo>
                  <a:lnTo>
                    <a:pt x="539" y="374"/>
                  </a:lnTo>
                  <a:lnTo>
                    <a:pt x="539" y="374"/>
                  </a:lnTo>
                  <a:lnTo>
                    <a:pt x="541" y="374"/>
                  </a:lnTo>
                  <a:lnTo>
                    <a:pt x="543" y="374"/>
                  </a:lnTo>
                  <a:lnTo>
                    <a:pt x="545" y="374"/>
                  </a:lnTo>
                  <a:lnTo>
                    <a:pt x="545" y="375"/>
                  </a:lnTo>
                  <a:lnTo>
                    <a:pt x="545" y="375"/>
                  </a:lnTo>
                  <a:lnTo>
                    <a:pt x="545" y="377"/>
                  </a:lnTo>
                  <a:lnTo>
                    <a:pt x="545" y="377"/>
                  </a:lnTo>
                  <a:lnTo>
                    <a:pt x="543" y="379"/>
                  </a:lnTo>
                  <a:lnTo>
                    <a:pt x="541" y="379"/>
                  </a:lnTo>
                  <a:lnTo>
                    <a:pt x="541" y="379"/>
                  </a:lnTo>
                  <a:lnTo>
                    <a:pt x="541" y="381"/>
                  </a:lnTo>
                  <a:lnTo>
                    <a:pt x="543" y="381"/>
                  </a:lnTo>
                  <a:lnTo>
                    <a:pt x="545" y="381"/>
                  </a:lnTo>
                  <a:lnTo>
                    <a:pt x="547" y="379"/>
                  </a:lnTo>
                  <a:lnTo>
                    <a:pt x="547" y="381"/>
                  </a:lnTo>
                  <a:lnTo>
                    <a:pt x="545" y="381"/>
                  </a:lnTo>
                  <a:lnTo>
                    <a:pt x="543" y="383"/>
                  </a:lnTo>
                  <a:lnTo>
                    <a:pt x="541" y="385"/>
                  </a:lnTo>
                  <a:lnTo>
                    <a:pt x="539" y="383"/>
                  </a:lnTo>
                  <a:lnTo>
                    <a:pt x="537" y="385"/>
                  </a:lnTo>
                  <a:lnTo>
                    <a:pt x="537" y="387"/>
                  </a:lnTo>
                  <a:lnTo>
                    <a:pt x="536" y="387"/>
                  </a:lnTo>
                  <a:lnTo>
                    <a:pt x="532" y="389"/>
                  </a:lnTo>
                  <a:lnTo>
                    <a:pt x="530" y="391"/>
                  </a:lnTo>
                  <a:lnTo>
                    <a:pt x="528" y="391"/>
                  </a:lnTo>
                  <a:lnTo>
                    <a:pt x="530" y="393"/>
                  </a:lnTo>
                  <a:lnTo>
                    <a:pt x="530" y="393"/>
                  </a:lnTo>
                  <a:lnTo>
                    <a:pt x="532" y="395"/>
                  </a:lnTo>
                  <a:lnTo>
                    <a:pt x="534" y="396"/>
                  </a:lnTo>
                  <a:lnTo>
                    <a:pt x="536" y="395"/>
                  </a:lnTo>
                  <a:lnTo>
                    <a:pt x="537" y="395"/>
                  </a:lnTo>
                  <a:lnTo>
                    <a:pt x="541" y="391"/>
                  </a:lnTo>
                  <a:lnTo>
                    <a:pt x="541" y="391"/>
                  </a:lnTo>
                  <a:lnTo>
                    <a:pt x="545" y="393"/>
                  </a:lnTo>
                  <a:lnTo>
                    <a:pt x="545" y="391"/>
                  </a:lnTo>
                  <a:lnTo>
                    <a:pt x="547" y="385"/>
                  </a:lnTo>
                  <a:lnTo>
                    <a:pt x="547" y="387"/>
                  </a:lnTo>
                  <a:lnTo>
                    <a:pt x="549" y="389"/>
                  </a:lnTo>
                  <a:lnTo>
                    <a:pt x="547" y="393"/>
                  </a:lnTo>
                  <a:lnTo>
                    <a:pt x="547" y="395"/>
                  </a:lnTo>
                  <a:lnTo>
                    <a:pt x="545" y="396"/>
                  </a:lnTo>
                  <a:lnTo>
                    <a:pt x="543" y="398"/>
                  </a:lnTo>
                  <a:lnTo>
                    <a:pt x="537" y="400"/>
                  </a:lnTo>
                  <a:lnTo>
                    <a:pt x="537" y="400"/>
                  </a:lnTo>
                  <a:lnTo>
                    <a:pt x="539" y="400"/>
                  </a:lnTo>
                  <a:lnTo>
                    <a:pt x="545" y="398"/>
                  </a:lnTo>
                  <a:lnTo>
                    <a:pt x="549" y="398"/>
                  </a:lnTo>
                  <a:lnTo>
                    <a:pt x="547" y="400"/>
                  </a:lnTo>
                  <a:lnTo>
                    <a:pt x="541" y="404"/>
                  </a:lnTo>
                  <a:lnTo>
                    <a:pt x="541" y="404"/>
                  </a:lnTo>
                  <a:lnTo>
                    <a:pt x="543" y="406"/>
                  </a:lnTo>
                  <a:lnTo>
                    <a:pt x="547" y="406"/>
                  </a:lnTo>
                  <a:lnTo>
                    <a:pt x="553" y="406"/>
                  </a:lnTo>
                  <a:lnTo>
                    <a:pt x="551" y="408"/>
                  </a:lnTo>
                  <a:lnTo>
                    <a:pt x="547" y="408"/>
                  </a:lnTo>
                  <a:lnTo>
                    <a:pt x="539" y="408"/>
                  </a:lnTo>
                  <a:lnTo>
                    <a:pt x="537" y="410"/>
                  </a:lnTo>
                  <a:lnTo>
                    <a:pt x="537" y="412"/>
                  </a:lnTo>
                  <a:lnTo>
                    <a:pt x="541" y="414"/>
                  </a:lnTo>
                  <a:lnTo>
                    <a:pt x="541" y="418"/>
                  </a:lnTo>
                  <a:lnTo>
                    <a:pt x="541" y="418"/>
                  </a:lnTo>
                  <a:lnTo>
                    <a:pt x="541" y="416"/>
                  </a:lnTo>
                  <a:lnTo>
                    <a:pt x="537" y="412"/>
                  </a:lnTo>
                  <a:lnTo>
                    <a:pt x="537" y="412"/>
                  </a:lnTo>
                  <a:lnTo>
                    <a:pt x="536" y="410"/>
                  </a:lnTo>
                  <a:lnTo>
                    <a:pt x="532" y="410"/>
                  </a:lnTo>
                  <a:lnTo>
                    <a:pt x="528" y="412"/>
                  </a:lnTo>
                  <a:lnTo>
                    <a:pt x="526" y="412"/>
                  </a:lnTo>
                  <a:lnTo>
                    <a:pt x="524" y="412"/>
                  </a:lnTo>
                  <a:lnTo>
                    <a:pt x="522" y="414"/>
                  </a:lnTo>
                  <a:lnTo>
                    <a:pt x="524" y="416"/>
                  </a:lnTo>
                  <a:lnTo>
                    <a:pt x="526" y="416"/>
                  </a:lnTo>
                  <a:lnTo>
                    <a:pt x="530" y="416"/>
                  </a:lnTo>
                  <a:lnTo>
                    <a:pt x="532" y="418"/>
                  </a:lnTo>
                  <a:lnTo>
                    <a:pt x="530" y="418"/>
                  </a:lnTo>
                  <a:lnTo>
                    <a:pt x="530" y="419"/>
                  </a:lnTo>
                  <a:lnTo>
                    <a:pt x="530" y="419"/>
                  </a:lnTo>
                  <a:lnTo>
                    <a:pt x="530" y="421"/>
                  </a:lnTo>
                  <a:lnTo>
                    <a:pt x="530" y="421"/>
                  </a:lnTo>
                  <a:lnTo>
                    <a:pt x="532" y="423"/>
                  </a:lnTo>
                  <a:lnTo>
                    <a:pt x="532" y="423"/>
                  </a:lnTo>
                  <a:lnTo>
                    <a:pt x="532" y="425"/>
                  </a:lnTo>
                  <a:lnTo>
                    <a:pt x="532" y="433"/>
                  </a:lnTo>
                  <a:lnTo>
                    <a:pt x="532" y="435"/>
                  </a:lnTo>
                  <a:lnTo>
                    <a:pt x="532" y="437"/>
                  </a:lnTo>
                  <a:lnTo>
                    <a:pt x="530" y="437"/>
                  </a:lnTo>
                  <a:lnTo>
                    <a:pt x="530" y="437"/>
                  </a:lnTo>
                  <a:lnTo>
                    <a:pt x="528" y="431"/>
                  </a:lnTo>
                  <a:lnTo>
                    <a:pt x="526" y="427"/>
                  </a:lnTo>
                  <a:lnTo>
                    <a:pt x="524" y="423"/>
                  </a:lnTo>
                  <a:lnTo>
                    <a:pt x="522" y="421"/>
                  </a:lnTo>
                  <a:lnTo>
                    <a:pt x="518" y="421"/>
                  </a:lnTo>
                  <a:lnTo>
                    <a:pt x="518" y="421"/>
                  </a:lnTo>
                  <a:lnTo>
                    <a:pt x="518" y="429"/>
                  </a:lnTo>
                  <a:lnTo>
                    <a:pt x="518" y="431"/>
                  </a:lnTo>
                  <a:lnTo>
                    <a:pt x="516" y="435"/>
                  </a:lnTo>
                  <a:lnTo>
                    <a:pt x="516" y="439"/>
                  </a:lnTo>
                  <a:lnTo>
                    <a:pt x="516" y="441"/>
                  </a:lnTo>
                  <a:lnTo>
                    <a:pt x="516" y="442"/>
                  </a:lnTo>
                  <a:lnTo>
                    <a:pt x="516" y="442"/>
                  </a:lnTo>
                  <a:lnTo>
                    <a:pt x="516" y="444"/>
                  </a:lnTo>
                  <a:lnTo>
                    <a:pt x="515" y="439"/>
                  </a:lnTo>
                  <a:lnTo>
                    <a:pt x="515" y="439"/>
                  </a:lnTo>
                  <a:lnTo>
                    <a:pt x="515" y="437"/>
                  </a:lnTo>
                  <a:lnTo>
                    <a:pt x="515" y="429"/>
                  </a:lnTo>
                  <a:lnTo>
                    <a:pt x="515" y="429"/>
                  </a:lnTo>
                  <a:lnTo>
                    <a:pt x="515" y="427"/>
                  </a:lnTo>
                  <a:lnTo>
                    <a:pt x="511" y="425"/>
                  </a:lnTo>
                  <a:lnTo>
                    <a:pt x="511" y="423"/>
                  </a:lnTo>
                  <a:lnTo>
                    <a:pt x="509" y="423"/>
                  </a:lnTo>
                  <a:lnTo>
                    <a:pt x="509" y="425"/>
                  </a:lnTo>
                  <a:lnTo>
                    <a:pt x="507" y="423"/>
                  </a:lnTo>
                  <a:lnTo>
                    <a:pt x="507" y="423"/>
                  </a:lnTo>
                  <a:lnTo>
                    <a:pt x="505" y="425"/>
                  </a:lnTo>
                  <a:lnTo>
                    <a:pt x="505" y="425"/>
                  </a:lnTo>
                  <a:lnTo>
                    <a:pt x="501" y="427"/>
                  </a:lnTo>
                  <a:lnTo>
                    <a:pt x="501" y="427"/>
                  </a:lnTo>
                  <a:lnTo>
                    <a:pt x="499" y="427"/>
                  </a:lnTo>
                  <a:lnTo>
                    <a:pt x="499" y="427"/>
                  </a:lnTo>
                  <a:lnTo>
                    <a:pt x="499" y="427"/>
                  </a:lnTo>
                  <a:lnTo>
                    <a:pt x="499" y="429"/>
                  </a:lnTo>
                  <a:lnTo>
                    <a:pt x="499" y="429"/>
                  </a:lnTo>
                  <a:lnTo>
                    <a:pt x="496" y="429"/>
                  </a:lnTo>
                  <a:lnTo>
                    <a:pt x="496" y="427"/>
                  </a:lnTo>
                  <a:lnTo>
                    <a:pt x="496" y="425"/>
                  </a:lnTo>
                  <a:lnTo>
                    <a:pt x="494" y="423"/>
                  </a:lnTo>
                  <a:lnTo>
                    <a:pt x="494" y="421"/>
                  </a:lnTo>
                  <a:lnTo>
                    <a:pt x="492" y="421"/>
                  </a:lnTo>
                  <a:lnTo>
                    <a:pt x="492" y="421"/>
                  </a:lnTo>
                  <a:lnTo>
                    <a:pt x="490" y="423"/>
                  </a:lnTo>
                  <a:lnTo>
                    <a:pt x="490" y="425"/>
                  </a:lnTo>
                  <a:lnTo>
                    <a:pt x="492" y="427"/>
                  </a:lnTo>
                  <a:lnTo>
                    <a:pt x="492" y="427"/>
                  </a:lnTo>
                  <a:lnTo>
                    <a:pt x="492" y="433"/>
                  </a:lnTo>
                  <a:lnTo>
                    <a:pt x="490" y="435"/>
                  </a:lnTo>
                  <a:lnTo>
                    <a:pt x="488" y="437"/>
                  </a:lnTo>
                  <a:lnTo>
                    <a:pt x="490" y="433"/>
                  </a:lnTo>
                  <a:lnTo>
                    <a:pt x="490" y="431"/>
                  </a:lnTo>
                  <a:lnTo>
                    <a:pt x="490" y="425"/>
                  </a:lnTo>
                  <a:lnTo>
                    <a:pt x="490" y="419"/>
                  </a:lnTo>
                  <a:lnTo>
                    <a:pt x="490" y="419"/>
                  </a:lnTo>
                  <a:lnTo>
                    <a:pt x="488" y="419"/>
                  </a:lnTo>
                  <a:lnTo>
                    <a:pt x="486" y="419"/>
                  </a:lnTo>
                  <a:lnTo>
                    <a:pt x="484" y="427"/>
                  </a:lnTo>
                  <a:lnTo>
                    <a:pt x="482" y="431"/>
                  </a:lnTo>
                  <a:lnTo>
                    <a:pt x="482" y="433"/>
                  </a:lnTo>
                  <a:lnTo>
                    <a:pt x="484" y="439"/>
                  </a:lnTo>
                  <a:lnTo>
                    <a:pt x="482" y="441"/>
                  </a:lnTo>
                  <a:lnTo>
                    <a:pt x="480" y="441"/>
                  </a:lnTo>
                  <a:lnTo>
                    <a:pt x="480" y="437"/>
                  </a:lnTo>
                  <a:lnTo>
                    <a:pt x="480" y="427"/>
                  </a:lnTo>
                  <a:lnTo>
                    <a:pt x="482" y="423"/>
                  </a:lnTo>
                  <a:lnTo>
                    <a:pt x="482" y="423"/>
                  </a:lnTo>
                  <a:lnTo>
                    <a:pt x="480" y="421"/>
                  </a:lnTo>
                  <a:lnTo>
                    <a:pt x="478" y="419"/>
                  </a:lnTo>
                  <a:lnTo>
                    <a:pt x="476" y="419"/>
                  </a:lnTo>
                  <a:lnTo>
                    <a:pt x="475" y="419"/>
                  </a:lnTo>
                  <a:lnTo>
                    <a:pt x="475" y="419"/>
                  </a:lnTo>
                  <a:lnTo>
                    <a:pt x="473" y="418"/>
                  </a:lnTo>
                  <a:lnTo>
                    <a:pt x="473" y="414"/>
                  </a:lnTo>
                  <a:lnTo>
                    <a:pt x="473" y="412"/>
                  </a:lnTo>
                  <a:lnTo>
                    <a:pt x="465" y="410"/>
                  </a:lnTo>
                  <a:lnTo>
                    <a:pt x="463" y="410"/>
                  </a:lnTo>
                  <a:lnTo>
                    <a:pt x="461" y="410"/>
                  </a:lnTo>
                  <a:lnTo>
                    <a:pt x="459" y="412"/>
                  </a:lnTo>
                  <a:lnTo>
                    <a:pt x="457" y="412"/>
                  </a:lnTo>
                  <a:lnTo>
                    <a:pt x="457" y="410"/>
                  </a:lnTo>
                  <a:lnTo>
                    <a:pt x="455" y="410"/>
                  </a:lnTo>
                  <a:lnTo>
                    <a:pt x="455" y="410"/>
                  </a:lnTo>
                  <a:lnTo>
                    <a:pt x="454" y="412"/>
                  </a:lnTo>
                  <a:lnTo>
                    <a:pt x="454" y="412"/>
                  </a:lnTo>
                  <a:lnTo>
                    <a:pt x="452" y="412"/>
                  </a:lnTo>
                  <a:lnTo>
                    <a:pt x="452" y="412"/>
                  </a:lnTo>
                  <a:lnTo>
                    <a:pt x="448" y="412"/>
                  </a:lnTo>
                  <a:lnTo>
                    <a:pt x="440" y="418"/>
                  </a:lnTo>
                  <a:lnTo>
                    <a:pt x="438" y="419"/>
                  </a:lnTo>
                  <a:lnTo>
                    <a:pt x="436" y="421"/>
                  </a:lnTo>
                  <a:lnTo>
                    <a:pt x="429" y="429"/>
                  </a:lnTo>
                  <a:lnTo>
                    <a:pt x="427" y="435"/>
                  </a:lnTo>
                  <a:lnTo>
                    <a:pt x="425" y="437"/>
                  </a:lnTo>
                  <a:lnTo>
                    <a:pt x="417" y="444"/>
                  </a:lnTo>
                  <a:lnTo>
                    <a:pt x="415" y="446"/>
                  </a:lnTo>
                  <a:lnTo>
                    <a:pt x="410" y="452"/>
                  </a:lnTo>
                  <a:lnTo>
                    <a:pt x="408" y="454"/>
                  </a:lnTo>
                  <a:lnTo>
                    <a:pt x="406" y="454"/>
                  </a:lnTo>
                  <a:lnTo>
                    <a:pt x="404" y="456"/>
                  </a:lnTo>
                  <a:lnTo>
                    <a:pt x="404" y="456"/>
                  </a:lnTo>
                  <a:lnTo>
                    <a:pt x="402" y="456"/>
                  </a:lnTo>
                  <a:lnTo>
                    <a:pt x="398" y="454"/>
                  </a:lnTo>
                  <a:lnTo>
                    <a:pt x="391" y="448"/>
                  </a:lnTo>
                  <a:lnTo>
                    <a:pt x="387" y="444"/>
                  </a:lnTo>
                  <a:lnTo>
                    <a:pt x="385" y="444"/>
                  </a:lnTo>
                  <a:lnTo>
                    <a:pt x="381" y="444"/>
                  </a:lnTo>
                  <a:lnTo>
                    <a:pt x="379" y="444"/>
                  </a:lnTo>
                  <a:lnTo>
                    <a:pt x="379" y="442"/>
                  </a:lnTo>
                  <a:lnTo>
                    <a:pt x="377" y="442"/>
                  </a:lnTo>
                  <a:lnTo>
                    <a:pt x="375" y="442"/>
                  </a:lnTo>
                  <a:lnTo>
                    <a:pt x="374" y="444"/>
                  </a:lnTo>
                  <a:lnTo>
                    <a:pt x="374" y="446"/>
                  </a:lnTo>
                  <a:lnTo>
                    <a:pt x="374" y="446"/>
                  </a:lnTo>
                  <a:lnTo>
                    <a:pt x="372" y="446"/>
                  </a:lnTo>
                  <a:lnTo>
                    <a:pt x="370" y="448"/>
                  </a:lnTo>
                  <a:lnTo>
                    <a:pt x="368" y="448"/>
                  </a:lnTo>
                  <a:lnTo>
                    <a:pt x="370" y="446"/>
                  </a:lnTo>
                  <a:lnTo>
                    <a:pt x="368" y="446"/>
                  </a:lnTo>
                  <a:lnTo>
                    <a:pt x="368" y="444"/>
                  </a:lnTo>
                  <a:lnTo>
                    <a:pt x="368" y="442"/>
                  </a:lnTo>
                  <a:lnTo>
                    <a:pt x="366" y="442"/>
                  </a:lnTo>
                  <a:lnTo>
                    <a:pt x="366" y="442"/>
                  </a:lnTo>
                  <a:lnTo>
                    <a:pt x="366" y="442"/>
                  </a:lnTo>
                  <a:lnTo>
                    <a:pt x="362" y="442"/>
                  </a:lnTo>
                  <a:lnTo>
                    <a:pt x="360" y="442"/>
                  </a:lnTo>
                  <a:lnTo>
                    <a:pt x="356" y="441"/>
                  </a:lnTo>
                  <a:lnTo>
                    <a:pt x="355" y="441"/>
                  </a:lnTo>
                  <a:lnTo>
                    <a:pt x="341" y="441"/>
                  </a:lnTo>
                  <a:lnTo>
                    <a:pt x="341" y="441"/>
                  </a:lnTo>
                  <a:lnTo>
                    <a:pt x="339" y="441"/>
                  </a:lnTo>
                  <a:lnTo>
                    <a:pt x="337" y="441"/>
                  </a:lnTo>
                  <a:lnTo>
                    <a:pt x="332" y="442"/>
                  </a:lnTo>
                  <a:lnTo>
                    <a:pt x="332" y="444"/>
                  </a:lnTo>
                  <a:lnTo>
                    <a:pt x="332" y="444"/>
                  </a:lnTo>
                  <a:lnTo>
                    <a:pt x="337" y="444"/>
                  </a:lnTo>
                  <a:lnTo>
                    <a:pt x="339" y="446"/>
                  </a:lnTo>
                  <a:lnTo>
                    <a:pt x="335" y="446"/>
                  </a:lnTo>
                  <a:lnTo>
                    <a:pt x="334" y="448"/>
                  </a:lnTo>
                  <a:lnTo>
                    <a:pt x="328" y="446"/>
                  </a:lnTo>
                  <a:lnTo>
                    <a:pt x="328" y="448"/>
                  </a:lnTo>
                  <a:lnTo>
                    <a:pt x="328" y="448"/>
                  </a:lnTo>
                  <a:lnTo>
                    <a:pt x="328" y="450"/>
                  </a:lnTo>
                  <a:lnTo>
                    <a:pt x="326" y="450"/>
                  </a:lnTo>
                  <a:lnTo>
                    <a:pt x="326" y="448"/>
                  </a:lnTo>
                  <a:lnTo>
                    <a:pt x="324" y="450"/>
                  </a:lnTo>
                  <a:lnTo>
                    <a:pt x="324" y="450"/>
                  </a:lnTo>
                  <a:lnTo>
                    <a:pt x="322" y="450"/>
                  </a:lnTo>
                  <a:lnTo>
                    <a:pt x="320" y="450"/>
                  </a:lnTo>
                  <a:lnTo>
                    <a:pt x="315" y="452"/>
                  </a:lnTo>
                  <a:lnTo>
                    <a:pt x="313" y="454"/>
                  </a:lnTo>
                  <a:lnTo>
                    <a:pt x="315" y="454"/>
                  </a:lnTo>
                  <a:lnTo>
                    <a:pt x="320" y="454"/>
                  </a:lnTo>
                  <a:lnTo>
                    <a:pt x="322" y="454"/>
                  </a:lnTo>
                  <a:lnTo>
                    <a:pt x="324" y="456"/>
                  </a:lnTo>
                  <a:lnTo>
                    <a:pt x="322" y="456"/>
                  </a:lnTo>
                  <a:lnTo>
                    <a:pt x="320" y="458"/>
                  </a:lnTo>
                  <a:lnTo>
                    <a:pt x="318" y="460"/>
                  </a:lnTo>
                  <a:lnTo>
                    <a:pt x="316" y="460"/>
                  </a:lnTo>
                  <a:lnTo>
                    <a:pt x="316" y="460"/>
                  </a:lnTo>
                  <a:lnTo>
                    <a:pt x="318" y="462"/>
                  </a:lnTo>
                  <a:lnTo>
                    <a:pt x="320" y="462"/>
                  </a:lnTo>
                  <a:lnTo>
                    <a:pt x="320" y="464"/>
                  </a:lnTo>
                  <a:lnTo>
                    <a:pt x="320" y="465"/>
                  </a:lnTo>
                  <a:lnTo>
                    <a:pt x="318" y="465"/>
                  </a:lnTo>
                  <a:lnTo>
                    <a:pt x="316" y="467"/>
                  </a:lnTo>
                  <a:lnTo>
                    <a:pt x="316" y="467"/>
                  </a:lnTo>
                  <a:lnTo>
                    <a:pt x="316" y="467"/>
                  </a:lnTo>
                  <a:lnTo>
                    <a:pt x="315" y="469"/>
                  </a:lnTo>
                  <a:lnTo>
                    <a:pt x="316" y="469"/>
                  </a:lnTo>
                  <a:lnTo>
                    <a:pt x="318" y="467"/>
                  </a:lnTo>
                  <a:lnTo>
                    <a:pt x="322" y="469"/>
                  </a:lnTo>
                  <a:lnTo>
                    <a:pt x="324" y="469"/>
                  </a:lnTo>
                  <a:lnTo>
                    <a:pt x="326" y="473"/>
                  </a:lnTo>
                  <a:lnTo>
                    <a:pt x="328" y="473"/>
                  </a:lnTo>
                  <a:lnTo>
                    <a:pt x="330" y="473"/>
                  </a:lnTo>
                  <a:lnTo>
                    <a:pt x="332" y="473"/>
                  </a:lnTo>
                  <a:lnTo>
                    <a:pt x="330" y="471"/>
                  </a:lnTo>
                  <a:lnTo>
                    <a:pt x="332" y="471"/>
                  </a:lnTo>
                  <a:lnTo>
                    <a:pt x="332" y="471"/>
                  </a:lnTo>
                  <a:lnTo>
                    <a:pt x="334" y="471"/>
                  </a:lnTo>
                  <a:lnTo>
                    <a:pt x="335" y="471"/>
                  </a:lnTo>
                  <a:lnTo>
                    <a:pt x="335" y="471"/>
                  </a:lnTo>
                  <a:lnTo>
                    <a:pt x="337" y="471"/>
                  </a:lnTo>
                  <a:lnTo>
                    <a:pt x="339" y="471"/>
                  </a:lnTo>
                  <a:lnTo>
                    <a:pt x="339" y="469"/>
                  </a:lnTo>
                  <a:lnTo>
                    <a:pt x="341" y="469"/>
                  </a:lnTo>
                  <a:lnTo>
                    <a:pt x="343" y="469"/>
                  </a:lnTo>
                  <a:lnTo>
                    <a:pt x="343" y="471"/>
                  </a:lnTo>
                  <a:lnTo>
                    <a:pt x="345" y="471"/>
                  </a:lnTo>
                  <a:lnTo>
                    <a:pt x="349" y="471"/>
                  </a:lnTo>
                  <a:lnTo>
                    <a:pt x="351" y="471"/>
                  </a:lnTo>
                  <a:lnTo>
                    <a:pt x="356" y="471"/>
                  </a:lnTo>
                  <a:lnTo>
                    <a:pt x="358" y="473"/>
                  </a:lnTo>
                  <a:lnTo>
                    <a:pt x="358" y="475"/>
                  </a:lnTo>
                  <a:lnTo>
                    <a:pt x="360" y="477"/>
                  </a:lnTo>
                  <a:lnTo>
                    <a:pt x="374" y="483"/>
                  </a:lnTo>
                  <a:lnTo>
                    <a:pt x="375" y="485"/>
                  </a:lnTo>
                  <a:lnTo>
                    <a:pt x="375" y="485"/>
                  </a:lnTo>
                  <a:lnTo>
                    <a:pt x="375" y="487"/>
                  </a:lnTo>
                  <a:lnTo>
                    <a:pt x="377" y="487"/>
                  </a:lnTo>
                  <a:lnTo>
                    <a:pt x="379" y="487"/>
                  </a:lnTo>
                  <a:lnTo>
                    <a:pt x="381" y="490"/>
                  </a:lnTo>
                  <a:lnTo>
                    <a:pt x="381" y="490"/>
                  </a:lnTo>
                  <a:lnTo>
                    <a:pt x="383" y="490"/>
                  </a:lnTo>
                  <a:lnTo>
                    <a:pt x="383" y="492"/>
                  </a:lnTo>
                  <a:lnTo>
                    <a:pt x="385" y="494"/>
                  </a:lnTo>
                  <a:lnTo>
                    <a:pt x="385" y="494"/>
                  </a:lnTo>
                  <a:lnTo>
                    <a:pt x="385" y="494"/>
                  </a:lnTo>
                  <a:lnTo>
                    <a:pt x="387" y="498"/>
                  </a:lnTo>
                  <a:lnTo>
                    <a:pt x="387" y="498"/>
                  </a:lnTo>
                  <a:lnTo>
                    <a:pt x="389" y="500"/>
                  </a:lnTo>
                  <a:lnTo>
                    <a:pt x="391" y="500"/>
                  </a:lnTo>
                  <a:lnTo>
                    <a:pt x="393" y="502"/>
                  </a:lnTo>
                  <a:lnTo>
                    <a:pt x="393" y="504"/>
                  </a:lnTo>
                  <a:lnTo>
                    <a:pt x="391" y="504"/>
                  </a:lnTo>
                  <a:lnTo>
                    <a:pt x="389" y="506"/>
                  </a:lnTo>
                  <a:lnTo>
                    <a:pt x="389" y="506"/>
                  </a:lnTo>
                  <a:lnTo>
                    <a:pt x="391" y="510"/>
                  </a:lnTo>
                  <a:lnTo>
                    <a:pt x="393" y="510"/>
                  </a:lnTo>
                  <a:lnTo>
                    <a:pt x="395" y="513"/>
                  </a:lnTo>
                  <a:lnTo>
                    <a:pt x="395" y="515"/>
                  </a:lnTo>
                  <a:lnTo>
                    <a:pt x="396" y="517"/>
                  </a:lnTo>
                  <a:lnTo>
                    <a:pt x="400" y="517"/>
                  </a:lnTo>
                  <a:lnTo>
                    <a:pt x="402" y="517"/>
                  </a:lnTo>
                  <a:lnTo>
                    <a:pt x="404" y="517"/>
                  </a:lnTo>
                  <a:lnTo>
                    <a:pt x="404" y="515"/>
                  </a:lnTo>
                  <a:lnTo>
                    <a:pt x="404" y="513"/>
                  </a:lnTo>
                  <a:lnTo>
                    <a:pt x="404" y="511"/>
                  </a:lnTo>
                  <a:lnTo>
                    <a:pt x="404" y="511"/>
                  </a:lnTo>
                  <a:lnTo>
                    <a:pt x="406" y="511"/>
                  </a:lnTo>
                  <a:lnTo>
                    <a:pt x="410" y="510"/>
                  </a:lnTo>
                  <a:lnTo>
                    <a:pt x="412" y="510"/>
                  </a:lnTo>
                  <a:lnTo>
                    <a:pt x="414" y="511"/>
                  </a:lnTo>
                  <a:lnTo>
                    <a:pt x="414" y="513"/>
                  </a:lnTo>
                  <a:lnTo>
                    <a:pt x="414" y="521"/>
                  </a:lnTo>
                  <a:lnTo>
                    <a:pt x="414" y="525"/>
                  </a:lnTo>
                  <a:lnTo>
                    <a:pt x="414" y="529"/>
                  </a:lnTo>
                  <a:lnTo>
                    <a:pt x="415" y="532"/>
                  </a:lnTo>
                  <a:lnTo>
                    <a:pt x="417" y="532"/>
                  </a:lnTo>
                  <a:lnTo>
                    <a:pt x="421" y="534"/>
                  </a:lnTo>
                  <a:lnTo>
                    <a:pt x="421" y="534"/>
                  </a:lnTo>
                  <a:lnTo>
                    <a:pt x="423" y="538"/>
                  </a:lnTo>
                  <a:lnTo>
                    <a:pt x="423" y="540"/>
                  </a:lnTo>
                  <a:lnTo>
                    <a:pt x="425" y="540"/>
                  </a:lnTo>
                  <a:lnTo>
                    <a:pt x="425" y="540"/>
                  </a:lnTo>
                  <a:lnTo>
                    <a:pt x="427" y="542"/>
                  </a:lnTo>
                  <a:lnTo>
                    <a:pt x="427" y="544"/>
                  </a:lnTo>
                  <a:lnTo>
                    <a:pt x="427" y="544"/>
                  </a:lnTo>
                  <a:lnTo>
                    <a:pt x="425" y="546"/>
                  </a:lnTo>
                  <a:lnTo>
                    <a:pt x="423" y="548"/>
                  </a:lnTo>
                  <a:lnTo>
                    <a:pt x="423" y="548"/>
                  </a:lnTo>
                  <a:lnTo>
                    <a:pt x="423" y="550"/>
                  </a:lnTo>
                  <a:lnTo>
                    <a:pt x="423" y="552"/>
                  </a:lnTo>
                  <a:lnTo>
                    <a:pt x="423" y="552"/>
                  </a:lnTo>
                  <a:lnTo>
                    <a:pt x="423" y="554"/>
                  </a:lnTo>
                  <a:lnTo>
                    <a:pt x="421" y="554"/>
                  </a:lnTo>
                  <a:lnTo>
                    <a:pt x="417" y="554"/>
                  </a:lnTo>
                  <a:lnTo>
                    <a:pt x="412" y="552"/>
                  </a:lnTo>
                  <a:lnTo>
                    <a:pt x="406" y="552"/>
                  </a:lnTo>
                  <a:lnTo>
                    <a:pt x="404" y="554"/>
                  </a:lnTo>
                  <a:lnTo>
                    <a:pt x="404" y="557"/>
                  </a:lnTo>
                  <a:lnTo>
                    <a:pt x="410" y="571"/>
                  </a:lnTo>
                  <a:lnTo>
                    <a:pt x="410" y="573"/>
                  </a:lnTo>
                  <a:lnTo>
                    <a:pt x="410" y="577"/>
                  </a:lnTo>
                  <a:lnTo>
                    <a:pt x="410" y="577"/>
                  </a:lnTo>
                  <a:lnTo>
                    <a:pt x="412" y="578"/>
                  </a:lnTo>
                  <a:lnTo>
                    <a:pt x="415" y="586"/>
                  </a:lnTo>
                  <a:lnTo>
                    <a:pt x="415" y="586"/>
                  </a:lnTo>
                  <a:lnTo>
                    <a:pt x="415" y="588"/>
                  </a:lnTo>
                  <a:lnTo>
                    <a:pt x="414" y="586"/>
                  </a:lnTo>
                  <a:lnTo>
                    <a:pt x="412" y="586"/>
                  </a:lnTo>
                  <a:lnTo>
                    <a:pt x="412" y="586"/>
                  </a:lnTo>
                  <a:lnTo>
                    <a:pt x="412" y="588"/>
                  </a:lnTo>
                  <a:lnTo>
                    <a:pt x="414" y="590"/>
                  </a:lnTo>
                  <a:lnTo>
                    <a:pt x="414" y="590"/>
                  </a:lnTo>
                  <a:lnTo>
                    <a:pt x="415" y="592"/>
                  </a:lnTo>
                  <a:lnTo>
                    <a:pt x="415" y="592"/>
                  </a:lnTo>
                  <a:lnTo>
                    <a:pt x="417" y="596"/>
                  </a:lnTo>
                  <a:lnTo>
                    <a:pt x="417" y="598"/>
                  </a:lnTo>
                  <a:lnTo>
                    <a:pt x="419" y="598"/>
                  </a:lnTo>
                  <a:lnTo>
                    <a:pt x="421" y="600"/>
                  </a:lnTo>
                  <a:lnTo>
                    <a:pt x="423" y="600"/>
                  </a:lnTo>
                  <a:lnTo>
                    <a:pt x="423" y="601"/>
                  </a:lnTo>
                  <a:lnTo>
                    <a:pt x="423" y="603"/>
                  </a:lnTo>
                  <a:lnTo>
                    <a:pt x="423" y="605"/>
                  </a:lnTo>
                  <a:lnTo>
                    <a:pt x="425" y="605"/>
                  </a:lnTo>
                  <a:lnTo>
                    <a:pt x="425" y="605"/>
                  </a:lnTo>
                  <a:lnTo>
                    <a:pt x="425" y="607"/>
                  </a:lnTo>
                  <a:lnTo>
                    <a:pt x="433" y="609"/>
                  </a:lnTo>
                  <a:lnTo>
                    <a:pt x="435" y="609"/>
                  </a:lnTo>
                  <a:lnTo>
                    <a:pt x="436" y="607"/>
                  </a:lnTo>
                  <a:lnTo>
                    <a:pt x="440" y="603"/>
                  </a:lnTo>
                  <a:lnTo>
                    <a:pt x="442" y="603"/>
                  </a:lnTo>
                  <a:lnTo>
                    <a:pt x="444" y="603"/>
                  </a:lnTo>
                  <a:lnTo>
                    <a:pt x="455" y="605"/>
                  </a:lnTo>
                  <a:lnTo>
                    <a:pt x="459" y="605"/>
                  </a:lnTo>
                  <a:lnTo>
                    <a:pt x="465" y="603"/>
                  </a:lnTo>
                  <a:lnTo>
                    <a:pt x="467" y="601"/>
                  </a:lnTo>
                  <a:lnTo>
                    <a:pt x="480" y="586"/>
                  </a:lnTo>
                  <a:lnTo>
                    <a:pt x="482" y="584"/>
                  </a:lnTo>
                  <a:lnTo>
                    <a:pt x="484" y="582"/>
                  </a:lnTo>
                  <a:lnTo>
                    <a:pt x="484" y="582"/>
                  </a:lnTo>
                  <a:lnTo>
                    <a:pt x="488" y="580"/>
                  </a:lnTo>
                  <a:lnTo>
                    <a:pt x="488" y="580"/>
                  </a:lnTo>
                  <a:lnTo>
                    <a:pt x="490" y="578"/>
                  </a:lnTo>
                  <a:lnTo>
                    <a:pt x="488" y="575"/>
                  </a:lnTo>
                  <a:lnTo>
                    <a:pt x="484" y="573"/>
                  </a:lnTo>
                  <a:lnTo>
                    <a:pt x="482" y="567"/>
                  </a:lnTo>
                  <a:lnTo>
                    <a:pt x="484" y="563"/>
                  </a:lnTo>
                  <a:lnTo>
                    <a:pt x="496" y="552"/>
                  </a:lnTo>
                  <a:lnTo>
                    <a:pt x="497" y="550"/>
                  </a:lnTo>
                  <a:lnTo>
                    <a:pt x="499" y="550"/>
                  </a:lnTo>
                  <a:lnTo>
                    <a:pt x="501" y="548"/>
                  </a:lnTo>
                  <a:lnTo>
                    <a:pt x="503" y="546"/>
                  </a:lnTo>
                  <a:lnTo>
                    <a:pt x="505" y="544"/>
                  </a:lnTo>
                  <a:lnTo>
                    <a:pt x="505" y="542"/>
                  </a:lnTo>
                  <a:lnTo>
                    <a:pt x="505" y="540"/>
                  </a:lnTo>
                  <a:lnTo>
                    <a:pt x="503" y="536"/>
                  </a:lnTo>
                  <a:lnTo>
                    <a:pt x="503" y="534"/>
                  </a:lnTo>
                  <a:lnTo>
                    <a:pt x="499" y="532"/>
                  </a:lnTo>
                  <a:lnTo>
                    <a:pt x="496" y="532"/>
                  </a:lnTo>
                  <a:lnTo>
                    <a:pt x="494" y="531"/>
                  </a:lnTo>
                  <a:lnTo>
                    <a:pt x="494" y="529"/>
                  </a:lnTo>
                  <a:lnTo>
                    <a:pt x="496" y="531"/>
                  </a:lnTo>
                  <a:lnTo>
                    <a:pt x="496" y="529"/>
                  </a:lnTo>
                  <a:lnTo>
                    <a:pt x="496" y="525"/>
                  </a:lnTo>
                  <a:lnTo>
                    <a:pt x="496" y="523"/>
                  </a:lnTo>
                  <a:lnTo>
                    <a:pt x="496" y="523"/>
                  </a:lnTo>
                  <a:lnTo>
                    <a:pt x="497" y="523"/>
                  </a:lnTo>
                  <a:lnTo>
                    <a:pt x="497" y="523"/>
                  </a:lnTo>
                  <a:lnTo>
                    <a:pt x="499" y="529"/>
                  </a:lnTo>
                  <a:lnTo>
                    <a:pt x="499" y="529"/>
                  </a:lnTo>
                  <a:lnTo>
                    <a:pt x="501" y="529"/>
                  </a:lnTo>
                  <a:lnTo>
                    <a:pt x="507" y="527"/>
                  </a:lnTo>
                  <a:lnTo>
                    <a:pt x="509" y="527"/>
                  </a:lnTo>
                  <a:lnTo>
                    <a:pt x="513" y="521"/>
                  </a:lnTo>
                  <a:lnTo>
                    <a:pt x="513" y="500"/>
                  </a:lnTo>
                  <a:lnTo>
                    <a:pt x="515" y="492"/>
                  </a:lnTo>
                  <a:lnTo>
                    <a:pt x="516" y="488"/>
                  </a:lnTo>
                  <a:lnTo>
                    <a:pt x="520" y="487"/>
                  </a:lnTo>
                  <a:lnTo>
                    <a:pt x="522" y="485"/>
                  </a:lnTo>
                  <a:lnTo>
                    <a:pt x="530" y="481"/>
                  </a:lnTo>
                  <a:lnTo>
                    <a:pt x="530" y="479"/>
                  </a:lnTo>
                  <a:lnTo>
                    <a:pt x="532" y="477"/>
                  </a:lnTo>
                  <a:lnTo>
                    <a:pt x="532" y="473"/>
                  </a:lnTo>
                  <a:lnTo>
                    <a:pt x="534" y="473"/>
                  </a:lnTo>
                  <a:lnTo>
                    <a:pt x="532" y="471"/>
                  </a:lnTo>
                  <a:lnTo>
                    <a:pt x="532" y="469"/>
                  </a:lnTo>
                  <a:lnTo>
                    <a:pt x="534" y="469"/>
                  </a:lnTo>
                  <a:lnTo>
                    <a:pt x="537" y="469"/>
                  </a:lnTo>
                  <a:lnTo>
                    <a:pt x="537" y="469"/>
                  </a:lnTo>
                  <a:lnTo>
                    <a:pt x="537" y="471"/>
                  </a:lnTo>
                  <a:lnTo>
                    <a:pt x="539" y="473"/>
                  </a:lnTo>
                  <a:lnTo>
                    <a:pt x="539" y="473"/>
                  </a:lnTo>
                  <a:lnTo>
                    <a:pt x="539" y="475"/>
                  </a:lnTo>
                  <a:lnTo>
                    <a:pt x="537" y="479"/>
                  </a:lnTo>
                  <a:lnTo>
                    <a:pt x="537" y="481"/>
                  </a:lnTo>
                  <a:lnTo>
                    <a:pt x="537" y="483"/>
                  </a:lnTo>
                  <a:lnTo>
                    <a:pt x="537" y="485"/>
                  </a:lnTo>
                  <a:lnTo>
                    <a:pt x="539" y="487"/>
                  </a:lnTo>
                  <a:lnTo>
                    <a:pt x="539" y="487"/>
                  </a:lnTo>
                  <a:lnTo>
                    <a:pt x="541" y="487"/>
                  </a:lnTo>
                  <a:lnTo>
                    <a:pt x="541" y="487"/>
                  </a:lnTo>
                  <a:lnTo>
                    <a:pt x="543" y="488"/>
                  </a:lnTo>
                  <a:lnTo>
                    <a:pt x="543" y="488"/>
                  </a:lnTo>
                  <a:lnTo>
                    <a:pt x="543" y="490"/>
                  </a:lnTo>
                  <a:lnTo>
                    <a:pt x="543" y="490"/>
                  </a:lnTo>
                  <a:lnTo>
                    <a:pt x="543" y="490"/>
                  </a:lnTo>
                  <a:lnTo>
                    <a:pt x="545" y="492"/>
                  </a:lnTo>
                  <a:lnTo>
                    <a:pt x="543" y="492"/>
                  </a:lnTo>
                  <a:lnTo>
                    <a:pt x="541" y="492"/>
                  </a:lnTo>
                  <a:lnTo>
                    <a:pt x="539" y="488"/>
                  </a:lnTo>
                  <a:lnTo>
                    <a:pt x="537" y="488"/>
                  </a:lnTo>
                  <a:lnTo>
                    <a:pt x="536" y="488"/>
                  </a:lnTo>
                  <a:lnTo>
                    <a:pt x="532" y="492"/>
                  </a:lnTo>
                  <a:lnTo>
                    <a:pt x="530" y="492"/>
                  </a:lnTo>
                  <a:lnTo>
                    <a:pt x="528" y="494"/>
                  </a:lnTo>
                  <a:lnTo>
                    <a:pt x="526" y="498"/>
                  </a:lnTo>
                  <a:lnTo>
                    <a:pt x="524" y="500"/>
                  </a:lnTo>
                  <a:lnTo>
                    <a:pt x="522" y="500"/>
                  </a:lnTo>
                  <a:lnTo>
                    <a:pt x="520" y="500"/>
                  </a:lnTo>
                  <a:lnTo>
                    <a:pt x="520" y="500"/>
                  </a:lnTo>
                  <a:lnTo>
                    <a:pt x="520" y="504"/>
                  </a:lnTo>
                  <a:lnTo>
                    <a:pt x="518" y="504"/>
                  </a:lnTo>
                  <a:lnTo>
                    <a:pt x="518" y="506"/>
                  </a:lnTo>
                  <a:lnTo>
                    <a:pt x="516" y="504"/>
                  </a:lnTo>
                  <a:lnTo>
                    <a:pt x="516" y="506"/>
                  </a:lnTo>
                  <a:lnTo>
                    <a:pt x="516" y="513"/>
                  </a:lnTo>
                  <a:lnTo>
                    <a:pt x="518" y="523"/>
                  </a:lnTo>
                  <a:lnTo>
                    <a:pt x="518" y="525"/>
                  </a:lnTo>
                  <a:lnTo>
                    <a:pt x="516" y="529"/>
                  </a:lnTo>
                  <a:lnTo>
                    <a:pt x="515" y="529"/>
                  </a:lnTo>
                  <a:lnTo>
                    <a:pt x="513" y="531"/>
                  </a:lnTo>
                  <a:lnTo>
                    <a:pt x="511" y="532"/>
                  </a:lnTo>
                  <a:lnTo>
                    <a:pt x="511" y="534"/>
                  </a:lnTo>
                  <a:lnTo>
                    <a:pt x="511" y="538"/>
                  </a:lnTo>
                  <a:lnTo>
                    <a:pt x="516" y="544"/>
                  </a:lnTo>
                  <a:lnTo>
                    <a:pt x="518" y="548"/>
                  </a:lnTo>
                  <a:lnTo>
                    <a:pt x="518" y="550"/>
                  </a:lnTo>
                  <a:lnTo>
                    <a:pt x="518" y="552"/>
                  </a:lnTo>
                  <a:lnTo>
                    <a:pt x="518" y="552"/>
                  </a:lnTo>
                  <a:lnTo>
                    <a:pt x="516" y="554"/>
                  </a:lnTo>
                  <a:lnTo>
                    <a:pt x="518" y="557"/>
                  </a:lnTo>
                  <a:lnTo>
                    <a:pt x="520" y="557"/>
                  </a:lnTo>
                  <a:lnTo>
                    <a:pt x="522" y="555"/>
                  </a:lnTo>
                  <a:lnTo>
                    <a:pt x="524" y="555"/>
                  </a:lnTo>
                  <a:lnTo>
                    <a:pt x="524" y="555"/>
                  </a:lnTo>
                  <a:lnTo>
                    <a:pt x="526" y="557"/>
                  </a:lnTo>
                  <a:lnTo>
                    <a:pt x="528" y="557"/>
                  </a:lnTo>
                  <a:lnTo>
                    <a:pt x="530" y="559"/>
                  </a:lnTo>
                  <a:lnTo>
                    <a:pt x="530" y="563"/>
                  </a:lnTo>
                  <a:lnTo>
                    <a:pt x="532" y="563"/>
                  </a:lnTo>
                  <a:lnTo>
                    <a:pt x="534" y="563"/>
                  </a:lnTo>
                  <a:lnTo>
                    <a:pt x="534" y="561"/>
                  </a:lnTo>
                  <a:lnTo>
                    <a:pt x="532" y="561"/>
                  </a:lnTo>
                  <a:lnTo>
                    <a:pt x="532" y="557"/>
                  </a:lnTo>
                  <a:lnTo>
                    <a:pt x="530" y="555"/>
                  </a:lnTo>
                  <a:lnTo>
                    <a:pt x="528" y="552"/>
                  </a:lnTo>
                  <a:lnTo>
                    <a:pt x="530" y="550"/>
                  </a:lnTo>
                  <a:lnTo>
                    <a:pt x="530" y="550"/>
                  </a:lnTo>
                  <a:lnTo>
                    <a:pt x="532" y="548"/>
                  </a:lnTo>
                  <a:lnTo>
                    <a:pt x="532" y="548"/>
                  </a:lnTo>
                  <a:lnTo>
                    <a:pt x="534" y="548"/>
                  </a:lnTo>
                  <a:lnTo>
                    <a:pt x="534" y="548"/>
                  </a:lnTo>
                  <a:lnTo>
                    <a:pt x="534" y="548"/>
                  </a:lnTo>
                  <a:lnTo>
                    <a:pt x="534" y="552"/>
                  </a:lnTo>
                  <a:lnTo>
                    <a:pt x="534" y="554"/>
                  </a:lnTo>
                  <a:lnTo>
                    <a:pt x="536" y="555"/>
                  </a:lnTo>
                  <a:lnTo>
                    <a:pt x="541" y="561"/>
                  </a:lnTo>
                  <a:lnTo>
                    <a:pt x="543" y="563"/>
                  </a:lnTo>
                  <a:lnTo>
                    <a:pt x="549" y="577"/>
                  </a:lnTo>
                  <a:lnTo>
                    <a:pt x="549" y="578"/>
                  </a:lnTo>
                  <a:lnTo>
                    <a:pt x="551" y="578"/>
                  </a:lnTo>
                  <a:lnTo>
                    <a:pt x="553" y="578"/>
                  </a:lnTo>
                  <a:lnTo>
                    <a:pt x="556" y="573"/>
                  </a:lnTo>
                  <a:lnTo>
                    <a:pt x="558" y="571"/>
                  </a:lnTo>
                  <a:lnTo>
                    <a:pt x="560" y="573"/>
                  </a:lnTo>
                  <a:lnTo>
                    <a:pt x="562" y="573"/>
                  </a:lnTo>
                  <a:lnTo>
                    <a:pt x="564" y="575"/>
                  </a:lnTo>
                  <a:lnTo>
                    <a:pt x="566" y="575"/>
                  </a:lnTo>
                  <a:lnTo>
                    <a:pt x="568" y="573"/>
                  </a:lnTo>
                  <a:lnTo>
                    <a:pt x="568" y="573"/>
                  </a:lnTo>
                  <a:lnTo>
                    <a:pt x="568" y="569"/>
                  </a:lnTo>
                  <a:lnTo>
                    <a:pt x="568" y="569"/>
                  </a:lnTo>
                  <a:lnTo>
                    <a:pt x="568" y="567"/>
                  </a:lnTo>
                  <a:lnTo>
                    <a:pt x="568" y="567"/>
                  </a:lnTo>
                  <a:lnTo>
                    <a:pt x="568" y="565"/>
                  </a:lnTo>
                  <a:lnTo>
                    <a:pt x="570" y="567"/>
                  </a:lnTo>
                  <a:lnTo>
                    <a:pt x="572" y="569"/>
                  </a:lnTo>
                  <a:lnTo>
                    <a:pt x="574" y="571"/>
                  </a:lnTo>
                  <a:lnTo>
                    <a:pt x="576" y="575"/>
                  </a:lnTo>
                  <a:lnTo>
                    <a:pt x="576" y="577"/>
                  </a:lnTo>
                  <a:lnTo>
                    <a:pt x="576" y="577"/>
                  </a:lnTo>
                  <a:lnTo>
                    <a:pt x="570" y="580"/>
                  </a:lnTo>
                  <a:lnTo>
                    <a:pt x="568" y="582"/>
                  </a:lnTo>
                  <a:lnTo>
                    <a:pt x="570" y="584"/>
                  </a:lnTo>
                  <a:lnTo>
                    <a:pt x="570" y="584"/>
                  </a:lnTo>
                  <a:lnTo>
                    <a:pt x="572" y="582"/>
                  </a:lnTo>
                  <a:lnTo>
                    <a:pt x="574" y="582"/>
                  </a:lnTo>
                  <a:lnTo>
                    <a:pt x="574" y="582"/>
                  </a:lnTo>
                  <a:lnTo>
                    <a:pt x="574" y="584"/>
                  </a:lnTo>
                  <a:lnTo>
                    <a:pt x="574" y="586"/>
                  </a:lnTo>
                  <a:lnTo>
                    <a:pt x="574" y="586"/>
                  </a:lnTo>
                  <a:lnTo>
                    <a:pt x="576" y="588"/>
                  </a:lnTo>
                  <a:lnTo>
                    <a:pt x="577" y="590"/>
                  </a:lnTo>
                  <a:lnTo>
                    <a:pt x="581" y="592"/>
                  </a:lnTo>
                  <a:lnTo>
                    <a:pt x="583" y="592"/>
                  </a:lnTo>
                  <a:lnTo>
                    <a:pt x="585" y="592"/>
                  </a:lnTo>
                  <a:lnTo>
                    <a:pt x="587" y="594"/>
                  </a:lnTo>
                  <a:lnTo>
                    <a:pt x="587" y="596"/>
                  </a:lnTo>
                  <a:lnTo>
                    <a:pt x="589" y="596"/>
                  </a:lnTo>
                  <a:lnTo>
                    <a:pt x="589" y="598"/>
                  </a:lnTo>
                  <a:lnTo>
                    <a:pt x="589" y="598"/>
                  </a:lnTo>
                  <a:lnTo>
                    <a:pt x="591" y="598"/>
                  </a:lnTo>
                  <a:lnTo>
                    <a:pt x="591" y="598"/>
                  </a:lnTo>
                  <a:lnTo>
                    <a:pt x="593" y="596"/>
                  </a:lnTo>
                  <a:lnTo>
                    <a:pt x="593" y="594"/>
                  </a:lnTo>
                  <a:lnTo>
                    <a:pt x="591" y="592"/>
                  </a:lnTo>
                  <a:lnTo>
                    <a:pt x="591" y="590"/>
                  </a:lnTo>
                  <a:lnTo>
                    <a:pt x="589" y="590"/>
                  </a:lnTo>
                  <a:lnTo>
                    <a:pt x="589" y="590"/>
                  </a:lnTo>
                  <a:lnTo>
                    <a:pt x="595" y="588"/>
                  </a:lnTo>
                  <a:lnTo>
                    <a:pt x="595" y="586"/>
                  </a:lnTo>
                  <a:lnTo>
                    <a:pt x="595" y="584"/>
                  </a:lnTo>
                  <a:lnTo>
                    <a:pt x="593" y="580"/>
                  </a:lnTo>
                  <a:lnTo>
                    <a:pt x="596" y="584"/>
                  </a:lnTo>
                  <a:lnTo>
                    <a:pt x="598" y="584"/>
                  </a:lnTo>
                  <a:lnTo>
                    <a:pt x="602" y="584"/>
                  </a:lnTo>
                  <a:lnTo>
                    <a:pt x="604" y="584"/>
                  </a:lnTo>
                  <a:lnTo>
                    <a:pt x="604" y="586"/>
                  </a:lnTo>
                  <a:lnTo>
                    <a:pt x="606" y="586"/>
                  </a:lnTo>
                  <a:lnTo>
                    <a:pt x="608" y="588"/>
                  </a:lnTo>
                  <a:lnTo>
                    <a:pt x="610" y="592"/>
                  </a:lnTo>
                  <a:lnTo>
                    <a:pt x="608" y="594"/>
                  </a:lnTo>
                  <a:lnTo>
                    <a:pt x="610" y="594"/>
                  </a:lnTo>
                  <a:lnTo>
                    <a:pt x="612" y="598"/>
                  </a:lnTo>
                  <a:lnTo>
                    <a:pt x="614" y="600"/>
                  </a:lnTo>
                  <a:lnTo>
                    <a:pt x="616" y="598"/>
                  </a:lnTo>
                  <a:lnTo>
                    <a:pt x="621" y="596"/>
                  </a:lnTo>
                  <a:lnTo>
                    <a:pt x="623" y="596"/>
                  </a:lnTo>
                  <a:lnTo>
                    <a:pt x="625" y="594"/>
                  </a:lnTo>
                  <a:lnTo>
                    <a:pt x="625" y="592"/>
                  </a:lnTo>
                  <a:lnTo>
                    <a:pt x="625" y="590"/>
                  </a:lnTo>
                  <a:lnTo>
                    <a:pt x="627" y="590"/>
                  </a:lnTo>
                  <a:lnTo>
                    <a:pt x="631" y="588"/>
                  </a:lnTo>
                  <a:lnTo>
                    <a:pt x="631" y="586"/>
                  </a:lnTo>
                  <a:lnTo>
                    <a:pt x="631" y="586"/>
                  </a:lnTo>
                  <a:lnTo>
                    <a:pt x="633" y="584"/>
                  </a:lnTo>
                  <a:lnTo>
                    <a:pt x="633" y="586"/>
                  </a:lnTo>
                  <a:lnTo>
                    <a:pt x="635" y="586"/>
                  </a:lnTo>
                  <a:lnTo>
                    <a:pt x="644" y="586"/>
                  </a:lnTo>
                  <a:lnTo>
                    <a:pt x="652" y="588"/>
                  </a:lnTo>
                  <a:lnTo>
                    <a:pt x="657" y="588"/>
                  </a:lnTo>
                  <a:lnTo>
                    <a:pt x="657" y="588"/>
                  </a:lnTo>
                  <a:lnTo>
                    <a:pt x="659" y="586"/>
                  </a:lnTo>
                  <a:lnTo>
                    <a:pt x="659" y="586"/>
                  </a:lnTo>
                  <a:lnTo>
                    <a:pt x="661" y="586"/>
                  </a:lnTo>
                  <a:lnTo>
                    <a:pt x="661" y="586"/>
                  </a:lnTo>
                  <a:lnTo>
                    <a:pt x="661" y="588"/>
                  </a:lnTo>
                  <a:lnTo>
                    <a:pt x="661" y="588"/>
                  </a:lnTo>
                  <a:lnTo>
                    <a:pt x="661" y="588"/>
                  </a:lnTo>
                  <a:lnTo>
                    <a:pt x="661" y="588"/>
                  </a:lnTo>
                  <a:lnTo>
                    <a:pt x="661" y="588"/>
                  </a:lnTo>
                  <a:lnTo>
                    <a:pt x="661" y="590"/>
                  </a:lnTo>
                  <a:lnTo>
                    <a:pt x="663" y="590"/>
                  </a:lnTo>
                  <a:lnTo>
                    <a:pt x="665" y="590"/>
                  </a:lnTo>
                  <a:lnTo>
                    <a:pt x="665" y="588"/>
                  </a:lnTo>
                  <a:lnTo>
                    <a:pt x="667" y="588"/>
                  </a:lnTo>
                  <a:lnTo>
                    <a:pt x="667" y="590"/>
                  </a:lnTo>
                  <a:lnTo>
                    <a:pt x="667" y="590"/>
                  </a:lnTo>
                  <a:lnTo>
                    <a:pt x="663" y="592"/>
                  </a:lnTo>
                  <a:lnTo>
                    <a:pt x="663" y="592"/>
                  </a:lnTo>
                  <a:lnTo>
                    <a:pt x="663" y="592"/>
                  </a:lnTo>
                  <a:lnTo>
                    <a:pt x="661" y="592"/>
                  </a:lnTo>
                  <a:lnTo>
                    <a:pt x="661" y="594"/>
                  </a:lnTo>
                  <a:lnTo>
                    <a:pt x="659" y="592"/>
                  </a:lnTo>
                  <a:lnTo>
                    <a:pt x="656" y="590"/>
                  </a:lnTo>
                  <a:lnTo>
                    <a:pt x="654" y="590"/>
                  </a:lnTo>
                  <a:lnTo>
                    <a:pt x="644" y="590"/>
                  </a:lnTo>
                  <a:lnTo>
                    <a:pt x="640" y="588"/>
                  </a:lnTo>
                  <a:lnTo>
                    <a:pt x="638" y="588"/>
                  </a:lnTo>
                  <a:lnTo>
                    <a:pt x="635" y="588"/>
                  </a:lnTo>
                  <a:lnTo>
                    <a:pt x="635" y="590"/>
                  </a:lnTo>
                  <a:lnTo>
                    <a:pt x="633" y="592"/>
                  </a:lnTo>
                  <a:lnTo>
                    <a:pt x="633" y="598"/>
                  </a:lnTo>
                  <a:lnTo>
                    <a:pt x="633" y="600"/>
                  </a:lnTo>
                  <a:lnTo>
                    <a:pt x="633" y="600"/>
                  </a:lnTo>
                  <a:lnTo>
                    <a:pt x="635" y="601"/>
                  </a:lnTo>
                  <a:lnTo>
                    <a:pt x="635" y="601"/>
                  </a:lnTo>
                  <a:lnTo>
                    <a:pt x="633" y="603"/>
                  </a:lnTo>
                  <a:lnTo>
                    <a:pt x="629" y="607"/>
                  </a:lnTo>
                  <a:lnTo>
                    <a:pt x="629" y="609"/>
                  </a:lnTo>
                  <a:lnTo>
                    <a:pt x="631" y="611"/>
                  </a:lnTo>
                  <a:lnTo>
                    <a:pt x="633" y="611"/>
                  </a:lnTo>
                  <a:lnTo>
                    <a:pt x="637" y="611"/>
                  </a:lnTo>
                  <a:lnTo>
                    <a:pt x="638" y="613"/>
                  </a:lnTo>
                  <a:lnTo>
                    <a:pt x="638" y="613"/>
                  </a:lnTo>
                  <a:lnTo>
                    <a:pt x="638" y="617"/>
                  </a:lnTo>
                  <a:lnTo>
                    <a:pt x="638" y="619"/>
                  </a:lnTo>
                  <a:lnTo>
                    <a:pt x="640" y="619"/>
                  </a:lnTo>
                  <a:lnTo>
                    <a:pt x="646" y="624"/>
                  </a:lnTo>
                  <a:lnTo>
                    <a:pt x="648" y="626"/>
                  </a:lnTo>
                  <a:lnTo>
                    <a:pt x="650" y="626"/>
                  </a:lnTo>
                  <a:lnTo>
                    <a:pt x="650" y="626"/>
                  </a:lnTo>
                  <a:lnTo>
                    <a:pt x="654" y="624"/>
                  </a:lnTo>
                  <a:lnTo>
                    <a:pt x="656" y="626"/>
                  </a:lnTo>
                  <a:lnTo>
                    <a:pt x="656" y="626"/>
                  </a:lnTo>
                  <a:lnTo>
                    <a:pt x="701" y="567"/>
                  </a:lnTo>
                  <a:lnTo>
                    <a:pt x="583" y="525"/>
                  </a:lnTo>
                  <a:close/>
                  <a:moveTo>
                    <a:pt x="516" y="393"/>
                  </a:moveTo>
                  <a:lnTo>
                    <a:pt x="520" y="391"/>
                  </a:lnTo>
                  <a:lnTo>
                    <a:pt x="524" y="391"/>
                  </a:lnTo>
                  <a:lnTo>
                    <a:pt x="524" y="389"/>
                  </a:lnTo>
                  <a:lnTo>
                    <a:pt x="524" y="387"/>
                  </a:lnTo>
                  <a:lnTo>
                    <a:pt x="522" y="387"/>
                  </a:lnTo>
                  <a:lnTo>
                    <a:pt x="520" y="387"/>
                  </a:lnTo>
                  <a:lnTo>
                    <a:pt x="515" y="391"/>
                  </a:lnTo>
                  <a:lnTo>
                    <a:pt x="515" y="393"/>
                  </a:lnTo>
                  <a:lnTo>
                    <a:pt x="516" y="393"/>
                  </a:lnTo>
                  <a:close/>
                  <a:moveTo>
                    <a:pt x="539" y="396"/>
                  </a:moveTo>
                  <a:lnTo>
                    <a:pt x="543" y="396"/>
                  </a:lnTo>
                  <a:lnTo>
                    <a:pt x="543" y="396"/>
                  </a:lnTo>
                  <a:lnTo>
                    <a:pt x="545" y="395"/>
                  </a:lnTo>
                  <a:lnTo>
                    <a:pt x="543" y="393"/>
                  </a:lnTo>
                  <a:lnTo>
                    <a:pt x="543" y="393"/>
                  </a:lnTo>
                  <a:lnTo>
                    <a:pt x="539" y="393"/>
                  </a:lnTo>
                  <a:lnTo>
                    <a:pt x="537" y="395"/>
                  </a:lnTo>
                  <a:lnTo>
                    <a:pt x="537" y="395"/>
                  </a:lnTo>
                  <a:lnTo>
                    <a:pt x="537" y="396"/>
                  </a:lnTo>
                  <a:lnTo>
                    <a:pt x="539" y="396"/>
                  </a:lnTo>
                  <a:lnTo>
                    <a:pt x="539" y="396"/>
                  </a:lnTo>
                  <a:close/>
                  <a:moveTo>
                    <a:pt x="518" y="389"/>
                  </a:moveTo>
                  <a:lnTo>
                    <a:pt x="522" y="385"/>
                  </a:lnTo>
                  <a:lnTo>
                    <a:pt x="524" y="385"/>
                  </a:lnTo>
                  <a:lnTo>
                    <a:pt x="526" y="383"/>
                  </a:lnTo>
                  <a:lnTo>
                    <a:pt x="526" y="383"/>
                  </a:lnTo>
                  <a:lnTo>
                    <a:pt x="522" y="383"/>
                  </a:lnTo>
                  <a:lnTo>
                    <a:pt x="522" y="381"/>
                  </a:lnTo>
                  <a:lnTo>
                    <a:pt x="520" y="381"/>
                  </a:lnTo>
                  <a:lnTo>
                    <a:pt x="520" y="383"/>
                  </a:lnTo>
                  <a:lnTo>
                    <a:pt x="518" y="385"/>
                  </a:lnTo>
                  <a:lnTo>
                    <a:pt x="518" y="385"/>
                  </a:lnTo>
                  <a:lnTo>
                    <a:pt x="515" y="387"/>
                  </a:lnTo>
                  <a:lnTo>
                    <a:pt x="515" y="389"/>
                  </a:lnTo>
                  <a:lnTo>
                    <a:pt x="515" y="389"/>
                  </a:lnTo>
                  <a:lnTo>
                    <a:pt x="516" y="389"/>
                  </a:lnTo>
                  <a:lnTo>
                    <a:pt x="518" y="389"/>
                  </a:lnTo>
                  <a:close/>
                  <a:moveTo>
                    <a:pt x="581" y="337"/>
                  </a:moveTo>
                  <a:lnTo>
                    <a:pt x="581" y="337"/>
                  </a:lnTo>
                  <a:lnTo>
                    <a:pt x="581" y="333"/>
                  </a:lnTo>
                  <a:lnTo>
                    <a:pt x="581" y="331"/>
                  </a:lnTo>
                  <a:lnTo>
                    <a:pt x="581" y="329"/>
                  </a:lnTo>
                  <a:lnTo>
                    <a:pt x="579" y="331"/>
                  </a:lnTo>
                  <a:lnTo>
                    <a:pt x="574" y="341"/>
                  </a:lnTo>
                  <a:lnTo>
                    <a:pt x="572" y="347"/>
                  </a:lnTo>
                  <a:lnTo>
                    <a:pt x="572" y="349"/>
                  </a:lnTo>
                  <a:lnTo>
                    <a:pt x="574" y="354"/>
                  </a:lnTo>
                  <a:lnTo>
                    <a:pt x="576" y="352"/>
                  </a:lnTo>
                  <a:lnTo>
                    <a:pt x="577" y="347"/>
                  </a:lnTo>
                  <a:lnTo>
                    <a:pt x="579" y="343"/>
                  </a:lnTo>
                  <a:lnTo>
                    <a:pt x="577" y="341"/>
                  </a:lnTo>
                  <a:lnTo>
                    <a:pt x="579" y="339"/>
                  </a:lnTo>
                  <a:lnTo>
                    <a:pt x="581" y="337"/>
                  </a:lnTo>
                  <a:close/>
                  <a:moveTo>
                    <a:pt x="576" y="596"/>
                  </a:moveTo>
                  <a:lnTo>
                    <a:pt x="574" y="594"/>
                  </a:lnTo>
                  <a:lnTo>
                    <a:pt x="574" y="594"/>
                  </a:lnTo>
                  <a:lnTo>
                    <a:pt x="574" y="594"/>
                  </a:lnTo>
                  <a:lnTo>
                    <a:pt x="574" y="592"/>
                  </a:lnTo>
                  <a:lnTo>
                    <a:pt x="574" y="592"/>
                  </a:lnTo>
                  <a:lnTo>
                    <a:pt x="572" y="592"/>
                  </a:lnTo>
                  <a:lnTo>
                    <a:pt x="572" y="590"/>
                  </a:lnTo>
                  <a:lnTo>
                    <a:pt x="572" y="592"/>
                  </a:lnTo>
                  <a:lnTo>
                    <a:pt x="572" y="592"/>
                  </a:lnTo>
                  <a:lnTo>
                    <a:pt x="568" y="586"/>
                  </a:lnTo>
                  <a:lnTo>
                    <a:pt x="566" y="586"/>
                  </a:lnTo>
                  <a:lnTo>
                    <a:pt x="566" y="584"/>
                  </a:lnTo>
                  <a:lnTo>
                    <a:pt x="560" y="586"/>
                  </a:lnTo>
                  <a:lnTo>
                    <a:pt x="560" y="586"/>
                  </a:lnTo>
                  <a:lnTo>
                    <a:pt x="560" y="586"/>
                  </a:lnTo>
                  <a:lnTo>
                    <a:pt x="560" y="586"/>
                  </a:lnTo>
                  <a:lnTo>
                    <a:pt x="564" y="592"/>
                  </a:lnTo>
                  <a:lnTo>
                    <a:pt x="564" y="594"/>
                  </a:lnTo>
                  <a:lnTo>
                    <a:pt x="568" y="594"/>
                  </a:lnTo>
                  <a:lnTo>
                    <a:pt x="568" y="594"/>
                  </a:lnTo>
                  <a:lnTo>
                    <a:pt x="568" y="594"/>
                  </a:lnTo>
                  <a:lnTo>
                    <a:pt x="570" y="594"/>
                  </a:lnTo>
                  <a:lnTo>
                    <a:pt x="574" y="596"/>
                  </a:lnTo>
                  <a:lnTo>
                    <a:pt x="574" y="596"/>
                  </a:lnTo>
                  <a:lnTo>
                    <a:pt x="574" y="596"/>
                  </a:lnTo>
                  <a:lnTo>
                    <a:pt x="574" y="596"/>
                  </a:lnTo>
                  <a:lnTo>
                    <a:pt x="574" y="596"/>
                  </a:lnTo>
                  <a:lnTo>
                    <a:pt x="576" y="598"/>
                  </a:lnTo>
                  <a:lnTo>
                    <a:pt x="577" y="598"/>
                  </a:lnTo>
                  <a:lnTo>
                    <a:pt x="577" y="598"/>
                  </a:lnTo>
                  <a:lnTo>
                    <a:pt x="577" y="598"/>
                  </a:lnTo>
                  <a:lnTo>
                    <a:pt x="577" y="596"/>
                  </a:lnTo>
                  <a:lnTo>
                    <a:pt x="576" y="596"/>
                  </a:lnTo>
                  <a:lnTo>
                    <a:pt x="576" y="596"/>
                  </a:lnTo>
                  <a:close/>
                  <a:moveTo>
                    <a:pt x="532" y="385"/>
                  </a:moveTo>
                  <a:lnTo>
                    <a:pt x="534" y="383"/>
                  </a:lnTo>
                  <a:lnTo>
                    <a:pt x="536" y="379"/>
                  </a:lnTo>
                  <a:lnTo>
                    <a:pt x="536" y="379"/>
                  </a:lnTo>
                  <a:lnTo>
                    <a:pt x="534" y="379"/>
                  </a:lnTo>
                  <a:lnTo>
                    <a:pt x="532" y="379"/>
                  </a:lnTo>
                  <a:lnTo>
                    <a:pt x="528" y="381"/>
                  </a:lnTo>
                  <a:lnTo>
                    <a:pt x="526" y="385"/>
                  </a:lnTo>
                  <a:lnTo>
                    <a:pt x="528" y="385"/>
                  </a:lnTo>
                  <a:lnTo>
                    <a:pt x="528" y="385"/>
                  </a:lnTo>
                  <a:lnTo>
                    <a:pt x="532" y="385"/>
                  </a:lnTo>
                  <a:close/>
                  <a:moveTo>
                    <a:pt x="177" y="228"/>
                  </a:moveTo>
                  <a:lnTo>
                    <a:pt x="179" y="228"/>
                  </a:lnTo>
                  <a:lnTo>
                    <a:pt x="183" y="226"/>
                  </a:lnTo>
                  <a:lnTo>
                    <a:pt x="185" y="226"/>
                  </a:lnTo>
                  <a:lnTo>
                    <a:pt x="187" y="224"/>
                  </a:lnTo>
                  <a:lnTo>
                    <a:pt x="187" y="224"/>
                  </a:lnTo>
                  <a:lnTo>
                    <a:pt x="189" y="224"/>
                  </a:lnTo>
                  <a:lnTo>
                    <a:pt x="189" y="222"/>
                  </a:lnTo>
                  <a:lnTo>
                    <a:pt x="187" y="222"/>
                  </a:lnTo>
                  <a:lnTo>
                    <a:pt x="187" y="222"/>
                  </a:lnTo>
                  <a:lnTo>
                    <a:pt x="185" y="220"/>
                  </a:lnTo>
                  <a:lnTo>
                    <a:pt x="187" y="220"/>
                  </a:lnTo>
                  <a:lnTo>
                    <a:pt x="187" y="220"/>
                  </a:lnTo>
                  <a:lnTo>
                    <a:pt x="189" y="220"/>
                  </a:lnTo>
                  <a:lnTo>
                    <a:pt x="189" y="218"/>
                  </a:lnTo>
                  <a:lnTo>
                    <a:pt x="189" y="218"/>
                  </a:lnTo>
                  <a:lnTo>
                    <a:pt x="191" y="218"/>
                  </a:lnTo>
                  <a:lnTo>
                    <a:pt x="193" y="218"/>
                  </a:lnTo>
                  <a:lnTo>
                    <a:pt x="191" y="218"/>
                  </a:lnTo>
                  <a:lnTo>
                    <a:pt x="189" y="216"/>
                  </a:lnTo>
                  <a:lnTo>
                    <a:pt x="187" y="216"/>
                  </a:lnTo>
                  <a:lnTo>
                    <a:pt x="187" y="216"/>
                  </a:lnTo>
                  <a:lnTo>
                    <a:pt x="185" y="216"/>
                  </a:lnTo>
                  <a:lnTo>
                    <a:pt x="183" y="216"/>
                  </a:lnTo>
                  <a:lnTo>
                    <a:pt x="183" y="216"/>
                  </a:lnTo>
                  <a:lnTo>
                    <a:pt x="181" y="216"/>
                  </a:lnTo>
                  <a:lnTo>
                    <a:pt x="179" y="216"/>
                  </a:lnTo>
                  <a:lnTo>
                    <a:pt x="179" y="216"/>
                  </a:lnTo>
                  <a:lnTo>
                    <a:pt x="177" y="215"/>
                  </a:lnTo>
                  <a:lnTo>
                    <a:pt x="177" y="216"/>
                  </a:lnTo>
                  <a:lnTo>
                    <a:pt x="179" y="218"/>
                  </a:lnTo>
                  <a:lnTo>
                    <a:pt x="179" y="220"/>
                  </a:lnTo>
                  <a:lnTo>
                    <a:pt x="179" y="220"/>
                  </a:lnTo>
                  <a:lnTo>
                    <a:pt x="179" y="220"/>
                  </a:lnTo>
                  <a:lnTo>
                    <a:pt x="179" y="222"/>
                  </a:lnTo>
                  <a:lnTo>
                    <a:pt x="177" y="220"/>
                  </a:lnTo>
                  <a:lnTo>
                    <a:pt x="175" y="220"/>
                  </a:lnTo>
                  <a:lnTo>
                    <a:pt x="172" y="222"/>
                  </a:lnTo>
                  <a:lnTo>
                    <a:pt x="170" y="224"/>
                  </a:lnTo>
                  <a:lnTo>
                    <a:pt x="168" y="222"/>
                  </a:lnTo>
                  <a:lnTo>
                    <a:pt x="164" y="222"/>
                  </a:lnTo>
                  <a:lnTo>
                    <a:pt x="164" y="222"/>
                  </a:lnTo>
                  <a:lnTo>
                    <a:pt x="162" y="222"/>
                  </a:lnTo>
                  <a:lnTo>
                    <a:pt x="162" y="222"/>
                  </a:lnTo>
                  <a:lnTo>
                    <a:pt x="160" y="222"/>
                  </a:lnTo>
                  <a:lnTo>
                    <a:pt x="158" y="222"/>
                  </a:lnTo>
                  <a:lnTo>
                    <a:pt x="158" y="222"/>
                  </a:lnTo>
                  <a:lnTo>
                    <a:pt x="158" y="222"/>
                  </a:lnTo>
                  <a:lnTo>
                    <a:pt x="158" y="222"/>
                  </a:lnTo>
                  <a:lnTo>
                    <a:pt x="158" y="222"/>
                  </a:lnTo>
                  <a:lnTo>
                    <a:pt x="158" y="220"/>
                  </a:lnTo>
                  <a:lnTo>
                    <a:pt x="156" y="222"/>
                  </a:lnTo>
                  <a:lnTo>
                    <a:pt x="153" y="224"/>
                  </a:lnTo>
                  <a:lnTo>
                    <a:pt x="153" y="222"/>
                  </a:lnTo>
                  <a:lnTo>
                    <a:pt x="151" y="222"/>
                  </a:lnTo>
                  <a:lnTo>
                    <a:pt x="151" y="220"/>
                  </a:lnTo>
                  <a:lnTo>
                    <a:pt x="149" y="220"/>
                  </a:lnTo>
                  <a:lnTo>
                    <a:pt x="149" y="224"/>
                  </a:lnTo>
                  <a:lnTo>
                    <a:pt x="145" y="224"/>
                  </a:lnTo>
                  <a:lnTo>
                    <a:pt x="141" y="224"/>
                  </a:lnTo>
                  <a:lnTo>
                    <a:pt x="143" y="220"/>
                  </a:lnTo>
                  <a:lnTo>
                    <a:pt x="141" y="220"/>
                  </a:lnTo>
                  <a:lnTo>
                    <a:pt x="139" y="220"/>
                  </a:lnTo>
                  <a:lnTo>
                    <a:pt x="139" y="220"/>
                  </a:lnTo>
                  <a:lnTo>
                    <a:pt x="139" y="222"/>
                  </a:lnTo>
                  <a:lnTo>
                    <a:pt x="137" y="222"/>
                  </a:lnTo>
                  <a:lnTo>
                    <a:pt x="137" y="222"/>
                  </a:lnTo>
                  <a:lnTo>
                    <a:pt x="137" y="220"/>
                  </a:lnTo>
                  <a:lnTo>
                    <a:pt x="135" y="222"/>
                  </a:lnTo>
                  <a:lnTo>
                    <a:pt x="135" y="228"/>
                  </a:lnTo>
                  <a:lnTo>
                    <a:pt x="133" y="228"/>
                  </a:lnTo>
                  <a:lnTo>
                    <a:pt x="135" y="232"/>
                  </a:lnTo>
                  <a:lnTo>
                    <a:pt x="133" y="232"/>
                  </a:lnTo>
                  <a:lnTo>
                    <a:pt x="132" y="234"/>
                  </a:lnTo>
                  <a:lnTo>
                    <a:pt x="130" y="236"/>
                  </a:lnTo>
                  <a:lnTo>
                    <a:pt x="135" y="234"/>
                  </a:lnTo>
                  <a:lnTo>
                    <a:pt x="137" y="234"/>
                  </a:lnTo>
                  <a:lnTo>
                    <a:pt x="137" y="234"/>
                  </a:lnTo>
                  <a:lnTo>
                    <a:pt x="139" y="234"/>
                  </a:lnTo>
                  <a:lnTo>
                    <a:pt x="139" y="232"/>
                  </a:lnTo>
                  <a:lnTo>
                    <a:pt x="141" y="232"/>
                  </a:lnTo>
                  <a:lnTo>
                    <a:pt x="143" y="232"/>
                  </a:lnTo>
                  <a:lnTo>
                    <a:pt x="145" y="234"/>
                  </a:lnTo>
                  <a:lnTo>
                    <a:pt x="145" y="234"/>
                  </a:lnTo>
                  <a:lnTo>
                    <a:pt x="143" y="234"/>
                  </a:lnTo>
                  <a:lnTo>
                    <a:pt x="143" y="234"/>
                  </a:lnTo>
                  <a:lnTo>
                    <a:pt x="147" y="234"/>
                  </a:lnTo>
                  <a:lnTo>
                    <a:pt x="156" y="234"/>
                  </a:lnTo>
                  <a:lnTo>
                    <a:pt x="174" y="230"/>
                  </a:lnTo>
                  <a:lnTo>
                    <a:pt x="177" y="228"/>
                  </a:lnTo>
                  <a:close/>
                  <a:moveTo>
                    <a:pt x="191" y="379"/>
                  </a:moveTo>
                  <a:lnTo>
                    <a:pt x="189" y="377"/>
                  </a:lnTo>
                  <a:lnTo>
                    <a:pt x="189" y="377"/>
                  </a:lnTo>
                  <a:lnTo>
                    <a:pt x="187" y="377"/>
                  </a:lnTo>
                  <a:lnTo>
                    <a:pt x="187" y="377"/>
                  </a:lnTo>
                  <a:lnTo>
                    <a:pt x="187" y="377"/>
                  </a:lnTo>
                  <a:lnTo>
                    <a:pt x="187" y="379"/>
                  </a:lnTo>
                  <a:lnTo>
                    <a:pt x="189" y="379"/>
                  </a:lnTo>
                  <a:lnTo>
                    <a:pt x="189" y="379"/>
                  </a:lnTo>
                  <a:lnTo>
                    <a:pt x="189" y="379"/>
                  </a:lnTo>
                  <a:lnTo>
                    <a:pt x="191" y="379"/>
                  </a:lnTo>
                  <a:lnTo>
                    <a:pt x="191" y="379"/>
                  </a:lnTo>
                  <a:lnTo>
                    <a:pt x="193" y="379"/>
                  </a:lnTo>
                  <a:lnTo>
                    <a:pt x="193" y="379"/>
                  </a:lnTo>
                  <a:lnTo>
                    <a:pt x="191" y="379"/>
                  </a:lnTo>
                  <a:lnTo>
                    <a:pt x="191" y="379"/>
                  </a:lnTo>
                  <a:close/>
                  <a:moveTo>
                    <a:pt x="151" y="362"/>
                  </a:moveTo>
                  <a:lnTo>
                    <a:pt x="153" y="362"/>
                  </a:lnTo>
                  <a:lnTo>
                    <a:pt x="153" y="360"/>
                  </a:lnTo>
                  <a:lnTo>
                    <a:pt x="151" y="360"/>
                  </a:lnTo>
                  <a:lnTo>
                    <a:pt x="149" y="360"/>
                  </a:lnTo>
                  <a:lnTo>
                    <a:pt x="149" y="360"/>
                  </a:lnTo>
                  <a:lnTo>
                    <a:pt x="149" y="360"/>
                  </a:lnTo>
                  <a:lnTo>
                    <a:pt x="149" y="360"/>
                  </a:lnTo>
                  <a:lnTo>
                    <a:pt x="149" y="360"/>
                  </a:lnTo>
                  <a:lnTo>
                    <a:pt x="147" y="360"/>
                  </a:lnTo>
                  <a:lnTo>
                    <a:pt x="147" y="360"/>
                  </a:lnTo>
                  <a:lnTo>
                    <a:pt x="147" y="360"/>
                  </a:lnTo>
                  <a:lnTo>
                    <a:pt x="147" y="360"/>
                  </a:lnTo>
                  <a:lnTo>
                    <a:pt x="147" y="360"/>
                  </a:lnTo>
                  <a:lnTo>
                    <a:pt x="147" y="360"/>
                  </a:lnTo>
                  <a:lnTo>
                    <a:pt x="147" y="360"/>
                  </a:lnTo>
                  <a:lnTo>
                    <a:pt x="149" y="362"/>
                  </a:lnTo>
                  <a:lnTo>
                    <a:pt x="149" y="362"/>
                  </a:lnTo>
                  <a:lnTo>
                    <a:pt x="149" y="362"/>
                  </a:lnTo>
                  <a:lnTo>
                    <a:pt x="151" y="362"/>
                  </a:lnTo>
                  <a:lnTo>
                    <a:pt x="151" y="362"/>
                  </a:lnTo>
                  <a:close/>
                  <a:moveTo>
                    <a:pt x="196" y="285"/>
                  </a:moveTo>
                  <a:lnTo>
                    <a:pt x="198" y="283"/>
                  </a:lnTo>
                  <a:lnTo>
                    <a:pt x="200" y="282"/>
                  </a:lnTo>
                  <a:lnTo>
                    <a:pt x="202" y="280"/>
                  </a:lnTo>
                  <a:lnTo>
                    <a:pt x="202" y="278"/>
                  </a:lnTo>
                  <a:lnTo>
                    <a:pt x="202" y="276"/>
                  </a:lnTo>
                  <a:lnTo>
                    <a:pt x="206" y="270"/>
                  </a:lnTo>
                  <a:lnTo>
                    <a:pt x="210" y="253"/>
                  </a:lnTo>
                  <a:lnTo>
                    <a:pt x="210" y="247"/>
                  </a:lnTo>
                  <a:lnTo>
                    <a:pt x="208" y="245"/>
                  </a:lnTo>
                  <a:lnTo>
                    <a:pt x="208" y="243"/>
                  </a:lnTo>
                  <a:lnTo>
                    <a:pt x="208" y="243"/>
                  </a:lnTo>
                  <a:lnTo>
                    <a:pt x="208" y="243"/>
                  </a:lnTo>
                  <a:lnTo>
                    <a:pt x="210" y="241"/>
                  </a:lnTo>
                  <a:lnTo>
                    <a:pt x="210" y="239"/>
                  </a:lnTo>
                  <a:lnTo>
                    <a:pt x="208" y="236"/>
                  </a:lnTo>
                  <a:lnTo>
                    <a:pt x="206" y="234"/>
                  </a:lnTo>
                  <a:lnTo>
                    <a:pt x="204" y="234"/>
                  </a:lnTo>
                  <a:lnTo>
                    <a:pt x="204" y="234"/>
                  </a:lnTo>
                  <a:lnTo>
                    <a:pt x="204" y="234"/>
                  </a:lnTo>
                  <a:lnTo>
                    <a:pt x="198" y="234"/>
                  </a:lnTo>
                  <a:lnTo>
                    <a:pt x="196" y="234"/>
                  </a:lnTo>
                  <a:lnTo>
                    <a:pt x="194" y="236"/>
                  </a:lnTo>
                  <a:lnTo>
                    <a:pt x="194" y="236"/>
                  </a:lnTo>
                  <a:lnTo>
                    <a:pt x="193" y="236"/>
                  </a:lnTo>
                  <a:lnTo>
                    <a:pt x="193" y="234"/>
                  </a:lnTo>
                  <a:lnTo>
                    <a:pt x="191" y="232"/>
                  </a:lnTo>
                  <a:lnTo>
                    <a:pt x="189" y="230"/>
                  </a:lnTo>
                  <a:lnTo>
                    <a:pt x="185" y="232"/>
                  </a:lnTo>
                  <a:lnTo>
                    <a:pt x="181" y="232"/>
                  </a:lnTo>
                  <a:lnTo>
                    <a:pt x="175" y="236"/>
                  </a:lnTo>
                  <a:lnTo>
                    <a:pt x="164" y="238"/>
                  </a:lnTo>
                  <a:lnTo>
                    <a:pt x="160" y="241"/>
                  </a:lnTo>
                  <a:lnTo>
                    <a:pt x="160" y="241"/>
                  </a:lnTo>
                  <a:lnTo>
                    <a:pt x="164" y="247"/>
                  </a:lnTo>
                  <a:lnTo>
                    <a:pt x="166" y="249"/>
                  </a:lnTo>
                  <a:lnTo>
                    <a:pt x="168" y="251"/>
                  </a:lnTo>
                  <a:lnTo>
                    <a:pt x="166" y="255"/>
                  </a:lnTo>
                  <a:lnTo>
                    <a:pt x="164" y="257"/>
                  </a:lnTo>
                  <a:lnTo>
                    <a:pt x="166" y="259"/>
                  </a:lnTo>
                  <a:lnTo>
                    <a:pt x="166" y="259"/>
                  </a:lnTo>
                  <a:lnTo>
                    <a:pt x="166" y="259"/>
                  </a:lnTo>
                  <a:lnTo>
                    <a:pt x="168" y="261"/>
                  </a:lnTo>
                  <a:lnTo>
                    <a:pt x="170" y="261"/>
                  </a:lnTo>
                  <a:lnTo>
                    <a:pt x="170" y="262"/>
                  </a:lnTo>
                  <a:lnTo>
                    <a:pt x="170" y="262"/>
                  </a:lnTo>
                  <a:lnTo>
                    <a:pt x="170" y="264"/>
                  </a:lnTo>
                  <a:lnTo>
                    <a:pt x="170" y="264"/>
                  </a:lnTo>
                  <a:lnTo>
                    <a:pt x="170" y="266"/>
                  </a:lnTo>
                  <a:lnTo>
                    <a:pt x="172" y="266"/>
                  </a:lnTo>
                  <a:lnTo>
                    <a:pt x="172" y="266"/>
                  </a:lnTo>
                  <a:lnTo>
                    <a:pt x="172" y="268"/>
                  </a:lnTo>
                  <a:lnTo>
                    <a:pt x="172" y="268"/>
                  </a:lnTo>
                  <a:lnTo>
                    <a:pt x="172" y="270"/>
                  </a:lnTo>
                  <a:lnTo>
                    <a:pt x="172" y="272"/>
                  </a:lnTo>
                  <a:lnTo>
                    <a:pt x="174" y="272"/>
                  </a:lnTo>
                  <a:lnTo>
                    <a:pt x="177" y="274"/>
                  </a:lnTo>
                  <a:lnTo>
                    <a:pt x="179" y="276"/>
                  </a:lnTo>
                  <a:lnTo>
                    <a:pt x="181" y="278"/>
                  </a:lnTo>
                  <a:lnTo>
                    <a:pt x="183" y="282"/>
                  </a:lnTo>
                  <a:lnTo>
                    <a:pt x="185" y="283"/>
                  </a:lnTo>
                  <a:lnTo>
                    <a:pt x="187" y="283"/>
                  </a:lnTo>
                  <a:lnTo>
                    <a:pt x="189" y="282"/>
                  </a:lnTo>
                  <a:lnTo>
                    <a:pt x="191" y="282"/>
                  </a:lnTo>
                  <a:lnTo>
                    <a:pt x="191" y="282"/>
                  </a:lnTo>
                  <a:lnTo>
                    <a:pt x="193" y="282"/>
                  </a:lnTo>
                  <a:lnTo>
                    <a:pt x="194" y="283"/>
                  </a:lnTo>
                  <a:lnTo>
                    <a:pt x="196" y="285"/>
                  </a:lnTo>
                  <a:close/>
                  <a:moveTo>
                    <a:pt x="153" y="389"/>
                  </a:moveTo>
                  <a:lnTo>
                    <a:pt x="151" y="389"/>
                  </a:lnTo>
                  <a:lnTo>
                    <a:pt x="149" y="391"/>
                  </a:lnTo>
                  <a:lnTo>
                    <a:pt x="149" y="391"/>
                  </a:lnTo>
                  <a:lnTo>
                    <a:pt x="151" y="391"/>
                  </a:lnTo>
                  <a:lnTo>
                    <a:pt x="153" y="391"/>
                  </a:lnTo>
                  <a:lnTo>
                    <a:pt x="153" y="391"/>
                  </a:lnTo>
                  <a:lnTo>
                    <a:pt x="154" y="391"/>
                  </a:lnTo>
                  <a:lnTo>
                    <a:pt x="154" y="391"/>
                  </a:lnTo>
                  <a:lnTo>
                    <a:pt x="153" y="389"/>
                  </a:lnTo>
                  <a:close/>
                  <a:moveTo>
                    <a:pt x="545" y="575"/>
                  </a:moveTo>
                  <a:lnTo>
                    <a:pt x="541" y="573"/>
                  </a:lnTo>
                  <a:lnTo>
                    <a:pt x="541" y="565"/>
                  </a:lnTo>
                  <a:lnTo>
                    <a:pt x="539" y="563"/>
                  </a:lnTo>
                  <a:lnTo>
                    <a:pt x="537" y="563"/>
                  </a:lnTo>
                  <a:lnTo>
                    <a:pt x="537" y="563"/>
                  </a:lnTo>
                  <a:lnTo>
                    <a:pt x="537" y="563"/>
                  </a:lnTo>
                  <a:lnTo>
                    <a:pt x="537" y="565"/>
                  </a:lnTo>
                  <a:lnTo>
                    <a:pt x="539" y="569"/>
                  </a:lnTo>
                  <a:lnTo>
                    <a:pt x="539" y="571"/>
                  </a:lnTo>
                  <a:lnTo>
                    <a:pt x="539" y="573"/>
                  </a:lnTo>
                  <a:lnTo>
                    <a:pt x="541" y="577"/>
                  </a:lnTo>
                  <a:lnTo>
                    <a:pt x="543" y="578"/>
                  </a:lnTo>
                  <a:lnTo>
                    <a:pt x="543" y="578"/>
                  </a:lnTo>
                  <a:lnTo>
                    <a:pt x="545" y="580"/>
                  </a:lnTo>
                  <a:lnTo>
                    <a:pt x="545" y="580"/>
                  </a:lnTo>
                  <a:lnTo>
                    <a:pt x="545" y="580"/>
                  </a:lnTo>
                  <a:lnTo>
                    <a:pt x="545" y="580"/>
                  </a:lnTo>
                  <a:lnTo>
                    <a:pt x="545" y="578"/>
                  </a:lnTo>
                  <a:lnTo>
                    <a:pt x="545" y="577"/>
                  </a:lnTo>
                  <a:lnTo>
                    <a:pt x="545" y="575"/>
                  </a:lnTo>
                  <a:close/>
                  <a:moveTo>
                    <a:pt x="501" y="623"/>
                  </a:moveTo>
                  <a:lnTo>
                    <a:pt x="499" y="621"/>
                  </a:lnTo>
                  <a:lnTo>
                    <a:pt x="497" y="621"/>
                  </a:lnTo>
                  <a:lnTo>
                    <a:pt x="494" y="621"/>
                  </a:lnTo>
                  <a:lnTo>
                    <a:pt x="490" y="619"/>
                  </a:lnTo>
                  <a:lnTo>
                    <a:pt x="490" y="619"/>
                  </a:lnTo>
                  <a:lnTo>
                    <a:pt x="488" y="619"/>
                  </a:lnTo>
                  <a:lnTo>
                    <a:pt x="486" y="617"/>
                  </a:lnTo>
                  <a:lnTo>
                    <a:pt x="486" y="617"/>
                  </a:lnTo>
                  <a:lnTo>
                    <a:pt x="484" y="615"/>
                  </a:lnTo>
                  <a:lnTo>
                    <a:pt x="484" y="615"/>
                  </a:lnTo>
                  <a:lnTo>
                    <a:pt x="484" y="615"/>
                  </a:lnTo>
                  <a:lnTo>
                    <a:pt x="484" y="615"/>
                  </a:lnTo>
                  <a:lnTo>
                    <a:pt x="475" y="609"/>
                  </a:lnTo>
                  <a:lnTo>
                    <a:pt x="473" y="609"/>
                  </a:lnTo>
                  <a:lnTo>
                    <a:pt x="473" y="611"/>
                  </a:lnTo>
                  <a:lnTo>
                    <a:pt x="473" y="611"/>
                  </a:lnTo>
                  <a:lnTo>
                    <a:pt x="473" y="613"/>
                  </a:lnTo>
                  <a:lnTo>
                    <a:pt x="475" y="615"/>
                  </a:lnTo>
                  <a:lnTo>
                    <a:pt x="476" y="615"/>
                  </a:lnTo>
                  <a:lnTo>
                    <a:pt x="478" y="617"/>
                  </a:lnTo>
                  <a:lnTo>
                    <a:pt x="478" y="617"/>
                  </a:lnTo>
                  <a:lnTo>
                    <a:pt x="480" y="619"/>
                  </a:lnTo>
                  <a:lnTo>
                    <a:pt x="480" y="619"/>
                  </a:lnTo>
                  <a:lnTo>
                    <a:pt x="482" y="621"/>
                  </a:lnTo>
                  <a:lnTo>
                    <a:pt x="486" y="621"/>
                  </a:lnTo>
                  <a:lnTo>
                    <a:pt x="486" y="623"/>
                  </a:lnTo>
                  <a:lnTo>
                    <a:pt x="488" y="624"/>
                  </a:lnTo>
                  <a:lnTo>
                    <a:pt x="490" y="624"/>
                  </a:lnTo>
                  <a:lnTo>
                    <a:pt x="490" y="624"/>
                  </a:lnTo>
                  <a:lnTo>
                    <a:pt x="494" y="624"/>
                  </a:lnTo>
                  <a:lnTo>
                    <a:pt x="494" y="624"/>
                  </a:lnTo>
                  <a:lnTo>
                    <a:pt x="497" y="624"/>
                  </a:lnTo>
                  <a:lnTo>
                    <a:pt x="497" y="624"/>
                  </a:lnTo>
                  <a:lnTo>
                    <a:pt x="501" y="624"/>
                  </a:lnTo>
                  <a:lnTo>
                    <a:pt x="503" y="628"/>
                  </a:lnTo>
                  <a:lnTo>
                    <a:pt x="507" y="630"/>
                  </a:lnTo>
                  <a:lnTo>
                    <a:pt x="509" y="630"/>
                  </a:lnTo>
                  <a:lnTo>
                    <a:pt x="507" y="630"/>
                  </a:lnTo>
                  <a:lnTo>
                    <a:pt x="501" y="623"/>
                  </a:lnTo>
                  <a:close/>
                  <a:moveTo>
                    <a:pt x="400" y="531"/>
                  </a:moveTo>
                  <a:lnTo>
                    <a:pt x="398" y="529"/>
                  </a:lnTo>
                  <a:lnTo>
                    <a:pt x="396" y="527"/>
                  </a:lnTo>
                  <a:lnTo>
                    <a:pt x="395" y="527"/>
                  </a:lnTo>
                  <a:lnTo>
                    <a:pt x="395" y="527"/>
                  </a:lnTo>
                  <a:lnTo>
                    <a:pt x="391" y="527"/>
                  </a:lnTo>
                  <a:lnTo>
                    <a:pt x="391" y="529"/>
                  </a:lnTo>
                  <a:lnTo>
                    <a:pt x="393" y="531"/>
                  </a:lnTo>
                  <a:lnTo>
                    <a:pt x="395" y="531"/>
                  </a:lnTo>
                  <a:lnTo>
                    <a:pt x="396" y="531"/>
                  </a:lnTo>
                  <a:lnTo>
                    <a:pt x="396" y="531"/>
                  </a:lnTo>
                  <a:lnTo>
                    <a:pt x="396" y="534"/>
                  </a:lnTo>
                  <a:lnTo>
                    <a:pt x="398" y="536"/>
                  </a:lnTo>
                  <a:lnTo>
                    <a:pt x="398" y="538"/>
                  </a:lnTo>
                  <a:lnTo>
                    <a:pt x="400" y="538"/>
                  </a:lnTo>
                  <a:lnTo>
                    <a:pt x="402" y="538"/>
                  </a:lnTo>
                  <a:lnTo>
                    <a:pt x="402" y="534"/>
                  </a:lnTo>
                  <a:lnTo>
                    <a:pt x="402" y="532"/>
                  </a:lnTo>
                  <a:lnTo>
                    <a:pt x="400" y="531"/>
                  </a:lnTo>
                  <a:close/>
                  <a:moveTo>
                    <a:pt x="274" y="433"/>
                  </a:moveTo>
                  <a:lnTo>
                    <a:pt x="271" y="435"/>
                  </a:lnTo>
                  <a:lnTo>
                    <a:pt x="269" y="437"/>
                  </a:lnTo>
                  <a:lnTo>
                    <a:pt x="269" y="437"/>
                  </a:lnTo>
                  <a:lnTo>
                    <a:pt x="269" y="439"/>
                  </a:lnTo>
                  <a:lnTo>
                    <a:pt x="271" y="437"/>
                  </a:lnTo>
                  <a:lnTo>
                    <a:pt x="274" y="437"/>
                  </a:lnTo>
                  <a:lnTo>
                    <a:pt x="276" y="435"/>
                  </a:lnTo>
                  <a:lnTo>
                    <a:pt x="278" y="433"/>
                  </a:lnTo>
                  <a:lnTo>
                    <a:pt x="276" y="433"/>
                  </a:lnTo>
                  <a:lnTo>
                    <a:pt x="274" y="433"/>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9">
              <a:extLst>
                <a:ext uri="{FF2B5EF4-FFF2-40B4-BE49-F238E27FC236}">
                  <a16:creationId xmlns:a16="http://schemas.microsoft.com/office/drawing/2014/main" id="{41347B9A-FB3B-4F85-8F16-9D87334262CC}"/>
                </a:ext>
              </a:extLst>
            </p:cNvPr>
            <p:cNvSpPr>
              <a:spLocks noEditPoints="1"/>
            </p:cNvSpPr>
            <p:nvPr/>
          </p:nvSpPr>
          <p:spPr bwMode="auto">
            <a:xfrm>
              <a:off x="5664432" y="5357613"/>
              <a:ext cx="842731" cy="259141"/>
            </a:xfrm>
            <a:custGeom>
              <a:avLst/>
              <a:gdLst>
                <a:gd name="T0" fmla="*/ 194 w 400"/>
                <a:gd name="T1" fmla="*/ 31 h 123"/>
                <a:gd name="T2" fmla="*/ 217 w 400"/>
                <a:gd name="T3" fmla="*/ 12 h 123"/>
                <a:gd name="T4" fmla="*/ 192 w 400"/>
                <a:gd name="T5" fmla="*/ 22 h 123"/>
                <a:gd name="T6" fmla="*/ 373 w 400"/>
                <a:gd name="T7" fmla="*/ 14 h 123"/>
                <a:gd name="T8" fmla="*/ 184 w 400"/>
                <a:gd name="T9" fmla="*/ 8 h 123"/>
                <a:gd name="T10" fmla="*/ 179 w 400"/>
                <a:gd name="T11" fmla="*/ 10 h 123"/>
                <a:gd name="T12" fmla="*/ 131 w 400"/>
                <a:gd name="T13" fmla="*/ 43 h 123"/>
                <a:gd name="T14" fmla="*/ 390 w 400"/>
                <a:gd name="T15" fmla="*/ 58 h 123"/>
                <a:gd name="T16" fmla="*/ 381 w 400"/>
                <a:gd name="T17" fmla="*/ 68 h 123"/>
                <a:gd name="T18" fmla="*/ 369 w 400"/>
                <a:gd name="T19" fmla="*/ 27 h 123"/>
                <a:gd name="T20" fmla="*/ 339 w 400"/>
                <a:gd name="T21" fmla="*/ 43 h 123"/>
                <a:gd name="T22" fmla="*/ 335 w 400"/>
                <a:gd name="T23" fmla="*/ 37 h 123"/>
                <a:gd name="T24" fmla="*/ 314 w 400"/>
                <a:gd name="T25" fmla="*/ 22 h 123"/>
                <a:gd name="T26" fmla="*/ 295 w 400"/>
                <a:gd name="T27" fmla="*/ 33 h 123"/>
                <a:gd name="T28" fmla="*/ 276 w 400"/>
                <a:gd name="T29" fmla="*/ 20 h 123"/>
                <a:gd name="T30" fmla="*/ 251 w 400"/>
                <a:gd name="T31" fmla="*/ 2 h 123"/>
                <a:gd name="T32" fmla="*/ 222 w 400"/>
                <a:gd name="T33" fmla="*/ 10 h 123"/>
                <a:gd name="T34" fmla="*/ 240 w 400"/>
                <a:gd name="T35" fmla="*/ 39 h 123"/>
                <a:gd name="T36" fmla="*/ 270 w 400"/>
                <a:gd name="T37" fmla="*/ 48 h 123"/>
                <a:gd name="T38" fmla="*/ 287 w 400"/>
                <a:gd name="T39" fmla="*/ 62 h 123"/>
                <a:gd name="T40" fmla="*/ 263 w 400"/>
                <a:gd name="T41" fmla="*/ 69 h 123"/>
                <a:gd name="T42" fmla="*/ 243 w 400"/>
                <a:gd name="T43" fmla="*/ 77 h 123"/>
                <a:gd name="T44" fmla="*/ 224 w 400"/>
                <a:gd name="T45" fmla="*/ 68 h 123"/>
                <a:gd name="T46" fmla="*/ 226 w 400"/>
                <a:gd name="T47" fmla="*/ 64 h 123"/>
                <a:gd name="T48" fmla="*/ 211 w 400"/>
                <a:gd name="T49" fmla="*/ 56 h 123"/>
                <a:gd name="T50" fmla="*/ 198 w 400"/>
                <a:gd name="T51" fmla="*/ 41 h 123"/>
                <a:gd name="T52" fmla="*/ 169 w 400"/>
                <a:gd name="T53" fmla="*/ 39 h 123"/>
                <a:gd name="T54" fmla="*/ 135 w 400"/>
                <a:gd name="T55" fmla="*/ 50 h 123"/>
                <a:gd name="T56" fmla="*/ 108 w 400"/>
                <a:gd name="T57" fmla="*/ 79 h 123"/>
                <a:gd name="T58" fmla="*/ 108 w 400"/>
                <a:gd name="T59" fmla="*/ 92 h 123"/>
                <a:gd name="T60" fmla="*/ 116 w 400"/>
                <a:gd name="T61" fmla="*/ 115 h 123"/>
                <a:gd name="T62" fmla="*/ 156 w 400"/>
                <a:gd name="T63" fmla="*/ 113 h 123"/>
                <a:gd name="T64" fmla="*/ 221 w 400"/>
                <a:gd name="T65" fmla="*/ 100 h 123"/>
                <a:gd name="T66" fmla="*/ 234 w 400"/>
                <a:gd name="T67" fmla="*/ 98 h 123"/>
                <a:gd name="T68" fmla="*/ 257 w 400"/>
                <a:gd name="T69" fmla="*/ 92 h 123"/>
                <a:gd name="T70" fmla="*/ 287 w 400"/>
                <a:gd name="T71" fmla="*/ 83 h 123"/>
                <a:gd name="T72" fmla="*/ 303 w 400"/>
                <a:gd name="T73" fmla="*/ 62 h 123"/>
                <a:gd name="T74" fmla="*/ 303 w 400"/>
                <a:gd name="T75" fmla="*/ 92 h 123"/>
                <a:gd name="T76" fmla="*/ 354 w 400"/>
                <a:gd name="T77" fmla="*/ 90 h 123"/>
                <a:gd name="T78" fmla="*/ 360 w 400"/>
                <a:gd name="T79" fmla="*/ 85 h 123"/>
                <a:gd name="T80" fmla="*/ 354 w 400"/>
                <a:gd name="T81" fmla="*/ 77 h 123"/>
                <a:gd name="T82" fmla="*/ 381 w 400"/>
                <a:gd name="T83" fmla="*/ 79 h 123"/>
                <a:gd name="T84" fmla="*/ 392 w 400"/>
                <a:gd name="T85" fmla="*/ 75 h 123"/>
                <a:gd name="T86" fmla="*/ 394 w 400"/>
                <a:gd name="T87" fmla="*/ 64 h 123"/>
                <a:gd name="T88" fmla="*/ 78 w 400"/>
                <a:gd name="T89" fmla="*/ 20 h 123"/>
                <a:gd name="T90" fmla="*/ 32 w 400"/>
                <a:gd name="T91" fmla="*/ 39 h 123"/>
                <a:gd name="T92" fmla="*/ 28 w 400"/>
                <a:gd name="T93" fmla="*/ 79 h 123"/>
                <a:gd name="T94" fmla="*/ 19 w 400"/>
                <a:gd name="T95" fmla="*/ 79 h 123"/>
                <a:gd name="T96" fmla="*/ 0 w 400"/>
                <a:gd name="T97" fmla="*/ 79 h 123"/>
                <a:gd name="T98" fmla="*/ 19 w 400"/>
                <a:gd name="T99" fmla="*/ 96 h 123"/>
                <a:gd name="T100" fmla="*/ 28 w 400"/>
                <a:gd name="T101" fmla="*/ 92 h 123"/>
                <a:gd name="T102" fmla="*/ 41 w 400"/>
                <a:gd name="T103" fmla="*/ 100 h 123"/>
                <a:gd name="T104" fmla="*/ 59 w 400"/>
                <a:gd name="T105" fmla="*/ 100 h 123"/>
                <a:gd name="T106" fmla="*/ 66 w 400"/>
                <a:gd name="T107" fmla="*/ 92 h 123"/>
                <a:gd name="T108" fmla="*/ 87 w 400"/>
                <a:gd name="T109" fmla="*/ 94 h 123"/>
                <a:gd name="T110" fmla="*/ 83 w 400"/>
                <a:gd name="T111" fmla="*/ 79 h 123"/>
                <a:gd name="T112" fmla="*/ 400 w 400"/>
                <a:gd name="T113" fmla="*/ 69 h 123"/>
                <a:gd name="T114" fmla="*/ 396 w 400"/>
                <a:gd name="T115" fmla="*/ 71 h 123"/>
                <a:gd name="T116" fmla="*/ 137 w 400"/>
                <a:gd name="T117" fmla="*/ 4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123">
                  <a:moveTo>
                    <a:pt x="224" y="4"/>
                  </a:moveTo>
                  <a:lnTo>
                    <a:pt x="226" y="4"/>
                  </a:lnTo>
                  <a:lnTo>
                    <a:pt x="224" y="2"/>
                  </a:lnTo>
                  <a:lnTo>
                    <a:pt x="222" y="4"/>
                  </a:lnTo>
                  <a:lnTo>
                    <a:pt x="224" y="4"/>
                  </a:lnTo>
                  <a:lnTo>
                    <a:pt x="224" y="4"/>
                  </a:lnTo>
                  <a:close/>
                  <a:moveTo>
                    <a:pt x="194" y="22"/>
                  </a:moveTo>
                  <a:lnTo>
                    <a:pt x="194" y="22"/>
                  </a:lnTo>
                  <a:lnTo>
                    <a:pt x="194" y="23"/>
                  </a:lnTo>
                  <a:lnTo>
                    <a:pt x="196" y="25"/>
                  </a:lnTo>
                  <a:lnTo>
                    <a:pt x="196" y="25"/>
                  </a:lnTo>
                  <a:lnTo>
                    <a:pt x="194" y="31"/>
                  </a:lnTo>
                  <a:lnTo>
                    <a:pt x="194" y="31"/>
                  </a:lnTo>
                  <a:lnTo>
                    <a:pt x="194" y="33"/>
                  </a:lnTo>
                  <a:lnTo>
                    <a:pt x="194" y="33"/>
                  </a:lnTo>
                  <a:lnTo>
                    <a:pt x="198" y="37"/>
                  </a:lnTo>
                  <a:lnTo>
                    <a:pt x="200" y="37"/>
                  </a:lnTo>
                  <a:lnTo>
                    <a:pt x="202" y="37"/>
                  </a:lnTo>
                  <a:lnTo>
                    <a:pt x="203" y="35"/>
                  </a:lnTo>
                  <a:lnTo>
                    <a:pt x="209" y="22"/>
                  </a:lnTo>
                  <a:lnTo>
                    <a:pt x="211" y="18"/>
                  </a:lnTo>
                  <a:lnTo>
                    <a:pt x="215" y="14"/>
                  </a:lnTo>
                  <a:lnTo>
                    <a:pt x="217" y="14"/>
                  </a:lnTo>
                  <a:lnTo>
                    <a:pt x="217" y="12"/>
                  </a:lnTo>
                  <a:lnTo>
                    <a:pt x="219" y="12"/>
                  </a:lnTo>
                  <a:lnTo>
                    <a:pt x="217" y="10"/>
                  </a:lnTo>
                  <a:lnTo>
                    <a:pt x="217" y="10"/>
                  </a:lnTo>
                  <a:lnTo>
                    <a:pt x="215" y="10"/>
                  </a:lnTo>
                  <a:lnTo>
                    <a:pt x="215" y="8"/>
                  </a:lnTo>
                  <a:lnTo>
                    <a:pt x="202" y="8"/>
                  </a:lnTo>
                  <a:lnTo>
                    <a:pt x="200" y="8"/>
                  </a:lnTo>
                  <a:lnTo>
                    <a:pt x="194" y="12"/>
                  </a:lnTo>
                  <a:lnTo>
                    <a:pt x="194" y="12"/>
                  </a:lnTo>
                  <a:lnTo>
                    <a:pt x="192" y="14"/>
                  </a:lnTo>
                  <a:lnTo>
                    <a:pt x="192" y="16"/>
                  </a:lnTo>
                  <a:lnTo>
                    <a:pt x="192" y="22"/>
                  </a:lnTo>
                  <a:lnTo>
                    <a:pt x="194" y="22"/>
                  </a:lnTo>
                  <a:close/>
                  <a:moveTo>
                    <a:pt x="377" y="22"/>
                  </a:moveTo>
                  <a:lnTo>
                    <a:pt x="381" y="22"/>
                  </a:lnTo>
                  <a:lnTo>
                    <a:pt x="383" y="22"/>
                  </a:lnTo>
                  <a:lnTo>
                    <a:pt x="384" y="20"/>
                  </a:lnTo>
                  <a:lnTo>
                    <a:pt x="386" y="18"/>
                  </a:lnTo>
                  <a:lnTo>
                    <a:pt x="386" y="14"/>
                  </a:lnTo>
                  <a:lnTo>
                    <a:pt x="386" y="10"/>
                  </a:lnTo>
                  <a:lnTo>
                    <a:pt x="384" y="8"/>
                  </a:lnTo>
                  <a:lnTo>
                    <a:pt x="381" y="6"/>
                  </a:lnTo>
                  <a:lnTo>
                    <a:pt x="375" y="8"/>
                  </a:lnTo>
                  <a:lnTo>
                    <a:pt x="373" y="14"/>
                  </a:lnTo>
                  <a:lnTo>
                    <a:pt x="373" y="20"/>
                  </a:lnTo>
                  <a:lnTo>
                    <a:pt x="377" y="22"/>
                  </a:lnTo>
                  <a:close/>
                  <a:moveTo>
                    <a:pt x="179" y="10"/>
                  </a:moveTo>
                  <a:lnTo>
                    <a:pt x="179" y="10"/>
                  </a:lnTo>
                  <a:lnTo>
                    <a:pt x="181" y="10"/>
                  </a:lnTo>
                  <a:lnTo>
                    <a:pt x="181" y="10"/>
                  </a:lnTo>
                  <a:lnTo>
                    <a:pt x="181" y="10"/>
                  </a:lnTo>
                  <a:lnTo>
                    <a:pt x="181" y="10"/>
                  </a:lnTo>
                  <a:lnTo>
                    <a:pt x="182" y="10"/>
                  </a:lnTo>
                  <a:lnTo>
                    <a:pt x="184" y="10"/>
                  </a:lnTo>
                  <a:lnTo>
                    <a:pt x="184" y="8"/>
                  </a:lnTo>
                  <a:lnTo>
                    <a:pt x="184" y="8"/>
                  </a:lnTo>
                  <a:lnTo>
                    <a:pt x="184" y="8"/>
                  </a:lnTo>
                  <a:lnTo>
                    <a:pt x="186" y="8"/>
                  </a:lnTo>
                  <a:lnTo>
                    <a:pt x="184" y="8"/>
                  </a:lnTo>
                  <a:lnTo>
                    <a:pt x="184" y="8"/>
                  </a:lnTo>
                  <a:lnTo>
                    <a:pt x="184" y="8"/>
                  </a:lnTo>
                  <a:lnTo>
                    <a:pt x="182" y="8"/>
                  </a:lnTo>
                  <a:lnTo>
                    <a:pt x="181" y="8"/>
                  </a:lnTo>
                  <a:lnTo>
                    <a:pt x="181" y="10"/>
                  </a:lnTo>
                  <a:lnTo>
                    <a:pt x="179" y="8"/>
                  </a:lnTo>
                  <a:lnTo>
                    <a:pt x="177" y="10"/>
                  </a:lnTo>
                  <a:lnTo>
                    <a:pt x="177" y="10"/>
                  </a:lnTo>
                  <a:lnTo>
                    <a:pt x="179" y="10"/>
                  </a:lnTo>
                  <a:lnTo>
                    <a:pt x="179" y="10"/>
                  </a:lnTo>
                  <a:close/>
                  <a:moveTo>
                    <a:pt x="120" y="45"/>
                  </a:moveTo>
                  <a:lnTo>
                    <a:pt x="122" y="45"/>
                  </a:lnTo>
                  <a:lnTo>
                    <a:pt x="122" y="45"/>
                  </a:lnTo>
                  <a:lnTo>
                    <a:pt x="123" y="45"/>
                  </a:lnTo>
                  <a:lnTo>
                    <a:pt x="123" y="45"/>
                  </a:lnTo>
                  <a:lnTo>
                    <a:pt x="127" y="45"/>
                  </a:lnTo>
                  <a:lnTo>
                    <a:pt x="127" y="43"/>
                  </a:lnTo>
                  <a:lnTo>
                    <a:pt x="129" y="43"/>
                  </a:lnTo>
                  <a:lnTo>
                    <a:pt x="129" y="43"/>
                  </a:lnTo>
                  <a:lnTo>
                    <a:pt x="129" y="43"/>
                  </a:lnTo>
                  <a:lnTo>
                    <a:pt x="131" y="43"/>
                  </a:lnTo>
                  <a:lnTo>
                    <a:pt x="131" y="41"/>
                  </a:lnTo>
                  <a:lnTo>
                    <a:pt x="129" y="41"/>
                  </a:lnTo>
                  <a:lnTo>
                    <a:pt x="127" y="43"/>
                  </a:lnTo>
                  <a:lnTo>
                    <a:pt x="127" y="43"/>
                  </a:lnTo>
                  <a:lnTo>
                    <a:pt x="125" y="43"/>
                  </a:lnTo>
                  <a:lnTo>
                    <a:pt x="122" y="43"/>
                  </a:lnTo>
                  <a:lnTo>
                    <a:pt x="120" y="43"/>
                  </a:lnTo>
                  <a:lnTo>
                    <a:pt x="118" y="45"/>
                  </a:lnTo>
                  <a:lnTo>
                    <a:pt x="118" y="45"/>
                  </a:lnTo>
                  <a:lnTo>
                    <a:pt x="120" y="45"/>
                  </a:lnTo>
                  <a:close/>
                  <a:moveTo>
                    <a:pt x="392" y="60"/>
                  </a:moveTo>
                  <a:lnTo>
                    <a:pt x="390" y="58"/>
                  </a:lnTo>
                  <a:lnTo>
                    <a:pt x="390" y="58"/>
                  </a:lnTo>
                  <a:lnTo>
                    <a:pt x="390" y="60"/>
                  </a:lnTo>
                  <a:lnTo>
                    <a:pt x="390" y="62"/>
                  </a:lnTo>
                  <a:lnTo>
                    <a:pt x="388" y="62"/>
                  </a:lnTo>
                  <a:lnTo>
                    <a:pt x="386" y="62"/>
                  </a:lnTo>
                  <a:lnTo>
                    <a:pt x="386" y="64"/>
                  </a:lnTo>
                  <a:lnTo>
                    <a:pt x="388" y="64"/>
                  </a:lnTo>
                  <a:lnTo>
                    <a:pt x="388" y="66"/>
                  </a:lnTo>
                  <a:lnTo>
                    <a:pt x="386" y="66"/>
                  </a:lnTo>
                  <a:lnTo>
                    <a:pt x="384" y="68"/>
                  </a:lnTo>
                  <a:lnTo>
                    <a:pt x="381" y="68"/>
                  </a:lnTo>
                  <a:lnTo>
                    <a:pt x="381" y="68"/>
                  </a:lnTo>
                  <a:lnTo>
                    <a:pt x="377" y="68"/>
                  </a:lnTo>
                  <a:lnTo>
                    <a:pt x="375" y="66"/>
                  </a:lnTo>
                  <a:lnTo>
                    <a:pt x="375" y="64"/>
                  </a:lnTo>
                  <a:lnTo>
                    <a:pt x="375" y="60"/>
                  </a:lnTo>
                  <a:lnTo>
                    <a:pt x="375" y="56"/>
                  </a:lnTo>
                  <a:lnTo>
                    <a:pt x="377" y="52"/>
                  </a:lnTo>
                  <a:lnTo>
                    <a:pt x="377" y="46"/>
                  </a:lnTo>
                  <a:lnTo>
                    <a:pt x="373" y="41"/>
                  </a:lnTo>
                  <a:lnTo>
                    <a:pt x="371" y="35"/>
                  </a:lnTo>
                  <a:lnTo>
                    <a:pt x="371" y="31"/>
                  </a:lnTo>
                  <a:lnTo>
                    <a:pt x="371" y="29"/>
                  </a:lnTo>
                  <a:lnTo>
                    <a:pt x="369" y="27"/>
                  </a:lnTo>
                  <a:lnTo>
                    <a:pt x="367" y="27"/>
                  </a:lnTo>
                  <a:lnTo>
                    <a:pt x="365" y="25"/>
                  </a:lnTo>
                  <a:lnTo>
                    <a:pt x="360" y="25"/>
                  </a:lnTo>
                  <a:lnTo>
                    <a:pt x="354" y="25"/>
                  </a:lnTo>
                  <a:lnTo>
                    <a:pt x="348" y="25"/>
                  </a:lnTo>
                  <a:lnTo>
                    <a:pt x="344" y="27"/>
                  </a:lnTo>
                  <a:lnTo>
                    <a:pt x="343" y="29"/>
                  </a:lnTo>
                  <a:lnTo>
                    <a:pt x="339" y="33"/>
                  </a:lnTo>
                  <a:lnTo>
                    <a:pt x="337" y="37"/>
                  </a:lnTo>
                  <a:lnTo>
                    <a:pt x="337" y="41"/>
                  </a:lnTo>
                  <a:lnTo>
                    <a:pt x="339" y="43"/>
                  </a:lnTo>
                  <a:lnTo>
                    <a:pt x="339" y="43"/>
                  </a:lnTo>
                  <a:lnTo>
                    <a:pt x="339" y="45"/>
                  </a:lnTo>
                  <a:lnTo>
                    <a:pt x="337" y="46"/>
                  </a:lnTo>
                  <a:lnTo>
                    <a:pt x="337" y="50"/>
                  </a:lnTo>
                  <a:lnTo>
                    <a:pt x="337" y="50"/>
                  </a:lnTo>
                  <a:lnTo>
                    <a:pt x="335" y="52"/>
                  </a:lnTo>
                  <a:lnTo>
                    <a:pt x="333" y="54"/>
                  </a:lnTo>
                  <a:lnTo>
                    <a:pt x="331" y="56"/>
                  </a:lnTo>
                  <a:lnTo>
                    <a:pt x="331" y="56"/>
                  </a:lnTo>
                  <a:lnTo>
                    <a:pt x="331" y="54"/>
                  </a:lnTo>
                  <a:lnTo>
                    <a:pt x="333" y="45"/>
                  </a:lnTo>
                  <a:lnTo>
                    <a:pt x="333" y="41"/>
                  </a:lnTo>
                  <a:lnTo>
                    <a:pt x="335" y="37"/>
                  </a:lnTo>
                  <a:lnTo>
                    <a:pt x="335" y="35"/>
                  </a:lnTo>
                  <a:lnTo>
                    <a:pt x="331" y="27"/>
                  </a:lnTo>
                  <a:lnTo>
                    <a:pt x="329" y="25"/>
                  </a:lnTo>
                  <a:lnTo>
                    <a:pt x="329" y="25"/>
                  </a:lnTo>
                  <a:lnTo>
                    <a:pt x="325" y="25"/>
                  </a:lnTo>
                  <a:lnTo>
                    <a:pt x="323" y="23"/>
                  </a:lnTo>
                  <a:lnTo>
                    <a:pt x="323" y="23"/>
                  </a:lnTo>
                  <a:lnTo>
                    <a:pt x="323" y="23"/>
                  </a:lnTo>
                  <a:lnTo>
                    <a:pt x="322" y="23"/>
                  </a:lnTo>
                  <a:lnTo>
                    <a:pt x="318" y="23"/>
                  </a:lnTo>
                  <a:lnTo>
                    <a:pt x="316" y="23"/>
                  </a:lnTo>
                  <a:lnTo>
                    <a:pt x="314" y="22"/>
                  </a:lnTo>
                  <a:lnTo>
                    <a:pt x="312" y="20"/>
                  </a:lnTo>
                  <a:lnTo>
                    <a:pt x="310" y="20"/>
                  </a:lnTo>
                  <a:lnTo>
                    <a:pt x="308" y="22"/>
                  </a:lnTo>
                  <a:lnTo>
                    <a:pt x="306" y="22"/>
                  </a:lnTo>
                  <a:lnTo>
                    <a:pt x="304" y="25"/>
                  </a:lnTo>
                  <a:lnTo>
                    <a:pt x="303" y="25"/>
                  </a:lnTo>
                  <a:lnTo>
                    <a:pt x="301" y="25"/>
                  </a:lnTo>
                  <a:lnTo>
                    <a:pt x="301" y="27"/>
                  </a:lnTo>
                  <a:lnTo>
                    <a:pt x="301" y="27"/>
                  </a:lnTo>
                  <a:lnTo>
                    <a:pt x="299" y="29"/>
                  </a:lnTo>
                  <a:lnTo>
                    <a:pt x="297" y="31"/>
                  </a:lnTo>
                  <a:lnTo>
                    <a:pt x="295" y="33"/>
                  </a:lnTo>
                  <a:lnTo>
                    <a:pt x="291" y="35"/>
                  </a:lnTo>
                  <a:lnTo>
                    <a:pt x="291" y="35"/>
                  </a:lnTo>
                  <a:lnTo>
                    <a:pt x="289" y="35"/>
                  </a:lnTo>
                  <a:lnTo>
                    <a:pt x="285" y="31"/>
                  </a:lnTo>
                  <a:lnTo>
                    <a:pt x="285" y="31"/>
                  </a:lnTo>
                  <a:lnTo>
                    <a:pt x="285" y="31"/>
                  </a:lnTo>
                  <a:lnTo>
                    <a:pt x="283" y="31"/>
                  </a:lnTo>
                  <a:lnTo>
                    <a:pt x="283" y="31"/>
                  </a:lnTo>
                  <a:lnTo>
                    <a:pt x="282" y="29"/>
                  </a:lnTo>
                  <a:lnTo>
                    <a:pt x="280" y="25"/>
                  </a:lnTo>
                  <a:lnTo>
                    <a:pt x="276" y="20"/>
                  </a:lnTo>
                  <a:lnTo>
                    <a:pt x="276" y="20"/>
                  </a:lnTo>
                  <a:lnTo>
                    <a:pt x="274" y="20"/>
                  </a:lnTo>
                  <a:lnTo>
                    <a:pt x="274" y="16"/>
                  </a:lnTo>
                  <a:lnTo>
                    <a:pt x="274" y="12"/>
                  </a:lnTo>
                  <a:lnTo>
                    <a:pt x="272" y="6"/>
                  </a:lnTo>
                  <a:lnTo>
                    <a:pt x="266" y="4"/>
                  </a:lnTo>
                  <a:lnTo>
                    <a:pt x="263" y="4"/>
                  </a:lnTo>
                  <a:lnTo>
                    <a:pt x="257" y="4"/>
                  </a:lnTo>
                  <a:lnTo>
                    <a:pt x="255" y="2"/>
                  </a:lnTo>
                  <a:lnTo>
                    <a:pt x="253" y="2"/>
                  </a:lnTo>
                  <a:lnTo>
                    <a:pt x="251" y="4"/>
                  </a:lnTo>
                  <a:lnTo>
                    <a:pt x="251" y="4"/>
                  </a:lnTo>
                  <a:lnTo>
                    <a:pt x="251" y="2"/>
                  </a:lnTo>
                  <a:lnTo>
                    <a:pt x="249" y="2"/>
                  </a:lnTo>
                  <a:lnTo>
                    <a:pt x="249" y="0"/>
                  </a:lnTo>
                  <a:lnTo>
                    <a:pt x="243" y="0"/>
                  </a:lnTo>
                  <a:lnTo>
                    <a:pt x="242" y="2"/>
                  </a:lnTo>
                  <a:lnTo>
                    <a:pt x="232" y="6"/>
                  </a:lnTo>
                  <a:lnTo>
                    <a:pt x="230" y="6"/>
                  </a:lnTo>
                  <a:lnTo>
                    <a:pt x="228" y="6"/>
                  </a:lnTo>
                  <a:lnTo>
                    <a:pt x="226" y="8"/>
                  </a:lnTo>
                  <a:lnTo>
                    <a:pt x="224" y="8"/>
                  </a:lnTo>
                  <a:lnTo>
                    <a:pt x="224" y="8"/>
                  </a:lnTo>
                  <a:lnTo>
                    <a:pt x="222" y="8"/>
                  </a:lnTo>
                  <a:lnTo>
                    <a:pt x="222" y="10"/>
                  </a:lnTo>
                  <a:lnTo>
                    <a:pt x="221" y="12"/>
                  </a:lnTo>
                  <a:lnTo>
                    <a:pt x="219" y="16"/>
                  </a:lnTo>
                  <a:lnTo>
                    <a:pt x="219" y="18"/>
                  </a:lnTo>
                  <a:lnTo>
                    <a:pt x="221" y="20"/>
                  </a:lnTo>
                  <a:lnTo>
                    <a:pt x="221" y="20"/>
                  </a:lnTo>
                  <a:lnTo>
                    <a:pt x="222" y="22"/>
                  </a:lnTo>
                  <a:lnTo>
                    <a:pt x="224" y="23"/>
                  </a:lnTo>
                  <a:lnTo>
                    <a:pt x="226" y="25"/>
                  </a:lnTo>
                  <a:lnTo>
                    <a:pt x="228" y="27"/>
                  </a:lnTo>
                  <a:lnTo>
                    <a:pt x="232" y="31"/>
                  </a:lnTo>
                  <a:lnTo>
                    <a:pt x="232" y="33"/>
                  </a:lnTo>
                  <a:lnTo>
                    <a:pt x="240" y="39"/>
                  </a:lnTo>
                  <a:lnTo>
                    <a:pt x="247" y="43"/>
                  </a:lnTo>
                  <a:lnTo>
                    <a:pt x="249" y="45"/>
                  </a:lnTo>
                  <a:lnTo>
                    <a:pt x="249" y="46"/>
                  </a:lnTo>
                  <a:lnTo>
                    <a:pt x="253" y="46"/>
                  </a:lnTo>
                  <a:lnTo>
                    <a:pt x="253" y="46"/>
                  </a:lnTo>
                  <a:lnTo>
                    <a:pt x="259" y="45"/>
                  </a:lnTo>
                  <a:lnTo>
                    <a:pt x="261" y="45"/>
                  </a:lnTo>
                  <a:lnTo>
                    <a:pt x="263" y="45"/>
                  </a:lnTo>
                  <a:lnTo>
                    <a:pt x="266" y="48"/>
                  </a:lnTo>
                  <a:lnTo>
                    <a:pt x="268" y="50"/>
                  </a:lnTo>
                  <a:lnTo>
                    <a:pt x="268" y="48"/>
                  </a:lnTo>
                  <a:lnTo>
                    <a:pt x="270" y="48"/>
                  </a:lnTo>
                  <a:lnTo>
                    <a:pt x="270" y="52"/>
                  </a:lnTo>
                  <a:lnTo>
                    <a:pt x="276" y="56"/>
                  </a:lnTo>
                  <a:lnTo>
                    <a:pt x="278" y="60"/>
                  </a:lnTo>
                  <a:lnTo>
                    <a:pt x="280" y="58"/>
                  </a:lnTo>
                  <a:lnTo>
                    <a:pt x="280" y="58"/>
                  </a:lnTo>
                  <a:lnTo>
                    <a:pt x="280" y="56"/>
                  </a:lnTo>
                  <a:lnTo>
                    <a:pt x="282" y="56"/>
                  </a:lnTo>
                  <a:lnTo>
                    <a:pt x="282" y="56"/>
                  </a:lnTo>
                  <a:lnTo>
                    <a:pt x="283" y="58"/>
                  </a:lnTo>
                  <a:lnTo>
                    <a:pt x="283" y="58"/>
                  </a:lnTo>
                  <a:lnTo>
                    <a:pt x="285" y="60"/>
                  </a:lnTo>
                  <a:lnTo>
                    <a:pt x="287" y="62"/>
                  </a:lnTo>
                  <a:lnTo>
                    <a:pt x="287" y="64"/>
                  </a:lnTo>
                  <a:lnTo>
                    <a:pt x="287" y="66"/>
                  </a:lnTo>
                  <a:lnTo>
                    <a:pt x="287" y="68"/>
                  </a:lnTo>
                  <a:lnTo>
                    <a:pt x="285" y="68"/>
                  </a:lnTo>
                  <a:lnTo>
                    <a:pt x="282" y="69"/>
                  </a:lnTo>
                  <a:lnTo>
                    <a:pt x="276" y="69"/>
                  </a:lnTo>
                  <a:lnTo>
                    <a:pt x="276" y="69"/>
                  </a:lnTo>
                  <a:lnTo>
                    <a:pt x="274" y="68"/>
                  </a:lnTo>
                  <a:lnTo>
                    <a:pt x="272" y="68"/>
                  </a:lnTo>
                  <a:lnTo>
                    <a:pt x="268" y="68"/>
                  </a:lnTo>
                  <a:lnTo>
                    <a:pt x="263" y="69"/>
                  </a:lnTo>
                  <a:lnTo>
                    <a:pt x="263" y="69"/>
                  </a:lnTo>
                  <a:lnTo>
                    <a:pt x="261" y="69"/>
                  </a:lnTo>
                  <a:lnTo>
                    <a:pt x="261" y="69"/>
                  </a:lnTo>
                  <a:lnTo>
                    <a:pt x="261" y="69"/>
                  </a:lnTo>
                  <a:lnTo>
                    <a:pt x="261" y="71"/>
                  </a:lnTo>
                  <a:lnTo>
                    <a:pt x="259" y="71"/>
                  </a:lnTo>
                  <a:lnTo>
                    <a:pt x="259" y="71"/>
                  </a:lnTo>
                  <a:lnTo>
                    <a:pt x="257" y="73"/>
                  </a:lnTo>
                  <a:lnTo>
                    <a:pt x="253" y="77"/>
                  </a:lnTo>
                  <a:lnTo>
                    <a:pt x="249" y="79"/>
                  </a:lnTo>
                  <a:lnTo>
                    <a:pt x="247" y="79"/>
                  </a:lnTo>
                  <a:lnTo>
                    <a:pt x="245" y="77"/>
                  </a:lnTo>
                  <a:lnTo>
                    <a:pt x="243" y="77"/>
                  </a:lnTo>
                  <a:lnTo>
                    <a:pt x="242" y="77"/>
                  </a:lnTo>
                  <a:lnTo>
                    <a:pt x="242" y="77"/>
                  </a:lnTo>
                  <a:lnTo>
                    <a:pt x="242" y="75"/>
                  </a:lnTo>
                  <a:lnTo>
                    <a:pt x="242" y="75"/>
                  </a:lnTo>
                  <a:lnTo>
                    <a:pt x="242" y="73"/>
                  </a:lnTo>
                  <a:lnTo>
                    <a:pt x="240" y="73"/>
                  </a:lnTo>
                  <a:lnTo>
                    <a:pt x="232" y="77"/>
                  </a:lnTo>
                  <a:lnTo>
                    <a:pt x="230" y="77"/>
                  </a:lnTo>
                  <a:lnTo>
                    <a:pt x="228" y="75"/>
                  </a:lnTo>
                  <a:lnTo>
                    <a:pt x="228" y="73"/>
                  </a:lnTo>
                  <a:lnTo>
                    <a:pt x="226" y="69"/>
                  </a:lnTo>
                  <a:lnTo>
                    <a:pt x="224" y="68"/>
                  </a:lnTo>
                  <a:lnTo>
                    <a:pt x="226" y="68"/>
                  </a:lnTo>
                  <a:lnTo>
                    <a:pt x="226" y="68"/>
                  </a:lnTo>
                  <a:lnTo>
                    <a:pt x="228" y="68"/>
                  </a:lnTo>
                  <a:lnTo>
                    <a:pt x="228" y="68"/>
                  </a:lnTo>
                  <a:lnTo>
                    <a:pt x="228" y="66"/>
                  </a:lnTo>
                  <a:lnTo>
                    <a:pt x="228" y="66"/>
                  </a:lnTo>
                  <a:lnTo>
                    <a:pt x="228" y="66"/>
                  </a:lnTo>
                  <a:lnTo>
                    <a:pt x="226" y="66"/>
                  </a:lnTo>
                  <a:lnTo>
                    <a:pt x="226" y="66"/>
                  </a:lnTo>
                  <a:lnTo>
                    <a:pt x="226" y="64"/>
                  </a:lnTo>
                  <a:lnTo>
                    <a:pt x="226" y="64"/>
                  </a:lnTo>
                  <a:lnTo>
                    <a:pt x="226" y="64"/>
                  </a:lnTo>
                  <a:lnTo>
                    <a:pt x="226" y="62"/>
                  </a:lnTo>
                  <a:lnTo>
                    <a:pt x="224" y="62"/>
                  </a:lnTo>
                  <a:lnTo>
                    <a:pt x="224" y="60"/>
                  </a:lnTo>
                  <a:lnTo>
                    <a:pt x="222" y="60"/>
                  </a:lnTo>
                  <a:lnTo>
                    <a:pt x="222" y="60"/>
                  </a:lnTo>
                  <a:lnTo>
                    <a:pt x="224" y="58"/>
                  </a:lnTo>
                  <a:lnTo>
                    <a:pt x="222" y="58"/>
                  </a:lnTo>
                  <a:lnTo>
                    <a:pt x="221" y="58"/>
                  </a:lnTo>
                  <a:lnTo>
                    <a:pt x="219" y="60"/>
                  </a:lnTo>
                  <a:lnTo>
                    <a:pt x="219" y="60"/>
                  </a:lnTo>
                  <a:lnTo>
                    <a:pt x="213" y="56"/>
                  </a:lnTo>
                  <a:lnTo>
                    <a:pt x="211" y="56"/>
                  </a:lnTo>
                  <a:lnTo>
                    <a:pt x="211" y="54"/>
                  </a:lnTo>
                  <a:lnTo>
                    <a:pt x="209" y="45"/>
                  </a:lnTo>
                  <a:lnTo>
                    <a:pt x="209" y="43"/>
                  </a:lnTo>
                  <a:lnTo>
                    <a:pt x="207" y="43"/>
                  </a:lnTo>
                  <a:lnTo>
                    <a:pt x="207" y="45"/>
                  </a:lnTo>
                  <a:lnTo>
                    <a:pt x="207" y="50"/>
                  </a:lnTo>
                  <a:lnTo>
                    <a:pt x="205" y="52"/>
                  </a:lnTo>
                  <a:lnTo>
                    <a:pt x="203" y="48"/>
                  </a:lnTo>
                  <a:lnTo>
                    <a:pt x="203" y="41"/>
                  </a:lnTo>
                  <a:lnTo>
                    <a:pt x="202" y="39"/>
                  </a:lnTo>
                  <a:lnTo>
                    <a:pt x="200" y="41"/>
                  </a:lnTo>
                  <a:lnTo>
                    <a:pt x="198" y="41"/>
                  </a:lnTo>
                  <a:lnTo>
                    <a:pt x="192" y="41"/>
                  </a:lnTo>
                  <a:lnTo>
                    <a:pt x="190" y="41"/>
                  </a:lnTo>
                  <a:lnTo>
                    <a:pt x="188" y="39"/>
                  </a:lnTo>
                  <a:lnTo>
                    <a:pt x="188" y="41"/>
                  </a:lnTo>
                  <a:lnTo>
                    <a:pt x="188" y="43"/>
                  </a:lnTo>
                  <a:lnTo>
                    <a:pt x="188" y="45"/>
                  </a:lnTo>
                  <a:lnTo>
                    <a:pt x="186" y="45"/>
                  </a:lnTo>
                  <a:lnTo>
                    <a:pt x="186" y="46"/>
                  </a:lnTo>
                  <a:lnTo>
                    <a:pt x="186" y="48"/>
                  </a:lnTo>
                  <a:lnTo>
                    <a:pt x="177" y="45"/>
                  </a:lnTo>
                  <a:lnTo>
                    <a:pt x="173" y="41"/>
                  </a:lnTo>
                  <a:lnTo>
                    <a:pt x="169" y="39"/>
                  </a:lnTo>
                  <a:lnTo>
                    <a:pt x="169" y="39"/>
                  </a:lnTo>
                  <a:lnTo>
                    <a:pt x="167" y="37"/>
                  </a:lnTo>
                  <a:lnTo>
                    <a:pt x="163" y="37"/>
                  </a:lnTo>
                  <a:lnTo>
                    <a:pt x="162" y="37"/>
                  </a:lnTo>
                  <a:lnTo>
                    <a:pt x="160" y="33"/>
                  </a:lnTo>
                  <a:lnTo>
                    <a:pt x="156" y="35"/>
                  </a:lnTo>
                  <a:lnTo>
                    <a:pt x="152" y="35"/>
                  </a:lnTo>
                  <a:lnTo>
                    <a:pt x="150" y="37"/>
                  </a:lnTo>
                  <a:lnTo>
                    <a:pt x="150" y="39"/>
                  </a:lnTo>
                  <a:lnTo>
                    <a:pt x="146" y="41"/>
                  </a:lnTo>
                  <a:lnTo>
                    <a:pt x="141" y="46"/>
                  </a:lnTo>
                  <a:lnTo>
                    <a:pt x="135" y="50"/>
                  </a:lnTo>
                  <a:lnTo>
                    <a:pt x="123" y="54"/>
                  </a:lnTo>
                  <a:lnTo>
                    <a:pt x="122" y="54"/>
                  </a:lnTo>
                  <a:lnTo>
                    <a:pt x="120" y="54"/>
                  </a:lnTo>
                  <a:lnTo>
                    <a:pt x="120" y="54"/>
                  </a:lnTo>
                  <a:lnTo>
                    <a:pt x="118" y="52"/>
                  </a:lnTo>
                  <a:lnTo>
                    <a:pt x="118" y="56"/>
                  </a:lnTo>
                  <a:lnTo>
                    <a:pt x="116" y="60"/>
                  </a:lnTo>
                  <a:lnTo>
                    <a:pt x="112" y="60"/>
                  </a:lnTo>
                  <a:lnTo>
                    <a:pt x="106" y="69"/>
                  </a:lnTo>
                  <a:lnTo>
                    <a:pt x="110" y="71"/>
                  </a:lnTo>
                  <a:lnTo>
                    <a:pt x="110" y="75"/>
                  </a:lnTo>
                  <a:lnTo>
                    <a:pt x="108" y="79"/>
                  </a:lnTo>
                  <a:lnTo>
                    <a:pt x="110" y="79"/>
                  </a:lnTo>
                  <a:lnTo>
                    <a:pt x="112" y="79"/>
                  </a:lnTo>
                  <a:lnTo>
                    <a:pt x="112" y="81"/>
                  </a:lnTo>
                  <a:lnTo>
                    <a:pt x="114" y="81"/>
                  </a:lnTo>
                  <a:lnTo>
                    <a:pt x="114" y="83"/>
                  </a:lnTo>
                  <a:lnTo>
                    <a:pt x="114" y="83"/>
                  </a:lnTo>
                  <a:lnTo>
                    <a:pt x="114" y="83"/>
                  </a:lnTo>
                  <a:lnTo>
                    <a:pt x="116" y="85"/>
                  </a:lnTo>
                  <a:lnTo>
                    <a:pt x="116" y="87"/>
                  </a:lnTo>
                  <a:lnTo>
                    <a:pt x="114" y="89"/>
                  </a:lnTo>
                  <a:lnTo>
                    <a:pt x="110" y="89"/>
                  </a:lnTo>
                  <a:lnTo>
                    <a:pt x="108" y="92"/>
                  </a:lnTo>
                  <a:lnTo>
                    <a:pt x="104" y="94"/>
                  </a:lnTo>
                  <a:lnTo>
                    <a:pt x="104" y="96"/>
                  </a:lnTo>
                  <a:lnTo>
                    <a:pt x="106" y="98"/>
                  </a:lnTo>
                  <a:lnTo>
                    <a:pt x="106" y="100"/>
                  </a:lnTo>
                  <a:lnTo>
                    <a:pt x="104" y="104"/>
                  </a:lnTo>
                  <a:lnTo>
                    <a:pt x="104" y="106"/>
                  </a:lnTo>
                  <a:lnTo>
                    <a:pt x="106" y="108"/>
                  </a:lnTo>
                  <a:lnTo>
                    <a:pt x="108" y="110"/>
                  </a:lnTo>
                  <a:lnTo>
                    <a:pt x="108" y="112"/>
                  </a:lnTo>
                  <a:lnTo>
                    <a:pt x="110" y="112"/>
                  </a:lnTo>
                  <a:lnTo>
                    <a:pt x="114" y="113"/>
                  </a:lnTo>
                  <a:lnTo>
                    <a:pt x="116" y="115"/>
                  </a:lnTo>
                  <a:lnTo>
                    <a:pt x="118" y="115"/>
                  </a:lnTo>
                  <a:lnTo>
                    <a:pt x="125" y="117"/>
                  </a:lnTo>
                  <a:lnTo>
                    <a:pt x="127" y="117"/>
                  </a:lnTo>
                  <a:lnTo>
                    <a:pt x="131" y="117"/>
                  </a:lnTo>
                  <a:lnTo>
                    <a:pt x="133" y="117"/>
                  </a:lnTo>
                  <a:lnTo>
                    <a:pt x="135" y="119"/>
                  </a:lnTo>
                  <a:lnTo>
                    <a:pt x="137" y="123"/>
                  </a:lnTo>
                  <a:lnTo>
                    <a:pt x="144" y="121"/>
                  </a:lnTo>
                  <a:lnTo>
                    <a:pt x="152" y="121"/>
                  </a:lnTo>
                  <a:lnTo>
                    <a:pt x="152" y="119"/>
                  </a:lnTo>
                  <a:lnTo>
                    <a:pt x="154" y="117"/>
                  </a:lnTo>
                  <a:lnTo>
                    <a:pt x="156" y="113"/>
                  </a:lnTo>
                  <a:lnTo>
                    <a:pt x="160" y="113"/>
                  </a:lnTo>
                  <a:lnTo>
                    <a:pt x="163" y="113"/>
                  </a:lnTo>
                  <a:lnTo>
                    <a:pt x="169" y="115"/>
                  </a:lnTo>
                  <a:lnTo>
                    <a:pt x="171" y="115"/>
                  </a:lnTo>
                  <a:lnTo>
                    <a:pt x="175" y="117"/>
                  </a:lnTo>
                  <a:lnTo>
                    <a:pt x="182" y="115"/>
                  </a:lnTo>
                  <a:lnTo>
                    <a:pt x="192" y="113"/>
                  </a:lnTo>
                  <a:lnTo>
                    <a:pt x="198" y="112"/>
                  </a:lnTo>
                  <a:lnTo>
                    <a:pt x="202" y="110"/>
                  </a:lnTo>
                  <a:lnTo>
                    <a:pt x="215" y="102"/>
                  </a:lnTo>
                  <a:lnTo>
                    <a:pt x="219" y="100"/>
                  </a:lnTo>
                  <a:lnTo>
                    <a:pt x="221" y="100"/>
                  </a:lnTo>
                  <a:lnTo>
                    <a:pt x="221" y="100"/>
                  </a:lnTo>
                  <a:lnTo>
                    <a:pt x="222" y="98"/>
                  </a:lnTo>
                  <a:lnTo>
                    <a:pt x="224" y="100"/>
                  </a:lnTo>
                  <a:lnTo>
                    <a:pt x="224" y="100"/>
                  </a:lnTo>
                  <a:lnTo>
                    <a:pt x="226" y="102"/>
                  </a:lnTo>
                  <a:lnTo>
                    <a:pt x="226" y="102"/>
                  </a:lnTo>
                  <a:lnTo>
                    <a:pt x="228" y="102"/>
                  </a:lnTo>
                  <a:lnTo>
                    <a:pt x="230" y="102"/>
                  </a:lnTo>
                  <a:lnTo>
                    <a:pt x="230" y="100"/>
                  </a:lnTo>
                  <a:lnTo>
                    <a:pt x="232" y="100"/>
                  </a:lnTo>
                  <a:lnTo>
                    <a:pt x="232" y="100"/>
                  </a:lnTo>
                  <a:lnTo>
                    <a:pt x="234" y="98"/>
                  </a:lnTo>
                  <a:lnTo>
                    <a:pt x="234" y="98"/>
                  </a:lnTo>
                  <a:lnTo>
                    <a:pt x="236" y="100"/>
                  </a:lnTo>
                  <a:lnTo>
                    <a:pt x="236" y="102"/>
                  </a:lnTo>
                  <a:lnTo>
                    <a:pt x="236" y="102"/>
                  </a:lnTo>
                  <a:lnTo>
                    <a:pt x="238" y="102"/>
                  </a:lnTo>
                  <a:lnTo>
                    <a:pt x="238" y="102"/>
                  </a:lnTo>
                  <a:lnTo>
                    <a:pt x="240" y="102"/>
                  </a:lnTo>
                  <a:lnTo>
                    <a:pt x="242" y="102"/>
                  </a:lnTo>
                  <a:lnTo>
                    <a:pt x="253" y="96"/>
                  </a:lnTo>
                  <a:lnTo>
                    <a:pt x="255" y="94"/>
                  </a:lnTo>
                  <a:lnTo>
                    <a:pt x="255" y="94"/>
                  </a:lnTo>
                  <a:lnTo>
                    <a:pt x="257" y="92"/>
                  </a:lnTo>
                  <a:lnTo>
                    <a:pt x="257" y="92"/>
                  </a:lnTo>
                  <a:lnTo>
                    <a:pt x="257" y="92"/>
                  </a:lnTo>
                  <a:lnTo>
                    <a:pt x="259" y="92"/>
                  </a:lnTo>
                  <a:lnTo>
                    <a:pt x="259" y="92"/>
                  </a:lnTo>
                  <a:lnTo>
                    <a:pt x="263" y="92"/>
                  </a:lnTo>
                  <a:lnTo>
                    <a:pt x="263" y="90"/>
                  </a:lnTo>
                  <a:lnTo>
                    <a:pt x="264" y="92"/>
                  </a:lnTo>
                  <a:lnTo>
                    <a:pt x="268" y="94"/>
                  </a:lnTo>
                  <a:lnTo>
                    <a:pt x="270" y="94"/>
                  </a:lnTo>
                  <a:lnTo>
                    <a:pt x="272" y="94"/>
                  </a:lnTo>
                  <a:lnTo>
                    <a:pt x="285" y="83"/>
                  </a:lnTo>
                  <a:lnTo>
                    <a:pt x="287" y="83"/>
                  </a:lnTo>
                  <a:lnTo>
                    <a:pt x="287" y="81"/>
                  </a:lnTo>
                  <a:lnTo>
                    <a:pt x="289" y="81"/>
                  </a:lnTo>
                  <a:lnTo>
                    <a:pt x="291" y="77"/>
                  </a:lnTo>
                  <a:lnTo>
                    <a:pt x="293" y="73"/>
                  </a:lnTo>
                  <a:lnTo>
                    <a:pt x="295" y="73"/>
                  </a:lnTo>
                  <a:lnTo>
                    <a:pt x="297" y="71"/>
                  </a:lnTo>
                  <a:lnTo>
                    <a:pt x="301" y="71"/>
                  </a:lnTo>
                  <a:lnTo>
                    <a:pt x="301" y="69"/>
                  </a:lnTo>
                  <a:lnTo>
                    <a:pt x="301" y="64"/>
                  </a:lnTo>
                  <a:lnTo>
                    <a:pt x="301" y="62"/>
                  </a:lnTo>
                  <a:lnTo>
                    <a:pt x="303" y="60"/>
                  </a:lnTo>
                  <a:lnTo>
                    <a:pt x="303" y="62"/>
                  </a:lnTo>
                  <a:lnTo>
                    <a:pt x="303" y="64"/>
                  </a:lnTo>
                  <a:lnTo>
                    <a:pt x="304" y="66"/>
                  </a:lnTo>
                  <a:lnTo>
                    <a:pt x="304" y="68"/>
                  </a:lnTo>
                  <a:lnTo>
                    <a:pt x="304" y="69"/>
                  </a:lnTo>
                  <a:lnTo>
                    <a:pt x="304" y="71"/>
                  </a:lnTo>
                  <a:lnTo>
                    <a:pt x="304" y="73"/>
                  </a:lnTo>
                  <a:lnTo>
                    <a:pt x="304" y="75"/>
                  </a:lnTo>
                  <a:lnTo>
                    <a:pt x="303" y="77"/>
                  </a:lnTo>
                  <a:lnTo>
                    <a:pt x="301" y="81"/>
                  </a:lnTo>
                  <a:lnTo>
                    <a:pt x="299" y="83"/>
                  </a:lnTo>
                  <a:lnTo>
                    <a:pt x="299" y="85"/>
                  </a:lnTo>
                  <a:lnTo>
                    <a:pt x="303" y="92"/>
                  </a:lnTo>
                  <a:lnTo>
                    <a:pt x="308" y="94"/>
                  </a:lnTo>
                  <a:lnTo>
                    <a:pt x="333" y="87"/>
                  </a:lnTo>
                  <a:lnTo>
                    <a:pt x="337" y="87"/>
                  </a:lnTo>
                  <a:lnTo>
                    <a:pt x="343" y="87"/>
                  </a:lnTo>
                  <a:lnTo>
                    <a:pt x="344" y="87"/>
                  </a:lnTo>
                  <a:lnTo>
                    <a:pt x="350" y="90"/>
                  </a:lnTo>
                  <a:lnTo>
                    <a:pt x="350" y="92"/>
                  </a:lnTo>
                  <a:lnTo>
                    <a:pt x="352" y="92"/>
                  </a:lnTo>
                  <a:lnTo>
                    <a:pt x="352" y="90"/>
                  </a:lnTo>
                  <a:lnTo>
                    <a:pt x="352" y="90"/>
                  </a:lnTo>
                  <a:lnTo>
                    <a:pt x="352" y="90"/>
                  </a:lnTo>
                  <a:lnTo>
                    <a:pt x="354" y="90"/>
                  </a:lnTo>
                  <a:lnTo>
                    <a:pt x="356" y="90"/>
                  </a:lnTo>
                  <a:lnTo>
                    <a:pt x="356" y="90"/>
                  </a:lnTo>
                  <a:lnTo>
                    <a:pt x="360" y="92"/>
                  </a:lnTo>
                  <a:lnTo>
                    <a:pt x="360" y="92"/>
                  </a:lnTo>
                  <a:lnTo>
                    <a:pt x="363" y="92"/>
                  </a:lnTo>
                  <a:lnTo>
                    <a:pt x="363" y="90"/>
                  </a:lnTo>
                  <a:lnTo>
                    <a:pt x="365" y="90"/>
                  </a:lnTo>
                  <a:lnTo>
                    <a:pt x="365" y="89"/>
                  </a:lnTo>
                  <a:lnTo>
                    <a:pt x="363" y="87"/>
                  </a:lnTo>
                  <a:lnTo>
                    <a:pt x="363" y="87"/>
                  </a:lnTo>
                  <a:lnTo>
                    <a:pt x="362" y="85"/>
                  </a:lnTo>
                  <a:lnTo>
                    <a:pt x="360" y="85"/>
                  </a:lnTo>
                  <a:lnTo>
                    <a:pt x="350" y="83"/>
                  </a:lnTo>
                  <a:lnTo>
                    <a:pt x="341" y="83"/>
                  </a:lnTo>
                  <a:lnTo>
                    <a:pt x="341" y="83"/>
                  </a:lnTo>
                  <a:lnTo>
                    <a:pt x="339" y="83"/>
                  </a:lnTo>
                  <a:lnTo>
                    <a:pt x="337" y="81"/>
                  </a:lnTo>
                  <a:lnTo>
                    <a:pt x="337" y="79"/>
                  </a:lnTo>
                  <a:lnTo>
                    <a:pt x="339" y="79"/>
                  </a:lnTo>
                  <a:lnTo>
                    <a:pt x="341" y="77"/>
                  </a:lnTo>
                  <a:lnTo>
                    <a:pt x="343" y="75"/>
                  </a:lnTo>
                  <a:lnTo>
                    <a:pt x="346" y="77"/>
                  </a:lnTo>
                  <a:lnTo>
                    <a:pt x="348" y="75"/>
                  </a:lnTo>
                  <a:lnTo>
                    <a:pt x="354" y="77"/>
                  </a:lnTo>
                  <a:lnTo>
                    <a:pt x="358" y="75"/>
                  </a:lnTo>
                  <a:lnTo>
                    <a:pt x="358" y="75"/>
                  </a:lnTo>
                  <a:lnTo>
                    <a:pt x="358" y="73"/>
                  </a:lnTo>
                  <a:lnTo>
                    <a:pt x="360" y="73"/>
                  </a:lnTo>
                  <a:lnTo>
                    <a:pt x="362" y="73"/>
                  </a:lnTo>
                  <a:lnTo>
                    <a:pt x="362" y="73"/>
                  </a:lnTo>
                  <a:lnTo>
                    <a:pt x="365" y="77"/>
                  </a:lnTo>
                  <a:lnTo>
                    <a:pt x="367" y="81"/>
                  </a:lnTo>
                  <a:lnTo>
                    <a:pt x="369" y="81"/>
                  </a:lnTo>
                  <a:lnTo>
                    <a:pt x="377" y="79"/>
                  </a:lnTo>
                  <a:lnTo>
                    <a:pt x="379" y="79"/>
                  </a:lnTo>
                  <a:lnTo>
                    <a:pt x="381" y="79"/>
                  </a:lnTo>
                  <a:lnTo>
                    <a:pt x="381" y="79"/>
                  </a:lnTo>
                  <a:lnTo>
                    <a:pt x="383" y="81"/>
                  </a:lnTo>
                  <a:lnTo>
                    <a:pt x="384" y="81"/>
                  </a:lnTo>
                  <a:lnTo>
                    <a:pt x="384" y="79"/>
                  </a:lnTo>
                  <a:lnTo>
                    <a:pt x="384" y="79"/>
                  </a:lnTo>
                  <a:lnTo>
                    <a:pt x="386" y="79"/>
                  </a:lnTo>
                  <a:lnTo>
                    <a:pt x="388" y="79"/>
                  </a:lnTo>
                  <a:lnTo>
                    <a:pt x="390" y="77"/>
                  </a:lnTo>
                  <a:lnTo>
                    <a:pt x="392" y="77"/>
                  </a:lnTo>
                  <a:lnTo>
                    <a:pt x="392" y="75"/>
                  </a:lnTo>
                  <a:lnTo>
                    <a:pt x="392" y="75"/>
                  </a:lnTo>
                  <a:lnTo>
                    <a:pt x="392" y="75"/>
                  </a:lnTo>
                  <a:lnTo>
                    <a:pt x="394" y="73"/>
                  </a:lnTo>
                  <a:lnTo>
                    <a:pt x="392" y="73"/>
                  </a:lnTo>
                  <a:lnTo>
                    <a:pt x="392" y="71"/>
                  </a:lnTo>
                  <a:lnTo>
                    <a:pt x="392" y="69"/>
                  </a:lnTo>
                  <a:lnTo>
                    <a:pt x="392" y="68"/>
                  </a:lnTo>
                  <a:lnTo>
                    <a:pt x="392" y="68"/>
                  </a:lnTo>
                  <a:lnTo>
                    <a:pt x="394" y="66"/>
                  </a:lnTo>
                  <a:lnTo>
                    <a:pt x="394" y="66"/>
                  </a:lnTo>
                  <a:lnTo>
                    <a:pt x="394" y="64"/>
                  </a:lnTo>
                  <a:lnTo>
                    <a:pt x="394" y="64"/>
                  </a:lnTo>
                  <a:lnTo>
                    <a:pt x="394" y="64"/>
                  </a:lnTo>
                  <a:lnTo>
                    <a:pt x="394" y="64"/>
                  </a:lnTo>
                  <a:lnTo>
                    <a:pt x="394" y="62"/>
                  </a:lnTo>
                  <a:lnTo>
                    <a:pt x="392" y="60"/>
                  </a:lnTo>
                  <a:close/>
                  <a:moveTo>
                    <a:pt x="106" y="37"/>
                  </a:moveTo>
                  <a:lnTo>
                    <a:pt x="104" y="33"/>
                  </a:lnTo>
                  <a:lnTo>
                    <a:pt x="102" y="29"/>
                  </a:lnTo>
                  <a:lnTo>
                    <a:pt x="97" y="25"/>
                  </a:lnTo>
                  <a:lnTo>
                    <a:pt x="93" y="23"/>
                  </a:lnTo>
                  <a:lnTo>
                    <a:pt x="87" y="23"/>
                  </a:lnTo>
                  <a:lnTo>
                    <a:pt x="85" y="22"/>
                  </a:lnTo>
                  <a:lnTo>
                    <a:pt x="83" y="22"/>
                  </a:lnTo>
                  <a:lnTo>
                    <a:pt x="81" y="20"/>
                  </a:lnTo>
                  <a:lnTo>
                    <a:pt x="78" y="20"/>
                  </a:lnTo>
                  <a:lnTo>
                    <a:pt x="68" y="18"/>
                  </a:lnTo>
                  <a:lnTo>
                    <a:pt x="64" y="16"/>
                  </a:lnTo>
                  <a:lnTo>
                    <a:pt x="62" y="16"/>
                  </a:lnTo>
                  <a:lnTo>
                    <a:pt x="53" y="20"/>
                  </a:lnTo>
                  <a:lnTo>
                    <a:pt x="51" y="20"/>
                  </a:lnTo>
                  <a:lnTo>
                    <a:pt x="40" y="31"/>
                  </a:lnTo>
                  <a:lnTo>
                    <a:pt x="38" y="33"/>
                  </a:lnTo>
                  <a:lnTo>
                    <a:pt x="36" y="35"/>
                  </a:lnTo>
                  <a:lnTo>
                    <a:pt x="34" y="35"/>
                  </a:lnTo>
                  <a:lnTo>
                    <a:pt x="32" y="37"/>
                  </a:lnTo>
                  <a:lnTo>
                    <a:pt x="32" y="39"/>
                  </a:lnTo>
                  <a:lnTo>
                    <a:pt x="32" y="39"/>
                  </a:lnTo>
                  <a:lnTo>
                    <a:pt x="30" y="39"/>
                  </a:lnTo>
                  <a:lnTo>
                    <a:pt x="26" y="39"/>
                  </a:lnTo>
                  <a:lnTo>
                    <a:pt x="24" y="41"/>
                  </a:lnTo>
                  <a:lnTo>
                    <a:pt x="22" y="45"/>
                  </a:lnTo>
                  <a:lnTo>
                    <a:pt x="22" y="50"/>
                  </a:lnTo>
                  <a:lnTo>
                    <a:pt x="26" y="52"/>
                  </a:lnTo>
                  <a:lnTo>
                    <a:pt x="28" y="60"/>
                  </a:lnTo>
                  <a:lnTo>
                    <a:pt x="26" y="68"/>
                  </a:lnTo>
                  <a:lnTo>
                    <a:pt x="26" y="71"/>
                  </a:lnTo>
                  <a:lnTo>
                    <a:pt x="26" y="75"/>
                  </a:lnTo>
                  <a:lnTo>
                    <a:pt x="30" y="77"/>
                  </a:lnTo>
                  <a:lnTo>
                    <a:pt x="28" y="79"/>
                  </a:lnTo>
                  <a:lnTo>
                    <a:pt x="28" y="79"/>
                  </a:lnTo>
                  <a:lnTo>
                    <a:pt x="26" y="81"/>
                  </a:lnTo>
                  <a:lnTo>
                    <a:pt x="26" y="81"/>
                  </a:lnTo>
                  <a:lnTo>
                    <a:pt x="24" y="79"/>
                  </a:lnTo>
                  <a:lnTo>
                    <a:pt x="24" y="79"/>
                  </a:lnTo>
                  <a:lnTo>
                    <a:pt x="24" y="79"/>
                  </a:lnTo>
                  <a:lnTo>
                    <a:pt x="22" y="79"/>
                  </a:lnTo>
                  <a:lnTo>
                    <a:pt x="22" y="79"/>
                  </a:lnTo>
                  <a:lnTo>
                    <a:pt x="22" y="79"/>
                  </a:lnTo>
                  <a:lnTo>
                    <a:pt x="21" y="79"/>
                  </a:lnTo>
                  <a:lnTo>
                    <a:pt x="19" y="79"/>
                  </a:lnTo>
                  <a:lnTo>
                    <a:pt x="19" y="79"/>
                  </a:lnTo>
                  <a:lnTo>
                    <a:pt x="17" y="79"/>
                  </a:lnTo>
                  <a:lnTo>
                    <a:pt x="15" y="79"/>
                  </a:lnTo>
                  <a:lnTo>
                    <a:pt x="13" y="81"/>
                  </a:lnTo>
                  <a:lnTo>
                    <a:pt x="11" y="81"/>
                  </a:lnTo>
                  <a:lnTo>
                    <a:pt x="9" y="81"/>
                  </a:lnTo>
                  <a:lnTo>
                    <a:pt x="5" y="81"/>
                  </a:lnTo>
                  <a:lnTo>
                    <a:pt x="5" y="79"/>
                  </a:lnTo>
                  <a:lnTo>
                    <a:pt x="5" y="77"/>
                  </a:lnTo>
                  <a:lnTo>
                    <a:pt x="5" y="77"/>
                  </a:lnTo>
                  <a:lnTo>
                    <a:pt x="3" y="77"/>
                  </a:lnTo>
                  <a:lnTo>
                    <a:pt x="1" y="77"/>
                  </a:lnTo>
                  <a:lnTo>
                    <a:pt x="0" y="79"/>
                  </a:lnTo>
                  <a:lnTo>
                    <a:pt x="0" y="83"/>
                  </a:lnTo>
                  <a:lnTo>
                    <a:pt x="0" y="85"/>
                  </a:lnTo>
                  <a:lnTo>
                    <a:pt x="0" y="89"/>
                  </a:lnTo>
                  <a:lnTo>
                    <a:pt x="3" y="89"/>
                  </a:lnTo>
                  <a:lnTo>
                    <a:pt x="11" y="92"/>
                  </a:lnTo>
                  <a:lnTo>
                    <a:pt x="13" y="92"/>
                  </a:lnTo>
                  <a:lnTo>
                    <a:pt x="15" y="92"/>
                  </a:lnTo>
                  <a:lnTo>
                    <a:pt x="15" y="92"/>
                  </a:lnTo>
                  <a:lnTo>
                    <a:pt x="15" y="92"/>
                  </a:lnTo>
                  <a:lnTo>
                    <a:pt x="17" y="92"/>
                  </a:lnTo>
                  <a:lnTo>
                    <a:pt x="17" y="94"/>
                  </a:lnTo>
                  <a:lnTo>
                    <a:pt x="19" y="96"/>
                  </a:lnTo>
                  <a:lnTo>
                    <a:pt x="19" y="98"/>
                  </a:lnTo>
                  <a:lnTo>
                    <a:pt x="21" y="98"/>
                  </a:lnTo>
                  <a:lnTo>
                    <a:pt x="21" y="98"/>
                  </a:lnTo>
                  <a:lnTo>
                    <a:pt x="22" y="98"/>
                  </a:lnTo>
                  <a:lnTo>
                    <a:pt x="24" y="98"/>
                  </a:lnTo>
                  <a:lnTo>
                    <a:pt x="22" y="96"/>
                  </a:lnTo>
                  <a:lnTo>
                    <a:pt x="22" y="94"/>
                  </a:lnTo>
                  <a:lnTo>
                    <a:pt x="24" y="94"/>
                  </a:lnTo>
                  <a:lnTo>
                    <a:pt x="24" y="94"/>
                  </a:lnTo>
                  <a:lnTo>
                    <a:pt x="26" y="92"/>
                  </a:lnTo>
                  <a:lnTo>
                    <a:pt x="26" y="92"/>
                  </a:lnTo>
                  <a:lnTo>
                    <a:pt x="28" y="92"/>
                  </a:lnTo>
                  <a:lnTo>
                    <a:pt x="28" y="94"/>
                  </a:lnTo>
                  <a:lnTo>
                    <a:pt x="28" y="94"/>
                  </a:lnTo>
                  <a:lnTo>
                    <a:pt x="28" y="96"/>
                  </a:lnTo>
                  <a:lnTo>
                    <a:pt x="26" y="96"/>
                  </a:lnTo>
                  <a:lnTo>
                    <a:pt x="28" y="98"/>
                  </a:lnTo>
                  <a:lnTo>
                    <a:pt x="30" y="98"/>
                  </a:lnTo>
                  <a:lnTo>
                    <a:pt x="30" y="96"/>
                  </a:lnTo>
                  <a:lnTo>
                    <a:pt x="32" y="94"/>
                  </a:lnTo>
                  <a:lnTo>
                    <a:pt x="36" y="94"/>
                  </a:lnTo>
                  <a:lnTo>
                    <a:pt x="38" y="96"/>
                  </a:lnTo>
                  <a:lnTo>
                    <a:pt x="40" y="96"/>
                  </a:lnTo>
                  <a:lnTo>
                    <a:pt x="41" y="100"/>
                  </a:lnTo>
                  <a:lnTo>
                    <a:pt x="43" y="100"/>
                  </a:lnTo>
                  <a:lnTo>
                    <a:pt x="43" y="100"/>
                  </a:lnTo>
                  <a:lnTo>
                    <a:pt x="45" y="98"/>
                  </a:lnTo>
                  <a:lnTo>
                    <a:pt x="47" y="98"/>
                  </a:lnTo>
                  <a:lnTo>
                    <a:pt x="47" y="98"/>
                  </a:lnTo>
                  <a:lnTo>
                    <a:pt x="47" y="100"/>
                  </a:lnTo>
                  <a:lnTo>
                    <a:pt x="49" y="100"/>
                  </a:lnTo>
                  <a:lnTo>
                    <a:pt x="51" y="100"/>
                  </a:lnTo>
                  <a:lnTo>
                    <a:pt x="55" y="98"/>
                  </a:lnTo>
                  <a:lnTo>
                    <a:pt x="57" y="98"/>
                  </a:lnTo>
                  <a:lnTo>
                    <a:pt x="59" y="98"/>
                  </a:lnTo>
                  <a:lnTo>
                    <a:pt x="59" y="100"/>
                  </a:lnTo>
                  <a:lnTo>
                    <a:pt x="59" y="100"/>
                  </a:lnTo>
                  <a:lnTo>
                    <a:pt x="61" y="100"/>
                  </a:lnTo>
                  <a:lnTo>
                    <a:pt x="61" y="100"/>
                  </a:lnTo>
                  <a:lnTo>
                    <a:pt x="62" y="100"/>
                  </a:lnTo>
                  <a:lnTo>
                    <a:pt x="62" y="100"/>
                  </a:lnTo>
                  <a:lnTo>
                    <a:pt x="64" y="100"/>
                  </a:lnTo>
                  <a:lnTo>
                    <a:pt x="64" y="102"/>
                  </a:lnTo>
                  <a:lnTo>
                    <a:pt x="64" y="104"/>
                  </a:lnTo>
                  <a:lnTo>
                    <a:pt x="66" y="104"/>
                  </a:lnTo>
                  <a:lnTo>
                    <a:pt x="66" y="100"/>
                  </a:lnTo>
                  <a:lnTo>
                    <a:pt x="66" y="96"/>
                  </a:lnTo>
                  <a:lnTo>
                    <a:pt x="66" y="92"/>
                  </a:lnTo>
                  <a:lnTo>
                    <a:pt x="68" y="90"/>
                  </a:lnTo>
                  <a:lnTo>
                    <a:pt x="72" y="90"/>
                  </a:lnTo>
                  <a:lnTo>
                    <a:pt x="74" y="90"/>
                  </a:lnTo>
                  <a:lnTo>
                    <a:pt x="72" y="94"/>
                  </a:lnTo>
                  <a:lnTo>
                    <a:pt x="72" y="96"/>
                  </a:lnTo>
                  <a:lnTo>
                    <a:pt x="70" y="100"/>
                  </a:lnTo>
                  <a:lnTo>
                    <a:pt x="72" y="100"/>
                  </a:lnTo>
                  <a:lnTo>
                    <a:pt x="74" y="100"/>
                  </a:lnTo>
                  <a:lnTo>
                    <a:pt x="78" y="98"/>
                  </a:lnTo>
                  <a:lnTo>
                    <a:pt x="80" y="98"/>
                  </a:lnTo>
                  <a:lnTo>
                    <a:pt x="85" y="98"/>
                  </a:lnTo>
                  <a:lnTo>
                    <a:pt x="87" y="94"/>
                  </a:lnTo>
                  <a:lnTo>
                    <a:pt x="85" y="92"/>
                  </a:lnTo>
                  <a:lnTo>
                    <a:pt x="85" y="92"/>
                  </a:lnTo>
                  <a:lnTo>
                    <a:pt x="83" y="90"/>
                  </a:lnTo>
                  <a:lnTo>
                    <a:pt x="81" y="90"/>
                  </a:lnTo>
                  <a:lnTo>
                    <a:pt x="81" y="90"/>
                  </a:lnTo>
                  <a:lnTo>
                    <a:pt x="80" y="92"/>
                  </a:lnTo>
                  <a:lnTo>
                    <a:pt x="78" y="92"/>
                  </a:lnTo>
                  <a:lnTo>
                    <a:pt x="78" y="92"/>
                  </a:lnTo>
                  <a:lnTo>
                    <a:pt x="78" y="90"/>
                  </a:lnTo>
                  <a:lnTo>
                    <a:pt x="78" y="87"/>
                  </a:lnTo>
                  <a:lnTo>
                    <a:pt x="80" y="83"/>
                  </a:lnTo>
                  <a:lnTo>
                    <a:pt x="83" y="79"/>
                  </a:lnTo>
                  <a:lnTo>
                    <a:pt x="87" y="73"/>
                  </a:lnTo>
                  <a:lnTo>
                    <a:pt x="89" y="69"/>
                  </a:lnTo>
                  <a:lnTo>
                    <a:pt x="91" y="66"/>
                  </a:lnTo>
                  <a:lnTo>
                    <a:pt x="93" y="64"/>
                  </a:lnTo>
                  <a:lnTo>
                    <a:pt x="97" y="60"/>
                  </a:lnTo>
                  <a:lnTo>
                    <a:pt x="99" y="58"/>
                  </a:lnTo>
                  <a:lnTo>
                    <a:pt x="99" y="48"/>
                  </a:lnTo>
                  <a:lnTo>
                    <a:pt x="101" y="46"/>
                  </a:lnTo>
                  <a:lnTo>
                    <a:pt x="101" y="45"/>
                  </a:lnTo>
                  <a:lnTo>
                    <a:pt x="104" y="39"/>
                  </a:lnTo>
                  <a:lnTo>
                    <a:pt x="106" y="37"/>
                  </a:lnTo>
                  <a:close/>
                  <a:moveTo>
                    <a:pt x="400" y="69"/>
                  </a:moveTo>
                  <a:lnTo>
                    <a:pt x="398" y="69"/>
                  </a:lnTo>
                  <a:lnTo>
                    <a:pt x="398" y="69"/>
                  </a:lnTo>
                  <a:lnTo>
                    <a:pt x="398" y="68"/>
                  </a:lnTo>
                  <a:lnTo>
                    <a:pt x="398" y="69"/>
                  </a:lnTo>
                  <a:lnTo>
                    <a:pt x="396" y="69"/>
                  </a:lnTo>
                  <a:lnTo>
                    <a:pt x="396" y="69"/>
                  </a:lnTo>
                  <a:lnTo>
                    <a:pt x="396" y="69"/>
                  </a:lnTo>
                  <a:lnTo>
                    <a:pt x="396" y="71"/>
                  </a:lnTo>
                  <a:lnTo>
                    <a:pt x="396" y="71"/>
                  </a:lnTo>
                  <a:lnTo>
                    <a:pt x="396" y="71"/>
                  </a:lnTo>
                  <a:lnTo>
                    <a:pt x="396" y="71"/>
                  </a:lnTo>
                  <a:lnTo>
                    <a:pt x="396" y="71"/>
                  </a:lnTo>
                  <a:lnTo>
                    <a:pt x="396" y="71"/>
                  </a:lnTo>
                  <a:lnTo>
                    <a:pt x="398" y="73"/>
                  </a:lnTo>
                  <a:lnTo>
                    <a:pt x="398" y="71"/>
                  </a:lnTo>
                  <a:lnTo>
                    <a:pt x="398" y="71"/>
                  </a:lnTo>
                  <a:lnTo>
                    <a:pt x="398" y="71"/>
                  </a:lnTo>
                  <a:lnTo>
                    <a:pt x="398" y="71"/>
                  </a:lnTo>
                  <a:lnTo>
                    <a:pt x="400" y="69"/>
                  </a:lnTo>
                  <a:close/>
                  <a:moveTo>
                    <a:pt x="137" y="41"/>
                  </a:moveTo>
                  <a:lnTo>
                    <a:pt x="137" y="41"/>
                  </a:lnTo>
                  <a:lnTo>
                    <a:pt x="135" y="41"/>
                  </a:lnTo>
                  <a:lnTo>
                    <a:pt x="137" y="41"/>
                  </a:lnTo>
                  <a:lnTo>
                    <a:pt x="137" y="41"/>
                  </a:lnTo>
                  <a:lnTo>
                    <a:pt x="137" y="41"/>
                  </a:lnTo>
                  <a:lnTo>
                    <a:pt x="137" y="39"/>
                  </a:lnTo>
                  <a:lnTo>
                    <a:pt x="137" y="39"/>
                  </a:lnTo>
                  <a:lnTo>
                    <a:pt x="135" y="39"/>
                  </a:lnTo>
                  <a:lnTo>
                    <a:pt x="135" y="39"/>
                  </a:lnTo>
                  <a:lnTo>
                    <a:pt x="135" y="39"/>
                  </a:lnTo>
                  <a:lnTo>
                    <a:pt x="135" y="39"/>
                  </a:lnTo>
                  <a:lnTo>
                    <a:pt x="135" y="39"/>
                  </a:lnTo>
                  <a:lnTo>
                    <a:pt x="135" y="41"/>
                  </a:lnTo>
                  <a:lnTo>
                    <a:pt x="135" y="43"/>
                  </a:lnTo>
                  <a:lnTo>
                    <a:pt x="137" y="41"/>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10">
              <a:extLst>
                <a:ext uri="{FF2B5EF4-FFF2-40B4-BE49-F238E27FC236}">
                  <a16:creationId xmlns:a16="http://schemas.microsoft.com/office/drawing/2014/main" id="{3FE5DBC6-DABE-4549-8ECB-08004CE92959}"/>
                </a:ext>
              </a:extLst>
            </p:cNvPr>
            <p:cNvSpPr>
              <a:spLocks noEditPoints="1"/>
            </p:cNvSpPr>
            <p:nvPr/>
          </p:nvSpPr>
          <p:spPr bwMode="auto">
            <a:xfrm>
              <a:off x="3892589" y="2839953"/>
              <a:ext cx="1369438" cy="1278845"/>
            </a:xfrm>
            <a:custGeom>
              <a:avLst/>
              <a:gdLst>
                <a:gd name="T0" fmla="*/ 17 w 650"/>
                <a:gd name="T1" fmla="*/ 435 h 607"/>
                <a:gd name="T2" fmla="*/ 52 w 650"/>
                <a:gd name="T3" fmla="*/ 395 h 607"/>
                <a:gd name="T4" fmla="*/ 57 w 650"/>
                <a:gd name="T5" fmla="*/ 393 h 607"/>
                <a:gd name="T6" fmla="*/ 19 w 650"/>
                <a:gd name="T7" fmla="*/ 188 h 607"/>
                <a:gd name="T8" fmla="*/ 6 w 650"/>
                <a:gd name="T9" fmla="*/ 445 h 607"/>
                <a:gd name="T10" fmla="*/ 174 w 650"/>
                <a:gd name="T11" fmla="*/ 586 h 607"/>
                <a:gd name="T12" fmla="*/ 648 w 650"/>
                <a:gd name="T13" fmla="*/ 77 h 607"/>
                <a:gd name="T14" fmla="*/ 570 w 650"/>
                <a:gd name="T15" fmla="*/ 92 h 607"/>
                <a:gd name="T16" fmla="*/ 503 w 650"/>
                <a:gd name="T17" fmla="*/ 77 h 607"/>
                <a:gd name="T18" fmla="*/ 486 w 650"/>
                <a:gd name="T19" fmla="*/ 63 h 607"/>
                <a:gd name="T20" fmla="*/ 412 w 650"/>
                <a:gd name="T21" fmla="*/ 83 h 607"/>
                <a:gd name="T22" fmla="*/ 336 w 650"/>
                <a:gd name="T23" fmla="*/ 129 h 607"/>
                <a:gd name="T24" fmla="*/ 256 w 650"/>
                <a:gd name="T25" fmla="*/ 129 h 607"/>
                <a:gd name="T26" fmla="*/ 233 w 650"/>
                <a:gd name="T27" fmla="*/ 144 h 607"/>
                <a:gd name="T28" fmla="*/ 189 w 650"/>
                <a:gd name="T29" fmla="*/ 129 h 607"/>
                <a:gd name="T30" fmla="*/ 147 w 650"/>
                <a:gd name="T31" fmla="*/ 85 h 607"/>
                <a:gd name="T32" fmla="*/ 113 w 650"/>
                <a:gd name="T33" fmla="*/ 48 h 607"/>
                <a:gd name="T34" fmla="*/ 109 w 650"/>
                <a:gd name="T35" fmla="*/ 14 h 607"/>
                <a:gd name="T36" fmla="*/ 73 w 650"/>
                <a:gd name="T37" fmla="*/ 35 h 607"/>
                <a:gd name="T38" fmla="*/ 46 w 650"/>
                <a:gd name="T39" fmla="*/ 65 h 607"/>
                <a:gd name="T40" fmla="*/ 56 w 650"/>
                <a:gd name="T41" fmla="*/ 94 h 607"/>
                <a:gd name="T42" fmla="*/ 33 w 650"/>
                <a:gd name="T43" fmla="*/ 106 h 607"/>
                <a:gd name="T44" fmla="*/ 25 w 650"/>
                <a:gd name="T45" fmla="*/ 157 h 607"/>
                <a:gd name="T46" fmla="*/ 29 w 650"/>
                <a:gd name="T47" fmla="*/ 205 h 607"/>
                <a:gd name="T48" fmla="*/ 57 w 650"/>
                <a:gd name="T49" fmla="*/ 247 h 607"/>
                <a:gd name="T50" fmla="*/ 44 w 650"/>
                <a:gd name="T51" fmla="*/ 272 h 607"/>
                <a:gd name="T52" fmla="*/ 54 w 650"/>
                <a:gd name="T53" fmla="*/ 305 h 607"/>
                <a:gd name="T54" fmla="*/ 71 w 650"/>
                <a:gd name="T55" fmla="*/ 314 h 607"/>
                <a:gd name="T56" fmla="*/ 82 w 650"/>
                <a:gd name="T57" fmla="*/ 322 h 607"/>
                <a:gd name="T58" fmla="*/ 82 w 650"/>
                <a:gd name="T59" fmla="*/ 328 h 607"/>
                <a:gd name="T60" fmla="*/ 88 w 650"/>
                <a:gd name="T61" fmla="*/ 347 h 607"/>
                <a:gd name="T62" fmla="*/ 120 w 650"/>
                <a:gd name="T63" fmla="*/ 358 h 607"/>
                <a:gd name="T64" fmla="*/ 130 w 650"/>
                <a:gd name="T65" fmla="*/ 366 h 607"/>
                <a:gd name="T66" fmla="*/ 155 w 650"/>
                <a:gd name="T67" fmla="*/ 395 h 607"/>
                <a:gd name="T68" fmla="*/ 145 w 650"/>
                <a:gd name="T69" fmla="*/ 456 h 607"/>
                <a:gd name="T70" fmla="*/ 168 w 650"/>
                <a:gd name="T71" fmla="*/ 498 h 607"/>
                <a:gd name="T72" fmla="*/ 179 w 650"/>
                <a:gd name="T73" fmla="*/ 544 h 607"/>
                <a:gd name="T74" fmla="*/ 183 w 650"/>
                <a:gd name="T75" fmla="*/ 594 h 607"/>
                <a:gd name="T76" fmla="*/ 233 w 650"/>
                <a:gd name="T77" fmla="*/ 607 h 607"/>
                <a:gd name="T78" fmla="*/ 278 w 650"/>
                <a:gd name="T79" fmla="*/ 573 h 607"/>
                <a:gd name="T80" fmla="*/ 290 w 650"/>
                <a:gd name="T81" fmla="*/ 531 h 607"/>
                <a:gd name="T82" fmla="*/ 275 w 650"/>
                <a:gd name="T83" fmla="*/ 443 h 607"/>
                <a:gd name="T84" fmla="*/ 267 w 650"/>
                <a:gd name="T85" fmla="*/ 429 h 607"/>
                <a:gd name="T86" fmla="*/ 307 w 650"/>
                <a:gd name="T87" fmla="*/ 408 h 607"/>
                <a:gd name="T88" fmla="*/ 343 w 650"/>
                <a:gd name="T89" fmla="*/ 372 h 607"/>
                <a:gd name="T90" fmla="*/ 429 w 650"/>
                <a:gd name="T91" fmla="*/ 334 h 607"/>
                <a:gd name="T92" fmla="*/ 501 w 650"/>
                <a:gd name="T93" fmla="*/ 309 h 607"/>
                <a:gd name="T94" fmla="*/ 528 w 650"/>
                <a:gd name="T95" fmla="*/ 301 h 607"/>
                <a:gd name="T96" fmla="*/ 538 w 650"/>
                <a:gd name="T97" fmla="*/ 289 h 607"/>
                <a:gd name="T98" fmla="*/ 557 w 650"/>
                <a:gd name="T99" fmla="*/ 268 h 607"/>
                <a:gd name="T100" fmla="*/ 553 w 650"/>
                <a:gd name="T101" fmla="*/ 226 h 607"/>
                <a:gd name="T102" fmla="*/ 578 w 650"/>
                <a:gd name="T103" fmla="*/ 209 h 607"/>
                <a:gd name="T104" fmla="*/ 600 w 650"/>
                <a:gd name="T105" fmla="*/ 176 h 607"/>
                <a:gd name="T106" fmla="*/ 618 w 650"/>
                <a:gd name="T107" fmla="*/ 140 h 607"/>
                <a:gd name="T108" fmla="*/ 620 w 650"/>
                <a:gd name="T109" fmla="*/ 125 h 607"/>
                <a:gd name="T110" fmla="*/ 128 w 650"/>
                <a:gd name="T111" fmla="*/ 374 h 607"/>
                <a:gd name="T112" fmla="*/ 96 w 650"/>
                <a:gd name="T113" fmla="*/ 360 h 607"/>
                <a:gd name="T114" fmla="*/ 120 w 650"/>
                <a:gd name="T115" fmla="*/ 385 h 607"/>
                <a:gd name="T116" fmla="*/ 164 w 650"/>
                <a:gd name="T117" fmla="*/ 561 h 607"/>
                <a:gd name="T118" fmla="*/ 63 w 650"/>
                <a:gd name="T119" fmla="*/ 385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0" h="607">
                  <a:moveTo>
                    <a:pt x="33" y="429"/>
                  </a:moveTo>
                  <a:lnTo>
                    <a:pt x="29" y="425"/>
                  </a:lnTo>
                  <a:lnTo>
                    <a:pt x="29" y="425"/>
                  </a:lnTo>
                  <a:lnTo>
                    <a:pt x="27" y="425"/>
                  </a:lnTo>
                  <a:lnTo>
                    <a:pt x="25" y="425"/>
                  </a:lnTo>
                  <a:lnTo>
                    <a:pt x="25" y="425"/>
                  </a:lnTo>
                  <a:lnTo>
                    <a:pt x="23" y="427"/>
                  </a:lnTo>
                  <a:lnTo>
                    <a:pt x="17" y="427"/>
                  </a:lnTo>
                  <a:lnTo>
                    <a:pt x="16" y="429"/>
                  </a:lnTo>
                  <a:lnTo>
                    <a:pt x="14" y="431"/>
                  </a:lnTo>
                  <a:lnTo>
                    <a:pt x="16" y="431"/>
                  </a:lnTo>
                  <a:lnTo>
                    <a:pt x="17" y="431"/>
                  </a:lnTo>
                  <a:lnTo>
                    <a:pt x="17" y="431"/>
                  </a:lnTo>
                  <a:lnTo>
                    <a:pt x="17" y="433"/>
                  </a:lnTo>
                  <a:lnTo>
                    <a:pt x="17" y="433"/>
                  </a:lnTo>
                  <a:lnTo>
                    <a:pt x="17" y="435"/>
                  </a:lnTo>
                  <a:lnTo>
                    <a:pt x="17" y="435"/>
                  </a:lnTo>
                  <a:lnTo>
                    <a:pt x="17" y="437"/>
                  </a:lnTo>
                  <a:lnTo>
                    <a:pt x="17" y="439"/>
                  </a:lnTo>
                  <a:lnTo>
                    <a:pt x="17" y="439"/>
                  </a:lnTo>
                  <a:lnTo>
                    <a:pt x="17" y="441"/>
                  </a:lnTo>
                  <a:lnTo>
                    <a:pt x="21" y="441"/>
                  </a:lnTo>
                  <a:lnTo>
                    <a:pt x="23" y="441"/>
                  </a:lnTo>
                  <a:lnTo>
                    <a:pt x="31" y="437"/>
                  </a:lnTo>
                  <a:lnTo>
                    <a:pt x="33" y="437"/>
                  </a:lnTo>
                  <a:lnTo>
                    <a:pt x="33" y="435"/>
                  </a:lnTo>
                  <a:lnTo>
                    <a:pt x="35" y="433"/>
                  </a:lnTo>
                  <a:lnTo>
                    <a:pt x="35" y="431"/>
                  </a:lnTo>
                  <a:lnTo>
                    <a:pt x="35" y="429"/>
                  </a:lnTo>
                  <a:lnTo>
                    <a:pt x="33" y="429"/>
                  </a:lnTo>
                  <a:close/>
                  <a:moveTo>
                    <a:pt x="57" y="393"/>
                  </a:moveTo>
                  <a:lnTo>
                    <a:pt x="56" y="395"/>
                  </a:lnTo>
                  <a:lnTo>
                    <a:pt x="54" y="395"/>
                  </a:lnTo>
                  <a:lnTo>
                    <a:pt x="52" y="395"/>
                  </a:lnTo>
                  <a:lnTo>
                    <a:pt x="52" y="395"/>
                  </a:lnTo>
                  <a:lnTo>
                    <a:pt x="50" y="397"/>
                  </a:lnTo>
                  <a:lnTo>
                    <a:pt x="50" y="397"/>
                  </a:lnTo>
                  <a:lnTo>
                    <a:pt x="50" y="399"/>
                  </a:lnTo>
                  <a:lnTo>
                    <a:pt x="50" y="399"/>
                  </a:lnTo>
                  <a:lnTo>
                    <a:pt x="52" y="399"/>
                  </a:lnTo>
                  <a:lnTo>
                    <a:pt x="52" y="397"/>
                  </a:lnTo>
                  <a:lnTo>
                    <a:pt x="52" y="397"/>
                  </a:lnTo>
                  <a:lnTo>
                    <a:pt x="54" y="397"/>
                  </a:lnTo>
                  <a:lnTo>
                    <a:pt x="54" y="397"/>
                  </a:lnTo>
                  <a:lnTo>
                    <a:pt x="54" y="399"/>
                  </a:lnTo>
                  <a:lnTo>
                    <a:pt x="54" y="399"/>
                  </a:lnTo>
                  <a:lnTo>
                    <a:pt x="56" y="399"/>
                  </a:lnTo>
                  <a:lnTo>
                    <a:pt x="59" y="395"/>
                  </a:lnTo>
                  <a:lnTo>
                    <a:pt x="59" y="393"/>
                  </a:lnTo>
                  <a:lnTo>
                    <a:pt x="57" y="393"/>
                  </a:lnTo>
                  <a:lnTo>
                    <a:pt x="57" y="393"/>
                  </a:lnTo>
                  <a:close/>
                  <a:moveTo>
                    <a:pt x="19" y="188"/>
                  </a:moveTo>
                  <a:lnTo>
                    <a:pt x="21" y="188"/>
                  </a:lnTo>
                  <a:lnTo>
                    <a:pt x="21" y="188"/>
                  </a:lnTo>
                  <a:lnTo>
                    <a:pt x="21" y="190"/>
                  </a:lnTo>
                  <a:lnTo>
                    <a:pt x="21" y="190"/>
                  </a:lnTo>
                  <a:lnTo>
                    <a:pt x="21" y="190"/>
                  </a:lnTo>
                  <a:lnTo>
                    <a:pt x="21" y="188"/>
                  </a:lnTo>
                  <a:lnTo>
                    <a:pt x="21" y="186"/>
                  </a:lnTo>
                  <a:lnTo>
                    <a:pt x="21" y="186"/>
                  </a:lnTo>
                  <a:lnTo>
                    <a:pt x="21" y="184"/>
                  </a:lnTo>
                  <a:lnTo>
                    <a:pt x="21" y="184"/>
                  </a:lnTo>
                  <a:lnTo>
                    <a:pt x="21" y="186"/>
                  </a:lnTo>
                  <a:lnTo>
                    <a:pt x="21" y="186"/>
                  </a:lnTo>
                  <a:lnTo>
                    <a:pt x="21" y="186"/>
                  </a:lnTo>
                  <a:lnTo>
                    <a:pt x="19" y="186"/>
                  </a:lnTo>
                  <a:lnTo>
                    <a:pt x="19" y="186"/>
                  </a:lnTo>
                  <a:lnTo>
                    <a:pt x="19" y="188"/>
                  </a:lnTo>
                  <a:lnTo>
                    <a:pt x="19" y="188"/>
                  </a:lnTo>
                  <a:lnTo>
                    <a:pt x="19" y="188"/>
                  </a:lnTo>
                  <a:close/>
                  <a:moveTo>
                    <a:pt x="4" y="155"/>
                  </a:moveTo>
                  <a:lnTo>
                    <a:pt x="4" y="155"/>
                  </a:lnTo>
                  <a:lnTo>
                    <a:pt x="4" y="157"/>
                  </a:lnTo>
                  <a:lnTo>
                    <a:pt x="4" y="157"/>
                  </a:lnTo>
                  <a:lnTo>
                    <a:pt x="6" y="159"/>
                  </a:lnTo>
                  <a:lnTo>
                    <a:pt x="6" y="157"/>
                  </a:lnTo>
                  <a:lnTo>
                    <a:pt x="6" y="155"/>
                  </a:lnTo>
                  <a:lnTo>
                    <a:pt x="6" y="155"/>
                  </a:lnTo>
                  <a:lnTo>
                    <a:pt x="4" y="155"/>
                  </a:lnTo>
                  <a:lnTo>
                    <a:pt x="4" y="153"/>
                  </a:lnTo>
                  <a:lnTo>
                    <a:pt x="4" y="152"/>
                  </a:lnTo>
                  <a:lnTo>
                    <a:pt x="2" y="152"/>
                  </a:lnTo>
                  <a:lnTo>
                    <a:pt x="2" y="153"/>
                  </a:lnTo>
                  <a:lnTo>
                    <a:pt x="4" y="155"/>
                  </a:lnTo>
                  <a:close/>
                  <a:moveTo>
                    <a:pt x="6" y="445"/>
                  </a:moveTo>
                  <a:lnTo>
                    <a:pt x="2" y="445"/>
                  </a:lnTo>
                  <a:lnTo>
                    <a:pt x="0" y="447"/>
                  </a:lnTo>
                  <a:lnTo>
                    <a:pt x="6" y="447"/>
                  </a:lnTo>
                  <a:lnTo>
                    <a:pt x="10" y="447"/>
                  </a:lnTo>
                  <a:lnTo>
                    <a:pt x="12" y="445"/>
                  </a:lnTo>
                  <a:lnTo>
                    <a:pt x="10" y="445"/>
                  </a:lnTo>
                  <a:lnTo>
                    <a:pt x="6" y="445"/>
                  </a:lnTo>
                  <a:close/>
                  <a:moveTo>
                    <a:pt x="177" y="581"/>
                  </a:moveTo>
                  <a:lnTo>
                    <a:pt x="176" y="581"/>
                  </a:lnTo>
                  <a:lnTo>
                    <a:pt x="176" y="581"/>
                  </a:lnTo>
                  <a:lnTo>
                    <a:pt x="174" y="581"/>
                  </a:lnTo>
                  <a:lnTo>
                    <a:pt x="174" y="583"/>
                  </a:lnTo>
                  <a:lnTo>
                    <a:pt x="172" y="584"/>
                  </a:lnTo>
                  <a:lnTo>
                    <a:pt x="172" y="584"/>
                  </a:lnTo>
                  <a:lnTo>
                    <a:pt x="172" y="586"/>
                  </a:lnTo>
                  <a:lnTo>
                    <a:pt x="174" y="586"/>
                  </a:lnTo>
                  <a:lnTo>
                    <a:pt x="174" y="586"/>
                  </a:lnTo>
                  <a:lnTo>
                    <a:pt x="174" y="586"/>
                  </a:lnTo>
                  <a:lnTo>
                    <a:pt x="176" y="586"/>
                  </a:lnTo>
                  <a:lnTo>
                    <a:pt x="176" y="586"/>
                  </a:lnTo>
                  <a:lnTo>
                    <a:pt x="177" y="586"/>
                  </a:lnTo>
                  <a:lnTo>
                    <a:pt x="177" y="586"/>
                  </a:lnTo>
                  <a:lnTo>
                    <a:pt x="179" y="584"/>
                  </a:lnTo>
                  <a:lnTo>
                    <a:pt x="179" y="584"/>
                  </a:lnTo>
                  <a:lnTo>
                    <a:pt x="177" y="583"/>
                  </a:lnTo>
                  <a:lnTo>
                    <a:pt x="177" y="581"/>
                  </a:lnTo>
                  <a:close/>
                  <a:moveTo>
                    <a:pt x="650" y="96"/>
                  </a:moveTo>
                  <a:lnTo>
                    <a:pt x="648" y="94"/>
                  </a:lnTo>
                  <a:lnTo>
                    <a:pt x="648" y="90"/>
                  </a:lnTo>
                  <a:lnTo>
                    <a:pt x="648" y="90"/>
                  </a:lnTo>
                  <a:lnTo>
                    <a:pt x="648" y="88"/>
                  </a:lnTo>
                  <a:lnTo>
                    <a:pt x="650" y="79"/>
                  </a:lnTo>
                  <a:lnTo>
                    <a:pt x="650" y="77"/>
                  </a:lnTo>
                  <a:lnTo>
                    <a:pt x="648" y="77"/>
                  </a:lnTo>
                  <a:lnTo>
                    <a:pt x="646" y="79"/>
                  </a:lnTo>
                  <a:lnTo>
                    <a:pt x="646" y="79"/>
                  </a:lnTo>
                  <a:lnTo>
                    <a:pt x="644" y="79"/>
                  </a:lnTo>
                  <a:lnTo>
                    <a:pt x="642" y="77"/>
                  </a:lnTo>
                  <a:lnTo>
                    <a:pt x="642" y="75"/>
                  </a:lnTo>
                  <a:lnTo>
                    <a:pt x="641" y="75"/>
                  </a:lnTo>
                  <a:lnTo>
                    <a:pt x="637" y="73"/>
                  </a:lnTo>
                  <a:lnTo>
                    <a:pt x="631" y="73"/>
                  </a:lnTo>
                  <a:lnTo>
                    <a:pt x="614" y="77"/>
                  </a:lnTo>
                  <a:lnTo>
                    <a:pt x="612" y="77"/>
                  </a:lnTo>
                  <a:lnTo>
                    <a:pt x="610" y="79"/>
                  </a:lnTo>
                  <a:lnTo>
                    <a:pt x="602" y="88"/>
                  </a:lnTo>
                  <a:lnTo>
                    <a:pt x="583" y="100"/>
                  </a:lnTo>
                  <a:lnTo>
                    <a:pt x="581" y="102"/>
                  </a:lnTo>
                  <a:lnTo>
                    <a:pt x="578" y="100"/>
                  </a:lnTo>
                  <a:lnTo>
                    <a:pt x="572" y="92"/>
                  </a:lnTo>
                  <a:lnTo>
                    <a:pt x="570" y="92"/>
                  </a:lnTo>
                  <a:lnTo>
                    <a:pt x="566" y="90"/>
                  </a:lnTo>
                  <a:lnTo>
                    <a:pt x="564" y="92"/>
                  </a:lnTo>
                  <a:lnTo>
                    <a:pt x="560" y="94"/>
                  </a:lnTo>
                  <a:lnTo>
                    <a:pt x="555" y="94"/>
                  </a:lnTo>
                  <a:lnTo>
                    <a:pt x="545" y="86"/>
                  </a:lnTo>
                  <a:lnTo>
                    <a:pt x="540" y="85"/>
                  </a:lnTo>
                  <a:lnTo>
                    <a:pt x="534" y="83"/>
                  </a:lnTo>
                  <a:lnTo>
                    <a:pt x="528" y="83"/>
                  </a:lnTo>
                  <a:lnTo>
                    <a:pt x="526" y="83"/>
                  </a:lnTo>
                  <a:lnTo>
                    <a:pt x="522" y="79"/>
                  </a:lnTo>
                  <a:lnTo>
                    <a:pt x="519" y="77"/>
                  </a:lnTo>
                  <a:lnTo>
                    <a:pt x="513" y="77"/>
                  </a:lnTo>
                  <a:lnTo>
                    <a:pt x="509" y="79"/>
                  </a:lnTo>
                  <a:lnTo>
                    <a:pt x="505" y="79"/>
                  </a:lnTo>
                  <a:lnTo>
                    <a:pt x="503" y="79"/>
                  </a:lnTo>
                  <a:lnTo>
                    <a:pt x="501" y="79"/>
                  </a:lnTo>
                  <a:lnTo>
                    <a:pt x="503" y="77"/>
                  </a:lnTo>
                  <a:lnTo>
                    <a:pt x="507" y="75"/>
                  </a:lnTo>
                  <a:lnTo>
                    <a:pt x="509" y="73"/>
                  </a:lnTo>
                  <a:lnTo>
                    <a:pt x="509" y="71"/>
                  </a:lnTo>
                  <a:lnTo>
                    <a:pt x="511" y="67"/>
                  </a:lnTo>
                  <a:lnTo>
                    <a:pt x="511" y="65"/>
                  </a:lnTo>
                  <a:lnTo>
                    <a:pt x="509" y="63"/>
                  </a:lnTo>
                  <a:lnTo>
                    <a:pt x="507" y="62"/>
                  </a:lnTo>
                  <a:lnTo>
                    <a:pt x="505" y="62"/>
                  </a:lnTo>
                  <a:lnTo>
                    <a:pt x="503" y="62"/>
                  </a:lnTo>
                  <a:lnTo>
                    <a:pt x="498" y="62"/>
                  </a:lnTo>
                  <a:lnTo>
                    <a:pt x="494" y="62"/>
                  </a:lnTo>
                  <a:lnTo>
                    <a:pt x="492" y="60"/>
                  </a:lnTo>
                  <a:lnTo>
                    <a:pt x="490" y="60"/>
                  </a:lnTo>
                  <a:lnTo>
                    <a:pt x="488" y="60"/>
                  </a:lnTo>
                  <a:lnTo>
                    <a:pt x="488" y="62"/>
                  </a:lnTo>
                  <a:lnTo>
                    <a:pt x="486" y="63"/>
                  </a:lnTo>
                  <a:lnTo>
                    <a:pt x="486" y="63"/>
                  </a:lnTo>
                  <a:lnTo>
                    <a:pt x="484" y="63"/>
                  </a:lnTo>
                  <a:lnTo>
                    <a:pt x="484" y="63"/>
                  </a:lnTo>
                  <a:lnTo>
                    <a:pt x="480" y="63"/>
                  </a:lnTo>
                  <a:lnTo>
                    <a:pt x="446" y="62"/>
                  </a:lnTo>
                  <a:lnTo>
                    <a:pt x="442" y="62"/>
                  </a:lnTo>
                  <a:lnTo>
                    <a:pt x="440" y="63"/>
                  </a:lnTo>
                  <a:lnTo>
                    <a:pt x="439" y="65"/>
                  </a:lnTo>
                  <a:lnTo>
                    <a:pt x="437" y="67"/>
                  </a:lnTo>
                  <a:lnTo>
                    <a:pt x="435" y="67"/>
                  </a:lnTo>
                  <a:lnTo>
                    <a:pt x="427" y="67"/>
                  </a:lnTo>
                  <a:lnTo>
                    <a:pt x="425" y="69"/>
                  </a:lnTo>
                  <a:lnTo>
                    <a:pt x="412" y="75"/>
                  </a:lnTo>
                  <a:lnTo>
                    <a:pt x="410" y="77"/>
                  </a:lnTo>
                  <a:lnTo>
                    <a:pt x="408" y="81"/>
                  </a:lnTo>
                  <a:lnTo>
                    <a:pt x="408" y="81"/>
                  </a:lnTo>
                  <a:lnTo>
                    <a:pt x="412" y="81"/>
                  </a:lnTo>
                  <a:lnTo>
                    <a:pt x="412" y="83"/>
                  </a:lnTo>
                  <a:lnTo>
                    <a:pt x="412" y="83"/>
                  </a:lnTo>
                  <a:lnTo>
                    <a:pt x="412" y="85"/>
                  </a:lnTo>
                  <a:lnTo>
                    <a:pt x="408" y="92"/>
                  </a:lnTo>
                  <a:lnTo>
                    <a:pt x="402" y="109"/>
                  </a:lnTo>
                  <a:lnTo>
                    <a:pt x="400" y="111"/>
                  </a:lnTo>
                  <a:lnTo>
                    <a:pt x="400" y="111"/>
                  </a:lnTo>
                  <a:lnTo>
                    <a:pt x="397" y="113"/>
                  </a:lnTo>
                  <a:lnTo>
                    <a:pt x="387" y="113"/>
                  </a:lnTo>
                  <a:lnTo>
                    <a:pt x="379" y="115"/>
                  </a:lnTo>
                  <a:lnTo>
                    <a:pt x="370" y="127"/>
                  </a:lnTo>
                  <a:lnTo>
                    <a:pt x="362" y="129"/>
                  </a:lnTo>
                  <a:lnTo>
                    <a:pt x="359" y="129"/>
                  </a:lnTo>
                  <a:lnTo>
                    <a:pt x="353" y="125"/>
                  </a:lnTo>
                  <a:lnTo>
                    <a:pt x="349" y="125"/>
                  </a:lnTo>
                  <a:lnTo>
                    <a:pt x="347" y="125"/>
                  </a:lnTo>
                  <a:lnTo>
                    <a:pt x="345" y="125"/>
                  </a:lnTo>
                  <a:lnTo>
                    <a:pt x="336" y="129"/>
                  </a:lnTo>
                  <a:lnTo>
                    <a:pt x="334" y="132"/>
                  </a:lnTo>
                  <a:lnTo>
                    <a:pt x="332" y="132"/>
                  </a:lnTo>
                  <a:lnTo>
                    <a:pt x="330" y="130"/>
                  </a:lnTo>
                  <a:lnTo>
                    <a:pt x="330" y="129"/>
                  </a:lnTo>
                  <a:lnTo>
                    <a:pt x="330" y="127"/>
                  </a:lnTo>
                  <a:lnTo>
                    <a:pt x="328" y="125"/>
                  </a:lnTo>
                  <a:lnTo>
                    <a:pt x="326" y="125"/>
                  </a:lnTo>
                  <a:lnTo>
                    <a:pt x="322" y="127"/>
                  </a:lnTo>
                  <a:lnTo>
                    <a:pt x="318" y="127"/>
                  </a:lnTo>
                  <a:lnTo>
                    <a:pt x="317" y="127"/>
                  </a:lnTo>
                  <a:lnTo>
                    <a:pt x="315" y="127"/>
                  </a:lnTo>
                  <a:lnTo>
                    <a:pt x="298" y="119"/>
                  </a:lnTo>
                  <a:lnTo>
                    <a:pt x="296" y="119"/>
                  </a:lnTo>
                  <a:lnTo>
                    <a:pt x="269" y="127"/>
                  </a:lnTo>
                  <a:lnTo>
                    <a:pt x="263" y="127"/>
                  </a:lnTo>
                  <a:lnTo>
                    <a:pt x="259" y="127"/>
                  </a:lnTo>
                  <a:lnTo>
                    <a:pt x="256" y="129"/>
                  </a:lnTo>
                  <a:lnTo>
                    <a:pt x="250" y="134"/>
                  </a:lnTo>
                  <a:lnTo>
                    <a:pt x="248" y="136"/>
                  </a:lnTo>
                  <a:lnTo>
                    <a:pt x="248" y="138"/>
                  </a:lnTo>
                  <a:lnTo>
                    <a:pt x="248" y="138"/>
                  </a:lnTo>
                  <a:lnTo>
                    <a:pt x="246" y="140"/>
                  </a:lnTo>
                  <a:lnTo>
                    <a:pt x="246" y="140"/>
                  </a:lnTo>
                  <a:lnTo>
                    <a:pt x="244" y="138"/>
                  </a:lnTo>
                  <a:lnTo>
                    <a:pt x="244" y="138"/>
                  </a:lnTo>
                  <a:lnTo>
                    <a:pt x="242" y="138"/>
                  </a:lnTo>
                  <a:lnTo>
                    <a:pt x="242" y="140"/>
                  </a:lnTo>
                  <a:lnTo>
                    <a:pt x="240" y="140"/>
                  </a:lnTo>
                  <a:lnTo>
                    <a:pt x="240" y="140"/>
                  </a:lnTo>
                  <a:lnTo>
                    <a:pt x="238" y="140"/>
                  </a:lnTo>
                  <a:lnTo>
                    <a:pt x="238" y="140"/>
                  </a:lnTo>
                  <a:lnTo>
                    <a:pt x="237" y="140"/>
                  </a:lnTo>
                  <a:lnTo>
                    <a:pt x="235" y="142"/>
                  </a:lnTo>
                  <a:lnTo>
                    <a:pt x="233" y="144"/>
                  </a:lnTo>
                  <a:lnTo>
                    <a:pt x="231" y="142"/>
                  </a:lnTo>
                  <a:lnTo>
                    <a:pt x="231" y="142"/>
                  </a:lnTo>
                  <a:lnTo>
                    <a:pt x="229" y="142"/>
                  </a:lnTo>
                  <a:lnTo>
                    <a:pt x="229" y="140"/>
                  </a:lnTo>
                  <a:lnTo>
                    <a:pt x="227" y="140"/>
                  </a:lnTo>
                  <a:lnTo>
                    <a:pt x="227" y="140"/>
                  </a:lnTo>
                  <a:lnTo>
                    <a:pt x="227" y="142"/>
                  </a:lnTo>
                  <a:lnTo>
                    <a:pt x="225" y="144"/>
                  </a:lnTo>
                  <a:lnTo>
                    <a:pt x="221" y="146"/>
                  </a:lnTo>
                  <a:lnTo>
                    <a:pt x="216" y="144"/>
                  </a:lnTo>
                  <a:lnTo>
                    <a:pt x="210" y="142"/>
                  </a:lnTo>
                  <a:lnTo>
                    <a:pt x="204" y="138"/>
                  </a:lnTo>
                  <a:lnTo>
                    <a:pt x="200" y="132"/>
                  </a:lnTo>
                  <a:lnTo>
                    <a:pt x="198" y="130"/>
                  </a:lnTo>
                  <a:lnTo>
                    <a:pt x="197" y="130"/>
                  </a:lnTo>
                  <a:lnTo>
                    <a:pt x="191" y="129"/>
                  </a:lnTo>
                  <a:lnTo>
                    <a:pt x="189" y="129"/>
                  </a:lnTo>
                  <a:lnTo>
                    <a:pt x="187" y="129"/>
                  </a:lnTo>
                  <a:lnTo>
                    <a:pt x="187" y="129"/>
                  </a:lnTo>
                  <a:lnTo>
                    <a:pt x="187" y="127"/>
                  </a:lnTo>
                  <a:lnTo>
                    <a:pt x="185" y="123"/>
                  </a:lnTo>
                  <a:lnTo>
                    <a:pt x="179" y="115"/>
                  </a:lnTo>
                  <a:lnTo>
                    <a:pt x="177" y="109"/>
                  </a:lnTo>
                  <a:lnTo>
                    <a:pt x="176" y="108"/>
                  </a:lnTo>
                  <a:lnTo>
                    <a:pt x="174" y="106"/>
                  </a:lnTo>
                  <a:lnTo>
                    <a:pt x="166" y="106"/>
                  </a:lnTo>
                  <a:lnTo>
                    <a:pt x="164" y="106"/>
                  </a:lnTo>
                  <a:lnTo>
                    <a:pt x="162" y="104"/>
                  </a:lnTo>
                  <a:lnTo>
                    <a:pt x="158" y="98"/>
                  </a:lnTo>
                  <a:lnTo>
                    <a:pt x="157" y="96"/>
                  </a:lnTo>
                  <a:lnTo>
                    <a:pt x="153" y="94"/>
                  </a:lnTo>
                  <a:lnTo>
                    <a:pt x="151" y="92"/>
                  </a:lnTo>
                  <a:lnTo>
                    <a:pt x="149" y="90"/>
                  </a:lnTo>
                  <a:lnTo>
                    <a:pt x="147" y="85"/>
                  </a:lnTo>
                  <a:lnTo>
                    <a:pt x="145" y="83"/>
                  </a:lnTo>
                  <a:lnTo>
                    <a:pt x="143" y="81"/>
                  </a:lnTo>
                  <a:lnTo>
                    <a:pt x="141" y="81"/>
                  </a:lnTo>
                  <a:lnTo>
                    <a:pt x="139" y="81"/>
                  </a:lnTo>
                  <a:lnTo>
                    <a:pt x="137" y="81"/>
                  </a:lnTo>
                  <a:lnTo>
                    <a:pt x="136" y="79"/>
                  </a:lnTo>
                  <a:lnTo>
                    <a:pt x="134" y="75"/>
                  </a:lnTo>
                  <a:lnTo>
                    <a:pt x="132" y="73"/>
                  </a:lnTo>
                  <a:lnTo>
                    <a:pt x="130" y="75"/>
                  </a:lnTo>
                  <a:lnTo>
                    <a:pt x="130" y="75"/>
                  </a:lnTo>
                  <a:lnTo>
                    <a:pt x="128" y="71"/>
                  </a:lnTo>
                  <a:lnTo>
                    <a:pt x="128" y="69"/>
                  </a:lnTo>
                  <a:lnTo>
                    <a:pt x="118" y="62"/>
                  </a:lnTo>
                  <a:lnTo>
                    <a:pt x="115" y="58"/>
                  </a:lnTo>
                  <a:lnTo>
                    <a:pt x="115" y="56"/>
                  </a:lnTo>
                  <a:lnTo>
                    <a:pt x="113" y="54"/>
                  </a:lnTo>
                  <a:lnTo>
                    <a:pt x="113" y="48"/>
                  </a:lnTo>
                  <a:lnTo>
                    <a:pt x="115" y="39"/>
                  </a:lnTo>
                  <a:lnTo>
                    <a:pt x="113" y="37"/>
                  </a:lnTo>
                  <a:lnTo>
                    <a:pt x="111" y="37"/>
                  </a:lnTo>
                  <a:lnTo>
                    <a:pt x="107" y="35"/>
                  </a:lnTo>
                  <a:lnTo>
                    <a:pt x="105" y="35"/>
                  </a:lnTo>
                  <a:lnTo>
                    <a:pt x="103" y="35"/>
                  </a:lnTo>
                  <a:lnTo>
                    <a:pt x="101" y="33"/>
                  </a:lnTo>
                  <a:lnTo>
                    <a:pt x="101" y="31"/>
                  </a:lnTo>
                  <a:lnTo>
                    <a:pt x="101" y="29"/>
                  </a:lnTo>
                  <a:lnTo>
                    <a:pt x="101" y="29"/>
                  </a:lnTo>
                  <a:lnTo>
                    <a:pt x="101" y="27"/>
                  </a:lnTo>
                  <a:lnTo>
                    <a:pt x="99" y="23"/>
                  </a:lnTo>
                  <a:lnTo>
                    <a:pt x="99" y="21"/>
                  </a:lnTo>
                  <a:lnTo>
                    <a:pt x="101" y="21"/>
                  </a:lnTo>
                  <a:lnTo>
                    <a:pt x="105" y="17"/>
                  </a:lnTo>
                  <a:lnTo>
                    <a:pt x="107" y="16"/>
                  </a:lnTo>
                  <a:lnTo>
                    <a:pt x="109" y="14"/>
                  </a:lnTo>
                  <a:lnTo>
                    <a:pt x="111" y="8"/>
                  </a:lnTo>
                  <a:lnTo>
                    <a:pt x="115" y="0"/>
                  </a:lnTo>
                  <a:lnTo>
                    <a:pt x="113" y="2"/>
                  </a:lnTo>
                  <a:lnTo>
                    <a:pt x="109" y="8"/>
                  </a:lnTo>
                  <a:lnTo>
                    <a:pt x="107" y="10"/>
                  </a:lnTo>
                  <a:lnTo>
                    <a:pt x="105" y="12"/>
                  </a:lnTo>
                  <a:lnTo>
                    <a:pt x="103" y="12"/>
                  </a:lnTo>
                  <a:lnTo>
                    <a:pt x="88" y="16"/>
                  </a:lnTo>
                  <a:lnTo>
                    <a:pt x="80" y="17"/>
                  </a:lnTo>
                  <a:lnTo>
                    <a:pt x="78" y="17"/>
                  </a:lnTo>
                  <a:lnTo>
                    <a:pt x="77" y="23"/>
                  </a:lnTo>
                  <a:lnTo>
                    <a:pt x="78" y="27"/>
                  </a:lnTo>
                  <a:lnTo>
                    <a:pt x="77" y="29"/>
                  </a:lnTo>
                  <a:lnTo>
                    <a:pt x="77" y="31"/>
                  </a:lnTo>
                  <a:lnTo>
                    <a:pt x="75" y="33"/>
                  </a:lnTo>
                  <a:lnTo>
                    <a:pt x="73" y="33"/>
                  </a:lnTo>
                  <a:lnTo>
                    <a:pt x="73" y="35"/>
                  </a:lnTo>
                  <a:lnTo>
                    <a:pt x="71" y="37"/>
                  </a:lnTo>
                  <a:lnTo>
                    <a:pt x="77" y="33"/>
                  </a:lnTo>
                  <a:lnTo>
                    <a:pt x="78" y="33"/>
                  </a:lnTo>
                  <a:lnTo>
                    <a:pt x="78" y="33"/>
                  </a:lnTo>
                  <a:lnTo>
                    <a:pt x="78" y="33"/>
                  </a:lnTo>
                  <a:lnTo>
                    <a:pt x="78" y="33"/>
                  </a:lnTo>
                  <a:lnTo>
                    <a:pt x="78" y="33"/>
                  </a:lnTo>
                  <a:lnTo>
                    <a:pt x="78" y="33"/>
                  </a:lnTo>
                  <a:lnTo>
                    <a:pt x="78" y="33"/>
                  </a:lnTo>
                  <a:lnTo>
                    <a:pt x="78" y="35"/>
                  </a:lnTo>
                  <a:lnTo>
                    <a:pt x="78" y="35"/>
                  </a:lnTo>
                  <a:lnTo>
                    <a:pt x="77" y="37"/>
                  </a:lnTo>
                  <a:lnTo>
                    <a:pt x="73" y="40"/>
                  </a:lnTo>
                  <a:lnTo>
                    <a:pt x="71" y="46"/>
                  </a:lnTo>
                  <a:lnTo>
                    <a:pt x="67" y="50"/>
                  </a:lnTo>
                  <a:lnTo>
                    <a:pt x="50" y="62"/>
                  </a:lnTo>
                  <a:lnTo>
                    <a:pt x="46" y="65"/>
                  </a:lnTo>
                  <a:lnTo>
                    <a:pt x="46" y="69"/>
                  </a:lnTo>
                  <a:lnTo>
                    <a:pt x="46" y="83"/>
                  </a:lnTo>
                  <a:lnTo>
                    <a:pt x="44" y="86"/>
                  </a:lnTo>
                  <a:lnTo>
                    <a:pt x="42" y="90"/>
                  </a:lnTo>
                  <a:lnTo>
                    <a:pt x="38" y="96"/>
                  </a:lnTo>
                  <a:lnTo>
                    <a:pt x="37" y="100"/>
                  </a:lnTo>
                  <a:lnTo>
                    <a:pt x="37" y="104"/>
                  </a:lnTo>
                  <a:lnTo>
                    <a:pt x="40" y="102"/>
                  </a:lnTo>
                  <a:lnTo>
                    <a:pt x="46" y="102"/>
                  </a:lnTo>
                  <a:lnTo>
                    <a:pt x="48" y="100"/>
                  </a:lnTo>
                  <a:lnTo>
                    <a:pt x="50" y="98"/>
                  </a:lnTo>
                  <a:lnTo>
                    <a:pt x="52" y="98"/>
                  </a:lnTo>
                  <a:lnTo>
                    <a:pt x="54" y="98"/>
                  </a:lnTo>
                  <a:lnTo>
                    <a:pt x="54" y="98"/>
                  </a:lnTo>
                  <a:lnTo>
                    <a:pt x="56" y="96"/>
                  </a:lnTo>
                  <a:lnTo>
                    <a:pt x="56" y="94"/>
                  </a:lnTo>
                  <a:lnTo>
                    <a:pt x="56" y="94"/>
                  </a:lnTo>
                  <a:lnTo>
                    <a:pt x="57" y="92"/>
                  </a:lnTo>
                  <a:lnTo>
                    <a:pt x="59" y="86"/>
                  </a:lnTo>
                  <a:lnTo>
                    <a:pt x="61" y="86"/>
                  </a:lnTo>
                  <a:lnTo>
                    <a:pt x="63" y="85"/>
                  </a:lnTo>
                  <a:lnTo>
                    <a:pt x="65" y="83"/>
                  </a:lnTo>
                  <a:lnTo>
                    <a:pt x="67" y="81"/>
                  </a:lnTo>
                  <a:lnTo>
                    <a:pt x="69" y="81"/>
                  </a:lnTo>
                  <a:lnTo>
                    <a:pt x="69" y="83"/>
                  </a:lnTo>
                  <a:lnTo>
                    <a:pt x="67" y="83"/>
                  </a:lnTo>
                  <a:lnTo>
                    <a:pt x="65" y="86"/>
                  </a:lnTo>
                  <a:lnTo>
                    <a:pt x="63" y="88"/>
                  </a:lnTo>
                  <a:lnTo>
                    <a:pt x="57" y="98"/>
                  </a:lnTo>
                  <a:lnTo>
                    <a:pt x="56" y="98"/>
                  </a:lnTo>
                  <a:lnTo>
                    <a:pt x="50" y="102"/>
                  </a:lnTo>
                  <a:lnTo>
                    <a:pt x="42" y="106"/>
                  </a:lnTo>
                  <a:lnTo>
                    <a:pt x="37" y="106"/>
                  </a:lnTo>
                  <a:lnTo>
                    <a:pt x="33" y="106"/>
                  </a:lnTo>
                  <a:lnTo>
                    <a:pt x="31" y="108"/>
                  </a:lnTo>
                  <a:lnTo>
                    <a:pt x="29" y="109"/>
                  </a:lnTo>
                  <a:lnTo>
                    <a:pt x="29" y="111"/>
                  </a:lnTo>
                  <a:lnTo>
                    <a:pt x="37" y="129"/>
                  </a:lnTo>
                  <a:lnTo>
                    <a:pt x="37" y="132"/>
                  </a:lnTo>
                  <a:lnTo>
                    <a:pt x="35" y="138"/>
                  </a:lnTo>
                  <a:lnTo>
                    <a:pt x="33" y="140"/>
                  </a:lnTo>
                  <a:lnTo>
                    <a:pt x="31" y="142"/>
                  </a:lnTo>
                  <a:lnTo>
                    <a:pt x="29" y="142"/>
                  </a:lnTo>
                  <a:lnTo>
                    <a:pt x="27" y="142"/>
                  </a:lnTo>
                  <a:lnTo>
                    <a:pt x="25" y="144"/>
                  </a:lnTo>
                  <a:lnTo>
                    <a:pt x="23" y="146"/>
                  </a:lnTo>
                  <a:lnTo>
                    <a:pt x="21" y="146"/>
                  </a:lnTo>
                  <a:lnTo>
                    <a:pt x="21" y="148"/>
                  </a:lnTo>
                  <a:lnTo>
                    <a:pt x="21" y="150"/>
                  </a:lnTo>
                  <a:lnTo>
                    <a:pt x="25" y="153"/>
                  </a:lnTo>
                  <a:lnTo>
                    <a:pt x="25" y="157"/>
                  </a:lnTo>
                  <a:lnTo>
                    <a:pt x="25" y="159"/>
                  </a:lnTo>
                  <a:lnTo>
                    <a:pt x="23" y="161"/>
                  </a:lnTo>
                  <a:lnTo>
                    <a:pt x="23" y="161"/>
                  </a:lnTo>
                  <a:lnTo>
                    <a:pt x="29" y="167"/>
                  </a:lnTo>
                  <a:lnTo>
                    <a:pt x="29" y="171"/>
                  </a:lnTo>
                  <a:lnTo>
                    <a:pt x="31" y="173"/>
                  </a:lnTo>
                  <a:lnTo>
                    <a:pt x="31" y="178"/>
                  </a:lnTo>
                  <a:lnTo>
                    <a:pt x="29" y="178"/>
                  </a:lnTo>
                  <a:lnTo>
                    <a:pt x="29" y="182"/>
                  </a:lnTo>
                  <a:lnTo>
                    <a:pt x="27" y="182"/>
                  </a:lnTo>
                  <a:lnTo>
                    <a:pt x="27" y="186"/>
                  </a:lnTo>
                  <a:lnTo>
                    <a:pt x="31" y="190"/>
                  </a:lnTo>
                  <a:lnTo>
                    <a:pt x="31" y="194"/>
                  </a:lnTo>
                  <a:lnTo>
                    <a:pt x="31" y="196"/>
                  </a:lnTo>
                  <a:lnTo>
                    <a:pt x="31" y="198"/>
                  </a:lnTo>
                  <a:lnTo>
                    <a:pt x="31" y="201"/>
                  </a:lnTo>
                  <a:lnTo>
                    <a:pt x="29" y="205"/>
                  </a:lnTo>
                  <a:lnTo>
                    <a:pt x="29" y="209"/>
                  </a:lnTo>
                  <a:lnTo>
                    <a:pt x="33" y="209"/>
                  </a:lnTo>
                  <a:lnTo>
                    <a:pt x="40" y="211"/>
                  </a:lnTo>
                  <a:lnTo>
                    <a:pt x="42" y="211"/>
                  </a:lnTo>
                  <a:lnTo>
                    <a:pt x="44" y="211"/>
                  </a:lnTo>
                  <a:lnTo>
                    <a:pt x="50" y="217"/>
                  </a:lnTo>
                  <a:lnTo>
                    <a:pt x="57" y="232"/>
                  </a:lnTo>
                  <a:lnTo>
                    <a:pt x="59" y="232"/>
                  </a:lnTo>
                  <a:lnTo>
                    <a:pt x="65" y="238"/>
                  </a:lnTo>
                  <a:lnTo>
                    <a:pt x="71" y="242"/>
                  </a:lnTo>
                  <a:lnTo>
                    <a:pt x="73" y="244"/>
                  </a:lnTo>
                  <a:lnTo>
                    <a:pt x="61" y="242"/>
                  </a:lnTo>
                  <a:lnTo>
                    <a:pt x="57" y="242"/>
                  </a:lnTo>
                  <a:lnTo>
                    <a:pt x="57" y="242"/>
                  </a:lnTo>
                  <a:lnTo>
                    <a:pt x="56" y="244"/>
                  </a:lnTo>
                  <a:lnTo>
                    <a:pt x="56" y="247"/>
                  </a:lnTo>
                  <a:lnTo>
                    <a:pt x="57" y="247"/>
                  </a:lnTo>
                  <a:lnTo>
                    <a:pt x="59" y="251"/>
                  </a:lnTo>
                  <a:lnTo>
                    <a:pt x="59" y="255"/>
                  </a:lnTo>
                  <a:lnTo>
                    <a:pt x="61" y="261"/>
                  </a:lnTo>
                  <a:lnTo>
                    <a:pt x="59" y="266"/>
                  </a:lnTo>
                  <a:lnTo>
                    <a:pt x="61" y="266"/>
                  </a:lnTo>
                  <a:lnTo>
                    <a:pt x="61" y="268"/>
                  </a:lnTo>
                  <a:lnTo>
                    <a:pt x="63" y="270"/>
                  </a:lnTo>
                  <a:lnTo>
                    <a:pt x="65" y="272"/>
                  </a:lnTo>
                  <a:lnTo>
                    <a:pt x="63" y="272"/>
                  </a:lnTo>
                  <a:lnTo>
                    <a:pt x="61" y="272"/>
                  </a:lnTo>
                  <a:lnTo>
                    <a:pt x="59" y="270"/>
                  </a:lnTo>
                  <a:lnTo>
                    <a:pt x="56" y="268"/>
                  </a:lnTo>
                  <a:lnTo>
                    <a:pt x="52" y="268"/>
                  </a:lnTo>
                  <a:lnTo>
                    <a:pt x="48" y="270"/>
                  </a:lnTo>
                  <a:lnTo>
                    <a:pt x="46" y="270"/>
                  </a:lnTo>
                  <a:lnTo>
                    <a:pt x="46" y="270"/>
                  </a:lnTo>
                  <a:lnTo>
                    <a:pt x="44" y="272"/>
                  </a:lnTo>
                  <a:lnTo>
                    <a:pt x="44" y="274"/>
                  </a:lnTo>
                  <a:lnTo>
                    <a:pt x="44" y="276"/>
                  </a:lnTo>
                  <a:lnTo>
                    <a:pt x="46" y="278"/>
                  </a:lnTo>
                  <a:lnTo>
                    <a:pt x="46" y="276"/>
                  </a:lnTo>
                  <a:lnTo>
                    <a:pt x="46" y="274"/>
                  </a:lnTo>
                  <a:lnTo>
                    <a:pt x="48" y="274"/>
                  </a:lnTo>
                  <a:lnTo>
                    <a:pt x="50" y="276"/>
                  </a:lnTo>
                  <a:lnTo>
                    <a:pt x="50" y="276"/>
                  </a:lnTo>
                  <a:lnTo>
                    <a:pt x="48" y="280"/>
                  </a:lnTo>
                  <a:lnTo>
                    <a:pt x="50" y="282"/>
                  </a:lnTo>
                  <a:lnTo>
                    <a:pt x="54" y="288"/>
                  </a:lnTo>
                  <a:lnTo>
                    <a:pt x="52" y="288"/>
                  </a:lnTo>
                  <a:lnTo>
                    <a:pt x="50" y="288"/>
                  </a:lnTo>
                  <a:lnTo>
                    <a:pt x="50" y="289"/>
                  </a:lnTo>
                  <a:lnTo>
                    <a:pt x="50" y="293"/>
                  </a:lnTo>
                  <a:lnTo>
                    <a:pt x="52" y="305"/>
                  </a:lnTo>
                  <a:lnTo>
                    <a:pt x="54" y="305"/>
                  </a:lnTo>
                  <a:lnTo>
                    <a:pt x="54" y="307"/>
                  </a:lnTo>
                  <a:lnTo>
                    <a:pt x="57" y="311"/>
                  </a:lnTo>
                  <a:lnTo>
                    <a:pt x="57" y="311"/>
                  </a:lnTo>
                  <a:lnTo>
                    <a:pt x="59" y="311"/>
                  </a:lnTo>
                  <a:lnTo>
                    <a:pt x="59" y="311"/>
                  </a:lnTo>
                  <a:lnTo>
                    <a:pt x="61" y="311"/>
                  </a:lnTo>
                  <a:lnTo>
                    <a:pt x="63" y="311"/>
                  </a:lnTo>
                  <a:lnTo>
                    <a:pt x="63" y="311"/>
                  </a:lnTo>
                  <a:lnTo>
                    <a:pt x="63" y="311"/>
                  </a:lnTo>
                  <a:lnTo>
                    <a:pt x="65" y="311"/>
                  </a:lnTo>
                  <a:lnTo>
                    <a:pt x="65" y="311"/>
                  </a:lnTo>
                  <a:lnTo>
                    <a:pt x="65" y="312"/>
                  </a:lnTo>
                  <a:lnTo>
                    <a:pt x="65" y="312"/>
                  </a:lnTo>
                  <a:lnTo>
                    <a:pt x="67" y="314"/>
                  </a:lnTo>
                  <a:lnTo>
                    <a:pt x="69" y="314"/>
                  </a:lnTo>
                  <a:lnTo>
                    <a:pt x="69" y="314"/>
                  </a:lnTo>
                  <a:lnTo>
                    <a:pt x="71" y="314"/>
                  </a:lnTo>
                  <a:lnTo>
                    <a:pt x="78" y="314"/>
                  </a:lnTo>
                  <a:lnTo>
                    <a:pt x="82" y="314"/>
                  </a:lnTo>
                  <a:lnTo>
                    <a:pt x="84" y="314"/>
                  </a:lnTo>
                  <a:lnTo>
                    <a:pt x="88" y="318"/>
                  </a:lnTo>
                  <a:lnTo>
                    <a:pt x="88" y="318"/>
                  </a:lnTo>
                  <a:lnTo>
                    <a:pt x="86" y="318"/>
                  </a:lnTo>
                  <a:lnTo>
                    <a:pt x="82" y="318"/>
                  </a:lnTo>
                  <a:lnTo>
                    <a:pt x="80" y="318"/>
                  </a:lnTo>
                  <a:lnTo>
                    <a:pt x="80" y="318"/>
                  </a:lnTo>
                  <a:lnTo>
                    <a:pt x="80" y="318"/>
                  </a:lnTo>
                  <a:lnTo>
                    <a:pt x="80" y="318"/>
                  </a:lnTo>
                  <a:lnTo>
                    <a:pt x="82" y="320"/>
                  </a:lnTo>
                  <a:lnTo>
                    <a:pt x="80" y="320"/>
                  </a:lnTo>
                  <a:lnTo>
                    <a:pt x="80" y="320"/>
                  </a:lnTo>
                  <a:lnTo>
                    <a:pt x="80" y="322"/>
                  </a:lnTo>
                  <a:lnTo>
                    <a:pt x="80" y="322"/>
                  </a:lnTo>
                  <a:lnTo>
                    <a:pt x="82" y="322"/>
                  </a:lnTo>
                  <a:lnTo>
                    <a:pt x="84" y="322"/>
                  </a:lnTo>
                  <a:lnTo>
                    <a:pt x="86" y="324"/>
                  </a:lnTo>
                  <a:lnTo>
                    <a:pt x="90" y="324"/>
                  </a:lnTo>
                  <a:lnTo>
                    <a:pt x="90" y="326"/>
                  </a:lnTo>
                  <a:lnTo>
                    <a:pt x="92" y="330"/>
                  </a:lnTo>
                  <a:lnTo>
                    <a:pt x="94" y="330"/>
                  </a:lnTo>
                  <a:lnTo>
                    <a:pt x="96" y="330"/>
                  </a:lnTo>
                  <a:lnTo>
                    <a:pt x="97" y="330"/>
                  </a:lnTo>
                  <a:lnTo>
                    <a:pt x="97" y="330"/>
                  </a:lnTo>
                  <a:lnTo>
                    <a:pt x="97" y="332"/>
                  </a:lnTo>
                  <a:lnTo>
                    <a:pt x="94" y="332"/>
                  </a:lnTo>
                  <a:lnTo>
                    <a:pt x="94" y="332"/>
                  </a:lnTo>
                  <a:lnTo>
                    <a:pt x="92" y="332"/>
                  </a:lnTo>
                  <a:lnTo>
                    <a:pt x="92" y="332"/>
                  </a:lnTo>
                  <a:lnTo>
                    <a:pt x="88" y="330"/>
                  </a:lnTo>
                  <a:lnTo>
                    <a:pt x="84" y="328"/>
                  </a:lnTo>
                  <a:lnTo>
                    <a:pt x="82" y="328"/>
                  </a:lnTo>
                  <a:lnTo>
                    <a:pt x="75" y="326"/>
                  </a:lnTo>
                  <a:lnTo>
                    <a:pt x="73" y="326"/>
                  </a:lnTo>
                  <a:lnTo>
                    <a:pt x="71" y="324"/>
                  </a:lnTo>
                  <a:lnTo>
                    <a:pt x="69" y="324"/>
                  </a:lnTo>
                  <a:lnTo>
                    <a:pt x="67" y="324"/>
                  </a:lnTo>
                  <a:lnTo>
                    <a:pt x="67" y="328"/>
                  </a:lnTo>
                  <a:lnTo>
                    <a:pt x="71" y="345"/>
                  </a:lnTo>
                  <a:lnTo>
                    <a:pt x="71" y="347"/>
                  </a:lnTo>
                  <a:lnTo>
                    <a:pt x="77" y="349"/>
                  </a:lnTo>
                  <a:lnTo>
                    <a:pt x="77" y="349"/>
                  </a:lnTo>
                  <a:lnTo>
                    <a:pt x="77" y="349"/>
                  </a:lnTo>
                  <a:lnTo>
                    <a:pt x="82" y="353"/>
                  </a:lnTo>
                  <a:lnTo>
                    <a:pt x="84" y="353"/>
                  </a:lnTo>
                  <a:lnTo>
                    <a:pt x="86" y="353"/>
                  </a:lnTo>
                  <a:lnTo>
                    <a:pt x="88" y="351"/>
                  </a:lnTo>
                  <a:lnTo>
                    <a:pt x="88" y="349"/>
                  </a:lnTo>
                  <a:lnTo>
                    <a:pt x="88" y="347"/>
                  </a:lnTo>
                  <a:lnTo>
                    <a:pt x="86" y="347"/>
                  </a:lnTo>
                  <a:lnTo>
                    <a:pt x="86" y="347"/>
                  </a:lnTo>
                  <a:lnTo>
                    <a:pt x="88" y="345"/>
                  </a:lnTo>
                  <a:lnTo>
                    <a:pt x="88" y="345"/>
                  </a:lnTo>
                  <a:lnTo>
                    <a:pt x="90" y="345"/>
                  </a:lnTo>
                  <a:lnTo>
                    <a:pt x="96" y="345"/>
                  </a:lnTo>
                  <a:lnTo>
                    <a:pt x="99" y="347"/>
                  </a:lnTo>
                  <a:lnTo>
                    <a:pt x="103" y="349"/>
                  </a:lnTo>
                  <a:lnTo>
                    <a:pt x="107" y="351"/>
                  </a:lnTo>
                  <a:lnTo>
                    <a:pt x="109" y="357"/>
                  </a:lnTo>
                  <a:lnTo>
                    <a:pt x="109" y="357"/>
                  </a:lnTo>
                  <a:lnTo>
                    <a:pt x="111" y="357"/>
                  </a:lnTo>
                  <a:lnTo>
                    <a:pt x="111" y="357"/>
                  </a:lnTo>
                  <a:lnTo>
                    <a:pt x="113" y="357"/>
                  </a:lnTo>
                  <a:lnTo>
                    <a:pt x="115" y="358"/>
                  </a:lnTo>
                  <a:lnTo>
                    <a:pt x="118" y="360"/>
                  </a:lnTo>
                  <a:lnTo>
                    <a:pt x="120" y="358"/>
                  </a:lnTo>
                  <a:lnTo>
                    <a:pt x="122" y="357"/>
                  </a:lnTo>
                  <a:lnTo>
                    <a:pt x="122" y="355"/>
                  </a:lnTo>
                  <a:lnTo>
                    <a:pt x="122" y="351"/>
                  </a:lnTo>
                  <a:lnTo>
                    <a:pt x="122" y="349"/>
                  </a:lnTo>
                  <a:lnTo>
                    <a:pt x="124" y="349"/>
                  </a:lnTo>
                  <a:lnTo>
                    <a:pt x="128" y="347"/>
                  </a:lnTo>
                  <a:lnTo>
                    <a:pt x="128" y="347"/>
                  </a:lnTo>
                  <a:lnTo>
                    <a:pt x="128" y="349"/>
                  </a:lnTo>
                  <a:lnTo>
                    <a:pt x="126" y="351"/>
                  </a:lnTo>
                  <a:lnTo>
                    <a:pt x="126" y="353"/>
                  </a:lnTo>
                  <a:lnTo>
                    <a:pt x="124" y="353"/>
                  </a:lnTo>
                  <a:lnTo>
                    <a:pt x="124" y="355"/>
                  </a:lnTo>
                  <a:lnTo>
                    <a:pt x="124" y="357"/>
                  </a:lnTo>
                  <a:lnTo>
                    <a:pt x="124" y="358"/>
                  </a:lnTo>
                  <a:lnTo>
                    <a:pt x="128" y="362"/>
                  </a:lnTo>
                  <a:lnTo>
                    <a:pt x="130" y="364"/>
                  </a:lnTo>
                  <a:lnTo>
                    <a:pt x="130" y="366"/>
                  </a:lnTo>
                  <a:lnTo>
                    <a:pt x="134" y="368"/>
                  </a:lnTo>
                  <a:lnTo>
                    <a:pt x="134" y="372"/>
                  </a:lnTo>
                  <a:lnTo>
                    <a:pt x="136" y="372"/>
                  </a:lnTo>
                  <a:lnTo>
                    <a:pt x="139" y="372"/>
                  </a:lnTo>
                  <a:lnTo>
                    <a:pt x="139" y="372"/>
                  </a:lnTo>
                  <a:lnTo>
                    <a:pt x="143" y="374"/>
                  </a:lnTo>
                  <a:lnTo>
                    <a:pt x="143" y="374"/>
                  </a:lnTo>
                  <a:lnTo>
                    <a:pt x="147" y="374"/>
                  </a:lnTo>
                  <a:lnTo>
                    <a:pt x="147" y="376"/>
                  </a:lnTo>
                  <a:lnTo>
                    <a:pt x="149" y="378"/>
                  </a:lnTo>
                  <a:lnTo>
                    <a:pt x="147" y="383"/>
                  </a:lnTo>
                  <a:lnTo>
                    <a:pt x="147" y="385"/>
                  </a:lnTo>
                  <a:lnTo>
                    <a:pt x="147" y="389"/>
                  </a:lnTo>
                  <a:lnTo>
                    <a:pt x="149" y="389"/>
                  </a:lnTo>
                  <a:lnTo>
                    <a:pt x="149" y="391"/>
                  </a:lnTo>
                  <a:lnTo>
                    <a:pt x="151" y="393"/>
                  </a:lnTo>
                  <a:lnTo>
                    <a:pt x="155" y="395"/>
                  </a:lnTo>
                  <a:lnTo>
                    <a:pt x="157" y="395"/>
                  </a:lnTo>
                  <a:lnTo>
                    <a:pt x="158" y="397"/>
                  </a:lnTo>
                  <a:lnTo>
                    <a:pt x="160" y="399"/>
                  </a:lnTo>
                  <a:lnTo>
                    <a:pt x="162" y="402"/>
                  </a:lnTo>
                  <a:lnTo>
                    <a:pt x="164" y="408"/>
                  </a:lnTo>
                  <a:lnTo>
                    <a:pt x="164" y="414"/>
                  </a:lnTo>
                  <a:lnTo>
                    <a:pt x="160" y="427"/>
                  </a:lnTo>
                  <a:lnTo>
                    <a:pt x="160" y="437"/>
                  </a:lnTo>
                  <a:lnTo>
                    <a:pt x="158" y="439"/>
                  </a:lnTo>
                  <a:lnTo>
                    <a:pt x="157" y="447"/>
                  </a:lnTo>
                  <a:lnTo>
                    <a:pt x="155" y="448"/>
                  </a:lnTo>
                  <a:lnTo>
                    <a:pt x="153" y="448"/>
                  </a:lnTo>
                  <a:lnTo>
                    <a:pt x="151" y="450"/>
                  </a:lnTo>
                  <a:lnTo>
                    <a:pt x="147" y="452"/>
                  </a:lnTo>
                  <a:lnTo>
                    <a:pt x="145" y="454"/>
                  </a:lnTo>
                  <a:lnTo>
                    <a:pt x="145" y="456"/>
                  </a:lnTo>
                  <a:lnTo>
                    <a:pt x="145" y="456"/>
                  </a:lnTo>
                  <a:lnTo>
                    <a:pt x="145" y="458"/>
                  </a:lnTo>
                  <a:lnTo>
                    <a:pt x="147" y="458"/>
                  </a:lnTo>
                  <a:lnTo>
                    <a:pt x="145" y="458"/>
                  </a:lnTo>
                  <a:lnTo>
                    <a:pt x="145" y="460"/>
                  </a:lnTo>
                  <a:lnTo>
                    <a:pt x="143" y="460"/>
                  </a:lnTo>
                  <a:lnTo>
                    <a:pt x="151" y="466"/>
                  </a:lnTo>
                  <a:lnTo>
                    <a:pt x="151" y="466"/>
                  </a:lnTo>
                  <a:lnTo>
                    <a:pt x="155" y="466"/>
                  </a:lnTo>
                  <a:lnTo>
                    <a:pt x="160" y="470"/>
                  </a:lnTo>
                  <a:lnTo>
                    <a:pt x="162" y="470"/>
                  </a:lnTo>
                  <a:lnTo>
                    <a:pt x="164" y="471"/>
                  </a:lnTo>
                  <a:lnTo>
                    <a:pt x="166" y="473"/>
                  </a:lnTo>
                  <a:lnTo>
                    <a:pt x="166" y="475"/>
                  </a:lnTo>
                  <a:lnTo>
                    <a:pt x="170" y="483"/>
                  </a:lnTo>
                  <a:lnTo>
                    <a:pt x="170" y="489"/>
                  </a:lnTo>
                  <a:lnTo>
                    <a:pt x="170" y="493"/>
                  </a:lnTo>
                  <a:lnTo>
                    <a:pt x="168" y="498"/>
                  </a:lnTo>
                  <a:lnTo>
                    <a:pt x="166" y="502"/>
                  </a:lnTo>
                  <a:lnTo>
                    <a:pt x="166" y="506"/>
                  </a:lnTo>
                  <a:lnTo>
                    <a:pt x="166" y="508"/>
                  </a:lnTo>
                  <a:lnTo>
                    <a:pt x="168" y="510"/>
                  </a:lnTo>
                  <a:lnTo>
                    <a:pt x="170" y="510"/>
                  </a:lnTo>
                  <a:lnTo>
                    <a:pt x="172" y="512"/>
                  </a:lnTo>
                  <a:lnTo>
                    <a:pt x="172" y="514"/>
                  </a:lnTo>
                  <a:lnTo>
                    <a:pt x="174" y="523"/>
                  </a:lnTo>
                  <a:lnTo>
                    <a:pt x="174" y="529"/>
                  </a:lnTo>
                  <a:lnTo>
                    <a:pt x="174" y="531"/>
                  </a:lnTo>
                  <a:lnTo>
                    <a:pt x="179" y="538"/>
                  </a:lnTo>
                  <a:lnTo>
                    <a:pt x="181" y="542"/>
                  </a:lnTo>
                  <a:lnTo>
                    <a:pt x="185" y="542"/>
                  </a:lnTo>
                  <a:lnTo>
                    <a:pt x="189" y="540"/>
                  </a:lnTo>
                  <a:lnTo>
                    <a:pt x="187" y="544"/>
                  </a:lnTo>
                  <a:lnTo>
                    <a:pt x="183" y="544"/>
                  </a:lnTo>
                  <a:lnTo>
                    <a:pt x="179" y="544"/>
                  </a:lnTo>
                  <a:lnTo>
                    <a:pt x="177" y="548"/>
                  </a:lnTo>
                  <a:lnTo>
                    <a:pt x="176" y="548"/>
                  </a:lnTo>
                  <a:lnTo>
                    <a:pt x="174" y="552"/>
                  </a:lnTo>
                  <a:lnTo>
                    <a:pt x="174" y="552"/>
                  </a:lnTo>
                  <a:lnTo>
                    <a:pt x="176" y="554"/>
                  </a:lnTo>
                  <a:lnTo>
                    <a:pt x="179" y="556"/>
                  </a:lnTo>
                  <a:lnTo>
                    <a:pt x="179" y="556"/>
                  </a:lnTo>
                  <a:lnTo>
                    <a:pt x="181" y="558"/>
                  </a:lnTo>
                  <a:lnTo>
                    <a:pt x="181" y="561"/>
                  </a:lnTo>
                  <a:lnTo>
                    <a:pt x="181" y="567"/>
                  </a:lnTo>
                  <a:lnTo>
                    <a:pt x="185" y="573"/>
                  </a:lnTo>
                  <a:lnTo>
                    <a:pt x="185" y="575"/>
                  </a:lnTo>
                  <a:lnTo>
                    <a:pt x="183" y="579"/>
                  </a:lnTo>
                  <a:lnTo>
                    <a:pt x="181" y="583"/>
                  </a:lnTo>
                  <a:lnTo>
                    <a:pt x="179" y="584"/>
                  </a:lnTo>
                  <a:lnTo>
                    <a:pt x="181" y="588"/>
                  </a:lnTo>
                  <a:lnTo>
                    <a:pt x="183" y="594"/>
                  </a:lnTo>
                  <a:lnTo>
                    <a:pt x="187" y="598"/>
                  </a:lnTo>
                  <a:lnTo>
                    <a:pt x="191" y="596"/>
                  </a:lnTo>
                  <a:lnTo>
                    <a:pt x="202" y="588"/>
                  </a:lnTo>
                  <a:lnTo>
                    <a:pt x="216" y="583"/>
                  </a:lnTo>
                  <a:lnTo>
                    <a:pt x="219" y="583"/>
                  </a:lnTo>
                  <a:lnTo>
                    <a:pt x="225" y="583"/>
                  </a:lnTo>
                  <a:lnTo>
                    <a:pt x="227" y="586"/>
                  </a:lnTo>
                  <a:lnTo>
                    <a:pt x="229" y="592"/>
                  </a:lnTo>
                  <a:lnTo>
                    <a:pt x="231" y="594"/>
                  </a:lnTo>
                  <a:lnTo>
                    <a:pt x="231" y="596"/>
                  </a:lnTo>
                  <a:lnTo>
                    <a:pt x="231" y="600"/>
                  </a:lnTo>
                  <a:lnTo>
                    <a:pt x="231" y="600"/>
                  </a:lnTo>
                  <a:lnTo>
                    <a:pt x="231" y="602"/>
                  </a:lnTo>
                  <a:lnTo>
                    <a:pt x="229" y="602"/>
                  </a:lnTo>
                  <a:lnTo>
                    <a:pt x="229" y="602"/>
                  </a:lnTo>
                  <a:lnTo>
                    <a:pt x="229" y="604"/>
                  </a:lnTo>
                  <a:lnTo>
                    <a:pt x="233" y="607"/>
                  </a:lnTo>
                  <a:lnTo>
                    <a:pt x="237" y="604"/>
                  </a:lnTo>
                  <a:lnTo>
                    <a:pt x="246" y="592"/>
                  </a:lnTo>
                  <a:lnTo>
                    <a:pt x="248" y="590"/>
                  </a:lnTo>
                  <a:lnTo>
                    <a:pt x="250" y="590"/>
                  </a:lnTo>
                  <a:lnTo>
                    <a:pt x="254" y="590"/>
                  </a:lnTo>
                  <a:lnTo>
                    <a:pt x="259" y="588"/>
                  </a:lnTo>
                  <a:lnTo>
                    <a:pt x="261" y="586"/>
                  </a:lnTo>
                  <a:lnTo>
                    <a:pt x="265" y="584"/>
                  </a:lnTo>
                  <a:lnTo>
                    <a:pt x="267" y="583"/>
                  </a:lnTo>
                  <a:lnTo>
                    <a:pt x="269" y="584"/>
                  </a:lnTo>
                  <a:lnTo>
                    <a:pt x="269" y="584"/>
                  </a:lnTo>
                  <a:lnTo>
                    <a:pt x="271" y="583"/>
                  </a:lnTo>
                  <a:lnTo>
                    <a:pt x="273" y="583"/>
                  </a:lnTo>
                  <a:lnTo>
                    <a:pt x="273" y="581"/>
                  </a:lnTo>
                  <a:lnTo>
                    <a:pt x="275" y="581"/>
                  </a:lnTo>
                  <a:lnTo>
                    <a:pt x="277" y="577"/>
                  </a:lnTo>
                  <a:lnTo>
                    <a:pt x="278" y="573"/>
                  </a:lnTo>
                  <a:lnTo>
                    <a:pt x="278" y="571"/>
                  </a:lnTo>
                  <a:lnTo>
                    <a:pt x="280" y="569"/>
                  </a:lnTo>
                  <a:lnTo>
                    <a:pt x="288" y="567"/>
                  </a:lnTo>
                  <a:lnTo>
                    <a:pt x="288" y="565"/>
                  </a:lnTo>
                  <a:lnTo>
                    <a:pt x="290" y="565"/>
                  </a:lnTo>
                  <a:lnTo>
                    <a:pt x="292" y="563"/>
                  </a:lnTo>
                  <a:lnTo>
                    <a:pt x="292" y="561"/>
                  </a:lnTo>
                  <a:lnTo>
                    <a:pt x="292" y="560"/>
                  </a:lnTo>
                  <a:lnTo>
                    <a:pt x="292" y="558"/>
                  </a:lnTo>
                  <a:lnTo>
                    <a:pt x="290" y="556"/>
                  </a:lnTo>
                  <a:lnTo>
                    <a:pt x="290" y="554"/>
                  </a:lnTo>
                  <a:lnTo>
                    <a:pt x="288" y="552"/>
                  </a:lnTo>
                  <a:lnTo>
                    <a:pt x="288" y="552"/>
                  </a:lnTo>
                  <a:lnTo>
                    <a:pt x="288" y="548"/>
                  </a:lnTo>
                  <a:lnTo>
                    <a:pt x="288" y="537"/>
                  </a:lnTo>
                  <a:lnTo>
                    <a:pt x="288" y="535"/>
                  </a:lnTo>
                  <a:lnTo>
                    <a:pt x="290" y="531"/>
                  </a:lnTo>
                  <a:lnTo>
                    <a:pt x="288" y="527"/>
                  </a:lnTo>
                  <a:lnTo>
                    <a:pt x="275" y="494"/>
                  </a:lnTo>
                  <a:lnTo>
                    <a:pt x="273" y="491"/>
                  </a:lnTo>
                  <a:lnTo>
                    <a:pt x="273" y="489"/>
                  </a:lnTo>
                  <a:lnTo>
                    <a:pt x="273" y="481"/>
                  </a:lnTo>
                  <a:lnTo>
                    <a:pt x="273" y="477"/>
                  </a:lnTo>
                  <a:lnTo>
                    <a:pt x="277" y="464"/>
                  </a:lnTo>
                  <a:lnTo>
                    <a:pt x="277" y="460"/>
                  </a:lnTo>
                  <a:lnTo>
                    <a:pt x="277" y="458"/>
                  </a:lnTo>
                  <a:lnTo>
                    <a:pt x="277" y="456"/>
                  </a:lnTo>
                  <a:lnTo>
                    <a:pt x="277" y="452"/>
                  </a:lnTo>
                  <a:lnTo>
                    <a:pt x="277" y="450"/>
                  </a:lnTo>
                  <a:lnTo>
                    <a:pt x="277" y="448"/>
                  </a:lnTo>
                  <a:lnTo>
                    <a:pt x="275" y="448"/>
                  </a:lnTo>
                  <a:lnTo>
                    <a:pt x="275" y="447"/>
                  </a:lnTo>
                  <a:lnTo>
                    <a:pt x="275" y="447"/>
                  </a:lnTo>
                  <a:lnTo>
                    <a:pt x="275" y="443"/>
                  </a:lnTo>
                  <a:lnTo>
                    <a:pt x="275" y="441"/>
                  </a:lnTo>
                  <a:lnTo>
                    <a:pt x="275" y="441"/>
                  </a:lnTo>
                  <a:lnTo>
                    <a:pt x="275" y="439"/>
                  </a:lnTo>
                  <a:lnTo>
                    <a:pt x="273" y="439"/>
                  </a:lnTo>
                  <a:lnTo>
                    <a:pt x="273" y="439"/>
                  </a:lnTo>
                  <a:lnTo>
                    <a:pt x="271" y="439"/>
                  </a:lnTo>
                  <a:lnTo>
                    <a:pt x="271" y="441"/>
                  </a:lnTo>
                  <a:lnTo>
                    <a:pt x="269" y="441"/>
                  </a:lnTo>
                  <a:lnTo>
                    <a:pt x="267" y="441"/>
                  </a:lnTo>
                  <a:lnTo>
                    <a:pt x="265" y="439"/>
                  </a:lnTo>
                  <a:lnTo>
                    <a:pt x="265" y="439"/>
                  </a:lnTo>
                  <a:lnTo>
                    <a:pt x="263" y="437"/>
                  </a:lnTo>
                  <a:lnTo>
                    <a:pt x="263" y="435"/>
                  </a:lnTo>
                  <a:lnTo>
                    <a:pt x="263" y="435"/>
                  </a:lnTo>
                  <a:lnTo>
                    <a:pt x="265" y="433"/>
                  </a:lnTo>
                  <a:lnTo>
                    <a:pt x="265" y="433"/>
                  </a:lnTo>
                  <a:lnTo>
                    <a:pt x="267" y="429"/>
                  </a:lnTo>
                  <a:lnTo>
                    <a:pt x="271" y="427"/>
                  </a:lnTo>
                  <a:lnTo>
                    <a:pt x="275" y="424"/>
                  </a:lnTo>
                  <a:lnTo>
                    <a:pt x="277" y="424"/>
                  </a:lnTo>
                  <a:lnTo>
                    <a:pt x="278" y="424"/>
                  </a:lnTo>
                  <a:lnTo>
                    <a:pt x="280" y="424"/>
                  </a:lnTo>
                  <a:lnTo>
                    <a:pt x="282" y="424"/>
                  </a:lnTo>
                  <a:lnTo>
                    <a:pt x="282" y="424"/>
                  </a:lnTo>
                  <a:lnTo>
                    <a:pt x="284" y="424"/>
                  </a:lnTo>
                  <a:lnTo>
                    <a:pt x="286" y="425"/>
                  </a:lnTo>
                  <a:lnTo>
                    <a:pt x="286" y="425"/>
                  </a:lnTo>
                  <a:lnTo>
                    <a:pt x="288" y="425"/>
                  </a:lnTo>
                  <a:lnTo>
                    <a:pt x="294" y="420"/>
                  </a:lnTo>
                  <a:lnTo>
                    <a:pt x="296" y="420"/>
                  </a:lnTo>
                  <a:lnTo>
                    <a:pt x="299" y="414"/>
                  </a:lnTo>
                  <a:lnTo>
                    <a:pt x="301" y="412"/>
                  </a:lnTo>
                  <a:lnTo>
                    <a:pt x="305" y="410"/>
                  </a:lnTo>
                  <a:lnTo>
                    <a:pt x="307" y="408"/>
                  </a:lnTo>
                  <a:lnTo>
                    <a:pt x="311" y="406"/>
                  </a:lnTo>
                  <a:lnTo>
                    <a:pt x="313" y="401"/>
                  </a:lnTo>
                  <a:lnTo>
                    <a:pt x="315" y="399"/>
                  </a:lnTo>
                  <a:lnTo>
                    <a:pt x="317" y="399"/>
                  </a:lnTo>
                  <a:lnTo>
                    <a:pt x="318" y="397"/>
                  </a:lnTo>
                  <a:lnTo>
                    <a:pt x="322" y="395"/>
                  </a:lnTo>
                  <a:lnTo>
                    <a:pt x="328" y="391"/>
                  </a:lnTo>
                  <a:lnTo>
                    <a:pt x="330" y="389"/>
                  </a:lnTo>
                  <a:lnTo>
                    <a:pt x="338" y="387"/>
                  </a:lnTo>
                  <a:lnTo>
                    <a:pt x="341" y="385"/>
                  </a:lnTo>
                  <a:lnTo>
                    <a:pt x="341" y="383"/>
                  </a:lnTo>
                  <a:lnTo>
                    <a:pt x="343" y="381"/>
                  </a:lnTo>
                  <a:lnTo>
                    <a:pt x="343" y="380"/>
                  </a:lnTo>
                  <a:lnTo>
                    <a:pt x="341" y="376"/>
                  </a:lnTo>
                  <a:lnTo>
                    <a:pt x="341" y="374"/>
                  </a:lnTo>
                  <a:lnTo>
                    <a:pt x="341" y="374"/>
                  </a:lnTo>
                  <a:lnTo>
                    <a:pt x="343" y="372"/>
                  </a:lnTo>
                  <a:lnTo>
                    <a:pt x="347" y="366"/>
                  </a:lnTo>
                  <a:lnTo>
                    <a:pt x="349" y="364"/>
                  </a:lnTo>
                  <a:lnTo>
                    <a:pt x="360" y="357"/>
                  </a:lnTo>
                  <a:lnTo>
                    <a:pt x="368" y="353"/>
                  </a:lnTo>
                  <a:lnTo>
                    <a:pt x="370" y="353"/>
                  </a:lnTo>
                  <a:lnTo>
                    <a:pt x="374" y="351"/>
                  </a:lnTo>
                  <a:lnTo>
                    <a:pt x="387" y="341"/>
                  </a:lnTo>
                  <a:lnTo>
                    <a:pt x="397" y="339"/>
                  </a:lnTo>
                  <a:lnTo>
                    <a:pt x="400" y="335"/>
                  </a:lnTo>
                  <a:lnTo>
                    <a:pt x="400" y="334"/>
                  </a:lnTo>
                  <a:lnTo>
                    <a:pt x="402" y="332"/>
                  </a:lnTo>
                  <a:lnTo>
                    <a:pt x="402" y="332"/>
                  </a:lnTo>
                  <a:lnTo>
                    <a:pt x="404" y="332"/>
                  </a:lnTo>
                  <a:lnTo>
                    <a:pt x="418" y="332"/>
                  </a:lnTo>
                  <a:lnTo>
                    <a:pt x="423" y="334"/>
                  </a:lnTo>
                  <a:lnTo>
                    <a:pt x="427" y="334"/>
                  </a:lnTo>
                  <a:lnTo>
                    <a:pt x="429" y="334"/>
                  </a:lnTo>
                  <a:lnTo>
                    <a:pt x="431" y="334"/>
                  </a:lnTo>
                  <a:lnTo>
                    <a:pt x="433" y="334"/>
                  </a:lnTo>
                  <a:lnTo>
                    <a:pt x="435" y="334"/>
                  </a:lnTo>
                  <a:lnTo>
                    <a:pt x="446" y="330"/>
                  </a:lnTo>
                  <a:lnTo>
                    <a:pt x="448" y="328"/>
                  </a:lnTo>
                  <a:lnTo>
                    <a:pt x="450" y="328"/>
                  </a:lnTo>
                  <a:lnTo>
                    <a:pt x="452" y="328"/>
                  </a:lnTo>
                  <a:lnTo>
                    <a:pt x="456" y="328"/>
                  </a:lnTo>
                  <a:lnTo>
                    <a:pt x="456" y="328"/>
                  </a:lnTo>
                  <a:lnTo>
                    <a:pt x="458" y="328"/>
                  </a:lnTo>
                  <a:lnTo>
                    <a:pt x="479" y="320"/>
                  </a:lnTo>
                  <a:lnTo>
                    <a:pt x="480" y="318"/>
                  </a:lnTo>
                  <a:lnTo>
                    <a:pt x="480" y="318"/>
                  </a:lnTo>
                  <a:lnTo>
                    <a:pt x="482" y="316"/>
                  </a:lnTo>
                  <a:lnTo>
                    <a:pt x="496" y="312"/>
                  </a:lnTo>
                  <a:lnTo>
                    <a:pt x="500" y="311"/>
                  </a:lnTo>
                  <a:lnTo>
                    <a:pt x="501" y="309"/>
                  </a:lnTo>
                  <a:lnTo>
                    <a:pt x="507" y="307"/>
                  </a:lnTo>
                  <a:lnTo>
                    <a:pt x="509" y="307"/>
                  </a:lnTo>
                  <a:lnTo>
                    <a:pt x="511" y="307"/>
                  </a:lnTo>
                  <a:lnTo>
                    <a:pt x="513" y="307"/>
                  </a:lnTo>
                  <a:lnTo>
                    <a:pt x="515" y="307"/>
                  </a:lnTo>
                  <a:lnTo>
                    <a:pt x="517" y="307"/>
                  </a:lnTo>
                  <a:lnTo>
                    <a:pt x="519" y="305"/>
                  </a:lnTo>
                  <a:lnTo>
                    <a:pt x="519" y="305"/>
                  </a:lnTo>
                  <a:lnTo>
                    <a:pt x="520" y="303"/>
                  </a:lnTo>
                  <a:lnTo>
                    <a:pt x="520" y="303"/>
                  </a:lnTo>
                  <a:lnTo>
                    <a:pt x="520" y="303"/>
                  </a:lnTo>
                  <a:lnTo>
                    <a:pt x="522" y="303"/>
                  </a:lnTo>
                  <a:lnTo>
                    <a:pt x="522" y="301"/>
                  </a:lnTo>
                  <a:lnTo>
                    <a:pt x="524" y="301"/>
                  </a:lnTo>
                  <a:lnTo>
                    <a:pt x="526" y="301"/>
                  </a:lnTo>
                  <a:lnTo>
                    <a:pt x="526" y="301"/>
                  </a:lnTo>
                  <a:lnTo>
                    <a:pt x="528" y="301"/>
                  </a:lnTo>
                  <a:lnTo>
                    <a:pt x="528" y="301"/>
                  </a:lnTo>
                  <a:lnTo>
                    <a:pt x="530" y="307"/>
                  </a:lnTo>
                  <a:lnTo>
                    <a:pt x="532" y="307"/>
                  </a:lnTo>
                  <a:lnTo>
                    <a:pt x="534" y="309"/>
                  </a:lnTo>
                  <a:lnTo>
                    <a:pt x="534" y="309"/>
                  </a:lnTo>
                  <a:lnTo>
                    <a:pt x="536" y="311"/>
                  </a:lnTo>
                  <a:lnTo>
                    <a:pt x="538" y="311"/>
                  </a:lnTo>
                  <a:lnTo>
                    <a:pt x="538" y="309"/>
                  </a:lnTo>
                  <a:lnTo>
                    <a:pt x="541" y="303"/>
                  </a:lnTo>
                  <a:lnTo>
                    <a:pt x="543" y="297"/>
                  </a:lnTo>
                  <a:lnTo>
                    <a:pt x="543" y="297"/>
                  </a:lnTo>
                  <a:lnTo>
                    <a:pt x="543" y="295"/>
                  </a:lnTo>
                  <a:lnTo>
                    <a:pt x="541" y="293"/>
                  </a:lnTo>
                  <a:lnTo>
                    <a:pt x="541" y="291"/>
                  </a:lnTo>
                  <a:lnTo>
                    <a:pt x="540" y="289"/>
                  </a:lnTo>
                  <a:lnTo>
                    <a:pt x="540" y="289"/>
                  </a:lnTo>
                  <a:lnTo>
                    <a:pt x="538" y="289"/>
                  </a:lnTo>
                  <a:lnTo>
                    <a:pt x="538" y="289"/>
                  </a:lnTo>
                  <a:lnTo>
                    <a:pt x="538" y="288"/>
                  </a:lnTo>
                  <a:lnTo>
                    <a:pt x="538" y="286"/>
                  </a:lnTo>
                  <a:lnTo>
                    <a:pt x="538" y="286"/>
                  </a:lnTo>
                  <a:lnTo>
                    <a:pt x="540" y="282"/>
                  </a:lnTo>
                  <a:lnTo>
                    <a:pt x="545" y="274"/>
                  </a:lnTo>
                  <a:lnTo>
                    <a:pt x="547" y="274"/>
                  </a:lnTo>
                  <a:lnTo>
                    <a:pt x="547" y="274"/>
                  </a:lnTo>
                  <a:lnTo>
                    <a:pt x="547" y="274"/>
                  </a:lnTo>
                  <a:lnTo>
                    <a:pt x="549" y="274"/>
                  </a:lnTo>
                  <a:lnTo>
                    <a:pt x="551" y="272"/>
                  </a:lnTo>
                  <a:lnTo>
                    <a:pt x="551" y="272"/>
                  </a:lnTo>
                  <a:lnTo>
                    <a:pt x="553" y="272"/>
                  </a:lnTo>
                  <a:lnTo>
                    <a:pt x="553" y="272"/>
                  </a:lnTo>
                  <a:lnTo>
                    <a:pt x="555" y="270"/>
                  </a:lnTo>
                  <a:lnTo>
                    <a:pt x="555" y="268"/>
                  </a:lnTo>
                  <a:lnTo>
                    <a:pt x="557" y="268"/>
                  </a:lnTo>
                  <a:lnTo>
                    <a:pt x="557" y="268"/>
                  </a:lnTo>
                  <a:lnTo>
                    <a:pt x="557" y="268"/>
                  </a:lnTo>
                  <a:lnTo>
                    <a:pt x="559" y="268"/>
                  </a:lnTo>
                  <a:lnTo>
                    <a:pt x="559" y="265"/>
                  </a:lnTo>
                  <a:lnTo>
                    <a:pt x="560" y="261"/>
                  </a:lnTo>
                  <a:lnTo>
                    <a:pt x="564" y="255"/>
                  </a:lnTo>
                  <a:lnTo>
                    <a:pt x="564" y="253"/>
                  </a:lnTo>
                  <a:lnTo>
                    <a:pt x="564" y="253"/>
                  </a:lnTo>
                  <a:lnTo>
                    <a:pt x="564" y="251"/>
                  </a:lnTo>
                  <a:lnTo>
                    <a:pt x="562" y="244"/>
                  </a:lnTo>
                  <a:lnTo>
                    <a:pt x="560" y="242"/>
                  </a:lnTo>
                  <a:lnTo>
                    <a:pt x="562" y="242"/>
                  </a:lnTo>
                  <a:lnTo>
                    <a:pt x="560" y="240"/>
                  </a:lnTo>
                  <a:lnTo>
                    <a:pt x="560" y="238"/>
                  </a:lnTo>
                  <a:lnTo>
                    <a:pt x="559" y="232"/>
                  </a:lnTo>
                  <a:lnTo>
                    <a:pt x="557" y="230"/>
                  </a:lnTo>
                  <a:lnTo>
                    <a:pt x="553" y="226"/>
                  </a:lnTo>
                  <a:lnTo>
                    <a:pt x="551" y="224"/>
                  </a:lnTo>
                  <a:lnTo>
                    <a:pt x="549" y="221"/>
                  </a:lnTo>
                  <a:lnTo>
                    <a:pt x="545" y="217"/>
                  </a:lnTo>
                  <a:lnTo>
                    <a:pt x="549" y="215"/>
                  </a:lnTo>
                  <a:lnTo>
                    <a:pt x="555" y="215"/>
                  </a:lnTo>
                  <a:lnTo>
                    <a:pt x="557" y="213"/>
                  </a:lnTo>
                  <a:lnTo>
                    <a:pt x="557" y="213"/>
                  </a:lnTo>
                  <a:lnTo>
                    <a:pt x="559" y="213"/>
                  </a:lnTo>
                  <a:lnTo>
                    <a:pt x="560" y="213"/>
                  </a:lnTo>
                  <a:lnTo>
                    <a:pt x="564" y="215"/>
                  </a:lnTo>
                  <a:lnTo>
                    <a:pt x="564" y="215"/>
                  </a:lnTo>
                  <a:lnTo>
                    <a:pt x="568" y="215"/>
                  </a:lnTo>
                  <a:lnTo>
                    <a:pt x="570" y="215"/>
                  </a:lnTo>
                  <a:lnTo>
                    <a:pt x="572" y="215"/>
                  </a:lnTo>
                  <a:lnTo>
                    <a:pt x="574" y="213"/>
                  </a:lnTo>
                  <a:lnTo>
                    <a:pt x="578" y="211"/>
                  </a:lnTo>
                  <a:lnTo>
                    <a:pt x="578" y="209"/>
                  </a:lnTo>
                  <a:lnTo>
                    <a:pt x="580" y="209"/>
                  </a:lnTo>
                  <a:lnTo>
                    <a:pt x="581" y="209"/>
                  </a:lnTo>
                  <a:lnTo>
                    <a:pt x="581" y="207"/>
                  </a:lnTo>
                  <a:lnTo>
                    <a:pt x="581" y="205"/>
                  </a:lnTo>
                  <a:lnTo>
                    <a:pt x="581" y="201"/>
                  </a:lnTo>
                  <a:lnTo>
                    <a:pt x="583" y="199"/>
                  </a:lnTo>
                  <a:lnTo>
                    <a:pt x="583" y="198"/>
                  </a:lnTo>
                  <a:lnTo>
                    <a:pt x="585" y="196"/>
                  </a:lnTo>
                  <a:lnTo>
                    <a:pt x="587" y="194"/>
                  </a:lnTo>
                  <a:lnTo>
                    <a:pt x="589" y="192"/>
                  </a:lnTo>
                  <a:lnTo>
                    <a:pt x="591" y="188"/>
                  </a:lnTo>
                  <a:lnTo>
                    <a:pt x="591" y="186"/>
                  </a:lnTo>
                  <a:lnTo>
                    <a:pt x="593" y="184"/>
                  </a:lnTo>
                  <a:lnTo>
                    <a:pt x="595" y="184"/>
                  </a:lnTo>
                  <a:lnTo>
                    <a:pt x="597" y="182"/>
                  </a:lnTo>
                  <a:lnTo>
                    <a:pt x="599" y="180"/>
                  </a:lnTo>
                  <a:lnTo>
                    <a:pt x="600" y="176"/>
                  </a:lnTo>
                  <a:lnTo>
                    <a:pt x="600" y="175"/>
                  </a:lnTo>
                  <a:lnTo>
                    <a:pt x="602" y="173"/>
                  </a:lnTo>
                  <a:lnTo>
                    <a:pt x="604" y="173"/>
                  </a:lnTo>
                  <a:lnTo>
                    <a:pt x="606" y="171"/>
                  </a:lnTo>
                  <a:lnTo>
                    <a:pt x="608" y="169"/>
                  </a:lnTo>
                  <a:lnTo>
                    <a:pt x="610" y="165"/>
                  </a:lnTo>
                  <a:lnTo>
                    <a:pt x="614" y="161"/>
                  </a:lnTo>
                  <a:lnTo>
                    <a:pt x="616" y="159"/>
                  </a:lnTo>
                  <a:lnTo>
                    <a:pt x="616" y="155"/>
                  </a:lnTo>
                  <a:lnTo>
                    <a:pt x="616" y="153"/>
                  </a:lnTo>
                  <a:lnTo>
                    <a:pt x="616" y="152"/>
                  </a:lnTo>
                  <a:lnTo>
                    <a:pt x="618" y="150"/>
                  </a:lnTo>
                  <a:lnTo>
                    <a:pt x="618" y="146"/>
                  </a:lnTo>
                  <a:lnTo>
                    <a:pt x="620" y="144"/>
                  </a:lnTo>
                  <a:lnTo>
                    <a:pt x="620" y="142"/>
                  </a:lnTo>
                  <a:lnTo>
                    <a:pt x="618" y="140"/>
                  </a:lnTo>
                  <a:lnTo>
                    <a:pt x="618" y="140"/>
                  </a:lnTo>
                  <a:lnTo>
                    <a:pt x="616" y="138"/>
                  </a:lnTo>
                  <a:lnTo>
                    <a:pt x="614" y="138"/>
                  </a:lnTo>
                  <a:lnTo>
                    <a:pt x="614" y="140"/>
                  </a:lnTo>
                  <a:lnTo>
                    <a:pt x="612" y="140"/>
                  </a:lnTo>
                  <a:lnTo>
                    <a:pt x="610" y="140"/>
                  </a:lnTo>
                  <a:lnTo>
                    <a:pt x="610" y="140"/>
                  </a:lnTo>
                  <a:lnTo>
                    <a:pt x="608" y="140"/>
                  </a:lnTo>
                  <a:lnTo>
                    <a:pt x="608" y="138"/>
                  </a:lnTo>
                  <a:lnTo>
                    <a:pt x="608" y="138"/>
                  </a:lnTo>
                  <a:lnTo>
                    <a:pt x="608" y="134"/>
                  </a:lnTo>
                  <a:lnTo>
                    <a:pt x="610" y="134"/>
                  </a:lnTo>
                  <a:lnTo>
                    <a:pt x="608" y="132"/>
                  </a:lnTo>
                  <a:lnTo>
                    <a:pt x="608" y="130"/>
                  </a:lnTo>
                  <a:lnTo>
                    <a:pt x="610" y="130"/>
                  </a:lnTo>
                  <a:lnTo>
                    <a:pt x="612" y="129"/>
                  </a:lnTo>
                  <a:lnTo>
                    <a:pt x="614" y="127"/>
                  </a:lnTo>
                  <a:lnTo>
                    <a:pt x="620" y="125"/>
                  </a:lnTo>
                  <a:lnTo>
                    <a:pt x="623" y="121"/>
                  </a:lnTo>
                  <a:lnTo>
                    <a:pt x="623" y="121"/>
                  </a:lnTo>
                  <a:lnTo>
                    <a:pt x="625" y="119"/>
                  </a:lnTo>
                  <a:lnTo>
                    <a:pt x="627" y="119"/>
                  </a:lnTo>
                  <a:lnTo>
                    <a:pt x="639" y="109"/>
                  </a:lnTo>
                  <a:lnTo>
                    <a:pt x="639" y="108"/>
                  </a:lnTo>
                  <a:lnTo>
                    <a:pt x="642" y="108"/>
                  </a:lnTo>
                  <a:lnTo>
                    <a:pt x="646" y="104"/>
                  </a:lnTo>
                  <a:lnTo>
                    <a:pt x="646" y="104"/>
                  </a:lnTo>
                  <a:lnTo>
                    <a:pt x="648" y="104"/>
                  </a:lnTo>
                  <a:lnTo>
                    <a:pt x="648" y="102"/>
                  </a:lnTo>
                  <a:lnTo>
                    <a:pt x="650" y="100"/>
                  </a:lnTo>
                  <a:lnTo>
                    <a:pt x="650" y="98"/>
                  </a:lnTo>
                  <a:lnTo>
                    <a:pt x="650" y="96"/>
                  </a:lnTo>
                  <a:close/>
                  <a:moveTo>
                    <a:pt x="128" y="376"/>
                  </a:moveTo>
                  <a:lnTo>
                    <a:pt x="128" y="376"/>
                  </a:lnTo>
                  <a:lnTo>
                    <a:pt x="128" y="374"/>
                  </a:lnTo>
                  <a:lnTo>
                    <a:pt x="128" y="366"/>
                  </a:lnTo>
                  <a:lnTo>
                    <a:pt x="126" y="364"/>
                  </a:lnTo>
                  <a:lnTo>
                    <a:pt x="124" y="362"/>
                  </a:lnTo>
                  <a:lnTo>
                    <a:pt x="122" y="360"/>
                  </a:lnTo>
                  <a:lnTo>
                    <a:pt x="120" y="360"/>
                  </a:lnTo>
                  <a:lnTo>
                    <a:pt x="120" y="360"/>
                  </a:lnTo>
                  <a:lnTo>
                    <a:pt x="118" y="362"/>
                  </a:lnTo>
                  <a:lnTo>
                    <a:pt x="117" y="362"/>
                  </a:lnTo>
                  <a:lnTo>
                    <a:pt x="115" y="362"/>
                  </a:lnTo>
                  <a:lnTo>
                    <a:pt x="113" y="362"/>
                  </a:lnTo>
                  <a:lnTo>
                    <a:pt x="109" y="360"/>
                  </a:lnTo>
                  <a:lnTo>
                    <a:pt x="107" y="358"/>
                  </a:lnTo>
                  <a:lnTo>
                    <a:pt x="105" y="358"/>
                  </a:lnTo>
                  <a:lnTo>
                    <a:pt x="103" y="360"/>
                  </a:lnTo>
                  <a:lnTo>
                    <a:pt x="101" y="362"/>
                  </a:lnTo>
                  <a:lnTo>
                    <a:pt x="99" y="360"/>
                  </a:lnTo>
                  <a:lnTo>
                    <a:pt x="96" y="360"/>
                  </a:lnTo>
                  <a:lnTo>
                    <a:pt x="94" y="360"/>
                  </a:lnTo>
                  <a:lnTo>
                    <a:pt x="92" y="360"/>
                  </a:lnTo>
                  <a:lnTo>
                    <a:pt x="92" y="362"/>
                  </a:lnTo>
                  <a:lnTo>
                    <a:pt x="90" y="381"/>
                  </a:lnTo>
                  <a:lnTo>
                    <a:pt x="88" y="389"/>
                  </a:lnTo>
                  <a:lnTo>
                    <a:pt x="86" y="393"/>
                  </a:lnTo>
                  <a:lnTo>
                    <a:pt x="88" y="393"/>
                  </a:lnTo>
                  <a:lnTo>
                    <a:pt x="90" y="395"/>
                  </a:lnTo>
                  <a:lnTo>
                    <a:pt x="92" y="397"/>
                  </a:lnTo>
                  <a:lnTo>
                    <a:pt x="94" y="397"/>
                  </a:lnTo>
                  <a:lnTo>
                    <a:pt x="97" y="397"/>
                  </a:lnTo>
                  <a:lnTo>
                    <a:pt x="101" y="393"/>
                  </a:lnTo>
                  <a:lnTo>
                    <a:pt x="105" y="391"/>
                  </a:lnTo>
                  <a:lnTo>
                    <a:pt x="109" y="389"/>
                  </a:lnTo>
                  <a:lnTo>
                    <a:pt x="117" y="385"/>
                  </a:lnTo>
                  <a:lnTo>
                    <a:pt x="118" y="385"/>
                  </a:lnTo>
                  <a:lnTo>
                    <a:pt x="120" y="385"/>
                  </a:lnTo>
                  <a:lnTo>
                    <a:pt x="126" y="381"/>
                  </a:lnTo>
                  <a:lnTo>
                    <a:pt x="128" y="380"/>
                  </a:lnTo>
                  <a:lnTo>
                    <a:pt x="130" y="380"/>
                  </a:lnTo>
                  <a:lnTo>
                    <a:pt x="130" y="378"/>
                  </a:lnTo>
                  <a:lnTo>
                    <a:pt x="130" y="378"/>
                  </a:lnTo>
                  <a:lnTo>
                    <a:pt x="128" y="376"/>
                  </a:lnTo>
                  <a:close/>
                  <a:moveTo>
                    <a:pt x="170" y="565"/>
                  </a:moveTo>
                  <a:lnTo>
                    <a:pt x="168" y="565"/>
                  </a:lnTo>
                  <a:lnTo>
                    <a:pt x="168" y="561"/>
                  </a:lnTo>
                  <a:lnTo>
                    <a:pt x="170" y="561"/>
                  </a:lnTo>
                  <a:lnTo>
                    <a:pt x="170" y="560"/>
                  </a:lnTo>
                  <a:lnTo>
                    <a:pt x="168" y="560"/>
                  </a:lnTo>
                  <a:lnTo>
                    <a:pt x="168" y="560"/>
                  </a:lnTo>
                  <a:lnTo>
                    <a:pt x="166" y="560"/>
                  </a:lnTo>
                  <a:lnTo>
                    <a:pt x="166" y="560"/>
                  </a:lnTo>
                  <a:lnTo>
                    <a:pt x="164" y="561"/>
                  </a:lnTo>
                  <a:lnTo>
                    <a:pt x="164" y="561"/>
                  </a:lnTo>
                  <a:lnTo>
                    <a:pt x="162" y="565"/>
                  </a:lnTo>
                  <a:lnTo>
                    <a:pt x="162" y="565"/>
                  </a:lnTo>
                  <a:lnTo>
                    <a:pt x="160" y="567"/>
                  </a:lnTo>
                  <a:lnTo>
                    <a:pt x="160" y="567"/>
                  </a:lnTo>
                  <a:lnTo>
                    <a:pt x="164" y="569"/>
                  </a:lnTo>
                  <a:lnTo>
                    <a:pt x="164" y="569"/>
                  </a:lnTo>
                  <a:lnTo>
                    <a:pt x="166" y="569"/>
                  </a:lnTo>
                  <a:lnTo>
                    <a:pt x="170" y="567"/>
                  </a:lnTo>
                  <a:lnTo>
                    <a:pt x="170" y="567"/>
                  </a:lnTo>
                  <a:lnTo>
                    <a:pt x="170" y="567"/>
                  </a:lnTo>
                  <a:lnTo>
                    <a:pt x="170" y="565"/>
                  </a:lnTo>
                  <a:lnTo>
                    <a:pt x="170" y="565"/>
                  </a:lnTo>
                  <a:close/>
                  <a:moveTo>
                    <a:pt x="67" y="383"/>
                  </a:moveTo>
                  <a:lnTo>
                    <a:pt x="67" y="383"/>
                  </a:lnTo>
                  <a:lnTo>
                    <a:pt x="67" y="383"/>
                  </a:lnTo>
                  <a:lnTo>
                    <a:pt x="65" y="385"/>
                  </a:lnTo>
                  <a:lnTo>
                    <a:pt x="63" y="385"/>
                  </a:lnTo>
                  <a:lnTo>
                    <a:pt x="63" y="387"/>
                  </a:lnTo>
                  <a:lnTo>
                    <a:pt x="63" y="389"/>
                  </a:lnTo>
                  <a:lnTo>
                    <a:pt x="65" y="389"/>
                  </a:lnTo>
                  <a:lnTo>
                    <a:pt x="65" y="389"/>
                  </a:lnTo>
                  <a:lnTo>
                    <a:pt x="67" y="387"/>
                  </a:lnTo>
                  <a:lnTo>
                    <a:pt x="67" y="387"/>
                  </a:lnTo>
                  <a:lnTo>
                    <a:pt x="69" y="387"/>
                  </a:lnTo>
                  <a:lnTo>
                    <a:pt x="69" y="385"/>
                  </a:lnTo>
                  <a:lnTo>
                    <a:pt x="69" y="383"/>
                  </a:lnTo>
                  <a:lnTo>
                    <a:pt x="67" y="383"/>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11">
              <a:extLst>
                <a:ext uri="{FF2B5EF4-FFF2-40B4-BE49-F238E27FC236}">
                  <a16:creationId xmlns:a16="http://schemas.microsoft.com/office/drawing/2014/main" id="{7C825FE8-B191-40E7-AC1A-D358F2287338}"/>
                </a:ext>
              </a:extLst>
            </p:cNvPr>
            <p:cNvSpPr>
              <a:spLocks/>
            </p:cNvSpPr>
            <p:nvPr/>
          </p:nvSpPr>
          <p:spPr bwMode="auto">
            <a:xfrm>
              <a:off x="3323746" y="4822479"/>
              <a:ext cx="621515" cy="471930"/>
            </a:xfrm>
            <a:custGeom>
              <a:avLst/>
              <a:gdLst>
                <a:gd name="T0" fmla="*/ 289 w 295"/>
                <a:gd name="T1" fmla="*/ 101 h 224"/>
                <a:gd name="T2" fmla="*/ 261 w 295"/>
                <a:gd name="T3" fmla="*/ 99 h 224"/>
                <a:gd name="T4" fmla="*/ 244 w 295"/>
                <a:gd name="T5" fmla="*/ 61 h 224"/>
                <a:gd name="T6" fmla="*/ 230 w 295"/>
                <a:gd name="T7" fmla="*/ 40 h 224"/>
                <a:gd name="T8" fmla="*/ 213 w 295"/>
                <a:gd name="T9" fmla="*/ 36 h 224"/>
                <a:gd name="T10" fmla="*/ 213 w 295"/>
                <a:gd name="T11" fmla="*/ 42 h 224"/>
                <a:gd name="T12" fmla="*/ 206 w 295"/>
                <a:gd name="T13" fmla="*/ 48 h 224"/>
                <a:gd name="T14" fmla="*/ 190 w 295"/>
                <a:gd name="T15" fmla="*/ 42 h 224"/>
                <a:gd name="T16" fmla="*/ 177 w 295"/>
                <a:gd name="T17" fmla="*/ 32 h 224"/>
                <a:gd name="T18" fmla="*/ 169 w 295"/>
                <a:gd name="T19" fmla="*/ 30 h 224"/>
                <a:gd name="T20" fmla="*/ 166 w 295"/>
                <a:gd name="T21" fmla="*/ 32 h 224"/>
                <a:gd name="T22" fmla="*/ 158 w 295"/>
                <a:gd name="T23" fmla="*/ 36 h 224"/>
                <a:gd name="T24" fmla="*/ 139 w 295"/>
                <a:gd name="T25" fmla="*/ 30 h 224"/>
                <a:gd name="T26" fmla="*/ 118 w 295"/>
                <a:gd name="T27" fmla="*/ 9 h 224"/>
                <a:gd name="T28" fmla="*/ 95 w 295"/>
                <a:gd name="T29" fmla="*/ 7 h 224"/>
                <a:gd name="T30" fmla="*/ 87 w 295"/>
                <a:gd name="T31" fmla="*/ 2 h 224"/>
                <a:gd name="T32" fmla="*/ 74 w 295"/>
                <a:gd name="T33" fmla="*/ 7 h 224"/>
                <a:gd name="T34" fmla="*/ 74 w 295"/>
                <a:gd name="T35" fmla="*/ 15 h 224"/>
                <a:gd name="T36" fmla="*/ 72 w 295"/>
                <a:gd name="T37" fmla="*/ 27 h 224"/>
                <a:gd name="T38" fmla="*/ 70 w 295"/>
                <a:gd name="T39" fmla="*/ 42 h 224"/>
                <a:gd name="T40" fmla="*/ 57 w 295"/>
                <a:gd name="T41" fmla="*/ 48 h 224"/>
                <a:gd name="T42" fmla="*/ 49 w 295"/>
                <a:gd name="T43" fmla="*/ 48 h 224"/>
                <a:gd name="T44" fmla="*/ 45 w 295"/>
                <a:gd name="T45" fmla="*/ 51 h 224"/>
                <a:gd name="T46" fmla="*/ 25 w 295"/>
                <a:gd name="T47" fmla="*/ 51 h 224"/>
                <a:gd name="T48" fmla="*/ 13 w 295"/>
                <a:gd name="T49" fmla="*/ 53 h 224"/>
                <a:gd name="T50" fmla="*/ 9 w 295"/>
                <a:gd name="T51" fmla="*/ 50 h 224"/>
                <a:gd name="T52" fmla="*/ 7 w 295"/>
                <a:gd name="T53" fmla="*/ 57 h 224"/>
                <a:gd name="T54" fmla="*/ 5 w 295"/>
                <a:gd name="T55" fmla="*/ 92 h 224"/>
                <a:gd name="T56" fmla="*/ 15 w 295"/>
                <a:gd name="T57" fmla="*/ 99 h 224"/>
                <a:gd name="T58" fmla="*/ 2 w 295"/>
                <a:gd name="T59" fmla="*/ 122 h 224"/>
                <a:gd name="T60" fmla="*/ 9 w 295"/>
                <a:gd name="T61" fmla="*/ 122 h 224"/>
                <a:gd name="T62" fmla="*/ 19 w 295"/>
                <a:gd name="T63" fmla="*/ 134 h 224"/>
                <a:gd name="T64" fmla="*/ 11 w 295"/>
                <a:gd name="T65" fmla="*/ 147 h 224"/>
                <a:gd name="T66" fmla="*/ 2 w 295"/>
                <a:gd name="T67" fmla="*/ 155 h 224"/>
                <a:gd name="T68" fmla="*/ 4 w 295"/>
                <a:gd name="T69" fmla="*/ 170 h 224"/>
                <a:gd name="T70" fmla="*/ 13 w 295"/>
                <a:gd name="T71" fmla="*/ 172 h 224"/>
                <a:gd name="T72" fmla="*/ 85 w 295"/>
                <a:gd name="T73" fmla="*/ 182 h 224"/>
                <a:gd name="T74" fmla="*/ 108 w 295"/>
                <a:gd name="T75" fmla="*/ 186 h 224"/>
                <a:gd name="T76" fmla="*/ 124 w 295"/>
                <a:gd name="T77" fmla="*/ 187 h 224"/>
                <a:gd name="T78" fmla="*/ 139 w 295"/>
                <a:gd name="T79" fmla="*/ 193 h 224"/>
                <a:gd name="T80" fmla="*/ 154 w 295"/>
                <a:gd name="T81" fmla="*/ 205 h 224"/>
                <a:gd name="T82" fmla="*/ 171 w 295"/>
                <a:gd name="T83" fmla="*/ 212 h 224"/>
                <a:gd name="T84" fmla="*/ 228 w 295"/>
                <a:gd name="T85" fmla="*/ 224 h 224"/>
                <a:gd name="T86" fmla="*/ 253 w 295"/>
                <a:gd name="T87" fmla="*/ 209 h 224"/>
                <a:gd name="T88" fmla="*/ 266 w 295"/>
                <a:gd name="T89" fmla="*/ 212 h 224"/>
                <a:gd name="T90" fmla="*/ 270 w 295"/>
                <a:gd name="T91" fmla="*/ 209 h 224"/>
                <a:gd name="T92" fmla="*/ 276 w 295"/>
                <a:gd name="T93" fmla="*/ 207 h 224"/>
                <a:gd name="T94" fmla="*/ 278 w 295"/>
                <a:gd name="T95" fmla="*/ 201 h 224"/>
                <a:gd name="T96" fmla="*/ 278 w 295"/>
                <a:gd name="T97" fmla="*/ 193 h 224"/>
                <a:gd name="T98" fmla="*/ 274 w 295"/>
                <a:gd name="T99" fmla="*/ 174 h 224"/>
                <a:gd name="T100" fmla="*/ 270 w 295"/>
                <a:gd name="T101" fmla="*/ 172 h 224"/>
                <a:gd name="T102" fmla="*/ 265 w 295"/>
                <a:gd name="T103" fmla="*/ 168 h 224"/>
                <a:gd name="T104" fmla="*/ 255 w 295"/>
                <a:gd name="T105" fmla="*/ 164 h 224"/>
                <a:gd name="T106" fmla="*/ 259 w 295"/>
                <a:gd name="T107" fmla="*/ 145 h 224"/>
                <a:gd name="T108" fmla="*/ 272 w 295"/>
                <a:gd name="T109" fmla="*/ 143 h 224"/>
                <a:gd name="T110" fmla="*/ 282 w 295"/>
                <a:gd name="T111" fmla="*/ 138 h 224"/>
                <a:gd name="T112" fmla="*/ 284 w 295"/>
                <a:gd name="T113" fmla="*/ 126 h 224"/>
                <a:gd name="T114" fmla="*/ 295 w 295"/>
                <a:gd name="T115" fmla="*/ 10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5" h="224">
                  <a:moveTo>
                    <a:pt x="295" y="105"/>
                  </a:moveTo>
                  <a:lnTo>
                    <a:pt x="293" y="103"/>
                  </a:lnTo>
                  <a:lnTo>
                    <a:pt x="291" y="103"/>
                  </a:lnTo>
                  <a:lnTo>
                    <a:pt x="289" y="103"/>
                  </a:lnTo>
                  <a:lnTo>
                    <a:pt x="289" y="101"/>
                  </a:lnTo>
                  <a:lnTo>
                    <a:pt x="284" y="105"/>
                  </a:lnTo>
                  <a:lnTo>
                    <a:pt x="278" y="105"/>
                  </a:lnTo>
                  <a:lnTo>
                    <a:pt x="274" y="103"/>
                  </a:lnTo>
                  <a:lnTo>
                    <a:pt x="268" y="99"/>
                  </a:lnTo>
                  <a:lnTo>
                    <a:pt x="261" y="99"/>
                  </a:lnTo>
                  <a:lnTo>
                    <a:pt x="259" y="88"/>
                  </a:lnTo>
                  <a:lnTo>
                    <a:pt x="253" y="67"/>
                  </a:lnTo>
                  <a:lnTo>
                    <a:pt x="247" y="63"/>
                  </a:lnTo>
                  <a:lnTo>
                    <a:pt x="246" y="63"/>
                  </a:lnTo>
                  <a:lnTo>
                    <a:pt x="244" y="61"/>
                  </a:lnTo>
                  <a:lnTo>
                    <a:pt x="234" y="50"/>
                  </a:lnTo>
                  <a:lnTo>
                    <a:pt x="234" y="42"/>
                  </a:lnTo>
                  <a:lnTo>
                    <a:pt x="232" y="38"/>
                  </a:lnTo>
                  <a:lnTo>
                    <a:pt x="230" y="38"/>
                  </a:lnTo>
                  <a:lnTo>
                    <a:pt x="230" y="40"/>
                  </a:lnTo>
                  <a:lnTo>
                    <a:pt x="226" y="38"/>
                  </a:lnTo>
                  <a:lnTo>
                    <a:pt x="221" y="38"/>
                  </a:lnTo>
                  <a:lnTo>
                    <a:pt x="217" y="36"/>
                  </a:lnTo>
                  <a:lnTo>
                    <a:pt x="213" y="36"/>
                  </a:lnTo>
                  <a:lnTo>
                    <a:pt x="213" y="36"/>
                  </a:lnTo>
                  <a:lnTo>
                    <a:pt x="213" y="38"/>
                  </a:lnTo>
                  <a:lnTo>
                    <a:pt x="215" y="38"/>
                  </a:lnTo>
                  <a:lnTo>
                    <a:pt x="215" y="40"/>
                  </a:lnTo>
                  <a:lnTo>
                    <a:pt x="215" y="42"/>
                  </a:lnTo>
                  <a:lnTo>
                    <a:pt x="213" y="42"/>
                  </a:lnTo>
                  <a:lnTo>
                    <a:pt x="213" y="44"/>
                  </a:lnTo>
                  <a:lnTo>
                    <a:pt x="211" y="44"/>
                  </a:lnTo>
                  <a:lnTo>
                    <a:pt x="209" y="46"/>
                  </a:lnTo>
                  <a:lnTo>
                    <a:pt x="207" y="48"/>
                  </a:lnTo>
                  <a:lnTo>
                    <a:pt x="206" y="48"/>
                  </a:lnTo>
                  <a:lnTo>
                    <a:pt x="204" y="48"/>
                  </a:lnTo>
                  <a:lnTo>
                    <a:pt x="202" y="48"/>
                  </a:lnTo>
                  <a:lnTo>
                    <a:pt x="200" y="46"/>
                  </a:lnTo>
                  <a:lnTo>
                    <a:pt x="196" y="46"/>
                  </a:lnTo>
                  <a:lnTo>
                    <a:pt x="190" y="42"/>
                  </a:lnTo>
                  <a:lnTo>
                    <a:pt x="185" y="40"/>
                  </a:lnTo>
                  <a:lnTo>
                    <a:pt x="179" y="36"/>
                  </a:lnTo>
                  <a:lnTo>
                    <a:pt x="179" y="34"/>
                  </a:lnTo>
                  <a:lnTo>
                    <a:pt x="177" y="30"/>
                  </a:lnTo>
                  <a:lnTo>
                    <a:pt x="177" y="32"/>
                  </a:lnTo>
                  <a:lnTo>
                    <a:pt x="175" y="34"/>
                  </a:lnTo>
                  <a:lnTo>
                    <a:pt x="173" y="32"/>
                  </a:lnTo>
                  <a:lnTo>
                    <a:pt x="173" y="32"/>
                  </a:lnTo>
                  <a:lnTo>
                    <a:pt x="169" y="30"/>
                  </a:lnTo>
                  <a:lnTo>
                    <a:pt x="169" y="30"/>
                  </a:lnTo>
                  <a:lnTo>
                    <a:pt x="169" y="32"/>
                  </a:lnTo>
                  <a:lnTo>
                    <a:pt x="167" y="34"/>
                  </a:lnTo>
                  <a:lnTo>
                    <a:pt x="167" y="34"/>
                  </a:lnTo>
                  <a:lnTo>
                    <a:pt x="166" y="34"/>
                  </a:lnTo>
                  <a:lnTo>
                    <a:pt x="166" y="32"/>
                  </a:lnTo>
                  <a:lnTo>
                    <a:pt x="164" y="34"/>
                  </a:lnTo>
                  <a:lnTo>
                    <a:pt x="164" y="34"/>
                  </a:lnTo>
                  <a:lnTo>
                    <a:pt x="160" y="36"/>
                  </a:lnTo>
                  <a:lnTo>
                    <a:pt x="160" y="36"/>
                  </a:lnTo>
                  <a:lnTo>
                    <a:pt x="158" y="36"/>
                  </a:lnTo>
                  <a:lnTo>
                    <a:pt x="156" y="36"/>
                  </a:lnTo>
                  <a:lnTo>
                    <a:pt x="152" y="36"/>
                  </a:lnTo>
                  <a:lnTo>
                    <a:pt x="150" y="36"/>
                  </a:lnTo>
                  <a:lnTo>
                    <a:pt x="146" y="30"/>
                  </a:lnTo>
                  <a:lnTo>
                    <a:pt x="139" y="30"/>
                  </a:lnTo>
                  <a:lnTo>
                    <a:pt x="133" y="28"/>
                  </a:lnTo>
                  <a:lnTo>
                    <a:pt x="129" y="27"/>
                  </a:lnTo>
                  <a:lnTo>
                    <a:pt x="125" y="21"/>
                  </a:lnTo>
                  <a:lnTo>
                    <a:pt x="122" y="17"/>
                  </a:lnTo>
                  <a:lnTo>
                    <a:pt x="118" y="9"/>
                  </a:lnTo>
                  <a:lnTo>
                    <a:pt x="114" y="5"/>
                  </a:lnTo>
                  <a:lnTo>
                    <a:pt x="110" y="5"/>
                  </a:lnTo>
                  <a:lnTo>
                    <a:pt x="106" y="4"/>
                  </a:lnTo>
                  <a:lnTo>
                    <a:pt x="97" y="5"/>
                  </a:lnTo>
                  <a:lnTo>
                    <a:pt x="95" y="7"/>
                  </a:lnTo>
                  <a:lnTo>
                    <a:pt x="93" y="7"/>
                  </a:lnTo>
                  <a:lnTo>
                    <a:pt x="91" y="5"/>
                  </a:lnTo>
                  <a:lnTo>
                    <a:pt x="89" y="4"/>
                  </a:lnTo>
                  <a:lnTo>
                    <a:pt x="87" y="4"/>
                  </a:lnTo>
                  <a:lnTo>
                    <a:pt x="87" y="2"/>
                  </a:lnTo>
                  <a:lnTo>
                    <a:pt x="84" y="0"/>
                  </a:lnTo>
                  <a:lnTo>
                    <a:pt x="78" y="0"/>
                  </a:lnTo>
                  <a:lnTo>
                    <a:pt x="76" y="0"/>
                  </a:lnTo>
                  <a:lnTo>
                    <a:pt x="76" y="4"/>
                  </a:lnTo>
                  <a:lnTo>
                    <a:pt x="74" y="7"/>
                  </a:lnTo>
                  <a:lnTo>
                    <a:pt x="74" y="9"/>
                  </a:lnTo>
                  <a:lnTo>
                    <a:pt x="74" y="11"/>
                  </a:lnTo>
                  <a:lnTo>
                    <a:pt x="74" y="13"/>
                  </a:lnTo>
                  <a:lnTo>
                    <a:pt x="74" y="13"/>
                  </a:lnTo>
                  <a:lnTo>
                    <a:pt x="74" y="15"/>
                  </a:lnTo>
                  <a:lnTo>
                    <a:pt x="74" y="17"/>
                  </a:lnTo>
                  <a:lnTo>
                    <a:pt x="72" y="19"/>
                  </a:lnTo>
                  <a:lnTo>
                    <a:pt x="72" y="19"/>
                  </a:lnTo>
                  <a:lnTo>
                    <a:pt x="72" y="19"/>
                  </a:lnTo>
                  <a:lnTo>
                    <a:pt x="72" y="27"/>
                  </a:lnTo>
                  <a:lnTo>
                    <a:pt x="72" y="32"/>
                  </a:lnTo>
                  <a:lnTo>
                    <a:pt x="72" y="36"/>
                  </a:lnTo>
                  <a:lnTo>
                    <a:pt x="72" y="38"/>
                  </a:lnTo>
                  <a:lnTo>
                    <a:pt x="70" y="40"/>
                  </a:lnTo>
                  <a:lnTo>
                    <a:pt x="70" y="42"/>
                  </a:lnTo>
                  <a:lnTo>
                    <a:pt x="68" y="50"/>
                  </a:lnTo>
                  <a:lnTo>
                    <a:pt x="66" y="53"/>
                  </a:lnTo>
                  <a:lnTo>
                    <a:pt x="65" y="53"/>
                  </a:lnTo>
                  <a:lnTo>
                    <a:pt x="59" y="50"/>
                  </a:lnTo>
                  <a:lnTo>
                    <a:pt x="57" y="48"/>
                  </a:lnTo>
                  <a:lnTo>
                    <a:pt x="53" y="50"/>
                  </a:lnTo>
                  <a:lnTo>
                    <a:pt x="53" y="50"/>
                  </a:lnTo>
                  <a:lnTo>
                    <a:pt x="51" y="50"/>
                  </a:lnTo>
                  <a:lnTo>
                    <a:pt x="49" y="50"/>
                  </a:lnTo>
                  <a:lnTo>
                    <a:pt x="49" y="48"/>
                  </a:lnTo>
                  <a:lnTo>
                    <a:pt x="47" y="48"/>
                  </a:lnTo>
                  <a:lnTo>
                    <a:pt x="47" y="46"/>
                  </a:lnTo>
                  <a:lnTo>
                    <a:pt x="47" y="46"/>
                  </a:lnTo>
                  <a:lnTo>
                    <a:pt x="45" y="44"/>
                  </a:lnTo>
                  <a:lnTo>
                    <a:pt x="45" y="51"/>
                  </a:lnTo>
                  <a:lnTo>
                    <a:pt x="45" y="53"/>
                  </a:lnTo>
                  <a:lnTo>
                    <a:pt x="42" y="55"/>
                  </a:lnTo>
                  <a:lnTo>
                    <a:pt x="30" y="53"/>
                  </a:lnTo>
                  <a:lnTo>
                    <a:pt x="26" y="53"/>
                  </a:lnTo>
                  <a:lnTo>
                    <a:pt x="25" y="51"/>
                  </a:lnTo>
                  <a:lnTo>
                    <a:pt x="21" y="51"/>
                  </a:lnTo>
                  <a:lnTo>
                    <a:pt x="19" y="51"/>
                  </a:lnTo>
                  <a:lnTo>
                    <a:pt x="17" y="51"/>
                  </a:lnTo>
                  <a:lnTo>
                    <a:pt x="15" y="53"/>
                  </a:lnTo>
                  <a:lnTo>
                    <a:pt x="13" y="53"/>
                  </a:lnTo>
                  <a:lnTo>
                    <a:pt x="13" y="53"/>
                  </a:lnTo>
                  <a:lnTo>
                    <a:pt x="11" y="51"/>
                  </a:lnTo>
                  <a:lnTo>
                    <a:pt x="11" y="50"/>
                  </a:lnTo>
                  <a:lnTo>
                    <a:pt x="9" y="50"/>
                  </a:lnTo>
                  <a:lnTo>
                    <a:pt x="9" y="50"/>
                  </a:lnTo>
                  <a:lnTo>
                    <a:pt x="7" y="50"/>
                  </a:lnTo>
                  <a:lnTo>
                    <a:pt x="5" y="50"/>
                  </a:lnTo>
                  <a:lnTo>
                    <a:pt x="5" y="53"/>
                  </a:lnTo>
                  <a:lnTo>
                    <a:pt x="5" y="55"/>
                  </a:lnTo>
                  <a:lnTo>
                    <a:pt x="7" y="57"/>
                  </a:lnTo>
                  <a:lnTo>
                    <a:pt x="7" y="61"/>
                  </a:lnTo>
                  <a:lnTo>
                    <a:pt x="5" y="63"/>
                  </a:lnTo>
                  <a:lnTo>
                    <a:pt x="4" y="67"/>
                  </a:lnTo>
                  <a:lnTo>
                    <a:pt x="4" y="71"/>
                  </a:lnTo>
                  <a:lnTo>
                    <a:pt x="5" y="92"/>
                  </a:lnTo>
                  <a:lnTo>
                    <a:pt x="7" y="94"/>
                  </a:lnTo>
                  <a:lnTo>
                    <a:pt x="7" y="95"/>
                  </a:lnTo>
                  <a:lnTo>
                    <a:pt x="11" y="97"/>
                  </a:lnTo>
                  <a:lnTo>
                    <a:pt x="13" y="97"/>
                  </a:lnTo>
                  <a:lnTo>
                    <a:pt x="15" y="99"/>
                  </a:lnTo>
                  <a:lnTo>
                    <a:pt x="15" y="101"/>
                  </a:lnTo>
                  <a:lnTo>
                    <a:pt x="9" y="107"/>
                  </a:lnTo>
                  <a:lnTo>
                    <a:pt x="4" y="117"/>
                  </a:lnTo>
                  <a:lnTo>
                    <a:pt x="4" y="118"/>
                  </a:lnTo>
                  <a:lnTo>
                    <a:pt x="2" y="122"/>
                  </a:lnTo>
                  <a:lnTo>
                    <a:pt x="2" y="122"/>
                  </a:lnTo>
                  <a:lnTo>
                    <a:pt x="4" y="124"/>
                  </a:lnTo>
                  <a:lnTo>
                    <a:pt x="4" y="126"/>
                  </a:lnTo>
                  <a:lnTo>
                    <a:pt x="5" y="122"/>
                  </a:lnTo>
                  <a:lnTo>
                    <a:pt x="9" y="122"/>
                  </a:lnTo>
                  <a:lnTo>
                    <a:pt x="13" y="122"/>
                  </a:lnTo>
                  <a:lnTo>
                    <a:pt x="15" y="122"/>
                  </a:lnTo>
                  <a:lnTo>
                    <a:pt x="19" y="124"/>
                  </a:lnTo>
                  <a:lnTo>
                    <a:pt x="19" y="128"/>
                  </a:lnTo>
                  <a:lnTo>
                    <a:pt x="19" y="134"/>
                  </a:lnTo>
                  <a:lnTo>
                    <a:pt x="17" y="136"/>
                  </a:lnTo>
                  <a:lnTo>
                    <a:pt x="11" y="141"/>
                  </a:lnTo>
                  <a:lnTo>
                    <a:pt x="9" y="143"/>
                  </a:lnTo>
                  <a:lnTo>
                    <a:pt x="11" y="147"/>
                  </a:lnTo>
                  <a:lnTo>
                    <a:pt x="11" y="147"/>
                  </a:lnTo>
                  <a:lnTo>
                    <a:pt x="9" y="147"/>
                  </a:lnTo>
                  <a:lnTo>
                    <a:pt x="7" y="147"/>
                  </a:lnTo>
                  <a:lnTo>
                    <a:pt x="5" y="149"/>
                  </a:lnTo>
                  <a:lnTo>
                    <a:pt x="4" y="151"/>
                  </a:lnTo>
                  <a:lnTo>
                    <a:pt x="2" y="155"/>
                  </a:lnTo>
                  <a:lnTo>
                    <a:pt x="0" y="157"/>
                  </a:lnTo>
                  <a:lnTo>
                    <a:pt x="2" y="159"/>
                  </a:lnTo>
                  <a:lnTo>
                    <a:pt x="0" y="164"/>
                  </a:lnTo>
                  <a:lnTo>
                    <a:pt x="4" y="166"/>
                  </a:lnTo>
                  <a:lnTo>
                    <a:pt x="4" y="170"/>
                  </a:lnTo>
                  <a:lnTo>
                    <a:pt x="2" y="172"/>
                  </a:lnTo>
                  <a:lnTo>
                    <a:pt x="4" y="172"/>
                  </a:lnTo>
                  <a:lnTo>
                    <a:pt x="7" y="170"/>
                  </a:lnTo>
                  <a:lnTo>
                    <a:pt x="9" y="170"/>
                  </a:lnTo>
                  <a:lnTo>
                    <a:pt x="13" y="172"/>
                  </a:lnTo>
                  <a:lnTo>
                    <a:pt x="17" y="176"/>
                  </a:lnTo>
                  <a:lnTo>
                    <a:pt x="26" y="176"/>
                  </a:lnTo>
                  <a:lnTo>
                    <a:pt x="49" y="178"/>
                  </a:lnTo>
                  <a:lnTo>
                    <a:pt x="59" y="178"/>
                  </a:lnTo>
                  <a:lnTo>
                    <a:pt x="85" y="182"/>
                  </a:lnTo>
                  <a:lnTo>
                    <a:pt x="91" y="182"/>
                  </a:lnTo>
                  <a:lnTo>
                    <a:pt x="95" y="184"/>
                  </a:lnTo>
                  <a:lnTo>
                    <a:pt x="99" y="184"/>
                  </a:lnTo>
                  <a:lnTo>
                    <a:pt x="103" y="186"/>
                  </a:lnTo>
                  <a:lnTo>
                    <a:pt x="108" y="186"/>
                  </a:lnTo>
                  <a:lnTo>
                    <a:pt x="116" y="186"/>
                  </a:lnTo>
                  <a:lnTo>
                    <a:pt x="122" y="186"/>
                  </a:lnTo>
                  <a:lnTo>
                    <a:pt x="122" y="187"/>
                  </a:lnTo>
                  <a:lnTo>
                    <a:pt x="124" y="187"/>
                  </a:lnTo>
                  <a:lnTo>
                    <a:pt x="124" y="187"/>
                  </a:lnTo>
                  <a:lnTo>
                    <a:pt x="125" y="187"/>
                  </a:lnTo>
                  <a:lnTo>
                    <a:pt x="129" y="187"/>
                  </a:lnTo>
                  <a:lnTo>
                    <a:pt x="129" y="191"/>
                  </a:lnTo>
                  <a:lnTo>
                    <a:pt x="135" y="191"/>
                  </a:lnTo>
                  <a:lnTo>
                    <a:pt x="139" y="193"/>
                  </a:lnTo>
                  <a:lnTo>
                    <a:pt x="143" y="195"/>
                  </a:lnTo>
                  <a:lnTo>
                    <a:pt x="146" y="197"/>
                  </a:lnTo>
                  <a:lnTo>
                    <a:pt x="150" y="199"/>
                  </a:lnTo>
                  <a:lnTo>
                    <a:pt x="152" y="203"/>
                  </a:lnTo>
                  <a:lnTo>
                    <a:pt x="154" y="205"/>
                  </a:lnTo>
                  <a:lnTo>
                    <a:pt x="158" y="207"/>
                  </a:lnTo>
                  <a:lnTo>
                    <a:pt x="166" y="207"/>
                  </a:lnTo>
                  <a:lnTo>
                    <a:pt x="167" y="209"/>
                  </a:lnTo>
                  <a:lnTo>
                    <a:pt x="171" y="210"/>
                  </a:lnTo>
                  <a:lnTo>
                    <a:pt x="171" y="212"/>
                  </a:lnTo>
                  <a:lnTo>
                    <a:pt x="175" y="214"/>
                  </a:lnTo>
                  <a:lnTo>
                    <a:pt x="179" y="214"/>
                  </a:lnTo>
                  <a:lnTo>
                    <a:pt x="185" y="214"/>
                  </a:lnTo>
                  <a:lnTo>
                    <a:pt x="207" y="220"/>
                  </a:lnTo>
                  <a:lnTo>
                    <a:pt x="228" y="224"/>
                  </a:lnTo>
                  <a:lnTo>
                    <a:pt x="244" y="224"/>
                  </a:lnTo>
                  <a:lnTo>
                    <a:pt x="249" y="220"/>
                  </a:lnTo>
                  <a:lnTo>
                    <a:pt x="249" y="218"/>
                  </a:lnTo>
                  <a:lnTo>
                    <a:pt x="249" y="212"/>
                  </a:lnTo>
                  <a:lnTo>
                    <a:pt x="253" y="209"/>
                  </a:lnTo>
                  <a:lnTo>
                    <a:pt x="257" y="209"/>
                  </a:lnTo>
                  <a:lnTo>
                    <a:pt x="265" y="209"/>
                  </a:lnTo>
                  <a:lnTo>
                    <a:pt x="266" y="209"/>
                  </a:lnTo>
                  <a:lnTo>
                    <a:pt x="266" y="209"/>
                  </a:lnTo>
                  <a:lnTo>
                    <a:pt x="266" y="212"/>
                  </a:lnTo>
                  <a:lnTo>
                    <a:pt x="270" y="212"/>
                  </a:lnTo>
                  <a:lnTo>
                    <a:pt x="270" y="212"/>
                  </a:lnTo>
                  <a:lnTo>
                    <a:pt x="270" y="210"/>
                  </a:lnTo>
                  <a:lnTo>
                    <a:pt x="270" y="209"/>
                  </a:lnTo>
                  <a:lnTo>
                    <a:pt x="270" y="209"/>
                  </a:lnTo>
                  <a:lnTo>
                    <a:pt x="272" y="207"/>
                  </a:lnTo>
                  <a:lnTo>
                    <a:pt x="274" y="205"/>
                  </a:lnTo>
                  <a:lnTo>
                    <a:pt x="274" y="205"/>
                  </a:lnTo>
                  <a:lnTo>
                    <a:pt x="276" y="207"/>
                  </a:lnTo>
                  <a:lnTo>
                    <a:pt x="276" y="207"/>
                  </a:lnTo>
                  <a:lnTo>
                    <a:pt x="276" y="207"/>
                  </a:lnTo>
                  <a:lnTo>
                    <a:pt x="280" y="209"/>
                  </a:lnTo>
                  <a:lnTo>
                    <a:pt x="284" y="207"/>
                  </a:lnTo>
                  <a:lnTo>
                    <a:pt x="284" y="205"/>
                  </a:lnTo>
                  <a:lnTo>
                    <a:pt x="278" y="201"/>
                  </a:lnTo>
                  <a:lnTo>
                    <a:pt x="278" y="199"/>
                  </a:lnTo>
                  <a:lnTo>
                    <a:pt x="276" y="199"/>
                  </a:lnTo>
                  <a:lnTo>
                    <a:pt x="276" y="197"/>
                  </a:lnTo>
                  <a:lnTo>
                    <a:pt x="278" y="195"/>
                  </a:lnTo>
                  <a:lnTo>
                    <a:pt x="278" y="193"/>
                  </a:lnTo>
                  <a:lnTo>
                    <a:pt x="278" y="191"/>
                  </a:lnTo>
                  <a:lnTo>
                    <a:pt x="278" y="191"/>
                  </a:lnTo>
                  <a:lnTo>
                    <a:pt x="276" y="182"/>
                  </a:lnTo>
                  <a:lnTo>
                    <a:pt x="274" y="176"/>
                  </a:lnTo>
                  <a:lnTo>
                    <a:pt x="274" y="174"/>
                  </a:lnTo>
                  <a:lnTo>
                    <a:pt x="274" y="174"/>
                  </a:lnTo>
                  <a:lnTo>
                    <a:pt x="274" y="174"/>
                  </a:lnTo>
                  <a:lnTo>
                    <a:pt x="272" y="172"/>
                  </a:lnTo>
                  <a:lnTo>
                    <a:pt x="270" y="172"/>
                  </a:lnTo>
                  <a:lnTo>
                    <a:pt x="270" y="172"/>
                  </a:lnTo>
                  <a:lnTo>
                    <a:pt x="270" y="168"/>
                  </a:lnTo>
                  <a:lnTo>
                    <a:pt x="268" y="168"/>
                  </a:lnTo>
                  <a:lnTo>
                    <a:pt x="268" y="166"/>
                  </a:lnTo>
                  <a:lnTo>
                    <a:pt x="266" y="166"/>
                  </a:lnTo>
                  <a:lnTo>
                    <a:pt x="265" y="168"/>
                  </a:lnTo>
                  <a:lnTo>
                    <a:pt x="263" y="168"/>
                  </a:lnTo>
                  <a:lnTo>
                    <a:pt x="263" y="166"/>
                  </a:lnTo>
                  <a:lnTo>
                    <a:pt x="261" y="164"/>
                  </a:lnTo>
                  <a:lnTo>
                    <a:pt x="259" y="164"/>
                  </a:lnTo>
                  <a:lnTo>
                    <a:pt x="255" y="164"/>
                  </a:lnTo>
                  <a:lnTo>
                    <a:pt x="255" y="161"/>
                  </a:lnTo>
                  <a:lnTo>
                    <a:pt x="257" y="151"/>
                  </a:lnTo>
                  <a:lnTo>
                    <a:pt x="257" y="147"/>
                  </a:lnTo>
                  <a:lnTo>
                    <a:pt x="259" y="145"/>
                  </a:lnTo>
                  <a:lnTo>
                    <a:pt x="259" y="145"/>
                  </a:lnTo>
                  <a:lnTo>
                    <a:pt x="261" y="143"/>
                  </a:lnTo>
                  <a:lnTo>
                    <a:pt x="263" y="143"/>
                  </a:lnTo>
                  <a:lnTo>
                    <a:pt x="265" y="143"/>
                  </a:lnTo>
                  <a:lnTo>
                    <a:pt x="268" y="143"/>
                  </a:lnTo>
                  <a:lnTo>
                    <a:pt x="272" y="143"/>
                  </a:lnTo>
                  <a:lnTo>
                    <a:pt x="274" y="143"/>
                  </a:lnTo>
                  <a:lnTo>
                    <a:pt x="274" y="141"/>
                  </a:lnTo>
                  <a:lnTo>
                    <a:pt x="278" y="140"/>
                  </a:lnTo>
                  <a:lnTo>
                    <a:pt x="280" y="138"/>
                  </a:lnTo>
                  <a:lnTo>
                    <a:pt x="282" y="138"/>
                  </a:lnTo>
                  <a:lnTo>
                    <a:pt x="282" y="136"/>
                  </a:lnTo>
                  <a:lnTo>
                    <a:pt x="284" y="134"/>
                  </a:lnTo>
                  <a:lnTo>
                    <a:pt x="284" y="132"/>
                  </a:lnTo>
                  <a:lnTo>
                    <a:pt x="284" y="130"/>
                  </a:lnTo>
                  <a:lnTo>
                    <a:pt x="284" y="126"/>
                  </a:lnTo>
                  <a:lnTo>
                    <a:pt x="284" y="120"/>
                  </a:lnTo>
                  <a:lnTo>
                    <a:pt x="286" y="118"/>
                  </a:lnTo>
                  <a:lnTo>
                    <a:pt x="287" y="115"/>
                  </a:lnTo>
                  <a:lnTo>
                    <a:pt x="295" y="105"/>
                  </a:lnTo>
                  <a:lnTo>
                    <a:pt x="295" y="105"/>
                  </a:lnTo>
                  <a:lnTo>
                    <a:pt x="295" y="105"/>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12">
              <a:extLst>
                <a:ext uri="{FF2B5EF4-FFF2-40B4-BE49-F238E27FC236}">
                  <a16:creationId xmlns:a16="http://schemas.microsoft.com/office/drawing/2014/main" id="{02A59739-397A-40A9-87F7-79FB7F1A2001}"/>
                </a:ext>
              </a:extLst>
            </p:cNvPr>
            <p:cNvSpPr>
              <a:spLocks/>
            </p:cNvSpPr>
            <p:nvPr/>
          </p:nvSpPr>
          <p:spPr bwMode="auto">
            <a:xfrm>
              <a:off x="2259798" y="3773279"/>
              <a:ext cx="990209" cy="806916"/>
            </a:xfrm>
            <a:custGeom>
              <a:avLst/>
              <a:gdLst>
                <a:gd name="T0" fmla="*/ 457 w 470"/>
                <a:gd name="T1" fmla="*/ 149 h 383"/>
                <a:gd name="T2" fmla="*/ 434 w 470"/>
                <a:gd name="T3" fmla="*/ 117 h 383"/>
                <a:gd name="T4" fmla="*/ 415 w 470"/>
                <a:gd name="T5" fmla="*/ 101 h 383"/>
                <a:gd name="T6" fmla="*/ 408 w 470"/>
                <a:gd name="T7" fmla="*/ 86 h 383"/>
                <a:gd name="T8" fmla="*/ 379 w 470"/>
                <a:gd name="T9" fmla="*/ 80 h 383"/>
                <a:gd name="T10" fmla="*/ 350 w 470"/>
                <a:gd name="T11" fmla="*/ 80 h 383"/>
                <a:gd name="T12" fmla="*/ 333 w 470"/>
                <a:gd name="T13" fmla="*/ 76 h 383"/>
                <a:gd name="T14" fmla="*/ 316 w 470"/>
                <a:gd name="T15" fmla="*/ 92 h 383"/>
                <a:gd name="T16" fmla="*/ 289 w 470"/>
                <a:gd name="T17" fmla="*/ 126 h 383"/>
                <a:gd name="T18" fmla="*/ 303 w 470"/>
                <a:gd name="T19" fmla="*/ 107 h 383"/>
                <a:gd name="T20" fmla="*/ 297 w 470"/>
                <a:gd name="T21" fmla="*/ 84 h 383"/>
                <a:gd name="T22" fmla="*/ 329 w 470"/>
                <a:gd name="T23" fmla="*/ 51 h 383"/>
                <a:gd name="T24" fmla="*/ 307 w 470"/>
                <a:gd name="T25" fmla="*/ 42 h 383"/>
                <a:gd name="T26" fmla="*/ 297 w 470"/>
                <a:gd name="T27" fmla="*/ 38 h 383"/>
                <a:gd name="T28" fmla="*/ 293 w 470"/>
                <a:gd name="T29" fmla="*/ 21 h 383"/>
                <a:gd name="T30" fmla="*/ 289 w 470"/>
                <a:gd name="T31" fmla="*/ 11 h 383"/>
                <a:gd name="T32" fmla="*/ 274 w 470"/>
                <a:gd name="T33" fmla="*/ 0 h 383"/>
                <a:gd name="T34" fmla="*/ 221 w 470"/>
                <a:gd name="T35" fmla="*/ 13 h 383"/>
                <a:gd name="T36" fmla="*/ 173 w 470"/>
                <a:gd name="T37" fmla="*/ 59 h 383"/>
                <a:gd name="T38" fmla="*/ 162 w 470"/>
                <a:gd name="T39" fmla="*/ 69 h 383"/>
                <a:gd name="T40" fmla="*/ 162 w 470"/>
                <a:gd name="T41" fmla="*/ 84 h 383"/>
                <a:gd name="T42" fmla="*/ 131 w 470"/>
                <a:gd name="T43" fmla="*/ 63 h 383"/>
                <a:gd name="T44" fmla="*/ 131 w 470"/>
                <a:gd name="T45" fmla="*/ 82 h 383"/>
                <a:gd name="T46" fmla="*/ 93 w 470"/>
                <a:gd name="T47" fmla="*/ 78 h 383"/>
                <a:gd name="T48" fmla="*/ 82 w 470"/>
                <a:gd name="T49" fmla="*/ 105 h 383"/>
                <a:gd name="T50" fmla="*/ 63 w 470"/>
                <a:gd name="T51" fmla="*/ 117 h 383"/>
                <a:gd name="T52" fmla="*/ 32 w 470"/>
                <a:gd name="T53" fmla="*/ 117 h 383"/>
                <a:gd name="T54" fmla="*/ 6 w 470"/>
                <a:gd name="T55" fmla="*/ 136 h 383"/>
                <a:gd name="T56" fmla="*/ 19 w 470"/>
                <a:gd name="T57" fmla="*/ 155 h 383"/>
                <a:gd name="T58" fmla="*/ 30 w 470"/>
                <a:gd name="T59" fmla="*/ 164 h 383"/>
                <a:gd name="T60" fmla="*/ 49 w 470"/>
                <a:gd name="T61" fmla="*/ 172 h 383"/>
                <a:gd name="T62" fmla="*/ 47 w 470"/>
                <a:gd name="T63" fmla="*/ 186 h 383"/>
                <a:gd name="T64" fmla="*/ 65 w 470"/>
                <a:gd name="T65" fmla="*/ 197 h 383"/>
                <a:gd name="T66" fmla="*/ 91 w 470"/>
                <a:gd name="T67" fmla="*/ 197 h 383"/>
                <a:gd name="T68" fmla="*/ 110 w 470"/>
                <a:gd name="T69" fmla="*/ 210 h 383"/>
                <a:gd name="T70" fmla="*/ 95 w 470"/>
                <a:gd name="T71" fmla="*/ 224 h 383"/>
                <a:gd name="T72" fmla="*/ 65 w 470"/>
                <a:gd name="T73" fmla="*/ 251 h 383"/>
                <a:gd name="T74" fmla="*/ 91 w 470"/>
                <a:gd name="T75" fmla="*/ 272 h 383"/>
                <a:gd name="T76" fmla="*/ 118 w 470"/>
                <a:gd name="T77" fmla="*/ 274 h 383"/>
                <a:gd name="T78" fmla="*/ 131 w 470"/>
                <a:gd name="T79" fmla="*/ 300 h 383"/>
                <a:gd name="T80" fmla="*/ 169 w 470"/>
                <a:gd name="T81" fmla="*/ 316 h 383"/>
                <a:gd name="T82" fmla="*/ 188 w 470"/>
                <a:gd name="T83" fmla="*/ 344 h 383"/>
                <a:gd name="T84" fmla="*/ 207 w 470"/>
                <a:gd name="T85" fmla="*/ 371 h 383"/>
                <a:gd name="T86" fmla="*/ 213 w 470"/>
                <a:gd name="T87" fmla="*/ 381 h 383"/>
                <a:gd name="T88" fmla="*/ 261 w 470"/>
                <a:gd name="T89" fmla="*/ 377 h 383"/>
                <a:gd name="T90" fmla="*/ 261 w 470"/>
                <a:gd name="T91" fmla="*/ 362 h 383"/>
                <a:gd name="T92" fmla="*/ 257 w 470"/>
                <a:gd name="T93" fmla="*/ 350 h 383"/>
                <a:gd name="T94" fmla="*/ 272 w 470"/>
                <a:gd name="T95" fmla="*/ 320 h 383"/>
                <a:gd name="T96" fmla="*/ 341 w 470"/>
                <a:gd name="T97" fmla="*/ 293 h 383"/>
                <a:gd name="T98" fmla="*/ 356 w 470"/>
                <a:gd name="T99" fmla="*/ 277 h 383"/>
                <a:gd name="T100" fmla="*/ 360 w 470"/>
                <a:gd name="T101" fmla="*/ 266 h 383"/>
                <a:gd name="T102" fmla="*/ 375 w 470"/>
                <a:gd name="T103" fmla="*/ 258 h 383"/>
                <a:gd name="T104" fmla="*/ 379 w 470"/>
                <a:gd name="T105" fmla="*/ 247 h 383"/>
                <a:gd name="T106" fmla="*/ 389 w 470"/>
                <a:gd name="T107" fmla="*/ 247 h 383"/>
                <a:gd name="T108" fmla="*/ 404 w 470"/>
                <a:gd name="T109" fmla="*/ 260 h 383"/>
                <a:gd name="T110" fmla="*/ 415 w 470"/>
                <a:gd name="T111" fmla="*/ 272 h 383"/>
                <a:gd name="T112" fmla="*/ 419 w 470"/>
                <a:gd name="T113" fmla="*/ 281 h 383"/>
                <a:gd name="T114" fmla="*/ 436 w 470"/>
                <a:gd name="T115" fmla="*/ 287 h 383"/>
                <a:gd name="T116" fmla="*/ 440 w 470"/>
                <a:gd name="T117" fmla="*/ 237 h 383"/>
                <a:gd name="T118" fmla="*/ 470 w 470"/>
                <a:gd name="T119" fmla="*/ 18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 h="383">
                  <a:moveTo>
                    <a:pt x="470" y="178"/>
                  </a:moveTo>
                  <a:lnTo>
                    <a:pt x="469" y="176"/>
                  </a:lnTo>
                  <a:lnTo>
                    <a:pt x="469" y="174"/>
                  </a:lnTo>
                  <a:lnTo>
                    <a:pt x="467" y="168"/>
                  </a:lnTo>
                  <a:lnTo>
                    <a:pt x="467" y="159"/>
                  </a:lnTo>
                  <a:lnTo>
                    <a:pt x="467" y="155"/>
                  </a:lnTo>
                  <a:lnTo>
                    <a:pt x="465" y="153"/>
                  </a:lnTo>
                  <a:lnTo>
                    <a:pt x="463" y="151"/>
                  </a:lnTo>
                  <a:lnTo>
                    <a:pt x="461" y="149"/>
                  </a:lnTo>
                  <a:lnTo>
                    <a:pt x="459" y="149"/>
                  </a:lnTo>
                  <a:lnTo>
                    <a:pt x="457" y="149"/>
                  </a:lnTo>
                  <a:lnTo>
                    <a:pt x="457" y="149"/>
                  </a:lnTo>
                  <a:lnTo>
                    <a:pt x="455" y="149"/>
                  </a:lnTo>
                  <a:lnTo>
                    <a:pt x="453" y="149"/>
                  </a:lnTo>
                  <a:lnTo>
                    <a:pt x="451" y="149"/>
                  </a:lnTo>
                  <a:lnTo>
                    <a:pt x="448" y="149"/>
                  </a:lnTo>
                  <a:lnTo>
                    <a:pt x="442" y="145"/>
                  </a:lnTo>
                  <a:lnTo>
                    <a:pt x="438" y="141"/>
                  </a:lnTo>
                  <a:lnTo>
                    <a:pt x="436" y="138"/>
                  </a:lnTo>
                  <a:lnTo>
                    <a:pt x="436" y="122"/>
                  </a:lnTo>
                  <a:lnTo>
                    <a:pt x="434" y="118"/>
                  </a:lnTo>
                  <a:lnTo>
                    <a:pt x="434" y="117"/>
                  </a:lnTo>
                  <a:lnTo>
                    <a:pt x="432" y="117"/>
                  </a:lnTo>
                  <a:lnTo>
                    <a:pt x="430" y="117"/>
                  </a:lnTo>
                  <a:lnTo>
                    <a:pt x="429" y="117"/>
                  </a:lnTo>
                  <a:lnTo>
                    <a:pt x="427" y="115"/>
                  </a:lnTo>
                  <a:lnTo>
                    <a:pt x="423" y="115"/>
                  </a:lnTo>
                  <a:lnTo>
                    <a:pt x="421" y="113"/>
                  </a:lnTo>
                  <a:lnTo>
                    <a:pt x="419" y="111"/>
                  </a:lnTo>
                  <a:lnTo>
                    <a:pt x="417" y="109"/>
                  </a:lnTo>
                  <a:lnTo>
                    <a:pt x="415" y="107"/>
                  </a:lnTo>
                  <a:lnTo>
                    <a:pt x="415" y="105"/>
                  </a:lnTo>
                  <a:lnTo>
                    <a:pt x="415" y="101"/>
                  </a:lnTo>
                  <a:lnTo>
                    <a:pt x="415" y="99"/>
                  </a:lnTo>
                  <a:lnTo>
                    <a:pt x="415" y="95"/>
                  </a:lnTo>
                  <a:lnTo>
                    <a:pt x="417" y="92"/>
                  </a:lnTo>
                  <a:lnTo>
                    <a:pt x="417" y="88"/>
                  </a:lnTo>
                  <a:lnTo>
                    <a:pt x="417" y="86"/>
                  </a:lnTo>
                  <a:lnTo>
                    <a:pt x="417" y="84"/>
                  </a:lnTo>
                  <a:lnTo>
                    <a:pt x="415" y="84"/>
                  </a:lnTo>
                  <a:lnTo>
                    <a:pt x="413" y="84"/>
                  </a:lnTo>
                  <a:lnTo>
                    <a:pt x="411" y="84"/>
                  </a:lnTo>
                  <a:lnTo>
                    <a:pt x="409" y="86"/>
                  </a:lnTo>
                  <a:lnTo>
                    <a:pt x="408" y="86"/>
                  </a:lnTo>
                  <a:lnTo>
                    <a:pt x="408" y="84"/>
                  </a:lnTo>
                  <a:lnTo>
                    <a:pt x="408" y="84"/>
                  </a:lnTo>
                  <a:lnTo>
                    <a:pt x="408" y="84"/>
                  </a:lnTo>
                  <a:lnTo>
                    <a:pt x="408" y="84"/>
                  </a:lnTo>
                  <a:lnTo>
                    <a:pt x="408" y="84"/>
                  </a:lnTo>
                  <a:lnTo>
                    <a:pt x="406" y="84"/>
                  </a:lnTo>
                  <a:lnTo>
                    <a:pt x="404" y="82"/>
                  </a:lnTo>
                  <a:lnTo>
                    <a:pt x="398" y="82"/>
                  </a:lnTo>
                  <a:lnTo>
                    <a:pt x="389" y="80"/>
                  </a:lnTo>
                  <a:lnTo>
                    <a:pt x="383" y="80"/>
                  </a:lnTo>
                  <a:lnTo>
                    <a:pt x="379" y="80"/>
                  </a:lnTo>
                  <a:lnTo>
                    <a:pt x="375" y="78"/>
                  </a:lnTo>
                  <a:lnTo>
                    <a:pt x="373" y="76"/>
                  </a:lnTo>
                  <a:lnTo>
                    <a:pt x="369" y="76"/>
                  </a:lnTo>
                  <a:lnTo>
                    <a:pt x="368" y="78"/>
                  </a:lnTo>
                  <a:lnTo>
                    <a:pt x="360" y="80"/>
                  </a:lnTo>
                  <a:lnTo>
                    <a:pt x="358" y="82"/>
                  </a:lnTo>
                  <a:lnTo>
                    <a:pt x="356" y="80"/>
                  </a:lnTo>
                  <a:lnTo>
                    <a:pt x="354" y="80"/>
                  </a:lnTo>
                  <a:lnTo>
                    <a:pt x="354" y="78"/>
                  </a:lnTo>
                  <a:lnTo>
                    <a:pt x="352" y="78"/>
                  </a:lnTo>
                  <a:lnTo>
                    <a:pt x="350" y="80"/>
                  </a:lnTo>
                  <a:lnTo>
                    <a:pt x="348" y="80"/>
                  </a:lnTo>
                  <a:lnTo>
                    <a:pt x="347" y="78"/>
                  </a:lnTo>
                  <a:lnTo>
                    <a:pt x="345" y="76"/>
                  </a:lnTo>
                  <a:lnTo>
                    <a:pt x="343" y="76"/>
                  </a:lnTo>
                  <a:lnTo>
                    <a:pt x="341" y="74"/>
                  </a:lnTo>
                  <a:lnTo>
                    <a:pt x="339" y="74"/>
                  </a:lnTo>
                  <a:lnTo>
                    <a:pt x="337" y="76"/>
                  </a:lnTo>
                  <a:lnTo>
                    <a:pt x="335" y="78"/>
                  </a:lnTo>
                  <a:lnTo>
                    <a:pt x="335" y="80"/>
                  </a:lnTo>
                  <a:lnTo>
                    <a:pt x="333" y="78"/>
                  </a:lnTo>
                  <a:lnTo>
                    <a:pt x="333" y="76"/>
                  </a:lnTo>
                  <a:lnTo>
                    <a:pt x="333" y="74"/>
                  </a:lnTo>
                  <a:lnTo>
                    <a:pt x="331" y="71"/>
                  </a:lnTo>
                  <a:lnTo>
                    <a:pt x="329" y="71"/>
                  </a:lnTo>
                  <a:lnTo>
                    <a:pt x="328" y="71"/>
                  </a:lnTo>
                  <a:lnTo>
                    <a:pt x="326" y="72"/>
                  </a:lnTo>
                  <a:lnTo>
                    <a:pt x="324" y="78"/>
                  </a:lnTo>
                  <a:lnTo>
                    <a:pt x="322" y="80"/>
                  </a:lnTo>
                  <a:lnTo>
                    <a:pt x="318" y="84"/>
                  </a:lnTo>
                  <a:lnTo>
                    <a:pt x="316" y="86"/>
                  </a:lnTo>
                  <a:lnTo>
                    <a:pt x="316" y="88"/>
                  </a:lnTo>
                  <a:lnTo>
                    <a:pt x="316" y="92"/>
                  </a:lnTo>
                  <a:lnTo>
                    <a:pt x="316" y="95"/>
                  </a:lnTo>
                  <a:lnTo>
                    <a:pt x="314" y="103"/>
                  </a:lnTo>
                  <a:lnTo>
                    <a:pt x="312" y="107"/>
                  </a:lnTo>
                  <a:lnTo>
                    <a:pt x="308" y="109"/>
                  </a:lnTo>
                  <a:lnTo>
                    <a:pt x="301" y="113"/>
                  </a:lnTo>
                  <a:lnTo>
                    <a:pt x="297" y="115"/>
                  </a:lnTo>
                  <a:lnTo>
                    <a:pt x="295" y="117"/>
                  </a:lnTo>
                  <a:lnTo>
                    <a:pt x="293" y="118"/>
                  </a:lnTo>
                  <a:lnTo>
                    <a:pt x="293" y="120"/>
                  </a:lnTo>
                  <a:lnTo>
                    <a:pt x="291" y="124"/>
                  </a:lnTo>
                  <a:lnTo>
                    <a:pt x="289" y="126"/>
                  </a:lnTo>
                  <a:lnTo>
                    <a:pt x="288" y="128"/>
                  </a:lnTo>
                  <a:lnTo>
                    <a:pt x="289" y="126"/>
                  </a:lnTo>
                  <a:lnTo>
                    <a:pt x="289" y="126"/>
                  </a:lnTo>
                  <a:lnTo>
                    <a:pt x="289" y="126"/>
                  </a:lnTo>
                  <a:lnTo>
                    <a:pt x="289" y="120"/>
                  </a:lnTo>
                  <a:lnTo>
                    <a:pt x="291" y="117"/>
                  </a:lnTo>
                  <a:lnTo>
                    <a:pt x="293" y="115"/>
                  </a:lnTo>
                  <a:lnTo>
                    <a:pt x="297" y="111"/>
                  </a:lnTo>
                  <a:lnTo>
                    <a:pt x="301" y="107"/>
                  </a:lnTo>
                  <a:lnTo>
                    <a:pt x="301" y="107"/>
                  </a:lnTo>
                  <a:lnTo>
                    <a:pt x="303" y="107"/>
                  </a:lnTo>
                  <a:lnTo>
                    <a:pt x="307" y="107"/>
                  </a:lnTo>
                  <a:lnTo>
                    <a:pt x="308" y="105"/>
                  </a:lnTo>
                  <a:lnTo>
                    <a:pt x="308" y="105"/>
                  </a:lnTo>
                  <a:lnTo>
                    <a:pt x="310" y="103"/>
                  </a:lnTo>
                  <a:lnTo>
                    <a:pt x="310" y="97"/>
                  </a:lnTo>
                  <a:lnTo>
                    <a:pt x="312" y="94"/>
                  </a:lnTo>
                  <a:lnTo>
                    <a:pt x="312" y="90"/>
                  </a:lnTo>
                  <a:lnTo>
                    <a:pt x="312" y="84"/>
                  </a:lnTo>
                  <a:lnTo>
                    <a:pt x="308" y="80"/>
                  </a:lnTo>
                  <a:lnTo>
                    <a:pt x="305" y="80"/>
                  </a:lnTo>
                  <a:lnTo>
                    <a:pt x="297" y="84"/>
                  </a:lnTo>
                  <a:lnTo>
                    <a:pt x="299" y="82"/>
                  </a:lnTo>
                  <a:lnTo>
                    <a:pt x="303" y="80"/>
                  </a:lnTo>
                  <a:lnTo>
                    <a:pt x="305" y="78"/>
                  </a:lnTo>
                  <a:lnTo>
                    <a:pt x="307" y="78"/>
                  </a:lnTo>
                  <a:lnTo>
                    <a:pt x="312" y="76"/>
                  </a:lnTo>
                  <a:lnTo>
                    <a:pt x="314" y="76"/>
                  </a:lnTo>
                  <a:lnTo>
                    <a:pt x="314" y="76"/>
                  </a:lnTo>
                  <a:lnTo>
                    <a:pt x="324" y="65"/>
                  </a:lnTo>
                  <a:lnTo>
                    <a:pt x="328" y="61"/>
                  </a:lnTo>
                  <a:lnTo>
                    <a:pt x="329" y="55"/>
                  </a:lnTo>
                  <a:lnTo>
                    <a:pt x="329" y="51"/>
                  </a:lnTo>
                  <a:lnTo>
                    <a:pt x="329" y="46"/>
                  </a:lnTo>
                  <a:lnTo>
                    <a:pt x="326" y="42"/>
                  </a:lnTo>
                  <a:lnTo>
                    <a:pt x="322" y="38"/>
                  </a:lnTo>
                  <a:lnTo>
                    <a:pt x="316" y="36"/>
                  </a:lnTo>
                  <a:lnTo>
                    <a:pt x="312" y="38"/>
                  </a:lnTo>
                  <a:lnTo>
                    <a:pt x="308" y="40"/>
                  </a:lnTo>
                  <a:lnTo>
                    <a:pt x="308" y="40"/>
                  </a:lnTo>
                  <a:lnTo>
                    <a:pt x="308" y="40"/>
                  </a:lnTo>
                  <a:lnTo>
                    <a:pt x="308" y="42"/>
                  </a:lnTo>
                  <a:lnTo>
                    <a:pt x="308" y="42"/>
                  </a:lnTo>
                  <a:lnTo>
                    <a:pt x="307" y="42"/>
                  </a:lnTo>
                  <a:lnTo>
                    <a:pt x="307" y="42"/>
                  </a:lnTo>
                  <a:lnTo>
                    <a:pt x="307" y="42"/>
                  </a:lnTo>
                  <a:lnTo>
                    <a:pt x="307" y="42"/>
                  </a:lnTo>
                  <a:lnTo>
                    <a:pt x="305" y="42"/>
                  </a:lnTo>
                  <a:lnTo>
                    <a:pt x="305" y="40"/>
                  </a:lnTo>
                  <a:lnTo>
                    <a:pt x="303" y="38"/>
                  </a:lnTo>
                  <a:lnTo>
                    <a:pt x="303" y="36"/>
                  </a:lnTo>
                  <a:lnTo>
                    <a:pt x="303" y="34"/>
                  </a:lnTo>
                  <a:lnTo>
                    <a:pt x="301" y="34"/>
                  </a:lnTo>
                  <a:lnTo>
                    <a:pt x="299" y="38"/>
                  </a:lnTo>
                  <a:lnTo>
                    <a:pt x="297" y="38"/>
                  </a:lnTo>
                  <a:lnTo>
                    <a:pt x="295" y="40"/>
                  </a:lnTo>
                  <a:lnTo>
                    <a:pt x="295" y="38"/>
                  </a:lnTo>
                  <a:lnTo>
                    <a:pt x="295" y="38"/>
                  </a:lnTo>
                  <a:lnTo>
                    <a:pt x="297" y="36"/>
                  </a:lnTo>
                  <a:lnTo>
                    <a:pt x="299" y="34"/>
                  </a:lnTo>
                  <a:lnTo>
                    <a:pt x="301" y="30"/>
                  </a:lnTo>
                  <a:lnTo>
                    <a:pt x="301" y="28"/>
                  </a:lnTo>
                  <a:lnTo>
                    <a:pt x="299" y="27"/>
                  </a:lnTo>
                  <a:lnTo>
                    <a:pt x="297" y="25"/>
                  </a:lnTo>
                  <a:lnTo>
                    <a:pt x="295" y="23"/>
                  </a:lnTo>
                  <a:lnTo>
                    <a:pt x="293" y="21"/>
                  </a:lnTo>
                  <a:lnTo>
                    <a:pt x="289" y="19"/>
                  </a:lnTo>
                  <a:lnTo>
                    <a:pt x="288" y="21"/>
                  </a:lnTo>
                  <a:lnTo>
                    <a:pt x="286" y="27"/>
                  </a:lnTo>
                  <a:lnTo>
                    <a:pt x="284" y="28"/>
                  </a:lnTo>
                  <a:lnTo>
                    <a:pt x="284" y="27"/>
                  </a:lnTo>
                  <a:lnTo>
                    <a:pt x="284" y="25"/>
                  </a:lnTo>
                  <a:lnTo>
                    <a:pt x="284" y="23"/>
                  </a:lnTo>
                  <a:lnTo>
                    <a:pt x="284" y="21"/>
                  </a:lnTo>
                  <a:lnTo>
                    <a:pt x="286" y="15"/>
                  </a:lnTo>
                  <a:lnTo>
                    <a:pt x="288" y="15"/>
                  </a:lnTo>
                  <a:lnTo>
                    <a:pt x="289" y="11"/>
                  </a:lnTo>
                  <a:lnTo>
                    <a:pt x="289" y="9"/>
                  </a:lnTo>
                  <a:lnTo>
                    <a:pt x="289" y="9"/>
                  </a:lnTo>
                  <a:lnTo>
                    <a:pt x="289" y="5"/>
                  </a:lnTo>
                  <a:lnTo>
                    <a:pt x="288" y="5"/>
                  </a:lnTo>
                  <a:lnTo>
                    <a:pt x="286" y="5"/>
                  </a:lnTo>
                  <a:lnTo>
                    <a:pt x="286" y="5"/>
                  </a:lnTo>
                  <a:lnTo>
                    <a:pt x="284" y="5"/>
                  </a:lnTo>
                  <a:lnTo>
                    <a:pt x="284" y="5"/>
                  </a:lnTo>
                  <a:lnTo>
                    <a:pt x="280" y="4"/>
                  </a:lnTo>
                  <a:lnTo>
                    <a:pt x="276" y="2"/>
                  </a:lnTo>
                  <a:lnTo>
                    <a:pt x="274" y="0"/>
                  </a:lnTo>
                  <a:lnTo>
                    <a:pt x="272" y="0"/>
                  </a:lnTo>
                  <a:lnTo>
                    <a:pt x="272" y="2"/>
                  </a:lnTo>
                  <a:lnTo>
                    <a:pt x="270" y="2"/>
                  </a:lnTo>
                  <a:lnTo>
                    <a:pt x="270" y="4"/>
                  </a:lnTo>
                  <a:lnTo>
                    <a:pt x="267" y="11"/>
                  </a:lnTo>
                  <a:lnTo>
                    <a:pt x="267" y="13"/>
                  </a:lnTo>
                  <a:lnTo>
                    <a:pt x="265" y="13"/>
                  </a:lnTo>
                  <a:lnTo>
                    <a:pt x="253" y="17"/>
                  </a:lnTo>
                  <a:lnTo>
                    <a:pt x="246" y="17"/>
                  </a:lnTo>
                  <a:lnTo>
                    <a:pt x="240" y="17"/>
                  </a:lnTo>
                  <a:lnTo>
                    <a:pt x="221" y="13"/>
                  </a:lnTo>
                  <a:lnTo>
                    <a:pt x="217" y="11"/>
                  </a:lnTo>
                  <a:lnTo>
                    <a:pt x="213" y="13"/>
                  </a:lnTo>
                  <a:lnTo>
                    <a:pt x="171" y="32"/>
                  </a:lnTo>
                  <a:lnTo>
                    <a:pt x="169" y="34"/>
                  </a:lnTo>
                  <a:lnTo>
                    <a:pt x="171" y="36"/>
                  </a:lnTo>
                  <a:lnTo>
                    <a:pt x="169" y="51"/>
                  </a:lnTo>
                  <a:lnTo>
                    <a:pt x="169" y="55"/>
                  </a:lnTo>
                  <a:lnTo>
                    <a:pt x="171" y="57"/>
                  </a:lnTo>
                  <a:lnTo>
                    <a:pt x="171" y="57"/>
                  </a:lnTo>
                  <a:lnTo>
                    <a:pt x="173" y="59"/>
                  </a:lnTo>
                  <a:lnTo>
                    <a:pt x="173" y="59"/>
                  </a:lnTo>
                  <a:lnTo>
                    <a:pt x="173" y="61"/>
                  </a:lnTo>
                  <a:lnTo>
                    <a:pt x="173" y="61"/>
                  </a:lnTo>
                  <a:lnTo>
                    <a:pt x="171" y="63"/>
                  </a:lnTo>
                  <a:lnTo>
                    <a:pt x="169" y="63"/>
                  </a:lnTo>
                  <a:lnTo>
                    <a:pt x="167" y="63"/>
                  </a:lnTo>
                  <a:lnTo>
                    <a:pt x="164" y="65"/>
                  </a:lnTo>
                  <a:lnTo>
                    <a:pt x="162" y="65"/>
                  </a:lnTo>
                  <a:lnTo>
                    <a:pt x="162" y="65"/>
                  </a:lnTo>
                  <a:lnTo>
                    <a:pt x="162" y="67"/>
                  </a:lnTo>
                  <a:lnTo>
                    <a:pt x="162" y="69"/>
                  </a:lnTo>
                  <a:lnTo>
                    <a:pt x="162" y="69"/>
                  </a:lnTo>
                  <a:lnTo>
                    <a:pt x="164" y="74"/>
                  </a:lnTo>
                  <a:lnTo>
                    <a:pt x="164" y="78"/>
                  </a:lnTo>
                  <a:lnTo>
                    <a:pt x="164" y="78"/>
                  </a:lnTo>
                  <a:lnTo>
                    <a:pt x="162" y="80"/>
                  </a:lnTo>
                  <a:lnTo>
                    <a:pt x="162" y="80"/>
                  </a:lnTo>
                  <a:lnTo>
                    <a:pt x="162" y="80"/>
                  </a:lnTo>
                  <a:lnTo>
                    <a:pt x="164" y="82"/>
                  </a:lnTo>
                  <a:lnTo>
                    <a:pt x="164" y="82"/>
                  </a:lnTo>
                  <a:lnTo>
                    <a:pt x="162" y="84"/>
                  </a:lnTo>
                  <a:lnTo>
                    <a:pt x="162" y="84"/>
                  </a:lnTo>
                  <a:lnTo>
                    <a:pt x="162" y="84"/>
                  </a:lnTo>
                  <a:lnTo>
                    <a:pt x="160" y="84"/>
                  </a:lnTo>
                  <a:lnTo>
                    <a:pt x="158" y="82"/>
                  </a:lnTo>
                  <a:lnTo>
                    <a:pt x="145" y="71"/>
                  </a:lnTo>
                  <a:lnTo>
                    <a:pt x="143" y="69"/>
                  </a:lnTo>
                  <a:lnTo>
                    <a:pt x="143" y="65"/>
                  </a:lnTo>
                  <a:lnTo>
                    <a:pt x="141" y="61"/>
                  </a:lnTo>
                  <a:lnTo>
                    <a:pt x="139" y="59"/>
                  </a:lnTo>
                  <a:lnTo>
                    <a:pt x="137" y="59"/>
                  </a:lnTo>
                  <a:lnTo>
                    <a:pt x="135" y="57"/>
                  </a:lnTo>
                  <a:lnTo>
                    <a:pt x="133" y="59"/>
                  </a:lnTo>
                  <a:lnTo>
                    <a:pt x="131" y="63"/>
                  </a:lnTo>
                  <a:lnTo>
                    <a:pt x="129" y="67"/>
                  </a:lnTo>
                  <a:lnTo>
                    <a:pt x="129" y="69"/>
                  </a:lnTo>
                  <a:lnTo>
                    <a:pt x="129" y="71"/>
                  </a:lnTo>
                  <a:lnTo>
                    <a:pt x="129" y="72"/>
                  </a:lnTo>
                  <a:lnTo>
                    <a:pt x="131" y="72"/>
                  </a:lnTo>
                  <a:lnTo>
                    <a:pt x="131" y="74"/>
                  </a:lnTo>
                  <a:lnTo>
                    <a:pt x="133" y="76"/>
                  </a:lnTo>
                  <a:lnTo>
                    <a:pt x="133" y="78"/>
                  </a:lnTo>
                  <a:lnTo>
                    <a:pt x="133" y="78"/>
                  </a:lnTo>
                  <a:lnTo>
                    <a:pt x="131" y="80"/>
                  </a:lnTo>
                  <a:lnTo>
                    <a:pt x="131" y="82"/>
                  </a:lnTo>
                  <a:lnTo>
                    <a:pt x="126" y="84"/>
                  </a:lnTo>
                  <a:lnTo>
                    <a:pt x="124" y="84"/>
                  </a:lnTo>
                  <a:lnTo>
                    <a:pt x="120" y="82"/>
                  </a:lnTo>
                  <a:lnTo>
                    <a:pt x="114" y="80"/>
                  </a:lnTo>
                  <a:lnTo>
                    <a:pt x="110" y="82"/>
                  </a:lnTo>
                  <a:lnTo>
                    <a:pt x="107" y="82"/>
                  </a:lnTo>
                  <a:lnTo>
                    <a:pt x="103" y="80"/>
                  </a:lnTo>
                  <a:lnTo>
                    <a:pt x="99" y="80"/>
                  </a:lnTo>
                  <a:lnTo>
                    <a:pt x="97" y="78"/>
                  </a:lnTo>
                  <a:lnTo>
                    <a:pt x="93" y="78"/>
                  </a:lnTo>
                  <a:lnTo>
                    <a:pt x="93" y="78"/>
                  </a:lnTo>
                  <a:lnTo>
                    <a:pt x="91" y="80"/>
                  </a:lnTo>
                  <a:lnTo>
                    <a:pt x="89" y="82"/>
                  </a:lnTo>
                  <a:lnTo>
                    <a:pt x="89" y="84"/>
                  </a:lnTo>
                  <a:lnTo>
                    <a:pt x="89" y="86"/>
                  </a:lnTo>
                  <a:lnTo>
                    <a:pt x="91" y="86"/>
                  </a:lnTo>
                  <a:lnTo>
                    <a:pt x="91" y="88"/>
                  </a:lnTo>
                  <a:lnTo>
                    <a:pt x="93" y="88"/>
                  </a:lnTo>
                  <a:lnTo>
                    <a:pt x="93" y="90"/>
                  </a:lnTo>
                  <a:lnTo>
                    <a:pt x="93" y="92"/>
                  </a:lnTo>
                  <a:lnTo>
                    <a:pt x="84" y="103"/>
                  </a:lnTo>
                  <a:lnTo>
                    <a:pt x="82" y="105"/>
                  </a:lnTo>
                  <a:lnTo>
                    <a:pt x="80" y="107"/>
                  </a:lnTo>
                  <a:lnTo>
                    <a:pt x="78" y="109"/>
                  </a:lnTo>
                  <a:lnTo>
                    <a:pt x="78" y="109"/>
                  </a:lnTo>
                  <a:lnTo>
                    <a:pt x="76" y="109"/>
                  </a:lnTo>
                  <a:lnTo>
                    <a:pt x="76" y="107"/>
                  </a:lnTo>
                  <a:lnTo>
                    <a:pt x="76" y="107"/>
                  </a:lnTo>
                  <a:lnTo>
                    <a:pt x="74" y="109"/>
                  </a:lnTo>
                  <a:lnTo>
                    <a:pt x="72" y="111"/>
                  </a:lnTo>
                  <a:lnTo>
                    <a:pt x="67" y="115"/>
                  </a:lnTo>
                  <a:lnTo>
                    <a:pt x="65" y="115"/>
                  </a:lnTo>
                  <a:lnTo>
                    <a:pt x="63" y="117"/>
                  </a:lnTo>
                  <a:lnTo>
                    <a:pt x="63" y="118"/>
                  </a:lnTo>
                  <a:lnTo>
                    <a:pt x="61" y="120"/>
                  </a:lnTo>
                  <a:lnTo>
                    <a:pt x="59" y="120"/>
                  </a:lnTo>
                  <a:lnTo>
                    <a:pt x="51" y="122"/>
                  </a:lnTo>
                  <a:lnTo>
                    <a:pt x="49" y="122"/>
                  </a:lnTo>
                  <a:lnTo>
                    <a:pt x="47" y="122"/>
                  </a:lnTo>
                  <a:lnTo>
                    <a:pt x="46" y="122"/>
                  </a:lnTo>
                  <a:lnTo>
                    <a:pt x="44" y="122"/>
                  </a:lnTo>
                  <a:lnTo>
                    <a:pt x="40" y="120"/>
                  </a:lnTo>
                  <a:lnTo>
                    <a:pt x="38" y="120"/>
                  </a:lnTo>
                  <a:lnTo>
                    <a:pt x="32" y="117"/>
                  </a:lnTo>
                  <a:lnTo>
                    <a:pt x="26" y="115"/>
                  </a:lnTo>
                  <a:lnTo>
                    <a:pt x="23" y="113"/>
                  </a:lnTo>
                  <a:lnTo>
                    <a:pt x="19" y="117"/>
                  </a:lnTo>
                  <a:lnTo>
                    <a:pt x="13" y="120"/>
                  </a:lnTo>
                  <a:lnTo>
                    <a:pt x="9" y="122"/>
                  </a:lnTo>
                  <a:lnTo>
                    <a:pt x="6" y="122"/>
                  </a:lnTo>
                  <a:lnTo>
                    <a:pt x="4" y="124"/>
                  </a:lnTo>
                  <a:lnTo>
                    <a:pt x="0" y="128"/>
                  </a:lnTo>
                  <a:lnTo>
                    <a:pt x="2" y="132"/>
                  </a:lnTo>
                  <a:lnTo>
                    <a:pt x="6" y="134"/>
                  </a:lnTo>
                  <a:lnTo>
                    <a:pt x="6" y="136"/>
                  </a:lnTo>
                  <a:lnTo>
                    <a:pt x="7" y="138"/>
                  </a:lnTo>
                  <a:lnTo>
                    <a:pt x="9" y="141"/>
                  </a:lnTo>
                  <a:lnTo>
                    <a:pt x="9" y="143"/>
                  </a:lnTo>
                  <a:lnTo>
                    <a:pt x="15" y="147"/>
                  </a:lnTo>
                  <a:lnTo>
                    <a:pt x="17" y="149"/>
                  </a:lnTo>
                  <a:lnTo>
                    <a:pt x="19" y="149"/>
                  </a:lnTo>
                  <a:lnTo>
                    <a:pt x="19" y="151"/>
                  </a:lnTo>
                  <a:lnTo>
                    <a:pt x="19" y="155"/>
                  </a:lnTo>
                  <a:lnTo>
                    <a:pt x="19" y="155"/>
                  </a:lnTo>
                  <a:lnTo>
                    <a:pt x="19" y="155"/>
                  </a:lnTo>
                  <a:lnTo>
                    <a:pt x="19" y="155"/>
                  </a:lnTo>
                  <a:lnTo>
                    <a:pt x="17" y="155"/>
                  </a:lnTo>
                  <a:lnTo>
                    <a:pt x="15" y="155"/>
                  </a:lnTo>
                  <a:lnTo>
                    <a:pt x="15" y="157"/>
                  </a:lnTo>
                  <a:lnTo>
                    <a:pt x="19" y="161"/>
                  </a:lnTo>
                  <a:lnTo>
                    <a:pt x="21" y="163"/>
                  </a:lnTo>
                  <a:lnTo>
                    <a:pt x="21" y="163"/>
                  </a:lnTo>
                  <a:lnTo>
                    <a:pt x="23" y="163"/>
                  </a:lnTo>
                  <a:lnTo>
                    <a:pt x="25" y="163"/>
                  </a:lnTo>
                  <a:lnTo>
                    <a:pt x="26" y="164"/>
                  </a:lnTo>
                  <a:lnTo>
                    <a:pt x="28" y="164"/>
                  </a:lnTo>
                  <a:lnTo>
                    <a:pt x="30" y="164"/>
                  </a:lnTo>
                  <a:lnTo>
                    <a:pt x="30" y="164"/>
                  </a:lnTo>
                  <a:lnTo>
                    <a:pt x="32" y="163"/>
                  </a:lnTo>
                  <a:lnTo>
                    <a:pt x="32" y="163"/>
                  </a:lnTo>
                  <a:lnTo>
                    <a:pt x="34" y="163"/>
                  </a:lnTo>
                  <a:lnTo>
                    <a:pt x="34" y="163"/>
                  </a:lnTo>
                  <a:lnTo>
                    <a:pt x="42" y="164"/>
                  </a:lnTo>
                  <a:lnTo>
                    <a:pt x="46" y="166"/>
                  </a:lnTo>
                  <a:lnTo>
                    <a:pt x="47" y="168"/>
                  </a:lnTo>
                  <a:lnTo>
                    <a:pt x="47" y="170"/>
                  </a:lnTo>
                  <a:lnTo>
                    <a:pt x="49" y="170"/>
                  </a:lnTo>
                  <a:lnTo>
                    <a:pt x="49" y="172"/>
                  </a:lnTo>
                  <a:lnTo>
                    <a:pt x="49" y="172"/>
                  </a:lnTo>
                  <a:lnTo>
                    <a:pt x="47" y="176"/>
                  </a:lnTo>
                  <a:lnTo>
                    <a:pt x="47" y="180"/>
                  </a:lnTo>
                  <a:lnTo>
                    <a:pt x="47" y="180"/>
                  </a:lnTo>
                  <a:lnTo>
                    <a:pt x="46" y="182"/>
                  </a:lnTo>
                  <a:lnTo>
                    <a:pt x="46" y="182"/>
                  </a:lnTo>
                  <a:lnTo>
                    <a:pt x="46" y="182"/>
                  </a:lnTo>
                  <a:lnTo>
                    <a:pt x="46" y="184"/>
                  </a:lnTo>
                  <a:lnTo>
                    <a:pt x="46" y="184"/>
                  </a:lnTo>
                  <a:lnTo>
                    <a:pt x="46" y="184"/>
                  </a:lnTo>
                  <a:lnTo>
                    <a:pt x="47" y="186"/>
                  </a:lnTo>
                  <a:lnTo>
                    <a:pt x="49" y="186"/>
                  </a:lnTo>
                  <a:lnTo>
                    <a:pt x="49" y="187"/>
                  </a:lnTo>
                  <a:lnTo>
                    <a:pt x="51" y="189"/>
                  </a:lnTo>
                  <a:lnTo>
                    <a:pt x="53" y="189"/>
                  </a:lnTo>
                  <a:lnTo>
                    <a:pt x="55" y="191"/>
                  </a:lnTo>
                  <a:lnTo>
                    <a:pt x="55" y="193"/>
                  </a:lnTo>
                  <a:lnTo>
                    <a:pt x="57" y="195"/>
                  </a:lnTo>
                  <a:lnTo>
                    <a:pt x="59" y="195"/>
                  </a:lnTo>
                  <a:lnTo>
                    <a:pt x="59" y="195"/>
                  </a:lnTo>
                  <a:lnTo>
                    <a:pt x="63" y="197"/>
                  </a:lnTo>
                  <a:lnTo>
                    <a:pt x="65" y="197"/>
                  </a:lnTo>
                  <a:lnTo>
                    <a:pt x="67" y="197"/>
                  </a:lnTo>
                  <a:lnTo>
                    <a:pt x="68" y="197"/>
                  </a:lnTo>
                  <a:lnTo>
                    <a:pt x="72" y="193"/>
                  </a:lnTo>
                  <a:lnTo>
                    <a:pt x="76" y="189"/>
                  </a:lnTo>
                  <a:lnTo>
                    <a:pt x="80" y="187"/>
                  </a:lnTo>
                  <a:lnTo>
                    <a:pt x="82" y="187"/>
                  </a:lnTo>
                  <a:lnTo>
                    <a:pt x="82" y="187"/>
                  </a:lnTo>
                  <a:lnTo>
                    <a:pt x="84" y="187"/>
                  </a:lnTo>
                  <a:lnTo>
                    <a:pt x="84" y="191"/>
                  </a:lnTo>
                  <a:lnTo>
                    <a:pt x="86" y="193"/>
                  </a:lnTo>
                  <a:lnTo>
                    <a:pt x="91" y="197"/>
                  </a:lnTo>
                  <a:lnTo>
                    <a:pt x="93" y="199"/>
                  </a:lnTo>
                  <a:lnTo>
                    <a:pt x="101" y="199"/>
                  </a:lnTo>
                  <a:lnTo>
                    <a:pt x="103" y="201"/>
                  </a:lnTo>
                  <a:lnTo>
                    <a:pt x="107" y="201"/>
                  </a:lnTo>
                  <a:lnTo>
                    <a:pt x="107" y="201"/>
                  </a:lnTo>
                  <a:lnTo>
                    <a:pt x="108" y="203"/>
                  </a:lnTo>
                  <a:lnTo>
                    <a:pt x="108" y="203"/>
                  </a:lnTo>
                  <a:lnTo>
                    <a:pt x="110" y="205"/>
                  </a:lnTo>
                  <a:lnTo>
                    <a:pt x="110" y="205"/>
                  </a:lnTo>
                  <a:lnTo>
                    <a:pt x="110" y="208"/>
                  </a:lnTo>
                  <a:lnTo>
                    <a:pt x="110" y="210"/>
                  </a:lnTo>
                  <a:lnTo>
                    <a:pt x="110" y="220"/>
                  </a:lnTo>
                  <a:lnTo>
                    <a:pt x="108" y="222"/>
                  </a:lnTo>
                  <a:lnTo>
                    <a:pt x="105" y="222"/>
                  </a:lnTo>
                  <a:lnTo>
                    <a:pt x="105" y="222"/>
                  </a:lnTo>
                  <a:lnTo>
                    <a:pt x="103" y="222"/>
                  </a:lnTo>
                  <a:lnTo>
                    <a:pt x="101" y="224"/>
                  </a:lnTo>
                  <a:lnTo>
                    <a:pt x="99" y="222"/>
                  </a:lnTo>
                  <a:lnTo>
                    <a:pt x="95" y="222"/>
                  </a:lnTo>
                  <a:lnTo>
                    <a:pt x="95" y="222"/>
                  </a:lnTo>
                  <a:lnTo>
                    <a:pt x="95" y="222"/>
                  </a:lnTo>
                  <a:lnTo>
                    <a:pt x="95" y="224"/>
                  </a:lnTo>
                  <a:lnTo>
                    <a:pt x="95" y="226"/>
                  </a:lnTo>
                  <a:lnTo>
                    <a:pt x="97" y="226"/>
                  </a:lnTo>
                  <a:lnTo>
                    <a:pt x="97" y="228"/>
                  </a:lnTo>
                  <a:lnTo>
                    <a:pt x="95" y="230"/>
                  </a:lnTo>
                  <a:lnTo>
                    <a:pt x="93" y="231"/>
                  </a:lnTo>
                  <a:lnTo>
                    <a:pt x="91" y="231"/>
                  </a:lnTo>
                  <a:lnTo>
                    <a:pt x="87" y="233"/>
                  </a:lnTo>
                  <a:lnTo>
                    <a:pt x="74" y="247"/>
                  </a:lnTo>
                  <a:lnTo>
                    <a:pt x="72" y="249"/>
                  </a:lnTo>
                  <a:lnTo>
                    <a:pt x="68" y="249"/>
                  </a:lnTo>
                  <a:lnTo>
                    <a:pt x="65" y="251"/>
                  </a:lnTo>
                  <a:lnTo>
                    <a:pt x="67" y="251"/>
                  </a:lnTo>
                  <a:lnTo>
                    <a:pt x="68" y="253"/>
                  </a:lnTo>
                  <a:lnTo>
                    <a:pt x="70" y="254"/>
                  </a:lnTo>
                  <a:lnTo>
                    <a:pt x="72" y="256"/>
                  </a:lnTo>
                  <a:lnTo>
                    <a:pt x="72" y="258"/>
                  </a:lnTo>
                  <a:lnTo>
                    <a:pt x="78" y="260"/>
                  </a:lnTo>
                  <a:lnTo>
                    <a:pt x="78" y="262"/>
                  </a:lnTo>
                  <a:lnTo>
                    <a:pt x="82" y="268"/>
                  </a:lnTo>
                  <a:lnTo>
                    <a:pt x="84" y="268"/>
                  </a:lnTo>
                  <a:lnTo>
                    <a:pt x="86" y="270"/>
                  </a:lnTo>
                  <a:lnTo>
                    <a:pt x="91" y="272"/>
                  </a:lnTo>
                  <a:lnTo>
                    <a:pt x="91" y="272"/>
                  </a:lnTo>
                  <a:lnTo>
                    <a:pt x="93" y="272"/>
                  </a:lnTo>
                  <a:lnTo>
                    <a:pt x="97" y="270"/>
                  </a:lnTo>
                  <a:lnTo>
                    <a:pt x="101" y="272"/>
                  </a:lnTo>
                  <a:lnTo>
                    <a:pt x="101" y="272"/>
                  </a:lnTo>
                  <a:lnTo>
                    <a:pt x="107" y="276"/>
                  </a:lnTo>
                  <a:lnTo>
                    <a:pt x="108" y="276"/>
                  </a:lnTo>
                  <a:lnTo>
                    <a:pt x="110" y="274"/>
                  </a:lnTo>
                  <a:lnTo>
                    <a:pt x="112" y="274"/>
                  </a:lnTo>
                  <a:lnTo>
                    <a:pt x="114" y="274"/>
                  </a:lnTo>
                  <a:lnTo>
                    <a:pt x="118" y="274"/>
                  </a:lnTo>
                  <a:lnTo>
                    <a:pt x="120" y="274"/>
                  </a:lnTo>
                  <a:lnTo>
                    <a:pt x="120" y="274"/>
                  </a:lnTo>
                  <a:lnTo>
                    <a:pt x="122" y="274"/>
                  </a:lnTo>
                  <a:lnTo>
                    <a:pt x="124" y="276"/>
                  </a:lnTo>
                  <a:lnTo>
                    <a:pt x="124" y="276"/>
                  </a:lnTo>
                  <a:lnTo>
                    <a:pt x="126" y="276"/>
                  </a:lnTo>
                  <a:lnTo>
                    <a:pt x="126" y="277"/>
                  </a:lnTo>
                  <a:lnTo>
                    <a:pt x="126" y="281"/>
                  </a:lnTo>
                  <a:lnTo>
                    <a:pt x="129" y="289"/>
                  </a:lnTo>
                  <a:lnTo>
                    <a:pt x="129" y="291"/>
                  </a:lnTo>
                  <a:lnTo>
                    <a:pt x="131" y="300"/>
                  </a:lnTo>
                  <a:lnTo>
                    <a:pt x="131" y="302"/>
                  </a:lnTo>
                  <a:lnTo>
                    <a:pt x="133" y="302"/>
                  </a:lnTo>
                  <a:lnTo>
                    <a:pt x="135" y="302"/>
                  </a:lnTo>
                  <a:lnTo>
                    <a:pt x="137" y="304"/>
                  </a:lnTo>
                  <a:lnTo>
                    <a:pt x="141" y="306"/>
                  </a:lnTo>
                  <a:lnTo>
                    <a:pt x="145" y="306"/>
                  </a:lnTo>
                  <a:lnTo>
                    <a:pt x="150" y="310"/>
                  </a:lnTo>
                  <a:lnTo>
                    <a:pt x="154" y="310"/>
                  </a:lnTo>
                  <a:lnTo>
                    <a:pt x="162" y="312"/>
                  </a:lnTo>
                  <a:lnTo>
                    <a:pt x="166" y="316"/>
                  </a:lnTo>
                  <a:lnTo>
                    <a:pt x="169" y="316"/>
                  </a:lnTo>
                  <a:lnTo>
                    <a:pt x="171" y="316"/>
                  </a:lnTo>
                  <a:lnTo>
                    <a:pt x="177" y="316"/>
                  </a:lnTo>
                  <a:lnTo>
                    <a:pt x="179" y="318"/>
                  </a:lnTo>
                  <a:lnTo>
                    <a:pt x="179" y="318"/>
                  </a:lnTo>
                  <a:lnTo>
                    <a:pt x="181" y="320"/>
                  </a:lnTo>
                  <a:lnTo>
                    <a:pt x="181" y="322"/>
                  </a:lnTo>
                  <a:lnTo>
                    <a:pt x="181" y="331"/>
                  </a:lnTo>
                  <a:lnTo>
                    <a:pt x="183" y="335"/>
                  </a:lnTo>
                  <a:lnTo>
                    <a:pt x="183" y="337"/>
                  </a:lnTo>
                  <a:lnTo>
                    <a:pt x="187" y="341"/>
                  </a:lnTo>
                  <a:lnTo>
                    <a:pt x="188" y="344"/>
                  </a:lnTo>
                  <a:lnTo>
                    <a:pt x="190" y="344"/>
                  </a:lnTo>
                  <a:lnTo>
                    <a:pt x="190" y="346"/>
                  </a:lnTo>
                  <a:lnTo>
                    <a:pt x="192" y="358"/>
                  </a:lnTo>
                  <a:lnTo>
                    <a:pt x="192" y="360"/>
                  </a:lnTo>
                  <a:lnTo>
                    <a:pt x="194" y="360"/>
                  </a:lnTo>
                  <a:lnTo>
                    <a:pt x="194" y="362"/>
                  </a:lnTo>
                  <a:lnTo>
                    <a:pt x="196" y="364"/>
                  </a:lnTo>
                  <a:lnTo>
                    <a:pt x="198" y="364"/>
                  </a:lnTo>
                  <a:lnTo>
                    <a:pt x="198" y="366"/>
                  </a:lnTo>
                  <a:lnTo>
                    <a:pt x="206" y="369"/>
                  </a:lnTo>
                  <a:lnTo>
                    <a:pt x="207" y="371"/>
                  </a:lnTo>
                  <a:lnTo>
                    <a:pt x="207" y="371"/>
                  </a:lnTo>
                  <a:lnTo>
                    <a:pt x="209" y="371"/>
                  </a:lnTo>
                  <a:lnTo>
                    <a:pt x="209" y="373"/>
                  </a:lnTo>
                  <a:lnTo>
                    <a:pt x="209" y="375"/>
                  </a:lnTo>
                  <a:lnTo>
                    <a:pt x="209" y="375"/>
                  </a:lnTo>
                  <a:lnTo>
                    <a:pt x="209" y="377"/>
                  </a:lnTo>
                  <a:lnTo>
                    <a:pt x="209" y="377"/>
                  </a:lnTo>
                  <a:lnTo>
                    <a:pt x="209" y="379"/>
                  </a:lnTo>
                  <a:lnTo>
                    <a:pt x="209" y="381"/>
                  </a:lnTo>
                  <a:lnTo>
                    <a:pt x="211" y="381"/>
                  </a:lnTo>
                  <a:lnTo>
                    <a:pt x="213" y="381"/>
                  </a:lnTo>
                  <a:lnTo>
                    <a:pt x="217" y="381"/>
                  </a:lnTo>
                  <a:lnTo>
                    <a:pt x="225" y="383"/>
                  </a:lnTo>
                  <a:lnTo>
                    <a:pt x="228" y="383"/>
                  </a:lnTo>
                  <a:lnTo>
                    <a:pt x="232" y="383"/>
                  </a:lnTo>
                  <a:lnTo>
                    <a:pt x="236" y="383"/>
                  </a:lnTo>
                  <a:lnTo>
                    <a:pt x="244" y="381"/>
                  </a:lnTo>
                  <a:lnTo>
                    <a:pt x="251" y="377"/>
                  </a:lnTo>
                  <a:lnTo>
                    <a:pt x="255" y="377"/>
                  </a:lnTo>
                  <a:lnTo>
                    <a:pt x="259" y="377"/>
                  </a:lnTo>
                  <a:lnTo>
                    <a:pt x="259" y="377"/>
                  </a:lnTo>
                  <a:lnTo>
                    <a:pt x="261" y="377"/>
                  </a:lnTo>
                  <a:lnTo>
                    <a:pt x="261" y="375"/>
                  </a:lnTo>
                  <a:lnTo>
                    <a:pt x="265" y="373"/>
                  </a:lnTo>
                  <a:lnTo>
                    <a:pt x="265" y="371"/>
                  </a:lnTo>
                  <a:lnTo>
                    <a:pt x="267" y="369"/>
                  </a:lnTo>
                  <a:lnTo>
                    <a:pt x="267" y="367"/>
                  </a:lnTo>
                  <a:lnTo>
                    <a:pt x="265" y="367"/>
                  </a:lnTo>
                  <a:lnTo>
                    <a:pt x="265" y="367"/>
                  </a:lnTo>
                  <a:lnTo>
                    <a:pt x="265" y="366"/>
                  </a:lnTo>
                  <a:lnTo>
                    <a:pt x="263" y="366"/>
                  </a:lnTo>
                  <a:lnTo>
                    <a:pt x="263" y="364"/>
                  </a:lnTo>
                  <a:lnTo>
                    <a:pt x="261" y="362"/>
                  </a:lnTo>
                  <a:lnTo>
                    <a:pt x="261" y="362"/>
                  </a:lnTo>
                  <a:lnTo>
                    <a:pt x="259" y="360"/>
                  </a:lnTo>
                  <a:lnTo>
                    <a:pt x="259" y="358"/>
                  </a:lnTo>
                  <a:lnTo>
                    <a:pt x="259" y="356"/>
                  </a:lnTo>
                  <a:lnTo>
                    <a:pt x="257" y="356"/>
                  </a:lnTo>
                  <a:lnTo>
                    <a:pt x="257" y="354"/>
                  </a:lnTo>
                  <a:lnTo>
                    <a:pt x="257" y="354"/>
                  </a:lnTo>
                  <a:lnTo>
                    <a:pt x="257" y="354"/>
                  </a:lnTo>
                  <a:lnTo>
                    <a:pt x="257" y="352"/>
                  </a:lnTo>
                  <a:lnTo>
                    <a:pt x="257" y="350"/>
                  </a:lnTo>
                  <a:lnTo>
                    <a:pt x="257" y="350"/>
                  </a:lnTo>
                  <a:lnTo>
                    <a:pt x="259" y="348"/>
                  </a:lnTo>
                  <a:lnTo>
                    <a:pt x="261" y="348"/>
                  </a:lnTo>
                  <a:lnTo>
                    <a:pt x="261" y="346"/>
                  </a:lnTo>
                  <a:lnTo>
                    <a:pt x="263" y="344"/>
                  </a:lnTo>
                  <a:lnTo>
                    <a:pt x="263" y="343"/>
                  </a:lnTo>
                  <a:lnTo>
                    <a:pt x="263" y="341"/>
                  </a:lnTo>
                  <a:lnTo>
                    <a:pt x="261" y="333"/>
                  </a:lnTo>
                  <a:lnTo>
                    <a:pt x="261" y="329"/>
                  </a:lnTo>
                  <a:lnTo>
                    <a:pt x="261" y="327"/>
                  </a:lnTo>
                  <a:lnTo>
                    <a:pt x="263" y="323"/>
                  </a:lnTo>
                  <a:lnTo>
                    <a:pt x="272" y="320"/>
                  </a:lnTo>
                  <a:lnTo>
                    <a:pt x="274" y="318"/>
                  </a:lnTo>
                  <a:lnTo>
                    <a:pt x="278" y="314"/>
                  </a:lnTo>
                  <a:lnTo>
                    <a:pt x="280" y="312"/>
                  </a:lnTo>
                  <a:lnTo>
                    <a:pt x="288" y="310"/>
                  </a:lnTo>
                  <a:lnTo>
                    <a:pt x="291" y="308"/>
                  </a:lnTo>
                  <a:lnTo>
                    <a:pt x="297" y="308"/>
                  </a:lnTo>
                  <a:lnTo>
                    <a:pt x="305" y="306"/>
                  </a:lnTo>
                  <a:lnTo>
                    <a:pt x="324" y="297"/>
                  </a:lnTo>
                  <a:lnTo>
                    <a:pt x="329" y="297"/>
                  </a:lnTo>
                  <a:lnTo>
                    <a:pt x="335" y="295"/>
                  </a:lnTo>
                  <a:lnTo>
                    <a:pt x="341" y="293"/>
                  </a:lnTo>
                  <a:lnTo>
                    <a:pt x="345" y="291"/>
                  </a:lnTo>
                  <a:lnTo>
                    <a:pt x="345" y="291"/>
                  </a:lnTo>
                  <a:lnTo>
                    <a:pt x="347" y="289"/>
                  </a:lnTo>
                  <a:lnTo>
                    <a:pt x="348" y="287"/>
                  </a:lnTo>
                  <a:lnTo>
                    <a:pt x="350" y="287"/>
                  </a:lnTo>
                  <a:lnTo>
                    <a:pt x="350" y="285"/>
                  </a:lnTo>
                  <a:lnTo>
                    <a:pt x="350" y="283"/>
                  </a:lnTo>
                  <a:lnTo>
                    <a:pt x="352" y="281"/>
                  </a:lnTo>
                  <a:lnTo>
                    <a:pt x="352" y="281"/>
                  </a:lnTo>
                  <a:lnTo>
                    <a:pt x="356" y="279"/>
                  </a:lnTo>
                  <a:lnTo>
                    <a:pt x="356" y="277"/>
                  </a:lnTo>
                  <a:lnTo>
                    <a:pt x="356" y="277"/>
                  </a:lnTo>
                  <a:lnTo>
                    <a:pt x="356" y="276"/>
                  </a:lnTo>
                  <a:lnTo>
                    <a:pt x="356" y="276"/>
                  </a:lnTo>
                  <a:lnTo>
                    <a:pt x="356" y="276"/>
                  </a:lnTo>
                  <a:lnTo>
                    <a:pt x="356" y="274"/>
                  </a:lnTo>
                  <a:lnTo>
                    <a:pt x="358" y="272"/>
                  </a:lnTo>
                  <a:lnTo>
                    <a:pt x="358" y="272"/>
                  </a:lnTo>
                  <a:lnTo>
                    <a:pt x="358" y="270"/>
                  </a:lnTo>
                  <a:lnTo>
                    <a:pt x="358" y="268"/>
                  </a:lnTo>
                  <a:lnTo>
                    <a:pt x="358" y="266"/>
                  </a:lnTo>
                  <a:lnTo>
                    <a:pt x="360" y="266"/>
                  </a:lnTo>
                  <a:lnTo>
                    <a:pt x="360" y="264"/>
                  </a:lnTo>
                  <a:lnTo>
                    <a:pt x="362" y="264"/>
                  </a:lnTo>
                  <a:lnTo>
                    <a:pt x="364" y="264"/>
                  </a:lnTo>
                  <a:lnTo>
                    <a:pt x="366" y="260"/>
                  </a:lnTo>
                  <a:lnTo>
                    <a:pt x="366" y="260"/>
                  </a:lnTo>
                  <a:lnTo>
                    <a:pt x="368" y="260"/>
                  </a:lnTo>
                  <a:lnTo>
                    <a:pt x="369" y="262"/>
                  </a:lnTo>
                  <a:lnTo>
                    <a:pt x="369" y="260"/>
                  </a:lnTo>
                  <a:lnTo>
                    <a:pt x="371" y="260"/>
                  </a:lnTo>
                  <a:lnTo>
                    <a:pt x="373" y="260"/>
                  </a:lnTo>
                  <a:lnTo>
                    <a:pt x="375" y="258"/>
                  </a:lnTo>
                  <a:lnTo>
                    <a:pt x="375" y="258"/>
                  </a:lnTo>
                  <a:lnTo>
                    <a:pt x="377" y="253"/>
                  </a:lnTo>
                  <a:lnTo>
                    <a:pt x="377" y="253"/>
                  </a:lnTo>
                  <a:lnTo>
                    <a:pt x="377" y="251"/>
                  </a:lnTo>
                  <a:lnTo>
                    <a:pt x="377" y="249"/>
                  </a:lnTo>
                  <a:lnTo>
                    <a:pt x="377" y="249"/>
                  </a:lnTo>
                  <a:lnTo>
                    <a:pt x="377" y="249"/>
                  </a:lnTo>
                  <a:lnTo>
                    <a:pt x="379" y="249"/>
                  </a:lnTo>
                  <a:lnTo>
                    <a:pt x="379" y="249"/>
                  </a:lnTo>
                  <a:lnTo>
                    <a:pt x="379" y="247"/>
                  </a:lnTo>
                  <a:lnTo>
                    <a:pt x="379" y="247"/>
                  </a:lnTo>
                  <a:lnTo>
                    <a:pt x="379" y="245"/>
                  </a:lnTo>
                  <a:lnTo>
                    <a:pt x="379" y="243"/>
                  </a:lnTo>
                  <a:lnTo>
                    <a:pt x="379" y="243"/>
                  </a:lnTo>
                  <a:lnTo>
                    <a:pt x="381" y="243"/>
                  </a:lnTo>
                  <a:lnTo>
                    <a:pt x="381" y="243"/>
                  </a:lnTo>
                  <a:lnTo>
                    <a:pt x="383" y="243"/>
                  </a:lnTo>
                  <a:lnTo>
                    <a:pt x="383" y="247"/>
                  </a:lnTo>
                  <a:lnTo>
                    <a:pt x="385" y="247"/>
                  </a:lnTo>
                  <a:lnTo>
                    <a:pt x="385" y="249"/>
                  </a:lnTo>
                  <a:lnTo>
                    <a:pt x="387" y="249"/>
                  </a:lnTo>
                  <a:lnTo>
                    <a:pt x="389" y="247"/>
                  </a:lnTo>
                  <a:lnTo>
                    <a:pt x="389" y="247"/>
                  </a:lnTo>
                  <a:lnTo>
                    <a:pt x="390" y="247"/>
                  </a:lnTo>
                  <a:lnTo>
                    <a:pt x="392" y="249"/>
                  </a:lnTo>
                  <a:lnTo>
                    <a:pt x="394" y="253"/>
                  </a:lnTo>
                  <a:lnTo>
                    <a:pt x="396" y="253"/>
                  </a:lnTo>
                  <a:lnTo>
                    <a:pt x="400" y="254"/>
                  </a:lnTo>
                  <a:lnTo>
                    <a:pt x="402" y="254"/>
                  </a:lnTo>
                  <a:lnTo>
                    <a:pt x="404" y="256"/>
                  </a:lnTo>
                  <a:lnTo>
                    <a:pt x="404" y="258"/>
                  </a:lnTo>
                  <a:lnTo>
                    <a:pt x="404" y="258"/>
                  </a:lnTo>
                  <a:lnTo>
                    <a:pt x="404" y="260"/>
                  </a:lnTo>
                  <a:lnTo>
                    <a:pt x="406" y="260"/>
                  </a:lnTo>
                  <a:lnTo>
                    <a:pt x="406" y="260"/>
                  </a:lnTo>
                  <a:lnTo>
                    <a:pt x="408" y="260"/>
                  </a:lnTo>
                  <a:lnTo>
                    <a:pt x="408" y="262"/>
                  </a:lnTo>
                  <a:lnTo>
                    <a:pt x="409" y="264"/>
                  </a:lnTo>
                  <a:lnTo>
                    <a:pt x="411" y="266"/>
                  </a:lnTo>
                  <a:lnTo>
                    <a:pt x="411" y="266"/>
                  </a:lnTo>
                  <a:lnTo>
                    <a:pt x="413" y="268"/>
                  </a:lnTo>
                  <a:lnTo>
                    <a:pt x="413" y="270"/>
                  </a:lnTo>
                  <a:lnTo>
                    <a:pt x="415" y="272"/>
                  </a:lnTo>
                  <a:lnTo>
                    <a:pt x="415" y="272"/>
                  </a:lnTo>
                  <a:lnTo>
                    <a:pt x="415" y="274"/>
                  </a:lnTo>
                  <a:lnTo>
                    <a:pt x="415" y="274"/>
                  </a:lnTo>
                  <a:lnTo>
                    <a:pt x="415" y="276"/>
                  </a:lnTo>
                  <a:lnTo>
                    <a:pt x="413" y="277"/>
                  </a:lnTo>
                  <a:lnTo>
                    <a:pt x="413" y="277"/>
                  </a:lnTo>
                  <a:lnTo>
                    <a:pt x="415" y="279"/>
                  </a:lnTo>
                  <a:lnTo>
                    <a:pt x="417" y="277"/>
                  </a:lnTo>
                  <a:lnTo>
                    <a:pt x="417" y="277"/>
                  </a:lnTo>
                  <a:lnTo>
                    <a:pt x="419" y="279"/>
                  </a:lnTo>
                  <a:lnTo>
                    <a:pt x="419" y="279"/>
                  </a:lnTo>
                  <a:lnTo>
                    <a:pt x="419" y="281"/>
                  </a:lnTo>
                  <a:lnTo>
                    <a:pt x="419" y="281"/>
                  </a:lnTo>
                  <a:lnTo>
                    <a:pt x="419" y="283"/>
                  </a:lnTo>
                  <a:lnTo>
                    <a:pt x="421" y="283"/>
                  </a:lnTo>
                  <a:lnTo>
                    <a:pt x="423" y="283"/>
                  </a:lnTo>
                  <a:lnTo>
                    <a:pt x="425" y="285"/>
                  </a:lnTo>
                  <a:lnTo>
                    <a:pt x="425" y="285"/>
                  </a:lnTo>
                  <a:lnTo>
                    <a:pt x="427" y="289"/>
                  </a:lnTo>
                  <a:lnTo>
                    <a:pt x="427" y="289"/>
                  </a:lnTo>
                  <a:lnTo>
                    <a:pt x="430" y="289"/>
                  </a:lnTo>
                  <a:lnTo>
                    <a:pt x="434" y="289"/>
                  </a:lnTo>
                  <a:lnTo>
                    <a:pt x="436" y="287"/>
                  </a:lnTo>
                  <a:lnTo>
                    <a:pt x="440" y="291"/>
                  </a:lnTo>
                  <a:lnTo>
                    <a:pt x="442" y="289"/>
                  </a:lnTo>
                  <a:lnTo>
                    <a:pt x="444" y="279"/>
                  </a:lnTo>
                  <a:lnTo>
                    <a:pt x="444" y="276"/>
                  </a:lnTo>
                  <a:lnTo>
                    <a:pt x="446" y="272"/>
                  </a:lnTo>
                  <a:lnTo>
                    <a:pt x="453" y="260"/>
                  </a:lnTo>
                  <a:lnTo>
                    <a:pt x="455" y="256"/>
                  </a:lnTo>
                  <a:lnTo>
                    <a:pt x="455" y="253"/>
                  </a:lnTo>
                  <a:lnTo>
                    <a:pt x="453" y="249"/>
                  </a:lnTo>
                  <a:lnTo>
                    <a:pt x="444" y="241"/>
                  </a:lnTo>
                  <a:lnTo>
                    <a:pt x="440" y="237"/>
                  </a:lnTo>
                  <a:lnTo>
                    <a:pt x="440" y="233"/>
                  </a:lnTo>
                  <a:lnTo>
                    <a:pt x="448" y="207"/>
                  </a:lnTo>
                  <a:lnTo>
                    <a:pt x="449" y="203"/>
                  </a:lnTo>
                  <a:lnTo>
                    <a:pt x="453" y="197"/>
                  </a:lnTo>
                  <a:lnTo>
                    <a:pt x="457" y="193"/>
                  </a:lnTo>
                  <a:lnTo>
                    <a:pt x="461" y="189"/>
                  </a:lnTo>
                  <a:lnTo>
                    <a:pt x="469" y="186"/>
                  </a:lnTo>
                  <a:lnTo>
                    <a:pt x="469" y="184"/>
                  </a:lnTo>
                  <a:lnTo>
                    <a:pt x="470" y="184"/>
                  </a:lnTo>
                  <a:lnTo>
                    <a:pt x="470" y="180"/>
                  </a:lnTo>
                  <a:lnTo>
                    <a:pt x="470" y="180"/>
                  </a:lnTo>
                  <a:lnTo>
                    <a:pt x="470" y="17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13">
              <a:extLst>
                <a:ext uri="{FF2B5EF4-FFF2-40B4-BE49-F238E27FC236}">
                  <a16:creationId xmlns:a16="http://schemas.microsoft.com/office/drawing/2014/main" id="{82C464CF-79A6-4A5B-AC7B-C1FD82A6C886}"/>
                </a:ext>
              </a:extLst>
            </p:cNvPr>
            <p:cNvSpPr>
              <a:spLocks noEditPoints="1"/>
            </p:cNvSpPr>
            <p:nvPr/>
          </p:nvSpPr>
          <p:spPr bwMode="auto">
            <a:xfrm>
              <a:off x="6113186" y="3809094"/>
              <a:ext cx="1036559" cy="1384187"/>
            </a:xfrm>
            <a:custGeom>
              <a:avLst/>
              <a:gdLst>
                <a:gd name="T0" fmla="*/ 349 w 492"/>
                <a:gd name="T1" fmla="*/ 613 h 657"/>
                <a:gd name="T2" fmla="*/ 351 w 492"/>
                <a:gd name="T3" fmla="*/ 624 h 657"/>
                <a:gd name="T4" fmla="*/ 368 w 492"/>
                <a:gd name="T5" fmla="*/ 615 h 657"/>
                <a:gd name="T6" fmla="*/ 189 w 492"/>
                <a:gd name="T7" fmla="*/ 431 h 657"/>
                <a:gd name="T8" fmla="*/ 191 w 492"/>
                <a:gd name="T9" fmla="*/ 435 h 657"/>
                <a:gd name="T10" fmla="*/ 2 w 492"/>
                <a:gd name="T11" fmla="*/ 396 h 657"/>
                <a:gd name="T12" fmla="*/ 34 w 492"/>
                <a:gd name="T13" fmla="*/ 421 h 657"/>
                <a:gd name="T14" fmla="*/ 337 w 492"/>
                <a:gd name="T15" fmla="*/ 475 h 657"/>
                <a:gd name="T16" fmla="*/ 330 w 492"/>
                <a:gd name="T17" fmla="*/ 467 h 657"/>
                <a:gd name="T18" fmla="*/ 328 w 492"/>
                <a:gd name="T19" fmla="*/ 517 h 657"/>
                <a:gd name="T20" fmla="*/ 333 w 492"/>
                <a:gd name="T21" fmla="*/ 546 h 657"/>
                <a:gd name="T22" fmla="*/ 337 w 492"/>
                <a:gd name="T23" fmla="*/ 509 h 657"/>
                <a:gd name="T24" fmla="*/ 478 w 492"/>
                <a:gd name="T25" fmla="*/ 642 h 657"/>
                <a:gd name="T26" fmla="*/ 482 w 492"/>
                <a:gd name="T27" fmla="*/ 651 h 657"/>
                <a:gd name="T28" fmla="*/ 370 w 492"/>
                <a:gd name="T29" fmla="*/ 590 h 657"/>
                <a:gd name="T30" fmla="*/ 484 w 492"/>
                <a:gd name="T31" fmla="*/ 111 h 657"/>
                <a:gd name="T32" fmla="*/ 465 w 492"/>
                <a:gd name="T33" fmla="*/ 82 h 657"/>
                <a:gd name="T34" fmla="*/ 345 w 492"/>
                <a:gd name="T35" fmla="*/ 27 h 657"/>
                <a:gd name="T36" fmla="*/ 316 w 492"/>
                <a:gd name="T37" fmla="*/ 8 h 657"/>
                <a:gd name="T38" fmla="*/ 255 w 492"/>
                <a:gd name="T39" fmla="*/ 25 h 657"/>
                <a:gd name="T40" fmla="*/ 232 w 492"/>
                <a:gd name="T41" fmla="*/ 50 h 657"/>
                <a:gd name="T42" fmla="*/ 244 w 492"/>
                <a:gd name="T43" fmla="*/ 67 h 657"/>
                <a:gd name="T44" fmla="*/ 250 w 492"/>
                <a:gd name="T45" fmla="*/ 92 h 657"/>
                <a:gd name="T46" fmla="*/ 248 w 492"/>
                <a:gd name="T47" fmla="*/ 103 h 657"/>
                <a:gd name="T48" fmla="*/ 221 w 492"/>
                <a:gd name="T49" fmla="*/ 115 h 657"/>
                <a:gd name="T50" fmla="*/ 232 w 492"/>
                <a:gd name="T51" fmla="*/ 151 h 657"/>
                <a:gd name="T52" fmla="*/ 208 w 492"/>
                <a:gd name="T53" fmla="*/ 159 h 657"/>
                <a:gd name="T54" fmla="*/ 211 w 492"/>
                <a:gd name="T55" fmla="*/ 178 h 657"/>
                <a:gd name="T56" fmla="*/ 215 w 492"/>
                <a:gd name="T57" fmla="*/ 207 h 657"/>
                <a:gd name="T58" fmla="*/ 227 w 492"/>
                <a:gd name="T59" fmla="*/ 255 h 657"/>
                <a:gd name="T60" fmla="*/ 231 w 492"/>
                <a:gd name="T61" fmla="*/ 260 h 657"/>
                <a:gd name="T62" fmla="*/ 229 w 492"/>
                <a:gd name="T63" fmla="*/ 282 h 657"/>
                <a:gd name="T64" fmla="*/ 227 w 492"/>
                <a:gd name="T65" fmla="*/ 322 h 657"/>
                <a:gd name="T66" fmla="*/ 219 w 492"/>
                <a:gd name="T67" fmla="*/ 362 h 657"/>
                <a:gd name="T68" fmla="*/ 204 w 492"/>
                <a:gd name="T69" fmla="*/ 391 h 657"/>
                <a:gd name="T70" fmla="*/ 210 w 492"/>
                <a:gd name="T71" fmla="*/ 433 h 657"/>
                <a:gd name="T72" fmla="*/ 213 w 492"/>
                <a:gd name="T73" fmla="*/ 439 h 657"/>
                <a:gd name="T74" fmla="*/ 225 w 492"/>
                <a:gd name="T75" fmla="*/ 450 h 657"/>
                <a:gd name="T76" fmla="*/ 248 w 492"/>
                <a:gd name="T77" fmla="*/ 454 h 657"/>
                <a:gd name="T78" fmla="*/ 271 w 492"/>
                <a:gd name="T79" fmla="*/ 439 h 657"/>
                <a:gd name="T80" fmla="*/ 295 w 492"/>
                <a:gd name="T81" fmla="*/ 439 h 657"/>
                <a:gd name="T82" fmla="*/ 320 w 492"/>
                <a:gd name="T83" fmla="*/ 439 h 657"/>
                <a:gd name="T84" fmla="*/ 320 w 492"/>
                <a:gd name="T85" fmla="*/ 416 h 657"/>
                <a:gd name="T86" fmla="*/ 311 w 492"/>
                <a:gd name="T87" fmla="*/ 372 h 657"/>
                <a:gd name="T88" fmla="*/ 328 w 492"/>
                <a:gd name="T89" fmla="*/ 333 h 657"/>
                <a:gd name="T90" fmla="*/ 322 w 492"/>
                <a:gd name="T91" fmla="*/ 310 h 657"/>
                <a:gd name="T92" fmla="*/ 320 w 492"/>
                <a:gd name="T93" fmla="*/ 280 h 657"/>
                <a:gd name="T94" fmla="*/ 328 w 492"/>
                <a:gd name="T95" fmla="*/ 222 h 657"/>
                <a:gd name="T96" fmla="*/ 324 w 492"/>
                <a:gd name="T97" fmla="*/ 188 h 657"/>
                <a:gd name="T98" fmla="*/ 324 w 492"/>
                <a:gd name="T99" fmla="*/ 169 h 657"/>
                <a:gd name="T100" fmla="*/ 309 w 492"/>
                <a:gd name="T101" fmla="*/ 157 h 657"/>
                <a:gd name="T102" fmla="*/ 303 w 492"/>
                <a:gd name="T103" fmla="*/ 138 h 657"/>
                <a:gd name="T104" fmla="*/ 343 w 492"/>
                <a:gd name="T105" fmla="*/ 103 h 657"/>
                <a:gd name="T106" fmla="*/ 364 w 492"/>
                <a:gd name="T107" fmla="*/ 92 h 657"/>
                <a:gd name="T108" fmla="*/ 379 w 492"/>
                <a:gd name="T109" fmla="*/ 96 h 657"/>
                <a:gd name="T110" fmla="*/ 400 w 492"/>
                <a:gd name="T111" fmla="*/ 109 h 657"/>
                <a:gd name="T112" fmla="*/ 392 w 492"/>
                <a:gd name="T113" fmla="*/ 119 h 657"/>
                <a:gd name="T114" fmla="*/ 402 w 492"/>
                <a:gd name="T115" fmla="*/ 119 h 657"/>
                <a:gd name="T116" fmla="*/ 423 w 492"/>
                <a:gd name="T117" fmla="*/ 123 h 657"/>
                <a:gd name="T118" fmla="*/ 465 w 492"/>
                <a:gd name="T119" fmla="*/ 132 h 657"/>
                <a:gd name="T120" fmla="*/ 368 w 492"/>
                <a:gd name="T121" fmla="*/ 642 h 657"/>
                <a:gd name="T122" fmla="*/ 392 w 492"/>
                <a:gd name="T123" fmla="*/ 647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2" h="657">
                  <a:moveTo>
                    <a:pt x="366" y="615"/>
                  </a:moveTo>
                  <a:lnTo>
                    <a:pt x="364" y="617"/>
                  </a:lnTo>
                  <a:lnTo>
                    <a:pt x="362" y="617"/>
                  </a:lnTo>
                  <a:lnTo>
                    <a:pt x="362" y="617"/>
                  </a:lnTo>
                  <a:lnTo>
                    <a:pt x="354" y="613"/>
                  </a:lnTo>
                  <a:lnTo>
                    <a:pt x="352" y="609"/>
                  </a:lnTo>
                  <a:lnTo>
                    <a:pt x="351" y="609"/>
                  </a:lnTo>
                  <a:lnTo>
                    <a:pt x="349" y="607"/>
                  </a:lnTo>
                  <a:lnTo>
                    <a:pt x="347" y="611"/>
                  </a:lnTo>
                  <a:lnTo>
                    <a:pt x="349" y="613"/>
                  </a:lnTo>
                  <a:lnTo>
                    <a:pt x="347" y="617"/>
                  </a:lnTo>
                  <a:lnTo>
                    <a:pt x="345" y="617"/>
                  </a:lnTo>
                  <a:lnTo>
                    <a:pt x="341" y="617"/>
                  </a:lnTo>
                  <a:lnTo>
                    <a:pt x="341" y="617"/>
                  </a:lnTo>
                  <a:lnTo>
                    <a:pt x="341" y="619"/>
                  </a:lnTo>
                  <a:lnTo>
                    <a:pt x="343" y="619"/>
                  </a:lnTo>
                  <a:lnTo>
                    <a:pt x="345" y="619"/>
                  </a:lnTo>
                  <a:lnTo>
                    <a:pt x="349" y="619"/>
                  </a:lnTo>
                  <a:lnTo>
                    <a:pt x="349" y="621"/>
                  </a:lnTo>
                  <a:lnTo>
                    <a:pt x="351" y="624"/>
                  </a:lnTo>
                  <a:lnTo>
                    <a:pt x="354" y="626"/>
                  </a:lnTo>
                  <a:lnTo>
                    <a:pt x="356" y="624"/>
                  </a:lnTo>
                  <a:lnTo>
                    <a:pt x="356" y="622"/>
                  </a:lnTo>
                  <a:lnTo>
                    <a:pt x="358" y="624"/>
                  </a:lnTo>
                  <a:lnTo>
                    <a:pt x="362" y="624"/>
                  </a:lnTo>
                  <a:lnTo>
                    <a:pt x="366" y="622"/>
                  </a:lnTo>
                  <a:lnTo>
                    <a:pt x="366" y="622"/>
                  </a:lnTo>
                  <a:lnTo>
                    <a:pt x="368" y="619"/>
                  </a:lnTo>
                  <a:lnTo>
                    <a:pt x="368" y="617"/>
                  </a:lnTo>
                  <a:lnTo>
                    <a:pt x="368" y="615"/>
                  </a:lnTo>
                  <a:lnTo>
                    <a:pt x="366" y="615"/>
                  </a:lnTo>
                  <a:close/>
                  <a:moveTo>
                    <a:pt x="192" y="431"/>
                  </a:moveTo>
                  <a:lnTo>
                    <a:pt x="192" y="429"/>
                  </a:lnTo>
                  <a:lnTo>
                    <a:pt x="192" y="429"/>
                  </a:lnTo>
                  <a:lnTo>
                    <a:pt x="191" y="429"/>
                  </a:lnTo>
                  <a:lnTo>
                    <a:pt x="191" y="429"/>
                  </a:lnTo>
                  <a:lnTo>
                    <a:pt x="191" y="429"/>
                  </a:lnTo>
                  <a:lnTo>
                    <a:pt x="191" y="431"/>
                  </a:lnTo>
                  <a:lnTo>
                    <a:pt x="189" y="431"/>
                  </a:lnTo>
                  <a:lnTo>
                    <a:pt x="189" y="431"/>
                  </a:lnTo>
                  <a:lnTo>
                    <a:pt x="189" y="431"/>
                  </a:lnTo>
                  <a:lnTo>
                    <a:pt x="187" y="431"/>
                  </a:lnTo>
                  <a:lnTo>
                    <a:pt x="187" y="433"/>
                  </a:lnTo>
                  <a:lnTo>
                    <a:pt x="189" y="433"/>
                  </a:lnTo>
                  <a:lnTo>
                    <a:pt x="189" y="435"/>
                  </a:lnTo>
                  <a:lnTo>
                    <a:pt x="189" y="435"/>
                  </a:lnTo>
                  <a:lnTo>
                    <a:pt x="189" y="435"/>
                  </a:lnTo>
                  <a:lnTo>
                    <a:pt x="189" y="435"/>
                  </a:lnTo>
                  <a:lnTo>
                    <a:pt x="191" y="435"/>
                  </a:lnTo>
                  <a:lnTo>
                    <a:pt x="191" y="435"/>
                  </a:lnTo>
                  <a:lnTo>
                    <a:pt x="191" y="435"/>
                  </a:lnTo>
                  <a:lnTo>
                    <a:pt x="191" y="435"/>
                  </a:lnTo>
                  <a:lnTo>
                    <a:pt x="194" y="435"/>
                  </a:lnTo>
                  <a:lnTo>
                    <a:pt x="194" y="431"/>
                  </a:lnTo>
                  <a:lnTo>
                    <a:pt x="192" y="431"/>
                  </a:lnTo>
                  <a:lnTo>
                    <a:pt x="192" y="431"/>
                  </a:lnTo>
                  <a:close/>
                  <a:moveTo>
                    <a:pt x="0" y="395"/>
                  </a:moveTo>
                  <a:lnTo>
                    <a:pt x="0" y="396"/>
                  </a:lnTo>
                  <a:lnTo>
                    <a:pt x="0" y="398"/>
                  </a:lnTo>
                  <a:lnTo>
                    <a:pt x="2" y="396"/>
                  </a:lnTo>
                  <a:lnTo>
                    <a:pt x="2" y="396"/>
                  </a:lnTo>
                  <a:lnTo>
                    <a:pt x="2" y="393"/>
                  </a:lnTo>
                  <a:lnTo>
                    <a:pt x="0" y="395"/>
                  </a:lnTo>
                  <a:close/>
                  <a:moveTo>
                    <a:pt x="32" y="416"/>
                  </a:moveTo>
                  <a:lnTo>
                    <a:pt x="32" y="414"/>
                  </a:lnTo>
                  <a:lnTo>
                    <a:pt x="30" y="414"/>
                  </a:lnTo>
                  <a:lnTo>
                    <a:pt x="32" y="416"/>
                  </a:lnTo>
                  <a:lnTo>
                    <a:pt x="32" y="418"/>
                  </a:lnTo>
                  <a:lnTo>
                    <a:pt x="32" y="419"/>
                  </a:lnTo>
                  <a:lnTo>
                    <a:pt x="34" y="421"/>
                  </a:lnTo>
                  <a:lnTo>
                    <a:pt x="34" y="421"/>
                  </a:lnTo>
                  <a:lnTo>
                    <a:pt x="34" y="419"/>
                  </a:lnTo>
                  <a:lnTo>
                    <a:pt x="34" y="418"/>
                  </a:lnTo>
                  <a:lnTo>
                    <a:pt x="32" y="416"/>
                  </a:lnTo>
                  <a:close/>
                  <a:moveTo>
                    <a:pt x="341" y="504"/>
                  </a:moveTo>
                  <a:lnTo>
                    <a:pt x="341" y="498"/>
                  </a:lnTo>
                  <a:lnTo>
                    <a:pt x="341" y="492"/>
                  </a:lnTo>
                  <a:lnTo>
                    <a:pt x="341" y="488"/>
                  </a:lnTo>
                  <a:lnTo>
                    <a:pt x="339" y="483"/>
                  </a:lnTo>
                  <a:lnTo>
                    <a:pt x="337" y="475"/>
                  </a:lnTo>
                  <a:lnTo>
                    <a:pt x="335" y="473"/>
                  </a:lnTo>
                  <a:lnTo>
                    <a:pt x="335" y="471"/>
                  </a:lnTo>
                  <a:lnTo>
                    <a:pt x="335" y="469"/>
                  </a:lnTo>
                  <a:lnTo>
                    <a:pt x="333" y="467"/>
                  </a:lnTo>
                  <a:lnTo>
                    <a:pt x="333" y="463"/>
                  </a:lnTo>
                  <a:lnTo>
                    <a:pt x="333" y="463"/>
                  </a:lnTo>
                  <a:lnTo>
                    <a:pt x="333" y="462"/>
                  </a:lnTo>
                  <a:lnTo>
                    <a:pt x="332" y="462"/>
                  </a:lnTo>
                  <a:lnTo>
                    <a:pt x="332" y="462"/>
                  </a:lnTo>
                  <a:lnTo>
                    <a:pt x="330" y="467"/>
                  </a:lnTo>
                  <a:lnTo>
                    <a:pt x="328" y="471"/>
                  </a:lnTo>
                  <a:lnTo>
                    <a:pt x="328" y="486"/>
                  </a:lnTo>
                  <a:lnTo>
                    <a:pt x="328" y="500"/>
                  </a:lnTo>
                  <a:lnTo>
                    <a:pt x="328" y="506"/>
                  </a:lnTo>
                  <a:lnTo>
                    <a:pt x="328" y="508"/>
                  </a:lnTo>
                  <a:lnTo>
                    <a:pt x="326" y="511"/>
                  </a:lnTo>
                  <a:lnTo>
                    <a:pt x="326" y="511"/>
                  </a:lnTo>
                  <a:lnTo>
                    <a:pt x="326" y="513"/>
                  </a:lnTo>
                  <a:lnTo>
                    <a:pt x="328" y="517"/>
                  </a:lnTo>
                  <a:lnTo>
                    <a:pt x="328" y="517"/>
                  </a:lnTo>
                  <a:lnTo>
                    <a:pt x="328" y="519"/>
                  </a:lnTo>
                  <a:lnTo>
                    <a:pt x="328" y="521"/>
                  </a:lnTo>
                  <a:lnTo>
                    <a:pt x="330" y="521"/>
                  </a:lnTo>
                  <a:lnTo>
                    <a:pt x="330" y="521"/>
                  </a:lnTo>
                  <a:lnTo>
                    <a:pt x="332" y="523"/>
                  </a:lnTo>
                  <a:lnTo>
                    <a:pt x="330" y="534"/>
                  </a:lnTo>
                  <a:lnTo>
                    <a:pt x="330" y="538"/>
                  </a:lnTo>
                  <a:lnTo>
                    <a:pt x="332" y="542"/>
                  </a:lnTo>
                  <a:lnTo>
                    <a:pt x="332" y="546"/>
                  </a:lnTo>
                  <a:lnTo>
                    <a:pt x="333" y="546"/>
                  </a:lnTo>
                  <a:lnTo>
                    <a:pt x="333" y="544"/>
                  </a:lnTo>
                  <a:lnTo>
                    <a:pt x="335" y="540"/>
                  </a:lnTo>
                  <a:lnTo>
                    <a:pt x="333" y="536"/>
                  </a:lnTo>
                  <a:lnTo>
                    <a:pt x="333" y="534"/>
                  </a:lnTo>
                  <a:lnTo>
                    <a:pt x="335" y="532"/>
                  </a:lnTo>
                  <a:lnTo>
                    <a:pt x="337" y="531"/>
                  </a:lnTo>
                  <a:lnTo>
                    <a:pt x="337" y="523"/>
                  </a:lnTo>
                  <a:lnTo>
                    <a:pt x="337" y="519"/>
                  </a:lnTo>
                  <a:lnTo>
                    <a:pt x="337" y="513"/>
                  </a:lnTo>
                  <a:lnTo>
                    <a:pt x="337" y="509"/>
                  </a:lnTo>
                  <a:lnTo>
                    <a:pt x="341" y="504"/>
                  </a:lnTo>
                  <a:close/>
                  <a:moveTo>
                    <a:pt x="484" y="642"/>
                  </a:moveTo>
                  <a:lnTo>
                    <a:pt x="484" y="640"/>
                  </a:lnTo>
                  <a:lnTo>
                    <a:pt x="482" y="640"/>
                  </a:lnTo>
                  <a:lnTo>
                    <a:pt x="482" y="640"/>
                  </a:lnTo>
                  <a:lnTo>
                    <a:pt x="480" y="640"/>
                  </a:lnTo>
                  <a:lnTo>
                    <a:pt x="480" y="640"/>
                  </a:lnTo>
                  <a:lnTo>
                    <a:pt x="480" y="642"/>
                  </a:lnTo>
                  <a:lnTo>
                    <a:pt x="478" y="642"/>
                  </a:lnTo>
                  <a:lnTo>
                    <a:pt x="478" y="642"/>
                  </a:lnTo>
                  <a:lnTo>
                    <a:pt x="478" y="642"/>
                  </a:lnTo>
                  <a:lnTo>
                    <a:pt x="478" y="644"/>
                  </a:lnTo>
                  <a:lnTo>
                    <a:pt x="478" y="644"/>
                  </a:lnTo>
                  <a:lnTo>
                    <a:pt x="480" y="644"/>
                  </a:lnTo>
                  <a:lnTo>
                    <a:pt x="482" y="642"/>
                  </a:lnTo>
                  <a:lnTo>
                    <a:pt x="484" y="642"/>
                  </a:lnTo>
                  <a:close/>
                  <a:moveTo>
                    <a:pt x="490" y="647"/>
                  </a:moveTo>
                  <a:lnTo>
                    <a:pt x="484" y="649"/>
                  </a:lnTo>
                  <a:lnTo>
                    <a:pt x="484" y="649"/>
                  </a:lnTo>
                  <a:lnTo>
                    <a:pt x="482" y="651"/>
                  </a:lnTo>
                  <a:lnTo>
                    <a:pt x="482" y="653"/>
                  </a:lnTo>
                  <a:lnTo>
                    <a:pt x="480" y="655"/>
                  </a:lnTo>
                  <a:lnTo>
                    <a:pt x="482" y="657"/>
                  </a:lnTo>
                  <a:lnTo>
                    <a:pt x="484" y="657"/>
                  </a:lnTo>
                  <a:lnTo>
                    <a:pt x="488" y="655"/>
                  </a:lnTo>
                  <a:lnTo>
                    <a:pt x="492" y="653"/>
                  </a:lnTo>
                  <a:lnTo>
                    <a:pt x="492" y="649"/>
                  </a:lnTo>
                  <a:lnTo>
                    <a:pt x="490" y="647"/>
                  </a:lnTo>
                  <a:close/>
                  <a:moveTo>
                    <a:pt x="370" y="592"/>
                  </a:moveTo>
                  <a:lnTo>
                    <a:pt x="370" y="590"/>
                  </a:lnTo>
                  <a:lnTo>
                    <a:pt x="372" y="588"/>
                  </a:lnTo>
                  <a:lnTo>
                    <a:pt x="370" y="586"/>
                  </a:lnTo>
                  <a:lnTo>
                    <a:pt x="370" y="584"/>
                  </a:lnTo>
                  <a:lnTo>
                    <a:pt x="370" y="582"/>
                  </a:lnTo>
                  <a:lnTo>
                    <a:pt x="368" y="582"/>
                  </a:lnTo>
                  <a:lnTo>
                    <a:pt x="368" y="586"/>
                  </a:lnTo>
                  <a:lnTo>
                    <a:pt x="368" y="588"/>
                  </a:lnTo>
                  <a:lnTo>
                    <a:pt x="368" y="592"/>
                  </a:lnTo>
                  <a:lnTo>
                    <a:pt x="370" y="592"/>
                  </a:lnTo>
                  <a:close/>
                  <a:moveTo>
                    <a:pt x="484" y="111"/>
                  </a:moveTo>
                  <a:lnTo>
                    <a:pt x="486" y="109"/>
                  </a:lnTo>
                  <a:lnTo>
                    <a:pt x="486" y="107"/>
                  </a:lnTo>
                  <a:lnTo>
                    <a:pt x="486" y="103"/>
                  </a:lnTo>
                  <a:lnTo>
                    <a:pt x="486" y="101"/>
                  </a:lnTo>
                  <a:lnTo>
                    <a:pt x="486" y="98"/>
                  </a:lnTo>
                  <a:lnTo>
                    <a:pt x="484" y="96"/>
                  </a:lnTo>
                  <a:lnTo>
                    <a:pt x="482" y="94"/>
                  </a:lnTo>
                  <a:lnTo>
                    <a:pt x="480" y="92"/>
                  </a:lnTo>
                  <a:lnTo>
                    <a:pt x="467" y="86"/>
                  </a:lnTo>
                  <a:lnTo>
                    <a:pt x="465" y="82"/>
                  </a:lnTo>
                  <a:lnTo>
                    <a:pt x="457" y="77"/>
                  </a:lnTo>
                  <a:lnTo>
                    <a:pt x="450" y="69"/>
                  </a:lnTo>
                  <a:lnTo>
                    <a:pt x="448" y="67"/>
                  </a:lnTo>
                  <a:lnTo>
                    <a:pt x="446" y="65"/>
                  </a:lnTo>
                  <a:lnTo>
                    <a:pt x="440" y="63"/>
                  </a:lnTo>
                  <a:lnTo>
                    <a:pt x="434" y="61"/>
                  </a:lnTo>
                  <a:lnTo>
                    <a:pt x="370" y="48"/>
                  </a:lnTo>
                  <a:lnTo>
                    <a:pt x="366" y="46"/>
                  </a:lnTo>
                  <a:lnTo>
                    <a:pt x="349" y="33"/>
                  </a:lnTo>
                  <a:lnTo>
                    <a:pt x="345" y="27"/>
                  </a:lnTo>
                  <a:lnTo>
                    <a:pt x="341" y="23"/>
                  </a:lnTo>
                  <a:lnTo>
                    <a:pt x="328" y="4"/>
                  </a:lnTo>
                  <a:lnTo>
                    <a:pt x="326" y="2"/>
                  </a:lnTo>
                  <a:lnTo>
                    <a:pt x="322" y="0"/>
                  </a:lnTo>
                  <a:lnTo>
                    <a:pt x="320" y="2"/>
                  </a:lnTo>
                  <a:lnTo>
                    <a:pt x="320" y="2"/>
                  </a:lnTo>
                  <a:lnTo>
                    <a:pt x="318" y="4"/>
                  </a:lnTo>
                  <a:lnTo>
                    <a:pt x="318" y="6"/>
                  </a:lnTo>
                  <a:lnTo>
                    <a:pt x="316" y="8"/>
                  </a:lnTo>
                  <a:lnTo>
                    <a:pt x="316" y="8"/>
                  </a:lnTo>
                  <a:lnTo>
                    <a:pt x="312" y="8"/>
                  </a:lnTo>
                  <a:lnTo>
                    <a:pt x="311" y="8"/>
                  </a:lnTo>
                  <a:lnTo>
                    <a:pt x="293" y="4"/>
                  </a:lnTo>
                  <a:lnTo>
                    <a:pt x="288" y="2"/>
                  </a:lnTo>
                  <a:lnTo>
                    <a:pt x="284" y="2"/>
                  </a:lnTo>
                  <a:lnTo>
                    <a:pt x="280" y="4"/>
                  </a:lnTo>
                  <a:lnTo>
                    <a:pt x="271" y="8"/>
                  </a:lnTo>
                  <a:lnTo>
                    <a:pt x="265" y="13"/>
                  </a:lnTo>
                  <a:lnTo>
                    <a:pt x="261" y="15"/>
                  </a:lnTo>
                  <a:lnTo>
                    <a:pt x="255" y="25"/>
                  </a:lnTo>
                  <a:lnTo>
                    <a:pt x="253" y="27"/>
                  </a:lnTo>
                  <a:lnTo>
                    <a:pt x="251" y="29"/>
                  </a:lnTo>
                  <a:lnTo>
                    <a:pt x="251" y="29"/>
                  </a:lnTo>
                  <a:lnTo>
                    <a:pt x="250" y="29"/>
                  </a:lnTo>
                  <a:lnTo>
                    <a:pt x="248" y="29"/>
                  </a:lnTo>
                  <a:lnTo>
                    <a:pt x="246" y="29"/>
                  </a:lnTo>
                  <a:lnTo>
                    <a:pt x="234" y="40"/>
                  </a:lnTo>
                  <a:lnTo>
                    <a:pt x="232" y="42"/>
                  </a:lnTo>
                  <a:lnTo>
                    <a:pt x="232" y="44"/>
                  </a:lnTo>
                  <a:lnTo>
                    <a:pt x="232" y="50"/>
                  </a:lnTo>
                  <a:lnTo>
                    <a:pt x="231" y="54"/>
                  </a:lnTo>
                  <a:lnTo>
                    <a:pt x="231" y="54"/>
                  </a:lnTo>
                  <a:lnTo>
                    <a:pt x="232" y="55"/>
                  </a:lnTo>
                  <a:lnTo>
                    <a:pt x="232" y="55"/>
                  </a:lnTo>
                  <a:lnTo>
                    <a:pt x="236" y="57"/>
                  </a:lnTo>
                  <a:lnTo>
                    <a:pt x="236" y="57"/>
                  </a:lnTo>
                  <a:lnTo>
                    <a:pt x="240" y="61"/>
                  </a:lnTo>
                  <a:lnTo>
                    <a:pt x="242" y="63"/>
                  </a:lnTo>
                  <a:lnTo>
                    <a:pt x="244" y="65"/>
                  </a:lnTo>
                  <a:lnTo>
                    <a:pt x="244" y="67"/>
                  </a:lnTo>
                  <a:lnTo>
                    <a:pt x="244" y="69"/>
                  </a:lnTo>
                  <a:lnTo>
                    <a:pt x="242" y="71"/>
                  </a:lnTo>
                  <a:lnTo>
                    <a:pt x="242" y="73"/>
                  </a:lnTo>
                  <a:lnTo>
                    <a:pt x="242" y="75"/>
                  </a:lnTo>
                  <a:lnTo>
                    <a:pt x="244" y="75"/>
                  </a:lnTo>
                  <a:lnTo>
                    <a:pt x="244" y="77"/>
                  </a:lnTo>
                  <a:lnTo>
                    <a:pt x="244" y="78"/>
                  </a:lnTo>
                  <a:lnTo>
                    <a:pt x="244" y="82"/>
                  </a:lnTo>
                  <a:lnTo>
                    <a:pt x="244" y="86"/>
                  </a:lnTo>
                  <a:lnTo>
                    <a:pt x="250" y="92"/>
                  </a:lnTo>
                  <a:lnTo>
                    <a:pt x="250" y="94"/>
                  </a:lnTo>
                  <a:lnTo>
                    <a:pt x="248" y="96"/>
                  </a:lnTo>
                  <a:lnTo>
                    <a:pt x="248" y="96"/>
                  </a:lnTo>
                  <a:lnTo>
                    <a:pt x="248" y="98"/>
                  </a:lnTo>
                  <a:lnTo>
                    <a:pt x="250" y="100"/>
                  </a:lnTo>
                  <a:lnTo>
                    <a:pt x="250" y="100"/>
                  </a:lnTo>
                  <a:lnTo>
                    <a:pt x="250" y="100"/>
                  </a:lnTo>
                  <a:lnTo>
                    <a:pt x="250" y="101"/>
                  </a:lnTo>
                  <a:lnTo>
                    <a:pt x="250" y="103"/>
                  </a:lnTo>
                  <a:lnTo>
                    <a:pt x="248" y="103"/>
                  </a:lnTo>
                  <a:lnTo>
                    <a:pt x="244" y="107"/>
                  </a:lnTo>
                  <a:lnTo>
                    <a:pt x="236" y="109"/>
                  </a:lnTo>
                  <a:lnTo>
                    <a:pt x="232" y="109"/>
                  </a:lnTo>
                  <a:lnTo>
                    <a:pt x="229" y="107"/>
                  </a:lnTo>
                  <a:lnTo>
                    <a:pt x="227" y="107"/>
                  </a:lnTo>
                  <a:lnTo>
                    <a:pt x="223" y="107"/>
                  </a:lnTo>
                  <a:lnTo>
                    <a:pt x="221" y="107"/>
                  </a:lnTo>
                  <a:lnTo>
                    <a:pt x="219" y="109"/>
                  </a:lnTo>
                  <a:lnTo>
                    <a:pt x="221" y="115"/>
                  </a:lnTo>
                  <a:lnTo>
                    <a:pt x="221" y="115"/>
                  </a:lnTo>
                  <a:lnTo>
                    <a:pt x="221" y="117"/>
                  </a:lnTo>
                  <a:lnTo>
                    <a:pt x="221" y="119"/>
                  </a:lnTo>
                  <a:lnTo>
                    <a:pt x="221" y="123"/>
                  </a:lnTo>
                  <a:lnTo>
                    <a:pt x="221" y="124"/>
                  </a:lnTo>
                  <a:lnTo>
                    <a:pt x="221" y="126"/>
                  </a:lnTo>
                  <a:lnTo>
                    <a:pt x="229" y="144"/>
                  </a:lnTo>
                  <a:lnTo>
                    <a:pt x="232" y="149"/>
                  </a:lnTo>
                  <a:lnTo>
                    <a:pt x="232" y="149"/>
                  </a:lnTo>
                  <a:lnTo>
                    <a:pt x="232" y="151"/>
                  </a:lnTo>
                  <a:lnTo>
                    <a:pt x="232" y="151"/>
                  </a:lnTo>
                  <a:lnTo>
                    <a:pt x="227" y="153"/>
                  </a:lnTo>
                  <a:lnTo>
                    <a:pt x="225" y="155"/>
                  </a:lnTo>
                  <a:lnTo>
                    <a:pt x="221" y="155"/>
                  </a:lnTo>
                  <a:lnTo>
                    <a:pt x="217" y="159"/>
                  </a:lnTo>
                  <a:lnTo>
                    <a:pt x="215" y="159"/>
                  </a:lnTo>
                  <a:lnTo>
                    <a:pt x="213" y="159"/>
                  </a:lnTo>
                  <a:lnTo>
                    <a:pt x="213" y="159"/>
                  </a:lnTo>
                  <a:lnTo>
                    <a:pt x="211" y="159"/>
                  </a:lnTo>
                  <a:lnTo>
                    <a:pt x="210" y="159"/>
                  </a:lnTo>
                  <a:lnTo>
                    <a:pt x="208" y="159"/>
                  </a:lnTo>
                  <a:lnTo>
                    <a:pt x="208" y="159"/>
                  </a:lnTo>
                  <a:lnTo>
                    <a:pt x="206" y="161"/>
                  </a:lnTo>
                  <a:lnTo>
                    <a:pt x="206" y="163"/>
                  </a:lnTo>
                  <a:lnTo>
                    <a:pt x="206" y="165"/>
                  </a:lnTo>
                  <a:lnTo>
                    <a:pt x="208" y="165"/>
                  </a:lnTo>
                  <a:lnTo>
                    <a:pt x="210" y="169"/>
                  </a:lnTo>
                  <a:lnTo>
                    <a:pt x="211" y="170"/>
                  </a:lnTo>
                  <a:lnTo>
                    <a:pt x="211" y="170"/>
                  </a:lnTo>
                  <a:lnTo>
                    <a:pt x="211" y="174"/>
                  </a:lnTo>
                  <a:lnTo>
                    <a:pt x="211" y="178"/>
                  </a:lnTo>
                  <a:lnTo>
                    <a:pt x="211" y="180"/>
                  </a:lnTo>
                  <a:lnTo>
                    <a:pt x="215" y="188"/>
                  </a:lnTo>
                  <a:lnTo>
                    <a:pt x="215" y="193"/>
                  </a:lnTo>
                  <a:lnTo>
                    <a:pt x="215" y="193"/>
                  </a:lnTo>
                  <a:lnTo>
                    <a:pt x="215" y="195"/>
                  </a:lnTo>
                  <a:lnTo>
                    <a:pt x="217" y="195"/>
                  </a:lnTo>
                  <a:lnTo>
                    <a:pt x="217" y="201"/>
                  </a:lnTo>
                  <a:lnTo>
                    <a:pt x="219" y="203"/>
                  </a:lnTo>
                  <a:lnTo>
                    <a:pt x="217" y="205"/>
                  </a:lnTo>
                  <a:lnTo>
                    <a:pt x="215" y="207"/>
                  </a:lnTo>
                  <a:lnTo>
                    <a:pt x="215" y="209"/>
                  </a:lnTo>
                  <a:lnTo>
                    <a:pt x="213" y="216"/>
                  </a:lnTo>
                  <a:lnTo>
                    <a:pt x="211" y="220"/>
                  </a:lnTo>
                  <a:lnTo>
                    <a:pt x="211" y="220"/>
                  </a:lnTo>
                  <a:lnTo>
                    <a:pt x="215" y="226"/>
                  </a:lnTo>
                  <a:lnTo>
                    <a:pt x="217" y="230"/>
                  </a:lnTo>
                  <a:lnTo>
                    <a:pt x="219" y="234"/>
                  </a:lnTo>
                  <a:lnTo>
                    <a:pt x="225" y="247"/>
                  </a:lnTo>
                  <a:lnTo>
                    <a:pt x="227" y="251"/>
                  </a:lnTo>
                  <a:lnTo>
                    <a:pt x="227" y="255"/>
                  </a:lnTo>
                  <a:lnTo>
                    <a:pt x="227" y="259"/>
                  </a:lnTo>
                  <a:lnTo>
                    <a:pt x="229" y="255"/>
                  </a:lnTo>
                  <a:lnTo>
                    <a:pt x="229" y="253"/>
                  </a:lnTo>
                  <a:lnTo>
                    <a:pt x="229" y="251"/>
                  </a:lnTo>
                  <a:lnTo>
                    <a:pt x="232" y="251"/>
                  </a:lnTo>
                  <a:lnTo>
                    <a:pt x="234" y="253"/>
                  </a:lnTo>
                  <a:lnTo>
                    <a:pt x="234" y="253"/>
                  </a:lnTo>
                  <a:lnTo>
                    <a:pt x="231" y="259"/>
                  </a:lnTo>
                  <a:lnTo>
                    <a:pt x="231" y="259"/>
                  </a:lnTo>
                  <a:lnTo>
                    <a:pt x="231" y="260"/>
                  </a:lnTo>
                  <a:lnTo>
                    <a:pt x="231" y="262"/>
                  </a:lnTo>
                  <a:lnTo>
                    <a:pt x="231" y="264"/>
                  </a:lnTo>
                  <a:lnTo>
                    <a:pt x="229" y="266"/>
                  </a:lnTo>
                  <a:lnTo>
                    <a:pt x="229" y="266"/>
                  </a:lnTo>
                  <a:lnTo>
                    <a:pt x="229" y="268"/>
                  </a:lnTo>
                  <a:lnTo>
                    <a:pt x="231" y="268"/>
                  </a:lnTo>
                  <a:lnTo>
                    <a:pt x="231" y="268"/>
                  </a:lnTo>
                  <a:lnTo>
                    <a:pt x="232" y="274"/>
                  </a:lnTo>
                  <a:lnTo>
                    <a:pt x="231" y="276"/>
                  </a:lnTo>
                  <a:lnTo>
                    <a:pt x="229" y="282"/>
                  </a:lnTo>
                  <a:lnTo>
                    <a:pt x="229" y="283"/>
                  </a:lnTo>
                  <a:lnTo>
                    <a:pt x="229" y="283"/>
                  </a:lnTo>
                  <a:lnTo>
                    <a:pt x="231" y="285"/>
                  </a:lnTo>
                  <a:lnTo>
                    <a:pt x="231" y="287"/>
                  </a:lnTo>
                  <a:lnTo>
                    <a:pt x="231" y="289"/>
                  </a:lnTo>
                  <a:lnTo>
                    <a:pt x="231" y="291"/>
                  </a:lnTo>
                  <a:lnTo>
                    <a:pt x="232" y="291"/>
                  </a:lnTo>
                  <a:lnTo>
                    <a:pt x="231" y="297"/>
                  </a:lnTo>
                  <a:lnTo>
                    <a:pt x="229" y="305"/>
                  </a:lnTo>
                  <a:lnTo>
                    <a:pt x="227" y="322"/>
                  </a:lnTo>
                  <a:lnTo>
                    <a:pt x="227" y="322"/>
                  </a:lnTo>
                  <a:lnTo>
                    <a:pt x="221" y="331"/>
                  </a:lnTo>
                  <a:lnTo>
                    <a:pt x="221" y="333"/>
                  </a:lnTo>
                  <a:lnTo>
                    <a:pt x="219" y="337"/>
                  </a:lnTo>
                  <a:lnTo>
                    <a:pt x="219" y="337"/>
                  </a:lnTo>
                  <a:lnTo>
                    <a:pt x="217" y="339"/>
                  </a:lnTo>
                  <a:lnTo>
                    <a:pt x="217" y="339"/>
                  </a:lnTo>
                  <a:lnTo>
                    <a:pt x="215" y="343"/>
                  </a:lnTo>
                  <a:lnTo>
                    <a:pt x="219" y="358"/>
                  </a:lnTo>
                  <a:lnTo>
                    <a:pt x="219" y="362"/>
                  </a:lnTo>
                  <a:lnTo>
                    <a:pt x="215" y="370"/>
                  </a:lnTo>
                  <a:lnTo>
                    <a:pt x="213" y="375"/>
                  </a:lnTo>
                  <a:lnTo>
                    <a:pt x="213" y="379"/>
                  </a:lnTo>
                  <a:lnTo>
                    <a:pt x="211" y="381"/>
                  </a:lnTo>
                  <a:lnTo>
                    <a:pt x="210" y="383"/>
                  </a:lnTo>
                  <a:lnTo>
                    <a:pt x="210" y="383"/>
                  </a:lnTo>
                  <a:lnTo>
                    <a:pt x="208" y="385"/>
                  </a:lnTo>
                  <a:lnTo>
                    <a:pt x="206" y="385"/>
                  </a:lnTo>
                  <a:lnTo>
                    <a:pt x="206" y="387"/>
                  </a:lnTo>
                  <a:lnTo>
                    <a:pt x="204" y="391"/>
                  </a:lnTo>
                  <a:lnTo>
                    <a:pt x="202" y="395"/>
                  </a:lnTo>
                  <a:lnTo>
                    <a:pt x="202" y="396"/>
                  </a:lnTo>
                  <a:lnTo>
                    <a:pt x="202" y="404"/>
                  </a:lnTo>
                  <a:lnTo>
                    <a:pt x="200" y="408"/>
                  </a:lnTo>
                  <a:lnTo>
                    <a:pt x="200" y="414"/>
                  </a:lnTo>
                  <a:lnTo>
                    <a:pt x="200" y="419"/>
                  </a:lnTo>
                  <a:lnTo>
                    <a:pt x="202" y="423"/>
                  </a:lnTo>
                  <a:lnTo>
                    <a:pt x="206" y="429"/>
                  </a:lnTo>
                  <a:lnTo>
                    <a:pt x="208" y="431"/>
                  </a:lnTo>
                  <a:lnTo>
                    <a:pt x="210" y="433"/>
                  </a:lnTo>
                  <a:lnTo>
                    <a:pt x="210" y="433"/>
                  </a:lnTo>
                  <a:lnTo>
                    <a:pt x="210" y="435"/>
                  </a:lnTo>
                  <a:lnTo>
                    <a:pt x="208" y="437"/>
                  </a:lnTo>
                  <a:lnTo>
                    <a:pt x="208" y="437"/>
                  </a:lnTo>
                  <a:lnTo>
                    <a:pt x="208" y="440"/>
                  </a:lnTo>
                  <a:lnTo>
                    <a:pt x="210" y="440"/>
                  </a:lnTo>
                  <a:lnTo>
                    <a:pt x="211" y="442"/>
                  </a:lnTo>
                  <a:lnTo>
                    <a:pt x="213" y="442"/>
                  </a:lnTo>
                  <a:lnTo>
                    <a:pt x="211" y="440"/>
                  </a:lnTo>
                  <a:lnTo>
                    <a:pt x="213" y="439"/>
                  </a:lnTo>
                  <a:lnTo>
                    <a:pt x="217" y="437"/>
                  </a:lnTo>
                  <a:lnTo>
                    <a:pt x="219" y="439"/>
                  </a:lnTo>
                  <a:lnTo>
                    <a:pt x="219" y="440"/>
                  </a:lnTo>
                  <a:lnTo>
                    <a:pt x="221" y="440"/>
                  </a:lnTo>
                  <a:lnTo>
                    <a:pt x="221" y="440"/>
                  </a:lnTo>
                  <a:lnTo>
                    <a:pt x="223" y="442"/>
                  </a:lnTo>
                  <a:lnTo>
                    <a:pt x="223" y="444"/>
                  </a:lnTo>
                  <a:lnTo>
                    <a:pt x="223" y="446"/>
                  </a:lnTo>
                  <a:lnTo>
                    <a:pt x="223" y="448"/>
                  </a:lnTo>
                  <a:lnTo>
                    <a:pt x="225" y="450"/>
                  </a:lnTo>
                  <a:lnTo>
                    <a:pt x="227" y="448"/>
                  </a:lnTo>
                  <a:lnTo>
                    <a:pt x="227" y="444"/>
                  </a:lnTo>
                  <a:lnTo>
                    <a:pt x="229" y="444"/>
                  </a:lnTo>
                  <a:lnTo>
                    <a:pt x="232" y="444"/>
                  </a:lnTo>
                  <a:lnTo>
                    <a:pt x="232" y="446"/>
                  </a:lnTo>
                  <a:lnTo>
                    <a:pt x="234" y="450"/>
                  </a:lnTo>
                  <a:lnTo>
                    <a:pt x="234" y="452"/>
                  </a:lnTo>
                  <a:lnTo>
                    <a:pt x="238" y="454"/>
                  </a:lnTo>
                  <a:lnTo>
                    <a:pt x="242" y="456"/>
                  </a:lnTo>
                  <a:lnTo>
                    <a:pt x="248" y="454"/>
                  </a:lnTo>
                  <a:lnTo>
                    <a:pt x="253" y="454"/>
                  </a:lnTo>
                  <a:lnTo>
                    <a:pt x="255" y="452"/>
                  </a:lnTo>
                  <a:lnTo>
                    <a:pt x="257" y="450"/>
                  </a:lnTo>
                  <a:lnTo>
                    <a:pt x="257" y="448"/>
                  </a:lnTo>
                  <a:lnTo>
                    <a:pt x="257" y="446"/>
                  </a:lnTo>
                  <a:lnTo>
                    <a:pt x="259" y="444"/>
                  </a:lnTo>
                  <a:lnTo>
                    <a:pt x="263" y="440"/>
                  </a:lnTo>
                  <a:lnTo>
                    <a:pt x="265" y="439"/>
                  </a:lnTo>
                  <a:lnTo>
                    <a:pt x="267" y="439"/>
                  </a:lnTo>
                  <a:lnTo>
                    <a:pt x="271" y="439"/>
                  </a:lnTo>
                  <a:lnTo>
                    <a:pt x="274" y="439"/>
                  </a:lnTo>
                  <a:lnTo>
                    <a:pt x="274" y="439"/>
                  </a:lnTo>
                  <a:lnTo>
                    <a:pt x="276" y="440"/>
                  </a:lnTo>
                  <a:lnTo>
                    <a:pt x="284" y="442"/>
                  </a:lnTo>
                  <a:lnTo>
                    <a:pt x="286" y="442"/>
                  </a:lnTo>
                  <a:lnTo>
                    <a:pt x="286" y="442"/>
                  </a:lnTo>
                  <a:lnTo>
                    <a:pt x="288" y="442"/>
                  </a:lnTo>
                  <a:lnTo>
                    <a:pt x="290" y="440"/>
                  </a:lnTo>
                  <a:lnTo>
                    <a:pt x="293" y="440"/>
                  </a:lnTo>
                  <a:lnTo>
                    <a:pt x="295" y="439"/>
                  </a:lnTo>
                  <a:lnTo>
                    <a:pt x="299" y="437"/>
                  </a:lnTo>
                  <a:lnTo>
                    <a:pt x="299" y="437"/>
                  </a:lnTo>
                  <a:lnTo>
                    <a:pt x="305" y="437"/>
                  </a:lnTo>
                  <a:lnTo>
                    <a:pt x="307" y="435"/>
                  </a:lnTo>
                  <a:lnTo>
                    <a:pt x="311" y="433"/>
                  </a:lnTo>
                  <a:lnTo>
                    <a:pt x="312" y="433"/>
                  </a:lnTo>
                  <a:lnTo>
                    <a:pt x="316" y="433"/>
                  </a:lnTo>
                  <a:lnTo>
                    <a:pt x="316" y="433"/>
                  </a:lnTo>
                  <a:lnTo>
                    <a:pt x="318" y="437"/>
                  </a:lnTo>
                  <a:lnTo>
                    <a:pt x="320" y="439"/>
                  </a:lnTo>
                  <a:lnTo>
                    <a:pt x="320" y="440"/>
                  </a:lnTo>
                  <a:lnTo>
                    <a:pt x="324" y="444"/>
                  </a:lnTo>
                  <a:lnTo>
                    <a:pt x="326" y="444"/>
                  </a:lnTo>
                  <a:lnTo>
                    <a:pt x="330" y="446"/>
                  </a:lnTo>
                  <a:lnTo>
                    <a:pt x="330" y="444"/>
                  </a:lnTo>
                  <a:lnTo>
                    <a:pt x="330" y="442"/>
                  </a:lnTo>
                  <a:lnTo>
                    <a:pt x="328" y="440"/>
                  </a:lnTo>
                  <a:lnTo>
                    <a:pt x="326" y="439"/>
                  </a:lnTo>
                  <a:lnTo>
                    <a:pt x="326" y="435"/>
                  </a:lnTo>
                  <a:lnTo>
                    <a:pt x="320" y="416"/>
                  </a:lnTo>
                  <a:lnTo>
                    <a:pt x="320" y="414"/>
                  </a:lnTo>
                  <a:lnTo>
                    <a:pt x="320" y="412"/>
                  </a:lnTo>
                  <a:lnTo>
                    <a:pt x="314" y="406"/>
                  </a:lnTo>
                  <a:lnTo>
                    <a:pt x="314" y="404"/>
                  </a:lnTo>
                  <a:lnTo>
                    <a:pt x="312" y="398"/>
                  </a:lnTo>
                  <a:lnTo>
                    <a:pt x="311" y="396"/>
                  </a:lnTo>
                  <a:lnTo>
                    <a:pt x="307" y="391"/>
                  </a:lnTo>
                  <a:lnTo>
                    <a:pt x="309" y="389"/>
                  </a:lnTo>
                  <a:lnTo>
                    <a:pt x="309" y="385"/>
                  </a:lnTo>
                  <a:lnTo>
                    <a:pt x="311" y="372"/>
                  </a:lnTo>
                  <a:lnTo>
                    <a:pt x="312" y="356"/>
                  </a:lnTo>
                  <a:lnTo>
                    <a:pt x="314" y="354"/>
                  </a:lnTo>
                  <a:lnTo>
                    <a:pt x="316" y="352"/>
                  </a:lnTo>
                  <a:lnTo>
                    <a:pt x="318" y="352"/>
                  </a:lnTo>
                  <a:lnTo>
                    <a:pt x="320" y="352"/>
                  </a:lnTo>
                  <a:lnTo>
                    <a:pt x="322" y="350"/>
                  </a:lnTo>
                  <a:lnTo>
                    <a:pt x="322" y="347"/>
                  </a:lnTo>
                  <a:lnTo>
                    <a:pt x="324" y="335"/>
                  </a:lnTo>
                  <a:lnTo>
                    <a:pt x="324" y="335"/>
                  </a:lnTo>
                  <a:lnTo>
                    <a:pt x="328" y="333"/>
                  </a:lnTo>
                  <a:lnTo>
                    <a:pt x="328" y="331"/>
                  </a:lnTo>
                  <a:lnTo>
                    <a:pt x="328" y="331"/>
                  </a:lnTo>
                  <a:lnTo>
                    <a:pt x="328" y="327"/>
                  </a:lnTo>
                  <a:lnTo>
                    <a:pt x="324" y="324"/>
                  </a:lnTo>
                  <a:lnTo>
                    <a:pt x="322" y="322"/>
                  </a:lnTo>
                  <a:lnTo>
                    <a:pt x="322" y="320"/>
                  </a:lnTo>
                  <a:lnTo>
                    <a:pt x="322" y="318"/>
                  </a:lnTo>
                  <a:lnTo>
                    <a:pt x="322" y="314"/>
                  </a:lnTo>
                  <a:lnTo>
                    <a:pt x="322" y="312"/>
                  </a:lnTo>
                  <a:lnTo>
                    <a:pt x="322" y="310"/>
                  </a:lnTo>
                  <a:lnTo>
                    <a:pt x="322" y="308"/>
                  </a:lnTo>
                  <a:lnTo>
                    <a:pt x="318" y="305"/>
                  </a:lnTo>
                  <a:lnTo>
                    <a:pt x="318" y="301"/>
                  </a:lnTo>
                  <a:lnTo>
                    <a:pt x="320" y="293"/>
                  </a:lnTo>
                  <a:lnTo>
                    <a:pt x="320" y="289"/>
                  </a:lnTo>
                  <a:lnTo>
                    <a:pt x="320" y="285"/>
                  </a:lnTo>
                  <a:lnTo>
                    <a:pt x="320" y="283"/>
                  </a:lnTo>
                  <a:lnTo>
                    <a:pt x="320" y="283"/>
                  </a:lnTo>
                  <a:lnTo>
                    <a:pt x="320" y="280"/>
                  </a:lnTo>
                  <a:lnTo>
                    <a:pt x="320" y="280"/>
                  </a:lnTo>
                  <a:lnTo>
                    <a:pt x="320" y="274"/>
                  </a:lnTo>
                  <a:lnTo>
                    <a:pt x="320" y="272"/>
                  </a:lnTo>
                  <a:lnTo>
                    <a:pt x="316" y="268"/>
                  </a:lnTo>
                  <a:lnTo>
                    <a:pt x="316" y="266"/>
                  </a:lnTo>
                  <a:lnTo>
                    <a:pt x="316" y="247"/>
                  </a:lnTo>
                  <a:lnTo>
                    <a:pt x="318" y="241"/>
                  </a:lnTo>
                  <a:lnTo>
                    <a:pt x="318" y="237"/>
                  </a:lnTo>
                  <a:lnTo>
                    <a:pt x="320" y="234"/>
                  </a:lnTo>
                  <a:lnTo>
                    <a:pt x="326" y="228"/>
                  </a:lnTo>
                  <a:lnTo>
                    <a:pt x="328" y="222"/>
                  </a:lnTo>
                  <a:lnTo>
                    <a:pt x="328" y="218"/>
                  </a:lnTo>
                  <a:lnTo>
                    <a:pt x="326" y="216"/>
                  </a:lnTo>
                  <a:lnTo>
                    <a:pt x="326" y="214"/>
                  </a:lnTo>
                  <a:lnTo>
                    <a:pt x="326" y="205"/>
                  </a:lnTo>
                  <a:lnTo>
                    <a:pt x="324" y="203"/>
                  </a:lnTo>
                  <a:lnTo>
                    <a:pt x="322" y="197"/>
                  </a:lnTo>
                  <a:lnTo>
                    <a:pt x="322" y="195"/>
                  </a:lnTo>
                  <a:lnTo>
                    <a:pt x="322" y="190"/>
                  </a:lnTo>
                  <a:lnTo>
                    <a:pt x="324" y="188"/>
                  </a:lnTo>
                  <a:lnTo>
                    <a:pt x="324" y="188"/>
                  </a:lnTo>
                  <a:lnTo>
                    <a:pt x="324" y="186"/>
                  </a:lnTo>
                  <a:lnTo>
                    <a:pt x="322" y="184"/>
                  </a:lnTo>
                  <a:lnTo>
                    <a:pt x="322" y="182"/>
                  </a:lnTo>
                  <a:lnTo>
                    <a:pt x="322" y="178"/>
                  </a:lnTo>
                  <a:lnTo>
                    <a:pt x="324" y="176"/>
                  </a:lnTo>
                  <a:lnTo>
                    <a:pt x="324" y="174"/>
                  </a:lnTo>
                  <a:lnTo>
                    <a:pt x="322" y="172"/>
                  </a:lnTo>
                  <a:lnTo>
                    <a:pt x="322" y="172"/>
                  </a:lnTo>
                  <a:lnTo>
                    <a:pt x="324" y="170"/>
                  </a:lnTo>
                  <a:lnTo>
                    <a:pt x="324" y="169"/>
                  </a:lnTo>
                  <a:lnTo>
                    <a:pt x="326" y="167"/>
                  </a:lnTo>
                  <a:lnTo>
                    <a:pt x="324" y="169"/>
                  </a:lnTo>
                  <a:lnTo>
                    <a:pt x="322" y="167"/>
                  </a:lnTo>
                  <a:lnTo>
                    <a:pt x="322" y="165"/>
                  </a:lnTo>
                  <a:lnTo>
                    <a:pt x="322" y="163"/>
                  </a:lnTo>
                  <a:lnTo>
                    <a:pt x="320" y="163"/>
                  </a:lnTo>
                  <a:lnTo>
                    <a:pt x="320" y="161"/>
                  </a:lnTo>
                  <a:lnTo>
                    <a:pt x="316" y="159"/>
                  </a:lnTo>
                  <a:lnTo>
                    <a:pt x="311" y="157"/>
                  </a:lnTo>
                  <a:lnTo>
                    <a:pt x="309" y="157"/>
                  </a:lnTo>
                  <a:lnTo>
                    <a:pt x="307" y="153"/>
                  </a:lnTo>
                  <a:lnTo>
                    <a:pt x="307" y="153"/>
                  </a:lnTo>
                  <a:lnTo>
                    <a:pt x="309" y="151"/>
                  </a:lnTo>
                  <a:lnTo>
                    <a:pt x="309" y="151"/>
                  </a:lnTo>
                  <a:lnTo>
                    <a:pt x="307" y="149"/>
                  </a:lnTo>
                  <a:lnTo>
                    <a:pt x="307" y="144"/>
                  </a:lnTo>
                  <a:lnTo>
                    <a:pt x="305" y="142"/>
                  </a:lnTo>
                  <a:lnTo>
                    <a:pt x="303" y="142"/>
                  </a:lnTo>
                  <a:lnTo>
                    <a:pt x="303" y="140"/>
                  </a:lnTo>
                  <a:lnTo>
                    <a:pt x="303" y="138"/>
                  </a:lnTo>
                  <a:lnTo>
                    <a:pt x="303" y="138"/>
                  </a:lnTo>
                  <a:lnTo>
                    <a:pt x="301" y="136"/>
                  </a:lnTo>
                  <a:lnTo>
                    <a:pt x="299" y="134"/>
                  </a:lnTo>
                  <a:lnTo>
                    <a:pt x="299" y="132"/>
                  </a:lnTo>
                  <a:lnTo>
                    <a:pt x="303" y="132"/>
                  </a:lnTo>
                  <a:lnTo>
                    <a:pt x="305" y="130"/>
                  </a:lnTo>
                  <a:lnTo>
                    <a:pt x="311" y="126"/>
                  </a:lnTo>
                  <a:lnTo>
                    <a:pt x="339" y="107"/>
                  </a:lnTo>
                  <a:lnTo>
                    <a:pt x="341" y="105"/>
                  </a:lnTo>
                  <a:lnTo>
                    <a:pt x="343" y="103"/>
                  </a:lnTo>
                  <a:lnTo>
                    <a:pt x="343" y="101"/>
                  </a:lnTo>
                  <a:lnTo>
                    <a:pt x="345" y="100"/>
                  </a:lnTo>
                  <a:lnTo>
                    <a:pt x="347" y="100"/>
                  </a:lnTo>
                  <a:lnTo>
                    <a:pt x="349" y="100"/>
                  </a:lnTo>
                  <a:lnTo>
                    <a:pt x="351" y="98"/>
                  </a:lnTo>
                  <a:lnTo>
                    <a:pt x="356" y="96"/>
                  </a:lnTo>
                  <a:lnTo>
                    <a:pt x="358" y="94"/>
                  </a:lnTo>
                  <a:lnTo>
                    <a:pt x="362" y="94"/>
                  </a:lnTo>
                  <a:lnTo>
                    <a:pt x="364" y="94"/>
                  </a:lnTo>
                  <a:lnTo>
                    <a:pt x="364" y="92"/>
                  </a:lnTo>
                  <a:lnTo>
                    <a:pt x="366" y="92"/>
                  </a:lnTo>
                  <a:lnTo>
                    <a:pt x="370" y="92"/>
                  </a:lnTo>
                  <a:lnTo>
                    <a:pt x="372" y="92"/>
                  </a:lnTo>
                  <a:lnTo>
                    <a:pt x="372" y="92"/>
                  </a:lnTo>
                  <a:lnTo>
                    <a:pt x="373" y="94"/>
                  </a:lnTo>
                  <a:lnTo>
                    <a:pt x="375" y="94"/>
                  </a:lnTo>
                  <a:lnTo>
                    <a:pt x="375" y="96"/>
                  </a:lnTo>
                  <a:lnTo>
                    <a:pt x="377" y="96"/>
                  </a:lnTo>
                  <a:lnTo>
                    <a:pt x="377" y="96"/>
                  </a:lnTo>
                  <a:lnTo>
                    <a:pt x="379" y="96"/>
                  </a:lnTo>
                  <a:lnTo>
                    <a:pt x="392" y="98"/>
                  </a:lnTo>
                  <a:lnTo>
                    <a:pt x="394" y="98"/>
                  </a:lnTo>
                  <a:lnTo>
                    <a:pt x="396" y="100"/>
                  </a:lnTo>
                  <a:lnTo>
                    <a:pt x="396" y="100"/>
                  </a:lnTo>
                  <a:lnTo>
                    <a:pt x="396" y="101"/>
                  </a:lnTo>
                  <a:lnTo>
                    <a:pt x="398" y="101"/>
                  </a:lnTo>
                  <a:lnTo>
                    <a:pt x="402" y="109"/>
                  </a:lnTo>
                  <a:lnTo>
                    <a:pt x="402" y="109"/>
                  </a:lnTo>
                  <a:lnTo>
                    <a:pt x="402" y="109"/>
                  </a:lnTo>
                  <a:lnTo>
                    <a:pt x="400" y="109"/>
                  </a:lnTo>
                  <a:lnTo>
                    <a:pt x="400" y="107"/>
                  </a:lnTo>
                  <a:lnTo>
                    <a:pt x="398" y="111"/>
                  </a:lnTo>
                  <a:lnTo>
                    <a:pt x="398" y="111"/>
                  </a:lnTo>
                  <a:lnTo>
                    <a:pt x="396" y="111"/>
                  </a:lnTo>
                  <a:lnTo>
                    <a:pt x="394" y="113"/>
                  </a:lnTo>
                  <a:lnTo>
                    <a:pt x="392" y="115"/>
                  </a:lnTo>
                  <a:lnTo>
                    <a:pt x="392" y="115"/>
                  </a:lnTo>
                  <a:lnTo>
                    <a:pt x="391" y="117"/>
                  </a:lnTo>
                  <a:lnTo>
                    <a:pt x="391" y="117"/>
                  </a:lnTo>
                  <a:lnTo>
                    <a:pt x="392" y="119"/>
                  </a:lnTo>
                  <a:lnTo>
                    <a:pt x="392" y="119"/>
                  </a:lnTo>
                  <a:lnTo>
                    <a:pt x="394" y="119"/>
                  </a:lnTo>
                  <a:lnTo>
                    <a:pt x="394" y="119"/>
                  </a:lnTo>
                  <a:lnTo>
                    <a:pt x="396" y="117"/>
                  </a:lnTo>
                  <a:lnTo>
                    <a:pt x="396" y="115"/>
                  </a:lnTo>
                  <a:lnTo>
                    <a:pt x="398" y="117"/>
                  </a:lnTo>
                  <a:lnTo>
                    <a:pt x="398" y="121"/>
                  </a:lnTo>
                  <a:lnTo>
                    <a:pt x="398" y="121"/>
                  </a:lnTo>
                  <a:lnTo>
                    <a:pt x="400" y="121"/>
                  </a:lnTo>
                  <a:lnTo>
                    <a:pt x="402" y="119"/>
                  </a:lnTo>
                  <a:lnTo>
                    <a:pt x="402" y="123"/>
                  </a:lnTo>
                  <a:lnTo>
                    <a:pt x="404" y="126"/>
                  </a:lnTo>
                  <a:lnTo>
                    <a:pt x="402" y="126"/>
                  </a:lnTo>
                  <a:lnTo>
                    <a:pt x="402" y="126"/>
                  </a:lnTo>
                  <a:lnTo>
                    <a:pt x="408" y="124"/>
                  </a:lnTo>
                  <a:lnTo>
                    <a:pt x="412" y="123"/>
                  </a:lnTo>
                  <a:lnTo>
                    <a:pt x="417" y="121"/>
                  </a:lnTo>
                  <a:lnTo>
                    <a:pt x="419" y="121"/>
                  </a:lnTo>
                  <a:lnTo>
                    <a:pt x="421" y="121"/>
                  </a:lnTo>
                  <a:lnTo>
                    <a:pt x="423" y="123"/>
                  </a:lnTo>
                  <a:lnTo>
                    <a:pt x="425" y="123"/>
                  </a:lnTo>
                  <a:lnTo>
                    <a:pt x="434" y="128"/>
                  </a:lnTo>
                  <a:lnTo>
                    <a:pt x="444" y="136"/>
                  </a:lnTo>
                  <a:lnTo>
                    <a:pt x="448" y="140"/>
                  </a:lnTo>
                  <a:lnTo>
                    <a:pt x="450" y="140"/>
                  </a:lnTo>
                  <a:lnTo>
                    <a:pt x="452" y="140"/>
                  </a:lnTo>
                  <a:lnTo>
                    <a:pt x="453" y="140"/>
                  </a:lnTo>
                  <a:lnTo>
                    <a:pt x="455" y="138"/>
                  </a:lnTo>
                  <a:lnTo>
                    <a:pt x="463" y="134"/>
                  </a:lnTo>
                  <a:lnTo>
                    <a:pt x="465" y="132"/>
                  </a:lnTo>
                  <a:lnTo>
                    <a:pt x="484" y="113"/>
                  </a:lnTo>
                  <a:lnTo>
                    <a:pt x="484" y="111"/>
                  </a:lnTo>
                  <a:close/>
                  <a:moveTo>
                    <a:pt x="394" y="642"/>
                  </a:moveTo>
                  <a:lnTo>
                    <a:pt x="389" y="642"/>
                  </a:lnTo>
                  <a:lnTo>
                    <a:pt x="377" y="640"/>
                  </a:lnTo>
                  <a:lnTo>
                    <a:pt x="373" y="638"/>
                  </a:lnTo>
                  <a:lnTo>
                    <a:pt x="372" y="638"/>
                  </a:lnTo>
                  <a:lnTo>
                    <a:pt x="370" y="640"/>
                  </a:lnTo>
                  <a:lnTo>
                    <a:pt x="368" y="640"/>
                  </a:lnTo>
                  <a:lnTo>
                    <a:pt x="368" y="642"/>
                  </a:lnTo>
                  <a:lnTo>
                    <a:pt x="368" y="642"/>
                  </a:lnTo>
                  <a:lnTo>
                    <a:pt x="370" y="644"/>
                  </a:lnTo>
                  <a:lnTo>
                    <a:pt x="372" y="644"/>
                  </a:lnTo>
                  <a:lnTo>
                    <a:pt x="373" y="644"/>
                  </a:lnTo>
                  <a:lnTo>
                    <a:pt x="377" y="644"/>
                  </a:lnTo>
                  <a:lnTo>
                    <a:pt x="379" y="644"/>
                  </a:lnTo>
                  <a:lnTo>
                    <a:pt x="381" y="644"/>
                  </a:lnTo>
                  <a:lnTo>
                    <a:pt x="389" y="645"/>
                  </a:lnTo>
                  <a:lnTo>
                    <a:pt x="391" y="647"/>
                  </a:lnTo>
                  <a:lnTo>
                    <a:pt x="392" y="647"/>
                  </a:lnTo>
                  <a:lnTo>
                    <a:pt x="396" y="647"/>
                  </a:lnTo>
                  <a:lnTo>
                    <a:pt x="400" y="645"/>
                  </a:lnTo>
                  <a:lnTo>
                    <a:pt x="400" y="644"/>
                  </a:lnTo>
                  <a:lnTo>
                    <a:pt x="398" y="642"/>
                  </a:lnTo>
                  <a:lnTo>
                    <a:pt x="394" y="642"/>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4">
              <a:extLst>
                <a:ext uri="{FF2B5EF4-FFF2-40B4-BE49-F238E27FC236}">
                  <a16:creationId xmlns:a16="http://schemas.microsoft.com/office/drawing/2014/main" id="{2E383569-63FE-414D-B2D2-689689FDC04E}"/>
                </a:ext>
              </a:extLst>
            </p:cNvPr>
            <p:cNvSpPr>
              <a:spLocks noEditPoints="1"/>
            </p:cNvSpPr>
            <p:nvPr/>
          </p:nvSpPr>
          <p:spPr bwMode="auto">
            <a:xfrm>
              <a:off x="5285203" y="3691112"/>
              <a:ext cx="558310" cy="1049200"/>
            </a:xfrm>
            <a:custGeom>
              <a:avLst/>
              <a:gdLst>
                <a:gd name="T0" fmla="*/ 33 w 265"/>
                <a:gd name="T1" fmla="*/ 439 h 498"/>
                <a:gd name="T2" fmla="*/ 16 w 265"/>
                <a:gd name="T3" fmla="*/ 493 h 498"/>
                <a:gd name="T4" fmla="*/ 14 w 265"/>
                <a:gd name="T5" fmla="*/ 496 h 498"/>
                <a:gd name="T6" fmla="*/ 18 w 265"/>
                <a:gd name="T7" fmla="*/ 493 h 498"/>
                <a:gd name="T8" fmla="*/ 14 w 265"/>
                <a:gd name="T9" fmla="*/ 481 h 498"/>
                <a:gd name="T10" fmla="*/ 16 w 265"/>
                <a:gd name="T11" fmla="*/ 479 h 498"/>
                <a:gd name="T12" fmla="*/ 159 w 265"/>
                <a:gd name="T13" fmla="*/ 418 h 498"/>
                <a:gd name="T14" fmla="*/ 244 w 265"/>
                <a:gd name="T15" fmla="*/ 113 h 498"/>
                <a:gd name="T16" fmla="*/ 193 w 265"/>
                <a:gd name="T17" fmla="*/ 110 h 498"/>
                <a:gd name="T18" fmla="*/ 183 w 265"/>
                <a:gd name="T19" fmla="*/ 117 h 498"/>
                <a:gd name="T20" fmla="*/ 178 w 265"/>
                <a:gd name="T21" fmla="*/ 87 h 498"/>
                <a:gd name="T22" fmla="*/ 168 w 265"/>
                <a:gd name="T23" fmla="*/ 71 h 498"/>
                <a:gd name="T24" fmla="*/ 162 w 265"/>
                <a:gd name="T25" fmla="*/ 31 h 498"/>
                <a:gd name="T26" fmla="*/ 149 w 265"/>
                <a:gd name="T27" fmla="*/ 20 h 498"/>
                <a:gd name="T28" fmla="*/ 161 w 265"/>
                <a:gd name="T29" fmla="*/ 0 h 498"/>
                <a:gd name="T30" fmla="*/ 130 w 265"/>
                <a:gd name="T31" fmla="*/ 10 h 498"/>
                <a:gd name="T32" fmla="*/ 124 w 265"/>
                <a:gd name="T33" fmla="*/ 64 h 498"/>
                <a:gd name="T34" fmla="*/ 98 w 265"/>
                <a:gd name="T35" fmla="*/ 100 h 498"/>
                <a:gd name="T36" fmla="*/ 67 w 265"/>
                <a:gd name="T37" fmla="*/ 110 h 498"/>
                <a:gd name="T38" fmla="*/ 71 w 265"/>
                <a:gd name="T39" fmla="*/ 125 h 498"/>
                <a:gd name="T40" fmla="*/ 58 w 265"/>
                <a:gd name="T41" fmla="*/ 146 h 498"/>
                <a:gd name="T42" fmla="*/ 52 w 265"/>
                <a:gd name="T43" fmla="*/ 161 h 498"/>
                <a:gd name="T44" fmla="*/ 39 w 265"/>
                <a:gd name="T45" fmla="*/ 171 h 498"/>
                <a:gd name="T46" fmla="*/ 21 w 265"/>
                <a:gd name="T47" fmla="*/ 182 h 498"/>
                <a:gd name="T48" fmla="*/ 21 w 265"/>
                <a:gd name="T49" fmla="*/ 251 h 498"/>
                <a:gd name="T50" fmla="*/ 35 w 265"/>
                <a:gd name="T51" fmla="*/ 269 h 498"/>
                <a:gd name="T52" fmla="*/ 42 w 265"/>
                <a:gd name="T53" fmla="*/ 332 h 498"/>
                <a:gd name="T54" fmla="*/ 180 w 265"/>
                <a:gd name="T55" fmla="*/ 267 h 498"/>
                <a:gd name="T56" fmla="*/ 202 w 265"/>
                <a:gd name="T57" fmla="*/ 242 h 498"/>
                <a:gd name="T58" fmla="*/ 218 w 265"/>
                <a:gd name="T59" fmla="*/ 223 h 498"/>
                <a:gd name="T60" fmla="*/ 220 w 265"/>
                <a:gd name="T61" fmla="*/ 223 h 498"/>
                <a:gd name="T62" fmla="*/ 231 w 265"/>
                <a:gd name="T63" fmla="*/ 207 h 498"/>
                <a:gd name="T64" fmla="*/ 212 w 265"/>
                <a:gd name="T65" fmla="*/ 194 h 498"/>
                <a:gd name="T66" fmla="*/ 212 w 265"/>
                <a:gd name="T67" fmla="*/ 182 h 498"/>
                <a:gd name="T68" fmla="*/ 216 w 265"/>
                <a:gd name="T69" fmla="*/ 171 h 498"/>
                <a:gd name="T70" fmla="*/ 223 w 265"/>
                <a:gd name="T71" fmla="*/ 184 h 498"/>
                <a:gd name="T72" fmla="*/ 239 w 265"/>
                <a:gd name="T73" fmla="*/ 184 h 498"/>
                <a:gd name="T74" fmla="*/ 244 w 265"/>
                <a:gd name="T75" fmla="*/ 142 h 498"/>
                <a:gd name="T76" fmla="*/ 235 w 265"/>
                <a:gd name="T77" fmla="*/ 138 h 498"/>
                <a:gd name="T78" fmla="*/ 242 w 265"/>
                <a:gd name="T79" fmla="*/ 136 h 498"/>
                <a:gd name="T80" fmla="*/ 254 w 265"/>
                <a:gd name="T81" fmla="*/ 138 h 498"/>
                <a:gd name="T82" fmla="*/ 235 w 265"/>
                <a:gd name="T83" fmla="*/ 278 h 498"/>
                <a:gd name="T84" fmla="*/ 231 w 265"/>
                <a:gd name="T85" fmla="*/ 259 h 498"/>
                <a:gd name="T86" fmla="*/ 229 w 265"/>
                <a:gd name="T87" fmla="*/ 236 h 498"/>
                <a:gd name="T88" fmla="*/ 227 w 265"/>
                <a:gd name="T89" fmla="*/ 221 h 498"/>
                <a:gd name="T90" fmla="*/ 204 w 265"/>
                <a:gd name="T91" fmla="*/ 249 h 498"/>
                <a:gd name="T92" fmla="*/ 206 w 265"/>
                <a:gd name="T93" fmla="*/ 286 h 498"/>
                <a:gd name="T94" fmla="*/ 208 w 265"/>
                <a:gd name="T95" fmla="*/ 303 h 498"/>
                <a:gd name="T96" fmla="*/ 206 w 265"/>
                <a:gd name="T97" fmla="*/ 315 h 498"/>
                <a:gd name="T98" fmla="*/ 218 w 265"/>
                <a:gd name="T99" fmla="*/ 313 h 498"/>
                <a:gd name="T100" fmla="*/ 223 w 265"/>
                <a:gd name="T101" fmla="*/ 305 h 498"/>
                <a:gd name="T102" fmla="*/ 231 w 265"/>
                <a:gd name="T103" fmla="*/ 301 h 498"/>
                <a:gd name="T104" fmla="*/ 233 w 265"/>
                <a:gd name="T105" fmla="*/ 292 h 498"/>
                <a:gd name="T106" fmla="*/ 246 w 265"/>
                <a:gd name="T107" fmla="*/ 238 h 498"/>
                <a:gd name="T108" fmla="*/ 237 w 265"/>
                <a:gd name="T109" fmla="*/ 257 h 498"/>
                <a:gd name="T110" fmla="*/ 250 w 265"/>
                <a:gd name="T111" fmla="*/ 246 h 498"/>
                <a:gd name="T112" fmla="*/ 181 w 265"/>
                <a:gd name="T113" fmla="*/ 399 h 498"/>
                <a:gd name="T114" fmla="*/ 181 w 265"/>
                <a:gd name="T115" fmla="*/ 401 h 498"/>
                <a:gd name="T116" fmla="*/ 166 w 265"/>
                <a:gd name="T117" fmla="*/ 39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5" h="498">
                  <a:moveTo>
                    <a:pt x="35" y="441"/>
                  </a:moveTo>
                  <a:lnTo>
                    <a:pt x="35" y="441"/>
                  </a:lnTo>
                  <a:lnTo>
                    <a:pt x="35" y="441"/>
                  </a:lnTo>
                  <a:lnTo>
                    <a:pt x="35" y="441"/>
                  </a:lnTo>
                  <a:close/>
                  <a:moveTo>
                    <a:pt x="35" y="433"/>
                  </a:moveTo>
                  <a:lnTo>
                    <a:pt x="35" y="435"/>
                  </a:lnTo>
                  <a:lnTo>
                    <a:pt x="33" y="437"/>
                  </a:lnTo>
                  <a:lnTo>
                    <a:pt x="33" y="439"/>
                  </a:lnTo>
                  <a:lnTo>
                    <a:pt x="35" y="441"/>
                  </a:lnTo>
                  <a:lnTo>
                    <a:pt x="35" y="439"/>
                  </a:lnTo>
                  <a:lnTo>
                    <a:pt x="37" y="439"/>
                  </a:lnTo>
                  <a:lnTo>
                    <a:pt x="37" y="437"/>
                  </a:lnTo>
                  <a:lnTo>
                    <a:pt x="35" y="433"/>
                  </a:lnTo>
                  <a:close/>
                  <a:moveTo>
                    <a:pt x="18" y="493"/>
                  </a:moveTo>
                  <a:lnTo>
                    <a:pt x="16" y="493"/>
                  </a:lnTo>
                  <a:lnTo>
                    <a:pt x="16" y="493"/>
                  </a:lnTo>
                  <a:lnTo>
                    <a:pt x="14" y="493"/>
                  </a:lnTo>
                  <a:lnTo>
                    <a:pt x="14" y="491"/>
                  </a:lnTo>
                  <a:lnTo>
                    <a:pt x="12" y="491"/>
                  </a:lnTo>
                  <a:lnTo>
                    <a:pt x="12" y="491"/>
                  </a:lnTo>
                  <a:lnTo>
                    <a:pt x="10" y="493"/>
                  </a:lnTo>
                  <a:lnTo>
                    <a:pt x="10" y="495"/>
                  </a:lnTo>
                  <a:lnTo>
                    <a:pt x="10" y="495"/>
                  </a:lnTo>
                  <a:lnTo>
                    <a:pt x="14" y="496"/>
                  </a:lnTo>
                  <a:lnTo>
                    <a:pt x="14" y="496"/>
                  </a:lnTo>
                  <a:lnTo>
                    <a:pt x="14" y="498"/>
                  </a:lnTo>
                  <a:lnTo>
                    <a:pt x="16" y="496"/>
                  </a:lnTo>
                  <a:lnTo>
                    <a:pt x="16" y="496"/>
                  </a:lnTo>
                  <a:lnTo>
                    <a:pt x="18" y="495"/>
                  </a:lnTo>
                  <a:lnTo>
                    <a:pt x="18" y="495"/>
                  </a:lnTo>
                  <a:lnTo>
                    <a:pt x="18" y="495"/>
                  </a:lnTo>
                  <a:lnTo>
                    <a:pt x="18" y="493"/>
                  </a:lnTo>
                  <a:lnTo>
                    <a:pt x="18" y="493"/>
                  </a:lnTo>
                  <a:close/>
                  <a:moveTo>
                    <a:pt x="16" y="479"/>
                  </a:moveTo>
                  <a:lnTo>
                    <a:pt x="14" y="479"/>
                  </a:lnTo>
                  <a:lnTo>
                    <a:pt x="14" y="479"/>
                  </a:lnTo>
                  <a:lnTo>
                    <a:pt x="14" y="479"/>
                  </a:lnTo>
                  <a:lnTo>
                    <a:pt x="12" y="479"/>
                  </a:lnTo>
                  <a:lnTo>
                    <a:pt x="14" y="481"/>
                  </a:lnTo>
                  <a:lnTo>
                    <a:pt x="14" y="481"/>
                  </a:lnTo>
                  <a:lnTo>
                    <a:pt x="14" y="483"/>
                  </a:lnTo>
                  <a:lnTo>
                    <a:pt x="14" y="483"/>
                  </a:lnTo>
                  <a:lnTo>
                    <a:pt x="16" y="483"/>
                  </a:lnTo>
                  <a:lnTo>
                    <a:pt x="16" y="483"/>
                  </a:lnTo>
                  <a:lnTo>
                    <a:pt x="16" y="481"/>
                  </a:lnTo>
                  <a:lnTo>
                    <a:pt x="16" y="481"/>
                  </a:lnTo>
                  <a:lnTo>
                    <a:pt x="16" y="479"/>
                  </a:lnTo>
                  <a:lnTo>
                    <a:pt x="16" y="479"/>
                  </a:lnTo>
                  <a:close/>
                  <a:moveTo>
                    <a:pt x="159" y="416"/>
                  </a:moveTo>
                  <a:lnTo>
                    <a:pt x="157" y="418"/>
                  </a:lnTo>
                  <a:lnTo>
                    <a:pt x="157" y="418"/>
                  </a:lnTo>
                  <a:lnTo>
                    <a:pt x="155" y="420"/>
                  </a:lnTo>
                  <a:lnTo>
                    <a:pt x="155" y="422"/>
                  </a:lnTo>
                  <a:lnTo>
                    <a:pt x="157" y="420"/>
                  </a:lnTo>
                  <a:lnTo>
                    <a:pt x="159" y="420"/>
                  </a:lnTo>
                  <a:lnTo>
                    <a:pt x="159" y="418"/>
                  </a:lnTo>
                  <a:lnTo>
                    <a:pt x="161" y="416"/>
                  </a:lnTo>
                  <a:lnTo>
                    <a:pt x="161" y="414"/>
                  </a:lnTo>
                  <a:lnTo>
                    <a:pt x="161" y="414"/>
                  </a:lnTo>
                  <a:lnTo>
                    <a:pt x="161" y="414"/>
                  </a:lnTo>
                  <a:lnTo>
                    <a:pt x="159" y="416"/>
                  </a:lnTo>
                  <a:close/>
                  <a:moveTo>
                    <a:pt x="265" y="119"/>
                  </a:moveTo>
                  <a:lnTo>
                    <a:pt x="254" y="113"/>
                  </a:lnTo>
                  <a:lnTo>
                    <a:pt x="244" y="113"/>
                  </a:lnTo>
                  <a:lnTo>
                    <a:pt x="218" y="111"/>
                  </a:lnTo>
                  <a:lnTo>
                    <a:pt x="214" y="110"/>
                  </a:lnTo>
                  <a:lnTo>
                    <a:pt x="204" y="110"/>
                  </a:lnTo>
                  <a:lnTo>
                    <a:pt x="201" y="110"/>
                  </a:lnTo>
                  <a:lnTo>
                    <a:pt x="199" y="108"/>
                  </a:lnTo>
                  <a:lnTo>
                    <a:pt x="197" y="108"/>
                  </a:lnTo>
                  <a:lnTo>
                    <a:pt x="197" y="108"/>
                  </a:lnTo>
                  <a:lnTo>
                    <a:pt x="193" y="110"/>
                  </a:lnTo>
                  <a:lnTo>
                    <a:pt x="193" y="111"/>
                  </a:lnTo>
                  <a:lnTo>
                    <a:pt x="189" y="111"/>
                  </a:lnTo>
                  <a:lnTo>
                    <a:pt x="189" y="113"/>
                  </a:lnTo>
                  <a:lnTo>
                    <a:pt x="189" y="113"/>
                  </a:lnTo>
                  <a:lnTo>
                    <a:pt x="187" y="115"/>
                  </a:lnTo>
                  <a:lnTo>
                    <a:pt x="187" y="115"/>
                  </a:lnTo>
                  <a:lnTo>
                    <a:pt x="183" y="117"/>
                  </a:lnTo>
                  <a:lnTo>
                    <a:pt x="183" y="117"/>
                  </a:lnTo>
                  <a:lnTo>
                    <a:pt x="181" y="115"/>
                  </a:lnTo>
                  <a:lnTo>
                    <a:pt x="181" y="113"/>
                  </a:lnTo>
                  <a:lnTo>
                    <a:pt x="181" y="113"/>
                  </a:lnTo>
                  <a:lnTo>
                    <a:pt x="181" y="111"/>
                  </a:lnTo>
                  <a:lnTo>
                    <a:pt x="180" y="106"/>
                  </a:lnTo>
                  <a:lnTo>
                    <a:pt x="178" y="98"/>
                  </a:lnTo>
                  <a:lnTo>
                    <a:pt x="176" y="94"/>
                  </a:lnTo>
                  <a:lnTo>
                    <a:pt x="178" y="87"/>
                  </a:lnTo>
                  <a:lnTo>
                    <a:pt x="180" y="81"/>
                  </a:lnTo>
                  <a:lnTo>
                    <a:pt x="178" y="81"/>
                  </a:lnTo>
                  <a:lnTo>
                    <a:pt x="176" y="79"/>
                  </a:lnTo>
                  <a:lnTo>
                    <a:pt x="172" y="79"/>
                  </a:lnTo>
                  <a:lnTo>
                    <a:pt x="170" y="77"/>
                  </a:lnTo>
                  <a:lnTo>
                    <a:pt x="170" y="75"/>
                  </a:lnTo>
                  <a:lnTo>
                    <a:pt x="168" y="73"/>
                  </a:lnTo>
                  <a:lnTo>
                    <a:pt x="168" y="71"/>
                  </a:lnTo>
                  <a:lnTo>
                    <a:pt x="168" y="67"/>
                  </a:lnTo>
                  <a:lnTo>
                    <a:pt x="168" y="67"/>
                  </a:lnTo>
                  <a:lnTo>
                    <a:pt x="168" y="66"/>
                  </a:lnTo>
                  <a:lnTo>
                    <a:pt x="168" y="50"/>
                  </a:lnTo>
                  <a:lnTo>
                    <a:pt x="164" y="39"/>
                  </a:lnTo>
                  <a:lnTo>
                    <a:pt x="162" y="35"/>
                  </a:lnTo>
                  <a:lnTo>
                    <a:pt x="162" y="33"/>
                  </a:lnTo>
                  <a:lnTo>
                    <a:pt x="162" y="31"/>
                  </a:lnTo>
                  <a:lnTo>
                    <a:pt x="159" y="29"/>
                  </a:lnTo>
                  <a:lnTo>
                    <a:pt x="159" y="27"/>
                  </a:lnTo>
                  <a:lnTo>
                    <a:pt x="159" y="25"/>
                  </a:lnTo>
                  <a:lnTo>
                    <a:pt x="159" y="21"/>
                  </a:lnTo>
                  <a:lnTo>
                    <a:pt x="157" y="21"/>
                  </a:lnTo>
                  <a:lnTo>
                    <a:pt x="155" y="20"/>
                  </a:lnTo>
                  <a:lnTo>
                    <a:pt x="153" y="20"/>
                  </a:lnTo>
                  <a:lnTo>
                    <a:pt x="149" y="20"/>
                  </a:lnTo>
                  <a:lnTo>
                    <a:pt x="153" y="14"/>
                  </a:lnTo>
                  <a:lnTo>
                    <a:pt x="155" y="10"/>
                  </a:lnTo>
                  <a:lnTo>
                    <a:pt x="157" y="10"/>
                  </a:lnTo>
                  <a:lnTo>
                    <a:pt x="159" y="8"/>
                  </a:lnTo>
                  <a:lnTo>
                    <a:pt x="161" y="8"/>
                  </a:lnTo>
                  <a:lnTo>
                    <a:pt x="162" y="4"/>
                  </a:lnTo>
                  <a:lnTo>
                    <a:pt x="162" y="2"/>
                  </a:lnTo>
                  <a:lnTo>
                    <a:pt x="161" y="0"/>
                  </a:lnTo>
                  <a:lnTo>
                    <a:pt x="159" y="0"/>
                  </a:lnTo>
                  <a:lnTo>
                    <a:pt x="157" y="2"/>
                  </a:lnTo>
                  <a:lnTo>
                    <a:pt x="147" y="6"/>
                  </a:lnTo>
                  <a:lnTo>
                    <a:pt x="141" y="6"/>
                  </a:lnTo>
                  <a:lnTo>
                    <a:pt x="138" y="8"/>
                  </a:lnTo>
                  <a:lnTo>
                    <a:pt x="138" y="8"/>
                  </a:lnTo>
                  <a:lnTo>
                    <a:pt x="132" y="10"/>
                  </a:lnTo>
                  <a:lnTo>
                    <a:pt x="130" y="10"/>
                  </a:lnTo>
                  <a:lnTo>
                    <a:pt x="130" y="12"/>
                  </a:lnTo>
                  <a:lnTo>
                    <a:pt x="128" y="14"/>
                  </a:lnTo>
                  <a:lnTo>
                    <a:pt x="120" y="48"/>
                  </a:lnTo>
                  <a:lnTo>
                    <a:pt x="120" y="52"/>
                  </a:lnTo>
                  <a:lnTo>
                    <a:pt x="120" y="56"/>
                  </a:lnTo>
                  <a:lnTo>
                    <a:pt x="122" y="60"/>
                  </a:lnTo>
                  <a:lnTo>
                    <a:pt x="124" y="62"/>
                  </a:lnTo>
                  <a:lnTo>
                    <a:pt x="124" y="64"/>
                  </a:lnTo>
                  <a:lnTo>
                    <a:pt x="120" y="69"/>
                  </a:lnTo>
                  <a:lnTo>
                    <a:pt x="119" y="71"/>
                  </a:lnTo>
                  <a:lnTo>
                    <a:pt x="119" y="73"/>
                  </a:lnTo>
                  <a:lnTo>
                    <a:pt x="117" y="75"/>
                  </a:lnTo>
                  <a:lnTo>
                    <a:pt x="120" y="81"/>
                  </a:lnTo>
                  <a:lnTo>
                    <a:pt x="103" y="96"/>
                  </a:lnTo>
                  <a:lnTo>
                    <a:pt x="100" y="98"/>
                  </a:lnTo>
                  <a:lnTo>
                    <a:pt x="98" y="100"/>
                  </a:lnTo>
                  <a:lnTo>
                    <a:pt x="92" y="102"/>
                  </a:lnTo>
                  <a:lnTo>
                    <a:pt x="84" y="104"/>
                  </a:lnTo>
                  <a:lnTo>
                    <a:pt x="71" y="106"/>
                  </a:lnTo>
                  <a:lnTo>
                    <a:pt x="69" y="108"/>
                  </a:lnTo>
                  <a:lnTo>
                    <a:pt x="67" y="108"/>
                  </a:lnTo>
                  <a:lnTo>
                    <a:pt x="67" y="108"/>
                  </a:lnTo>
                  <a:lnTo>
                    <a:pt x="67" y="110"/>
                  </a:lnTo>
                  <a:lnTo>
                    <a:pt x="67" y="110"/>
                  </a:lnTo>
                  <a:lnTo>
                    <a:pt x="67" y="113"/>
                  </a:lnTo>
                  <a:lnTo>
                    <a:pt x="67" y="115"/>
                  </a:lnTo>
                  <a:lnTo>
                    <a:pt x="69" y="117"/>
                  </a:lnTo>
                  <a:lnTo>
                    <a:pt x="69" y="119"/>
                  </a:lnTo>
                  <a:lnTo>
                    <a:pt x="69" y="119"/>
                  </a:lnTo>
                  <a:lnTo>
                    <a:pt x="71" y="119"/>
                  </a:lnTo>
                  <a:lnTo>
                    <a:pt x="71" y="121"/>
                  </a:lnTo>
                  <a:lnTo>
                    <a:pt x="71" y="125"/>
                  </a:lnTo>
                  <a:lnTo>
                    <a:pt x="71" y="127"/>
                  </a:lnTo>
                  <a:lnTo>
                    <a:pt x="69" y="127"/>
                  </a:lnTo>
                  <a:lnTo>
                    <a:pt x="67" y="131"/>
                  </a:lnTo>
                  <a:lnTo>
                    <a:pt x="67" y="134"/>
                  </a:lnTo>
                  <a:lnTo>
                    <a:pt x="65" y="136"/>
                  </a:lnTo>
                  <a:lnTo>
                    <a:pt x="61" y="142"/>
                  </a:lnTo>
                  <a:lnTo>
                    <a:pt x="60" y="144"/>
                  </a:lnTo>
                  <a:lnTo>
                    <a:pt x="58" y="146"/>
                  </a:lnTo>
                  <a:lnTo>
                    <a:pt x="58" y="148"/>
                  </a:lnTo>
                  <a:lnTo>
                    <a:pt x="58" y="152"/>
                  </a:lnTo>
                  <a:lnTo>
                    <a:pt x="56" y="154"/>
                  </a:lnTo>
                  <a:lnTo>
                    <a:pt x="56" y="157"/>
                  </a:lnTo>
                  <a:lnTo>
                    <a:pt x="56" y="159"/>
                  </a:lnTo>
                  <a:lnTo>
                    <a:pt x="54" y="161"/>
                  </a:lnTo>
                  <a:lnTo>
                    <a:pt x="52" y="161"/>
                  </a:lnTo>
                  <a:lnTo>
                    <a:pt x="52" y="161"/>
                  </a:lnTo>
                  <a:lnTo>
                    <a:pt x="42" y="165"/>
                  </a:lnTo>
                  <a:lnTo>
                    <a:pt x="42" y="165"/>
                  </a:lnTo>
                  <a:lnTo>
                    <a:pt x="42" y="167"/>
                  </a:lnTo>
                  <a:lnTo>
                    <a:pt x="42" y="167"/>
                  </a:lnTo>
                  <a:lnTo>
                    <a:pt x="40" y="169"/>
                  </a:lnTo>
                  <a:lnTo>
                    <a:pt x="40" y="169"/>
                  </a:lnTo>
                  <a:lnTo>
                    <a:pt x="40" y="171"/>
                  </a:lnTo>
                  <a:lnTo>
                    <a:pt x="39" y="171"/>
                  </a:lnTo>
                  <a:lnTo>
                    <a:pt x="39" y="173"/>
                  </a:lnTo>
                  <a:lnTo>
                    <a:pt x="35" y="173"/>
                  </a:lnTo>
                  <a:lnTo>
                    <a:pt x="27" y="175"/>
                  </a:lnTo>
                  <a:lnTo>
                    <a:pt x="27" y="175"/>
                  </a:lnTo>
                  <a:lnTo>
                    <a:pt x="25" y="175"/>
                  </a:lnTo>
                  <a:lnTo>
                    <a:pt x="23" y="179"/>
                  </a:lnTo>
                  <a:lnTo>
                    <a:pt x="23" y="180"/>
                  </a:lnTo>
                  <a:lnTo>
                    <a:pt x="21" y="182"/>
                  </a:lnTo>
                  <a:lnTo>
                    <a:pt x="20" y="194"/>
                  </a:lnTo>
                  <a:lnTo>
                    <a:pt x="0" y="244"/>
                  </a:lnTo>
                  <a:lnTo>
                    <a:pt x="0" y="244"/>
                  </a:lnTo>
                  <a:lnTo>
                    <a:pt x="8" y="247"/>
                  </a:lnTo>
                  <a:lnTo>
                    <a:pt x="12" y="249"/>
                  </a:lnTo>
                  <a:lnTo>
                    <a:pt x="18" y="251"/>
                  </a:lnTo>
                  <a:lnTo>
                    <a:pt x="20" y="251"/>
                  </a:lnTo>
                  <a:lnTo>
                    <a:pt x="21" y="251"/>
                  </a:lnTo>
                  <a:lnTo>
                    <a:pt x="23" y="238"/>
                  </a:lnTo>
                  <a:lnTo>
                    <a:pt x="23" y="236"/>
                  </a:lnTo>
                  <a:lnTo>
                    <a:pt x="25" y="236"/>
                  </a:lnTo>
                  <a:lnTo>
                    <a:pt x="29" y="234"/>
                  </a:lnTo>
                  <a:lnTo>
                    <a:pt x="25" y="249"/>
                  </a:lnTo>
                  <a:lnTo>
                    <a:pt x="25" y="253"/>
                  </a:lnTo>
                  <a:lnTo>
                    <a:pt x="27" y="259"/>
                  </a:lnTo>
                  <a:lnTo>
                    <a:pt x="35" y="269"/>
                  </a:lnTo>
                  <a:lnTo>
                    <a:pt x="37" y="274"/>
                  </a:lnTo>
                  <a:lnTo>
                    <a:pt x="35" y="293"/>
                  </a:lnTo>
                  <a:lnTo>
                    <a:pt x="37" y="301"/>
                  </a:lnTo>
                  <a:lnTo>
                    <a:pt x="39" y="313"/>
                  </a:lnTo>
                  <a:lnTo>
                    <a:pt x="35" y="320"/>
                  </a:lnTo>
                  <a:lnTo>
                    <a:pt x="35" y="326"/>
                  </a:lnTo>
                  <a:lnTo>
                    <a:pt x="37" y="330"/>
                  </a:lnTo>
                  <a:lnTo>
                    <a:pt x="42" y="332"/>
                  </a:lnTo>
                  <a:lnTo>
                    <a:pt x="48" y="330"/>
                  </a:lnTo>
                  <a:lnTo>
                    <a:pt x="67" y="318"/>
                  </a:lnTo>
                  <a:lnTo>
                    <a:pt x="88" y="309"/>
                  </a:lnTo>
                  <a:lnTo>
                    <a:pt x="119" y="297"/>
                  </a:lnTo>
                  <a:lnTo>
                    <a:pt x="149" y="284"/>
                  </a:lnTo>
                  <a:lnTo>
                    <a:pt x="170" y="274"/>
                  </a:lnTo>
                  <a:lnTo>
                    <a:pt x="176" y="272"/>
                  </a:lnTo>
                  <a:lnTo>
                    <a:pt x="180" y="267"/>
                  </a:lnTo>
                  <a:lnTo>
                    <a:pt x="181" y="267"/>
                  </a:lnTo>
                  <a:lnTo>
                    <a:pt x="185" y="265"/>
                  </a:lnTo>
                  <a:lnTo>
                    <a:pt x="193" y="265"/>
                  </a:lnTo>
                  <a:lnTo>
                    <a:pt x="195" y="265"/>
                  </a:lnTo>
                  <a:lnTo>
                    <a:pt x="197" y="261"/>
                  </a:lnTo>
                  <a:lnTo>
                    <a:pt x="199" y="257"/>
                  </a:lnTo>
                  <a:lnTo>
                    <a:pt x="201" y="246"/>
                  </a:lnTo>
                  <a:lnTo>
                    <a:pt x="202" y="242"/>
                  </a:lnTo>
                  <a:lnTo>
                    <a:pt x="208" y="228"/>
                  </a:lnTo>
                  <a:lnTo>
                    <a:pt x="210" y="225"/>
                  </a:lnTo>
                  <a:lnTo>
                    <a:pt x="212" y="223"/>
                  </a:lnTo>
                  <a:lnTo>
                    <a:pt x="214" y="221"/>
                  </a:lnTo>
                  <a:lnTo>
                    <a:pt x="218" y="219"/>
                  </a:lnTo>
                  <a:lnTo>
                    <a:pt x="220" y="219"/>
                  </a:lnTo>
                  <a:lnTo>
                    <a:pt x="218" y="223"/>
                  </a:lnTo>
                  <a:lnTo>
                    <a:pt x="218" y="223"/>
                  </a:lnTo>
                  <a:lnTo>
                    <a:pt x="218" y="225"/>
                  </a:lnTo>
                  <a:lnTo>
                    <a:pt x="216" y="223"/>
                  </a:lnTo>
                  <a:lnTo>
                    <a:pt x="214" y="223"/>
                  </a:lnTo>
                  <a:lnTo>
                    <a:pt x="214" y="225"/>
                  </a:lnTo>
                  <a:lnTo>
                    <a:pt x="214" y="226"/>
                  </a:lnTo>
                  <a:lnTo>
                    <a:pt x="216" y="225"/>
                  </a:lnTo>
                  <a:lnTo>
                    <a:pt x="218" y="225"/>
                  </a:lnTo>
                  <a:lnTo>
                    <a:pt x="220" y="223"/>
                  </a:lnTo>
                  <a:lnTo>
                    <a:pt x="221" y="221"/>
                  </a:lnTo>
                  <a:lnTo>
                    <a:pt x="220" y="217"/>
                  </a:lnTo>
                  <a:lnTo>
                    <a:pt x="218" y="213"/>
                  </a:lnTo>
                  <a:lnTo>
                    <a:pt x="218" y="211"/>
                  </a:lnTo>
                  <a:lnTo>
                    <a:pt x="220" y="213"/>
                  </a:lnTo>
                  <a:lnTo>
                    <a:pt x="225" y="211"/>
                  </a:lnTo>
                  <a:lnTo>
                    <a:pt x="229" y="209"/>
                  </a:lnTo>
                  <a:lnTo>
                    <a:pt x="231" y="207"/>
                  </a:lnTo>
                  <a:lnTo>
                    <a:pt x="229" y="205"/>
                  </a:lnTo>
                  <a:lnTo>
                    <a:pt x="221" y="202"/>
                  </a:lnTo>
                  <a:lnTo>
                    <a:pt x="220" y="200"/>
                  </a:lnTo>
                  <a:lnTo>
                    <a:pt x="218" y="196"/>
                  </a:lnTo>
                  <a:lnTo>
                    <a:pt x="218" y="196"/>
                  </a:lnTo>
                  <a:lnTo>
                    <a:pt x="218" y="194"/>
                  </a:lnTo>
                  <a:lnTo>
                    <a:pt x="214" y="192"/>
                  </a:lnTo>
                  <a:lnTo>
                    <a:pt x="212" y="194"/>
                  </a:lnTo>
                  <a:lnTo>
                    <a:pt x="212" y="194"/>
                  </a:lnTo>
                  <a:lnTo>
                    <a:pt x="212" y="192"/>
                  </a:lnTo>
                  <a:lnTo>
                    <a:pt x="212" y="192"/>
                  </a:lnTo>
                  <a:lnTo>
                    <a:pt x="212" y="190"/>
                  </a:lnTo>
                  <a:lnTo>
                    <a:pt x="214" y="190"/>
                  </a:lnTo>
                  <a:lnTo>
                    <a:pt x="214" y="188"/>
                  </a:lnTo>
                  <a:lnTo>
                    <a:pt x="212" y="184"/>
                  </a:lnTo>
                  <a:lnTo>
                    <a:pt x="212" y="182"/>
                  </a:lnTo>
                  <a:lnTo>
                    <a:pt x="214" y="180"/>
                  </a:lnTo>
                  <a:lnTo>
                    <a:pt x="216" y="179"/>
                  </a:lnTo>
                  <a:lnTo>
                    <a:pt x="216" y="177"/>
                  </a:lnTo>
                  <a:lnTo>
                    <a:pt x="214" y="175"/>
                  </a:lnTo>
                  <a:lnTo>
                    <a:pt x="214" y="173"/>
                  </a:lnTo>
                  <a:lnTo>
                    <a:pt x="216" y="173"/>
                  </a:lnTo>
                  <a:lnTo>
                    <a:pt x="216" y="171"/>
                  </a:lnTo>
                  <a:lnTo>
                    <a:pt x="216" y="171"/>
                  </a:lnTo>
                  <a:lnTo>
                    <a:pt x="218" y="173"/>
                  </a:lnTo>
                  <a:lnTo>
                    <a:pt x="218" y="175"/>
                  </a:lnTo>
                  <a:lnTo>
                    <a:pt x="218" y="177"/>
                  </a:lnTo>
                  <a:lnTo>
                    <a:pt x="218" y="180"/>
                  </a:lnTo>
                  <a:lnTo>
                    <a:pt x="220" y="182"/>
                  </a:lnTo>
                  <a:lnTo>
                    <a:pt x="220" y="182"/>
                  </a:lnTo>
                  <a:lnTo>
                    <a:pt x="221" y="182"/>
                  </a:lnTo>
                  <a:lnTo>
                    <a:pt x="223" y="184"/>
                  </a:lnTo>
                  <a:lnTo>
                    <a:pt x="223" y="184"/>
                  </a:lnTo>
                  <a:lnTo>
                    <a:pt x="223" y="186"/>
                  </a:lnTo>
                  <a:lnTo>
                    <a:pt x="225" y="192"/>
                  </a:lnTo>
                  <a:lnTo>
                    <a:pt x="225" y="194"/>
                  </a:lnTo>
                  <a:lnTo>
                    <a:pt x="227" y="194"/>
                  </a:lnTo>
                  <a:lnTo>
                    <a:pt x="229" y="194"/>
                  </a:lnTo>
                  <a:lnTo>
                    <a:pt x="233" y="192"/>
                  </a:lnTo>
                  <a:lnTo>
                    <a:pt x="239" y="184"/>
                  </a:lnTo>
                  <a:lnTo>
                    <a:pt x="241" y="180"/>
                  </a:lnTo>
                  <a:lnTo>
                    <a:pt x="242" y="177"/>
                  </a:lnTo>
                  <a:lnTo>
                    <a:pt x="242" y="173"/>
                  </a:lnTo>
                  <a:lnTo>
                    <a:pt x="242" y="152"/>
                  </a:lnTo>
                  <a:lnTo>
                    <a:pt x="242" y="150"/>
                  </a:lnTo>
                  <a:lnTo>
                    <a:pt x="244" y="144"/>
                  </a:lnTo>
                  <a:lnTo>
                    <a:pt x="244" y="144"/>
                  </a:lnTo>
                  <a:lnTo>
                    <a:pt x="244" y="142"/>
                  </a:lnTo>
                  <a:lnTo>
                    <a:pt x="242" y="140"/>
                  </a:lnTo>
                  <a:lnTo>
                    <a:pt x="239" y="142"/>
                  </a:lnTo>
                  <a:lnTo>
                    <a:pt x="235" y="148"/>
                  </a:lnTo>
                  <a:lnTo>
                    <a:pt x="233" y="148"/>
                  </a:lnTo>
                  <a:lnTo>
                    <a:pt x="237" y="142"/>
                  </a:lnTo>
                  <a:lnTo>
                    <a:pt x="237" y="140"/>
                  </a:lnTo>
                  <a:lnTo>
                    <a:pt x="235" y="138"/>
                  </a:lnTo>
                  <a:lnTo>
                    <a:pt x="235" y="138"/>
                  </a:lnTo>
                  <a:lnTo>
                    <a:pt x="235" y="138"/>
                  </a:lnTo>
                  <a:lnTo>
                    <a:pt x="235" y="136"/>
                  </a:lnTo>
                  <a:lnTo>
                    <a:pt x="237" y="136"/>
                  </a:lnTo>
                  <a:lnTo>
                    <a:pt x="239" y="136"/>
                  </a:lnTo>
                  <a:lnTo>
                    <a:pt x="242" y="134"/>
                  </a:lnTo>
                  <a:lnTo>
                    <a:pt x="242" y="134"/>
                  </a:lnTo>
                  <a:lnTo>
                    <a:pt x="242" y="136"/>
                  </a:lnTo>
                  <a:lnTo>
                    <a:pt x="242" y="136"/>
                  </a:lnTo>
                  <a:lnTo>
                    <a:pt x="244" y="136"/>
                  </a:lnTo>
                  <a:lnTo>
                    <a:pt x="244" y="136"/>
                  </a:lnTo>
                  <a:lnTo>
                    <a:pt x="246" y="134"/>
                  </a:lnTo>
                  <a:lnTo>
                    <a:pt x="246" y="134"/>
                  </a:lnTo>
                  <a:lnTo>
                    <a:pt x="248" y="134"/>
                  </a:lnTo>
                  <a:lnTo>
                    <a:pt x="250" y="134"/>
                  </a:lnTo>
                  <a:lnTo>
                    <a:pt x="252" y="134"/>
                  </a:lnTo>
                  <a:lnTo>
                    <a:pt x="254" y="138"/>
                  </a:lnTo>
                  <a:lnTo>
                    <a:pt x="254" y="140"/>
                  </a:lnTo>
                  <a:lnTo>
                    <a:pt x="256" y="142"/>
                  </a:lnTo>
                  <a:lnTo>
                    <a:pt x="260" y="140"/>
                  </a:lnTo>
                  <a:lnTo>
                    <a:pt x="261" y="136"/>
                  </a:lnTo>
                  <a:lnTo>
                    <a:pt x="265" y="119"/>
                  </a:lnTo>
                  <a:lnTo>
                    <a:pt x="265" y="119"/>
                  </a:lnTo>
                  <a:close/>
                  <a:moveTo>
                    <a:pt x="237" y="278"/>
                  </a:moveTo>
                  <a:lnTo>
                    <a:pt x="235" y="278"/>
                  </a:lnTo>
                  <a:lnTo>
                    <a:pt x="235" y="278"/>
                  </a:lnTo>
                  <a:lnTo>
                    <a:pt x="235" y="272"/>
                  </a:lnTo>
                  <a:lnTo>
                    <a:pt x="235" y="272"/>
                  </a:lnTo>
                  <a:lnTo>
                    <a:pt x="233" y="269"/>
                  </a:lnTo>
                  <a:lnTo>
                    <a:pt x="233" y="265"/>
                  </a:lnTo>
                  <a:lnTo>
                    <a:pt x="233" y="261"/>
                  </a:lnTo>
                  <a:lnTo>
                    <a:pt x="233" y="259"/>
                  </a:lnTo>
                  <a:lnTo>
                    <a:pt x="231" y="259"/>
                  </a:lnTo>
                  <a:lnTo>
                    <a:pt x="231" y="255"/>
                  </a:lnTo>
                  <a:lnTo>
                    <a:pt x="231" y="253"/>
                  </a:lnTo>
                  <a:lnTo>
                    <a:pt x="237" y="251"/>
                  </a:lnTo>
                  <a:lnTo>
                    <a:pt x="237" y="249"/>
                  </a:lnTo>
                  <a:lnTo>
                    <a:pt x="235" y="247"/>
                  </a:lnTo>
                  <a:lnTo>
                    <a:pt x="233" y="246"/>
                  </a:lnTo>
                  <a:lnTo>
                    <a:pt x="229" y="240"/>
                  </a:lnTo>
                  <a:lnTo>
                    <a:pt x="229" y="236"/>
                  </a:lnTo>
                  <a:lnTo>
                    <a:pt x="231" y="225"/>
                  </a:lnTo>
                  <a:lnTo>
                    <a:pt x="231" y="223"/>
                  </a:lnTo>
                  <a:lnTo>
                    <a:pt x="231" y="223"/>
                  </a:lnTo>
                  <a:lnTo>
                    <a:pt x="231" y="221"/>
                  </a:lnTo>
                  <a:lnTo>
                    <a:pt x="231" y="219"/>
                  </a:lnTo>
                  <a:lnTo>
                    <a:pt x="229" y="219"/>
                  </a:lnTo>
                  <a:lnTo>
                    <a:pt x="229" y="221"/>
                  </a:lnTo>
                  <a:lnTo>
                    <a:pt x="227" y="221"/>
                  </a:lnTo>
                  <a:lnTo>
                    <a:pt x="225" y="223"/>
                  </a:lnTo>
                  <a:lnTo>
                    <a:pt x="220" y="228"/>
                  </a:lnTo>
                  <a:lnTo>
                    <a:pt x="218" y="228"/>
                  </a:lnTo>
                  <a:lnTo>
                    <a:pt x="214" y="230"/>
                  </a:lnTo>
                  <a:lnTo>
                    <a:pt x="212" y="230"/>
                  </a:lnTo>
                  <a:lnTo>
                    <a:pt x="212" y="232"/>
                  </a:lnTo>
                  <a:lnTo>
                    <a:pt x="210" y="240"/>
                  </a:lnTo>
                  <a:lnTo>
                    <a:pt x="204" y="249"/>
                  </a:lnTo>
                  <a:lnTo>
                    <a:pt x="204" y="251"/>
                  </a:lnTo>
                  <a:lnTo>
                    <a:pt x="204" y="259"/>
                  </a:lnTo>
                  <a:lnTo>
                    <a:pt x="201" y="267"/>
                  </a:lnTo>
                  <a:lnTo>
                    <a:pt x="201" y="269"/>
                  </a:lnTo>
                  <a:lnTo>
                    <a:pt x="201" y="278"/>
                  </a:lnTo>
                  <a:lnTo>
                    <a:pt x="202" y="280"/>
                  </a:lnTo>
                  <a:lnTo>
                    <a:pt x="204" y="284"/>
                  </a:lnTo>
                  <a:lnTo>
                    <a:pt x="206" y="286"/>
                  </a:lnTo>
                  <a:lnTo>
                    <a:pt x="208" y="288"/>
                  </a:lnTo>
                  <a:lnTo>
                    <a:pt x="208" y="290"/>
                  </a:lnTo>
                  <a:lnTo>
                    <a:pt x="206" y="297"/>
                  </a:lnTo>
                  <a:lnTo>
                    <a:pt x="206" y="299"/>
                  </a:lnTo>
                  <a:lnTo>
                    <a:pt x="208" y="299"/>
                  </a:lnTo>
                  <a:lnTo>
                    <a:pt x="210" y="301"/>
                  </a:lnTo>
                  <a:lnTo>
                    <a:pt x="210" y="303"/>
                  </a:lnTo>
                  <a:lnTo>
                    <a:pt x="208" y="303"/>
                  </a:lnTo>
                  <a:lnTo>
                    <a:pt x="208" y="305"/>
                  </a:lnTo>
                  <a:lnTo>
                    <a:pt x="206" y="305"/>
                  </a:lnTo>
                  <a:lnTo>
                    <a:pt x="206" y="305"/>
                  </a:lnTo>
                  <a:lnTo>
                    <a:pt x="206" y="307"/>
                  </a:lnTo>
                  <a:lnTo>
                    <a:pt x="204" y="311"/>
                  </a:lnTo>
                  <a:lnTo>
                    <a:pt x="204" y="313"/>
                  </a:lnTo>
                  <a:lnTo>
                    <a:pt x="206" y="315"/>
                  </a:lnTo>
                  <a:lnTo>
                    <a:pt x="206" y="315"/>
                  </a:lnTo>
                  <a:lnTo>
                    <a:pt x="208" y="315"/>
                  </a:lnTo>
                  <a:lnTo>
                    <a:pt x="210" y="316"/>
                  </a:lnTo>
                  <a:lnTo>
                    <a:pt x="210" y="318"/>
                  </a:lnTo>
                  <a:lnTo>
                    <a:pt x="210" y="318"/>
                  </a:lnTo>
                  <a:lnTo>
                    <a:pt x="212" y="315"/>
                  </a:lnTo>
                  <a:lnTo>
                    <a:pt x="214" y="315"/>
                  </a:lnTo>
                  <a:lnTo>
                    <a:pt x="216" y="313"/>
                  </a:lnTo>
                  <a:lnTo>
                    <a:pt x="218" y="313"/>
                  </a:lnTo>
                  <a:lnTo>
                    <a:pt x="220" y="311"/>
                  </a:lnTo>
                  <a:lnTo>
                    <a:pt x="220" y="311"/>
                  </a:lnTo>
                  <a:lnTo>
                    <a:pt x="220" y="309"/>
                  </a:lnTo>
                  <a:lnTo>
                    <a:pt x="220" y="309"/>
                  </a:lnTo>
                  <a:lnTo>
                    <a:pt x="221" y="309"/>
                  </a:lnTo>
                  <a:lnTo>
                    <a:pt x="223" y="307"/>
                  </a:lnTo>
                  <a:lnTo>
                    <a:pt x="223" y="307"/>
                  </a:lnTo>
                  <a:lnTo>
                    <a:pt x="223" y="305"/>
                  </a:lnTo>
                  <a:lnTo>
                    <a:pt x="223" y="305"/>
                  </a:lnTo>
                  <a:lnTo>
                    <a:pt x="223" y="303"/>
                  </a:lnTo>
                  <a:lnTo>
                    <a:pt x="225" y="303"/>
                  </a:lnTo>
                  <a:lnTo>
                    <a:pt x="225" y="303"/>
                  </a:lnTo>
                  <a:lnTo>
                    <a:pt x="227" y="303"/>
                  </a:lnTo>
                  <a:lnTo>
                    <a:pt x="229" y="303"/>
                  </a:lnTo>
                  <a:lnTo>
                    <a:pt x="229" y="301"/>
                  </a:lnTo>
                  <a:lnTo>
                    <a:pt x="231" y="301"/>
                  </a:lnTo>
                  <a:lnTo>
                    <a:pt x="231" y="299"/>
                  </a:lnTo>
                  <a:lnTo>
                    <a:pt x="233" y="299"/>
                  </a:lnTo>
                  <a:lnTo>
                    <a:pt x="233" y="299"/>
                  </a:lnTo>
                  <a:lnTo>
                    <a:pt x="235" y="299"/>
                  </a:lnTo>
                  <a:lnTo>
                    <a:pt x="235" y="297"/>
                  </a:lnTo>
                  <a:lnTo>
                    <a:pt x="235" y="295"/>
                  </a:lnTo>
                  <a:lnTo>
                    <a:pt x="233" y="293"/>
                  </a:lnTo>
                  <a:lnTo>
                    <a:pt x="233" y="292"/>
                  </a:lnTo>
                  <a:lnTo>
                    <a:pt x="233" y="290"/>
                  </a:lnTo>
                  <a:lnTo>
                    <a:pt x="235" y="288"/>
                  </a:lnTo>
                  <a:lnTo>
                    <a:pt x="235" y="286"/>
                  </a:lnTo>
                  <a:lnTo>
                    <a:pt x="237" y="282"/>
                  </a:lnTo>
                  <a:lnTo>
                    <a:pt x="239" y="282"/>
                  </a:lnTo>
                  <a:lnTo>
                    <a:pt x="237" y="280"/>
                  </a:lnTo>
                  <a:lnTo>
                    <a:pt x="237" y="278"/>
                  </a:lnTo>
                  <a:close/>
                  <a:moveTo>
                    <a:pt x="246" y="238"/>
                  </a:moveTo>
                  <a:lnTo>
                    <a:pt x="246" y="240"/>
                  </a:lnTo>
                  <a:lnTo>
                    <a:pt x="244" y="240"/>
                  </a:lnTo>
                  <a:lnTo>
                    <a:pt x="242" y="244"/>
                  </a:lnTo>
                  <a:lnTo>
                    <a:pt x="241" y="246"/>
                  </a:lnTo>
                  <a:lnTo>
                    <a:pt x="241" y="247"/>
                  </a:lnTo>
                  <a:lnTo>
                    <a:pt x="237" y="253"/>
                  </a:lnTo>
                  <a:lnTo>
                    <a:pt x="237" y="255"/>
                  </a:lnTo>
                  <a:lnTo>
                    <a:pt x="237" y="257"/>
                  </a:lnTo>
                  <a:lnTo>
                    <a:pt x="239" y="259"/>
                  </a:lnTo>
                  <a:lnTo>
                    <a:pt x="242" y="267"/>
                  </a:lnTo>
                  <a:lnTo>
                    <a:pt x="244" y="269"/>
                  </a:lnTo>
                  <a:lnTo>
                    <a:pt x="244" y="267"/>
                  </a:lnTo>
                  <a:lnTo>
                    <a:pt x="244" y="265"/>
                  </a:lnTo>
                  <a:lnTo>
                    <a:pt x="246" y="261"/>
                  </a:lnTo>
                  <a:lnTo>
                    <a:pt x="246" y="255"/>
                  </a:lnTo>
                  <a:lnTo>
                    <a:pt x="250" y="246"/>
                  </a:lnTo>
                  <a:lnTo>
                    <a:pt x="250" y="242"/>
                  </a:lnTo>
                  <a:lnTo>
                    <a:pt x="248" y="238"/>
                  </a:lnTo>
                  <a:lnTo>
                    <a:pt x="246" y="238"/>
                  </a:lnTo>
                  <a:close/>
                  <a:moveTo>
                    <a:pt x="181" y="401"/>
                  </a:moveTo>
                  <a:lnTo>
                    <a:pt x="181" y="401"/>
                  </a:lnTo>
                  <a:lnTo>
                    <a:pt x="181" y="401"/>
                  </a:lnTo>
                  <a:lnTo>
                    <a:pt x="181" y="399"/>
                  </a:lnTo>
                  <a:lnTo>
                    <a:pt x="181" y="399"/>
                  </a:lnTo>
                  <a:lnTo>
                    <a:pt x="181" y="397"/>
                  </a:lnTo>
                  <a:lnTo>
                    <a:pt x="174" y="403"/>
                  </a:lnTo>
                  <a:lnTo>
                    <a:pt x="172" y="406"/>
                  </a:lnTo>
                  <a:lnTo>
                    <a:pt x="174" y="408"/>
                  </a:lnTo>
                  <a:lnTo>
                    <a:pt x="176" y="406"/>
                  </a:lnTo>
                  <a:lnTo>
                    <a:pt x="181" y="403"/>
                  </a:lnTo>
                  <a:lnTo>
                    <a:pt x="181" y="403"/>
                  </a:lnTo>
                  <a:lnTo>
                    <a:pt x="181" y="401"/>
                  </a:lnTo>
                  <a:close/>
                  <a:moveTo>
                    <a:pt x="170" y="391"/>
                  </a:moveTo>
                  <a:lnTo>
                    <a:pt x="168" y="391"/>
                  </a:lnTo>
                  <a:lnTo>
                    <a:pt x="168" y="391"/>
                  </a:lnTo>
                  <a:lnTo>
                    <a:pt x="166" y="393"/>
                  </a:lnTo>
                  <a:lnTo>
                    <a:pt x="164" y="395"/>
                  </a:lnTo>
                  <a:lnTo>
                    <a:pt x="164" y="395"/>
                  </a:lnTo>
                  <a:lnTo>
                    <a:pt x="164" y="395"/>
                  </a:lnTo>
                  <a:lnTo>
                    <a:pt x="166" y="393"/>
                  </a:lnTo>
                  <a:lnTo>
                    <a:pt x="168" y="393"/>
                  </a:lnTo>
                  <a:lnTo>
                    <a:pt x="170" y="391"/>
                  </a:lnTo>
                  <a:lnTo>
                    <a:pt x="170" y="391"/>
                  </a:lnTo>
                  <a:lnTo>
                    <a:pt x="170" y="391"/>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5">
              <a:extLst>
                <a:ext uri="{FF2B5EF4-FFF2-40B4-BE49-F238E27FC236}">
                  <a16:creationId xmlns:a16="http://schemas.microsoft.com/office/drawing/2014/main" id="{5DA6A8F1-9D7F-4474-B723-0A48C083F5D9}"/>
                </a:ext>
              </a:extLst>
            </p:cNvPr>
            <p:cNvSpPr>
              <a:spLocks noEditPoints="1"/>
            </p:cNvSpPr>
            <p:nvPr/>
          </p:nvSpPr>
          <p:spPr bwMode="auto">
            <a:xfrm>
              <a:off x="6907461" y="4064021"/>
              <a:ext cx="863800" cy="781634"/>
            </a:xfrm>
            <a:custGeom>
              <a:avLst/>
              <a:gdLst>
                <a:gd name="T0" fmla="*/ 172 w 410"/>
                <a:gd name="T1" fmla="*/ 218 h 371"/>
                <a:gd name="T2" fmla="*/ 204 w 410"/>
                <a:gd name="T3" fmla="*/ 180 h 371"/>
                <a:gd name="T4" fmla="*/ 223 w 410"/>
                <a:gd name="T5" fmla="*/ 189 h 371"/>
                <a:gd name="T6" fmla="*/ 212 w 410"/>
                <a:gd name="T7" fmla="*/ 170 h 371"/>
                <a:gd name="T8" fmla="*/ 240 w 410"/>
                <a:gd name="T9" fmla="*/ 161 h 371"/>
                <a:gd name="T10" fmla="*/ 217 w 410"/>
                <a:gd name="T11" fmla="*/ 149 h 371"/>
                <a:gd name="T12" fmla="*/ 200 w 410"/>
                <a:gd name="T13" fmla="*/ 130 h 371"/>
                <a:gd name="T14" fmla="*/ 195 w 410"/>
                <a:gd name="T15" fmla="*/ 118 h 371"/>
                <a:gd name="T16" fmla="*/ 160 w 410"/>
                <a:gd name="T17" fmla="*/ 90 h 371"/>
                <a:gd name="T18" fmla="*/ 164 w 410"/>
                <a:gd name="T19" fmla="*/ 65 h 371"/>
                <a:gd name="T20" fmla="*/ 176 w 410"/>
                <a:gd name="T21" fmla="*/ 67 h 371"/>
                <a:gd name="T22" fmla="*/ 158 w 410"/>
                <a:gd name="T23" fmla="*/ 28 h 371"/>
                <a:gd name="T24" fmla="*/ 71 w 410"/>
                <a:gd name="T25" fmla="*/ 19 h 371"/>
                <a:gd name="T26" fmla="*/ 25 w 410"/>
                <a:gd name="T27" fmla="*/ 15 h 371"/>
                <a:gd name="T28" fmla="*/ 19 w 410"/>
                <a:gd name="T29" fmla="*/ 44 h 371"/>
                <a:gd name="T30" fmla="*/ 0 w 410"/>
                <a:gd name="T31" fmla="*/ 70 h 371"/>
                <a:gd name="T32" fmla="*/ 50 w 410"/>
                <a:gd name="T33" fmla="*/ 120 h 371"/>
                <a:gd name="T34" fmla="*/ 80 w 410"/>
                <a:gd name="T35" fmla="*/ 162 h 371"/>
                <a:gd name="T36" fmla="*/ 73 w 410"/>
                <a:gd name="T37" fmla="*/ 210 h 371"/>
                <a:gd name="T38" fmla="*/ 101 w 410"/>
                <a:gd name="T39" fmla="*/ 231 h 371"/>
                <a:gd name="T40" fmla="*/ 143 w 410"/>
                <a:gd name="T41" fmla="*/ 231 h 371"/>
                <a:gd name="T42" fmla="*/ 151 w 410"/>
                <a:gd name="T43" fmla="*/ 193 h 371"/>
                <a:gd name="T44" fmla="*/ 216 w 410"/>
                <a:gd name="T45" fmla="*/ 197 h 371"/>
                <a:gd name="T46" fmla="*/ 219 w 410"/>
                <a:gd name="T47" fmla="*/ 197 h 371"/>
                <a:gd name="T48" fmla="*/ 259 w 410"/>
                <a:gd name="T49" fmla="*/ 82 h 371"/>
                <a:gd name="T50" fmla="*/ 195 w 410"/>
                <a:gd name="T51" fmla="*/ 335 h 371"/>
                <a:gd name="T52" fmla="*/ 126 w 410"/>
                <a:gd name="T53" fmla="*/ 262 h 371"/>
                <a:gd name="T54" fmla="*/ 115 w 410"/>
                <a:gd name="T55" fmla="*/ 272 h 371"/>
                <a:gd name="T56" fmla="*/ 126 w 410"/>
                <a:gd name="T57" fmla="*/ 300 h 371"/>
                <a:gd name="T58" fmla="*/ 139 w 410"/>
                <a:gd name="T59" fmla="*/ 272 h 371"/>
                <a:gd name="T60" fmla="*/ 181 w 410"/>
                <a:gd name="T61" fmla="*/ 61 h 371"/>
                <a:gd name="T62" fmla="*/ 63 w 410"/>
                <a:gd name="T63" fmla="*/ 145 h 371"/>
                <a:gd name="T64" fmla="*/ 67 w 410"/>
                <a:gd name="T65" fmla="*/ 153 h 371"/>
                <a:gd name="T66" fmla="*/ 269 w 410"/>
                <a:gd name="T67" fmla="*/ 134 h 371"/>
                <a:gd name="T68" fmla="*/ 248 w 410"/>
                <a:gd name="T69" fmla="*/ 149 h 371"/>
                <a:gd name="T70" fmla="*/ 195 w 410"/>
                <a:gd name="T71" fmla="*/ 310 h 371"/>
                <a:gd name="T72" fmla="*/ 357 w 410"/>
                <a:gd name="T73" fmla="*/ 339 h 371"/>
                <a:gd name="T74" fmla="*/ 336 w 410"/>
                <a:gd name="T75" fmla="*/ 310 h 371"/>
                <a:gd name="T76" fmla="*/ 410 w 410"/>
                <a:gd name="T77" fmla="*/ 291 h 371"/>
                <a:gd name="T78" fmla="*/ 374 w 410"/>
                <a:gd name="T79" fmla="*/ 371 h 371"/>
                <a:gd name="T80" fmla="*/ 256 w 410"/>
                <a:gd name="T81" fmla="*/ 229 h 371"/>
                <a:gd name="T82" fmla="*/ 261 w 410"/>
                <a:gd name="T83" fmla="*/ 231 h 371"/>
                <a:gd name="T84" fmla="*/ 210 w 410"/>
                <a:gd name="T85" fmla="*/ 287 h 371"/>
                <a:gd name="T86" fmla="*/ 204 w 410"/>
                <a:gd name="T87" fmla="*/ 270 h 371"/>
                <a:gd name="T88" fmla="*/ 223 w 410"/>
                <a:gd name="T89" fmla="*/ 237 h 371"/>
                <a:gd name="T90" fmla="*/ 177 w 410"/>
                <a:gd name="T91" fmla="*/ 222 h 371"/>
                <a:gd name="T92" fmla="*/ 177 w 410"/>
                <a:gd name="T93" fmla="*/ 262 h 371"/>
                <a:gd name="T94" fmla="*/ 170 w 410"/>
                <a:gd name="T95" fmla="*/ 297 h 371"/>
                <a:gd name="T96" fmla="*/ 183 w 410"/>
                <a:gd name="T97" fmla="*/ 297 h 371"/>
                <a:gd name="T98" fmla="*/ 198 w 410"/>
                <a:gd name="T99" fmla="*/ 302 h 371"/>
                <a:gd name="T100" fmla="*/ 326 w 410"/>
                <a:gd name="T101" fmla="*/ 285 h 371"/>
                <a:gd name="T102" fmla="*/ 275 w 410"/>
                <a:gd name="T103" fmla="*/ 214 h 371"/>
                <a:gd name="T104" fmla="*/ 261 w 410"/>
                <a:gd name="T105" fmla="*/ 180 h 371"/>
                <a:gd name="T106" fmla="*/ 229 w 410"/>
                <a:gd name="T107" fmla="*/ 233 h 371"/>
                <a:gd name="T108" fmla="*/ 227 w 410"/>
                <a:gd name="T109" fmla="*/ 256 h 371"/>
                <a:gd name="T110" fmla="*/ 225 w 410"/>
                <a:gd name="T111" fmla="*/ 279 h 371"/>
                <a:gd name="T112" fmla="*/ 200 w 410"/>
                <a:gd name="T113" fmla="*/ 310 h 371"/>
                <a:gd name="T114" fmla="*/ 223 w 410"/>
                <a:gd name="T115" fmla="*/ 327 h 371"/>
                <a:gd name="T116" fmla="*/ 235 w 410"/>
                <a:gd name="T117" fmla="*/ 310 h 371"/>
                <a:gd name="T118" fmla="*/ 277 w 410"/>
                <a:gd name="T119" fmla="*/ 285 h 371"/>
                <a:gd name="T120" fmla="*/ 246 w 410"/>
                <a:gd name="T121" fmla="*/ 274 h 371"/>
                <a:gd name="T122" fmla="*/ 250 w 410"/>
                <a:gd name="T123" fmla="*/ 245 h 371"/>
                <a:gd name="T124" fmla="*/ 263 w 410"/>
                <a:gd name="T125" fmla="*/ 22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371">
                  <a:moveTo>
                    <a:pt x="172" y="76"/>
                  </a:moveTo>
                  <a:lnTo>
                    <a:pt x="172" y="76"/>
                  </a:lnTo>
                  <a:lnTo>
                    <a:pt x="170" y="78"/>
                  </a:lnTo>
                  <a:lnTo>
                    <a:pt x="168" y="80"/>
                  </a:lnTo>
                  <a:lnTo>
                    <a:pt x="166" y="82"/>
                  </a:lnTo>
                  <a:lnTo>
                    <a:pt x="168" y="84"/>
                  </a:lnTo>
                  <a:lnTo>
                    <a:pt x="170" y="84"/>
                  </a:lnTo>
                  <a:lnTo>
                    <a:pt x="172" y="82"/>
                  </a:lnTo>
                  <a:lnTo>
                    <a:pt x="174" y="82"/>
                  </a:lnTo>
                  <a:lnTo>
                    <a:pt x="176" y="82"/>
                  </a:lnTo>
                  <a:lnTo>
                    <a:pt x="174" y="80"/>
                  </a:lnTo>
                  <a:lnTo>
                    <a:pt x="174" y="78"/>
                  </a:lnTo>
                  <a:lnTo>
                    <a:pt x="172" y="76"/>
                  </a:lnTo>
                  <a:close/>
                  <a:moveTo>
                    <a:pt x="172" y="216"/>
                  </a:moveTo>
                  <a:lnTo>
                    <a:pt x="172" y="218"/>
                  </a:lnTo>
                  <a:lnTo>
                    <a:pt x="172" y="218"/>
                  </a:lnTo>
                  <a:lnTo>
                    <a:pt x="176" y="216"/>
                  </a:lnTo>
                  <a:lnTo>
                    <a:pt x="177" y="214"/>
                  </a:lnTo>
                  <a:lnTo>
                    <a:pt x="177" y="212"/>
                  </a:lnTo>
                  <a:lnTo>
                    <a:pt x="176" y="212"/>
                  </a:lnTo>
                  <a:lnTo>
                    <a:pt x="174" y="214"/>
                  </a:lnTo>
                  <a:lnTo>
                    <a:pt x="172" y="216"/>
                  </a:lnTo>
                  <a:close/>
                  <a:moveTo>
                    <a:pt x="174" y="187"/>
                  </a:moveTo>
                  <a:lnTo>
                    <a:pt x="179" y="185"/>
                  </a:lnTo>
                  <a:lnTo>
                    <a:pt x="183" y="184"/>
                  </a:lnTo>
                  <a:lnTo>
                    <a:pt x="187" y="184"/>
                  </a:lnTo>
                  <a:lnTo>
                    <a:pt x="191" y="185"/>
                  </a:lnTo>
                  <a:lnTo>
                    <a:pt x="195" y="184"/>
                  </a:lnTo>
                  <a:lnTo>
                    <a:pt x="198" y="182"/>
                  </a:lnTo>
                  <a:lnTo>
                    <a:pt x="204" y="180"/>
                  </a:lnTo>
                  <a:lnTo>
                    <a:pt x="208" y="182"/>
                  </a:lnTo>
                  <a:lnTo>
                    <a:pt x="212" y="184"/>
                  </a:lnTo>
                  <a:lnTo>
                    <a:pt x="212" y="187"/>
                  </a:lnTo>
                  <a:lnTo>
                    <a:pt x="214" y="189"/>
                  </a:lnTo>
                  <a:lnTo>
                    <a:pt x="214" y="191"/>
                  </a:lnTo>
                  <a:lnTo>
                    <a:pt x="216" y="189"/>
                  </a:lnTo>
                  <a:lnTo>
                    <a:pt x="216" y="189"/>
                  </a:lnTo>
                  <a:lnTo>
                    <a:pt x="216" y="187"/>
                  </a:lnTo>
                  <a:lnTo>
                    <a:pt x="216" y="187"/>
                  </a:lnTo>
                  <a:lnTo>
                    <a:pt x="217" y="187"/>
                  </a:lnTo>
                  <a:lnTo>
                    <a:pt x="219" y="191"/>
                  </a:lnTo>
                  <a:lnTo>
                    <a:pt x="221" y="191"/>
                  </a:lnTo>
                  <a:lnTo>
                    <a:pt x="221" y="191"/>
                  </a:lnTo>
                  <a:lnTo>
                    <a:pt x="223" y="189"/>
                  </a:lnTo>
                  <a:lnTo>
                    <a:pt x="223" y="189"/>
                  </a:lnTo>
                  <a:lnTo>
                    <a:pt x="223" y="187"/>
                  </a:lnTo>
                  <a:lnTo>
                    <a:pt x="223" y="185"/>
                  </a:lnTo>
                  <a:lnTo>
                    <a:pt x="223" y="184"/>
                  </a:lnTo>
                  <a:lnTo>
                    <a:pt x="223" y="184"/>
                  </a:lnTo>
                  <a:lnTo>
                    <a:pt x="223" y="184"/>
                  </a:lnTo>
                  <a:lnTo>
                    <a:pt x="223" y="184"/>
                  </a:lnTo>
                  <a:lnTo>
                    <a:pt x="223" y="182"/>
                  </a:lnTo>
                  <a:lnTo>
                    <a:pt x="223" y="182"/>
                  </a:lnTo>
                  <a:lnTo>
                    <a:pt x="221" y="182"/>
                  </a:lnTo>
                  <a:lnTo>
                    <a:pt x="221" y="182"/>
                  </a:lnTo>
                  <a:lnTo>
                    <a:pt x="219" y="182"/>
                  </a:lnTo>
                  <a:lnTo>
                    <a:pt x="219" y="178"/>
                  </a:lnTo>
                  <a:lnTo>
                    <a:pt x="217" y="178"/>
                  </a:lnTo>
                  <a:lnTo>
                    <a:pt x="214" y="172"/>
                  </a:lnTo>
                  <a:lnTo>
                    <a:pt x="212" y="170"/>
                  </a:lnTo>
                  <a:lnTo>
                    <a:pt x="216" y="170"/>
                  </a:lnTo>
                  <a:lnTo>
                    <a:pt x="217" y="172"/>
                  </a:lnTo>
                  <a:lnTo>
                    <a:pt x="221" y="178"/>
                  </a:lnTo>
                  <a:lnTo>
                    <a:pt x="231" y="184"/>
                  </a:lnTo>
                  <a:lnTo>
                    <a:pt x="233" y="185"/>
                  </a:lnTo>
                  <a:lnTo>
                    <a:pt x="233" y="184"/>
                  </a:lnTo>
                  <a:lnTo>
                    <a:pt x="235" y="182"/>
                  </a:lnTo>
                  <a:lnTo>
                    <a:pt x="235" y="180"/>
                  </a:lnTo>
                  <a:lnTo>
                    <a:pt x="236" y="180"/>
                  </a:lnTo>
                  <a:lnTo>
                    <a:pt x="238" y="180"/>
                  </a:lnTo>
                  <a:lnTo>
                    <a:pt x="240" y="178"/>
                  </a:lnTo>
                  <a:lnTo>
                    <a:pt x="238" y="172"/>
                  </a:lnTo>
                  <a:lnTo>
                    <a:pt x="238" y="166"/>
                  </a:lnTo>
                  <a:lnTo>
                    <a:pt x="238" y="164"/>
                  </a:lnTo>
                  <a:lnTo>
                    <a:pt x="240" y="161"/>
                  </a:lnTo>
                  <a:lnTo>
                    <a:pt x="240" y="159"/>
                  </a:lnTo>
                  <a:lnTo>
                    <a:pt x="240" y="157"/>
                  </a:lnTo>
                  <a:lnTo>
                    <a:pt x="238" y="149"/>
                  </a:lnTo>
                  <a:lnTo>
                    <a:pt x="236" y="145"/>
                  </a:lnTo>
                  <a:lnTo>
                    <a:pt x="233" y="139"/>
                  </a:lnTo>
                  <a:lnTo>
                    <a:pt x="227" y="138"/>
                  </a:lnTo>
                  <a:lnTo>
                    <a:pt x="225" y="139"/>
                  </a:lnTo>
                  <a:lnTo>
                    <a:pt x="225" y="141"/>
                  </a:lnTo>
                  <a:lnTo>
                    <a:pt x="233" y="149"/>
                  </a:lnTo>
                  <a:lnTo>
                    <a:pt x="229" y="149"/>
                  </a:lnTo>
                  <a:lnTo>
                    <a:pt x="225" y="149"/>
                  </a:lnTo>
                  <a:lnTo>
                    <a:pt x="219" y="149"/>
                  </a:lnTo>
                  <a:lnTo>
                    <a:pt x="217" y="147"/>
                  </a:lnTo>
                  <a:lnTo>
                    <a:pt x="217" y="149"/>
                  </a:lnTo>
                  <a:lnTo>
                    <a:pt x="217" y="149"/>
                  </a:lnTo>
                  <a:lnTo>
                    <a:pt x="216" y="149"/>
                  </a:lnTo>
                  <a:lnTo>
                    <a:pt x="216" y="151"/>
                  </a:lnTo>
                  <a:lnTo>
                    <a:pt x="214" y="149"/>
                  </a:lnTo>
                  <a:lnTo>
                    <a:pt x="212" y="147"/>
                  </a:lnTo>
                  <a:lnTo>
                    <a:pt x="212" y="145"/>
                  </a:lnTo>
                  <a:lnTo>
                    <a:pt x="212" y="143"/>
                  </a:lnTo>
                  <a:lnTo>
                    <a:pt x="212" y="139"/>
                  </a:lnTo>
                  <a:lnTo>
                    <a:pt x="212" y="136"/>
                  </a:lnTo>
                  <a:lnTo>
                    <a:pt x="210" y="134"/>
                  </a:lnTo>
                  <a:lnTo>
                    <a:pt x="208" y="134"/>
                  </a:lnTo>
                  <a:lnTo>
                    <a:pt x="206" y="132"/>
                  </a:lnTo>
                  <a:lnTo>
                    <a:pt x="204" y="132"/>
                  </a:lnTo>
                  <a:lnTo>
                    <a:pt x="198" y="130"/>
                  </a:lnTo>
                  <a:lnTo>
                    <a:pt x="198" y="130"/>
                  </a:lnTo>
                  <a:lnTo>
                    <a:pt x="200" y="130"/>
                  </a:lnTo>
                  <a:lnTo>
                    <a:pt x="202" y="128"/>
                  </a:lnTo>
                  <a:lnTo>
                    <a:pt x="206" y="128"/>
                  </a:lnTo>
                  <a:lnTo>
                    <a:pt x="206" y="128"/>
                  </a:lnTo>
                  <a:lnTo>
                    <a:pt x="208" y="126"/>
                  </a:lnTo>
                  <a:lnTo>
                    <a:pt x="208" y="126"/>
                  </a:lnTo>
                  <a:lnTo>
                    <a:pt x="210" y="124"/>
                  </a:lnTo>
                  <a:lnTo>
                    <a:pt x="212" y="124"/>
                  </a:lnTo>
                  <a:lnTo>
                    <a:pt x="212" y="122"/>
                  </a:lnTo>
                  <a:lnTo>
                    <a:pt x="212" y="122"/>
                  </a:lnTo>
                  <a:lnTo>
                    <a:pt x="210" y="120"/>
                  </a:lnTo>
                  <a:lnTo>
                    <a:pt x="210" y="120"/>
                  </a:lnTo>
                  <a:lnTo>
                    <a:pt x="208" y="120"/>
                  </a:lnTo>
                  <a:lnTo>
                    <a:pt x="200" y="120"/>
                  </a:lnTo>
                  <a:lnTo>
                    <a:pt x="198" y="118"/>
                  </a:lnTo>
                  <a:lnTo>
                    <a:pt x="195" y="118"/>
                  </a:lnTo>
                  <a:lnTo>
                    <a:pt x="189" y="109"/>
                  </a:lnTo>
                  <a:lnTo>
                    <a:pt x="187" y="103"/>
                  </a:lnTo>
                  <a:lnTo>
                    <a:pt x="185" y="101"/>
                  </a:lnTo>
                  <a:lnTo>
                    <a:pt x="183" y="101"/>
                  </a:lnTo>
                  <a:lnTo>
                    <a:pt x="177" y="101"/>
                  </a:lnTo>
                  <a:lnTo>
                    <a:pt x="176" y="101"/>
                  </a:lnTo>
                  <a:lnTo>
                    <a:pt x="172" y="101"/>
                  </a:lnTo>
                  <a:lnTo>
                    <a:pt x="172" y="99"/>
                  </a:lnTo>
                  <a:lnTo>
                    <a:pt x="170" y="97"/>
                  </a:lnTo>
                  <a:lnTo>
                    <a:pt x="170" y="95"/>
                  </a:lnTo>
                  <a:lnTo>
                    <a:pt x="168" y="95"/>
                  </a:lnTo>
                  <a:lnTo>
                    <a:pt x="164" y="93"/>
                  </a:lnTo>
                  <a:lnTo>
                    <a:pt x="162" y="93"/>
                  </a:lnTo>
                  <a:lnTo>
                    <a:pt x="160" y="92"/>
                  </a:lnTo>
                  <a:lnTo>
                    <a:pt x="160" y="90"/>
                  </a:lnTo>
                  <a:lnTo>
                    <a:pt x="156" y="86"/>
                  </a:lnTo>
                  <a:lnTo>
                    <a:pt x="156" y="84"/>
                  </a:lnTo>
                  <a:lnTo>
                    <a:pt x="156" y="82"/>
                  </a:lnTo>
                  <a:lnTo>
                    <a:pt x="158" y="80"/>
                  </a:lnTo>
                  <a:lnTo>
                    <a:pt x="160" y="80"/>
                  </a:lnTo>
                  <a:lnTo>
                    <a:pt x="162" y="80"/>
                  </a:lnTo>
                  <a:lnTo>
                    <a:pt x="164" y="78"/>
                  </a:lnTo>
                  <a:lnTo>
                    <a:pt x="164" y="78"/>
                  </a:lnTo>
                  <a:lnTo>
                    <a:pt x="164" y="78"/>
                  </a:lnTo>
                  <a:lnTo>
                    <a:pt x="166" y="74"/>
                  </a:lnTo>
                  <a:lnTo>
                    <a:pt x="168" y="72"/>
                  </a:lnTo>
                  <a:lnTo>
                    <a:pt x="168" y="69"/>
                  </a:lnTo>
                  <a:lnTo>
                    <a:pt x="166" y="67"/>
                  </a:lnTo>
                  <a:lnTo>
                    <a:pt x="164" y="65"/>
                  </a:lnTo>
                  <a:lnTo>
                    <a:pt x="164" y="65"/>
                  </a:lnTo>
                  <a:lnTo>
                    <a:pt x="162" y="63"/>
                  </a:lnTo>
                  <a:lnTo>
                    <a:pt x="162" y="61"/>
                  </a:lnTo>
                  <a:lnTo>
                    <a:pt x="164" y="61"/>
                  </a:lnTo>
                  <a:lnTo>
                    <a:pt x="166" y="61"/>
                  </a:lnTo>
                  <a:lnTo>
                    <a:pt x="166" y="59"/>
                  </a:lnTo>
                  <a:lnTo>
                    <a:pt x="166" y="57"/>
                  </a:lnTo>
                  <a:lnTo>
                    <a:pt x="168" y="59"/>
                  </a:lnTo>
                  <a:lnTo>
                    <a:pt x="170" y="59"/>
                  </a:lnTo>
                  <a:lnTo>
                    <a:pt x="172" y="61"/>
                  </a:lnTo>
                  <a:lnTo>
                    <a:pt x="172" y="63"/>
                  </a:lnTo>
                  <a:lnTo>
                    <a:pt x="172" y="63"/>
                  </a:lnTo>
                  <a:lnTo>
                    <a:pt x="172" y="63"/>
                  </a:lnTo>
                  <a:lnTo>
                    <a:pt x="174" y="63"/>
                  </a:lnTo>
                  <a:lnTo>
                    <a:pt x="176" y="65"/>
                  </a:lnTo>
                  <a:lnTo>
                    <a:pt x="176" y="67"/>
                  </a:lnTo>
                  <a:lnTo>
                    <a:pt x="176" y="67"/>
                  </a:lnTo>
                  <a:lnTo>
                    <a:pt x="177" y="69"/>
                  </a:lnTo>
                  <a:lnTo>
                    <a:pt x="177" y="65"/>
                  </a:lnTo>
                  <a:lnTo>
                    <a:pt x="177" y="63"/>
                  </a:lnTo>
                  <a:lnTo>
                    <a:pt x="177" y="59"/>
                  </a:lnTo>
                  <a:lnTo>
                    <a:pt x="176" y="59"/>
                  </a:lnTo>
                  <a:lnTo>
                    <a:pt x="170" y="57"/>
                  </a:lnTo>
                  <a:lnTo>
                    <a:pt x="168" y="57"/>
                  </a:lnTo>
                  <a:lnTo>
                    <a:pt x="168" y="53"/>
                  </a:lnTo>
                  <a:lnTo>
                    <a:pt x="172" y="46"/>
                  </a:lnTo>
                  <a:lnTo>
                    <a:pt x="174" y="44"/>
                  </a:lnTo>
                  <a:lnTo>
                    <a:pt x="174" y="44"/>
                  </a:lnTo>
                  <a:lnTo>
                    <a:pt x="174" y="44"/>
                  </a:lnTo>
                  <a:lnTo>
                    <a:pt x="168" y="38"/>
                  </a:lnTo>
                  <a:lnTo>
                    <a:pt x="158" y="28"/>
                  </a:lnTo>
                  <a:lnTo>
                    <a:pt x="155" y="28"/>
                  </a:lnTo>
                  <a:lnTo>
                    <a:pt x="153" y="26"/>
                  </a:lnTo>
                  <a:lnTo>
                    <a:pt x="151" y="26"/>
                  </a:lnTo>
                  <a:lnTo>
                    <a:pt x="149" y="26"/>
                  </a:lnTo>
                  <a:lnTo>
                    <a:pt x="143" y="26"/>
                  </a:lnTo>
                  <a:lnTo>
                    <a:pt x="139" y="26"/>
                  </a:lnTo>
                  <a:lnTo>
                    <a:pt x="111" y="15"/>
                  </a:lnTo>
                  <a:lnTo>
                    <a:pt x="107" y="15"/>
                  </a:lnTo>
                  <a:lnTo>
                    <a:pt x="94" y="15"/>
                  </a:lnTo>
                  <a:lnTo>
                    <a:pt x="86" y="13"/>
                  </a:lnTo>
                  <a:lnTo>
                    <a:pt x="78" y="17"/>
                  </a:lnTo>
                  <a:lnTo>
                    <a:pt x="76" y="19"/>
                  </a:lnTo>
                  <a:lnTo>
                    <a:pt x="75" y="19"/>
                  </a:lnTo>
                  <a:lnTo>
                    <a:pt x="73" y="19"/>
                  </a:lnTo>
                  <a:lnTo>
                    <a:pt x="71" y="19"/>
                  </a:lnTo>
                  <a:lnTo>
                    <a:pt x="67" y="15"/>
                  </a:lnTo>
                  <a:lnTo>
                    <a:pt x="57" y="7"/>
                  </a:lnTo>
                  <a:lnTo>
                    <a:pt x="48" y="2"/>
                  </a:lnTo>
                  <a:lnTo>
                    <a:pt x="46" y="2"/>
                  </a:lnTo>
                  <a:lnTo>
                    <a:pt x="44" y="0"/>
                  </a:lnTo>
                  <a:lnTo>
                    <a:pt x="42" y="0"/>
                  </a:lnTo>
                  <a:lnTo>
                    <a:pt x="40" y="0"/>
                  </a:lnTo>
                  <a:lnTo>
                    <a:pt x="35" y="2"/>
                  </a:lnTo>
                  <a:lnTo>
                    <a:pt x="31" y="3"/>
                  </a:lnTo>
                  <a:lnTo>
                    <a:pt x="25" y="5"/>
                  </a:lnTo>
                  <a:lnTo>
                    <a:pt x="25" y="5"/>
                  </a:lnTo>
                  <a:lnTo>
                    <a:pt x="25" y="7"/>
                  </a:lnTo>
                  <a:lnTo>
                    <a:pt x="25" y="9"/>
                  </a:lnTo>
                  <a:lnTo>
                    <a:pt x="25" y="13"/>
                  </a:lnTo>
                  <a:lnTo>
                    <a:pt x="25" y="15"/>
                  </a:lnTo>
                  <a:lnTo>
                    <a:pt x="23" y="17"/>
                  </a:lnTo>
                  <a:lnTo>
                    <a:pt x="23" y="19"/>
                  </a:lnTo>
                  <a:lnTo>
                    <a:pt x="21" y="23"/>
                  </a:lnTo>
                  <a:lnTo>
                    <a:pt x="21" y="25"/>
                  </a:lnTo>
                  <a:lnTo>
                    <a:pt x="23" y="25"/>
                  </a:lnTo>
                  <a:lnTo>
                    <a:pt x="23" y="25"/>
                  </a:lnTo>
                  <a:lnTo>
                    <a:pt x="23" y="26"/>
                  </a:lnTo>
                  <a:lnTo>
                    <a:pt x="25" y="30"/>
                  </a:lnTo>
                  <a:lnTo>
                    <a:pt x="25" y="32"/>
                  </a:lnTo>
                  <a:lnTo>
                    <a:pt x="23" y="38"/>
                  </a:lnTo>
                  <a:lnTo>
                    <a:pt x="23" y="42"/>
                  </a:lnTo>
                  <a:lnTo>
                    <a:pt x="21" y="42"/>
                  </a:lnTo>
                  <a:lnTo>
                    <a:pt x="21" y="42"/>
                  </a:lnTo>
                  <a:lnTo>
                    <a:pt x="19" y="44"/>
                  </a:lnTo>
                  <a:lnTo>
                    <a:pt x="19" y="44"/>
                  </a:lnTo>
                  <a:lnTo>
                    <a:pt x="19" y="46"/>
                  </a:lnTo>
                  <a:lnTo>
                    <a:pt x="17" y="46"/>
                  </a:lnTo>
                  <a:lnTo>
                    <a:pt x="15" y="46"/>
                  </a:lnTo>
                  <a:lnTo>
                    <a:pt x="15" y="48"/>
                  </a:lnTo>
                  <a:lnTo>
                    <a:pt x="14" y="48"/>
                  </a:lnTo>
                  <a:lnTo>
                    <a:pt x="12" y="49"/>
                  </a:lnTo>
                  <a:lnTo>
                    <a:pt x="10" y="55"/>
                  </a:lnTo>
                  <a:lnTo>
                    <a:pt x="8" y="57"/>
                  </a:lnTo>
                  <a:lnTo>
                    <a:pt x="4" y="59"/>
                  </a:lnTo>
                  <a:lnTo>
                    <a:pt x="2" y="61"/>
                  </a:lnTo>
                  <a:lnTo>
                    <a:pt x="2" y="65"/>
                  </a:lnTo>
                  <a:lnTo>
                    <a:pt x="2" y="67"/>
                  </a:lnTo>
                  <a:lnTo>
                    <a:pt x="0" y="69"/>
                  </a:lnTo>
                  <a:lnTo>
                    <a:pt x="0" y="70"/>
                  </a:lnTo>
                  <a:lnTo>
                    <a:pt x="0" y="70"/>
                  </a:lnTo>
                  <a:lnTo>
                    <a:pt x="0" y="74"/>
                  </a:lnTo>
                  <a:lnTo>
                    <a:pt x="4" y="80"/>
                  </a:lnTo>
                  <a:lnTo>
                    <a:pt x="29" y="101"/>
                  </a:lnTo>
                  <a:lnTo>
                    <a:pt x="35" y="109"/>
                  </a:lnTo>
                  <a:lnTo>
                    <a:pt x="36" y="111"/>
                  </a:lnTo>
                  <a:lnTo>
                    <a:pt x="38" y="111"/>
                  </a:lnTo>
                  <a:lnTo>
                    <a:pt x="44" y="111"/>
                  </a:lnTo>
                  <a:lnTo>
                    <a:pt x="46" y="113"/>
                  </a:lnTo>
                  <a:lnTo>
                    <a:pt x="46" y="115"/>
                  </a:lnTo>
                  <a:lnTo>
                    <a:pt x="46" y="116"/>
                  </a:lnTo>
                  <a:lnTo>
                    <a:pt x="46" y="118"/>
                  </a:lnTo>
                  <a:lnTo>
                    <a:pt x="44" y="120"/>
                  </a:lnTo>
                  <a:lnTo>
                    <a:pt x="46" y="122"/>
                  </a:lnTo>
                  <a:lnTo>
                    <a:pt x="48" y="122"/>
                  </a:lnTo>
                  <a:lnTo>
                    <a:pt x="50" y="120"/>
                  </a:lnTo>
                  <a:lnTo>
                    <a:pt x="50" y="120"/>
                  </a:lnTo>
                  <a:lnTo>
                    <a:pt x="52" y="122"/>
                  </a:lnTo>
                  <a:lnTo>
                    <a:pt x="54" y="124"/>
                  </a:lnTo>
                  <a:lnTo>
                    <a:pt x="55" y="124"/>
                  </a:lnTo>
                  <a:lnTo>
                    <a:pt x="55" y="126"/>
                  </a:lnTo>
                  <a:lnTo>
                    <a:pt x="55" y="126"/>
                  </a:lnTo>
                  <a:lnTo>
                    <a:pt x="57" y="128"/>
                  </a:lnTo>
                  <a:lnTo>
                    <a:pt x="57" y="130"/>
                  </a:lnTo>
                  <a:lnTo>
                    <a:pt x="67" y="134"/>
                  </a:lnTo>
                  <a:lnTo>
                    <a:pt x="80" y="136"/>
                  </a:lnTo>
                  <a:lnTo>
                    <a:pt x="86" y="138"/>
                  </a:lnTo>
                  <a:lnTo>
                    <a:pt x="90" y="143"/>
                  </a:lnTo>
                  <a:lnTo>
                    <a:pt x="88" y="153"/>
                  </a:lnTo>
                  <a:lnTo>
                    <a:pt x="84" y="161"/>
                  </a:lnTo>
                  <a:lnTo>
                    <a:pt x="80" y="162"/>
                  </a:lnTo>
                  <a:lnTo>
                    <a:pt x="82" y="162"/>
                  </a:lnTo>
                  <a:lnTo>
                    <a:pt x="82" y="161"/>
                  </a:lnTo>
                  <a:lnTo>
                    <a:pt x="82" y="161"/>
                  </a:lnTo>
                  <a:lnTo>
                    <a:pt x="80" y="161"/>
                  </a:lnTo>
                  <a:lnTo>
                    <a:pt x="78" y="161"/>
                  </a:lnTo>
                  <a:lnTo>
                    <a:pt x="78" y="162"/>
                  </a:lnTo>
                  <a:lnTo>
                    <a:pt x="78" y="162"/>
                  </a:lnTo>
                  <a:lnTo>
                    <a:pt x="78" y="166"/>
                  </a:lnTo>
                  <a:lnTo>
                    <a:pt x="78" y="176"/>
                  </a:lnTo>
                  <a:lnTo>
                    <a:pt x="78" y="180"/>
                  </a:lnTo>
                  <a:lnTo>
                    <a:pt x="76" y="185"/>
                  </a:lnTo>
                  <a:lnTo>
                    <a:pt x="75" y="193"/>
                  </a:lnTo>
                  <a:lnTo>
                    <a:pt x="73" y="203"/>
                  </a:lnTo>
                  <a:lnTo>
                    <a:pt x="73" y="206"/>
                  </a:lnTo>
                  <a:lnTo>
                    <a:pt x="73" y="210"/>
                  </a:lnTo>
                  <a:lnTo>
                    <a:pt x="73" y="212"/>
                  </a:lnTo>
                  <a:lnTo>
                    <a:pt x="73" y="212"/>
                  </a:lnTo>
                  <a:lnTo>
                    <a:pt x="75" y="210"/>
                  </a:lnTo>
                  <a:lnTo>
                    <a:pt x="75" y="212"/>
                  </a:lnTo>
                  <a:lnTo>
                    <a:pt x="75" y="212"/>
                  </a:lnTo>
                  <a:lnTo>
                    <a:pt x="80" y="222"/>
                  </a:lnTo>
                  <a:lnTo>
                    <a:pt x="82" y="222"/>
                  </a:lnTo>
                  <a:lnTo>
                    <a:pt x="90" y="226"/>
                  </a:lnTo>
                  <a:lnTo>
                    <a:pt x="92" y="226"/>
                  </a:lnTo>
                  <a:lnTo>
                    <a:pt x="94" y="226"/>
                  </a:lnTo>
                  <a:lnTo>
                    <a:pt x="95" y="229"/>
                  </a:lnTo>
                  <a:lnTo>
                    <a:pt x="99" y="231"/>
                  </a:lnTo>
                  <a:lnTo>
                    <a:pt x="99" y="231"/>
                  </a:lnTo>
                  <a:lnTo>
                    <a:pt x="101" y="231"/>
                  </a:lnTo>
                  <a:lnTo>
                    <a:pt x="101" y="231"/>
                  </a:lnTo>
                  <a:lnTo>
                    <a:pt x="103" y="231"/>
                  </a:lnTo>
                  <a:lnTo>
                    <a:pt x="103" y="229"/>
                  </a:lnTo>
                  <a:lnTo>
                    <a:pt x="103" y="229"/>
                  </a:lnTo>
                  <a:lnTo>
                    <a:pt x="107" y="229"/>
                  </a:lnTo>
                  <a:lnTo>
                    <a:pt x="109" y="229"/>
                  </a:lnTo>
                  <a:lnTo>
                    <a:pt x="111" y="229"/>
                  </a:lnTo>
                  <a:lnTo>
                    <a:pt x="113" y="229"/>
                  </a:lnTo>
                  <a:lnTo>
                    <a:pt x="115" y="229"/>
                  </a:lnTo>
                  <a:lnTo>
                    <a:pt x="118" y="233"/>
                  </a:lnTo>
                  <a:lnTo>
                    <a:pt x="120" y="233"/>
                  </a:lnTo>
                  <a:lnTo>
                    <a:pt x="132" y="233"/>
                  </a:lnTo>
                  <a:lnTo>
                    <a:pt x="134" y="233"/>
                  </a:lnTo>
                  <a:lnTo>
                    <a:pt x="139" y="233"/>
                  </a:lnTo>
                  <a:lnTo>
                    <a:pt x="143" y="233"/>
                  </a:lnTo>
                  <a:lnTo>
                    <a:pt x="143" y="231"/>
                  </a:lnTo>
                  <a:lnTo>
                    <a:pt x="147" y="229"/>
                  </a:lnTo>
                  <a:lnTo>
                    <a:pt x="149" y="229"/>
                  </a:lnTo>
                  <a:lnTo>
                    <a:pt x="149" y="228"/>
                  </a:lnTo>
                  <a:lnTo>
                    <a:pt x="147" y="228"/>
                  </a:lnTo>
                  <a:lnTo>
                    <a:pt x="145" y="228"/>
                  </a:lnTo>
                  <a:lnTo>
                    <a:pt x="143" y="224"/>
                  </a:lnTo>
                  <a:lnTo>
                    <a:pt x="139" y="222"/>
                  </a:lnTo>
                  <a:lnTo>
                    <a:pt x="137" y="216"/>
                  </a:lnTo>
                  <a:lnTo>
                    <a:pt x="137" y="212"/>
                  </a:lnTo>
                  <a:lnTo>
                    <a:pt x="139" y="206"/>
                  </a:lnTo>
                  <a:lnTo>
                    <a:pt x="141" y="203"/>
                  </a:lnTo>
                  <a:lnTo>
                    <a:pt x="143" y="197"/>
                  </a:lnTo>
                  <a:lnTo>
                    <a:pt x="145" y="195"/>
                  </a:lnTo>
                  <a:lnTo>
                    <a:pt x="147" y="195"/>
                  </a:lnTo>
                  <a:lnTo>
                    <a:pt x="151" y="193"/>
                  </a:lnTo>
                  <a:lnTo>
                    <a:pt x="153" y="193"/>
                  </a:lnTo>
                  <a:lnTo>
                    <a:pt x="155" y="191"/>
                  </a:lnTo>
                  <a:lnTo>
                    <a:pt x="156" y="191"/>
                  </a:lnTo>
                  <a:lnTo>
                    <a:pt x="158" y="191"/>
                  </a:lnTo>
                  <a:lnTo>
                    <a:pt x="160" y="189"/>
                  </a:lnTo>
                  <a:lnTo>
                    <a:pt x="160" y="189"/>
                  </a:lnTo>
                  <a:lnTo>
                    <a:pt x="162" y="189"/>
                  </a:lnTo>
                  <a:lnTo>
                    <a:pt x="170" y="187"/>
                  </a:lnTo>
                  <a:lnTo>
                    <a:pt x="174" y="187"/>
                  </a:lnTo>
                  <a:close/>
                  <a:moveTo>
                    <a:pt x="219" y="197"/>
                  </a:moveTo>
                  <a:lnTo>
                    <a:pt x="219" y="195"/>
                  </a:lnTo>
                  <a:lnTo>
                    <a:pt x="219" y="195"/>
                  </a:lnTo>
                  <a:lnTo>
                    <a:pt x="217" y="195"/>
                  </a:lnTo>
                  <a:lnTo>
                    <a:pt x="216" y="195"/>
                  </a:lnTo>
                  <a:lnTo>
                    <a:pt x="216" y="197"/>
                  </a:lnTo>
                  <a:lnTo>
                    <a:pt x="214" y="199"/>
                  </a:lnTo>
                  <a:lnTo>
                    <a:pt x="216" y="199"/>
                  </a:lnTo>
                  <a:lnTo>
                    <a:pt x="216" y="199"/>
                  </a:lnTo>
                  <a:lnTo>
                    <a:pt x="216" y="199"/>
                  </a:lnTo>
                  <a:lnTo>
                    <a:pt x="217" y="199"/>
                  </a:lnTo>
                  <a:lnTo>
                    <a:pt x="217" y="199"/>
                  </a:lnTo>
                  <a:lnTo>
                    <a:pt x="217" y="199"/>
                  </a:lnTo>
                  <a:lnTo>
                    <a:pt x="217" y="199"/>
                  </a:lnTo>
                  <a:lnTo>
                    <a:pt x="219" y="201"/>
                  </a:lnTo>
                  <a:lnTo>
                    <a:pt x="219" y="201"/>
                  </a:lnTo>
                  <a:lnTo>
                    <a:pt x="219" y="199"/>
                  </a:lnTo>
                  <a:lnTo>
                    <a:pt x="219" y="199"/>
                  </a:lnTo>
                  <a:lnTo>
                    <a:pt x="219" y="199"/>
                  </a:lnTo>
                  <a:lnTo>
                    <a:pt x="219" y="199"/>
                  </a:lnTo>
                  <a:lnTo>
                    <a:pt x="219" y="197"/>
                  </a:lnTo>
                  <a:lnTo>
                    <a:pt x="219" y="197"/>
                  </a:lnTo>
                  <a:lnTo>
                    <a:pt x="219" y="197"/>
                  </a:lnTo>
                  <a:close/>
                  <a:moveTo>
                    <a:pt x="257" y="86"/>
                  </a:moveTo>
                  <a:lnTo>
                    <a:pt x="259" y="88"/>
                  </a:lnTo>
                  <a:lnTo>
                    <a:pt x="261" y="90"/>
                  </a:lnTo>
                  <a:lnTo>
                    <a:pt x="265" y="90"/>
                  </a:lnTo>
                  <a:lnTo>
                    <a:pt x="265" y="90"/>
                  </a:lnTo>
                  <a:lnTo>
                    <a:pt x="267" y="88"/>
                  </a:lnTo>
                  <a:lnTo>
                    <a:pt x="269" y="88"/>
                  </a:lnTo>
                  <a:lnTo>
                    <a:pt x="271" y="86"/>
                  </a:lnTo>
                  <a:lnTo>
                    <a:pt x="271" y="84"/>
                  </a:lnTo>
                  <a:lnTo>
                    <a:pt x="271" y="82"/>
                  </a:lnTo>
                  <a:lnTo>
                    <a:pt x="269" y="80"/>
                  </a:lnTo>
                  <a:lnTo>
                    <a:pt x="267" y="80"/>
                  </a:lnTo>
                  <a:lnTo>
                    <a:pt x="259" y="82"/>
                  </a:lnTo>
                  <a:lnTo>
                    <a:pt x="259" y="82"/>
                  </a:lnTo>
                  <a:lnTo>
                    <a:pt x="257" y="84"/>
                  </a:lnTo>
                  <a:lnTo>
                    <a:pt x="257" y="84"/>
                  </a:lnTo>
                  <a:lnTo>
                    <a:pt x="257" y="86"/>
                  </a:lnTo>
                  <a:close/>
                  <a:moveTo>
                    <a:pt x="198" y="327"/>
                  </a:moveTo>
                  <a:lnTo>
                    <a:pt x="196" y="325"/>
                  </a:lnTo>
                  <a:lnTo>
                    <a:pt x="193" y="325"/>
                  </a:lnTo>
                  <a:lnTo>
                    <a:pt x="191" y="329"/>
                  </a:lnTo>
                  <a:lnTo>
                    <a:pt x="189" y="331"/>
                  </a:lnTo>
                  <a:lnTo>
                    <a:pt x="187" y="333"/>
                  </a:lnTo>
                  <a:lnTo>
                    <a:pt x="187" y="333"/>
                  </a:lnTo>
                  <a:lnTo>
                    <a:pt x="187" y="333"/>
                  </a:lnTo>
                  <a:lnTo>
                    <a:pt x="189" y="333"/>
                  </a:lnTo>
                  <a:lnTo>
                    <a:pt x="191" y="335"/>
                  </a:lnTo>
                  <a:lnTo>
                    <a:pt x="195" y="335"/>
                  </a:lnTo>
                  <a:lnTo>
                    <a:pt x="196" y="333"/>
                  </a:lnTo>
                  <a:lnTo>
                    <a:pt x="198" y="331"/>
                  </a:lnTo>
                  <a:lnTo>
                    <a:pt x="198" y="329"/>
                  </a:lnTo>
                  <a:lnTo>
                    <a:pt x="198" y="327"/>
                  </a:lnTo>
                  <a:close/>
                  <a:moveTo>
                    <a:pt x="139" y="272"/>
                  </a:moveTo>
                  <a:lnTo>
                    <a:pt x="139" y="270"/>
                  </a:lnTo>
                  <a:lnTo>
                    <a:pt x="137" y="270"/>
                  </a:lnTo>
                  <a:lnTo>
                    <a:pt x="134" y="270"/>
                  </a:lnTo>
                  <a:lnTo>
                    <a:pt x="134" y="268"/>
                  </a:lnTo>
                  <a:lnTo>
                    <a:pt x="132" y="260"/>
                  </a:lnTo>
                  <a:lnTo>
                    <a:pt x="130" y="260"/>
                  </a:lnTo>
                  <a:lnTo>
                    <a:pt x="130" y="258"/>
                  </a:lnTo>
                  <a:lnTo>
                    <a:pt x="128" y="260"/>
                  </a:lnTo>
                  <a:lnTo>
                    <a:pt x="126" y="262"/>
                  </a:lnTo>
                  <a:lnTo>
                    <a:pt x="126" y="262"/>
                  </a:lnTo>
                  <a:lnTo>
                    <a:pt x="124" y="262"/>
                  </a:lnTo>
                  <a:lnTo>
                    <a:pt x="122" y="262"/>
                  </a:lnTo>
                  <a:lnTo>
                    <a:pt x="122" y="260"/>
                  </a:lnTo>
                  <a:lnTo>
                    <a:pt x="124" y="258"/>
                  </a:lnTo>
                  <a:lnTo>
                    <a:pt x="120" y="258"/>
                  </a:lnTo>
                  <a:lnTo>
                    <a:pt x="118" y="260"/>
                  </a:lnTo>
                  <a:lnTo>
                    <a:pt x="116" y="262"/>
                  </a:lnTo>
                  <a:lnTo>
                    <a:pt x="116" y="264"/>
                  </a:lnTo>
                  <a:lnTo>
                    <a:pt x="118" y="266"/>
                  </a:lnTo>
                  <a:lnTo>
                    <a:pt x="118" y="268"/>
                  </a:lnTo>
                  <a:lnTo>
                    <a:pt x="118" y="268"/>
                  </a:lnTo>
                  <a:lnTo>
                    <a:pt x="118" y="268"/>
                  </a:lnTo>
                  <a:lnTo>
                    <a:pt x="115" y="270"/>
                  </a:lnTo>
                  <a:lnTo>
                    <a:pt x="115" y="270"/>
                  </a:lnTo>
                  <a:lnTo>
                    <a:pt x="115" y="272"/>
                  </a:lnTo>
                  <a:lnTo>
                    <a:pt x="115" y="274"/>
                  </a:lnTo>
                  <a:lnTo>
                    <a:pt x="113" y="274"/>
                  </a:lnTo>
                  <a:lnTo>
                    <a:pt x="111" y="275"/>
                  </a:lnTo>
                  <a:lnTo>
                    <a:pt x="111" y="277"/>
                  </a:lnTo>
                  <a:lnTo>
                    <a:pt x="111" y="281"/>
                  </a:lnTo>
                  <a:lnTo>
                    <a:pt x="111" y="281"/>
                  </a:lnTo>
                  <a:lnTo>
                    <a:pt x="113" y="287"/>
                  </a:lnTo>
                  <a:lnTo>
                    <a:pt x="118" y="293"/>
                  </a:lnTo>
                  <a:lnTo>
                    <a:pt x="118" y="297"/>
                  </a:lnTo>
                  <a:lnTo>
                    <a:pt x="118" y="297"/>
                  </a:lnTo>
                  <a:lnTo>
                    <a:pt x="120" y="298"/>
                  </a:lnTo>
                  <a:lnTo>
                    <a:pt x="122" y="298"/>
                  </a:lnTo>
                  <a:lnTo>
                    <a:pt x="122" y="298"/>
                  </a:lnTo>
                  <a:lnTo>
                    <a:pt x="124" y="298"/>
                  </a:lnTo>
                  <a:lnTo>
                    <a:pt x="126" y="300"/>
                  </a:lnTo>
                  <a:lnTo>
                    <a:pt x="130" y="306"/>
                  </a:lnTo>
                  <a:lnTo>
                    <a:pt x="132" y="306"/>
                  </a:lnTo>
                  <a:lnTo>
                    <a:pt x="134" y="306"/>
                  </a:lnTo>
                  <a:lnTo>
                    <a:pt x="136" y="306"/>
                  </a:lnTo>
                  <a:lnTo>
                    <a:pt x="137" y="306"/>
                  </a:lnTo>
                  <a:lnTo>
                    <a:pt x="139" y="304"/>
                  </a:lnTo>
                  <a:lnTo>
                    <a:pt x="139" y="302"/>
                  </a:lnTo>
                  <a:lnTo>
                    <a:pt x="139" y="283"/>
                  </a:lnTo>
                  <a:lnTo>
                    <a:pt x="139" y="279"/>
                  </a:lnTo>
                  <a:lnTo>
                    <a:pt x="139" y="279"/>
                  </a:lnTo>
                  <a:lnTo>
                    <a:pt x="139" y="277"/>
                  </a:lnTo>
                  <a:lnTo>
                    <a:pt x="141" y="277"/>
                  </a:lnTo>
                  <a:lnTo>
                    <a:pt x="141" y="277"/>
                  </a:lnTo>
                  <a:lnTo>
                    <a:pt x="141" y="274"/>
                  </a:lnTo>
                  <a:lnTo>
                    <a:pt x="139" y="272"/>
                  </a:lnTo>
                  <a:close/>
                  <a:moveTo>
                    <a:pt x="181" y="70"/>
                  </a:moveTo>
                  <a:lnTo>
                    <a:pt x="183" y="72"/>
                  </a:lnTo>
                  <a:lnTo>
                    <a:pt x="183" y="72"/>
                  </a:lnTo>
                  <a:lnTo>
                    <a:pt x="185" y="72"/>
                  </a:lnTo>
                  <a:lnTo>
                    <a:pt x="187" y="70"/>
                  </a:lnTo>
                  <a:lnTo>
                    <a:pt x="187" y="69"/>
                  </a:lnTo>
                  <a:lnTo>
                    <a:pt x="187" y="69"/>
                  </a:lnTo>
                  <a:lnTo>
                    <a:pt x="187" y="67"/>
                  </a:lnTo>
                  <a:lnTo>
                    <a:pt x="185" y="65"/>
                  </a:lnTo>
                  <a:lnTo>
                    <a:pt x="185" y="65"/>
                  </a:lnTo>
                  <a:lnTo>
                    <a:pt x="183" y="63"/>
                  </a:lnTo>
                  <a:lnTo>
                    <a:pt x="183" y="61"/>
                  </a:lnTo>
                  <a:lnTo>
                    <a:pt x="183" y="61"/>
                  </a:lnTo>
                  <a:lnTo>
                    <a:pt x="181" y="61"/>
                  </a:lnTo>
                  <a:lnTo>
                    <a:pt x="181" y="61"/>
                  </a:lnTo>
                  <a:lnTo>
                    <a:pt x="181" y="61"/>
                  </a:lnTo>
                  <a:lnTo>
                    <a:pt x="181" y="63"/>
                  </a:lnTo>
                  <a:lnTo>
                    <a:pt x="181" y="65"/>
                  </a:lnTo>
                  <a:lnTo>
                    <a:pt x="181" y="65"/>
                  </a:lnTo>
                  <a:lnTo>
                    <a:pt x="181" y="67"/>
                  </a:lnTo>
                  <a:lnTo>
                    <a:pt x="181" y="70"/>
                  </a:lnTo>
                  <a:close/>
                  <a:moveTo>
                    <a:pt x="69" y="145"/>
                  </a:moveTo>
                  <a:lnTo>
                    <a:pt x="67" y="147"/>
                  </a:lnTo>
                  <a:lnTo>
                    <a:pt x="65" y="147"/>
                  </a:lnTo>
                  <a:lnTo>
                    <a:pt x="65" y="147"/>
                  </a:lnTo>
                  <a:lnTo>
                    <a:pt x="65" y="143"/>
                  </a:lnTo>
                  <a:lnTo>
                    <a:pt x="65" y="143"/>
                  </a:lnTo>
                  <a:lnTo>
                    <a:pt x="63" y="143"/>
                  </a:lnTo>
                  <a:lnTo>
                    <a:pt x="63" y="145"/>
                  </a:lnTo>
                  <a:lnTo>
                    <a:pt x="63" y="145"/>
                  </a:lnTo>
                  <a:lnTo>
                    <a:pt x="63" y="145"/>
                  </a:lnTo>
                  <a:lnTo>
                    <a:pt x="63" y="147"/>
                  </a:lnTo>
                  <a:lnTo>
                    <a:pt x="61" y="147"/>
                  </a:lnTo>
                  <a:lnTo>
                    <a:pt x="61" y="145"/>
                  </a:lnTo>
                  <a:lnTo>
                    <a:pt x="61" y="145"/>
                  </a:lnTo>
                  <a:lnTo>
                    <a:pt x="61" y="147"/>
                  </a:lnTo>
                  <a:lnTo>
                    <a:pt x="61" y="149"/>
                  </a:lnTo>
                  <a:lnTo>
                    <a:pt x="63" y="149"/>
                  </a:lnTo>
                  <a:lnTo>
                    <a:pt x="61" y="151"/>
                  </a:lnTo>
                  <a:lnTo>
                    <a:pt x="61" y="153"/>
                  </a:lnTo>
                  <a:lnTo>
                    <a:pt x="61" y="153"/>
                  </a:lnTo>
                  <a:lnTo>
                    <a:pt x="63" y="153"/>
                  </a:lnTo>
                  <a:lnTo>
                    <a:pt x="63" y="151"/>
                  </a:lnTo>
                  <a:lnTo>
                    <a:pt x="67" y="153"/>
                  </a:lnTo>
                  <a:lnTo>
                    <a:pt x="67" y="153"/>
                  </a:lnTo>
                  <a:lnTo>
                    <a:pt x="67" y="153"/>
                  </a:lnTo>
                  <a:lnTo>
                    <a:pt x="67" y="149"/>
                  </a:lnTo>
                  <a:lnTo>
                    <a:pt x="67" y="149"/>
                  </a:lnTo>
                  <a:lnTo>
                    <a:pt x="69" y="149"/>
                  </a:lnTo>
                  <a:lnTo>
                    <a:pt x="69" y="149"/>
                  </a:lnTo>
                  <a:lnTo>
                    <a:pt x="69" y="149"/>
                  </a:lnTo>
                  <a:lnTo>
                    <a:pt x="69" y="147"/>
                  </a:lnTo>
                  <a:lnTo>
                    <a:pt x="71" y="147"/>
                  </a:lnTo>
                  <a:lnTo>
                    <a:pt x="71" y="147"/>
                  </a:lnTo>
                  <a:lnTo>
                    <a:pt x="71" y="145"/>
                  </a:lnTo>
                  <a:lnTo>
                    <a:pt x="69" y="145"/>
                  </a:lnTo>
                  <a:close/>
                  <a:moveTo>
                    <a:pt x="278" y="136"/>
                  </a:moveTo>
                  <a:lnTo>
                    <a:pt x="275" y="132"/>
                  </a:lnTo>
                  <a:lnTo>
                    <a:pt x="273" y="132"/>
                  </a:lnTo>
                  <a:lnTo>
                    <a:pt x="269" y="134"/>
                  </a:lnTo>
                  <a:lnTo>
                    <a:pt x="267" y="134"/>
                  </a:lnTo>
                  <a:lnTo>
                    <a:pt x="265" y="136"/>
                  </a:lnTo>
                  <a:lnTo>
                    <a:pt x="263" y="136"/>
                  </a:lnTo>
                  <a:lnTo>
                    <a:pt x="259" y="134"/>
                  </a:lnTo>
                  <a:lnTo>
                    <a:pt x="257" y="132"/>
                  </a:lnTo>
                  <a:lnTo>
                    <a:pt x="256" y="132"/>
                  </a:lnTo>
                  <a:lnTo>
                    <a:pt x="254" y="130"/>
                  </a:lnTo>
                  <a:lnTo>
                    <a:pt x="252" y="132"/>
                  </a:lnTo>
                  <a:lnTo>
                    <a:pt x="250" y="134"/>
                  </a:lnTo>
                  <a:lnTo>
                    <a:pt x="250" y="136"/>
                  </a:lnTo>
                  <a:lnTo>
                    <a:pt x="246" y="138"/>
                  </a:lnTo>
                  <a:lnTo>
                    <a:pt x="244" y="139"/>
                  </a:lnTo>
                  <a:lnTo>
                    <a:pt x="246" y="141"/>
                  </a:lnTo>
                  <a:lnTo>
                    <a:pt x="246" y="147"/>
                  </a:lnTo>
                  <a:lnTo>
                    <a:pt x="248" y="149"/>
                  </a:lnTo>
                  <a:lnTo>
                    <a:pt x="252" y="153"/>
                  </a:lnTo>
                  <a:lnTo>
                    <a:pt x="256" y="159"/>
                  </a:lnTo>
                  <a:lnTo>
                    <a:pt x="261" y="161"/>
                  </a:lnTo>
                  <a:lnTo>
                    <a:pt x="267" y="162"/>
                  </a:lnTo>
                  <a:lnTo>
                    <a:pt x="271" y="159"/>
                  </a:lnTo>
                  <a:lnTo>
                    <a:pt x="273" y="155"/>
                  </a:lnTo>
                  <a:lnTo>
                    <a:pt x="278" y="147"/>
                  </a:lnTo>
                  <a:lnTo>
                    <a:pt x="280" y="143"/>
                  </a:lnTo>
                  <a:lnTo>
                    <a:pt x="280" y="139"/>
                  </a:lnTo>
                  <a:lnTo>
                    <a:pt x="278" y="136"/>
                  </a:lnTo>
                  <a:close/>
                  <a:moveTo>
                    <a:pt x="193" y="318"/>
                  </a:moveTo>
                  <a:lnTo>
                    <a:pt x="193" y="316"/>
                  </a:lnTo>
                  <a:lnTo>
                    <a:pt x="193" y="314"/>
                  </a:lnTo>
                  <a:lnTo>
                    <a:pt x="195" y="312"/>
                  </a:lnTo>
                  <a:lnTo>
                    <a:pt x="195" y="310"/>
                  </a:lnTo>
                  <a:lnTo>
                    <a:pt x="191" y="312"/>
                  </a:lnTo>
                  <a:lnTo>
                    <a:pt x="189" y="314"/>
                  </a:lnTo>
                  <a:lnTo>
                    <a:pt x="189" y="316"/>
                  </a:lnTo>
                  <a:lnTo>
                    <a:pt x="191" y="318"/>
                  </a:lnTo>
                  <a:lnTo>
                    <a:pt x="193" y="318"/>
                  </a:lnTo>
                  <a:lnTo>
                    <a:pt x="193" y="318"/>
                  </a:lnTo>
                  <a:close/>
                  <a:moveTo>
                    <a:pt x="368" y="341"/>
                  </a:moveTo>
                  <a:lnTo>
                    <a:pt x="368" y="341"/>
                  </a:lnTo>
                  <a:lnTo>
                    <a:pt x="368" y="341"/>
                  </a:lnTo>
                  <a:lnTo>
                    <a:pt x="366" y="341"/>
                  </a:lnTo>
                  <a:lnTo>
                    <a:pt x="364" y="339"/>
                  </a:lnTo>
                  <a:lnTo>
                    <a:pt x="358" y="337"/>
                  </a:lnTo>
                  <a:lnTo>
                    <a:pt x="357" y="337"/>
                  </a:lnTo>
                  <a:lnTo>
                    <a:pt x="355" y="337"/>
                  </a:lnTo>
                  <a:lnTo>
                    <a:pt x="357" y="339"/>
                  </a:lnTo>
                  <a:lnTo>
                    <a:pt x="357" y="341"/>
                  </a:lnTo>
                  <a:lnTo>
                    <a:pt x="358" y="342"/>
                  </a:lnTo>
                  <a:lnTo>
                    <a:pt x="360" y="342"/>
                  </a:lnTo>
                  <a:lnTo>
                    <a:pt x="366" y="342"/>
                  </a:lnTo>
                  <a:lnTo>
                    <a:pt x="368" y="341"/>
                  </a:lnTo>
                  <a:close/>
                  <a:moveTo>
                    <a:pt x="345" y="316"/>
                  </a:moveTo>
                  <a:lnTo>
                    <a:pt x="345" y="312"/>
                  </a:lnTo>
                  <a:lnTo>
                    <a:pt x="341" y="312"/>
                  </a:lnTo>
                  <a:lnTo>
                    <a:pt x="339" y="310"/>
                  </a:lnTo>
                  <a:lnTo>
                    <a:pt x="339" y="308"/>
                  </a:lnTo>
                  <a:lnTo>
                    <a:pt x="337" y="308"/>
                  </a:lnTo>
                  <a:lnTo>
                    <a:pt x="334" y="306"/>
                  </a:lnTo>
                  <a:lnTo>
                    <a:pt x="332" y="306"/>
                  </a:lnTo>
                  <a:lnTo>
                    <a:pt x="334" y="310"/>
                  </a:lnTo>
                  <a:lnTo>
                    <a:pt x="336" y="310"/>
                  </a:lnTo>
                  <a:lnTo>
                    <a:pt x="337" y="312"/>
                  </a:lnTo>
                  <a:lnTo>
                    <a:pt x="339" y="314"/>
                  </a:lnTo>
                  <a:lnTo>
                    <a:pt x="341" y="319"/>
                  </a:lnTo>
                  <a:lnTo>
                    <a:pt x="343" y="321"/>
                  </a:lnTo>
                  <a:lnTo>
                    <a:pt x="347" y="321"/>
                  </a:lnTo>
                  <a:lnTo>
                    <a:pt x="345" y="318"/>
                  </a:lnTo>
                  <a:lnTo>
                    <a:pt x="345" y="316"/>
                  </a:lnTo>
                  <a:close/>
                  <a:moveTo>
                    <a:pt x="410" y="291"/>
                  </a:moveTo>
                  <a:lnTo>
                    <a:pt x="408" y="291"/>
                  </a:lnTo>
                  <a:lnTo>
                    <a:pt x="408" y="289"/>
                  </a:lnTo>
                  <a:lnTo>
                    <a:pt x="408" y="291"/>
                  </a:lnTo>
                  <a:lnTo>
                    <a:pt x="408" y="291"/>
                  </a:lnTo>
                  <a:lnTo>
                    <a:pt x="408" y="293"/>
                  </a:lnTo>
                  <a:lnTo>
                    <a:pt x="410" y="293"/>
                  </a:lnTo>
                  <a:lnTo>
                    <a:pt x="410" y="291"/>
                  </a:lnTo>
                  <a:close/>
                  <a:moveTo>
                    <a:pt x="376" y="364"/>
                  </a:moveTo>
                  <a:lnTo>
                    <a:pt x="374" y="360"/>
                  </a:lnTo>
                  <a:lnTo>
                    <a:pt x="372" y="360"/>
                  </a:lnTo>
                  <a:lnTo>
                    <a:pt x="366" y="354"/>
                  </a:lnTo>
                  <a:lnTo>
                    <a:pt x="366" y="354"/>
                  </a:lnTo>
                  <a:lnTo>
                    <a:pt x="364" y="356"/>
                  </a:lnTo>
                  <a:lnTo>
                    <a:pt x="364" y="360"/>
                  </a:lnTo>
                  <a:lnTo>
                    <a:pt x="364" y="362"/>
                  </a:lnTo>
                  <a:lnTo>
                    <a:pt x="366" y="364"/>
                  </a:lnTo>
                  <a:lnTo>
                    <a:pt x="368" y="364"/>
                  </a:lnTo>
                  <a:lnTo>
                    <a:pt x="370" y="365"/>
                  </a:lnTo>
                  <a:lnTo>
                    <a:pt x="372" y="365"/>
                  </a:lnTo>
                  <a:lnTo>
                    <a:pt x="372" y="367"/>
                  </a:lnTo>
                  <a:lnTo>
                    <a:pt x="372" y="371"/>
                  </a:lnTo>
                  <a:lnTo>
                    <a:pt x="374" y="371"/>
                  </a:lnTo>
                  <a:lnTo>
                    <a:pt x="376" y="371"/>
                  </a:lnTo>
                  <a:lnTo>
                    <a:pt x="376" y="371"/>
                  </a:lnTo>
                  <a:lnTo>
                    <a:pt x="377" y="367"/>
                  </a:lnTo>
                  <a:lnTo>
                    <a:pt x="376" y="365"/>
                  </a:lnTo>
                  <a:lnTo>
                    <a:pt x="376" y="364"/>
                  </a:lnTo>
                  <a:close/>
                  <a:moveTo>
                    <a:pt x="263" y="231"/>
                  </a:moveTo>
                  <a:lnTo>
                    <a:pt x="263" y="231"/>
                  </a:lnTo>
                  <a:lnTo>
                    <a:pt x="263" y="233"/>
                  </a:lnTo>
                  <a:lnTo>
                    <a:pt x="263" y="231"/>
                  </a:lnTo>
                  <a:lnTo>
                    <a:pt x="265" y="231"/>
                  </a:lnTo>
                  <a:lnTo>
                    <a:pt x="265" y="228"/>
                  </a:lnTo>
                  <a:lnTo>
                    <a:pt x="265" y="228"/>
                  </a:lnTo>
                  <a:lnTo>
                    <a:pt x="261" y="226"/>
                  </a:lnTo>
                  <a:lnTo>
                    <a:pt x="257" y="228"/>
                  </a:lnTo>
                  <a:lnTo>
                    <a:pt x="256" y="229"/>
                  </a:lnTo>
                  <a:lnTo>
                    <a:pt x="256" y="229"/>
                  </a:lnTo>
                  <a:lnTo>
                    <a:pt x="257" y="229"/>
                  </a:lnTo>
                  <a:lnTo>
                    <a:pt x="257" y="229"/>
                  </a:lnTo>
                  <a:lnTo>
                    <a:pt x="256" y="229"/>
                  </a:lnTo>
                  <a:lnTo>
                    <a:pt x="256" y="229"/>
                  </a:lnTo>
                  <a:lnTo>
                    <a:pt x="256" y="231"/>
                  </a:lnTo>
                  <a:lnTo>
                    <a:pt x="256" y="231"/>
                  </a:lnTo>
                  <a:lnTo>
                    <a:pt x="256" y="231"/>
                  </a:lnTo>
                  <a:lnTo>
                    <a:pt x="257" y="231"/>
                  </a:lnTo>
                  <a:lnTo>
                    <a:pt x="259" y="231"/>
                  </a:lnTo>
                  <a:lnTo>
                    <a:pt x="259" y="233"/>
                  </a:lnTo>
                  <a:lnTo>
                    <a:pt x="261" y="233"/>
                  </a:lnTo>
                  <a:lnTo>
                    <a:pt x="261" y="233"/>
                  </a:lnTo>
                  <a:lnTo>
                    <a:pt x="261" y="233"/>
                  </a:lnTo>
                  <a:lnTo>
                    <a:pt x="261" y="231"/>
                  </a:lnTo>
                  <a:lnTo>
                    <a:pt x="261" y="231"/>
                  </a:lnTo>
                  <a:lnTo>
                    <a:pt x="263" y="231"/>
                  </a:lnTo>
                  <a:close/>
                  <a:moveTo>
                    <a:pt x="202" y="298"/>
                  </a:moveTo>
                  <a:lnTo>
                    <a:pt x="202" y="300"/>
                  </a:lnTo>
                  <a:lnTo>
                    <a:pt x="202" y="300"/>
                  </a:lnTo>
                  <a:lnTo>
                    <a:pt x="204" y="300"/>
                  </a:lnTo>
                  <a:lnTo>
                    <a:pt x="204" y="300"/>
                  </a:lnTo>
                  <a:lnTo>
                    <a:pt x="204" y="298"/>
                  </a:lnTo>
                  <a:lnTo>
                    <a:pt x="204" y="297"/>
                  </a:lnTo>
                  <a:lnTo>
                    <a:pt x="206" y="293"/>
                  </a:lnTo>
                  <a:lnTo>
                    <a:pt x="206" y="291"/>
                  </a:lnTo>
                  <a:lnTo>
                    <a:pt x="208" y="293"/>
                  </a:lnTo>
                  <a:lnTo>
                    <a:pt x="210" y="293"/>
                  </a:lnTo>
                  <a:lnTo>
                    <a:pt x="210" y="289"/>
                  </a:lnTo>
                  <a:lnTo>
                    <a:pt x="210" y="287"/>
                  </a:lnTo>
                  <a:lnTo>
                    <a:pt x="210" y="283"/>
                  </a:lnTo>
                  <a:lnTo>
                    <a:pt x="210" y="281"/>
                  </a:lnTo>
                  <a:lnTo>
                    <a:pt x="210" y="281"/>
                  </a:lnTo>
                  <a:lnTo>
                    <a:pt x="208" y="279"/>
                  </a:lnTo>
                  <a:lnTo>
                    <a:pt x="204" y="279"/>
                  </a:lnTo>
                  <a:lnTo>
                    <a:pt x="204" y="277"/>
                  </a:lnTo>
                  <a:lnTo>
                    <a:pt x="206" y="277"/>
                  </a:lnTo>
                  <a:lnTo>
                    <a:pt x="208" y="277"/>
                  </a:lnTo>
                  <a:lnTo>
                    <a:pt x="208" y="275"/>
                  </a:lnTo>
                  <a:lnTo>
                    <a:pt x="208" y="274"/>
                  </a:lnTo>
                  <a:lnTo>
                    <a:pt x="208" y="274"/>
                  </a:lnTo>
                  <a:lnTo>
                    <a:pt x="206" y="274"/>
                  </a:lnTo>
                  <a:lnTo>
                    <a:pt x="204" y="274"/>
                  </a:lnTo>
                  <a:lnTo>
                    <a:pt x="204" y="272"/>
                  </a:lnTo>
                  <a:lnTo>
                    <a:pt x="204" y="270"/>
                  </a:lnTo>
                  <a:lnTo>
                    <a:pt x="208" y="260"/>
                  </a:lnTo>
                  <a:lnTo>
                    <a:pt x="210" y="258"/>
                  </a:lnTo>
                  <a:lnTo>
                    <a:pt x="217" y="251"/>
                  </a:lnTo>
                  <a:lnTo>
                    <a:pt x="219" y="249"/>
                  </a:lnTo>
                  <a:lnTo>
                    <a:pt x="219" y="247"/>
                  </a:lnTo>
                  <a:lnTo>
                    <a:pt x="221" y="245"/>
                  </a:lnTo>
                  <a:lnTo>
                    <a:pt x="221" y="245"/>
                  </a:lnTo>
                  <a:lnTo>
                    <a:pt x="223" y="247"/>
                  </a:lnTo>
                  <a:lnTo>
                    <a:pt x="223" y="247"/>
                  </a:lnTo>
                  <a:lnTo>
                    <a:pt x="225" y="245"/>
                  </a:lnTo>
                  <a:lnTo>
                    <a:pt x="225" y="245"/>
                  </a:lnTo>
                  <a:lnTo>
                    <a:pt x="225" y="241"/>
                  </a:lnTo>
                  <a:lnTo>
                    <a:pt x="225" y="239"/>
                  </a:lnTo>
                  <a:lnTo>
                    <a:pt x="223" y="237"/>
                  </a:lnTo>
                  <a:lnTo>
                    <a:pt x="223" y="237"/>
                  </a:lnTo>
                  <a:lnTo>
                    <a:pt x="223" y="237"/>
                  </a:lnTo>
                  <a:lnTo>
                    <a:pt x="221" y="233"/>
                  </a:lnTo>
                  <a:lnTo>
                    <a:pt x="221" y="233"/>
                  </a:lnTo>
                  <a:lnTo>
                    <a:pt x="221" y="224"/>
                  </a:lnTo>
                  <a:lnTo>
                    <a:pt x="219" y="208"/>
                  </a:lnTo>
                  <a:lnTo>
                    <a:pt x="219" y="206"/>
                  </a:lnTo>
                  <a:lnTo>
                    <a:pt x="217" y="206"/>
                  </a:lnTo>
                  <a:lnTo>
                    <a:pt x="214" y="205"/>
                  </a:lnTo>
                  <a:lnTo>
                    <a:pt x="210" y="206"/>
                  </a:lnTo>
                  <a:lnTo>
                    <a:pt x="204" y="210"/>
                  </a:lnTo>
                  <a:lnTo>
                    <a:pt x="195" y="218"/>
                  </a:lnTo>
                  <a:lnTo>
                    <a:pt x="191" y="218"/>
                  </a:lnTo>
                  <a:lnTo>
                    <a:pt x="189" y="220"/>
                  </a:lnTo>
                  <a:lnTo>
                    <a:pt x="181" y="220"/>
                  </a:lnTo>
                  <a:lnTo>
                    <a:pt x="177" y="222"/>
                  </a:lnTo>
                  <a:lnTo>
                    <a:pt x="176" y="224"/>
                  </a:lnTo>
                  <a:lnTo>
                    <a:pt x="174" y="229"/>
                  </a:lnTo>
                  <a:lnTo>
                    <a:pt x="172" y="231"/>
                  </a:lnTo>
                  <a:lnTo>
                    <a:pt x="172" y="233"/>
                  </a:lnTo>
                  <a:lnTo>
                    <a:pt x="174" y="235"/>
                  </a:lnTo>
                  <a:lnTo>
                    <a:pt x="176" y="237"/>
                  </a:lnTo>
                  <a:lnTo>
                    <a:pt x="176" y="241"/>
                  </a:lnTo>
                  <a:lnTo>
                    <a:pt x="177" y="247"/>
                  </a:lnTo>
                  <a:lnTo>
                    <a:pt x="179" y="249"/>
                  </a:lnTo>
                  <a:lnTo>
                    <a:pt x="179" y="254"/>
                  </a:lnTo>
                  <a:lnTo>
                    <a:pt x="179" y="256"/>
                  </a:lnTo>
                  <a:lnTo>
                    <a:pt x="181" y="258"/>
                  </a:lnTo>
                  <a:lnTo>
                    <a:pt x="177" y="262"/>
                  </a:lnTo>
                  <a:lnTo>
                    <a:pt x="177" y="262"/>
                  </a:lnTo>
                  <a:lnTo>
                    <a:pt x="177" y="262"/>
                  </a:lnTo>
                  <a:lnTo>
                    <a:pt x="174" y="264"/>
                  </a:lnTo>
                  <a:lnTo>
                    <a:pt x="174" y="264"/>
                  </a:lnTo>
                  <a:lnTo>
                    <a:pt x="172" y="266"/>
                  </a:lnTo>
                  <a:lnTo>
                    <a:pt x="172" y="268"/>
                  </a:lnTo>
                  <a:lnTo>
                    <a:pt x="170" y="277"/>
                  </a:lnTo>
                  <a:lnTo>
                    <a:pt x="170" y="279"/>
                  </a:lnTo>
                  <a:lnTo>
                    <a:pt x="170" y="283"/>
                  </a:lnTo>
                  <a:lnTo>
                    <a:pt x="166" y="287"/>
                  </a:lnTo>
                  <a:lnTo>
                    <a:pt x="166" y="289"/>
                  </a:lnTo>
                  <a:lnTo>
                    <a:pt x="166" y="293"/>
                  </a:lnTo>
                  <a:lnTo>
                    <a:pt x="166" y="295"/>
                  </a:lnTo>
                  <a:lnTo>
                    <a:pt x="166" y="295"/>
                  </a:lnTo>
                  <a:lnTo>
                    <a:pt x="168" y="297"/>
                  </a:lnTo>
                  <a:lnTo>
                    <a:pt x="168" y="297"/>
                  </a:lnTo>
                  <a:lnTo>
                    <a:pt x="170" y="297"/>
                  </a:lnTo>
                  <a:lnTo>
                    <a:pt x="176" y="297"/>
                  </a:lnTo>
                  <a:lnTo>
                    <a:pt x="177" y="297"/>
                  </a:lnTo>
                  <a:lnTo>
                    <a:pt x="177" y="295"/>
                  </a:lnTo>
                  <a:lnTo>
                    <a:pt x="177" y="291"/>
                  </a:lnTo>
                  <a:lnTo>
                    <a:pt x="179" y="291"/>
                  </a:lnTo>
                  <a:lnTo>
                    <a:pt x="179" y="289"/>
                  </a:lnTo>
                  <a:lnTo>
                    <a:pt x="181" y="287"/>
                  </a:lnTo>
                  <a:lnTo>
                    <a:pt x="183" y="287"/>
                  </a:lnTo>
                  <a:lnTo>
                    <a:pt x="183" y="289"/>
                  </a:lnTo>
                  <a:lnTo>
                    <a:pt x="187" y="289"/>
                  </a:lnTo>
                  <a:lnTo>
                    <a:pt x="187" y="289"/>
                  </a:lnTo>
                  <a:lnTo>
                    <a:pt x="181" y="291"/>
                  </a:lnTo>
                  <a:lnTo>
                    <a:pt x="181" y="293"/>
                  </a:lnTo>
                  <a:lnTo>
                    <a:pt x="181" y="295"/>
                  </a:lnTo>
                  <a:lnTo>
                    <a:pt x="183" y="297"/>
                  </a:lnTo>
                  <a:lnTo>
                    <a:pt x="185" y="298"/>
                  </a:lnTo>
                  <a:lnTo>
                    <a:pt x="189" y="298"/>
                  </a:lnTo>
                  <a:lnTo>
                    <a:pt x="191" y="297"/>
                  </a:lnTo>
                  <a:lnTo>
                    <a:pt x="191" y="293"/>
                  </a:lnTo>
                  <a:lnTo>
                    <a:pt x="193" y="291"/>
                  </a:lnTo>
                  <a:lnTo>
                    <a:pt x="191" y="289"/>
                  </a:lnTo>
                  <a:lnTo>
                    <a:pt x="191" y="287"/>
                  </a:lnTo>
                  <a:lnTo>
                    <a:pt x="193" y="285"/>
                  </a:lnTo>
                  <a:lnTo>
                    <a:pt x="195" y="285"/>
                  </a:lnTo>
                  <a:lnTo>
                    <a:pt x="195" y="287"/>
                  </a:lnTo>
                  <a:lnTo>
                    <a:pt x="196" y="289"/>
                  </a:lnTo>
                  <a:lnTo>
                    <a:pt x="196" y="291"/>
                  </a:lnTo>
                  <a:lnTo>
                    <a:pt x="196" y="297"/>
                  </a:lnTo>
                  <a:lnTo>
                    <a:pt x="196" y="302"/>
                  </a:lnTo>
                  <a:lnTo>
                    <a:pt x="198" y="302"/>
                  </a:lnTo>
                  <a:lnTo>
                    <a:pt x="200" y="300"/>
                  </a:lnTo>
                  <a:lnTo>
                    <a:pt x="202" y="298"/>
                  </a:lnTo>
                  <a:close/>
                  <a:moveTo>
                    <a:pt x="324" y="283"/>
                  </a:moveTo>
                  <a:lnTo>
                    <a:pt x="320" y="281"/>
                  </a:lnTo>
                  <a:lnTo>
                    <a:pt x="317" y="281"/>
                  </a:lnTo>
                  <a:lnTo>
                    <a:pt x="315" y="279"/>
                  </a:lnTo>
                  <a:lnTo>
                    <a:pt x="311" y="281"/>
                  </a:lnTo>
                  <a:lnTo>
                    <a:pt x="313" y="283"/>
                  </a:lnTo>
                  <a:lnTo>
                    <a:pt x="317" y="293"/>
                  </a:lnTo>
                  <a:lnTo>
                    <a:pt x="318" y="295"/>
                  </a:lnTo>
                  <a:lnTo>
                    <a:pt x="320" y="295"/>
                  </a:lnTo>
                  <a:lnTo>
                    <a:pt x="324" y="295"/>
                  </a:lnTo>
                  <a:lnTo>
                    <a:pt x="324" y="295"/>
                  </a:lnTo>
                  <a:lnTo>
                    <a:pt x="326" y="291"/>
                  </a:lnTo>
                  <a:lnTo>
                    <a:pt x="326" y="285"/>
                  </a:lnTo>
                  <a:lnTo>
                    <a:pt x="324" y="283"/>
                  </a:lnTo>
                  <a:close/>
                  <a:moveTo>
                    <a:pt x="269" y="218"/>
                  </a:moveTo>
                  <a:lnTo>
                    <a:pt x="269" y="220"/>
                  </a:lnTo>
                  <a:lnTo>
                    <a:pt x="269" y="220"/>
                  </a:lnTo>
                  <a:lnTo>
                    <a:pt x="269" y="222"/>
                  </a:lnTo>
                  <a:lnTo>
                    <a:pt x="271" y="222"/>
                  </a:lnTo>
                  <a:lnTo>
                    <a:pt x="271" y="222"/>
                  </a:lnTo>
                  <a:lnTo>
                    <a:pt x="273" y="224"/>
                  </a:lnTo>
                  <a:lnTo>
                    <a:pt x="273" y="226"/>
                  </a:lnTo>
                  <a:lnTo>
                    <a:pt x="273" y="229"/>
                  </a:lnTo>
                  <a:lnTo>
                    <a:pt x="273" y="231"/>
                  </a:lnTo>
                  <a:lnTo>
                    <a:pt x="275" y="233"/>
                  </a:lnTo>
                  <a:lnTo>
                    <a:pt x="277" y="229"/>
                  </a:lnTo>
                  <a:lnTo>
                    <a:pt x="277" y="218"/>
                  </a:lnTo>
                  <a:lnTo>
                    <a:pt x="275" y="214"/>
                  </a:lnTo>
                  <a:lnTo>
                    <a:pt x="275" y="212"/>
                  </a:lnTo>
                  <a:lnTo>
                    <a:pt x="275" y="212"/>
                  </a:lnTo>
                  <a:lnTo>
                    <a:pt x="273" y="212"/>
                  </a:lnTo>
                  <a:lnTo>
                    <a:pt x="273" y="210"/>
                  </a:lnTo>
                  <a:lnTo>
                    <a:pt x="273" y="208"/>
                  </a:lnTo>
                  <a:lnTo>
                    <a:pt x="275" y="206"/>
                  </a:lnTo>
                  <a:lnTo>
                    <a:pt x="275" y="205"/>
                  </a:lnTo>
                  <a:lnTo>
                    <a:pt x="275" y="203"/>
                  </a:lnTo>
                  <a:lnTo>
                    <a:pt x="273" y="201"/>
                  </a:lnTo>
                  <a:lnTo>
                    <a:pt x="269" y="195"/>
                  </a:lnTo>
                  <a:lnTo>
                    <a:pt x="267" y="193"/>
                  </a:lnTo>
                  <a:lnTo>
                    <a:pt x="261" y="187"/>
                  </a:lnTo>
                  <a:lnTo>
                    <a:pt x="259" y="185"/>
                  </a:lnTo>
                  <a:lnTo>
                    <a:pt x="257" y="184"/>
                  </a:lnTo>
                  <a:lnTo>
                    <a:pt x="261" y="180"/>
                  </a:lnTo>
                  <a:lnTo>
                    <a:pt x="259" y="178"/>
                  </a:lnTo>
                  <a:lnTo>
                    <a:pt x="256" y="180"/>
                  </a:lnTo>
                  <a:lnTo>
                    <a:pt x="254" y="180"/>
                  </a:lnTo>
                  <a:lnTo>
                    <a:pt x="242" y="187"/>
                  </a:lnTo>
                  <a:lnTo>
                    <a:pt x="240" y="189"/>
                  </a:lnTo>
                  <a:lnTo>
                    <a:pt x="238" y="191"/>
                  </a:lnTo>
                  <a:lnTo>
                    <a:pt x="238" y="193"/>
                  </a:lnTo>
                  <a:lnTo>
                    <a:pt x="235" y="201"/>
                  </a:lnTo>
                  <a:lnTo>
                    <a:pt x="233" y="205"/>
                  </a:lnTo>
                  <a:lnTo>
                    <a:pt x="233" y="210"/>
                  </a:lnTo>
                  <a:lnTo>
                    <a:pt x="233" y="229"/>
                  </a:lnTo>
                  <a:lnTo>
                    <a:pt x="233" y="231"/>
                  </a:lnTo>
                  <a:lnTo>
                    <a:pt x="233" y="231"/>
                  </a:lnTo>
                  <a:lnTo>
                    <a:pt x="231" y="231"/>
                  </a:lnTo>
                  <a:lnTo>
                    <a:pt x="229" y="233"/>
                  </a:lnTo>
                  <a:lnTo>
                    <a:pt x="229" y="233"/>
                  </a:lnTo>
                  <a:lnTo>
                    <a:pt x="231" y="235"/>
                  </a:lnTo>
                  <a:lnTo>
                    <a:pt x="231" y="237"/>
                  </a:lnTo>
                  <a:lnTo>
                    <a:pt x="231" y="237"/>
                  </a:lnTo>
                  <a:lnTo>
                    <a:pt x="231" y="239"/>
                  </a:lnTo>
                  <a:lnTo>
                    <a:pt x="231" y="243"/>
                  </a:lnTo>
                  <a:lnTo>
                    <a:pt x="231" y="245"/>
                  </a:lnTo>
                  <a:lnTo>
                    <a:pt x="229" y="247"/>
                  </a:lnTo>
                  <a:lnTo>
                    <a:pt x="223" y="252"/>
                  </a:lnTo>
                  <a:lnTo>
                    <a:pt x="221" y="254"/>
                  </a:lnTo>
                  <a:lnTo>
                    <a:pt x="223" y="254"/>
                  </a:lnTo>
                  <a:lnTo>
                    <a:pt x="225" y="254"/>
                  </a:lnTo>
                  <a:lnTo>
                    <a:pt x="225" y="254"/>
                  </a:lnTo>
                  <a:lnTo>
                    <a:pt x="227" y="254"/>
                  </a:lnTo>
                  <a:lnTo>
                    <a:pt x="227" y="256"/>
                  </a:lnTo>
                  <a:lnTo>
                    <a:pt x="227" y="258"/>
                  </a:lnTo>
                  <a:lnTo>
                    <a:pt x="225" y="262"/>
                  </a:lnTo>
                  <a:lnTo>
                    <a:pt x="225" y="264"/>
                  </a:lnTo>
                  <a:lnTo>
                    <a:pt x="225" y="266"/>
                  </a:lnTo>
                  <a:lnTo>
                    <a:pt x="223" y="268"/>
                  </a:lnTo>
                  <a:lnTo>
                    <a:pt x="221" y="270"/>
                  </a:lnTo>
                  <a:lnTo>
                    <a:pt x="221" y="272"/>
                  </a:lnTo>
                  <a:lnTo>
                    <a:pt x="223" y="274"/>
                  </a:lnTo>
                  <a:lnTo>
                    <a:pt x="221" y="275"/>
                  </a:lnTo>
                  <a:lnTo>
                    <a:pt x="223" y="275"/>
                  </a:lnTo>
                  <a:lnTo>
                    <a:pt x="229" y="274"/>
                  </a:lnTo>
                  <a:lnTo>
                    <a:pt x="229" y="274"/>
                  </a:lnTo>
                  <a:lnTo>
                    <a:pt x="229" y="275"/>
                  </a:lnTo>
                  <a:lnTo>
                    <a:pt x="227" y="279"/>
                  </a:lnTo>
                  <a:lnTo>
                    <a:pt x="225" y="279"/>
                  </a:lnTo>
                  <a:lnTo>
                    <a:pt x="221" y="279"/>
                  </a:lnTo>
                  <a:lnTo>
                    <a:pt x="219" y="281"/>
                  </a:lnTo>
                  <a:lnTo>
                    <a:pt x="217" y="283"/>
                  </a:lnTo>
                  <a:lnTo>
                    <a:pt x="216" y="287"/>
                  </a:lnTo>
                  <a:lnTo>
                    <a:pt x="214" y="289"/>
                  </a:lnTo>
                  <a:lnTo>
                    <a:pt x="214" y="289"/>
                  </a:lnTo>
                  <a:lnTo>
                    <a:pt x="214" y="289"/>
                  </a:lnTo>
                  <a:lnTo>
                    <a:pt x="212" y="289"/>
                  </a:lnTo>
                  <a:lnTo>
                    <a:pt x="212" y="293"/>
                  </a:lnTo>
                  <a:lnTo>
                    <a:pt x="208" y="297"/>
                  </a:lnTo>
                  <a:lnTo>
                    <a:pt x="208" y="298"/>
                  </a:lnTo>
                  <a:lnTo>
                    <a:pt x="210" y="300"/>
                  </a:lnTo>
                  <a:lnTo>
                    <a:pt x="210" y="300"/>
                  </a:lnTo>
                  <a:lnTo>
                    <a:pt x="208" y="302"/>
                  </a:lnTo>
                  <a:lnTo>
                    <a:pt x="200" y="310"/>
                  </a:lnTo>
                  <a:lnTo>
                    <a:pt x="208" y="329"/>
                  </a:lnTo>
                  <a:lnTo>
                    <a:pt x="210" y="331"/>
                  </a:lnTo>
                  <a:lnTo>
                    <a:pt x="212" y="331"/>
                  </a:lnTo>
                  <a:lnTo>
                    <a:pt x="214" y="329"/>
                  </a:lnTo>
                  <a:lnTo>
                    <a:pt x="217" y="325"/>
                  </a:lnTo>
                  <a:lnTo>
                    <a:pt x="219" y="325"/>
                  </a:lnTo>
                  <a:lnTo>
                    <a:pt x="219" y="325"/>
                  </a:lnTo>
                  <a:lnTo>
                    <a:pt x="219" y="329"/>
                  </a:lnTo>
                  <a:lnTo>
                    <a:pt x="219" y="331"/>
                  </a:lnTo>
                  <a:lnTo>
                    <a:pt x="221" y="331"/>
                  </a:lnTo>
                  <a:lnTo>
                    <a:pt x="221" y="331"/>
                  </a:lnTo>
                  <a:lnTo>
                    <a:pt x="221" y="329"/>
                  </a:lnTo>
                  <a:lnTo>
                    <a:pt x="223" y="327"/>
                  </a:lnTo>
                  <a:lnTo>
                    <a:pt x="223" y="327"/>
                  </a:lnTo>
                  <a:lnTo>
                    <a:pt x="223" y="327"/>
                  </a:lnTo>
                  <a:lnTo>
                    <a:pt x="225" y="329"/>
                  </a:lnTo>
                  <a:lnTo>
                    <a:pt x="225" y="329"/>
                  </a:lnTo>
                  <a:lnTo>
                    <a:pt x="225" y="333"/>
                  </a:lnTo>
                  <a:lnTo>
                    <a:pt x="225" y="333"/>
                  </a:lnTo>
                  <a:lnTo>
                    <a:pt x="229" y="333"/>
                  </a:lnTo>
                  <a:lnTo>
                    <a:pt x="231" y="331"/>
                  </a:lnTo>
                  <a:lnTo>
                    <a:pt x="233" y="325"/>
                  </a:lnTo>
                  <a:lnTo>
                    <a:pt x="238" y="318"/>
                  </a:lnTo>
                  <a:lnTo>
                    <a:pt x="240" y="314"/>
                  </a:lnTo>
                  <a:lnTo>
                    <a:pt x="240" y="310"/>
                  </a:lnTo>
                  <a:lnTo>
                    <a:pt x="238" y="310"/>
                  </a:lnTo>
                  <a:lnTo>
                    <a:pt x="236" y="312"/>
                  </a:lnTo>
                  <a:lnTo>
                    <a:pt x="235" y="312"/>
                  </a:lnTo>
                  <a:lnTo>
                    <a:pt x="235" y="312"/>
                  </a:lnTo>
                  <a:lnTo>
                    <a:pt x="235" y="310"/>
                  </a:lnTo>
                  <a:lnTo>
                    <a:pt x="236" y="306"/>
                  </a:lnTo>
                  <a:lnTo>
                    <a:pt x="238" y="304"/>
                  </a:lnTo>
                  <a:lnTo>
                    <a:pt x="248" y="298"/>
                  </a:lnTo>
                  <a:lnTo>
                    <a:pt x="250" y="297"/>
                  </a:lnTo>
                  <a:lnTo>
                    <a:pt x="252" y="298"/>
                  </a:lnTo>
                  <a:lnTo>
                    <a:pt x="254" y="300"/>
                  </a:lnTo>
                  <a:lnTo>
                    <a:pt x="256" y="300"/>
                  </a:lnTo>
                  <a:lnTo>
                    <a:pt x="257" y="300"/>
                  </a:lnTo>
                  <a:lnTo>
                    <a:pt x="263" y="298"/>
                  </a:lnTo>
                  <a:lnTo>
                    <a:pt x="267" y="297"/>
                  </a:lnTo>
                  <a:lnTo>
                    <a:pt x="269" y="295"/>
                  </a:lnTo>
                  <a:lnTo>
                    <a:pt x="271" y="291"/>
                  </a:lnTo>
                  <a:lnTo>
                    <a:pt x="275" y="289"/>
                  </a:lnTo>
                  <a:lnTo>
                    <a:pt x="275" y="287"/>
                  </a:lnTo>
                  <a:lnTo>
                    <a:pt x="277" y="285"/>
                  </a:lnTo>
                  <a:lnTo>
                    <a:pt x="275" y="283"/>
                  </a:lnTo>
                  <a:lnTo>
                    <a:pt x="273" y="281"/>
                  </a:lnTo>
                  <a:lnTo>
                    <a:pt x="269" y="277"/>
                  </a:lnTo>
                  <a:lnTo>
                    <a:pt x="265" y="275"/>
                  </a:lnTo>
                  <a:lnTo>
                    <a:pt x="263" y="274"/>
                  </a:lnTo>
                  <a:lnTo>
                    <a:pt x="263" y="272"/>
                  </a:lnTo>
                  <a:lnTo>
                    <a:pt x="259" y="272"/>
                  </a:lnTo>
                  <a:lnTo>
                    <a:pt x="257" y="270"/>
                  </a:lnTo>
                  <a:lnTo>
                    <a:pt x="257" y="270"/>
                  </a:lnTo>
                  <a:lnTo>
                    <a:pt x="257" y="268"/>
                  </a:lnTo>
                  <a:lnTo>
                    <a:pt x="256" y="268"/>
                  </a:lnTo>
                  <a:lnTo>
                    <a:pt x="254" y="268"/>
                  </a:lnTo>
                  <a:lnTo>
                    <a:pt x="252" y="270"/>
                  </a:lnTo>
                  <a:lnTo>
                    <a:pt x="250" y="274"/>
                  </a:lnTo>
                  <a:lnTo>
                    <a:pt x="246" y="274"/>
                  </a:lnTo>
                  <a:lnTo>
                    <a:pt x="244" y="274"/>
                  </a:lnTo>
                  <a:lnTo>
                    <a:pt x="244" y="272"/>
                  </a:lnTo>
                  <a:lnTo>
                    <a:pt x="246" y="270"/>
                  </a:lnTo>
                  <a:lnTo>
                    <a:pt x="248" y="264"/>
                  </a:lnTo>
                  <a:lnTo>
                    <a:pt x="248" y="262"/>
                  </a:lnTo>
                  <a:lnTo>
                    <a:pt x="248" y="258"/>
                  </a:lnTo>
                  <a:lnTo>
                    <a:pt x="248" y="258"/>
                  </a:lnTo>
                  <a:lnTo>
                    <a:pt x="248" y="254"/>
                  </a:lnTo>
                  <a:lnTo>
                    <a:pt x="248" y="254"/>
                  </a:lnTo>
                  <a:lnTo>
                    <a:pt x="248" y="252"/>
                  </a:lnTo>
                  <a:lnTo>
                    <a:pt x="246" y="252"/>
                  </a:lnTo>
                  <a:lnTo>
                    <a:pt x="246" y="251"/>
                  </a:lnTo>
                  <a:lnTo>
                    <a:pt x="246" y="249"/>
                  </a:lnTo>
                  <a:lnTo>
                    <a:pt x="248" y="247"/>
                  </a:lnTo>
                  <a:lnTo>
                    <a:pt x="250" y="245"/>
                  </a:lnTo>
                  <a:lnTo>
                    <a:pt x="252" y="243"/>
                  </a:lnTo>
                  <a:lnTo>
                    <a:pt x="252" y="241"/>
                  </a:lnTo>
                  <a:lnTo>
                    <a:pt x="252" y="235"/>
                  </a:lnTo>
                  <a:lnTo>
                    <a:pt x="252" y="235"/>
                  </a:lnTo>
                  <a:lnTo>
                    <a:pt x="254" y="231"/>
                  </a:lnTo>
                  <a:lnTo>
                    <a:pt x="254" y="229"/>
                  </a:lnTo>
                  <a:lnTo>
                    <a:pt x="256" y="228"/>
                  </a:lnTo>
                  <a:lnTo>
                    <a:pt x="256" y="228"/>
                  </a:lnTo>
                  <a:lnTo>
                    <a:pt x="256" y="222"/>
                  </a:lnTo>
                  <a:lnTo>
                    <a:pt x="257" y="220"/>
                  </a:lnTo>
                  <a:lnTo>
                    <a:pt x="259" y="222"/>
                  </a:lnTo>
                  <a:lnTo>
                    <a:pt x="259" y="222"/>
                  </a:lnTo>
                  <a:lnTo>
                    <a:pt x="259" y="222"/>
                  </a:lnTo>
                  <a:lnTo>
                    <a:pt x="259" y="220"/>
                  </a:lnTo>
                  <a:lnTo>
                    <a:pt x="263" y="224"/>
                  </a:lnTo>
                  <a:lnTo>
                    <a:pt x="265" y="218"/>
                  </a:lnTo>
                  <a:lnTo>
                    <a:pt x="269" y="21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6">
              <a:extLst>
                <a:ext uri="{FF2B5EF4-FFF2-40B4-BE49-F238E27FC236}">
                  <a16:creationId xmlns:a16="http://schemas.microsoft.com/office/drawing/2014/main" id="{F740F90A-D74C-4E4E-B352-F18D8638E40A}"/>
                </a:ext>
              </a:extLst>
            </p:cNvPr>
            <p:cNvSpPr>
              <a:spLocks noEditPoints="1"/>
            </p:cNvSpPr>
            <p:nvPr/>
          </p:nvSpPr>
          <p:spPr bwMode="auto">
            <a:xfrm>
              <a:off x="2561074" y="2178409"/>
              <a:ext cx="1441070" cy="1339943"/>
            </a:xfrm>
            <a:custGeom>
              <a:avLst/>
              <a:gdLst>
                <a:gd name="T0" fmla="*/ 165 w 684"/>
                <a:gd name="T1" fmla="*/ 565 h 636"/>
                <a:gd name="T2" fmla="*/ 135 w 684"/>
                <a:gd name="T3" fmla="*/ 448 h 636"/>
                <a:gd name="T4" fmla="*/ 152 w 684"/>
                <a:gd name="T5" fmla="*/ 425 h 636"/>
                <a:gd name="T6" fmla="*/ 112 w 684"/>
                <a:gd name="T7" fmla="*/ 444 h 636"/>
                <a:gd name="T8" fmla="*/ 156 w 684"/>
                <a:gd name="T9" fmla="*/ 471 h 636"/>
                <a:gd name="T10" fmla="*/ 158 w 684"/>
                <a:gd name="T11" fmla="*/ 466 h 636"/>
                <a:gd name="T12" fmla="*/ 148 w 684"/>
                <a:gd name="T13" fmla="*/ 510 h 636"/>
                <a:gd name="T14" fmla="*/ 143 w 684"/>
                <a:gd name="T15" fmla="*/ 469 h 636"/>
                <a:gd name="T16" fmla="*/ 164 w 684"/>
                <a:gd name="T17" fmla="*/ 552 h 636"/>
                <a:gd name="T18" fmla="*/ 0 w 684"/>
                <a:gd name="T19" fmla="*/ 427 h 636"/>
                <a:gd name="T20" fmla="*/ 26 w 684"/>
                <a:gd name="T21" fmla="*/ 471 h 636"/>
                <a:gd name="T22" fmla="*/ 4 w 684"/>
                <a:gd name="T23" fmla="*/ 433 h 636"/>
                <a:gd name="T24" fmla="*/ 105 w 684"/>
                <a:gd name="T25" fmla="*/ 439 h 636"/>
                <a:gd name="T26" fmla="*/ 51 w 684"/>
                <a:gd name="T27" fmla="*/ 467 h 636"/>
                <a:gd name="T28" fmla="*/ 108 w 684"/>
                <a:gd name="T29" fmla="*/ 475 h 636"/>
                <a:gd name="T30" fmla="*/ 133 w 684"/>
                <a:gd name="T31" fmla="*/ 546 h 636"/>
                <a:gd name="T32" fmla="*/ 106 w 684"/>
                <a:gd name="T33" fmla="*/ 489 h 636"/>
                <a:gd name="T34" fmla="*/ 183 w 684"/>
                <a:gd name="T35" fmla="*/ 444 h 636"/>
                <a:gd name="T36" fmla="*/ 173 w 684"/>
                <a:gd name="T37" fmla="*/ 552 h 636"/>
                <a:gd name="T38" fmla="*/ 181 w 684"/>
                <a:gd name="T39" fmla="*/ 563 h 636"/>
                <a:gd name="T40" fmla="*/ 143 w 684"/>
                <a:gd name="T41" fmla="*/ 544 h 636"/>
                <a:gd name="T42" fmla="*/ 133 w 684"/>
                <a:gd name="T43" fmla="*/ 506 h 636"/>
                <a:gd name="T44" fmla="*/ 135 w 684"/>
                <a:gd name="T45" fmla="*/ 504 h 636"/>
                <a:gd name="T46" fmla="*/ 129 w 684"/>
                <a:gd name="T47" fmla="*/ 525 h 636"/>
                <a:gd name="T48" fmla="*/ 116 w 684"/>
                <a:gd name="T49" fmla="*/ 498 h 636"/>
                <a:gd name="T50" fmla="*/ 59 w 684"/>
                <a:gd name="T51" fmla="*/ 437 h 636"/>
                <a:gd name="T52" fmla="*/ 489 w 684"/>
                <a:gd name="T53" fmla="*/ 444 h 636"/>
                <a:gd name="T54" fmla="*/ 366 w 684"/>
                <a:gd name="T55" fmla="*/ 190 h 636"/>
                <a:gd name="T56" fmla="*/ 287 w 684"/>
                <a:gd name="T57" fmla="*/ 203 h 636"/>
                <a:gd name="T58" fmla="*/ 284 w 684"/>
                <a:gd name="T59" fmla="*/ 226 h 636"/>
                <a:gd name="T60" fmla="*/ 529 w 684"/>
                <a:gd name="T61" fmla="*/ 205 h 636"/>
                <a:gd name="T62" fmla="*/ 348 w 684"/>
                <a:gd name="T63" fmla="*/ 194 h 636"/>
                <a:gd name="T64" fmla="*/ 341 w 684"/>
                <a:gd name="T65" fmla="*/ 169 h 636"/>
                <a:gd name="T66" fmla="*/ 346 w 684"/>
                <a:gd name="T67" fmla="*/ 171 h 636"/>
                <a:gd name="T68" fmla="*/ 345 w 684"/>
                <a:gd name="T69" fmla="*/ 228 h 636"/>
                <a:gd name="T70" fmla="*/ 537 w 684"/>
                <a:gd name="T71" fmla="*/ 73 h 636"/>
                <a:gd name="T72" fmla="*/ 657 w 684"/>
                <a:gd name="T73" fmla="*/ 218 h 636"/>
                <a:gd name="T74" fmla="*/ 653 w 684"/>
                <a:gd name="T75" fmla="*/ 222 h 636"/>
                <a:gd name="T76" fmla="*/ 619 w 684"/>
                <a:gd name="T77" fmla="*/ 243 h 636"/>
                <a:gd name="T78" fmla="*/ 672 w 684"/>
                <a:gd name="T79" fmla="*/ 264 h 636"/>
                <a:gd name="T80" fmla="*/ 583 w 684"/>
                <a:gd name="T81" fmla="*/ 75 h 636"/>
                <a:gd name="T82" fmla="*/ 552 w 684"/>
                <a:gd name="T83" fmla="*/ 90 h 636"/>
                <a:gd name="T84" fmla="*/ 583 w 684"/>
                <a:gd name="T85" fmla="*/ 115 h 636"/>
                <a:gd name="T86" fmla="*/ 575 w 684"/>
                <a:gd name="T87" fmla="*/ 130 h 636"/>
                <a:gd name="T88" fmla="*/ 554 w 684"/>
                <a:gd name="T89" fmla="*/ 0 h 636"/>
                <a:gd name="T90" fmla="*/ 541 w 684"/>
                <a:gd name="T91" fmla="*/ 104 h 636"/>
                <a:gd name="T92" fmla="*/ 562 w 684"/>
                <a:gd name="T93" fmla="*/ 134 h 636"/>
                <a:gd name="T94" fmla="*/ 110 w 684"/>
                <a:gd name="T95" fmla="*/ 598 h 636"/>
                <a:gd name="T96" fmla="*/ 64 w 684"/>
                <a:gd name="T97" fmla="*/ 460 h 636"/>
                <a:gd name="T98" fmla="*/ 99 w 684"/>
                <a:gd name="T99" fmla="*/ 422 h 636"/>
                <a:gd name="T100" fmla="*/ 78 w 684"/>
                <a:gd name="T101" fmla="*/ 441 h 636"/>
                <a:gd name="T102" fmla="*/ 89 w 684"/>
                <a:gd name="T103" fmla="*/ 446 h 636"/>
                <a:gd name="T104" fmla="*/ 47 w 684"/>
                <a:gd name="T105" fmla="*/ 475 h 636"/>
                <a:gd name="T106" fmla="*/ 36 w 684"/>
                <a:gd name="T107" fmla="*/ 498 h 636"/>
                <a:gd name="T108" fmla="*/ 93 w 684"/>
                <a:gd name="T109" fmla="*/ 489 h 636"/>
                <a:gd name="T110" fmla="*/ 26 w 684"/>
                <a:gd name="T111" fmla="*/ 464 h 636"/>
                <a:gd name="T112" fmla="*/ 139 w 684"/>
                <a:gd name="T113" fmla="*/ 598 h 636"/>
                <a:gd name="T114" fmla="*/ 145 w 684"/>
                <a:gd name="T115" fmla="*/ 623 h 636"/>
                <a:gd name="T116" fmla="*/ 156 w 684"/>
                <a:gd name="T117" fmla="*/ 559 h 636"/>
                <a:gd name="T118" fmla="*/ 152 w 684"/>
                <a:gd name="T119" fmla="*/ 586 h 636"/>
                <a:gd name="T120" fmla="*/ 276 w 684"/>
                <a:gd name="T121" fmla="*/ 195 h 636"/>
                <a:gd name="T122" fmla="*/ 101 w 684"/>
                <a:gd name="T123" fmla="*/ 460 h 636"/>
                <a:gd name="T124" fmla="*/ 105 w 684"/>
                <a:gd name="T125" fmla="*/ 60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636">
                  <a:moveTo>
                    <a:pt x="164" y="467"/>
                  </a:moveTo>
                  <a:lnTo>
                    <a:pt x="164" y="469"/>
                  </a:lnTo>
                  <a:lnTo>
                    <a:pt x="165" y="469"/>
                  </a:lnTo>
                  <a:lnTo>
                    <a:pt x="167" y="469"/>
                  </a:lnTo>
                  <a:lnTo>
                    <a:pt x="169" y="471"/>
                  </a:lnTo>
                  <a:lnTo>
                    <a:pt x="171" y="471"/>
                  </a:lnTo>
                  <a:lnTo>
                    <a:pt x="171" y="469"/>
                  </a:lnTo>
                  <a:lnTo>
                    <a:pt x="171" y="469"/>
                  </a:lnTo>
                  <a:lnTo>
                    <a:pt x="171" y="467"/>
                  </a:lnTo>
                  <a:lnTo>
                    <a:pt x="169" y="467"/>
                  </a:lnTo>
                  <a:lnTo>
                    <a:pt x="165" y="467"/>
                  </a:lnTo>
                  <a:lnTo>
                    <a:pt x="164" y="467"/>
                  </a:lnTo>
                  <a:lnTo>
                    <a:pt x="164" y="467"/>
                  </a:lnTo>
                  <a:close/>
                  <a:moveTo>
                    <a:pt x="162" y="458"/>
                  </a:moveTo>
                  <a:lnTo>
                    <a:pt x="162" y="460"/>
                  </a:lnTo>
                  <a:lnTo>
                    <a:pt x="162" y="460"/>
                  </a:lnTo>
                  <a:lnTo>
                    <a:pt x="162" y="460"/>
                  </a:lnTo>
                  <a:lnTo>
                    <a:pt x="164" y="460"/>
                  </a:lnTo>
                  <a:lnTo>
                    <a:pt x="164" y="460"/>
                  </a:lnTo>
                  <a:lnTo>
                    <a:pt x="164" y="460"/>
                  </a:lnTo>
                  <a:lnTo>
                    <a:pt x="164" y="460"/>
                  </a:lnTo>
                  <a:lnTo>
                    <a:pt x="164" y="456"/>
                  </a:lnTo>
                  <a:lnTo>
                    <a:pt x="165" y="456"/>
                  </a:lnTo>
                  <a:lnTo>
                    <a:pt x="165" y="456"/>
                  </a:lnTo>
                  <a:lnTo>
                    <a:pt x="164" y="454"/>
                  </a:lnTo>
                  <a:lnTo>
                    <a:pt x="164" y="456"/>
                  </a:lnTo>
                  <a:lnTo>
                    <a:pt x="162" y="456"/>
                  </a:lnTo>
                  <a:lnTo>
                    <a:pt x="162" y="458"/>
                  </a:lnTo>
                  <a:lnTo>
                    <a:pt x="162" y="458"/>
                  </a:lnTo>
                  <a:close/>
                  <a:moveTo>
                    <a:pt x="167" y="569"/>
                  </a:moveTo>
                  <a:lnTo>
                    <a:pt x="167" y="567"/>
                  </a:lnTo>
                  <a:lnTo>
                    <a:pt x="165" y="565"/>
                  </a:lnTo>
                  <a:lnTo>
                    <a:pt x="165" y="567"/>
                  </a:lnTo>
                  <a:lnTo>
                    <a:pt x="167" y="567"/>
                  </a:lnTo>
                  <a:lnTo>
                    <a:pt x="167" y="569"/>
                  </a:lnTo>
                  <a:close/>
                  <a:moveTo>
                    <a:pt x="112" y="435"/>
                  </a:moveTo>
                  <a:lnTo>
                    <a:pt x="112" y="439"/>
                  </a:lnTo>
                  <a:lnTo>
                    <a:pt x="112" y="441"/>
                  </a:lnTo>
                  <a:lnTo>
                    <a:pt x="114" y="443"/>
                  </a:lnTo>
                  <a:lnTo>
                    <a:pt x="116" y="443"/>
                  </a:lnTo>
                  <a:lnTo>
                    <a:pt x="120" y="443"/>
                  </a:lnTo>
                  <a:lnTo>
                    <a:pt x="122" y="441"/>
                  </a:lnTo>
                  <a:lnTo>
                    <a:pt x="124" y="439"/>
                  </a:lnTo>
                  <a:lnTo>
                    <a:pt x="124" y="439"/>
                  </a:lnTo>
                  <a:lnTo>
                    <a:pt x="127" y="439"/>
                  </a:lnTo>
                  <a:lnTo>
                    <a:pt x="129" y="439"/>
                  </a:lnTo>
                  <a:lnTo>
                    <a:pt x="133" y="435"/>
                  </a:lnTo>
                  <a:lnTo>
                    <a:pt x="135" y="435"/>
                  </a:lnTo>
                  <a:lnTo>
                    <a:pt x="137" y="435"/>
                  </a:lnTo>
                  <a:lnTo>
                    <a:pt x="137" y="435"/>
                  </a:lnTo>
                  <a:lnTo>
                    <a:pt x="139" y="437"/>
                  </a:lnTo>
                  <a:lnTo>
                    <a:pt x="139" y="437"/>
                  </a:lnTo>
                  <a:lnTo>
                    <a:pt x="141" y="439"/>
                  </a:lnTo>
                  <a:lnTo>
                    <a:pt x="139" y="439"/>
                  </a:lnTo>
                  <a:lnTo>
                    <a:pt x="139" y="441"/>
                  </a:lnTo>
                  <a:lnTo>
                    <a:pt x="137" y="441"/>
                  </a:lnTo>
                  <a:lnTo>
                    <a:pt x="137" y="443"/>
                  </a:lnTo>
                  <a:lnTo>
                    <a:pt x="137" y="443"/>
                  </a:lnTo>
                  <a:lnTo>
                    <a:pt x="137" y="444"/>
                  </a:lnTo>
                  <a:lnTo>
                    <a:pt x="133" y="444"/>
                  </a:lnTo>
                  <a:lnTo>
                    <a:pt x="133" y="446"/>
                  </a:lnTo>
                  <a:lnTo>
                    <a:pt x="133" y="446"/>
                  </a:lnTo>
                  <a:lnTo>
                    <a:pt x="133" y="448"/>
                  </a:lnTo>
                  <a:lnTo>
                    <a:pt x="135" y="448"/>
                  </a:lnTo>
                  <a:lnTo>
                    <a:pt x="139" y="448"/>
                  </a:lnTo>
                  <a:lnTo>
                    <a:pt x="141" y="450"/>
                  </a:lnTo>
                  <a:lnTo>
                    <a:pt x="141" y="450"/>
                  </a:lnTo>
                  <a:lnTo>
                    <a:pt x="141" y="450"/>
                  </a:lnTo>
                  <a:lnTo>
                    <a:pt x="139" y="452"/>
                  </a:lnTo>
                  <a:lnTo>
                    <a:pt x="135" y="452"/>
                  </a:lnTo>
                  <a:lnTo>
                    <a:pt x="135" y="452"/>
                  </a:lnTo>
                  <a:lnTo>
                    <a:pt x="139" y="452"/>
                  </a:lnTo>
                  <a:lnTo>
                    <a:pt x="141" y="454"/>
                  </a:lnTo>
                  <a:lnTo>
                    <a:pt x="141" y="456"/>
                  </a:lnTo>
                  <a:lnTo>
                    <a:pt x="141" y="458"/>
                  </a:lnTo>
                  <a:lnTo>
                    <a:pt x="150" y="462"/>
                  </a:lnTo>
                  <a:lnTo>
                    <a:pt x="154" y="462"/>
                  </a:lnTo>
                  <a:lnTo>
                    <a:pt x="154" y="456"/>
                  </a:lnTo>
                  <a:lnTo>
                    <a:pt x="156" y="454"/>
                  </a:lnTo>
                  <a:lnTo>
                    <a:pt x="156" y="452"/>
                  </a:lnTo>
                  <a:lnTo>
                    <a:pt x="156" y="452"/>
                  </a:lnTo>
                  <a:lnTo>
                    <a:pt x="158" y="452"/>
                  </a:lnTo>
                  <a:lnTo>
                    <a:pt x="160" y="452"/>
                  </a:lnTo>
                  <a:lnTo>
                    <a:pt x="160" y="450"/>
                  </a:lnTo>
                  <a:lnTo>
                    <a:pt x="160" y="450"/>
                  </a:lnTo>
                  <a:lnTo>
                    <a:pt x="160" y="448"/>
                  </a:lnTo>
                  <a:lnTo>
                    <a:pt x="160" y="448"/>
                  </a:lnTo>
                  <a:lnTo>
                    <a:pt x="160" y="444"/>
                  </a:lnTo>
                  <a:lnTo>
                    <a:pt x="160" y="443"/>
                  </a:lnTo>
                  <a:lnTo>
                    <a:pt x="160" y="441"/>
                  </a:lnTo>
                  <a:lnTo>
                    <a:pt x="162" y="439"/>
                  </a:lnTo>
                  <a:lnTo>
                    <a:pt x="160" y="433"/>
                  </a:lnTo>
                  <a:lnTo>
                    <a:pt x="160" y="431"/>
                  </a:lnTo>
                  <a:lnTo>
                    <a:pt x="160" y="429"/>
                  </a:lnTo>
                  <a:lnTo>
                    <a:pt x="154" y="427"/>
                  </a:lnTo>
                  <a:lnTo>
                    <a:pt x="152" y="425"/>
                  </a:lnTo>
                  <a:lnTo>
                    <a:pt x="152" y="423"/>
                  </a:lnTo>
                  <a:lnTo>
                    <a:pt x="152" y="420"/>
                  </a:lnTo>
                  <a:lnTo>
                    <a:pt x="152" y="416"/>
                  </a:lnTo>
                  <a:lnTo>
                    <a:pt x="150" y="416"/>
                  </a:lnTo>
                  <a:lnTo>
                    <a:pt x="150" y="416"/>
                  </a:lnTo>
                  <a:lnTo>
                    <a:pt x="150" y="418"/>
                  </a:lnTo>
                  <a:lnTo>
                    <a:pt x="146" y="420"/>
                  </a:lnTo>
                  <a:lnTo>
                    <a:pt x="143" y="422"/>
                  </a:lnTo>
                  <a:lnTo>
                    <a:pt x="139" y="422"/>
                  </a:lnTo>
                  <a:lnTo>
                    <a:pt x="135" y="420"/>
                  </a:lnTo>
                  <a:lnTo>
                    <a:pt x="131" y="418"/>
                  </a:lnTo>
                  <a:lnTo>
                    <a:pt x="129" y="418"/>
                  </a:lnTo>
                  <a:lnTo>
                    <a:pt x="129" y="420"/>
                  </a:lnTo>
                  <a:lnTo>
                    <a:pt x="129" y="422"/>
                  </a:lnTo>
                  <a:lnTo>
                    <a:pt x="127" y="422"/>
                  </a:lnTo>
                  <a:lnTo>
                    <a:pt x="125" y="422"/>
                  </a:lnTo>
                  <a:lnTo>
                    <a:pt x="124" y="422"/>
                  </a:lnTo>
                  <a:lnTo>
                    <a:pt x="124" y="422"/>
                  </a:lnTo>
                  <a:lnTo>
                    <a:pt x="122" y="423"/>
                  </a:lnTo>
                  <a:lnTo>
                    <a:pt x="122" y="423"/>
                  </a:lnTo>
                  <a:lnTo>
                    <a:pt x="122" y="425"/>
                  </a:lnTo>
                  <a:lnTo>
                    <a:pt x="120" y="427"/>
                  </a:lnTo>
                  <a:lnTo>
                    <a:pt x="120" y="427"/>
                  </a:lnTo>
                  <a:lnTo>
                    <a:pt x="114" y="429"/>
                  </a:lnTo>
                  <a:lnTo>
                    <a:pt x="110" y="431"/>
                  </a:lnTo>
                  <a:lnTo>
                    <a:pt x="110" y="433"/>
                  </a:lnTo>
                  <a:lnTo>
                    <a:pt x="112" y="435"/>
                  </a:lnTo>
                  <a:close/>
                  <a:moveTo>
                    <a:pt x="110" y="443"/>
                  </a:moveTo>
                  <a:lnTo>
                    <a:pt x="110" y="444"/>
                  </a:lnTo>
                  <a:lnTo>
                    <a:pt x="110" y="444"/>
                  </a:lnTo>
                  <a:lnTo>
                    <a:pt x="110" y="444"/>
                  </a:lnTo>
                  <a:lnTo>
                    <a:pt x="112" y="444"/>
                  </a:lnTo>
                  <a:lnTo>
                    <a:pt x="112" y="444"/>
                  </a:lnTo>
                  <a:lnTo>
                    <a:pt x="114" y="444"/>
                  </a:lnTo>
                  <a:lnTo>
                    <a:pt x="114" y="444"/>
                  </a:lnTo>
                  <a:lnTo>
                    <a:pt x="114" y="444"/>
                  </a:lnTo>
                  <a:lnTo>
                    <a:pt x="114" y="443"/>
                  </a:lnTo>
                  <a:lnTo>
                    <a:pt x="112" y="443"/>
                  </a:lnTo>
                  <a:lnTo>
                    <a:pt x="110" y="443"/>
                  </a:lnTo>
                  <a:close/>
                  <a:moveTo>
                    <a:pt x="154" y="477"/>
                  </a:moveTo>
                  <a:lnTo>
                    <a:pt x="154" y="477"/>
                  </a:lnTo>
                  <a:lnTo>
                    <a:pt x="154" y="477"/>
                  </a:lnTo>
                  <a:lnTo>
                    <a:pt x="154" y="477"/>
                  </a:lnTo>
                  <a:lnTo>
                    <a:pt x="154" y="477"/>
                  </a:lnTo>
                  <a:lnTo>
                    <a:pt x="156" y="477"/>
                  </a:lnTo>
                  <a:lnTo>
                    <a:pt x="156" y="477"/>
                  </a:lnTo>
                  <a:lnTo>
                    <a:pt x="156" y="477"/>
                  </a:lnTo>
                  <a:lnTo>
                    <a:pt x="156" y="477"/>
                  </a:lnTo>
                  <a:lnTo>
                    <a:pt x="156" y="477"/>
                  </a:lnTo>
                  <a:lnTo>
                    <a:pt x="156" y="477"/>
                  </a:lnTo>
                  <a:lnTo>
                    <a:pt x="156" y="475"/>
                  </a:lnTo>
                  <a:lnTo>
                    <a:pt x="158" y="475"/>
                  </a:lnTo>
                  <a:lnTo>
                    <a:pt x="158" y="475"/>
                  </a:lnTo>
                  <a:lnTo>
                    <a:pt x="158" y="475"/>
                  </a:lnTo>
                  <a:lnTo>
                    <a:pt x="158" y="473"/>
                  </a:lnTo>
                  <a:lnTo>
                    <a:pt x="158" y="473"/>
                  </a:lnTo>
                  <a:lnTo>
                    <a:pt x="158" y="473"/>
                  </a:lnTo>
                  <a:lnTo>
                    <a:pt x="160" y="471"/>
                  </a:lnTo>
                  <a:lnTo>
                    <a:pt x="160" y="471"/>
                  </a:lnTo>
                  <a:lnTo>
                    <a:pt x="160" y="471"/>
                  </a:lnTo>
                  <a:lnTo>
                    <a:pt x="158" y="471"/>
                  </a:lnTo>
                  <a:lnTo>
                    <a:pt x="158" y="473"/>
                  </a:lnTo>
                  <a:lnTo>
                    <a:pt x="158" y="471"/>
                  </a:lnTo>
                  <a:lnTo>
                    <a:pt x="156" y="471"/>
                  </a:lnTo>
                  <a:lnTo>
                    <a:pt x="156" y="473"/>
                  </a:lnTo>
                  <a:lnTo>
                    <a:pt x="156" y="473"/>
                  </a:lnTo>
                  <a:lnTo>
                    <a:pt x="156" y="473"/>
                  </a:lnTo>
                  <a:lnTo>
                    <a:pt x="154" y="473"/>
                  </a:lnTo>
                  <a:lnTo>
                    <a:pt x="154" y="475"/>
                  </a:lnTo>
                  <a:lnTo>
                    <a:pt x="154" y="475"/>
                  </a:lnTo>
                  <a:lnTo>
                    <a:pt x="154" y="477"/>
                  </a:lnTo>
                  <a:close/>
                  <a:moveTo>
                    <a:pt x="158" y="454"/>
                  </a:moveTo>
                  <a:lnTo>
                    <a:pt x="158" y="454"/>
                  </a:lnTo>
                  <a:lnTo>
                    <a:pt x="158" y="454"/>
                  </a:lnTo>
                  <a:lnTo>
                    <a:pt x="156" y="454"/>
                  </a:lnTo>
                  <a:lnTo>
                    <a:pt x="156" y="454"/>
                  </a:lnTo>
                  <a:lnTo>
                    <a:pt x="156" y="456"/>
                  </a:lnTo>
                  <a:lnTo>
                    <a:pt x="156" y="456"/>
                  </a:lnTo>
                  <a:lnTo>
                    <a:pt x="156" y="458"/>
                  </a:lnTo>
                  <a:lnTo>
                    <a:pt x="156" y="458"/>
                  </a:lnTo>
                  <a:lnTo>
                    <a:pt x="156" y="460"/>
                  </a:lnTo>
                  <a:lnTo>
                    <a:pt x="158" y="458"/>
                  </a:lnTo>
                  <a:lnTo>
                    <a:pt x="160" y="456"/>
                  </a:lnTo>
                  <a:lnTo>
                    <a:pt x="160" y="456"/>
                  </a:lnTo>
                  <a:lnTo>
                    <a:pt x="160" y="454"/>
                  </a:lnTo>
                  <a:lnTo>
                    <a:pt x="158" y="454"/>
                  </a:lnTo>
                  <a:close/>
                  <a:moveTo>
                    <a:pt x="160" y="464"/>
                  </a:moveTo>
                  <a:lnTo>
                    <a:pt x="162" y="462"/>
                  </a:lnTo>
                  <a:lnTo>
                    <a:pt x="162" y="462"/>
                  </a:lnTo>
                  <a:lnTo>
                    <a:pt x="160" y="460"/>
                  </a:lnTo>
                  <a:lnTo>
                    <a:pt x="160" y="458"/>
                  </a:lnTo>
                  <a:lnTo>
                    <a:pt x="158" y="460"/>
                  </a:lnTo>
                  <a:lnTo>
                    <a:pt x="158" y="462"/>
                  </a:lnTo>
                  <a:lnTo>
                    <a:pt x="158" y="464"/>
                  </a:lnTo>
                  <a:lnTo>
                    <a:pt x="156" y="464"/>
                  </a:lnTo>
                  <a:lnTo>
                    <a:pt x="158" y="466"/>
                  </a:lnTo>
                  <a:lnTo>
                    <a:pt x="158" y="466"/>
                  </a:lnTo>
                  <a:lnTo>
                    <a:pt x="160" y="464"/>
                  </a:lnTo>
                  <a:lnTo>
                    <a:pt x="160" y="464"/>
                  </a:lnTo>
                  <a:lnTo>
                    <a:pt x="160" y="464"/>
                  </a:lnTo>
                  <a:close/>
                  <a:moveTo>
                    <a:pt x="103" y="446"/>
                  </a:moveTo>
                  <a:lnTo>
                    <a:pt x="103" y="446"/>
                  </a:lnTo>
                  <a:lnTo>
                    <a:pt x="101" y="446"/>
                  </a:lnTo>
                  <a:lnTo>
                    <a:pt x="101" y="444"/>
                  </a:lnTo>
                  <a:lnTo>
                    <a:pt x="101" y="446"/>
                  </a:lnTo>
                  <a:lnTo>
                    <a:pt x="101" y="446"/>
                  </a:lnTo>
                  <a:lnTo>
                    <a:pt x="101" y="446"/>
                  </a:lnTo>
                  <a:lnTo>
                    <a:pt x="101" y="448"/>
                  </a:lnTo>
                  <a:lnTo>
                    <a:pt x="101" y="448"/>
                  </a:lnTo>
                  <a:lnTo>
                    <a:pt x="101" y="448"/>
                  </a:lnTo>
                  <a:lnTo>
                    <a:pt x="101" y="448"/>
                  </a:lnTo>
                  <a:lnTo>
                    <a:pt x="101" y="450"/>
                  </a:lnTo>
                  <a:lnTo>
                    <a:pt x="103" y="450"/>
                  </a:lnTo>
                  <a:lnTo>
                    <a:pt x="103" y="450"/>
                  </a:lnTo>
                  <a:lnTo>
                    <a:pt x="103" y="450"/>
                  </a:lnTo>
                  <a:lnTo>
                    <a:pt x="103" y="448"/>
                  </a:lnTo>
                  <a:lnTo>
                    <a:pt x="105" y="448"/>
                  </a:lnTo>
                  <a:lnTo>
                    <a:pt x="105" y="448"/>
                  </a:lnTo>
                  <a:lnTo>
                    <a:pt x="105" y="448"/>
                  </a:lnTo>
                  <a:lnTo>
                    <a:pt x="105" y="448"/>
                  </a:lnTo>
                  <a:lnTo>
                    <a:pt x="106" y="448"/>
                  </a:lnTo>
                  <a:lnTo>
                    <a:pt x="106" y="448"/>
                  </a:lnTo>
                  <a:lnTo>
                    <a:pt x="106" y="448"/>
                  </a:lnTo>
                  <a:lnTo>
                    <a:pt x="103" y="446"/>
                  </a:lnTo>
                  <a:lnTo>
                    <a:pt x="103" y="446"/>
                  </a:lnTo>
                  <a:close/>
                  <a:moveTo>
                    <a:pt x="148" y="512"/>
                  </a:moveTo>
                  <a:lnTo>
                    <a:pt x="148" y="512"/>
                  </a:lnTo>
                  <a:lnTo>
                    <a:pt x="148" y="510"/>
                  </a:lnTo>
                  <a:lnTo>
                    <a:pt x="146" y="510"/>
                  </a:lnTo>
                  <a:lnTo>
                    <a:pt x="145" y="510"/>
                  </a:lnTo>
                  <a:lnTo>
                    <a:pt x="145" y="510"/>
                  </a:lnTo>
                  <a:lnTo>
                    <a:pt x="143" y="510"/>
                  </a:lnTo>
                  <a:lnTo>
                    <a:pt x="143" y="510"/>
                  </a:lnTo>
                  <a:lnTo>
                    <a:pt x="145" y="512"/>
                  </a:lnTo>
                  <a:lnTo>
                    <a:pt x="145" y="513"/>
                  </a:lnTo>
                  <a:lnTo>
                    <a:pt x="145" y="513"/>
                  </a:lnTo>
                  <a:lnTo>
                    <a:pt x="145" y="515"/>
                  </a:lnTo>
                  <a:lnTo>
                    <a:pt x="145" y="515"/>
                  </a:lnTo>
                  <a:lnTo>
                    <a:pt x="145" y="517"/>
                  </a:lnTo>
                  <a:lnTo>
                    <a:pt x="145" y="517"/>
                  </a:lnTo>
                  <a:lnTo>
                    <a:pt x="145" y="517"/>
                  </a:lnTo>
                  <a:lnTo>
                    <a:pt x="146" y="517"/>
                  </a:lnTo>
                  <a:lnTo>
                    <a:pt x="145" y="515"/>
                  </a:lnTo>
                  <a:lnTo>
                    <a:pt x="145" y="515"/>
                  </a:lnTo>
                  <a:lnTo>
                    <a:pt x="145" y="513"/>
                  </a:lnTo>
                  <a:lnTo>
                    <a:pt x="145" y="513"/>
                  </a:lnTo>
                  <a:lnTo>
                    <a:pt x="145" y="512"/>
                  </a:lnTo>
                  <a:lnTo>
                    <a:pt x="146" y="512"/>
                  </a:lnTo>
                  <a:lnTo>
                    <a:pt x="148" y="512"/>
                  </a:lnTo>
                  <a:close/>
                  <a:moveTo>
                    <a:pt x="167" y="471"/>
                  </a:moveTo>
                  <a:lnTo>
                    <a:pt x="165" y="471"/>
                  </a:lnTo>
                  <a:lnTo>
                    <a:pt x="165" y="469"/>
                  </a:lnTo>
                  <a:lnTo>
                    <a:pt x="164" y="471"/>
                  </a:lnTo>
                  <a:lnTo>
                    <a:pt x="165" y="471"/>
                  </a:lnTo>
                  <a:lnTo>
                    <a:pt x="165" y="473"/>
                  </a:lnTo>
                  <a:lnTo>
                    <a:pt x="167" y="471"/>
                  </a:lnTo>
                  <a:close/>
                  <a:moveTo>
                    <a:pt x="150" y="466"/>
                  </a:moveTo>
                  <a:lnTo>
                    <a:pt x="146" y="466"/>
                  </a:lnTo>
                  <a:lnTo>
                    <a:pt x="145" y="467"/>
                  </a:lnTo>
                  <a:lnTo>
                    <a:pt x="143" y="469"/>
                  </a:lnTo>
                  <a:lnTo>
                    <a:pt x="143" y="471"/>
                  </a:lnTo>
                  <a:lnTo>
                    <a:pt x="146" y="469"/>
                  </a:lnTo>
                  <a:lnTo>
                    <a:pt x="148" y="469"/>
                  </a:lnTo>
                  <a:lnTo>
                    <a:pt x="150" y="469"/>
                  </a:lnTo>
                  <a:lnTo>
                    <a:pt x="154" y="469"/>
                  </a:lnTo>
                  <a:lnTo>
                    <a:pt x="156" y="469"/>
                  </a:lnTo>
                  <a:lnTo>
                    <a:pt x="156" y="467"/>
                  </a:lnTo>
                  <a:lnTo>
                    <a:pt x="156" y="467"/>
                  </a:lnTo>
                  <a:lnTo>
                    <a:pt x="154" y="466"/>
                  </a:lnTo>
                  <a:lnTo>
                    <a:pt x="150" y="466"/>
                  </a:lnTo>
                  <a:close/>
                  <a:moveTo>
                    <a:pt x="145" y="536"/>
                  </a:moveTo>
                  <a:lnTo>
                    <a:pt x="145" y="538"/>
                  </a:lnTo>
                  <a:lnTo>
                    <a:pt x="146" y="538"/>
                  </a:lnTo>
                  <a:lnTo>
                    <a:pt x="146" y="540"/>
                  </a:lnTo>
                  <a:lnTo>
                    <a:pt x="146" y="540"/>
                  </a:lnTo>
                  <a:lnTo>
                    <a:pt x="148" y="540"/>
                  </a:lnTo>
                  <a:lnTo>
                    <a:pt x="148" y="540"/>
                  </a:lnTo>
                  <a:lnTo>
                    <a:pt x="148" y="540"/>
                  </a:lnTo>
                  <a:lnTo>
                    <a:pt x="150" y="542"/>
                  </a:lnTo>
                  <a:lnTo>
                    <a:pt x="150" y="544"/>
                  </a:lnTo>
                  <a:lnTo>
                    <a:pt x="150" y="544"/>
                  </a:lnTo>
                  <a:lnTo>
                    <a:pt x="152" y="548"/>
                  </a:lnTo>
                  <a:lnTo>
                    <a:pt x="154" y="548"/>
                  </a:lnTo>
                  <a:lnTo>
                    <a:pt x="156" y="546"/>
                  </a:lnTo>
                  <a:lnTo>
                    <a:pt x="156" y="548"/>
                  </a:lnTo>
                  <a:lnTo>
                    <a:pt x="158" y="550"/>
                  </a:lnTo>
                  <a:lnTo>
                    <a:pt x="158" y="552"/>
                  </a:lnTo>
                  <a:lnTo>
                    <a:pt x="160" y="554"/>
                  </a:lnTo>
                  <a:lnTo>
                    <a:pt x="164" y="556"/>
                  </a:lnTo>
                  <a:lnTo>
                    <a:pt x="165" y="556"/>
                  </a:lnTo>
                  <a:lnTo>
                    <a:pt x="165" y="554"/>
                  </a:lnTo>
                  <a:lnTo>
                    <a:pt x="164" y="552"/>
                  </a:lnTo>
                  <a:lnTo>
                    <a:pt x="146" y="533"/>
                  </a:lnTo>
                  <a:lnTo>
                    <a:pt x="146" y="533"/>
                  </a:lnTo>
                  <a:lnTo>
                    <a:pt x="146" y="533"/>
                  </a:lnTo>
                  <a:lnTo>
                    <a:pt x="146" y="533"/>
                  </a:lnTo>
                  <a:lnTo>
                    <a:pt x="146" y="533"/>
                  </a:lnTo>
                  <a:lnTo>
                    <a:pt x="145" y="535"/>
                  </a:lnTo>
                  <a:lnTo>
                    <a:pt x="145" y="535"/>
                  </a:lnTo>
                  <a:lnTo>
                    <a:pt x="143" y="533"/>
                  </a:lnTo>
                  <a:lnTo>
                    <a:pt x="143" y="531"/>
                  </a:lnTo>
                  <a:lnTo>
                    <a:pt x="141" y="531"/>
                  </a:lnTo>
                  <a:lnTo>
                    <a:pt x="141" y="533"/>
                  </a:lnTo>
                  <a:lnTo>
                    <a:pt x="141" y="533"/>
                  </a:lnTo>
                  <a:lnTo>
                    <a:pt x="145" y="536"/>
                  </a:lnTo>
                  <a:lnTo>
                    <a:pt x="145" y="536"/>
                  </a:lnTo>
                  <a:close/>
                  <a:moveTo>
                    <a:pt x="103" y="439"/>
                  </a:moveTo>
                  <a:lnTo>
                    <a:pt x="103" y="439"/>
                  </a:lnTo>
                  <a:lnTo>
                    <a:pt x="105" y="439"/>
                  </a:lnTo>
                  <a:lnTo>
                    <a:pt x="105" y="439"/>
                  </a:lnTo>
                  <a:lnTo>
                    <a:pt x="105" y="437"/>
                  </a:lnTo>
                  <a:lnTo>
                    <a:pt x="106" y="437"/>
                  </a:lnTo>
                  <a:lnTo>
                    <a:pt x="105" y="435"/>
                  </a:lnTo>
                  <a:lnTo>
                    <a:pt x="105" y="435"/>
                  </a:lnTo>
                  <a:lnTo>
                    <a:pt x="105" y="435"/>
                  </a:lnTo>
                  <a:lnTo>
                    <a:pt x="103" y="435"/>
                  </a:lnTo>
                  <a:lnTo>
                    <a:pt x="103" y="435"/>
                  </a:lnTo>
                  <a:lnTo>
                    <a:pt x="103" y="437"/>
                  </a:lnTo>
                  <a:lnTo>
                    <a:pt x="103" y="439"/>
                  </a:lnTo>
                  <a:close/>
                  <a:moveTo>
                    <a:pt x="2" y="425"/>
                  </a:moveTo>
                  <a:lnTo>
                    <a:pt x="0" y="425"/>
                  </a:lnTo>
                  <a:lnTo>
                    <a:pt x="0" y="425"/>
                  </a:lnTo>
                  <a:lnTo>
                    <a:pt x="0" y="425"/>
                  </a:lnTo>
                  <a:lnTo>
                    <a:pt x="0" y="427"/>
                  </a:lnTo>
                  <a:lnTo>
                    <a:pt x="0" y="427"/>
                  </a:lnTo>
                  <a:lnTo>
                    <a:pt x="2" y="427"/>
                  </a:lnTo>
                  <a:lnTo>
                    <a:pt x="2" y="425"/>
                  </a:lnTo>
                  <a:lnTo>
                    <a:pt x="2" y="425"/>
                  </a:lnTo>
                  <a:lnTo>
                    <a:pt x="2" y="425"/>
                  </a:lnTo>
                  <a:lnTo>
                    <a:pt x="2" y="425"/>
                  </a:lnTo>
                  <a:close/>
                  <a:moveTo>
                    <a:pt x="26" y="471"/>
                  </a:moveTo>
                  <a:lnTo>
                    <a:pt x="24" y="471"/>
                  </a:lnTo>
                  <a:lnTo>
                    <a:pt x="24" y="469"/>
                  </a:lnTo>
                  <a:lnTo>
                    <a:pt x="23" y="467"/>
                  </a:lnTo>
                  <a:lnTo>
                    <a:pt x="21" y="464"/>
                  </a:lnTo>
                  <a:lnTo>
                    <a:pt x="19" y="464"/>
                  </a:lnTo>
                  <a:lnTo>
                    <a:pt x="15" y="462"/>
                  </a:lnTo>
                  <a:lnTo>
                    <a:pt x="15" y="460"/>
                  </a:lnTo>
                  <a:lnTo>
                    <a:pt x="13" y="458"/>
                  </a:lnTo>
                  <a:lnTo>
                    <a:pt x="13" y="456"/>
                  </a:lnTo>
                  <a:lnTo>
                    <a:pt x="11" y="456"/>
                  </a:lnTo>
                  <a:lnTo>
                    <a:pt x="9" y="456"/>
                  </a:lnTo>
                  <a:lnTo>
                    <a:pt x="7" y="458"/>
                  </a:lnTo>
                  <a:lnTo>
                    <a:pt x="7" y="462"/>
                  </a:lnTo>
                  <a:lnTo>
                    <a:pt x="5" y="464"/>
                  </a:lnTo>
                  <a:lnTo>
                    <a:pt x="5" y="466"/>
                  </a:lnTo>
                  <a:lnTo>
                    <a:pt x="5" y="467"/>
                  </a:lnTo>
                  <a:lnTo>
                    <a:pt x="5" y="469"/>
                  </a:lnTo>
                  <a:lnTo>
                    <a:pt x="11" y="477"/>
                  </a:lnTo>
                  <a:lnTo>
                    <a:pt x="11" y="477"/>
                  </a:lnTo>
                  <a:lnTo>
                    <a:pt x="13" y="479"/>
                  </a:lnTo>
                  <a:lnTo>
                    <a:pt x="15" y="483"/>
                  </a:lnTo>
                  <a:lnTo>
                    <a:pt x="17" y="483"/>
                  </a:lnTo>
                  <a:lnTo>
                    <a:pt x="19" y="483"/>
                  </a:lnTo>
                  <a:lnTo>
                    <a:pt x="23" y="479"/>
                  </a:lnTo>
                  <a:lnTo>
                    <a:pt x="26" y="471"/>
                  </a:lnTo>
                  <a:close/>
                  <a:moveTo>
                    <a:pt x="7" y="441"/>
                  </a:moveTo>
                  <a:lnTo>
                    <a:pt x="11" y="441"/>
                  </a:lnTo>
                  <a:lnTo>
                    <a:pt x="13" y="443"/>
                  </a:lnTo>
                  <a:lnTo>
                    <a:pt x="15" y="443"/>
                  </a:lnTo>
                  <a:lnTo>
                    <a:pt x="17" y="443"/>
                  </a:lnTo>
                  <a:lnTo>
                    <a:pt x="17" y="443"/>
                  </a:lnTo>
                  <a:lnTo>
                    <a:pt x="19" y="443"/>
                  </a:lnTo>
                  <a:lnTo>
                    <a:pt x="19" y="441"/>
                  </a:lnTo>
                  <a:lnTo>
                    <a:pt x="17" y="441"/>
                  </a:lnTo>
                  <a:lnTo>
                    <a:pt x="17" y="441"/>
                  </a:lnTo>
                  <a:lnTo>
                    <a:pt x="17" y="439"/>
                  </a:lnTo>
                  <a:lnTo>
                    <a:pt x="17" y="439"/>
                  </a:lnTo>
                  <a:lnTo>
                    <a:pt x="17" y="439"/>
                  </a:lnTo>
                  <a:lnTo>
                    <a:pt x="17" y="437"/>
                  </a:lnTo>
                  <a:lnTo>
                    <a:pt x="17" y="437"/>
                  </a:lnTo>
                  <a:lnTo>
                    <a:pt x="17" y="437"/>
                  </a:lnTo>
                  <a:lnTo>
                    <a:pt x="15" y="437"/>
                  </a:lnTo>
                  <a:lnTo>
                    <a:pt x="13" y="437"/>
                  </a:lnTo>
                  <a:lnTo>
                    <a:pt x="13" y="435"/>
                  </a:lnTo>
                  <a:lnTo>
                    <a:pt x="13" y="435"/>
                  </a:lnTo>
                  <a:lnTo>
                    <a:pt x="11" y="433"/>
                  </a:lnTo>
                  <a:lnTo>
                    <a:pt x="11" y="431"/>
                  </a:lnTo>
                  <a:lnTo>
                    <a:pt x="11" y="429"/>
                  </a:lnTo>
                  <a:lnTo>
                    <a:pt x="11" y="427"/>
                  </a:lnTo>
                  <a:lnTo>
                    <a:pt x="11" y="427"/>
                  </a:lnTo>
                  <a:lnTo>
                    <a:pt x="9" y="427"/>
                  </a:lnTo>
                  <a:lnTo>
                    <a:pt x="9" y="427"/>
                  </a:lnTo>
                  <a:lnTo>
                    <a:pt x="7" y="427"/>
                  </a:lnTo>
                  <a:lnTo>
                    <a:pt x="5" y="427"/>
                  </a:lnTo>
                  <a:lnTo>
                    <a:pt x="5" y="429"/>
                  </a:lnTo>
                  <a:lnTo>
                    <a:pt x="4" y="431"/>
                  </a:lnTo>
                  <a:lnTo>
                    <a:pt x="4" y="433"/>
                  </a:lnTo>
                  <a:lnTo>
                    <a:pt x="4" y="435"/>
                  </a:lnTo>
                  <a:lnTo>
                    <a:pt x="5" y="441"/>
                  </a:lnTo>
                  <a:lnTo>
                    <a:pt x="7" y="441"/>
                  </a:lnTo>
                  <a:close/>
                  <a:moveTo>
                    <a:pt x="13" y="454"/>
                  </a:moveTo>
                  <a:lnTo>
                    <a:pt x="15" y="454"/>
                  </a:lnTo>
                  <a:lnTo>
                    <a:pt x="15" y="454"/>
                  </a:lnTo>
                  <a:lnTo>
                    <a:pt x="17" y="456"/>
                  </a:lnTo>
                  <a:lnTo>
                    <a:pt x="19" y="456"/>
                  </a:lnTo>
                  <a:lnTo>
                    <a:pt x="19" y="458"/>
                  </a:lnTo>
                  <a:lnTo>
                    <a:pt x="21" y="458"/>
                  </a:lnTo>
                  <a:lnTo>
                    <a:pt x="23" y="456"/>
                  </a:lnTo>
                  <a:lnTo>
                    <a:pt x="23" y="454"/>
                  </a:lnTo>
                  <a:lnTo>
                    <a:pt x="21" y="452"/>
                  </a:lnTo>
                  <a:lnTo>
                    <a:pt x="21" y="452"/>
                  </a:lnTo>
                  <a:lnTo>
                    <a:pt x="19" y="452"/>
                  </a:lnTo>
                  <a:lnTo>
                    <a:pt x="13" y="452"/>
                  </a:lnTo>
                  <a:lnTo>
                    <a:pt x="13" y="454"/>
                  </a:lnTo>
                  <a:close/>
                  <a:moveTo>
                    <a:pt x="13" y="425"/>
                  </a:moveTo>
                  <a:lnTo>
                    <a:pt x="13" y="425"/>
                  </a:lnTo>
                  <a:lnTo>
                    <a:pt x="13" y="423"/>
                  </a:lnTo>
                  <a:lnTo>
                    <a:pt x="11" y="422"/>
                  </a:lnTo>
                  <a:lnTo>
                    <a:pt x="9" y="423"/>
                  </a:lnTo>
                  <a:lnTo>
                    <a:pt x="11" y="425"/>
                  </a:lnTo>
                  <a:lnTo>
                    <a:pt x="13" y="425"/>
                  </a:lnTo>
                  <a:close/>
                  <a:moveTo>
                    <a:pt x="103" y="443"/>
                  </a:moveTo>
                  <a:lnTo>
                    <a:pt x="103" y="443"/>
                  </a:lnTo>
                  <a:lnTo>
                    <a:pt x="105" y="443"/>
                  </a:lnTo>
                  <a:lnTo>
                    <a:pt x="105" y="441"/>
                  </a:lnTo>
                  <a:lnTo>
                    <a:pt x="105" y="441"/>
                  </a:lnTo>
                  <a:lnTo>
                    <a:pt x="105" y="441"/>
                  </a:lnTo>
                  <a:lnTo>
                    <a:pt x="105" y="439"/>
                  </a:lnTo>
                  <a:lnTo>
                    <a:pt x="105" y="439"/>
                  </a:lnTo>
                  <a:lnTo>
                    <a:pt x="105" y="439"/>
                  </a:lnTo>
                  <a:lnTo>
                    <a:pt x="103" y="441"/>
                  </a:lnTo>
                  <a:lnTo>
                    <a:pt x="103" y="441"/>
                  </a:lnTo>
                  <a:lnTo>
                    <a:pt x="101" y="441"/>
                  </a:lnTo>
                  <a:lnTo>
                    <a:pt x="101" y="443"/>
                  </a:lnTo>
                  <a:lnTo>
                    <a:pt x="103" y="443"/>
                  </a:lnTo>
                  <a:lnTo>
                    <a:pt x="103" y="443"/>
                  </a:lnTo>
                  <a:close/>
                  <a:moveTo>
                    <a:pt x="70" y="425"/>
                  </a:moveTo>
                  <a:lnTo>
                    <a:pt x="70" y="423"/>
                  </a:lnTo>
                  <a:lnTo>
                    <a:pt x="70" y="423"/>
                  </a:lnTo>
                  <a:lnTo>
                    <a:pt x="68" y="423"/>
                  </a:lnTo>
                  <a:lnTo>
                    <a:pt x="68" y="425"/>
                  </a:lnTo>
                  <a:lnTo>
                    <a:pt x="70" y="425"/>
                  </a:lnTo>
                  <a:lnTo>
                    <a:pt x="70" y="425"/>
                  </a:lnTo>
                  <a:close/>
                  <a:moveTo>
                    <a:pt x="61" y="431"/>
                  </a:moveTo>
                  <a:lnTo>
                    <a:pt x="63" y="431"/>
                  </a:lnTo>
                  <a:lnTo>
                    <a:pt x="61" y="431"/>
                  </a:lnTo>
                  <a:lnTo>
                    <a:pt x="61" y="431"/>
                  </a:lnTo>
                  <a:lnTo>
                    <a:pt x="61" y="429"/>
                  </a:lnTo>
                  <a:lnTo>
                    <a:pt x="59" y="429"/>
                  </a:lnTo>
                  <a:lnTo>
                    <a:pt x="59" y="431"/>
                  </a:lnTo>
                  <a:lnTo>
                    <a:pt x="61" y="431"/>
                  </a:lnTo>
                  <a:lnTo>
                    <a:pt x="61" y="431"/>
                  </a:lnTo>
                  <a:close/>
                  <a:moveTo>
                    <a:pt x="68" y="423"/>
                  </a:moveTo>
                  <a:lnTo>
                    <a:pt x="66" y="423"/>
                  </a:lnTo>
                  <a:lnTo>
                    <a:pt x="68" y="423"/>
                  </a:lnTo>
                  <a:lnTo>
                    <a:pt x="68" y="423"/>
                  </a:lnTo>
                  <a:close/>
                  <a:moveTo>
                    <a:pt x="47" y="469"/>
                  </a:moveTo>
                  <a:lnTo>
                    <a:pt x="47" y="469"/>
                  </a:lnTo>
                  <a:lnTo>
                    <a:pt x="49" y="469"/>
                  </a:lnTo>
                  <a:lnTo>
                    <a:pt x="51" y="469"/>
                  </a:lnTo>
                  <a:lnTo>
                    <a:pt x="51" y="467"/>
                  </a:lnTo>
                  <a:lnTo>
                    <a:pt x="49" y="466"/>
                  </a:lnTo>
                  <a:lnTo>
                    <a:pt x="47" y="464"/>
                  </a:lnTo>
                  <a:lnTo>
                    <a:pt x="44" y="462"/>
                  </a:lnTo>
                  <a:lnTo>
                    <a:pt x="44" y="464"/>
                  </a:lnTo>
                  <a:lnTo>
                    <a:pt x="47" y="466"/>
                  </a:lnTo>
                  <a:lnTo>
                    <a:pt x="47" y="469"/>
                  </a:lnTo>
                  <a:close/>
                  <a:moveTo>
                    <a:pt x="133" y="512"/>
                  </a:moveTo>
                  <a:lnTo>
                    <a:pt x="133" y="513"/>
                  </a:lnTo>
                  <a:lnTo>
                    <a:pt x="135" y="513"/>
                  </a:lnTo>
                  <a:lnTo>
                    <a:pt x="135" y="512"/>
                  </a:lnTo>
                  <a:lnTo>
                    <a:pt x="133" y="512"/>
                  </a:lnTo>
                  <a:close/>
                  <a:moveTo>
                    <a:pt x="112" y="477"/>
                  </a:moveTo>
                  <a:lnTo>
                    <a:pt x="114" y="477"/>
                  </a:lnTo>
                  <a:lnTo>
                    <a:pt x="116" y="477"/>
                  </a:lnTo>
                  <a:lnTo>
                    <a:pt x="116" y="477"/>
                  </a:lnTo>
                  <a:lnTo>
                    <a:pt x="118" y="477"/>
                  </a:lnTo>
                  <a:lnTo>
                    <a:pt x="116" y="473"/>
                  </a:lnTo>
                  <a:lnTo>
                    <a:pt x="116" y="471"/>
                  </a:lnTo>
                  <a:lnTo>
                    <a:pt x="116" y="469"/>
                  </a:lnTo>
                  <a:lnTo>
                    <a:pt x="116" y="467"/>
                  </a:lnTo>
                  <a:lnTo>
                    <a:pt x="116" y="466"/>
                  </a:lnTo>
                  <a:lnTo>
                    <a:pt x="114" y="466"/>
                  </a:lnTo>
                  <a:lnTo>
                    <a:pt x="112" y="466"/>
                  </a:lnTo>
                  <a:lnTo>
                    <a:pt x="112" y="466"/>
                  </a:lnTo>
                  <a:lnTo>
                    <a:pt x="112" y="467"/>
                  </a:lnTo>
                  <a:lnTo>
                    <a:pt x="110" y="467"/>
                  </a:lnTo>
                  <a:lnTo>
                    <a:pt x="108" y="466"/>
                  </a:lnTo>
                  <a:lnTo>
                    <a:pt x="106" y="467"/>
                  </a:lnTo>
                  <a:lnTo>
                    <a:pt x="105" y="469"/>
                  </a:lnTo>
                  <a:lnTo>
                    <a:pt x="106" y="471"/>
                  </a:lnTo>
                  <a:lnTo>
                    <a:pt x="106" y="473"/>
                  </a:lnTo>
                  <a:lnTo>
                    <a:pt x="108" y="475"/>
                  </a:lnTo>
                  <a:lnTo>
                    <a:pt x="110" y="475"/>
                  </a:lnTo>
                  <a:lnTo>
                    <a:pt x="112" y="477"/>
                  </a:lnTo>
                  <a:close/>
                  <a:moveTo>
                    <a:pt x="118" y="542"/>
                  </a:moveTo>
                  <a:lnTo>
                    <a:pt x="118" y="544"/>
                  </a:lnTo>
                  <a:lnTo>
                    <a:pt x="118" y="544"/>
                  </a:lnTo>
                  <a:lnTo>
                    <a:pt x="120" y="544"/>
                  </a:lnTo>
                  <a:lnTo>
                    <a:pt x="120" y="546"/>
                  </a:lnTo>
                  <a:lnTo>
                    <a:pt x="122" y="546"/>
                  </a:lnTo>
                  <a:lnTo>
                    <a:pt x="122" y="546"/>
                  </a:lnTo>
                  <a:lnTo>
                    <a:pt x="122" y="546"/>
                  </a:lnTo>
                  <a:lnTo>
                    <a:pt x="122" y="548"/>
                  </a:lnTo>
                  <a:lnTo>
                    <a:pt x="122" y="544"/>
                  </a:lnTo>
                  <a:lnTo>
                    <a:pt x="120" y="542"/>
                  </a:lnTo>
                  <a:lnTo>
                    <a:pt x="118" y="540"/>
                  </a:lnTo>
                  <a:lnTo>
                    <a:pt x="118" y="540"/>
                  </a:lnTo>
                  <a:lnTo>
                    <a:pt x="118" y="540"/>
                  </a:lnTo>
                  <a:lnTo>
                    <a:pt x="118" y="540"/>
                  </a:lnTo>
                  <a:lnTo>
                    <a:pt x="118" y="542"/>
                  </a:lnTo>
                  <a:lnTo>
                    <a:pt x="118" y="542"/>
                  </a:lnTo>
                  <a:lnTo>
                    <a:pt x="118" y="542"/>
                  </a:lnTo>
                  <a:close/>
                  <a:moveTo>
                    <a:pt x="141" y="552"/>
                  </a:moveTo>
                  <a:lnTo>
                    <a:pt x="141" y="552"/>
                  </a:lnTo>
                  <a:lnTo>
                    <a:pt x="141" y="550"/>
                  </a:lnTo>
                  <a:lnTo>
                    <a:pt x="135" y="542"/>
                  </a:lnTo>
                  <a:lnTo>
                    <a:pt x="133" y="540"/>
                  </a:lnTo>
                  <a:lnTo>
                    <a:pt x="133" y="538"/>
                  </a:lnTo>
                  <a:lnTo>
                    <a:pt x="131" y="538"/>
                  </a:lnTo>
                  <a:lnTo>
                    <a:pt x="131" y="538"/>
                  </a:lnTo>
                  <a:lnTo>
                    <a:pt x="131" y="540"/>
                  </a:lnTo>
                  <a:lnTo>
                    <a:pt x="131" y="542"/>
                  </a:lnTo>
                  <a:lnTo>
                    <a:pt x="133" y="546"/>
                  </a:lnTo>
                  <a:lnTo>
                    <a:pt x="133" y="546"/>
                  </a:lnTo>
                  <a:lnTo>
                    <a:pt x="131" y="546"/>
                  </a:lnTo>
                  <a:lnTo>
                    <a:pt x="131" y="546"/>
                  </a:lnTo>
                  <a:lnTo>
                    <a:pt x="131" y="546"/>
                  </a:lnTo>
                  <a:lnTo>
                    <a:pt x="129" y="546"/>
                  </a:lnTo>
                  <a:lnTo>
                    <a:pt x="131" y="548"/>
                  </a:lnTo>
                  <a:lnTo>
                    <a:pt x="137" y="554"/>
                  </a:lnTo>
                  <a:lnTo>
                    <a:pt x="139" y="556"/>
                  </a:lnTo>
                  <a:lnTo>
                    <a:pt x="141" y="556"/>
                  </a:lnTo>
                  <a:lnTo>
                    <a:pt x="139" y="556"/>
                  </a:lnTo>
                  <a:lnTo>
                    <a:pt x="139" y="554"/>
                  </a:lnTo>
                  <a:lnTo>
                    <a:pt x="139" y="552"/>
                  </a:lnTo>
                  <a:lnTo>
                    <a:pt x="139" y="552"/>
                  </a:lnTo>
                  <a:lnTo>
                    <a:pt x="141" y="552"/>
                  </a:lnTo>
                  <a:close/>
                  <a:moveTo>
                    <a:pt x="106" y="489"/>
                  </a:moveTo>
                  <a:lnTo>
                    <a:pt x="106" y="489"/>
                  </a:lnTo>
                  <a:lnTo>
                    <a:pt x="106" y="489"/>
                  </a:lnTo>
                  <a:lnTo>
                    <a:pt x="106" y="489"/>
                  </a:lnTo>
                  <a:lnTo>
                    <a:pt x="106" y="489"/>
                  </a:lnTo>
                  <a:lnTo>
                    <a:pt x="105" y="490"/>
                  </a:lnTo>
                  <a:lnTo>
                    <a:pt x="105" y="490"/>
                  </a:lnTo>
                  <a:lnTo>
                    <a:pt x="105" y="494"/>
                  </a:lnTo>
                  <a:lnTo>
                    <a:pt x="106" y="494"/>
                  </a:lnTo>
                  <a:lnTo>
                    <a:pt x="106" y="496"/>
                  </a:lnTo>
                  <a:lnTo>
                    <a:pt x="106" y="494"/>
                  </a:lnTo>
                  <a:lnTo>
                    <a:pt x="106" y="494"/>
                  </a:lnTo>
                  <a:lnTo>
                    <a:pt x="106" y="492"/>
                  </a:lnTo>
                  <a:lnTo>
                    <a:pt x="108" y="492"/>
                  </a:lnTo>
                  <a:lnTo>
                    <a:pt x="108" y="492"/>
                  </a:lnTo>
                  <a:lnTo>
                    <a:pt x="108" y="492"/>
                  </a:lnTo>
                  <a:lnTo>
                    <a:pt x="108" y="490"/>
                  </a:lnTo>
                  <a:lnTo>
                    <a:pt x="106" y="489"/>
                  </a:lnTo>
                  <a:lnTo>
                    <a:pt x="106" y="489"/>
                  </a:lnTo>
                  <a:close/>
                  <a:moveTo>
                    <a:pt x="167" y="471"/>
                  </a:moveTo>
                  <a:lnTo>
                    <a:pt x="167" y="473"/>
                  </a:lnTo>
                  <a:lnTo>
                    <a:pt x="169" y="475"/>
                  </a:lnTo>
                  <a:lnTo>
                    <a:pt x="169" y="475"/>
                  </a:lnTo>
                  <a:lnTo>
                    <a:pt x="171" y="475"/>
                  </a:lnTo>
                  <a:lnTo>
                    <a:pt x="171" y="473"/>
                  </a:lnTo>
                  <a:lnTo>
                    <a:pt x="169" y="471"/>
                  </a:lnTo>
                  <a:lnTo>
                    <a:pt x="167" y="471"/>
                  </a:lnTo>
                  <a:close/>
                  <a:moveTo>
                    <a:pt x="118" y="481"/>
                  </a:moveTo>
                  <a:lnTo>
                    <a:pt x="118" y="481"/>
                  </a:lnTo>
                  <a:lnTo>
                    <a:pt x="118" y="481"/>
                  </a:lnTo>
                  <a:lnTo>
                    <a:pt x="118" y="479"/>
                  </a:lnTo>
                  <a:lnTo>
                    <a:pt x="118" y="479"/>
                  </a:lnTo>
                  <a:lnTo>
                    <a:pt x="118" y="479"/>
                  </a:lnTo>
                  <a:lnTo>
                    <a:pt x="118" y="479"/>
                  </a:lnTo>
                  <a:lnTo>
                    <a:pt x="118" y="479"/>
                  </a:lnTo>
                  <a:lnTo>
                    <a:pt x="118" y="479"/>
                  </a:lnTo>
                  <a:lnTo>
                    <a:pt x="118" y="477"/>
                  </a:lnTo>
                  <a:lnTo>
                    <a:pt x="116" y="479"/>
                  </a:lnTo>
                  <a:lnTo>
                    <a:pt x="116" y="479"/>
                  </a:lnTo>
                  <a:lnTo>
                    <a:pt x="116" y="479"/>
                  </a:lnTo>
                  <a:lnTo>
                    <a:pt x="116" y="479"/>
                  </a:lnTo>
                  <a:lnTo>
                    <a:pt x="118" y="481"/>
                  </a:lnTo>
                  <a:close/>
                  <a:moveTo>
                    <a:pt x="181" y="443"/>
                  </a:moveTo>
                  <a:lnTo>
                    <a:pt x="181" y="444"/>
                  </a:lnTo>
                  <a:lnTo>
                    <a:pt x="181" y="446"/>
                  </a:lnTo>
                  <a:lnTo>
                    <a:pt x="181" y="446"/>
                  </a:lnTo>
                  <a:lnTo>
                    <a:pt x="181" y="446"/>
                  </a:lnTo>
                  <a:lnTo>
                    <a:pt x="183" y="446"/>
                  </a:lnTo>
                  <a:lnTo>
                    <a:pt x="183" y="446"/>
                  </a:lnTo>
                  <a:lnTo>
                    <a:pt x="183" y="444"/>
                  </a:lnTo>
                  <a:lnTo>
                    <a:pt x="183" y="444"/>
                  </a:lnTo>
                  <a:lnTo>
                    <a:pt x="183" y="443"/>
                  </a:lnTo>
                  <a:lnTo>
                    <a:pt x="183" y="443"/>
                  </a:lnTo>
                  <a:lnTo>
                    <a:pt x="181" y="443"/>
                  </a:lnTo>
                  <a:lnTo>
                    <a:pt x="183" y="441"/>
                  </a:lnTo>
                  <a:lnTo>
                    <a:pt x="181" y="439"/>
                  </a:lnTo>
                  <a:lnTo>
                    <a:pt x="179" y="439"/>
                  </a:lnTo>
                  <a:lnTo>
                    <a:pt x="177" y="439"/>
                  </a:lnTo>
                  <a:lnTo>
                    <a:pt x="175" y="439"/>
                  </a:lnTo>
                  <a:lnTo>
                    <a:pt x="179" y="443"/>
                  </a:lnTo>
                  <a:lnTo>
                    <a:pt x="181" y="443"/>
                  </a:lnTo>
                  <a:close/>
                  <a:moveTo>
                    <a:pt x="575" y="59"/>
                  </a:moveTo>
                  <a:lnTo>
                    <a:pt x="577" y="59"/>
                  </a:lnTo>
                  <a:lnTo>
                    <a:pt x="577" y="58"/>
                  </a:lnTo>
                  <a:lnTo>
                    <a:pt x="575" y="58"/>
                  </a:lnTo>
                  <a:lnTo>
                    <a:pt x="575" y="59"/>
                  </a:lnTo>
                  <a:lnTo>
                    <a:pt x="575" y="59"/>
                  </a:lnTo>
                  <a:lnTo>
                    <a:pt x="575" y="61"/>
                  </a:lnTo>
                  <a:lnTo>
                    <a:pt x="575" y="61"/>
                  </a:lnTo>
                  <a:lnTo>
                    <a:pt x="575" y="59"/>
                  </a:lnTo>
                  <a:close/>
                  <a:moveTo>
                    <a:pt x="171" y="554"/>
                  </a:moveTo>
                  <a:lnTo>
                    <a:pt x="169" y="554"/>
                  </a:lnTo>
                  <a:lnTo>
                    <a:pt x="169" y="554"/>
                  </a:lnTo>
                  <a:lnTo>
                    <a:pt x="169" y="556"/>
                  </a:lnTo>
                  <a:lnTo>
                    <a:pt x="169" y="556"/>
                  </a:lnTo>
                  <a:lnTo>
                    <a:pt x="171" y="556"/>
                  </a:lnTo>
                  <a:lnTo>
                    <a:pt x="173" y="556"/>
                  </a:lnTo>
                  <a:lnTo>
                    <a:pt x="175" y="556"/>
                  </a:lnTo>
                  <a:lnTo>
                    <a:pt x="173" y="554"/>
                  </a:lnTo>
                  <a:lnTo>
                    <a:pt x="173" y="554"/>
                  </a:lnTo>
                  <a:lnTo>
                    <a:pt x="173" y="552"/>
                  </a:lnTo>
                  <a:lnTo>
                    <a:pt x="173" y="552"/>
                  </a:lnTo>
                  <a:lnTo>
                    <a:pt x="173" y="552"/>
                  </a:lnTo>
                  <a:lnTo>
                    <a:pt x="173" y="554"/>
                  </a:lnTo>
                  <a:lnTo>
                    <a:pt x="171" y="554"/>
                  </a:lnTo>
                  <a:close/>
                  <a:moveTo>
                    <a:pt x="651" y="203"/>
                  </a:moveTo>
                  <a:lnTo>
                    <a:pt x="653" y="203"/>
                  </a:lnTo>
                  <a:lnTo>
                    <a:pt x="653" y="205"/>
                  </a:lnTo>
                  <a:lnTo>
                    <a:pt x="651" y="205"/>
                  </a:lnTo>
                  <a:lnTo>
                    <a:pt x="651" y="205"/>
                  </a:lnTo>
                  <a:lnTo>
                    <a:pt x="655" y="203"/>
                  </a:lnTo>
                  <a:lnTo>
                    <a:pt x="655" y="203"/>
                  </a:lnTo>
                  <a:lnTo>
                    <a:pt x="655" y="201"/>
                  </a:lnTo>
                  <a:lnTo>
                    <a:pt x="655" y="201"/>
                  </a:lnTo>
                  <a:lnTo>
                    <a:pt x="655" y="201"/>
                  </a:lnTo>
                  <a:lnTo>
                    <a:pt x="653" y="201"/>
                  </a:lnTo>
                  <a:lnTo>
                    <a:pt x="653" y="201"/>
                  </a:lnTo>
                  <a:lnTo>
                    <a:pt x="653" y="199"/>
                  </a:lnTo>
                  <a:lnTo>
                    <a:pt x="651" y="199"/>
                  </a:lnTo>
                  <a:lnTo>
                    <a:pt x="651" y="201"/>
                  </a:lnTo>
                  <a:lnTo>
                    <a:pt x="651" y="201"/>
                  </a:lnTo>
                  <a:lnTo>
                    <a:pt x="651" y="203"/>
                  </a:lnTo>
                  <a:close/>
                  <a:moveTo>
                    <a:pt x="122" y="471"/>
                  </a:moveTo>
                  <a:lnTo>
                    <a:pt x="122" y="469"/>
                  </a:lnTo>
                  <a:lnTo>
                    <a:pt x="120" y="469"/>
                  </a:lnTo>
                  <a:lnTo>
                    <a:pt x="118" y="469"/>
                  </a:lnTo>
                  <a:lnTo>
                    <a:pt x="120" y="471"/>
                  </a:lnTo>
                  <a:lnTo>
                    <a:pt x="120" y="471"/>
                  </a:lnTo>
                  <a:lnTo>
                    <a:pt x="122" y="471"/>
                  </a:lnTo>
                  <a:lnTo>
                    <a:pt x="124" y="471"/>
                  </a:lnTo>
                  <a:lnTo>
                    <a:pt x="125" y="473"/>
                  </a:lnTo>
                  <a:lnTo>
                    <a:pt x="125" y="471"/>
                  </a:lnTo>
                  <a:lnTo>
                    <a:pt x="124" y="471"/>
                  </a:lnTo>
                  <a:lnTo>
                    <a:pt x="122" y="471"/>
                  </a:lnTo>
                  <a:close/>
                  <a:moveTo>
                    <a:pt x="181" y="563"/>
                  </a:moveTo>
                  <a:lnTo>
                    <a:pt x="181" y="565"/>
                  </a:lnTo>
                  <a:lnTo>
                    <a:pt x="183" y="567"/>
                  </a:lnTo>
                  <a:lnTo>
                    <a:pt x="185" y="567"/>
                  </a:lnTo>
                  <a:lnTo>
                    <a:pt x="185" y="567"/>
                  </a:lnTo>
                  <a:lnTo>
                    <a:pt x="186" y="569"/>
                  </a:lnTo>
                  <a:lnTo>
                    <a:pt x="185" y="567"/>
                  </a:lnTo>
                  <a:lnTo>
                    <a:pt x="185" y="567"/>
                  </a:lnTo>
                  <a:lnTo>
                    <a:pt x="185" y="567"/>
                  </a:lnTo>
                  <a:lnTo>
                    <a:pt x="183" y="565"/>
                  </a:lnTo>
                  <a:lnTo>
                    <a:pt x="183" y="565"/>
                  </a:lnTo>
                  <a:lnTo>
                    <a:pt x="183" y="565"/>
                  </a:lnTo>
                  <a:lnTo>
                    <a:pt x="181" y="563"/>
                  </a:lnTo>
                  <a:close/>
                  <a:moveTo>
                    <a:pt x="24" y="477"/>
                  </a:moveTo>
                  <a:lnTo>
                    <a:pt x="24" y="477"/>
                  </a:lnTo>
                  <a:lnTo>
                    <a:pt x="23" y="481"/>
                  </a:lnTo>
                  <a:lnTo>
                    <a:pt x="23" y="481"/>
                  </a:lnTo>
                  <a:lnTo>
                    <a:pt x="21" y="483"/>
                  </a:lnTo>
                  <a:lnTo>
                    <a:pt x="21" y="485"/>
                  </a:lnTo>
                  <a:lnTo>
                    <a:pt x="21" y="487"/>
                  </a:lnTo>
                  <a:lnTo>
                    <a:pt x="23" y="487"/>
                  </a:lnTo>
                  <a:lnTo>
                    <a:pt x="24" y="487"/>
                  </a:lnTo>
                  <a:lnTo>
                    <a:pt x="24" y="485"/>
                  </a:lnTo>
                  <a:lnTo>
                    <a:pt x="26" y="481"/>
                  </a:lnTo>
                  <a:lnTo>
                    <a:pt x="26" y="479"/>
                  </a:lnTo>
                  <a:lnTo>
                    <a:pt x="26" y="479"/>
                  </a:lnTo>
                  <a:lnTo>
                    <a:pt x="26" y="477"/>
                  </a:lnTo>
                  <a:lnTo>
                    <a:pt x="24" y="477"/>
                  </a:lnTo>
                  <a:close/>
                  <a:moveTo>
                    <a:pt x="143" y="546"/>
                  </a:moveTo>
                  <a:lnTo>
                    <a:pt x="143" y="546"/>
                  </a:lnTo>
                  <a:lnTo>
                    <a:pt x="145" y="546"/>
                  </a:lnTo>
                  <a:lnTo>
                    <a:pt x="145" y="544"/>
                  </a:lnTo>
                  <a:lnTo>
                    <a:pt x="143" y="544"/>
                  </a:lnTo>
                  <a:lnTo>
                    <a:pt x="143" y="544"/>
                  </a:lnTo>
                  <a:lnTo>
                    <a:pt x="143" y="542"/>
                  </a:lnTo>
                  <a:lnTo>
                    <a:pt x="141" y="542"/>
                  </a:lnTo>
                  <a:lnTo>
                    <a:pt x="141" y="542"/>
                  </a:lnTo>
                  <a:lnTo>
                    <a:pt x="141" y="542"/>
                  </a:lnTo>
                  <a:lnTo>
                    <a:pt x="141" y="544"/>
                  </a:lnTo>
                  <a:lnTo>
                    <a:pt x="141" y="544"/>
                  </a:lnTo>
                  <a:lnTo>
                    <a:pt x="143" y="544"/>
                  </a:lnTo>
                  <a:lnTo>
                    <a:pt x="143" y="546"/>
                  </a:lnTo>
                  <a:close/>
                  <a:moveTo>
                    <a:pt x="139" y="458"/>
                  </a:moveTo>
                  <a:lnTo>
                    <a:pt x="139" y="458"/>
                  </a:lnTo>
                  <a:lnTo>
                    <a:pt x="139" y="458"/>
                  </a:lnTo>
                  <a:lnTo>
                    <a:pt x="141" y="458"/>
                  </a:lnTo>
                  <a:lnTo>
                    <a:pt x="139" y="456"/>
                  </a:lnTo>
                  <a:lnTo>
                    <a:pt x="137" y="456"/>
                  </a:lnTo>
                  <a:lnTo>
                    <a:pt x="137" y="456"/>
                  </a:lnTo>
                  <a:lnTo>
                    <a:pt x="135" y="456"/>
                  </a:lnTo>
                  <a:lnTo>
                    <a:pt x="135" y="456"/>
                  </a:lnTo>
                  <a:lnTo>
                    <a:pt x="133" y="456"/>
                  </a:lnTo>
                  <a:lnTo>
                    <a:pt x="133" y="458"/>
                  </a:lnTo>
                  <a:lnTo>
                    <a:pt x="133" y="458"/>
                  </a:lnTo>
                  <a:lnTo>
                    <a:pt x="135" y="458"/>
                  </a:lnTo>
                  <a:lnTo>
                    <a:pt x="135" y="458"/>
                  </a:lnTo>
                  <a:lnTo>
                    <a:pt x="137" y="458"/>
                  </a:lnTo>
                  <a:lnTo>
                    <a:pt x="137" y="458"/>
                  </a:lnTo>
                  <a:lnTo>
                    <a:pt x="139" y="458"/>
                  </a:lnTo>
                  <a:close/>
                  <a:moveTo>
                    <a:pt x="129" y="504"/>
                  </a:moveTo>
                  <a:lnTo>
                    <a:pt x="129" y="504"/>
                  </a:lnTo>
                  <a:lnTo>
                    <a:pt x="131" y="506"/>
                  </a:lnTo>
                  <a:lnTo>
                    <a:pt x="131" y="506"/>
                  </a:lnTo>
                  <a:lnTo>
                    <a:pt x="131" y="506"/>
                  </a:lnTo>
                  <a:lnTo>
                    <a:pt x="133" y="506"/>
                  </a:lnTo>
                  <a:lnTo>
                    <a:pt x="131" y="504"/>
                  </a:lnTo>
                  <a:lnTo>
                    <a:pt x="129" y="504"/>
                  </a:lnTo>
                  <a:close/>
                  <a:moveTo>
                    <a:pt x="129" y="594"/>
                  </a:moveTo>
                  <a:lnTo>
                    <a:pt x="131" y="596"/>
                  </a:lnTo>
                  <a:lnTo>
                    <a:pt x="131" y="596"/>
                  </a:lnTo>
                  <a:lnTo>
                    <a:pt x="135" y="598"/>
                  </a:lnTo>
                  <a:lnTo>
                    <a:pt x="137" y="596"/>
                  </a:lnTo>
                  <a:lnTo>
                    <a:pt x="139" y="596"/>
                  </a:lnTo>
                  <a:lnTo>
                    <a:pt x="139" y="596"/>
                  </a:lnTo>
                  <a:lnTo>
                    <a:pt x="141" y="596"/>
                  </a:lnTo>
                  <a:lnTo>
                    <a:pt x="141" y="596"/>
                  </a:lnTo>
                  <a:lnTo>
                    <a:pt x="141" y="594"/>
                  </a:lnTo>
                  <a:lnTo>
                    <a:pt x="141" y="594"/>
                  </a:lnTo>
                  <a:lnTo>
                    <a:pt x="141" y="592"/>
                  </a:lnTo>
                  <a:lnTo>
                    <a:pt x="141" y="592"/>
                  </a:lnTo>
                  <a:lnTo>
                    <a:pt x="139" y="592"/>
                  </a:lnTo>
                  <a:lnTo>
                    <a:pt x="133" y="592"/>
                  </a:lnTo>
                  <a:lnTo>
                    <a:pt x="131" y="592"/>
                  </a:lnTo>
                  <a:lnTo>
                    <a:pt x="129" y="594"/>
                  </a:lnTo>
                  <a:close/>
                  <a:moveTo>
                    <a:pt x="125" y="462"/>
                  </a:moveTo>
                  <a:lnTo>
                    <a:pt x="125" y="462"/>
                  </a:lnTo>
                  <a:lnTo>
                    <a:pt x="125" y="460"/>
                  </a:lnTo>
                  <a:lnTo>
                    <a:pt x="125" y="460"/>
                  </a:lnTo>
                  <a:lnTo>
                    <a:pt x="125" y="462"/>
                  </a:lnTo>
                  <a:lnTo>
                    <a:pt x="125" y="464"/>
                  </a:lnTo>
                  <a:lnTo>
                    <a:pt x="125" y="464"/>
                  </a:lnTo>
                  <a:lnTo>
                    <a:pt x="125" y="462"/>
                  </a:lnTo>
                  <a:close/>
                  <a:moveTo>
                    <a:pt x="137" y="506"/>
                  </a:moveTo>
                  <a:lnTo>
                    <a:pt x="137" y="504"/>
                  </a:lnTo>
                  <a:lnTo>
                    <a:pt x="135" y="502"/>
                  </a:lnTo>
                  <a:lnTo>
                    <a:pt x="135" y="502"/>
                  </a:lnTo>
                  <a:lnTo>
                    <a:pt x="135" y="504"/>
                  </a:lnTo>
                  <a:lnTo>
                    <a:pt x="135" y="504"/>
                  </a:lnTo>
                  <a:lnTo>
                    <a:pt x="137" y="506"/>
                  </a:lnTo>
                  <a:lnTo>
                    <a:pt x="137" y="506"/>
                  </a:lnTo>
                  <a:close/>
                  <a:moveTo>
                    <a:pt x="120" y="519"/>
                  </a:moveTo>
                  <a:lnTo>
                    <a:pt x="120" y="519"/>
                  </a:lnTo>
                  <a:lnTo>
                    <a:pt x="118" y="519"/>
                  </a:lnTo>
                  <a:lnTo>
                    <a:pt x="118" y="519"/>
                  </a:lnTo>
                  <a:lnTo>
                    <a:pt x="118" y="523"/>
                  </a:lnTo>
                  <a:lnTo>
                    <a:pt x="120" y="523"/>
                  </a:lnTo>
                  <a:lnTo>
                    <a:pt x="120" y="523"/>
                  </a:lnTo>
                  <a:lnTo>
                    <a:pt x="120" y="523"/>
                  </a:lnTo>
                  <a:lnTo>
                    <a:pt x="120" y="521"/>
                  </a:lnTo>
                  <a:lnTo>
                    <a:pt x="120" y="519"/>
                  </a:lnTo>
                  <a:lnTo>
                    <a:pt x="120" y="519"/>
                  </a:lnTo>
                  <a:close/>
                  <a:moveTo>
                    <a:pt x="122" y="481"/>
                  </a:moveTo>
                  <a:lnTo>
                    <a:pt x="122" y="481"/>
                  </a:lnTo>
                  <a:lnTo>
                    <a:pt x="122" y="481"/>
                  </a:lnTo>
                  <a:lnTo>
                    <a:pt x="122" y="479"/>
                  </a:lnTo>
                  <a:lnTo>
                    <a:pt x="120" y="479"/>
                  </a:lnTo>
                  <a:lnTo>
                    <a:pt x="120" y="479"/>
                  </a:lnTo>
                  <a:lnTo>
                    <a:pt x="120" y="479"/>
                  </a:lnTo>
                  <a:lnTo>
                    <a:pt x="120" y="479"/>
                  </a:lnTo>
                  <a:lnTo>
                    <a:pt x="120" y="481"/>
                  </a:lnTo>
                  <a:lnTo>
                    <a:pt x="120" y="481"/>
                  </a:lnTo>
                  <a:lnTo>
                    <a:pt x="120" y="481"/>
                  </a:lnTo>
                  <a:lnTo>
                    <a:pt x="120" y="481"/>
                  </a:lnTo>
                  <a:lnTo>
                    <a:pt x="120" y="481"/>
                  </a:lnTo>
                  <a:lnTo>
                    <a:pt x="122" y="481"/>
                  </a:lnTo>
                  <a:lnTo>
                    <a:pt x="122" y="481"/>
                  </a:lnTo>
                  <a:close/>
                  <a:moveTo>
                    <a:pt x="129" y="523"/>
                  </a:moveTo>
                  <a:lnTo>
                    <a:pt x="129" y="525"/>
                  </a:lnTo>
                  <a:lnTo>
                    <a:pt x="129" y="525"/>
                  </a:lnTo>
                  <a:lnTo>
                    <a:pt x="131" y="525"/>
                  </a:lnTo>
                  <a:lnTo>
                    <a:pt x="131" y="525"/>
                  </a:lnTo>
                  <a:lnTo>
                    <a:pt x="133" y="523"/>
                  </a:lnTo>
                  <a:lnTo>
                    <a:pt x="133" y="521"/>
                  </a:lnTo>
                  <a:lnTo>
                    <a:pt x="131" y="521"/>
                  </a:lnTo>
                  <a:lnTo>
                    <a:pt x="131" y="519"/>
                  </a:lnTo>
                  <a:lnTo>
                    <a:pt x="127" y="517"/>
                  </a:lnTo>
                  <a:lnTo>
                    <a:pt x="125" y="515"/>
                  </a:lnTo>
                  <a:lnTo>
                    <a:pt x="124" y="515"/>
                  </a:lnTo>
                  <a:lnTo>
                    <a:pt x="124" y="515"/>
                  </a:lnTo>
                  <a:lnTo>
                    <a:pt x="124" y="517"/>
                  </a:lnTo>
                  <a:lnTo>
                    <a:pt x="124" y="517"/>
                  </a:lnTo>
                  <a:lnTo>
                    <a:pt x="124" y="517"/>
                  </a:lnTo>
                  <a:lnTo>
                    <a:pt x="127" y="521"/>
                  </a:lnTo>
                  <a:lnTo>
                    <a:pt x="127" y="521"/>
                  </a:lnTo>
                  <a:lnTo>
                    <a:pt x="129" y="521"/>
                  </a:lnTo>
                  <a:lnTo>
                    <a:pt x="129" y="523"/>
                  </a:lnTo>
                  <a:close/>
                  <a:moveTo>
                    <a:pt x="124" y="525"/>
                  </a:moveTo>
                  <a:lnTo>
                    <a:pt x="125" y="527"/>
                  </a:lnTo>
                  <a:lnTo>
                    <a:pt x="125" y="527"/>
                  </a:lnTo>
                  <a:lnTo>
                    <a:pt x="127" y="527"/>
                  </a:lnTo>
                  <a:lnTo>
                    <a:pt x="127" y="527"/>
                  </a:lnTo>
                  <a:lnTo>
                    <a:pt x="127" y="525"/>
                  </a:lnTo>
                  <a:lnTo>
                    <a:pt x="127" y="525"/>
                  </a:lnTo>
                  <a:lnTo>
                    <a:pt x="124" y="521"/>
                  </a:lnTo>
                  <a:lnTo>
                    <a:pt x="122" y="521"/>
                  </a:lnTo>
                  <a:lnTo>
                    <a:pt x="122" y="523"/>
                  </a:lnTo>
                  <a:lnTo>
                    <a:pt x="122" y="523"/>
                  </a:lnTo>
                  <a:lnTo>
                    <a:pt x="122" y="523"/>
                  </a:lnTo>
                  <a:lnTo>
                    <a:pt x="122" y="525"/>
                  </a:lnTo>
                  <a:lnTo>
                    <a:pt x="124" y="525"/>
                  </a:lnTo>
                  <a:close/>
                  <a:moveTo>
                    <a:pt x="116" y="498"/>
                  </a:moveTo>
                  <a:lnTo>
                    <a:pt x="116" y="498"/>
                  </a:lnTo>
                  <a:lnTo>
                    <a:pt x="116" y="498"/>
                  </a:lnTo>
                  <a:lnTo>
                    <a:pt x="116" y="500"/>
                  </a:lnTo>
                  <a:lnTo>
                    <a:pt x="116" y="500"/>
                  </a:lnTo>
                  <a:lnTo>
                    <a:pt x="118" y="504"/>
                  </a:lnTo>
                  <a:lnTo>
                    <a:pt x="118" y="504"/>
                  </a:lnTo>
                  <a:lnTo>
                    <a:pt x="118" y="502"/>
                  </a:lnTo>
                  <a:lnTo>
                    <a:pt x="118" y="500"/>
                  </a:lnTo>
                  <a:lnTo>
                    <a:pt x="118" y="500"/>
                  </a:lnTo>
                  <a:lnTo>
                    <a:pt x="118" y="500"/>
                  </a:lnTo>
                  <a:lnTo>
                    <a:pt x="118" y="500"/>
                  </a:lnTo>
                  <a:lnTo>
                    <a:pt x="118" y="498"/>
                  </a:lnTo>
                  <a:lnTo>
                    <a:pt x="116" y="498"/>
                  </a:lnTo>
                  <a:lnTo>
                    <a:pt x="116" y="498"/>
                  </a:lnTo>
                  <a:close/>
                  <a:moveTo>
                    <a:pt x="55" y="441"/>
                  </a:moveTo>
                  <a:lnTo>
                    <a:pt x="55" y="441"/>
                  </a:lnTo>
                  <a:lnTo>
                    <a:pt x="57" y="441"/>
                  </a:lnTo>
                  <a:lnTo>
                    <a:pt x="57" y="441"/>
                  </a:lnTo>
                  <a:lnTo>
                    <a:pt x="57" y="443"/>
                  </a:lnTo>
                  <a:lnTo>
                    <a:pt x="57" y="444"/>
                  </a:lnTo>
                  <a:lnTo>
                    <a:pt x="59" y="444"/>
                  </a:lnTo>
                  <a:lnTo>
                    <a:pt x="59" y="446"/>
                  </a:lnTo>
                  <a:lnTo>
                    <a:pt x="59" y="446"/>
                  </a:lnTo>
                  <a:lnTo>
                    <a:pt x="61" y="446"/>
                  </a:lnTo>
                  <a:lnTo>
                    <a:pt x="61" y="446"/>
                  </a:lnTo>
                  <a:lnTo>
                    <a:pt x="61" y="444"/>
                  </a:lnTo>
                  <a:lnTo>
                    <a:pt x="61" y="444"/>
                  </a:lnTo>
                  <a:lnTo>
                    <a:pt x="59" y="441"/>
                  </a:lnTo>
                  <a:lnTo>
                    <a:pt x="59" y="441"/>
                  </a:lnTo>
                  <a:lnTo>
                    <a:pt x="59" y="439"/>
                  </a:lnTo>
                  <a:lnTo>
                    <a:pt x="59" y="437"/>
                  </a:lnTo>
                  <a:lnTo>
                    <a:pt x="59" y="437"/>
                  </a:lnTo>
                  <a:lnTo>
                    <a:pt x="59" y="437"/>
                  </a:lnTo>
                  <a:lnTo>
                    <a:pt x="57" y="437"/>
                  </a:lnTo>
                  <a:lnTo>
                    <a:pt x="57" y="437"/>
                  </a:lnTo>
                  <a:lnTo>
                    <a:pt x="57" y="437"/>
                  </a:lnTo>
                  <a:lnTo>
                    <a:pt x="55" y="439"/>
                  </a:lnTo>
                  <a:lnTo>
                    <a:pt x="55" y="439"/>
                  </a:lnTo>
                  <a:lnTo>
                    <a:pt x="55" y="441"/>
                  </a:lnTo>
                  <a:lnTo>
                    <a:pt x="55" y="441"/>
                  </a:lnTo>
                  <a:close/>
                  <a:moveTo>
                    <a:pt x="489" y="444"/>
                  </a:moveTo>
                  <a:lnTo>
                    <a:pt x="489" y="444"/>
                  </a:lnTo>
                  <a:lnTo>
                    <a:pt x="489" y="444"/>
                  </a:lnTo>
                  <a:lnTo>
                    <a:pt x="487" y="444"/>
                  </a:lnTo>
                  <a:lnTo>
                    <a:pt x="487" y="444"/>
                  </a:lnTo>
                  <a:lnTo>
                    <a:pt x="486" y="444"/>
                  </a:lnTo>
                  <a:lnTo>
                    <a:pt x="486" y="444"/>
                  </a:lnTo>
                  <a:lnTo>
                    <a:pt x="486" y="444"/>
                  </a:lnTo>
                  <a:lnTo>
                    <a:pt x="486" y="444"/>
                  </a:lnTo>
                  <a:lnTo>
                    <a:pt x="486" y="446"/>
                  </a:lnTo>
                  <a:lnTo>
                    <a:pt x="486" y="448"/>
                  </a:lnTo>
                  <a:lnTo>
                    <a:pt x="486" y="448"/>
                  </a:lnTo>
                  <a:lnTo>
                    <a:pt x="487" y="448"/>
                  </a:lnTo>
                  <a:lnTo>
                    <a:pt x="487" y="450"/>
                  </a:lnTo>
                  <a:lnTo>
                    <a:pt x="487" y="450"/>
                  </a:lnTo>
                  <a:lnTo>
                    <a:pt x="487" y="450"/>
                  </a:lnTo>
                  <a:lnTo>
                    <a:pt x="489" y="450"/>
                  </a:lnTo>
                  <a:lnTo>
                    <a:pt x="489" y="450"/>
                  </a:lnTo>
                  <a:lnTo>
                    <a:pt x="489" y="448"/>
                  </a:lnTo>
                  <a:lnTo>
                    <a:pt x="489" y="448"/>
                  </a:lnTo>
                  <a:lnTo>
                    <a:pt x="491" y="448"/>
                  </a:lnTo>
                  <a:lnTo>
                    <a:pt x="491" y="448"/>
                  </a:lnTo>
                  <a:lnTo>
                    <a:pt x="489" y="446"/>
                  </a:lnTo>
                  <a:lnTo>
                    <a:pt x="489" y="444"/>
                  </a:lnTo>
                  <a:close/>
                  <a:moveTo>
                    <a:pt x="482" y="427"/>
                  </a:moveTo>
                  <a:lnTo>
                    <a:pt x="482" y="429"/>
                  </a:lnTo>
                  <a:lnTo>
                    <a:pt x="482" y="429"/>
                  </a:lnTo>
                  <a:lnTo>
                    <a:pt x="482" y="431"/>
                  </a:lnTo>
                  <a:lnTo>
                    <a:pt x="484" y="431"/>
                  </a:lnTo>
                  <a:lnTo>
                    <a:pt x="484" y="429"/>
                  </a:lnTo>
                  <a:lnTo>
                    <a:pt x="482" y="427"/>
                  </a:lnTo>
                  <a:close/>
                  <a:moveTo>
                    <a:pt x="463" y="542"/>
                  </a:moveTo>
                  <a:lnTo>
                    <a:pt x="463" y="544"/>
                  </a:lnTo>
                  <a:lnTo>
                    <a:pt x="461" y="544"/>
                  </a:lnTo>
                  <a:lnTo>
                    <a:pt x="461" y="544"/>
                  </a:lnTo>
                  <a:lnTo>
                    <a:pt x="459" y="544"/>
                  </a:lnTo>
                  <a:lnTo>
                    <a:pt x="459" y="544"/>
                  </a:lnTo>
                  <a:lnTo>
                    <a:pt x="459" y="546"/>
                  </a:lnTo>
                  <a:lnTo>
                    <a:pt x="459" y="546"/>
                  </a:lnTo>
                  <a:lnTo>
                    <a:pt x="459" y="546"/>
                  </a:lnTo>
                  <a:lnTo>
                    <a:pt x="459" y="548"/>
                  </a:lnTo>
                  <a:lnTo>
                    <a:pt x="461" y="548"/>
                  </a:lnTo>
                  <a:lnTo>
                    <a:pt x="461" y="548"/>
                  </a:lnTo>
                  <a:lnTo>
                    <a:pt x="463" y="548"/>
                  </a:lnTo>
                  <a:lnTo>
                    <a:pt x="463" y="546"/>
                  </a:lnTo>
                  <a:lnTo>
                    <a:pt x="463" y="546"/>
                  </a:lnTo>
                  <a:lnTo>
                    <a:pt x="463" y="546"/>
                  </a:lnTo>
                  <a:lnTo>
                    <a:pt x="463" y="546"/>
                  </a:lnTo>
                  <a:lnTo>
                    <a:pt x="463" y="544"/>
                  </a:lnTo>
                  <a:lnTo>
                    <a:pt x="465" y="544"/>
                  </a:lnTo>
                  <a:lnTo>
                    <a:pt x="465" y="544"/>
                  </a:lnTo>
                  <a:lnTo>
                    <a:pt x="465" y="542"/>
                  </a:lnTo>
                  <a:lnTo>
                    <a:pt x="463" y="542"/>
                  </a:lnTo>
                  <a:close/>
                  <a:moveTo>
                    <a:pt x="367" y="188"/>
                  </a:moveTo>
                  <a:lnTo>
                    <a:pt x="366" y="188"/>
                  </a:lnTo>
                  <a:lnTo>
                    <a:pt x="366" y="190"/>
                  </a:lnTo>
                  <a:lnTo>
                    <a:pt x="366" y="192"/>
                  </a:lnTo>
                  <a:lnTo>
                    <a:pt x="366" y="192"/>
                  </a:lnTo>
                  <a:lnTo>
                    <a:pt x="366" y="192"/>
                  </a:lnTo>
                  <a:lnTo>
                    <a:pt x="367" y="192"/>
                  </a:lnTo>
                  <a:lnTo>
                    <a:pt x="367" y="192"/>
                  </a:lnTo>
                  <a:lnTo>
                    <a:pt x="369" y="192"/>
                  </a:lnTo>
                  <a:lnTo>
                    <a:pt x="369" y="190"/>
                  </a:lnTo>
                  <a:lnTo>
                    <a:pt x="367" y="190"/>
                  </a:lnTo>
                  <a:lnTo>
                    <a:pt x="367" y="188"/>
                  </a:lnTo>
                  <a:close/>
                  <a:moveTo>
                    <a:pt x="301" y="209"/>
                  </a:moveTo>
                  <a:lnTo>
                    <a:pt x="301" y="209"/>
                  </a:lnTo>
                  <a:lnTo>
                    <a:pt x="299" y="209"/>
                  </a:lnTo>
                  <a:lnTo>
                    <a:pt x="295" y="207"/>
                  </a:lnTo>
                  <a:lnTo>
                    <a:pt x="295" y="207"/>
                  </a:lnTo>
                  <a:lnTo>
                    <a:pt x="295" y="207"/>
                  </a:lnTo>
                  <a:lnTo>
                    <a:pt x="295" y="207"/>
                  </a:lnTo>
                  <a:lnTo>
                    <a:pt x="295" y="207"/>
                  </a:lnTo>
                  <a:lnTo>
                    <a:pt x="295" y="207"/>
                  </a:lnTo>
                  <a:lnTo>
                    <a:pt x="295" y="207"/>
                  </a:lnTo>
                  <a:lnTo>
                    <a:pt x="293" y="209"/>
                  </a:lnTo>
                  <a:lnTo>
                    <a:pt x="293" y="209"/>
                  </a:lnTo>
                  <a:lnTo>
                    <a:pt x="293" y="209"/>
                  </a:lnTo>
                  <a:lnTo>
                    <a:pt x="293" y="211"/>
                  </a:lnTo>
                  <a:lnTo>
                    <a:pt x="291" y="211"/>
                  </a:lnTo>
                  <a:lnTo>
                    <a:pt x="291" y="209"/>
                  </a:lnTo>
                  <a:lnTo>
                    <a:pt x="289" y="209"/>
                  </a:lnTo>
                  <a:lnTo>
                    <a:pt x="289" y="209"/>
                  </a:lnTo>
                  <a:lnTo>
                    <a:pt x="289" y="209"/>
                  </a:lnTo>
                  <a:lnTo>
                    <a:pt x="287" y="209"/>
                  </a:lnTo>
                  <a:lnTo>
                    <a:pt x="287" y="207"/>
                  </a:lnTo>
                  <a:lnTo>
                    <a:pt x="287" y="205"/>
                  </a:lnTo>
                  <a:lnTo>
                    <a:pt x="287" y="203"/>
                  </a:lnTo>
                  <a:lnTo>
                    <a:pt x="286" y="203"/>
                  </a:lnTo>
                  <a:lnTo>
                    <a:pt x="286" y="203"/>
                  </a:lnTo>
                  <a:lnTo>
                    <a:pt x="286" y="203"/>
                  </a:lnTo>
                  <a:lnTo>
                    <a:pt x="284" y="203"/>
                  </a:lnTo>
                  <a:lnTo>
                    <a:pt x="284" y="201"/>
                  </a:lnTo>
                  <a:lnTo>
                    <a:pt x="284" y="201"/>
                  </a:lnTo>
                  <a:lnTo>
                    <a:pt x="284" y="201"/>
                  </a:lnTo>
                  <a:lnTo>
                    <a:pt x="284" y="199"/>
                  </a:lnTo>
                  <a:lnTo>
                    <a:pt x="284" y="199"/>
                  </a:lnTo>
                  <a:lnTo>
                    <a:pt x="284" y="199"/>
                  </a:lnTo>
                  <a:lnTo>
                    <a:pt x="282" y="201"/>
                  </a:lnTo>
                  <a:lnTo>
                    <a:pt x="282" y="201"/>
                  </a:lnTo>
                  <a:lnTo>
                    <a:pt x="282" y="203"/>
                  </a:lnTo>
                  <a:lnTo>
                    <a:pt x="282" y="205"/>
                  </a:lnTo>
                  <a:lnTo>
                    <a:pt x="280" y="207"/>
                  </a:lnTo>
                  <a:lnTo>
                    <a:pt x="282" y="207"/>
                  </a:lnTo>
                  <a:lnTo>
                    <a:pt x="282" y="207"/>
                  </a:lnTo>
                  <a:lnTo>
                    <a:pt x="284" y="209"/>
                  </a:lnTo>
                  <a:lnTo>
                    <a:pt x="286" y="209"/>
                  </a:lnTo>
                  <a:lnTo>
                    <a:pt x="286" y="211"/>
                  </a:lnTo>
                  <a:lnTo>
                    <a:pt x="286" y="211"/>
                  </a:lnTo>
                  <a:lnTo>
                    <a:pt x="284" y="215"/>
                  </a:lnTo>
                  <a:lnTo>
                    <a:pt x="284" y="217"/>
                  </a:lnTo>
                  <a:lnTo>
                    <a:pt x="282" y="220"/>
                  </a:lnTo>
                  <a:lnTo>
                    <a:pt x="282" y="220"/>
                  </a:lnTo>
                  <a:lnTo>
                    <a:pt x="282" y="222"/>
                  </a:lnTo>
                  <a:lnTo>
                    <a:pt x="282" y="224"/>
                  </a:lnTo>
                  <a:lnTo>
                    <a:pt x="282" y="224"/>
                  </a:lnTo>
                  <a:lnTo>
                    <a:pt x="284" y="224"/>
                  </a:lnTo>
                  <a:lnTo>
                    <a:pt x="284" y="224"/>
                  </a:lnTo>
                  <a:lnTo>
                    <a:pt x="284" y="226"/>
                  </a:lnTo>
                  <a:lnTo>
                    <a:pt x="284" y="226"/>
                  </a:lnTo>
                  <a:lnTo>
                    <a:pt x="286" y="226"/>
                  </a:lnTo>
                  <a:lnTo>
                    <a:pt x="287" y="226"/>
                  </a:lnTo>
                  <a:lnTo>
                    <a:pt x="287" y="226"/>
                  </a:lnTo>
                  <a:lnTo>
                    <a:pt x="289" y="226"/>
                  </a:lnTo>
                  <a:lnTo>
                    <a:pt x="289" y="224"/>
                  </a:lnTo>
                  <a:lnTo>
                    <a:pt x="289" y="224"/>
                  </a:lnTo>
                  <a:lnTo>
                    <a:pt x="289" y="224"/>
                  </a:lnTo>
                  <a:lnTo>
                    <a:pt x="289" y="224"/>
                  </a:lnTo>
                  <a:lnTo>
                    <a:pt x="289" y="222"/>
                  </a:lnTo>
                  <a:lnTo>
                    <a:pt x="287" y="222"/>
                  </a:lnTo>
                  <a:lnTo>
                    <a:pt x="287" y="222"/>
                  </a:lnTo>
                  <a:lnTo>
                    <a:pt x="287" y="222"/>
                  </a:lnTo>
                  <a:lnTo>
                    <a:pt x="286" y="222"/>
                  </a:lnTo>
                  <a:lnTo>
                    <a:pt x="286" y="222"/>
                  </a:lnTo>
                  <a:lnTo>
                    <a:pt x="291" y="218"/>
                  </a:lnTo>
                  <a:lnTo>
                    <a:pt x="291" y="218"/>
                  </a:lnTo>
                  <a:lnTo>
                    <a:pt x="293" y="218"/>
                  </a:lnTo>
                  <a:lnTo>
                    <a:pt x="295" y="218"/>
                  </a:lnTo>
                  <a:lnTo>
                    <a:pt x="295" y="218"/>
                  </a:lnTo>
                  <a:lnTo>
                    <a:pt x="295" y="218"/>
                  </a:lnTo>
                  <a:lnTo>
                    <a:pt x="295" y="218"/>
                  </a:lnTo>
                  <a:lnTo>
                    <a:pt x="299" y="211"/>
                  </a:lnTo>
                  <a:lnTo>
                    <a:pt x="299" y="211"/>
                  </a:lnTo>
                  <a:lnTo>
                    <a:pt x="299" y="211"/>
                  </a:lnTo>
                  <a:lnTo>
                    <a:pt x="299" y="211"/>
                  </a:lnTo>
                  <a:lnTo>
                    <a:pt x="299" y="211"/>
                  </a:lnTo>
                  <a:lnTo>
                    <a:pt x="301" y="211"/>
                  </a:lnTo>
                  <a:lnTo>
                    <a:pt x="301" y="209"/>
                  </a:lnTo>
                  <a:lnTo>
                    <a:pt x="301" y="209"/>
                  </a:lnTo>
                  <a:lnTo>
                    <a:pt x="301" y="209"/>
                  </a:lnTo>
                  <a:close/>
                  <a:moveTo>
                    <a:pt x="529" y="205"/>
                  </a:moveTo>
                  <a:lnTo>
                    <a:pt x="529" y="205"/>
                  </a:lnTo>
                  <a:lnTo>
                    <a:pt x="526" y="205"/>
                  </a:lnTo>
                  <a:lnTo>
                    <a:pt x="524" y="207"/>
                  </a:lnTo>
                  <a:lnTo>
                    <a:pt x="522" y="209"/>
                  </a:lnTo>
                  <a:lnTo>
                    <a:pt x="524" y="211"/>
                  </a:lnTo>
                  <a:lnTo>
                    <a:pt x="524" y="211"/>
                  </a:lnTo>
                  <a:lnTo>
                    <a:pt x="526" y="211"/>
                  </a:lnTo>
                  <a:lnTo>
                    <a:pt x="531" y="209"/>
                  </a:lnTo>
                  <a:lnTo>
                    <a:pt x="531" y="209"/>
                  </a:lnTo>
                  <a:lnTo>
                    <a:pt x="531" y="209"/>
                  </a:lnTo>
                  <a:lnTo>
                    <a:pt x="531" y="209"/>
                  </a:lnTo>
                  <a:lnTo>
                    <a:pt x="529" y="205"/>
                  </a:lnTo>
                  <a:lnTo>
                    <a:pt x="529" y="205"/>
                  </a:lnTo>
                  <a:close/>
                  <a:moveTo>
                    <a:pt x="348" y="182"/>
                  </a:moveTo>
                  <a:lnTo>
                    <a:pt x="346" y="180"/>
                  </a:lnTo>
                  <a:lnTo>
                    <a:pt x="346" y="180"/>
                  </a:lnTo>
                  <a:lnTo>
                    <a:pt x="345" y="182"/>
                  </a:lnTo>
                  <a:lnTo>
                    <a:pt x="343" y="180"/>
                  </a:lnTo>
                  <a:lnTo>
                    <a:pt x="343" y="180"/>
                  </a:lnTo>
                  <a:lnTo>
                    <a:pt x="343" y="180"/>
                  </a:lnTo>
                  <a:lnTo>
                    <a:pt x="343" y="182"/>
                  </a:lnTo>
                  <a:lnTo>
                    <a:pt x="343" y="184"/>
                  </a:lnTo>
                  <a:lnTo>
                    <a:pt x="343" y="190"/>
                  </a:lnTo>
                  <a:lnTo>
                    <a:pt x="343" y="190"/>
                  </a:lnTo>
                  <a:lnTo>
                    <a:pt x="343" y="192"/>
                  </a:lnTo>
                  <a:lnTo>
                    <a:pt x="343" y="192"/>
                  </a:lnTo>
                  <a:lnTo>
                    <a:pt x="343" y="192"/>
                  </a:lnTo>
                  <a:lnTo>
                    <a:pt x="343" y="192"/>
                  </a:lnTo>
                  <a:lnTo>
                    <a:pt x="345" y="194"/>
                  </a:lnTo>
                  <a:lnTo>
                    <a:pt x="345" y="194"/>
                  </a:lnTo>
                  <a:lnTo>
                    <a:pt x="346" y="195"/>
                  </a:lnTo>
                  <a:lnTo>
                    <a:pt x="346" y="195"/>
                  </a:lnTo>
                  <a:lnTo>
                    <a:pt x="348" y="194"/>
                  </a:lnTo>
                  <a:lnTo>
                    <a:pt x="350" y="197"/>
                  </a:lnTo>
                  <a:lnTo>
                    <a:pt x="350" y="197"/>
                  </a:lnTo>
                  <a:lnTo>
                    <a:pt x="350" y="197"/>
                  </a:lnTo>
                  <a:lnTo>
                    <a:pt x="352" y="197"/>
                  </a:lnTo>
                  <a:lnTo>
                    <a:pt x="352" y="186"/>
                  </a:lnTo>
                  <a:lnTo>
                    <a:pt x="350" y="184"/>
                  </a:lnTo>
                  <a:lnTo>
                    <a:pt x="348" y="182"/>
                  </a:lnTo>
                  <a:close/>
                  <a:moveTo>
                    <a:pt x="341" y="169"/>
                  </a:moveTo>
                  <a:lnTo>
                    <a:pt x="341" y="169"/>
                  </a:lnTo>
                  <a:lnTo>
                    <a:pt x="341" y="171"/>
                  </a:lnTo>
                  <a:lnTo>
                    <a:pt x="343" y="171"/>
                  </a:lnTo>
                  <a:lnTo>
                    <a:pt x="343" y="173"/>
                  </a:lnTo>
                  <a:lnTo>
                    <a:pt x="345" y="169"/>
                  </a:lnTo>
                  <a:lnTo>
                    <a:pt x="345" y="167"/>
                  </a:lnTo>
                  <a:lnTo>
                    <a:pt x="345" y="167"/>
                  </a:lnTo>
                  <a:lnTo>
                    <a:pt x="343" y="165"/>
                  </a:lnTo>
                  <a:lnTo>
                    <a:pt x="343" y="163"/>
                  </a:lnTo>
                  <a:lnTo>
                    <a:pt x="345" y="161"/>
                  </a:lnTo>
                  <a:lnTo>
                    <a:pt x="345" y="161"/>
                  </a:lnTo>
                  <a:lnTo>
                    <a:pt x="343" y="161"/>
                  </a:lnTo>
                  <a:lnTo>
                    <a:pt x="343" y="161"/>
                  </a:lnTo>
                  <a:lnTo>
                    <a:pt x="341" y="163"/>
                  </a:lnTo>
                  <a:lnTo>
                    <a:pt x="341" y="165"/>
                  </a:lnTo>
                  <a:lnTo>
                    <a:pt x="341" y="165"/>
                  </a:lnTo>
                  <a:lnTo>
                    <a:pt x="339" y="167"/>
                  </a:lnTo>
                  <a:lnTo>
                    <a:pt x="337" y="169"/>
                  </a:lnTo>
                  <a:lnTo>
                    <a:pt x="339" y="171"/>
                  </a:lnTo>
                  <a:lnTo>
                    <a:pt x="339" y="171"/>
                  </a:lnTo>
                  <a:lnTo>
                    <a:pt x="341" y="173"/>
                  </a:lnTo>
                  <a:lnTo>
                    <a:pt x="341" y="173"/>
                  </a:lnTo>
                  <a:lnTo>
                    <a:pt x="341" y="169"/>
                  </a:lnTo>
                  <a:lnTo>
                    <a:pt x="341" y="169"/>
                  </a:lnTo>
                  <a:lnTo>
                    <a:pt x="341" y="169"/>
                  </a:lnTo>
                  <a:close/>
                  <a:moveTo>
                    <a:pt x="316" y="201"/>
                  </a:moveTo>
                  <a:lnTo>
                    <a:pt x="316" y="199"/>
                  </a:lnTo>
                  <a:lnTo>
                    <a:pt x="316" y="199"/>
                  </a:lnTo>
                  <a:lnTo>
                    <a:pt x="316" y="197"/>
                  </a:lnTo>
                  <a:lnTo>
                    <a:pt x="316" y="197"/>
                  </a:lnTo>
                  <a:lnTo>
                    <a:pt x="314" y="197"/>
                  </a:lnTo>
                  <a:lnTo>
                    <a:pt x="314" y="199"/>
                  </a:lnTo>
                  <a:lnTo>
                    <a:pt x="314" y="199"/>
                  </a:lnTo>
                  <a:lnTo>
                    <a:pt x="314" y="201"/>
                  </a:lnTo>
                  <a:lnTo>
                    <a:pt x="314" y="201"/>
                  </a:lnTo>
                  <a:lnTo>
                    <a:pt x="314" y="201"/>
                  </a:lnTo>
                  <a:lnTo>
                    <a:pt x="314" y="203"/>
                  </a:lnTo>
                  <a:lnTo>
                    <a:pt x="314" y="203"/>
                  </a:lnTo>
                  <a:lnTo>
                    <a:pt x="314" y="203"/>
                  </a:lnTo>
                  <a:lnTo>
                    <a:pt x="314" y="203"/>
                  </a:lnTo>
                  <a:lnTo>
                    <a:pt x="314" y="203"/>
                  </a:lnTo>
                  <a:lnTo>
                    <a:pt x="314" y="205"/>
                  </a:lnTo>
                  <a:lnTo>
                    <a:pt x="316" y="203"/>
                  </a:lnTo>
                  <a:lnTo>
                    <a:pt x="316" y="203"/>
                  </a:lnTo>
                  <a:lnTo>
                    <a:pt x="316" y="201"/>
                  </a:lnTo>
                  <a:lnTo>
                    <a:pt x="316" y="201"/>
                  </a:lnTo>
                  <a:close/>
                  <a:moveTo>
                    <a:pt x="352" y="165"/>
                  </a:moveTo>
                  <a:lnTo>
                    <a:pt x="352" y="165"/>
                  </a:lnTo>
                  <a:lnTo>
                    <a:pt x="352" y="165"/>
                  </a:lnTo>
                  <a:lnTo>
                    <a:pt x="350" y="165"/>
                  </a:lnTo>
                  <a:lnTo>
                    <a:pt x="348" y="167"/>
                  </a:lnTo>
                  <a:lnTo>
                    <a:pt x="348" y="167"/>
                  </a:lnTo>
                  <a:lnTo>
                    <a:pt x="348" y="167"/>
                  </a:lnTo>
                  <a:lnTo>
                    <a:pt x="348" y="167"/>
                  </a:lnTo>
                  <a:lnTo>
                    <a:pt x="346" y="169"/>
                  </a:lnTo>
                  <a:lnTo>
                    <a:pt x="346" y="171"/>
                  </a:lnTo>
                  <a:lnTo>
                    <a:pt x="346" y="174"/>
                  </a:lnTo>
                  <a:lnTo>
                    <a:pt x="346" y="176"/>
                  </a:lnTo>
                  <a:lnTo>
                    <a:pt x="345" y="176"/>
                  </a:lnTo>
                  <a:lnTo>
                    <a:pt x="345" y="176"/>
                  </a:lnTo>
                  <a:lnTo>
                    <a:pt x="350" y="180"/>
                  </a:lnTo>
                  <a:lnTo>
                    <a:pt x="350" y="180"/>
                  </a:lnTo>
                  <a:lnTo>
                    <a:pt x="350" y="180"/>
                  </a:lnTo>
                  <a:lnTo>
                    <a:pt x="350" y="178"/>
                  </a:lnTo>
                  <a:lnTo>
                    <a:pt x="350" y="178"/>
                  </a:lnTo>
                  <a:lnTo>
                    <a:pt x="350" y="178"/>
                  </a:lnTo>
                  <a:lnTo>
                    <a:pt x="350" y="178"/>
                  </a:lnTo>
                  <a:lnTo>
                    <a:pt x="350" y="178"/>
                  </a:lnTo>
                  <a:lnTo>
                    <a:pt x="348" y="174"/>
                  </a:lnTo>
                  <a:lnTo>
                    <a:pt x="348" y="174"/>
                  </a:lnTo>
                  <a:lnTo>
                    <a:pt x="348" y="173"/>
                  </a:lnTo>
                  <a:lnTo>
                    <a:pt x="350" y="173"/>
                  </a:lnTo>
                  <a:lnTo>
                    <a:pt x="350" y="173"/>
                  </a:lnTo>
                  <a:lnTo>
                    <a:pt x="350" y="173"/>
                  </a:lnTo>
                  <a:lnTo>
                    <a:pt x="350" y="174"/>
                  </a:lnTo>
                  <a:lnTo>
                    <a:pt x="350" y="174"/>
                  </a:lnTo>
                  <a:lnTo>
                    <a:pt x="350" y="176"/>
                  </a:lnTo>
                  <a:lnTo>
                    <a:pt x="350" y="176"/>
                  </a:lnTo>
                  <a:lnTo>
                    <a:pt x="350" y="176"/>
                  </a:lnTo>
                  <a:lnTo>
                    <a:pt x="352" y="176"/>
                  </a:lnTo>
                  <a:lnTo>
                    <a:pt x="352" y="176"/>
                  </a:lnTo>
                  <a:lnTo>
                    <a:pt x="352" y="174"/>
                  </a:lnTo>
                  <a:lnTo>
                    <a:pt x="352" y="171"/>
                  </a:lnTo>
                  <a:lnTo>
                    <a:pt x="352" y="165"/>
                  </a:lnTo>
                  <a:lnTo>
                    <a:pt x="352" y="165"/>
                  </a:lnTo>
                  <a:close/>
                  <a:moveTo>
                    <a:pt x="345" y="230"/>
                  </a:moveTo>
                  <a:lnTo>
                    <a:pt x="345" y="228"/>
                  </a:lnTo>
                  <a:lnTo>
                    <a:pt x="345" y="228"/>
                  </a:lnTo>
                  <a:lnTo>
                    <a:pt x="345" y="228"/>
                  </a:lnTo>
                  <a:lnTo>
                    <a:pt x="343" y="228"/>
                  </a:lnTo>
                  <a:lnTo>
                    <a:pt x="341" y="228"/>
                  </a:lnTo>
                  <a:lnTo>
                    <a:pt x="341" y="230"/>
                  </a:lnTo>
                  <a:lnTo>
                    <a:pt x="343" y="232"/>
                  </a:lnTo>
                  <a:lnTo>
                    <a:pt x="343" y="234"/>
                  </a:lnTo>
                  <a:lnTo>
                    <a:pt x="343" y="236"/>
                  </a:lnTo>
                  <a:lnTo>
                    <a:pt x="343" y="236"/>
                  </a:lnTo>
                  <a:lnTo>
                    <a:pt x="345" y="238"/>
                  </a:lnTo>
                  <a:lnTo>
                    <a:pt x="345" y="238"/>
                  </a:lnTo>
                  <a:lnTo>
                    <a:pt x="346" y="240"/>
                  </a:lnTo>
                  <a:lnTo>
                    <a:pt x="346" y="240"/>
                  </a:lnTo>
                  <a:lnTo>
                    <a:pt x="346" y="240"/>
                  </a:lnTo>
                  <a:lnTo>
                    <a:pt x="346" y="238"/>
                  </a:lnTo>
                  <a:lnTo>
                    <a:pt x="346" y="238"/>
                  </a:lnTo>
                  <a:lnTo>
                    <a:pt x="346" y="236"/>
                  </a:lnTo>
                  <a:lnTo>
                    <a:pt x="346" y="232"/>
                  </a:lnTo>
                  <a:lnTo>
                    <a:pt x="345" y="230"/>
                  </a:lnTo>
                  <a:close/>
                  <a:moveTo>
                    <a:pt x="537" y="71"/>
                  </a:moveTo>
                  <a:lnTo>
                    <a:pt x="535" y="71"/>
                  </a:lnTo>
                  <a:lnTo>
                    <a:pt x="535" y="73"/>
                  </a:lnTo>
                  <a:lnTo>
                    <a:pt x="535" y="73"/>
                  </a:lnTo>
                  <a:lnTo>
                    <a:pt x="535" y="75"/>
                  </a:lnTo>
                  <a:lnTo>
                    <a:pt x="535" y="75"/>
                  </a:lnTo>
                  <a:lnTo>
                    <a:pt x="535" y="75"/>
                  </a:lnTo>
                  <a:lnTo>
                    <a:pt x="533" y="75"/>
                  </a:lnTo>
                  <a:lnTo>
                    <a:pt x="535" y="77"/>
                  </a:lnTo>
                  <a:lnTo>
                    <a:pt x="535" y="75"/>
                  </a:lnTo>
                  <a:lnTo>
                    <a:pt x="535" y="75"/>
                  </a:lnTo>
                  <a:lnTo>
                    <a:pt x="535" y="75"/>
                  </a:lnTo>
                  <a:lnTo>
                    <a:pt x="537" y="75"/>
                  </a:lnTo>
                  <a:lnTo>
                    <a:pt x="537" y="73"/>
                  </a:lnTo>
                  <a:lnTo>
                    <a:pt x="537" y="71"/>
                  </a:lnTo>
                  <a:lnTo>
                    <a:pt x="537" y="71"/>
                  </a:lnTo>
                  <a:lnTo>
                    <a:pt x="537" y="71"/>
                  </a:lnTo>
                  <a:lnTo>
                    <a:pt x="537" y="71"/>
                  </a:lnTo>
                  <a:close/>
                  <a:moveTo>
                    <a:pt x="505" y="441"/>
                  </a:moveTo>
                  <a:lnTo>
                    <a:pt x="505" y="439"/>
                  </a:lnTo>
                  <a:lnTo>
                    <a:pt x="505" y="439"/>
                  </a:lnTo>
                  <a:lnTo>
                    <a:pt x="503" y="439"/>
                  </a:lnTo>
                  <a:lnTo>
                    <a:pt x="501" y="437"/>
                  </a:lnTo>
                  <a:lnTo>
                    <a:pt x="499" y="437"/>
                  </a:lnTo>
                  <a:lnTo>
                    <a:pt x="499" y="439"/>
                  </a:lnTo>
                  <a:lnTo>
                    <a:pt x="497" y="439"/>
                  </a:lnTo>
                  <a:lnTo>
                    <a:pt x="497" y="441"/>
                  </a:lnTo>
                  <a:lnTo>
                    <a:pt x="499" y="441"/>
                  </a:lnTo>
                  <a:lnTo>
                    <a:pt x="499" y="441"/>
                  </a:lnTo>
                  <a:lnTo>
                    <a:pt x="499" y="441"/>
                  </a:lnTo>
                  <a:lnTo>
                    <a:pt x="499" y="441"/>
                  </a:lnTo>
                  <a:lnTo>
                    <a:pt x="499" y="441"/>
                  </a:lnTo>
                  <a:lnTo>
                    <a:pt x="501" y="441"/>
                  </a:lnTo>
                  <a:lnTo>
                    <a:pt x="501" y="443"/>
                  </a:lnTo>
                  <a:lnTo>
                    <a:pt x="501" y="443"/>
                  </a:lnTo>
                  <a:lnTo>
                    <a:pt x="501" y="443"/>
                  </a:lnTo>
                  <a:lnTo>
                    <a:pt x="499" y="444"/>
                  </a:lnTo>
                  <a:lnTo>
                    <a:pt x="499" y="444"/>
                  </a:lnTo>
                  <a:lnTo>
                    <a:pt x="499" y="444"/>
                  </a:lnTo>
                  <a:lnTo>
                    <a:pt x="499" y="444"/>
                  </a:lnTo>
                  <a:lnTo>
                    <a:pt x="501" y="446"/>
                  </a:lnTo>
                  <a:lnTo>
                    <a:pt x="503" y="444"/>
                  </a:lnTo>
                  <a:lnTo>
                    <a:pt x="507" y="441"/>
                  </a:lnTo>
                  <a:lnTo>
                    <a:pt x="507" y="441"/>
                  </a:lnTo>
                  <a:lnTo>
                    <a:pt x="505" y="441"/>
                  </a:lnTo>
                  <a:close/>
                  <a:moveTo>
                    <a:pt x="657" y="218"/>
                  </a:moveTo>
                  <a:lnTo>
                    <a:pt x="657" y="215"/>
                  </a:lnTo>
                  <a:lnTo>
                    <a:pt x="657" y="213"/>
                  </a:lnTo>
                  <a:lnTo>
                    <a:pt x="659" y="209"/>
                  </a:lnTo>
                  <a:lnTo>
                    <a:pt x="659" y="209"/>
                  </a:lnTo>
                  <a:lnTo>
                    <a:pt x="659" y="209"/>
                  </a:lnTo>
                  <a:lnTo>
                    <a:pt x="657" y="209"/>
                  </a:lnTo>
                  <a:lnTo>
                    <a:pt x="657" y="207"/>
                  </a:lnTo>
                  <a:lnTo>
                    <a:pt x="655" y="207"/>
                  </a:lnTo>
                  <a:lnTo>
                    <a:pt x="653" y="207"/>
                  </a:lnTo>
                  <a:lnTo>
                    <a:pt x="651" y="211"/>
                  </a:lnTo>
                  <a:lnTo>
                    <a:pt x="651" y="213"/>
                  </a:lnTo>
                  <a:lnTo>
                    <a:pt x="651" y="213"/>
                  </a:lnTo>
                  <a:lnTo>
                    <a:pt x="649" y="215"/>
                  </a:lnTo>
                  <a:lnTo>
                    <a:pt x="648" y="217"/>
                  </a:lnTo>
                  <a:lnTo>
                    <a:pt x="646" y="218"/>
                  </a:lnTo>
                  <a:lnTo>
                    <a:pt x="644" y="220"/>
                  </a:lnTo>
                  <a:lnTo>
                    <a:pt x="644" y="220"/>
                  </a:lnTo>
                  <a:lnTo>
                    <a:pt x="644" y="220"/>
                  </a:lnTo>
                  <a:lnTo>
                    <a:pt x="644" y="220"/>
                  </a:lnTo>
                  <a:lnTo>
                    <a:pt x="644" y="220"/>
                  </a:lnTo>
                  <a:lnTo>
                    <a:pt x="644" y="220"/>
                  </a:lnTo>
                  <a:lnTo>
                    <a:pt x="646" y="222"/>
                  </a:lnTo>
                  <a:lnTo>
                    <a:pt x="646" y="222"/>
                  </a:lnTo>
                  <a:lnTo>
                    <a:pt x="648" y="224"/>
                  </a:lnTo>
                  <a:lnTo>
                    <a:pt x="649" y="224"/>
                  </a:lnTo>
                  <a:lnTo>
                    <a:pt x="649" y="224"/>
                  </a:lnTo>
                  <a:lnTo>
                    <a:pt x="649" y="226"/>
                  </a:lnTo>
                  <a:lnTo>
                    <a:pt x="649" y="226"/>
                  </a:lnTo>
                  <a:lnTo>
                    <a:pt x="649" y="226"/>
                  </a:lnTo>
                  <a:lnTo>
                    <a:pt x="651" y="226"/>
                  </a:lnTo>
                  <a:lnTo>
                    <a:pt x="651" y="224"/>
                  </a:lnTo>
                  <a:lnTo>
                    <a:pt x="653" y="222"/>
                  </a:lnTo>
                  <a:lnTo>
                    <a:pt x="653" y="222"/>
                  </a:lnTo>
                  <a:lnTo>
                    <a:pt x="653" y="222"/>
                  </a:lnTo>
                  <a:lnTo>
                    <a:pt x="653" y="222"/>
                  </a:lnTo>
                  <a:lnTo>
                    <a:pt x="653" y="222"/>
                  </a:lnTo>
                  <a:lnTo>
                    <a:pt x="657" y="220"/>
                  </a:lnTo>
                  <a:lnTo>
                    <a:pt x="657" y="220"/>
                  </a:lnTo>
                  <a:lnTo>
                    <a:pt x="657" y="218"/>
                  </a:lnTo>
                  <a:close/>
                  <a:moveTo>
                    <a:pt x="661" y="234"/>
                  </a:moveTo>
                  <a:lnTo>
                    <a:pt x="661" y="234"/>
                  </a:lnTo>
                  <a:lnTo>
                    <a:pt x="659" y="236"/>
                  </a:lnTo>
                  <a:lnTo>
                    <a:pt x="659" y="236"/>
                  </a:lnTo>
                  <a:lnTo>
                    <a:pt x="659" y="238"/>
                  </a:lnTo>
                  <a:lnTo>
                    <a:pt x="657" y="238"/>
                  </a:lnTo>
                  <a:lnTo>
                    <a:pt x="657" y="240"/>
                  </a:lnTo>
                  <a:lnTo>
                    <a:pt x="657" y="240"/>
                  </a:lnTo>
                  <a:lnTo>
                    <a:pt x="657" y="240"/>
                  </a:lnTo>
                  <a:lnTo>
                    <a:pt x="659" y="238"/>
                  </a:lnTo>
                  <a:lnTo>
                    <a:pt x="661" y="238"/>
                  </a:lnTo>
                  <a:lnTo>
                    <a:pt x="661" y="236"/>
                  </a:lnTo>
                  <a:lnTo>
                    <a:pt x="661" y="236"/>
                  </a:lnTo>
                  <a:lnTo>
                    <a:pt x="661" y="234"/>
                  </a:lnTo>
                  <a:lnTo>
                    <a:pt x="661" y="234"/>
                  </a:lnTo>
                  <a:close/>
                  <a:moveTo>
                    <a:pt x="619" y="243"/>
                  </a:moveTo>
                  <a:lnTo>
                    <a:pt x="619" y="243"/>
                  </a:lnTo>
                  <a:lnTo>
                    <a:pt x="619" y="243"/>
                  </a:lnTo>
                  <a:lnTo>
                    <a:pt x="619" y="245"/>
                  </a:lnTo>
                  <a:lnTo>
                    <a:pt x="619" y="247"/>
                  </a:lnTo>
                  <a:lnTo>
                    <a:pt x="619" y="247"/>
                  </a:lnTo>
                  <a:lnTo>
                    <a:pt x="621" y="247"/>
                  </a:lnTo>
                  <a:lnTo>
                    <a:pt x="621" y="245"/>
                  </a:lnTo>
                  <a:lnTo>
                    <a:pt x="621" y="243"/>
                  </a:lnTo>
                  <a:lnTo>
                    <a:pt x="619" y="243"/>
                  </a:lnTo>
                  <a:lnTo>
                    <a:pt x="619" y="243"/>
                  </a:lnTo>
                  <a:close/>
                  <a:moveTo>
                    <a:pt x="684" y="263"/>
                  </a:moveTo>
                  <a:lnTo>
                    <a:pt x="682" y="263"/>
                  </a:lnTo>
                  <a:lnTo>
                    <a:pt x="682" y="263"/>
                  </a:lnTo>
                  <a:lnTo>
                    <a:pt x="676" y="263"/>
                  </a:lnTo>
                  <a:lnTo>
                    <a:pt x="674" y="261"/>
                  </a:lnTo>
                  <a:lnTo>
                    <a:pt x="674" y="261"/>
                  </a:lnTo>
                  <a:lnTo>
                    <a:pt x="674" y="261"/>
                  </a:lnTo>
                  <a:lnTo>
                    <a:pt x="672" y="261"/>
                  </a:lnTo>
                  <a:lnTo>
                    <a:pt x="670" y="259"/>
                  </a:lnTo>
                  <a:lnTo>
                    <a:pt x="670" y="259"/>
                  </a:lnTo>
                  <a:lnTo>
                    <a:pt x="670" y="259"/>
                  </a:lnTo>
                  <a:lnTo>
                    <a:pt x="670" y="259"/>
                  </a:lnTo>
                  <a:lnTo>
                    <a:pt x="670" y="259"/>
                  </a:lnTo>
                  <a:lnTo>
                    <a:pt x="669" y="259"/>
                  </a:lnTo>
                  <a:lnTo>
                    <a:pt x="667" y="261"/>
                  </a:lnTo>
                  <a:lnTo>
                    <a:pt x="667" y="261"/>
                  </a:lnTo>
                  <a:lnTo>
                    <a:pt x="667" y="263"/>
                  </a:lnTo>
                  <a:lnTo>
                    <a:pt x="667" y="263"/>
                  </a:lnTo>
                  <a:lnTo>
                    <a:pt x="667" y="263"/>
                  </a:lnTo>
                  <a:lnTo>
                    <a:pt x="667" y="263"/>
                  </a:lnTo>
                  <a:lnTo>
                    <a:pt x="667" y="263"/>
                  </a:lnTo>
                  <a:lnTo>
                    <a:pt x="667" y="263"/>
                  </a:lnTo>
                  <a:lnTo>
                    <a:pt x="669" y="263"/>
                  </a:lnTo>
                  <a:lnTo>
                    <a:pt x="669" y="263"/>
                  </a:lnTo>
                  <a:lnTo>
                    <a:pt x="669" y="263"/>
                  </a:lnTo>
                  <a:lnTo>
                    <a:pt x="670" y="263"/>
                  </a:lnTo>
                  <a:lnTo>
                    <a:pt x="670" y="263"/>
                  </a:lnTo>
                  <a:lnTo>
                    <a:pt x="670" y="263"/>
                  </a:lnTo>
                  <a:lnTo>
                    <a:pt x="672" y="263"/>
                  </a:lnTo>
                  <a:lnTo>
                    <a:pt x="672" y="264"/>
                  </a:lnTo>
                  <a:lnTo>
                    <a:pt x="672" y="264"/>
                  </a:lnTo>
                  <a:lnTo>
                    <a:pt x="672" y="266"/>
                  </a:lnTo>
                  <a:lnTo>
                    <a:pt x="672" y="268"/>
                  </a:lnTo>
                  <a:lnTo>
                    <a:pt x="672" y="268"/>
                  </a:lnTo>
                  <a:lnTo>
                    <a:pt x="672" y="268"/>
                  </a:lnTo>
                  <a:lnTo>
                    <a:pt x="676" y="268"/>
                  </a:lnTo>
                  <a:lnTo>
                    <a:pt x="680" y="266"/>
                  </a:lnTo>
                  <a:lnTo>
                    <a:pt x="682" y="266"/>
                  </a:lnTo>
                  <a:lnTo>
                    <a:pt x="684" y="264"/>
                  </a:lnTo>
                  <a:lnTo>
                    <a:pt x="684" y="263"/>
                  </a:lnTo>
                  <a:lnTo>
                    <a:pt x="684" y="263"/>
                  </a:lnTo>
                  <a:close/>
                  <a:moveTo>
                    <a:pt x="600" y="104"/>
                  </a:moveTo>
                  <a:lnTo>
                    <a:pt x="600" y="105"/>
                  </a:lnTo>
                  <a:lnTo>
                    <a:pt x="598" y="104"/>
                  </a:lnTo>
                  <a:lnTo>
                    <a:pt x="598" y="104"/>
                  </a:lnTo>
                  <a:lnTo>
                    <a:pt x="596" y="102"/>
                  </a:lnTo>
                  <a:lnTo>
                    <a:pt x="596" y="104"/>
                  </a:lnTo>
                  <a:lnTo>
                    <a:pt x="596" y="102"/>
                  </a:lnTo>
                  <a:lnTo>
                    <a:pt x="598" y="100"/>
                  </a:lnTo>
                  <a:lnTo>
                    <a:pt x="598" y="100"/>
                  </a:lnTo>
                  <a:lnTo>
                    <a:pt x="600" y="98"/>
                  </a:lnTo>
                  <a:lnTo>
                    <a:pt x="600" y="96"/>
                  </a:lnTo>
                  <a:lnTo>
                    <a:pt x="600" y="92"/>
                  </a:lnTo>
                  <a:lnTo>
                    <a:pt x="600" y="92"/>
                  </a:lnTo>
                  <a:lnTo>
                    <a:pt x="598" y="90"/>
                  </a:lnTo>
                  <a:lnTo>
                    <a:pt x="598" y="90"/>
                  </a:lnTo>
                  <a:lnTo>
                    <a:pt x="598" y="90"/>
                  </a:lnTo>
                  <a:lnTo>
                    <a:pt x="596" y="88"/>
                  </a:lnTo>
                  <a:lnTo>
                    <a:pt x="588" y="81"/>
                  </a:lnTo>
                  <a:lnTo>
                    <a:pt x="587" y="79"/>
                  </a:lnTo>
                  <a:lnTo>
                    <a:pt x="585" y="77"/>
                  </a:lnTo>
                  <a:lnTo>
                    <a:pt x="585" y="77"/>
                  </a:lnTo>
                  <a:lnTo>
                    <a:pt x="583" y="75"/>
                  </a:lnTo>
                  <a:lnTo>
                    <a:pt x="583" y="71"/>
                  </a:lnTo>
                  <a:lnTo>
                    <a:pt x="583" y="65"/>
                  </a:lnTo>
                  <a:lnTo>
                    <a:pt x="581" y="63"/>
                  </a:lnTo>
                  <a:lnTo>
                    <a:pt x="581" y="63"/>
                  </a:lnTo>
                  <a:lnTo>
                    <a:pt x="581" y="63"/>
                  </a:lnTo>
                  <a:lnTo>
                    <a:pt x="581" y="61"/>
                  </a:lnTo>
                  <a:lnTo>
                    <a:pt x="579" y="61"/>
                  </a:lnTo>
                  <a:lnTo>
                    <a:pt x="579" y="61"/>
                  </a:lnTo>
                  <a:lnTo>
                    <a:pt x="579" y="61"/>
                  </a:lnTo>
                  <a:lnTo>
                    <a:pt x="577" y="61"/>
                  </a:lnTo>
                  <a:lnTo>
                    <a:pt x="575" y="63"/>
                  </a:lnTo>
                  <a:lnTo>
                    <a:pt x="573" y="65"/>
                  </a:lnTo>
                  <a:lnTo>
                    <a:pt x="573" y="69"/>
                  </a:lnTo>
                  <a:lnTo>
                    <a:pt x="564" y="77"/>
                  </a:lnTo>
                  <a:lnTo>
                    <a:pt x="562" y="79"/>
                  </a:lnTo>
                  <a:lnTo>
                    <a:pt x="562" y="79"/>
                  </a:lnTo>
                  <a:lnTo>
                    <a:pt x="560" y="81"/>
                  </a:lnTo>
                  <a:lnTo>
                    <a:pt x="560" y="81"/>
                  </a:lnTo>
                  <a:lnTo>
                    <a:pt x="558" y="82"/>
                  </a:lnTo>
                  <a:lnTo>
                    <a:pt x="558" y="82"/>
                  </a:lnTo>
                  <a:lnTo>
                    <a:pt x="556" y="82"/>
                  </a:lnTo>
                  <a:lnTo>
                    <a:pt x="556" y="82"/>
                  </a:lnTo>
                  <a:lnTo>
                    <a:pt x="552" y="86"/>
                  </a:lnTo>
                  <a:lnTo>
                    <a:pt x="552" y="86"/>
                  </a:lnTo>
                  <a:lnTo>
                    <a:pt x="552" y="86"/>
                  </a:lnTo>
                  <a:lnTo>
                    <a:pt x="550" y="88"/>
                  </a:lnTo>
                  <a:lnTo>
                    <a:pt x="550" y="88"/>
                  </a:lnTo>
                  <a:lnTo>
                    <a:pt x="550" y="90"/>
                  </a:lnTo>
                  <a:lnTo>
                    <a:pt x="550" y="90"/>
                  </a:lnTo>
                  <a:lnTo>
                    <a:pt x="550" y="90"/>
                  </a:lnTo>
                  <a:lnTo>
                    <a:pt x="552" y="90"/>
                  </a:lnTo>
                  <a:lnTo>
                    <a:pt x="552" y="90"/>
                  </a:lnTo>
                  <a:lnTo>
                    <a:pt x="552" y="90"/>
                  </a:lnTo>
                  <a:lnTo>
                    <a:pt x="552" y="92"/>
                  </a:lnTo>
                  <a:lnTo>
                    <a:pt x="552" y="94"/>
                  </a:lnTo>
                  <a:lnTo>
                    <a:pt x="552" y="96"/>
                  </a:lnTo>
                  <a:lnTo>
                    <a:pt x="554" y="96"/>
                  </a:lnTo>
                  <a:lnTo>
                    <a:pt x="554" y="96"/>
                  </a:lnTo>
                  <a:lnTo>
                    <a:pt x="554" y="96"/>
                  </a:lnTo>
                  <a:lnTo>
                    <a:pt x="554" y="96"/>
                  </a:lnTo>
                  <a:lnTo>
                    <a:pt x="554" y="96"/>
                  </a:lnTo>
                  <a:lnTo>
                    <a:pt x="556" y="98"/>
                  </a:lnTo>
                  <a:lnTo>
                    <a:pt x="556" y="98"/>
                  </a:lnTo>
                  <a:lnTo>
                    <a:pt x="556" y="100"/>
                  </a:lnTo>
                  <a:lnTo>
                    <a:pt x="556" y="102"/>
                  </a:lnTo>
                  <a:lnTo>
                    <a:pt x="558" y="104"/>
                  </a:lnTo>
                  <a:lnTo>
                    <a:pt x="558" y="105"/>
                  </a:lnTo>
                  <a:lnTo>
                    <a:pt x="560" y="107"/>
                  </a:lnTo>
                  <a:lnTo>
                    <a:pt x="560" y="107"/>
                  </a:lnTo>
                  <a:lnTo>
                    <a:pt x="562" y="107"/>
                  </a:lnTo>
                  <a:lnTo>
                    <a:pt x="566" y="107"/>
                  </a:lnTo>
                  <a:lnTo>
                    <a:pt x="569" y="109"/>
                  </a:lnTo>
                  <a:lnTo>
                    <a:pt x="573" y="111"/>
                  </a:lnTo>
                  <a:lnTo>
                    <a:pt x="573" y="111"/>
                  </a:lnTo>
                  <a:lnTo>
                    <a:pt x="577" y="111"/>
                  </a:lnTo>
                  <a:lnTo>
                    <a:pt x="581" y="111"/>
                  </a:lnTo>
                  <a:lnTo>
                    <a:pt x="581" y="111"/>
                  </a:lnTo>
                  <a:lnTo>
                    <a:pt x="581" y="111"/>
                  </a:lnTo>
                  <a:lnTo>
                    <a:pt x="583" y="113"/>
                  </a:lnTo>
                  <a:lnTo>
                    <a:pt x="583" y="113"/>
                  </a:lnTo>
                  <a:lnTo>
                    <a:pt x="583" y="113"/>
                  </a:lnTo>
                  <a:lnTo>
                    <a:pt x="583" y="113"/>
                  </a:lnTo>
                  <a:lnTo>
                    <a:pt x="583" y="115"/>
                  </a:lnTo>
                  <a:lnTo>
                    <a:pt x="583" y="115"/>
                  </a:lnTo>
                  <a:lnTo>
                    <a:pt x="585" y="119"/>
                  </a:lnTo>
                  <a:lnTo>
                    <a:pt x="585" y="121"/>
                  </a:lnTo>
                  <a:lnTo>
                    <a:pt x="585" y="121"/>
                  </a:lnTo>
                  <a:lnTo>
                    <a:pt x="585" y="121"/>
                  </a:lnTo>
                  <a:lnTo>
                    <a:pt x="585" y="121"/>
                  </a:lnTo>
                  <a:lnTo>
                    <a:pt x="581" y="117"/>
                  </a:lnTo>
                  <a:lnTo>
                    <a:pt x="579" y="115"/>
                  </a:lnTo>
                  <a:lnTo>
                    <a:pt x="579" y="115"/>
                  </a:lnTo>
                  <a:lnTo>
                    <a:pt x="577" y="115"/>
                  </a:lnTo>
                  <a:lnTo>
                    <a:pt x="577" y="115"/>
                  </a:lnTo>
                  <a:lnTo>
                    <a:pt x="577" y="115"/>
                  </a:lnTo>
                  <a:lnTo>
                    <a:pt x="575" y="115"/>
                  </a:lnTo>
                  <a:lnTo>
                    <a:pt x="575" y="115"/>
                  </a:lnTo>
                  <a:lnTo>
                    <a:pt x="573" y="115"/>
                  </a:lnTo>
                  <a:lnTo>
                    <a:pt x="573" y="117"/>
                  </a:lnTo>
                  <a:lnTo>
                    <a:pt x="571" y="119"/>
                  </a:lnTo>
                  <a:lnTo>
                    <a:pt x="569" y="119"/>
                  </a:lnTo>
                  <a:lnTo>
                    <a:pt x="569" y="119"/>
                  </a:lnTo>
                  <a:lnTo>
                    <a:pt x="569" y="119"/>
                  </a:lnTo>
                  <a:lnTo>
                    <a:pt x="569" y="119"/>
                  </a:lnTo>
                  <a:lnTo>
                    <a:pt x="568" y="119"/>
                  </a:lnTo>
                  <a:lnTo>
                    <a:pt x="568" y="119"/>
                  </a:lnTo>
                  <a:lnTo>
                    <a:pt x="568" y="121"/>
                  </a:lnTo>
                  <a:lnTo>
                    <a:pt x="566" y="123"/>
                  </a:lnTo>
                  <a:lnTo>
                    <a:pt x="564" y="127"/>
                  </a:lnTo>
                  <a:lnTo>
                    <a:pt x="564" y="127"/>
                  </a:lnTo>
                  <a:lnTo>
                    <a:pt x="564" y="127"/>
                  </a:lnTo>
                  <a:lnTo>
                    <a:pt x="566" y="127"/>
                  </a:lnTo>
                  <a:lnTo>
                    <a:pt x="569" y="128"/>
                  </a:lnTo>
                  <a:lnTo>
                    <a:pt x="573" y="130"/>
                  </a:lnTo>
                  <a:lnTo>
                    <a:pt x="575" y="132"/>
                  </a:lnTo>
                  <a:lnTo>
                    <a:pt x="575" y="130"/>
                  </a:lnTo>
                  <a:lnTo>
                    <a:pt x="579" y="128"/>
                  </a:lnTo>
                  <a:lnTo>
                    <a:pt x="581" y="128"/>
                  </a:lnTo>
                  <a:lnTo>
                    <a:pt x="583" y="128"/>
                  </a:lnTo>
                  <a:lnTo>
                    <a:pt x="587" y="128"/>
                  </a:lnTo>
                  <a:lnTo>
                    <a:pt x="588" y="128"/>
                  </a:lnTo>
                  <a:lnTo>
                    <a:pt x="590" y="127"/>
                  </a:lnTo>
                  <a:lnTo>
                    <a:pt x="590" y="127"/>
                  </a:lnTo>
                  <a:lnTo>
                    <a:pt x="590" y="123"/>
                  </a:lnTo>
                  <a:lnTo>
                    <a:pt x="592" y="121"/>
                  </a:lnTo>
                  <a:lnTo>
                    <a:pt x="592" y="119"/>
                  </a:lnTo>
                  <a:lnTo>
                    <a:pt x="598" y="113"/>
                  </a:lnTo>
                  <a:lnTo>
                    <a:pt x="598" y="111"/>
                  </a:lnTo>
                  <a:lnTo>
                    <a:pt x="600" y="105"/>
                  </a:lnTo>
                  <a:lnTo>
                    <a:pt x="600" y="104"/>
                  </a:lnTo>
                  <a:lnTo>
                    <a:pt x="600" y="104"/>
                  </a:lnTo>
                  <a:lnTo>
                    <a:pt x="600" y="104"/>
                  </a:lnTo>
                  <a:close/>
                  <a:moveTo>
                    <a:pt x="663" y="266"/>
                  </a:moveTo>
                  <a:lnTo>
                    <a:pt x="663" y="266"/>
                  </a:lnTo>
                  <a:lnTo>
                    <a:pt x="663" y="266"/>
                  </a:lnTo>
                  <a:lnTo>
                    <a:pt x="663" y="268"/>
                  </a:lnTo>
                  <a:lnTo>
                    <a:pt x="665" y="268"/>
                  </a:lnTo>
                  <a:lnTo>
                    <a:pt x="665" y="268"/>
                  </a:lnTo>
                  <a:lnTo>
                    <a:pt x="665" y="266"/>
                  </a:lnTo>
                  <a:lnTo>
                    <a:pt x="665" y="266"/>
                  </a:lnTo>
                  <a:lnTo>
                    <a:pt x="665" y="264"/>
                  </a:lnTo>
                  <a:lnTo>
                    <a:pt x="663" y="266"/>
                  </a:lnTo>
                  <a:lnTo>
                    <a:pt x="663" y="266"/>
                  </a:lnTo>
                  <a:close/>
                  <a:moveTo>
                    <a:pt x="552" y="6"/>
                  </a:moveTo>
                  <a:lnTo>
                    <a:pt x="554" y="2"/>
                  </a:lnTo>
                  <a:lnTo>
                    <a:pt x="554" y="2"/>
                  </a:lnTo>
                  <a:lnTo>
                    <a:pt x="554" y="0"/>
                  </a:lnTo>
                  <a:lnTo>
                    <a:pt x="554" y="0"/>
                  </a:lnTo>
                  <a:lnTo>
                    <a:pt x="554" y="0"/>
                  </a:lnTo>
                  <a:lnTo>
                    <a:pt x="554" y="0"/>
                  </a:lnTo>
                  <a:lnTo>
                    <a:pt x="554" y="0"/>
                  </a:lnTo>
                  <a:lnTo>
                    <a:pt x="554" y="0"/>
                  </a:lnTo>
                  <a:lnTo>
                    <a:pt x="554" y="0"/>
                  </a:lnTo>
                  <a:lnTo>
                    <a:pt x="552" y="0"/>
                  </a:lnTo>
                  <a:lnTo>
                    <a:pt x="552" y="0"/>
                  </a:lnTo>
                  <a:lnTo>
                    <a:pt x="552" y="0"/>
                  </a:lnTo>
                  <a:lnTo>
                    <a:pt x="550" y="2"/>
                  </a:lnTo>
                  <a:lnTo>
                    <a:pt x="550" y="2"/>
                  </a:lnTo>
                  <a:lnTo>
                    <a:pt x="550" y="4"/>
                  </a:lnTo>
                  <a:lnTo>
                    <a:pt x="548" y="4"/>
                  </a:lnTo>
                  <a:lnTo>
                    <a:pt x="547" y="6"/>
                  </a:lnTo>
                  <a:lnTo>
                    <a:pt x="547" y="6"/>
                  </a:lnTo>
                  <a:lnTo>
                    <a:pt x="545" y="8"/>
                  </a:lnTo>
                  <a:lnTo>
                    <a:pt x="545" y="8"/>
                  </a:lnTo>
                  <a:lnTo>
                    <a:pt x="545" y="8"/>
                  </a:lnTo>
                  <a:lnTo>
                    <a:pt x="545" y="8"/>
                  </a:lnTo>
                  <a:lnTo>
                    <a:pt x="547" y="10"/>
                  </a:lnTo>
                  <a:lnTo>
                    <a:pt x="547" y="10"/>
                  </a:lnTo>
                  <a:lnTo>
                    <a:pt x="548" y="10"/>
                  </a:lnTo>
                  <a:lnTo>
                    <a:pt x="550" y="10"/>
                  </a:lnTo>
                  <a:lnTo>
                    <a:pt x="550" y="10"/>
                  </a:lnTo>
                  <a:lnTo>
                    <a:pt x="550" y="10"/>
                  </a:lnTo>
                  <a:lnTo>
                    <a:pt x="550" y="10"/>
                  </a:lnTo>
                  <a:lnTo>
                    <a:pt x="552" y="10"/>
                  </a:lnTo>
                  <a:lnTo>
                    <a:pt x="552" y="6"/>
                  </a:lnTo>
                  <a:close/>
                  <a:moveTo>
                    <a:pt x="543" y="100"/>
                  </a:moveTo>
                  <a:lnTo>
                    <a:pt x="541" y="100"/>
                  </a:lnTo>
                  <a:lnTo>
                    <a:pt x="541" y="100"/>
                  </a:lnTo>
                  <a:lnTo>
                    <a:pt x="541" y="102"/>
                  </a:lnTo>
                  <a:lnTo>
                    <a:pt x="541" y="104"/>
                  </a:lnTo>
                  <a:lnTo>
                    <a:pt x="543" y="104"/>
                  </a:lnTo>
                  <a:lnTo>
                    <a:pt x="543" y="104"/>
                  </a:lnTo>
                  <a:lnTo>
                    <a:pt x="543" y="102"/>
                  </a:lnTo>
                  <a:lnTo>
                    <a:pt x="543" y="100"/>
                  </a:lnTo>
                  <a:lnTo>
                    <a:pt x="543" y="100"/>
                  </a:lnTo>
                  <a:close/>
                  <a:moveTo>
                    <a:pt x="558" y="115"/>
                  </a:moveTo>
                  <a:lnTo>
                    <a:pt x="556" y="113"/>
                  </a:lnTo>
                  <a:lnTo>
                    <a:pt x="556" y="113"/>
                  </a:lnTo>
                  <a:lnTo>
                    <a:pt x="556" y="113"/>
                  </a:lnTo>
                  <a:lnTo>
                    <a:pt x="556" y="111"/>
                  </a:lnTo>
                  <a:lnTo>
                    <a:pt x="554" y="111"/>
                  </a:lnTo>
                  <a:lnTo>
                    <a:pt x="552" y="111"/>
                  </a:lnTo>
                  <a:lnTo>
                    <a:pt x="552" y="111"/>
                  </a:lnTo>
                  <a:lnTo>
                    <a:pt x="552" y="111"/>
                  </a:lnTo>
                  <a:lnTo>
                    <a:pt x="552" y="111"/>
                  </a:lnTo>
                  <a:lnTo>
                    <a:pt x="554" y="111"/>
                  </a:lnTo>
                  <a:lnTo>
                    <a:pt x="554" y="111"/>
                  </a:lnTo>
                  <a:lnTo>
                    <a:pt x="554" y="113"/>
                  </a:lnTo>
                  <a:lnTo>
                    <a:pt x="554" y="113"/>
                  </a:lnTo>
                  <a:lnTo>
                    <a:pt x="554" y="115"/>
                  </a:lnTo>
                  <a:lnTo>
                    <a:pt x="554" y="115"/>
                  </a:lnTo>
                  <a:lnTo>
                    <a:pt x="556" y="115"/>
                  </a:lnTo>
                  <a:lnTo>
                    <a:pt x="556" y="115"/>
                  </a:lnTo>
                  <a:lnTo>
                    <a:pt x="556" y="115"/>
                  </a:lnTo>
                  <a:lnTo>
                    <a:pt x="556" y="117"/>
                  </a:lnTo>
                  <a:lnTo>
                    <a:pt x="556" y="117"/>
                  </a:lnTo>
                  <a:lnTo>
                    <a:pt x="558" y="115"/>
                  </a:lnTo>
                  <a:lnTo>
                    <a:pt x="558" y="115"/>
                  </a:lnTo>
                  <a:close/>
                  <a:moveTo>
                    <a:pt x="566" y="132"/>
                  </a:moveTo>
                  <a:lnTo>
                    <a:pt x="564" y="132"/>
                  </a:lnTo>
                  <a:lnTo>
                    <a:pt x="564" y="134"/>
                  </a:lnTo>
                  <a:lnTo>
                    <a:pt x="562" y="134"/>
                  </a:lnTo>
                  <a:lnTo>
                    <a:pt x="562" y="136"/>
                  </a:lnTo>
                  <a:lnTo>
                    <a:pt x="562" y="136"/>
                  </a:lnTo>
                  <a:lnTo>
                    <a:pt x="562" y="138"/>
                  </a:lnTo>
                  <a:lnTo>
                    <a:pt x="562" y="138"/>
                  </a:lnTo>
                  <a:lnTo>
                    <a:pt x="564" y="136"/>
                  </a:lnTo>
                  <a:lnTo>
                    <a:pt x="564" y="136"/>
                  </a:lnTo>
                  <a:lnTo>
                    <a:pt x="566" y="136"/>
                  </a:lnTo>
                  <a:lnTo>
                    <a:pt x="568" y="134"/>
                  </a:lnTo>
                  <a:lnTo>
                    <a:pt x="568" y="132"/>
                  </a:lnTo>
                  <a:lnTo>
                    <a:pt x="566" y="132"/>
                  </a:lnTo>
                  <a:close/>
                  <a:moveTo>
                    <a:pt x="558" y="138"/>
                  </a:moveTo>
                  <a:lnTo>
                    <a:pt x="558" y="138"/>
                  </a:lnTo>
                  <a:lnTo>
                    <a:pt x="558" y="138"/>
                  </a:lnTo>
                  <a:lnTo>
                    <a:pt x="556" y="138"/>
                  </a:lnTo>
                  <a:lnTo>
                    <a:pt x="558" y="140"/>
                  </a:lnTo>
                  <a:lnTo>
                    <a:pt x="558" y="140"/>
                  </a:lnTo>
                  <a:lnTo>
                    <a:pt x="558" y="140"/>
                  </a:lnTo>
                  <a:lnTo>
                    <a:pt x="558" y="138"/>
                  </a:lnTo>
                  <a:lnTo>
                    <a:pt x="558" y="138"/>
                  </a:lnTo>
                  <a:close/>
                  <a:moveTo>
                    <a:pt x="562" y="132"/>
                  </a:moveTo>
                  <a:lnTo>
                    <a:pt x="562" y="132"/>
                  </a:lnTo>
                  <a:lnTo>
                    <a:pt x="564" y="130"/>
                  </a:lnTo>
                  <a:lnTo>
                    <a:pt x="562" y="130"/>
                  </a:lnTo>
                  <a:lnTo>
                    <a:pt x="562" y="128"/>
                  </a:lnTo>
                  <a:lnTo>
                    <a:pt x="560" y="128"/>
                  </a:lnTo>
                  <a:lnTo>
                    <a:pt x="558" y="130"/>
                  </a:lnTo>
                  <a:lnTo>
                    <a:pt x="560" y="132"/>
                  </a:lnTo>
                  <a:lnTo>
                    <a:pt x="560" y="132"/>
                  </a:lnTo>
                  <a:lnTo>
                    <a:pt x="560" y="132"/>
                  </a:lnTo>
                  <a:lnTo>
                    <a:pt x="562" y="132"/>
                  </a:lnTo>
                  <a:lnTo>
                    <a:pt x="562" y="132"/>
                  </a:lnTo>
                  <a:close/>
                  <a:moveTo>
                    <a:pt x="110" y="598"/>
                  </a:moveTo>
                  <a:lnTo>
                    <a:pt x="108" y="600"/>
                  </a:lnTo>
                  <a:lnTo>
                    <a:pt x="108" y="600"/>
                  </a:lnTo>
                  <a:lnTo>
                    <a:pt x="110" y="602"/>
                  </a:lnTo>
                  <a:lnTo>
                    <a:pt x="110" y="602"/>
                  </a:lnTo>
                  <a:lnTo>
                    <a:pt x="110" y="602"/>
                  </a:lnTo>
                  <a:lnTo>
                    <a:pt x="110" y="600"/>
                  </a:lnTo>
                  <a:lnTo>
                    <a:pt x="110" y="598"/>
                  </a:lnTo>
                  <a:lnTo>
                    <a:pt x="110" y="598"/>
                  </a:lnTo>
                  <a:close/>
                  <a:moveTo>
                    <a:pt x="61" y="460"/>
                  </a:moveTo>
                  <a:lnTo>
                    <a:pt x="61" y="460"/>
                  </a:lnTo>
                  <a:lnTo>
                    <a:pt x="57" y="456"/>
                  </a:lnTo>
                  <a:lnTo>
                    <a:pt x="55" y="456"/>
                  </a:lnTo>
                  <a:lnTo>
                    <a:pt x="53" y="456"/>
                  </a:lnTo>
                  <a:lnTo>
                    <a:pt x="53" y="454"/>
                  </a:lnTo>
                  <a:lnTo>
                    <a:pt x="51" y="456"/>
                  </a:lnTo>
                  <a:lnTo>
                    <a:pt x="51" y="460"/>
                  </a:lnTo>
                  <a:lnTo>
                    <a:pt x="53" y="464"/>
                  </a:lnTo>
                  <a:lnTo>
                    <a:pt x="55" y="466"/>
                  </a:lnTo>
                  <a:lnTo>
                    <a:pt x="59" y="467"/>
                  </a:lnTo>
                  <a:lnTo>
                    <a:pt x="63" y="469"/>
                  </a:lnTo>
                  <a:lnTo>
                    <a:pt x="63" y="469"/>
                  </a:lnTo>
                  <a:lnTo>
                    <a:pt x="63" y="469"/>
                  </a:lnTo>
                  <a:lnTo>
                    <a:pt x="64" y="469"/>
                  </a:lnTo>
                  <a:lnTo>
                    <a:pt x="64" y="467"/>
                  </a:lnTo>
                  <a:lnTo>
                    <a:pt x="63" y="464"/>
                  </a:lnTo>
                  <a:lnTo>
                    <a:pt x="61" y="460"/>
                  </a:lnTo>
                  <a:close/>
                  <a:moveTo>
                    <a:pt x="70" y="460"/>
                  </a:moveTo>
                  <a:lnTo>
                    <a:pt x="66" y="456"/>
                  </a:lnTo>
                  <a:lnTo>
                    <a:pt x="63" y="456"/>
                  </a:lnTo>
                  <a:lnTo>
                    <a:pt x="63" y="456"/>
                  </a:lnTo>
                  <a:lnTo>
                    <a:pt x="64" y="460"/>
                  </a:lnTo>
                  <a:lnTo>
                    <a:pt x="64" y="460"/>
                  </a:lnTo>
                  <a:lnTo>
                    <a:pt x="66" y="462"/>
                  </a:lnTo>
                  <a:lnTo>
                    <a:pt x="70" y="464"/>
                  </a:lnTo>
                  <a:lnTo>
                    <a:pt x="70" y="464"/>
                  </a:lnTo>
                  <a:lnTo>
                    <a:pt x="72" y="467"/>
                  </a:lnTo>
                  <a:lnTo>
                    <a:pt x="74" y="469"/>
                  </a:lnTo>
                  <a:lnTo>
                    <a:pt x="76" y="469"/>
                  </a:lnTo>
                  <a:lnTo>
                    <a:pt x="76" y="467"/>
                  </a:lnTo>
                  <a:lnTo>
                    <a:pt x="76" y="466"/>
                  </a:lnTo>
                  <a:lnTo>
                    <a:pt x="74" y="464"/>
                  </a:lnTo>
                  <a:lnTo>
                    <a:pt x="70" y="460"/>
                  </a:lnTo>
                  <a:close/>
                  <a:moveTo>
                    <a:pt x="91" y="443"/>
                  </a:moveTo>
                  <a:lnTo>
                    <a:pt x="91" y="443"/>
                  </a:lnTo>
                  <a:lnTo>
                    <a:pt x="93" y="443"/>
                  </a:lnTo>
                  <a:lnTo>
                    <a:pt x="93" y="443"/>
                  </a:lnTo>
                  <a:lnTo>
                    <a:pt x="93" y="443"/>
                  </a:lnTo>
                  <a:lnTo>
                    <a:pt x="93" y="441"/>
                  </a:lnTo>
                  <a:lnTo>
                    <a:pt x="93" y="441"/>
                  </a:lnTo>
                  <a:lnTo>
                    <a:pt x="95" y="441"/>
                  </a:lnTo>
                  <a:lnTo>
                    <a:pt x="95" y="439"/>
                  </a:lnTo>
                  <a:lnTo>
                    <a:pt x="95" y="439"/>
                  </a:lnTo>
                  <a:lnTo>
                    <a:pt x="97" y="437"/>
                  </a:lnTo>
                  <a:lnTo>
                    <a:pt x="95" y="437"/>
                  </a:lnTo>
                  <a:lnTo>
                    <a:pt x="95" y="437"/>
                  </a:lnTo>
                  <a:lnTo>
                    <a:pt x="95" y="435"/>
                  </a:lnTo>
                  <a:lnTo>
                    <a:pt x="95" y="435"/>
                  </a:lnTo>
                  <a:lnTo>
                    <a:pt x="97" y="437"/>
                  </a:lnTo>
                  <a:lnTo>
                    <a:pt x="99" y="437"/>
                  </a:lnTo>
                  <a:lnTo>
                    <a:pt x="101" y="427"/>
                  </a:lnTo>
                  <a:lnTo>
                    <a:pt x="101" y="425"/>
                  </a:lnTo>
                  <a:lnTo>
                    <a:pt x="101" y="423"/>
                  </a:lnTo>
                  <a:lnTo>
                    <a:pt x="101" y="423"/>
                  </a:lnTo>
                  <a:lnTo>
                    <a:pt x="99" y="422"/>
                  </a:lnTo>
                  <a:lnTo>
                    <a:pt x="99" y="422"/>
                  </a:lnTo>
                  <a:lnTo>
                    <a:pt x="97" y="420"/>
                  </a:lnTo>
                  <a:lnTo>
                    <a:pt x="95" y="420"/>
                  </a:lnTo>
                  <a:lnTo>
                    <a:pt x="93" y="420"/>
                  </a:lnTo>
                  <a:lnTo>
                    <a:pt x="93" y="422"/>
                  </a:lnTo>
                  <a:lnTo>
                    <a:pt x="93" y="422"/>
                  </a:lnTo>
                  <a:lnTo>
                    <a:pt x="93" y="423"/>
                  </a:lnTo>
                  <a:lnTo>
                    <a:pt x="93" y="425"/>
                  </a:lnTo>
                  <a:lnTo>
                    <a:pt x="93" y="427"/>
                  </a:lnTo>
                  <a:lnTo>
                    <a:pt x="91" y="425"/>
                  </a:lnTo>
                  <a:lnTo>
                    <a:pt x="87" y="422"/>
                  </a:lnTo>
                  <a:lnTo>
                    <a:pt x="87" y="420"/>
                  </a:lnTo>
                  <a:lnTo>
                    <a:pt x="85" y="422"/>
                  </a:lnTo>
                  <a:lnTo>
                    <a:pt x="84" y="425"/>
                  </a:lnTo>
                  <a:lnTo>
                    <a:pt x="82" y="427"/>
                  </a:lnTo>
                  <a:lnTo>
                    <a:pt x="82" y="427"/>
                  </a:lnTo>
                  <a:lnTo>
                    <a:pt x="80" y="425"/>
                  </a:lnTo>
                  <a:lnTo>
                    <a:pt x="78" y="425"/>
                  </a:lnTo>
                  <a:lnTo>
                    <a:pt x="76" y="425"/>
                  </a:lnTo>
                  <a:lnTo>
                    <a:pt x="76" y="427"/>
                  </a:lnTo>
                  <a:lnTo>
                    <a:pt x="76" y="427"/>
                  </a:lnTo>
                  <a:lnTo>
                    <a:pt x="78" y="429"/>
                  </a:lnTo>
                  <a:lnTo>
                    <a:pt x="78" y="431"/>
                  </a:lnTo>
                  <a:lnTo>
                    <a:pt x="78" y="433"/>
                  </a:lnTo>
                  <a:lnTo>
                    <a:pt x="78" y="433"/>
                  </a:lnTo>
                  <a:lnTo>
                    <a:pt x="76" y="433"/>
                  </a:lnTo>
                  <a:lnTo>
                    <a:pt x="74" y="431"/>
                  </a:lnTo>
                  <a:lnTo>
                    <a:pt x="72" y="431"/>
                  </a:lnTo>
                  <a:lnTo>
                    <a:pt x="72" y="431"/>
                  </a:lnTo>
                  <a:lnTo>
                    <a:pt x="72" y="433"/>
                  </a:lnTo>
                  <a:lnTo>
                    <a:pt x="74" y="437"/>
                  </a:lnTo>
                  <a:lnTo>
                    <a:pt x="78" y="441"/>
                  </a:lnTo>
                  <a:lnTo>
                    <a:pt x="78" y="441"/>
                  </a:lnTo>
                  <a:lnTo>
                    <a:pt x="80" y="441"/>
                  </a:lnTo>
                  <a:lnTo>
                    <a:pt x="82" y="441"/>
                  </a:lnTo>
                  <a:lnTo>
                    <a:pt x="82" y="441"/>
                  </a:lnTo>
                  <a:lnTo>
                    <a:pt x="87" y="443"/>
                  </a:lnTo>
                  <a:lnTo>
                    <a:pt x="89" y="444"/>
                  </a:lnTo>
                  <a:lnTo>
                    <a:pt x="91" y="443"/>
                  </a:lnTo>
                  <a:close/>
                  <a:moveTo>
                    <a:pt x="78" y="443"/>
                  </a:moveTo>
                  <a:lnTo>
                    <a:pt x="76" y="443"/>
                  </a:lnTo>
                  <a:lnTo>
                    <a:pt x="72" y="441"/>
                  </a:lnTo>
                  <a:lnTo>
                    <a:pt x="70" y="441"/>
                  </a:lnTo>
                  <a:lnTo>
                    <a:pt x="68" y="439"/>
                  </a:lnTo>
                  <a:lnTo>
                    <a:pt x="68" y="441"/>
                  </a:lnTo>
                  <a:lnTo>
                    <a:pt x="68" y="443"/>
                  </a:lnTo>
                  <a:lnTo>
                    <a:pt x="66" y="441"/>
                  </a:lnTo>
                  <a:lnTo>
                    <a:pt x="64" y="441"/>
                  </a:lnTo>
                  <a:lnTo>
                    <a:pt x="64" y="443"/>
                  </a:lnTo>
                  <a:lnTo>
                    <a:pt x="64" y="443"/>
                  </a:lnTo>
                  <a:lnTo>
                    <a:pt x="64" y="444"/>
                  </a:lnTo>
                  <a:lnTo>
                    <a:pt x="66" y="446"/>
                  </a:lnTo>
                  <a:lnTo>
                    <a:pt x="72" y="450"/>
                  </a:lnTo>
                  <a:lnTo>
                    <a:pt x="74" y="450"/>
                  </a:lnTo>
                  <a:lnTo>
                    <a:pt x="76" y="450"/>
                  </a:lnTo>
                  <a:lnTo>
                    <a:pt x="76" y="450"/>
                  </a:lnTo>
                  <a:lnTo>
                    <a:pt x="78" y="448"/>
                  </a:lnTo>
                  <a:lnTo>
                    <a:pt x="80" y="448"/>
                  </a:lnTo>
                  <a:lnTo>
                    <a:pt x="80" y="446"/>
                  </a:lnTo>
                  <a:lnTo>
                    <a:pt x="78" y="444"/>
                  </a:lnTo>
                  <a:lnTo>
                    <a:pt x="78" y="443"/>
                  </a:lnTo>
                  <a:close/>
                  <a:moveTo>
                    <a:pt x="93" y="448"/>
                  </a:moveTo>
                  <a:lnTo>
                    <a:pt x="91" y="446"/>
                  </a:lnTo>
                  <a:lnTo>
                    <a:pt x="89" y="446"/>
                  </a:lnTo>
                  <a:lnTo>
                    <a:pt x="89" y="444"/>
                  </a:lnTo>
                  <a:lnTo>
                    <a:pt x="89" y="444"/>
                  </a:lnTo>
                  <a:lnTo>
                    <a:pt x="89" y="446"/>
                  </a:lnTo>
                  <a:lnTo>
                    <a:pt x="89" y="450"/>
                  </a:lnTo>
                  <a:lnTo>
                    <a:pt x="89" y="450"/>
                  </a:lnTo>
                  <a:lnTo>
                    <a:pt x="89" y="450"/>
                  </a:lnTo>
                  <a:lnTo>
                    <a:pt x="89" y="450"/>
                  </a:lnTo>
                  <a:lnTo>
                    <a:pt x="91" y="452"/>
                  </a:lnTo>
                  <a:lnTo>
                    <a:pt x="91" y="450"/>
                  </a:lnTo>
                  <a:lnTo>
                    <a:pt x="93" y="448"/>
                  </a:lnTo>
                  <a:lnTo>
                    <a:pt x="93" y="448"/>
                  </a:lnTo>
                  <a:close/>
                  <a:moveTo>
                    <a:pt x="89" y="452"/>
                  </a:moveTo>
                  <a:lnTo>
                    <a:pt x="89" y="452"/>
                  </a:lnTo>
                  <a:lnTo>
                    <a:pt x="87" y="454"/>
                  </a:lnTo>
                  <a:lnTo>
                    <a:pt x="87" y="454"/>
                  </a:lnTo>
                  <a:lnTo>
                    <a:pt x="87" y="454"/>
                  </a:lnTo>
                  <a:lnTo>
                    <a:pt x="87" y="454"/>
                  </a:lnTo>
                  <a:lnTo>
                    <a:pt x="87" y="454"/>
                  </a:lnTo>
                  <a:lnTo>
                    <a:pt x="87" y="454"/>
                  </a:lnTo>
                  <a:lnTo>
                    <a:pt x="89" y="454"/>
                  </a:lnTo>
                  <a:lnTo>
                    <a:pt x="89" y="454"/>
                  </a:lnTo>
                  <a:lnTo>
                    <a:pt x="89" y="454"/>
                  </a:lnTo>
                  <a:lnTo>
                    <a:pt x="89" y="452"/>
                  </a:lnTo>
                  <a:lnTo>
                    <a:pt x="89" y="452"/>
                  </a:lnTo>
                  <a:lnTo>
                    <a:pt x="89" y="452"/>
                  </a:lnTo>
                  <a:lnTo>
                    <a:pt x="89" y="452"/>
                  </a:lnTo>
                  <a:close/>
                  <a:moveTo>
                    <a:pt x="51" y="473"/>
                  </a:moveTo>
                  <a:lnTo>
                    <a:pt x="49" y="473"/>
                  </a:lnTo>
                  <a:lnTo>
                    <a:pt x="47" y="473"/>
                  </a:lnTo>
                  <a:lnTo>
                    <a:pt x="47" y="473"/>
                  </a:lnTo>
                  <a:lnTo>
                    <a:pt x="47" y="473"/>
                  </a:lnTo>
                  <a:lnTo>
                    <a:pt x="47" y="475"/>
                  </a:lnTo>
                  <a:lnTo>
                    <a:pt x="47" y="475"/>
                  </a:lnTo>
                  <a:lnTo>
                    <a:pt x="49" y="479"/>
                  </a:lnTo>
                  <a:lnTo>
                    <a:pt x="51" y="479"/>
                  </a:lnTo>
                  <a:lnTo>
                    <a:pt x="53" y="479"/>
                  </a:lnTo>
                  <a:lnTo>
                    <a:pt x="53" y="479"/>
                  </a:lnTo>
                  <a:lnTo>
                    <a:pt x="51" y="477"/>
                  </a:lnTo>
                  <a:lnTo>
                    <a:pt x="51" y="475"/>
                  </a:lnTo>
                  <a:lnTo>
                    <a:pt x="53" y="475"/>
                  </a:lnTo>
                  <a:lnTo>
                    <a:pt x="53" y="475"/>
                  </a:lnTo>
                  <a:lnTo>
                    <a:pt x="53" y="473"/>
                  </a:lnTo>
                  <a:lnTo>
                    <a:pt x="53" y="473"/>
                  </a:lnTo>
                  <a:lnTo>
                    <a:pt x="53" y="473"/>
                  </a:lnTo>
                  <a:lnTo>
                    <a:pt x="51" y="473"/>
                  </a:lnTo>
                  <a:close/>
                  <a:moveTo>
                    <a:pt x="30" y="466"/>
                  </a:moveTo>
                  <a:lnTo>
                    <a:pt x="28" y="466"/>
                  </a:lnTo>
                  <a:lnTo>
                    <a:pt x="28" y="467"/>
                  </a:lnTo>
                  <a:lnTo>
                    <a:pt x="28" y="467"/>
                  </a:lnTo>
                  <a:lnTo>
                    <a:pt x="28" y="469"/>
                  </a:lnTo>
                  <a:lnTo>
                    <a:pt x="30" y="471"/>
                  </a:lnTo>
                  <a:lnTo>
                    <a:pt x="30" y="469"/>
                  </a:lnTo>
                  <a:lnTo>
                    <a:pt x="30" y="469"/>
                  </a:lnTo>
                  <a:lnTo>
                    <a:pt x="30" y="467"/>
                  </a:lnTo>
                  <a:lnTo>
                    <a:pt x="30" y="467"/>
                  </a:lnTo>
                  <a:lnTo>
                    <a:pt x="30" y="466"/>
                  </a:lnTo>
                  <a:close/>
                  <a:moveTo>
                    <a:pt x="36" y="498"/>
                  </a:moveTo>
                  <a:lnTo>
                    <a:pt x="36" y="496"/>
                  </a:lnTo>
                  <a:lnTo>
                    <a:pt x="34" y="496"/>
                  </a:lnTo>
                  <a:lnTo>
                    <a:pt x="34" y="494"/>
                  </a:lnTo>
                  <a:lnTo>
                    <a:pt x="34" y="494"/>
                  </a:lnTo>
                  <a:lnTo>
                    <a:pt x="32" y="494"/>
                  </a:lnTo>
                  <a:lnTo>
                    <a:pt x="32" y="496"/>
                  </a:lnTo>
                  <a:lnTo>
                    <a:pt x="36" y="498"/>
                  </a:lnTo>
                  <a:lnTo>
                    <a:pt x="36" y="502"/>
                  </a:lnTo>
                  <a:lnTo>
                    <a:pt x="38" y="502"/>
                  </a:lnTo>
                  <a:lnTo>
                    <a:pt x="38" y="502"/>
                  </a:lnTo>
                  <a:lnTo>
                    <a:pt x="38" y="500"/>
                  </a:lnTo>
                  <a:lnTo>
                    <a:pt x="38" y="500"/>
                  </a:lnTo>
                  <a:lnTo>
                    <a:pt x="36" y="498"/>
                  </a:lnTo>
                  <a:close/>
                  <a:moveTo>
                    <a:pt x="47" y="485"/>
                  </a:moveTo>
                  <a:lnTo>
                    <a:pt x="45" y="485"/>
                  </a:lnTo>
                  <a:lnTo>
                    <a:pt x="45" y="485"/>
                  </a:lnTo>
                  <a:lnTo>
                    <a:pt x="44" y="485"/>
                  </a:lnTo>
                  <a:lnTo>
                    <a:pt x="44" y="485"/>
                  </a:lnTo>
                  <a:lnTo>
                    <a:pt x="44" y="485"/>
                  </a:lnTo>
                  <a:lnTo>
                    <a:pt x="44" y="487"/>
                  </a:lnTo>
                  <a:lnTo>
                    <a:pt x="44" y="487"/>
                  </a:lnTo>
                  <a:lnTo>
                    <a:pt x="45" y="489"/>
                  </a:lnTo>
                  <a:lnTo>
                    <a:pt x="45" y="487"/>
                  </a:lnTo>
                  <a:lnTo>
                    <a:pt x="45" y="489"/>
                  </a:lnTo>
                  <a:lnTo>
                    <a:pt x="45" y="489"/>
                  </a:lnTo>
                  <a:lnTo>
                    <a:pt x="47" y="489"/>
                  </a:lnTo>
                  <a:lnTo>
                    <a:pt x="47" y="489"/>
                  </a:lnTo>
                  <a:lnTo>
                    <a:pt x="47" y="487"/>
                  </a:lnTo>
                  <a:lnTo>
                    <a:pt x="49" y="487"/>
                  </a:lnTo>
                  <a:lnTo>
                    <a:pt x="47" y="487"/>
                  </a:lnTo>
                  <a:lnTo>
                    <a:pt x="47" y="485"/>
                  </a:lnTo>
                  <a:close/>
                  <a:moveTo>
                    <a:pt x="93" y="485"/>
                  </a:moveTo>
                  <a:lnTo>
                    <a:pt x="93" y="483"/>
                  </a:lnTo>
                  <a:lnTo>
                    <a:pt x="93" y="483"/>
                  </a:lnTo>
                  <a:lnTo>
                    <a:pt x="93" y="485"/>
                  </a:lnTo>
                  <a:lnTo>
                    <a:pt x="93" y="485"/>
                  </a:lnTo>
                  <a:lnTo>
                    <a:pt x="93" y="487"/>
                  </a:lnTo>
                  <a:lnTo>
                    <a:pt x="93" y="487"/>
                  </a:lnTo>
                  <a:lnTo>
                    <a:pt x="93" y="489"/>
                  </a:lnTo>
                  <a:lnTo>
                    <a:pt x="93" y="487"/>
                  </a:lnTo>
                  <a:lnTo>
                    <a:pt x="95" y="487"/>
                  </a:lnTo>
                  <a:lnTo>
                    <a:pt x="95" y="487"/>
                  </a:lnTo>
                  <a:lnTo>
                    <a:pt x="95" y="485"/>
                  </a:lnTo>
                  <a:lnTo>
                    <a:pt x="95" y="485"/>
                  </a:lnTo>
                  <a:lnTo>
                    <a:pt x="93" y="485"/>
                  </a:lnTo>
                  <a:close/>
                  <a:moveTo>
                    <a:pt x="45" y="475"/>
                  </a:moveTo>
                  <a:lnTo>
                    <a:pt x="45" y="475"/>
                  </a:lnTo>
                  <a:lnTo>
                    <a:pt x="45" y="475"/>
                  </a:lnTo>
                  <a:lnTo>
                    <a:pt x="45" y="473"/>
                  </a:lnTo>
                  <a:lnTo>
                    <a:pt x="45" y="473"/>
                  </a:lnTo>
                  <a:lnTo>
                    <a:pt x="44" y="471"/>
                  </a:lnTo>
                  <a:lnTo>
                    <a:pt x="42" y="471"/>
                  </a:lnTo>
                  <a:lnTo>
                    <a:pt x="44" y="473"/>
                  </a:lnTo>
                  <a:lnTo>
                    <a:pt x="44" y="475"/>
                  </a:lnTo>
                  <a:lnTo>
                    <a:pt x="44" y="475"/>
                  </a:lnTo>
                  <a:lnTo>
                    <a:pt x="45" y="475"/>
                  </a:lnTo>
                  <a:lnTo>
                    <a:pt x="45" y="475"/>
                  </a:lnTo>
                  <a:close/>
                  <a:moveTo>
                    <a:pt x="26" y="464"/>
                  </a:moveTo>
                  <a:lnTo>
                    <a:pt x="26" y="462"/>
                  </a:lnTo>
                  <a:lnTo>
                    <a:pt x="24" y="462"/>
                  </a:lnTo>
                  <a:lnTo>
                    <a:pt x="24" y="462"/>
                  </a:lnTo>
                  <a:lnTo>
                    <a:pt x="23" y="460"/>
                  </a:lnTo>
                  <a:lnTo>
                    <a:pt x="17" y="458"/>
                  </a:lnTo>
                  <a:lnTo>
                    <a:pt x="15" y="456"/>
                  </a:lnTo>
                  <a:lnTo>
                    <a:pt x="15" y="460"/>
                  </a:lnTo>
                  <a:lnTo>
                    <a:pt x="17" y="460"/>
                  </a:lnTo>
                  <a:lnTo>
                    <a:pt x="21" y="462"/>
                  </a:lnTo>
                  <a:lnTo>
                    <a:pt x="23" y="464"/>
                  </a:lnTo>
                  <a:lnTo>
                    <a:pt x="26" y="467"/>
                  </a:lnTo>
                  <a:lnTo>
                    <a:pt x="26" y="466"/>
                  </a:lnTo>
                  <a:lnTo>
                    <a:pt x="26" y="464"/>
                  </a:lnTo>
                  <a:lnTo>
                    <a:pt x="26" y="464"/>
                  </a:lnTo>
                  <a:close/>
                  <a:moveTo>
                    <a:pt x="110" y="496"/>
                  </a:moveTo>
                  <a:lnTo>
                    <a:pt x="110" y="494"/>
                  </a:lnTo>
                  <a:lnTo>
                    <a:pt x="108" y="494"/>
                  </a:lnTo>
                  <a:lnTo>
                    <a:pt x="108" y="494"/>
                  </a:lnTo>
                  <a:lnTo>
                    <a:pt x="108" y="494"/>
                  </a:lnTo>
                  <a:lnTo>
                    <a:pt x="108" y="496"/>
                  </a:lnTo>
                  <a:lnTo>
                    <a:pt x="108" y="496"/>
                  </a:lnTo>
                  <a:lnTo>
                    <a:pt x="110" y="496"/>
                  </a:lnTo>
                  <a:lnTo>
                    <a:pt x="110" y="496"/>
                  </a:lnTo>
                  <a:lnTo>
                    <a:pt x="110" y="498"/>
                  </a:lnTo>
                  <a:lnTo>
                    <a:pt x="110" y="496"/>
                  </a:lnTo>
                  <a:lnTo>
                    <a:pt x="110" y="496"/>
                  </a:lnTo>
                  <a:lnTo>
                    <a:pt x="110" y="496"/>
                  </a:lnTo>
                  <a:close/>
                  <a:moveTo>
                    <a:pt x="114" y="485"/>
                  </a:moveTo>
                  <a:lnTo>
                    <a:pt x="116" y="487"/>
                  </a:lnTo>
                  <a:lnTo>
                    <a:pt x="116" y="483"/>
                  </a:lnTo>
                  <a:lnTo>
                    <a:pt x="114" y="481"/>
                  </a:lnTo>
                  <a:lnTo>
                    <a:pt x="112" y="477"/>
                  </a:lnTo>
                  <a:lnTo>
                    <a:pt x="108" y="477"/>
                  </a:lnTo>
                  <a:lnTo>
                    <a:pt x="108" y="477"/>
                  </a:lnTo>
                  <a:lnTo>
                    <a:pt x="112" y="481"/>
                  </a:lnTo>
                  <a:lnTo>
                    <a:pt x="114" y="485"/>
                  </a:lnTo>
                  <a:lnTo>
                    <a:pt x="114" y="485"/>
                  </a:lnTo>
                  <a:close/>
                  <a:moveTo>
                    <a:pt x="148" y="605"/>
                  </a:moveTo>
                  <a:lnTo>
                    <a:pt x="146" y="605"/>
                  </a:lnTo>
                  <a:lnTo>
                    <a:pt x="145" y="603"/>
                  </a:lnTo>
                  <a:lnTo>
                    <a:pt x="145" y="602"/>
                  </a:lnTo>
                  <a:lnTo>
                    <a:pt x="145" y="602"/>
                  </a:lnTo>
                  <a:lnTo>
                    <a:pt x="141" y="602"/>
                  </a:lnTo>
                  <a:lnTo>
                    <a:pt x="141" y="600"/>
                  </a:lnTo>
                  <a:lnTo>
                    <a:pt x="139" y="598"/>
                  </a:lnTo>
                  <a:lnTo>
                    <a:pt x="131" y="603"/>
                  </a:lnTo>
                  <a:lnTo>
                    <a:pt x="127" y="607"/>
                  </a:lnTo>
                  <a:lnTo>
                    <a:pt x="125" y="605"/>
                  </a:lnTo>
                  <a:lnTo>
                    <a:pt x="124" y="605"/>
                  </a:lnTo>
                  <a:lnTo>
                    <a:pt x="124" y="607"/>
                  </a:lnTo>
                  <a:lnTo>
                    <a:pt x="124" y="609"/>
                  </a:lnTo>
                  <a:lnTo>
                    <a:pt x="124" y="609"/>
                  </a:lnTo>
                  <a:lnTo>
                    <a:pt x="122" y="607"/>
                  </a:lnTo>
                  <a:lnTo>
                    <a:pt x="124" y="602"/>
                  </a:lnTo>
                  <a:lnTo>
                    <a:pt x="124" y="600"/>
                  </a:lnTo>
                  <a:lnTo>
                    <a:pt x="122" y="600"/>
                  </a:lnTo>
                  <a:lnTo>
                    <a:pt x="122" y="602"/>
                  </a:lnTo>
                  <a:lnTo>
                    <a:pt x="120" y="603"/>
                  </a:lnTo>
                  <a:lnTo>
                    <a:pt x="116" y="605"/>
                  </a:lnTo>
                  <a:lnTo>
                    <a:pt x="116" y="607"/>
                  </a:lnTo>
                  <a:lnTo>
                    <a:pt x="114" y="611"/>
                  </a:lnTo>
                  <a:lnTo>
                    <a:pt x="112" y="613"/>
                  </a:lnTo>
                  <a:lnTo>
                    <a:pt x="112" y="615"/>
                  </a:lnTo>
                  <a:lnTo>
                    <a:pt x="120" y="621"/>
                  </a:lnTo>
                  <a:lnTo>
                    <a:pt x="122" y="621"/>
                  </a:lnTo>
                  <a:lnTo>
                    <a:pt x="122" y="623"/>
                  </a:lnTo>
                  <a:lnTo>
                    <a:pt x="124" y="626"/>
                  </a:lnTo>
                  <a:lnTo>
                    <a:pt x="125" y="636"/>
                  </a:lnTo>
                  <a:lnTo>
                    <a:pt x="127" y="636"/>
                  </a:lnTo>
                  <a:lnTo>
                    <a:pt x="127" y="636"/>
                  </a:lnTo>
                  <a:lnTo>
                    <a:pt x="129" y="632"/>
                  </a:lnTo>
                  <a:lnTo>
                    <a:pt x="133" y="626"/>
                  </a:lnTo>
                  <a:lnTo>
                    <a:pt x="135" y="628"/>
                  </a:lnTo>
                  <a:lnTo>
                    <a:pt x="139" y="632"/>
                  </a:lnTo>
                  <a:lnTo>
                    <a:pt x="143" y="632"/>
                  </a:lnTo>
                  <a:lnTo>
                    <a:pt x="145" y="628"/>
                  </a:lnTo>
                  <a:lnTo>
                    <a:pt x="145" y="623"/>
                  </a:lnTo>
                  <a:lnTo>
                    <a:pt x="146" y="621"/>
                  </a:lnTo>
                  <a:lnTo>
                    <a:pt x="150" y="619"/>
                  </a:lnTo>
                  <a:lnTo>
                    <a:pt x="152" y="617"/>
                  </a:lnTo>
                  <a:lnTo>
                    <a:pt x="154" y="613"/>
                  </a:lnTo>
                  <a:lnTo>
                    <a:pt x="152" y="611"/>
                  </a:lnTo>
                  <a:lnTo>
                    <a:pt x="148" y="605"/>
                  </a:lnTo>
                  <a:close/>
                  <a:moveTo>
                    <a:pt x="246" y="238"/>
                  </a:moveTo>
                  <a:lnTo>
                    <a:pt x="246" y="238"/>
                  </a:lnTo>
                  <a:lnTo>
                    <a:pt x="244" y="238"/>
                  </a:lnTo>
                  <a:lnTo>
                    <a:pt x="246" y="238"/>
                  </a:lnTo>
                  <a:close/>
                  <a:moveTo>
                    <a:pt x="186" y="579"/>
                  </a:moveTo>
                  <a:lnTo>
                    <a:pt x="183" y="575"/>
                  </a:lnTo>
                  <a:lnTo>
                    <a:pt x="181" y="577"/>
                  </a:lnTo>
                  <a:lnTo>
                    <a:pt x="179" y="579"/>
                  </a:lnTo>
                  <a:lnTo>
                    <a:pt x="179" y="580"/>
                  </a:lnTo>
                  <a:lnTo>
                    <a:pt x="179" y="582"/>
                  </a:lnTo>
                  <a:lnTo>
                    <a:pt x="175" y="582"/>
                  </a:lnTo>
                  <a:lnTo>
                    <a:pt x="173" y="580"/>
                  </a:lnTo>
                  <a:lnTo>
                    <a:pt x="171" y="579"/>
                  </a:lnTo>
                  <a:lnTo>
                    <a:pt x="169" y="575"/>
                  </a:lnTo>
                  <a:lnTo>
                    <a:pt x="165" y="571"/>
                  </a:lnTo>
                  <a:lnTo>
                    <a:pt x="164" y="569"/>
                  </a:lnTo>
                  <a:lnTo>
                    <a:pt x="164" y="569"/>
                  </a:lnTo>
                  <a:lnTo>
                    <a:pt x="162" y="571"/>
                  </a:lnTo>
                  <a:lnTo>
                    <a:pt x="162" y="571"/>
                  </a:lnTo>
                  <a:lnTo>
                    <a:pt x="160" y="571"/>
                  </a:lnTo>
                  <a:lnTo>
                    <a:pt x="160" y="569"/>
                  </a:lnTo>
                  <a:lnTo>
                    <a:pt x="160" y="569"/>
                  </a:lnTo>
                  <a:lnTo>
                    <a:pt x="160" y="567"/>
                  </a:lnTo>
                  <a:lnTo>
                    <a:pt x="164" y="567"/>
                  </a:lnTo>
                  <a:lnTo>
                    <a:pt x="162" y="565"/>
                  </a:lnTo>
                  <a:lnTo>
                    <a:pt x="156" y="559"/>
                  </a:lnTo>
                  <a:lnTo>
                    <a:pt x="152" y="558"/>
                  </a:lnTo>
                  <a:lnTo>
                    <a:pt x="150" y="558"/>
                  </a:lnTo>
                  <a:lnTo>
                    <a:pt x="150" y="556"/>
                  </a:lnTo>
                  <a:lnTo>
                    <a:pt x="148" y="558"/>
                  </a:lnTo>
                  <a:lnTo>
                    <a:pt x="148" y="558"/>
                  </a:lnTo>
                  <a:lnTo>
                    <a:pt x="148" y="559"/>
                  </a:lnTo>
                  <a:lnTo>
                    <a:pt x="146" y="558"/>
                  </a:lnTo>
                  <a:lnTo>
                    <a:pt x="145" y="559"/>
                  </a:lnTo>
                  <a:lnTo>
                    <a:pt x="145" y="569"/>
                  </a:lnTo>
                  <a:lnTo>
                    <a:pt x="143" y="573"/>
                  </a:lnTo>
                  <a:lnTo>
                    <a:pt x="141" y="575"/>
                  </a:lnTo>
                  <a:lnTo>
                    <a:pt x="137" y="579"/>
                  </a:lnTo>
                  <a:lnTo>
                    <a:pt x="135" y="580"/>
                  </a:lnTo>
                  <a:lnTo>
                    <a:pt x="135" y="580"/>
                  </a:lnTo>
                  <a:lnTo>
                    <a:pt x="135" y="582"/>
                  </a:lnTo>
                  <a:lnTo>
                    <a:pt x="135" y="582"/>
                  </a:lnTo>
                  <a:lnTo>
                    <a:pt x="135" y="584"/>
                  </a:lnTo>
                  <a:lnTo>
                    <a:pt x="135" y="584"/>
                  </a:lnTo>
                  <a:lnTo>
                    <a:pt x="137" y="586"/>
                  </a:lnTo>
                  <a:lnTo>
                    <a:pt x="141" y="586"/>
                  </a:lnTo>
                  <a:lnTo>
                    <a:pt x="141" y="586"/>
                  </a:lnTo>
                  <a:lnTo>
                    <a:pt x="143" y="586"/>
                  </a:lnTo>
                  <a:lnTo>
                    <a:pt x="145" y="588"/>
                  </a:lnTo>
                  <a:lnTo>
                    <a:pt x="145" y="590"/>
                  </a:lnTo>
                  <a:lnTo>
                    <a:pt x="145" y="590"/>
                  </a:lnTo>
                  <a:lnTo>
                    <a:pt x="145" y="590"/>
                  </a:lnTo>
                  <a:lnTo>
                    <a:pt x="146" y="592"/>
                  </a:lnTo>
                  <a:lnTo>
                    <a:pt x="148" y="590"/>
                  </a:lnTo>
                  <a:lnTo>
                    <a:pt x="148" y="588"/>
                  </a:lnTo>
                  <a:lnTo>
                    <a:pt x="150" y="588"/>
                  </a:lnTo>
                  <a:lnTo>
                    <a:pt x="150" y="588"/>
                  </a:lnTo>
                  <a:lnTo>
                    <a:pt x="152" y="586"/>
                  </a:lnTo>
                  <a:lnTo>
                    <a:pt x="154" y="588"/>
                  </a:lnTo>
                  <a:lnTo>
                    <a:pt x="154" y="588"/>
                  </a:lnTo>
                  <a:lnTo>
                    <a:pt x="156" y="588"/>
                  </a:lnTo>
                  <a:lnTo>
                    <a:pt x="158" y="586"/>
                  </a:lnTo>
                  <a:lnTo>
                    <a:pt x="160" y="584"/>
                  </a:lnTo>
                  <a:lnTo>
                    <a:pt x="162" y="584"/>
                  </a:lnTo>
                  <a:lnTo>
                    <a:pt x="167" y="584"/>
                  </a:lnTo>
                  <a:lnTo>
                    <a:pt x="169" y="584"/>
                  </a:lnTo>
                  <a:lnTo>
                    <a:pt x="171" y="586"/>
                  </a:lnTo>
                  <a:lnTo>
                    <a:pt x="173" y="588"/>
                  </a:lnTo>
                  <a:lnTo>
                    <a:pt x="175" y="590"/>
                  </a:lnTo>
                  <a:lnTo>
                    <a:pt x="181" y="592"/>
                  </a:lnTo>
                  <a:lnTo>
                    <a:pt x="183" y="594"/>
                  </a:lnTo>
                  <a:lnTo>
                    <a:pt x="185" y="596"/>
                  </a:lnTo>
                  <a:lnTo>
                    <a:pt x="186" y="596"/>
                  </a:lnTo>
                  <a:lnTo>
                    <a:pt x="192" y="598"/>
                  </a:lnTo>
                  <a:lnTo>
                    <a:pt x="192" y="596"/>
                  </a:lnTo>
                  <a:lnTo>
                    <a:pt x="190" y="594"/>
                  </a:lnTo>
                  <a:lnTo>
                    <a:pt x="190" y="594"/>
                  </a:lnTo>
                  <a:lnTo>
                    <a:pt x="192" y="592"/>
                  </a:lnTo>
                  <a:lnTo>
                    <a:pt x="196" y="592"/>
                  </a:lnTo>
                  <a:lnTo>
                    <a:pt x="198" y="594"/>
                  </a:lnTo>
                  <a:lnTo>
                    <a:pt x="202" y="594"/>
                  </a:lnTo>
                  <a:lnTo>
                    <a:pt x="202" y="592"/>
                  </a:lnTo>
                  <a:lnTo>
                    <a:pt x="192" y="586"/>
                  </a:lnTo>
                  <a:lnTo>
                    <a:pt x="186" y="579"/>
                  </a:lnTo>
                  <a:close/>
                  <a:moveTo>
                    <a:pt x="276" y="192"/>
                  </a:moveTo>
                  <a:lnTo>
                    <a:pt x="276" y="194"/>
                  </a:lnTo>
                  <a:lnTo>
                    <a:pt x="276" y="194"/>
                  </a:lnTo>
                  <a:lnTo>
                    <a:pt x="276" y="194"/>
                  </a:lnTo>
                  <a:lnTo>
                    <a:pt x="276" y="195"/>
                  </a:lnTo>
                  <a:lnTo>
                    <a:pt x="276" y="195"/>
                  </a:lnTo>
                  <a:lnTo>
                    <a:pt x="276" y="195"/>
                  </a:lnTo>
                  <a:lnTo>
                    <a:pt x="278" y="195"/>
                  </a:lnTo>
                  <a:lnTo>
                    <a:pt x="278" y="195"/>
                  </a:lnTo>
                  <a:lnTo>
                    <a:pt x="278" y="195"/>
                  </a:lnTo>
                  <a:lnTo>
                    <a:pt x="278" y="195"/>
                  </a:lnTo>
                  <a:lnTo>
                    <a:pt x="278" y="195"/>
                  </a:lnTo>
                  <a:lnTo>
                    <a:pt x="278" y="194"/>
                  </a:lnTo>
                  <a:lnTo>
                    <a:pt x="276" y="192"/>
                  </a:lnTo>
                  <a:close/>
                  <a:moveTo>
                    <a:pt x="108" y="605"/>
                  </a:moveTo>
                  <a:lnTo>
                    <a:pt x="108" y="605"/>
                  </a:lnTo>
                  <a:lnTo>
                    <a:pt x="106" y="605"/>
                  </a:lnTo>
                  <a:lnTo>
                    <a:pt x="106" y="605"/>
                  </a:lnTo>
                  <a:lnTo>
                    <a:pt x="105" y="605"/>
                  </a:lnTo>
                  <a:lnTo>
                    <a:pt x="105" y="605"/>
                  </a:lnTo>
                  <a:lnTo>
                    <a:pt x="106" y="609"/>
                  </a:lnTo>
                  <a:lnTo>
                    <a:pt x="106" y="609"/>
                  </a:lnTo>
                  <a:lnTo>
                    <a:pt x="108" y="609"/>
                  </a:lnTo>
                  <a:lnTo>
                    <a:pt x="108" y="609"/>
                  </a:lnTo>
                  <a:lnTo>
                    <a:pt x="110" y="605"/>
                  </a:lnTo>
                  <a:lnTo>
                    <a:pt x="110" y="605"/>
                  </a:lnTo>
                  <a:lnTo>
                    <a:pt x="108" y="605"/>
                  </a:lnTo>
                  <a:close/>
                  <a:moveTo>
                    <a:pt x="101" y="600"/>
                  </a:moveTo>
                  <a:lnTo>
                    <a:pt x="99" y="600"/>
                  </a:lnTo>
                  <a:lnTo>
                    <a:pt x="99" y="602"/>
                  </a:lnTo>
                  <a:lnTo>
                    <a:pt x="101" y="602"/>
                  </a:lnTo>
                  <a:lnTo>
                    <a:pt x="101" y="602"/>
                  </a:lnTo>
                  <a:lnTo>
                    <a:pt x="103" y="602"/>
                  </a:lnTo>
                  <a:lnTo>
                    <a:pt x="103" y="602"/>
                  </a:lnTo>
                  <a:lnTo>
                    <a:pt x="103" y="600"/>
                  </a:lnTo>
                  <a:lnTo>
                    <a:pt x="101" y="600"/>
                  </a:lnTo>
                  <a:lnTo>
                    <a:pt x="101" y="600"/>
                  </a:lnTo>
                  <a:close/>
                  <a:moveTo>
                    <a:pt x="101" y="460"/>
                  </a:moveTo>
                  <a:lnTo>
                    <a:pt x="103" y="464"/>
                  </a:lnTo>
                  <a:lnTo>
                    <a:pt x="103" y="466"/>
                  </a:lnTo>
                  <a:lnTo>
                    <a:pt x="105" y="466"/>
                  </a:lnTo>
                  <a:lnTo>
                    <a:pt x="105" y="466"/>
                  </a:lnTo>
                  <a:lnTo>
                    <a:pt x="110" y="464"/>
                  </a:lnTo>
                  <a:lnTo>
                    <a:pt x="112" y="462"/>
                  </a:lnTo>
                  <a:lnTo>
                    <a:pt x="114" y="462"/>
                  </a:lnTo>
                  <a:lnTo>
                    <a:pt x="114" y="460"/>
                  </a:lnTo>
                  <a:lnTo>
                    <a:pt x="114" y="458"/>
                  </a:lnTo>
                  <a:lnTo>
                    <a:pt x="112" y="456"/>
                  </a:lnTo>
                  <a:lnTo>
                    <a:pt x="110" y="456"/>
                  </a:lnTo>
                  <a:lnTo>
                    <a:pt x="105" y="456"/>
                  </a:lnTo>
                  <a:lnTo>
                    <a:pt x="103" y="456"/>
                  </a:lnTo>
                  <a:lnTo>
                    <a:pt x="103" y="454"/>
                  </a:lnTo>
                  <a:lnTo>
                    <a:pt x="103" y="454"/>
                  </a:lnTo>
                  <a:lnTo>
                    <a:pt x="101" y="452"/>
                  </a:lnTo>
                  <a:lnTo>
                    <a:pt x="99" y="448"/>
                  </a:lnTo>
                  <a:lnTo>
                    <a:pt x="97" y="448"/>
                  </a:lnTo>
                  <a:lnTo>
                    <a:pt x="95" y="448"/>
                  </a:lnTo>
                  <a:lnTo>
                    <a:pt x="95" y="450"/>
                  </a:lnTo>
                  <a:lnTo>
                    <a:pt x="95" y="454"/>
                  </a:lnTo>
                  <a:lnTo>
                    <a:pt x="93" y="456"/>
                  </a:lnTo>
                  <a:lnTo>
                    <a:pt x="95" y="458"/>
                  </a:lnTo>
                  <a:lnTo>
                    <a:pt x="99" y="458"/>
                  </a:lnTo>
                  <a:lnTo>
                    <a:pt x="101" y="458"/>
                  </a:lnTo>
                  <a:lnTo>
                    <a:pt x="101" y="460"/>
                  </a:lnTo>
                  <a:close/>
                  <a:moveTo>
                    <a:pt x="108" y="603"/>
                  </a:moveTo>
                  <a:lnTo>
                    <a:pt x="108" y="603"/>
                  </a:lnTo>
                  <a:lnTo>
                    <a:pt x="106" y="603"/>
                  </a:lnTo>
                  <a:lnTo>
                    <a:pt x="106" y="603"/>
                  </a:lnTo>
                  <a:lnTo>
                    <a:pt x="106" y="602"/>
                  </a:lnTo>
                  <a:lnTo>
                    <a:pt x="105" y="602"/>
                  </a:lnTo>
                  <a:lnTo>
                    <a:pt x="105" y="602"/>
                  </a:lnTo>
                  <a:lnTo>
                    <a:pt x="105" y="602"/>
                  </a:lnTo>
                  <a:lnTo>
                    <a:pt x="105" y="603"/>
                  </a:lnTo>
                  <a:lnTo>
                    <a:pt x="105" y="603"/>
                  </a:lnTo>
                  <a:lnTo>
                    <a:pt x="105" y="605"/>
                  </a:lnTo>
                  <a:lnTo>
                    <a:pt x="106" y="605"/>
                  </a:lnTo>
                  <a:lnTo>
                    <a:pt x="108" y="605"/>
                  </a:lnTo>
                  <a:lnTo>
                    <a:pt x="110" y="605"/>
                  </a:lnTo>
                  <a:lnTo>
                    <a:pt x="110" y="603"/>
                  </a:lnTo>
                  <a:lnTo>
                    <a:pt x="110" y="603"/>
                  </a:lnTo>
                  <a:lnTo>
                    <a:pt x="108" y="603"/>
                  </a:lnTo>
                  <a:close/>
                  <a:moveTo>
                    <a:pt x="110" y="536"/>
                  </a:moveTo>
                  <a:lnTo>
                    <a:pt x="108" y="536"/>
                  </a:lnTo>
                  <a:lnTo>
                    <a:pt x="106" y="538"/>
                  </a:lnTo>
                  <a:lnTo>
                    <a:pt x="108" y="540"/>
                  </a:lnTo>
                  <a:lnTo>
                    <a:pt x="110" y="540"/>
                  </a:lnTo>
                  <a:lnTo>
                    <a:pt x="110" y="538"/>
                  </a:lnTo>
                  <a:lnTo>
                    <a:pt x="110" y="536"/>
                  </a:lnTo>
                  <a:lnTo>
                    <a:pt x="110" y="536"/>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7">
              <a:extLst>
                <a:ext uri="{FF2B5EF4-FFF2-40B4-BE49-F238E27FC236}">
                  <a16:creationId xmlns:a16="http://schemas.microsoft.com/office/drawing/2014/main" id="{28D45A62-C4F7-467C-86D3-C35E88D3B543}"/>
                </a:ext>
              </a:extLst>
            </p:cNvPr>
            <p:cNvSpPr>
              <a:spLocks noEditPoints="1"/>
            </p:cNvSpPr>
            <p:nvPr/>
          </p:nvSpPr>
          <p:spPr bwMode="auto">
            <a:xfrm>
              <a:off x="1762587" y="2728292"/>
              <a:ext cx="927004" cy="895403"/>
            </a:xfrm>
            <a:custGeom>
              <a:avLst/>
              <a:gdLst>
                <a:gd name="T0" fmla="*/ 354 w 440"/>
                <a:gd name="T1" fmla="*/ 231 h 425"/>
                <a:gd name="T2" fmla="*/ 278 w 440"/>
                <a:gd name="T3" fmla="*/ 191 h 425"/>
                <a:gd name="T4" fmla="*/ 333 w 440"/>
                <a:gd name="T5" fmla="*/ 206 h 425"/>
                <a:gd name="T6" fmla="*/ 350 w 440"/>
                <a:gd name="T7" fmla="*/ 206 h 425"/>
                <a:gd name="T8" fmla="*/ 304 w 440"/>
                <a:gd name="T9" fmla="*/ 182 h 425"/>
                <a:gd name="T10" fmla="*/ 358 w 440"/>
                <a:gd name="T11" fmla="*/ 212 h 425"/>
                <a:gd name="T12" fmla="*/ 354 w 440"/>
                <a:gd name="T13" fmla="*/ 214 h 425"/>
                <a:gd name="T14" fmla="*/ 333 w 440"/>
                <a:gd name="T15" fmla="*/ 183 h 425"/>
                <a:gd name="T16" fmla="*/ 331 w 440"/>
                <a:gd name="T17" fmla="*/ 166 h 425"/>
                <a:gd name="T18" fmla="*/ 255 w 440"/>
                <a:gd name="T19" fmla="*/ 172 h 425"/>
                <a:gd name="T20" fmla="*/ 280 w 440"/>
                <a:gd name="T21" fmla="*/ 176 h 425"/>
                <a:gd name="T22" fmla="*/ 253 w 440"/>
                <a:gd name="T23" fmla="*/ 134 h 425"/>
                <a:gd name="T24" fmla="*/ 255 w 440"/>
                <a:gd name="T25" fmla="*/ 166 h 425"/>
                <a:gd name="T26" fmla="*/ 365 w 440"/>
                <a:gd name="T27" fmla="*/ 237 h 425"/>
                <a:gd name="T28" fmla="*/ 365 w 440"/>
                <a:gd name="T29" fmla="*/ 216 h 425"/>
                <a:gd name="T30" fmla="*/ 398 w 440"/>
                <a:gd name="T31" fmla="*/ 337 h 425"/>
                <a:gd name="T32" fmla="*/ 426 w 440"/>
                <a:gd name="T33" fmla="*/ 339 h 425"/>
                <a:gd name="T34" fmla="*/ 426 w 440"/>
                <a:gd name="T35" fmla="*/ 260 h 425"/>
                <a:gd name="T36" fmla="*/ 386 w 440"/>
                <a:gd name="T37" fmla="*/ 235 h 425"/>
                <a:gd name="T38" fmla="*/ 346 w 440"/>
                <a:gd name="T39" fmla="*/ 260 h 425"/>
                <a:gd name="T40" fmla="*/ 301 w 440"/>
                <a:gd name="T41" fmla="*/ 275 h 425"/>
                <a:gd name="T42" fmla="*/ 278 w 440"/>
                <a:gd name="T43" fmla="*/ 270 h 425"/>
                <a:gd name="T44" fmla="*/ 314 w 440"/>
                <a:gd name="T45" fmla="*/ 268 h 425"/>
                <a:gd name="T46" fmla="*/ 331 w 440"/>
                <a:gd name="T47" fmla="*/ 212 h 425"/>
                <a:gd name="T48" fmla="*/ 251 w 440"/>
                <a:gd name="T49" fmla="*/ 178 h 425"/>
                <a:gd name="T50" fmla="*/ 230 w 440"/>
                <a:gd name="T51" fmla="*/ 130 h 425"/>
                <a:gd name="T52" fmla="*/ 148 w 440"/>
                <a:gd name="T53" fmla="*/ 74 h 425"/>
                <a:gd name="T54" fmla="*/ 91 w 440"/>
                <a:gd name="T55" fmla="*/ 30 h 425"/>
                <a:gd name="T56" fmla="*/ 104 w 440"/>
                <a:gd name="T57" fmla="*/ 84 h 425"/>
                <a:gd name="T58" fmla="*/ 64 w 440"/>
                <a:gd name="T59" fmla="*/ 49 h 425"/>
                <a:gd name="T60" fmla="*/ 28 w 440"/>
                <a:gd name="T61" fmla="*/ 36 h 425"/>
                <a:gd name="T62" fmla="*/ 36 w 440"/>
                <a:gd name="T63" fmla="*/ 86 h 425"/>
                <a:gd name="T64" fmla="*/ 3 w 440"/>
                <a:gd name="T65" fmla="*/ 134 h 425"/>
                <a:gd name="T66" fmla="*/ 9 w 440"/>
                <a:gd name="T67" fmla="*/ 155 h 425"/>
                <a:gd name="T68" fmla="*/ 19 w 440"/>
                <a:gd name="T69" fmla="*/ 180 h 425"/>
                <a:gd name="T70" fmla="*/ 13 w 440"/>
                <a:gd name="T71" fmla="*/ 210 h 425"/>
                <a:gd name="T72" fmla="*/ 19 w 440"/>
                <a:gd name="T73" fmla="*/ 235 h 425"/>
                <a:gd name="T74" fmla="*/ 55 w 440"/>
                <a:gd name="T75" fmla="*/ 249 h 425"/>
                <a:gd name="T76" fmla="*/ 85 w 440"/>
                <a:gd name="T77" fmla="*/ 270 h 425"/>
                <a:gd name="T78" fmla="*/ 89 w 440"/>
                <a:gd name="T79" fmla="*/ 304 h 425"/>
                <a:gd name="T80" fmla="*/ 87 w 440"/>
                <a:gd name="T81" fmla="*/ 325 h 425"/>
                <a:gd name="T82" fmla="*/ 188 w 440"/>
                <a:gd name="T83" fmla="*/ 411 h 425"/>
                <a:gd name="T84" fmla="*/ 219 w 440"/>
                <a:gd name="T85" fmla="*/ 410 h 425"/>
                <a:gd name="T86" fmla="*/ 247 w 440"/>
                <a:gd name="T87" fmla="*/ 398 h 425"/>
                <a:gd name="T88" fmla="*/ 268 w 440"/>
                <a:gd name="T89" fmla="*/ 417 h 425"/>
                <a:gd name="T90" fmla="*/ 299 w 440"/>
                <a:gd name="T91" fmla="*/ 415 h 425"/>
                <a:gd name="T92" fmla="*/ 320 w 440"/>
                <a:gd name="T93" fmla="*/ 392 h 425"/>
                <a:gd name="T94" fmla="*/ 390 w 440"/>
                <a:gd name="T95" fmla="*/ 379 h 425"/>
                <a:gd name="T96" fmla="*/ 392 w 440"/>
                <a:gd name="T97" fmla="*/ 358 h 425"/>
                <a:gd name="T98" fmla="*/ 402 w 440"/>
                <a:gd name="T99" fmla="*/ 342 h 425"/>
                <a:gd name="T100" fmla="*/ 403 w 440"/>
                <a:gd name="T101" fmla="*/ 325 h 425"/>
                <a:gd name="T102" fmla="*/ 396 w 440"/>
                <a:gd name="T103" fmla="*/ 321 h 425"/>
                <a:gd name="T104" fmla="*/ 413 w 440"/>
                <a:gd name="T105" fmla="*/ 304 h 425"/>
                <a:gd name="T106" fmla="*/ 419 w 440"/>
                <a:gd name="T107" fmla="*/ 304 h 425"/>
                <a:gd name="T108" fmla="*/ 66 w 440"/>
                <a:gd name="T109" fmla="*/ 40 h 425"/>
                <a:gd name="T110" fmla="*/ 327 w 440"/>
                <a:gd name="T111" fmla="*/ 266 h 425"/>
                <a:gd name="T112" fmla="*/ 270 w 440"/>
                <a:gd name="T113" fmla="*/ 139 h 425"/>
                <a:gd name="T114" fmla="*/ 266 w 440"/>
                <a:gd name="T115" fmla="*/ 115 h 425"/>
                <a:gd name="T116" fmla="*/ 160 w 440"/>
                <a:gd name="T117" fmla="*/ 78 h 425"/>
                <a:gd name="T118" fmla="*/ 196 w 440"/>
                <a:gd name="T119" fmla="*/ 88 h 425"/>
                <a:gd name="T120" fmla="*/ 177 w 440"/>
                <a:gd name="T121" fmla="*/ 55 h 425"/>
                <a:gd name="T122" fmla="*/ 114 w 440"/>
                <a:gd name="T123" fmla="*/ 2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0" h="425">
                  <a:moveTo>
                    <a:pt x="354" y="224"/>
                  </a:moveTo>
                  <a:lnTo>
                    <a:pt x="352" y="222"/>
                  </a:lnTo>
                  <a:lnTo>
                    <a:pt x="352" y="222"/>
                  </a:lnTo>
                  <a:lnTo>
                    <a:pt x="350" y="220"/>
                  </a:lnTo>
                  <a:lnTo>
                    <a:pt x="348" y="222"/>
                  </a:lnTo>
                  <a:lnTo>
                    <a:pt x="348" y="222"/>
                  </a:lnTo>
                  <a:lnTo>
                    <a:pt x="350" y="222"/>
                  </a:lnTo>
                  <a:lnTo>
                    <a:pt x="350" y="224"/>
                  </a:lnTo>
                  <a:lnTo>
                    <a:pt x="350" y="226"/>
                  </a:lnTo>
                  <a:lnTo>
                    <a:pt x="352" y="228"/>
                  </a:lnTo>
                  <a:lnTo>
                    <a:pt x="352" y="229"/>
                  </a:lnTo>
                  <a:lnTo>
                    <a:pt x="354" y="231"/>
                  </a:lnTo>
                  <a:lnTo>
                    <a:pt x="354" y="231"/>
                  </a:lnTo>
                  <a:lnTo>
                    <a:pt x="354" y="229"/>
                  </a:lnTo>
                  <a:lnTo>
                    <a:pt x="354" y="229"/>
                  </a:lnTo>
                  <a:lnTo>
                    <a:pt x="354" y="228"/>
                  </a:lnTo>
                  <a:lnTo>
                    <a:pt x="354" y="228"/>
                  </a:lnTo>
                  <a:lnTo>
                    <a:pt x="354" y="226"/>
                  </a:lnTo>
                  <a:lnTo>
                    <a:pt x="354" y="224"/>
                  </a:lnTo>
                  <a:close/>
                  <a:moveTo>
                    <a:pt x="282" y="168"/>
                  </a:moveTo>
                  <a:lnTo>
                    <a:pt x="282" y="174"/>
                  </a:lnTo>
                  <a:lnTo>
                    <a:pt x="285" y="183"/>
                  </a:lnTo>
                  <a:lnTo>
                    <a:pt x="285" y="187"/>
                  </a:lnTo>
                  <a:lnTo>
                    <a:pt x="285" y="187"/>
                  </a:lnTo>
                  <a:lnTo>
                    <a:pt x="280" y="189"/>
                  </a:lnTo>
                  <a:lnTo>
                    <a:pt x="278" y="191"/>
                  </a:lnTo>
                  <a:lnTo>
                    <a:pt x="276" y="193"/>
                  </a:lnTo>
                  <a:lnTo>
                    <a:pt x="276" y="195"/>
                  </a:lnTo>
                  <a:lnTo>
                    <a:pt x="282" y="201"/>
                  </a:lnTo>
                  <a:lnTo>
                    <a:pt x="282" y="201"/>
                  </a:lnTo>
                  <a:lnTo>
                    <a:pt x="287" y="205"/>
                  </a:lnTo>
                  <a:lnTo>
                    <a:pt x="293" y="206"/>
                  </a:lnTo>
                  <a:lnTo>
                    <a:pt x="297" y="206"/>
                  </a:lnTo>
                  <a:lnTo>
                    <a:pt x="306" y="205"/>
                  </a:lnTo>
                  <a:lnTo>
                    <a:pt x="310" y="205"/>
                  </a:lnTo>
                  <a:lnTo>
                    <a:pt x="314" y="205"/>
                  </a:lnTo>
                  <a:lnTo>
                    <a:pt x="318" y="205"/>
                  </a:lnTo>
                  <a:lnTo>
                    <a:pt x="327" y="205"/>
                  </a:lnTo>
                  <a:lnTo>
                    <a:pt x="333" y="206"/>
                  </a:lnTo>
                  <a:lnTo>
                    <a:pt x="337" y="208"/>
                  </a:lnTo>
                  <a:lnTo>
                    <a:pt x="343" y="214"/>
                  </a:lnTo>
                  <a:lnTo>
                    <a:pt x="344" y="216"/>
                  </a:lnTo>
                  <a:lnTo>
                    <a:pt x="344" y="216"/>
                  </a:lnTo>
                  <a:lnTo>
                    <a:pt x="346" y="216"/>
                  </a:lnTo>
                  <a:lnTo>
                    <a:pt x="346" y="216"/>
                  </a:lnTo>
                  <a:lnTo>
                    <a:pt x="348" y="216"/>
                  </a:lnTo>
                  <a:lnTo>
                    <a:pt x="348" y="216"/>
                  </a:lnTo>
                  <a:lnTo>
                    <a:pt x="350" y="214"/>
                  </a:lnTo>
                  <a:lnTo>
                    <a:pt x="350" y="210"/>
                  </a:lnTo>
                  <a:lnTo>
                    <a:pt x="352" y="206"/>
                  </a:lnTo>
                  <a:lnTo>
                    <a:pt x="350" y="206"/>
                  </a:lnTo>
                  <a:lnTo>
                    <a:pt x="350" y="206"/>
                  </a:lnTo>
                  <a:lnTo>
                    <a:pt x="350" y="205"/>
                  </a:lnTo>
                  <a:lnTo>
                    <a:pt x="350" y="203"/>
                  </a:lnTo>
                  <a:lnTo>
                    <a:pt x="348" y="201"/>
                  </a:lnTo>
                  <a:lnTo>
                    <a:pt x="346" y="199"/>
                  </a:lnTo>
                  <a:lnTo>
                    <a:pt x="335" y="189"/>
                  </a:lnTo>
                  <a:lnTo>
                    <a:pt x="325" y="185"/>
                  </a:lnTo>
                  <a:lnTo>
                    <a:pt x="320" y="182"/>
                  </a:lnTo>
                  <a:lnTo>
                    <a:pt x="318" y="180"/>
                  </a:lnTo>
                  <a:lnTo>
                    <a:pt x="314" y="180"/>
                  </a:lnTo>
                  <a:lnTo>
                    <a:pt x="312" y="180"/>
                  </a:lnTo>
                  <a:lnTo>
                    <a:pt x="310" y="180"/>
                  </a:lnTo>
                  <a:lnTo>
                    <a:pt x="306" y="182"/>
                  </a:lnTo>
                  <a:lnTo>
                    <a:pt x="304" y="182"/>
                  </a:lnTo>
                  <a:lnTo>
                    <a:pt x="303" y="182"/>
                  </a:lnTo>
                  <a:lnTo>
                    <a:pt x="301" y="182"/>
                  </a:lnTo>
                  <a:lnTo>
                    <a:pt x="299" y="180"/>
                  </a:lnTo>
                  <a:lnTo>
                    <a:pt x="299" y="178"/>
                  </a:lnTo>
                  <a:lnTo>
                    <a:pt x="301" y="176"/>
                  </a:lnTo>
                  <a:lnTo>
                    <a:pt x="299" y="174"/>
                  </a:lnTo>
                  <a:lnTo>
                    <a:pt x="299" y="174"/>
                  </a:lnTo>
                  <a:lnTo>
                    <a:pt x="293" y="166"/>
                  </a:lnTo>
                  <a:lnTo>
                    <a:pt x="289" y="164"/>
                  </a:lnTo>
                  <a:lnTo>
                    <a:pt x="285" y="166"/>
                  </a:lnTo>
                  <a:lnTo>
                    <a:pt x="282" y="168"/>
                  </a:lnTo>
                  <a:close/>
                  <a:moveTo>
                    <a:pt x="356" y="214"/>
                  </a:moveTo>
                  <a:lnTo>
                    <a:pt x="358" y="212"/>
                  </a:lnTo>
                  <a:lnTo>
                    <a:pt x="358" y="210"/>
                  </a:lnTo>
                  <a:lnTo>
                    <a:pt x="360" y="206"/>
                  </a:lnTo>
                  <a:lnTo>
                    <a:pt x="358" y="205"/>
                  </a:lnTo>
                  <a:lnTo>
                    <a:pt x="358" y="205"/>
                  </a:lnTo>
                  <a:lnTo>
                    <a:pt x="356" y="206"/>
                  </a:lnTo>
                  <a:lnTo>
                    <a:pt x="356" y="206"/>
                  </a:lnTo>
                  <a:lnTo>
                    <a:pt x="354" y="206"/>
                  </a:lnTo>
                  <a:lnTo>
                    <a:pt x="354" y="208"/>
                  </a:lnTo>
                  <a:lnTo>
                    <a:pt x="354" y="208"/>
                  </a:lnTo>
                  <a:lnTo>
                    <a:pt x="354" y="210"/>
                  </a:lnTo>
                  <a:lnTo>
                    <a:pt x="354" y="210"/>
                  </a:lnTo>
                  <a:lnTo>
                    <a:pt x="354" y="212"/>
                  </a:lnTo>
                  <a:lnTo>
                    <a:pt x="354" y="214"/>
                  </a:lnTo>
                  <a:lnTo>
                    <a:pt x="356" y="214"/>
                  </a:lnTo>
                  <a:close/>
                  <a:moveTo>
                    <a:pt x="303" y="180"/>
                  </a:moveTo>
                  <a:lnTo>
                    <a:pt x="306" y="180"/>
                  </a:lnTo>
                  <a:lnTo>
                    <a:pt x="308" y="178"/>
                  </a:lnTo>
                  <a:lnTo>
                    <a:pt x="310" y="178"/>
                  </a:lnTo>
                  <a:lnTo>
                    <a:pt x="318" y="178"/>
                  </a:lnTo>
                  <a:lnTo>
                    <a:pt x="320" y="178"/>
                  </a:lnTo>
                  <a:lnTo>
                    <a:pt x="322" y="178"/>
                  </a:lnTo>
                  <a:lnTo>
                    <a:pt x="323" y="180"/>
                  </a:lnTo>
                  <a:lnTo>
                    <a:pt x="323" y="182"/>
                  </a:lnTo>
                  <a:lnTo>
                    <a:pt x="325" y="182"/>
                  </a:lnTo>
                  <a:lnTo>
                    <a:pt x="327" y="182"/>
                  </a:lnTo>
                  <a:lnTo>
                    <a:pt x="333" y="183"/>
                  </a:lnTo>
                  <a:lnTo>
                    <a:pt x="333" y="185"/>
                  </a:lnTo>
                  <a:lnTo>
                    <a:pt x="339" y="189"/>
                  </a:lnTo>
                  <a:lnTo>
                    <a:pt x="339" y="189"/>
                  </a:lnTo>
                  <a:lnTo>
                    <a:pt x="354" y="199"/>
                  </a:lnTo>
                  <a:lnTo>
                    <a:pt x="360" y="201"/>
                  </a:lnTo>
                  <a:lnTo>
                    <a:pt x="363" y="197"/>
                  </a:lnTo>
                  <a:lnTo>
                    <a:pt x="365" y="195"/>
                  </a:lnTo>
                  <a:lnTo>
                    <a:pt x="363" y="193"/>
                  </a:lnTo>
                  <a:lnTo>
                    <a:pt x="360" y="189"/>
                  </a:lnTo>
                  <a:lnTo>
                    <a:pt x="354" y="182"/>
                  </a:lnTo>
                  <a:lnTo>
                    <a:pt x="348" y="176"/>
                  </a:lnTo>
                  <a:lnTo>
                    <a:pt x="341" y="170"/>
                  </a:lnTo>
                  <a:lnTo>
                    <a:pt x="331" y="166"/>
                  </a:lnTo>
                  <a:lnTo>
                    <a:pt x="322" y="162"/>
                  </a:lnTo>
                  <a:lnTo>
                    <a:pt x="316" y="161"/>
                  </a:lnTo>
                  <a:lnTo>
                    <a:pt x="312" y="162"/>
                  </a:lnTo>
                  <a:lnTo>
                    <a:pt x="310" y="164"/>
                  </a:lnTo>
                  <a:lnTo>
                    <a:pt x="308" y="170"/>
                  </a:lnTo>
                  <a:lnTo>
                    <a:pt x="306" y="172"/>
                  </a:lnTo>
                  <a:lnTo>
                    <a:pt x="303" y="176"/>
                  </a:lnTo>
                  <a:lnTo>
                    <a:pt x="301" y="178"/>
                  </a:lnTo>
                  <a:lnTo>
                    <a:pt x="301" y="180"/>
                  </a:lnTo>
                  <a:lnTo>
                    <a:pt x="303" y="180"/>
                  </a:lnTo>
                  <a:close/>
                  <a:moveTo>
                    <a:pt x="255" y="166"/>
                  </a:moveTo>
                  <a:lnTo>
                    <a:pt x="255" y="170"/>
                  </a:lnTo>
                  <a:lnTo>
                    <a:pt x="255" y="172"/>
                  </a:lnTo>
                  <a:lnTo>
                    <a:pt x="257" y="174"/>
                  </a:lnTo>
                  <a:lnTo>
                    <a:pt x="259" y="176"/>
                  </a:lnTo>
                  <a:lnTo>
                    <a:pt x="266" y="185"/>
                  </a:lnTo>
                  <a:lnTo>
                    <a:pt x="270" y="189"/>
                  </a:lnTo>
                  <a:lnTo>
                    <a:pt x="274" y="189"/>
                  </a:lnTo>
                  <a:lnTo>
                    <a:pt x="276" y="189"/>
                  </a:lnTo>
                  <a:lnTo>
                    <a:pt x="278" y="185"/>
                  </a:lnTo>
                  <a:lnTo>
                    <a:pt x="280" y="185"/>
                  </a:lnTo>
                  <a:lnTo>
                    <a:pt x="282" y="185"/>
                  </a:lnTo>
                  <a:lnTo>
                    <a:pt x="282" y="185"/>
                  </a:lnTo>
                  <a:lnTo>
                    <a:pt x="282" y="183"/>
                  </a:lnTo>
                  <a:lnTo>
                    <a:pt x="282" y="182"/>
                  </a:lnTo>
                  <a:lnTo>
                    <a:pt x="280" y="176"/>
                  </a:lnTo>
                  <a:lnTo>
                    <a:pt x="280" y="172"/>
                  </a:lnTo>
                  <a:lnTo>
                    <a:pt x="280" y="170"/>
                  </a:lnTo>
                  <a:lnTo>
                    <a:pt x="283" y="159"/>
                  </a:lnTo>
                  <a:lnTo>
                    <a:pt x="283" y="155"/>
                  </a:lnTo>
                  <a:lnTo>
                    <a:pt x="283" y="153"/>
                  </a:lnTo>
                  <a:lnTo>
                    <a:pt x="282" y="151"/>
                  </a:lnTo>
                  <a:lnTo>
                    <a:pt x="280" y="149"/>
                  </a:lnTo>
                  <a:lnTo>
                    <a:pt x="272" y="143"/>
                  </a:lnTo>
                  <a:lnTo>
                    <a:pt x="264" y="136"/>
                  </a:lnTo>
                  <a:lnTo>
                    <a:pt x="261" y="134"/>
                  </a:lnTo>
                  <a:lnTo>
                    <a:pt x="257" y="132"/>
                  </a:lnTo>
                  <a:lnTo>
                    <a:pt x="255" y="132"/>
                  </a:lnTo>
                  <a:lnTo>
                    <a:pt x="253" y="134"/>
                  </a:lnTo>
                  <a:lnTo>
                    <a:pt x="251" y="134"/>
                  </a:lnTo>
                  <a:lnTo>
                    <a:pt x="251" y="138"/>
                  </a:lnTo>
                  <a:lnTo>
                    <a:pt x="253" y="141"/>
                  </a:lnTo>
                  <a:lnTo>
                    <a:pt x="253" y="143"/>
                  </a:lnTo>
                  <a:lnTo>
                    <a:pt x="251" y="145"/>
                  </a:lnTo>
                  <a:lnTo>
                    <a:pt x="251" y="147"/>
                  </a:lnTo>
                  <a:lnTo>
                    <a:pt x="251" y="149"/>
                  </a:lnTo>
                  <a:lnTo>
                    <a:pt x="253" y="151"/>
                  </a:lnTo>
                  <a:lnTo>
                    <a:pt x="253" y="153"/>
                  </a:lnTo>
                  <a:lnTo>
                    <a:pt x="255" y="155"/>
                  </a:lnTo>
                  <a:lnTo>
                    <a:pt x="257" y="157"/>
                  </a:lnTo>
                  <a:lnTo>
                    <a:pt x="255" y="161"/>
                  </a:lnTo>
                  <a:lnTo>
                    <a:pt x="255" y="166"/>
                  </a:lnTo>
                  <a:close/>
                  <a:moveTo>
                    <a:pt x="411" y="249"/>
                  </a:moveTo>
                  <a:lnTo>
                    <a:pt x="413" y="251"/>
                  </a:lnTo>
                  <a:lnTo>
                    <a:pt x="413" y="249"/>
                  </a:lnTo>
                  <a:lnTo>
                    <a:pt x="411" y="247"/>
                  </a:lnTo>
                  <a:lnTo>
                    <a:pt x="409" y="247"/>
                  </a:lnTo>
                  <a:lnTo>
                    <a:pt x="409" y="247"/>
                  </a:lnTo>
                  <a:lnTo>
                    <a:pt x="411" y="249"/>
                  </a:lnTo>
                  <a:close/>
                  <a:moveTo>
                    <a:pt x="362" y="231"/>
                  </a:moveTo>
                  <a:lnTo>
                    <a:pt x="360" y="233"/>
                  </a:lnTo>
                  <a:lnTo>
                    <a:pt x="362" y="235"/>
                  </a:lnTo>
                  <a:lnTo>
                    <a:pt x="363" y="237"/>
                  </a:lnTo>
                  <a:lnTo>
                    <a:pt x="365" y="237"/>
                  </a:lnTo>
                  <a:lnTo>
                    <a:pt x="365" y="237"/>
                  </a:lnTo>
                  <a:lnTo>
                    <a:pt x="367" y="237"/>
                  </a:lnTo>
                  <a:lnTo>
                    <a:pt x="377" y="235"/>
                  </a:lnTo>
                  <a:lnTo>
                    <a:pt x="379" y="233"/>
                  </a:lnTo>
                  <a:lnTo>
                    <a:pt x="381" y="231"/>
                  </a:lnTo>
                  <a:lnTo>
                    <a:pt x="379" y="228"/>
                  </a:lnTo>
                  <a:lnTo>
                    <a:pt x="379" y="226"/>
                  </a:lnTo>
                  <a:lnTo>
                    <a:pt x="379" y="222"/>
                  </a:lnTo>
                  <a:lnTo>
                    <a:pt x="377" y="220"/>
                  </a:lnTo>
                  <a:lnTo>
                    <a:pt x="375" y="218"/>
                  </a:lnTo>
                  <a:lnTo>
                    <a:pt x="373" y="216"/>
                  </a:lnTo>
                  <a:lnTo>
                    <a:pt x="371" y="216"/>
                  </a:lnTo>
                  <a:lnTo>
                    <a:pt x="369" y="216"/>
                  </a:lnTo>
                  <a:lnTo>
                    <a:pt x="365" y="216"/>
                  </a:lnTo>
                  <a:lnTo>
                    <a:pt x="363" y="220"/>
                  </a:lnTo>
                  <a:lnTo>
                    <a:pt x="362" y="231"/>
                  </a:lnTo>
                  <a:close/>
                  <a:moveTo>
                    <a:pt x="430" y="331"/>
                  </a:moveTo>
                  <a:lnTo>
                    <a:pt x="428" y="329"/>
                  </a:lnTo>
                  <a:lnTo>
                    <a:pt x="423" y="329"/>
                  </a:lnTo>
                  <a:lnTo>
                    <a:pt x="421" y="329"/>
                  </a:lnTo>
                  <a:lnTo>
                    <a:pt x="421" y="327"/>
                  </a:lnTo>
                  <a:lnTo>
                    <a:pt x="419" y="325"/>
                  </a:lnTo>
                  <a:lnTo>
                    <a:pt x="413" y="325"/>
                  </a:lnTo>
                  <a:lnTo>
                    <a:pt x="409" y="325"/>
                  </a:lnTo>
                  <a:lnTo>
                    <a:pt x="405" y="327"/>
                  </a:lnTo>
                  <a:lnTo>
                    <a:pt x="402" y="331"/>
                  </a:lnTo>
                  <a:lnTo>
                    <a:pt x="398" y="337"/>
                  </a:lnTo>
                  <a:lnTo>
                    <a:pt x="400" y="341"/>
                  </a:lnTo>
                  <a:lnTo>
                    <a:pt x="402" y="341"/>
                  </a:lnTo>
                  <a:lnTo>
                    <a:pt x="409" y="342"/>
                  </a:lnTo>
                  <a:lnTo>
                    <a:pt x="411" y="342"/>
                  </a:lnTo>
                  <a:lnTo>
                    <a:pt x="413" y="342"/>
                  </a:lnTo>
                  <a:lnTo>
                    <a:pt x="415" y="342"/>
                  </a:lnTo>
                  <a:lnTo>
                    <a:pt x="415" y="342"/>
                  </a:lnTo>
                  <a:lnTo>
                    <a:pt x="417" y="344"/>
                  </a:lnTo>
                  <a:lnTo>
                    <a:pt x="419" y="342"/>
                  </a:lnTo>
                  <a:lnTo>
                    <a:pt x="421" y="342"/>
                  </a:lnTo>
                  <a:lnTo>
                    <a:pt x="423" y="341"/>
                  </a:lnTo>
                  <a:lnTo>
                    <a:pt x="423" y="341"/>
                  </a:lnTo>
                  <a:lnTo>
                    <a:pt x="426" y="339"/>
                  </a:lnTo>
                  <a:lnTo>
                    <a:pt x="428" y="339"/>
                  </a:lnTo>
                  <a:lnTo>
                    <a:pt x="432" y="339"/>
                  </a:lnTo>
                  <a:lnTo>
                    <a:pt x="434" y="339"/>
                  </a:lnTo>
                  <a:lnTo>
                    <a:pt x="434" y="337"/>
                  </a:lnTo>
                  <a:lnTo>
                    <a:pt x="434" y="333"/>
                  </a:lnTo>
                  <a:lnTo>
                    <a:pt x="430" y="331"/>
                  </a:lnTo>
                  <a:close/>
                  <a:moveTo>
                    <a:pt x="440" y="295"/>
                  </a:moveTo>
                  <a:lnTo>
                    <a:pt x="438" y="295"/>
                  </a:lnTo>
                  <a:lnTo>
                    <a:pt x="434" y="270"/>
                  </a:lnTo>
                  <a:lnTo>
                    <a:pt x="432" y="266"/>
                  </a:lnTo>
                  <a:lnTo>
                    <a:pt x="430" y="264"/>
                  </a:lnTo>
                  <a:lnTo>
                    <a:pt x="428" y="262"/>
                  </a:lnTo>
                  <a:lnTo>
                    <a:pt x="426" y="260"/>
                  </a:lnTo>
                  <a:lnTo>
                    <a:pt x="423" y="258"/>
                  </a:lnTo>
                  <a:lnTo>
                    <a:pt x="423" y="258"/>
                  </a:lnTo>
                  <a:lnTo>
                    <a:pt x="421" y="258"/>
                  </a:lnTo>
                  <a:lnTo>
                    <a:pt x="419" y="258"/>
                  </a:lnTo>
                  <a:lnTo>
                    <a:pt x="419" y="258"/>
                  </a:lnTo>
                  <a:lnTo>
                    <a:pt x="417" y="260"/>
                  </a:lnTo>
                  <a:lnTo>
                    <a:pt x="415" y="262"/>
                  </a:lnTo>
                  <a:lnTo>
                    <a:pt x="413" y="254"/>
                  </a:lnTo>
                  <a:lnTo>
                    <a:pt x="407" y="247"/>
                  </a:lnTo>
                  <a:lnTo>
                    <a:pt x="402" y="241"/>
                  </a:lnTo>
                  <a:lnTo>
                    <a:pt x="394" y="237"/>
                  </a:lnTo>
                  <a:lnTo>
                    <a:pt x="390" y="235"/>
                  </a:lnTo>
                  <a:lnTo>
                    <a:pt x="386" y="235"/>
                  </a:lnTo>
                  <a:lnTo>
                    <a:pt x="384" y="235"/>
                  </a:lnTo>
                  <a:lnTo>
                    <a:pt x="381" y="239"/>
                  </a:lnTo>
                  <a:lnTo>
                    <a:pt x="377" y="239"/>
                  </a:lnTo>
                  <a:lnTo>
                    <a:pt x="371" y="241"/>
                  </a:lnTo>
                  <a:lnTo>
                    <a:pt x="369" y="243"/>
                  </a:lnTo>
                  <a:lnTo>
                    <a:pt x="365" y="249"/>
                  </a:lnTo>
                  <a:lnTo>
                    <a:pt x="363" y="251"/>
                  </a:lnTo>
                  <a:lnTo>
                    <a:pt x="362" y="251"/>
                  </a:lnTo>
                  <a:lnTo>
                    <a:pt x="360" y="252"/>
                  </a:lnTo>
                  <a:lnTo>
                    <a:pt x="356" y="252"/>
                  </a:lnTo>
                  <a:lnTo>
                    <a:pt x="354" y="252"/>
                  </a:lnTo>
                  <a:lnTo>
                    <a:pt x="352" y="254"/>
                  </a:lnTo>
                  <a:lnTo>
                    <a:pt x="346" y="260"/>
                  </a:lnTo>
                  <a:lnTo>
                    <a:pt x="344" y="260"/>
                  </a:lnTo>
                  <a:lnTo>
                    <a:pt x="341" y="262"/>
                  </a:lnTo>
                  <a:lnTo>
                    <a:pt x="333" y="268"/>
                  </a:lnTo>
                  <a:lnTo>
                    <a:pt x="331" y="268"/>
                  </a:lnTo>
                  <a:lnTo>
                    <a:pt x="323" y="268"/>
                  </a:lnTo>
                  <a:lnTo>
                    <a:pt x="318" y="272"/>
                  </a:lnTo>
                  <a:lnTo>
                    <a:pt x="314" y="272"/>
                  </a:lnTo>
                  <a:lnTo>
                    <a:pt x="308" y="272"/>
                  </a:lnTo>
                  <a:lnTo>
                    <a:pt x="306" y="272"/>
                  </a:lnTo>
                  <a:lnTo>
                    <a:pt x="306" y="274"/>
                  </a:lnTo>
                  <a:lnTo>
                    <a:pt x="303" y="274"/>
                  </a:lnTo>
                  <a:lnTo>
                    <a:pt x="303" y="275"/>
                  </a:lnTo>
                  <a:lnTo>
                    <a:pt x="301" y="275"/>
                  </a:lnTo>
                  <a:lnTo>
                    <a:pt x="301" y="277"/>
                  </a:lnTo>
                  <a:lnTo>
                    <a:pt x="299" y="277"/>
                  </a:lnTo>
                  <a:lnTo>
                    <a:pt x="295" y="279"/>
                  </a:lnTo>
                  <a:lnTo>
                    <a:pt x="291" y="279"/>
                  </a:lnTo>
                  <a:lnTo>
                    <a:pt x="287" y="275"/>
                  </a:lnTo>
                  <a:lnTo>
                    <a:pt x="285" y="274"/>
                  </a:lnTo>
                  <a:lnTo>
                    <a:pt x="283" y="272"/>
                  </a:lnTo>
                  <a:lnTo>
                    <a:pt x="283" y="272"/>
                  </a:lnTo>
                  <a:lnTo>
                    <a:pt x="283" y="270"/>
                  </a:lnTo>
                  <a:lnTo>
                    <a:pt x="280" y="270"/>
                  </a:lnTo>
                  <a:lnTo>
                    <a:pt x="280" y="270"/>
                  </a:lnTo>
                  <a:lnTo>
                    <a:pt x="278" y="270"/>
                  </a:lnTo>
                  <a:lnTo>
                    <a:pt x="278" y="270"/>
                  </a:lnTo>
                  <a:lnTo>
                    <a:pt x="282" y="270"/>
                  </a:lnTo>
                  <a:lnTo>
                    <a:pt x="283" y="270"/>
                  </a:lnTo>
                  <a:lnTo>
                    <a:pt x="285" y="270"/>
                  </a:lnTo>
                  <a:lnTo>
                    <a:pt x="291" y="275"/>
                  </a:lnTo>
                  <a:lnTo>
                    <a:pt x="293" y="277"/>
                  </a:lnTo>
                  <a:lnTo>
                    <a:pt x="295" y="277"/>
                  </a:lnTo>
                  <a:lnTo>
                    <a:pt x="297" y="277"/>
                  </a:lnTo>
                  <a:lnTo>
                    <a:pt x="299" y="272"/>
                  </a:lnTo>
                  <a:lnTo>
                    <a:pt x="301" y="272"/>
                  </a:lnTo>
                  <a:lnTo>
                    <a:pt x="301" y="272"/>
                  </a:lnTo>
                  <a:lnTo>
                    <a:pt x="303" y="270"/>
                  </a:lnTo>
                  <a:lnTo>
                    <a:pt x="312" y="268"/>
                  </a:lnTo>
                  <a:lnTo>
                    <a:pt x="314" y="268"/>
                  </a:lnTo>
                  <a:lnTo>
                    <a:pt x="314" y="266"/>
                  </a:lnTo>
                  <a:lnTo>
                    <a:pt x="329" y="258"/>
                  </a:lnTo>
                  <a:lnTo>
                    <a:pt x="333" y="258"/>
                  </a:lnTo>
                  <a:lnTo>
                    <a:pt x="335" y="256"/>
                  </a:lnTo>
                  <a:lnTo>
                    <a:pt x="341" y="252"/>
                  </a:lnTo>
                  <a:lnTo>
                    <a:pt x="348" y="249"/>
                  </a:lnTo>
                  <a:lnTo>
                    <a:pt x="354" y="247"/>
                  </a:lnTo>
                  <a:lnTo>
                    <a:pt x="356" y="243"/>
                  </a:lnTo>
                  <a:lnTo>
                    <a:pt x="354" y="237"/>
                  </a:lnTo>
                  <a:lnTo>
                    <a:pt x="352" y="233"/>
                  </a:lnTo>
                  <a:lnTo>
                    <a:pt x="339" y="220"/>
                  </a:lnTo>
                  <a:lnTo>
                    <a:pt x="335" y="216"/>
                  </a:lnTo>
                  <a:lnTo>
                    <a:pt x="331" y="212"/>
                  </a:lnTo>
                  <a:lnTo>
                    <a:pt x="320" y="212"/>
                  </a:lnTo>
                  <a:lnTo>
                    <a:pt x="306" y="210"/>
                  </a:lnTo>
                  <a:lnTo>
                    <a:pt x="303" y="210"/>
                  </a:lnTo>
                  <a:lnTo>
                    <a:pt x="299" y="212"/>
                  </a:lnTo>
                  <a:lnTo>
                    <a:pt x="297" y="212"/>
                  </a:lnTo>
                  <a:lnTo>
                    <a:pt x="293" y="212"/>
                  </a:lnTo>
                  <a:lnTo>
                    <a:pt x="289" y="210"/>
                  </a:lnTo>
                  <a:lnTo>
                    <a:pt x="287" y="210"/>
                  </a:lnTo>
                  <a:lnTo>
                    <a:pt x="282" y="208"/>
                  </a:lnTo>
                  <a:lnTo>
                    <a:pt x="278" y="205"/>
                  </a:lnTo>
                  <a:lnTo>
                    <a:pt x="264" y="191"/>
                  </a:lnTo>
                  <a:lnTo>
                    <a:pt x="255" y="183"/>
                  </a:lnTo>
                  <a:lnTo>
                    <a:pt x="251" y="178"/>
                  </a:lnTo>
                  <a:lnTo>
                    <a:pt x="249" y="174"/>
                  </a:lnTo>
                  <a:lnTo>
                    <a:pt x="249" y="168"/>
                  </a:lnTo>
                  <a:lnTo>
                    <a:pt x="251" y="161"/>
                  </a:lnTo>
                  <a:lnTo>
                    <a:pt x="251" y="159"/>
                  </a:lnTo>
                  <a:lnTo>
                    <a:pt x="249" y="155"/>
                  </a:lnTo>
                  <a:lnTo>
                    <a:pt x="247" y="155"/>
                  </a:lnTo>
                  <a:lnTo>
                    <a:pt x="245" y="153"/>
                  </a:lnTo>
                  <a:lnTo>
                    <a:pt x="245" y="153"/>
                  </a:lnTo>
                  <a:lnTo>
                    <a:pt x="245" y="149"/>
                  </a:lnTo>
                  <a:lnTo>
                    <a:pt x="245" y="145"/>
                  </a:lnTo>
                  <a:lnTo>
                    <a:pt x="243" y="139"/>
                  </a:lnTo>
                  <a:lnTo>
                    <a:pt x="242" y="136"/>
                  </a:lnTo>
                  <a:lnTo>
                    <a:pt x="230" y="130"/>
                  </a:lnTo>
                  <a:lnTo>
                    <a:pt x="202" y="105"/>
                  </a:lnTo>
                  <a:lnTo>
                    <a:pt x="198" y="103"/>
                  </a:lnTo>
                  <a:lnTo>
                    <a:pt x="194" y="103"/>
                  </a:lnTo>
                  <a:lnTo>
                    <a:pt x="188" y="103"/>
                  </a:lnTo>
                  <a:lnTo>
                    <a:pt x="179" y="105"/>
                  </a:lnTo>
                  <a:lnTo>
                    <a:pt x="177" y="105"/>
                  </a:lnTo>
                  <a:lnTo>
                    <a:pt x="173" y="103"/>
                  </a:lnTo>
                  <a:lnTo>
                    <a:pt x="167" y="101"/>
                  </a:lnTo>
                  <a:lnTo>
                    <a:pt x="160" y="97"/>
                  </a:lnTo>
                  <a:lnTo>
                    <a:pt x="156" y="95"/>
                  </a:lnTo>
                  <a:lnTo>
                    <a:pt x="154" y="90"/>
                  </a:lnTo>
                  <a:lnTo>
                    <a:pt x="152" y="80"/>
                  </a:lnTo>
                  <a:lnTo>
                    <a:pt x="148" y="74"/>
                  </a:lnTo>
                  <a:lnTo>
                    <a:pt x="148" y="70"/>
                  </a:lnTo>
                  <a:lnTo>
                    <a:pt x="148" y="67"/>
                  </a:lnTo>
                  <a:lnTo>
                    <a:pt x="148" y="63"/>
                  </a:lnTo>
                  <a:lnTo>
                    <a:pt x="146" y="61"/>
                  </a:lnTo>
                  <a:lnTo>
                    <a:pt x="144" y="59"/>
                  </a:lnTo>
                  <a:lnTo>
                    <a:pt x="131" y="48"/>
                  </a:lnTo>
                  <a:lnTo>
                    <a:pt x="118" y="38"/>
                  </a:lnTo>
                  <a:lnTo>
                    <a:pt x="116" y="36"/>
                  </a:lnTo>
                  <a:lnTo>
                    <a:pt x="118" y="30"/>
                  </a:lnTo>
                  <a:lnTo>
                    <a:pt x="116" y="30"/>
                  </a:lnTo>
                  <a:lnTo>
                    <a:pt x="99" y="28"/>
                  </a:lnTo>
                  <a:lnTo>
                    <a:pt x="97" y="28"/>
                  </a:lnTo>
                  <a:lnTo>
                    <a:pt x="91" y="30"/>
                  </a:lnTo>
                  <a:lnTo>
                    <a:pt x="87" y="34"/>
                  </a:lnTo>
                  <a:lnTo>
                    <a:pt x="87" y="40"/>
                  </a:lnTo>
                  <a:lnTo>
                    <a:pt x="87" y="46"/>
                  </a:lnTo>
                  <a:lnTo>
                    <a:pt x="89" y="49"/>
                  </a:lnTo>
                  <a:lnTo>
                    <a:pt x="97" y="59"/>
                  </a:lnTo>
                  <a:lnTo>
                    <a:pt x="99" y="65"/>
                  </a:lnTo>
                  <a:lnTo>
                    <a:pt x="101" y="70"/>
                  </a:lnTo>
                  <a:lnTo>
                    <a:pt x="101" y="72"/>
                  </a:lnTo>
                  <a:lnTo>
                    <a:pt x="102" y="74"/>
                  </a:lnTo>
                  <a:lnTo>
                    <a:pt x="104" y="78"/>
                  </a:lnTo>
                  <a:lnTo>
                    <a:pt x="104" y="80"/>
                  </a:lnTo>
                  <a:lnTo>
                    <a:pt x="102" y="82"/>
                  </a:lnTo>
                  <a:lnTo>
                    <a:pt x="104" y="84"/>
                  </a:lnTo>
                  <a:lnTo>
                    <a:pt x="101" y="84"/>
                  </a:lnTo>
                  <a:lnTo>
                    <a:pt x="99" y="80"/>
                  </a:lnTo>
                  <a:lnTo>
                    <a:pt x="97" y="76"/>
                  </a:lnTo>
                  <a:lnTo>
                    <a:pt x="97" y="74"/>
                  </a:lnTo>
                  <a:lnTo>
                    <a:pt x="97" y="70"/>
                  </a:lnTo>
                  <a:lnTo>
                    <a:pt x="95" y="67"/>
                  </a:lnTo>
                  <a:lnTo>
                    <a:pt x="93" y="65"/>
                  </a:lnTo>
                  <a:lnTo>
                    <a:pt x="91" y="63"/>
                  </a:lnTo>
                  <a:lnTo>
                    <a:pt x="91" y="63"/>
                  </a:lnTo>
                  <a:lnTo>
                    <a:pt x="87" y="59"/>
                  </a:lnTo>
                  <a:lnTo>
                    <a:pt x="85" y="59"/>
                  </a:lnTo>
                  <a:lnTo>
                    <a:pt x="70" y="48"/>
                  </a:lnTo>
                  <a:lnTo>
                    <a:pt x="64" y="49"/>
                  </a:lnTo>
                  <a:lnTo>
                    <a:pt x="59" y="46"/>
                  </a:lnTo>
                  <a:lnTo>
                    <a:pt x="53" y="40"/>
                  </a:lnTo>
                  <a:lnTo>
                    <a:pt x="43" y="32"/>
                  </a:lnTo>
                  <a:lnTo>
                    <a:pt x="40" y="26"/>
                  </a:lnTo>
                  <a:lnTo>
                    <a:pt x="38" y="23"/>
                  </a:lnTo>
                  <a:lnTo>
                    <a:pt x="30" y="0"/>
                  </a:lnTo>
                  <a:lnTo>
                    <a:pt x="30" y="0"/>
                  </a:lnTo>
                  <a:lnTo>
                    <a:pt x="30" y="0"/>
                  </a:lnTo>
                  <a:lnTo>
                    <a:pt x="26" y="5"/>
                  </a:lnTo>
                  <a:lnTo>
                    <a:pt x="24" y="23"/>
                  </a:lnTo>
                  <a:lnTo>
                    <a:pt x="26" y="26"/>
                  </a:lnTo>
                  <a:lnTo>
                    <a:pt x="26" y="30"/>
                  </a:lnTo>
                  <a:lnTo>
                    <a:pt x="28" y="36"/>
                  </a:lnTo>
                  <a:lnTo>
                    <a:pt x="30" y="44"/>
                  </a:lnTo>
                  <a:lnTo>
                    <a:pt x="30" y="55"/>
                  </a:lnTo>
                  <a:lnTo>
                    <a:pt x="30" y="59"/>
                  </a:lnTo>
                  <a:lnTo>
                    <a:pt x="28" y="63"/>
                  </a:lnTo>
                  <a:lnTo>
                    <a:pt x="28" y="65"/>
                  </a:lnTo>
                  <a:lnTo>
                    <a:pt x="28" y="69"/>
                  </a:lnTo>
                  <a:lnTo>
                    <a:pt x="26" y="72"/>
                  </a:lnTo>
                  <a:lnTo>
                    <a:pt x="28" y="76"/>
                  </a:lnTo>
                  <a:lnTo>
                    <a:pt x="28" y="78"/>
                  </a:lnTo>
                  <a:lnTo>
                    <a:pt x="30" y="78"/>
                  </a:lnTo>
                  <a:lnTo>
                    <a:pt x="34" y="82"/>
                  </a:lnTo>
                  <a:lnTo>
                    <a:pt x="36" y="84"/>
                  </a:lnTo>
                  <a:lnTo>
                    <a:pt x="36" y="86"/>
                  </a:lnTo>
                  <a:lnTo>
                    <a:pt x="40" y="93"/>
                  </a:lnTo>
                  <a:lnTo>
                    <a:pt x="43" y="103"/>
                  </a:lnTo>
                  <a:lnTo>
                    <a:pt x="45" y="107"/>
                  </a:lnTo>
                  <a:lnTo>
                    <a:pt x="45" y="109"/>
                  </a:lnTo>
                  <a:lnTo>
                    <a:pt x="43" y="111"/>
                  </a:lnTo>
                  <a:lnTo>
                    <a:pt x="43" y="113"/>
                  </a:lnTo>
                  <a:lnTo>
                    <a:pt x="41" y="115"/>
                  </a:lnTo>
                  <a:lnTo>
                    <a:pt x="41" y="115"/>
                  </a:lnTo>
                  <a:lnTo>
                    <a:pt x="34" y="120"/>
                  </a:lnTo>
                  <a:lnTo>
                    <a:pt x="30" y="120"/>
                  </a:lnTo>
                  <a:lnTo>
                    <a:pt x="28" y="122"/>
                  </a:lnTo>
                  <a:lnTo>
                    <a:pt x="5" y="132"/>
                  </a:lnTo>
                  <a:lnTo>
                    <a:pt x="3" y="134"/>
                  </a:lnTo>
                  <a:lnTo>
                    <a:pt x="1" y="134"/>
                  </a:lnTo>
                  <a:lnTo>
                    <a:pt x="1" y="136"/>
                  </a:lnTo>
                  <a:lnTo>
                    <a:pt x="0" y="138"/>
                  </a:lnTo>
                  <a:lnTo>
                    <a:pt x="0" y="138"/>
                  </a:lnTo>
                  <a:lnTo>
                    <a:pt x="0" y="138"/>
                  </a:lnTo>
                  <a:lnTo>
                    <a:pt x="1" y="139"/>
                  </a:lnTo>
                  <a:lnTo>
                    <a:pt x="5" y="143"/>
                  </a:lnTo>
                  <a:lnTo>
                    <a:pt x="7" y="145"/>
                  </a:lnTo>
                  <a:lnTo>
                    <a:pt x="7" y="145"/>
                  </a:lnTo>
                  <a:lnTo>
                    <a:pt x="7" y="147"/>
                  </a:lnTo>
                  <a:lnTo>
                    <a:pt x="7" y="151"/>
                  </a:lnTo>
                  <a:lnTo>
                    <a:pt x="9" y="153"/>
                  </a:lnTo>
                  <a:lnTo>
                    <a:pt x="9" y="155"/>
                  </a:lnTo>
                  <a:lnTo>
                    <a:pt x="9" y="155"/>
                  </a:lnTo>
                  <a:lnTo>
                    <a:pt x="15" y="157"/>
                  </a:lnTo>
                  <a:lnTo>
                    <a:pt x="17" y="159"/>
                  </a:lnTo>
                  <a:lnTo>
                    <a:pt x="17" y="159"/>
                  </a:lnTo>
                  <a:lnTo>
                    <a:pt x="19" y="161"/>
                  </a:lnTo>
                  <a:lnTo>
                    <a:pt x="19" y="162"/>
                  </a:lnTo>
                  <a:lnTo>
                    <a:pt x="19" y="164"/>
                  </a:lnTo>
                  <a:lnTo>
                    <a:pt x="19" y="166"/>
                  </a:lnTo>
                  <a:lnTo>
                    <a:pt x="17" y="172"/>
                  </a:lnTo>
                  <a:lnTo>
                    <a:pt x="17" y="174"/>
                  </a:lnTo>
                  <a:lnTo>
                    <a:pt x="17" y="174"/>
                  </a:lnTo>
                  <a:lnTo>
                    <a:pt x="19" y="178"/>
                  </a:lnTo>
                  <a:lnTo>
                    <a:pt x="19" y="180"/>
                  </a:lnTo>
                  <a:lnTo>
                    <a:pt x="19" y="182"/>
                  </a:lnTo>
                  <a:lnTo>
                    <a:pt x="17" y="189"/>
                  </a:lnTo>
                  <a:lnTo>
                    <a:pt x="17" y="195"/>
                  </a:lnTo>
                  <a:lnTo>
                    <a:pt x="17" y="195"/>
                  </a:lnTo>
                  <a:lnTo>
                    <a:pt x="17" y="197"/>
                  </a:lnTo>
                  <a:lnTo>
                    <a:pt x="17" y="197"/>
                  </a:lnTo>
                  <a:lnTo>
                    <a:pt x="15" y="199"/>
                  </a:lnTo>
                  <a:lnTo>
                    <a:pt x="15" y="199"/>
                  </a:lnTo>
                  <a:lnTo>
                    <a:pt x="15" y="201"/>
                  </a:lnTo>
                  <a:lnTo>
                    <a:pt x="13" y="203"/>
                  </a:lnTo>
                  <a:lnTo>
                    <a:pt x="13" y="205"/>
                  </a:lnTo>
                  <a:lnTo>
                    <a:pt x="13" y="206"/>
                  </a:lnTo>
                  <a:lnTo>
                    <a:pt x="13" y="210"/>
                  </a:lnTo>
                  <a:lnTo>
                    <a:pt x="15" y="212"/>
                  </a:lnTo>
                  <a:lnTo>
                    <a:pt x="17" y="214"/>
                  </a:lnTo>
                  <a:lnTo>
                    <a:pt x="17" y="214"/>
                  </a:lnTo>
                  <a:lnTo>
                    <a:pt x="17" y="214"/>
                  </a:lnTo>
                  <a:lnTo>
                    <a:pt x="17" y="216"/>
                  </a:lnTo>
                  <a:lnTo>
                    <a:pt x="15" y="216"/>
                  </a:lnTo>
                  <a:lnTo>
                    <a:pt x="13" y="220"/>
                  </a:lnTo>
                  <a:lnTo>
                    <a:pt x="13" y="220"/>
                  </a:lnTo>
                  <a:lnTo>
                    <a:pt x="11" y="222"/>
                  </a:lnTo>
                  <a:lnTo>
                    <a:pt x="11" y="222"/>
                  </a:lnTo>
                  <a:lnTo>
                    <a:pt x="15" y="231"/>
                  </a:lnTo>
                  <a:lnTo>
                    <a:pt x="15" y="233"/>
                  </a:lnTo>
                  <a:lnTo>
                    <a:pt x="19" y="235"/>
                  </a:lnTo>
                  <a:lnTo>
                    <a:pt x="19" y="237"/>
                  </a:lnTo>
                  <a:lnTo>
                    <a:pt x="24" y="245"/>
                  </a:lnTo>
                  <a:lnTo>
                    <a:pt x="36" y="251"/>
                  </a:lnTo>
                  <a:lnTo>
                    <a:pt x="40" y="251"/>
                  </a:lnTo>
                  <a:lnTo>
                    <a:pt x="40" y="249"/>
                  </a:lnTo>
                  <a:lnTo>
                    <a:pt x="41" y="247"/>
                  </a:lnTo>
                  <a:lnTo>
                    <a:pt x="41" y="247"/>
                  </a:lnTo>
                  <a:lnTo>
                    <a:pt x="43" y="247"/>
                  </a:lnTo>
                  <a:lnTo>
                    <a:pt x="45" y="247"/>
                  </a:lnTo>
                  <a:lnTo>
                    <a:pt x="49" y="245"/>
                  </a:lnTo>
                  <a:lnTo>
                    <a:pt x="51" y="245"/>
                  </a:lnTo>
                  <a:lnTo>
                    <a:pt x="53" y="247"/>
                  </a:lnTo>
                  <a:lnTo>
                    <a:pt x="55" y="249"/>
                  </a:lnTo>
                  <a:lnTo>
                    <a:pt x="61" y="254"/>
                  </a:lnTo>
                  <a:lnTo>
                    <a:pt x="68" y="258"/>
                  </a:lnTo>
                  <a:lnTo>
                    <a:pt x="74" y="260"/>
                  </a:lnTo>
                  <a:lnTo>
                    <a:pt x="76" y="264"/>
                  </a:lnTo>
                  <a:lnTo>
                    <a:pt x="81" y="268"/>
                  </a:lnTo>
                  <a:lnTo>
                    <a:pt x="81" y="268"/>
                  </a:lnTo>
                  <a:lnTo>
                    <a:pt x="81" y="268"/>
                  </a:lnTo>
                  <a:lnTo>
                    <a:pt x="83" y="268"/>
                  </a:lnTo>
                  <a:lnTo>
                    <a:pt x="83" y="268"/>
                  </a:lnTo>
                  <a:lnTo>
                    <a:pt x="85" y="268"/>
                  </a:lnTo>
                  <a:lnTo>
                    <a:pt x="85" y="268"/>
                  </a:lnTo>
                  <a:lnTo>
                    <a:pt x="85" y="270"/>
                  </a:lnTo>
                  <a:lnTo>
                    <a:pt x="85" y="270"/>
                  </a:lnTo>
                  <a:lnTo>
                    <a:pt x="87" y="270"/>
                  </a:lnTo>
                  <a:lnTo>
                    <a:pt x="89" y="274"/>
                  </a:lnTo>
                  <a:lnTo>
                    <a:pt x="91" y="275"/>
                  </a:lnTo>
                  <a:lnTo>
                    <a:pt x="91" y="277"/>
                  </a:lnTo>
                  <a:lnTo>
                    <a:pt x="93" y="277"/>
                  </a:lnTo>
                  <a:lnTo>
                    <a:pt x="93" y="279"/>
                  </a:lnTo>
                  <a:lnTo>
                    <a:pt x="93" y="281"/>
                  </a:lnTo>
                  <a:lnTo>
                    <a:pt x="91" y="291"/>
                  </a:lnTo>
                  <a:lnTo>
                    <a:pt x="91" y="295"/>
                  </a:lnTo>
                  <a:lnTo>
                    <a:pt x="91" y="302"/>
                  </a:lnTo>
                  <a:lnTo>
                    <a:pt x="91" y="302"/>
                  </a:lnTo>
                  <a:lnTo>
                    <a:pt x="91" y="304"/>
                  </a:lnTo>
                  <a:lnTo>
                    <a:pt x="89" y="304"/>
                  </a:lnTo>
                  <a:lnTo>
                    <a:pt x="89" y="304"/>
                  </a:lnTo>
                  <a:lnTo>
                    <a:pt x="83" y="304"/>
                  </a:lnTo>
                  <a:lnTo>
                    <a:pt x="81" y="304"/>
                  </a:lnTo>
                  <a:lnTo>
                    <a:pt x="81" y="306"/>
                  </a:lnTo>
                  <a:lnTo>
                    <a:pt x="80" y="306"/>
                  </a:lnTo>
                  <a:lnTo>
                    <a:pt x="80" y="306"/>
                  </a:lnTo>
                  <a:lnTo>
                    <a:pt x="80" y="308"/>
                  </a:lnTo>
                  <a:lnTo>
                    <a:pt x="80" y="310"/>
                  </a:lnTo>
                  <a:lnTo>
                    <a:pt x="83" y="316"/>
                  </a:lnTo>
                  <a:lnTo>
                    <a:pt x="85" y="318"/>
                  </a:lnTo>
                  <a:lnTo>
                    <a:pt x="85" y="323"/>
                  </a:lnTo>
                  <a:lnTo>
                    <a:pt x="85" y="323"/>
                  </a:lnTo>
                  <a:lnTo>
                    <a:pt x="87" y="325"/>
                  </a:lnTo>
                  <a:lnTo>
                    <a:pt x="89" y="329"/>
                  </a:lnTo>
                  <a:lnTo>
                    <a:pt x="93" y="337"/>
                  </a:lnTo>
                  <a:lnTo>
                    <a:pt x="102" y="342"/>
                  </a:lnTo>
                  <a:lnTo>
                    <a:pt x="106" y="344"/>
                  </a:lnTo>
                  <a:lnTo>
                    <a:pt x="110" y="344"/>
                  </a:lnTo>
                  <a:lnTo>
                    <a:pt x="114" y="354"/>
                  </a:lnTo>
                  <a:lnTo>
                    <a:pt x="137" y="381"/>
                  </a:lnTo>
                  <a:lnTo>
                    <a:pt x="148" y="390"/>
                  </a:lnTo>
                  <a:lnTo>
                    <a:pt x="162" y="398"/>
                  </a:lnTo>
                  <a:lnTo>
                    <a:pt x="167" y="406"/>
                  </a:lnTo>
                  <a:lnTo>
                    <a:pt x="171" y="408"/>
                  </a:lnTo>
                  <a:lnTo>
                    <a:pt x="179" y="410"/>
                  </a:lnTo>
                  <a:lnTo>
                    <a:pt x="188" y="411"/>
                  </a:lnTo>
                  <a:lnTo>
                    <a:pt x="194" y="413"/>
                  </a:lnTo>
                  <a:lnTo>
                    <a:pt x="196" y="415"/>
                  </a:lnTo>
                  <a:lnTo>
                    <a:pt x="198" y="415"/>
                  </a:lnTo>
                  <a:lnTo>
                    <a:pt x="198" y="415"/>
                  </a:lnTo>
                  <a:lnTo>
                    <a:pt x="198" y="417"/>
                  </a:lnTo>
                  <a:lnTo>
                    <a:pt x="200" y="417"/>
                  </a:lnTo>
                  <a:lnTo>
                    <a:pt x="200" y="419"/>
                  </a:lnTo>
                  <a:lnTo>
                    <a:pt x="213" y="415"/>
                  </a:lnTo>
                  <a:lnTo>
                    <a:pt x="215" y="415"/>
                  </a:lnTo>
                  <a:lnTo>
                    <a:pt x="215" y="413"/>
                  </a:lnTo>
                  <a:lnTo>
                    <a:pt x="217" y="413"/>
                  </a:lnTo>
                  <a:lnTo>
                    <a:pt x="217" y="411"/>
                  </a:lnTo>
                  <a:lnTo>
                    <a:pt x="219" y="410"/>
                  </a:lnTo>
                  <a:lnTo>
                    <a:pt x="219" y="408"/>
                  </a:lnTo>
                  <a:lnTo>
                    <a:pt x="221" y="408"/>
                  </a:lnTo>
                  <a:lnTo>
                    <a:pt x="222" y="404"/>
                  </a:lnTo>
                  <a:lnTo>
                    <a:pt x="224" y="404"/>
                  </a:lnTo>
                  <a:lnTo>
                    <a:pt x="226" y="402"/>
                  </a:lnTo>
                  <a:lnTo>
                    <a:pt x="226" y="402"/>
                  </a:lnTo>
                  <a:lnTo>
                    <a:pt x="228" y="402"/>
                  </a:lnTo>
                  <a:lnTo>
                    <a:pt x="228" y="402"/>
                  </a:lnTo>
                  <a:lnTo>
                    <a:pt x="236" y="402"/>
                  </a:lnTo>
                  <a:lnTo>
                    <a:pt x="242" y="402"/>
                  </a:lnTo>
                  <a:lnTo>
                    <a:pt x="243" y="400"/>
                  </a:lnTo>
                  <a:lnTo>
                    <a:pt x="247" y="400"/>
                  </a:lnTo>
                  <a:lnTo>
                    <a:pt x="247" y="398"/>
                  </a:lnTo>
                  <a:lnTo>
                    <a:pt x="249" y="398"/>
                  </a:lnTo>
                  <a:lnTo>
                    <a:pt x="251" y="398"/>
                  </a:lnTo>
                  <a:lnTo>
                    <a:pt x="255" y="400"/>
                  </a:lnTo>
                  <a:lnTo>
                    <a:pt x="257" y="400"/>
                  </a:lnTo>
                  <a:lnTo>
                    <a:pt x="259" y="402"/>
                  </a:lnTo>
                  <a:lnTo>
                    <a:pt x="259" y="404"/>
                  </a:lnTo>
                  <a:lnTo>
                    <a:pt x="259" y="406"/>
                  </a:lnTo>
                  <a:lnTo>
                    <a:pt x="261" y="408"/>
                  </a:lnTo>
                  <a:lnTo>
                    <a:pt x="266" y="411"/>
                  </a:lnTo>
                  <a:lnTo>
                    <a:pt x="268" y="413"/>
                  </a:lnTo>
                  <a:lnTo>
                    <a:pt x="268" y="415"/>
                  </a:lnTo>
                  <a:lnTo>
                    <a:pt x="268" y="415"/>
                  </a:lnTo>
                  <a:lnTo>
                    <a:pt x="268" y="417"/>
                  </a:lnTo>
                  <a:lnTo>
                    <a:pt x="268" y="417"/>
                  </a:lnTo>
                  <a:lnTo>
                    <a:pt x="272" y="417"/>
                  </a:lnTo>
                  <a:lnTo>
                    <a:pt x="274" y="417"/>
                  </a:lnTo>
                  <a:lnTo>
                    <a:pt x="274" y="419"/>
                  </a:lnTo>
                  <a:lnTo>
                    <a:pt x="276" y="419"/>
                  </a:lnTo>
                  <a:lnTo>
                    <a:pt x="276" y="421"/>
                  </a:lnTo>
                  <a:lnTo>
                    <a:pt x="278" y="423"/>
                  </a:lnTo>
                  <a:lnTo>
                    <a:pt x="280" y="423"/>
                  </a:lnTo>
                  <a:lnTo>
                    <a:pt x="291" y="425"/>
                  </a:lnTo>
                  <a:lnTo>
                    <a:pt x="293" y="425"/>
                  </a:lnTo>
                  <a:lnTo>
                    <a:pt x="295" y="423"/>
                  </a:lnTo>
                  <a:lnTo>
                    <a:pt x="297" y="417"/>
                  </a:lnTo>
                  <a:lnTo>
                    <a:pt x="299" y="415"/>
                  </a:lnTo>
                  <a:lnTo>
                    <a:pt x="301" y="413"/>
                  </a:lnTo>
                  <a:lnTo>
                    <a:pt x="303" y="413"/>
                  </a:lnTo>
                  <a:lnTo>
                    <a:pt x="303" y="411"/>
                  </a:lnTo>
                  <a:lnTo>
                    <a:pt x="304" y="410"/>
                  </a:lnTo>
                  <a:lnTo>
                    <a:pt x="306" y="408"/>
                  </a:lnTo>
                  <a:lnTo>
                    <a:pt x="306" y="406"/>
                  </a:lnTo>
                  <a:lnTo>
                    <a:pt x="308" y="404"/>
                  </a:lnTo>
                  <a:lnTo>
                    <a:pt x="308" y="404"/>
                  </a:lnTo>
                  <a:lnTo>
                    <a:pt x="312" y="402"/>
                  </a:lnTo>
                  <a:lnTo>
                    <a:pt x="312" y="400"/>
                  </a:lnTo>
                  <a:lnTo>
                    <a:pt x="318" y="394"/>
                  </a:lnTo>
                  <a:lnTo>
                    <a:pt x="320" y="392"/>
                  </a:lnTo>
                  <a:lnTo>
                    <a:pt x="320" y="392"/>
                  </a:lnTo>
                  <a:lnTo>
                    <a:pt x="322" y="390"/>
                  </a:lnTo>
                  <a:lnTo>
                    <a:pt x="335" y="388"/>
                  </a:lnTo>
                  <a:lnTo>
                    <a:pt x="341" y="388"/>
                  </a:lnTo>
                  <a:lnTo>
                    <a:pt x="356" y="388"/>
                  </a:lnTo>
                  <a:lnTo>
                    <a:pt x="394" y="387"/>
                  </a:lnTo>
                  <a:lnTo>
                    <a:pt x="396" y="387"/>
                  </a:lnTo>
                  <a:lnTo>
                    <a:pt x="396" y="387"/>
                  </a:lnTo>
                  <a:lnTo>
                    <a:pt x="392" y="385"/>
                  </a:lnTo>
                  <a:lnTo>
                    <a:pt x="388" y="383"/>
                  </a:lnTo>
                  <a:lnTo>
                    <a:pt x="386" y="381"/>
                  </a:lnTo>
                  <a:lnTo>
                    <a:pt x="384" y="381"/>
                  </a:lnTo>
                  <a:lnTo>
                    <a:pt x="388" y="379"/>
                  </a:lnTo>
                  <a:lnTo>
                    <a:pt x="390" y="379"/>
                  </a:lnTo>
                  <a:lnTo>
                    <a:pt x="390" y="377"/>
                  </a:lnTo>
                  <a:lnTo>
                    <a:pt x="388" y="375"/>
                  </a:lnTo>
                  <a:lnTo>
                    <a:pt x="388" y="375"/>
                  </a:lnTo>
                  <a:lnTo>
                    <a:pt x="390" y="373"/>
                  </a:lnTo>
                  <a:lnTo>
                    <a:pt x="392" y="369"/>
                  </a:lnTo>
                  <a:lnTo>
                    <a:pt x="394" y="365"/>
                  </a:lnTo>
                  <a:lnTo>
                    <a:pt x="394" y="364"/>
                  </a:lnTo>
                  <a:lnTo>
                    <a:pt x="392" y="362"/>
                  </a:lnTo>
                  <a:lnTo>
                    <a:pt x="390" y="360"/>
                  </a:lnTo>
                  <a:lnTo>
                    <a:pt x="390" y="358"/>
                  </a:lnTo>
                  <a:lnTo>
                    <a:pt x="388" y="350"/>
                  </a:lnTo>
                  <a:lnTo>
                    <a:pt x="390" y="356"/>
                  </a:lnTo>
                  <a:lnTo>
                    <a:pt x="392" y="358"/>
                  </a:lnTo>
                  <a:lnTo>
                    <a:pt x="394" y="360"/>
                  </a:lnTo>
                  <a:lnTo>
                    <a:pt x="405" y="358"/>
                  </a:lnTo>
                  <a:lnTo>
                    <a:pt x="409" y="356"/>
                  </a:lnTo>
                  <a:lnTo>
                    <a:pt x="411" y="354"/>
                  </a:lnTo>
                  <a:lnTo>
                    <a:pt x="415" y="352"/>
                  </a:lnTo>
                  <a:lnTo>
                    <a:pt x="415" y="350"/>
                  </a:lnTo>
                  <a:lnTo>
                    <a:pt x="413" y="348"/>
                  </a:lnTo>
                  <a:lnTo>
                    <a:pt x="409" y="344"/>
                  </a:lnTo>
                  <a:lnTo>
                    <a:pt x="407" y="344"/>
                  </a:lnTo>
                  <a:lnTo>
                    <a:pt x="405" y="344"/>
                  </a:lnTo>
                  <a:lnTo>
                    <a:pt x="405" y="342"/>
                  </a:lnTo>
                  <a:lnTo>
                    <a:pt x="403" y="342"/>
                  </a:lnTo>
                  <a:lnTo>
                    <a:pt x="402" y="342"/>
                  </a:lnTo>
                  <a:lnTo>
                    <a:pt x="402" y="342"/>
                  </a:lnTo>
                  <a:lnTo>
                    <a:pt x="396" y="342"/>
                  </a:lnTo>
                  <a:lnTo>
                    <a:pt x="394" y="342"/>
                  </a:lnTo>
                  <a:lnTo>
                    <a:pt x="392" y="342"/>
                  </a:lnTo>
                  <a:lnTo>
                    <a:pt x="388" y="342"/>
                  </a:lnTo>
                  <a:lnTo>
                    <a:pt x="384" y="341"/>
                  </a:lnTo>
                  <a:lnTo>
                    <a:pt x="384" y="341"/>
                  </a:lnTo>
                  <a:lnTo>
                    <a:pt x="392" y="339"/>
                  </a:lnTo>
                  <a:lnTo>
                    <a:pt x="396" y="339"/>
                  </a:lnTo>
                  <a:lnTo>
                    <a:pt x="398" y="335"/>
                  </a:lnTo>
                  <a:lnTo>
                    <a:pt x="398" y="333"/>
                  </a:lnTo>
                  <a:lnTo>
                    <a:pt x="403" y="327"/>
                  </a:lnTo>
                  <a:lnTo>
                    <a:pt x="403" y="325"/>
                  </a:lnTo>
                  <a:lnTo>
                    <a:pt x="402" y="323"/>
                  </a:lnTo>
                  <a:lnTo>
                    <a:pt x="398" y="323"/>
                  </a:lnTo>
                  <a:lnTo>
                    <a:pt x="394" y="325"/>
                  </a:lnTo>
                  <a:lnTo>
                    <a:pt x="392" y="327"/>
                  </a:lnTo>
                  <a:lnTo>
                    <a:pt x="390" y="327"/>
                  </a:lnTo>
                  <a:lnTo>
                    <a:pt x="386" y="329"/>
                  </a:lnTo>
                  <a:lnTo>
                    <a:pt x="384" y="329"/>
                  </a:lnTo>
                  <a:lnTo>
                    <a:pt x="383" y="329"/>
                  </a:lnTo>
                  <a:lnTo>
                    <a:pt x="379" y="329"/>
                  </a:lnTo>
                  <a:lnTo>
                    <a:pt x="377" y="329"/>
                  </a:lnTo>
                  <a:lnTo>
                    <a:pt x="381" y="325"/>
                  </a:lnTo>
                  <a:lnTo>
                    <a:pt x="394" y="323"/>
                  </a:lnTo>
                  <a:lnTo>
                    <a:pt x="396" y="321"/>
                  </a:lnTo>
                  <a:lnTo>
                    <a:pt x="400" y="319"/>
                  </a:lnTo>
                  <a:lnTo>
                    <a:pt x="402" y="318"/>
                  </a:lnTo>
                  <a:lnTo>
                    <a:pt x="402" y="314"/>
                  </a:lnTo>
                  <a:lnTo>
                    <a:pt x="403" y="312"/>
                  </a:lnTo>
                  <a:lnTo>
                    <a:pt x="403" y="312"/>
                  </a:lnTo>
                  <a:lnTo>
                    <a:pt x="409" y="312"/>
                  </a:lnTo>
                  <a:lnTo>
                    <a:pt x="411" y="312"/>
                  </a:lnTo>
                  <a:lnTo>
                    <a:pt x="413" y="310"/>
                  </a:lnTo>
                  <a:lnTo>
                    <a:pt x="413" y="310"/>
                  </a:lnTo>
                  <a:lnTo>
                    <a:pt x="413" y="306"/>
                  </a:lnTo>
                  <a:lnTo>
                    <a:pt x="413" y="306"/>
                  </a:lnTo>
                  <a:lnTo>
                    <a:pt x="413" y="304"/>
                  </a:lnTo>
                  <a:lnTo>
                    <a:pt x="413" y="304"/>
                  </a:lnTo>
                  <a:lnTo>
                    <a:pt x="413" y="302"/>
                  </a:lnTo>
                  <a:lnTo>
                    <a:pt x="411" y="302"/>
                  </a:lnTo>
                  <a:lnTo>
                    <a:pt x="411" y="302"/>
                  </a:lnTo>
                  <a:lnTo>
                    <a:pt x="411" y="300"/>
                  </a:lnTo>
                  <a:lnTo>
                    <a:pt x="411" y="300"/>
                  </a:lnTo>
                  <a:lnTo>
                    <a:pt x="413" y="300"/>
                  </a:lnTo>
                  <a:lnTo>
                    <a:pt x="413" y="300"/>
                  </a:lnTo>
                  <a:lnTo>
                    <a:pt x="415" y="300"/>
                  </a:lnTo>
                  <a:lnTo>
                    <a:pt x="415" y="300"/>
                  </a:lnTo>
                  <a:lnTo>
                    <a:pt x="417" y="302"/>
                  </a:lnTo>
                  <a:lnTo>
                    <a:pt x="417" y="304"/>
                  </a:lnTo>
                  <a:lnTo>
                    <a:pt x="419" y="304"/>
                  </a:lnTo>
                  <a:lnTo>
                    <a:pt x="419" y="304"/>
                  </a:lnTo>
                  <a:lnTo>
                    <a:pt x="421" y="304"/>
                  </a:lnTo>
                  <a:lnTo>
                    <a:pt x="423" y="304"/>
                  </a:lnTo>
                  <a:lnTo>
                    <a:pt x="423" y="302"/>
                  </a:lnTo>
                  <a:lnTo>
                    <a:pt x="423" y="300"/>
                  </a:lnTo>
                  <a:lnTo>
                    <a:pt x="423" y="300"/>
                  </a:lnTo>
                  <a:lnTo>
                    <a:pt x="434" y="300"/>
                  </a:lnTo>
                  <a:lnTo>
                    <a:pt x="436" y="300"/>
                  </a:lnTo>
                  <a:lnTo>
                    <a:pt x="438" y="300"/>
                  </a:lnTo>
                  <a:lnTo>
                    <a:pt x="440" y="298"/>
                  </a:lnTo>
                  <a:lnTo>
                    <a:pt x="440" y="297"/>
                  </a:lnTo>
                  <a:lnTo>
                    <a:pt x="440" y="297"/>
                  </a:lnTo>
                  <a:lnTo>
                    <a:pt x="440" y="295"/>
                  </a:lnTo>
                  <a:close/>
                  <a:moveTo>
                    <a:pt x="66" y="40"/>
                  </a:moveTo>
                  <a:lnTo>
                    <a:pt x="72" y="44"/>
                  </a:lnTo>
                  <a:lnTo>
                    <a:pt x="72" y="42"/>
                  </a:lnTo>
                  <a:lnTo>
                    <a:pt x="70" y="40"/>
                  </a:lnTo>
                  <a:lnTo>
                    <a:pt x="70" y="38"/>
                  </a:lnTo>
                  <a:lnTo>
                    <a:pt x="68" y="38"/>
                  </a:lnTo>
                  <a:lnTo>
                    <a:pt x="66" y="36"/>
                  </a:lnTo>
                  <a:lnTo>
                    <a:pt x="66" y="38"/>
                  </a:lnTo>
                  <a:lnTo>
                    <a:pt x="66" y="38"/>
                  </a:lnTo>
                  <a:lnTo>
                    <a:pt x="66" y="40"/>
                  </a:lnTo>
                  <a:close/>
                  <a:moveTo>
                    <a:pt x="331" y="262"/>
                  </a:moveTo>
                  <a:lnTo>
                    <a:pt x="327" y="262"/>
                  </a:lnTo>
                  <a:lnTo>
                    <a:pt x="325" y="264"/>
                  </a:lnTo>
                  <a:lnTo>
                    <a:pt x="327" y="266"/>
                  </a:lnTo>
                  <a:lnTo>
                    <a:pt x="329" y="266"/>
                  </a:lnTo>
                  <a:lnTo>
                    <a:pt x="333" y="264"/>
                  </a:lnTo>
                  <a:lnTo>
                    <a:pt x="337" y="262"/>
                  </a:lnTo>
                  <a:lnTo>
                    <a:pt x="335" y="260"/>
                  </a:lnTo>
                  <a:lnTo>
                    <a:pt x="331" y="262"/>
                  </a:lnTo>
                  <a:close/>
                  <a:moveTo>
                    <a:pt x="234" y="120"/>
                  </a:moveTo>
                  <a:lnTo>
                    <a:pt x="238" y="126"/>
                  </a:lnTo>
                  <a:lnTo>
                    <a:pt x="243" y="128"/>
                  </a:lnTo>
                  <a:lnTo>
                    <a:pt x="261" y="130"/>
                  </a:lnTo>
                  <a:lnTo>
                    <a:pt x="262" y="132"/>
                  </a:lnTo>
                  <a:lnTo>
                    <a:pt x="264" y="132"/>
                  </a:lnTo>
                  <a:lnTo>
                    <a:pt x="266" y="132"/>
                  </a:lnTo>
                  <a:lnTo>
                    <a:pt x="270" y="139"/>
                  </a:lnTo>
                  <a:lnTo>
                    <a:pt x="278" y="145"/>
                  </a:lnTo>
                  <a:lnTo>
                    <a:pt x="283" y="149"/>
                  </a:lnTo>
                  <a:lnTo>
                    <a:pt x="287" y="149"/>
                  </a:lnTo>
                  <a:lnTo>
                    <a:pt x="287" y="147"/>
                  </a:lnTo>
                  <a:lnTo>
                    <a:pt x="285" y="138"/>
                  </a:lnTo>
                  <a:lnTo>
                    <a:pt x="285" y="130"/>
                  </a:lnTo>
                  <a:lnTo>
                    <a:pt x="285" y="124"/>
                  </a:lnTo>
                  <a:lnTo>
                    <a:pt x="282" y="120"/>
                  </a:lnTo>
                  <a:lnTo>
                    <a:pt x="272" y="118"/>
                  </a:lnTo>
                  <a:lnTo>
                    <a:pt x="270" y="118"/>
                  </a:lnTo>
                  <a:lnTo>
                    <a:pt x="268" y="116"/>
                  </a:lnTo>
                  <a:lnTo>
                    <a:pt x="266" y="116"/>
                  </a:lnTo>
                  <a:lnTo>
                    <a:pt x="266" y="115"/>
                  </a:lnTo>
                  <a:lnTo>
                    <a:pt x="262" y="116"/>
                  </a:lnTo>
                  <a:lnTo>
                    <a:pt x="255" y="115"/>
                  </a:lnTo>
                  <a:lnTo>
                    <a:pt x="247" y="113"/>
                  </a:lnTo>
                  <a:lnTo>
                    <a:pt x="245" y="113"/>
                  </a:lnTo>
                  <a:lnTo>
                    <a:pt x="243" y="113"/>
                  </a:lnTo>
                  <a:lnTo>
                    <a:pt x="242" y="111"/>
                  </a:lnTo>
                  <a:lnTo>
                    <a:pt x="236" y="109"/>
                  </a:lnTo>
                  <a:lnTo>
                    <a:pt x="234" y="107"/>
                  </a:lnTo>
                  <a:lnTo>
                    <a:pt x="228" y="109"/>
                  </a:lnTo>
                  <a:lnTo>
                    <a:pt x="228" y="113"/>
                  </a:lnTo>
                  <a:lnTo>
                    <a:pt x="230" y="116"/>
                  </a:lnTo>
                  <a:lnTo>
                    <a:pt x="234" y="120"/>
                  </a:lnTo>
                  <a:close/>
                  <a:moveTo>
                    <a:pt x="160" y="78"/>
                  </a:moveTo>
                  <a:lnTo>
                    <a:pt x="160" y="82"/>
                  </a:lnTo>
                  <a:lnTo>
                    <a:pt x="162" y="86"/>
                  </a:lnTo>
                  <a:lnTo>
                    <a:pt x="163" y="92"/>
                  </a:lnTo>
                  <a:lnTo>
                    <a:pt x="167" y="95"/>
                  </a:lnTo>
                  <a:lnTo>
                    <a:pt x="173" y="97"/>
                  </a:lnTo>
                  <a:lnTo>
                    <a:pt x="177" y="97"/>
                  </a:lnTo>
                  <a:lnTo>
                    <a:pt x="181" y="97"/>
                  </a:lnTo>
                  <a:lnTo>
                    <a:pt x="182" y="97"/>
                  </a:lnTo>
                  <a:lnTo>
                    <a:pt x="186" y="97"/>
                  </a:lnTo>
                  <a:lnTo>
                    <a:pt x="188" y="95"/>
                  </a:lnTo>
                  <a:lnTo>
                    <a:pt x="188" y="93"/>
                  </a:lnTo>
                  <a:lnTo>
                    <a:pt x="194" y="90"/>
                  </a:lnTo>
                  <a:lnTo>
                    <a:pt x="196" y="88"/>
                  </a:lnTo>
                  <a:lnTo>
                    <a:pt x="196" y="86"/>
                  </a:lnTo>
                  <a:lnTo>
                    <a:pt x="196" y="80"/>
                  </a:lnTo>
                  <a:lnTo>
                    <a:pt x="196" y="76"/>
                  </a:lnTo>
                  <a:lnTo>
                    <a:pt x="200" y="72"/>
                  </a:lnTo>
                  <a:lnTo>
                    <a:pt x="202" y="70"/>
                  </a:lnTo>
                  <a:lnTo>
                    <a:pt x="200" y="65"/>
                  </a:lnTo>
                  <a:lnTo>
                    <a:pt x="200" y="63"/>
                  </a:lnTo>
                  <a:lnTo>
                    <a:pt x="194" y="57"/>
                  </a:lnTo>
                  <a:lnTo>
                    <a:pt x="192" y="55"/>
                  </a:lnTo>
                  <a:lnTo>
                    <a:pt x="190" y="51"/>
                  </a:lnTo>
                  <a:lnTo>
                    <a:pt x="186" y="49"/>
                  </a:lnTo>
                  <a:lnTo>
                    <a:pt x="182" y="49"/>
                  </a:lnTo>
                  <a:lnTo>
                    <a:pt x="177" y="55"/>
                  </a:lnTo>
                  <a:lnTo>
                    <a:pt x="175" y="57"/>
                  </a:lnTo>
                  <a:lnTo>
                    <a:pt x="173" y="57"/>
                  </a:lnTo>
                  <a:lnTo>
                    <a:pt x="167" y="55"/>
                  </a:lnTo>
                  <a:lnTo>
                    <a:pt x="165" y="55"/>
                  </a:lnTo>
                  <a:lnTo>
                    <a:pt x="162" y="57"/>
                  </a:lnTo>
                  <a:lnTo>
                    <a:pt x="160" y="59"/>
                  </a:lnTo>
                  <a:lnTo>
                    <a:pt x="158" y="63"/>
                  </a:lnTo>
                  <a:lnTo>
                    <a:pt x="156" y="72"/>
                  </a:lnTo>
                  <a:lnTo>
                    <a:pt x="156" y="74"/>
                  </a:lnTo>
                  <a:lnTo>
                    <a:pt x="160" y="78"/>
                  </a:lnTo>
                  <a:close/>
                  <a:moveTo>
                    <a:pt x="110" y="28"/>
                  </a:moveTo>
                  <a:lnTo>
                    <a:pt x="112" y="28"/>
                  </a:lnTo>
                  <a:lnTo>
                    <a:pt x="114" y="28"/>
                  </a:lnTo>
                  <a:lnTo>
                    <a:pt x="114" y="26"/>
                  </a:lnTo>
                  <a:lnTo>
                    <a:pt x="114" y="26"/>
                  </a:lnTo>
                  <a:lnTo>
                    <a:pt x="112" y="26"/>
                  </a:lnTo>
                  <a:lnTo>
                    <a:pt x="110" y="26"/>
                  </a:lnTo>
                  <a:lnTo>
                    <a:pt x="106" y="26"/>
                  </a:lnTo>
                  <a:lnTo>
                    <a:pt x="108" y="28"/>
                  </a:lnTo>
                  <a:lnTo>
                    <a:pt x="110" y="2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8">
              <a:extLst>
                <a:ext uri="{FF2B5EF4-FFF2-40B4-BE49-F238E27FC236}">
                  <a16:creationId xmlns:a16="http://schemas.microsoft.com/office/drawing/2014/main" id="{C0C8D803-C106-4850-822B-8399F61E105E}"/>
                </a:ext>
              </a:extLst>
            </p:cNvPr>
            <p:cNvSpPr>
              <a:spLocks noEditPoints="1"/>
            </p:cNvSpPr>
            <p:nvPr/>
          </p:nvSpPr>
          <p:spPr bwMode="auto">
            <a:xfrm>
              <a:off x="10210968" y="3509924"/>
              <a:ext cx="1670715" cy="2106828"/>
            </a:xfrm>
            <a:custGeom>
              <a:avLst/>
              <a:gdLst>
                <a:gd name="T0" fmla="*/ 189 w 793"/>
                <a:gd name="T1" fmla="*/ 60 h 1000"/>
                <a:gd name="T2" fmla="*/ 252 w 793"/>
                <a:gd name="T3" fmla="*/ 56 h 1000"/>
                <a:gd name="T4" fmla="*/ 216 w 793"/>
                <a:gd name="T5" fmla="*/ 29 h 1000"/>
                <a:gd name="T6" fmla="*/ 160 w 793"/>
                <a:gd name="T7" fmla="*/ 6 h 1000"/>
                <a:gd name="T8" fmla="*/ 183 w 793"/>
                <a:gd name="T9" fmla="*/ 272 h 1000"/>
                <a:gd name="T10" fmla="*/ 179 w 793"/>
                <a:gd name="T11" fmla="*/ 274 h 1000"/>
                <a:gd name="T12" fmla="*/ 187 w 793"/>
                <a:gd name="T13" fmla="*/ 138 h 1000"/>
                <a:gd name="T14" fmla="*/ 322 w 793"/>
                <a:gd name="T15" fmla="*/ 144 h 1000"/>
                <a:gd name="T16" fmla="*/ 145 w 793"/>
                <a:gd name="T17" fmla="*/ 115 h 1000"/>
                <a:gd name="T18" fmla="*/ 168 w 793"/>
                <a:gd name="T19" fmla="*/ 127 h 1000"/>
                <a:gd name="T20" fmla="*/ 214 w 793"/>
                <a:gd name="T21" fmla="*/ 140 h 1000"/>
                <a:gd name="T22" fmla="*/ 246 w 793"/>
                <a:gd name="T23" fmla="*/ 148 h 1000"/>
                <a:gd name="T24" fmla="*/ 286 w 793"/>
                <a:gd name="T25" fmla="*/ 146 h 1000"/>
                <a:gd name="T26" fmla="*/ 280 w 793"/>
                <a:gd name="T27" fmla="*/ 130 h 1000"/>
                <a:gd name="T28" fmla="*/ 250 w 793"/>
                <a:gd name="T29" fmla="*/ 153 h 1000"/>
                <a:gd name="T30" fmla="*/ 793 w 793"/>
                <a:gd name="T31" fmla="*/ 868 h 1000"/>
                <a:gd name="T32" fmla="*/ 778 w 793"/>
                <a:gd name="T33" fmla="*/ 715 h 1000"/>
                <a:gd name="T34" fmla="*/ 789 w 793"/>
                <a:gd name="T35" fmla="*/ 686 h 1000"/>
                <a:gd name="T36" fmla="*/ 793 w 793"/>
                <a:gd name="T37" fmla="*/ 514 h 1000"/>
                <a:gd name="T38" fmla="*/ 766 w 793"/>
                <a:gd name="T39" fmla="*/ 232 h 1000"/>
                <a:gd name="T40" fmla="*/ 722 w 793"/>
                <a:gd name="T41" fmla="*/ 213 h 1000"/>
                <a:gd name="T42" fmla="*/ 684 w 793"/>
                <a:gd name="T43" fmla="*/ 203 h 1000"/>
                <a:gd name="T44" fmla="*/ 486 w 793"/>
                <a:gd name="T45" fmla="*/ 129 h 1000"/>
                <a:gd name="T46" fmla="*/ 381 w 793"/>
                <a:gd name="T47" fmla="*/ 119 h 1000"/>
                <a:gd name="T48" fmla="*/ 347 w 793"/>
                <a:gd name="T49" fmla="*/ 175 h 1000"/>
                <a:gd name="T50" fmla="*/ 282 w 793"/>
                <a:gd name="T51" fmla="*/ 190 h 1000"/>
                <a:gd name="T52" fmla="*/ 248 w 793"/>
                <a:gd name="T53" fmla="*/ 199 h 1000"/>
                <a:gd name="T54" fmla="*/ 210 w 793"/>
                <a:gd name="T55" fmla="*/ 249 h 1000"/>
                <a:gd name="T56" fmla="*/ 179 w 793"/>
                <a:gd name="T57" fmla="*/ 286 h 1000"/>
                <a:gd name="T58" fmla="*/ 134 w 793"/>
                <a:gd name="T59" fmla="*/ 324 h 1000"/>
                <a:gd name="T60" fmla="*/ 77 w 793"/>
                <a:gd name="T61" fmla="*/ 307 h 1000"/>
                <a:gd name="T62" fmla="*/ 65 w 793"/>
                <a:gd name="T63" fmla="*/ 276 h 1000"/>
                <a:gd name="T64" fmla="*/ 77 w 793"/>
                <a:gd name="T65" fmla="*/ 427 h 1000"/>
                <a:gd name="T66" fmla="*/ 176 w 793"/>
                <a:gd name="T67" fmla="*/ 454 h 1000"/>
                <a:gd name="T68" fmla="*/ 256 w 793"/>
                <a:gd name="T69" fmla="*/ 479 h 1000"/>
                <a:gd name="T70" fmla="*/ 322 w 793"/>
                <a:gd name="T71" fmla="*/ 498 h 1000"/>
                <a:gd name="T72" fmla="*/ 353 w 793"/>
                <a:gd name="T73" fmla="*/ 512 h 1000"/>
                <a:gd name="T74" fmla="*/ 381 w 793"/>
                <a:gd name="T75" fmla="*/ 527 h 1000"/>
                <a:gd name="T76" fmla="*/ 406 w 793"/>
                <a:gd name="T77" fmla="*/ 538 h 1000"/>
                <a:gd name="T78" fmla="*/ 446 w 793"/>
                <a:gd name="T79" fmla="*/ 571 h 1000"/>
                <a:gd name="T80" fmla="*/ 450 w 793"/>
                <a:gd name="T81" fmla="*/ 582 h 1000"/>
                <a:gd name="T82" fmla="*/ 473 w 793"/>
                <a:gd name="T83" fmla="*/ 600 h 1000"/>
                <a:gd name="T84" fmla="*/ 490 w 793"/>
                <a:gd name="T85" fmla="*/ 651 h 1000"/>
                <a:gd name="T86" fmla="*/ 534 w 793"/>
                <a:gd name="T87" fmla="*/ 720 h 1000"/>
                <a:gd name="T88" fmla="*/ 564 w 793"/>
                <a:gd name="T89" fmla="*/ 740 h 1000"/>
                <a:gd name="T90" fmla="*/ 532 w 793"/>
                <a:gd name="T91" fmla="*/ 761 h 1000"/>
                <a:gd name="T92" fmla="*/ 583 w 793"/>
                <a:gd name="T93" fmla="*/ 772 h 1000"/>
                <a:gd name="T94" fmla="*/ 545 w 793"/>
                <a:gd name="T95" fmla="*/ 789 h 1000"/>
                <a:gd name="T96" fmla="*/ 553 w 793"/>
                <a:gd name="T97" fmla="*/ 856 h 1000"/>
                <a:gd name="T98" fmla="*/ 557 w 793"/>
                <a:gd name="T99" fmla="*/ 900 h 1000"/>
                <a:gd name="T100" fmla="*/ 591 w 793"/>
                <a:gd name="T101" fmla="*/ 866 h 1000"/>
                <a:gd name="T102" fmla="*/ 652 w 793"/>
                <a:gd name="T103" fmla="*/ 881 h 1000"/>
                <a:gd name="T104" fmla="*/ 684 w 793"/>
                <a:gd name="T105" fmla="*/ 877 h 1000"/>
                <a:gd name="T106" fmla="*/ 787 w 793"/>
                <a:gd name="T107" fmla="*/ 996 h 1000"/>
                <a:gd name="T108" fmla="*/ 547 w 793"/>
                <a:gd name="T109" fmla="*/ 870 h 1000"/>
                <a:gd name="T110" fmla="*/ 538 w 793"/>
                <a:gd name="T111" fmla="*/ 795 h 1000"/>
                <a:gd name="T112" fmla="*/ 414 w 793"/>
                <a:gd name="T113" fmla="*/ 879 h 1000"/>
                <a:gd name="T114" fmla="*/ 517 w 793"/>
                <a:gd name="T115" fmla="*/ 897 h 1000"/>
                <a:gd name="T116" fmla="*/ 521 w 793"/>
                <a:gd name="T117" fmla="*/ 912 h 1000"/>
                <a:gd name="T118" fmla="*/ 532 w 793"/>
                <a:gd name="T119" fmla="*/ 722 h 1000"/>
                <a:gd name="T120" fmla="*/ 90 w 793"/>
                <a:gd name="T121" fmla="*/ 48 h 1000"/>
                <a:gd name="T122" fmla="*/ 71 w 793"/>
                <a:gd name="T123" fmla="*/ 42 h 1000"/>
                <a:gd name="T124" fmla="*/ 103 w 793"/>
                <a:gd name="T125" fmla="*/ 106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3" h="1000">
                  <a:moveTo>
                    <a:pt x="141" y="17"/>
                  </a:moveTo>
                  <a:lnTo>
                    <a:pt x="145" y="19"/>
                  </a:lnTo>
                  <a:lnTo>
                    <a:pt x="149" y="21"/>
                  </a:lnTo>
                  <a:lnTo>
                    <a:pt x="147" y="19"/>
                  </a:lnTo>
                  <a:lnTo>
                    <a:pt x="147" y="17"/>
                  </a:lnTo>
                  <a:lnTo>
                    <a:pt x="149" y="16"/>
                  </a:lnTo>
                  <a:lnTo>
                    <a:pt x="166" y="31"/>
                  </a:lnTo>
                  <a:lnTo>
                    <a:pt x="168" y="31"/>
                  </a:lnTo>
                  <a:lnTo>
                    <a:pt x="172" y="29"/>
                  </a:lnTo>
                  <a:lnTo>
                    <a:pt x="174" y="27"/>
                  </a:lnTo>
                  <a:lnTo>
                    <a:pt x="176" y="23"/>
                  </a:lnTo>
                  <a:lnTo>
                    <a:pt x="178" y="23"/>
                  </a:lnTo>
                  <a:lnTo>
                    <a:pt x="181" y="25"/>
                  </a:lnTo>
                  <a:lnTo>
                    <a:pt x="183" y="29"/>
                  </a:lnTo>
                  <a:lnTo>
                    <a:pt x="185" y="40"/>
                  </a:lnTo>
                  <a:lnTo>
                    <a:pt x="187" y="44"/>
                  </a:lnTo>
                  <a:lnTo>
                    <a:pt x="187" y="46"/>
                  </a:lnTo>
                  <a:lnTo>
                    <a:pt x="187" y="46"/>
                  </a:lnTo>
                  <a:lnTo>
                    <a:pt x="189" y="50"/>
                  </a:lnTo>
                  <a:lnTo>
                    <a:pt x="189" y="50"/>
                  </a:lnTo>
                  <a:lnTo>
                    <a:pt x="189" y="58"/>
                  </a:lnTo>
                  <a:lnTo>
                    <a:pt x="189" y="60"/>
                  </a:lnTo>
                  <a:lnTo>
                    <a:pt x="191" y="62"/>
                  </a:lnTo>
                  <a:lnTo>
                    <a:pt x="193" y="63"/>
                  </a:lnTo>
                  <a:lnTo>
                    <a:pt x="195" y="65"/>
                  </a:lnTo>
                  <a:lnTo>
                    <a:pt x="199" y="67"/>
                  </a:lnTo>
                  <a:lnTo>
                    <a:pt x="200" y="67"/>
                  </a:lnTo>
                  <a:lnTo>
                    <a:pt x="204" y="65"/>
                  </a:lnTo>
                  <a:lnTo>
                    <a:pt x="208" y="63"/>
                  </a:lnTo>
                  <a:lnTo>
                    <a:pt x="214" y="65"/>
                  </a:lnTo>
                  <a:lnTo>
                    <a:pt x="219" y="69"/>
                  </a:lnTo>
                  <a:lnTo>
                    <a:pt x="225" y="71"/>
                  </a:lnTo>
                  <a:lnTo>
                    <a:pt x="227" y="71"/>
                  </a:lnTo>
                  <a:lnTo>
                    <a:pt x="231" y="69"/>
                  </a:lnTo>
                  <a:lnTo>
                    <a:pt x="233" y="69"/>
                  </a:lnTo>
                  <a:lnTo>
                    <a:pt x="235" y="67"/>
                  </a:lnTo>
                  <a:lnTo>
                    <a:pt x="237" y="67"/>
                  </a:lnTo>
                  <a:lnTo>
                    <a:pt x="242" y="65"/>
                  </a:lnTo>
                  <a:lnTo>
                    <a:pt x="248" y="62"/>
                  </a:lnTo>
                  <a:lnTo>
                    <a:pt x="250" y="62"/>
                  </a:lnTo>
                  <a:lnTo>
                    <a:pt x="252" y="60"/>
                  </a:lnTo>
                  <a:lnTo>
                    <a:pt x="254" y="60"/>
                  </a:lnTo>
                  <a:lnTo>
                    <a:pt x="254" y="58"/>
                  </a:lnTo>
                  <a:lnTo>
                    <a:pt x="252" y="56"/>
                  </a:lnTo>
                  <a:lnTo>
                    <a:pt x="246" y="54"/>
                  </a:lnTo>
                  <a:lnTo>
                    <a:pt x="244" y="54"/>
                  </a:lnTo>
                  <a:lnTo>
                    <a:pt x="244" y="50"/>
                  </a:lnTo>
                  <a:lnTo>
                    <a:pt x="240" y="50"/>
                  </a:lnTo>
                  <a:lnTo>
                    <a:pt x="237" y="50"/>
                  </a:lnTo>
                  <a:lnTo>
                    <a:pt x="235" y="50"/>
                  </a:lnTo>
                  <a:lnTo>
                    <a:pt x="235" y="52"/>
                  </a:lnTo>
                  <a:lnTo>
                    <a:pt x="233" y="52"/>
                  </a:lnTo>
                  <a:lnTo>
                    <a:pt x="231" y="52"/>
                  </a:lnTo>
                  <a:lnTo>
                    <a:pt x="231" y="50"/>
                  </a:lnTo>
                  <a:lnTo>
                    <a:pt x="229" y="48"/>
                  </a:lnTo>
                  <a:lnTo>
                    <a:pt x="227" y="44"/>
                  </a:lnTo>
                  <a:lnTo>
                    <a:pt x="225" y="44"/>
                  </a:lnTo>
                  <a:lnTo>
                    <a:pt x="223" y="42"/>
                  </a:lnTo>
                  <a:lnTo>
                    <a:pt x="221" y="40"/>
                  </a:lnTo>
                  <a:lnTo>
                    <a:pt x="221" y="39"/>
                  </a:lnTo>
                  <a:lnTo>
                    <a:pt x="221" y="37"/>
                  </a:lnTo>
                  <a:lnTo>
                    <a:pt x="221" y="37"/>
                  </a:lnTo>
                  <a:lnTo>
                    <a:pt x="219" y="35"/>
                  </a:lnTo>
                  <a:lnTo>
                    <a:pt x="219" y="35"/>
                  </a:lnTo>
                  <a:lnTo>
                    <a:pt x="218" y="33"/>
                  </a:lnTo>
                  <a:lnTo>
                    <a:pt x="216" y="29"/>
                  </a:lnTo>
                  <a:lnTo>
                    <a:pt x="214" y="27"/>
                  </a:lnTo>
                  <a:lnTo>
                    <a:pt x="204" y="21"/>
                  </a:lnTo>
                  <a:lnTo>
                    <a:pt x="197" y="12"/>
                  </a:lnTo>
                  <a:lnTo>
                    <a:pt x="193" y="10"/>
                  </a:lnTo>
                  <a:lnTo>
                    <a:pt x="191" y="10"/>
                  </a:lnTo>
                  <a:lnTo>
                    <a:pt x="189" y="10"/>
                  </a:lnTo>
                  <a:lnTo>
                    <a:pt x="187" y="12"/>
                  </a:lnTo>
                  <a:lnTo>
                    <a:pt x="185" y="14"/>
                  </a:lnTo>
                  <a:lnTo>
                    <a:pt x="183" y="14"/>
                  </a:lnTo>
                  <a:lnTo>
                    <a:pt x="183" y="16"/>
                  </a:lnTo>
                  <a:lnTo>
                    <a:pt x="179" y="14"/>
                  </a:lnTo>
                  <a:lnTo>
                    <a:pt x="176" y="12"/>
                  </a:lnTo>
                  <a:lnTo>
                    <a:pt x="176" y="12"/>
                  </a:lnTo>
                  <a:lnTo>
                    <a:pt x="174" y="12"/>
                  </a:lnTo>
                  <a:lnTo>
                    <a:pt x="174" y="14"/>
                  </a:lnTo>
                  <a:lnTo>
                    <a:pt x="172" y="12"/>
                  </a:lnTo>
                  <a:lnTo>
                    <a:pt x="172" y="10"/>
                  </a:lnTo>
                  <a:lnTo>
                    <a:pt x="172" y="8"/>
                  </a:lnTo>
                  <a:lnTo>
                    <a:pt x="170" y="8"/>
                  </a:lnTo>
                  <a:lnTo>
                    <a:pt x="170" y="8"/>
                  </a:lnTo>
                  <a:lnTo>
                    <a:pt x="162" y="10"/>
                  </a:lnTo>
                  <a:lnTo>
                    <a:pt x="160" y="6"/>
                  </a:lnTo>
                  <a:lnTo>
                    <a:pt x="160" y="6"/>
                  </a:lnTo>
                  <a:lnTo>
                    <a:pt x="157" y="6"/>
                  </a:lnTo>
                  <a:lnTo>
                    <a:pt x="157" y="6"/>
                  </a:lnTo>
                  <a:lnTo>
                    <a:pt x="149" y="6"/>
                  </a:lnTo>
                  <a:lnTo>
                    <a:pt x="147" y="6"/>
                  </a:lnTo>
                  <a:lnTo>
                    <a:pt x="145" y="4"/>
                  </a:lnTo>
                  <a:lnTo>
                    <a:pt x="145" y="4"/>
                  </a:lnTo>
                  <a:lnTo>
                    <a:pt x="143" y="4"/>
                  </a:lnTo>
                  <a:lnTo>
                    <a:pt x="143" y="4"/>
                  </a:lnTo>
                  <a:lnTo>
                    <a:pt x="141" y="4"/>
                  </a:lnTo>
                  <a:lnTo>
                    <a:pt x="141" y="4"/>
                  </a:lnTo>
                  <a:lnTo>
                    <a:pt x="139" y="4"/>
                  </a:lnTo>
                  <a:lnTo>
                    <a:pt x="138" y="2"/>
                  </a:lnTo>
                  <a:lnTo>
                    <a:pt x="138" y="0"/>
                  </a:lnTo>
                  <a:lnTo>
                    <a:pt x="136" y="2"/>
                  </a:lnTo>
                  <a:lnTo>
                    <a:pt x="134" y="4"/>
                  </a:lnTo>
                  <a:lnTo>
                    <a:pt x="138" y="12"/>
                  </a:lnTo>
                  <a:lnTo>
                    <a:pt x="141" y="17"/>
                  </a:lnTo>
                  <a:close/>
                  <a:moveTo>
                    <a:pt x="181" y="274"/>
                  </a:moveTo>
                  <a:lnTo>
                    <a:pt x="183" y="272"/>
                  </a:lnTo>
                  <a:lnTo>
                    <a:pt x="183" y="272"/>
                  </a:lnTo>
                  <a:lnTo>
                    <a:pt x="183" y="272"/>
                  </a:lnTo>
                  <a:lnTo>
                    <a:pt x="183" y="272"/>
                  </a:lnTo>
                  <a:lnTo>
                    <a:pt x="185" y="272"/>
                  </a:lnTo>
                  <a:lnTo>
                    <a:pt x="185" y="272"/>
                  </a:lnTo>
                  <a:lnTo>
                    <a:pt x="185" y="272"/>
                  </a:lnTo>
                  <a:lnTo>
                    <a:pt x="183" y="272"/>
                  </a:lnTo>
                  <a:lnTo>
                    <a:pt x="181" y="272"/>
                  </a:lnTo>
                  <a:lnTo>
                    <a:pt x="181" y="272"/>
                  </a:lnTo>
                  <a:lnTo>
                    <a:pt x="179" y="272"/>
                  </a:lnTo>
                  <a:lnTo>
                    <a:pt x="178" y="272"/>
                  </a:lnTo>
                  <a:lnTo>
                    <a:pt x="178" y="272"/>
                  </a:lnTo>
                  <a:lnTo>
                    <a:pt x="176" y="272"/>
                  </a:lnTo>
                  <a:lnTo>
                    <a:pt x="176" y="274"/>
                  </a:lnTo>
                  <a:lnTo>
                    <a:pt x="174" y="274"/>
                  </a:lnTo>
                  <a:lnTo>
                    <a:pt x="174" y="276"/>
                  </a:lnTo>
                  <a:lnTo>
                    <a:pt x="176" y="276"/>
                  </a:lnTo>
                  <a:lnTo>
                    <a:pt x="178" y="276"/>
                  </a:lnTo>
                  <a:lnTo>
                    <a:pt x="178" y="276"/>
                  </a:lnTo>
                  <a:lnTo>
                    <a:pt x="179" y="276"/>
                  </a:lnTo>
                  <a:lnTo>
                    <a:pt x="179" y="274"/>
                  </a:lnTo>
                  <a:lnTo>
                    <a:pt x="179" y="274"/>
                  </a:lnTo>
                  <a:lnTo>
                    <a:pt x="179" y="274"/>
                  </a:lnTo>
                  <a:lnTo>
                    <a:pt x="179" y="274"/>
                  </a:lnTo>
                  <a:lnTo>
                    <a:pt x="181" y="274"/>
                  </a:lnTo>
                  <a:close/>
                  <a:moveTo>
                    <a:pt x="231" y="77"/>
                  </a:moveTo>
                  <a:lnTo>
                    <a:pt x="233" y="77"/>
                  </a:lnTo>
                  <a:lnTo>
                    <a:pt x="233" y="75"/>
                  </a:lnTo>
                  <a:lnTo>
                    <a:pt x="235" y="75"/>
                  </a:lnTo>
                  <a:lnTo>
                    <a:pt x="235" y="75"/>
                  </a:lnTo>
                  <a:lnTo>
                    <a:pt x="235" y="75"/>
                  </a:lnTo>
                  <a:lnTo>
                    <a:pt x="235" y="73"/>
                  </a:lnTo>
                  <a:lnTo>
                    <a:pt x="235" y="73"/>
                  </a:lnTo>
                  <a:lnTo>
                    <a:pt x="235" y="73"/>
                  </a:lnTo>
                  <a:lnTo>
                    <a:pt x="233" y="73"/>
                  </a:lnTo>
                  <a:lnTo>
                    <a:pt x="231" y="75"/>
                  </a:lnTo>
                  <a:lnTo>
                    <a:pt x="231" y="75"/>
                  </a:lnTo>
                  <a:lnTo>
                    <a:pt x="231" y="77"/>
                  </a:lnTo>
                  <a:lnTo>
                    <a:pt x="231" y="77"/>
                  </a:lnTo>
                  <a:close/>
                  <a:moveTo>
                    <a:pt x="187" y="140"/>
                  </a:moveTo>
                  <a:lnTo>
                    <a:pt x="187" y="140"/>
                  </a:lnTo>
                  <a:lnTo>
                    <a:pt x="187" y="140"/>
                  </a:lnTo>
                  <a:lnTo>
                    <a:pt x="187" y="138"/>
                  </a:lnTo>
                  <a:lnTo>
                    <a:pt x="187" y="138"/>
                  </a:lnTo>
                  <a:lnTo>
                    <a:pt x="187" y="138"/>
                  </a:lnTo>
                  <a:lnTo>
                    <a:pt x="187" y="138"/>
                  </a:lnTo>
                  <a:lnTo>
                    <a:pt x="187" y="138"/>
                  </a:lnTo>
                  <a:lnTo>
                    <a:pt x="187" y="136"/>
                  </a:lnTo>
                  <a:lnTo>
                    <a:pt x="185" y="138"/>
                  </a:lnTo>
                  <a:lnTo>
                    <a:pt x="185" y="138"/>
                  </a:lnTo>
                  <a:lnTo>
                    <a:pt x="185" y="138"/>
                  </a:lnTo>
                  <a:lnTo>
                    <a:pt x="185" y="140"/>
                  </a:lnTo>
                  <a:lnTo>
                    <a:pt x="185" y="140"/>
                  </a:lnTo>
                  <a:lnTo>
                    <a:pt x="187" y="140"/>
                  </a:lnTo>
                  <a:close/>
                  <a:moveTo>
                    <a:pt x="322" y="144"/>
                  </a:moveTo>
                  <a:lnTo>
                    <a:pt x="326" y="144"/>
                  </a:lnTo>
                  <a:lnTo>
                    <a:pt x="328" y="144"/>
                  </a:lnTo>
                  <a:lnTo>
                    <a:pt x="334" y="146"/>
                  </a:lnTo>
                  <a:lnTo>
                    <a:pt x="334" y="146"/>
                  </a:lnTo>
                  <a:lnTo>
                    <a:pt x="332" y="146"/>
                  </a:lnTo>
                  <a:lnTo>
                    <a:pt x="332" y="144"/>
                  </a:lnTo>
                  <a:lnTo>
                    <a:pt x="332" y="144"/>
                  </a:lnTo>
                  <a:lnTo>
                    <a:pt x="330" y="142"/>
                  </a:lnTo>
                  <a:lnTo>
                    <a:pt x="328" y="142"/>
                  </a:lnTo>
                  <a:lnTo>
                    <a:pt x="326" y="142"/>
                  </a:lnTo>
                  <a:lnTo>
                    <a:pt x="322" y="142"/>
                  </a:lnTo>
                  <a:lnTo>
                    <a:pt x="322" y="142"/>
                  </a:lnTo>
                  <a:lnTo>
                    <a:pt x="322" y="144"/>
                  </a:lnTo>
                  <a:lnTo>
                    <a:pt x="322" y="144"/>
                  </a:lnTo>
                  <a:close/>
                  <a:moveTo>
                    <a:pt x="248" y="129"/>
                  </a:moveTo>
                  <a:lnTo>
                    <a:pt x="246" y="127"/>
                  </a:lnTo>
                  <a:lnTo>
                    <a:pt x="244" y="125"/>
                  </a:lnTo>
                  <a:lnTo>
                    <a:pt x="242" y="125"/>
                  </a:lnTo>
                  <a:lnTo>
                    <a:pt x="240" y="125"/>
                  </a:lnTo>
                  <a:lnTo>
                    <a:pt x="239" y="125"/>
                  </a:lnTo>
                  <a:lnTo>
                    <a:pt x="237" y="125"/>
                  </a:lnTo>
                  <a:lnTo>
                    <a:pt x="237" y="123"/>
                  </a:lnTo>
                  <a:lnTo>
                    <a:pt x="237" y="123"/>
                  </a:lnTo>
                  <a:lnTo>
                    <a:pt x="231" y="121"/>
                  </a:lnTo>
                  <a:lnTo>
                    <a:pt x="219" y="121"/>
                  </a:lnTo>
                  <a:lnTo>
                    <a:pt x="216" y="119"/>
                  </a:lnTo>
                  <a:lnTo>
                    <a:pt x="212" y="121"/>
                  </a:lnTo>
                  <a:lnTo>
                    <a:pt x="204" y="119"/>
                  </a:lnTo>
                  <a:lnTo>
                    <a:pt x="197" y="121"/>
                  </a:lnTo>
                  <a:lnTo>
                    <a:pt x="191" y="121"/>
                  </a:lnTo>
                  <a:lnTo>
                    <a:pt x="183" y="119"/>
                  </a:lnTo>
                  <a:lnTo>
                    <a:pt x="160" y="117"/>
                  </a:lnTo>
                  <a:lnTo>
                    <a:pt x="147" y="113"/>
                  </a:lnTo>
                  <a:lnTo>
                    <a:pt x="145" y="113"/>
                  </a:lnTo>
                  <a:lnTo>
                    <a:pt x="145" y="115"/>
                  </a:lnTo>
                  <a:lnTo>
                    <a:pt x="143" y="115"/>
                  </a:lnTo>
                  <a:lnTo>
                    <a:pt x="141" y="115"/>
                  </a:lnTo>
                  <a:lnTo>
                    <a:pt x="141" y="117"/>
                  </a:lnTo>
                  <a:lnTo>
                    <a:pt x="141" y="117"/>
                  </a:lnTo>
                  <a:lnTo>
                    <a:pt x="143" y="117"/>
                  </a:lnTo>
                  <a:lnTo>
                    <a:pt x="143" y="117"/>
                  </a:lnTo>
                  <a:lnTo>
                    <a:pt x="143" y="119"/>
                  </a:lnTo>
                  <a:lnTo>
                    <a:pt x="143" y="119"/>
                  </a:lnTo>
                  <a:lnTo>
                    <a:pt x="143" y="119"/>
                  </a:lnTo>
                  <a:lnTo>
                    <a:pt x="145" y="119"/>
                  </a:lnTo>
                  <a:lnTo>
                    <a:pt x="147" y="119"/>
                  </a:lnTo>
                  <a:lnTo>
                    <a:pt x="147" y="121"/>
                  </a:lnTo>
                  <a:lnTo>
                    <a:pt x="147" y="123"/>
                  </a:lnTo>
                  <a:lnTo>
                    <a:pt x="149" y="123"/>
                  </a:lnTo>
                  <a:lnTo>
                    <a:pt x="149" y="125"/>
                  </a:lnTo>
                  <a:lnTo>
                    <a:pt x="153" y="125"/>
                  </a:lnTo>
                  <a:lnTo>
                    <a:pt x="157" y="125"/>
                  </a:lnTo>
                  <a:lnTo>
                    <a:pt x="158" y="125"/>
                  </a:lnTo>
                  <a:lnTo>
                    <a:pt x="162" y="127"/>
                  </a:lnTo>
                  <a:lnTo>
                    <a:pt x="164" y="127"/>
                  </a:lnTo>
                  <a:lnTo>
                    <a:pt x="166" y="127"/>
                  </a:lnTo>
                  <a:lnTo>
                    <a:pt x="168" y="127"/>
                  </a:lnTo>
                  <a:lnTo>
                    <a:pt x="168" y="125"/>
                  </a:lnTo>
                  <a:lnTo>
                    <a:pt x="170" y="127"/>
                  </a:lnTo>
                  <a:lnTo>
                    <a:pt x="172" y="127"/>
                  </a:lnTo>
                  <a:lnTo>
                    <a:pt x="172" y="129"/>
                  </a:lnTo>
                  <a:lnTo>
                    <a:pt x="174" y="127"/>
                  </a:lnTo>
                  <a:lnTo>
                    <a:pt x="176" y="127"/>
                  </a:lnTo>
                  <a:lnTo>
                    <a:pt x="178" y="127"/>
                  </a:lnTo>
                  <a:lnTo>
                    <a:pt x="178" y="129"/>
                  </a:lnTo>
                  <a:lnTo>
                    <a:pt x="179" y="129"/>
                  </a:lnTo>
                  <a:lnTo>
                    <a:pt x="183" y="130"/>
                  </a:lnTo>
                  <a:lnTo>
                    <a:pt x="187" y="132"/>
                  </a:lnTo>
                  <a:lnTo>
                    <a:pt x="189" y="132"/>
                  </a:lnTo>
                  <a:lnTo>
                    <a:pt x="195" y="132"/>
                  </a:lnTo>
                  <a:lnTo>
                    <a:pt x="197" y="134"/>
                  </a:lnTo>
                  <a:lnTo>
                    <a:pt x="197" y="134"/>
                  </a:lnTo>
                  <a:lnTo>
                    <a:pt x="199" y="134"/>
                  </a:lnTo>
                  <a:lnTo>
                    <a:pt x="204" y="138"/>
                  </a:lnTo>
                  <a:lnTo>
                    <a:pt x="206" y="140"/>
                  </a:lnTo>
                  <a:lnTo>
                    <a:pt x="208" y="140"/>
                  </a:lnTo>
                  <a:lnTo>
                    <a:pt x="210" y="140"/>
                  </a:lnTo>
                  <a:lnTo>
                    <a:pt x="214" y="140"/>
                  </a:lnTo>
                  <a:lnTo>
                    <a:pt x="214" y="140"/>
                  </a:lnTo>
                  <a:lnTo>
                    <a:pt x="216" y="142"/>
                  </a:lnTo>
                  <a:lnTo>
                    <a:pt x="216" y="144"/>
                  </a:lnTo>
                  <a:lnTo>
                    <a:pt x="218" y="144"/>
                  </a:lnTo>
                  <a:lnTo>
                    <a:pt x="219" y="144"/>
                  </a:lnTo>
                  <a:lnTo>
                    <a:pt x="221" y="144"/>
                  </a:lnTo>
                  <a:lnTo>
                    <a:pt x="231" y="146"/>
                  </a:lnTo>
                  <a:lnTo>
                    <a:pt x="235" y="148"/>
                  </a:lnTo>
                  <a:lnTo>
                    <a:pt x="237" y="150"/>
                  </a:lnTo>
                  <a:lnTo>
                    <a:pt x="237" y="150"/>
                  </a:lnTo>
                  <a:lnTo>
                    <a:pt x="239" y="150"/>
                  </a:lnTo>
                  <a:lnTo>
                    <a:pt x="239" y="150"/>
                  </a:lnTo>
                  <a:lnTo>
                    <a:pt x="240" y="152"/>
                  </a:lnTo>
                  <a:lnTo>
                    <a:pt x="240" y="152"/>
                  </a:lnTo>
                  <a:lnTo>
                    <a:pt x="240" y="150"/>
                  </a:lnTo>
                  <a:lnTo>
                    <a:pt x="242" y="148"/>
                  </a:lnTo>
                  <a:lnTo>
                    <a:pt x="242" y="148"/>
                  </a:lnTo>
                  <a:lnTo>
                    <a:pt x="244" y="148"/>
                  </a:lnTo>
                  <a:lnTo>
                    <a:pt x="244" y="148"/>
                  </a:lnTo>
                  <a:lnTo>
                    <a:pt x="244" y="148"/>
                  </a:lnTo>
                  <a:lnTo>
                    <a:pt x="246" y="148"/>
                  </a:lnTo>
                  <a:lnTo>
                    <a:pt x="246" y="148"/>
                  </a:lnTo>
                  <a:lnTo>
                    <a:pt x="246" y="148"/>
                  </a:lnTo>
                  <a:lnTo>
                    <a:pt x="248" y="146"/>
                  </a:lnTo>
                  <a:lnTo>
                    <a:pt x="248" y="146"/>
                  </a:lnTo>
                  <a:lnTo>
                    <a:pt x="250" y="146"/>
                  </a:lnTo>
                  <a:lnTo>
                    <a:pt x="256" y="148"/>
                  </a:lnTo>
                  <a:lnTo>
                    <a:pt x="258" y="148"/>
                  </a:lnTo>
                  <a:lnTo>
                    <a:pt x="261" y="150"/>
                  </a:lnTo>
                  <a:lnTo>
                    <a:pt x="261" y="150"/>
                  </a:lnTo>
                  <a:lnTo>
                    <a:pt x="263" y="150"/>
                  </a:lnTo>
                  <a:lnTo>
                    <a:pt x="265" y="150"/>
                  </a:lnTo>
                  <a:lnTo>
                    <a:pt x="267" y="150"/>
                  </a:lnTo>
                  <a:lnTo>
                    <a:pt x="269" y="150"/>
                  </a:lnTo>
                  <a:lnTo>
                    <a:pt x="271" y="150"/>
                  </a:lnTo>
                  <a:lnTo>
                    <a:pt x="271" y="150"/>
                  </a:lnTo>
                  <a:lnTo>
                    <a:pt x="273" y="150"/>
                  </a:lnTo>
                  <a:lnTo>
                    <a:pt x="273" y="150"/>
                  </a:lnTo>
                  <a:lnTo>
                    <a:pt x="273" y="148"/>
                  </a:lnTo>
                  <a:lnTo>
                    <a:pt x="271" y="148"/>
                  </a:lnTo>
                  <a:lnTo>
                    <a:pt x="271" y="146"/>
                  </a:lnTo>
                  <a:lnTo>
                    <a:pt x="273" y="146"/>
                  </a:lnTo>
                  <a:lnTo>
                    <a:pt x="284" y="148"/>
                  </a:lnTo>
                  <a:lnTo>
                    <a:pt x="286" y="148"/>
                  </a:lnTo>
                  <a:lnTo>
                    <a:pt x="286" y="146"/>
                  </a:lnTo>
                  <a:lnTo>
                    <a:pt x="288" y="146"/>
                  </a:lnTo>
                  <a:lnTo>
                    <a:pt x="288" y="146"/>
                  </a:lnTo>
                  <a:lnTo>
                    <a:pt x="292" y="144"/>
                  </a:lnTo>
                  <a:lnTo>
                    <a:pt x="292" y="144"/>
                  </a:lnTo>
                  <a:lnTo>
                    <a:pt x="294" y="144"/>
                  </a:lnTo>
                  <a:lnTo>
                    <a:pt x="294" y="142"/>
                  </a:lnTo>
                  <a:lnTo>
                    <a:pt x="294" y="142"/>
                  </a:lnTo>
                  <a:lnTo>
                    <a:pt x="298" y="142"/>
                  </a:lnTo>
                  <a:lnTo>
                    <a:pt x="301" y="140"/>
                  </a:lnTo>
                  <a:lnTo>
                    <a:pt x="311" y="140"/>
                  </a:lnTo>
                  <a:lnTo>
                    <a:pt x="313" y="140"/>
                  </a:lnTo>
                  <a:lnTo>
                    <a:pt x="313" y="138"/>
                  </a:lnTo>
                  <a:lnTo>
                    <a:pt x="315" y="138"/>
                  </a:lnTo>
                  <a:lnTo>
                    <a:pt x="315" y="138"/>
                  </a:lnTo>
                  <a:lnTo>
                    <a:pt x="309" y="134"/>
                  </a:lnTo>
                  <a:lnTo>
                    <a:pt x="307" y="134"/>
                  </a:lnTo>
                  <a:lnTo>
                    <a:pt x="305" y="132"/>
                  </a:lnTo>
                  <a:lnTo>
                    <a:pt x="299" y="132"/>
                  </a:lnTo>
                  <a:lnTo>
                    <a:pt x="298" y="132"/>
                  </a:lnTo>
                  <a:lnTo>
                    <a:pt x="294" y="130"/>
                  </a:lnTo>
                  <a:lnTo>
                    <a:pt x="292" y="130"/>
                  </a:lnTo>
                  <a:lnTo>
                    <a:pt x="280" y="130"/>
                  </a:lnTo>
                  <a:lnTo>
                    <a:pt x="261" y="129"/>
                  </a:lnTo>
                  <a:lnTo>
                    <a:pt x="254" y="130"/>
                  </a:lnTo>
                  <a:lnTo>
                    <a:pt x="252" y="129"/>
                  </a:lnTo>
                  <a:lnTo>
                    <a:pt x="248" y="129"/>
                  </a:lnTo>
                  <a:close/>
                  <a:moveTo>
                    <a:pt x="277" y="73"/>
                  </a:moveTo>
                  <a:lnTo>
                    <a:pt x="279" y="75"/>
                  </a:lnTo>
                  <a:lnTo>
                    <a:pt x="279" y="75"/>
                  </a:lnTo>
                  <a:lnTo>
                    <a:pt x="280" y="73"/>
                  </a:lnTo>
                  <a:lnTo>
                    <a:pt x="279" y="71"/>
                  </a:lnTo>
                  <a:lnTo>
                    <a:pt x="279" y="71"/>
                  </a:lnTo>
                  <a:lnTo>
                    <a:pt x="280" y="71"/>
                  </a:lnTo>
                  <a:lnTo>
                    <a:pt x="279" y="69"/>
                  </a:lnTo>
                  <a:lnTo>
                    <a:pt x="279" y="67"/>
                  </a:lnTo>
                  <a:lnTo>
                    <a:pt x="277" y="67"/>
                  </a:lnTo>
                  <a:lnTo>
                    <a:pt x="277" y="67"/>
                  </a:lnTo>
                  <a:lnTo>
                    <a:pt x="275" y="69"/>
                  </a:lnTo>
                  <a:lnTo>
                    <a:pt x="277" y="69"/>
                  </a:lnTo>
                  <a:lnTo>
                    <a:pt x="277" y="73"/>
                  </a:lnTo>
                  <a:close/>
                  <a:moveTo>
                    <a:pt x="252" y="155"/>
                  </a:moveTo>
                  <a:lnTo>
                    <a:pt x="252" y="153"/>
                  </a:lnTo>
                  <a:lnTo>
                    <a:pt x="250" y="153"/>
                  </a:lnTo>
                  <a:lnTo>
                    <a:pt x="250" y="153"/>
                  </a:lnTo>
                  <a:lnTo>
                    <a:pt x="250" y="153"/>
                  </a:lnTo>
                  <a:lnTo>
                    <a:pt x="250" y="152"/>
                  </a:lnTo>
                  <a:lnTo>
                    <a:pt x="250" y="152"/>
                  </a:lnTo>
                  <a:lnTo>
                    <a:pt x="248" y="152"/>
                  </a:lnTo>
                  <a:lnTo>
                    <a:pt x="248" y="152"/>
                  </a:lnTo>
                  <a:lnTo>
                    <a:pt x="246" y="150"/>
                  </a:lnTo>
                  <a:lnTo>
                    <a:pt x="246" y="152"/>
                  </a:lnTo>
                  <a:lnTo>
                    <a:pt x="246" y="152"/>
                  </a:lnTo>
                  <a:lnTo>
                    <a:pt x="246" y="152"/>
                  </a:lnTo>
                  <a:lnTo>
                    <a:pt x="248" y="153"/>
                  </a:lnTo>
                  <a:lnTo>
                    <a:pt x="248" y="153"/>
                  </a:lnTo>
                  <a:lnTo>
                    <a:pt x="248" y="153"/>
                  </a:lnTo>
                  <a:lnTo>
                    <a:pt x="248" y="155"/>
                  </a:lnTo>
                  <a:lnTo>
                    <a:pt x="250" y="157"/>
                  </a:lnTo>
                  <a:lnTo>
                    <a:pt x="250" y="157"/>
                  </a:lnTo>
                  <a:lnTo>
                    <a:pt x="250" y="157"/>
                  </a:lnTo>
                  <a:lnTo>
                    <a:pt x="250" y="155"/>
                  </a:lnTo>
                  <a:lnTo>
                    <a:pt x="252" y="155"/>
                  </a:lnTo>
                  <a:lnTo>
                    <a:pt x="252" y="155"/>
                  </a:lnTo>
                  <a:close/>
                  <a:moveTo>
                    <a:pt x="793" y="920"/>
                  </a:moveTo>
                  <a:lnTo>
                    <a:pt x="793" y="889"/>
                  </a:lnTo>
                  <a:lnTo>
                    <a:pt x="793" y="868"/>
                  </a:lnTo>
                  <a:lnTo>
                    <a:pt x="793" y="784"/>
                  </a:lnTo>
                  <a:lnTo>
                    <a:pt x="793" y="768"/>
                  </a:lnTo>
                  <a:lnTo>
                    <a:pt x="793" y="751"/>
                  </a:lnTo>
                  <a:lnTo>
                    <a:pt x="793" y="738"/>
                  </a:lnTo>
                  <a:lnTo>
                    <a:pt x="791" y="738"/>
                  </a:lnTo>
                  <a:lnTo>
                    <a:pt x="789" y="738"/>
                  </a:lnTo>
                  <a:lnTo>
                    <a:pt x="789" y="734"/>
                  </a:lnTo>
                  <a:lnTo>
                    <a:pt x="785" y="734"/>
                  </a:lnTo>
                  <a:lnTo>
                    <a:pt x="785" y="732"/>
                  </a:lnTo>
                  <a:lnTo>
                    <a:pt x="785" y="730"/>
                  </a:lnTo>
                  <a:lnTo>
                    <a:pt x="783" y="728"/>
                  </a:lnTo>
                  <a:lnTo>
                    <a:pt x="782" y="726"/>
                  </a:lnTo>
                  <a:lnTo>
                    <a:pt x="782" y="724"/>
                  </a:lnTo>
                  <a:lnTo>
                    <a:pt x="780" y="724"/>
                  </a:lnTo>
                  <a:lnTo>
                    <a:pt x="782" y="722"/>
                  </a:lnTo>
                  <a:lnTo>
                    <a:pt x="782" y="722"/>
                  </a:lnTo>
                  <a:lnTo>
                    <a:pt x="782" y="720"/>
                  </a:lnTo>
                  <a:lnTo>
                    <a:pt x="782" y="720"/>
                  </a:lnTo>
                  <a:lnTo>
                    <a:pt x="780" y="717"/>
                  </a:lnTo>
                  <a:lnTo>
                    <a:pt x="778" y="717"/>
                  </a:lnTo>
                  <a:lnTo>
                    <a:pt x="778" y="715"/>
                  </a:lnTo>
                  <a:lnTo>
                    <a:pt x="778" y="715"/>
                  </a:lnTo>
                  <a:lnTo>
                    <a:pt x="780" y="713"/>
                  </a:lnTo>
                  <a:lnTo>
                    <a:pt x="780" y="709"/>
                  </a:lnTo>
                  <a:lnTo>
                    <a:pt x="780" y="707"/>
                  </a:lnTo>
                  <a:lnTo>
                    <a:pt x="778" y="705"/>
                  </a:lnTo>
                  <a:lnTo>
                    <a:pt x="780" y="703"/>
                  </a:lnTo>
                  <a:lnTo>
                    <a:pt x="782" y="703"/>
                  </a:lnTo>
                  <a:lnTo>
                    <a:pt x="783" y="703"/>
                  </a:lnTo>
                  <a:lnTo>
                    <a:pt x="785" y="701"/>
                  </a:lnTo>
                  <a:lnTo>
                    <a:pt x="783" y="701"/>
                  </a:lnTo>
                  <a:lnTo>
                    <a:pt x="783" y="699"/>
                  </a:lnTo>
                  <a:lnTo>
                    <a:pt x="783" y="699"/>
                  </a:lnTo>
                  <a:lnTo>
                    <a:pt x="783" y="697"/>
                  </a:lnTo>
                  <a:lnTo>
                    <a:pt x="785" y="697"/>
                  </a:lnTo>
                  <a:lnTo>
                    <a:pt x="785" y="697"/>
                  </a:lnTo>
                  <a:lnTo>
                    <a:pt x="785" y="697"/>
                  </a:lnTo>
                  <a:lnTo>
                    <a:pt x="785" y="694"/>
                  </a:lnTo>
                  <a:lnTo>
                    <a:pt x="787" y="694"/>
                  </a:lnTo>
                  <a:lnTo>
                    <a:pt x="787" y="692"/>
                  </a:lnTo>
                  <a:lnTo>
                    <a:pt x="789" y="692"/>
                  </a:lnTo>
                  <a:lnTo>
                    <a:pt x="789" y="692"/>
                  </a:lnTo>
                  <a:lnTo>
                    <a:pt x="789" y="688"/>
                  </a:lnTo>
                  <a:lnTo>
                    <a:pt x="789" y="686"/>
                  </a:lnTo>
                  <a:lnTo>
                    <a:pt x="787" y="686"/>
                  </a:lnTo>
                  <a:lnTo>
                    <a:pt x="787" y="686"/>
                  </a:lnTo>
                  <a:lnTo>
                    <a:pt x="787" y="684"/>
                  </a:lnTo>
                  <a:lnTo>
                    <a:pt x="787" y="684"/>
                  </a:lnTo>
                  <a:lnTo>
                    <a:pt x="785" y="684"/>
                  </a:lnTo>
                  <a:lnTo>
                    <a:pt x="787" y="684"/>
                  </a:lnTo>
                  <a:lnTo>
                    <a:pt x="787" y="682"/>
                  </a:lnTo>
                  <a:lnTo>
                    <a:pt x="789" y="682"/>
                  </a:lnTo>
                  <a:lnTo>
                    <a:pt x="789" y="682"/>
                  </a:lnTo>
                  <a:lnTo>
                    <a:pt x="789" y="682"/>
                  </a:lnTo>
                  <a:lnTo>
                    <a:pt x="791" y="680"/>
                  </a:lnTo>
                  <a:lnTo>
                    <a:pt x="791" y="680"/>
                  </a:lnTo>
                  <a:lnTo>
                    <a:pt x="791" y="678"/>
                  </a:lnTo>
                  <a:lnTo>
                    <a:pt x="791" y="678"/>
                  </a:lnTo>
                  <a:lnTo>
                    <a:pt x="791" y="676"/>
                  </a:lnTo>
                  <a:lnTo>
                    <a:pt x="789" y="676"/>
                  </a:lnTo>
                  <a:lnTo>
                    <a:pt x="791" y="676"/>
                  </a:lnTo>
                  <a:lnTo>
                    <a:pt x="791" y="674"/>
                  </a:lnTo>
                  <a:lnTo>
                    <a:pt x="791" y="673"/>
                  </a:lnTo>
                  <a:lnTo>
                    <a:pt x="793" y="673"/>
                  </a:lnTo>
                  <a:lnTo>
                    <a:pt x="793" y="671"/>
                  </a:lnTo>
                  <a:lnTo>
                    <a:pt x="793" y="514"/>
                  </a:lnTo>
                  <a:lnTo>
                    <a:pt x="793" y="514"/>
                  </a:lnTo>
                  <a:lnTo>
                    <a:pt x="793" y="487"/>
                  </a:lnTo>
                  <a:lnTo>
                    <a:pt x="793" y="468"/>
                  </a:lnTo>
                  <a:lnTo>
                    <a:pt x="793" y="418"/>
                  </a:lnTo>
                  <a:lnTo>
                    <a:pt x="793" y="397"/>
                  </a:lnTo>
                  <a:lnTo>
                    <a:pt x="793" y="374"/>
                  </a:lnTo>
                  <a:lnTo>
                    <a:pt x="793" y="347"/>
                  </a:lnTo>
                  <a:lnTo>
                    <a:pt x="793" y="309"/>
                  </a:lnTo>
                  <a:lnTo>
                    <a:pt x="793" y="280"/>
                  </a:lnTo>
                  <a:lnTo>
                    <a:pt x="793" y="257"/>
                  </a:lnTo>
                  <a:lnTo>
                    <a:pt x="793" y="236"/>
                  </a:lnTo>
                  <a:lnTo>
                    <a:pt x="793" y="232"/>
                  </a:lnTo>
                  <a:lnTo>
                    <a:pt x="793" y="232"/>
                  </a:lnTo>
                  <a:lnTo>
                    <a:pt x="791" y="232"/>
                  </a:lnTo>
                  <a:lnTo>
                    <a:pt x="787" y="234"/>
                  </a:lnTo>
                  <a:lnTo>
                    <a:pt x="776" y="234"/>
                  </a:lnTo>
                  <a:lnTo>
                    <a:pt x="774" y="234"/>
                  </a:lnTo>
                  <a:lnTo>
                    <a:pt x="772" y="234"/>
                  </a:lnTo>
                  <a:lnTo>
                    <a:pt x="770" y="234"/>
                  </a:lnTo>
                  <a:lnTo>
                    <a:pt x="770" y="234"/>
                  </a:lnTo>
                  <a:lnTo>
                    <a:pt x="766" y="232"/>
                  </a:lnTo>
                  <a:lnTo>
                    <a:pt x="766" y="232"/>
                  </a:lnTo>
                  <a:lnTo>
                    <a:pt x="766" y="232"/>
                  </a:lnTo>
                  <a:lnTo>
                    <a:pt x="764" y="234"/>
                  </a:lnTo>
                  <a:lnTo>
                    <a:pt x="764" y="236"/>
                  </a:lnTo>
                  <a:lnTo>
                    <a:pt x="764" y="236"/>
                  </a:lnTo>
                  <a:lnTo>
                    <a:pt x="762" y="236"/>
                  </a:lnTo>
                  <a:lnTo>
                    <a:pt x="762" y="236"/>
                  </a:lnTo>
                  <a:lnTo>
                    <a:pt x="761" y="234"/>
                  </a:lnTo>
                  <a:lnTo>
                    <a:pt x="761" y="234"/>
                  </a:lnTo>
                  <a:lnTo>
                    <a:pt x="764" y="228"/>
                  </a:lnTo>
                  <a:lnTo>
                    <a:pt x="764" y="226"/>
                  </a:lnTo>
                  <a:lnTo>
                    <a:pt x="766" y="222"/>
                  </a:lnTo>
                  <a:lnTo>
                    <a:pt x="766" y="220"/>
                  </a:lnTo>
                  <a:lnTo>
                    <a:pt x="764" y="219"/>
                  </a:lnTo>
                  <a:lnTo>
                    <a:pt x="749" y="213"/>
                  </a:lnTo>
                  <a:lnTo>
                    <a:pt x="738" y="213"/>
                  </a:lnTo>
                  <a:lnTo>
                    <a:pt x="736" y="213"/>
                  </a:lnTo>
                  <a:lnTo>
                    <a:pt x="724" y="209"/>
                  </a:lnTo>
                  <a:lnTo>
                    <a:pt x="722" y="209"/>
                  </a:lnTo>
                  <a:lnTo>
                    <a:pt x="721" y="209"/>
                  </a:lnTo>
                  <a:lnTo>
                    <a:pt x="721" y="211"/>
                  </a:lnTo>
                  <a:lnTo>
                    <a:pt x="722" y="211"/>
                  </a:lnTo>
                  <a:lnTo>
                    <a:pt x="722" y="213"/>
                  </a:lnTo>
                  <a:lnTo>
                    <a:pt x="722" y="213"/>
                  </a:lnTo>
                  <a:lnTo>
                    <a:pt x="722" y="215"/>
                  </a:lnTo>
                  <a:lnTo>
                    <a:pt x="721" y="215"/>
                  </a:lnTo>
                  <a:lnTo>
                    <a:pt x="719" y="213"/>
                  </a:lnTo>
                  <a:lnTo>
                    <a:pt x="717" y="215"/>
                  </a:lnTo>
                  <a:lnTo>
                    <a:pt x="715" y="215"/>
                  </a:lnTo>
                  <a:lnTo>
                    <a:pt x="713" y="213"/>
                  </a:lnTo>
                  <a:lnTo>
                    <a:pt x="705" y="209"/>
                  </a:lnTo>
                  <a:lnTo>
                    <a:pt x="703" y="209"/>
                  </a:lnTo>
                  <a:lnTo>
                    <a:pt x="698" y="203"/>
                  </a:lnTo>
                  <a:lnTo>
                    <a:pt x="698" y="201"/>
                  </a:lnTo>
                  <a:lnTo>
                    <a:pt x="698" y="201"/>
                  </a:lnTo>
                  <a:lnTo>
                    <a:pt x="698" y="199"/>
                  </a:lnTo>
                  <a:lnTo>
                    <a:pt x="698" y="199"/>
                  </a:lnTo>
                  <a:lnTo>
                    <a:pt x="696" y="199"/>
                  </a:lnTo>
                  <a:lnTo>
                    <a:pt x="696" y="201"/>
                  </a:lnTo>
                  <a:lnTo>
                    <a:pt x="696" y="201"/>
                  </a:lnTo>
                  <a:lnTo>
                    <a:pt x="692" y="199"/>
                  </a:lnTo>
                  <a:lnTo>
                    <a:pt x="690" y="199"/>
                  </a:lnTo>
                  <a:lnTo>
                    <a:pt x="690" y="199"/>
                  </a:lnTo>
                  <a:lnTo>
                    <a:pt x="688" y="201"/>
                  </a:lnTo>
                  <a:lnTo>
                    <a:pt x="684" y="203"/>
                  </a:lnTo>
                  <a:lnTo>
                    <a:pt x="662" y="205"/>
                  </a:lnTo>
                  <a:lnTo>
                    <a:pt x="658" y="205"/>
                  </a:lnTo>
                  <a:lnTo>
                    <a:pt x="652" y="203"/>
                  </a:lnTo>
                  <a:lnTo>
                    <a:pt x="641" y="196"/>
                  </a:lnTo>
                  <a:lnTo>
                    <a:pt x="621" y="190"/>
                  </a:lnTo>
                  <a:lnTo>
                    <a:pt x="616" y="184"/>
                  </a:lnTo>
                  <a:lnTo>
                    <a:pt x="614" y="184"/>
                  </a:lnTo>
                  <a:lnTo>
                    <a:pt x="612" y="184"/>
                  </a:lnTo>
                  <a:lnTo>
                    <a:pt x="606" y="180"/>
                  </a:lnTo>
                  <a:lnTo>
                    <a:pt x="595" y="176"/>
                  </a:lnTo>
                  <a:lnTo>
                    <a:pt x="574" y="163"/>
                  </a:lnTo>
                  <a:lnTo>
                    <a:pt x="555" y="157"/>
                  </a:lnTo>
                  <a:lnTo>
                    <a:pt x="553" y="157"/>
                  </a:lnTo>
                  <a:lnTo>
                    <a:pt x="545" y="157"/>
                  </a:lnTo>
                  <a:lnTo>
                    <a:pt x="541" y="155"/>
                  </a:lnTo>
                  <a:lnTo>
                    <a:pt x="538" y="153"/>
                  </a:lnTo>
                  <a:lnTo>
                    <a:pt x="530" y="144"/>
                  </a:lnTo>
                  <a:lnTo>
                    <a:pt x="522" y="136"/>
                  </a:lnTo>
                  <a:lnTo>
                    <a:pt x="517" y="136"/>
                  </a:lnTo>
                  <a:lnTo>
                    <a:pt x="513" y="134"/>
                  </a:lnTo>
                  <a:lnTo>
                    <a:pt x="505" y="134"/>
                  </a:lnTo>
                  <a:lnTo>
                    <a:pt x="486" y="129"/>
                  </a:lnTo>
                  <a:lnTo>
                    <a:pt x="471" y="121"/>
                  </a:lnTo>
                  <a:lnTo>
                    <a:pt x="458" y="117"/>
                  </a:lnTo>
                  <a:lnTo>
                    <a:pt x="452" y="115"/>
                  </a:lnTo>
                  <a:lnTo>
                    <a:pt x="450" y="115"/>
                  </a:lnTo>
                  <a:lnTo>
                    <a:pt x="444" y="109"/>
                  </a:lnTo>
                  <a:lnTo>
                    <a:pt x="444" y="109"/>
                  </a:lnTo>
                  <a:lnTo>
                    <a:pt x="442" y="109"/>
                  </a:lnTo>
                  <a:lnTo>
                    <a:pt x="442" y="107"/>
                  </a:lnTo>
                  <a:lnTo>
                    <a:pt x="439" y="106"/>
                  </a:lnTo>
                  <a:lnTo>
                    <a:pt x="439" y="106"/>
                  </a:lnTo>
                  <a:lnTo>
                    <a:pt x="435" y="102"/>
                  </a:lnTo>
                  <a:lnTo>
                    <a:pt x="435" y="102"/>
                  </a:lnTo>
                  <a:lnTo>
                    <a:pt x="429" y="100"/>
                  </a:lnTo>
                  <a:lnTo>
                    <a:pt x="425" y="100"/>
                  </a:lnTo>
                  <a:lnTo>
                    <a:pt x="420" y="102"/>
                  </a:lnTo>
                  <a:lnTo>
                    <a:pt x="389" y="115"/>
                  </a:lnTo>
                  <a:lnTo>
                    <a:pt x="387" y="115"/>
                  </a:lnTo>
                  <a:lnTo>
                    <a:pt x="385" y="115"/>
                  </a:lnTo>
                  <a:lnTo>
                    <a:pt x="385" y="117"/>
                  </a:lnTo>
                  <a:lnTo>
                    <a:pt x="383" y="119"/>
                  </a:lnTo>
                  <a:lnTo>
                    <a:pt x="383" y="119"/>
                  </a:lnTo>
                  <a:lnTo>
                    <a:pt x="381" y="119"/>
                  </a:lnTo>
                  <a:lnTo>
                    <a:pt x="366" y="129"/>
                  </a:lnTo>
                  <a:lnTo>
                    <a:pt x="343" y="136"/>
                  </a:lnTo>
                  <a:lnTo>
                    <a:pt x="341" y="138"/>
                  </a:lnTo>
                  <a:lnTo>
                    <a:pt x="340" y="140"/>
                  </a:lnTo>
                  <a:lnTo>
                    <a:pt x="340" y="144"/>
                  </a:lnTo>
                  <a:lnTo>
                    <a:pt x="340" y="148"/>
                  </a:lnTo>
                  <a:lnTo>
                    <a:pt x="338" y="150"/>
                  </a:lnTo>
                  <a:lnTo>
                    <a:pt x="345" y="153"/>
                  </a:lnTo>
                  <a:lnTo>
                    <a:pt x="345" y="153"/>
                  </a:lnTo>
                  <a:lnTo>
                    <a:pt x="349" y="155"/>
                  </a:lnTo>
                  <a:lnTo>
                    <a:pt x="351" y="155"/>
                  </a:lnTo>
                  <a:lnTo>
                    <a:pt x="351" y="157"/>
                  </a:lnTo>
                  <a:lnTo>
                    <a:pt x="351" y="159"/>
                  </a:lnTo>
                  <a:lnTo>
                    <a:pt x="351" y="161"/>
                  </a:lnTo>
                  <a:lnTo>
                    <a:pt x="349" y="161"/>
                  </a:lnTo>
                  <a:lnTo>
                    <a:pt x="349" y="163"/>
                  </a:lnTo>
                  <a:lnTo>
                    <a:pt x="349" y="165"/>
                  </a:lnTo>
                  <a:lnTo>
                    <a:pt x="353" y="167"/>
                  </a:lnTo>
                  <a:lnTo>
                    <a:pt x="353" y="169"/>
                  </a:lnTo>
                  <a:lnTo>
                    <a:pt x="353" y="171"/>
                  </a:lnTo>
                  <a:lnTo>
                    <a:pt x="349" y="173"/>
                  </a:lnTo>
                  <a:lnTo>
                    <a:pt x="347" y="175"/>
                  </a:lnTo>
                  <a:lnTo>
                    <a:pt x="343" y="175"/>
                  </a:lnTo>
                  <a:lnTo>
                    <a:pt x="328" y="176"/>
                  </a:lnTo>
                  <a:lnTo>
                    <a:pt x="324" y="176"/>
                  </a:lnTo>
                  <a:lnTo>
                    <a:pt x="320" y="178"/>
                  </a:lnTo>
                  <a:lnTo>
                    <a:pt x="320" y="180"/>
                  </a:lnTo>
                  <a:lnTo>
                    <a:pt x="319" y="180"/>
                  </a:lnTo>
                  <a:lnTo>
                    <a:pt x="319" y="182"/>
                  </a:lnTo>
                  <a:lnTo>
                    <a:pt x="317" y="182"/>
                  </a:lnTo>
                  <a:lnTo>
                    <a:pt x="311" y="184"/>
                  </a:lnTo>
                  <a:lnTo>
                    <a:pt x="305" y="188"/>
                  </a:lnTo>
                  <a:lnTo>
                    <a:pt x="303" y="188"/>
                  </a:lnTo>
                  <a:lnTo>
                    <a:pt x="299" y="190"/>
                  </a:lnTo>
                  <a:lnTo>
                    <a:pt x="299" y="190"/>
                  </a:lnTo>
                  <a:lnTo>
                    <a:pt x="298" y="190"/>
                  </a:lnTo>
                  <a:lnTo>
                    <a:pt x="298" y="192"/>
                  </a:lnTo>
                  <a:lnTo>
                    <a:pt x="296" y="192"/>
                  </a:lnTo>
                  <a:lnTo>
                    <a:pt x="296" y="192"/>
                  </a:lnTo>
                  <a:lnTo>
                    <a:pt x="292" y="190"/>
                  </a:lnTo>
                  <a:lnTo>
                    <a:pt x="292" y="190"/>
                  </a:lnTo>
                  <a:lnTo>
                    <a:pt x="288" y="192"/>
                  </a:lnTo>
                  <a:lnTo>
                    <a:pt x="284" y="190"/>
                  </a:lnTo>
                  <a:lnTo>
                    <a:pt x="282" y="190"/>
                  </a:lnTo>
                  <a:lnTo>
                    <a:pt x="282" y="190"/>
                  </a:lnTo>
                  <a:lnTo>
                    <a:pt x="280" y="192"/>
                  </a:lnTo>
                  <a:lnTo>
                    <a:pt x="280" y="192"/>
                  </a:lnTo>
                  <a:lnTo>
                    <a:pt x="279" y="192"/>
                  </a:lnTo>
                  <a:lnTo>
                    <a:pt x="279" y="190"/>
                  </a:lnTo>
                  <a:lnTo>
                    <a:pt x="275" y="190"/>
                  </a:lnTo>
                  <a:lnTo>
                    <a:pt x="273" y="190"/>
                  </a:lnTo>
                  <a:lnTo>
                    <a:pt x="271" y="188"/>
                  </a:lnTo>
                  <a:lnTo>
                    <a:pt x="271" y="186"/>
                  </a:lnTo>
                  <a:lnTo>
                    <a:pt x="271" y="186"/>
                  </a:lnTo>
                  <a:lnTo>
                    <a:pt x="271" y="184"/>
                  </a:lnTo>
                  <a:lnTo>
                    <a:pt x="269" y="184"/>
                  </a:lnTo>
                  <a:lnTo>
                    <a:pt x="267" y="186"/>
                  </a:lnTo>
                  <a:lnTo>
                    <a:pt x="265" y="186"/>
                  </a:lnTo>
                  <a:lnTo>
                    <a:pt x="259" y="186"/>
                  </a:lnTo>
                  <a:lnTo>
                    <a:pt x="256" y="188"/>
                  </a:lnTo>
                  <a:lnTo>
                    <a:pt x="254" y="190"/>
                  </a:lnTo>
                  <a:lnTo>
                    <a:pt x="252" y="192"/>
                  </a:lnTo>
                  <a:lnTo>
                    <a:pt x="250" y="194"/>
                  </a:lnTo>
                  <a:lnTo>
                    <a:pt x="248" y="196"/>
                  </a:lnTo>
                  <a:lnTo>
                    <a:pt x="248" y="196"/>
                  </a:lnTo>
                  <a:lnTo>
                    <a:pt x="248" y="199"/>
                  </a:lnTo>
                  <a:lnTo>
                    <a:pt x="250" y="201"/>
                  </a:lnTo>
                  <a:lnTo>
                    <a:pt x="250" y="203"/>
                  </a:lnTo>
                  <a:lnTo>
                    <a:pt x="250" y="205"/>
                  </a:lnTo>
                  <a:lnTo>
                    <a:pt x="248" y="207"/>
                  </a:lnTo>
                  <a:lnTo>
                    <a:pt x="244" y="211"/>
                  </a:lnTo>
                  <a:lnTo>
                    <a:pt x="242" y="213"/>
                  </a:lnTo>
                  <a:lnTo>
                    <a:pt x="242" y="215"/>
                  </a:lnTo>
                  <a:lnTo>
                    <a:pt x="242" y="222"/>
                  </a:lnTo>
                  <a:lnTo>
                    <a:pt x="240" y="224"/>
                  </a:lnTo>
                  <a:lnTo>
                    <a:pt x="240" y="228"/>
                  </a:lnTo>
                  <a:lnTo>
                    <a:pt x="237" y="232"/>
                  </a:lnTo>
                  <a:lnTo>
                    <a:pt x="231" y="236"/>
                  </a:lnTo>
                  <a:lnTo>
                    <a:pt x="221" y="240"/>
                  </a:lnTo>
                  <a:lnTo>
                    <a:pt x="219" y="240"/>
                  </a:lnTo>
                  <a:lnTo>
                    <a:pt x="218" y="242"/>
                  </a:lnTo>
                  <a:lnTo>
                    <a:pt x="216" y="242"/>
                  </a:lnTo>
                  <a:lnTo>
                    <a:pt x="216" y="243"/>
                  </a:lnTo>
                  <a:lnTo>
                    <a:pt x="216" y="243"/>
                  </a:lnTo>
                  <a:lnTo>
                    <a:pt x="214" y="243"/>
                  </a:lnTo>
                  <a:lnTo>
                    <a:pt x="214" y="243"/>
                  </a:lnTo>
                  <a:lnTo>
                    <a:pt x="212" y="245"/>
                  </a:lnTo>
                  <a:lnTo>
                    <a:pt x="210" y="249"/>
                  </a:lnTo>
                  <a:lnTo>
                    <a:pt x="208" y="249"/>
                  </a:lnTo>
                  <a:lnTo>
                    <a:pt x="208" y="249"/>
                  </a:lnTo>
                  <a:lnTo>
                    <a:pt x="204" y="253"/>
                  </a:lnTo>
                  <a:lnTo>
                    <a:pt x="204" y="253"/>
                  </a:lnTo>
                  <a:lnTo>
                    <a:pt x="204" y="259"/>
                  </a:lnTo>
                  <a:lnTo>
                    <a:pt x="204" y="261"/>
                  </a:lnTo>
                  <a:lnTo>
                    <a:pt x="202" y="263"/>
                  </a:lnTo>
                  <a:lnTo>
                    <a:pt x="200" y="265"/>
                  </a:lnTo>
                  <a:lnTo>
                    <a:pt x="200" y="266"/>
                  </a:lnTo>
                  <a:lnTo>
                    <a:pt x="200" y="270"/>
                  </a:lnTo>
                  <a:lnTo>
                    <a:pt x="200" y="272"/>
                  </a:lnTo>
                  <a:lnTo>
                    <a:pt x="200" y="276"/>
                  </a:lnTo>
                  <a:lnTo>
                    <a:pt x="199" y="278"/>
                  </a:lnTo>
                  <a:lnTo>
                    <a:pt x="195" y="280"/>
                  </a:lnTo>
                  <a:lnTo>
                    <a:pt x="191" y="280"/>
                  </a:lnTo>
                  <a:lnTo>
                    <a:pt x="187" y="284"/>
                  </a:lnTo>
                  <a:lnTo>
                    <a:pt x="185" y="286"/>
                  </a:lnTo>
                  <a:lnTo>
                    <a:pt x="181" y="284"/>
                  </a:lnTo>
                  <a:lnTo>
                    <a:pt x="181" y="286"/>
                  </a:lnTo>
                  <a:lnTo>
                    <a:pt x="181" y="286"/>
                  </a:lnTo>
                  <a:lnTo>
                    <a:pt x="181" y="286"/>
                  </a:lnTo>
                  <a:lnTo>
                    <a:pt x="179" y="286"/>
                  </a:lnTo>
                  <a:lnTo>
                    <a:pt x="179" y="286"/>
                  </a:lnTo>
                  <a:lnTo>
                    <a:pt x="179" y="288"/>
                  </a:lnTo>
                  <a:lnTo>
                    <a:pt x="179" y="288"/>
                  </a:lnTo>
                  <a:lnTo>
                    <a:pt x="179" y="289"/>
                  </a:lnTo>
                  <a:lnTo>
                    <a:pt x="181" y="291"/>
                  </a:lnTo>
                  <a:lnTo>
                    <a:pt x="181" y="291"/>
                  </a:lnTo>
                  <a:lnTo>
                    <a:pt x="179" y="293"/>
                  </a:lnTo>
                  <a:lnTo>
                    <a:pt x="176" y="297"/>
                  </a:lnTo>
                  <a:lnTo>
                    <a:pt x="166" y="301"/>
                  </a:lnTo>
                  <a:lnTo>
                    <a:pt x="162" y="303"/>
                  </a:lnTo>
                  <a:lnTo>
                    <a:pt x="158" y="307"/>
                  </a:lnTo>
                  <a:lnTo>
                    <a:pt x="158" y="309"/>
                  </a:lnTo>
                  <a:lnTo>
                    <a:pt x="158" y="309"/>
                  </a:lnTo>
                  <a:lnTo>
                    <a:pt x="158" y="311"/>
                  </a:lnTo>
                  <a:lnTo>
                    <a:pt x="158" y="312"/>
                  </a:lnTo>
                  <a:lnTo>
                    <a:pt x="157" y="312"/>
                  </a:lnTo>
                  <a:lnTo>
                    <a:pt x="153" y="318"/>
                  </a:lnTo>
                  <a:lnTo>
                    <a:pt x="151" y="320"/>
                  </a:lnTo>
                  <a:lnTo>
                    <a:pt x="149" y="320"/>
                  </a:lnTo>
                  <a:lnTo>
                    <a:pt x="147" y="322"/>
                  </a:lnTo>
                  <a:lnTo>
                    <a:pt x="139" y="322"/>
                  </a:lnTo>
                  <a:lnTo>
                    <a:pt x="134" y="324"/>
                  </a:lnTo>
                  <a:lnTo>
                    <a:pt x="132" y="326"/>
                  </a:lnTo>
                  <a:lnTo>
                    <a:pt x="130" y="324"/>
                  </a:lnTo>
                  <a:lnTo>
                    <a:pt x="126" y="322"/>
                  </a:lnTo>
                  <a:lnTo>
                    <a:pt x="124" y="322"/>
                  </a:lnTo>
                  <a:lnTo>
                    <a:pt x="105" y="322"/>
                  </a:lnTo>
                  <a:lnTo>
                    <a:pt x="103" y="322"/>
                  </a:lnTo>
                  <a:lnTo>
                    <a:pt x="99" y="318"/>
                  </a:lnTo>
                  <a:lnTo>
                    <a:pt x="98" y="318"/>
                  </a:lnTo>
                  <a:lnTo>
                    <a:pt x="92" y="318"/>
                  </a:lnTo>
                  <a:lnTo>
                    <a:pt x="90" y="318"/>
                  </a:lnTo>
                  <a:lnTo>
                    <a:pt x="88" y="314"/>
                  </a:lnTo>
                  <a:lnTo>
                    <a:pt x="86" y="312"/>
                  </a:lnTo>
                  <a:lnTo>
                    <a:pt x="86" y="312"/>
                  </a:lnTo>
                  <a:lnTo>
                    <a:pt x="86" y="311"/>
                  </a:lnTo>
                  <a:lnTo>
                    <a:pt x="86" y="309"/>
                  </a:lnTo>
                  <a:lnTo>
                    <a:pt x="86" y="307"/>
                  </a:lnTo>
                  <a:lnTo>
                    <a:pt x="84" y="311"/>
                  </a:lnTo>
                  <a:lnTo>
                    <a:pt x="80" y="311"/>
                  </a:lnTo>
                  <a:lnTo>
                    <a:pt x="78" y="311"/>
                  </a:lnTo>
                  <a:lnTo>
                    <a:pt x="78" y="309"/>
                  </a:lnTo>
                  <a:lnTo>
                    <a:pt x="77" y="309"/>
                  </a:lnTo>
                  <a:lnTo>
                    <a:pt x="77" y="307"/>
                  </a:lnTo>
                  <a:lnTo>
                    <a:pt x="77" y="307"/>
                  </a:lnTo>
                  <a:lnTo>
                    <a:pt x="77" y="305"/>
                  </a:lnTo>
                  <a:lnTo>
                    <a:pt x="77" y="305"/>
                  </a:lnTo>
                  <a:lnTo>
                    <a:pt x="77" y="305"/>
                  </a:lnTo>
                  <a:lnTo>
                    <a:pt x="77" y="303"/>
                  </a:lnTo>
                  <a:lnTo>
                    <a:pt x="77" y="303"/>
                  </a:lnTo>
                  <a:lnTo>
                    <a:pt x="75" y="299"/>
                  </a:lnTo>
                  <a:lnTo>
                    <a:pt x="75" y="297"/>
                  </a:lnTo>
                  <a:lnTo>
                    <a:pt x="71" y="295"/>
                  </a:lnTo>
                  <a:lnTo>
                    <a:pt x="69" y="293"/>
                  </a:lnTo>
                  <a:lnTo>
                    <a:pt x="71" y="289"/>
                  </a:lnTo>
                  <a:lnTo>
                    <a:pt x="71" y="286"/>
                  </a:lnTo>
                  <a:lnTo>
                    <a:pt x="71" y="284"/>
                  </a:lnTo>
                  <a:lnTo>
                    <a:pt x="71" y="282"/>
                  </a:lnTo>
                  <a:lnTo>
                    <a:pt x="73" y="282"/>
                  </a:lnTo>
                  <a:lnTo>
                    <a:pt x="73" y="282"/>
                  </a:lnTo>
                  <a:lnTo>
                    <a:pt x="73" y="282"/>
                  </a:lnTo>
                  <a:lnTo>
                    <a:pt x="75" y="280"/>
                  </a:lnTo>
                  <a:lnTo>
                    <a:pt x="75" y="272"/>
                  </a:lnTo>
                  <a:lnTo>
                    <a:pt x="75" y="266"/>
                  </a:lnTo>
                  <a:lnTo>
                    <a:pt x="71" y="268"/>
                  </a:lnTo>
                  <a:lnTo>
                    <a:pt x="65" y="276"/>
                  </a:lnTo>
                  <a:lnTo>
                    <a:pt x="59" y="278"/>
                  </a:lnTo>
                  <a:lnTo>
                    <a:pt x="56" y="274"/>
                  </a:lnTo>
                  <a:lnTo>
                    <a:pt x="52" y="261"/>
                  </a:lnTo>
                  <a:lnTo>
                    <a:pt x="52" y="261"/>
                  </a:lnTo>
                  <a:lnTo>
                    <a:pt x="31" y="278"/>
                  </a:lnTo>
                  <a:lnTo>
                    <a:pt x="29" y="278"/>
                  </a:lnTo>
                  <a:lnTo>
                    <a:pt x="27" y="280"/>
                  </a:lnTo>
                  <a:lnTo>
                    <a:pt x="27" y="280"/>
                  </a:lnTo>
                  <a:lnTo>
                    <a:pt x="27" y="282"/>
                  </a:lnTo>
                  <a:lnTo>
                    <a:pt x="27" y="288"/>
                  </a:lnTo>
                  <a:lnTo>
                    <a:pt x="27" y="288"/>
                  </a:lnTo>
                  <a:lnTo>
                    <a:pt x="23" y="293"/>
                  </a:lnTo>
                  <a:lnTo>
                    <a:pt x="14" y="301"/>
                  </a:lnTo>
                  <a:lnTo>
                    <a:pt x="10" y="305"/>
                  </a:lnTo>
                  <a:lnTo>
                    <a:pt x="6" y="309"/>
                  </a:lnTo>
                  <a:lnTo>
                    <a:pt x="4" y="314"/>
                  </a:lnTo>
                  <a:lnTo>
                    <a:pt x="2" y="320"/>
                  </a:lnTo>
                  <a:lnTo>
                    <a:pt x="0" y="324"/>
                  </a:lnTo>
                  <a:lnTo>
                    <a:pt x="4" y="326"/>
                  </a:lnTo>
                  <a:lnTo>
                    <a:pt x="122" y="368"/>
                  </a:lnTo>
                  <a:lnTo>
                    <a:pt x="77" y="427"/>
                  </a:lnTo>
                  <a:lnTo>
                    <a:pt x="77" y="427"/>
                  </a:lnTo>
                  <a:lnTo>
                    <a:pt x="77" y="427"/>
                  </a:lnTo>
                  <a:lnTo>
                    <a:pt x="80" y="427"/>
                  </a:lnTo>
                  <a:lnTo>
                    <a:pt x="82" y="429"/>
                  </a:lnTo>
                  <a:lnTo>
                    <a:pt x="84" y="431"/>
                  </a:lnTo>
                  <a:lnTo>
                    <a:pt x="84" y="433"/>
                  </a:lnTo>
                  <a:lnTo>
                    <a:pt x="86" y="433"/>
                  </a:lnTo>
                  <a:lnTo>
                    <a:pt x="113" y="448"/>
                  </a:lnTo>
                  <a:lnTo>
                    <a:pt x="118" y="450"/>
                  </a:lnTo>
                  <a:lnTo>
                    <a:pt x="122" y="450"/>
                  </a:lnTo>
                  <a:lnTo>
                    <a:pt x="130" y="448"/>
                  </a:lnTo>
                  <a:lnTo>
                    <a:pt x="134" y="448"/>
                  </a:lnTo>
                  <a:lnTo>
                    <a:pt x="139" y="448"/>
                  </a:lnTo>
                  <a:lnTo>
                    <a:pt x="141" y="447"/>
                  </a:lnTo>
                  <a:lnTo>
                    <a:pt x="143" y="448"/>
                  </a:lnTo>
                  <a:lnTo>
                    <a:pt x="145" y="448"/>
                  </a:lnTo>
                  <a:lnTo>
                    <a:pt x="160" y="450"/>
                  </a:lnTo>
                  <a:lnTo>
                    <a:pt x="162" y="452"/>
                  </a:lnTo>
                  <a:lnTo>
                    <a:pt x="164" y="452"/>
                  </a:lnTo>
                  <a:lnTo>
                    <a:pt x="168" y="454"/>
                  </a:lnTo>
                  <a:lnTo>
                    <a:pt x="174" y="454"/>
                  </a:lnTo>
                  <a:lnTo>
                    <a:pt x="174" y="454"/>
                  </a:lnTo>
                  <a:lnTo>
                    <a:pt x="176" y="454"/>
                  </a:lnTo>
                  <a:lnTo>
                    <a:pt x="179" y="454"/>
                  </a:lnTo>
                  <a:lnTo>
                    <a:pt x="183" y="454"/>
                  </a:lnTo>
                  <a:lnTo>
                    <a:pt x="185" y="454"/>
                  </a:lnTo>
                  <a:lnTo>
                    <a:pt x="189" y="456"/>
                  </a:lnTo>
                  <a:lnTo>
                    <a:pt x="199" y="456"/>
                  </a:lnTo>
                  <a:lnTo>
                    <a:pt x="202" y="456"/>
                  </a:lnTo>
                  <a:lnTo>
                    <a:pt x="206" y="458"/>
                  </a:lnTo>
                  <a:lnTo>
                    <a:pt x="210" y="464"/>
                  </a:lnTo>
                  <a:lnTo>
                    <a:pt x="214" y="466"/>
                  </a:lnTo>
                  <a:lnTo>
                    <a:pt x="214" y="466"/>
                  </a:lnTo>
                  <a:lnTo>
                    <a:pt x="216" y="466"/>
                  </a:lnTo>
                  <a:lnTo>
                    <a:pt x="218" y="466"/>
                  </a:lnTo>
                  <a:lnTo>
                    <a:pt x="219" y="468"/>
                  </a:lnTo>
                  <a:lnTo>
                    <a:pt x="221" y="468"/>
                  </a:lnTo>
                  <a:lnTo>
                    <a:pt x="223" y="469"/>
                  </a:lnTo>
                  <a:lnTo>
                    <a:pt x="225" y="469"/>
                  </a:lnTo>
                  <a:lnTo>
                    <a:pt x="225" y="469"/>
                  </a:lnTo>
                  <a:lnTo>
                    <a:pt x="229" y="473"/>
                  </a:lnTo>
                  <a:lnTo>
                    <a:pt x="240" y="475"/>
                  </a:lnTo>
                  <a:lnTo>
                    <a:pt x="250" y="477"/>
                  </a:lnTo>
                  <a:lnTo>
                    <a:pt x="252" y="477"/>
                  </a:lnTo>
                  <a:lnTo>
                    <a:pt x="256" y="479"/>
                  </a:lnTo>
                  <a:lnTo>
                    <a:pt x="258" y="481"/>
                  </a:lnTo>
                  <a:lnTo>
                    <a:pt x="259" y="481"/>
                  </a:lnTo>
                  <a:lnTo>
                    <a:pt x="259" y="481"/>
                  </a:lnTo>
                  <a:lnTo>
                    <a:pt x="263" y="483"/>
                  </a:lnTo>
                  <a:lnTo>
                    <a:pt x="271" y="487"/>
                  </a:lnTo>
                  <a:lnTo>
                    <a:pt x="282" y="492"/>
                  </a:lnTo>
                  <a:lnTo>
                    <a:pt x="290" y="496"/>
                  </a:lnTo>
                  <a:lnTo>
                    <a:pt x="296" y="500"/>
                  </a:lnTo>
                  <a:lnTo>
                    <a:pt x="298" y="500"/>
                  </a:lnTo>
                  <a:lnTo>
                    <a:pt x="298" y="500"/>
                  </a:lnTo>
                  <a:lnTo>
                    <a:pt x="301" y="500"/>
                  </a:lnTo>
                  <a:lnTo>
                    <a:pt x="303" y="500"/>
                  </a:lnTo>
                  <a:lnTo>
                    <a:pt x="303" y="500"/>
                  </a:lnTo>
                  <a:lnTo>
                    <a:pt x="303" y="502"/>
                  </a:lnTo>
                  <a:lnTo>
                    <a:pt x="303" y="504"/>
                  </a:lnTo>
                  <a:lnTo>
                    <a:pt x="303" y="504"/>
                  </a:lnTo>
                  <a:lnTo>
                    <a:pt x="305" y="506"/>
                  </a:lnTo>
                  <a:lnTo>
                    <a:pt x="307" y="506"/>
                  </a:lnTo>
                  <a:lnTo>
                    <a:pt x="309" y="506"/>
                  </a:lnTo>
                  <a:lnTo>
                    <a:pt x="311" y="504"/>
                  </a:lnTo>
                  <a:lnTo>
                    <a:pt x="320" y="500"/>
                  </a:lnTo>
                  <a:lnTo>
                    <a:pt x="322" y="498"/>
                  </a:lnTo>
                  <a:lnTo>
                    <a:pt x="324" y="500"/>
                  </a:lnTo>
                  <a:lnTo>
                    <a:pt x="322" y="500"/>
                  </a:lnTo>
                  <a:lnTo>
                    <a:pt x="322" y="502"/>
                  </a:lnTo>
                  <a:lnTo>
                    <a:pt x="320" y="502"/>
                  </a:lnTo>
                  <a:lnTo>
                    <a:pt x="319" y="504"/>
                  </a:lnTo>
                  <a:lnTo>
                    <a:pt x="320" y="504"/>
                  </a:lnTo>
                  <a:lnTo>
                    <a:pt x="320" y="506"/>
                  </a:lnTo>
                  <a:lnTo>
                    <a:pt x="326" y="508"/>
                  </a:lnTo>
                  <a:lnTo>
                    <a:pt x="332" y="508"/>
                  </a:lnTo>
                  <a:lnTo>
                    <a:pt x="334" y="506"/>
                  </a:lnTo>
                  <a:lnTo>
                    <a:pt x="338" y="502"/>
                  </a:lnTo>
                  <a:lnTo>
                    <a:pt x="338" y="502"/>
                  </a:lnTo>
                  <a:lnTo>
                    <a:pt x="338" y="506"/>
                  </a:lnTo>
                  <a:lnTo>
                    <a:pt x="336" y="508"/>
                  </a:lnTo>
                  <a:lnTo>
                    <a:pt x="336" y="510"/>
                  </a:lnTo>
                  <a:lnTo>
                    <a:pt x="340" y="512"/>
                  </a:lnTo>
                  <a:lnTo>
                    <a:pt x="343" y="508"/>
                  </a:lnTo>
                  <a:lnTo>
                    <a:pt x="343" y="512"/>
                  </a:lnTo>
                  <a:lnTo>
                    <a:pt x="345" y="514"/>
                  </a:lnTo>
                  <a:lnTo>
                    <a:pt x="351" y="515"/>
                  </a:lnTo>
                  <a:lnTo>
                    <a:pt x="353" y="514"/>
                  </a:lnTo>
                  <a:lnTo>
                    <a:pt x="353" y="512"/>
                  </a:lnTo>
                  <a:lnTo>
                    <a:pt x="353" y="510"/>
                  </a:lnTo>
                  <a:lnTo>
                    <a:pt x="359" y="506"/>
                  </a:lnTo>
                  <a:lnTo>
                    <a:pt x="359" y="508"/>
                  </a:lnTo>
                  <a:lnTo>
                    <a:pt x="357" y="514"/>
                  </a:lnTo>
                  <a:lnTo>
                    <a:pt x="357" y="515"/>
                  </a:lnTo>
                  <a:lnTo>
                    <a:pt x="359" y="517"/>
                  </a:lnTo>
                  <a:lnTo>
                    <a:pt x="362" y="517"/>
                  </a:lnTo>
                  <a:lnTo>
                    <a:pt x="362" y="517"/>
                  </a:lnTo>
                  <a:lnTo>
                    <a:pt x="362" y="514"/>
                  </a:lnTo>
                  <a:lnTo>
                    <a:pt x="366" y="517"/>
                  </a:lnTo>
                  <a:lnTo>
                    <a:pt x="366" y="519"/>
                  </a:lnTo>
                  <a:lnTo>
                    <a:pt x="368" y="517"/>
                  </a:lnTo>
                  <a:lnTo>
                    <a:pt x="370" y="517"/>
                  </a:lnTo>
                  <a:lnTo>
                    <a:pt x="370" y="519"/>
                  </a:lnTo>
                  <a:lnTo>
                    <a:pt x="370" y="519"/>
                  </a:lnTo>
                  <a:lnTo>
                    <a:pt x="368" y="521"/>
                  </a:lnTo>
                  <a:lnTo>
                    <a:pt x="368" y="521"/>
                  </a:lnTo>
                  <a:lnTo>
                    <a:pt x="370" y="523"/>
                  </a:lnTo>
                  <a:lnTo>
                    <a:pt x="374" y="525"/>
                  </a:lnTo>
                  <a:lnTo>
                    <a:pt x="378" y="527"/>
                  </a:lnTo>
                  <a:lnTo>
                    <a:pt x="381" y="525"/>
                  </a:lnTo>
                  <a:lnTo>
                    <a:pt x="381" y="527"/>
                  </a:lnTo>
                  <a:lnTo>
                    <a:pt x="381" y="527"/>
                  </a:lnTo>
                  <a:lnTo>
                    <a:pt x="383" y="529"/>
                  </a:lnTo>
                  <a:lnTo>
                    <a:pt x="383" y="529"/>
                  </a:lnTo>
                  <a:lnTo>
                    <a:pt x="385" y="531"/>
                  </a:lnTo>
                  <a:lnTo>
                    <a:pt x="387" y="531"/>
                  </a:lnTo>
                  <a:lnTo>
                    <a:pt x="389" y="533"/>
                  </a:lnTo>
                  <a:lnTo>
                    <a:pt x="389" y="531"/>
                  </a:lnTo>
                  <a:lnTo>
                    <a:pt x="391" y="529"/>
                  </a:lnTo>
                  <a:lnTo>
                    <a:pt x="391" y="527"/>
                  </a:lnTo>
                  <a:lnTo>
                    <a:pt x="393" y="529"/>
                  </a:lnTo>
                  <a:lnTo>
                    <a:pt x="395" y="531"/>
                  </a:lnTo>
                  <a:lnTo>
                    <a:pt x="397" y="533"/>
                  </a:lnTo>
                  <a:lnTo>
                    <a:pt x="397" y="533"/>
                  </a:lnTo>
                  <a:lnTo>
                    <a:pt x="393" y="535"/>
                  </a:lnTo>
                  <a:lnTo>
                    <a:pt x="395" y="537"/>
                  </a:lnTo>
                  <a:lnTo>
                    <a:pt x="397" y="537"/>
                  </a:lnTo>
                  <a:lnTo>
                    <a:pt x="399" y="538"/>
                  </a:lnTo>
                  <a:lnTo>
                    <a:pt x="402" y="538"/>
                  </a:lnTo>
                  <a:lnTo>
                    <a:pt x="404" y="540"/>
                  </a:lnTo>
                  <a:lnTo>
                    <a:pt x="404" y="540"/>
                  </a:lnTo>
                  <a:lnTo>
                    <a:pt x="406" y="538"/>
                  </a:lnTo>
                  <a:lnTo>
                    <a:pt x="406" y="538"/>
                  </a:lnTo>
                  <a:lnTo>
                    <a:pt x="408" y="540"/>
                  </a:lnTo>
                  <a:lnTo>
                    <a:pt x="410" y="544"/>
                  </a:lnTo>
                  <a:lnTo>
                    <a:pt x="412" y="546"/>
                  </a:lnTo>
                  <a:lnTo>
                    <a:pt x="414" y="546"/>
                  </a:lnTo>
                  <a:lnTo>
                    <a:pt x="416" y="546"/>
                  </a:lnTo>
                  <a:lnTo>
                    <a:pt x="421" y="544"/>
                  </a:lnTo>
                  <a:lnTo>
                    <a:pt x="420" y="546"/>
                  </a:lnTo>
                  <a:lnTo>
                    <a:pt x="418" y="550"/>
                  </a:lnTo>
                  <a:lnTo>
                    <a:pt x="418" y="552"/>
                  </a:lnTo>
                  <a:lnTo>
                    <a:pt x="418" y="552"/>
                  </a:lnTo>
                  <a:lnTo>
                    <a:pt x="421" y="556"/>
                  </a:lnTo>
                  <a:lnTo>
                    <a:pt x="421" y="556"/>
                  </a:lnTo>
                  <a:lnTo>
                    <a:pt x="423" y="558"/>
                  </a:lnTo>
                  <a:lnTo>
                    <a:pt x="427" y="558"/>
                  </a:lnTo>
                  <a:lnTo>
                    <a:pt x="433" y="552"/>
                  </a:lnTo>
                  <a:lnTo>
                    <a:pt x="435" y="554"/>
                  </a:lnTo>
                  <a:lnTo>
                    <a:pt x="433" y="558"/>
                  </a:lnTo>
                  <a:lnTo>
                    <a:pt x="433" y="560"/>
                  </a:lnTo>
                  <a:lnTo>
                    <a:pt x="439" y="565"/>
                  </a:lnTo>
                  <a:lnTo>
                    <a:pt x="442" y="569"/>
                  </a:lnTo>
                  <a:lnTo>
                    <a:pt x="444" y="571"/>
                  </a:lnTo>
                  <a:lnTo>
                    <a:pt x="446" y="571"/>
                  </a:lnTo>
                  <a:lnTo>
                    <a:pt x="448" y="571"/>
                  </a:lnTo>
                  <a:lnTo>
                    <a:pt x="448" y="567"/>
                  </a:lnTo>
                  <a:lnTo>
                    <a:pt x="446" y="565"/>
                  </a:lnTo>
                  <a:lnTo>
                    <a:pt x="448" y="565"/>
                  </a:lnTo>
                  <a:lnTo>
                    <a:pt x="450" y="565"/>
                  </a:lnTo>
                  <a:lnTo>
                    <a:pt x="450" y="563"/>
                  </a:lnTo>
                  <a:lnTo>
                    <a:pt x="450" y="561"/>
                  </a:lnTo>
                  <a:lnTo>
                    <a:pt x="452" y="563"/>
                  </a:lnTo>
                  <a:lnTo>
                    <a:pt x="452" y="563"/>
                  </a:lnTo>
                  <a:lnTo>
                    <a:pt x="452" y="567"/>
                  </a:lnTo>
                  <a:lnTo>
                    <a:pt x="452" y="571"/>
                  </a:lnTo>
                  <a:lnTo>
                    <a:pt x="452" y="575"/>
                  </a:lnTo>
                  <a:lnTo>
                    <a:pt x="452" y="575"/>
                  </a:lnTo>
                  <a:lnTo>
                    <a:pt x="454" y="575"/>
                  </a:lnTo>
                  <a:lnTo>
                    <a:pt x="456" y="577"/>
                  </a:lnTo>
                  <a:lnTo>
                    <a:pt x="456" y="577"/>
                  </a:lnTo>
                  <a:lnTo>
                    <a:pt x="456" y="579"/>
                  </a:lnTo>
                  <a:lnTo>
                    <a:pt x="456" y="579"/>
                  </a:lnTo>
                  <a:lnTo>
                    <a:pt x="454" y="579"/>
                  </a:lnTo>
                  <a:lnTo>
                    <a:pt x="454" y="579"/>
                  </a:lnTo>
                  <a:lnTo>
                    <a:pt x="452" y="581"/>
                  </a:lnTo>
                  <a:lnTo>
                    <a:pt x="450" y="582"/>
                  </a:lnTo>
                  <a:lnTo>
                    <a:pt x="450" y="584"/>
                  </a:lnTo>
                  <a:lnTo>
                    <a:pt x="450" y="586"/>
                  </a:lnTo>
                  <a:lnTo>
                    <a:pt x="450" y="592"/>
                  </a:lnTo>
                  <a:lnTo>
                    <a:pt x="452" y="596"/>
                  </a:lnTo>
                  <a:lnTo>
                    <a:pt x="452" y="598"/>
                  </a:lnTo>
                  <a:lnTo>
                    <a:pt x="452" y="600"/>
                  </a:lnTo>
                  <a:lnTo>
                    <a:pt x="452" y="600"/>
                  </a:lnTo>
                  <a:lnTo>
                    <a:pt x="454" y="600"/>
                  </a:lnTo>
                  <a:lnTo>
                    <a:pt x="454" y="602"/>
                  </a:lnTo>
                  <a:lnTo>
                    <a:pt x="454" y="602"/>
                  </a:lnTo>
                  <a:lnTo>
                    <a:pt x="456" y="600"/>
                  </a:lnTo>
                  <a:lnTo>
                    <a:pt x="461" y="600"/>
                  </a:lnTo>
                  <a:lnTo>
                    <a:pt x="463" y="598"/>
                  </a:lnTo>
                  <a:lnTo>
                    <a:pt x="469" y="596"/>
                  </a:lnTo>
                  <a:lnTo>
                    <a:pt x="471" y="594"/>
                  </a:lnTo>
                  <a:lnTo>
                    <a:pt x="473" y="594"/>
                  </a:lnTo>
                  <a:lnTo>
                    <a:pt x="477" y="594"/>
                  </a:lnTo>
                  <a:lnTo>
                    <a:pt x="480" y="594"/>
                  </a:lnTo>
                  <a:lnTo>
                    <a:pt x="484" y="594"/>
                  </a:lnTo>
                  <a:lnTo>
                    <a:pt x="486" y="594"/>
                  </a:lnTo>
                  <a:lnTo>
                    <a:pt x="479" y="596"/>
                  </a:lnTo>
                  <a:lnTo>
                    <a:pt x="473" y="600"/>
                  </a:lnTo>
                  <a:lnTo>
                    <a:pt x="461" y="605"/>
                  </a:lnTo>
                  <a:lnTo>
                    <a:pt x="463" y="607"/>
                  </a:lnTo>
                  <a:lnTo>
                    <a:pt x="463" y="607"/>
                  </a:lnTo>
                  <a:lnTo>
                    <a:pt x="465" y="609"/>
                  </a:lnTo>
                  <a:lnTo>
                    <a:pt x="465" y="609"/>
                  </a:lnTo>
                  <a:lnTo>
                    <a:pt x="467" y="611"/>
                  </a:lnTo>
                  <a:lnTo>
                    <a:pt x="480" y="615"/>
                  </a:lnTo>
                  <a:lnTo>
                    <a:pt x="484" y="615"/>
                  </a:lnTo>
                  <a:lnTo>
                    <a:pt x="488" y="613"/>
                  </a:lnTo>
                  <a:lnTo>
                    <a:pt x="490" y="613"/>
                  </a:lnTo>
                  <a:lnTo>
                    <a:pt x="488" y="615"/>
                  </a:lnTo>
                  <a:lnTo>
                    <a:pt x="479" y="617"/>
                  </a:lnTo>
                  <a:lnTo>
                    <a:pt x="475" y="619"/>
                  </a:lnTo>
                  <a:lnTo>
                    <a:pt x="475" y="623"/>
                  </a:lnTo>
                  <a:lnTo>
                    <a:pt x="477" y="627"/>
                  </a:lnTo>
                  <a:lnTo>
                    <a:pt x="482" y="636"/>
                  </a:lnTo>
                  <a:lnTo>
                    <a:pt x="484" y="638"/>
                  </a:lnTo>
                  <a:lnTo>
                    <a:pt x="484" y="640"/>
                  </a:lnTo>
                  <a:lnTo>
                    <a:pt x="486" y="642"/>
                  </a:lnTo>
                  <a:lnTo>
                    <a:pt x="486" y="644"/>
                  </a:lnTo>
                  <a:lnTo>
                    <a:pt x="486" y="646"/>
                  </a:lnTo>
                  <a:lnTo>
                    <a:pt x="490" y="651"/>
                  </a:lnTo>
                  <a:lnTo>
                    <a:pt x="490" y="653"/>
                  </a:lnTo>
                  <a:lnTo>
                    <a:pt x="490" y="659"/>
                  </a:lnTo>
                  <a:lnTo>
                    <a:pt x="490" y="661"/>
                  </a:lnTo>
                  <a:lnTo>
                    <a:pt x="492" y="667"/>
                  </a:lnTo>
                  <a:lnTo>
                    <a:pt x="492" y="669"/>
                  </a:lnTo>
                  <a:lnTo>
                    <a:pt x="498" y="680"/>
                  </a:lnTo>
                  <a:lnTo>
                    <a:pt x="515" y="694"/>
                  </a:lnTo>
                  <a:lnTo>
                    <a:pt x="517" y="696"/>
                  </a:lnTo>
                  <a:lnTo>
                    <a:pt x="517" y="696"/>
                  </a:lnTo>
                  <a:lnTo>
                    <a:pt x="522" y="703"/>
                  </a:lnTo>
                  <a:lnTo>
                    <a:pt x="526" y="707"/>
                  </a:lnTo>
                  <a:lnTo>
                    <a:pt x="541" y="715"/>
                  </a:lnTo>
                  <a:lnTo>
                    <a:pt x="534" y="711"/>
                  </a:lnTo>
                  <a:lnTo>
                    <a:pt x="530" y="711"/>
                  </a:lnTo>
                  <a:lnTo>
                    <a:pt x="526" y="709"/>
                  </a:lnTo>
                  <a:lnTo>
                    <a:pt x="524" y="709"/>
                  </a:lnTo>
                  <a:lnTo>
                    <a:pt x="522" y="711"/>
                  </a:lnTo>
                  <a:lnTo>
                    <a:pt x="522" y="715"/>
                  </a:lnTo>
                  <a:lnTo>
                    <a:pt x="524" y="717"/>
                  </a:lnTo>
                  <a:lnTo>
                    <a:pt x="526" y="718"/>
                  </a:lnTo>
                  <a:lnTo>
                    <a:pt x="530" y="718"/>
                  </a:lnTo>
                  <a:lnTo>
                    <a:pt x="534" y="720"/>
                  </a:lnTo>
                  <a:lnTo>
                    <a:pt x="540" y="726"/>
                  </a:lnTo>
                  <a:lnTo>
                    <a:pt x="541" y="728"/>
                  </a:lnTo>
                  <a:lnTo>
                    <a:pt x="543" y="728"/>
                  </a:lnTo>
                  <a:lnTo>
                    <a:pt x="551" y="730"/>
                  </a:lnTo>
                  <a:lnTo>
                    <a:pt x="557" y="730"/>
                  </a:lnTo>
                  <a:lnTo>
                    <a:pt x="561" y="732"/>
                  </a:lnTo>
                  <a:lnTo>
                    <a:pt x="568" y="740"/>
                  </a:lnTo>
                  <a:lnTo>
                    <a:pt x="574" y="743"/>
                  </a:lnTo>
                  <a:lnTo>
                    <a:pt x="576" y="743"/>
                  </a:lnTo>
                  <a:lnTo>
                    <a:pt x="576" y="743"/>
                  </a:lnTo>
                  <a:lnTo>
                    <a:pt x="580" y="745"/>
                  </a:lnTo>
                  <a:lnTo>
                    <a:pt x="581" y="745"/>
                  </a:lnTo>
                  <a:lnTo>
                    <a:pt x="583" y="747"/>
                  </a:lnTo>
                  <a:lnTo>
                    <a:pt x="581" y="747"/>
                  </a:lnTo>
                  <a:lnTo>
                    <a:pt x="578" y="747"/>
                  </a:lnTo>
                  <a:lnTo>
                    <a:pt x="576" y="747"/>
                  </a:lnTo>
                  <a:lnTo>
                    <a:pt x="574" y="745"/>
                  </a:lnTo>
                  <a:lnTo>
                    <a:pt x="574" y="745"/>
                  </a:lnTo>
                  <a:lnTo>
                    <a:pt x="570" y="745"/>
                  </a:lnTo>
                  <a:lnTo>
                    <a:pt x="570" y="743"/>
                  </a:lnTo>
                  <a:lnTo>
                    <a:pt x="568" y="743"/>
                  </a:lnTo>
                  <a:lnTo>
                    <a:pt x="564" y="740"/>
                  </a:lnTo>
                  <a:lnTo>
                    <a:pt x="562" y="740"/>
                  </a:lnTo>
                  <a:lnTo>
                    <a:pt x="561" y="734"/>
                  </a:lnTo>
                  <a:lnTo>
                    <a:pt x="557" y="734"/>
                  </a:lnTo>
                  <a:lnTo>
                    <a:pt x="557" y="732"/>
                  </a:lnTo>
                  <a:lnTo>
                    <a:pt x="553" y="732"/>
                  </a:lnTo>
                  <a:lnTo>
                    <a:pt x="553" y="732"/>
                  </a:lnTo>
                  <a:lnTo>
                    <a:pt x="551" y="732"/>
                  </a:lnTo>
                  <a:lnTo>
                    <a:pt x="547" y="732"/>
                  </a:lnTo>
                  <a:lnTo>
                    <a:pt x="538" y="734"/>
                  </a:lnTo>
                  <a:lnTo>
                    <a:pt x="536" y="734"/>
                  </a:lnTo>
                  <a:lnTo>
                    <a:pt x="532" y="738"/>
                  </a:lnTo>
                  <a:lnTo>
                    <a:pt x="530" y="738"/>
                  </a:lnTo>
                  <a:lnTo>
                    <a:pt x="528" y="738"/>
                  </a:lnTo>
                  <a:lnTo>
                    <a:pt x="522" y="736"/>
                  </a:lnTo>
                  <a:lnTo>
                    <a:pt x="521" y="736"/>
                  </a:lnTo>
                  <a:lnTo>
                    <a:pt x="515" y="736"/>
                  </a:lnTo>
                  <a:lnTo>
                    <a:pt x="513" y="736"/>
                  </a:lnTo>
                  <a:lnTo>
                    <a:pt x="511" y="738"/>
                  </a:lnTo>
                  <a:lnTo>
                    <a:pt x="509" y="740"/>
                  </a:lnTo>
                  <a:lnTo>
                    <a:pt x="511" y="743"/>
                  </a:lnTo>
                  <a:lnTo>
                    <a:pt x="519" y="749"/>
                  </a:lnTo>
                  <a:lnTo>
                    <a:pt x="532" y="761"/>
                  </a:lnTo>
                  <a:lnTo>
                    <a:pt x="532" y="763"/>
                  </a:lnTo>
                  <a:lnTo>
                    <a:pt x="532" y="763"/>
                  </a:lnTo>
                  <a:lnTo>
                    <a:pt x="540" y="764"/>
                  </a:lnTo>
                  <a:lnTo>
                    <a:pt x="541" y="766"/>
                  </a:lnTo>
                  <a:lnTo>
                    <a:pt x="543" y="768"/>
                  </a:lnTo>
                  <a:lnTo>
                    <a:pt x="553" y="768"/>
                  </a:lnTo>
                  <a:lnTo>
                    <a:pt x="555" y="768"/>
                  </a:lnTo>
                  <a:lnTo>
                    <a:pt x="557" y="770"/>
                  </a:lnTo>
                  <a:lnTo>
                    <a:pt x="562" y="772"/>
                  </a:lnTo>
                  <a:lnTo>
                    <a:pt x="564" y="774"/>
                  </a:lnTo>
                  <a:lnTo>
                    <a:pt x="568" y="776"/>
                  </a:lnTo>
                  <a:lnTo>
                    <a:pt x="574" y="774"/>
                  </a:lnTo>
                  <a:lnTo>
                    <a:pt x="578" y="774"/>
                  </a:lnTo>
                  <a:lnTo>
                    <a:pt x="580" y="774"/>
                  </a:lnTo>
                  <a:lnTo>
                    <a:pt x="580" y="772"/>
                  </a:lnTo>
                  <a:lnTo>
                    <a:pt x="581" y="770"/>
                  </a:lnTo>
                  <a:lnTo>
                    <a:pt x="585" y="768"/>
                  </a:lnTo>
                  <a:lnTo>
                    <a:pt x="587" y="766"/>
                  </a:lnTo>
                  <a:lnTo>
                    <a:pt x="589" y="768"/>
                  </a:lnTo>
                  <a:lnTo>
                    <a:pt x="589" y="768"/>
                  </a:lnTo>
                  <a:lnTo>
                    <a:pt x="585" y="770"/>
                  </a:lnTo>
                  <a:lnTo>
                    <a:pt x="583" y="772"/>
                  </a:lnTo>
                  <a:lnTo>
                    <a:pt x="583" y="776"/>
                  </a:lnTo>
                  <a:lnTo>
                    <a:pt x="581" y="778"/>
                  </a:lnTo>
                  <a:lnTo>
                    <a:pt x="580" y="778"/>
                  </a:lnTo>
                  <a:lnTo>
                    <a:pt x="561" y="778"/>
                  </a:lnTo>
                  <a:lnTo>
                    <a:pt x="561" y="778"/>
                  </a:lnTo>
                  <a:lnTo>
                    <a:pt x="557" y="776"/>
                  </a:lnTo>
                  <a:lnTo>
                    <a:pt x="555" y="774"/>
                  </a:lnTo>
                  <a:lnTo>
                    <a:pt x="549" y="774"/>
                  </a:lnTo>
                  <a:lnTo>
                    <a:pt x="524" y="772"/>
                  </a:lnTo>
                  <a:lnTo>
                    <a:pt x="522" y="774"/>
                  </a:lnTo>
                  <a:lnTo>
                    <a:pt x="522" y="774"/>
                  </a:lnTo>
                  <a:lnTo>
                    <a:pt x="522" y="776"/>
                  </a:lnTo>
                  <a:lnTo>
                    <a:pt x="524" y="778"/>
                  </a:lnTo>
                  <a:lnTo>
                    <a:pt x="526" y="778"/>
                  </a:lnTo>
                  <a:lnTo>
                    <a:pt x="526" y="778"/>
                  </a:lnTo>
                  <a:lnTo>
                    <a:pt x="528" y="778"/>
                  </a:lnTo>
                  <a:lnTo>
                    <a:pt x="530" y="778"/>
                  </a:lnTo>
                  <a:lnTo>
                    <a:pt x="530" y="780"/>
                  </a:lnTo>
                  <a:lnTo>
                    <a:pt x="532" y="780"/>
                  </a:lnTo>
                  <a:lnTo>
                    <a:pt x="534" y="782"/>
                  </a:lnTo>
                  <a:lnTo>
                    <a:pt x="541" y="787"/>
                  </a:lnTo>
                  <a:lnTo>
                    <a:pt x="545" y="789"/>
                  </a:lnTo>
                  <a:lnTo>
                    <a:pt x="547" y="793"/>
                  </a:lnTo>
                  <a:lnTo>
                    <a:pt x="553" y="801"/>
                  </a:lnTo>
                  <a:lnTo>
                    <a:pt x="553" y="803"/>
                  </a:lnTo>
                  <a:lnTo>
                    <a:pt x="555" y="809"/>
                  </a:lnTo>
                  <a:lnTo>
                    <a:pt x="557" y="810"/>
                  </a:lnTo>
                  <a:lnTo>
                    <a:pt x="561" y="810"/>
                  </a:lnTo>
                  <a:lnTo>
                    <a:pt x="564" y="810"/>
                  </a:lnTo>
                  <a:lnTo>
                    <a:pt x="570" y="812"/>
                  </a:lnTo>
                  <a:lnTo>
                    <a:pt x="572" y="816"/>
                  </a:lnTo>
                  <a:lnTo>
                    <a:pt x="572" y="820"/>
                  </a:lnTo>
                  <a:lnTo>
                    <a:pt x="570" y="822"/>
                  </a:lnTo>
                  <a:lnTo>
                    <a:pt x="568" y="822"/>
                  </a:lnTo>
                  <a:lnTo>
                    <a:pt x="568" y="824"/>
                  </a:lnTo>
                  <a:lnTo>
                    <a:pt x="568" y="826"/>
                  </a:lnTo>
                  <a:lnTo>
                    <a:pt x="566" y="830"/>
                  </a:lnTo>
                  <a:lnTo>
                    <a:pt x="566" y="830"/>
                  </a:lnTo>
                  <a:lnTo>
                    <a:pt x="564" y="832"/>
                  </a:lnTo>
                  <a:lnTo>
                    <a:pt x="562" y="839"/>
                  </a:lnTo>
                  <a:lnTo>
                    <a:pt x="561" y="849"/>
                  </a:lnTo>
                  <a:lnTo>
                    <a:pt x="561" y="853"/>
                  </a:lnTo>
                  <a:lnTo>
                    <a:pt x="557" y="854"/>
                  </a:lnTo>
                  <a:lnTo>
                    <a:pt x="553" y="856"/>
                  </a:lnTo>
                  <a:lnTo>
                    <a:pt x="551" y="856"/>
                  </a:lnTo>
                  <a:lnTo>
                    <a:pt x="551" y="858"/>
                  </a:lnTo>
                  <a:lnTo>
                    <a:pt x="551" y="870"/>
                  </a:lnTo>
                  <a:lnTo>
                    <a:pt x="549" y="872"/>
                  </a:lnTo>
                  <a:lnTo>
                    <a:pt x="549" y="874"/>
                  </a:lnTo>
                  <a:lnTo>
                    <a:pt x="551" y="874"/>
                  </a:lnTo>
                  <a:lnTo>
                    <a:pt x="551" y="876"/>
                  </a:lnTo>
                  <a:lnTo>
                    <a:pt x="553" y="877"/>
                  </a:lnTo>
                  <a:lnTo>
                    <a:pt x="551" y="877"/>
                  </a:lnTo>
                  <a:lnTo>
                    <a:pt x="549" y="879"/>
                  </a:lnTo>
                  <a:lnTo>
                    <a:pt x="543" y="879"/>
                  </a:lnTo>
                  <a:lnTo>
                    <a:pt x="541" y="881"/>
                  </a:lnTo>
                  <a:lnTo>
                    <a:pt x="541" y="885"/>
                  </a:lnTo>
                  <a:lnTo>
                    <a:pt x="541" y="887"/>
                  </a:lnTo>
                  <a:lnTo>
                    <a:pt x="543" y="891"/>
                  </a:lnTo>
                  <a:lnTo>
                    <a:pt x="547" y="895"/>
                  </a:lnTo>
                  <a:lnTo>
                    <a:pt x="551" y="902"/>
                  </a:lnTo>
                  <a:lnTo>
                    <a:pt x="551" y="902"/>
                  </a:lnTo>
                  <a:lnTo>
                    <a:pt x="553" y="902"/>
                  </a:lnTo>
                  <a:lnTo>
                    <a:pt x="555" y="902"/>
                  </a:lnTo>
                  <a:lnTo>
                    <a:pt x="555" y="902"/>
                  </a:lnTo>
                  <a:lnTo>
                    <a:pt x="557" y="900"/>
                  </a:lnTo>
                  <a:lnTo>
                    <a:pt x="557" y="900"/>
                  </a:lnTo>
                  <a:lnTo>
                    <a:pt x="557" y="897"/>
                  </a:lnTo>
                  <a:lnTo>
                    <a:pt x="559" y="895"/>
                  </a:lnTo>
                  <a:lnTo>
                    <a:pt x="572" y="883"/>
                  </a:lnTo>
                  <a:lnTo>
                    <a:pt x="576" y="881"/>
                  </a:lnTo>
                  <a:lnTo>
                    <a:pt x="585" y="879"/>
                  </a:lnTo>
                  <a:lnTo>
                    <a:pt x="587" y="877"/>
                  </a:lnTo>
                  <a:lnTo>
                    <a:pt x="587" y="872"/>
                  </a:lnTo>
                  <a:lnTo>
                    <a:pt x="587" y="872"/>
                  </a:lnTo>
                  <a:lnTo>
                    <a:pt x="587" y="870"/>
                  </a:lnTo>
                  <a:lnTo>
                    <a:pt x="587" y="870"/>
                  </a:lnTo>
                  <a:lnTo>
                    <a:pt x="587" y="870"/>
                  </a:lnTo>
                  <a:lnTo>
                    <a:pt x="585" y="870"/>
                  </a:lnTo>
                  <a:lnTo>
                    <a:pt x="585" y="868"/>
                  </a:lnTo>
                  <a:lnTo>
                    <a:pt x="585" y="868"/>
                  </a:lnTo>
                  <a:lnTo>
                    <a:pt x="585" y="866"/>
                  </a:lnTo>
                  <a:lnTo>
                    <a:pt x="585" y="864"/>
                  </a:lnTo>
                  <a:lnTo>
                    <a:pt x="587" y="862"/>
                  </a:lnTo>
                  <a:lnTo>
                    <a:pt x="589" y="862"/>
                  </a:lnTo>
                  <a:lnTo>
                    <a:pt x="595" y="866"/>
                  </a:lnTo>
                  <a:lnTo>
                    <a:pt x="593" y="866"/>
                  </a:lnTo>
                  <a:lnTo>
                    <a:pt x="591" y="866"/>
                  </a:lnTo>
                  <a:lnTo>
                    <a:pt x="589" y="866"/>
                  </a:lnTo>
                  <a:lnTo>
                    <a:pt x="587" y="866"/>
                  </a:lnTo>
                  <a:lnTo>
                    <a:pt x="589" y="868"/>
                  </a:lnTo>
                  <a:lnTo>
                    <a:pt x="589" y="870"/>
                  </a:lnTo>
                  <a:lnTo>
                    <a:pt x="589" y="874"/>
                  </a:lnTo>
                  <a:lnTo>
                    <a:pt x="591" y="876"/>
                  </a:lnTo>
                  <a:lnTo>
                    <a:pt x="591" y="877"/>
                  </a:lnTo>
                  <a:lnTo>
                    <a:pt x="589" y="877"/>
                  </a:lnTo>
                  <a:lnTo>
                    <a:pt x="589" y="879"/>
                  </a:lnTo>
                  <a:lnTo>
                    <a:pt x="589" y="879"/>
                  </a:lnTo>
                  <a:lnTo>
                    <a:pt x="589" y="881"/>
                  </a:lnTo>
                  <a:lnTo>
                    <a:pt x="591" y="885"/>
                  </a:lnTo>
                  <a:lnTo>
                    <a:pt x="595" y="889"/>
                  </a:lnTo>
                  <a:lnTo>
                    <a:pt x="599" y="891"/>
                  </a:lnTo>
                  <a:lnTo>
                    <a:pt x="602" y="891"/>
                  </a:lnTo>
                  <a:lnTo>
                    <a:pt x="608" y="893"/>
                  </a:lnTo>
                  <a:lnTo>
                    <a:pt x="612" y="891"/>
                  </a:lnTo>
                  <a:lnTo>
                    <a:pt x="621" y="889"/>
                  </a:lnTo>
                  <a:lnTo>
                    <a:pt x="625" y="887"/>
                  </a:lnTo>
                  <a:lnTo>
                    <a:pt x="631" y="885"/>
                  </a:lnTo>
                  <a:lnTo>
                    <a:pt x="635" y="883"/>
                  </a:lnTo>
                  <a:lnTo>
                    <a:pt x="652" y="881"/>
                  </a:lnTo>
                  <a:lnTo>
                    <a:pt x="671" y="881"/>
                  </a:lnTo>
                  <a:lnTo>
                    <a:pt x="675" y="879"/>
                  </a:lnTo>
                  <a:lnTo>
                    <a:pt x="681" y="877"/>
                  </a:lnTo>
                  <a:lnTo>
                    <a:pt x="682" y="876"/>
                  </a:lnTo>
                  <a:lnTo>
                    <a:pt x="682" y="874"/>
                  </a:lnTo>
                  <a:lnTo>
                    <a:pt x="684" y="866"/>
                  </a:lnTo>
                  <a:lnTo>
                    <a:pt x="684" y="860"/>
                  </a:lnTo>
                  <a:lnTo>
                    <a:pt x="686" y="858"/>
                  </a:lnTo>
                  <a:lnTo>
                    <a:pt x="686" y="858"/>
                  </a:lnTo>
                  <a:lnTo>
                    <a:pt x="690" y="858"/>
                  </a:lnTo>
                  <a:lnTo>
                    <a:pt x="692" y="858"/>
                  </a:lnTo>
                  <a:lnTo>
                    <a:pt x="694" y="856"/>
                  </a:lnTo>
                  <a:lnTo>
                    <a:pt x="696" y="854"/>
                  </a:lnTo>
                  <a:lnTo>
                    <a:pt x="694" y="860"/>
                  </a:lnTo>
                  <a:lnTo>
                    <a:pt x="692" y="862"/>
                  </a:lnTo>
                  <a:lnTo>
                    <a:pt x="688" y="860"/>
                  </a:lnTo>
                  <a:lnTo>
                    <a:pt x="684" y="862"/>
                  </a:lnTo>
                  <a:lnTo>
                    <a:pt x="684" y="864"/>
                  </a:lnTo>
                  <a:lnTo>
                    <a:pt x="684" y="868"/>
                  </a:lnTo>
                  <a:lnTo>
                    <a:pt x="686" y="872"/>
                  </a:lnTo>
                  <a:lnTo>
                    <a:pt x="686" y="876"/>
                  </a:lnTo>
                  <a:lnTo>
                    <a:pt x="684" y="877"/>
                  </a:lnTo>
                  <a:lnTo>
                    <a:pt x="684" y="879"/>
                  </a:lnTo>
                  <a:lnTo>
                    <a:pt x="682" y="879"/>
                  </a:lnTo>
                  <a:lnTo>
                    <a:pt x="681" y="879"/>
                  </a:lnTo>
                  <a:lnTo>
                    <a:pt x="679" y="881"/>
                  </a:lnTo>
                  <a:lnTo>
                    <a:pt x="677" y="883"/>
                  </a:lnTo>
                  <a:lnTo>
                    <a:pt x="675" y="885"/>
                  </a:lnTo>
                  <a:lnTo>
                    <a:pt x="675" y="887"/>
                  </a:lnTo>
                  <a:lnTo>
                    <a:pt x="677" y="891"/>
                  </a:lnTo>
                  <a:lnTo>
                    <a:pt x="682" y="897"/>
                  </a:lnTo>
                  <a:lnTo>
                    <a:pt x="707" y="916"/>
                  </a:lnTo>
                  <a:lnTo>
                    <a:pt x="709" y="920"/>
                  </a:lnTo>
                  <a:lnTo>
                    <a:pt x="713" y="923"/>
                  </a:lnTo>
                  <a:lnTo>
                    <a:pt x="721" y="925"/>
                  </a:lnTo>
                  <a:lnTo>
                    <a:pt x="721" y="927"/>
                  </a:lnTo>
                  <a:lnTo>
                    <a:pt x="721" y="929"/>
                  </a:lnTo>
                  <a:lnTo>
                    <a:pt x="722" y="929"/>
                  </a:lnTo>
                  <a:lnTo>
                    <a:pt x="730" y="937"/>
                  </a:lnTo>
                  <a:lnTo>
                    <a:pt x="732" y="937"/>
                  </a:lnTo>
                  <a:lnTo>
                    <a:pt x="738" y="945"/>
                  </a:lnTo>
                  <a:lnTo>
                    <a:pt x="751" y="964"/>
                  </a:lnTo>
                  <a:lnTo>
                    <a:pt x="780" y="992"/>
                  </a:lnTo>
                  <a:lnTo>
                    <a:pt x="787" y="996"/>
                  </a:lnTo>
                  <a:lnTo>
                    <a:pt x="787" y="996"/>
                  </a:lnTo>
                  <a:lnTo>
                    <a:pt x="793" y="1000"/>
                  </a:lnTo>
                  <a:lnTo>
                    <a:pt x="793" y="1000"/>
                  </a:lnTo>
                  <a:lnTo>
                    <a:pt x="793" y="1000"/>
                  </a:lnTo>
                  <a:lnTo>
                    <a:pt x="793" y="985"/>
                  </a:lnTo>
                  <a:lnTo>
                    <a:pt x="793" y="964"/>
                  </a:lnTo>
                  <a:lnTo>
                    <a:pt x="793" y="941"/>
                  </a:lnTo>
                  <a:lnTo>
                    <a:pt x="793" y="920"/>
                  </a:lnTo>
                  <a:close/>
                  <a:moveTo>
                    <a:pt x="517" y="897"/>
                  </a:moveTo>
                  <a:lnTo>
                    <a:pt x="519" y="891"/>
                  </a:lnTo>
                  <a:lnTo>
                    <a:pt x="521" y="889"/>
                  </a:lnTo>
                  <a:lnTo>
                    <a:pt x="522" y="887"/>
                  </a:lnTo>
                  <a:lnTo>
                    <a:pt x="526" y="887"/>
                  </a:lnTo>
                  <a:lnTo>
                    <a:pt x="532" y="887"/>
                  </a:lnTo>
                  <a:lnTo>
                    <a:pt x="534" y="885"/>
                  </a:lnTo>
                  <a:lnTo>
                    <a:pt x="536" y="883"/>
                  </a:lnTo>
                  <a:lnTo>
                    <a:pt x="540" y="879"/>
                  </a:lnTo>
                  <a:lnTo>
                    <a:pt x="541" y="877"/>
                  </a:lnTo>
                  <a:lnTo>
                    <a:pt x="543" y="877"/>
                  </a:lnTo>
                  <a:lnTo>
                    <a:pt x="549" y="877"/>
                  </a:lnTo>
                  <a:lnTo>
                    <a:pt x="549" y="874"/>
                  </a:lnTo>
                  <a:lnTo>
                    <a:pt x="547" y="870"/>
                  </a:lnTo>
                  <a:lnTo>
                    <a:pt x="547" y="860"/>
                  </a:lnTo>
                  <a:lnTo>
                    <a:pt x="547" y="856"/>
                  </a:lnTo>
                  <a:lnTo>
                    <a:pt x="551" y="854"/>
                  </a:lnTo>
                  <a:lnTo>
                    <a:pt x="557" y="851"/>
                  </a:lnTo>
                  <a:lnTo>
                    <a:pt x="559" y="849"/>
                  </a:lnTo>
                  <a:lnTo>
                    <a:pt x="559" y="849"/>
                  </a:lnTo>
                  <a:lnTo>
                    <a:pt x="559" y="837"/>
                  </a:lnTo>
                  <a:lnTo>
                    <a:pt x="561" y="835"/>
                  </a:lnTo>
                  <a:lnTo>
                    <a:pt x="562" y="830"/>
                  </a:lnTo>
                  <a:lnTo>
                    <a:pt x="564" y="824"/>
                  </a:lnTo>
                  <a:lnTo>
                    <a:pt x="566" y="822"/>
                  </a:lnTo>
                  <a:lnTo>
                    <a:pt x="568" y="820"/>
                  </a:lnTo>
                  <a:lnTo>
                    <a:pt x="570" y="818"/>
                  </a:lnTo>
                  <a:lnTo>
                    <a:pt x="566" y="816"/>
                  </a:lnTo>
                  <a:lnTo>
                    <a:pt x="559" y="816"/>
                  </a:lnTo>
                  <a:lnTo>
                    <a:pt x="553" y="814"/>
                  </a:lnTo>
                  <a:lnTo>
                    <a:pt x="551" y="812"/>
                  </a:lnTo>
                  <a:lnTo>
                    <a:pt x="551" y="810"/>
                  </a:lnTo>
                  <a:lnTo>
                    <a:pt x="549" y="810"/>
                  </a:lnTo>
                  <a:lnTo>
                    <a:pt x="543" y="801"/>
                  </a:lnTo>
                  <a:lnTo>
                    <a:pt x="541" y="799"/>
                  </a:lnTo>
                  <a:lnTo>
                    <a:pt x="538" y="795"/>
                  </a:lnTo>
                  <a:lnTo>
                    <a:pt x="528" y="793"/>
                  </a:lnTo>
                  <a:lnTo>
                    <a:pt x="517" y="793"/>
                  </a:lnTo>
                  <a:lnTo>
                    <a:pt x="509" y="795"/>
                  </a:lnTo>
                  <a:lnTo>
                    <a:pt x="505" y="795"/>
                  </a:lnTo>
                  <a:lnTo>
                    <a:pt x="490" y="797"/>
                  </a:lnTo>
                  <a:lnTo>
                    <a:pt x="473" y="805"/>
                  </a:lnTo>
                  <a:lnTo>
                    <a:pt x="454" y="816"/>
                  </a:lnTo>
                  <a:lnTo>
                    <a:pt x="446" y="822"/>
                  </a:lnTo>
                  <a:lnTo>
                    <a:pt x="444" y="826"/>
                  </a:lnTo>
                  <a:lnTo>
                    <a:pt x="442" y="830"/>
                  </a:lnTo>
                  <a:lnTo>
                    <a:pt x="440" y="833"/>
                  </a:lnTo>
                  <a:lnTo>
                    <a:pt x="440" y="835"/>
                  </a:lnTo>
                  <a:lnTo>
                    <a:pt x="439" y="837"/>
                  </a:lnTo>
                  <a:lnTo>
                    <a:pt x="433" y="843"/>
                  </a:lnTo>
                  <a:lnTo>
                    <a:pt x="431" y="847"/>
                  </a:lnTo>
                  <a:lnTo>
                    <a:pt x="423" y="864"/>
                  </a:lnTo>
                  <a:lnTo>
                    <a:pt x="421" y="866"/>
                  </a:lnTo>
                  <a:lnTo>
                    <a:pt x="421" y="866"/>
                  </a:lnTo>
                  <a:lnTo>
                    <a:pt x="420" y="874"/>
                  </a:lnTo>
                  <a:lnTo>
                    <a:pt x="420" y="874"/>
                  </a:lnTo>
                  <a:lnTo>
                    <a:pt x="416" y="877"/>
                  </a:lnTo>
                  <a:lnTo>
                    <a:pt x="414" y="879"/>
                  </a:lnTo>
                  <a:lnTo>
                    <a:pt x="414" y="879"/>
                  </a:lnTo>
                  <a:lnTo>
                    <a:pt x="412" y="885"/>
                  </a:lnTo>
                  <a:lnTo>
                    <a:pt x="400" y="914"/>
                  </a:lnTo>
                  <a:lnTo>
                    <a:pt x="400" y="918"/>
                  </a:lnTo>
                  <a:lnTo>
                    <a:pt x="406" y="918"/>
                  </a:lnTo>
                  <a:lnTo>
                    <a:pt x="416" y="916"/>
                  </a:lnTo>
                  <a:lnTo>
                    <a:pt x="420" y="914"/>
                  </a:lnTo>
                  <a:lnTo>
                    <a:pt x="425" y="912"/>
                  </a:lnTo>
                  <a:lnTo>
                    <a:pt x="448" y="914"/>
                  </a:lnTo>
                  <a:lnTo>
                    <a:pt x="465" y="914"/>
                  </a:lnTo>
                  <a:lnTo>
                    <a:pt x="469" y="914"/>
                  </a:lnTo>
                  <a:lnTo>
                    <a:pt x="479" y="918"/>
                  </a:lnTo>
                  <a:lnTo>
                    <a:pt x="482" y="918"/>
                  </a:lnTo>
                  <a:lnTo>
                    <a:pt x="488" y="916"/>
                  </a:lnTo>
                  <a:lnTo>
                    <a:pt x="492" y="916"/>
                  </a:lnTo>
                  <a:lnTo>
                    <a:pt x="496" y="914"/>
                  </a:lnTo>
                  <a:lnTo>
                    <a:pt x="500" y="910"/>
                  </a:lnTo>
                  <a:lnTo>
                    <a:pt x="503" y="906"/>
                  </a:lnTo>
                  <a:lnTo>
                    <a:pt x="503" y="904"/>
                  </a:lnTo>
                  <a:lnTo>
                    <a:pt x="507" y="904"/>
                  </a:lnTo>
                  <a:lnTo>
                    <a:pt x="515" y="899"/>
                  </a:lnTo>
                  <a:lnTo>
                    <a:pt x="517" y="897"/>
                  </a:lnTo>
                  <a:close/>
                  <a:moveTo>
                    <a:pt x="549" y="908"/>
                  </a:moveTo>
                  <a:lnTo>
                    <a:pt x="543" y="904"/>
                  </a:lnTo>
                  <a:lnTo>
                    <a:pt x="541" y="900"/>
                  </a:lnTo>
                  <a:lnTo>
                    <a:pt x="541" y="899"/>
                  </a:lnTo>
                  <a:lnTo>
                    <a:pt x="541" y="895"/>
                  </a:lnTo>
                  <a:lnTo>
                    <a:pt x="541" y="891"/>
                  </a:lnTo>
                  <a:lnTo>
                    <a:pt x="540" y="887"/>
                  </a:lnTo>
                  <a:lnTo>
                    <a:pt x="536" y="887"/>
                  </a:lnTo>
                  <a:lnTo>
                    <a:pt x="528" y="889"/>
                  </a:lnTo>
                  <a:lnTo>
                    <a:pt x="524" y="889"/>
                  </a:lnTo>
                  <a:lnTo>
                    <a:pt x="522" y="891"/>
                  </a:lnTo>
                  <a:lnTo>
                    <a:pt x="522" y="893"/>
                  </a:lnTo>
                  <a:lnTo>
                    <a:pt x="521" y="895"/>
                  </a:lnTo>
                  <a:lnTo>
                    <a:pt x="521" y="897"/>
                  </a:lnTo>
                  <a:lnTo>
                    <a:pt x="519" y="899"/>
                  </a:lnTo>
                  <a:lnTo>
                    <a:pt x="509" y="904"/>
                  </a:lnTo>
                  <a:lnTo>
                    <a:pt x="509" y="906"/>
                  </a:lnTo>
                  <a:lnTo>
                    <a:pt x="507" y="910"/>
                  </a:lnTo>
                  <a:lnTo>
                    <a:pt x="509" y="912"/>
                  </a:lnTo>
                  <a:lnTo>
                    <a:pt x="511" y="912"/>
                  </a:lnTo>
                  <a:lnTo>
                    <a:pt x="517" y="912"/>
                  </a:lnTo>
                  <a:lnTo>
                    <a:pt x="521" y="912"/>
                  </a:lnTo>
                  <a:lnTo>
                    <a:pt x="526" y="916"/>
                  </a:lnTo>
                  <a:lnTo>
                    <a:pt x="549" y="916"/>
                  </a:lnTo>
                  <a:lnTo>
                    <a:pt x="551" y="916"/>
                  </a:lnTo>
                  <a:lnTo>
                    <a:pt x="551" y="912"/>
                  </a:lnTo>
                  <a:lnTo>
                    <a:pt x="549" y="910"/>
                  </a:lnTo>
                  <a:lnTo>
                    <a:pt x="549" y="908"/>
                  </a:lnTo>
                  <a:close/>
                  <a:moveTo>
                    <a:pt x="521" y="726"/>
                  </a:moveTo>
                  <a:lnTo>
                    <a:pt x="521" y="726"/>
                  </a:lnTo>
                  <a:lnTo>
                    <a:pt x="522" y="728"/>
                  </a:lnTo>
                  <a:lnTo>
                    <a:pt x="524" y="732"/>
                  </a:lnTo>
                  <a:lnTo>
                    <a:pt x="524" y="734"/>
                  </a:lnTo>
                  <a:lnTo>
                    <a:pt x="526" y="734"/>
                  </a:lnTo>
                  <a:lnTo>
                    <a:pt x="528" y="734"/>
                  </a:lnTo>
                  <a:lnTo>
                    <a:pt x="528" y="734"/>
                  </a:lnTo>
                  <a:lnTo>
                    <a:pt x="532" y="734"/>
                  </a:lnTo>
                  <a:lnTo>
                    <a:pt x="534" y="732"/>
                  </a:lnTo>
                  <a:lnTo>
                    <a:pt x="536" y="730"/>
                  </a:lnTo>
                  <a:lnTo>
                    <a:pt x="536" y="730"/>
                  </a:lnTo>
                  <a:lnTo>
                    <a:pt x="536" y="728"/>
                  </a:lnTo>
                  <a:lnTo>
                    <a:pt x="532" y="726"/>
                  </a:lnTo>
                  <a:lnTo>
                    <a:pt x="532" y="724"/>
                  </a:lnTo>
                  <a:lnTo>
                    <a:pt x="532" y="722"/>
                  </a:lnTo>
                  <a:lnTo>
                    <a:pt x="530" y="722"/>
                  </a:lnTo>
                  <a:lnTo>
                    <a:pt x="524" y="722"/>
                  </a:lnTo>
                  <a:lnTo>
                    <a:pt x="522" y="720"/>
                  </a:lnTo>
                  <a:lnTo>
                    <a:pt x="522" y="720"/>
                  </a:lnTo>
                  <a:lnTo>
                    <a:pt x="519" y="718"/>
                  </a:lnTo>
                  <a:lnTo>
                    <a:pt x="517" y="717"/>
                  </a:lnTo>
                  <a:lnTo>
                    <a:pt x="517" y="718"/>
                  </a:lnTo>
                  <a:lnTo>
                    <a:pt x="517" y="720"/>
                  </a:lnTo>
                  <a:lnTo>
                    <a:pt x="517" y="722"/>
                  </a:lnTo>
                  <a:lnTo>
                    <a:pt x="519" y="724"/>
                  </a:lnTo>
                  <a:lnTo>
                    <a:pt x="521" y="726"/>
                  </a:lnTo>
                  <a:close/>
                  <a:moveTo>
                    <a:pt x="73" y="54"/>
                  </a:moveTo>
                  <a:lnTo>
                    <a:pt x="75" y="58"/>
                  </a:lnTo>
                  <a:lnTo>
                    <a:pt x="75" y="60"/>
                  </a:lnTo>
                  <a:lnTo>
                    <a:pt x="77" y="60"/>
                  </a:lnTo>
                  <a:lnTo>
                    <a:pt x="78" y="60"/>
                  </a:lnTo>
                  <a:lnTo>
                    <a:pt x="82" y="60"/>
                  </a:lnTo>
                  <a:lnTo>
                    <a:pt x="84" y="60"/>
                  </a:lnTo>
                  <a:lnTo>
                    <a:pt x="86" y="60"/>
                  </a:lnTo>
                  <a:lnTo>
                    <a:pt x="90" y="54"/>
                  </a:lnTo>
                  <a:lnTo>
                    <a:pt x="90" y="50"/>
                  </a:lnTo>
                  <a:lnTo>
                    <a:pt x="90" y="48"/>
                  </a:lnTo>
                  <a:lnTo>
                    <a:pt x="92" y="46"/>
                  </a:lnTo>
                  <a:lnTo>
                    <a:pt x="88" y="48"/>
                  </a:lnTo>
                  <a:lnTo>
                    <a:pt x="86" y="52"/>
                  </a:lnTo>
                  <a:lnTo>
                    <a:pt x="84" y="54"/>
                  </a:lnTo>
                  <a:lnTo>
                    <a:pt x="82" y="54"/>
                  </a:lnTo>
                  <a:lnTo>
                    <a:pt x="84" y="52"/>
                  </a:lnTo>
                  <a:lnTo>
                    <a:pt x="86" y="48"/>
                  </a:lnTo>
                  <a:lnTo>
                    <a:pt x="86" y="48"/>
                  </a:lnTo>
                  <a:lnTo>
                    <a:pt x="86" y="46"/>
                  </a:lnTo>
                  <a:lnTo>
                    <a:pt x="86" y="44"/>
                  </a:lnTo>
                  <a:lnTo>
                    <a:pt x="86" y="44"/>
                  </a:lnTo>
                  <a:lnTo>
                    <a:pt x="84" y="42"/>
                  </a:lnTo>
                  <a:lnTo>
                    <a:pt x="84" y="40"/>
                  </a:lnTo>
                  <a:lnTo>
                    <a:pt x="84" y="40"/>
                  </a:lnTo>
                  <a:lnTo>
                    <a:pt x="82" y="39"/>
                  </a:lnTo>
                  <a:lnTo>
                    <a:pt x="77" y="37"/>
                  </a:lnTo>
                  <a:lnTo>
                    <a:pt x="75" y="37"/>
                  </a:lnTo>
                  <a:lnTo>
                    <a:pt x="73" y="39"/>
                  </a:lnTo>
                  <a:lnTo>
                    <a:pt x="71" y="39"/>
                  </a:lnTo>
                  <a:lnTo>
                    <a:pt x="71" y="40"/>
                  </a:lnTo>
                  <a:lnTo>
                    <a:pt x="71" y="40"/>
                  </a:lnTo>
                  <a:lnTo>
                    <a:pt x="71" y="42"/>
                  </a:lnTo>
                  <a:lnTo>
                    <a:pt x="71" y="44"/>
                  </a:lnTo>
                  <a:lnTo>
                    <a:pt x="69" y="44"/>
                  </a:lnTo>
                  <a:lnTo>
                    <a:pt x="67" y="48"/>
                  </a:lnTo>
                  <a:lnTo>
                    <a:pt x="69" y="50"/>
                  </a:lnTo>
                  <a:lnTo>
                    <a:pt x="73" y="54"/>
                  </a:lnTo>
                  <a:close/>
                  <a:moveTo>
                    <a:pt x="113" y="106"/>
                  </a:moveTo>
                  <a:lnTo>
                    <a:pt x="124" y="106"/>
                  </a:lnTo>
                  <a:lnTo>
                    <a:pt x="128" y="104"/>
                  </a:lnTo>
                  <a:lnTo>
                    <a:pt x="130" y="102"/>
                  </a:lnTo>
                  <a:lnTo>
                    <a:pt x="128" y="102"/>
                  </a:lnTo>
                  <a:lnTo>
                    <a:pt x="126" y="102"/>
                  </a:lnTo>
                  <a:lnTo>
                    <a:pt x="126" y="102"/>
                  </a:lnTo>
                  <a:lnTo>
                    <a:pt x="124" y="100"/>
                  </a:lnTo>
                  <a:lnTo>
                    <a:pt x="118" y="102"/>
                  </a:lnTo>
                  <a:lnTo>
                    <a:pt x="118" y="102"/>
                  </a:lnTo>
                  <a:lnTo>
                    <a:pt x="115" y="100"/>
                  </a:lnTo>
                  <a:lnTo>
                    <a:pt x="109" y="102"/>
                  </a:lnTo>
                  <a:lnTo>
                    <a:pt x="107" y="100"/>
                  </a:lnTo>
                  <a:lnTo>
                    <a:pt x="103" y="100"/>
                  </a:lnTo>
                  <a:lnTo>
                    <a:pt x="103" y="102"/>
                  </a:lnTo>
                  <a:lnTo>
                    <a:pt x="103" y="104"/>
                  </a:lnTo>
                  <a:lnTo>
                    <a:pt x="103" y="106"/>
                  </a:lnTo>
                  <a:lnTo>
                    <a:pt x="113" y="106"/>
                  </a:lnTo>
                  <a:close/>
                  <a:moveTo>
                    <a:pt x="73" y="243"/>
                  </a:moveTo>
                  <a:lnTo>
                    <a:pt x="71" y="242"/>
                  </a:lnTo>
                  <a:lnTo>
                    <a:pt x="69" y="243"/>
                  </a:lnTo>
                  <a:lnTo>
                    <a:pt x="67" y="245"/>
                  </a:lnTo>
                  <a:lnTo>
                    <a:pt x="67" y="245"/>
                  </a:lnTo>
                  <a:lnTo>
                    <a:pt x="71" y="247"/>
                  </a:lnTo>
                  <a:lnTo>
                    <a:pt x="71" y="247"/>
                  </a:lnTo>
                  <a:lnTo>
                    <a:pt x="73" y="247"/>
                  </a:lnTo>
                  <a:lnTo>
                    <a:pt x="75" y="245"/>
                  </a:lnTo>
                  <a:lnTo>
                    <a:pt x="75" y="243"/>
                  </a:lnTo>
                  <a:lnTo>
                    <a:pt x="73" y="243"/>
                  </a:lnTo>
                  <a:close/>
                  <a:moveTo>
                    <a:pt x="59" y="169"/>
                  </a:moveTo>
                  <a:lnTo>
                    <a:pt x="59" y="169"/>
                  </a:lnTo>
                  <a:lnTo>
                    <a:pt x="61" y="169"/>
                  </a:lnTo>
                  <a:lnTo>
                    <a:pt x="61" y="167"/>
                  </a:lnTo>
                  <a:lnTo>
                    <a:pt x="61" y="165"/>
                  </a:lnTo>
                  <a:lnTo>
                    <a:pt x="61" y="165"/>
                  </a:lnTo>
                  <a:lnTo>
                    <a:pt x="59" y="165"/>
                  </a:lnTo>
                  <a:lnTo>
                    <a:pt x="59" y="167"/>
                  </a:lnTo>
                  <a:lnTo>
                    <a:pt x="59" y="169"/>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9">
              <a:extLst>
                <a:ext uri="{FF2B5EF4-FFF2-40B4-BE49-F238E27FC236}">
                  <a16:creationId xmlns:a16="http://schemas.microsoft.com/office/drawing/2014/main" id="{FCEE1AB1-CA09-4B41-BCC0-7A88FA488CFB}"/>
                </a:ext>
              </a:extLst>
            </p:cNvPr>
            <p:cNvSpPr>
              <a:spLocks noEditPoints="1"/>
            </p:cNvSpPr>
            <p:nvPr/>
          </p:nvSpPr>
          <p:spPr bwMode="auto">
            <a:xfrm>
              <a:off x="1018876" y="2296391"/>
              <a:ext cx="838518" cy="1205106"/>
            </a:xfrm>
            <a:custGeom>
              <a:avLst/>
              <a:gdLst>
                <a:gd name="T0" fmla="*/ 158 w 398"/>
                <a:gd name="T1" fmla="*/ 540 h 572"/>
                <a:gd name="T2" fmla="*/ 145 w 398"/>
                <a:gd name="T3" fmla="*/ 565 h 572"/>
                <a:gd name="T4" fmla="*/ 166 w 398"/>
                <a:gd name="T5" fmla="*/ 569 h 572"/>
                <a:gd name="T6" fmla="*/ 170 w 398"/>
                <a:gd name="T7" fmla="*/ 561 h 572"/>
                <a:gd name="T8" fmla="*/ 93 w 398"/>
                <a:gd name="T9" fmla="*/ 513 h 572"/>
                <a:gd name="T10" fmla="*/ 92 w 398"/>
                <a:gd name="T11" fmla="*/ 377 h 572"/>
                <a:gd name="T12" fmla="*/ 55 w 398"/>
                <a:gd name="T13" fmla="*/ 339 h 572"/>
                <a:gd name="T14" fmla="*/ 44 w 398"/>
                <a:gd name="T15" fmla="*/ 329 h 572"/>
                <a:gd name="T16" fmla="*/ 27 w 398"/>
                <a:gd name="T17" fmla="*/ 335 h 572"/>
                <a:gd name="T18" fmla="*/ 0 w 398"/>
                <a:gd name="T19" fmla="*/ 337 h 572"/>
                <a:gd name="T20" fmla="*/ 21 w 398"/>
                <a:gd name="T21" fmla="*/ 354 h 572"/>
                <a:gd name="T22" fmla="*/ 36 w 398"/>
                <a:gd name="T23" fmla="*/ 379 h 572"/>
                <a:gd name="T24" fmla="*/ 67 w 398"/>
                <a:gd name="T25" fmla="*/ 413 h 572"/>
                <a:gd name="T26" fmla="*/ 76 w 398"/>
                <a:gd name="T27" fmla="*/ 436 h 572"/>
                <a:gd name="T28" fmla="*/ 97 w 398"/>
                <a:gd name="T29" fmla="*/ 419 h 572"/>
                <a:gd name="T30" fmla="*/ 132 w 398"/>
                <a:gd name="T31" fmla="*/ 519 h 572"/>
                <a:gd name="T32" fmla="*/ 172 w 398"/>
                <a:gd name="T33" fmla="*/ 486 h 572"/>
                <a:gd name="T34" fmla="*/ 206 w 398"/>
                <a:gd name="T35" fmla="*/ 484 h 572"/>
                <a:gd name="T36" fmla="*/ 151 w 398"/>
                <a:gd name="T37" fmla="*/ 509 h 572"/>
                <a:gd name="T38" fmla="*/ 175 w 398"/>
                <a:gd name="T39" fmla="*/ 540 h 572"/>
                <a:gd name="T40" fmla="*/ 379 w 398"/>
                <a:gd name="T41" fmla="*/ 277 h 572"/>
                <a:gd name="T42" fmla="*/ 383 w 398"/>
                <a:gd name="T43" fmla="*/ 205 h 572"/>
                <a:gd name="T44" fmla="*/ 372 w 398"/>
                <a:gd name="T45" fmla="*/ 189 h 572"/>
                <a:gd name="T46" fmla="*/ 360 w 398"/>
                <a:gd name="T47" fmla="*/ 199 h 572"/>
                <a:gd name="T48" fmla="*/ 347 w 398"/>
                <a:gd name="T49" fmla="*/ 184 h 572"/>
                <a:gd name="T50" fmla="*/ 347 w 398"/>
                <a:gd name="T51" fmla="*/ 197 h 572"/>
                <a:gd name="T52" fmla="*/ 341 w 398"/>
                <a:gd name="T53" fmla="*/ 184 h 572"/>
                <a:gd name="T54" fmla="*/ 328 w 398"/>
                <a:gd name="T55" fmla="*/ 145 h 572"/>
                <a:gd name="T56" fmla="*/ 284 w 398"/>
                <a:gd name="T57" fmla="*/ 111 h 572"/>
                <a:gd name="T58" fmla="*/ 225 w 398"/>
                <a:gd name="T59" fmla="*/ 74 h 572"/>
                <a:gd name="T60" fmla="*/ 175 w 398"/>
                <a:gd name="T61" fmla="*/ 34 h 572"/>
                <a:gd name="T62" fmla="*/ 141 w 398"/>
                <a:gd name="T63" fmla="*/ 13 h 572"/>
                <a:gd name="T64" fmla="*/ 141 w 398"/>
                <a:gd name="T65" fmla="*/ 9 h 572"/>
                <a:gd name="T66" fmla="*/ 118 w 398"/>
                <a:gd name="T67" fmla="*/ 5 h 572"/>
                <a:gd name="T68" fmla="*/ 111 w 398"/>
                <a:gd name="T69" fmla="*/ 36 h 572"/>
                <a:gd name="T70" fmla="*/ 97 w 398"/>
                <a:gd name="T71" fmla="*/ 51 h 572"/>
                <a:gd name="T72" fmla="*/ 95 w 398"/>
                <a:gd name="T73" fmla="*/ 86 h 572"/>
                <a:gd name="T74" fmla="*/ 101 w 398"/>
                <a:gd name="T75" fmla="*/ 103 h 572"/>
                <a:gd name="T76" fmla="*/ 99 w 398"/>
                <a:gd name="T77" fmla="*/ 126 h 572"/>
                <a:gd name="T78" fmla="*/ 97 w 398"/>
                <a:gd name="T79" fmla="*/ 143 h 572"/>
                <a:gd name="T80" fmla="*/ 114 w 398"/>
                <a:gd name="T81" fmla="*/ 172 h 572"/>
                <a:gd name="T82" fmla="*/ 114 w 398"/>
                <a:gd name="T83" fmla="*/ 193 h 572"/>
                <a:gd name="T84" fmla="*/ 122 w 398"/>
                <a:gd name="T85" fmla="*/ 218 h 572"/>
                <a:gd name="T86" fmla="*/ 145 w 398"/>
                <a:gd name="T87" fmla="*/ 264 h 572"/>
                <a:gd name="T88" fmla="*/ 173 w 398"/>
                <a:gd name="T89" fmla="*/ 275 h 572"/>
                <a:gd name="T90" fmla="*/ 194 w 398"/>
                <a:gd name="T91" fmla="*/ 295 h 572"/>
                <a:gd name="T92" fmla="*/ 204 w 398"/>
                <a:gd name="T93" fmla="*/ 316 h 572"/>
                <a:gd name="T94" fmla="*/ 196 w 398"/>
                <a:gd name="T95" fmla="*/ 325 h 572"/>
                <a:gd name="T96" fmla="*/ 210 w 398"/>
                <a:gd name="T97" fmla="*/ 348 h 572"/>
                <a:gd name="T98" fmla="*/ 233 w 398"/>
                <a:gd name="T99" fmla="*/ 427 h 572"/>
                <a:gd name="T100" fmla="*/ 240 w 398"/>
                <a:gd name="T101" fmla="*/ 463 h 572"/>
                <a:gd name="T102" fmla="*/ 269 w 398"/>
                <a:gd name="T103" fmla="*/ 446 h 572"/>
                <a:gd name="T104" fmla="*/ 305 w 398"/>
                <a:gd name="T105" fmla="*/ 440 h 572"/>
                <a:gd name="T106" fmla="*/ 328 w 398"/>
                <a:gd name="T107" fmla="*/ 448 h 572"/>
                <a:gd name="T108" fmla="*/ 324 w 398"/>
                <a:gd name="T109" fmla="*/ 421 h 572"/>
                <a:gd name="T110" fmla="*/ 313 w 398"/>
                <a:gd name="T111" fmla="*/ 406 h 572"/>
                <a:gd name="T112" fmla="*/ 326 w 398"/>
                <a:gd name="T113" fmla="*/ 402 h 572"/>
                <a:gd name="T114" fmla="*/ 362 w 398"/>
                <a:gd name="T115" fmla="*/ 415 h 572"/>
                <a:gd name="T116" fmla="*/ 370 w 398"/>
                <a:gd name="T117" fmla="*/ 400 h 572"/>
                <a:gd name="T118" fmla="*/ 370 w 398"/>
                <a:gd name="T119" fmla="*/ 364 h 572"/>
                <a:gd name="T120" fmla="*/ 353 w 398"/>
                <a:gd name="T121" fmla="*/ 343 h 572"/>
                <a:gd name="T122" fmla="*/ 398 w 398"/>
                <a:gd name="T123" fmla="*/ 312 h 572"/>
                <a:gd name="T124" fmla="*/ 172 w 398"/>
                <a:gd name="T125" fmla="*/ 31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8" h="572">
                  <a:moveTo>
                    <a:pt x="170" y="549"/>
                  </a:moveTo>
                  <a:lnTo>
                    <a:pt x="170" y="546"/>
                  </a:lnTo>
                  <a:lnTo>
                    <a:pt x="168" y="542"/>
                  </a:lnTo>
                  <a:lnTo>
                    <a:pt x="164" y="534"/>
                  </a:lnTo>
                  <a:lnTo>
                    <a:pt x="162" y="532"/>
                  </a:lnTo>
                  <a:lnTo>
                    <a:pt x="160" y="532"/>
                  </a:lnTo>
                  <a:lnTo>
                    <a:pt x="160" y="534"/>
                  </a:lnTo>
                  <a:lnTo>
                    <a:pt x="160" y="538"/>
                  </a:lnTo>
                  <a:lnTo>
                    <a:pt x="160" y="538"/>
                  </a:lnTo>
                  <a:lnTo>
                    <a:pt x="160" y="540"/>
                  </a:lnTo>
                  <a:lnTo>
                    <a:pt x="160" y="540"/>
                  </a:lnTo>
                  <a:lnTo>
                    <a:pt x="158" y="540"/>
                  </a:lnTo>
                  <a:lnTo>
                    <a:pt x="158" y="540"/>
                  </a:lnTo>
                  <a:lnTo>
                    <a:pt x="156" y="542"/>
                  </a:lnTo>
                  <a:lnTo>
                    <a:pt x="154" y="544"/>
                  </a:lnTo>
                  <a:lnTo>
                    <a:pt x="152" y="546"/>
                  </a:lnTo>
                  <a:lnTo>
                    <a:pt x="152" y="547"/>
                  </a:lnTo>
                  <a:lnTo>
                    <a:pt x="154" y="553"/>
                  </a:lnTo>
                  <a:lnTo>
                    <a:pt x="152" y="555"/>
                  </a:lnTo>
                  <a:lnTo>
                    <a:pt x="151" y="563"/>
                  </a:lnTo>
                  <a:lnTo>
                    <a:pt x="151" y="565"/>
                  </a:lnTo>
                  <a:lnTo>
                    <a:pt x="149" y="565"/>
                  </a:lnTo>
                  <a:lnTo>
                    <a:pt x="147" y="563"/>
                  </a:lnTo>
                  <a:lnTo>
                    <a:pt x="147" y="563"/>
                  </a:lnTo>
                  <a:lnTo>
                    <a:pt x="145" y="563"/>
                  </a:lnTo>
                  <a:lnTo>
                    <a:pt x="145" y="565"/>
                  </a:lnTo>
                  <a:lnTo>
                    <a:pt x="143" y="565"/>
                  </a:lnTo>
                  <a:lnTo>
                    <a:pt x="149" y="567"/>
                  </a:lnTo>
                  <a:lnTo>
                    <a:pt x="156" y="570"/>
                  </a:lnTo>
                  <a:lnTo>
                    <a:pt x="160" y="572"/>
                  </a:lnTo>
                  <a:lnTo>
                    <a:pt x="160" y="570"/>
                  </a:lnTo>
                  <a:lnTo>
                    <a:pt x="160" y="569"/>
                  </a:lnTo>
                  <a:lnTo>
                    <a:pt x="160" y="567"/>
                  </a:lnTo>
                  <a:lnTo>
                    <a:pt x="162" y="565"/>
                  </a:lnTo>
                  <a:lnTo>
                    <a:pt x="164" y="565"/>
                  </a:lnTo>
                  <a:lnTo>
                    <a:pt x="166" y="565"/>
                  </a:lnTo>
                  <a:lnTo>
                    <a:pt x="166" y="567"/>
                  </a:lnTo>
                  <a:lnTo>
                    <a:pt x="164" y="569"/>
                  </a:lnTo>
                  <a:lnTo>
                    <a:pt x="166" y="569"/>
                  </a:lnTo>
                  <a:lnTo>
                    <a:pt x="166" y="569"/>
                  </a:lnTo>
                  <a:lnTo>
                    <a:pt x="168" y="569"/>
                  </a:lnTo>
                  <a:lnTo>
                    <a:pt x="168" y="567"/>
                  </a:lnTo>
                  <a:lnTo>
                    <a:pt x="168" y="569"/>
                  </a:lnTo>
                  <a:lnTo>
                    <a:pt x="168" y="569"/>
                  </a:lnTo>
                  <a:lnTo>
                    <a:pt x="168" y="569"/>
                  </a:lnTo>
                  <a:lnTo>
                    <a:pt x="168" y="570"/>
                  </a:lnTo>
                  <a:lnTo>
                    <a:pt x="170" y="570"/>
                  </a:lnTo>
                  <a:lnTo>
                    <a:pt x="170" y="569"/>
                  </a:lnTo>
                  <a:lnTo>
                    <a:pt x="170" y="567"/>
                  </a:lnTo>
                  <a:lnTo>
                    <a:pt x="170" y="565"/>
                  </a:lnTo>
                  <a:lnTo>
                    <a:pt x="168" y="563"/>
                  </a:lnTo>
                  <a:lnTo>
                    <a:pt x="170" y="561"/>
                  </a:lnTo>
                  <a:lnTo>
                    <a:pt x="170" y="561"/>
                  </a:lnTo>
                  <a:lnTo>
                    <a:pt x="170" y="559"/>
                  </a:lnTo>
                  <a:lnTo>
                    <a:pt x="170" y="557"/>
                  </a:lnTo>
                  <a:lnTo>
                    <a:pt x="170" y="555"/>
                  </a:lnTo>
                  <a:lnTo>
                    <a:pt x="172" y="553"/>
                  </a:lnTo>
                  <a:lnTo>
                    <a:pt x="170" y="551"/>
                  </a:lnTo>
                  <a:lnTo>
                    <a:pt x="170" y="549"/>
                  </a:lnTo>
                  <a:close/>
                  <a:moveTo>
                    <a:pt x="97" y="509"/>
                  </a:moveTo>
                  <a:lnTo>
                    <a:pt x="95" y="509"/>
                  </a:lnTo>
                  <a:lnTo>
                    <a:pt x="93" y="511"/>
                  </a:lnTo>
                  <a:lnTo>
                    <a:pt x="92" y="511"/>
                  </a:lnTo>
                  <a:lnTo>
                    <a:pt x="93" y="511"/>
                  </a:lnTo>
                  <a:lnTo>
                    <a:pt x="93" y="513"/>
                  </a:lnTo>
                  <a:lnTo>
                    <a:pt x="95" y="513"/>
                  </a:lnTo>
                  <a:lnTo>
                    <a:pt x="97" y="513"/>
                  </a:lnTo>
                  <a:lnTo>
                    <a:pt x="97" y="513"/>
                  </a:lnTo>
                  <a:lnTo>
                    <a:pt x="99" y="513"/>
                  </a:lnTo>
                  <a:lnTo>
                    <a:pt x="97" y="509"/>
                  </a:lnTo>
                  <a:lnTo>
                    <a:pt x="97" y="509"/>
                  </a:lnTo>
                  <a:close/>
                  <a:moveTo>
                    <a:pt x="101" y="385"/>
                  </a:moveTo>
                  <a:lnTo>
                    <a:pt x="99" y="381"/>
                  </a:lnTo>
                  <a:lnTo>
                    <a:pt x="97" y="379"/>
                  </a:lnTo>
                  <a:lnTo>
                    <a:pt x="95" y="379"/>
                  </a:lnTo>
                  <a:lnTo>
                    <a:pt x="93" y="379"/>
                  </a:lnTo>
                  <a:lnTo>
                    <a:pt x="92" y="377"/>
                  </a:lnTo>
                  <a:lnTo>
                    <a:pt x="92" y="377"/>
                  </a:lnTo>
                  <a:lnTo>
                    <a:pt x="90" y="375"/>
                  </a:lnTo>
                  <a:lnTo>
                    <a:pt x="90" y="373"/>
                  </a:lnTo>
                  <a:lnTo>
                    <a:pt x="88" y="371"/>
                  </a:lnTo>
                  <a:lnTo>
                    <a:pt x="86" y="369"/>
                  </a:lnTo>
                  <a:lnTo>
                    <a:pt x="84" y="367"/>
                  </a:lnTo>
                  <a:lnTo>
                    <a:pt x="82" y="367"/>
                  </a:lnTo>
                  <a:lnTo>
                    <a:pt x="76" y="366"/>
                  </a:lnTo>
                  <a:lnTo>
                    <a:pt x="74" y="364"/>
                  </a:lnTo>
                  <a:lnTo>
                    <a:pt x="65" y="354"/>
                  </a:lnTo>
                  <a:lnTo>
                    <a:pt x="65" y="348"/>
                  </a:lnTo>
                  <a:lnTo>
                    <a:pt x="63" y="346"/>
                  </a:lnTo>
                  <a:lnTo>
                    <a:pt x="57" y="341"/>
                  </a:lnTo>
                  <a:lnTo>
                    <a:pt x="55" y="339"/>
                  </a:lnTo>
                  <a:lnTo>
                    <a:pt x="55" y="337"/>
                  </a:lnTo>
                  <a:lnTo>
                    <a:pt x="55" y="337"/>
                  </a:lnTo>
                  <a:lnTo>
                    <a:pt x="53" y="335"/>
                  </a:lnTo>
                  <a:lnTo>
                    <a:pt x="52" y="333"/>
                  </a:lnTo>
                  <a:lnTo>
                    <a:pt x="52" y="333"/>
                  </a:lnTo>
                  <a:lnTo>
                    <a:pt x="50" y="331"/>
                  </a:lnTo>
                  <a:lnTo>
                    <a:pt x="50" y="331"/>
                  </a:lnTo>
                  <a:lnTo>
                    <a:pt x="50" y="331"/>
                  </a:lnTo>
                  <a:lnTo>
                    <a:pt x="48" y="331"/>
                  </a:lnTo>
                  <a:lnTo>
                    <a:pt x="48" y="329"/>
                  </a:lnTo>
                  <a:lnTo>
                    <a:pt x="46" y="331"/>
                  </a:lnTo>
                  <a:lnTo>
                    <a:pt x="46" y="329"/>
                  </a:lnTo>
                  <a:lnTo>
                    <a:pt x="44" y="329"/>
                  </a:lnTo>
                  <a:lnTo>
                    <a:pt x="44" y="327"/>
                  </a:lnTo>
                  <a:lnTo>
                    <a:pt x="44" y="325"/>
                  </a:lnTo>
                  <a:lnTo>
                    <a:pt x="42" y="325"/>
                  </a:lnTo>
                  <a:lnTo>
                    <a:pt x="42" y="325"/>
                  </a:lnTo>
                  <a:lnTo>
                    <a:pt x="40" y="327"/>
                  </a:lnTo>
                  <a:lnTo>
                    <a:pt x="38" y="325"/>
                  </a:lnTo>
                  <a:lnTo>
                    <a:pt x="34" y="321"/>
                  </a:lnTo>
                  <a:lnTo>
                    <a:pt x="32" y="323"/>
                  </a:lnTo>
                  <a:lnTo>
                    <a:pt x="32" y="323"/>
                  </a:lnTo>
                  <a:lnTo>
                    <a:pt x="32" y="327"/>
                  </a:lnTo>
                  <a:lnTo>
                    <a:pt x="32" y="329"/>
                  </a:lnTo>
                  <a:lnTo>
                    <a:pt x="31" y="331"/>
                  </a:lnTo>
                  <a:lnTo>
                    <a:pt x="27" y="335"/>
                  </a:lnTo>
                  <a:lnTo>
                    <a:pt x="23" y="337"/>
                  </a:lnTo>
                  <a:lnTo>
                    <a:pt x="21" y="337"/>
                  </a:lnTo>
                  <a:lnTo>
                    <a:pt x="17" y="337"/>
                  </a:lnTo>
                  <a:lnTo>
                    <a:pt x="15" y="337"/>
                  </a:lnTo>
                  <a:lnTo>
                    <a:pt x="13" y="337"/>
                  </a:lnTo>
                  <a:lnTo>
                    <a:pt x="13" y="339"/>
                  </a:lnTo>
                  <a:lnTo>
                    <a:pt x="11" y="337"/>
                  </a:lnTo>
                  <a:lnTo>
                    <a:pt x="11" y="337"/>
                  </a:lnTo>
                  <a:lnTo>
                    <a:pt x="10" y="335"/>
                  </a:lnTo>
                  <a:lnTo>
                    <a:pt x="8" y="335"/>
                  </a:lnTo>
                  <a:lnTo>
                    <a:pt x="6" y="335"/>
                  </a:lnTo>
                  <a:lnTo>
                    <a:pt x="2" y="335"/>
                  </a:lnTo>
                  <a:lnTo>
                    <a:pt x="0" y="337"/>
                  </a:lnTo>
                  <a:lnTo>
                    <a:pt x="2" y="341"/>
                  </a:lnTo>
                  <a:lnTo>
                    <a:pt x="4" y="339"/>
                  </a:lnTo>
                  <a:lnTo>
                    <a:pt x="4" y="339"/>
                  </a:lnTo>
                  <a:lnTo>
                    <a:pt x="6" y="339"/>
                  </a:lnTo>
                  <a:lnTo>
                    <a:pt x="8" y="341"/>
                  </a:lnTo>
                  <a:lnTo>
                    <a:pt x="13" y="346"/>
                  </a:lnTo>
                  <a:lnTo>
                    <a:pt x="13" y="346"/>
                  </a:lnTo>
                  <a:lnTo>
                    <a:pt x="15" y="350"/>
                  </a:lnTo>
                  <a:lnTo>
                    <a:pt x="15" y="352"/>
                  </a:lnTo>
                  <a:lnTo>
                    <a:pt x="17" y="352"/>
                  </a:lnTo>
                  <a:lnTo>
                    <a:pt x="19" y="352"/>
                  </a:lnTo>
                  <a:lnTo>
                    <a:pt x="19" y="352"/>
                  </a:lnTo>
                  <a:lnTo>
                    <a:pt x="21" y="354"/>
                  </a:lnTo>
                  <a:lnTo>
                    <a:pt x="21" y="354"/>
                  </a:lnTo>
                  <a:lnTo>
                    <a:pt x="23" y="354"/>
                  </a:lnTo>
                  <a:lnTo>
                    <a:pt x="23" y="356"/>
                  </a:lnTo>
                  <a:lnTo>
                    <a:pt x="23" y="358"/>
                  </a:lnTo>
                  <a:lnTo>
                    <a:pt x="23" y="358"/>
                  </a:lnTo>
                  <a:lnTo>
                    <a:pt x="25" y="360"/>
                  </a:lnTo>
                  <a:lnTo>
                    <a:pt x="27" y="364"/>
                  </a:lnTo>
                  <a:lnTo>
                    <a:pt x="27" y="364"/>
                  </a:lnTo>
                  <a:lnTo>
                    <a:pt x="29" y="366"/>
                  </a:lnTo>
                  <a:lnTo>
                    <a:pt x="29" y="366"/>
                  </a:lnTo>
                  <a:lnTo>
                    <a:pt x="31" y="367"/>
                  </a:lnTo>
                  <a:lnTo>
                    <a:pt x="31" y="369"/>
                  </a:lnTo>
                  <a:lnTo>
                    <a:pt x="36" y="379"/>
                  </a:lnTo>
                  <a:lnTo>
                    <a:pt x="38" y="385"/>
                  </a:lnTo>
                  <a:lnTo>
                    <a:pt x="38" y="388"/>
                  </a:lnTo>
                  <a:lnTo>
                    <a:pt x="38" y="392"/>
                  </a:lnTo>
                  <a:lnTo>
                    <a:pt x="40" y="392"/>
                  </a:lnTo>
                  <a:lnTo>
                    <a:pt x="44" y="392"/>
                  </a:lnTo>
                  <a:lnTo>
                    <a:pt x="48" y="392"/>
                  </a:lnTo>
                  <a:lnTo>
                    <a:pt x="50" y="392"/>
                  </a:lnTo>
                  <a:lnTo>
                    <a:pt x="52" y="394"/>
                  </a:lnTo>
                  <a:lnTo>
                    <a:pt x="50" y="396"/>
                  </a:lnTo>
                  <a:lnTo>
                    <a:pt x="61" y="402"/>
                  </a:lnTo>
                  <a:lnTo>
                    <a:pt x="65" y="408"/>
                  </a:lnTo>
                  <a:lnTo>
                    <a:pt x="67" y="411"/>
                  </a:lnTo>
                  <a:lnTo>
                    <a:pt x="67" y="413"/>
                  </a:lnTo>
                  <a:lnTo>
                    <a:pt x="69" y="417"/>
                  </a:lnTo>
                  <a:lnTo>
                    <a:pt x="71" y="417"/>
                  </a:lnTo>
                  <a:lnTo>
                    <a:pt x="71" y="419"/>
                  </a:lnTo>
                  <a:lnTo>
                    <a:pt x="71" y="423"/>
                  </a:lnTo>
                  <a:lnTo>
                    <a:pt x="71" y="425"/>
                  </a:lnTo>
                  <a:lnTo>
                    <a:pt x="72" y="427"/>
                  </a:lnTo>
                  <a:lnTo>
                    <a:pt x="74" y="429"/>
                  </a:lnTo>
                  <a:lnTo>
                    <a:pt x="74" y="431"/>
                  </a:lnTo>
                  <a:lnTo>
                    <a:pt x="72" y="433"/>
                  </a:lnTo>
                  <a:lnTo>
                    <a:pt x="74" y="433"/>
                  </a:lnTo>
                  <a:lnTo>
                    <a:pt x="74" y="434"/>
                  </a:lnTo>
                  <a:lnTo>
                    <a:pt x="74" y="434"/>
                  </a:lnTo>
                  <a:lnTo>
                    <a:pt x="76" y="436"/>
                  </a:lnTo>
                  <a:lnTo>
                    <a:pt x="78" y="436"/>
                  </a:lnTo>
                  <a:lnTo>
                    <a:pt x="78" y="434"/>
                  </a:lnTo>
                  <a:lnTo>
                    <a:pt x="78" y="434"/>
                  </a:lnTo>
                  <a:lnTo>
                    <a:pt x="82" y="436"/>
                  </a:lnTo>
                  <a:lnTo>
                    <a:pt x="84" y="436"/>
                  </a:lnTo>
                  <a:lnTo>
                    <a:pt x="84" y="434"/>
                  </a:lnTo>
                  <a:lnTo>
                    <a:pt x="88" y="436"/>
                  </a:lnTo>
                  <a:lnTo>
                    <a:pt x="88" y="438"/>
                  </a:lnTo>
                  <a:lnTo>
                    <a:pt x="90" y="438"/>
                  </a:lnTo>
                  <a:lnTo>
                    <a:pt x="90" y="436"/>
                  </a:lnTo>
                  <a:lnTo>
                    <a:pt x="95" y="431"/>
                  </a:lnTo>
                  <a:lnTo>
                    <a:pt x="97" y="429"/>
                  </a:lnTo>
                  <a:lnTo>
                    <a:pt x="97" y="419"/>
                  </a:lnTo>
                  <a:lnTo>
                    <a:pt x="97" y="411"/>
                  </a:lnTo>
                  <a:lnTo>
                    <a:pt x="99" y="410"/>
                  </a:lnTo>
                  <a:lnTo>
                    <a:pt x="99" y="408"/>
                  </a:lnTo>
                  <a:lnTo>
                    <a:pt x="99" y="400"/>
                  </a:lnTo>
                  <a:lnTo>
                    <a:pt x="99" y="396"/>
                  </a:lnTo>
                  <a:lnTo>
                    <a:pt x="101" y="394"/>
                  </a:lnTo>
                  <a:lnTo>
                    <a:pt x="101" y="394"/>
                  </a:lnTo>
                  <a:lnTo>
                    <a:pt x="103" y="390"/>
                  </a:lnTo>
                  <a:lnTo>
                    <a:pt x="103" y="388"/>
                  </a:lnTo>
                  <a:lnTo>
                    <a:pt x="103" y="387"/>
                  </a:lnTo>
                  <a:lnTo>
                    <a:pt x="101" y="385"/>
                  </a:lnTo>
                  <a:close/>
                  <a:moveTo>
                    <a:pt x="133" y="517"/>
                  </a:moveTo>
                  <a:lnTo>
                    <a:pt x="132" y="519"/>
                  </a:lnTo>
                  <a:lnTo>
                    <a:pt x="133" y="521"/>
                  </a:lnTo>
                  <a:lnTo>
                    <a:pt x="135" y="519"/>
                  </a:lnTo>
                  <a:lnTo>
                    <a:pt x="133" y="517"/>
                  </a:lnTo>
                  <a:lnTo>
                    <a:pt x="133" y="517"/>
                  </a:lnTo>
                  <a:close/>
                  <a:moveTo>
                    <a:pt x="206" y="484"/>
                  </a:moveTo>
                  <a:lnTo>
                    <a:pt x="200" y="484"/>
                  </a:lnTo>
                  <a:lnTo>
                    <a:pt x="198" y="484"/>
                  </a:lnTo>
                  <a:lnTo>
                    <a:pt x="194" y="482"/>
                  </a:lnTo>
                  <a:lnTo>
                    <a:pt x="191" y="484"/>
                  </a:lnTo>
                  <a:lnTo>
                    <a:pt x="185" y="482"/>
                  </a:lnTo>
                  <a:lnTo>
                    <a:pt x="179" y="482"/>
                  </a:lnTo>
                  <a:lnTo>
                    <a:pt x="175" y="484"/>
                  </a:lnTo>
                  <a:lnTo>
                    <a:pt x="172" y="486"/>
                  </a:lnTo>
                  <a:lnTo>
                    <a:pt x="173" y="490"/>
                  </a:lnTo>
                  <a:lnTo>
                    <a:pt x="173" y="492"/>
                  </a:lnTo>
                  <a:lnTo>
                    <a:pt x="179" y="494"/>
                  </a:lnTo>
                  <a:lnTo>
                    <a:pt x="183" y="494"/>
                  </a:lnTo>
                  <a:lnTo>
                    <a:pt x="187" y="494"/>
                  </a:lnTo>
                  <a:lnTo>
                    <a:pt x="192" y="496"/>
                  </a:lnTo>
                  <a:lnTo>
                    <a:pt x="196" y="494"/>
                  </a:lnTo>
                  <a:lnTo>
                    <a:pt x="200" y="494"/>
                  </a:lnTo>
                  <a:lnTo>
                    <a:pt x="204" y="494"/>
                  </a:lnTo>
                  <a:lnTo>
                    <a:pt x="210" y="494"/>
                  </a:lnTo>
                  <a:lnTo>
                    <a:pt x="212" y="490"/>
                  </a:lnTo>
                  <a:lnTo>
                    <a:pt x="210" y="486"/>
                  </a:lnTo>
                  <a:lnTo>
                    <a:pt x="206" y="484"/>
                  </a:lnTo>
                  <a:close/>
                  <a:moveTo>
                    <a:pt x="170" y="526"/>
                  </a:moveTo>
                  <a:lnTo>
                    <a:pt x="168" y="523"/>
                  </a:lnTo>
                  <a:lnTo>
                    <a:pt x="166" y="517"/>
                  </a:lnTo>
                  <a:lnTo>
                    <a:pt x="162" y="509"/>
                  </a:lnTo>
                  <a:lnTo>
                    <a:pt x="158" y="503"/>
                  </a:lnTo>
                  <a:lnTo>
                    <a:pt x="152" y="502"/>
                  </a:lnTo>
                  <a:lnTo>
                    <a:pt x="149" y="503"/>
                  </a:lnTo>
                  <a:lnTo>
                    <a:pt x="147" y="503"/>
                  </a:lnTo>
                  <a:lnTo>
                    <a:pt x="145" y="503"/>
                  </a:lnTo>
                  <a:lnTo>
                    <a:pt x="147" y="505"/>
                  </a:lnTo>
                  <a:lnTo>
                    <a:pt x="149" y="507"/>
                  </a:lnTo>
                  <a:lnTo>
                    <a:pt x="151" y="507"/>
                  </a:lnTo>
                  <a:lnTo>
                    <a:pt x="151" y="509"/>
                  </a:lnTo>
                  <a:lnTo>
                    <a:pt x="152" y="511"/>
                  </a:lnTo>
                  <a:lnTo>
                    <a:pt x="156" y="521"/>
                  </a:lnTo>
                  <a:lnTo>
                    <a:pt x="158" y="523"/>
                  </a:lnTo>
                  <a:lnTo>
                    <a:pt x="172" y="540"/>
                  </a:lnTo>
                  <a:lnTo>
                    <a:pt x="173" y="547"/>
                  </a:lnTo>
                  <a:lnTo>
                    <a:pt x="175" y="547"/>
                  </a:lnTo>
                  <a:lnTo>
                    <a:pt x="175" y="547"/>
                  </a:lnTo>
                  <a:lnTo>
                    <a:pt x="173" y="546"/>
                  </a:lnTo>
                  <a:lnTo>
                    <a:pt x="173" y="544"/>
                  </a:lnTo>
                  <a:lnTo>
                    <a:pt x="175" y="542"/>
                  </a:lnTo>
                  <a:lnTo>
                    <a:pt x="175" y="542"/>
                  </a:lnTo>
                  <a:lnTo>
                    <a:pt x="175" y="540"/>
                  </a:lnTo>
                  <a:lnTo>
                    <a:pt x="175" y="540"/>
                  </a:lnTo>
                  <a:lnTo>
                    <a:pt x="177" y="536"/>
                  </a:lnTo>
                  <a:lnTo>
                    <a:pt x="173" y="532"/>
                  </a:lnTo>
                  <a:lnTo>
                    <a:pt x="170" y="526"/>
                  </a:lnTo>
                  <a:close/>
                  <a:moveTo>
                    <a:pt x="398" y="312"/>
                  </a:moveTo>
                  <a:lnTo>
                    <a:pt x="396" y="308"/>
                  </a:lnTo>
                  <a:lnTo>
                    <a:pt x="393" y="298"/>
                  </a:lnTo>
                  <a:lnTo>
                    <a:pt x="389" y="291"/>
                  </a:lnTo>
                  <a:lnTo>
                    <a:pt x="389" y="289"/>
                  </a:lnTo>
                  <a:lnTo>
                    <a:pt x="387" y="287"/>
                  </a:lnTo>
                  <a:lnTo>
                    <a:pt x="383" y="283"/>
                  </a:lnTo>
                  <a:lnTo>
                    <a:pt x="381" y="283"/>
                  </a:lnTo>
                  <a:lnTo>
                    <a:pt x="381" y="281"/>
                  </a:lnTo>
                  <a:lnTo>
                    <a:pt x="379" y="277"/>
                  </a:lnTo>
                  <a:lnTo>
                    <a:pt x="381" y="274"/>
                  </a:lnTo>
                  <a:lnTo>
                    <a:pt x="381" y="270"/>
                  </a:lnTo>
                  <a:lnTo>
                    <a:pt x="381" y="268"/>
                  </a:lnTo>
                  <a:lnTo>
                    <a:pt x="383" y="264"/>
                  </a:lnTo>
                  <a:lnTo>
                    <a:pt x="383" y="260"/>
                  </a:lnTo>
                  <a:lnTo>
                    <a:pt x="383" y="249"/>
                  </a:lnTo>
                  <a:lnTo>
                    <a:pt x="381" y="241"/>
                  </a:lnTo>
                  <a:lnTo>
                    <a:pt x="379" y="235"/>
                  </a:lnTo>
                  <a:lnTo>
                    <a:pt x="379" y="231"/>
                  </a:lnTo>
                  <a:lnTo>
                    <a:pt x="377" y="228"/>
                  </a:lnTo>
                  <a:lnTo>
                    <a:pt x="379" y="210"/>
                  </a:lnTo>
                  <a:lnTo>
                    <a:pt x="383" y="205"/>
                  </a:lnTo>
                  <a:lnTo>
                    <a:pt x="383" y="205"/>
                  </a:lnTo>
                  <a:lnTo>
                    <a:pt x="383" y="205"/>
                  </a:lnTo>
                  <a:lnTo>
                    <a:pt x="383" y="203"/>
                  </a:lnTo>
                  <a:lnTo>
                    <a:pt x="381" y="203"/>
                  </a:lnTo>
                  <a:lnTo>
                    <a:pt x="381" y="201"/>
                  </a:lnTo>
                  <a:lnTo>
                    <a:pt x="377" y="199"/>
                  </a:lnTo>
                  <a:lnTo>
                    <a:pt x="377" y="199"/>
                  </a:lnTo>
                  <a:lnTo>
                    <a:pt x="377" y="199"/>
                  </a:lnTo>
                  <a:lnTo>
                    <a:pt x="375" y="197"/>
                  </a:lnTo>
                  <a:lnTo>
                    <a:pt x="375" y="195"/>
                  </a:lnTo>
                  <a:lnTo>
                    <a:pt x="375" y="191"/>
                  </a:lnTo>
                  <a:lnTo>
                    <a:pt x="375" y="191"/>
                  </a:lnTo>
                  <a:lnTo>
                    <a:pt x="374" y="191"/>
                  </a:lnTo>
                  <a:lnTo>
                    <a:pt x="372" y="189"/>
                  </a:lnTo>
                  <a:lnTo>
                    <a:pt x="372" y="189"/>
                  </a:lnTo>
                  <a:lnTo>
                    <a:pt x="370" y="187"/>
                  </a:lnTo>
                  <a:lnTo>
                    <a:pt x="370" y="187"/>
                  </a:lnTo>
                  <a:lnTo>
                    <a:pt x="370" y="185"/>
                  </a:lnTo>
                  <a:lnTo>
                    <a:pt x="370" y="185"/>
                  </a:lnTo>
                  <a:lnTo>
                    <a:pt x="366" y="185"/>
                  </a:lnTo>
                  <a:lnTo>
                    <a:pt x="364" y="185"/>
                  </a:lnTo>
                  <a:lnTo>
                    <a:pt x="362" y="187"/>
                  </a:lnTo>
                  <a:lnTo>
                    <a:pt x="360" y="189"/>
                  </a:lnTo>
                  <a:lnTo>
                    <a:pt x="360" y="191"/>
                  </a:lnTo>
                  <a:lnTo>
                    <a:pt x="360" y="193"/>
                  </a:lnTo>
                  <a:lnTo>
                    <a:pt x="360" y="199"/>
                  </a:lnTo>
                  <a:lnTo>
                    <a:pt x="360" y="199"/>
                  </a:lnTo>
                  <a:lnTo>
                    <a:pt x="362" y="205"/>
                  </a:lnTo>
                  <a:lnTo>
                    <a:pt x="362" y="207"/>
                  </a:lnTo>
                  <a:lnTo>
                    <a:pt x="360" y="207"/>
                  </a:lnTo>
                  <a:lnTo>
                    <a:pt x="358" y="205"/>
                  </a:lnTo>
                  <a:lnTo>
                    <a:pt x="356" y="203"/>
                  </a:lnTo>
                  <a:lnTo>
                    <a:pt x="356" y="199"/>
                  </a:lnTo>
                  <a:lnTo>
                    <a:pt x="356" y="199"/>
                  </a:lnTo>
                  <a:lnTo>
                    <a:pt x="354" y="195"/>
                  </a:lnTo>
                  <a:lnTo>
                    <a:pt x="354" y="193"/>
                  </a:lnTo>
                  <a:lnTo>
                    <a:pt x="354" y="189"/>
                  </a:lnTo>
                  <a:lnTo>
                    <a:pt x="354" y="187"/>
                  </a:lnTo>
                  <a:lnTo>
                    <a:pt x="353" y="184"/>
                  </a:lnTo>
                  <a:lnTo>
                    <a:pt x="347" y="184"/>
                  </a:lnTo>
                  <a:lnTo>
                    <a:pt x="343" y="184"/>
                  </a:lnTo>
                  <a:lnTo>
                    <a:pt x="343" y="185"/>
                  </a:lnTo>
                  <a:lnTo>
                    <a:pt x="343" y="187"/>
                  </a:lnTo>
                  <a:lnTo>
                    <a:pt x="347" y="189"/>
                  </a:lnTo>
                  <a:lnTo>
                    <a:pt x="347" y="189"/>
                  </a:lnTo>
                  <a:lnTo>
                    <a:pt x="347" y="193"/>
                  </a:lnTo>
                  <a:lnTo>
                    <a:pt x="347" y="195"/>
                  </a:lnTo>
                  <a:lnTo>
                    <a:pt x="349" y="195"/>
                  </a:lnTo>
                  <a:lnTo>
                    <a:pt x="349" y="197"/>
                  </a:lnTo>
                  <a:lnTo>
                    <a:pt x="349" y="197"/>
                  </a:lnTo>
                  <a:lnTo>
                    <a:pt x="347" y="199"/>
                  </a:lnTo>
                  <a:lnTo>
                    <a:pt x="347" y="199"/>
                  </a:lnTo>
                  <a:lnTo>
                    <a:pt x="347" y="197"/>
                  </a:lnTo>
                  <a:lnTo>
                    <a:pt x="347" y="197"/>
                  </a:lnTo>
                  <a:lnTo>
                    <a:pt x="345" y="191"/>
                  </a:lnTo>
                  <a:lnTo>
                    <a:pt x="345" y="191"/>
                  </a:lnTo>
                  <a:lnTo>
                    <a:pt x="345" y="191"/>
                  </a:lnTo>
                  <a:lnTo>
                    <a:pt x="345" y="191"/>
                  </a:lnTo>
                  <a:lnTo>
                    <a:pt x="343" y="189"/>
                  </a:lnTo>
                  <a:lnTo>
                    <a:pt x="343" y="189"/>
                  </a:lnTo>
                  <a:lnTo>
                    <a:pt x="341" y="189"/>
                  </a:lnTo>
                  <a:lnTo>
                    <a:pt x="341" y="187"/>
                  </a:lnTo>
                  <a:lnTo>
                    <a:pt x="339" y="187"/>
                  </a:lnTo>
                  <a:lnTo>
                    <a:pt x="339" y="185"/>
                  </a:lnTo>
                  <a:lnTo>
                    <a:pt x="341" y="184"/>
                  </a:lnTo>
                  <a:lnTo>
                    <a:pt x="341" y="184"/>
                  </a:lnTo>
                  <a:lnTo>
                    <a:pt x="341" y="182"/>
                  </a:lnTo>
                  <a:lnTo>
                    <a:pt x="343" y="180"/>
                  </a:lnTo>
                  <a:lnTo>
                    <a:pt x="345" y="178"/>
                  </a:lnTo>
                  <a:lnTo>
                    <a:pt x="345" y="176"/>
                  </a:lnTo>
                  <a:lnTo>
                    <a:pt x="345" y="176"/>
                  </a:lnTo>
                  <a:lnTo>
                    <a:pt x="345" y="161"/>
                  </a:lnTo>
                  <a:lnTo>
                    <a:pt x="343" y="157"/>
                  </a:lnTo>
                  <a:lnTo>
                    <a:pt x="341" y="157"/>
                  </a:lnTo>
                  <a:lnTo>
                    <a:pt x="337" y="155"/>
                  </a:lnTo>
                  <a:lnTo>
                    <a:pt x="335" y="151"/>
                  </a:lnTo>
                  <a:lnTo>
                    <a:pt x="333" y="149"/>
                  </a:lnTo>
                  <a:lnTo>
                    <a:pt x="330" y="151"/>
                  </a:lnTo>
                  <a:lnTo>
                    <a:pt x="328" y="145"/>
                  </a:lnTo>
                  <a:lnTo>
                    <a:pt x="326" y="143"/>
                  </a:lnTo>
                  <a:lnTo>
                    <a:pt x="320" y="138"/>
                  </a:lnTo>
                  <a:lnTo>
                    <a:pt x="316" y="130"/>
                  </a:lnTo>
                  <a:lnTo>
                    <a:pt x="314" y="130"/>
                  </a:lnTo>
                  <a:lnTo>
                    <a:pt x="313" y="130"/>
                  </a:lnTo>
                  <a:lnTo>
                    <a:pt x="309" y="128"/>
                  </a:lnTo>
                  <a:lnTo>
                    <a:pt x="297" y="124"/>
                  </a:lnTo>
                  <a:lnTo>
                    <a:pt x="293" y="122"/>
                  </a:lnTo>
                  <a:lnTo>
                    <a:pt x="290" y="120"/>
                  </a:lnTo>
                  <a:lnTo>
                    <a:pt x="288" y="117"/>
                  </a:lnTo>
                  <a:lnTo>
                    <a:pt x="286" y="115"/>
                  </a:lnTo>
                  <a:lnTo>
                    <a:pt x="286" y="113"/>
                  </a:lnTo>
                  <a:lnTo>
                    <a:pt x="284" y="111"/>
                  </a:lnTo>
                  <a:lnTo>
                    <a:pt x="282" y="109"/>
                  </a:lnTo>
                  <a:lnTo>
                    <a:pt x="278" y="107"/>
                  </a:lnTo>
                  <a:lnTo>
                    <a:pt x="278" y="105"/>
                  </a:lnTo>
                  <a:lnTo>
                    <a:pt x="273" y="105"/>
                  </a:lnTo>
                  <a:lnTo>
                    <a:pt x="271" y="103"/>
                  </a:lnTo>
                  <a:lnTo>
                    <a:pt x="259" y="95"/>
                  </a:lnTo>
                  <a:lnTo>
                    <a:pt x="250" y="88"/>
                  </a:lnTo>
                  <a:lnTo>
                    <a:pt x="240" y="84"/>
                  </a:lnTo>
                  <a:lnTo>
                    <a:pt x="236" y="80"/>
                  </a:lnTo>
                  <a:lnTo>
                    <a:pt x="234" y="78"/>
                  </a:lnTo>
                  <a:lnTo>
                    <a:pt x="231" y="78"/>
                  </a:lnTo>
                  <a:lnTo>
                    <a:pt x="229" y="76"/>
                  </a:lnTo>
                  <a:lnTo>
                    <a:pt x="225" y="74"/>
                  </a:lnTo>
                  <a:lnTo>
                    <a:pt x="223" y="72"/>
                  </a:lnTo>
                  <a:lnTo>
                    <a:pt x="215" y="71"/>
                  </a:lnTo>
                  <a:lnTo>
                    <a:pt x="204" y="67"/>
                  </a:lnTo>
                  <a:lnTo>
                    <a:pt x="194" y="57"/>
                  </a:lnTo>
                  <a:lnTo>
                    <a:pt x="192" y="53"/>
                  </a:lnTo>
                  <a:lnTo>
                    <a:pt x="192" y="49"/>
                  </a:lnTo>
                  <a:lnTo>
                    <a:pt x="191" y="44"/>
                  </a:lnTo>
                  <a:lnTo>
                    <a:pt x="183" y="42"/>
                  </a:lnTo>
                  <a:lnTo>
                    <a:pt x="181" y="40"/>
                  </a:lnTo>
                  <a:lnTo>
                    <a:pt x="179" y="40"/>
                  </a:lnTo>
                  <a:lnTo>
                    <a:pt x="177" y="38"/>
                  </a:lnTo>
                  <a:lnTo>
                    <a:pt x="175" y="34"/>
                  </a:lnTo>
                  <a:lnTo>
                    <a:pt x="175" y="34"/>
                  </a:lnTo>
                  <a:lnTo>
                    <a:pt x="172" y="34"/>
                  </a:lnTo>
                  <a:lnTo>
                    <a:pt x="170" y="34"/>
                  </a:lnTo>
                  <a:lnTo>
                    <a:pt x="170" y="32"/>
                  </a:lnTo>
                  <a:lnTo>
                    <a:pt x="166" y="28"/>
                  </a:lnTo>
                  <a:lnTo>
                    <a:pt x="166" y="28"/>
                  </a:lnTo>
                  <a:lnTo>
                    <a:pt x="162" y="26"/>
                  </a:lnTo>
                  <a:lnTo>
                    <a:pt x="158" y="25"/>
                  </a:lnTo>
                  <a:lnTo>
                    <a:pt x="156" y="25"/>
                  </a:lnTo>
                  <a:lnTo>
                    <a:pt x="152" y="25"/>
                  </a:lnTo>
                  <a:lnTo>
                    <a:pt x="147" y="25"/>
                  </a:lnTo>
                  <a:lnTo>
                    <a:pt x="147" y="23"/>
                  </a:lnTo>
                  <a:lnTo>
                    <a:pt x="141" y="13"/>
                  </a:lnTo>
                  <a:lnTo>
                    <a:pt x="141" y="13"/>
                  </a:lnTo>
                  <a:lnTo>
                    <a:pt x="141" y="13"/>
                  </a:lnTo>
                  <a:lnTo>
                    <a:pt x="139" y="15"/>
                  </a:lnTo>
                  <a:lnTo>
                    <a:pt x="139" y="17"/>
                  </a:lnTo>
                  <a:lnTo>
                    <a:pt x="135" y="17"/>
                  </a:lnTo>
                  <a:lnTo>
                    <a:pt x="133" y="19"/>
                  </a:lnTo>
                  <a:lnTo>
                    <a:pt x="132" y="21"/>
                  </a:lnTo>
                  <a:lnTo>
                    <a:pt x="132" y="17"/>
                  </a:lnTo>
                  <a:lnTo>
                    <a:pt x="132" y="15"/>
                  </a:lnTo>
                  <a:lnTo>
                    <a:pt x="133" y="15"/>
                  </a:lnTo>
                  <a:lnTo>
                    <a:pt x="133" y="13"/>
                  </a:lnTo>
                  <a:lnTo>
                    <a:pt x="139" y="11"/>
                  </a:lnTo>
                  <a:lnTo>
                    <a:pt x="141" y="9"/>
                  </a:lnTo>
                  <a:lnTo>
                    <a:pt x="141" y="9"/>
                  </a:lnTo>
                  <a:lnTo>
                    <a:pt x="143" y="0"/>
                  </a:lnTo>
                  <a:lnTo>
                    <a:pt x="143" y="0"/>
                  </a:lnTo>
                  <a:lnTo>
                    <a:pt x="141" y="0"/>
                  </a:lnTo>
                  <a:lnTo>
                    <a:pt x="133" y="0"/>
                  </a:lnTo>
                  <a:lnTo>
                    <a:pt x="132" y="0"/>
                  </a:lnTo>
                  <a:lnTo>
                    <a:pt x="128" y="0"/>
                  </a:lnTo>
                  <a:lnTo>
                    <a:pt x="128" y="2"/>
                  </a:lnTo>
                  <a:lnTo>
                    <a:pt x="126" y="3"/>
                  </a:lnTo>
                  <a:lnTo>
                    <a:pt x="124" y="3"/>
                  </a:lnTo>
                  <a:lnTo>
                    <a:pt x="122" y="3"/>
                  </a:lnTo>
                  <a:lnTo>
                    <a:pt x="120" y="3"/>
                  </a:lnTo>
                  <a:lnTo>
                    <a:pt x="118" y="5"/>
                  </a:lnTo>
                  <a:lnTo>
                    <a:pt x="118" y="5"/>
                  </a:lnTo>
                  <a:lnTo>
                    <a:pt x="120" y="7"/>
                  </a:lnTo>
                  <a:lnTo>
                    <a:pt x="120" y="9"/>
                  </a:lnTo>
                  <a:lnTo>
                    <a:pt x="120" y="11"/>
                  </a:lnTo>
                  <a:lnTo>
                    <a:pt x="118" y="11"/>
                  </a:lnTo>
                  <a:lnTo>
                    <a:pt x="116" y="13"/>
                  </a:lnTo>
                  <a:lnTo>
                    <a:pt x="116" y="19"/>
                  </a:lnTo>
                  <a:lnTo>
                    <a:pt x="114" y="23"/>
                  </a:lnTo>
                  <a:lnTo>
                    <a:pt x="114" y="26"/>
                  </a:lnTo>
                  <a:lnTo>
                    <a:pt x="112" y="28"/>
                  </a:lnTo>
                  <a:lnTo>
                    <a:pt x="112" y="30"/>
                  </a:lnTo>
                  <a:lnTo>
                    <a:pt x="112" y="32"/>
                  </a:lnTo>
                  <a:lnTo>
                    <a:pt x="112" y="34"/>
                  </a:lnTo>
                  <a:lnTo>
                    <a:pt x="111" y="36"/>
                  </a:lnTo>
                  <a:lnTo>
                    <a:pt x="109" y="38"/>
                  </a:lnTo>
                  <a:lnTo>
                    <a:pt x="105" y="42"/>
                  </a:lnTo>
                  <a:lnTo>
                    <a:pt x="105" y="42"/>
                  </a:lnTo>
                  <a:lnTo>
                    <a:pt x="103" y="44"/>
                  </a:lnTo>
                  <a:lnTo>
                    <a:pt x="103" y="44"/>
                  </a:lnTo>
                  <a:lnTo>
                    <a:pt x="103" y="46"/>
                  </a:lnTo>
                  <a:lnTo>
                    <a:pt x="101" y="46"/>
                  </a:lnTo>
                  <a:lnTo>
                    <a:pt x="101" y="46"/>
                  </a:lnTo>
                  <a:lnTo>
                    <a:pt x="97" y="44"/>
                  </a:lnTo>
                  <a:lnTo>
                    <a:pt x="97" y="48"/>
                  </a:lnTo>
                  <a:lnTo>
                    <a:pt x="97" y="49"/>
                  </a:lnTo>
                  <a:lnTo>
                    <a:pt x="97" y="51"/>
                  </a:lnTo>
                  <a:lnTo>
                    <a:pt x="97" y="51"/>
                  </a:lnTo>
                  <a:lnTo>
                    <a:pt x="95" y="55"/>
                  </a:lnTo>
                  <a:lnTo>
                    <a:pt x="88" y="63"/>
                  </a:lnTo>
                  <a:lnTo>
                    <a:pt x="86" y="63"/>
                  </a:lnTo>
                  <a:lnTo>
                    <a:pt x="86" y="65"/>
                  </a:lnTo>
                  <a:lnTo>
                    <a:pt x="84" y="65"/>
                  </a:lnTo>
                  <a:lnTo>
                    <a:pt x="84" y="67"/>
                  </a:lnTo>
                  <a:lnTo>
                    <a:pt x="86" y="69"/>
                  </a:lnTo>
                  <a:lnTo>
                    <a:pt x="88" y="72"/>
                  </a:lnTo>
                  <a:lnTo>
                    <a:pt x="90" y="76"/>
                  </a:lnTo>
                  <a:lnTo>
                    <a:pt x="92" y="82"/>
                  </a:lnTo>
                  <a:lnTo>
                    <a:pt x="92" y="84"/>
                  </a:lnTo>
                  <a:lnTo>
                    <a:pt x="93" y="84"/>
                  </a:lnTo>
                  <a:lnTo>
                    <a:pt x="95" y="86"/>
                  </a:lnTo>
                  <a:lnTo>
                    <a:pt x="95" y="86"/>
                  </a:lnTo>
                  <a:lnTo>
                    <a:pt x="95" y="86"/>
                  </a:lnTo>
                  <a:lnTo>
                    <a:pt x="97" y="88"/>
                  </a:lnTo>
                  <a:lnTo>
                    <a:pt x="97" y="90"/>
                  </a:lnTo>
                  <a:lnTo>
                    <a:pt x="99" y="92"/>
                  </a:lnTo>
                  <a:lnTo>
                    <a:pt x="101" y="94"/>
                  </a:lnTo>
                  <a:lnTo>
                    <a:pt x="101" y="95"/>
                  </a:lnTo>
                  <a:lnTo>
                    <a:pt x="101" y="95"/>
                  </a:lnTo>
                  <a:lnTo>
                    <a:pt x="99" y="97"/>
                  </a:lnTo>
                  <a:lnTo>
                    <a:pt x="99" y="99"/>
                  </a:lnTo>
                  <a:lnTo>
                    <a:pt x="99" y="101"/>
                  </a:lnTo>
                  <a:lnTo>
                    <a:pt x="101" y="103"/>
                  </a:lnTo>
                  <a:lnTo>
                    <a:pt x="101" y="103"/>
                  </a:lnTo>
                  <a:lnTo>
                    <a:pt x="103" y="105"/>
                  </a:lnTo>
                  <a:lnTo>
                    <a:pt x="107" y="109"/>
                  </a:lnTo>
                  <a:lnTo>
                    <a:pt x="109" y="109"/>
                  </a:lnTo>
                  <a:lnTo>
                    <a:pt x="109" y="113"/>
                  </a:lnTo>
                  <a:lnTo>
                    <a:pt x="107" y="117"/>
                  </a:lnTo>
                  <a:lnTo>
                    <a:pt x="105" y="118"/>
                  </a:lnTo>
                  <a:lnTo>
                    <a:pt x="97" y="120"/>
                  </a:lnTo>
                  <a:lnTo>
                    <a:pt x="95" y="120"/>
                  </a:lnTo>
                  <a:lnTo>
                    <a:pt x="95" y="120"/>
                  </a:lnTo>
                  <a:lnTo>
                    <a:pt x="95" y="122"/>
                  </a:lnTo>
                  <a:lnTo>
                    <a:pt x="97" y="124"/>
                  </a:lnTo>
                  <a:lnTo>
                    <a:pt x="99" y="126"/>
                  </a:lnTo>
                  <a:lnTo>
                    <a:pt x="99" y="126"/>
                  </a:lnTo>
                  <a:lnTo>
                    <a:pt x="99" y="128"/>
                  </a:lnTo>
                  <a:lnTo>
                    <a:pt x="99" y="130"/>
                  </a:lnTo>
                  <a:lnTo>
                    <a:pt x="101" y="132"/>
                  </a:lnTo>
                  <a:lnTo>
                    <a:pt x="103" y="136"/>
                  </a:lnTo>
                  <a:lnTo>
                    <a:pt x="103" y="136"/>
                  </a:lnTo>
                  <a:lnTo>
                    <a:pt x="103" y="138"/>
                  </a:lnTo>
                  <a:lnTo>
                    <a:pt x="103" y="141"/>
                  </a:lnTo>
                  <a:lnTo>
                    <a:pt x="103" y="141"/>
                  </a:lnTo>
                  <a:lnTo>
                    <a:pt x="101" y="141"/>
                  </a:lnTo>
                  <a:lnTo>
                    <a:pt x="99" y="141"/>
                  </a:lnTo>
                  <a:lnTo>
                    <a:pt x="99" y="141"/>
                  </a:lnTo>
                  <a:lnTo>
                    <a:pt x="97" y="141"/>
                  </a:lnTo>
                  <a:lnTo>
                    <a:pt x="97" y="143"/>
                  </a:lnTo>
                  <a:lnTo>
                    <a:pt x="99" y="145"/>
                  </a:lnTo>
                  <a:lnTo>
                    <a:pt x="101" y="155"/>
                  </a:lnTo>
                  <a:lnTo>
                    <a:pt x="99" y="159"/>
                  </a:lnTo>
                  <a:lnTo>
                    <a:pt x="101" y="161"/>
                  </a:lnTo>
                  <a:lnTo>
                    <a:pt x="101" y="161"/>
                  </a:lnTo>
                  <a:lnTo>
                    <a:pt x="101" y="162"/>
                  </a:lnTo>
                  <a:lnTo>
                    <a:pt x="103" y="162"/>
                  </a:lnTo>
                  <a:lnTo>
                    <a:pt x="105" y="162"/>
                  </a:lnTo>
                  <a:lnTo>
                    <a:pt x="107" y="164"/>
                  </a:lnTo>
                  <a:lnTo>
                    <a:pt x="111" y="168"/>
                  </a:lnTo>
                  <a:lnTo>
                    <a:pt x="111" y="170"/>
                  </a:lnTo>
                  <a:lnTo>
                    <a:pt x="112" y="170"/>
                  </a:lnTo>
                  <a:lnTo>
                    <a:pt x="114" y="172"/>
                  </a:lnTo>
                  <a:lnTo>
                    <a:pt x="116" y="172"/>
                  </a:lnTo>
                  <a:lnTo>
                    <a:pt x="118" y="174"/>
                  </a:lnTo>
                  <a:lnTo>
                    <a:pt x="118" y="176"/>
                  </a:lnTo>
                  <a:lnTo>
                    <a:pt x="116" y="176"/>
                  </a:lnTo>
                  <a:lnTo>
                    <a:pt x="116" y="178"/>
                  </a:lnTo>
                  <a:lnTo>
                    <a:pt x="116" y="180"/>
                  </a:lnTo>
                  <a:lnTo>
                    <a:pt x="116" y="182"/>
                  </a:lnTo>
                  <a:lnTo>
                    <a:pt x="118" y="185"/>
                  </a:lnTo>
                  <a:lnTo>
                    <a:pt x="118" y="187"/>
                  </a:lnTo>
                  <a:lnTo>
                    <a:pt x="118" y="189"/>
                  </a:lnTo>
                  <a:lnTo>
                    <a:pt x="118" y="189"/>
                  </a:lnTo>
                  <a:lnTo>
                    <a:pt x="118" y="191"/>
                  </a:lnTo>
                  <a:lnTo>
                    <a:pt x="114" y="193"/>
                  </a:lnTo>
                  <a:lnTo>
                    <a:pt x="114" y="193"/>
                  </a:lnTo>
                  <a:lnTo>
                    <a:pt x="114" y="195"/>
                  </a:lnTo>
                  <a:lnTo>
                    <a:pt x="114" y="197"/>
                  </a:lnTo>
                  <a:lnTo>
                    <a:pt x="114" y="199"/>
                  </a:lnTo>
                  <a:lnTo>
                    <a:pt x="114" y="199"/>
                  </a:lnTo>
                  <a:lnTo>
                    <a:pt x="114" y="201"/>
                  </a:lnTo>
                  <a:lnTo>
                    <a:pt x="114" y="207"/>
                  </a:lnTo>
                  <a:lnTo>
                    <a:pt x="116" y="214"/>
                  </a:lnTo>
                  <a:lnTo>
                    <a:pt x="118" y="216"/>
                  </a:lnTo>
                  <a:lnTo>
                    <a:pt x="118" y="218"/>
                  </a:lnTo>
                  <a:lnTo>
                    <a:pt x="120" y="218"/>
                  </a:lnTo>
                  <a:lnTo>
                    <a:pt x="122" y="218"/>
                  </a:lnTo>
                  <a:lnTo>
                    <a:pt x="122" y="218"/>
                  </a:lnTo>
                  <a:lnTo>
                    <a:pt x="122" y="222"/>
                  </a:lnTo>
                  <a:lnTo>
                    <a:pt x="124" y="226"/>
                  </a:lnTo>
                  <a:lnTo>
                    <a:pt x="126" y="230"/>
                  </a:lnTo>
                  <a:lnTo>
                    <a:pt x="126" y="233"/>
                  </a:lnTo>
                  <a:lnTo>
                    <a:pt x="122" y="247"/>
                  </a:lnTo>
                  <a:lnTo>
                    <a:pt x="122" y="247"/>
                  </a:lnTo>
                  <a:lnTo>
                    <a:pt x="128" y="251"/>
                  </a:lnTo>
                  <a:lnTo>
                    <a:pt x="135" y="256"/>
                  </a:lnTo>
                  <a:lnTo>
                    <a:pt x="139" y="258"/>
                  </a:lnTo>
                  <a:lnTo>
                    <a:pt x="141" y="260"/>
                  </a:lnTo>
                  <a:lnTo>
                    <a:pt x="141" y="264"/>
                  </a:lnTo>
                  <a:lnTo>
                    <a:pt x="143" y="264"/>
                  </a:lnTo>
                  <a:lnTo>
                    <a:pt x="145" y="264"/>
                  </a:lnTo>
                  <a:lnTo>
                    <a:pt x="147" y="264"/>
                  </a:lnTo>
                  <a:lnTo>
                    <a:pt x="149" y="264"/>
                  </a:lnTo>
                  <a:lnTo>
                    <a:pt x="151" y="264"/>
                  </a:lnTo>
                  <a:lnTo>
                    <a:pt x="151" y="266"/>
                  </a:lnTo>
                  <a:lnTo>
                    <a:pt x="152" y="266"/>
                  </a:lnTo>
                  <a:lnTo>
                    <a:pt x="152" y="268"/>
                  </a:lnTo>
                  <a:lnTo>
                    <a:pt x="152" y="268"/>
                  </a:lnTo>
                  <a:lnTo>
                    <a:pt x="154" y="268"/>
                  </a:lnTo>
                  <a:lnTo>
                    <a:pt x="156" y="268"/>
                  </a:lnTo>
                  <a:lnTo>
                    <a:pt x="158" y="268"/>
                  </a:lnTo>
                  <a:lnTo>
                    <a:pt x="160" y="270"/>
                  </a:lnTo>
                  <a:lnTo>
                    <a:pt x="162" y="270"/>
                  </a:lnTo>
                  <a:lnTo>
                    <a:pt x="173" y="275"/>
                  </a:lnTo>
                  <a:lnTo>
                    <a:pt x="179" y="281"/>
                  </a:lnTo>
                  <a:lnTo>
                    <a:pt x="189" y="297"/>
                  </a:lnTo>
                  <a:lnTo>
                    <a:pt x="192" y="300"/>
                  </a:lnTo>
                  <a:lnTo>
                    <a:pt x="194" y="300"/>
                  </a:lnTo>
                  <a:lnTo>
                    <a:pt x="194" y="300"/>
                  </a:lnTo>
                  <a:lnTo>
                    <a:pt x="196" y="298"/>
                  </a:lnTo>
                  <a:lnTo>
                    <a:pt x="196" y="298"/>
                  </a:lnTo>
                  <a:lnTo>
                    <a:pt x="196" y="297"/>
                  </a:lnTo>
                  <a:lnTo>
                    <a:pt x="196" y="297"/>
                  </a:lnTo>
                  <a:lnTo>
                    <a:pt x="194" y="297"/>
                  </a:lnTo>
                  <a:lnTo>
                    <a:pt x="194" y="297"/>
                  </a:lnTo>
                  <a:lnTo>
                    <a:pt x="194" y="295"/>
                  </a:lnTo>
                  <a:lnTo>
                    <a:pt x="194" y="295"/>
                  </a:lnTo>
                  <a:lnTo>
                    <a:pt x="196" y="293"/>
                  </a:lnTo>
                  <a:lnTo>
                    <a:pt x="200" y="297"/>
                  </a:lnTo>
                  <a:lnTo>
                    <a:pt x="202" y="298"/>
                  </a:lnTo>
                  <a:lnTo>
                    <a:pt x="202" y="300"/>
                  </a:lnTo>
                  <a:lnTo>
                    <a:pt x="202" y="302"/>
                  </a:lnTo>
                  <a:lnTo>
                    <a:pt x="202" y="304"/>
                  </a:lnTo>
                  <a:lnTo>
                    <a:pt x="204" y="304"/>
                  </a:lnTo>
                  <a:lnTo>
                    <a:pt x="206" y="306"/>
                  </a:lnTo>
                  <a:lnTo>
                    <a:pt x="208" y="306"/>
                  </a:lnTo>
                  <a:lnTo>
                    <a:pt x="208" y="308"/>
                  </a:lnTo>
                  <a:lnTo>
                    <a:pt x="208" y="312"/>
                  </a:lnTo>
                  <a:lnTo>
                    <a:pt x="208" y="314"/>
                  </a:lnTo>
                  <a:lnTo>
                    <a:pt x="204" y="316"/>
                  </a:lnTo>
                  <a:lnTo>
                    <a:pt x="204" y="318"/>
                  </a:lnTo>
                  <a:lnTo>
                    <a:pt x="200" y="321"/>
                  </a:lnTo>
                  <a:lnTo>
                    <a:pt x="198" y="323"/>
                  </a:lnTo>
                  <a:lnTo>
                    <a:pt x="198" y="321"/>
                  </a:lnTo>
                  <a:lnTo>
                    <a:pt x="198" y="321"/>
                  </a:lnTo>
                  <a:lnTo>
                    <a:pt x="198" y="320"/>
                  </a:lnTo>
                  <a:lnTo>
                    <a:pt x="196" y="320"/>
                  </a:lnTo>
                  <a:lnTo>
                    <a:pt x="196" y="320"/>
                  </a:lnTo>
                  <a:lnTo>
                    <a:pt x="194" y="320"/>
                  </a:lnTo>
                  <a:lnTo>
                    <a:pt x="194" y="320"/>
                  </a:lnTo>
                  <a:lnTo>
                    <a:pt x="194" y="321"/>
                  </a:lnTo>
                  <a:lnTo>
                    <a:pt x="196" y="325"/>
                  </a:lnTo>
                  <a:lnTo>
                    <a:pt x="196" y="325"/>
                  </a:lnTo>
                  <a:lnTo>
                    <a:pt x="196" y="325"/>
                  </a:lnTo>
                  <a:lnTo>
                    <a:pt x="198" y="327"/>
                  </a:lnTo>
                  <a:lnTo>
                    <a:pt x="200" y="327"/>
                  </a:lnTo>
                  <a:lnTo>
                    <a:pt x="200" y="327"/>
                  </a:lnTo>
                  <a:lnTo>
                    <a:pt x="200" y="329"/>
                  </a:lnTo>
                  <a:lnTo>
                    <a:pt x="202" y="331"/>
                  </a:lnTo>
                  <a:lnTo>
                    <a:pt x="202" y="333"/>
                  </a:lnTo>
                  <a:lnTo>
                    <a:pt x="204" y="337"/>
                  </a:lnTo>
                  <a:lnTo>
                    <a:pt x="204" y="339"/>
                  </a:lnTo>
                  <a:lnTo>
                    <a:pt x="210" y="344"/>
                  </a:lnTo>
                  <a:lnTo>
                    <a:pt x="210" y="346"/>
                  </a:lnTo>
                  <a:lnTo>
                    <a:pt x="210" y="346"/>
                  </a:lnTo>
                  <a:lnTo>
                    <a:pt x="210" y="348"/>
                  </a:lnTo>
                  <a:lnTo>
                    <a:pt x="210" y="350"/>
                  </a:lnTo>
                  <a:lnTo>
                    <a:pt x="210" y="350"/>
                  </a:lnTo>
                  <a:lnTo>
                    <a:pt x="210" y="354"/>
                  </a:lnTo>
                  <a:lnTo>
                    <a:pt x="219" y="373"/>
                  </a:lnTo>
                  <a:lnTo>
                    <a:pt x="225" y="396"/>
                  </a:lnTo>
                  <a:lnTo>
                    <a:pt x="225" y="400"/>
                  </a:lnTo>
                  <a:lnTo>
                    <a:pt x="225" y="404"/>
                  </a:lnTo>
                  <a:lnTo>
                    <a:pt x="227" y="406"/>
                  </a:lnTo>
                  <a:lnTo>
                    <a:pt x="229" y="406"/>
                  </a:lnTo>
                  <a:lnTo>
                    <a:pt x="229" y="408"/>
                  </a:lnTo>
                  <a:lnTo>
                    <a:pt x="233" y="411"/>
                  </a:lnTo>
                  <a:lnTo>
                    <a:pt x="234" y="417"/>
                  </a:lnTo>
                  <a:lnTo>
                    <a:pt x="233" y="427"/>
                  </a:lnTo>
                  <a:lnTo>
                    <a:pt x="234" y="431"/>
                  </a:lnTo>
                  <a:lnTo>
                    <a:pt x="236" y="429"/>
                  </a:lnTo>
                  <a:lnTo>
                    <a:pt x="238" y="431"/>
                  </a:lnTo>
                  <a:lnTo>
                    <a:pt x="240" y="433"/>
                  </a:lnTo>
                  <a:lnTo>
                    <a:pt x="240" y="436"/>
                  </a:lnTo>
                  <a:lnTo>
                    <a:pt x="240" y="440"/>
                  </a:lnTo>
                  <a:lnTo>
                    <a:pt x="240" y="442"/>
                  </a:lnTo>
                  <a:lnTo>
                    <a:pt x="240" y="442"/>
                  </a:lnTo>
                  <a:lnTo>
                    <a:pt x="242" y="444"/>
                  </a:lnTo>
                  <a:lnTo>
                    <a:pt x="244" y="446"/>
                  </a:lnTo>
                  <a:lnTo>
                    <a:pt x="244" y="456"/>
                  </a:lnTo>
                  <a:lnTo>
                    <a:pt x="244" y="457"/>
                  </a:lnTo>
                  <a:lnTo>
                    <a:pt x="240" y="463"/>
                  </a:lnTo>
                  <a:lnTo>
                    <a:pt x="244" y="463"/>
                  </a:lnTo>
                  <a:lnTo>
                    <a:pt x="246" y="465"/>
                  </a:lnTo>
                  <a:lnTo>
                    <a:pt x="246" y="465"/>
                  </a:lnTo>
                  <a:lnTo>
                    <a:pt x="246" y="469"/>
                  </a:lnTo>
                  <a:lnTo>
                    <a:pt x="246" y="469"/>
                  </a:lnTo>
                  <a:lnTo>
                    <a:pt x="244" y="471"/>
                  </a:lnTo>
                  <a:lnTo>
                    <a:pt x="244" y="473"/>
                  </a:lnTo>
                  <a:lnTo>
                    <a:pt x="244" y="473"/>
                  </a:lnTo>
                  <a:lnTo>
                    <a:pt x="246" y="473"/>
                  </a:lnTo>
                  <a:lnTo>
                    <a:pt x="246" y="473"/>
                  </a:lnTo>
                  <a:lnTo>
                    <a:pt x="259" y="459"/>
                  </a:lnTo>
                  <a:lnTo>
                    <a:pt x="269" y="448"/>
                  </a:lnTo>
                  <a:lnTo>
                    <a:pt x="269" y="446"/>
                  </a:lnTo>
                  <a:lnTo>
                    <a:pt x="271" y="446"/>
                  </a:lnTo>
                  <a:lnTo>
                    <a:pt x="274" y="446"/>
                  </a:lnTo>
                  <a:lnTo>
                    <a:pt x="278" y="444"/>
                  </a:lnTo>
                  <a:lnTo>
                    <a:pt x="280" y="444"/>
                  </a:lnTo>
                  <a:lnTo>
                    <a:pt x="282" y="444"/>
                  </a:lnTo>
                  <a:lnTo>
                    <a:pt x="292" y="438"/>
                  </a:lnTo>
                  <a:lnTo>
                    <a:pt x="293" y="436"/>
                  </a:lnTo>
                  <a:lnTo>
                    <a:pt x="297" y="436"/>
                  </a:lnTo>
                  <a:lnTo>
                    <a:pt x="299" y="438"/>
                  </a:lnTo>
                  <a:lnTo>
                    <a:pt x="301" y="440"/>
                  </a:lnTo>
                  <a:lnTo>
                    <a:pt x="303" y="440"/>
                  </a:lnTo>
                  <a:lnTo>
                    <a:pt x="305" y="440"/>
                  </a:lnTo>
                  <a:lnTo>
                    <a:pt x="305" y="440"/>
                  </a:lnTo>
                  <a:lnTo>
                    <a:pt x="305" y="440"/>
                  </a:lnTo>
                  <a:lnTo>
                    <a:pt x="307" y="442"/>
                  </a:lnTo>
                  <a:lnTo>
                    <a:pt x="307" y="444"/>
                  </a:lnTo>
                  <a:lnTo>
                    <a:pt x="309" y="444"/>
                  </a:lnTo>
                  <a:lnTo>
                    <a:pt x="309" y="446"/>
                  </a:lnTo>
                  <a:lnTo>
                    <a:pt x="311" y="446"/>
                  </a:lnTo>
                  <a:lnTo>
                    <a:pt x="318" y="446"/>
                  </a:lnTo>
                  <a:lnTo>
                    <a:pt x="318" y="446"/>
                  </a:lnTo>
                  <a:lnTo>
                    <a:pt x="320" y="446"/>
                  </a:lnTo>
                  <a:lnTo>
                    <a:pt x="320" y="448"/>
                  </a:lnTo>
                  <a:lnTo>
                    <a:pt x="324" y="448"/>
                  </a:lnTo>
                  <a:lnTo>
                    <a:pt x="326" y="448"/>
                  </a:lnTo>
                  <a:lnTo>
                    <a:pt x="328" y="448"/>
                  </a:lnTo>
                  <a:lnTo>
                    <a:pt x="332" y="446"/>
                  </a:lnTo>
                  <a:lnTo>
                    <a:pt x="333" y="446"/>
                  </a:lnTo>
                  <a:lnTo>
                    <a:pt x="335" y="444"/>
                  </a:lnTo>
                  <a:lnTo>
                    <a:pt x="335" y="442"/>
                  </a:lnTo>
                  <a:lnTo>
                    <a:pt x="335" y="440"/>
                  </a:lnTo>
                  <a:lnTo>
                    <a:pt x="335" y="438"/>
                  </a:lnTo>
                  <a:lnTo>
                    <a:pt x="335" y="438"/>
                  </a:lnTo>
                  <a:lnTo>
                    <a:pt x="335" y="436"/>
                  </a:lnTo>
                  <a:lnTo>
                    <a:pt x="332" y="431"/>
                  </a:lnTo>
                  <a:lnTo>
                    <a:pt x="332" y="429"/>
                  </a:lnTo>
                  <a:lnTo>
                    <a:pt x="330" y="427"/>
                  </a:lnTo>
                  <a:lnTo>
                    <a:pt x="330" y="425"/>
                  </a:lnTo>
                  <a:lnTo>
                    <a:pt x="324" y="421"/>
                  </a:lnTo>
                  <a:lnTo>
                    <a:pt x="324" y="419"/>
                  </a:lnTo>
                  <a:lnTo>
                    <a:pt x="322" y="413"/>
                  </a:lnTo>
                  <a:lnTo>
                    <a:pt x="322" y="413"/>
                  </a:lnTo>
                  <a:lnTo>
                    <a:pt x="322" y="411"/>
                  </a:lnTo>
                  <a:lnTo>
                    <a:pt x="320" y="411"/>
                  </a:lnTo>
                  <a:lnTo>
                    <a:pt x="320" y="411"/>
                  </a:lnTo>
                  <a:lnTo>
                    <a:pt x="318" y="410"/>
                  </a:lnTo>
                  <a:lnTo>
                    <a:pt x="316" y="410"/>
                  </a:lnTo>
                  <a:lnTo>
                    <a:pt x="316" y="410"/>
                  </a:lnTo>
                  <a:lnTo>
                    <a:pt x="314" y="408"/>
                  </a:lnTo>
                  <a:lnTo>
                    <a:pt x="314" y="406"/>
                  </a:lnTo>
                  <a:lnTo>
                    <a:pt x="314" y="406"/>
                  </a:lnTo>
                  <a:lnTo>
                    <a:pt x="313" y="406"/>
                  </a:lnTo>
                  <a:lnTo>
                    <a:pt x="311" y="404"/>
                  </a:lnTo>
                  <a:lnTo>
                    <a:pt x="311" y="402"/>
                  </a:lnTo>
                  <a:lnTo>
                    <a:pt x="311" y="400"/>
                  </a:lnTo>
                  <a:lnTo>
                    <a:pt x="311" y="400"/>
                  </a:lnTo>
                  <a:lnTo>
                    <a:pt x="313" y="400"/>
                  </a:lnTo>
                  <a:lnTo>
                    <a:pt x="313" y="400"/>
                  </a:lnTo>
                  <a:lnTo>
                    <a:pt x="316" y="402"/>
                  </a:lnTo>
                  <a:lnTo>
                    <a:pt x="318" y="402"/>
                  </a:lnTo>
                  <a:lnTo>
                    <a:pt x="320" y="402"/>
                  </a:lnTo>
                  <a:lnTo>
                    <a:pt x="322" y="402"/>
                  </a:lnTo>
                  <a:lnTo>
                    <a:pt x="322" y="402"/>
                  </a:lnTo>
                  <a:lnTo>
                    <a:pt x="324" y="402"/>
                  </a:lnTo>
                  <a:lnTo>
                    <a:pt x="326" y="402"/>
                  </a:lnTo>
                  <a:lnTo>
                    <a:pt x="328" y="402"/>
                  </a:lnTo>
                  <a:lnTo>
                    <a:pt x="333" y="404"/>
                  </a:lnTo>
                  <a:lnTo>
                    <a:pt x="339" y="406"/>
                  </a:lnTo>
                  <a:lnTo>
                    <a:pt x="341" y="406"/>
                  </a:lnTo>
                  <a:lnTo>
                    <a:pt x="343" y="408"/>
                  </a:lnTo>
                  <a:lnTo>
                    <a:pt x="345" y="408"/>
                  </a:lnTo>
                  <a:lnTo>
                    <a:pt x="351" y="410"/>
                  </a:lnTo>
                  <a:lnTo>
                    <a:pt x="353" y="410"/>
                  </a:lnTo>
                  <a:lnTo>
                    <a:pt x="353" y="411"/>
                  </a:lnTo>
                  <a:lnTo>
                    <a:pt x="356" y="413"/>
                  </a:lnTo>
                  <a:lnTo>
                    <a:pt x="358" y="415"/>
                  </a:lnTo>
                  <a:lnTo>
                    <a:pt x="360" y="415"/>
                  </a:lnTo>
                  <a:lnTo>
                    <a:pt x="362" y="415"/>
                  </a:lnTo>
                  <a:lnTo>
                    <a:pt x="362" y="415"/>
                  </a:lnTo>
                  <a:lnTo>
                    <a:pt x="364" y="415"/>
                  </a:lnTo>
                  <a:lnTo>
                    <a:pt x="366" y="415"/>
                  </a:lnTo>
                  <a:lnTo>
                    <a:pt x="366" y="411"/>
                  </a:lnTo>
                  <a:lnTo>
                    <a:pt x="366" y="410"/>
                  </a:lnTo>
                  <a:lnTo>
                    <a:pt x="366" y="408"/>
                  </a:lnTo>
                  <a:lnTo>
                    <a:pt x="368" y="406"/>
                  </a:lnTo>
                  <a:lnTo>
                    <a:pt x="368" y="404"/>
                  </a:lnTo>
                  <a:lnTo>
                    <a:pt x="368" y="404"/>
                  </a:lnTo>
                  <a:lnTo>
                    <a:pt x="370" y="402"/>
                  </a:lnTo>
                  <a:lnTo>
                    <a:pt x="370" y="402"/>
                  </a:lnTo>
                  <a:lnTo>
                    <a:pt x="370" y="400"/>
                  </a:lnTo>
                  <a:lnTo>
                    <a:pt x="370" y="400"/>
                  </a:lnTo>
                  <a:lnTo>
                    <a:pt x="370" y="394"/>
                  </a:lnTo>
                  <a:lnTo>
                    <a:pt x="372" y="387"/>
                  </a:lnTo>
                  <a:lnTo>
                    <a:pt x="372" y="385"/>
                  </a:lnTo>
                  <a:lnTo>
                    <a:pt x="372" y="383"/>
                  </a:lnTo>
                  <a:lnTo>
                    <a:pt x="370" y="379"/>
                  </a:lnTo>
                  <a:lnTo>
                    <a:pt x="370" y="379"/>
                  </a:lnTo>
                  <a:lnTo>
                    <a:pt x="370" y="377"/>
                  </a:lnTo>
                  <a:lnTo>
                    <a:pt x="372" y="371"/>
                  </a:lnTo>
                  <a:lnTo>
                    <a:pt x="372" y="369"/>
                  </a:lnTo>
                  <a:lnTo>
                    <a:pt x="372" y="367"/>
                  </a:lnTo>
                  <a:lnTo>
                    <a:pt x="372" y="366"/>
                  </a:lnTo>
                  <a:lnTo>
                    <a:pt x="370" y="364"/>
                  </a:lnTo>
                  <a:lnTo>
                    <a:pt x="370" y="364"/>
                  </a:lnTo>
                  <a:lnTo>
                    <a:pt x="368" y="362"/>
                  </a:lnTo>
                  <a:lnTo>
                    <a:pt x="362" y="360"/>
                  </a:lnTo>
                  <a:lnTo>
                    <a:pt x="362" y="360"/>
                  </a:lnTo>
                  <a:lnTo>
                    <a:pt x="362" y="358"/>
                  </a:lnTo>
                  <a:lnTo>
                    <a:pt x="360" y="356"/>
                  </a:lnTo>
                  <a:lnTo>
                    <a:pt x="360" y="352"/>
                  </a:lnTo>
                  <a:lnTo>
                    <a:pt x="360" y="350"/>
                  </a:lnTo>
                  <a:lnTo>
                    <a:pt x="360" y="350"/>
                  </a:lnTo>
                  <a:lnTo>
                    <a:pt x="358" y="348"/>
                  </a:lnTo>
                  <a:lnTo>
                    <a:pt x="354" y="344"/>
                  </a:lnTo>
                  <a:lnTo>
                    <a:pt x="353" y="343"/>
                  </a:lnTo>
                  <a:lnTo>
                    <a:pt x="353" y="343"/>
                  </a:lnTo>
                  <a:lnTo>
                    <a:pt x="353" y="343"/>
                  </a:lnTo>
                  <a:lnTo>
                    <a:pt x="354" y="341"/>
                  </a:lnTo>
                  <a:lnTo>
                    <a:pt x="354" y="339"/>
                  </a:lnTo>
                  <a:lnTo>
                    <a:pt x="356" y="339"/>
                  </a:lnTo>
                  <a:lnTo>
                    <a:pt x="358" y="337"/>
                  </a:lnTo>
                  <a:lnTo>
                    <a:pt x="381" y="327"/>
                  </a:lnTo>
                  <a:lnTo>
                    <a:pt x="383" y="325"/>
                  </a:lnTo>
                  <a:lnTo>
                    <a:pt x="387" y="325"/>
                  </a:lnTo>
                  <a:lnTo>
                    <a:pt x="394" y="320"/>
                  </a:lnTo>
                  <a:lnTo>
                    <a:pt x="394" y="320"/>
                  </a:lnTo>
                  <a:lnTo>
                    <a:pt x="396" y="318"/>
                  </a:lnTo>
                  <a:lnTo>
                    <a:pt x="396" y="316"/>
                  </a:lnTo>
                  <a:lnTo>
                    <a:pt x="398" y="314"/>
                  </a:lnTo>
                  <a:lnTo>
                    <a:pt x="398" y="312"/>
                  </a:lnTo>
                  <a:close/>
                  <a:moveTo>
                    <a:pt x="164" y="310"/>
                  </a:moveTo>
                  <a:lnTo>
                    <a:pt x="166" y="310"/>
                  </a:lnTo>
                  <a:lnTo>
                    <a:pt x="170" y="312"/>
                  </a:lnTo>
                  <a:lnTo>
                    <a:pt x="173" y="314"/>
                  </a:lnTo>
                  <a:lnTo>
                    <a:pt x="177" y="314"/>
                  </a:lnTo>
                  <a:lnTo>
                    <a:pt x="179" y="312"/>
                  </a:lnTo>
                  <a:lnTo>
                    <a:pt x="181" y="312"/>
                  </a:lnTo>
                  <a:lnTo>
                    <a:pt x="179" y="310"/>
                  </a:lnTo>
                  <a:lnTo>
                    <a:pt x="177" y="308"/>
                  </a:lnTo>
                  <a:lnTo>
                    <a:pt x="175" y="306"/>
                  </a:lnTo>
                  <a:lnTo>
                    <a:pt x="173" y="308"/>
                  </a:lnTo>
                  <a:lnTo>
                    <a:pt x="173" y="308"/>
                  </a:lnTo>
                  <a:lnTo>
                    <a:pt x="172" y="310"/>
                  </a:lnTo>
                  <a:lnTo>
                    <a:pt x="170" y="308"/>
                  </a:lnTo>
                  <a:lnTo>
                    <a:pt x="168" y="304"/>
                  </a:lnTo>
                  <a:lnTo>
                    <a:pt x="166" y="304"/>
                  </a:lnTo>
                  <a:lnTo>
                    <a:pt x="166" y="302"/>
                  </a:lnTo>
                  <a:lnTo>
                    <a:pt x="164" y="304"/>
                  </a:lnTo>
                  <a:lnTo>
                    <a:pt x="162" y="304"/>
                  </a:lnTo>
                  <a:lnTo>
                    <a:pt x="162" y="306"/>
                  </a:lnTo>
                  <a:lnTo>
                    <a:pt x="162" y="308"/>
                  </a:lnTo>
                  <a:lnTo>
                    <a:pt x="162" y="310"/>
                  </a:lnTo>
                  <a:lnTo>
                    <a:pt x="164" y="310"/>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20">
              <a:extLst>
                <a:ext uri="{FF2B5EF4-FFF2-40B4-BE49-F238E27FC236}">
                  <a16:creationId xmlns:a16="http://schemas.microsoft.com/office/drawing/2014/main" id="{62038914-5DFA-4070-AE02-3DE374B41881}"/>
                </a:ext>
              </a:extLst>
            </p:cNvPr>
            <p:cNvSpPr>
              <a:spLocks noEditPoints="1"/>
            </p:cNvSpPr>
            <p:nvPr/>
          </p:nvSpPr>
          <p:spPr bwMode="auto">
            <a:xfrm>
              <a:off x="7457343" y="1980367"/>
              <a:ext cx="1004958" cy="1312555"/>
            </a:xfrm>
            <a:custGeom>
              <a:avLst/>
              <a:gdLst>
                <a:gd name="T0" fmla="*/ 254 w 477"/>
                <a:gd name="T1" fmla="*/ 489 h 623"/>
                <a:gd name="T2" fmla="*/ 259 w 477"/>
                <a:gd name="T3" fmla="*/ 471 h 623"/>
                <a:gd name="T4" fmla="*/ 244 w 477"/>
                <a:gd name="T5" fmla="*/ 468 h 623"/>
                <a:gd name="T6" fmla="*/ 229 w 477"/>
                <a:gd name="T7" fmla="*/ 454 h 623"/>
                <a:gd name="T8" fmla="*/ 221 w 477"/>
                <a:gd name="T9" fmla="*/ 456 h 623"/>
                <a:gd name="T10" fmla="*/ 206 w 477"/>
                <a:gd name="T11" fmla="*/ 477 h 623"/>
                <a:gd name="T12" fmla="*/ 189 w 477"/>
                <a:gd name="T13" fmla="*/ 489 h 623"/>
                <a:gd name="T14" fmla="*/ 172 w 477"/>
                <a:gd name="T15" fmla="*/ 504 h 623"/>
                <a:gd name="T16" fmla="*/ 174 w 477"/>
                <a:gd name="T17" fmla="*/ 514 h 623"/>
                <a:gd name="T18" fmla="*/ 164 w 477"/>
                <a:gd name="T19" fmla="*/ 514 h 623"/>
                <a:gd name="T20" fmla="*/ 143 w 477"/>
                <a:gd name="T21" fmla="*/ 531 h 623"/>
                <a:gd name="T22" fmla="*/ 105 w 477"/>
                <a:gd name="T23" fmla="*/ 550 h 623"/>
                <a:gd name="T24" fmla="*/ 96 w 477"/>
                <a:gd name="T25" fmla="*/ 556 h 623"/>
                <a:gd name="T26" fmla="*/ 56 w 477"/>
                <a:gd name="T27" fmla="*/ 552 h 623"/>
                <a:gd name="T28" fmla="*/ 35 w 477"/>
                <a:gd name="T29" fmla="*/ 544 h 623"/>
                <a:gd name="T30" fmla="*/ 23 w 477"/>
                <a:gd name="T31" fmla="*/ 546 h 623"/>
                <a:gd name="T32" fmla="*/ 12 w 477"/>
                <a:gd name="T33" fmla="*/ 540 h 623"/>
                <a:gd name="T34" fmla="*/ 0 w 477"/>
                <a:gd name="T35" fmla="*/ 544 h 623"/>
                <a:gd name="T36" fmla="*/ 16 w 477"/>
                <a:gd name="T37" fmla="*/ 561 h 623"/>
                <a:gd name="T38" fmla="*/ 46 w 477"/>
                <a:gd name="T39" fmla="*/ 588 h 623"/>
                <a:gd name="T40" fmla="*/ 44 w 477"/>
                <a:gd name="T41" fmla="*/ 617 h 623"/>
                <a:gd name="T42" fmla="*/ 71 w 477"/>
                <a:gd name="T43" fmla="*/ 619 h 623"/>
                <a:gd name="T44" fmla="*/ 86 w 477"/>
                <a:gd name="T45" fmla="*/ 615 h 623"/>
                <a:gd name="T46" fmla="*/ 111 w 477"/>
                <a:gd name="T47" fmla="*/ 611 h 623"/>
                <a:gd name="T48" fmla="*/ 147 w 477"/>
                <a:gd name="T49" fmla="*/ 604 h 623"/>
                <a:gd name="T50" fmla="*/ 168 w 477"/>
                <a:gd name="T51" fmla="*/ 594 h 623"/>
                <a:gd name="T52" fmla="*/ 176 w 477"/>
                <a:gd name="T53" fmla="*/ 583 h 623"/>
                <a:gd name="T54" fmla="*/ 179 w 477"/>
                <a:gd name="T55" fmla="*/ 571 h 623"/>
                <a:gd name="T56" fmla="*/ 191 w 477"/>
                <a:gd name="T57" fmla="*/ 554 h 623"/>
                <a:gd name="T58" fmla="*/ 208 w 477"/>
                <a:gd name="T59" fmla="*/ 540 h 623"/>
                <a:gd name="T60" fmla="*/ 229 w 477"/>
                <a:gd name="T61" fmla="*/ 516 h 623"/>
                <a:gd name="T62" fmla="*/ 269 w 477"/>
                <a:gd name="T63" fmla="*/ 404 h 623"/>
                <a:gd name="T64" fmla="*/ 267 w 477"/>
                <a:gd name="T65" fmla="*/ 406 h 623"/>
                <a:gd name="T66" fmla="*/ 265 w 477"/>
                <a:gd name="T67" fmla="*/ 410 h 623"/>
                <a:gd name="T68" fmla="*/ 271 w 477"/>
                <a:gd name="T69" fmla="*/ 406 h 623"/>
                <a:gd name="T70" fmla="*/ 269 w 477"/>
                <a:gd name="T71" fmla="*/ 374 h 623"/>
                <a:gd name="T72" fmla="*/ 275 w 477"/>
                <a:gd name="T73" fmla="*/ 374 h 623"/>
                <a:gd name="T74" fmla="*/ 244 w 477"/>
                <a:gd name="T75" fmla="*/ 445 h 623"/>
                <a:gd name="T76" fmla="*/ 238 w 477"/>
                <a:gd name="T77" fmla="*/ 441 h 623"/>
                <a:gd name="T78" fmla="*/ 271 w 477"/>
                <a:gd name="T79" fmla="*/ 345 h 623"/>
                <a:gd name="T80" fmla="*/ 273 w 477"/>
                <a:gd name="T81" fmla="*/ 335 h 623"/>
                <a:gd name="T82" fmla="*/ 273 w 477"/>
                <a:gd name="T83" fmla="*/ 324 h 623"/>
                <a:gd name="T84" fmla="*/ 195 w 477"/>
                <a:gd name="T85" fmla="*/ 454 h 623"/>
                <a:gd name="T86" fmla="*/ 197 w 477"/>
                <a:gd name="T87" fmla="*/ 448 h 623"/>
                <a:gd name="T88" fmla="*/ 437 w 477"/>
                <a:gd name="T89" fmla="*/ 205 h 623"/>
                <a:gd name="T90" fmla="*/ 440 w 477"/>
                <a:gd name="T91" fmla="*/ 209 h 623"/>
                <a:gd name="T92" fmla="*/ 444 w 477"/>
                <a:gd name="T93" fmla="*/ 129 h 623"/>
                <a:gd name="T94" fmla="*/ 438 w 477"/>
                <a:gd name="T95" fmla="*/ 121 h 623"/>
                <a:gd name="T96" fmla="*/ 429 w 477"/>
                <a:gd name="T97" fmla="*/ 127 h 623"/>
                <a:gd name="T98" fmla="*/ 425 w 477"/>
                <a:gd name="T99" fmla="*/ 144 h 623"/>
                <a:gd name="T100" fmla="*/ 431 w 477"/>
                <a:gd name="T101" fmla="*/ 163 h 623"/>
                <a:gd name="T102" fmla="*/ 435 w 477"/>
                <a:gd name="T103" fmla="*/ 182 h 623"/>
                <a:gd name="T104" fmla="*/ 475 w 477"/>
                <a:gd name="T105" fmla="*/ 94 h 623"/>
                <a:gd name="T106" fmla="*/ 301 w 477"/>
                <a:gd name="T107" fmla="*/ 247 h 623"/>
                <a:gd name="T108" fmla="*/ 296 w 477"/>
                <a:gd name="T109" fmla="*/ 236 h 623"/>
                <a:gd name="T110" fmla="*/ 292 w 477"/>
                <a:gd name="T111" fmla="*/ 228 h 623"/>
                <a:gd name="T112" fmla="*/ 275 w 477"/>
                <a:gd name="T113" fmla="*/ 224 h 623"/>
                <a:gd name="T114" fmla="*/ 284 w 477"/>
                <a:gd name="T115" fmla="*/ 245 h 623"/>
                <a:gd name="T116" fmla="*/ 298 w 477"/>
                <a:gd name="T117" fmla="*/ 255 h 623"/>
                <a:gd name="T118" fmla="*/ 419 w 477"/>
                <a:gd name="T119" fmla="*/ 186 h 623"/>
                <a:gd name="T120" fmla="*/ 419 w 477"/>
                <a:gd name="T121" fmla="*/ 196 h 623"/>
                <a:gd name="T122" fmla="*/ 423 w 477"/>
                <a:gd name="T123" fmla="*/ 19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7" h="623">
                  <a:moveTo>
                    <a:pt x="254" y="483"/>
                  </a:moveTo>
                  <a:lnTo>
                    <a:pt x="248" y="487"/>
                  </a:lnTo>
                  <a:lnTo>
                    <a:pt x="246" y="487"/>
                  </a:lnTo>
                  <a:lnTo>
                    <a:pt x="244" y="487"/>
                  </a:lnTo>
                  <a:lnTo>
                    <a:pt x="244" y="489"/>
                  </a:lnTo>
                  <a:lnTo>
                    <a:pt x="246" y="491"/>
                  </a:lnTo>
                  <a:lnTo>
                    <a:pt x="250" y="491"/>
                  </a:lnTo>
                  <a:lnTo>
                    <a:pt x="254" y="489"/>
                  </a:lnTo>
                  <a:lnTo>
                    <a:pt x="256" y="487"/>
                  </a:lnTo>
                  <a:lnTo>
                    <a:pt x="256" y="483"/>
                  </a:lnTo>
                  <a:lnTo>
                    <a:pt x="257" y="483"/>
                  </a:lnTo>
                  <a:lnTo>
                    <a:pt x="259" y="481"/>
                  </a:lnTo>
                  <a:lnTo>
                    <a:pt x="259" y="481"/>
                  </a:lnTo>
                  <a:lnTo>
                    <a:pt x="259" y="477"/>
                  </a:lnTo>
                  <a:lnTo>
                    <a:pt x="259" y="473"/>
                  </a:lnTo>
                  <a:lnTo>
                    <a:pt x="259" y="471"/>
                  </a:lnTo>
                  <a:lnTo>
                    <a:pt x="259" y="471"/>
                  </a:lnTo>
                  <a:lnTo>
                    <a:pt x="254" y="483"/>
                  </a:lnTo>
                  <a:close/>
                  <a:moveTo>
                    <a:pt x="250" y="483"/>
                  </a:moveTo>
                  <a:lnTo>
                    <a:pt x="254" y="479"/>
                  </a:lnTo>
                  <a:lnTo>
                    <a:pt x="252" y="475"/>
                  </a:lnTo>
                  <a:lnTo>
                    <a:pt x="250" y="471"/>
                  </a:lnTo>
                  <a:lnTo>
                    <a:pt x="246" y="470"/>
                  </a:lnTo>
                  <a:lnTo>
                    <a:pt x="244" y="468"/>
                  </a:lnTo>
                  <a:lnTo>
                    <a:pt x="244" y="462"/>
                  </a:lnTo>
                  <a:lnTo>
                    <a:pt x="246" y="458"/>
                  </a:lnTo>
                  <a:lnTo>
                    <a:pt x="244" y="456"/>
                  </a:lnTo>
                  <a:lnTo>
                    <a:pt x="242" y="456"/>
                  </a:lnTo>
                  <a:lnTo>
                    <a:pt x="235" y="456"/>
                  </a:lnTo>
                  <a:lnTo>
                    <a:pt x="231" y="456"/>
                  </a:lnTo>
                  <a:lnTo>
                    <a:pt x="229" y="456"/>
                  </a:lnTo>
                  <a:lnTo>
                    <a:pt x="229" y="454"/>
                  </a:lnTo>
                  <a:lnTo>
                    <a:pt x="229" y="450"/>
                  </a:lnTo>
                  <a:lnTo>
                    <a:pt x="227" y="448"/>
                  </a:lnTo>
                  <a:lnTo>
                    <a:pt x="225" y="448"/>
                  </a:lnTo>
                  <a:lnTo>
                    <a:pt x="223" y="450"/>
                  </a:lnTo>
                  <a:lnTo>
                    <a:pt x="221" y="450"/>
                  </a:lnTo>
                  <a:lnTo>
                    <a:pt x="221" y="452"/>
                  </a:lnTo>
                  <a:lnTo>
                    <a:pt x="221" y="456"/>
                  </a:lnTo>
                  <a:lnTo>
                    <a:pt x="221" y="456"/>
                  </a:lnTo>
                  <a:lnTo>
                    <a:pt x="217" y="456"/>
                  </a:lnTo>
                  <a:lnTo>
                    <a:pt x="217" y="456"/>
                  </a:lnTo>
                  <a:lnTo>
                    <a:pt x="217" y="458"/>
                  </a:lnTo>
                  <a:lnTo>
                    <a:pt x="206" y="468"/>
                  </a:lnTo>
                  <a:lnTo>
                    <a:pt x="204" y="470"/>
                  </a:lnTo>
                  <a:lnTo>
                    <a:pt x="204" y="471"/>
                  </a:lnTo>
                  <a:lnTo>
                    <a:pt x="204" y="473"/>
                  </a:lnTo>
                  <a:lnTo>
                    <a:pt x="206" y="477"/>
                  </a:lnTo>
                  <a:lnTo>
                    <a:pt x="206" y="479"/>
                  </a:lnTo>
                  <a:lnTo>
                    <a:pt x="204" y="481"/>
                  </a:lnTo>
                  <a:lnTo>
                    <a:pt x="202" y="483"/>
                  </a:lnTo>
                  <a:lnTo>
                    <a:pt x="198" y="483"/>
                  </a:lnTo>
                  <a:lnTo>
                    <a:pt x="197" y="483"/>
                  </a:lnTo>
                  <a:lnTo>
                    <a:pt x="193" y="487"/>
                  </a:lnTo>
                  <a:lnTo>
                    <a:pt x="191" y="489"/>
                  </a:lnTo>
                  <a:lnTo>
                    <a:pt x="189" y="489"/>
                  </a:lnTo>
                  <a:lnTo>
                    <a:pt x="179" y="487"/>
                  </a:lnTo>
                  <a:lnTo>
                    <a:pt x="179" y="489"/>
                  </a:lnTo>
                  <a:lnTo>
                    <a:pt x="177" y="489"/>
                  </a:lnTo>
                  <a:lnTo>
                    <a:pt x="172" y="494"/>
                  </a:lnTo>
                  <a:lnTo>
                    <a:pt x="170" y="496"/>
                  </a:lnTo>
                  <a:lnTo>
                    <a:pt x="170" y="498"/>
                  </a:lnTo>
                  <a:lnTo>
                    <a:pt x="170" y="502"/>
                  </a:lnTo>
                  <a:lnTo>
                    <a:pt x="172" y="504"/>
                  </a:lnTo>
                  <a:lnTo>
                    <a:pt x="176" y="504"/>
                  </a:lnTo>
                  <a:lnTo>
                    <a:pt x="177" y="504"/>
                  </a:lnTo>
                  <a:lnTo>
                    <a:pt x="179" y="506"/>
                  </a:lnTo>
                  <a:lnTo>
                    <a:pt x="179" y="508"/>
                  </a:lnTo>
                  <a:lnTo>
                    <a:pt x="177" y="512"/>
                  </a:lnTo>
                  <a:lnTo>
                    <a:pt x="177" y="514"/>
                  </a:lnTo>
                  <a:lnTo>
                    <a:pt x="176" y="514"/>
                  </a:lnTo>
                  <a:lnTo>
                    <a:pt x="174" y="514"/>
                  </a:lnTo>
                  <a:lnTo>
                    <a:pt x="174" y="512"/>
                  </a:lnTo>
                  <a:lnTo>
                    <a:pt x="172" y="512"/>
                  </a:lnTo>
                  <a:lnTo>
                    <a:pt x="172" y="512"/>
                  </a:lnTo>
                  <a:lnTo>
                    <a:pt x="170" y="512"/>
                  </a:lnTo>
                  <a:lnTo>
                    <a:pt x="170" y="512"/>
                  </a:lnTo>
                  <a:lnTo>
                    <a:pt x="168" y="512"/>
                  </a:lnTo>
                  <a:lnTo>
                    <a:pt x="168" y="514"/>
                  </a:lnTo>
                  <a:lnTo>
                    <a:pt x="164" y="514"/>
                  </a:lnTo>
                  <a:lnTo>
                    <a:pt x="157" y="514"/>
                  </a:lnTo>
                  <a:lnTo>
                    <a:pt x="155" y="514"/>
                  </a:lnTo>
                  <a:lnTo>
                    <a:pt x="153" y="514"/>
                  </a:lnTo>
                  <a:lnTo>
                    <a:pt x="151" y="516"/>
                  </a:lnTo>
                  <a:lnTo>
                    <a:pt x="149" y="516"/>
                  </a:lnTo>
                  <a:lnTo>
                    <a:pt x="147" y="519"/>
                  </a:lnTo>
                  <a:lnTo>
                    <a:pt x="145" y="527"/>
                  </a:lnTo>
                  <a:lnTo>
                    <a:pt x="143" y="531"/>
                  </a:lnTo>
                  <a:lnTo>
                    <a:pt x="141" y="535"/>
                  </a:lnTo>
                  <a:lnTo>
                    <a:pt x="134" y="537"/>
                  </a:lnTo>
                  <a:lnTo>
                    <a:pt x="130" y="538"/>
                  </a:lnTo>
                  <a:lnTo>
                    <a:pt x="126" y="540"/>
                  </a:lnTo>
                  <a:lnTo>
                    <a:pt x="124" y="542"/>
                  </a:lnTo>
                  <a:lnTo>
                    <a:pt x="120" y="542"/>
                  </a:lnTo>
                  <a:lnTo>
                    <a:pt x="107" y="548"/>
                  </a:lnTo>
                  <a:lnTo>
                    <a:pt x="105" y="550"/>
                  </a:lnTo>
                  <a:lnTo>
                    <a:pt x="101" y="552"/>
                  </a:lnTo>
                  <a:lnTo>
                    <a:pt x="99" y="552"/>
                  </a:lnTo>
                  <a:lnTo>
                    <a:pt x="101" y="554"/>
                  </a:lnTo>
                  <a:lnTo>
                    <a:pt x="101" y="554"/>
                  </a:lnTo>
                  <a:lnTo>
                    <a:pt x="101" y="556"/>
                  </a:lnTo>
                  <a:lnTo>
                    <a:pt x="99" y="556"/>
                  </a:lnTo>
                  <a:lnTo>
                    <a:pt x="99" y="556"/>
                  </a:lnTo>
                  <a:lnTo>
                    <a:pt x="96" y="556"/>
                  </a:lnTo>
                  <a:lnTo>
                    <a:pt x="96" y="556"/>
                  </a:lnTo>
                  <a:lnTo>
                    <a:pt x="88" y="556"/>
                  </a:lnTo>
                  <a:lnTo>
                    <a:pt x="71" y="554"/>
                  </a:lnTo>
                  <a:lnTo>
                    <a:pt x="69" y="552"/>
                  </a:lnTo>
                  <a:lnTo>
                    <a:pt x="63" y="550"/>
                  </a:lnTo>
                  <a:lnTo>
                    <a:pt x="61" y="550"/>
                  </a:lnTo>
                  <a:lnTo>
                    <a:pt x="59" y="550"/>
                  </a:lnTo>
                  <a:lnTo>
                    <a:pt x="56" y="552"/>
                  </a:lnTo>
                  <a:lnTo>
                    <a:pt x="54" y="552"/>
                  </a:lnTo>
                  <a:lnTo>
                    <a:pt x="50" y="550"/>
                  </a:lnTo>
                  <a:lnTo>
                    <a:pt x="42" y="548"/>
                  </a:lnTo>
                  <a:lnTo>
                    <a:pt x="38" y="546"/>
                  </a:lnTo>
                  <a:lnTo>
                    <a:pt x="36" y="546"/>
                  </a:lnTo>
                  <a:lnTo>
                    <a:pt x="36" y="546"/>
                  </a:lnTo>
                  <a:lnTo>
                    <a:pt x="35" y="544"/>
                  </a:lnTo>
                  <a:lnTo>
                    <a:pt x="35" y="544"/>
                  </a:lnTo>
                  <a:lnTo>
                    <a:pt x="33" y="544"/>
                  </a:lnTo>
                  <a:lnTo>
                    <a:pt x="33" y="544"/>
                  </a:lnTo>
                  <a:lnTo>
                    <a:pt x="31" y="546"/>
                  </a:lnTo>
                  <a:lnTo>
                    <a:pt x="29" y="546"/>
                  </a:lnTo>
                  <a:lnTo>
                    <a:pt x="29" y="546"/>
                  </a:lnTo>
                  <a:lnTo>
                    <a:pt x="25" y="546"/>
                  </a:lnTo>
                  <a:lnTo>
                    <a:pt x="23" y="546"/>
                  </a:lnTo>
                  <a:lnTo>
                    <a:pt x="23" y="546"/>
                  </a:lnTo>
                  <a:lnTo>
                    <a:pt x="23" y="544"/>
                  </a:lnTo>
                  <a:lnTo>
                    <a:pt x="23" y="542"/>
                  </a:lnTo>
                  <a:lnTo>
                    <a:pt x="21" y="542"/>
                  </a:lnTo>
                  <a:lnTo>
                    <a:pt x="19" y="540"/>
                  </a:lnTo>
                  <a:lnTo>
                    <a:pt x="16" y="542"/>
                  </a:lnTo>
                  <a:lnTo>
                    <a:pt x="14" y="540"/>
                  </a:lnTo>
                  <a:lnTo>
                    <a:pt x="12" y="538"/>
                  </a:lnTo>
                  <a:lnTo>
                    <a:pt x="12" y="540"/>
                  </a:lnTo>
                  <a:lnTo>
                    <a:pt x="12" y="544"/>
                  </a:lnTo>
                  <a:lnTo>
                    <a:pt x="12" y="544"/>
                  </a:lnTo>
                  <a:lnTo>
                    <a:pt x="10" y="544"/>
                  </a:lnTo>
                  <a:lnTo>
                    <a:pt x="6" y="542"/>
                  </a:lnTo>
                  <a:lnTo>
                    <a:pt x="2" y="544"/>
                  </a:lnTo>
                  <a:lnTo>
                    <a:pt x="0" y="544"/>
                  </a:lnTo>
                  <a:lnTo>
                    <a:pt x="0" y="544"/>
                  </a:lnTo>
                  <a:lnTo>
                    <a:pt x="0" y="544"/>
                  </a:lnTo>
                  <a:lnTo>
                    <a:pt x="4" y="550"/>
                  </a:lnTo>
                  <a:lnTo>
                    <a:pt x="6" y="552"/>
                  </a:lnTo>
                  <a:lnTo>
                    <a:pt x="8" y="552"/>
                  </a:lnTo>
                  <a:lnTo>
                    <a:pt x="14" y="556"/>
                  </a:lnTo>
                  <a:lnTo>
                    <a:pt x="16" y="556"/>
                  </a:lnTo>
                  <a:lnTo>
                    <a:pt x="16" y="558"/>
                  </a:lnTo>
                  <a:lnTo>
                    <a:pt x="16" y="558"/>
                  </a:lnTo>
                  <a:lnTo>
                    <a:pt x="16" y="561"/>
                  </a:lnTo>
                  <a:lnTo>
                    <a:pt x="19" y="567"/>
                  </a:lnTo>
                  <a:lnTo>
                    <a:pt x="19" y="569"/>
                  </a:lnTo>
                  <a:lnTo>
                    <a:pt x="21" y="569"/>
                  </a:lnTo>
                  <a:lnTo>
                    <a:pt x="25" y="573"/>
                  </a:lnTo>
                  <a:lnTo>
                    <a:pt x="27" y="575"/>
                  </a:lnTo>
                  <a:lnTo>
                    <a:pt x="40" y="583"/>
                  </a:lnTo>
                  <a:lnTo>
                    <a:pt x="44" y="584"/>
                  </a:lnTo>
                  <a:lnTo>
                    <a:pt x="46" y="588"/>
                  </a:lnTo>
                  <a:lnTo>
                    <a:pt x="48" y="596"/>
                  </a:lnTo>
                  <a:lnTo>
                    <a:pt x="48" y="600"/>
                  </a:lnTo>
                  <a:lnTo>
                    <a:pt x="48" y="604"/>
                  </a:lnTo>
                  <a:lnTo>
                    <a:pt x="48" y="607"/>
                  </a:lnTo>
                  <a:lnTo>
                    <a:pt x="44" y="613"/>
                  </a:lnTo>
                  <a:lnTo>
                    <a:pt x="44" y="617"/>
                  </a:lnTo>
                  <a:lnTo>
                    <a:pt x="44" y="617"/>
                  </a:lnTo>
                  <a:lnTo>
                    <a:pt x="44" y="617"/>
                  </a:lnTo>
                  <a:lnTo>
                    <a:pt x="57" y="617"/>
                  </a:lnTo>
                  <a:lnTo>
                    <a:pt x="57" y="619"/>
                  </a:lnTo>
                  <a:lnTo>
                    <a:pt x="61" y="621"/>
                  </a:lnTo>
                  <a:lnTo>
                    <a:pt x="63" y="623"/>
                  </a:lnTo>
                  <a:lnTo>
                    <a:pt x="63" y="623"/>
                  </a:lnTo>
                  <a:lnTo>
                    <a:pt x="65" y="621"/>
                  </a:lnTo>
                  <a:lnTo>
                    <a:pt x="67" y="619"/>
                  </a:lnTo>
                  <a:lnTo>
                    <a:pt x="71" y="619"/>
                  </a:lnTo>
                  <a:lnTo>
                    <a:pt x="75" y="617"/>
                  </a:lnTo>
                  <a:lnTo>
                    <a:pt x="76" y="617"/>
                  </a:lnTo>
                  <a:lnTo>
                    <a:pt x="78" y="617"/>
                  </a:lnTo>
                  <a:lnTo>
                    <a:pt x="80" y="617"/>
                  </a:lnTo>
                  <a:lnTo>
                    <a:pt x="82" y="619"/>
                  </a:lnTo>
                  <a:lnTo>
                    <a:pt x="82" y="617"/>
                  </a:lnTo>
                  <a:lnTo>
                    <a:pt x="84" y="617"/>
                  </a:lnTo>
                  <a:lnTo>
                    <a:pt x="86" y="615"/>
                  </a:lnTo>
                  <a:lnTo>
                    <a:pt x="90" y="617"/>
                  </a:lnTo>
                  <a:lnTo>
                    <a:pt x="92" y="615"/>
                  </a:lnTo>
                  <a:lnTo>
                    <a:pt x="96" y="615"/>
                  </a:lnTo>
                  <a:lnTo>
                    <a:pt x="99" y="613"/>
                  </a:lnTo>
                  <a:lnTo>
                    <a:pt x="107" y="613"/>
                  </a:lnTo>
                  <a:lnTo>
                    <a:pt x="107" y="613"/>
                  </a:lnTo>
                  <a:lnTo>
                    <a:pt x="109" y="611"/>
                  </a:lnTo>
                  <a:lnTo>
                    <a:pt x="111" y="611"/>
                  </a:lnTo>
                  <a:lnTo>
                    <a:pt x="113" y="611"/>
                  </a:lnTo>
                  <a:lnTo>
                    <a:pt x="115" y="611"/>
                  </a:lnTo>
                  <a:lnTo>
                    <a:pt x="118" y="609"/>
                  </a:lnTo>
                  <a:lnTo>
                    <a:pt x="120" y="607"/>
                  </a:lnTo>
                  <a:lnTo>
                    <a:pt x="124" y="609"/>
                  </a:lnTo>
                  <a:lnTo>
                    <a:pt x="130" y="609"/>
                  </a:lnTo>
                  <a:lnTo>
                    <a:pt x="145" y="607"/>
                  </a:lnTo>
                  <a:lnTo>
                    <a:pt x="147" y="604"/>
                  </a:lnTo>
                  <a:lnTo>
                    <a:pt x="151" y="604"/>
                  </a:lnTo>
                  <a:lnTo>
                    <a:pt x="153" y="602"/>
                  </a:lnTo>
                  <a:lnTo>
                    <a:pt x="157" y="602"/>
                  </a:lnTo>
                  <a:lnTo>
                    <a:pt x="158" y="600"/>
                  </a:lnTo>
                  <a:lnTo>
                    <a:pt x="162" y="600"/>
                  </a:lnTo>
                  <a:lnTo>
                    <a:pt x="164" y="596"/>
                  </a:lnTo>
                  <a:lnTo>
                    <a:pt x="164" y="596"/>
                  </a:lnTo>
                  <a:lnTo>
                    <a:pt x="168" y="594"/>
                  </a:lnTo>
                  <a:lnTo>
                    <a:pt x="168" y="594"/>
                  </a:lnTo>
                  <a:lnTo>
                    <a:pt x="166" y="592"/>
                  </a:lnTo>
                  <a:lnTo>
                    <a:pt x="166" y="590"/>
                  </a:lnTo>
                  <a:lnTo>
                    <a:pt x="170" y="584"/>
                  </a:lnTo>
                  <a:lnTo>
                    <a:pt x="172" y="584"/>
                  </a:lnTo>
                  <a:lnTo>
                    <a:pt x="172" y="584"/>
                  </a:lnTo>
                  <a:lnTo>
                    <a:pt x="176" y="584"/>
                  </a:lnTo>
                  <a:lnTo>
                    <a:pt x="176" y="583"/>
                  </a:lnTo>
                  <a:lnTo>
                    <a:pt x="176" y="581"/>
                  </a:lnTo>
                  <a:lnTo>
                    <a:pt x="176" y="581"/>
                  </a:lnTo>
                  <a:lnTo>
                    <a:pt x="174" y="579"/>
                  </a:lnTo>
                  <a:lnTo>
                    <a:pt x="174" y="579"/>
                  </a:lnTo>
                  <a:lnTo>
                    <a:pt x="174" y="577"/>
                  </a:lnTo>
                  <a:lnTo>
                    <a:pt x="176" y="577"/>
                  </a:lnTo>
                  <a:lnTo>
                    <a:pt x="176" y="573"/>
                  </a:lnTo>
                  <a:lnTo>
                    <a:pt x="179" y="571"/>
                  </a:lnTo>
                  <a:lnTo>
                    <a:pt x="181" y="569"/>
                  </a:lnTo>
                  <a:lnTo>
                    <a:pt x="181" y="567"/>
                  </a:lnTo>
                  <a:lnTo>
                    <a:pt x="181" y="565"/>
                  </a:lnTo>
                  <a:lnTo>
                    <a:pt x="181" y="565"/>
                  </a:lnTo>
                  <a:lnTo>
                    <a:pt x="183" y="561"/>
                  </a:lnTo>
                  <a:lnTo>
                    <a:pt x="185" y="560"/>
                  </a:lnTo>
                  <a:lnTo>
                    <a:pt x="187" y="558"/>
                  </a:lnTo>
                  <a:lnTo>
                    <a:pt x="191" y="554"/>
                  </a:lnTo>
                  <a:lnTo>
                    <a:pt x="195" y="550"/>
                  </a:lnTo>
                  <a:lnTo>
                    <a:pt x="197" y="548"/>
                  </a:lnTo>
                  <a:lnTo>
                    <a:pt x="200" y="548"/>
                  </a:lnTo>
                  <a:lnTo>
                    <a:pt x="200" y="546"/>
                  </a:lnTo>
                  <a:lnTo>
                    <a:pt x="202" y="544"/>
                  </a:lnTo>
                  <a:lnTo>
                    <a:pt x="204" y="542"/>
                  </a:lnTo>
                  <a:lnTo>
                    <a:pt x="204" y="542"/>
                  </a:lnTo>
                  <a:lnTo>
                    <a:pt x="208" y="540"/>
                  </a:lnTo>
                  <a:lnTo>
                    <a:pt x="212" y="538"/>
                  </a:lnTo>
                  <a:lnTo>
                    <a:pt x="214" y="538"/>
                  </a:lnTo>
                  <a:lnTo>
                    <a:pt x="214" y="537"/>
                  </a:lnTo>
                  <a:lnTo>
                    <a:pt x="214" y="535"/>
                  </a:lnTo>
                  <a:lnTo>
                    <a:pt x="216" y="533"/>
                  </a:lnTo>
                  <a:lnTo>
                    <a:pt x="219" y="529"/>
                  </a:lnTo>
                  <a:lnTo>
                    <a:pt x="223" y="525"/>
                  </a:lnTo>
                  <a:lnTo>
                    <a:pt x="229" y="516"/>
                  </a:lnTo>
                  <a:lnTo>
                    <a:pt x="237" y="494"/>
                  </a:lnTo>
                  <a:lnTo>
                    <a:pt x="238" y="491"/>
                  </a:lnTo>
                  <a:lnTo>
                    <a:pt x="240" y="487"/>
                  </a:lnTo>
                  <a:lnTo>
                    <a:pt x="244" y="485"/>
                  </a:lnTo>
                  <a:lnTo>
                    <a:pt x="250" y="483"/>
                  </a:lnTo>
                  <a:close/>
                  <a:moveTo>
                    <a:pt x="271" y="404"/>
                  </a:moveTo>
                  <a:lnTo>
                    <a:pt x="269" y="404"/>
                  </a:lnTo>
                  <a:lnTo>
                    <a:pt x="269" y="404"/>
                  </a:lnTo>
                  <a:lnTo>
                    <a:pt x="269" y="404"/>
                  </a:lnTo>
                  <a:lnTo>
                    <a:pt x="267" y="404"/>
                  </a:lnTo>
                  <a:lnTo>
                    <a:pt x="267" y="404"/>
                  </a:lnTo>
                  <a:lnTo>
                    <a:pt x="267" y="404"/>
                  </a:lnTo>
                  <a:lnTo>
                    <a:pt x="265" y="404"/>
                  </a:lnTo>
                  <a:lnTo>
                    <a:pt x="265" y="404"/>
                  </a:lnTo>
                  <a:lnTo>
                    <a:pt x="265" y="404"/>
                  </a:lnTo>
                  <a:lnTo>
                    <a:pt x="267" y="406"/>
                  </a:lnTo>
                  <a:lnTo>
                    <a:pt x="267" y="406"/>
                  </a:lnTo>
                  <a:lnTo>
                    <a:pt x="265" y="406"/>
                  </a:lnTo>
                  <a:lnTo>
                    <a:pt x="265" y="406"/>
                  </a:lnTo>
                  <a:lnTo>
                    <a:pt x="265" y="406"/>
                  </a:lnTo>
                  <a:lnTo>
                    <a:pt x="263" y="408"/>
                  </a:lnTo>
                  <a:lnTo>
                    <a:pt x="263" y="408"/>
                  </a:lnTo>
                  <a:lnTo>
                    <a:pt x="265" y="410"/>
                  </a:lnTo>
                  <a:lnTo>
                    <a:pt x="265" y="410"/>
                  </a:lnTo>
                  <a:lnTo>
                    <a:pt x="267" y="410"/>
                  </a:lnTo>
                  <a:lnTo>
                    <a:pt x="267" y="408"/>
                  </a:lnTo>
                  <a:lnTo>
                    <a:pt x="267" y="408"/>
                  </a:lnTo>
                  <a:lnTo>
                    <a:pt x="269" y="408"/>
                  </a:lnTo>
                  <a:lnTo>
                    <a:pt x="271" y="406"/>
                  </a:lnTo>
                  <a:lnTo>
                    <a:pt x="271" y="406"/>
                  </a:lnTo>
                  <a:lnTo>
                    <a:pt x="271" y="406"/>
                  </a:lnTo>
                  <a:lnTo>
                    <a:pt x="271" y="406"/>
                  </a:lnTo>
                  <a:lnTo>
                    <a:pt x="273" y="406"/>
                  </a:lnTo>
                  <a:lnTo>
                    <a:pt x="273" y="404"/>
                  </a:lnTo>
                  <a:lnTo>
                    <a:pt x="273" y="404"/>
                  </a:lnTo>
                  <a:lnTo>
                    <a:pt x="271" y="404"/>
                  </a:lnTo>
                  <a:close/>
                  <a:moveTo>
                    <a:pt x="275" y="374"/>
                  </a:moveTo>
                  <a:lnTo>
                    <a:pt x="273" y="374"/>
                  </a:lnTo>
                  <a:lnTo>
                    <a:pt x="271" y="374"/>
                  </a:lnTo>
                  <a:lnTo>
                    <a:pt x="269" y="374"/>
                  </a:lnTo>
                  <a:lnTo>
                    <a:pt x="267" y="376"/>
                  </a:lnTo>
                  <a:lnTo>
                    <a:pt x="267" y="378"/>
                  </a:lnTo>
                  <a:lnTo>
                    <a:pt x="271" y="381"/>
                  </a:lnTo>
                  <a:lnTo>
                    <a:pt x="275" y="381"/>
                  </a:lnTo>
                  <a:lnTo>
                    <a:pt x="277" y="380"/>
                  </a:lnTo>
                  <a:lnTo>
                    <a:pt x="278" y="376"/>
                  </a:lnTo>
                  <a:lnTo>
                    <a:pt x="277" y="374"/>
                  </a:lnTo>
                  <a:lnTo>
                    <a:pt x="275" y="374"/>
                  </a:lnTo>
                  <a:close/>
                  <a:moveTo>
                    <a:pt x="240" y="445"/>
                  </a:moveTo>
                  <a:lnTo>
                    <a:pt x="240" y="447"/>
                  </a:lnTo>
                  <a:lnTo>
                    <a:pt x="240" y="448"/>
                  </a:lnTo>
                  <a:lnTo>
                    <a:pt x="242" y="448"/>
                  </a:lnTo>
                  <a:lnTo>
                    <a:pt x="242" y="448"/>
                  </a:lnTo>
                  <a:lnTo>
                    <a:pt x="242" y="448"/>
                  </a:lnTo>
                  <a:lnTo>
                    <a:pt x="242" y="447"/>
                  </a:lnTo>
                  <a:lnTo>
                    <a:pt x="244" y="445"/>
                  </a:lnTo>
                  <a:lnTo>
                    <a:pt x="244" y="443"/>
                  </a:lnTo>
                  <a:lnTo>
                    <a:pt x="244" y="443"/>
                  </a:lnTo>
                  <a:lnTo>
                    <a:pt x="244" y="443"/>
                  </a:lnTo>
                  <a:lnTo>
                    <a:pt x="242" y="441"/>
                  </a:lnTo>
                  <a:lnTo>
                    <a:pt x="240" y="439"/>
                  </a:lnTo>
                  <a:lnTo>
                    <a:pt x="240" y="439"/>
                  </a:lnTo>
                  <a:lnTo>
                    <a:pt x="240" y="439"/>
                  </a:lnTo>
                  <a:lnTo>
                    <a:pt x="238" y="441"/>
                  </a:lnTo>
                  <a:lnTo>
                    <a:pt x="238" y="441"/>
                  </a:lnTo>
                  <a:lnTo>
                    <a:pt x="238" y="443"/>
                  </a:lnTo>
                  <a:lnTo>
                    <a:pt x="240" y="445"/>
                  </a:lnTo>
                  <a:close/>
                  <a:moveTo>
                    <a:pt x="269" y="337"/>
                  </a:moveTo>
                  <a:lnTo>
                    <a:pt x="269" y="339"/>
                  </a:lnTo>
                  <a:lnTo>
                    <a:pt x="269" y="341"/>
                  </a:lnTo>
                  <a:lnTo>
                    <a:pt x="269" y="343"/>
                  </a:lnTo>
                  <a:lnTo>
                    <a:pt x="271" y="345"/>
                  </a:lnTo>
                  <a:lnTo>
                    <a:pt x="273" y="345"/>
                  </a:lnTo>
                  <a:lnTo>
                    <a:pt x="275" y="345"/>
                  </a:lnTo>
                  <a:lnTo>
                    <a:pt x="275" y="343"/>
                  </a:lnTo>
                  <a:lnTo>
                    <a:pt x="275" y="341"/>
                  </a:lnTo>
                  <a:lnTo>
                    <a:pt x="273" y="341"/>
                  </a:lnTo>
                  <a:lnTo>
                    <a:pt x="273" y="337"/>
                  </a:lnTo>
                  <a:lnTo>
                    <a:pt x="271" y="337"/>
                  </a:lnTo>
                  <a:lnTo>
                    <a:pt x="273" y="335"/>
                  </a:lnTo>
                  <a:lnTo>
                    <a:pt x="273" y="334"/>
                  </a:lnTo>
                  <a:lnTo>
                    <a:pt x="273" y="334"/>
                  </a:lnTo>
                  <a:lnTo>
                    <a:pt x="277" y="330"/>
                  </a:lnTo>
                  <a:lnTo>
                    <a:pt x="277" y="330"/>
                  </a:lnTo>
                  <a:lnTo>
                    <a:pt x="277" y="328"/>
                  </a:lnTo>
                  <a:lnTo>
                    <a:pt x="277" y="326"/>
                  </a:lnTo>
                  <a:lnTo>
                    <a:pt x="275" y="324"/>
                  </a:lnTo>
                  <a:lnTo>
                    <a:pt x="273" y="324"/>
                  </a:lnTo>
                  <a:lnTo>
                    <a:pt x="271" y="324"/>
                  </a:lnTo>
                  <a:lnTo>
                    <a:pt x="269" y="324"/>
                  </a:lnTo>
                  <a:lnTo>
                    <a:pt x="269" y="326"/>
                  </a:lnTo>
                  <a:lnTo>
                    <a:pt x="267" y="330"/>
                  </a:lnTo>
                  <a:lnTo>
                    <a:pt x="267" y="332"/>
                  </a:lnTo>
                  <a:lnTo>
                    <a:pt x="267" y="334"/>
                  </a:lnTo>
                  <a:lnTo>
                    <a:pt x="269" y="337"/>
                  </a:lnTo>
                  <a:close/>
                  <a:moveTo>
                    <a:pt x="195" y="454"/>
                  </a:moveTo>
                  <a:lnTo>
                    <a:pt x="197" y="454"/>
                  </a:lnTo>
                  <a:lnTo>
                    <a:pt x="197" y="456"/>
                  </a:lnTo>
                  <a:lnTo>
                    <a:pt x="198" y="454"/>
                  </a:lnTo>
                  <a:lnTo>
                    <a:pt x="198" y="454"/>
                  </a:lnTo>
                  <a:lnTo>
                    <a:pt x="197" y="452"/>
                  </a:lnTo>
                  <a:lnTo>
                    <a:pt x="197" y="452"/>
                  </a:lnTo>
                  <a:lnTo>
                    <a:pt x="197" y="450"/>
                  </a:lnTo>
                  <a:lnTo>
                    <a:pt x="197" y="448"/>
                  </a:lnTo>
                  <a:lnTo>
                    <a:pt x="195" y="448"/>
                  </a:lnTo>
                  <a:lnTo>
                    <a:pt x="195" y="450"/>
                  </a:lnTo>
                  <a:lnTo>
                    <a:pt x="195" y="450"/>
                  </a:lnTo>
                  <a:lnTo>
                    <a:pt x="193" y="452"/>
                  </a:lnTo>
                  <a:lnTo>
                    <a:pt x="193" y="452"/>
                  </a:lnTo>
                  <a:lnTo>
                    <a:pt x="195" y="454"/>
                  </a:lnTo>
                  <a:close/>
                  <a:moveTo>
                    <a:pt x="440" y="207"/>
                  </a:moveTo>
                  <a:lnTo>
                    <a:pt x="437" y="205"/>
                  </a:lnTo>
                  <a:lnTo>
                    <a:pt x="433" y="203"/>
                  </a:lnTo>
                  <a:lnTo>
                    <a:pt x="429" y="201"/>
                  </a:lnTo>
                  <a:lnTo>
                    <a:pt x="429" y="205"/>
                  </a:lnTo>
                  <a:lnTo>
                    <a:pt x="431" y="211"/>
                  </a:lnTo>
                  <a:lnTo>
                    <a:pt x="437" y="215"/>
                  </a:lnTo>
                  <a:lnTo>
                    <a:pt x="440" y="215"/>
                  </a:lnTo>
                  <a:lnTo>
                    <a:pt x="442" y="213"/>
                  </a:lnTo>
                  <a:lnTo>
                    <a:pt x="440" y="209"/>
                  </a:lnTo>
                  <a:lnTo>
                    <a:pt x="440" y="207"/>
                  </a:lnTo>
                  <a:close/>
                  <a:moveTo>
                    <a:pt x="444" y="146"/>
                  </a:moveTo>
                  <a:lnTo>
                    <a:pt x="442" y="140"/>
                  </a:lnTo>
                  <a:lnTo>
                    <a:pt x="442" y="138"/>
                  </a:lnTo>
                  <a:lnTo>
                    <a:pt x="444" y="136"/>
                  </a:lnTo>
                  <a:lnTo>
                    <a:pt x="444" y="132"/>
                  </a:lnTo>
                  <a:lnTo>
                    <a:pt x="446" y="131"/>
                  </a:lnTo>
                  <a:lnTo>
                    <a:pt x="444" y="129"/>
                  </a:lnTo>
                  <a:lnTo>
                    <a:pt x="444" y="129"/>
                  </a:lnTo>
                  <a:lnTo>
                    <a:pt x="444" y="127"/>
                  </a:lnTo>
                  <a:lnTo>
                    <a:pt x="444" y="125"/>
                  </a:lnTo>
                  <a:lnTo>
                    <a:pt x="442" y="125"/>
                  </a:lnTo>
                  <a:lnTo>
                    <a:pt x="440" y="125"/>
                  </a:lnTo>
                  <a:lnTo>
                    <a:pt x="440" y="123"/>
                  </a:lnTo>
                  <a:lnTo>
                    <a:pt x="440" y="123"/>
                  </a:lnTo>
                  <a:lnTo>
                    <a:pt x="438" y="121"/>
                  </a:lnTo>
                  <a:lnTo>
                    <a:pt x="437" y="119"/>
                  </a:lnTo>
                  <a:lnTo>
                    <a:pt x="435" y="119"/>
                  </a:lnTo>
                  <a:lnTo>
                    <a:pt x="433" y="119"/>
                  </a:lnTo>
                  <a:lnTo>
                    <a:pt x="429" y="119"/>
                  </a:lnTo>
                  <a:lnTo>
                    <a:pt x="427" y="121"/>
                  </a:lnTo>
                  <a:lnTo>
                    <a:pt x="427" y="123"/>
                  </a:lnTo>
                  <a:lnTo>
                    <a:pt x="429" y="125"/>
                  </a:lnTo>
                  <a:lnTo>
                    <a:pt x="429" y="127"/>
                  </a:lnTo>
                  <a:lnTo>
                    <a:pt x="429" y="127"/>
                  </a:lnTo>
                  <a:lnTo>
                    <a:pt x="429" y="129"/>
                  </a:lnTo>
                  <a:lnTo>
                    <a:pt x="425" y="134"/>
                  </a:lnTo>
                  <a:lnTo>
                    <a:pt x="423" y="138"/>
                  </a:lnTo>
                  <a:lnTo>
                    <a:pt x="423" y="140"/>
                  </a:lnTo>
                  <a:lnTo>
                    <a:pt x="423" y="142"/>
                  </a:lnTo>
                  <a:lnTo>
                    <a:pt x="425" y="144"/>
                  </a:lnTo>
                  <a:lnTo>
                    <a:pt x="425" y="144"/>
                  </a:lnTo>
                  <a:lnTo>
                    <a:pt x="425" y="148"/>
                  </a:lnTo>
                  <a:lnTo>
                    <a:pt x="425" y="150"/>
                  </a:lnTo>
                  <a:lnTo>
                    <a:pt x="425" y="153"/>
                  </a:lnTo>
                  <a:lnTo>
                    <a:pt x="431" y="155"/>
                  </a:lnTo>
                  <a:lnTo>
                    <a:pt x="433" y="155"/>
                  </a:lnTo>
                  <a:lnTo>
                    <a:pt x="435" y="155"/>
                  </a:lnTo>
                  <a:lnTo>
                    <a:pt x="437" y="157"/>
                  </a:lnTo>
                  <a:lnTo>
                    <a:pt x="431" y="163"/>
                  </a:lnTo>
                  <a:lnTo>
                    <a:pt x="427" y="173"/>
                  </a:lnTo>
                  <a:lnTo>
                    <a:pt x="423" y="175"/>
                  </a:lnTo>
                  <a:lnTo>
                    <a:pt x="421" y="176"/>
                  </a:lnTo>
                  <a:lnTo>
                    <a:pt x="419" y="180"/>
                  </a:lnTo>
                  <a:lnTo>
                    <a:pt x="421" y="184"/>
                  </a:lnTo>
                  <a:lnTo>
                    <a:pt x="425" y="182"/>
                  </a:lnTo>
                  <a:lnTo>
                    <a:pt x="431" y="184"/>
                  </a:lnTo>
                  <a:lnTo>
                    <a:pt x="435" y="182"/>
                  </a:lnTo>
                  <a:lnTo>
                    <a:pt x="437" y="180"/>
                  </a:lnTo>
                  <a:lnTo>
                    <a:pt x="437" y="175"/>
                  </a:lnTo>
                  <a:lnTo>
                    <a:pt x="437" y="165"/>
                  </a:lnTo>
                  <a:lnTo>
                    <a:pt x="442" y="159"/>
                  </a:lnTo>
                  <a:lnTo>
                    <a:pt x="450" y="152"/>
                  </a:lnTo>
                  <a:lnTo>
                    <a:pt x="448" y="148"/>
                  </a:lnTo>
                  <a:lnTo>
                    <a:pt x="444" y="146"/>
                  </a:lnTo>
                  <a:close/>
                  <a:moveTo>
                    <a:pt x="475" y="94"/>
                  </a:moveTo>
                  <a:lnTo>
                    <a:pt x="475" y="92"/>
                  </a:lnTo>
                  <a:lnTo>
                    <a:pt x="473" y="94"/>
                  </a:lnTo>
                  <a:lnTo>
                    <a:pt x="473" y="94"/>
                  </a:lnTo>
                  <a:lnTo>
                    <a:pt x="473" y="96"/>
                  </a:lnTo>
                  <a:lnTo>
                    <a:pt x="475" y="96"/>
                  </a:lnTo>
                  <a:lnTo>
                    <a:pt x="477" y="96"/>
                  </a:lnTo>
                  <a:lnTo>
                    <a:pt x="475" y="94"/>
                  </a:lnTo>
                  <a:close/>
                  <a:moveTo>
                    <a:pt x="301" y="247"/>
                  </a:moveTo>
                  <a:lnTo>
                    <a:pt x="301" y="245"/>
                  </a:lnTo>
                  <a:lnTo>
                    <a:pt x="299" y="244"/>
                  </a:lnTo>
                  <a:lnTo>
                    <a:pt x="299" y="242"/>
                  </a:lnTo>
                  <a:lnTo>
                    <a:pt x="299" y="242"/>
                  </a:lnTo>
                  <a:lnTo>
                    <a:pt x="298" y="240"/>
                  </a:lnTo>
                  <a:lnTo>
                    <a:pt x="298" y="240"/>
                  </a:lnTo>
                  <a:lnTo>
                    <a:pt x="296" y="240"/>
                  </a:lnTo>
                  <a:lnTo>
                    <a:pt x="296" y="236"/>
                  </a:lnTo>
                  <a:lnTo>
                    <a:pt x="294" y="236"/>
                  </a:lnTo>
                  <a:lnTo>
                    <a:pt x="292" y="234"/>
                  </a:lnTo>
                  <a:lnTo>
                    <a:pt x="292" y="234"/>
                  </a:lnTo>
                  <a:lnTo>
                    <a:pt x="292" y="232"/>
                  </a:lnTo>
                  <a:lnTo>
                    <a:pt x="292" y="232"/>
                  </a:lnTo>
                  <a:lnTo>
                    <a:pt x="292" y="230"/>
                  </a:lnTo>
                  <a:lnTo>
                    <a:pt x="292" y="230"/>
                  </a:lnTo>
                  <a:lnTo>
                    <a:pt x="292" y="228"/>
                  </a:lnTo>
                  <a:lnTo>
                    <a:pt x="288" y="221"/>
                  </a:lnTo>
                  <a:lnTo>
                    <a:pt x="284" y="219"/>
                  </a:lnTo>
                  <a:lnTo>
                    <a:pt x="280" y="215"/>
                  </a:lnTo>
                  <a:lnTo>
                    <a:pt x="277" y="215"/>
                  </a:lnTo>
                  <a:lnTo>
                    <a:pt x="273" y="219"/>
                  </a:lnTo>
                  <a:lnTo>
                    <a:pt x="273" y="221"/>
                  </a:lnTo>
                  <a:lnTo>
                    <a:pt x="275" y="222"/>
                  </a:lnTo>
                  <a:lnTo>
                    <a:pt x="275" y="224"/>
                  </a:lnTo>
                  <a:lnTo>
                    <a:pt x="277" y="226"/>
                  </a:lnTo>
                  <a:lnTo>
                    <a:pt x="282" y="232"/>
                  </a:lnTo>
                  <a:lnTo>
                    <a:pt x="284" y="234"/>
                  </a:lnTo>
                  <a:lnTo>
                    <a:pt x="286" y="234"/>
                  </a:lnTo>
                  <a:lnTo>
                    <a:pt x="286" y="238"/>
                  </a:lnTo>
                  <a:lnTo>
                    <a:pt x="284" y="238"/>
                  </a:lnTo>
                  <a:lnTo>
                    <a:pt x="284" y="240"/>
                  </a:lnTo>
                  <a:lnTo>
                    <a:pt x="284" y="245"/>
                  </a:lnTo>
                  <a:lnTo>
                    <a:pt x="284" y="247"/>
                  </a:lnTo>
                  <a:lnTo>
                    <a:pt x="286" y="249"/>
                  </a:lnTo>
                  <a:lnTo>
                    <a:pt x="292" y="249"/>
                  </a:lnTo>
                  <a:lnTo>
                    <a:pt x="294" y="251"/>
                  </a:lnTo>
                  <a:lnTo>
                    <a:pt x="294" y="253"/>
                  </a:lnTo>
                  <a:lnTo>
                    <a:pt x="294" y="253"/>
                  </a:lnTo>
                  <a:lnTo>
                    <a:pt x="296" y="255"/>
                  </a:lnTo>
                  <a:lnTo>
                    <a:pt x="298" y="255"/>
                  </a:lnTo>
                  <a:lnTo>
                    <a:pt x="298" y="255"/>
                  </a:lnTo>
                  <a:lnTo>
                    <a:pt x="301" y="251"/>
                  </a:lnTo>
                  <a:lnTo>
                    <a:pt x="303" y="251"/>
                  </a:lnTo>
                  <a:lnTo>
                    <a:pt x="303" y="249"/>
                  </a:lnTo>
                  <a:lnTo>
                    <a:pt x="301" y="249"/>
                  </a:lnTo>
                  <a:lnTo>
                    <a:pt x="301" y="247"/>
                  </a:lnTo>
                  <a:close/>
                  <a:moveTo>
                    <a:pt x="423" y="192"/>
                  </a:moveTo>
                  <a:lnTo>
                    <a:pt x="419" y="186"/>
                  </a:lnTo>
                  <a:lnTo>
                    <a:pt x="418" y="180"/>
                  </a:lnTo>
                  <a:lnTo>
                    <a:pt x="414" y="178"/>
                  </a:lnTo>
                  <a:lnTo>
                    <a:pt x="414" y="180"/>
                  </a:lnTo>
                  <a:lnTo>
                    <a:pt x="414" y="184"/>
                  </a:lnTo>
                  <a:lnTo>
                    <a:pt x="416" y="188"/>
                  </a:lnTo>
                  <a:lnTo>
                    <a:pt x="418" y="190"/>
                  </a:lnTo>
                  <a:lnTo>
                    <a:pt x="419" y="192"/>
                  </a:lnTo>
                  <a:lnTo>
                    <a:pt x="419" y="196"/>
                  </a:lnTo>
                  <a:lnTo>
                    <a:pt x="419" y="201"/>
                  </a:lnTo>
                  <a:lnTo>
                    <a:pt x="421" y="205"/>
                  </a:lnTo>
                  <a:lnTo>
                    <a:pt x="423" y="205"/>
                  </a:lnTo>
                  <a:lnTo>
                    <a:pt x="423" y="201"/>
                  </a:lnTo>
                  <a:lnTo>
                    <a:pt x="423" y="198"/>
                  </a:lnTo>
                  <a:lnTo>
                    <a:pt x="425" y="196"/>
                  </a:lnTo>
                  <a:lnTo>
                    <a:pt x="425" y="194"/>
                  </a:lnTo>
                  <a:lnTo>
                    <a:pt x="423" y="192"/>
                  </a:lnTo>
                  <a:close/>
                  <a:moveTo>
                    <a:pt x="412" y="0"/>
                  </a:moveTo>
                  <a:lnTo>
                    <a:pt x="412" y="2"/>
                  </a:lnTo>
                  <a:lnTo>
                    <a:pt x="412" y="2"/>
                  </a:lnTo>
                  <a:lnTo>
                    <a:pt x="412" y="0"/>
                  </a:lnTo>
                  <a:lnTo>
                    <a:pt x="412" y="0"/>
                  </a:lnTo>
                  <a:lnTo>
                    <a:pt x="412" y="0"/>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21">
              <a:extLst>
                <a:ext uri="{FF2B5EF4-FFF2-40B4-BE49-F238E27FC236}">
                  <a16:creationId xmlns:a16="http://schemas.microsoft.com/office/drawing/2014/main" id="{83CBBF99-2A5F-4B29-BD70-A6639C50C7C8}"/>
                </a:ext>
              </a:extLst>
            </p:cNvPr>
            <p:cNvSpPr>
              <a:spLocks noEditPoints="1"/>
            </p:cNvSpPr>
            <p:nvPr/>
          </p:nvSpPr>
          <p:spPr bwMode="auto">
            <a:xfrm>
              <a:off x="7754406" y="2601882"/>
              <a:ext cx="1858222" cy="1365225"/>
            </a:xfrm>
            <a:custGeom>
              <a:avLst/>
              <a:gdLst>
                <a:gd name="T0" fmla="*/ 170 w 882"/>
                <a:gd name="T1" fmla="*/ 571 h 648"/>
                <a:gd name="T2" fmla="*/ 128 w 882"/>
                <a:gd name="T3" fmla="*/ 567 h 648"/>
                <a:gd name="T4" fmla="*/ 155 w 882"/>
                <a:gd name="T5" fmla="*/ 583 h 648"/>
                <a:gd name="T6" fmla="*/ 240 w 882"/>
                <a:gd name="T7" fmla="*/ 573 h 648"/>
                <a:gd name="T8" fmla="*/ 395 w 882"/>
                <a:gd name="T9" fmla="*/ 508 h 648"/>
                <a:gd name="T10" fmla="*/ 189 w 882"/>
                <a:gd name="T11" fmla="*/ 592 h 648"/>
                <a:gd name="T12" fmla="*/ 353 w 882"/>
                <a:gd name="T13" fmla="*/ 266 h 648"/>
                <a:gd name="T14" fmla="*/ 118 w 882"/>
                <a:gd name="T15" fmla="*/ 563 h 648"/>
                <a:gd name="T16" fmla="*/ 96 w 882"/>
                <a:gd name="T17" fmla="*/ 563 h 648"/>
                <a:gd name="T18" fmla="*/ 54 w 882"/>
                <a:gd name="T19" fmla="*/ 552 h 648"/>
                <a:gd name="T20" fmla="*/ 12 w 882"/>
                <a:gd name="T21" fmla="*/ 592 h 648"/>
                <a:gd name="T22" fmla="*/ 90 w 882"/>
                <a:gd name="T23" fmla="*/ 579 h 648"/>
                <a:gd name="T24" fmla="*/ 2 w 882"/>
                <a:gd name="T25" fmla="*/ 592 h 648"/>
                <a:gd name="T26" fmla="*/ 410 w 882"/>
                <a:gd name="T27" fmla="*/ 100 h 648"/>
                <a:gd name="T28" fmla="*/ 450 w 882"/>
                <a:gd name="T29" fmla="*/ 83 h 648"/>
                <a:gd name="T30" fmla="*/ 511 w 882"/>
                <a:gd name="T31" fmla="*/ 94 h 648"/>
                <a:gd name="T32" fmla="*/ 482 w 882"/>
                <a:gd name="T33" fmla="*/ 63 h 648"/>
                <a:gd name="T34" fmla="*/ 368 w 882"/>
                <a:gd name="T35" fmla="*/ 360 h 648"/>
                <a:gd name="T36" fmla="*/ 391 w 882"/>
                <a:gd name="T37" fmla="*/ 401 h 648"/>
                <a:gd name="T38" fmla="*/ 368 w 882"/>
                <a:gd name="T39" fmla="*/ 406 h 648"/>
                <a:gd name="T40" fmla="*/ 358 w 882"/>
                <a:gd name="T41" fmla="*/ 422 h 648"/>
                <a:gd name="T42" fmla="*/ 381 w 882"/>
                <a:gd name="T43" fmla="*/ 452 h 648"/>
                <a:gd name="T44" fmla="*/ 408 w 882"/>
                <a:gd name="T45" fmla="*/ 462 h 648"/>
                <a:gd name="T46" fmla="*/ 402 w 882"/>
                <a:gd name="T47" fmla="*/ 441 h 648"/>
                <a:gd name="T48" fmla="*/ 370 w 882"/>
                <a:gd name="T49" fmla="*/ 282 h 648"/>
                <a:gd name="T50" fmla="*/ 479 w 882"/>
                <a:gd name="T51" fmla="*/ 489 h 648"/>
                <a:gd name="T52" fmla="*/ 625 w 882"/>
                <a:gd name="T53" fmla="*/ 364 h 648"/>
                <a:gd name="T54" fmla="*/ 587 w 882"/>
                <a:gd name="T55" fmla="*/ 353 h 648"/>
                <a:gd name="T56" fmla="*/ 536 w 882"/>
                <a:gd name="T57" fmla="*/ 324 h 648"/>
                <a:gd name="T58" fmla="*/ 503 w 882"/>
                <a:gd name="T59" fmla="*/ 291 h 648"/>
                <a:gd name="T60" fmla="*/ 465 w 882"/>
                <a:gd name="T61" fmla="*/ 261 h 648"/>
                <a:gd name="T62" fmla="*/ 519 w 882"/>
                <a:gd name="T63" fmla="*/ 232 h 648"/>
                <a:gd name="T64" fmla="*/ 519 w 882"/>
                <a:gd name="T65" fmla="*/ 180 h 648"/>
                <a:gd name="T66" fmla="*/ 477 w 882"/>
                <a:gd name="T67" fmla="*/ 182 h 648"/>
                <a:gd name="T68" fmla="*/ 452 w 882"/>
                <a:gd name="T69" fmla="*/ 226 h 648"/>
                <a:gd name="T70" fmla="*/ 402 w 882"/>
                <a:gd name="T71" fmla="*/ 259 h 648"/>
                <a:gd name="T72" fmla="*/ 433 w 882"/>
                <a:gd name="T73" fmla="*/ 207 h 648"/>
                <a:gd name="T74" fmla="*/ 437 w 882"/>
                <a:gd name="T75" fmla="*/ 167 h 648"/>
                <a:gd name="T76" fmla="*/ 435 w 882"/>
                <a:gd name="T77" fmla="*/ 115 h 648"/>
                <a:gd name="T78" fmla="*/ 395 w 882"/>
                <a:gd name="T79" fmla="*/ 140 h 648"/>
                <a:gd name="T80" fmla="*/ 376 w 882"/>
                <a:gd name="T81" fmla="*/ 196 h 648"/>
                <a:gd name="T82" fmla="*/ 374 w 882"/>
                <a:gd name="T83" fmla="*/ 234 h 648"/>
                <a:gd name="T84" fmla="*/ 387 w 882"/>
                <a:gd name="T85" fmla="*/ 268 h 648"/>
                <a:gd name="T86" fmla="*/ 398 w 882"/>
                <a:gd name="T87" fmla="*/ 318 h 648"/>
                <a:gd name="T88" fmla="*/ 404 w 882"/>
                <a:gd name="T89" fmla="*/ 393 h 648"/>
                <a:gd name="T90" fmla="*/ 479 w 882"/>
                <a:gd name="T91" fmla="*/ 462 h 648"/>
                <a:gd name="T92" fmla="*/ 433 w 882"/>
                <a:gd name="T93" fmla="*/ 387 h 648"/>
                <a:gd name="T94" fmla="*/ 433 w 882"/>
                <a:gd name="T95" fmla="*/ 303 h 648"/>
                <a:gd name="T96" fmla="*/ 513 w 882"/>
                <a:gd name="T97" fmla="*/ 324 h 648"/>
                <a:gd name="T98" fmla="*/ 660 w 882"/>
                <a:gd name="T99" fmla="*/ 322 h 648"/>
                <a:gd name="T100" fmla="*/ 882 w 882"/>
                <a:gd name="T101" fmla="*/ 10 h 648"/>
                <a:gd name="T102" fmla="*/ 471 w 882"/>
                <a:gd name="T103" fmla="*/ 470 h 648"/>
                <a:gd name="T104" fmla="*/ 355 w 882"/>
                <a:gd name="T105" fmla="*/ 519 h 648"/>
                <a:gd name="T106" fmla="*/ 347 w 882"/>
                <a:gd name="T107" fmla="*/ 431 h 648"/>
                <a:gd name="T108" fmla="*/ 345 w 882"/>
                <a:gd name="T109" fmla="*/ 416 h 648"/>
                <a:gd name="T110" fmla="*/ 353 w 882"/>
                <a:gd name="T111" fmla="*/ 391 h 648"/>
                <a:gd name="T112" fmla="*/ 332 w 882"/>
                <a:gd name="T113" fmla="*/ 406 h 648"/>
                <a:gd name="T114" fmla="*/ 477 w 882"/>
                <a:gd name="T115" fmla="*/ 550 h 648"/>
                <a:gd name="T116" fmla="*/ 412 w 882"/>
                <a:gd name="T117" fmla="*/ 525 h 648"/>
                <a:gd name="T118" fmla="*/ 364 w 882"/>
                <a:gd name="T119" fmla="*/ 538 h 648"/>
                <a:gd name="T120" fmla="*/ 452 w 882"/>
                <a:gd name="T121" fmla="*/ 54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648">
                  <a:moveTo>
                    <a:pt x="358" y="324"/>
                  </a:moveTo>
                  <a:lnTo>
                    <a:pt x="360" y="326"/>
                  </a:lnTo>
                  <a:lnTo>
                    <a:pt x="364" y="326"/>
                  </a:lnTo>
                  <a:lnTo>
                    <a:pt x="368" y="322"/>
                  </a:lnTo>
                  <a:lnTo>
                    <a:pt x="368" y="316"/>
                  </a:lnTo>
                  <a:lnTo>
                    <a:pt x="364" y="314"/>
                  </a:lnTo>
                  <a:lnTo>
                    <a:pt x="362" y="314"/>
                  </a:lnTo>
                  <a:lnTo>
                    <a:pt x="360" y="314"/>
                  </a:lnTo>
                  <a:lnTo>
                    <a:pt x="358" y="316"/>
                  </a:lnTo>
                  <a:lnTo>
                    <a:pt x="358" y="318"/>
                  </a:lnTo>
                  <a:lnTo>
                    <a:pt x="358" y="318"/>
                  </a:lnTo>
                  <a:lnTo>
                    <a:pt x="358" y="322"/>
                  </a:lnTo>
                  <a:lnTo>
                    <a:pt x="358" y="324"/>
                  </a:lnTo>
                  <a:close/>
                  <a:moveTo>
                    <a:pt x="238" y="571"/>
                  </a:moveTo>
                  <a:lnTo>
                    <a:pt x="235" y="571"/>
                  </a:lnTo>
                  <a:lnTo>
                    <a:pt x="214" y="569"/>
                  </a:lnTo>
                  <a:lnTo>
                    <a:pt x="200" y="567"/>
                  </a:lnTo>
                  <a:lnTo>
                    <a:pt x="195" y="567"/>
                  </a:lnTo>
                  <a:lnTo>
                    <a:pt x="181" y="569"/>
                  </a:lnTo>
                  <a:lnTo>
                    <a:pt x="176" y="569"/>
                  </a:lnTo>
                  <a:lnTo>
                    <a:pt x="174" y="569"/>
                  </a:lnTo>
                  <a:lnTo>
                    <a:pt x="172" y="569"/>
                  </a:lnTo>
                  <a:lnTo>
                    <a:pt x="170" y="571"/>
                  </a:lnTo>
                  <a:lnTo>
                    <a:pt x="168" y="571"/>
                  </a:lnTo>
                  <a:lnTo>
                    <a:pt x="166" y="571"/>
                  </a:lnTo>
                  <a:lnTo>
                    <a:pt x="166" y="571"/>
                  </a:lnTo>
                  <a:lnTo>
                    <a:pt x="157" y="571"/>
                  </a:lnTo>
                  <a:lnTo>
                    <a:pt x="155" y="571"/>
                  </a:lnTo>
                  <a:lnTo>
                    <a:pt x="153" y="569"/>
                  </a:lnTo>
                  <a:lnTo>
                    <a:pt x="149" y="569"/>
                  </a:lnTo>
                  <a:lnTo>
                    <a:pt x="141" y="569"/>
                  </a:lnTo>
                  <a:lnTo>
                    <a:pt x="141" y="569"/>
                  </a:lnTo>
                  <a:lnTo>
                    <a:pt x="141" y="569"/>
                  </a:lnTo>
                  <a:lnTo>
                    <a:pt x="141" y="569"/>
                  </a:lnTo>
                  <a:lnTo>
                    <a:pt x="141" y="567"/>
                  </a:lnTo>
                  <a:lnTo>
                    <a:pt x="139" y="567"/>
                  </a:lnTo>
                  <a:lnTo>
                    <a:pt x="139" y="567"/>
                  </a:lnTo>
                  <a:lnTo>
                    <a:pt x="137" y="569"/>
                  </a:lnTo>
                  <a:lnTo>
                    <a:pt x="136" y="569"/>
                  </a:lnTo>
                  <a:lnTo>
                    <a:pt x="134" y="569"/>
                  </a:lnTo>
                  <a:lnTo>
                    <a:pt x="134" y="569"/>
                  </a:lnTo>
                  <a:lnTo>
                    <a:pt x="132" y="567"/>
                  </a:lnTo>
                  <a:lnTo>
                    <a:pt x="130" y="567"/>
                  </a:lnTo>
                  <a:lnTo>
                    <a:pt x="130" y="567"/>
                  </a:lnTo>
                  <a:lnTo>
                    <a:pt x="128" y="567"/>
                  </a:lnTo>
                  <a:lnTo>
                    <a:pt x="128" y="567"/>
                  </a:lnTo>
                  <a:lnTo>
                    <a:pt x="128" y="569"/>
                  </a:lnTo>
                  <a:lnTo>
                    <a:pt x="126" y="569"/>
                  </a:lnTo>
                  <a:lnTo>
                    <a:pt x="124" y="571"/>
                  </a:lnTo>
                  <a:lnTo>
                    <a:pt x="122" y="573"/>
                  </a:lnTo>
                  <a:lnTo>
                    <a:pt x="122" y="575"/>
                  </a:lnTo>
                  <a:lnTo>
                    <a:pt x="122" y="577"/>
                  </a:lnTo>
                  <a:lnTo>
                    <a:pt x="124" y="577"/>
                  </a:lnTo>
                  <a:lnTo>
                    <a:pt x="124" y="579"/>
                  </a:lnTo>
                  <a:lnTo>
                    <a:pt x="126" y="579"/>
                  </a:lnTo>
                  <a:lnTo>
                    <a:pt x="126" y="579"/>
                  </a:lnTo>
                  <a:lnTo>
                    <a:pt x="126" y="577"/>
                  </a:lnTo>
                  <a:lnTo>
                    <a:pt x="128" y="575"/>
                  </a:lnTo>
                  <a:lnTo>
                    <a:pt x="134" y="579"/>
                  </a:lnTo>
                  <a:lnTo>
                    <a:pt x="134" y="579"/>
                  </a:lnTo>
                  <a:lnTo>
                    <a:pt x="136" y="581"/>
                  </a:lnTo>
                  <a:lnTo>
                    <a:pt x="136" y="583"/>
                  </a:lnTo>
                  <a:lnTo>
                    <a:pt x="136" y="584"/>
                  </a:lnTo>
                  <a:lnTo>
                    <a:pt x="134" y="586"/>
                  </a:lnTo>
                  <a:lnTo>
                    <a:pt x="137" y="586"/>
                  </a:lnTo>
                  <a:lnTo>
                    <a:pt x="139" y="584"/>
                  </a:lnTo>
                  <a:lnTo>
                    <a:pt x="145" y="584"/>
                  </a:lnTo>
                  <a:lnTo>
                    <a:pt x="149" y="584"/>
                  </a:lnTo>
                  <a:lnTo>
                    <a:pt x="155" y="583"/>
                  </a:lnTo>
                  <a:lnTo>
                    <a:pt x="157" y="583"/>
                  </a:lnTo>
                  <a:lnTo>
                    <a:pt x="176" y="583"/>
                  </a:lnTo>
                  <a:lnTo>
                    <a:pt x="183" y="581"/>
                  </a:lnTo>
                  <a:lnTo>
                    <a:pt x="185" y="581"/>
                  </a:lnTo>
                  <a:lnTo>
                    <a:pt x="187" y="583"/>
                  </a:lnTo>
                  <a:lnTo>
                    <a:pt x="191" y="584"/>
                  </a:lnTo>
                  <a:lnTo>
                    <a:pt x="193" y="584"/>
                  </a:lnTo>
                  <a:lnTo>
                    <a:pt x="195" y="584"/>
                  </a:lnTo>
                  <a:lnTo>
                    <a:pt x="198" y="581"/>
                  </a:lnTo>
                  <a:lnTo>
                    <a:pt x="200" y="581"/>
                  </a:lnTo>
                  <a:lnTo>
                    <a:pt x="204" y="581"/>
                  </a:lnTo>
                  <a:lnTo>
                    <a:pt x="206" y="581"/>
                  </a:lnTo>
                  <a:lnTo>
                    <a:pt x="208" y="581"/>
                  </a:lnTo>
                  <a:lnTo>
                    <a:pt x="217" y="579"/>
                  </a:lnTo>
                  <a:lnTo>
                    <a:pt x="219" y="579"/>
                  </a:lnTo>
                  <a:lnTo>
                    <a:pt x="221" y="579"/>
                  </a:lnTo>
                  <a:lnTo>
                    <a:pt x="223" y="579"/>
                  </a:lnTo>
                  <a:lnTo>
                    <a:pt x="223" y="579"/>
                  </a:lnTo>
                  <a:lnTo>
                    <a:pt x="225" y="577"/>
                  </a:lnTo>
                  <a:lnTo>
                    <a:pt x="227" y="577"/>
                  </a:lnTo>
                  <a:lnTo>
                    <a:pt x="231" y="577"/>
                  </a:lnTo>
                  <a:lnTo>
                    <a:pt x="233" y="577"/>
                  </a:lnTo>
                  <a:lnTo>
                    <a:pt x="240" y="573"/>
                  </a:lnTo>
                  <a:lnTo>
                    <a:pt x="240" y="573"/>
                  </a:lnTo>
                  <a:lnTo>
                    <a:pt x="240" y="571"/>
                  </a:lnTo>
                  <a:lnTo>
                    <a:pt x="240" y="571"/>
                  </a:lnTo>
                  <a:lnTo>
                    <a:pt x="240" y="571"/>
                  </a:lnTo>
                  <a:lnTo>
                    <a:pt x="238" y="571"/>
                  </a:lnTo>
                  <a:close/>
                  <a:moveTo>
                    <a:pt x="397" y="500"/>
                  </a:moveTo>
                  <a:lnTo>
                    <a:pt x="391" y="500"/>
                  </a:lnTo>
                  <a:lnTo>
                    <a:pt x="389" y="498"/>
                  </a:lnTo>
                  <a:lnTo>
                    <a:pt x="383" y="496"/>
                  </a:lnTo>
                  <a:lnTo>
                    <a:pt x="381" y="496"/>
                  </a:lnTo>
                  <a:lnTo>
                    <a:pt x="379" y="496"/>
                  </a:lnTo>
                  <a:lnTo>
                    <a:pt x="378" y="498"/>
                  </a:lnTo>
                  <a:lnTo>
                    <a:pt x="374" y="500"/>
                  </a:lnTo>
                  <a:lnTo>
                    <a:pt x="372" y="504"/>
                  </a:lnTo>
                  <a:lnTo>
                    <a:pt x="372" y="504"/>
                  </a:lnTo>
                  <a:lnTo>
                    <a:pt x="374" y="504"/>
                  </a:lnTo>
                  <a:lnTo>
                    <a:pt x="378" y="506"/>
                  </a:lnTo>
                  <a:lnTo>
                    <a:pt x="379" y="506"/>
                  </a:lnTo>
                  <a:lnTo>
                    <a:pt x="379" y="504"/>
                  </a:lnTo>
                  <a:lnTo>
                    <a:pt x="381" y="504"/>
                  </a:lnTo>
                  <a:lnTo>
                    <a:pt x="383" y="504"/>
                  </a:lnTo>
                  <a:lnTo>
                    <a:pt x="387" y="504"/>
                  </a:lnTo>
                  <a:lnTo>
                    <a:pt x="395" y="508"/>
                  </a:lnTo>
                  <a:lnTo>
                    <a:pt x="397" y="508"/>
                  </a:lnTo>
                  <a:lnTo>
                    <a:pt x="398" y="506"/>
                  </a:lnTo>
                  <a:lnTo>
                    <a:pt x="398" y="504"/>
                  </a:lnTo>
                  <a:lnTo>
                    <a:pt x="400" y="502"/>
                  </a:lnTo>
                  <a:lnTo>
                    <a:pt x="398" y="500"/>
                  </a:lnTo>
                  <a:lnTo>
                    <a:pt x="397" y="500"/>
                  </a:lnTo>
                  <a:close/>
                  <a:moveTo>
                    <a:pt x="210" y="640"/>
                  </a:moveTo>
                  <a:lnTo>
                    <a:pt x="208" y="638"/>
                  </a:lnTo>
                  <a:lnTo>
                    <a:pt x="208" y="636"/>
                  </a:lnTo>
                  <a:lnTo>
                    <a:pt x="198" y="613"/>
                  </a:lnTo>
                  <a:lnTo>
                    <a:pt x="198" y="609"/>
                  </a:lnTo>
                  <a:lnTo>
                    <a:pt x="198" y="606"/>
                  </a:lnTo>
                  <a:lnTo>
                    <a:pt x="200" y="600"/>
                  </a:lnTo>
                  <a:lnTo>
                    <a:pt x="200" y="596"/>
                  </a:lnTo>
                  <a:lnTo>
                    <a:pt x="200" y="594"/>
                  </a:lnTo>
                  <a:lnTo>
                    <a:pt x="200" y="594"/>
                  </a:lnTo>
                  <a:lnTo>
                    <a:pt x="198" y="592"/>
                  </a:lnTo>
                  <a:lnTo>
                    <a:pt x="195" y="590"/>
                  </a:lnTo>
                  <a:lnTo>
                    <a:pt x="195" y="588"/>
                  </a:lnTo>
                  <a:lnTo>
                    <a:pt x="193" y="588"/>
                  </a:lnTo>
                  <a:lnTo>
                    <a:pt x="193" y="588"/>
                  </a:lnTo>
                  <a:lnTo>
                    <a:pt x="191" y="590"/>
                  </a:lnTo>
                  <a:lnTo>
                    <a:pt x="189" y="592"/>
                  </a:lnTo>
                  <a:lnTo>
                    <a:pt x="187" y="594"/>
                  </a:lnTo>
                  <a:lnTo>
                    <a:pt x="185" y="598"/>
                  </a:lnTo>
                  <a:lnTo>
                    <a:pt x="185" y="600"/>
                  </a:lnTo>
                  <a:lnTo>
                    <a:pt x="185" y="604"/>
                  </a:lnTo>
                  <a:lnTo>
                    <a:pt x="185" y="606"/>
                  </a:lnTo>
                  <a:lnTo>
                    <a:pt x="187" y="609"/>
                  </a:lnTo>
                  <a:lnTo>
                    <a:pt x="189" y="613"/>
                  </a:lnTo>
                  <a:lnTo>
                    <a:pt x="189" y="619"/>
                  </a:lnTo>
                  <a:lnTo>
                    <a:pt x="189" y="621"/>
                  </a:lnTo>
                  <a:lnTo>
                    <a:pt x="191" y="621"/>
                  </a:lnTo>
                  <a:lnTo>
                    <a:pt x="193" y="623"/>
                  </a:lnTo>
                  <a:lnTo>
                    <a:pt x="195" y="625"/>
                  </a:lnTo>
                  <a:lnTo>
                    <a:pt x="195" y="628"/>
                  </a:lnTo>
                  <a:lnTo>
                    <a:pt x="197" y="636"/>
                  </a:lnTo>
                  <a:lnTo>
                    <a:pt x="197" y="640"/>
                  </a:lnTo>
                  <a:lnTo>
                    <a:pt x="198" y="644"/>
                  </a:lnTo>
                  <a:lnTo>
                    <a:pt x="202" y="648"/>
                  </a:lnTo>
                  <a:lnTo>
                    <a:pt x="206" y="648"/>
                  </a:lnTo>
                  <a:lnTo>
                    <a:pt x="210" y="648"/>
                  </a:lnTo>
                  <a:lnTo>
                    <a:pt x="212" y="644"/>
                  </a:lnTo>
                  <a:lnTo>
                    <a:pt x="210" y="642"/>
                  </a:lnTo>
                  <a:lnTo>
                    <a:pt x="210" y="640"/>
                  </a:lnTo>
                  <a:close/>
                  <a:moveTo>
                    <a:pt x="353" y="266"/>
                  </a:moveTo>
                  <a:lnTo>
                    <a:pt x="355" y="268"/>
                  </a:lnTo>
                  <a:lnTo>
                    <a:pt x="355" y="270"/>
                  </a:lnTo>
                  <a:lnTo>
                    <a:pt x="357" y="270"/>
                  </a:lnTo>
                  <a:lnTo>
                    <a:pt x="358" y="270"/>
                  </a:lnTo>
                  <a:lnTo>
                    <a:pt x="360" y="268"/>
                  </a:lnTo>
                  <a:lnTo>
                    <a:pt x="362" y="266"/>
                  </a:lnTo>
                  <a:lnTo>
                    <a:pt x="362" y="263"/>
                  </a:lnTo>
                  <a:lnTo>
                    <a:pt x="362" y="261"/>
                  </a:lnTo>
                  <a:lnTo>
                    <a:pt x="360" y="259"/>
                  </a:lnTo>
                  <a:lnTo>
                    <a:pt x="357" y="257"/>
                  </a:lnTo>
                  <a:lnTo>
                    <a:pt x="355" y="259"/>
                  </a:lnTo>
                  <a:lnTo>
                    <a:pt x="353" y="261"/>
                  </a:lnTo>
                  <a:lnTo>
                    <a:pt x="351" y="263"/>
                  </a:lnTo>
                  <a:lnTo>
                    <a:pt x="351" y="265"/>
                  </a:lnTo>
                  <a:lnTo>
                    <a:pt x="353" y="266"/>
                  </a:lnTo>
                  <a:close/>
                  <a:moveTo>
                    <a:pt x="120" y="567"/>
                  </a:moveTo>
                  <a:lnTo>
                    <a:pt x="118" y="567"/>
                  </a:lnTo>
                  <a:lnTo>
                    <a:pt x="116" y="567"/>
                  </a:lnTo>
                  <a:lnTo>
                    <a:pt x="116" y="567"/>
                  </a:lnTo>
                  <a:lnTo>
                    <a:pt x="116" y="565"/>
                  </a:lnTo>
                  <a:lnTo>
                    <a:pt x="118" y="565"/>
                  </a:lnTo>
                  <a:lnTo>
                    <a:pt x="118" y="563"/>
                  </a:lnTo>
                  <a:lnTo>
                    <a:pt x="118" y="563"/>
                  </a:lnTo>
                  <a:lnTo>
                    <a:pt x="116" y="561"/>
                  </a:lnTo>
                  <a:lnTo>
                    <a:pt x="115" y="561"/>
                  </a:lnTo>
                  <a:lnTo>
                    <a:pt x="113" y="561"/>
                  </a:lnTo>
                  <a:lnTo>
                    <a:pt x="111" y="563"/>
                  </a:lnTo>
                  <a:lnTo>
                    <a:pt x="111" y="565"/>
                  </a:lnTo>
                  <a:lnTo>
                    <a:pt x="111" y="565"/>
                  </a:lnTo>
                  <a:lnTo>
                    <a:pt x="109" y="567"/>
                  </a:lnTo>
                  <a:lnTo>
                    <a:pt x="109" y="567"/>
                  </a:lnTo>
                  <a:lnTo>
                    <a:pt x="107" y="569"/>
                  </a:lnTo>
                  <a:lnTo>
                    <a:pt x="107" y="567"/>
                  </a:lnTo>
                  <a:lnTo>
                    <a:pt x="105" y="567"/>
                  </a:lnTo>
                  <a:lnTo>
                    <a:pt x="107" y="563"/>
                  </a:lnTo>
                  <a:lnTo>
                    <a:pt x="107" y="560"/>
                  </a:lnTo>
                  <a:lnTo>
                    <a:pt x="105" y="558"/>
                  </a:lnTo>
                  <a:lnTo>
                    <a:pt x="101" y="558"/>
                  </a:lnTo>
                  <a:lnTo>
                    <a:pt x="99" y="558"/>
                  </a:lnTo>
                  <a:lnTo>
                    <a:pt x="99" y="556"/>
                  </a:lnTo>
                  <a:lnTo>
                    <a:pt x="99" y="556"/>
                  </a:lnTo>
                  <a:lnTo>
                    <a:pt x="97" y="556"/>
                  </a:lnTo>
                  <a:lnTo>
                    <a:pt x="97" y="558"/>
                  </a:lnTo>
                  <a:lnTo>
                    <a:pt x="96" y="561"/>
                  </a:lnTo>
                  <a:lnTo>
                    <a:pt x="96" y="563"/>
                  </a:lnTo>
                  <a:lnTo>
                    <a:pt x="96" y="563"/>
                  </a:lnTo>
                  <a:lnTo>
                    <a:pt x="96" y="565"/>
                  </a:lnTo>
                  <a:lnTo>
                    <a:pt x="96" y="565"/>
                  </a:lnTo>
                  <a:lnTo>
                    <a:pt x="94" y="565"/>
                  </a:lnTo>
                  <a:lnTo>
                    <a:pt x="92" y="565"/>
                  </a:lnTo>
                  <a:lnTo>
                    <a:pt x="90" y="563"/>
                  </a:lnTo>
                  <a:lnTo>
                    <a:pt x="90" y="563"/>
                  </a:lnTo>
                  <a:lnTo>
                    <a:pt x="90" y="565"/>
                  </a:lnTo>
                  <a:lnTo>
                    <a:pt x="90" y="565"/>
                  </a:lnTo>
                  <a:lnTo>
                    <a:pt x="88" y="563"/>
                  </a:lnTo>
                  <a:lnTo>
                    <a:pt x="86" y="560"/>
                  </a:lnTo>
                  <a:lnTo>
                    <a:pt x="84" y="560"/>
                  </a:lnTo>
                  <a:lnTo>
                    <a:pt x="84" y="560"/>
                  </a:lnTo>
                  <a:lnTo>
                    <a:pt x="80" y="560"/>
                  </a:lnTo>
                  <a:lnTo>
                    <a:pt x="80" y="558"/>
                  </a:lnTo>
                  <a:lnTo>
                    <a:pt x="78" y="558"/>
                  </a:lnTo>
                  <a:lnTo>
                    <a:pt x="78" y="558"/>
                  </a:lnTo>
                  <a:lnTo>
                    <a:pt x="78" y="558"/>
                  </a:lnTo>
                  <a:lnTo>
                    <a:pt x="76" y="558"/>
                  </a:lnTo>
                  <a:lnTo>
                    <a:pt x="76" y="558"/>
                  </a:lnTo>
                  <a:lnTo>
                    <a:pt x="69" y="558"/>
                  </a:lnTo>
                  <a:lnTo>
                    <a:pt x="61" y="554"/>
                  </a:lnTo>
                  <a:lnTo>
                    <a:pt x="56" y="554"/>
                  </a:lnTo>
                  <a:lnTo>
                    <a:pt x="54" y="552"/>
                  </a:lnTo>
                  <a:lnTo>
                    <a:pt x="52" y="552"/>
                  </a:lnTo>
                  <a:lnTo>
                    <a:pt x="46" y="550"/>
                  </a:lnTo>
                  <a:lnTo>
                    <a:pt x="40" y="550"/>
                  </a:lnTo>
                  <a:lnTo>
                    <a:pt x="35" y="550"/>
                  </a:lnTo>
                  <a:lnTo>
                    <a:pt x="31" y="550"/>
                  </a:lnTo>
                  <a:lnTo>
                    <a:pt x="27" y="552"/>
                  </a:lnTo>
                  <a:lnTo>
                    <a:pt x="29" y="550"/>
                  </a:lnTo>
                  <a:lnTo>
                    <a:pt x="27" y="548"/>
                  </a:lnTo>
                  <a:lnTo>
                    <a:pt x="27" y="548"/>
                  </a:lnTo>
                  <a:lnTo>
                    <a:pt x="25" y="550"/>
                  </a:lnTo>
                  <a:lnTo>
                    <a:pt x="23" y="552"/>
                  </a:lnTo>
                  <a:lnTo>
                    <a:pt x="17" y="552"/>
                  </a:lnTo>
                  <a:lnTo>
                    <a:pt x="16" y="552"/>
                  </a:lnTo>
                  <a:lnTo>
                    <a:pt x="12" y="554"/>
                  </a:lnTo>
                  <a:lnTo>
                    <a:pt x="10" y="558"/>
                  </a:lnTo>
                  <a:lnTo>
                    <a:pt x="10" y="563"/>
                  </a:lnTo>
                  <a:lnTo>
                    <a:pt x="8" y="567"/>
                  </a:lnTo>
                  <a:lnTo>
                    <a:pt x="6" y="571"/>
                  </a:lnTo>
                  <a:lnTo>
                    <a:pt x="4" y="573"/>
                  </a:lnTo>
                  <a:lnTo>
                    <a:pt x="4" y="577"/>
                  </a:lnTo>
                  <a:lnTo>
                    <a:pt x="6" y="581"/>
                  </a:lnTo>
                  <a:lnTo>
                    <a:pt x="12" y="590"/>
                  </a:lnTo>
                  <a:lnTo>
                    <a:pt x="12" y="592"/>
                  </a:lnTo>
                  <a:lnTo>
                    <a:pt x="14" y="594"/>
                  </a:lnTo>
                  <a:lnTo>
                    <a:pt x="17" y="594"/>
                  </a:lnTo>
                  <a:lnTo>
                    <a:pt x="19" y="594"/>
                  </a:lnTo>
                  <a:lnTo>
                    <a:pt x="27" y="594"/>
                  </a:lnTo>
                  <a:lnTo>
                    <a:pt x="29" y="594"/>
                  </a:lnTo>
                  <a:lnTo>
                    <a:pt x="31" y="594"/>
                  </a:lnTo>
                  <a:lnTo>
                    <a:pt x="33" y="592"/>
                  </a:lnTo>
                  <a:lnTo>
                    <a:pt x="35" y="592"/>
                  </a:lnTo>
                  <a:lnTo>
                    <a:pt x="44" y="590"/>
                  </a:lnTo>
                  <a:lnTo>
                    <a:pt x="50" y="586"/>
                  </a:lnTo>
                  <a:lnTo>
                    <a:pt x="57" y="583"/>
                  </a:lnTo>
                  <a:lnTo>
                    <a:pt x="63" y="581"/>
                  </a:lnTo>
                  <a:lnTo>
                    <a:pt x="67" y="581"/>
                  </a:lnTo>
                  <a:lnTo>
                    <a:pt x="71" y="583"/>
                  </a:lnTo>
                  <a:lnTo>
                    <a:pt x="73" y="584"/>
                  </a:lnTo>
                  <a:lnTo>
                    <a:pt x="76" y="583"/>
                  </a:lnTo>
                  <a:lnTo>
                    <a:pt x="78" y="584"/>
                  </a:lnTo>
                  <a:lnTo>
                    <a:pt x="82" y="586"/>
                  </a:lnTo>
                  <a:lnTo>
                    <a:pt x="84" y="586"/>
                  </a:lnTo>
                  <a:lnTo>
                    <a:pt x="86" y="584"/>
                  </a:lnTo>
                  <a:lnTo>
                    <a:pt x="86" y="583"/>
                  </a:lnTo>
                  <a:lnTo>
                    <a:pt x="86" y="581"/>
                  </a:lnTo>
                  <a:lnTo>
                    <a:pt x="90" y="579"/>
                  </a:lnTo>
                  <a:lnTo>
                    <a:pt x="92" y="581"/>
                  </a:lnTo>
                  <a:lnTo>
                    <a:pt x="94" y="581"/>
                  </a:lnTo>
                  <a:lnTo>
                    <a:pt x="96" y="581"/>
                  </a:lnTo>
                  <a:lnTo>
                    <a:pt x="97" y="581"/>
                  </a:lnTo>
                  <a:lnTo>
                    <a:pt x="99" y="579"/>
                  </a:lnTo>
                  <a:lnTo>
                    <a:pt x="101" y="579"/>
                  </a:lnTo>
                  <a:lnTo>
                    <a:pt x="101" y="579"/>
                  </a:lnTo>
                  <a:lnTo>
                    <a:pt x="105" y="579"/>
                  </a:lnTo>
                  <a:lnTo>
                    <a:pt x="105" y="579"/>
                  </a:lnTo>
                  <a:lnTo>
                    <a:pt x="113" y="579"/>
                  </a:lnTo>
                  <a:lnTo>
                    <a:pt x="115" y="579"/>
                  </a:lnTo>
                  <a:lnTo>
                    <a:pt x="120" y="579"/>
                  </a:lnTo>
                  <a:lnTo>
                    <a:pt x="120" y="579"/>
                  </a:lnTo>
                  <a:lnTo>
                    <a:pt x="120" y="577"/>
                  </a:lnTo>
                  <a:lnTo>
                    <a:pt x="120" y="569"/>
                  </a:lnTo>
                  <a:lnTo>
                    <a:pt x="120" y="567"/>
                  </a:lnTo>
                  <a:close/>
                  <a:moveTo>
                    <a:pt x="6" y="588"/>
                  </a:moveTo>
                  <a:lnTo>
                    <a:pt x="6" y="588"/>
                  </a:lnTo>
                  <a:lnTo>
                    <a:pt x="4" y="588"/>
                  </a:lnTo>
                  <a:lnTo>
                    <a:pt x="2" y="590"/>
                  </a:lnTo>
                  <a:lnTo>
                    <a:pt x="0" y="592"/>
                  </a:lnTo>
                  <a:lnTo>
                    <a:pt x="2" y="592"/>
                  </a:lnTo>
                  <a:lnTo>
                    <a:pt x="2" y="592"/>
                  </a:lnTo>
                  <a:lnTo>
                    <a:pt x="4" y="592"/>
                  </a:lnTo>
                  <a:lnTo>
                    <a:pt x="6" y="594"/>
                  </a:lnTo>
                  <a:lnTo>
                    <a:pt x="8" y="596"/>
                  </a:lnTo>
                  <a:lnTo>
                    <a:pt x="10" y="598"/>
                  </a:lnTo>
                  <a:lnTo>
                    <a:pt x="10" y="592"/>
                  </a:lnTo>
                  <a:lnTo>
                    <a:pt x="10" y="590"/>
                  </a:lnTo>
                  <a:lnTo>
                    <a:pt x="6" y="588"/>
                  </a:lnTo>
                  <a:close/>
                  <a:moveTo>
                    <a:pt x="366" y="500"/>
                  </a:moveTo>
                  <a:lnTo>
                    <a:pt x="368" y="500"/>
                  </a:lnTo>
                  <a:lnTo>
                    <a:pt x="368" y="500"/>
                  </a:lnTo>
                  <a:lnTo>
                    <a:pt x="370" y="500"/>
                  </a:lnTo>
                  <a:lnTo>
                    <a:pt x="370" y="498"/>
                  </a:lnTo>
                  <a:lnTo>
                    <a:pt x="368" y="494"/>
                  </a:lnTo>
                  <a:lnTo>
                    <a:pt x="368" y="493"/>
                  </a:lnTo>
                  <a:lnTo>
                    <a:pt x="366" y="491"/>
                  </a:lnTo>
                  <a:lnTo>
                    <a:pt x="364" y="491"/>
                  </a:lnTo>
                  <a:lnTo>
                    <a:pt x="364" y="493"/>
                  </a:lnTo>
                  <a:lnTo>
                    <a:pt x="364" y="493"/>
                  </a:lnTo>
                  <a:lnTo>
                    <a:pt x="364" y="493"/>
                  </a:lnTo>
                  <a:lnTo>
                    <a:pt x="366" y="494"/>
                  </a:lnTo>
                  <a:lnTo>
                    <a:pt x="364" y="498"/>
                  </a:lnTo>
                  <a:lnTo>
                    <a:pt x="366" y="500"/>
                  </a:lnTo>
                  <a:close/>
                  <a:moveTo>
                    <a:pt x="410" y="100"/>
                  </a:moveTo>
                  <a:lnTo>
                    <a:pt x="412" y="100"/>
                  </a:lnTo>
                  <a:lnTo>
                    <a:pt x="414" y="96"/>
                  </a:lnTo>
                  <a:lnTo>
                    <a:pt x="414" y="94"/>
                  </a:lnTo>
                  <a:lnTo>
                    <a:pt x="414" y="92"/>
                  </a:lnTo>
                  <a:lnTo>
                    <a:pt x="412" y="92"/>
                  </a:lnTo>
                  <a:lnTo>
                    <a:pt x="410" y="92"/>
                  </a:lnTo>
                  <a:lnTo>
                    <a:pt x="408" y="92"/>
                  </a:lnTo>
                  <a:lnTo>
                    <a:pt x="406" y="92"/>
                  </a:lnTo>
                  <a:lnTo>
                    <a:pt x="406" y="94"/>
                  </a:lnTo>
                  <a:lnTo>
                    <a:pt x="406" y="98"/>
                  </a:lnTo>
                  <a:lnTo>
                    <a:pt x="410" y="100"/>
                  </a:lnTo>
                  <a:close/>
                  <a:moveTo>
                    <a:pt x="452" y="88"/>
                  </a:moveTo>
                  <a:lnTo>
                    <a:pt x="454" y="90"/>
                  </a:lnTo>
                  <a:lnTo>
                    <a:pt x="456" y="88"/>
                  </a:lnTo>
                  <a:lnTo>
                    <a:pt x="458" y="83"/>
                  </a:lnTo>
                  <a:lnTo>
                    <a:pt x="458" y="81"/>
                  </a:lnTo>
                  <a:lnTo>
                    <a:pt x="456" y="77"/>
                  </a:lnTo>
                  <a:lnTo>
                    <a:pt x="454" y="77"/>
                  </a:lnTo>
                  <a:lnTo>
                    <a:pt x="454" y="77"/>
                  </a:lnTo>
                  <a:lnTo>
                    <a:pt x="454" y="79"/>
                  </a:lnTo>
                  <a:lnTo>
                    <a:pt x="452" y="79"/>
                  </a:lnTo>
                  <a:lnTo>
                    <a:pt x="452" y="81"/>
                  </a:lnTo>
                  <a:lnTo>
                    <a:pt x="450" y="83"/>
                  </a:lnTo>
                  <a:lnTo>
                    <a:pt x="450" y="83"/>
                  </a:lnTo>
                  <a:lnTo>
                    <a:pt x="450" y="85"/>
                  </a:lnTo>
                  <a:lnTo>
                    <a:pt x="450" y="86"/>
                  </a:lnTo>
                  <a:lnTo>
                    <a:pt x="452" y="88"/>
                  </a:lnTo>
                  <a:close/>
                  <a:moveTo>
                    <a:pt x="463" y="94"/>
                  </a:moveTo>
                  <a:lnTo>
                    <a:pt x="463" y="98"/>
                  </a:lnTo>
                  <a:lnTo>
                    <a:pt x="465" y="104"/>
                  </a:lnTo>
                  <a:lnTo>
                    <a:pt x="465" y="111"/>
                  </a:lnTo>
                  <a:lnTo>
                    <a:pt x="465" y="113"/>
                  </a:lnTo>
                  <a:lnTo>
                    <a:pt x="469" y="117"/>
                  </a:lnTo>
                  <a:lnTo>
                    <a:pt x="469" y="119"/>
                  </a:lnTo>
                  <a:lnTo>
                    <a:pt x="467" y="121"/>
                  </a:lnTo>
                  <a:lnTo>
                    <a:pt x="467" y="125"/>
                  </a:lnTo>
                  <a:lnTo>
                    <a:pt x="469" y="123"/>
                  </a:lnTo>
                  <a:lnTo>
                    <a:pt x="473" y="121"/>
                  </a:lnTo>
                  <a:lnTo>
                    <a:pt x="475" y="119"/>
                  </a:lnTo>
                  <a:lnTo>
                    <a:pt x="477" y="119"/>
                  </a:lnTo>
                  <a:lnTo>
                    <a:pt x="494" y="117"/>
                  </a:lnTo>
                  <a:lnTo>
                    <a:pt x="496" y="117"/>
                  </a:lnTo>
                  <a:lnTo>
                    <a:pt x="501" y="111"/>
                  </a:lnTo>
                  <a:lnTo>
                    <a:pt x="503" y="109"/>
                  </a:lnTo>
                  <a:lnTo>
                    <a:pt x="503" y="106"/>
                  </a:lnTo>
                  <a:lnTo>
                    <a:pt x="511" y="94"/>
                  </a:lnTo>
                  <a:lnTo>
                    <a:pt x="511" y="86"/>
                  </a:lnTo>
                  <a:lnTo>
                    <a:pt x="513" y="81"/>
                  </a:lnTo>
                  <a:lnTo>
                    <a:pt x="515" y="77"/>
                  </a:lnTo>
                  <a:lnTo>
                    <a:pt x="517" y="73"/>
                  </a:lnTo>
                  <a:lnTo>
                    <a:pt x="517" y="67"/>
                  </a:lnTo>
                  <a:lnTo>
                    <a:pt x="511" y="62"/>
                  </a:lnTo>
                  <a:lnTo>
                    <a:pt x="509" y="60"/>
                  </a:lnTo>
                  <a:lnTo>
                    <a:pt x="509" y="58"/>
                  </a:lnTo>
                  <a:lnTo>
                    <a:pt x="505" y="52"/>
                  </a:lnTo>
                  <a:lnTo>
                    <a:pt x="503" y="50"/>
                  </a:lnTo>
                  <a:lnTo>
                    <a:pt x="501" y="50"/>
                  </a:lnTo>
                  <a:lnTo>
                    <a:pt x="499" y="50"/>
                  </a:lnTo>
                  <a:lnTo>
                    <a:pt x="498" y="54"/>
                  </a:lnTo>
                  <a:lnTo>
                    <a:pt x="498" y="56"/>
                  </a:lnTo>
                  <a:lnTo>
                    <a:pt x="496" y="56"/>
                  </a:lnTo>
                  <a:lnTo>
                    <a:pt x="494" y="56"/>
                  </a:lnTo>
                  <a:lnTo>
                    <a:pt x="492" y="54"/>
                  </a:lnTo>
                  <a:lnTo>
                    <a:pt x="490" y="54"/>
                  </a:lnTo>
                  <a:lnTo>
                    <a:pt x="490" y="54"/>
                  </a:lnTo>
                  <a:lnTo>
                    <a:pt x="486" y="56"/>
                  </a:lnTo>
                  <a:lnTo>
                    <a:pt x="486" y="58"/>
                  </a:lnTo>
                  <a:lnTo>
                    <a:pt x="484" y="62"/>
                  </a:lnTo>
                  <a:lnTo>
                    <a:pt x="482" y="63"/>
                  </a:lnTo>
                  <a:lnTo>
                    <a:pt x="477" y="65"/>
                  </a:lnTo>
                  <a:lnTo>
                    <a:pt x="473" y="69"/>
                  </a:lnTo>
                  <a:lnTo>
                    <a:pt x="467" y="81"/>
                  </a:lnTo>
                  <a:lnTo>
                    <a:pt x="465" y="86"/>
                  </a:lnTo>
                  <a:lnTo>
                    <a:pt x="459" y="90"/>
                  </a:lnTo>
                  <a:lnTo>
                    <a:pt x="459" y="92"/>
                  </a:lnTo>
                  <a:lnTo>
                    <a:pt x="461" y="94"/>
                  </a:lnTo>
                  <a:lnTo>
                    <a:pt x="463" y="94"/>
                  </a:lnTo>
                  <a:close/>
                  <a:moveTo>
                    <a:pt x="372" y="341"/>
                  </a:moveTo>
                  <a:lnTo>
                    <a:pt x="370" y="341"/>
                  </a:lnTo>
                  <a:lnTo>
                    <a:pt x="366" y="341"/>
                  </a:lnTo>
                  <a:lnTo>
                    <a:pt x="364" y="345"/>
                  </a:lnTo>
                  <a:lnTo>
                    <a:pt x="364" y="353"/>
                  </a:lnTo>
                  <a:lnTo>
                    <a:pt x="364" y="355"/>
                  </a:lnTo>
                  <a:lnTo>
                    <a:pt x="364" y="358"/>
                  </a:lnTo>
                  <a:lnTo>
                    <a:pt x="366" y="358"/>
                  </a:lnTo>
                  <a:lnTo>
                    <a:pt x="366" y="357"/>
                  </a:lnTo>
                  <a:lnTo>
                    <a:pt x="366" y="357"/>
                  </a:lnTo>
                  <a:lnTo>
                    <a:pt x="366" y="355"/>
                  </a:lnTo>
                  <a:lnTo>
                    <a:pt x="368" y="357"/>
                  </a:lnTo>
                  <a:lnTo>
                    <a:pt x="368" y="358"/>
                  </a:lnTo>
                  <a:lnTo>
                    <a:pt x="368" y="360"/>
                  </a:lnTo>
                  <a:lnTo>
                    <a:pt x="368" y="360"/>
                  </a:lnTo>
                  <a:lnTo>
                    <a:pt x="370" y="362"/>
                  </a:lnTo>
                  <a:lnTo>
                    <a:pt x="372" y="362"/>
                  </a:lnTo>
                  <a:lnTo>
                    <a:pt x="372" y="362"/>
                  </a:lnTo>
                  <a:lnTo>
                    <a:pt x="372" y="360"/>
                  </a:lnTo>
                  <a:lnTo>
                    <a:pt x="372" y="358"/>
                  </a:lnTo>
                  <a:lnTo>
                    <a:pt x="370" y="345"/>
                  </a:lnTo>
                  <a:lnTo>
                    <a:pt x="370" y="343"/>
                  </a:lnTo>
                  <a:lnTo>
                    <a:pt x="372" y="341"/>
                  </a:lnTo>
                  <a:close/>
                  <a:moveTo>
                    <a:pt x="391" y="425"/>
                  </a:moveTo>
                  <a:lnTo>
                    <a:pt x="397" y="418"/>
                  </a:lnTo>
                  <a:lnTo>
                    <a:pt x="398" y="414"/>
                  </a:lnTo>
                  <a:lnTo>
                    <a:pt x="398" y="412"/>
                  </a:lnTo>
                  <a:lnTo>
                    <a:pt x="397" y="410"/>
                  </a:lnTo>
                  <a:lnTo>
                    <a:pt x="395" y="408"/>
                  </a:lnTo>
                  <a:lnTo>
                    <a:pt x="395" y="406"/>
                  </a:lnTo>
                  <a:lnTo>
                    <a:pt x="395" y="406"/>
                  </a:lnTo>
                  <a:lnTo>
                    <a:pt x="393" y="406"/>
                  </a:lnTo>
                  <a:lnTo>
                    <a:pt x="393" y="406"/>
                  </a:lnTo>
                  <a:lnTo>
                    <a:pt x="391" y="406"/>
                  </a:lnTo>
                  <a:lnTo>
                    <a:pt x="391" y="404"/>
                  </a:lnTo>
                  <a:lnTo>
                    <a:pt x="391" y="404"/>
                  </a:lnTo>
                  <a:lnTo>
                    <a:pt x="391" y="402"/>
                  </a:lnTo>
                  <a:lnTo>
                    <a:pt x="391" y="401"/>
                  </a:lnTo>
                  <a:lnTo>
                    <a:pt x="387" y="399"/>
                  </a:lnTo>
                  <a:lnTo>
                    <a:pt x="387" y="399"/>
                  </a:lnTo>
                  <a:lnTo>
                    <a:pt x="385" y="397"/>
                  </a:lnTo>
                  <a:lnTo>
                    <a:pt x="385" y="395"/>
                  </a:lnTo>
                  <a:lnTo>
                    <a:pt x="381" y="395"/>
                  </a:lnTo>
                  <a:lnTo>
                    <a:pt x="381" y="393"/>
                  </a:lnTo>
                  <a:lnTo>
                    <a:pt x="379" y="393"/>
                  </a:lnTo>
                  <a:lnTo>
                    <a:pt x="379" y="393"/>
                  </a:lnTo>
                  <a:lnTo>
                    <a:pt x="379" y="393"/>
                  </a:lnTo>
                  <a:lnTo>
                    <a:pt x="379" y="393"/>
                  </a:lnTo>
                  <a:lnTo>
                    <a:pt x="378" y="395"/>
                  </a:lnTo>
                  <a:lnTo>
                    <a:pt x="378" y="397"/>
                  </a:lnTo>
                  <a:lnTo>
                    <a:pt x="378" y="397"/>
                  </a:lnTo>
                  <a:lnTo>
                    <a:pt x="378" y="397"/>
                  </a:lnTo>
                  <a:lnTo>
                    <a:pt x="376" y="399"/>
                  </a:lnTo>
                  <a:lnTo>
                    <a:pt x="376" y="399"/>
                  </a:lnTo>
                  <a:lnTo>
                    <a:pt x="374" y="399"/>
                  </a:lnTo>
                  <a:lnTo>
                    <a:pt x="374" y="401"/>
                  </a:lnTo>
                  <a:lnTo>
                    <a:pt x="374" y="404"/>
                  </a:lnTo>
                  <a:lnTo>
                    <a:pt x="372" y="406"/>
                  </a:lnTo>
                  <a:lnTo>
                    <a:pt x="370" y="406"/>
                  </a:lnTo>
                  <a:lnTo>
                    <a:pt x="370" y="406"/>
                  </a:lnTo>
                  <a:lnTo>
                    <a:pt x="368" y="406"/>
                  </a:lnTo>
                  <a:lnTo>
                    <a:pt x="368" y="404"/>
                  </a:lnTo>
                  <a:lnTo>
                    <a:pt x="366" y="401"/>
                  </a:lnTo>
                  <a:lnTo>
                    <a:pt x="366" y="401"/>
                  </a:lnTo>
                  <a:lnTo>
                    <a:pt x="366" y="401"/>
                  </a:lnTo>
                  <a:lnTo>
                    <a:pt x="364" y="401"/>
                  </a:lnTo>
                  <a:lnTo>
                    <a:pt x="362" y="399"/>
                  </a:lnTo>
                  <a:lnTo>
                    <a:pt x="362" y="397"/>
                  </a:lnTo>
                  <a:lnTo>
                    <a:pt x="360" y="397"/>
                  </a:lnTo>
                  <a:lnTo>
                    <a:pt x="358" y="397"/>
                  </a:lnTo>
                  <a:lnTo>
                    <a:pt x="357" y="399"/>
                  </a:lnTo>
                  <a:lnTo>
                    <a:pt x="355" y="399"/>
                  </a:lnTo>
                  <a:lnTo>
                    <a:pt x="357" y="401"/>
                  </a:lnTo>
                  <a:lnTo>
                    <a:pt x="357" y="402"/>
                  </a:lnTo>
                  <a:lnTo>
                    <a:pt x="357" y="404"/>
                  </a:lnTo>
                  <a:lnTo>
                    <a:pt x="357" y="406"/>
                  </a:lnTo>
                  <a:lnTo>
                    <a:pt x="355" y="408"/>
                  </a:lnTo>
                  <a:lnTo>
                    <a:pt x="353" y="410"/>
                  </a:lnTo>
                  <a:lnTo>
                    <a:pt x="353" y="412"/>
                  </a:lnTo>
                  <a:lnTo>
                    <a:pt x="353" y="414"/>
                  </a:lnTo>
                  <a:lnTo>
                    <a:pt x="353" y="416"/>
                  </a:lnTo>
                  <a:lnTo>
                    <a:pt x="353" y="418"/>
                  </a:lnTo>
                  <a:lnTo>
                    <a:pt x="355" y="420"/>
                  </a:lnTo>
                  <a:lnTo>
                    <a:pt x="358" y="422"/>
                  </a:lnTo>
                  <a:lnTo>
                    <a:pt x="358" y="424"/>
                  </a:lnTo>
                  <a:lnTo>
                    <a:pt x="360" y="424"/>
                  </a:lnTo>
                  <a:lnTo>
                    <a:pt x="362" y="427"/>
                  </a:lnTo>
                  <a:lnTo>
                    <a:pt x="362" y="427"/>
                  </a:lnTo>
                  <a:lnTo>
                    <a:pt x="364" y="427"/>
                  </a:lnTo>
                  <a:lnTo>
                    <a:pt x="364" y="429"/>
                  </a:lnTo>
                  <a:lnTo>
                    <a:pt x="364" y="429"/>
                  </a:lnTo>
                  <a:lnTo>
                    <a:pt x="364" y="431"/>
                  </a:lnTo>
                  <a:lnTo>
                    <a:pt x="364" y="431"/>
                  </a:lnTo>
                  <a:lnTo>
                    <a:pt x="366" y="431"/>
                  </a:lnTo>
                  <a:lnTo>
                    <a:pt x="368" y="431"/>
                  </a:lnTo>
                  <a:lnTo>
                    <a:pt x="370" y="433"/>
                  </a:lnTo>
                  <a:lnTo>
                    <a:pt x="374" y="433"/>
                  </a:lnTo>
                  <a:lnTo>
                    <a:pt x="374" y="433"/>
                  </a:lnTo>
                  <a:lnTo>
                    <a:pt x="374" y="435"/>
                  </a:lnTo>
                  <a:lnTo>
                    <a:pt x="370" y="443"/>
                  </a:lnTo>
                  <a:lnTo>
                    <a:pt x="370" y="445"/>
                  </a:lnTo>
                  <a:lnTo>
                    <a:pt x="370" y="448"/>
                  </a:lnTo>
                  <a:lnTo>
                    <a:pt x="372" y="450"/>
                  </a:lnTo>
                  <a:lnTo>
                    <a:pt x="372" y="452"/>
                  </a:lnTo>
                  <a:lnTo>
                    <a:pt x="372" y="454"/>
                  </a:lnTo>
                  <a:lnTo>
                    <a:pt x="374" y="454"/>
                  </a:lnTo>
                  <a:lnTo>
                    <a:pt x="381" y="452"/>
                  </a:lnTo>
                  <a:lnTo>
                    <a:pt x="387" y="448"/>
                  </a:lnTo>
                  <a:lnTo>
                    <a:pt x="389" y="448"/>
                  </a:lnTo>
                  <a:lnTo>
                    <a:pt x="391" y="448"/>
                  </a:lnTo>
                  <a:lnTo>
                    <a:pt x="391" y="447"/>
                  </a:lnTo>
                  <a:lnTo>
                    <a:pt x="391" y="447"/>
                  </a:lnTo>
                  <a:lnTo>
                    <a:pt x="393" y="447"/>
                  </a:lnTo>
                  <a:lnTo>
                    <a:pt x="395" y="448"/>
                  </a:lnTo>
                  <a:lnTo>
                    <a:pt x="395" y="448"/>
                  </a:lnTo>
                  <a:lnTo>
                    <a:pt x="395" y="450"/>
                  </a:lnTo>
                  <a:lnTo>
                    <a:pt x="395" y="450"/>
                  </a:lnTo>
                  <a:lnTo>
                    <a:pt x="395" y="454"/>
                  </a:lnTo>
                  <a:lnTo>
                    <a:pt x="395" y="456"/>
                  </a:lnTo>
                  <a:lnTo>
                    <a:pt x="397" y="456"/>
                  </a:lnTo>
                  <a:lnTo>
                    <a:pt x="397" y="456"/>
                  </a:lnTo>
                  <a:lnTo>
                    <a:pt x="398" y="458"/>
                  </a:lnTo>
                  <a:lnTo>
                    <a:pt x="398" y="458"/>
                  </a:lnTo>
                  <a:lnTo>
                    <a:pt x="398" y="458"/>
                  </a:lnTo>
                  <a:lnTo>
                    <a:pt x="400" y="458"/>
                  </a:lnTo>
                  <a:lnTo>
                    <a:pt x="402" y="460"/>
                  </a:lnTo>
                  <a:lnTo>
                    <a:pt x="404" y="460"/>
                  </a:lnTo>
                  <a:lnTo>
                    <a:pt x="406" y="462"/>
                  </a:lnTo>
                  <a:lnTo>
                    <a:pt x="406" y="462"/>
                  </a:lnTo>
                  <a:lnTo>
                    <a:pt x="408" y="462"/>
                  </a:lnTo>
                  <a:lnTo>
                    <a:pt x="410" y="460"/>
                  </a:lnTo>
                  <a:lnTo>
                    <a:pt x="412" y="460"/>
                  </a:lnTo>
                  <a:lnTo>
                    <a:pt x="414" y="460"/>
                  </a:lnTo>
                  <a:lnTo>
                    <a:pt x="414" y="460"/>
                  </a:lnTo>
                  <a:lnTo>
                    <a:pt x="416" y="460"/>
                  </a:lnTo>
                  <a:lnTo>
                    <a:pt x="421" y="454"/>
                  </a:lnTo>
                  <a:lnTo>
                    <a:pt x="423" y="452"/>
                  </a:lnTo>
                  <a:lnTo>
                    <a:pt x="423" y="450"/>
                  </a:lnTo>
                  <a:lnTo>
                    <a:pt x="423" y="448"/>
                  </a:lnTo>
                  <a:lnTo>
                    <a:pt x="423" y="448"/>
                  </a:lnTo>
                  <a:lnTo>
                    <a:pt x="423" y="448"/>
                  </a:lnTo>
                  <a:lnTo>
                    <a:pt x="421" y="448"/>
                  </a:lnTo>
                  <a:lnTo>
                    <a:pt x="421" y="448"/>
                  </a:lnTo>
                  <a:lnTo>
                    <a:pt x="421" y="447"/>
                  </a:lnTo>
                  <a:lnTo>
                    <a:pt x="421" y="447"/>
                  </a:lnTo>
                  <a:lnTo>
                    <a:pt x="421" y="445"/>
                  </a:lnTo>
                  <a:lnTo>
                    <a:pt x="419" y="443"/>
                  </a:lnTo>
                  <a:lnTo>
                    <a:pt x="419" y="443"/>
                  </a:lnTo>
                  <a:lnTo>
                    <a:pt x="418" y="443"/>
                  </a:lnTo>
                  <a:lnTo>
                    <a:pt x="412" y="439"/>
                  </a:lnTo>
                  <a:lnTo>
                    <a:pt x="410" y="439"/>
                  </a:lnTo>
                  <a:lnTo>
                    <a:pt x="402" y="439"/>
                  </a:lnTo>
                  <a:lnTo>
                    <a:pt x="402" y="441"/>
                  </a:lnTo>
                  <a:lnTo>
                    <a:pt x="400" y="441"/>
                  </a:lnTo>
                  <a:lnTo>
                    <a:pt x="398" y="443"/>
                  </a:lnTo>
                  <a:lnTo>
                    <a:pt x="398" y="443"/>
                  </a:lnTo>
                  <a:lnTo>
                    <a:pt x="397" y="443"/>
                  </a:lnTo>
                  <a:lnTo>
                    <a:pt x="395" y="441"/>
                  </a:lnTo>
                  <a:lnTo>
                    <a:pt x="395" y="441"/>
                  </a:lnTo>
                  <a:lnTo>
                    <a:pt x="395" y="439"/>
                  </a:lnTo>
                  <a:lnTo>
                    <a:pt x="395" y="435"/>
                  </a:lnTo>
                  <a:lnTo>
                    <a:pt x="395" y="433"/>
                  </a:lnTo>
                  <a:lnTo>
                    <a:pt x="393" y="433"/>
                  </a:lnTo>
                  <a:lnTo>
                    <a:pt x="391" y="433"/>
                  </a:lnTo>
                  <a:lnTo>
                    <a:pt x="391" y="433"/>
                  </a:lnTo>
                  <a:lnTo>
                    <a:pt x="389" y="431"/>
                  </a:lnTo>
                  <a:lnTo>
                    <a:pt x="389" y="431"/>
                  </a:lnTo>
                  <a:lnTo>
                    <a:pt x="389" y="427"/>
                  </a:lnTo>
                  <a:lnTo>
                    <a:pt x="391" y="425"/>
                  </a:lnTo>
                  <a:close/>
                  <a:moveTo>
                    <a:pt x="360" y="280"/>
                  </a:moveTo>
                  <a:lnTo>
                    <a:pt x="360" y="282"/>
                  </a:lnTo>
                  <a:lnTo>
                    <a:pt x="362" y="284"/>
                  </a:lnTo>
                  <a:lnTo>
                    <a:pt x="362" y="286"/>
                  </a:lnTo>
                  <a:lnTo>
                    <a:pt x="364" y="286"/>
                  </a:lnTo>
                  <a:lnTo>
                    <a:pt x="366" y="284"/>
                  </a:lnTo>
                  <a:lnTo>
                    <a:pt x="370" y="282"/>
                  </a:lnTo>
                  <a:lnTo>
                    <a:pt x="370" y="280"/>
                  </a:lnTo>
                  <a:lnTo>
                    <a:pt x="370" y="278"/>
                  </a:lnTo>
                  <a:lnTo>
                    <a:pt x="370" y="276"/>
                  </a:lnTo>
                  <a:lnTo>
                    <a:pt x="370" y="272"/>
                  </a:lnTo>
                  <a:lnTo>
                    <a:pt x="370" y="270"/>
                  </a:lnTo>
                  <a:lnTo>
                    <a:pt x="370" y="270"/>
                  </a:lnTo>
                  <a:lnTo>
                    <a:pt x="368" y="270"/>
                  </a:lnTo>
                  <a:lnTo>
                    <a:pt x="368" y="270"/>
                  </a:lnTo>
                  <a:lnTo>
                    <a:pt x="368" y="270"/>
                  </a:lnTo>
                  <a:lnTo>
                    <a:pt x="366" y="270"/>
                  </a:lnTo>
                  <a:lnTo>
                    <a:pt x="366" y="270"/>
                  </a:lnTo>
                  <a:lnTo>
                    <a:pt x="364" y="270"/>
                  </a:lnTo>
                  <a:lnTo>
                    <a:pt x="364" y="270"/>
                  </a:lnTo>
                  <a:lnTo>
                    <a:pt x="362" y="276"/>
                  </a:lnTo>
                  <a:lnTo>
                    <a:pt x="360" y="280"/>
                  </a:lnTo>
                  <a:close/>
                  <a:moveTo>
                    <a:pt x="484" y="485"/>
                  </a:moveTo>
                  <a:lnTo>
                    <a:pt x="480" y="485"/>
                  </a:lnTo>
                  <a:lnTo>
                    <a:pt x="479" y="485"/>
                  </a:lnTo>
                  <a:lnTo>
                    <a:pt x="477" y="485"/>
                  </a:lnTo>
                  <a:lnTo>
                    <a:pt x="477" y="487"/>
                  </a:lnTo>
                  <a:lnTo>
                    <a:pt x="477" y="487"/>
                  </a:lnTo>
                  <a:lnTo>
                    <a:pt x="477" y="489"/>
                  </a:lnTo>
                  <a:lnTo>
                    <a:pt x="479" y="489"/>
                  </a:lnTo>
                  <a:lnTo>
                    <a:pt x="479" y="489"/>
                  </a:lnTo>
                  <a:lnTo>
                    <a:pt x="480" y="489"/>
                  </a:lnTo>
                  <a:lnTo>
                    <a:pt x="480" y="489"/>
                  </a:lnTo>
                  <a:lnTo>
                    <a:pt x="482" y="487"/>
                  </a:lnTo>
                  <a:lnTo>
                    <a:pt x="482" y="487"/>
                  </a:lnTo>
                  <a:lnTo>
                    <a:pt x="484" y="489"/>
                  </a:lnTo>
                  <a:lnTo>
                    <a:pt x="486" y="489"/>
                  </a:lnTo>
                  <a:lnTo>
                    <a:pt x="488" y="489"/>
                  </a:lnTo>
                  <a:lnTo>
                    <a:pt x="488" y="489"/>
                  </a:lnTo>
                  <a:lnTo>
                    <a:pt x="486" y="487"/>
                  </a:lnTo>
                  <a:lnTo>
                    <a:pt x="484" y="485"/>
                  </a:lnTo>
                  <a:close/>
                  <a:moveTo>
                    <a:pt x="621" y="360"/>
                  </a:moveTo>
                  <a:lnTo>
                    <a:pt x="621" y="360"/>
                  </a:lnTo>
                  <a:lnTo>
                    <a:pt x="621" y="364"/>
                  </a:lnTo>
                  <a:lnTo>
                    <a:pt x="621" y="366"/>
                  </a:lnTo>
                  <a:lnTo>
                    <a:pt x="623" y="368"/>
                  </a:lnTo>
                  <a:lnTo>
                    <a:pt x="625" y="368"/>
                  </a:lnTo>
                  <a:lnTo>
                    <a:pt x="625" y="368"/>
                  </a:lnTo>
                  <a:lnTo>
                    <a:pt x="625" y="368"/>
                  </a:lnTo>
                  <a:lnTo>
                    <a:pt x="625" y="366"/>
                  </a:lnTo>
                  <a:lnTo>
                    <a:pt x="625" y="366"/>
                  </a:lnTo>
                  <a:lnTo>
                    <a:pt x="627" y="366"/>
                  </a:lnTo>
                  <a:lnTo>
                    <a:pt x="625" y="364"/>
                  </a:lnTo>
                  <a:lnTo>
                    <a:pt x="625" y="364"/>
                  </a:lnTo>
                  <a:lnTo>
                    <a:pt x="625" y="364"/>
                  </a:lnTo>
                  <a:lnTo>
                    <a:pt x="625" y="364"/>
                  </a:lnTo>
                  <a:lnTo>
                    <a:pt x="625" y="364"/>
                  </a:lnTo>
                  <a:lnTo>
                    <a:pt x="627" y="366"/>
                  </a:lnTo>
                  <a:lnTo>
                    <a:pt x="627" y="366"/>
                  </a:lnTo>
                  <a:lnTo>
                    <a:pt x="627" y="366"/>
                  </a:lnTo>
                  <a:lnTo>
                    <a:pt x="627" y="366"/>
                  </a:lnTo>
                  <a:lnTo>
                    <a:pt x="629" y="366"/>
                  </a:lnTo>
                  <a:lnTo>
                    <a:pt x="629" y="366"/>
                  </a:lnTo>
                  <a:lnTo>
                    <a:pt x="627" y="366"/>
                  </a:lnTo>
                  <a:lnTo>
                    <a:pt x="627" y="368"/>
                  </a:lnTo>
                  <a:lnTo>
                    <a:pt x="629" y="368"/>
                  </a:lnTo>
                  <a:lnTo>
                    <a:pt x="629" y="366"/>
                  </a:lnTo>
                  <a:lnTo>
                    <a:pt x="627" y="364"/>
                  </a:lnTo>
                  <a:lnTo>
                    <a:pt x="621" y="360"/>
                  </a:lnTo>
                  <a:close/>
                  <a:moveTo>
                    <a:pt x="618" y="378"/>
                  </a:moveTo>
                  <a:lnTo>
                    <a:pt x="616" y="374"/>
                  </a:lnTo>
                  <a:lnTo>
                    <a:pt x="614" y="372"/>
                  </a:lnTo>
                  <a:lnTo>
                    <a:pt x="606" y="368"/>
                  </a:lnTo>
                  <a:lnTo>
                    <a:pt x="589" y="353"/>
                  </a:lnTo>
                  <a:lnTo>
                    <a:pt x="589" y="353"/>
                  </a:lnTo>
                  <a:lnTo>
                    <a:pt x="587" y="353"/>
                  </a:lnTo>
                  <a:lnTo>
                    <a:pt x="587" y="353"/>
                  </a:lnTo>
                  <a:lnTo>
                    <a:pt x="587" y="355"/>
                  </a:lnTo>
                  <a:lnTo>
                    <a:pt x="587" y="355"/>
                  </a:lnTo>
                  <a:lnTo>
                    <a:pt x="589" y="355"/>
                  </a:lnTo>
                  <a:lnTo>
                    <a:pt x="593" y="357"/>
                  </a:lnTo>
                  <a:lnTo>
                    <a:pt x="593" y="358"/>
                  </a:lnTo>
                  <a:lnTo>
                    <a:pt x="595" y="362"/>
                  </a:lnTo>
                  <a:lnTo>
                    <a:pt x="597" y="362"/>
                  </a:lnTo>
                  <a:lnTo>
                    <a:pt x="597" y="364"/>
                  </a:lnTo>
                  <a:lnTo>
                    <a:pt x="597" y="366"/>
                  </a:lnTo>
                  <a:lnTo>
                    <a:pt x="597" y="368"/>
                  </a:lnTo>
                  <a:lnTo>
                    <a:pt x="606" y="372"/>
                  </a:lnTo>
                  <a:lnTo>
                    <a:pt x="612" y="379"/>
                  </a:lnTo>
                  <a:lnTo>
                    <a:pt x="614" y="383"/>
                  </a:lnTo>
                  <a:lnTo>
                    <a:pt x="614" y="383"/>
                  </a:lnTo>
                  <a:lnTo>
                    <a:pt x="616" y="383"/>
                  </a:lnTo>
                  <a:lnTo>
                    <a:pt x="618" y="383"/>
                  </a:lnTo>
                  <a:lnTo>
                    <a:pt x="620" y="383"/>
                  </a:lnTo>
                  <a:lnTo>
                    <a:pt x="620" y="381"/>
                  </a:lnTo>
                  <a:lnTo>
                    <a:pt x="620" y="381"/>
                  </a:lnTo>
                  <a:lnTo>
                    <a:pt x="620" y="379"/>
                  </a:lnTo>
                  <a:lnTo>
                    <a:pt x="618" y="378"/>
                  </a:lnTo>
                  <a:close/>
                  <a:moveTo>
                    <a:pt x="536" y="324"/>
                  </a:moveTo>
                  <a:lnTo>
                    <a:pt x="532" y="322"/>
                  </a:lnTo>
                  <a:lnTo>
                    <a:pt x="526" y="322"/>
                  </a:lnTo>
                  <a:lnTo>
                    <a:pt x="524" y="320"/>
                  </a:lnTo>
                  <a:lnTo>
                    <a:pt x="519" y="320"/>
                  </a:lnTo>
                  <a:lnTo>
                    <a:pt x="517" y="318"/>
                  </a:lnTo>
                  <a:lnTo>
                    <a:pt x="517" y="314"/>
                  </a:lnTo>
                  <a:lnTo>
                    <a:pt x="517" y="305"/>
                  </a:lnTo>
                  <a:lnTo>
                    <a:pt x="517" y="303"/>
                  </a:lnTo>
                  <a:lnTo>
                    <a:pt x="515" y="303"/>
                  </a:lnTo>
                  <a:lnTo>
                    <a:pt x="515" y="301"/>
                  </a:lnTo>
                  <a:lnTo>
                    <a:pt x="515" y="299"/>
                  </a:lnTo>
                  <a:lnTo>
                    <a:pt x="515" y="299"/>
                  </a:lnTo>
                  <a:lnTo>
                    <a:pt x="515" y="299"/>
                  </a:lnTo>
                  <a:lnTo>
                    <a:pt x="517" y="295"/>
                  </a:lnTo>
                  <a:lnTo>
                    <a:pt x="515" y="293"/>
                  </a:lnTo>
                  <a:lnTo>
                    <a:pt x="513" y="291"/>
                  </a:lnTo>
                  <a:lnTo>
                    <a:pt x="513" y="293"/>
                  </a:lnTo>
                  <a:lnTo>
                    <a:pt x="511" y="293"/>
                  </a:lnTo>
                  <a:lnTo>
                    <a:pt x="509" y="291"/>
                  </a:lnTo>
                  <a:lnTo>
                    <a:pt x="509" y="291"/>
                  </a:lnTo>
                  <a:lnTo>
                    <a:pt x="505" y="291"/>
                  </a:lnTo>
                  <a:lnTo>
                    <a:pt x="503" y="291"/>
                  </a:lnTo>
                  <a:lnTo>
                    <a:pt x="503" y="291"/>
                  </a:lnTo>
                  <a:lnTo>
                    <a:pt x="499" y="289"/>
                  </a:lnTo>
                  <a:lnTo>
                    <a:pt x="496" y="289"/>
                  </a:lnTo>
                  <a:lnTo>
                    <a:pt x="492" y="288"/>
                  </a:lnTo>
                  <a:lnTo>
                    <a:pt x="492" y="288"/>
                  </a:lnTo>
                  <a:lnTo>
                    <a:pt x="490" y="288"/>
                  </a:lnTo>
                  <a:lnTo>
                    <a:pt x="488" y="284"/>
                  </a:lnTo>
                  <a:lnTo>
                    <a:pt x="488" y="284"/>
                  </a:lnTo>
                  <a:lnTo>
                    <a:pt x="486" y="284"/>
                  </a:lnTo>
                  <a:lnTo>
                    <a:pt x="484" y="284"/>
                  </a:lnTo>
                  <a:lnTo>
                    <a:pt x="480" y="284"/>
                  </a:lnTo>
                  <a:lnTo>
                    <a:pt x="479" y="284"/>
                  </a:lnTo>
                  <a:lnTo>
                    <a:pt x="477" y="282"/>
                  </a:lnTo>
                  <a:lnTo>
                    <a:pt x="473" y="280"/>
                  </a:lnTo>
                  <a:lnTo>
                    <a:pt x="471" y="278"/>
                  </a:lnTo>
                  <a:lnTo>
                    <a:pt x="467" y="274"/>
                  </a:lnTo>
                  <a:lnTo>
                    <a:pt x="463" y="270"/>
                  </a:lnTo>
                  <a:lnTo>
                    <a:pt x="461" y="270"/>
                  </a:lnTo>
                  <a:lnTo>
                    <a:pt x="461" y="268"/>
                  </a:lnTo>
                  <a:lnTo>
                    <a:pt x="461" y="265"/>
                  </a:lnTo>
                  <a:lnTo>
                    <a:pt x="461" y="263"/>
                  </a:lnTo>
                  <a:lnTo>
                    <a:pt x="463" y="261"/>
                  </a:lnTo>
                  <a:lnTo>
                    <a:pt x="465" y="261"/>
                  </a:lnTo>
                  <a:lnTo>
                    <a:pt x="465" y="261"/>
                  </a:lnTo>
                  <a:lnTo>
                    <a:pt x="469" y="263"/>
                  </a:lnTo>
                  <a:lnTo>
                    <a:pt x="469" y="263"/>
                  </a:lnTo>
                  <a:lnTo>
                    <a:pt x="471" y="263"/>
                  </a:lnTo>
                  <a:lnTo>
                    <a:pt x="471" y="261"/>
                  </a:lnTo>
                  <a:lnTo>
                    <a:pt x="469" y="259"/>
                  </a:lnTo>
                  <a:lnTo>
                    <a:pt x="469" y="255"/>
                  </a:lnTo>
                  <a:lnTo>
                    <a:pt x="471" y="253"/>
                  </a:lnTo>
                  <a:lnTo>
                    <a:pt x="473" y="253"/>
                  </a:lnTo>
                  <a:lnTo>
                    <a:pt x="482" y="249"/>
                  </a:lnTo>
                  <a:lnTo>
                    <a:pt x="486" y="249"/>
                  </a:lnTo>
                  <a:lnTo>
                    <a:pt x="488" y="249"/>
                  </a:lnTo>
                  <a:lnTo>
                    <a:pt x="488" y="247"/>
                  </a:lnTo>
                  <a:lnTo>
                    <a:pt x="492" y="245"/>
                  </a:lnTo>
                  <a:lnTo>
                    <a:pt x="498" y="243"/>
                  </a:lnTo>
                  <a:lnTo>
                    <a:pt x="499" y="243"/>
                  </a:lnTo>
                  <a:lnTo>
                    <a:pt x="499" y="242"/>
                  </a:lnTo>
                  <a:lnTo>
                    <a:pt x="501" y="240"/>
                  </a:lnTo>
                  <a:lnTo>
                    <a:pt x="511" y="234"/>
                  </a:lnTo>
                  <a:lnTo>
                    <a:pt x="513" y="234"/>
                  </a:lnTo>
                  <a:lnTo>
                    <a:pt x="513" y="234"/>
                  </a:lnTo>
                  <a:lnTo>
                    <a:pt x="515" y="234"/>
                  </a:lnTo>
                  <a:lnTo>
                    <a:pt x="517" y="234"/>
                  </a:lnTo>
                  <a:lnTo>
                    <a:pt x="519" y="232"/>
                  </a:lnTo>
                  <a:lnTo>
                    <a:pt x="519" y="232"/>
                  </a:lnTo>
                  <a:lnTo>
                    <a:pt x="519" y="230"/>
                  </a:lnTo>
                  <a:lnTo>
                    <a:pt x="519" y="228"/>
                  </a:lnTo>
                  <a:lnTo>
                    <a:pt x="519" y="221"/>
                  </a:lnTo>
                  <a:lnTo>
                    <a:pt x="519" y="219"/>
                  </a:lnTo>
                  <a:lnTo>
                    <a:pt x="519" y="213"/>
                  </a:lnTo>
                  <a:lnTo>
                    <a:pt x="520" y="207"/>
                  </a:lnTo>
                  <a:lnTo>
                    <a:pt x="520" y="205"/>
                  </a:lnTo>
                  <a:lnTo>
                    <a:pt x="522" y="205"/>
                  </a:lnTo>
                  <a:lnTo>
                    <a:pt x="522" y="203"/>
                  </a:lnTo>
                  <a:lnTo>
                    <a:pt x="524" y="201"/>
                  </a:lnTo>
                  <a:lnTo>
                    <a:pt x="522" y="198"/>
                  </a:lnTo>
                  <a:lnTo>
                    <a:pt x="522" y="196"/>
                  </a:lnTo>
                  <a:lnTo>
                    <a:pt x="522" y="194"/>
                  </a:lnTo>
                  <a:lnTo>
                    <a:pt x="522" y="194"/>
                  </a:lnTo>
                  <a:lnTo>
                    <a:pt x="520" y="194"/>
                  </a:lnTo>
                  <a:lnTo>
                    <a:pt x="519" y="192"/>
                  </a:lnTo>
                  <a:lnTo>
                    <a:pt x="517" y="190"/>
                  </a:lnTo>
                  <a:lnTo>
                    <a:pt x="517" y="190"/>
                  </a:lnTo>
                  <a:lnTo>
                    <a:pt x="517" y="188"/>
                  </a:lnTo>
                  <a:lnTo>
                    <a:pt x="517" y="184"/>
                  </a:lnTo>
                  <a:lnTo>
                    <a:pt x="517" y="182"/>
                  </a:lnTo>
                  <a:lnTo>
                    <a:pt x="519" y="180"/>
                  </a:lnTo>
                  <a:lnTo>
                    <a:pt x="520" y="178"/>
                  </a:lnTo>
                  <a:lnTo>
                    <a:pt x="520" y="176"/>
                  </a:lnTo>
                  <a:lnTo>
                    <a:pt x="520" y="176"/>
                  </a:lnTo>
                  <a:lnTo>
                    <a:pt x="520" y="175"/>
                  </a:lnTo>
                  <a:lnTo>
                    <a:pt x="520" y="175"/>
                  </a:lnTo>
                  <a:lnTo>
                    <a:pt x="511" y="173"/>
                  </a:lnTo>
                  <a:lnTo>
                    <a:pt x="507" y="173"/>
                  </a:lnTo>
                  <a:lnTo>
                    <a:pt x="501" y="175"/>
                  </a:lnTo>
                  <a:lnTo>
                    <a:pt x="499" y="175"/>
                  </a:lnTo>
                  <a:lnTo>
                    <a:pt x="498" y="176"/>
                  </a:lnTo>
                  <a:lnTo>
                    <a:pt x="496" y="178"/>
                  </a:lnTo>
                  <a:lnTo>
                    <a:pt x="496" y="178"/>
                  </a:lnTo>
                  <a:lnTo>
                    <a:pt x="494" y="178"/>
                  </a:lnTo>
                  <a:lnTo>
                    <a:pt x="494" y="178"/>
                  </a:lnTo>
                  <a:lnTo>
                    <a:pt x="494" y="178"/>
                  </a:lnTo>
                  <a:lnTo>
                    <a:pt x="492" y="176"/>
                  </a:lnTo>
                  <a:lnTo>
                    <a:pt x="490" y="176"/>
                  </a:lnTo>
                  <a:lnTo>
                    <a:pt x="486" y="178"/>
                  </a:lnTo>
                  <a:lnTo>
                    <a:pt x="484" y="178"/>
                  </a:lnTo>
                  <a:lnTo>
                    <a:pt x="482" y="180"/>
                  </a:lnTo>
                  <a:lnTo>
                    <a:pt x="479" y="182"/>
                  </a:lnTo>
                  <a:lnTo>
                    <a:pt x="479" y="182"/>
                  </a:lnTo>
                  <a:lnTo>
                    <a:pt x="477" y="182"/>
                  </a:lnTo>
                  <a:lnTo>
                    <a:pt x="477" y="184"/>
                  </a:lnTo>
                  <a:lnTo>
                    <a:pt x="477" y="186"/>
                  </a:lnTo>
                  <a:lnTo>
                    <a:pt x="475" y="188"/>
                  </a:lnTo>
                  <a:lnTo>
                    <a:pt x="469" y="190"/>
                  </a:lnTo>
                  <a:lnTo>
                    <a:pt x="467" y="190"/>
                  </a:lnTo>
                  <a:lnTo>
                    <a:pt x="465" y="192"/>
                  </a:lnTo>
                  <a:lnTo>
                    <a:pt x="459" y="196"/>
                  </a:lnTo>
                  <a:lnTo>
                    <a:pt x="458" y="198"/>
                  </a:lnTo>
                  <a:lnTo>
                    <a:pt x="456" y="199"/>
                  </a:lnTo>
                  <a:lnTo>
                    <a:pt x="454" y="203"/>
                  </a:lnTo>
                  <a:lnTo>
                    <a:pt x="452" y="205"/>
                  </a:lnTo>
                  <a:lnTo>
                    <a:pt x="448" y="209"/>
                  </a:lnTo>
                  <a:lnTo>
                    <a:pt x="446" y="211"/>
                  </a:lnTo>
                  <a:lnTo>
                    <a:pt x="446" y="213"/>
                  </a:lnTo>
                  <a:lnTo>
                    <a:pt x="448" y="215"/>
                  </a:lnTo>
                  <a:lnTo>
                    <a:pt x="454" y="213"/>
                  </a:lnTo>
                  <a:lnTo>
                    <a:pt x="456" y="213"/>
                  </a:lnTo>
                  <a:lnTo>
                    <a:pt x="458" y="217"/>
                  </a:lnTo>
                  <a:lnTo>
                    <a:pt x="459" y="219"/>
                  </a:lnTo>
                  <a:lnTo>
                    <a:pt x="458" y="221"/>
                  </a:lnTo>
                  <a:lnTo>
                    <a:pt x="456" y="222"/>
                  </a:lnTo>
                  <a:lnTo>
                    <a:pt x="454" y="226"/>
                  </a:lnTo>
                  <a:lnTo>
                    <a:pt x="452" y="226"/>
                  </a:lnTo>
                  <a:lnTo>
                    <a:pt x="444" y="226"/>
                  </a:lnTo>
                  <a:lnTo>
                    <a:pt x="442" y="226"/>
                  </a:lnTo>
                  <a:lnTo>
                    <a:pt x="440" y="228"/>
                  </a:lnTo>
                  <a:lnTo>
                    <a:pt x="437" y="230"/>
                  </a:lnTo>
                  <a:lnTo>
                    <a:pt x="435" y="232"/>
                  </a:lnTo>
                  <a:lnTo>
                    <a:pt x="429" y="240"/>
                  </a:lnTo>
                  <a:lnTo>
                    <a:pt x="427" y="242"/>
                  </a:lnTo>
                  <a:lnTo>
                    <a:pt x="427" y="243"/>
                  </a:lnTo>
                  <a:lnTo>
                    <a:pt x="427" y="255"/>
                  </a:lnTo>
                  <a:lnTo>
                    <a:pt x="427" y="257"/>
                  </a:lnTo>
                  <a:lnTo>
                    <a:pt x="425" y="259"/>
                  </a:lnTo>
                  <a:lnTo>
                    <a:pt x="421" y="263"/>
                  </a:lnTo>
                  <a:lnTo>
                    <a:pt x="418" y="263"/>
                  </a:lnTo>
                  <a:lnTo>
                    <a:pt x="416" y="265"/>
                  </a:lnTo>
                  <a:lnTo>
                    <a:pt x="414" y="265"/>
                  </a:lnTo>
                  <a:lnTo>
                    <a:pt x="412" y="265"/>
                  </a:lnTo>
                  <a:lnTo>
                    <a:pt x="408" y="263"/>
                  </a:lnTo>
                  <a:lnTo>
                    <a:pt x="408" y="263"/>
                  </a:lnTo>
                  <a:lnTo>
                    <a:pt x="406" y="263"/>
                  </a:lnTo>
                  <a:lnTo>
                    <a:pt x="406" y="263"/>
                  </a:lnTo>
                  <a:lnTo>
                    <a:pt x="404" y="261"/>
                  </a:lnTo>
                  <a:lnTo>
                    <a:pt x="404" y="259"/>
                  </a:lnTo>
                  <a:lnTo>
                    <a:pt x="402" y="259"/>
                  </a:lnTo>
                  <a:lnTo>
                    <a:pt x="400" y="257"/>
                  </a:lnTo>
                  <a:lnTo>
                    <a:pt x="397" y="255"/>
                  </a:lnTo>
                  <a:lnTo>
                    <a:pt x="395" y="253"/>
                  </a:lnTo>
                  <a:lnTo>
                    <a:pt x="395" y="253"/>
                  </a:lnTo>
                  <a:lnTo>
                    <a:pt x="393" y="251"/>
                  </a:lnTo>
                  <a:lnTo>
                    <a:pt x="391" y="249"/>
                  </a:lnTo>
                  <a:lnTo>
                    <a:pt x="391" y="245"/>
                  </a:lnTo>
                  <a:lnTo>
                    <a:pt x="393" y="242"/>
                  </a:lnTo>
                  <a:lnTo>
                    <a:pt x="397" y="238"/>
                  </a:lnTo>
                  <a:lnTo>
                    <a:pt x="406" y="232"/>
                  </a:lnTo>
                  <a:lnTo>
                    <a:pt x="416" y="224"/>
                  </a:lnTo>
                  <a:lnTo>
                    <a:pt x="418" y="224"/>
                  </a:lnTo>
                  <a:lnTo>
                    <a:pt x="419" y="224"/>
                  </a:lnTo>
                  <a:lnTo>
                    <a:pt x="421" y="224"/>
                  </a:lnTo>
                  <a:lnTo>
                    <a:pt x="423" y="222"/>
                  </a:lnTo>
                  <a:lnTo>
                    <a:pt x="423" y="222"/>
                  </a:lnTo>
                  <a:lnTo>
                    <a:pt x="423" y="222"/>
                  </a:lnTo>
                  <a:lnTo>
                    <a:pt x="423" y="221"/>
                  </a:lnTo>
                  <a:lnTo>
                    <a:pt x="425" y="217"/>
                  </a:lnTo>
                  <a:lnTo>
                    <a:pt x="427" y="213"/>
                  </a:lnTo>
                  <a:lnTo>
                    <a:pt x="429" y="211"/>
                  </a:lnTo>
                  <a:lnTo>
                    <a:pt x="431" y="211"/>
                  </a:lnTo>
                  <a:lnTo>
                    <a:pt x="433" y="207"/>
                  </a:lnTo>
                  <a:lnTo>
                    <a:pt x="433" y="207"/>
                  </a:lnTo>
                  <a:lnTo>
                    <a:pt x="433" y="205"/>
                  </a:lnTo>
                  <a:lnTo>
                    <a:pt x="437" y="205"/>
                  </a:lnTo>
                  <a:lnTo>
                    <a:pt x="437" y="205"/>
                  </a:lnTo>
                  <a:lnTo>
                    <a:pt x="437" y="203"/>
                  </a:lnTo>
                  <a:lnTo>
                    <a:pt x="435" y="199"/>
                  </a:lnTo>
                  <a:lnTo>
                    <a:pt x="435" y="198"/>
                  </a:lnTo>
                  <a:lnTo>
                    <a:pt x="435" y="196"/>
                  </a:lnTo>
                  <a:lnTo>
                    <a:pt x="437" y="196"/>
                  </a:lnTo>
                  <a:lnTo>
                    <a:pt x="437" y="196"/>
                  </a:lnTo>
                  <a:lnTo>
                    <a:pt x="437" y="196"/>
                  </a:lnTo>
                  <a:lnTo>
                    <a:pt x="437" y="194"/>
                  </a:lnTo>
                  <a:lnTo>
                    <a:pt x="437" y="190"/>
                  </a:lnTo>
                  <a:lnTo>
                    <a:pt x="437" y="186"/>
                  </a:lnTo>
                  <a:lnTo>
                    <a:pt x="438" y="180"/>
                  </a:lnTo>
                  <a:lnTo>
                    <a:pt x="440" y="178"/>
                  </a:lnTo>
                  <a:lnTo>
                    <a:pt x="438" y="173"/>
                  </a:lnTo>
                  <a:lnTo>
                    <a:pt x="438" y="171"/>
                  </a:lnTo>
                  <a:lnTo>
                    <a:pt x="437" y="171"/>
                  </a:lnTo>
                  <a:lnTo>
                    <a:pt x="437" y="171"/>
                  </a:lnTo>
                  <a:lnTo>
                    <a:pt x="437" y="169"/>
                  </a:lnTo>
                  <a:lnTo>
                    <a:pt x="435" y="167"/>
                  </a:lnTo>
                  <a:lnTo>
                    <a:pt x="437" y="167"/>
                  </a:lnTo>
                  <a:lnTo>
                    <a:pt x="437" y="165"/>
                  </a:lnTo>
                  <a:lnTo>
                    <a:pt x="437" y="157"/>
                  </a:lnTo>
                  <a:lnTo>
                    <a:pt x="437" y="153"/>
                  </a:lnTo>
                  <a:lnTo>
                    <a:pt x="431" y="150"/>
                  </a:lnTo>
                  <a:lnTo>
                    <a:pt x="431" y="148"/>
                  </a:lnTo>
                  <a:lnTo>
                    <a:pt x="429" y="148"/>
                  </a:lnTo>
                  <a:lnTo>
                    <a:pt x="421" y="146"/>
                  </a:lnTo>
                  <a:lnTo>
                    <a:pt x="418" y="144"/>
                  </a:lnTo>
                  <a:lnTo>
                    <a:pt x="418" y="142"/>
                  </a:lnTo>
                  <a:lnTo>
                    <a:pt x="418" y="138"/>
                  </a:lnTo>
                  <a:lnTo>
                    <a:pt x="419" y="134"/>
                  </a:lnTo>
                  <a:lnTo>
                    <a:pt x="419" y="132"/>
                  </a:lnTo>
                  <a:lnTo>
                    <a:pt x="421" y="130"/>
                  </a:lnTo>
                  <a:lnTo>
                    <a:pt x="423" y="130"/>
                  </a:lnTo>
                  <a:lnTo>
                    <a:pt x="425" y="129"/>
                  </a:lnTo>
                  <a:lnTo>
                    <a:pt x="427" y="129"/>
                  </a:lnTo>
                  <a:lnTo>
                    <a:pt x="427" y="129"/>
                  </a:lnTo>
                  <a:lnTo>
                    <a:pt x="429" y="127"/>
                  </a:lnTo>
                  <a:lnTo>
                    <a:pt x="431" y="121"/>
                  </a:lnTo>
                  <a:lnTo>
                    <a:pt x="431" y="119"/>
                  </a:lnTo>
                  <a:lnTo>
                    <a:pt x="431" y="117"/>
                  </a:lnTo>
                  <a:lnTo>
                    <a:pt x="435" y="117"/>
                  </a:lnTo>
                  <a:lnTo>
                    <a:pt x="435" y="115"/>
                  </a:lnTo>
                  <a:lnTo>
                    <a:pt x="435" y="115"/>
                  </a:lnTo>
                  <a:lnTo>
                    <a:pt x="437" y="113"/>
                  </a:lnTo>
                  <a:lnTo>
                    <a:pt x="437" y="113"/>
                  </a:lnTo>
                  <a:lnTo>
                    <a:pt x="438" y="111"/>
                  </a:lnTo>
                  <a:lnTo>
                    <a:pt x="442" y="106"/>
                  </a:lnTo>
                  <a:lnTo>
                    <a:pt x="442" y="104"/>
                  </a:lnTo>
                  <a:lnTo>
                    <a:pt x="442" y="102"/>
                  </a:lnTo>
                  <a:lnTo>
                    <a:pt x="440" y="100"/>
                  </a:lnTo>
                  <a:lnTo>
                    <a:pt x="437" y="102"/>
                  </a:lnTo>
                  <a:lnTo>
                    <a:pt x="435" y="102"/>
                  </a:lnTo>
                  <a:lnTo>
                    <a:pt x="433" y="102"/>
                  </a:lnTo>
                  <a:lnTo>
                    <a:pt x="431" y="102"/>
                  </a:lnTo>
                  <a:lnTo>
                    <a:pt x="427" y="102"/>
                  </a:lnTo>
                  <a:lnTo>
                    <a:pt x="425" y="104"/>
                  </a:lnTo>
                  <a:lnTo>
                    <a:pt x="425" y="106"/>
                  </a:lnTo>
                  <a:lnTo>
                    <a:pt x="423" y="108"/>
                  </a:lnTo>
                  <a:lnTo>
                    <a:pt x="423" y="109"/>
                  </a:lnTo>
                  <a:lnTo>
                    <a:pt x="419" y="111"/>
                  </a:lnTo>
                  <a:lnTo>
                    <a:pt x="408" y="123"/>
                  </a:lnTo>
                  <a:lnTo>
                    <a:pt x="406" y="127"/>
                  </a:lnTo>
                  <a:lnTo>
                    <a:pt x="398" y="132"/>
                  </a:lnTo>
                  <a:lnTo>
                    <a:pt x="398" y="134"/>
                  </a:lnTo>
                  <a:lnTo>
                    <a:pt x="395" y="140"/>
                  </a:lnTo>
                  <a:lnTo>
                    <a:pt x="393" y="144"/>
                  </a:lnTo>
                  <a:lnTo>
                    <a:pt x="387" y="153"/>
                  </a:lnTo>
                  <a:lnTo>
                    <a:pt x="385" y="157"/>
                  </a:lnTo>
                  <a:lnTo>
                    <a:pt x="383" y="159"/>
                  </a:lnTo>
                  <a:lnTo>
                    <a:pt x="383" y="159"/>
                  </a:lnTo>
                  <a:lnTo>
                    <a:pt x="383" y="161"/>
                  </a:lnTo>
                  <a:lnTo>
                    <a:pt x="385" y="161"/>
                  </a:lnTo>
                  <a:lnTo>
                    <a:pt x="385" y="161"/>
                  </a:lnTo>
                  <a:lnTo>
                    <a:pt x="385" y="163"/>
                  </a:lnTo>
                  <a:lnTo>
                    <a:pt x="385" y="165"/>
                  </a:lnTo>
                  <a:lnTo>
                    <a:pt x="385" y="165"/>
                  </a:lnTo>
                  <a:lnTo>
                    <a:pt x="383" y="165"/>
                  </a:lnTo>
                  <a:lnTo>
                    <a:pt x="381" y="165"/>
                  </a:lnTo>
                  <a:lnTo>
                    <a:pt x="381" y="167"/>
                  </a:lnTo>
                  <a:lnTo>
                    <a:pt x="381" y="169"/>
                  </a:lnTo>
                  <a:lnTo>
                    <a:pt x="381" y="169"/>
                  </a:lnTo>
                  <a:lnTo>
                    <a:pt x="383" y="171"/>
                  </a:lnTo>
                  <a:lnTo>
                    <a:pt x="379" y="176"/>
                  </a:lnTo>
                  <a:lnTo>
                    <a:pt x="379" y="178"/>
                  </a:lnTo>
                  <a:lnTo>
                    <a:pt x="381" y="182"/>
                  </a:lnTo>
                  <a:lnTo>
                    <a:pt x="381" y="186"/>
                  </a:lnTo>
                  <a:lnTo>
                    <a:pt x="379" y="190"/>
                  </a:lnTo>
                  <a:lnTo>
                    <a:pt x="376" y="196"/>
                  </a:lnTo>
                  <a:lnTo>
                    <a:pt x="372" y="205"/>
                  </a:lnTo>
                  <a:lnTo>
                    <a:pt x="370" y="209"/>
                  </a:lnTo>
                  <a:lnTo>
                    <a:pt x="366" y="215"/>
                  </a:lnTo>
                  <a:lnTo>
                    <a:pt x="364" y="217"/>
                  </a:lnTo>
                  <a:lnTo>
                    <a:pt x="364" y="219"/>
                  </a:lnTo>
                  <a:lnTo>
                    <a:pt x="366" y="221"/>
                  </a:lnTo>
                  <a:lnTo>
                    <a:pt x="368" y="222"/>
                  </a:lnTo>
                  <a:lnTo>
                    <a:pt x="368" y="224"/>
                  </a:lnTo>
                  <a:lnTo>
                    <a:pt x="368" y="226"/>
                  </a:lnTo>
                  <a:lnTo>
                    <a:pt x="368" y="226"/>
                  </a:lnTo>
                  <a:lnTo>
                    <a:pt x="368" y="228"/>
                  </a:lnTo>
                  <a:lnTo>
                    <a:pt x="366" y="230"/>
                  </a:lnTo>
                  <a:lnTo>
                    <a:pt x="366" y="230"/>
                  </a:lnTo>
                  <a:lnTo>
                    <a:pt x="364" y="232"/>
                  </a:lnTo>
                  <a:lnTo>
                    <a:pt x="364" y="234"/>
                  </a:lnTo>
                  <a:lnTo>
                    <a:pt x="366" y="236"/>
                  </a:lnTo>
                  <a:lnTo>
                    <a:pt x="366" y="236"/>
                  </a:lnTo>
                  <a:lnTo>
                    <a:pt x="368" y="236"/>
                  </a:lnTo>
                  <a:lnTo>
                    <a:pt x="372" y="236"/>
                  </a:lnTo>
                  <a:lnTo>
                    <a:pt x="372" y="234"/>
                  </a:lnTo>
                  <a:lnTo>
                    <a:pt x="372" y="234"/>
                  </a:lnTo>
                  <a:lnTo>
                    <a:pt x="374" y="234"/>
                  </a:lnTo>
                  <a:lnTo>
                    <a:pt x="374" y="234"/>
                  </a:lnTo>
                  <a:lnTo>
                    <a:pt x="376" y="234"/>
                  </a:lnTo>
                  <a:lnTo>
                    <a:pt x="376" y="236"/>
                  </a:lnTo>
                  <a:lnTo>
                    <a:pt x="376" y="238"/>
                  </a:lnTo>
                  <a:lnTo>
                    <a:pt x="376" y="238"/>
                  </a:lnTo>
                  <a:lnTo>
                    <a:pt x="376" y="240"/>
                  </a:lnTo>
                  <a:lnTo>
                    <a:pt x="376" y="242"/>
                  </a:lnTo>
                  <a:lnTo>
                    <a:pt x="376" y="242"/>
                  </a:lnTo>
                  <a:lnTo>
                    <a:pt x="378" y="242"/>
                  </a:lnTo>
                  <a:lnTo>
                    <a:pt x="378" y="242"/>
                  </a:lnTo>
                  <a:lnTo>
                    <a:pt x="378" y="243"/>
                  </a:lnTo>
                  <a:lnTo>
                    <a:pt x="378" y="245"/>
                  </a:lnTo>
                  <a:lnTo>
                    <a:pt x="379" y="245"/>
                  </a:lnTo>
                  <a:lnTo>
                    <a:pt x="378" y="247"/>
                  </a:lnTo>
                  <a:lnTo>
                    <a:pt x="378" y="249"/>
                  </a:lnTo>
                  <a:lnTo>
                    <a:pt x="376" y="253"/>
                  </a:lnTo>
                  <a:lnTo>
                    <a:pt x="378" y="255"/>
                  </a:lnTo>
                  <a:lnTo>
                    <a:pt x="381" y="255"/>
                  </a:lnTo>
                  <a:lnTo>
                    <a:pt x="385" y="257"/>
                  </a:lnTo>
                  <a:lnTo>
                    <a:pt x="389" y="257"/>
                  </a:lnTo>
                  <a:lnTo>
                    <a:pt x="391" y="261"/>
                  </a:lnTo>
                  <a:lnTo>
                    <a:pt x="391" y="263"/>
                  </a:lnTo>
                  <a:lnTo>
                    <a:pt x="389" y="266"/>
                  </a:lnTo>
                  <a:lnTo>
                    <a:pt x="387" y="268"/>
                  </a:lnTo>
                  <a:lnTo>
                    <a:pt x="383" y="272"/>
                  </a:lnTo>
                  <a:lnTo>
                    <a:pt x="383" y="274"/>
                  </a:lnTo>
                  <a:lnTo>
                    <a:pt x="381" y="280"/>
                  </a:lnTo>
                  <a:lnTo>
                    <a:pt x="379" y="288"/>
                  </a:lnTo>
                  <a:lnTo>
                    <a:pt x="379" y="293"/>
                  </a:lnTo>
                  <a:lnTo>
                    <a:pt x="379" y="293"/>
                  </a:lnTo>
                  <a:lnTo>
                    <a:pt x="381" y="295"/>
                  </a:lnTo>
                  <a:lnTo>
                    <a:pt x="381" y="295"/>
                  </a:lnTo>
                  <a:lnTo>
                    <a:pt x="383" y="297"/>
                  </a:lnTo>
                  <a:lnTo>
                    <a:pt x="383" y="297"/>
                  </a:lnTo>
                  <a:lnTo>
                    <a:pt x="383" y="299"/>
                  </a:lnTo>
                  <a:lnTo>
                    <a:pt x="385" y="305"/>
                  </a:lnTo>
                  <a:lnTo>
                    <a:pt x="385" y="309"/>
                  </a:lnTo>
                  <a:lnTo>
                    <a:pt x="385" y="309"/>
                  </a:lnTo>
                  <a:lnTo>
                    <a:pt x="385" y="311"/>
                  </a:lnTo>
                  <a:lnTo>
                    <a:pt x="387" y="311"/>
                  </a:lnTo>
                  <a:lnTo>
                    <a:pt x="389" y="312"/>
                  </a:lnTo>
                  <a:lnTo>
                    <a:pt x="389" y="312"/>
                  </a:lnTo>
                  <a:lnTo>
                    <a:pt x="389" y="312"/>
                  </a:lnTo>
                  <a:lnTo>
                    <a:pt x="389" y="314"/>
                  </a:lnTo>
                  <a:lnTo>
                    <a:pt x="395" y="318"/>
                  </a:lnTo>
                  <a:lnTo>
                    <a:pt x="397" y="318"/>
                  </a:lnTo>
                  <a:lnTo>
                    <a:pt x="398" y="318"/>
                  </a:lnTo>
                  <a:lnTo>
                    <a:pt x="400" y="318"/>
                  </a:lnTo>
                  <a:lnTo>
                    <a:pt x="402" y="320"/>
                  </a:lnTo>
                  <a:lnTo>
                    <a:pt x="402" y="322"/>
                  </a:lnTo>
                  <a:lnTo>
                    <a:pt x="402" y="324"/>
                  </a:lnTo>
                  <a:lnTo>
                    <a:pt x="402" y="326"/>
                  </a:lnTo>
                  <a:lnTo>
                    <a:pt x="398" y="339"/>
                  </a:lnTo>
                  <a:lnTo>
                    <a:pt x="398" y="345"/>
                  </a:lnTo>
                  <a:lnTo>
                    <a:pt x="398" y="347"/>
                  </a:lnTo>
                  <a:lnTo>
                    <a:pt x="400" y="351"/>
                  </a:lnTo>
                  <a:lnTo>
                    <a:pt x="400" y="353"/>
                  </a:lnTo>
                  <a:lnTo>
                    <a:pt x="400" y="355"/>
                  </a:lnTo>
                  <a:lnTo>
                    <a:pt x="398" y="357"/>
                  </a:lnTo>
                  <a:lnTo>
                    <a:pt x="398" y="358"/>
                  </a:lnTo>
                  <a:lnTo>
                    <a:pt x="398" y="358"/>
                  </a:lnTo>
                  <a:lnTo>
                    <a:pt x="398" y="374"/>
                  </a:lnTo>
                  <a:lnTo>
                    <a:pt x="398" y="376"/>
                  </a:lnTo>
                  <a:lnTo>
                    <a:pt x="397" y="379"/>
                  </a:lnTo>
                  <a:lnTo>
                    <a:pt x="397" y="383"/>
                  </a:lnTo>
                  <a:lnTo>
                    <a:pt x="397" y="385"/>
                  </a:lnTo>
                  <a:lnTo>
                    <a:pt x="398" y="389"/>
                  </a:lnTo>
                  <a:lnTo>
                    <a:pt x="400" y="391"/>
                  </a:lnTo>
                  <a:lnTo>
                    <a:pt x="402" y="393"/>
                  </a:lnTo>
                  <a:lnTo>
                    <a:pt x="404" y="393"/>
                  </a:lnTo>
                  <a:lnTo>
                    <a:pt x="410" y="397"/>
                  </a:lnTo>
                  <a:lnTo>
                    <a:pt x="416" y="401"/>
                  </a:lnTo>
                  <a:lnTo>
                    <a:pt x="418" y="401"/>
                  </a:lnTo>
                  <a:lnTo>
                    <a:pt x="418" y="401"/>
                  </a:lnTo>
                  <a:lnTo>
                    <a:pt x="419" y="404"/>
                  </a:lnTo>
                  <a:lnTo>
                    <a:pt x="421" y="406"/>
                  </a:lnTo>
                  <a:lnTo>
                    <a:pt x="425" y="414"/>
                  </a:lnTo>
                  <a:lnTo>
                    <a:pt x="431" y="424"/>
                  </a:lnTo>
                  <a:lnTo>
                    <a:pt x="438" y="439"/>
                  </a:lnTo>
                  <a:lnTo>
                    <a:pt x="438" y="441"/>
                  </a:lnTo>
                  <a:lnTo>
                    <a:pt x="440" y="443"/>
                  </a:lnTo>
                  <a:lnTo>
                    <a:pt x="459" y="448"/>
                  </a:lnTo>
                  <a:lnTo>
                    <a:pt x="465" y="452"/>
                  </a:lnTo>
                  <a:lnTo>
                    <a:pt x="467" y="456"/>
                  </a:lnTo>
                  <a:lnTo>
                    <a:pt x="467" y="456"/>
                  </a:lnTo>
                  <a:lnTo>
                    <a:pt x="465" y="454"/>
                  </a:lnTo>
                  <a:lnTo>
                    <a:pt x="463" y="456"/>
                  </a:lnTo>
                  <a:lnTo>
                    <a:pt x="463" y="456"/>
                  </a:lnTo>
                  <a:lnTo>
                    <a:pt x="463" y="458"/>
                  </a:lnTo>
                  <a:lnTo>
                    <a:pt x="465" y="460"/>
                  </a:lnTo>
                  <a:lnTo>
                    <a:pt x="467" y="460"/>
                  </a:lnTo>
                  <a:lnTo>
                    <a:pt x="469" y="462"/>
                  </a:lnTo>
                  <a:lnTo>
                    <a:pt x="479" y="462"/>
                  </a:lnTo>
                  <a:lnTo>
                    <a:pt x="482" y="464"/>
                  </a:lnTo>
                  <a:lnTo>
                    <a:pt x="486" y="466"/>
                  </a:lnTo>
                  <a:lnTo>
                    <a:pt x="488" y="466"/>
                  </a:lnTo>
                  <a:lnTo>
                    <a:pt x="486" y="464"/>
                  </a:lnTo>
                  <a:lnTo>
                    <a:pt x="484" y="462"/>
                  </a:lnTo>
                  <a:lnTo>
                    <a:pt x="480" y="460"/>
                  </a:lnTo>
                  <a:lnTo>
                    <a:pt x="479" y="458"/>
                  </a:lnTo>
                  <a:lnTo>
                    <a:pt x="477" y="454"/>
                  </a:lnTo>
                  <a:lnTo>
                    <a:pt x="475" y="454"/>
                  </a:lnTo>
                  <a:lnTo>
                    <a:pt x="469" y="448"/>
                  </a:lnTo>
                  <a:lnTo>
                    <a:pt x="461" y="441"/>
                  </a:lnTo>
                  <a:lnTo>
                    <a:pt x="452" y="424"/>
                  </a:lnTo>
                  <a:lnTo>
                    <a:pt x="450" y="422"/>
                  </a:lnTo>
                  <a:lnTo>
                    <a:pt x="446" y="420"/>
                  </a:lnTo>
                  <a:lnTo>
                    <a:pt x="446" y="414"/>
                  </a:lnTo>
                  <a:lnTo>
                    <a:pt x="440" y="406"/>
                  </a:lnTo>
                  <a:lnTo>
                    <a:pt x="440" y="404"/>
                  </a:lnTo>
                  <a:lnTo>
                    <a:pt x="438" y="399"/>
                  </a:lnTo>
                  <a:lnTo>
                    <a:pt x="438" y="397"/>
                  </a:lnTo>
                  <a:lnTo>
                    <a:pt x="437" y="395"/>
                  </a:lnTo>
                  <a:lnTo>
                    <a:pt x="435" y="391"/>
                  </a:lnTo>
                  <a:lnTo>
                    <a:pt x="433" y="389"/>
                  </a:lnTo>
                  <a:lnTo>
                    <a:pt x="433" y="387"/>
                  </a:lnTo>
                  <a:lnTo>
                    <a:pt x="433" y="381"/>
                  </a:lnTo>
                  <a:lnTo>
                    <a:pt x="431" y="378"/>
                  </a:lnTo>
                  <a:lnTo>
                    <a:pt x="427" y="370"/>
                  </a:lnTo>
                  <a:lnTo>
                    <a:pt x="423" y="364"/>
                  </a:lnTo>
                  <a:lnTo>
                    <a:pt x="423" y="360"/>
                  </a:lnTo>
                  <a:lnTo>
                    <a:pt x="421" y="355"/>
                  </a:lnTo>
                  <a:lnTo>
                    <a:pt x="421" y="351"/>
                  </a:lnTo>
                  <a:lnTo>
                    <a:pt x="423" y="349"/>
                  </a:lnTo>
                  <a:lnTo>
                    <a:pt x="423" y="347"/>
                  </a:lnTo>
                  <a:lnTo>
                    <a:pt x="425" y="345"/>
                  </a:lnTo>
                  <a:lnTo>
                    <a:pt x="425" y="343"/>
                  </a:lnTo>
                  <a:lnTo>
                    <a:pt x="427" y="341"/>
                  </a:lnTo>
                  <a:lnTo>
                    <a:pt x="425" y="328"/>
                  </a:lnTo>
                  <a:lnTo>
                    <a:pt x="425" y="326"/>
                  </a:lnTo>
                  <a:lnTo>
                    <a:pt x="421" y="322"/>
                  </a:lnTo>
                  <a:lnTo>
                    <a:pt x="421" y="320"/>
                  </a:lnTo>
                  <a:lnTo>
                    <a:pt x="421" y="318"/>
                  </a:lnTo>
                  <a:lnTo>
                    <a:pt x="423" y="316"/>
                  </a:lnTo>
                  <a:lnTo>
                    <a:pt x="425" y="307"/>
                  </a:lnTo>
                  <a:lnTo>
                    <a:pt x="427" y="305"/>
                  </a:lnTo>
                  <a:lnTo>
                    <a:pt x="429" y="303"/>
                  </a:lnTo>
                  <a:lnTo>
                    <a:pt x="431" y="301"/>
                  </a:lnTo>
                  <a:lnTo>
                    <a:pt x="433" y="303"/>
                  </a:lnTo>
                  <a:lnTo>
                    <a:pt x="438" y="303"/>
                  </a:lnTo>
                  <a:lnTo>
                    <a:pt x="442" y="305"/>
                  </a:lnTo>
                  <a:lnTo>
                    <a:pt x="444" y="305"/>
                  </a:lnTo>
                  <a:lnTo>
                    <a:pt x="454" y="305"/>
                  </a:lnTo>
                  <a:lnTo>
                    <a:pt x="456" y="307"/>
                  </a:lnTo>
                  <a:lnTo>
                    <a:pt x="458" y="309"/>
                  </a:lnTo>
                  <a:lnTo>
                    <a:pt x="459" y="311"/>
                  </a:lnTo>
                  <a:lnTo>
                    <a:pt x="463" y="311"/>
                  </a:lnTo>
                  <a:lnTo>
                    <a:pt x="467" y="312"/>
                  </a:lnTo>
                  <a:lnTo>
                    <a:pt x="471" y="312"/>
                  </a:lnTo>
                  <a:lnTo>
                    <a:pt x="479" y="311"/>
                  </a:lnTo>
                  <a:lnTo>
                    <a:pt x="480" y="312"/>
                  </a:lnTo>
                  <a:lnTo>
                    <a:pt x="482" y="312"/>
                  </a:lnTo>
                  <a:lnTo>
                    <a:pt x="484" y="312"/>
                  </a:lnTo>
                  <a:lnTo>
                    <a:pt x="488" y="312"/>
                  </a:lnTo>
                  <a:lnTo>
                    <a:pt x="490" y="312"/>
                  </a:lnTo>
                  <a:lnTo>
                    <a:pt x="492" y="312"/>
                  </a:lnTo>
                  <a:lnTo>
                    <a:pt x="496" y="318"/>
                  </a:lnTo>
                  <a:lnTo>
                    <a:pt x="499" y="320"/>
                  </a:lnTo>
                  <a:lnTo>
                    <a:pt x="501" y="320"/>
                  </a:lnTo>
                  <a:lnTo>
                    <a:pt x="505" y="322"/>
                  </a:lnTo>
                  <a:lnTo>
                    <a:pt x="509" y="322"/>
                  </a:lnTo>
                  <a:lnTo>
                    <a:pt x="513" y="324"/>
                  </a:lnTo>
                  <a:lnTo>
                    <a:pt x="515" y="326"/>
                  </a:lnTo>
                  <a:lnTo>
                    <a:pt x="519" y="324"/>
                  </a:lnTo>
                  <a:lnTo>
                    <a:pt x="534" y="330"/>
                  </a:lnTo>
                  <a:lnTo>
                    <a:pt x="536" y="330"/>
                  </a:lnTo>
                  <a:lnTo>
                    <a:pt x="536" y="330"/>
                  </a:lnTo>
                  <a:lnTo>
                    <a:pt x="541" y="334"/>
                  </a:lnTo>
                  <a:lnTo>
                    <a:pt x="541" y="332"/>
                  </a:lnTo>
                  <a:lnTo>
                    <a:pt x="539" y="328"/>
                  </a:lnTo>
                  <a:lnTo>
                    <a:pt x="536" y="324"/>
                  </a:lnTo>
                  <a:close/>
                  <a:moveTo>
                    <a:pt x="660" y="322"/>
                  </a:moveTo>
                  <a:lnTo>
                    <a:pt x="658" y="322"/>
                  </a:lnTo>
                  <a:lnTo>
                    <a:pt x="654" y="322"/>
                  </a:lnTo>
                  <a:lnTo>
                    <a:pt x="654" y="322"/>
                  </a:lnTo>
                  <a:lnTo>
                    <a:pt x="654" y="322"/>
                  </a:lnTo>
                  <a:lnTo>
                    <a:pt x="654" y="322"/>
                  </a:lnTo>
                  <a:lnTo>
                    <a:pt x="654" y="322"/>
                  </a:lnTo>
                  <a:lnTo>
                    <a:pt x="656" y="324"/>
                  </a:lnTo>
                  <a:lnTo>
                    <a:pt x="656" y="326"/>
                  </a:lnTo>
                  <a:lnTo>
                    <a:pt x="658" y="326"/>
                  </a:lnTo>
                  <a:lnTo>
                    <a:pt x="658" y="326"/>
                  </a:lnTo>
                  <a:lnTo>
                    <a:pt x="661" y="326"/>
                  </a:lnTo>
                  <a:lnTo>
                    <a:pt x="660" y="322"/>
                  </a:lnTo>
                  <a:lnTo>
                    <a:pt x="660" y="322"/>
                  </a:lnTo>
                  <a:close/>
                  <a:moveTo>
                    <a:pt x="248" y="201"/>
                  </a:moveTo>
                  <a:lnTo>
                    <a:pt x="246" y="201"/>
                  </a:lnTo>
                  <a:lnTo>
                    <a:pt x="244" y="199"/>
                  </a:lnTo>
                  <a:lnTo>
                    <a:pt x="244" y="199"/>
                  </a:lnTo>
                  <a:lnTo>
                    <a:pt x="242" y="201"/>
                  </a:lnTo>
                  <a:lnTo>
                    <a:pt x="242" y="201"/>
                  </a:lnTo>
                  <a:lnTo>
                    <a:pt x="242" y="203"/>
                  </a:lnTo>
                  <a:lnTo>
                    <a:pt x="242" y="203"/>
                  </a:lnTo>
                  <a:lnTo>
                    <a:pt x="242" y="203"/>
                  </a:lnTo>
                  <a:lnTo>
                    <a:pt x="246" y="207"/>
                  </a:lnTo>
                  <a:lnTo>
                    <a:pt x="246" y="207"/>
                  </a:lnTo>
                  <a:lnTo>
                    <a:pt x="246" y="205"/>
                  </a:lnTo>
                  <a:lnTo>
                    <a:pt x="246" y="205"/>
                  </a:lnTo>
                  <a:lnTo>
                    <a:pt x="248" y="201"/>
                  </a:lnTo>
                  <a:lnTo>
                    <a:pt x="248" y="201"/>
                  </a:lnTo>
                  <a:close/>
                  <a:moveTo>
                    <a:pt x="882" y="10"/>
                  </a:moveTo>
                  <a:lnTo>
                    <a:pt x="881" y="10"/>
                  </a:lnTo>
                  <a:lnTo>
                    <a:pt x="881" y="10"/>
                  </a:lnTo>
                  <a:lnTo>
                    <a:pt x="879" y="10"/>
                  </a:lnTo>
                  <a:lnTo>
                    <a:pt x="879" y="12"/>
                  </a:lnTo>
                  <a:lnTo>
                    <a:pt x="881" y="12"/>
                  </a:lnTo>
                  <a:lnTo>
                    <a:pt x="882" y="12"/>
                  </a:lnTo>
                  <a:lnTo>
                    <a:pt x="882" y="10"/>
                  </a:lnTo>
                  <a:close/>
                  <a:moveTo>
                    <a:pt x="806" y="0"/>
                  </a:moveTo>
                  <a:lnTo>
                    <a:pt x="804" y="0"/>
                  </a:lnTo>
                  <a:lnTo>
                    <a:pt x="802" y="2"/>
                  </a:lnTo>
                  <a:lnTo>
                    <a:pt x="804" y="4"/>
                  </a:lnTo>
                  <a:lnTo>
                    <a:pt x="806" y="4"/>
                  </a:lnTo>
                  <a:lnTo>
                    <a:pt x="808" y="2"/>
                  </a:lnTo>
                  <a:lnTo>
                    <a:pt x="810" y="0"/>
                  </a:lnTo>
                  <a:lnTo>
                    <a:pt x="810" y="0"/>
                  </a:lnTo>
                  <a:lnTo>
                    <a:pt x="806" y="0"/>
                  </a:lnTo>
                  <a:close/>
                  <a:moveTo>
                    <a:pt x="479" y="479"/>
                  </a:moveTo>
                  <a:lnTo>
                    <a:pt x="482" y="479"/>
                  </a:lnTo>
                  <a:lnTo>
                    <a:pt x="482" y="479"/>
                  </a:lnTo>
                  <a:lnTo>
                    <a:pt x="484" y="477"/>
                  </a:lnTo>
                  <a:lnTo>
                    <a:pt x="482" y="475"/>
                  </a:lnTo>
                  <a:lnTo>
                    <a:pt x="479" y="473"/>
                  </a:lnTo>
                  <a:lnTo>
                    <a:pt x="477" y="473"/>
                  </a:lnTo>
                  <a:lnTo>
                    <a:pt x="475" y="471"/>
                  </a:lnTo>
                  <a:lnTo>
                    <a:pt x="475" y="471"/>
                  </a:lnTo>
                  <a:lnTo>
                    <a:pt x="475" y="470"/>
                  </a:lnTo>
                  <a:lnTo>
                    <a:pt x="473" y="470"/>
                  </a:lnTo>
                  <a:lnTo>
                    <a:pt x="473" y="468"/>
                  </a:lnTo>
                  <a:lnTo>
                    <a:pt x="471" y="470"/>
                  </a:lnTo>
                  <a:lnTo>
                    <a:pt x="471" y="470"/>
                  </a:lnTo>
                  <a:lnTo>
                    <a:pt x="471" y="470"/>
                  </a:lnTo>
                  <a:lnTo>
                    <a:pt x="471" y="471"/>
                  </a:lnTo>
                  <a:lnTo>
                    <a:pt x="475" y="473"/>
                  </a:lnTo>
                  <a:lnTo>
                    <a:pt x="475" y="475"/>
                  </a:lnTo>
                  <a:lnTo>
                    <a:pt x="475" y="477"/>
                  </a:lnTo>
                  <a:lnTo>
                    <a:pt x="475" y="477"/>
                  </a:lnTo>
                  <a:lnTo>
                    <a:pt x="477" y="479"/>
                  </a:lnTo>
                  <a:lnTo>
                    <a:pt x="479" y="479"/>
                  </a:lnTo>
                  <a:lnTo>
                    <a:pt x="479" y="479"/>
                  </a:lnTo>
                  <a:lnTo>
                    <a:pt x="479" y="479"/>
                  </a:lnTo>
                  <a:lnTo>
                    <a:pt x="479" y="479"/>
                  </a:lnTo>
                  <a:close/>
                  <a:moveTo>
                    <a:pt x="362" y="521"/>
                  </a:moveTo>
                  <a:lnTo>
                    <a:pt x="362" y="519"/>
                  </a:lnTo>
                  <a:lnTo>
                    <a:pt x="360" y="517"/>
                  </a:lnTo>
                  <a:lnTo>
                    <a:pt x="360" y="517"/>
                  </a:lnTo>
                  <a:lnTo>
                    <a:pt x="358" y="519"/>
                  </a:lnTo>
                  <a:lnTo>
                    <a:pt x="358" y="517"/>
                  </a:lnTo>
                  <a:lnTo>
                    <a:pt x="357" y="517"/>
                  </a:lnTo>
                  <a:lnTo>
                    <a:pt x="357" y="517"/>
                  </a:lnTo>
                  <a:lnTo>
                    <a:pt x="357" y="519"/>
                  </a:lnTo>
                  <a:lnTo>
                    <a:pt x="357" y="519"/>
                  </a:lnTo>
                  <a:lnTo>
                    <a:pt x="357" y="519"/>
                  </a:lnTo>
                  <a:lnTo>
                    <a:pt x="355" y="519"/>
                  </a:lnTo>
                  <a:lnTo>
                    <a:pt x="351" y="523"/>
                  </a:lnTo>
                  <a:lnTo>
                    <a:pt x="351" y="525"/>
                  </a:lnTo>
                  <a:lnTo>
                    <a:pt x="355" y="527"/>
                  </a:lnTo>
                  <a:lnTo>
                    <a:pt x="357" y="527"/>
                  </a:lnTo>
                  <a:lnTo>
                    <a:pt x="358" y="523"/>
                  </a:lnTo>
                  <a:lnTo>
                    <a:pt x="360" y="523"/>
                  </a:lnTo>
                  <a:lnTo>
                    <a:pt x="362" y="523"/>
                  </a:lnTo>
                  <a:lnTo>
                    <a:pt x="362" y="521"/>
                  </a:lnTo>
                  <a:close/>
                  <a:moveTo>
                    <a:pt x="355" y="450"/>
                  </a:moveTo>
                  <a:lnTo>
                    <a:pt x="353" y="445"/>
                  </a:lnTo>
                  <a:lnTo>
                    <a:pt x="353" y="445"/>
                  </a:lnTo>
                  <a:lnTo>
                    <a:pt x="353" y="443"/>
                  </a:lnTo>
                  <a:lnTo>
                    <a:pt x="353" y="441"/>
                  </a:lnTo>
                  <a:lnTo>
                    <a:pt x="353" y="439"/>
                  </a:lnTo>
                  <a:lnTo>
                    <a:pt x="351" y="437"/>
                  </a:lnTo>
                  <a:lnTo>
                    <a:pt x="351" y="437"/>
                  </a:lnTo>
                  <a:lnTo>
                    <a:pt x="349" y="435"/>
                  </a:lnTo>
                  <a:lnTo>
                    <a:pt x="349" y="435"/>
                  </a:lnTo>
                  <a:lnTo>
                    <a:pt x="347" y="433"/>
                  </a:lnTo>
                  <a:lnTo>
                    <a:pt x="349" y="431"/>
                  </a:lnTo>
                  <a:lnTo>
                    <a:pt x="349" y="431"/>
                  </a:lnTo>
                  <a:lnTo>
                    <a:pt x="347" y="431"/>
                  </a:lnTo>
                  <a:lnTo>
                    <a:pt x="347" y="431"/>
                  </a:lnTo>
                  <a:lnTo>
                    <a:pt x="343" y="431"/>
                  </a:lnTo>
                  <a:lnTo>
                    <a:pt x="341" y="431"/>
                  </a:lnTo>
                  <a:lnTo>
                    <a:pt x="341" y="433"/>
                  </a:lnTo>
                  <a:lnTo>
                    <a:pt x="339" y="437"/>
                  </a:lnTo>
                  <a:lnTo>
                    <a:pt x="339" y="439"/>
                  </a:lnTo>
                  <a:lnTo>
                    <a:pt x="338" y="441"/>
                  </a:lnTo>
                  <a:lnTo>
                    <a:pt x="338" y="445"/>
                  </a:lnTo>
                  <a:lnTo>
                    <a:pt x="336" y="448"/>
                  </a:lnTo>
                  <a:lnTo>
                    <a:pt x="339" y="450"/>
                  </a:lnTo>
                  <a:lnTo>
                    <a:pt x="343" y="450"/>
                  </a:lnTo>
                  <a:lnTo>
                    <a:pt x="347" y="450"/>
                  </a:lnTo>
                  <a:lnTo>
                    <a:pt x="347" y="450"/>
                  </a:lnTo>
                  <a:lnTo>
                    <a:pt x="349" y="452"/>
                  </a:lnTo>
                  <a:lnTo>
                    <a:pt x="349" y="452"/>
                  </a:lnTo>
                  <a:lnTo>
                    <a:pt x="351" y="452"/>
                  </a:lnTo>
                  <a:lnTo>
                    <a:pt x="357" y="452"/>
                  </a:lnTo>
                  <a:lnTo>
                    <a:pt x="355" y="450"/>
                  </a:lnTo>
                  <a:close/>
                  <a:moveTo>
                    <a:pt x="332" y="420"/>
                  </a:moveTo>
                  <a:lnTo>
                    <a:pt x="332" y="420"/>
                  </a:lnTo>
                  <a:lnTo>
                    <a:pt x="339" y="420"/>
                  </a:lnTo>
                  <a:lnTo>
                    <a:pt x="341" y="420"/>
                  </a:lnTo>
                  <a:lnTo>
                    <a:pt x="343" y="418"/>
                  </a:lnTo>
                  <a:lnTo>
                    <a:pt x="345" y="416"/>
                  </a:lnTo>
                  <a:lnTo>
                    <a:pt x="347" y="416"/>
                  </a:lnTo>
                  <a:lnTo>
                    <a:pt x="347" y="416"/>
                  </a:lnTo>
                  <a:lnTo>
                    <a:pt x="347" y="416"/>
                  </a:lnTo>
                  <a:lnTo>
                    <a:pt x="349" y="414"/>
                  </a:lnTo>
                  <a:lnTo>
                    <a:pt x="349" y="412"/>
                  </a:lnTo>
                  <a:lnTo>
                    <a:pt x="349" y="412"/>
                  </a:lnTo>
                  <a:lnTo>
                    <a:pt x="349" y="408"/>
                  </a:lnTo>
                  <a:lnTo>
                    <a:pt x="349" y="406"/>
                  </a:lnTo>
                  <a:lnTo>
                    <a:pt x="351" y="406"/>
                  </a:lnTo>
                  <a:lnTo>
                    <a:pt x="351" y="404"/>
                  </a:lnTo>
                  <a:lnTo>
                    <a:pt x="351" y="402"/>
                  </a:lnTo>
                  <a:lnTo>
                    <a:pt x="351" y="401"/>
                  </a:lnTo>
                  <a:lnTo>
                    <a:pt x="349" y="401"/>
                  </a:lnTo>
                  <a:lnTo>
                    <a:pt x="349" y="399"/>
                  </a:lnTo>
                  <a:lnTo>
                    <a:pt x="347" y="397"/>
                  </a:lnTo>
                  <a:lnTo>
                    <a:pt x="349" y="395"/>
                  </a:lnTo>
                  <a:lnTo>
                    <a:pt x="349" y="395"/>
                  </a:lnTo>
                  <a:lnTo>
                    <a:pt x="351" y="395"/>
                  </a:lnTo>
                  <a:lnTo>
                    <a:pt x="353" y="395"/>
                  </a:lnTo>
                  <a:lnTo>
                    <a:pt x="353" y="393"/>
                  </a:lnTo>
                  <a:lnTo>
                    <a:pt x="353" y="393"/>
                  </a:lnTo>
                  <a:lnTo>
                    <a:pt x="353" y="391"/>
                  </a:lnTo>
                  <a:lnTo>
                    <a:pt x="353" y="391"/>
                  </a:lnTo>
                  <a:lnTo>
                    <a:pt x="349" y="391"/>
                  </a:lnTo>
                  <a:lnTo>
                    <a:pt x="347" y="391"/>
                  </a:lnTo>
                  <a:lnTo>
                    <a:pt x="347" y="389"/>
                  </a:lnTo>
                  <a:lnTo>
                    <a:pt x="347" y="389"/>
                  </a:lnTo>
                  <a:lnTo>
                    <a:pt x="345" y="387"/>
                  </a:lnTo>
                  <a:lnTo>
                    <a:pt x="345" y="387"/>
                  </a:lnTo>
                  <a:lnTo>
                    <a:pt x="343" y="389"/>
                  </a:lnTo>
                  <a:lnTo>
                    <a:pt x="343" y="387"/>
                  </a:lnTo>
                  <a:lnTo>
                    <a:pt x="341" y="389"/>
                  </a:lnTo>
                  <a:lnTo>
                    <a:pt x="339" y="389"/>
                  </a:lnTo>
                  <a:lnTo>
                    <a:pt x="338" y="389"/>
                  </a:lnTo>
                  <a:lnTo>
                    <a:pt x="336" y="389"/>
                  </a:lnTo>
                  <a:lnTo>
                    <a:pt x="334" y="391"/>
                  </a:lnTo>
                  <a:lnTo>
                    <a:pt x="332" y="391"/>
                  </a:lnTo>
                  <a:lnTo>
                    <a:pt x="332" y="393"/>
                  </a:lnTo>
                  <a:lnTo>
                    <a:pt x="332" y="395"/>
                  </a:lnTo>
                  <a:lnTo>
                    <a:pt x="332" y="399"/>
                  </a:lnTo>
                  <a:lnTo>
                    <a:pt x="332" y="401"/>
                  </a:lnTo>
                  <a:lnTo>
                    <a:pt x="332" y="401"/>
                  </a:lnTo>
                  <a:lnTo>
                    <a:pt x="332" y="401"/>
                  </a:lnTo>
                  <a:lnTo>
                    <a:pt x="332" y="402"/>
                  </a:lnTo>
                  <a:lnTo>
                    <a:pt x="332" y="402"/>
                  </a:lnTo>
                  <a:lnTo>
                    <a:pt x="332" y="406"/>
                  </a:lnTo>
                  <a:lnTo>
                    <a:pt x="330" y="408"/>
                  </a:lnTo>
                  <a:lnTo>
                    <a:pt x="330" y="410"/>
                  </a:lnTo>
                  <a:lnTo>
                    <a:pt x="332" y="410"/>
                  </a:lnTo>
                  <a:lnTo>
                    <a:pt x="332" y="410"/>
                  </a:lnTo>
                  <a:lnTo>
                    <a:pt x="334" y="412"/>
                  </a:lnTo>
                  <a:lnTo>
                    <a:pt x="334" y="414"/>
                  </a:lnTo>
                  <a:lnTo>
                    <a:pt x="334" y="414"/>
                  </a:lnTo>
                  <a:lnTo>
                    <a:pt x="332" y="416"/>
                  </a:lnTo>
                  <a:lnTo>
                    <a:pt x="332" y="416"/>
                  </a:lnTo>
                  <a:lnTo>
                    <a:pt x="332" y="418"/>
                  </a:lnTo>
                  <a:lnTo>
                    <a:pt x="332" y="418"/>
                  </a:lnTo>
                  <a:lnTo>
                    <a:pt x="332" y="418"/>
                  </a:lnTo>
                  <a:lnTo>
                    <a:pt x="332" y="420"/>
                  </a:lnTo>
                  <a:close/>
                  <a:moveTo>
                    <a:pt x="477" y="546"/>
                  </a:moveTo>
                  <a:lnTo>
                    <a:pt x="475" y="546"/>
                  </a:lnTo>
                  <a:lnTo>
                    <a:pt x="471" y="548"/>
                  </a:lnTo>
                  <a:lnTo>
                    <a:pt x="471" y="550"/>
                  </a:lnTo>
                  <a:lnTo>
                    <a:pt x="471" y="552"/>
                  </a:lnTo>
                  <a:lnTo>
                    <a:pt x="473" y="554"/>
                  </a:lnTo>
                  <a:lnTo>
                    <a:pt x="475" y="554"/>
                  </a:lnTo>
                  <a:lnTo>
                    <a:pt x="477" y="552"/>
                  </a:lnTo>
                  <a:lnTo>
                    <a:pt x="477" y="552"/>
                  </a:lnTo>
                  <a:lnTo>
                    <a:pt x="477" y="550"/>
                  </a:lnTo>
                  <a:lnTo>
                    <a:pt x="477" y="548"/>
                  </a:lnTo>
                  <a:lnTo>
                    <a:pt x="477" y="546"/>
                  </a:lnTo>
                  <a:close/>
                  <a:moveTo>
                    <a:pt x="452" y="542"/>
                  </a:moveTo>
                  <a:lnTo>
                    <a:pt x="450" y="542"/>
                  </a:lnTo>
                  <a:lnTo>
                    <a:pt x="448" y="540"/>
                  </a:lnTo>
                  <a:lnTo>
                    <a:pt x="448" y="542"/>
                  </a:lnTo>
                  <a:lnTo>
                    <a:pt x="446" y="542"/>
                  </a:lnTo>
                  <a:lnTo>
                    <a:pt x="446" y="542"/>
                  </a:lnTo>
                  <a:lnTo>
                    <a:pt x="444" y="542"/>
                  </a:lnTo>
                  <a:lnTo>
                    <a:pt x="444" y="540"/>
                  </a:lnTo>
                  <a:lnTo>
                    <a:pt x="440" y="540"/>
                  </a:lnTo>
                  <a:lnTo>
                    <a:pt x="440" y="538"/>
                  </a:lnTo>
                  <a:lnTo>
                    <a:pt x="438" y="538"/>
                  </a:lnTo>
                  <a:lnTo>
                    <a:pt x="437" y="535"/>
                  </a:lnTo>
                  <a:lnTo>
                    <a:pt x="427" y="529"/>
                  </a:lnTo>
                  <a:lnTo>
                    <a:pt x="425" y="527"/>
                  </a:lnTo>
                  <a:lnTo>
                    <a:pt x="423" y="525"/>
                  </a:lnTo>
                  <a:lnTo>
                    <a:pt x="421" y="525"/>
                  </a:lnTo>
                  <a:lnTo>
                    <a:pt x="421" y="525"/>
                  </a:lnTo>
                  <a:lnTo>
                    <a:pt x="419" y="527"/>
                  </a:lnTo>
                  <a:lnTo>
                    <a:pt x="418" y="527"/>
                  </a:lnTo>
                  <a:lnTo>
                    <a:pt x="416" y="527"/>
                  </a:lnTo>
                  <a:lnTo>
                    <a:pt x="412" y="525"/>
                  </a:lnTo>
                  <a:lnTo>
                    <a:pt x="410" y="523"/>
                  </a:lnTo>
                  <a:lnTo>
                    <a:pt x="410" y="521"/>
                  </a:lnTo>
                  <a:lnTo>
                    <a:pt x="408" y="519"/>
                  </a:lnTo>
                  <a:lnTo>
                    <a:pt x="404" y="517"/>
                  </a:lnTo>
                  <a:lnTo>
                    <a:pt x="402" y="515"/>
                  </a:lnTo>
                  <a:lnTo>
                    <a:pt x="393" y="514"/>
                  </a:lnTo>
                  <a:lnTo>
                    <a:pt x="391" y="514"/>
                  </a:lnTo>
                  <a:lnTo>
                    <a:pt x="379" y="523"/>
                  </a:lnTo>
                  <a:lnTo>
                    <a:pt x="379" y="523"/>
                  </a:lnTo>
                  <a:lnTo>
                    <a:pt x="378" y="525"/>
                  </a:lnTo>
                  <a:lnTo>
                    <a:pt x="376" y="527"/>
                  </a:lnTo>
                  <a:lnTo>
                    <a:pt x="376" y="529"/>
                  </a:lnTo>
                  <a:lnTo>
                    <a:pt x="374" y="529"/>
                  </a:lnTo>
                  <a:lnTo>
                    <a:pt x="372" y="525"/>
                  </a:lnTo>
                  <a:lnTo>
                    <a:pt x="370" y="523"/>
                  </a:lnTo>
                  <a:lnTo>
                    <a:pt x="368" y="525"/>
                  </a:lnTo>
                  <a:lnTo>
                    <a:pt x="368" y="527"/>
                  </a:lnTo>
                  <a:lnTo>
                    <a:pt x="368" y="529"/>
                  </a:lnTo>
                  <a:lnTo>
                    <a:pt x="366" y="531"/>
                  </a:lnTo>
                  <a:lnTo>
                    <a:pt x="366" y="533"/>
                  </a:lnTo>
                  <a:lnTo>
                    <a:pt x="366" y="535"/>
                  </a:lnTo>
                  <a:lnTo>
                    <a:pt x="364" y="537"/>
                  </a:lnTo>
                  <a:lnTo>
                    <a:pt x="364" y="538"/>
                  </a:lnTo>
                  <a:lnTo>
                    <a:pt x="364" y="540"/>
                  </a:lnTo>
                  <a:lnTo>
                    <a:pt x="364" y="542"/>
                  </a:lnTo>
                  <a:lnTo>
                    <a:pt x="362" y="548"/>
                  </a:lnTo>
                  <a:lnTo>
                    <a:pt x="362" y="550"/>
                  </a:lnTo>
                  <a:lnTo>
                    <a:pt x="368" y="556"/>
                  </a:lnTo>
                  <a:lnTo>
                    <a:pt x="376" y="560"/>
                  </a:lnTo>
                  <a:lnTo>
                    <a:pt x="381" y="561"/>
                  </a:lnTo>
                  <a:lnTo>
                    <a:pt x="385" y="561"/>
                  </a:lnTo>
                  <a:lnTo>
                    <a:pt x="395" y="560"/>
                  </a:lnTo>
                  <a:lnTo>
                    <a:pt x="395" y="560"/>
                  </a:lnTo>
                  <a:lnTo>
                    <a:pt x="397" y="558"/>
                  </a:lnTo>
                  <a:lnTo>
                    <a:pt x="398" y="558"/>
                  </a:lnTo>
                  <a:lnTo>
                    <a:pt x="400" y="556"/>
                  </a:lnTo>
                  <a:lnTo>
                    <a:pt x="418" y="558"/>
                  </a:lnTo>
                  <a:lnTo>
                    <a:pt x="421" y="558"/>
                  </a:lnTo>
                  <a:lnTo>
                    <a:pt x="425" y="556"/>
                  </a:lnTo>
                  <a:lnTo>
                    <a:pt x="427" y="556"/>
                  </a:lnTo>
                  <a:lnTo>
                    <a:pt x="442" y="560"/>
                  </a:lnTo>
                  <a:lnTo>
                    <a:pt x="446" y="560"/>
                  </a:lnTo>
                  <a:lnTo>
                    <a:pt x="450" y="558"/>
                  </a:lnTo>
                  <a:lnTo>
                    <a:pt x="454" y="554"/>
                  </a:lnTo>
                  <a:lnTo>
                    <a:pt x="454" y="550"/>
                  </a:lnTo>
                  <a:lnTo>
                    <a:pt x="452" y="544"/>
                  </a:lnTo>
                  <a:lnTo>
                    <a:pt x="452" y="542"/>
                  </a:lnTo>
                  <a:close/>
                  <a:moveTo>
                    <a:pt x="391" y="571"/>
                  </a:moveTo>
                  <a:lnTo>
                    <a:pt x="389" y="573"/>
                  </a:lnTo>
                  <a:lnTo>
                    <a:pt x="385" y="573"/>
                  </a:lnTo>
                  <a:lnTo>
                    <a:pt x="385" y="575"/>
                  </a:lnTo>
                  <a:lnTo>
                    <a:pt x="385" y="575"/>
                  </a:lnTo>
                  <a:lnTo>
                    <a:pt x="385" y="577"/>
                  </a:lnTo>
                  <a:lnTo>
                    <a:pt x="385" y="577"/>
                  </a:lnTo>
                  <a:lnTo>
                    <a:pt x="385" y="577"/>
                  </a:lnTo>
                  <a:lnTo>
                    <a:pt x="387" y="577"/>
                  </a:lnTo>
                  <a:lnTo>
                    <a:pt x="387" y="577"/>
                  </a:lnTo>
                  <a:lnTo>
                    <a:pt x="387" y="575"/>
                  </a:lnTo>
                  <a:lnTo>
                    <a:pt x="387" y="575"/>
                  </a:lnTo>
                  <a:lnTo>
                    <a:pt x="389" y="575"/>
                  </a:lnTo>
                  <a:lnTo>
                    <a:pt x="391" y="575"/>
                  </a:lnTo>
                  <a:lnTo>
                    <a:pt x="391" y="575"/>
                  </a:lnTo>
                  <a:lnTo>
                    <a:pt x="393" y="575"/>
                  </a:lnTo>
                  <a:lnTo>
                    <a:pt x="393" y="573"/>
                  </a:lnTo>
                  <a:lnTo>
                    <a:pt x="391" y="571"/>
                  </a:lnTo>
                  <a:lnTo>
                    <a:pt x="391" y="571"/>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2">
              <a:extLst>
                <a:ext uri="{FF2B5EF4-FFF2-40B4-BE49-F238E27FC236}">
                  <a16:creationId xmlns:a16="http://schemas.microsoft.com/office/drawing/2014/main" id="{6D7FA558-F011-48E7-98E9-03FF5337B887}"/>
                </a:ext>
              </a:extLst>
            </p:cNvPr>
            <p:cNvSpPr>
              <a:spLocks noEditPoints="1"/>
            </p:cNvSpPr>
            <p:nvPr/>
          </p:nvSpPr>
          <p:spPr bwMode="auto">
            <a:xfrm>
              <a:off x="5346301" y="2266896"/>
              <a:ext cx="851159" cy="844839"/>
            </a:xfrm>
            <a:custGeom>
              <a:avLst/>
              <a:gdLst>
                <a:gd name="T0" fmla="*/ 187 w 212"/>
                <a:gd name="T1" fmla="*/ 21 h 209"/>
                <a:gd name="T2" fmla="*/ 206 w 212"/>
                <a:gd name="T3" fmla="*/ 56 h 209"/>
                <a:gd name="T4" fmla="*/ 205 w 212"/>
                <a:gd name="T5" fmla="*/ 23 h 209"/>
                <a:gd name="T6" fmla="*/ 202 w 212"/>
                <a:gd name="T7" fmla="*/ 35 h 209"/>
                <a:gd name="T8" fmla="*/ 202 w 212"/>
                <a:gd name="T9" fmla="*/ 37 h 209"/>
                <a:gd name="T10" fmla="*/ 183 w 212"/>
                <a:gd name="T11" fmla="*/ 62 h 209"/>
                <a:gd name="T12" fmla="*/ 192 w 212"/>
                <a:gd name="T13" fmla="*/ 64 h 209"/>
                <a:gd name="T14" fmla="*/ 200 w 212"/>
                <a:gd name="T15" fmla="*/ 104 h 209"/>
                <a:gd name="T16" fmla="*/ 193 w 212"/>
                <a:gd name="T17" fmla="*/ 94 h 209"/>
                <a:gd name="T18" fmla="*/ 192 w 212"/>
                <a:gd name="T19" fmla="*/ 89 h 209"/>
                <a:gd name="T20" fmla="*/ 188 w 212"/>
                <a:gd name="T21" fmla="*/ 87 h 209"/>
                <a:gd name="T22" fmla="*/ 189 w 212"/>
                <a:gd name="T23" fmla="*/ 81 h 209"/>
                <a:gd name="T24" fmla="*/ 179 w 212"/>
                <a:gd name="T25" fmla="*/ 76 h 209"/>
                <a:gd name="T26" fmla="*/ 167 w 212"/>
                <a:gd name="T27" fmla="*/ 70 h 209"/>
                <a:gd name="T28" fmla="*/ 174 w 212"/>
                <a:gd name="T29" fmla="*/ 67 h 209"/>
                <a:gd name="T30" fmla="*/ 178 w 212"/>
                <a:gd name="T31" fmla="*/ 63 h 209"/>
                <a:gd name="T32" fmla="*/ 170 w 212"/>
                <a:gd name="T33" fmla="*/ 58 h 209"/>
                <a:gd name="T34" fmla="*/ 164 w 212"/>
                <a:gd name="T35" fmla="*/ 50 h 209"/>
                <a:gd name="T36" fmla="*/ 169 w 212"/>
                <a:gd name="T37" fmla="*/ 47 h 209"/>
                <a:gd name="T38" fmla="*/ 181 w 212"/>
                <a:gd name="T39" fmla="*/ 39 h 209"/>
                <a:gd name="T40" fmla="*/ 187 w 212"/>
                <a:gd name="T41" fmla="*/ 46 h 209"/>
                <a:gd name="T42" fmla="*/ 202 w 212"/>
                <a:gd name="T43" fmla="*/ 42 h 209"/>
                <a:gd name="T44" fmla="*/ 199 w 212"/>
                <a:gd name="T45" fmla="*/ 37 h 209"/>
                <a:gd name="T46" fmla="*/ 183 w 212"/>
                <a:gd name="T47" fmla="*/ 29 h 209"/>
                <a:gd name="T48" fmla="*/ 192 w 212"/>
                <a:gd name="T49" fmla="*/ 28 h 209"/>
                <a:gd name="T50" fmla="*/ 180 w 212"/>
                <a:gd name="T51" fmla="*/ 20 h 209"/>
                <a:gd name="T52" fmla="*/ 175 w 212"/>
                <a:gd name="T53" fmla="*/ 16 h 209"/>
                <a:gd name="T54" fmla="*/ 186 w 212"/>
                <a:gd name="T55" fmla="*/ 15 h 209"/>
                <a:gd name="T56" fmla="*/ 164 w 212"/>
                <a:gd name="T57" fmla="*/ 3 h 209"/>
                <a:gd name="T58" fmla="*/ 131 w 212"/>
                <a:gd name="T59" fmla="*/ 3 h 209"/>
                <a:gd name="T60" fmla="*/ 119 w 212"/>
                <a:gd name="T61" fmla="*/ 4 h 209"/>
                <a:gd name="T62" fmla="*/ 111 w 212"/>
                <a:gd name="T63" fmla="*/ 3 h 209"/>
                <a:gd name="T64" fmla="*/ 96 w 212"/>
                <a:gd name="T65" fmla="*/ 2 h 209"/>
                <a:gd name="T66" fmla="*/ 88 w 212"/>
                <a:gd name="T67" fmla="*/ 6 h 209"/>
                <a:gd name="T68" fmla="*/ 81 w 212"/>
                <a:gd name="T69" fmla="*/ 1 h 209"/>
                <a:gd name="T70" fmla="*/ 73 w 212"/>
                <a:gd name="T71" fmla="*/ 10 h 209"/>
                <a:gd name="T72" fmla="*/ 63 w 212"/>
                <a:gd name="T73" fmla="*/ 28 h 209"/>
                <a:gd name="T74" fmla="*/ 61 w 212"/>
                <a:gd name="T75" fmla="*/ 49 h 209"/>
                <a:gd name="T76" fmla="*/ 62 w 212"/>
                <a:gd name="T77" fmla="*/ 60 h 209"/>
                <a:gd name="T78" fmla="*/ 56 w 212"/>
                <a:gd name="T79" fmla="*/ 81 h 209"/>
                <a:gd name="T80" fmla="*/ 45 w 212"/>
                <a:gd name="T81" fmla="*/ 86 h 209"/>
                <a:gd name="T82" fmla="*/ 33 w 212"/>
                <a:gd name="T83" fmla="*/ 95 h 209"/>
                <a:gd name="T84" fmla="*/ 31 w 212"/>
                <a:gd name="T85" fmla="*/ 103 h 209"/>
                <a:gd name="T86" fmla="*/ 32 w 212"/>
                <a:gd name="T87" fmla="*/ 112 h 209"/>
                <a:gd name="T88" fmla="*/ 35 w 212"/>
                <a:gd name="T89" fmla="*/ 118 h 209"/>
                <a:gd name="T90" fmla="*/ 22 w 212"/>
                <a:gd name="T91" fmla="*/ 127 h 209"/>
                <a:gd name="T92" fmla="*/ 12 w 212"/>
                <a:gd name="T93" fmla="*/ 140 h 209"/>
                <a:gd name="T94" fmla="*/ 17 w 212"/>
                <a:gd name="T95" fmla="*/ 150 h 209"/>
                <a:gd name="T96" fmla="*/ 7 w 212"/>
                <a:gd name="T97" fmla="*/ 158 h 209"/>
                <a:gd name="T98" fmla="*/ 1 w 212"/>
                <a:gd name="T99" fmla="*/ 175 h 209"/>
                <a:gd name="T100" fmla="*/ 9 w 212"/>
                <a:gd name="T101" fmla="*/ 195 h 209"/>
                <a:gd name="T102" fmla="*/ 75 w 212"/>
                <a:gd name="T103" fmla="*/ 189 h 209"/>
                <a:gd name="T104" fmla="*/ 110 w 212"/>
                <a:gd name="T105" fmla="*/ 138 h 209"/>
                <a:gd name="T106" fmla="*/ 145 w 212"/>
                <a:gd name="T107" fmla="*/ 119 h 209"/>
                <a:gd name="T108" fmla="*/ 201 w 212"/>
                <a:gd name="T109" fmla="*/ 129 h 209"/>
                <a:gd name="T110" fmla="*/ 180 w 212"/>
                <a:gd name="T111" fmla="*/ 55 h 209"/>
                <a:gd name="T112" fmla="*/ 165 w 212"/>
                <a:gd name="T113" fmla="*/ 51 h 209"/>
                <a:gd name="T114" fmla="*/ 181 w 212"/>
                <a:gd name="T115" fmla="*/ 58 h 209"/>
                <a:gd name="T116" fmla="*/ 182 w 212"/>
                <a:gd name="T117"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2" h="209">
                  <a:moveTo>
                    <a:pt x="192" y="26"/>
                  </a:moveTo>
                  <a:cubicBezTo>
                    <a:pt x="194" y="26"/>
                    <a:pt x="194" y="26"/>
                    <a:pt x="194" y="26"/>
                  </a:cubicBezTo>
                  <a:cubicBezTo>
                    <a:pt x="196" y="23"/>
                    <a:pt x="196" y="23"/>
                    <a:pt x="196" y="23"/>
                  </a:cubicBezTo>
                  <a:cubicBezTo>
                    <a:pt x="197" y="22"/>
                    <a:pt x="197" y="22"/>
                    <a:pt x="197" y="22"/>
                  </a:cubicBezTo>
                  <a:cubicBezTo>
                    <a:pt x="197" y="20"/>
                    <a:pt x="197" y="20"/>
                    <a:pt x="197" y="20"/>
                  </a:cubicBezTo>
                  <a:cubicBezTo>
                    <a:pt x="196" y="20"/>
                    <a:pt x="196" y="20"/>
                    <a:pt x="196" y="20"/>
                  </a:cubicBezTo>
                  <a:cubicBezTo>
                    <a:pt x="194" y="18"/>
                    <a:pt x="194" y="18"/>
                    <a:pt x="194" y="18"/>
                  </a:cubicBezTo>
                  <a:cubicBezTo>
                    <a:pt x="192" y="16"/>
                    <a:pt x="192" y="16"/>
                    <a:pt x="192" y="16"/>
                  </a:cubicBezTo>
                  <a:cubicBezTo>
                    <a:pt x="191" y="16"/>
                    <a:pt x="191" y="16"/>
                    <a:pt x="191" y="16"/>
                  </a:cubicBezTo>
                  <a:cubicBezTo>
                    <a:pt x="191" y="16"/>
                    <a:pt x="191" y="16"/>
                    <a:pt x="191" y="16"/>
                  </a:cubicBezTo>
                  <a:cubicBezTo>
                    <a:pt x="188" y="18"/>
                    <a:pt x="188" y="18"/>
                    <a:pt x="188" y="18"/>
                  </a:cubicBezTo>
                  <a:cubicBezTo>
                    <a:pt x="187" y="21"/>
                    <a:pt x="187" y="21"/>
                    <a:pt x="187" y="21"/>
                  </a:cubicBezTo>
                  <a:cubicBezTo>
                    <a:pt x="189" y="24"/>
                    <a:pt x="189" y="24"/>
                    <a:pt x="189" y="24"/>
                  </a:cubicBezTo>
                  <a:lnTo>
                    <a:pt x="192" y="26"/>
                  </a:lnTo>
                  <a:close/>
                  <a:moveTo>
                    <a:pt x="200" y="50"/>
                  </a:moveTo>
                  <a:cubicBezTo>
                    <a:pt x="199" y="51"/>
                    <a:pt x="199" y="51"/>
                    <a:pt x="199" y="51"/>
                  </a:cubicBezTo>
                  <a:cubicBezTo>
                    <a:pt x="199" y="52"/>
                    <a:pt x="199" y="52"/>
                    <a:pt x="199" y="52"/>
                  </a:cubicBezTo>
                  <a:cubicBezTo>
                    <a:pt x="199" y="53"/>
                    <a:pt x="199" y="53"/>
                    <a:pt x="199" y="53"/>
                  </a:cubicBezTo>
                  <a:cubicBezTo>
                    <a:pt x="201" y="55"/>
                    <a:pt x="201" y="55"/>
                    <a:pt x="201" y="55"/>
                  </a:cubicBezTo>
                  <a:cubicBezTo>
                    <a:pt x="202" y="56"/>
                    <a:pt x="202" y="56"/>
                    <a:pt x="202" y="56"/>
                  </a:cubicBezTo>
                  <a:cubicBezTo>
                    <a:pt x="205" y="58"/>
                    <a:pt x="205" y="58"/>
                    <a:pt x="205" y="58"/>
                  </a:cubicBezTo>
                  <a:cubicBezTo>
                    <a:pt x="206" y="58"/>
                    <a:pt x="206" y="58"/>
                    <a:pt x="206" y="58"/>
                  </a:cubicBezTo>
                  <a:cubicBezTo>
                    <a:pt x="206" y="58"/>
                    <a:pt x="206" y="58"/>
                    <a:pt x="206" y="58"/>
                  </a:cubicBezTo>
                  <a:cubicBezTo>
                    <a:pt x="206" y="56"/>
                    <a:pt x="206" y="56"/>
                    <a:pt x="206" y="56"/>
                  </a:cubicBezTo>
                  <a:cubicBezTo>
                    <a:pt x="206" y="56"/>
                    <a:pt x="206" y="56"/>
                    <a:pt x="206" y="56"/>
                  </a:cubicBezTo>
                  <a:cubicBezTo>
                    <a:pt x="205" y="54"/>
                    <a:pt x="205" y="54"/>
                    <a:pt x="205" y="54"/>
                  </a:cubicBezTo>
                  <a:cubicBezTo>
                    <a:pt x="205" y="53"/>
                    <a:pt x="205" y="53"/>
                    <a:pt x="205" y="53"/>
                  </a:cubicBezTo>
                  <a:cubicBezTo>
                    <a:pt x="204" y="52"/>
                    <a:pt x="204" y="52"/>
                    <a:pt x="204" y="52"/>
                  </a:cubicBezTo>
                  <a:cubicBezTo>
                    <a:pt x="203" y="51"/>
                    <a:pt x="203" y="51"/>
                    <a:pt x="203" y="51"/>
                  </a:cubicBezTo>
                  <a:cubicBezTo>
                    <a:pt x="202" y="50"/>
                    <a:pt x="202" y="50"/>
                    <a:pt x="202" y="50"/>
                  </a:cubicBezTo>
                  <a:lnTo>
                    <a:pt x="200" y="50"/>
                  </a:lnTo>
                  <a:close/>
                  <a:moveTo>
                    <a:pt x="198" y="19"/>
                  </a:moveTo>
                  <a:cubicBezTo>
                    <a:pt x="201" y="21"/>
                    <a:pt x="201" y="21"/>
                    <a:pt x="201" y="21"/>
                  </a:cubicBezTo>
                  <a:cubicBezTo>
                    <a:pt x="202" y="22"/>
                    <a:pt x="202" y="22"/>
                    <a:pt x="202" y="22"/>
                  </a:cubicBezTo>
                  <a:cubicBezTo>
                    <a:pt x="204" y="23"/>
                    <a:pt x="204" y="23"/>
                    <a:pt x="204" y="23"/>
                  </a:cubicBezTo>
                  <a:cubicBezTo>
                    <a:pt x="205" y="23"/>
                    <a:pt x="205" y="23"/>
                    <a:pt x="205" y="23"/>
                  </a:cubicBezTo>
                  <a:cubicBezTo>
                    <a:pt x="206" y="23"/>
                    <a:pt x="206" y="23"/>
                    <a:pt x="206" y="23"/>
                  </a:cubicBezTo>
                  <a:cubicBezTo>
                    <a:pt x="208" y="21"/>
                    <a:pt x="208" y="21"/>
                    <a:pt x="208" y="21"/>
                  </a:cubicBezTo>
                  <a:cubicBezTo>
                    <a:pt x="207" y="19"/>
                    <a:pt x="207" y="19"/>
                    <a:pt x="207" y="19"/>
                  </a:cubicBezTo>
                  <a:cubicBezTo>
                    <a:pt x="207" y="16"/>
                    <a:pt x="207" y="16"/>
                    <a:pt x="207" y="16"/>
                  </a:cubicBezTo>
                  <a:cubicBezTo>
                    <a:pt x="207" y="15"/>
                    <a:pt x="207" y="15"/>
                    <a:pt x="207" y="15"/>
                  </a:cubicBezTo>
                  <a:cubicBezTo>
                    <a:pt x="203" y="15"/>
                    <a:pt x="203" y="15"/>
                    <a:pt x="203" y="15"/>
                  </a:cubicBezTo>
                  <a:cubicBezTo>
                    <a:pt x="196" y="15"/>
                    <a:pt x="196" y="15"/>
                    <a:pt x="196" y="15"/>
                  </a:cubicBezTo>
                  <a:cubicBezTo>
                    <a:pt x="194" y="15"/>
                    <a:pt x="194" y="15"/>
                    <a:pt x="194" y="15"/>
                  </a:cubicBezTo>
                  <a:cubicBezTo>
                    <a:pt x="196" y="17"/>
                    <a:pt x="196" y="17"/>
                    <a:pt x="196" y="17"/>
                  </a:cubicBezTo>
                  <a:lnTo>
                    <a:pt x="198" y="19"/>
                  </a:lnTo>
                  <a:close/>
                  <a:moveTo>
                    <a:pt x="203" y="36"/>
                  </a:moveTo>
                  <a:cubicBezTo>
                    <a:pt x="202" y="35"/>
                    <a:pt x="202" y="35"/>
                    <a:pt x="202" y="35"/>
                  </a:cubicBezTo>
                  <a:cubicBezTo>
                    <a:pt x="200" y="34"/>
                    <a:pt x="200" y="34"/>
                    <a:pt x="200" y="34"/>
                  </a:cubicBezTo>
                  <a:cubicBezTo>
                    <a:pt x="199" y="33"/>
                    <a:pt x="199" y="33"/>
                    <a:pt x="199" y="33"/>
                  </a:cubicBezTo>
                  <a:cubicBezTo>
                    <a:pt x="198" y="33"/>
                    <a:pt x="198" y="33"/>
                    <a:pt x="198" y="33"/>
                  </a:cubicBezTo>
                  <a:cubicBezTo>
                    <a:pt x="198" y="33"/>
                    <a:pt x="198" y="33"/>
                    <a:pt x="198" y="33"/>
                  </a:cubicBezTo>
                  <a:cubicBezTo>
                    <a:pt x="197" y="33"/>
                    <a:pt x="197" y="33"/>
                    <a:pt x="197" y="33"/>
                  </a:cubicBezTo>
                  <a:cubicBezTo>
                    <a:pt x="196" y="33"/>
                    <a:pt x="196" y="33"/>
                    <a:pt x="196" y="33"/>
                  </a:cubicBezTo>
                  <a:cubicBezTo>
                    <a:pt x="196" y="33"/>
                    <a:pt x="196" y="33"/>
                    <a:pt x="196" y="33"/>
                  </a:cubicBezTo>
                  <a:cubicBezTo>
                    <a:pt x="197" y="34"/>
                    <a:pt x="197" y="34"/>
                    <a:pt x="197" y="34"/>
                  </a:cubicBezTo>
                  <a:cubicBezTo>
                    <a:pt x="198" y="35"/>
                    <a:pt x="198" y="35"/>
                    <a:pt x="198" y="35"/>
                  </a:cubicBezTo>
                  <a:cubicBezTo>
                    <a:pt x="199" y="36"/>
                    <a:pt x="199" y="36"/>
                    <a:pt x="199" y="36"/>
                  </a:cubicBezTo>
                  <a:cubicBezTo>
                    <a:pt x="201" y="37"/>
                    <a:pt x="201" y="37"/>
                    <a:pt x="201" y="37"/>
                  </a:cubicBezTo>
                  <a:cubicBezTo>
                    <a:pt x="202" y="37"/>
                    <a:pt x="202" y="37"/>
                    <a:pt x="202" y="37"/>
                  </a:cubicBezTo>
                  <a:cubicBezTo>
                    <a:pt x="203" y="37"/>
                    <a:pt x="203" y="37"/>
                    <a:pt x="203" y="37"/>
                  </a:cubicBezTo>
                  <a:cubicBezTo>
                    <a:pt x="203" y="36"/>
                    <a:pt x="203" y="36"/>
                    <a:pt x="203" y="36"/>
                  </a:cubicBezTo>
                  <a:close/>
                  <a:moveTo>
                    <a:pt x="193" y="63"/>
                  </a:moveTo>
                  <a:cubicBezTo>
                    <a:pt x="193" y="62"/>
                    <a:pt x="193" y="62"/>
                    <a:pt x="193" y="62"/>
                  </a:cubicBezTo>
                  <a:cubicBezTo>
                    <a:pt x="193" y="61"/>
                    <a:pt x="193" y="61"/>
                    <a:pt x="193" y="61"/>
                  </a:cubicBezTo>
                  <a:cubicBezTo>
                    <a:pt x="192" y="60"/>
                    <a:pt x="192" y="60"/>
                    <a:pt x="192" y="60"/>
                  </a:cubicBezTo>
                  <a:cubicBezTo>
                    <a:pt x="191" y="60"/>
                    <a:pt x="191" y="60"/>
                    <a:pt x="191" y="60"/>
                  </a:cubicBezTo>
                  <a:cubicBezTo>
                    <a:pt x="190" y="59"/>
                    <a:pt x="190" y="59"/>
                    <a:pt x="190" y="59"/>
                  </a:cubicBezTo>
                  <a:cubicBezTo>
                    <a:pt x="189" y="59"/>
                    <a:pt x="189" y="59"/>
                    <a:pt x="189" y="59"/>
                  </a:cubicBezTo>
                  <a:cubicBezTo>
                    <a:pt x="186" y="59"/>
                    <a:pt x="186" y="59"/>
                    <a:pt x="186" y="59"/>
                  </a:cubicBezTo>
                  <a:cubicBezTo>
                    <a:pt x="184" y="60"/>
                    <a:pt x="184" y="60"/>
                    <a:pt x="184" y="60"/>
                  </a:cubicBezTo>
                  <a:cubicBezTo>
                    <a:pt x="183" y="62"/>
                    <a:pt x="183" y="62"/>
                    <a:pt x="183" y="62"/>
                  </a:cubicBezTo>
                  <a:cubicBezTo>
                    <a:pt x="184" y="63"/>
                    <a:pt x="184" y="63"/>
                    <a:pt x="184" y="63"/>
                  </a:cubicBezTo>
                  <a:cubicBezTo>
                    <a:pt x="184" y="64"/>
                    <a:pt x="184" y="64"/>
                    <a:pt x="184" y="64"/>
                  </a:cubicBezTo>
                  <a:cubicBezTo>
                    <a:pt x="185" y="66"/>
                    <a:pt x="185" y="66"/>
                    <a:pt x="185" y="66"/>
                  </a:cubicBezTo>
                  <a:cubicBezTo>
                    <a:pt x="186" y="67"/>
                    <a:pt x="186" y="67"/>
                    <a:pt x="186" y="67"/>
                  </a:cubicBezTo>
                  <a:cubicBezTo>
                    <a:pt x="189" y="69"/>
                    <a:pt x="189" y="69"/>
                    <a:pt x="189" y="69"/>
                  </a:cubicBezTo>
                  <a:cubicBezTo>
                    <a:pt x="190" y="70"/>
                    <a:pt x="190" y="70"/>
                    <a:pt x="190" y="70"/>
                  </a:cubicBezTo>
                  <a:cubicBezTo>
                    <a:pt x="190" y="71"/>
                    <a:pt x="190" y="71"/>
                    <a:pt x="190" y="71"/>
                  </a:cubicBezTo>
                  <a:cubicBezTo>
                    <a:pt x="191" y="71"/>
                    <a:pt x="191" y="71"/>
                    <a:pt x="191" y="71"/>
                  </a:cubicBezTo>
                  <a:cubicBezTo>
                    <a:pt x="191" y="71"/>
                    <a:pt x="191" y="71"/>
                    <a:pt x="191" y="71"/>
                  </a:cubicBezTo>
                  <a:cubicBezTo>
                    <a:pt x="192" y="70"/>
                    <a:pt x="192" y="70"/>
                    <a:pt x="192" y="70"/>
                  </a:cubicBezTo>
                  <a:cubicBezTo>
                    <a:pt x="192" y="66"/>
                    <a:pt x="192" y="66"/>
                    <a:pt x="192" y="66"/>
                  </a:cubicBezTo>
                  <a:cubicBezTo>
                    <a:pt x="192" y="64"/>
                    <a:pt x="192" y="64"/>
                    <a:pt x="192" y="64"/>
                  </a:cubicBezTo>
                  <a:lnTo>
                    <a:pt x="193" y="63"/>
                  </a:lnTo>
                  <a:close/>
                  <a:moveTo>
                    <a:pt x="212" y="120"/>
                  </a:moveTo>
                  <a:cubicBezTo>
                    <a:pt x="212" y="120"/>
                    <a:pt x="212" y="120"/>
                    <a:pt x="212" y="120"/>
                  </a:cubicBezTo>
                  <a:cubicBezTo>
                    <a:pt x="212" y="120"/>
                    <a:pt x="212" y="120"/>
                    <a:pt x="212" y="120"/>
                  </a:cubicBezTo>
                  <a:cubicBezTo>
                    <a:pt x="211" y="119"/>
                    <a:pt x="211" y="119"/>
                    <a:pt x="211" y="119"/>
                  </a:cubicBezTo>
                  <a:cubicBezTo>
                    <a:pt x="205" y="114"/>
                    <a:pt x="205" y="114"/>
                    <a:pt x="205" y="114"/>
                  </a:cubicBezTo>
                  <a:cubicBezTo>
                    <a:pt x="204" y="112"/>
                    <a:pt x="204" y="112"/>
                    <a:pt x="204" y="112"/>
                  </a:cubicBezTo>
                  <a:cubicBezTo>
                    <a:pt x="202" y="110"/>
                    <a:pt x="202" y="110"/>
                    <a:pt x="202" y="110"/>
                  </a:cubicBezTo>
                  <a:cubicBezTo>
                    <a:pt x="201" y="110"/>
                    <a:pt x="201" y="110"/>
                    <a:pt x="201" y="110"/>
                  </a:cubicBezTo>
                  <a:cubicBezTo>
                    <a:pt x="201" y="109"/>
                    <a:pt x="201" y="109"/>
                    <a:pt x="201" y="109"/>
                  </a:cubicBezTo>
                  <a:cubicBezTo>
                    <a:pt x="200" y="108"/>
                    <a:pt x="200" y="108"/>
                    <a:pt x="200" y="108"/>
                  </a:cubicBezTo>
                  <a:cubicBezTo>
                    <a:pt x="200" y="104"/>
                    <a:pt x="200" y="104"/>
                    <a:pt x="200" y="104"/>
                  </a:cubicBezTo>
                  <a:cubicBezTo>
                    <a:pt x="200" y="102"/>
                    <a:pt x="200" y="102"/>
                    <a:pt x="200" y="102"/>
                  </a:cubicBezTo>
                  <a:cubicBezTo>
                    <a:pt x="199" y="101"/>
                    <a:pt x="199" y="101"/>
                    <a:pt x="199" y="101"/>
                  </a:cubicBezTo>
                  <a:cubicBezTo>
                    <a:pt x="199" y="101"/>
                    <a:pt x="199" y="101"/>
                    <a:pt x="199" y="101"/>
                  </a:cubicBezTo>
                  <a:cubicBezTo>
                    <a:pt x="199" y="101"/>
                    <a:pt x="199" y="101"/>
                    <a:pt x="199" y="101"/>
                  </a:cubicBezTo>
                  <a:cubicBezTo>
                    <a:pt x="197" y="99"/>
                    <a:pt x="197" y="99"/>
                    <a:pt x="197" y="99"/>
                  </a:cubicBezTo>
                  <a:cubicBezTo>
                    <a:pt x="195" y="99"/>
                    <a:pt x="195" y="99"/>
                    <a:pt x="195" y="99"/>
                  </a:cubicBezTo>
                  <a:cubicBezTo>
                    <a:pt x="192" y="99"/>
                    <a:pt x="192" y="99"/>
                    <a:pt x="192" y="99"/>
                  </a:cubicBezTo>
                  <a:cubicBezTo>
                    <a:pt x="190" y="98"/>
                    <a:pt x="190" y="98"/>
                    <a:pt x="190" y="98"/>
                  </a:cubicBezTo>
                  <a:cubicBezTo>
                    <a:pt x="189" y="97"/>
                    <a:pt x="189" y="97"/>
                    <a:pt x="189" y="97"/>
                  </a:cubicBezTo>
                  <a:cubicBezTo>
                    <a:pt x="190" y="96"/>
                    <a:pt x="190" y="96"/>
                    <a:pt x="190" y="96"/>
                  </a:cubicBezTo>
                  <a:cubicBezTo>
                    <a:pt x="192" y="95"/>
                    <a:pt x="192" y="95"/>
                    <a:pt x="192" y="95"/>
                  </a:cubicBezTo>
                  <a:cubicBezTo>
                    <a:pt x="193" y="94"/>
                    <a:pt x="193" y="94"/>
                    <a:pt x="193" y="94"/>
                  </a:cubicBezTo>
                  <a:cubicBezTo>
                    <a:pt x="194" y="94"/>
                    <a:pt x="194" y="94"/>
                    <a:pt x="194" y="94"/>
                  </a:cubicBezTo>
                  <a:cubicBezTo>
                    <a:pt x="196" y="94"/>
                    <a:pt x="196" y="94"/>
                    <a:pt x="196" y="94"/>
                  </a:cubicBezTo>
                  <a:cubicBezTo>
                    <a:pt x="196" y="93"/>
                    <a:pt x="196" y="93"/>
                    <a:pt x="196" y="93"/>
                  </a:cubicBezTo>
                  <a:cubicBezTo>
                    <a:pt x="196" y="93"/>
                    <a:pt x="196" y="93"/>
                    <a:pt x="196" y="93"/>
                  </a:cubicBezTo>
                  <a:cubicBezTo>
                    <a:pt x="196" y="92"/>
                    <a:pt x="196" y="92"/>
                    <a:pt x="196" y="92"/>
                  </a:cubicBezTo>
                  <a:cubicBezTo>
                    <a:pt x="190" y="92"/>
                    <a:pt x="190" y="92"/>
                    <a:pt x="190" y="92"/>
                  </a:cubicBezTo>
                  <a:cubicBezTo>
                    <a:pt x="186" y="91"/>
                    <a:pt x="186" y="91"/>
                    <a:pt x="186" y="91"/>
                  </a:cubicBezTo>
                  <a:cubicBezTo>
                    <a:pt x="184" y="91"/>
                    <a:pt x="184" y="91"/>
                    <a:pt x="184" y="91"/>
                  </a:cubicBezTo>
                  <a:cubicBezTo>
                    <a:pt x="184" y="91"/>
                    <a:pt x="184" y="91"/>
                    <a:pt x="184" y="91"/>
                  </a:cubicBezTo>
                  <a:cubicBezTo>
                    <a:pt x="189" y="90"/>
                    <a:pt x="189" y="90"/>
                    <a:pt x="189" y="90"/>
                  </a:cubicBezTo>
                  <a:cubicBezTo>
                    <a:pt x="190" y="90"/>
                    <a:pt x="190" y="90"/>
                    <a:pt x="190" y="90"/>
                  </a:cubicBezTo>
                  <a:cubicBezTo>
                    <a:pt x="192" y="89"/>
                    <a:pt x="192" y="89"/>
                    <a:pt x="192" y="89"/>
                  </a:cubicBezTo>
                  <a:cubicBezTo>
                    <a:pt x="193" y="89"/>
                    <a:pt x="193" y="89"/>
                    <a:pt x="193" y="89"/>
                  </a:cubicBezTo>
                  <a:cubicBezTo>
                    <a:pt x="193" y="88"/>
                    <a:pt x="193" y="88"/>
                    <a:pt x="193" y="88"/>
                  </a:cubicBezTo>
                  <a:cubicBezTo>
                    <a:pt x="193" y="88"/>
                    <a:pt x="193" y="88"/>
                    <a:pt x="193" y="88"/>
                  </a:cubicBezTo>
                  <a:cubicBezTo>
                    <a:pt x="193" y="88"/>
                    <a:pt x="193" y="88"/>
                    <a:pt x="193" y="88"/>
                  </a:cubicBezTo>
                  <a:cubicBezTo>
                    <a:pt x="193" y="88"/>
                    <a:pt x="193" y="88"/>
                    <a:pt x="193" y="88"/>
                  </a:cubicBezTo>
                  <a:cubicBezTo>
                    <a:pt x="192" y="87"/>
                    <a:pt x="192" y="87"/>
                    <a:pt x="192" y="87"/>
                  </a:cubicBezTo>
                  <a:cubicBezTo>
                    <a:pt x="192" y="87"/>
                    <a:pt x="192" y="87"/>
                    <a:pt x="192" y="87"/>
                  </a:cubicBezTo>
                  <a:cubicBezTo>
                    <a:pt x="192" y="87"/>
                    <a:pt x="192" y="87"/>
                    <a:pt x="192" y="87"/>
                  </a:cubicBezTo>
                  <a:cubicBezTo>
                    <a:pt x="191" y="86"/>
                    <a:pt x="191" y="86"/>
                    <a:pt x="191" y="86"/>
                  </a:cubicBezTo>
                  <a:cubicBezTo>
                    <a:pt x="190" y="87"/>
                    <a:pt x="190" y="87"/>
                    <a:pt x="190" y="87"/>
                  </a:cubicBezTo>
                  <a:cubicBezTo>
                    <a:pt x="189" y="87"/>
                    <a:pt x="189" y="87"/>
                    <a:pt x="189" y="87"/>
                  </a:cubicBezTo>
                  <a:cubicBezTo>
                    <a:pt x="188" y="87"/>
                    <a:pt x="188" y="87"/>
                    <a:pt x="188" y="87"/>
                  </a:cubicBezTo>
                  <a:cubicBezTo>
                    <a:pt x="186" y="88"/>
                    <a:pt x="186" y="88"/>
                    <a:pt x="186" y="88"/>
                  </a:cubicBezTo>
                  <a:cubicBezTo>
                    <a:pt x="186" y="87"/>
                    <a:pt x="186" y="87"/>
                    <a:pt x="186" y="87"/>
                  </a:cubicBezTo>
                  <a:cubicBezTo>
                    <a:pt x="186" y="87"/>
                    <a:pt x="186" y="87"/>
                    <a:pt x="186" y="87"/>
                  </a:cubicBezTo>
                  <a:cubicBezTo>
                    <a:pt x="188" y="85"/>
                    <a:pt x="188" y="85"/>
                    <a:pt x="188" y="85"/>
                  </a:cubicBezTo>
                  <a:cubicBezTo>
                    <a:pt x="188" y="84"/>
                    <a:pt x="188" y="84"/>
                    <a:pt x="188" y="84"/>
                  </a:cubicBezTo>
                  <a:cubicBezTo>
                    <a:pt x="189" y="84"/>
                    <a:pt x="189" y="84"/>
                    <a:pt x="189" y="84"/>
                  </a:cubicBezTo>
                  <a:cubicBezTo>
                    <a:pt x="190" y="84"/>
                    <a:pt x="190" y="84"/>
                    <a:pt x="190" y="84"/>
                  </a:cubicBezTo>
                  <a:cubicBezTo>
                    <a:pt x="190" y="83"/>
                    <a:pt x="190" y="83"/>
                    <a:pt x="190" y="83"/>
                  </a:cubicBezTo>
                  <a:cubicBezTo>
                    <a:pt x="190" y="83"/>
                    <a:pt x="190" y="83"/>
                    <a:pt x="190" y="83"/>
                  </a:cubicBezTo>
                  <a:cubicBezTo>
                    <a:pt x="189" y="82"/>
                    <a:pt x="189" y="82"/>
                    <a:pt x="189" y="82"/>
                  </a:cubicBezTo>
                  <a:cubicBezTo>
                    <a:pt x="189" y="81"/>
                    <a:pt x="189" y="81"/>
                    <a:pt x="189" y="81"/>
                  </a:cubicBezTo>
                  <a:cubicBezTo>
                    <a:pt x="189" y="81"/>
                    <a:pt x="189" y="81"/>
                    <a:pt x="189" y="81"/>
                  </a:cubicBezTo>
                  <a:cubicBezTo>
                    <a:pt x="189" y="81"/>
                    <a:pt x="189" y="81"/>
                    <a:pt x="189" y="81"/>
                  </a:cubicBezTo>
                  <a:cubicBezTo>
                    <a:pt x="188" y="81"/>
                    <a:pt x="188" y="81"/>
                    <a:pt x="188" y="81"/>
                  </a:cubicBezTo>
                  <a:cubicBezTo>
                    <a:pt x="185" y="80"/>
                    <a:pt x="185" y="80"/>
                    <a:pt x="185" y="80"/>
                  </a:cubicBezTo>
                  <a:cubicBezTo>
                    <a:pt x="183" y="80"/>
                    <a:pt x="183" y="80"/>
                    <a:pt x="183" y="80"/>
                  </a:cubicBezTo>
                  <a:cubicBezTo>
                    <a:pt x="180" y="80"/>
                    <a:pt x="180" y="80"/>
                    <a:pt x="180" y="80"/>
                  </a:cubicBezTo>
                  <a:cubicBezTo>
                    <a:pt x="180" y="79"/>
                    <a:pt x="180" y="79"/>
                    <a:pt x="180" y="79"/>
                  </a:cubicBezTo>
                  <a:cubicBezTo>
                    <a:pt x="179" y="79"/>
                    <a:pt x="179" y="79"/>
                    <a:pt x="179" y="79"/>
                  </a:cubicBezTo>
                  <a:cubicBezTo>
                    <a:pt x="180" y="79"/>
                    <a:pt x="180" y="79"/>
                    <a:pt x="180" y="79"/>
                  </a:cubicBezTo>
                  <a:cubicBezTo>
                    <a:pt x="179" y="79"/>
                    <a:pt x="179" y="79"/>
                    <a:pt x="179" y="79"/>
                  </a:cubicBezTo>
                  <a:cubicBezTo>
                    <a:pt x="179" y="78"/>
                    <a:pt x="179" y="78"/>
                    <a:pt x="179" y="78"/>
                  </a:cubicBezTo>
                  <a:cubicBezTo>
                    <a:pt x="179" y="77"/>
                    <a:pt x="179" y="77"/>
                    <a:pt x="179" y="77"/>
                  </a:cubicBezTo>
                  <a:cubicBezTo>
                    <a:pt x="179" y="76"/>
                    <a:pt x="179" y="76"/>
                    <a:pt x="179" y="76"/>
                  </a:cubicBezTo>
                  <a:cubicBezTo>
                    <a:pt x="179" y="76"/>
                    <a:pt x="179" y="76"/>
                    <a:pt x="179" y="76"/>
                  </a:cubicBezTo>
                  <a:cubicBezTo>
                    <a:pt x="179" y="76"/>
                    <a:pt x="179" y="76"/>
                    <a:pt x="179" y="76"/>
                  </a:cubicBezTo>
                  <a:cubicBezTo>
                    <a:pt x="177" y="75"/>
                    <a:pt x="177" y="75"/>
                    <a:pt x="177" y="75"/>
                  </a:cubicBezTo>
                  <a:cubicBezTo>
                    <a:pt x="175" y="76"/>
                    <a:pt x="175" y="76"/>
                    <a:pt x="175" y="76"/>
                  </a:cubicBezTo>
                  <a:cubicBezTo>
                    <a:pt x="174" y="75"/>
                    <a:pt x="174" y="75"/>
                    <a:pt x="174" y="75"/>
                  </a:cubicBezTo>
                  <a:cubicBezTo>
                    <a:pt x="172" y="75"/>
                    <a:pt x="172" y="75"/>
                    <a:pt x="172" y="75"/>
                  </a:cubicBezTo>
                  <a:cubicBezTo>
                    <a:pt x="168" y="73"/>
                    <a:pt x="168" y="73"/>
                    <a:pt x="168" y="73"/>
                  </a:cubicBezTo>
                  <a:cubicBezTo>
                    <a:pt x="167" y="72"/>
                    <a:pt x="167" y="72"/>
                    <a:pt x="167" y="72"/>
                  </a:cubicBezTo>
                  <a:cubicBezTo>
                    <a:pt x="167" y="71"/>
                    <a:pt x="167" y="71"/>
                    <a:pt x="167" y="71"/>
                  </a:cubicBezTo>
                  <a:cubicBezTo>
                    <a:pt x="167" y="71"/>
                    <a:pt x="167" y="71"/>
                    <a:pt x="167" y="71"/>
                  </a:cubicBezTo>
                  <a:cubicBezTo>
                    <a:pt x="167" y="71"/>
                    <a:pt x="167" y="71"/>
                    <a:pt x="167" y="71"/>
                  </a:cubicBezTo>
                  <a:cubicBezTo>
                    <a:pt x="167" y="70"/>
                    <a:pt x="167" y="70"/>
                    <a:pt x="167" y="70"/>
                  </a:cubicBezTo>
                  <a:cubicBezTo>
                    <a:pt x="168" y="70"/>
                    <a:pt x="168" y="70"/>
                    <a:pt x="168" y="70"/>
                  </a:cubicBezTo>
                  <a:cubicBezTo>
                    <a:pt x="168" y="70"/>
                    <a:pt x="168" y="70"/>
                    <a:pt x="168" y="70"/>
                  </a:cubicBezTo>
                  <a:cubicBezTo>
                    <a:pt x="168" y="70"/>
                    <a:pt x="168" y="70"/>
                    <a:pt x="168" y="70"/>
                  </a:cubicBezTo>
                  <a:cubicBezTo>
                    <a:pt x="170" y="71"/>
                    <a:pt x="170" y="71"/>
                    <a:pt x="170" y="71"/>
                  </a:cubicBezTo>
                  <a:cubicBezTo>
                    <a:pt x="171" y="72"/>
                    <a:pt x="171" y="72"/>
                    <a:pt x="171" y="72"/>
                  </a:cubicBezTo>
                  <a:cubicBezTo>
                    <a:pt x="172" y="72"/>
                    <a:pt x="172" y="72"/>
                    <a:pt x="172" y="72"/>
                  </a:cubicBezTo>
                  <a:cubicBezTo>
                    <a:pt x="172" y="72"/>
                    <a:pt x="172" y="72"/>
                    <a:pt x="172" y="72"/>
                  </a:cubicBezTo>
                  <a:cubicBezTo>
                    <a:pt x="173" y="71"/>
                    <a:pt x="173" y="71"/>
                    <a:pt x="173" y="71"/>
                  </a:cubicBezTo>
                  <a:cubicBezTo>
                    <a:pt x="173" y="71"/>
                    <a:pt x="173" y="71"/>
                    <a:pt x="173" y="71"/>
                  </a:cubicBezTo>
                  <a:cubicBezTo>
                    <a:pt x="173" y="68"/>
                    <a:pt x="173" y="68"/>
                    <a:pt x="173" y="68"/>
                  </a:cubicBezTo>
                  <a:cubicBezTo>
                    <a:pt x="174" y="68"/>
                    <a:pt x="174" y="68"/>
                    <a:pt x="174" y="68"/>
                  </a:cubicBezTo>
                  <a:cubicBezTo>
                    <a:pt x="174" y="67"/>
                    <a:pt x="174" y="67"/>
                    <a:pt x="174" y="67"/>
                  </a:cubicBezTo>
                  <a:cubicBezTo>
                    <a:pt x="175" y="67"/>
                    <a:pt x="175" y="67"/>
                    <a:pt x="175" y="67"/>
                  </a:cubicBezTo>
                  <a:cubicBezTo>
                    <a:pt x="175" y="66"/>
                    <a:pt x="175" y="66"/>
                    <a:pt x="175" y="66"/>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6" y="64"/>
                    <a:pt x="176" y="64"/>
                    <a:pt x="176" y="64"/>
                  </a:cubicBezTo>
                  <a:cubicBezTo>
                    <a:pt x="177" y="64"/>
                    <a:pt x="177" y="64"/>
                    <a:pt x="177" y="64"/>
                  </a:cubicBezTo>
                  <a:cubicBezTo>
                    <a:pt x="177" y="64"/>
                    <a:pt x="177" y="64"/>
                    <a:pt x="177" y="64"/>
                  </a:cubicBezTo>
                  <a:cubicBezTo>
                    <a:pt x="178" y="64"/>
                    <a:pt x="178" y="64"/>
                    <a:pt x="178" y="64"/>
                  </a:cubicBezTo>
                  <a:cubicBezTo>
                    <a:pt x="178" y="63"/>
                    <a:pt x="178" y="63"/>
                    <a:pt x="178" y="63"/>
                  </a:cubicBezTo>
                  <a:cubicBezTo>
                    <a:pt x="178" y="63"/>
                    <a:pt x="178" y="63"/>
                    <a:pt x="178" y="63"/>
                  </a:cubicBezTo>
                  <a:cubicBezTo>
                    <a:pt x="178" y="60"/>
                    <a:pt x="178" y="60"/>
                    <a:pt x="178" y="60"/>
                  </a:cubicBezTo>
                  <a:cubicBezTo>
                    <a:pt x="178" y="59"/>
                    <a:pt x="178" y="59"/>
                    <a:pt x="178" y="59"/>
                  </a:cubicBezTo>
                  <a:cubicBezTo>
                    <a:pt x="178" y="60"/>
                    <a:pt x="178" y="60"/>
                    <a:pt x="178" y="60"/>
                  </a:cubicBezTo>
                  <a:cubicBezTo>
                    <a:pt x="178" y="60"/>
                    <a:pt x="178" y="60"/>
                    <a:pt x="178" y="60"/>
                  </a:cubicBezTo>
                  <a:cubicBezTo>
                    <a:pt x="177" y="59"/>
                    <a:pt x="177" y="59"/>
                    <a:pt x="177" y="59"/>
                  </a:cubicBezTo>
                  <a:cubicBezTo>
                    <a:pt x="176" y="59"/>
                    <a:pt x="176" y="59"/>
                    <a:pt x="176" y="59"/>
                  </a:cubicBezTo>
                  <a:cubicBezTo>
                    <a:pt x="174" y="59"/>
                    <a:pt x="174" y="59"/>
                    <a:pt x="174" y="59"/>
                  </a:cubicBezTo>
                  <a:cubicBezTo>
                    <a:pt x="173" y="59"/>
                    <a:pt x="173" y="59"/>
                    <a:pt x="173" y="59"/>
                  </a:cubicBezTo>
                  <a:cubicBezTo>
                    <a:pt x="172" y="59"/>
                    <a:pt x="172" y="59"/>
                    <a:pt x="172" y="59"/>
                  </a:cubicBezTo>
                  <a:cubicBezTo>
                    <a:pt x="171" y="59"/>
                    <a:pt x="171" y="59"/>
                    <a:pt x="171" y="59"/>
                  </a:cubicBezTo>
                  <a:cubicBezTo>
                    <a:pt x="171" y="59"/>
                    <a:pt x="171" y="59"/>
                    <a:pt x="171" y="59"/>
                  </a:cubicBezTo>
                  <a:cubicBezTo>
                    <a:pt x="170" y="58"/>
                    <a:pt x="170" y="58"/>
                    <a:pt x="170" y="58"/>
                  </a:cubicBezTo>
                  <a:cubicBezTo>
                    <a:pt x="170" y="57"/>
                    <a:pt x="170" y="57"/>
                    <a:pt x="170" y="57"/>
                  </a:cubicBezTo>
                  <a:cubicBezTo>
                    <a:pt x="169" y="57"/>
                    <a:pt x="169" y="57"/>
                    <a:pt x="169" y="57"/>
                  </a:cubicBezTo>
                  <a:cubicBezTo>
                    <a:pt x="166" y="56"/>
                    <a:pt x="166" y="56"/>
                    <a:pt x="166" y="56"/>
                  </a:cubicBezTo>
                  <a:cubicBezTo>
                    <a:pt x="166" y="56"/>
                    <a:pt x="166" y="56"/>
                    <a:pt x="166" y="56"/>
                  </a:cubicBezTo>
                  <a:cubicBezTo>
                    <a:pt x="165" y="55"/>
                    <a:pt x="165" y="55"/>
                    <a:pt x="165" y="55"/>
                  </a:cubicBezTo>
                  <a:cubicBezTo>
                    <a:pt x="164" y="54"/>
                    <a:pt x="164" y="54"/>
                    <a:pt x="164" y="54"/>
                  </a:cubicBezTo>
                  <a:cubicBezTo>
                    <a:pt x="164" y="54"/>
                    <a:pt x="164" y="54"/>
                    <a:pt x="164" y="54"/>
                  </a:cubicBezTo>
                  <a:cubicBezTo>
                    <a:pt x="164" y="54"/>
                    <a:pt x="164" y="54"/>
                    <a:pt x="164" y="54"/>
                  </a:cubicBezTo>
                  <a:cubicBezTo>
                    <a:pt x="163" y="52"/>
                    <a:pt x="163" y="52"/>
                    <a:pt x="163" y="52"/>
                  </a:cubicBezTo>
                  <a:cubicBezTo>
                    <a:pt x="163" y="51"/>
                    <a:pt x="163" y="51"/>
                    <a:pt x="163" y="51"/>
                  </a:cubicBezTo>
                  <a:cubicBezTo>
                    <a:pt x="163" y="51"/>
                    <a:pt x="163" y="51"/>
                    <a:pt x="163" y="51"/>
                  </a:cubicBezTo>
                  <a:cubicBezTo>
                    <a:pt x="164" y="50"/>
                    <a:pt x="164" y="50"/>
                    <a:pt x="164" y="50"/>
                  </a:cubicBezTo>
                  <a:cubicBezTo>
                    <a:pt x="164" y="49"/>
                    <a:pt x="164" y="49"/>
                    <a:pt x="164" y="49"/>
                  </a:cubicBezTo>
                  <a:cubicBezTo>
                    <a:pt x="163" y="48"/>
                    <a:pt x="163" y="48"/>
                    <a:pt x="163" y="48"/>
                  </a:cubicBezTo>
                  <a:cubicBezTo>
                    <a:pt x="161" y="48"/>
                    <a:pt x="161" y="48"/>
                    <a:pt x="161" y="48"/>
                  </a:cubicBezTo>
                  <a:cubicBezTo>
                    <a:pt x="158" y="48"/>
                    <a:pt x="158" y="48"/>
                    <a:pt x="158" y="48"/>
                  </a:cubicBezTo>
                  <a:cubicBezTo>
                    <a:pt x="156" y="48"/>
                    <a:pt x="156" y="48"/>
                    <a:pt x="156" y="48"/>
                  </a:cubicBezTo>
                  <a:cubicBezTo>
                    <a:pt x="154" y="49"/>
                    <a:pt x="154" y="49"/>
                    <a:pt x="154" y="49"/>
                  </a:cubicBezTo>
                  <a:cubicBezTo>
                    <a:pt x="153" y="50"/>
                    <a:pt x="153" y="50"/>
                    <a:pt x="153" y="50"/>
                  </a:cubicBezTo>
                  <a:cubicBezTo>
                    <a:pt x="153" y="49"/>
                    <a:pt x="153" y="49"/>
                    <a:pt x="153" y="49"/>
                  </a:cubicBezTo>
                  <a:cubicBezTo>
                    <a:pt x="154" y="48"/>
                    <a:pt x="154" y="48"/>
                    <a:pt x="154" y="48"/>
                  </a:cubicBezTo>
                  <a:cubicBezTo>
                    <a:pt x="156" y="47"/>
                    <a:pt x="156" y="47"/>
                    <a:pt x="156" y="47"/>
                  </a:cubicBezTo>
                  <a:cubicBezTo>
                    <a:pt x="164" y="47"/>
                    <a:pt x="164" y="47"/>
                    <a:pt x="164" y="47"/>
                  </a:cubicBezTo>
                  <a:cubicBezTo>
                    <a:pt x="169" y="47"/>
                    <a:pt x="169" y="47"/>
                    <a:pt x="169" y="47"/>
                  </a:cubicBezTo>
                  <a:cubicBezTo>
                    <a:pt x="177" y="47"/>
                    <a:pt x="177" y="47"/>
                    <a:pt x="177" y="47"/>
                  </a:cubicBezTo>
                  <a:cubicBezTo>
                    <a:pt x="178" y="48"/>
                    <a:pt x="178" y="48"/>
                    <a:pt x="178" y="48"/>
                  </a:cubicBezTo>
                  <a:cubicBezTo>
                    <a:pt x="181" y="49"/>
                    <a:pt x="181" y="49"/>
                    <a:pt x="181" y="49"/>
                  </a:cubicBezTo>
                  <a:cubicBezTo>
                    <a:pt x="182" y="49"/>
                    <a:pt x="182" y="49"/>
                    <a:pt x="182" y="49"/>
                  </a:cubicBezTo>
                  <a:cubicBezTo>
                    <a:pt x="182" y="49"/>
                    <a:pt x="182" y="49"/>
                    <a:pt x="182" y="49"/>
                  </a:cubicBezTo>
                  <a:cubicBezTo>
                    <a:pt x="182" y="49"/>
                    <a:pt x="182" y="49"/>
                    <a:pt x="182" y="49"/>
                  </a:cubicBezTo>
                  <a:cubicBezTo>
                    <a:pt x="183" y="48"/>
                    <a:pt x="183" y="48"/>
                    <a:pt x="183" y="48"/>
                  </a:cubicBezTo>
                  <a:cubicBezTo>
                    <a:pt x="183" y="46"/>
                    <a:pt x="183" y="46"/>
                    <a:pt x="183" y="46"/>
                  </a:cubicBezTo>
                  <a:cubicBezTo>
                    <a:pt x="183" y="45"/>
                    <a:pt x="183" y="45"/>
                    <a:pt x="183" y="45"/>
                  </a:cubicBezTo>
                  <a:cubicBezTo>
                    <a:pt x="182" y="44"/>
                    <a:pt x="182" y="44"/>
                    <a:pt x="182" y="44"/>
                  </a:cubicBezTo>
                  <a:cubicBezTo>
                    <a:pt x="181" y="43"/>
                    <a:pt x="181" y="43"/>
                    <a:pt x="181" y="43"/>
                  </a:cubicBezTo>
                  <a:cubicBezTo>
                    <a:pt x="181" y="39"/>
                    <a:pt x="181" y="39"/>
                    <a:pt x="181" y="39"/>
                  </a:cubicBezTo>
                  <a:cubicBezTo>
                    <a:pt x="180" y="39"/>
                    <a:pt x="180" y="39"/>
                    <a:pt x="180" y="39"/>
                  </a:cubicBezTo>
                  <a:cubicBezTo>
                    <a:pt x="180" y="38"/>
                    <a:pt x="180" y="38"/>
                    <a:pt x="180" y="38"/>
                  </a:cubicBezTo>
                  <a:cubicBezTo>
                    <a:pt x="181" y="38"/>
                    <a:pt x="181" y="38"/>
                    <a:pt x="181" y="38"/>
                  </a:cubicBezTo>
                  <a:cubicBezTo>
                    <a:pt x="181" y="39"/>
                    <a:pt x="181" y="39"/>
                    <a:pt x="181" y="39"/>
                  </a:cubicBezTo>
                  <a:cubicBezTo>
                    <a:pt x="182" y="39"/>
                    <a:pt x="182" y="39"/>
                    <a:pt x="182" y="39"/>
                  </a:cubicBezTo>
                  <a:cubicBezTo>
                    <a:pt x="182" y="40"/>
                    <a:pt x="182" y="40"/>
                    <a:pt x="182" y="40"/>
                  </a:cubicBezTo>
                  <a:cubicBezTo>
                    <a:pt x="182" y="41"/>
                    <a:pt x="182" y="41"/>
                    <a:pt x="182" y="41"/>
                  </a:cubicBezTo>
                  <a:cubicBezTo>
                    <a:pt x="183" y="43"/>
                    <a:pt x="183" y="43"/>
                    <a:pt x="183" y="43"/>
                  </a:cubicBezTo>
                  <a:cubicBezTo>
                    <a:pt x="184" y="44"/>
                    <a:pt x="184" y="44"/>
                    <a:pt x="184" y="44"/>
                  </a:cubicBezTo>
                  <a:cubicBezTo>
                    <a:pt x="184" y="46"/>
                    <a:pt x="184" y="46"/>
                    <a:pt x="184" y="46"/>
                  </a:cubicBezTo>
                  <a:cubicBezTo>
                    <a:pt x="186" y="46"/>
                    <a:pt x="186" y="46"/>
                    <a:pt x="186" y="46"/>
                  </a:cubicBezTo>
                  <a:cubicBezTo>
                    <a:pt x="187" y="46"/>
                    <a:pt x="187" y="46"/>
                    <a:pt x="187" y="46"/>
                  </a:cubicBezTo>
                  <a:cubicBezTo>
                    <a:pt x="189" y="47"/>
                    <a:pt x="189" y="47"/>
                    <a:pt x="189" y="47"/>
                  </a:cubicBezTo>
                  <a:cubicBezTo>
                    <a:pt x="191" y="48"/>
                    <a:pt x="191" y="48"/>
                    <a:pt x="191" y="48"/>
                  </a:cubicBezTo>
                  <a:cubicBezTo>
                    <a:pt x="197" y="47"/>
                    <a:pt x="197" y="47"/>
                    <a:pt x="197" y="47"/>
                  </a:cubicBezTo>
                  <a:cubicBezTo>
                    <a:pt x="198" y="47"/>
                    <a:pt x="198" y="47"/>
                    <a:pt x="198" y="47"/>
                  </a:cubicBezTo>
                  <a:cubicBezTo>
                    <a:pt x="198" y="47"/>
                    <a:pt x="198" y="47"/>
                    <a:pt x="198" y="47"/>
                  </a:cubicBezTo>
                  <a:cubicBezTo>
                    <a:pt x="198" y="47"/>
                    <a:pt x="198" y="47"/>
                    <a:pt x="198" y="47"/>
                  </a:cubicBezTo>
                  <a:cubicBezTo>
                    <a:pt x="199" y="45"/>
                    <a:pt x="199" y="45"/>
                    <a:pt x="199" y="45"/>
                  </a:cubicBezTo>
                  <a:cubicBezTo>
                    <a:pt x="199" y="45"/>
                    <a:pt x="199" y="45"/>
                    <a:pt x="199" y="45"/>
                  </a:cubicBezTo>
                  <a:cubicBezTo>
                    <a:pt x="201" y="44"/>
                    <a:pt x="201" y="44"/>
                    <a:pt x="201" y="44"/>
                  </a:cubicBezTo>
                  <a:cubicBezTo>
                    <a:pt x="201" y="43"/>
                    <a:pt x="201" y="43"/>
                    <a:pt x="201" y="43"/>
                  </a:cubicBezTo>
                  <a:cubicBezTo>
                    <a:pt x="202" y="43"/>
                    <a:pt x="202" y="43"/>
                    <a:pt x="202" y="43"/>
                  </a:cubicBezTo>
                  <a:cubicBezTo>
                    <a:pt x="202" y="42"/>
                    <a:pt x="202" y="42"/>
                    <a:pt x="202" y="42"/>
                  </a:cubicBezTo>
                  <a:cubicBezTo>
                    <a:pt x="201" y="41"/>
                    <a:pt x="201" y="41"/>
                    <a:pt x="201" y="41"/>
                  </a:cubicBezTo>
                  <a:cubicBezTo>
                    <a:pt x="199" y="41"/>
                    <a:pt x="199" y="41"/>
                    <a:pt x="199" y="41"/>
                  </a:cubicBezTo>
                  <a:cubicBezTo>
                    <a:pt x="196" y="40"/>
                    <a:pt x="196" y="40"/>
                    <a:pt x="196" y="40"/>
                  </a:cubicBezTo>
                  <a:cubicBezTo>
                    <a:pt x="195" y="39"/>
                    <a:pt x="195" y="39"/>
                    <a:pt x="195" y="39"/>
                  </a:cubicBezTo>
                  <a:cubicBezTo>
                    <a:pt x="194" y="39"/>
                    <a:pt x="194" y="39"/>
                    <a:pt x="194" y="39"/>
                  </a:cubicBezTo>
                  <a:cubicBezTo>
                    <a:pt x="198" y="39"/>
                    <a:pt x="198" y="39"/>
                    <a:pt x="198" y="39"/>
                  </a:cubicBezTo>
                  <a:cubicBezTo>
                    <a:pt x="199" y="39"/>
                    <a:pt x="199" y="39"/>
                    <a:pt x="199" y="39"/>
                  </a:cubicBezTo>
                  <a:cubicBezTo>
                    <a:pt x="199" y="38"/>
                    <a:pt x="199" y="38"/>
                    <a:pt x="199" y="38"/>
                  </a:cubicBezTo>
                  <a:cubicBezTo>
                    <a:pt x="199" y="38"/>
                    <a:pt x="199" y="38"/>
                    <a:pt x="199" y="38"/>
                  </a:cubicBezTo>
                  <a:cubicBezTo>
                    <a:pt x="199" y="38"/>
                    <a:pt x="199" y="38"/>
                    <a:pt x="199" y="38"/>
                  </a:cubicBezTo>
                  <a:cubicBezTo>
                    <a:pt x="199" y="38"/>
                    <a:pt x="199" y="38"/>
                    <a:pt x="199" y="38"/>
                  </a:cubicBezTo>
                  <a:cubicBezTo>
                    <a:pt x="199" y="37"/>
                    <a:pt x="199" y="37"/>
                    <a:pt x="199" y="37"/>
                  </a:cubicBezTo>
                  <a:cubicBezTo>
                    <a:pt x="196" y="34"/>
                    <a:pt x="196" y="34"/>
                    <a:pt x="196" y="34"/>
                  </a:cubicBezTo>
                  <a:cubicBezTo>
                    <a:pt x="195" y="33"/>
                    <a:pt x="195" y="33"/>
                    <a:pt x="195" y="33"/>
                  </a:cubicBezTo>
                  <a:cubicBezTo>
                    <a:pt x="193" y="32"/>
                    <a:pt x="193" y="32"/>
                    <a:pt x="193" y="32"/>
                  </a:cubicBezTo>
                  <a:cubicBezTo>
                    <a:pt x="193" y="32"/>
                    <a:pt x="193" y="32"/>
                    <a:pt x="193" y="32"/>
                  </a:cubicBezTo>
                  <a:cubicBezTo>
                    <a:pt x="192" y="32"/>
                    <a:pt x="192" y="32"/>
                    <a:pt x="192" y="32"/>
                  </a:cubicBezTo>
                  <a:cubicBezTo>
                    <a:pt x="191" y="32"/>
                    <a:pt x="191" y="32"/>
                    <a:pt x="191" y="32"/>
                  </a:cubicBezTo>
                  <a:cubicBezTo>
                    <a:pt x="190" y="32"/>
                    <a:pt x="190" y="32"/>
                    <a:pt x="190" y="32"/>
                  </a:cubicBezTo>
                  <a:cubicBezTo>
                    <a:pt x="189" y="32"/>
                    <a:pt x="189" y="32"/>
                    <a:pt x="189" y="32"/>
                  </a:cubicBezTo>
                  <a:cubicBezTo>
                    <a:pt x="188" y="31"/>
                    <a:pt x="188" y="31"/>
                    <a:pt x="188" y="31"/>
                  </a:cubicBezTo>
                  <a:cubicBezTo>
                    <a:pt x="187" y="30"/>
                    <a:pt x="187" y="30"/>
                    <a:pt x="187" y="30"/>
                  </a:cubicBezTo>
                  <a:cubicBezTo>
                    <a:pt x="185" y="29"/>
                    <a:pt x="185" y="29"/>
                    <a:pt x="185" y="29"/>
                  </a:cubicBezTo>
                  <a:cubicBezTo>
                    <a:pt x="183" y="29"/>
                    <a:pt x="183" y="29"/>
                    <a:pt x="183" y="29"/>
                  </a:cubicBezTo>
                  <a:cubicBezTo>
                    <a:pt x="183" y="29"/>
                    <a:pt x="183" y="29"/>
                    <a:pt x="183" y="29"/>
                  </a:cubicBezTo>
                  <a:cubicBezTo>
                    <a:pt x="186" y="29"/>
                    <a:pt x="186" y="29"/>
                    <a:pt x="186" y="29"/>
                  </a:cubicBezTo>
                  <a:cubicBezTo>
                    <a:pt x="187" y="29"/>
                    <a:pt x="187" y="29"/>
                    <a:pt x="187" y="29"/>
                  </a:cubicBezTo>
                  <a:cubicBezTo>
                    <a:pt x="189" y="31"/>
                    <a:pt x="189" y="31"/>
                    <a:pt x="189" y="31"/>
                  </a:cubicBezTo>
                  <a:cubicBezTo>
                    <a:pt x="191" y="31"/>
                    <a:pt x="191" y="31"/>
                    <a:pt x="191" y="31"/>
                  </a:cubicBezTo>
                  <a:cubicBezTo>
                    <a:pt x="192" y="31"/>
                    <a:pt x="192" y="31"/>
                    <a:pt x="192" y="31"/>
                  </a:cubicBezTo>
                  <a:cubicBezTo>
                    <a:pt x="193" y="31"/>
                    <a:pt x="193" y="31"/>
                    <a:pt x="193" y="31"/>
                  </a:cubicBezTo>
                  <a:cubicBezTo>
                    <a:pt x="193" y="30"/>
                    <a:pt x="193" y="30"/>
                    <a:pt x="193" y="30"/>
                  </a:cubicBezTo>
                  <a:cubicBezTo>
                    <a:pt x="193" y="30"/>
                    <a:pt x="193" y="30"/>
                    <a:pt x="193" y="30"/>
                  </a:cubicBezTo>
                  <a:cubicBezTo>
                    <a:pt x="193" y="29"/>
                    <a:pt x="193" y="29"/>
                    <a:pt x="193" y="29"/>
                  </a:cubicBezTo>
                  <a:cubicBezTo>
                    <a:pt x="193" y="29"/>
                    <a:pt x="193" y="29"/>
                    <a:pt x="193" y="29"/>
                  </a:cubicBezTo>
                  <a:cubicBezTo>
                    <a:pt x="192" y="28"/>
                    <a:pt x="192" y="28"/>
                    <a:pt x="192" y="28"/>
                  </a:cubicBezTo>
                  <a:cubicBezTo>
                    <a:pt x="190" y="28"/>
                    <a:pt x="190" y="28"/>
                    <a:pt x="190" y="28"/>
                  </a:cubicBezTo>
                  <a:cubicBezTo>
                    <a:pt x="189" y="27"/>
                    <a:pt x="189" y="27"/>
                    <a:pt x="189" y="27"/>
                  </a:cubicBezTo>
                  <a:cubicBezTo>
                    <a:pt x="183" y="22"/>
                    <a:pt x="183" y="22"/>
                    <a:pt x="183" y="22"/>
                  </a:cubicBezTo>
                  <a:cubicBezTo>
                    <a:pt x="182" y="21"/>
                    <a:pt x="182" y="21"/>
                    <a:pt x="182" y="21"/>
                  </a:cubicBezTo>
                  <a:cubicBezTo>
                    <a:pt x="182" y="22"/>
                    <a:pt x="182" y="22"/>
                    <a:pt x="182" y="22"/>
                  </a:cubicBezTo>
                  <a:cubicBezTo>
                    <a:pt x="181" y="22"/>
                    <a:pt x="181" y="22"/>
                    <a:pt x="181" y="22"/>
                  </a:cubicBezTo>
                  <a:cubicBezTo>
                    <a:pt x="180" y="22"/>
                    <a:pt x="180" y="22"/>
                    <a:pt x="180" y="22"/>
                  </a:cubicBezTo>
                  <a:cubicBezTo>
                    <a:pt x="180" y="22"/>
                    <a:pt x="180" y="22"/>
                    <a:pt x="180" y="22"/>
                  </a:cubicBezTo>
                  <a:cubicBezTo>
                    <a:pt x="180" y="22"/>
                    <a:pt x="180" y="22"/>
                    <a:pt x="180" y="22"/>
                  </a:cubicBezTo>
                  <a:cubicBezTo>
                    <a:pt x="180" y="21"/>
                    <a:pt x="180" y="21"/>
                    <a:pt x="180" y="21"/>
                  </a:cubicBezTo>
                  <a:cubicBezTo>
                    <a:pt x="180" y="21"/>
                    <a:pt x="180" y="21"/>
                    <a:pt x="180" y="21"/>
                  </a:cubicBezTo>
                  <a:cubicBezTo>
                    <a:pt x="180" y="20"/>
                    <a:pt x="180" y="20"/>
                    <a:pt x="180" y="20"/>
                  </a:cubicBezTo>
                  <a:cubicBezTo>
                    <a:pt x="180" y="20"/>
                    <a:pt x="180" y="20"/>
                    <a:pt x="180" y="20"/>
                  </a:cubicBezTo>
                  <a:cubicBezTo>
                    <a:pt x="179" y="19"/>
                    <a:pt x="179" y="19"/>
                    <a:pt x="179" y="19"/>
                  </a:cubicBezTo>
                  <a:cubicBezTo>
                    <a:pt x="177" y="19"/>
                    <a:pt x="177" y="19"/>
                    <a:pt x="177" y="19"/>
                  </a:cubicBezTo>
                  <a:cubicBezTo>
                    <a:pt x="176" y="19"/>
                    <a:pt x="176" y="19"/>
                    <a:pt x="176" y="19"/>
                  </a:cubicBezTo>
                  <a:cubicBezTo>
                    <a:pt x="175" y="18"/>
                    <a:pt x="175" y="18"/>
                    <a:pt x="175" y="18"/>
                  </a:cubicBezTo>
                  <a:cubicBezTo>
                    <a:pt x="175" y="18"/>
                    <a:pt x="175" y="18"/>
                    <a:pt x="175" y="18"/>
                  </a:cubicBezTo>
                  <a:cubicBezTo>
                    <a:pt x="176" y="18"/>
                    <a:pt x="176" y="18"/>
                    <a:pt x="176" y="18"/>
                  </a:cubicBezTo>
                  <a:cubicBezTo>
                    <a:pt x="176" y="17"/>
                    <a:pt x="176" y="17"/>
                    <a:pt x="176" y="17"/>
                  </a:cubicBezTo>
                  <a:cubicBezTo>
                    <a:pt x="176" y="17"/>
                    <a:pt x="176" y="17"/>
                    <a:pt x="176" y="17"/>
                  </a:cubicBezTo>
                  <a:cubicBezTo>
                    <a:pt x="176" y="17"/>
                    <a:pt x="176" y="17"/>
                    <a:pt x="176" y="17"/>
                  </a:cubicBezTo>
                  <a:cubicBezTo>
                    <a:pt x="176" y="16"/>
                    <a:pt x="176" y="16"/>
                    <a:pt x="176" y="16"/>
                  </a:cubicBezTo>
                  <a:cubicBezTo>
                    <a:pt x="175" y="16"/>
                    <a:pt x="175" y="16"/>
                    <a:pt x="175" y="16"/>
                  </a:cubicBezTo>
                  <a:cubicBezTo>
                    <a:pt x="175" y="16"/>
                    <a:pt x="175" y="16"/>
                    <a:pt x="175" y="16"/>
                  </a:cubicBezTo>
                  <a:cubicBezTo>
                    <a:pt x="174" y="15"/>
                    <a:pt x="174" y="15"/>
                    <a:pt x="174" y="15"/>
                  </a:cubicBezTo>
                  <a:cubicBezTo>
                    <a:pt x="174" y="15"/>
                    <a:pt x="174" y="15"/>
                    <a:pt x="174" y="15"/>
                  </a:cubicBezTo>
                  <a:cubicBezTo>
                    <a:pt x="174" y="15"/>
                    <a:pt x="174" y="15"/>
                    <a:pt x="174" y="15"/>
                  </a:cubicBezTo>
                  <a:cubicBezTo>
                    <a:pt x="182" y="17"/>
                    <a:pt x="182" y="17"/>
                    <a:pt x="182" y="17"/>
                  </a:cubicBezTo>
                  <a:cubicBezTo>
                    <a:pt x="183" y="17"/>
                    <a:pt x="183" y="17"/>
                    <a:pt x="183" y="17"/>
                  </a:cubicBezTo>
                  <a:cubicBezTo>
                    <a:pt x="183" y="17"/>
                    <a:pt x="183" y="17"/>
                    <a:pt x="183" y="17"/>
                  </a:cubicBezTo>
                  <a:cubicBezTo>
                    <a:pt x="185" y="16"/>
                    <a:pt x="185" y="16"/>
                    <a:pt x="185" y="16"/>
                  </a:cubicBezTo>
                  <a:cubicBezTo>
                    <a:pt x="186" y="15"/>
                    <a:pt x="186" y="15"/>
                    <a:pt x="186" y="15"/>
                  </a:cubicBezTo>
                  <a:cubicBezTo>
                    <a:pt x="186" y="15"/>
                    <a:pt x="186" y="15"/>
                    <a:pt x="186" y="15"/>
                  </a:cubicBezTo>
                  <a:cubicBezTo>
                    <a:pt x="186" y="15"/>
                    <a:pt x="186" y="15"/>
                    <a:pt x="186" y="15"/>
                  </a:cubicBezTo>
                  <a:cubicBezTo>
                    <a:pt x="186" y="15"/>
                    <a:pt x="186" y="15"/>
                    <a:pt x="186" y="15"/>
                  </a:cubicBezTo>
                  <a:cubicBezTo>
                    <a:pt x="185" y="14"/>
                    <a:pt x="185" y="14"/>
                    <a:pt x="185" y="14"/>
                  </a:cubicBezTo>
                  <a:cubicBezTo>
                    <a:pt x="184" y="14"/>
                    <a:pt x="184" y="14"/>
                    <a:pt x="184" y="14"/>
                  </a:cubicBezTo>
                  <a:cubicBezTo>
                    <a:pt x="182" y="14"/>
                    <a:pt x="182" y="14"/>
                    <a:pt x="182" y="14"/>
                  </a:cubicBezTo>
                  <a:cubicBezTo>
                    <a:pt x="179" y="14"/>
                    <a:pt x="179" y="14"/>
                    <a:pt x="179" y="14"/>
                  </a:cubicBezTo>
                  <a:cubicBezTo>
                    <a:pt x="178" y="13"/>
                    <a:pt x="178" y="13"/>
                    <a:pt x="178" y="13"/>
                  </a:cubicBezTo>
                  <a:cubicBezTo>
                    <a:pt x="176" y="12"/>
                    <a:pt x="176" y="12"/>
                    <a:pt x="176" y="12"/>
                  </a:cubicBezTo>
                  <a:cubicBezTo>
                    <a:pt x="173" y="8"/>
                    <a:pt x="173" y="8"/>
                    <a:pt x="173" y="8"/>
                  </a:cubicBezTo>
                  <a:cubicBezTo>
                    <a:pt x="168" y="6"/>
                    <a:pt x="168" y="6"/>
                    <a:pt x="168" y="6"/>
                  </a:cubicBezTo>
                  <a:cubicBezTo>
                    <a:pt x="166" y="4"/>
                    <a:pt x="166" y="4"/>
                    <a:pt x="166" y="4"/>
                  </a:cubicBezTo>
                  <a:cubicBezTo>
                    <a:pt x="165" y="4"/>
                    <a:pt x="165" y="4"/>
                    <a:pt x="165" y="4"/>
                  </a:cubicBezTo>
                  <a:cubicBezTo>
                    <a:pt x="165" y="3"/>
                    <a:pt x="165" y="3"/>
                    <a:pt x="165" y="3"/>
                  </a:cubicBezTo>
                  <a:cubicBezTo>
                    <a:pt x="164" y="3"/>
                    <a:pt x="164" y="3"/>
                    <a:pt x="164" y="3"/>
                  </a:cubicBezTo>
                  <a:cubicBezTo>
                    <a:pt x="163" y="2"/>
                    <a:pt x="163" y="2"/>
                    <a:pt x="163" y="2"/>
                  </a:cubicBezTo>
                  <a:cubicBezTo>
                    <a:pt x="162" y="3"/>
                    <a:pt x="162" y="3"/>
                    <a:pt x="162" y="3"/>
                  </a:cubicBezTo>
                  <a:cubicBezTo>
                    <a:pt x="161" y="4"/>
                    <a:pt x="161" y="4"/>
                    <a:pt x="161" y="4"/>
                  </a:cubicBezTo>
                  <a:cubicBezTo>
                    <a:pt x="161" y="4"/>
                    <a:pt x="161" y="4"/>
                    <a:pt x="161" y="4"/>
                  </a:cubicBezTo>
                  <a:cubicBezTo>
                    <a:pt x="150" y="4"/>
                    <a:pt x="150" y="4"/>
                    <a:pt x="150" y="4"/>
                  </a:cubicBezTo>
                  <a:cubicBezTo>
                    <a:pt x="146" y="3"/>
                    <a:pt x="146" y="3"/>
                    <a:pt x="146" y="3"/>
                  </a:cubicBezTo>
                  <a:cubicBezTo>
                    <a:pt x="143" y="3"/>
                    <a:pt x="143" y="3"/>
                    <a:pt x="143" y="3"/>
                  </a:cubicBezTo>
                  <a:cubicBezTo>
                    <a:pt x="139" y="4"/>
                    <a:pt x="139" y="4"/>
                    <a:pt x="139" y="4"/>
                  </a:cubicBezTo>
                  <a:cubicBezTo>
                    <a:pt x="136" y="4"/>
                    <a:pt x="136" y="4"/>
                    <a:pt x="136" y="4"/>
                  </a:cubicBezTo>
                  <a:cubicBezTo>
                    <a:pt x="134" y="2"/>
                    <a:pt x="134" y="2"/>
                    <a:pt x="134" y="2"/>
                  </a:cubicBezTo>
                  <a:cubicBezTo>
                    <a:pt x="133" y="2"/>
                    <a:pt x="133" y="2"/>
                    <a:pt x="133" y="2"/>
                  </a:cubicBezTo>
                  <a:cubicBezTo>
                    <a:pt x="131" y="3"/>
                    <a:pt x="131" y="3"/>
                    <a:pt x="131" y="3"/>
                  </a:cubicBezTo>
                  <a:cubicBezTo>
                    <a:pt x="130" y="4"/>
                    <a:pt x="130" y="4"/>
                    <a:pt x="130" y="4"/>
                  </a:cubicBezTo>
                  <a:cubicBezTo>
                    <a:pt x="128" y="4"/>
                    <a:pt x="128" y="4"/>
                    <a:pt x="128" y="4"/>
                  </a:cubicBezTo>
                  <a:cubicBezTo>
                    <a:pt x="127" y="3"/>
                    <a:pt x="127" y="3"/>
                    <a:pt x="127" y="3"/>
                  </a:cubicBezTo>
                  <a:cubicBezTo>
                    <a:pt x="125" y="4"/>
                    <a:pt x="125" y="4"/>
                    <a:pt x="125" y="4"/>
                  </a:cubicBezTo>
                  <a:cubicBezTo>
                    <a:pt x="125" y="4"/>
                    <a:pt x="125" y="4"/>
                    <a:pt x="125" y="4"/>
                  </a:cubicBezTo>
                  <a:cubicBezTo>
                    <a:pt x="122" y="0"/>
                    <a:pt x="122" y="0"/>
                    <a:pt x="122" y="0"/>
                  </a:cubicBezTo>
                  <a:cubicBezTo>
                    <a:pt x="121" y="0"/>
                    <a:pt x="121" y="0"/>
                    <a:pt x="121" y="0"/>
                  </a:cubicBezTo>
                  <a:cubicBezTo>
                    <a:pt x="121" y="1"/>
                    <a:pt x="121" y="1"/>
                    <a:pt x="121" y="1"/>
                  </a:cubicBezTo>
                  <a:cubicBezTo>
                    <a:pt x="119" y="2"/>
                    <a:pt x="119" y="2"/>
                    <a:pt x="119" y="2"/>
                  </a:cubicBezTo>
                  <a:cubicBezTo>
                    <a:pt x="119" y="3"/>
                    <a:pt x="119" y="3"/>
                    <a:pt x="119" y="3"/>
                  </a:cubicBezTo>
                  <a:cubicBezTo>
                    <a:pt x="119" y="4"/>
                    <a:pt x="119" y="4"/>
                    <a:pt x="119" y="4"/>
                  </a:cubicBezTo>
                  <a:cubicBezTo>
                    <a:pt x="119" y="4"/>
                    <a:pt x="119" y="4"/>
                    <a:pt x="119" y="4"/>
                  </a:cubicBezTo>
                  <a:cubicBezTo>
                    <a:pt x="119" y="4"/>
                    <a:pt x="119" y="4"/>
                    <a:pt x="119" y="4"/>
                  </a:cubicBezTo>
                  <a:cubicBezTo>
                    <a:pt x="119" y="4"/>
                    <a:pt x="119" y="4"/>
                    <a:pt x="119" y="4"/>
                  </a:cubicBezTo>
                  <a:cubicBezTo>
                    <a:pt x="119" y="5"/>
                    <a:pt x="119" y="5"/>
                    <a:pt x="119" y="5"/>
                  </a:cubicBezTo>
                  <a:cubicBezTo>
                    <a:pt x="118" y="5"/>
                    <a:pt x="118" y="5"/>
                    <a:pt x="118" y="5"/>
                  </a:cubicBezTo>
                  <a:cubicBezTo>
                    <a:pt x="117" y="5"/>
                    <a:pt x="117" y="5"/>
                    <a:pt x="117" y="5"/>
                  </a:cubicBezTo>
                  <a:cubicBezTo>
                    <a:pt x="116" y="5"/>
                    <a:pt x="116" y="5"/>
                    <a:pt x="116" y="5"/>
                  </a:cubicBezTo>
                  <a:cubicBezTo>
                    <a:pt x="115" y="7"/>
                    <a:pt x="115" y="7"/>
                    <a:pt x="115" y="7"/>
                  </a:cubicBezTo>
                  <a:cubicBezTo>
                    <a:pt x="114" y="7"/>
                    <a:pt x="114" y="7"/>
                    <a:pt x="114" y="7"/>
                  </a:cubicBezTo>
                  <a:cubicBezTo>
                    <a:pt x="114" y="7"/>
                    <a:pt x="114" y="7"/>
                    <a:pt x="114" y="7"/>
                  </a:cubicBezTo>
                  <a:cubicBezTo>
                    <a:pt x="113" y="6"/>
                    <a:pt x="113" y="6"/>
                    <a:pt x="113" y="6"/>
                  </a:cubicBezTo>
                  <a:cubicBezTo>
                    <a:pt x="111" y="4"/>
                    <a:pt x="111" y="4"/>
                    <a:pt x="111" y="4"/>
                  </a:cubicBezTo>
                  <a:cubicBezTo>
                    <a:pt x="111" y="3"/>
                    <a:pt x="111" y="3"/>
                    <a:pt x="111" y="3"/>
                  </a:cubicBezTo>
                  <a:cubicBezTo>
                    <a:pt x="111" y="2"/>
                    <a:pt x="111" y="2"/>
                    <a:pt x="111" y="2"/>
                  </a:cubicBezTo>
                  <a:cubicBezTo>
                    <a:pt x="110" y="2"/>
                    <a:pt x="110" y="2"/>
                    <a:pt x="110" y="2"/>
                  </a:cubicBezTo>
                  <a:cubicBezTo>
                    <a:pt x="108" y="1"/>
                    <a:pt x="108" y="1"/>
                    <a:pt x="108" y="1"/>
                  </a:cubicBezTo>
                  <a:cubicBezTo>
                    <a:pt x="106" y="1"/>
                    <a:pt x="106" y="1"/>
                    <a:pt x="106" y="1"/>
                  </a:cubicBezTo>
                  <a:cubicBezTo>
                    <a:pt x="105" y="2"/>
                    <a:pt x="105" y="2"/>
                    <a:pt x="105" y="2"/>
                  </a:cubicBezTo>
                  <a:cubicBezTo>
                    <a:pt x="103" y="2"/>
                    <a:pt x="103" y="2"/>
                    <a:pt x="103" y="2"/>
                  </a:cubicBezTo>
                  <a:cubicBezTo>
                    <a:pt x="102" y="2"/>
                    <a:pt x="102" y="2"/>
                    <a:pt x="102" y="2"/>
                  </a:cubicBezTo>
                  <a:cubicBezTo>
                    <a:pt x="99" y="2"/>
                    <a:pt x="99" y="2"/>
                    <a:pt x="99" y="2"/>
                  </a:cubicBezTo>
                  <a:cubicBezTo>
                    <a:pt x="98" y="1"/>
                    <a:pt x="98" y="1"/>
                    <a:pt x="98" y="1"/>
                  </a:cubicBezTo>
                  <a:cubicBezTo>
                    <a:pt x="97" y="1"/>
                    <a:pt x="97" y="1"/>
                    <a:pt x="97" y="1"/>
                  </a:cubicBezTo>
                  <a:cubicBezTo>
                    <a:pt x="96" y="1"/>
                    <a:pt x="96" y="1"/>
                    <a:pt x="96" y="1"/>
                  </a:cubicBezTo>
                  <a:cubicBezTo>
                    <a:pt x="96" y="2"/>
                    <a:pt x="96" y="2"/>
                    <a:pt x="96" y="2"/>
                  </a:cubicBezTo>
                  <a:cubicBezTo>
                    <a:pt x="95" y="3"/>
                    <a:pt x="95" y="3"/>
                    <a:pt x="95" y="3"/>
                  </a:cubicBezTo>
                  <a:cubicBezTo>
                    <a:pt x="95" y="4"/>
                    <a:pt x="95" y="4"/>
                    <a:pt x="95" y="4"/>
                  </a:cubicBezTo>
                  <a:cubicBezTo>
                    <a:pt x="94" y="4"/>
                    <a:pt x="94" y="4"/>
                    <a:pt x="94" y="4"/>
                  </a:cubicBezTo>
                  <a:cubicBezTo>
                    <a:pt x="91" y="7"/>
                    <a:pt x="91" y="7"/>
                    <a:pt x="91" y="7"/>
                  </a:cubicBezTo>
                  <a:cubicBezTo>
                    <a:pt x="90" y="8"/>
                    <a:pt x="90" y="8"/>
                    <a:pt x="90" y="8"/>
                  </a:cubicBezTo>
                  <a:cubicBezTo>
                    <a:pt x="89" y="8"/>
                    <a:pt x="89" y="8"/>
                    <a:pt x="89" y="8"/>
                  </a:cubicBezTo>
                  <a:cubicBezTo>
                    <a:pt x="89" y="7"/>
                    <a:pt x="89" y="7"/>
                    <a:pt x="89" y="7"/>
                  </a:cubicBezTo>
                  <a:cubicBezTo>
                    <a:pt x="88" y="7"/>
                    <a:pt x="88" y="7"/>
                    <a:pt x="88" y="7"/>
                  </a:cubicBezTo>
                  <a:cubicBezTo>
                    <a:pt x="88" y="6"/>
                    <a:pt x="88" y="6"/>
                    <a:pt x="88" y="6"/>
                  </a:cubicBezTo>
                  <a:cubicBezTo>
                    <a:pt x="88" y="6"/>
                    <a:pt x="88" y="6"/>
                    <a:pt x="88" y="6"/>
                  </a:cubicBezTo>
                  <a:cubicBezTo>
                    <a:pt x="88" y="6"/>
                    <a:pt x="88" y="6"/>
                    <a:pt x="88" y="6"/>
                  </a:cubicBezTo>
                  <a:cubicBezTo>
                    <a:pt x="88" y="6"/>
                    <a:pt x="88" y="6"/>
                    <a:pt x="88" y="6"/>
                  </a:cubicBezTo>
                  <a:cubicBezTo>
                    <a:pt x="88" y="6"/>
                    <a:pt x="88" y="6"/>
                    <a:pt x="88" y="6"/>
                  </a:cubicBezTo>
                  <a:cubicBezTo>
                    <a:pt x="88" y="5"/>
                    <a:pt x="88" y="5"/>
                    <a:pt x="88" y="5"/>
                  </a:cubicBezTo>
                  <a:cubicBezTo>
                    <a:pt x="88" y="5"/>
                    <a:pt x="88" y="5"/>
                    <a:pt x="88" y="5"/>
                  </a:cubicBezTo>
                  <a:cubicBezTo>
                    <a:pt x="88" y="5"/>
                    <a:pt x="88" y="5"/>
                    <a:pt x="88" y="5"/>
                  </a:cubicBezTo>
                  <a:cubicBezTo>
                    <a:pt x="87" y="4"/>
                    <a:pt x="87" y="4"/>
                    <a:pt x="87" y="4"/>
                  </a:cubicBezTo>
                  <a:cubicBezTo>
                    <a:pt x="87" y="4"/>
                    <a:pt x="87" y="4"/>
                    <a:pt x="87" y="4"/>
                  </a:cubicBezTo>
                  <a:cubicBezTo>
                    <a:pt x="85" y="3"/>
                    <a:pt x="85" y="3"/>
                    <a:pt x="85" y="3"/>
                  </a:cubicBezTo>
                  <a:cubicBezTo>
                    <a:pt x="83" y="3"/>
                    <a:pt x="83" y="3"/>
                    <a:pt x="83" y="3"/>
                  </a:cubicBezTo>
                  <a:cubicBezTo>
                    <a:pt x="81" y="3"/>
                    <a:pt x="81" y="3"/>
                    <a:pt x="81" y="3"/>
                  </a:cubicBezTo>
                  <a:cubicBezTo>
                    <a:pt x="81" y="2"/>
                    <a:pt x="81" y="2"/>
                    <a:pt x="81" y="2"/>
                  </a:cubicBezTo>
                  <a:cubicBezTo>
                    <a:pt x="81" y="1"/>
                    <a:pt x="81" y="1"/>
                    <a:pt x="81" y="1"/>
                  </a:cubicBezTo>
                  <a:cubicBezTo>
                    <a:pt x="81" y="1"/>
                    <a:pt x="81" y="1"/>
                    <a:pt x="81" y="1"/>
                  </a:cubicBezTo>
                  <a:cubicBezTo>
                    <a:pt x="80" y="1"/>
                    <a:pt x="80" y="1"/>
                    <a:pt x="80" y="1"/>
                  </a:cubicBezTo>
                  <a:cubicBezTo>
                    <a:pt x="80" y="0"/>
                    <a:pt x="80" y="0"/>
                    <a:pt x="80" y="0"/>
                  </a:cubicBezTo>
                  <a:cubicBezTo>
                    <a:pt x="79" y="0"/>
                    <a:pt x="79" y="0"/>
                    <a:pt x="79" y="0"/>
                  </a:cubicBezTo>
                  <a:cubicBezTo>
                    <a:pt x="78" y="1"/>
                    <a:pt x="78" y="1"/>
                    <a:pt x="78" y="1"/>
                  </a:cubicBezTo>
                  <a:cubicBezTo>
                    <a:pt x="78" y="3"/>
                    <a:pt x="78" y="3"/>
                    <a:pt x="78" y="3"/>
                  </a:cubicBezTo>
                  <a:cubicBezTo>
                    <a:pt x="78" y="5"/>
                    <a:pt x="78" y="5"/>
                    <a:pt x="78" y="5"/>
                  </a:cubicBezTo>
                  <a:cubicBezTo>
                    <a:pt x="78" y="7"/>
                    <a:pt x="78" y="7"/>
                    <a:pt x="78" y="7"/>
                  </a:cubicBezTo>
                  <a:cubicBezTo>
                    <a:pt x="75" y="9"/>
                    <a:pt x="75" y="9"/>
                    <a:pt x="75" y="9"/>
                  </a:cubicBezTo>
                  <a:cubicBezTo>
                    <a:pt x="75" y="10"/>
                    <a:pt x="75" y="10"/>
                    <a:pt x="75" y="10"/>
                  </a:cubicBezTo>
                  <a:cubicBezTo>
                    <a:pt x="75" y="11"/>
                    <a:pt x="75" y="11"/>
                    <a:pt x="75" y="11"/>
                  </a:cubicBezTo>
                  <a:cubicBezTo>
                    <a:pt x="74" y="11"/>
                    <a:pt x="74" y="11"/>
                    <a:pt x="74" y="11"/>
                  </a:cubicBezTo>
                  <a:cubicBezTo>
                    <a:pt x="73" y="10"/>
                    <a:pt x="73" y="10"/>
                    <a:pt x="73" y="10"/>
                  </a:cubicBezTo>
                  <a:cubicBezTo>
                    <a:pt x="73" y="10"/>
                    <a:pt x="73" y="10"/>
                    <a:pt x="73" y="10"/>
                  </a:cubicBezTo>
                  <a:cubicBezTo>
                    <a:pt x="72" y="10"/>
                    <a:pt x="72" y="10"/>
                    <a:pt x="72" y="10"/>
                  </a:cubicBezTo>
                  <a:cubicBezTo>
                    <a:pt x="70" y="12"/>
                    <a:pt x="70" y="12"/>
                    <a:pt x="70" y="12"/>
                  </a:cubicBezTo>
                  <a:cubicBezTo>
                    <a:pt x="69" y="13"/>
                    <a:pt x="69" y="13"/>
                    <a:pt x="69" y="13"/>
                  </a:cubicBezTo>
                  <a:cubicBezTo>
                    <a:pt x="69" y="13"/>
                    <a:pt x="69" y="13"/>
                    <a:pt x="69" y="13"/>
                  </a:cubicBezTo>
                  <a:cubicBezTo>
                    <a:pt x="68" y="14"/>
                    <a:pt x="68" y="14"/>
                    <a:pt x="68" y="14"/>
                  </a:cubicBezTo>
                  <a:cubicBezTo>
                    <a:pt x="67" y="14"/>
                    <a:pt x="67" y="14"/>
                    <a:pt x="67" y="14"/>
                  </a:cubicBezTo>
                  <a:cubicBezTo>
                    <a:pt x="66" y="16"/>
                    <a:pt x="66" y="16"/>
                    <a:pt x="66" y="16"/>
                  </a:cubicBezTo>
                  <a:cubicBezTo>
                    <a:pt x="65" y="22"/>
                    <a:pt x="65" y="22"/>
                    <a:pt x="65" y="22"/>
                  </a:cubicBezTo>
                  <a:cubicBezTo>
                    <a:pt x="65" y="25"/>
                    <a:pt x="65" y="25"/>
                    <a:pt x="65" y="25"/>
                  </a:cubicBezTo>
                  <a:cubicBezTo>
                    <a:pt x="63" y="27"/>
                    <a:pt x="63" y="27"/>
                    <a:pt x="63" y="27"/>
                  </a:cubicBezTo>
                  <a:cubicBezTo>
                    <a:pt x="63" y="28"/>
                    <a:pt x="63" y="28"/>
                    <a:pt x="63" y="28"/>
                  </a:cubicBezTo>
                  <a:cubicBezTo>
                    <a:pt x="61" y="29"/>
                    <a:pt x="61" y="29"/>
                    <a:pt x="61" y="29"/>
                  </a:cubicBezTo>
                  <a:cubicBezTo>
                    <a:pt x="60" y="30"/>
                    <a:pt x="60" y="30"/>
                    <a:pt x="60" y="30"/>
                  </a:cubicBezTo>
                  <a:cubicBezTo>
                    <a:pt x="60" y="31"/>
                    <a:pt x="60" y="31"/>
                    <a:pt x="60" y="31"/>
                  </a:cubicBezTo>
                  <a:cubicBezTo>
                    <a:pt x="61" y="32"/>
                    <a:pt x="61" y="32"/>
                    <a:pt x="61" y="32"/>
                  </a:cubicBezTo>
                  <a:cubicBezTo>
                    <a:pt x="62" y="32"/>
                    <a:pt x="62" y="32"/>
                    <a:pt x="62" y="32"/>
                  </a:cubicBezTo>
                  <a:cubicBezTo>
                    <a:pt x="63" y="33"/>
                    <a:pt x="63" y="33"/>
                    <a:pt x="63" y="33"/>
                  </a:cubicBezTo>
                  <a:cubicBezTo>
                    <a:pt x="63" y="33"/>
                    <a:pt x="63" y="33"/>
                    <a:pt x="63" y="33"/>
                  </a:cubicBezTo>
                  <a:cubicBezTo>
                    <a:pt x="63" y="35"/>
                    <a:pt x="63" y="35"/>
                    <a:pt x="63" y="35"/>
                  </a:cubicBezTo>
                  <a:cubicBezTo>
                    <a:pt x="61" y="43"/>
                    <a:pt x="61" y="43"/>
                    <a:pt x="61" y="43"/>
                  </a:cubicBezTo>
                  <a:cubicBezTo>
                    <a:pt x="61" y="45"/>
                    <a:pt x="61" y="45"/>
                    <a:pt x="61" y="45"/>
                  </a:cubicBezTo>
                  <a:cubicBezTo>
                    <a:pt x="61" y="48"/>
                    <a:pt x="61" y="48"/>
                    <a:pt x="61" y="48"/>
                  </a:cubicBezTo>
                  <a:cubicBezTo>
                    <a:pt x="61" y="49"/>
                    <a:pt x="61" y="49"/>
                    <a:pt x="61" y="49"/>
                  </a:cubicBezTo>
                  <a:cubicBezTo>
                    <a:pt x="62" y="53"/>
                    <a:pt x="62" y="53"/>
                    <a:pt x="62" y="53"/>
                  </a:cubicBezTo>
                  <a:cubicBezTo>
                    <a:pt x="63" y="53"/>
                    <a:pt x="63" y="53"/>
                    <a:pt x="63" y="53"/>
                  </a:cubicBezTo>
                  <a:cubicBezTo>
                    <a:pt x="62" y="55"/>
                    <a:pt x="62" y="55"/>
                    <a:pt x="62" y="55"/>
                  </a:cubicBezTo>
                  <a:cubicBezTo>
                    <a:pt x="62" y="55"/>
                    <a:pt x="62" y="55"/>
                    <a:pt x="62" y="55"/>
                  </a:cubicBezTo>
                  <a:cubicBezTo>
                    <a:pt x="62" y="56"/>
                    <a:pt x="62" y="56"/>
                    <a:pt x="62" y="56"/>
                  </a:cubicBezTo>
                  <a:cubicBezTo>
                    <a:pt x="63" y="58"/>
                    <a:pt x="63" y="58"/>
                    <a:pt x="63" y="58"/>
                  </a:cubicBezTo>
                  <a:cubicBezTo>
                    <a:pt x="64" y="59"/>
                    <a:pt x="64" y="59"/>
                    <a:pt x="64" y="59"/>
                  </a:cubicBezTo>
                  <a:cubicBezTo>
                    <a:pt x="64" y="60"/>
                    <a:pt x="64" y="60"/>
                    <a:pt x="64" y="60"/>
                  </a:cubicBezTo>
                  <a:cubicBezTo>
                    <a:pt x="64" y="60"/>
                    <a:pt x="64" y="60"/>
                    <a:pt x="64" y="60"/>
                  </a:cubicBezTo>
                  <a:cubicBezTo>
                    <a:pt x="63" y="61"/>
                    <a:pt x="63" y="61"/>
                    <a:pt x="63" y="61"/>
                  </a:cubicBezTo>
                  <a:cubicBezTo>
                    <a:pt x="63" y="61"/>
                    <a:pt x="63" y="61"/>
                    <a:pt x="63" y="61"/>
                  </a:cubicBezTo>
                  <a:cubicBezTo>
                    <a:pt x="62" y="60"/>
                    <a:pt x="62" y="60"/>
                    <a:pt x="62" y="60"/>
                  </a:cubicBezTo>
                  <a:cubicBezTo>
                    <a:pt x="62" y="60"/>
                    <a:pt x="62" y="60"/>
                    <a:pt x="62" y="60"/>
                  </a:cubicBezTo>
                  <a:cubicBezTo>
                    <a:pt x="62" y="60"/>
                    <a:pt x="62" y="60"/>
                    <a:pt x="62" y="60"/>
                  </a:cubicBezTo>
                  <a:cubicBezTo>
                    <a:pt x="61" y="60"/>
                    <a:pt x="61" y="60"/>
                    <a:pt x="61" y="60"/>
                  </a:cubicBezTo>
                  <a:cubicBezTo>
                    <a:pt x="60" y="61"/>
                    <a:pt x="60" y="61"/>
                    <a:pt x="60" y="61"/>
                  </a:cubicBezTo>
                  <a:cubicBezTo>
                    <a:pt x="59" y="64"/>
                    <a:pt x="59" y="64"/>
                    <a:pt x="59" y="64"/>
                  </a:cubicBezTo>
                  <a:cubicBezTo>
                    <a:pt x="57" y="74"/>
                    <a:pt x="57" y="74"/>
                    <a:pt x="57" y="74"/>
                  </a:cubicBezTo>
                  <a:cubicBezTo>
                    <a:pt x="57" y="75"/>
                    <a:pt x="57" y="75"/>
                    <a:pt x="57" y="75"/>
                  </a:cubicBezTo>
                  <a:cubicBezTo>
                    <a:pt x="58" y="76"/>
                    <a:pt x="58" y="76"/>
                    <a:pt x="58" y="76"/>
                  </a:cubicBezTo>
                  <a:cubicBezTo>
                    <a:pt x="59" y="76"/>
                    <a:pt x="59" y="76"/>
                    <a:pt x="59" y="76"/>
                  </a:cubicBezTo>
                  <a:cubicBezTo>
                    <a:pt x="59" y="77"/>
                    <a:pt x="59" y="77"/>
                    <a:pt x="59" y="77"/>
                  </a:cubicBezTo>
                  <a:cubicBezTo>
                    <a:pt x="57" y="80"/>
                    <a:pt x="57" y="80"/>
                    <a:pt x="57" y="80"/>
                  </a:cubicBezTo>
                  <a:cubicBezTo>
                    <a:pt x="56" y="81"/>
                    <a:pt x="56" y="81"/>
                    <a:pt x="56" y="81"/>
                  </a:cubicBezTo>
                  <a:cubicBezTo>
                    <a:pt x="56" y="83"/>
                    <a:pt x="56" y="83"/>
                    <a:pt x="56" y="83"/>
                  </a:cubicBezTo>
                  <a:cubicBezTo>
                    <a:pt x="56" y="84"/>
                    <a:pt x="56" y="84"/>
                    <a:pt x="56" y="84"/>
                  </a:cubicBezTo>
                  <a:cubicBezTo>
                    <a:pt x="56" y="85"/>
                    <a:pt x="56" y="85"/>
                    <a:pt x="56" y="85"/>
                  </a:cubicBezTo>
                  <a:cubicBezTo>
                    <a:pt x="55" y="85"/>
                    <a:pt x="55" y="85"/>
                    <a:pt x="55" y="85"/>
                  </a:cubicBezTo>
                  <a:cubicBezTo>
                    <a:pt x="55" y="85"/>
                    <a:pt x="55" y="85"/>
                    <a:pt x="55" y="85"/>
                  </a:cubicBezTo>
                  <a:cubicBezTo>
                    <a:pt x="55" y="85"/>
                    <a:pt x="55" y="85"/>
                    <a:pt x="55" y="85"/>
                  </a:cubicBezTo>
                  <a:cubicBezTo>
                    <a:pt x="55" y="85"/>
                    <a:pt x="55" y="85"/>
                    <a:pt x="55" y="85"/>
                  </a:cubicBezTo>
                  <a:cubicBezTo>
                    <a:pt x="55" y="85"/>
                    <a:pt x="55" y="85"/>
                    <a:pt x="55" y="85"/>
                  </a:cubicBezTo>
                  <a:cubicBezTo>
                    <a:pt x="53" y="85"/>
                    <a:pt x="53" y="85"/>
                    <a:pt x="53" y="85"/>
                  </a:cubicBezTo>
                  <a:cubicBezTo>
                    <a:pt x="49" y="87"/>
                    <a:pt x="49" y="87"/>
                    <a:pt x="49" y="87"/>
                  </a:cubicBezTo>
                  <a:cubicBezTo>
                    <a:pt x="47" y="87"/>
                    <a:pt x="47" y="87"/>
                    <a:pt x="47" y="87"/>
                  </a:cubicBezTo>
                  <a:cubicBezTo>
                    <a:pt x="45" y="86"/>
                    <a:pt x="45" y="86"/>
                    <a:pt x="45" y="86"/>
                  </a:cubicBezTo>
                  <a:cubicBezTo>
                    <a:pt x="43" y="84"/>
                    <a:pt x="43" y="84"/>
                    <a:pt x="43" y="84"/>
                  </a:cubicBezTo>
                  <a:cubicBezTo>
                    <a:pt x="42" y="84"/>
                    <a:pt x="42" y="84"/>
                    <a:pt x="42" y="84"/>
                  </a:cubicBezTo>
                  <a:cubicBezTo>
                    <a:pt x="42" y="84"/>
                    <a:pt x="42" y="84"/>
                    <a:pt x="42" y="84"/>
                  </a:cubicBezTo>
                  <a:cubicBezTo>
                    <a:pt x="42" y="84"/>
                    <a:pt x="42" y="84"/>
                    <a:pt x="42" y="84"/>
                  </a:cubicBezTo>
                  <a:cubicBezTo>
                    <a:pt x="41" y="85"/>
                    <a:pt x="41" y="85"/>
                    <a:pt x="41" y="85"/>
                  </a:cubicBezTo>
                  <a:cubicBezTo>
                    <a:pt x="40" y="88"/>
                    <a:pt x="40" y="88"/>
                    <a:pt x="40" y="88"/>
                  </a:cubicBezTo>
                  <a:cubicBezTo>
                    <a:pt x="39" y="88"/>
                    <a:pt x="39" y="88"/>
                    <a:pt x="39" y="88"/>
                  </a:cubicBezTo>
                  <a:cubicBezTo>
                    <a:pt x="36" y="91"/>
                    <a:pt x="36" y="91"/>
                    <a:pt x="36" y="91"/>
                  </a:cubicBezTo>
                  <a:cubicBezTo>
                    <a:pt x="34" y="92"/>
                    <a:pt x="34" y="92"/>
                    <a:pt x="34" y="92"/>
                  </a:cubicBezTo>
                  <a:cubicBezTo>
                    <a:pt x="34" y="93"/>
                    <a:pt x="34" y="93"/>
                    <a:pt x="34" y="93"/>
                  </a:cubicBezTo>
                  <a:cubicBezTo>
                    <a:pt x="33" y="94"/>
                    <a:pt x="33" y="94"/>
                    <a:pt x="33" y="94"/>
                  </a:cubicBezTo>
                  <a:cubicBezTo>
                    <a:pt x="33" y="95"/>
                    <a:pt x="33" y="95"/>
                    <a:pt x="33" y="95"/>
                  </a:cubicBezTo>
                  <a:cubicBezTo>
                    <a:pt x="33" y="95"/>
                    <a:pt x="33" y="95"/>
                    <a:pt x="33" y="95"/>
                  </a:cubicBezTo>
                  <a:cubicBezTo>
                    <a:pt x="32" y="96"/>
                    <a:pt x="32" y="96"/>
                    <a:pt x="32" y="96"/>
                  </a:cubicBezTo>
                  <a:cubicBezTo>
                    <a:pt x="32" y="96"/>
                    <a:pt x="32" y="96"/>
                    <a:pt x="32" y="96"/>
                  </a:cubicBezTo>
                  <a:cubicBezTo>
                    <a:pt x="31" y="97"/>
                    <a:pt x="31" y="97"/>
                    <a:pt x="31" y="97"/>
                  </a:cubicBezTo>
                  <a:cubicBezTo>
                    <a:pt x="31" y="97"/>
                    <a:pt x="31" y="97"/>
                    <a:pt x="31" y="97"/>
                  </a:cubicBezTo>
                  <a:cubicBezTo>
                    <a:pt x="31" y="98"/>
                    <a:pt x="31" y="98"/>
                    <a:pt x="31" y="98"/>
                  </a:cubicBezTo>
                  <a:cubicBezTo>
                    <a:pt x="33" y="100"/>
                    <a:pt x="33" y="100"/>
                    <a:pt x="33" y="100"/>
                  </a:cubicBezTo>
                  <a:cubicBezTo>
                    <a:pt x="33" y="101"/>
                    <a:pt x="33" y="101"/>
                    <a:pt x="33" y="101"/>
                  </a:cubicBezTo>
                  <a:cubicBezTo>
                    <a:pt x="33" y="103"/>
                    <a:pt x="33" y="103"/>
                    <a:pt x="33" y="103"/>
                  </a:cubicBezTo>
                  <a:cubicBezTo>
                    <a:pt x="33" y="103"/>
                    <a:pt x="33" y="103"/>
                    <a:pt x="33" y="103"/>
                  </a:cubicBezTo>
                  <a:cubicBezTo>
                    <a:pt x="32" y="103"/>
                    <a:pt x="32" y="103"/>
                    <a:pt x="32" y="103"/>
                  </a:cubicBezTo>
                  <a:cubicBezTo>
                    <a:pt x="31" y="103"/>
                    <a:pt x="31" y="103"/>
                    <a:pt x="31" y="103"/>
                  </a:cubicBezTo>
                  <a:cubicBezTo>
                    <a:pt x="31" y="103"/>
                    <a:pt x="31" y="103"/>
                    <a:pt x="31" y="103"/>
                  </a:cubicBezTo>
                  <a:cubicBezTo>
                    <a:pt x="31" y="103"/>
                    <a:pt x="31" y="103"/>
                    <a:pt x="31" y="103"/>
                  </a:cubicBezTo>
                  <a:cubicBezTo>
                    <a:pt x="31" y="104"/>
                    <a:pt x="31" y="104"/>
                    <a:pt x="31" y="104"/>
                  </a:cubicBezTo>
                  <a:cubicBezTo>
                    <a:pt x="30" y="104"/>
                    <a:pt x="30" y="104"/>
                    <a:pt x="30" y="104"/>
                  </a:cubicBezTo>
                  <a:cubicBezTo>
                    <a:pt x="30" y="105"/>
                    <a:pt x="30" y="105"/>
                    <a:pt x="30" y="105"/>
                  </a:cubicBezTo>
                  <a:cubicBezTo>
                    <a:pt x="31" y="106"/>
                    <a:pt x="31" y="106"/>
                    <a:pt x="31" y="106"/>
                  </a:cubicBezTo>
                  <a:cubicBezTo>
                    <a:pt x="31" y="107"/>
                    <a:pt x="31" y="107"/>
                    <a:pt x="31" y="107"/>
                  </a:cubicBezTo>
                  <a:cubicBezTo>
                    <a:pt x="31" y="108"/>
                    <a:pt x="31" y="108"/>
                    <a:pt x="31" y="108"/>
                  </a:cubicBezTo>
                  <a:cubicBezTo>
                    <a:pt x="30" y="109"/>
                    <a:pt x="30" y="109"/>
                    <a:pt x="30" y="109"/>
                  </a:cubicBezTo>
                  <a:cubicBezTo>
                    <a:pt x="30" y="111"/>
                    <a:pt x="30" y="111"/>
                    <a:pt x="30" y="111"/>
                  </a:cubicBezTo>
                  <a:cubicBezTo>
                    <a:pt x="31" y="112"/>
                    <a:pt x="31" y="112"/>
                    <a:pt x="31" y="112"/>
                  </a:cubicBezTo>
                  <a:cubicBezTo>
                    <a:pt x="32" y="112"/>
                    <a:pt x="32" y="112"/>
                    <a:pt x="32" y="112"/>
                  </a:cubicBezTo>
                  <a:cubicBezTo>
                    <a:pt x="33" y="111"/>
                    <a:pt x="33" y="111"/>
                    <a:pt x="33" y="111"/>
                  </a:cubicBezTo>
                  <a:cubicBezTo>
                    <a:pt x="35" y="111"/>
                    <a:pt x="35" y="111"/>
                    <a:pt x="35" y="111"/>
                  </a:cubicBezTo>
                  <a:cubicBezTo>
                    <a:pt x="36" y="111"/>
                    <a:pt x="36" y="111"/>
                    <a:pt x="36" y="111"/>
                  </a:cubicBezTo>
                  <a:cubicBezTo>
                    <a:pt x="36" y="111"/>
                    <a:pt x="36" y="111"/>
                    <a:pt x="36" y="111"/>
                  </a:cubicBezTo>
                  <a:cubicBezTo>
                    <a:pt x="37" y="112"/>
                    <a:pt x="37" y="112"/>
                    <a:pt x="37" y="112"/>
                  </a:cubicBezTo>
                  <a:cubicBezTo>
                    <a:pt x="38" y="113"/>
                    <a:pt x="38" y="113"/>
                    <a:pt x="38" y="113"/>
                  </a:cubicBezTo>
                  <a:cubicBezTo>
                    <a:pt x="39" y="114"/>
                    <a:pt x="39" y="114"/>
                    <a:pt x="39" y="114"/>
                  </a:cubicBezTo>
                  <a:cubicBezTo>
                    <a:pt x="39" y="116"/>
                    <a:pt x="39" y="116"/>
                    <a:pt x="39" y="116"/>
                  </a:cubicBezTo>
                  <a:cubicBezTo>
                    <a:pt x="40" y="117"/>
                    <a:pt x="40" y="117"/>
                    <a:pt x="40" y="117"/>
                  </a:cubicBezTo>
                  <a:cubicBezTo>
                    <a:pt x="39" y="118"/>
                    <a:pt x="39" y="118"/>
                    <a:pt x="39" y="118"/>
                  </a:cubicBezTo>
                  <a:cubicBezTo>
                    <a:pt x="38" y="118"/>
                    <a:pt x="38" y="118"/>
                    <a:pt x="38" y="118"/>
                  </a:cubicBezTo>
                  <a:cubicBezTo>
                    <a:pt x="35" y="118"/>
                    <a:pt x="35" y="118"/>
                    <a:pt x="35" y="118"/>
                  </a:cubicBezTo>
                  <a:cubicBezTo>
                    <a:pt x="34" y="119"/>
                    <a:pt x="34" y="119"/>
                    <a:pt x="34" y="119"/>
                  </a:cubicBezTo>
                  <a:cubicBezTo>
                    <a:pt x="33" y="119"/>
                    <a:pt x="33" y="119"/>
                    <a:pt x="33" y="119"/>
                  </a:cubicBezTo>
                  <a:cubicBezTo>
                    <a:pt x="33" y="120"/>
                    <a:pt x="33" y="120"/>
                    <a:pt x="33" y="120"/>
                  </a:cubicBezTo>
                  <a:cubicBezTo>
                    <a:pt x="31" y="122"/>
                    <a:pt x="31" y="122"/>
                    <a:pt x="31" y="122"/>
                  </a:cubicBezTo>
                  <a:cubicBezTo>
                    <a:pt x="31" y="122"/>
                    <a:pt x="31" y="122"/>
                    <a:pt x="31" y="122"/>
                  </a:cubicBezTo>
                  <a:cubicBezTo>
                    <a:pt x="30" y="123"/>
                    <a:pt x="30" y="123"/>
                    <a:pt x="30" y="123"/>
                  </a:cubicBezTo>
                  <a:cubicBezTo>
                    <a:pt x="27" y="125"/>
                    <a:pt x="27" y="125"/>
                    <a:pt x="27" y="125"/>
                  </a:cubicBezTo>
                  <a:cubicBezTo>
                    <a:pt x="26" y="126"/>
                    <a:pt x="26" y="126"/>
                    <a:pt x="26" y="126"/>
                  </a:cubicBezTo>
                  <a:cubicBezTo>
                    <a:pt x="23" y="125"/>
                    <a:pt x="23" y="125"/>
                    <a:pt x="23" y="125"/>
                  </a:cubicBezTo>
                  <a:cubicBezTo>
                    <a:pt x="23" y="126"/>
                    <a:pt x="23" y="126"/>
                    <a:pt x="23" y="126"/>
                  </a:cubicBezTo>
                  <a:cubicBezTo>
                    <a:pt x="23" y="126"/>
                    <a:pt x="23" y="126"/>
                    <a:pt x="23" y="126"/>
                  </a:cubicBezTo>
                  <a:cubicBezTo>
                    <a:pt x="22" y="127"/>
                    <a:pt x="22" y="127"/>
                    <a:pt x="22" y="127"/>
                  </a:cubicBezTo>
                  <a:cubicBezTo>
                    <a:pt x="22" y="128"/>
                    <a:pt x="22" y="128"/>
                    <a:pt x="22" y="128"/>
                  </a:cubicBezTo>
                  <a:cubicBezTo>
                    <a:pt x="22" y="129"/>
                    <a:pt x="22" y="129"/>
                    <a:pt x="22" y="129"/>
                  </a:cubicBezTo>
                  <a:cubicBezTo>
                    <a:pt x="22" y="130"/>
                    <a:pt x="22" y="130"/>
                    <a:pt x="22" y="130"/>
                  </a:cubicBezTo>
                  <a:cubicBezTo>
                    <a:pt x="22" y="130"/>
                    <a:pt x="22" y="130"/>
                    <a:pt x="22" y="130"/>
                  </a:cubicBezTo>
                  <a:cubicBezTo>
                    <a:pt x="20" y="131"/>
                    <a:pt x="20" y="131"/>
                    <a:pt x="20" y="131"/>
                  </a:cubicBezTo>
                  <a:cubicBezTo>
                    <a:pt x="16" y="131"/>
                    <a:pt x="16" y="131"/>
                    <a:pt x="16" y="131"/>
                  </a:cubicBezTo>
                  <a:cubicBezTo>
                    <a:pt x="14" y="132"/>
                    <a:pt x="14" y="132"/>
                    <a:pt x="14" y="132"/>
                  </a:cubicBezTo>
                  <a:cubicBezTo>
                    <a:pt x="14" y="133"/>
                    <a:pt x="14" y="133"/>
                    <a:pt x="14" y="133"/>
                  </a:cubicBezTo>
                  <a:cubicBezTo>
                    <a:pt x="13" y="133"/>
                    <a:pt x="13" y="133"/>
                    <a:pt x="13" y="133"/>
                  </a:cubicBezTo>
                  <a:cubicBezTo>
                    <a:pt x="12" y="136"/>
                    <a:pt x="12" y="136"/>
                    <a:pt x="12" y="136"/>
                  </a:cubicBezTo>
                  <a:cubicBezTo>
                    <a:pt x="12" y="139"/>
                    <a:pt x="12" y="139"/>
                    <a:pt x="12" y="139"/>
                  </a:cubicBezTo>
                  <a:cubicBezTo>
                    <a:pt x="12" y="140"/>
                    <a:pt x="12" y="140"/>
                    <a:pt x="12" y="140"/>
                  </a:cubicBezTo>
                  <a:cubicBezTo>
                    <a:pt x="12" y="141"/>
                    <a:pt x="12" y="141"/>
                    <a:pt x="12" y="141"/>
                  </a:cubicBezTo>
                  <a:cubicBezTo>
                    <a:pt x="13" y="142"/>
                    <a:pt x="13" y="142"/>
                    <a:pt x="13" y="142"/>
                  </a:cubicBezTo>
                  <a:cubicBezTo>
                    <a:pt x="13" y="145"/>
                    <a:pt x="13" y="145"/>
                    <a:pt x="13" y="145"/>
                  </a:cubicBezTo>
                  <a:cubicBezTo>
                    <a:pt x="13" y="146"/>
                    <a:pt x="13" y="146"/>
                    <a:pt x="13" y="146"/>
                  </a:cubicBezTo>
                  <a:cubicBezTo>
                    <a:pt x="14" y="146"/>
                    <a:pt x="14" y="146"/>
                    <a:pt x="14" y="146"/>
                  </a:cubicBezTo>
                  <a:cubicBezTo>
                    <a:pt x="15" y="146"/>
                    <a:pt x="15" y="146"/>
                    <a:pt x="15" y="146"/>
                  </a:cubicBezTo>
                  <a:cubicBezTo>
                    <a:pt x="16" y="145"/>
                    <a:pt x="16" y="145"/>
                    <a:pt x="16" y="145"/>
                  </a:cubicBezTo>
                  <a:cubicBezTo>
                    <a:pt x="17" y="146"/>
                    <a:pt x="17" y="146"/>
                    <a:pt x="17" y="146"/>
                  </a:cubicBezTo>
                  <a:cubicBezTo>
                    <a:pt x="17" y="147"/>
                    <a:pt x="17" y="147"/>
                    <a:pt x="17" y="147"/>
                  </a:cubicBezTo>
                  <a:cubicBezTo>
                    <a:pt x="17" y="148"/>
                    <a:pt x="17" y="148"/>
                    <a:pt x="17" y="148"/>
                  </a:cubicBezTo>
                  <a:cubicBezTo>
                    <a:pt x="17" y="149"/>
                    <a:pt x="17" y="149"/>
                    <a:pt x="17" y="149"/>
                  </a:cubicBezTo>
                  <a:cubicBezTo>
                    <a:pt x="17" y="150"/>
                    <a:pt x="17" y="150"/>
                    <a:pt x="17" y="150"/>
                  </a:cubicBezTo>
                  <a:cubicBezTo>
                    <a:pt x="16" y="151"/>
                    <a:pt x="16" y="151"/>
                    <a:pt x="16" y="151"/>
                  </a:cubicBezTo>
                  <a:cubicBezTo>
                    <a:pt x="16" y="152"/>
                    <a:pt x="16" y="152"/>
                    <a:pt x="16" y="152"/>
                  </a:cubicBezTo>
                  <a:cubicBezTo>
                    <a:pt x="17" y="153"/>
                    <a:pt x="17" y="153"/>
                    <a:pt x="17" y="153"/>
                  </a:cubicBezTo>
                  <a:cubicBezTo>
                    <a:pt x="17" y="154"/>
                    <a:pt x="17" y="154"/>
                    <a:pt x="17" y="154"/>
                  </a:cubicBezTo>
                  <a:cubicBezTo>
                    <a:pt x="16" y="154"/>
                    <a:pt x="16" y="154"/>
                    <a:pt x="16" y="154"/>
                  </a:cubicBezTo>
                  <a:cubicBezTo>
                    <a:pt x="13" y="156"/>
                    <a:pt x="13" y="156"/>
                    <a:pt x="13" y="156"/>
                  </a:cubicBezTo>
                  <a:cubicBezTo>
                    <a:pt x="10" y="156"/>
                    <a:pt x="10" y="156"/>
                    <a:pt x="10" y="156"/>
                  </a:cubicBezTo>
                  <a:cubicBezTo>
                    <a:pt x="9" y="156"/>
                    <a:pt x="9" y="156"/>
                    <a:pt x="9" y="156"/>
                  </a:cubicBezTo>
                  <a:cubicBezTo>
                    <a:pt x="8" y="157"/>
                    <a:pt x="8" y="157"/>
                    <a:pt x="8" y="157"/>
                  </a:cubicBezTo>
                  <a:cubicBezTo>
                    <a:pt x="8" y="157"/>
                    <a:pt x="8" y="157"/>
                    <a:pt x="8" y="157"/>
                  </a:cubicBezTo>
                  <a:cubicBezTo>
                    <a:pt x="7" y="158"/>
                    <a:pt x="7" y="158"/>
                    <a:pt x="7" y="158"/>
                  </a:cubicBezTo>
                  <a:cubicBezTo>
                    <a:pt x="7" y="158"/>
                    <a:pt x="7" y="158"/>
                    <a:pt x="7" y="158"/>
                  </a:cubicBezTo>
                  <a:cubicBezTo>
                    <a:pt x="7" y="158"/>
                    <a:pt x="7" y="158"/>
                    <a:pt x="7" y="158"/>
                  </a:cubicBezTo>
                  <a:cubicBezTo>
                    <a:pt x="7" y="159"/>
                    <a:pt x="7" y="159"/>
                    <a:pt x="7" y="159"/>
                  </a:cubicBezTo>
                  <a:cubicBezTo>
                    <a:pt x="6" y="160"/>
                    <a:pt x="6" y="160"/>
                    <a:pt x="6" y="160"/>
                  </a:cubicBezTo>
                  <a:cubicBezTo>
                    <a:pt x="6" y="160"/>
                    <a:pt x="6" y="160"/>
                    <a:pt x="6" y="160"/>
                  </a:cubicBezTo>
                  <a:cubicBezTo>
                    <a:pt x="7" y="160"/>
                    <a:pt x="7" y="160"/>
                    <a:pt x="7" y="160"/>
                  </a:cubicBezTo>
                  <a:cubicBezTo>
                    <a:pt x="7" y="161"/>
                    <a:pt x="7" y="161"/>
                    <a:pt x="7" y="161"/>
                  </a:cubicBezTo>
                  <a:cubicBezTo>
                    <a:pt x="7" y="163"/>
                    <a:pt x="7" y="163"/>
                    <a:pt x="7" y="163"/>
                  </a:cubicBezTo>
                  <a:cubicBezTo>
                    <a:pt x="6" y="167"/>
                    <a:pt x="6" y="167"/>
                    <a:pt x="6" y="167"/>
                  </a:cubicBezTo>
                  <a:cubicBezTo>
                    <a:pt x="5" y="170"/>
                    <a:pt x="5" y="170"/>
                    <a:pt x="5" y="170"/>
                  </a:cubicBezTo>
                  <a:cubicBezTo>
                    <a:pt x="4" y="172"/>
                    <a:pt x="4" y="172"/>
                    <a:pt x="4" y="172"/>
                  </a:cubicBezTo>
                  <a:cubicBezTo>
                    <a:pt x="3" y="173"/>
                    <a:pt x="3" y="173"/>
                    <a:pt x="3" y="173"/>
                  </a:cubicBezTo>
                  <a:cubicBezTo>
                    <a:pt x="1" y="175"/>
                    <a:pt x="1" y="175"/>
                    <a:pt x="1" y="175"/>
                  </a:cubicBezTo>
                  <a:cubicBezTo>
                    <a:pt x="1" y="176"/>
                    <a:pt x="1" y="176"/>
                    <a:pt x="1" y="176"/>
                  </a:cubicBezTo>
                  <a:cubicBezTo>
                    <a:pt x="1" y="176"/>
                    <a:pt x="1" y="176"/>
                    <a:pt x="1" y="176"/>
                  </a:cubicBezTo>
                  <a:cubicBezTo>
                    <a:pt x="0" y="176"/>
                    <a:pt x="0" y="176"/>
                    <a:pt x="0" y="176"/>
                  </a:cubicBezTo>
                  <a:cubicBezTo>
                    <a:pt x="0" y="177"/>
                    <a:pt x="0" y="177"/>
                    <a:pt x="0" y="177"/>
                  </a:cubicBezTo>
                  <a:cubicBezTo>
                    <a:pt x="0" y="178"/>
                    <a:pt x="0" y="178"/>
                    <a:pt x="0" y="178"/>
                  </a:cubicBezTo>
                  <a:cubicBezTo>
                    <a:pt x="0" y="180"/>
                    <a:pt x="0" y="180"/>
                    <a:pt x="0" y="180"/>
                  </a:cubicBezTo>
                  <a:cubicBezTo>
                    <a:pt x="0" y="181"/>
                    <a:pt x="0" y="181"/>
                    <a:pt x="0" y="181"/>
                  </a:cubicBezTo>
                  <a:cubicBezTo>
                    <a:pt x="0" y="181"/>
                    <a:pt x="0" y="181"/>
                    <a:pt x="0" y="181"/>
                  </a:cubicBezTo>
                  <a:cubicBezTo>
                    <a:pt x="2" y="188"/>
                    <a:pt x="2" y="188"/>
                    <a:pt x="2" y="188"/>
                  </a:cubicBezTo>
                  <a:cubicBezTo>
                    <a:pt x="6" y="189"/>
                    <a:pt x="6" y="189"/>
                    <a:pt x="6" y="189"/>
                  </a:cubicBezTo>
                  <a:cubicBezTo>
                    <a:pt x="9" y="191"/>
                    <a:pt x="9" y="191"/>
                    <a:pt x="9" y="191"/>
                  </a:cubicBezTo>
                  <a:cubicBezTo>
                    <a:pt x="9" y="195"/>
                    <a:pt x="9" y="195"/>
                    <a:pt x="9" y="195"/>
                  </a:cubicBezTo>
                  <a:cubicBezTo>
                    <a:pt x="17" y="201"/>
                    <a:pt x="17" y="201"/>
                    <a:pt x="17" y="201"/>
                  </a:cubicBezTo>
                  <a:cubicBezTo>
                    <a:pt x="19" y="198"/>
                    <a:pt x="19" y="198"/>
                    <a:pt x="19" y="198"/>
                  </a:cubicBezTo>
                  <a:cubicBezTo>
                    <a:pt x="25" y="199"/>
                    <a:pt x="25" y="199"/>
                    <a:pt x="25" y="199"/>
                  </a:cubicBezTo>
                  <a:cubicBezTo>
                    <a:pt x="27" y="203"/>
                    <a:pt x="27" y="203"/>
                    <a:pt x="27" y="203"/>
                  </a:cubicBezTo>
                  <a:cubicBezTo>
                    <a:pt x="37" y="204"/>
                    <a:pt x="37" y="204"/>
                    <a:pt x="37" y="204"/>
                  </a:cubicBezTo>
                  <a:cubicBezTo>
                    <a:pt x="38" y="208"/>
                    <a:pt x="38" y="208"/>
                    <a:pt x="38" y="208"/>
                  </a:cubicBezTo>
                  <a:cubicBezTo>
                    <a:pt x="38" y="208"/>
                    <a:pt x="44" y="209"/>
                    <a:pt x="47" y="208"/>
                  </a:cubicBezTo>
                  <a:cubicBezTo>
                    <a:pt x="49" y="207"/>
                    <a:pt x="52" y="206"/>
                    <a:pt x="52" y="204"/>
                  </a:cubicBezTo>
                  <a:cubicBezTo>
                    <a:pt x="53" y="202"/>
                    <a:pt x="52" y="198"/>
                    <a:pt x="55" y="197"/>
                  </a:cubicBezTo>
                  <a:cubicBezTo>
                    <a:pt x="58" y="195"/>
                    <a:pt x="67" y="194"/>
                    <a:pt x="67" y="194"/>
                  </a:cubicBezTo>
                  <a:cubicBezTo>
                    <a:pt x="70" y="195"/>
                    <a:pt x="70" y="195"/>
                    <a:pt x="70" y="195"/>
                  </a:cubicBezTo>
                  <a:cubicBezTo>
                    <a:pt x="75" y="189"/>
                    <a:pt x="75" y="189"/>
                    <a:pt x="75" y="189"/>
                  </a:cubicBezTo>
                  <a:cubicBezTo>
                    <a:pt x="80" y="186"/>
                    <a:pt x="80" y="186"/>
                    <a:pt x="80" y="186"/>
                  </a:cubicBezTo>
                  <a:cubicBezTo>
                    <a:pt x="80" y="186"/>
                    <a:pt x="80" y="183"/>
                    <a:pt x="82" y="182"/>
                  </a:cubicBezTo>
                  <a:cubicBezTo>
                    <a:pt x="85" y="181"/>
                    <a:pt x="91" y="177"/>
                    <a:pt x="91" y="177"/>
                  </a:cubicBezTo>
                  <a:cubicBezTo>
                    <a:pt x="91" y="174"/>
                    <a:pt x="91" y="174"/>
                    <a:pt x="91" y="174"/>
                  </a:cubicBezTo>
                  <a:cubicBezTo>
                    <a:pt x="93" y="171"/>
                    <a:pt x="93" y="171"/>
                    <a:pt x="93" y="171"/>
                  </a:cubicBezTo>
                  <a:cubicBezTo>
                    <a:pt x="97" y="170"/>
                    <a:pt x="97" y="170"/>
                    <a:pt x="97" y="170"/>
                  </a:cubicBezTo>
                  <a:cubicBezTo>
                    <a:pt x="100" y="160"/>
                    <a:pt x="100" y="160"/>
                    <a:pt x="100" y="160"/>
                  </a:cubicBezTo>
                  <a:cubicBezTo>
                    <a:pt x="100" y="160"/>
                    <a:pt x="100" y="154"/>
                    <a:pt x="100" y="153"/>
                  </a:cubicBezTo>
                  <a:cubicBezTo>
                    <a:pt x="100" y="152"/>
                    <a:pt x="103" y="149"/>
                    <a:pt x="103" y="147"/>
                  </a:cubicBezTo>
                  <a:cubicBezTo>
                    <a:pt x="103" y="145"/>
                    <a:pt x="103" y="143"/>
                    <a:pt x="103" y="143"/>
                  </a:cubicBezTo>
                  <a:cubicBezTo>
                    <a:pt x="103" y="143"/>
                    <a:pt x="108" y="142"/>
                    <a:pt x="109" y="141"/>
                  </a:cubicBezTo>
                  <a:cubicBezTo>
                    <a:pt x="110" y="140"/>
                    <a:pt x="110" y="138"/>
                    <a:pt x="110" y="138"/>
                  </a:cubicBezTo>
                  <a:cubicBezTo>
                    <a:pt x="110" y="138"/>
                    <a:pt x="105" y="136"/>
                    <a:pt x="107" y="134"/>
                  </a:cubicBezTo>
                  <a:cubicBezTo>
                    <a:pt x="110" y="132"/>
                    <a:pt x="112" y="131"/>
                    <a:pt x="113" y="131"/>
                  </a:cubicBezTo>
                  <a:cubicBezTo>
                    <a:pt x="115" y="131"/>
                    <a:pt x="118" y="131"/>
                    <a:pt x="118" y="131"/>
                  </a:cubicBezTo>
                  <a:cubicBezTo>
                    <a:pt x="120" y="126"/>
                    <a:pt x="120" y="126"/>
                    <a:pt x="120" y="126"/>
                  </a:cubicBezTo>
                  <a:cubicBezTo>
                    <a:pt x="120" y="121"/>
                    <a:pt x="120" y="121"/>
                    <a:pt x="120" y="121"/>
                  </a:cubicBezTo>
                  <a:cubicBezTo>
                    <a:pt x="123" y="121"/>
                    <a:pt x="123" y="121"/>
                    <a:pt x="123" y="121"/>
                  </a:cubicBezTo>
                  <a:cubicBezTo>
                    <a:pt x="126" y="123"/>
                    <a:pt x="126" y="123"/>
                    <a:pt x="126" y="123"/>
                  </a:cubicBezTo>
                  <a:cubicBezTo>
                    <a:pt x="126" y="123"/>
                    <a:pt x="129" y="120"/>
                    <a:pt x="130" y="119"/>
                  </a:cubicBezTo>
                  <a:cubicBezTo>
                    <a:pt x="132" y="119"/>
                    <a:pt x="134" y="117"/>
                    <a:pt x="134" y="117"/>
                  </a:cubicBezTo>
                  <a:cubicBezTo>
                    <a:pt x="137" y="124"/>
                    <a:pt x="137" y="124"/>
                    <a:pt x="137" y="124"/>
                  </a:cubicBezTo>
                  <a:cubicBezTo>
                    <a:pt x="137" y="124"/>
                    <a:pt x="140" y="126"/>
                    <a:pt x="141" y="124"/>
                  </a:cubicBezTo>
                  <a:cubicBezTo>
                    <a:pt x="141" y="123"/>
                    <a:pt x="143" y="121"/>
                    <a:pt x="145" y="119"/>
                  </a:cubicBezTo>
                  <a:cubicBezTo>
                    <a:pt x="147" y="118"/>
                    <a:pt x="152" y="116"/>
                    <a:pt x="152" y="116"/>
                  </a:cubicBezTo>
                  <a:cubicBezTo>
                    <a:pt x="155" y="112"/>
                    <a:pt x="155" y="112"/>
                    <a:pt x="155" y="112"/>
                  </a:cubicBezTo>
                  <a:cubicBezTo>
                    <a:pt x="160" y="111"/>
                    <a:pt x="160" y="111"/>
                    <a:pt x="160" y="111"/>
                  </a:cubicBezTo>
                  <a:cubicBezTo>
                    <a:pt x="164" y="113"/>
                    <a:pt x="164" y="113"/>
                    <a:pt x="164" y="113"/>
                  </a:cubicBezTo>
                  <a:cubicBezTo>
                    <a:pt x="168" y="112"/>
                    <a:pt x="168" y="112"/>
                    <a:pt x="168" y="112"/>
                  </a:cubicBezTo>
                  <a:cubicBezTo>
                    <a:pt x="175" y="112"/>
                    <a:pt x="175" y="112"/>
                    <a:pt x="175" y="112"/>
                  </a:cubicBezTo>
                  <a:cubicBezTo>
                    <a:pt x="175" y="112"/>
                    <a:pt x="179" y="115"/>
                    <a:pt x="181" y="116"/>
                  </a:cubicBezTo>
                  <a:cubicBezTo>
                    <a:pt x="183" y="117"/>
                    <a:pt x="186" y="118"/>
                    <a:pt x="186" y="118"/>
                  </a:cubicBezTo>
                  <a:cubicBezTo>
                    <a:pt x="188" y="117"/>
                    <a:pt x="188" y="117"/>
                    <a:pt x="188" y="117"/>
                  </a:cubicBezTo>
                  <a:cubicBezTo>
                    <a:pt x="188" y="117"/>
                    <a:pt x="193" y="120"/>
                    <a:pt x="194" y="122"/>
                  </a:cubicBezTo>
                  <a:cubicBezTo>
                    <a:pt x="194" y="125"/>
                    <a:pt x="195" y="127"/>
                    <a:pt x="195" y="127"/>
                  </a:cubicBezTo>
                  <a:cubicBezTo>
                    <a:pt x="201" y="129"/>
                    <a:pt x="201" y="129"/>
                    <a:pt x="201" y="129"/>
                  </a:cubicBezTo>
                  <a:cubicBezTo>
                    <a:pt x="203" y="125"/>
                    <a:pt x="203" y="125"/>
                    <a:pt x="203" y="125"/>
                  </a:cubicBezTo>
                  <a:cubicBezTo>
                    <a:pt x="206" y="124"/>
                    <a:pt x="206" y="124"/>
                    <a:pt x="206" y="124"/>
                  </a:cubicBezTo>
                  <a:cubicBezTo>
                    <a:pt x="207" y="125"/>
                    <a:pt x="207" y="125"/>
                    <a:pt x="207" y="125"/>
                  </a:cubicBezTo>
                  <a:cubicBezTo>
                    <a:pt x="211" y="122"/>
                    <a:pt x="211" y="122"/>
                    <a:pt x="211" y="122"/>
                  </a:cubicBezTo>
                  <a:cubicBezTo>
                    <a:pt x="212" y="121"/>
                    <a:pt x="212" y="121"/>
                    <a:pt x="212" y="121"/>
                  </a:cubicBezTo>
                  <a:cubicBezTo>
                    <a:pt x="212" y="121"/>
                    <a:pt x="212" y="121"/>
                    <a:pt x="212" y="121"/>
                  </a:cubicBezTo>
                  <a:lnTo>
                    <a:pt x="212" y="120"/>
                  </a:lnTo>
                  <a:close/>
                  <a:moveTo>
                    <a:pt x="183" y="57"/>
                  </a:moveTo>
                  <a:cubicBezTo>
                    <a:pt x="183" y="56"/>
                    <a:pt x="183" y="56"/>
                    <a:pt x="183" y="56"/>
                  </a:cubicBezTo>
                  <a:cubicBezTo>
                    <a:pt x="182" y="56"/>
                    <a:pt x="182" y="56"/>
                    <a:pt x="182" y="56"/>
                  </a:cubicBezTo>
                  <a:cubicBezTo>
                    <a:pt x="182" y="55"/>
                    <a:pt x="182" y="55"/>
                    <a:pt x="182" y="55"/>
                  </a:cubicBezTo>
                  <a:cubicBezTo>
                    <a:pt x="180" y="55"/>
                    <a:pt x="180" y="55"/>
                    <a:pt x="180" y="55"/>
                  </a:cubicBezTo>
                  <a:cubicBezTo>
                    <a:pt x="179" y="55"/>
                    <a:pt x="179" y="55"/>
                    <a:pt x="179" y="55"/>
                  </a:cubicBezTo>
                  <a:cubicBezTo>
                    <a:pt x="179" y="54"/>
                    <a:pt x="179" y="54"/>
                    <a:pt x="179" y="54"/>
                  </a:cubicBezTo>
                  <a:cubicBezTo>
                    <a:pt x="178" y="54"/>
                    <a:pt x="178" y="54"/>
                    <a:pt x="178" y="54"/>
                  </a:cubicBezTo>
                  <a:cubicBezTo>
                    <a:pt x="176" y="52"/>
                    <a:pt x="176" y="52"/>
                    <a:pt x="176" y="52"/>
                  </a:cubicBezTo>
                  <a:cubicBezTo>
                    <a:pt x="175" y="52"/>
                    <a:pt x="175" y="52"/>
                    <a:pt x="175" y="52"/>
                  </a:cubicBezTo>
                  <a:cubicBezTo>
                    <a:pt x="170" y="51"/>
                    <a:pt x="170" y="51"/>
                    <a:pt x="170" y="51"/>
                  </a:cubicBezTo>
                  <a:cubicBezTo>
                    <a:pt x="169" y="51"/>
                    <a:pt x="169" y="51"/>
                    <a:pt x="169" y="51"/>
                  </a:cubicBezTo>
                  <a:cubicBezTo>
                    <a:pt x="168" y="50"/>
                    <a:pt x="168" y="50"/>
                    <a:pt x="168" y="50"/>
                  </a:cubicBezTo>
                  <a:cubicBezTo>
                    <a:pt x="167" y="50"/>
                    <a:pt x="167" y="50"/>
                    <a:pt x="167" y="50"/>
                  </a:cubicBezTo>
                  <a:cubicBezTo>
                    <a:pt x="167" y="50"/>
                    <a:pt x="167" y="50"/>
                    <a:pt x="167" y="50"/>
                  </a:cubicBezTo>
                  <a:cubicBezTo>
                    <a:pt x="166" y="50"/>
                    <a:pt x="166" y="50"/>
                    <a:pt x="166" y="50"/>
                  </a:cubicBezTo>
                  <a:cubicBezTo>
                    <a:pt x="165" y="51"/>
                    <a:pt x="165" y="51"/>
                    <a:pt x="165" y="51"/>
                  </a:cubicBezTo>
                  <a:cubicBezTo>
                    <a:pt x="164" y="51"/>
                    <a:pt x="164" y="51"/>
                    <a:pt x="164" y="51"/>
                  </a:cubicBezTo>
                  <a:cubicBezTo>
                    <a:pt x="164" y="52"/>
                    <a:pt x="164" y="52"/>
                    <a:pt x="164" y="52"/>
                  </a:cubicBezTo>
                  <a:cubicBezTo>
                    <a:pt x="164" y="53"/>
                    <a:pt x="164" y="53"/>
                    <a:pt x="164" y="53"/>
                  </a:cubicBezTo>
                  <a:cubicBezTo>
                    <a:pt x="164" y="53"/>
                    <a:pt x="164" y="53"/>
                    <a:pt x="164" y="53"/>
                  </a:cubicBezTo>
                  <a:cubicBezTo>
                    <a:pt x="165" y="54"/>
                    <a:pt x="165" y="54"/>
                    <a:pt x="165" y="54"/>
                  </a:cubicBezTo>
                  <a:cubicBezTo>
                    <a:pt x="166" y="55"/>
                    <a:pt x="166" y="55"/>
                    <a:pt x="166" y="55"/>
                  </a:cubicBezTo>
                  <a:cubicBezTo>
                    <a:pt x="166" y="55"/>
                    <a:pt x="166" y="55"/>
                    <a:pt x="166" y="55"/>
                  </a:cubicBezTo>
                  <a:cubicBezTo>
                    <a:pt x="167" y="56"/>
                    <a:pt x="167" y="56"/>
                    <a:pt x="167" y="56"/>
                  </a:cubicBezTo>
                  <a:cubicBezTo>
                    <a:pt x="168" y="56"/>
                    <a:pt x="168" y="56"/>
                    <a:pt x="168" y="56"/>
                  </a:cubicBezTo>
                  <a:cubicBezTo>
                    <a:pt x="174" y="56"/>
                    <a:pt x="174" y="56"/>
                    <a:pt x="174" y="56"/>
                  </a:cubicBezTo>
                  <a:cubicBezTo>
                    <a:pt x="179" y="58"/>
                    <a:pt x="179" y="58"/>
                    <a:pt x="179" y="58"/>
                  </a:cubicBezTo>
                  <a:cubicBezTo>
                    <a:pt x="181" y="58"/>
                    <a:pt x="181" y="58"/>
                    <a:pt x="181" y="58"/>
                  </a:cubicBezTo>
                  <a:lnTo>
                    <a:pt x="183" y="57"/>
                  </a:lnTo>
                  <a:close/>
                  <a:moveTo>
                    <a:pt x="177" y="66"/>
                  </a:moveTo>
                  <a:cubicBezTo>
                    <a:pt x="177" y="66"/>
                    <a:pt x="177" y="66"/>
                    <a:pt x="177" y="66"/>
                  </a:cubicBezTo>
                  <a:cubicBezTo>
                    <a:pt x="176" y="68"/>
                    <a:pt x="176" y="68"/>
                    <a:pt x="176" y="68"/>
                  </a:cubicBezTo>
                  <a:cubicBezTo>
                    <a:pt x="176" y="69"/>
                    <a:pt x="176" y="69"/>
                    <a:pt x="176" y="69"/>
                  </a:cubicBezTo>
                  <a:cubicBezTo>
                    <a:pt x="177" y="69"/>
                    <a:pt x="177" y="69"/>
                    <a:pt x="177" y="69"/>
                  </a:cubicBezTo>
                  <a:cubicBezTo>
                    <a:pt x="178" y="69"/>
                    <a:pt x="178" y="69"/>
                    <a:pt x="178" y="69"/>
                  </a:cubicBezTo>
                  <a:cubicBezTo>
                    <a:pt x="179" y="69"/>
                    <a:pt x="179" y="69"/>
                    <a:pt x="179" y="69"/>
                  </a:cubicBezTo>
                  <a:cubicBezTo>
                    <a:pt x="179" y="68"/>
                    <a:pt x="179" y="68"/>
                    <a:pt x="179" y="68"/>
                  </a:cubicBezTo>
                  <a:cubicBezTo>
                    <a:pt x="180" y="68"/>
                    <a:pt x="180" y="68"/>
                    <a:pt x="180" y="68"/>
                  </a:cubicBezTo>
                  <a:cubicBezTo>
                    <a:pt x="182" y="68"/>
                    <a:pt x="182" y="68"/>
                    <a:pt x="182" y="68"/>
                  </a:cubicBezTo>
                  <a:cubicBezTo>
                    <a:pt x="182" y="68"/>
                    <a:pt x="182" y="68"/>
                    <a:pt x="182" y="68"/>
                  </a:cubicBezTo>
                  <a:cubicBezTo>
                    <a:pt x="183" y="69"/>
                    <a:pt x="183" y="69"/>
                    <a:pt x="183" y="69"/>
                  </a:cubicBezTo>
                  <a:cubicBezTo>
                    <a:pt x="183" y="68"/>
                    <a:pt x="183" y="68"/>
                    <a:pt x="183" y="68"/>
                  </a:cubicBezTo>
                  <a:cubicBezTo>
                    <a:pt x="183" y="68"/>
                    <a:pt x="183" y="68"/>
                    <a:pt x="183" y="68"/>
                  </a:cubicBezTo>
                  <a:cubicBezTo>
                    <a:pt x="183" y="67"/>
                    <a:pt x="183" y="67"/>
                    <a:pt x="183" y="67"/>
                  </a:cubicBezTo>
                  <a:cubicBezTo>
                    <a:pt x="183" y="66"/>
                    <a:pt x="183" y="66"/>
                    <a:pt x="183" y="66"/>
                  </a:cubicBezTo>
                  <a:cubicBezTo>
                    <a:pt x="182" y="66"/>
                    <a:pt x="182" y="66"/>
                    <a:pt x="182" y="66"/>
                  </a:cubicBezTo>
                  <a:cubicBezTo>
                    <a:pt x="181" y="65"/>
                    <a:pt x="181" y="65"/>
                    <a:pt x="181" y="65"/>
                  </a:cubicBezTo>
                  <a:cubicBezTo>
                    <a:pt x="180" y="65"/>
                    <a:pt x="180" y="65"/>
                    <a:pt x="180" y="65"/>
                  </a:cubicBezTo>
                  <a:cubicBezTo>
                    <a:pt x="178" y="65"/>
                    <a:pt x="178" y="65"/>
                    <a:pt x="178" y="65"/>
                  </a:cubicBezTo>
                  <a:lnTo>
                    <a:pt x="177" y="66"/>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3">
              <a:extLst>
                <a:ext uri="{FF2B5EF4-FFF2-40B4-BE49-F238E27FC236}">
                  <a16:creationId xmlns:a16="http://schemas.microsoft.com/office/drawing/2014/main" id="{1D241264-FF31-4E14-9665-35E8FD32B1A3}"/>
                </a:ext>
              </a:extLst>
            </p:cNvPr>
            <p:cNvSpPr>
              <a:spLocks noEditPoints="1"/>
            </p:cNvSpPr>
            <p:nvPr/>
          </p:nvSpPr>
          <p:spPr bwMode="auto">
            <a:xfrm>
              <a:off x="8108353" y="4042953"/>
              <a:ext cx="2266947" cy="1384187"/>
            </a:xfrm>
            <a:custGeom>
              <a:avLst/>
              <a:gdLst>
                <a:gd name="T0" fmla="*/ 164 w 1076"/>
                <a:gd name="T1" fmla="*/ 58 h 657"/>
                <a:gd name="T2" fmla="*/ 53 w 1076"/>
                <a:gd name="T3" fmla="*/ 98 h 657"/>
                <a:gd name="T4" fmla="*/ 196 w 1076"/>
                <a:gd name="T5" fmla="*/ 556 h 657"/>
                <a:gd name="T6" fmla="*/ 238 w 1076"/>
                <a:gd name="T7" fmla="*/ 44 h 657"/>
                <a:gd name="T8" fmla="*/ 30 w 1076"/>
                <a:gd name="T9" fmla="*/ 575 h 657"/>
                <a:gd name="T10" fmla="*/ 49 w 1076"/>
                <a:gd name="T11" fmla="*/ 601 h 657"/>
                <a:gd name="T12" fmla="*/ 2 w 1076"/>
                <a:gd name="T13" fmla="*/ 613 h 657"/>
                <a:gd name="T14" fmla="*/ 278 w 1076"/>
                <a:gd name="T15" fmla="*/ 644 h 657"/>
                <a:gd name="T16" fmla="*/ 284 w 1076"/>
                <a:gd name="T17" fmla="*/ 113 h 657"/>
                <a:gd name="T18" fmla="*/ 240 w 1076"/>
                <a:gd name="T19" fmla="*/ 628 h 657"/>
                <a:gd name="T20" fmla="*/ 331 w 1076"/>
                <a:gd name="T21" fmla="*/ 96 h 657"/>
                <a:gd name="T22" fmla="*/ 215 w 1076"/>
                <a:gd name="T23" fmla="*/ 318 h 657"/>
                <a:gd name="T24" fmla="*/ 690 w 1076"/>
                <a:gd name="T25" fmla="*/ 460 h 657"/>
                <a:gd name="T26" fmla="*/ 1012 w 1076"/>
                <a:gd name="T27" fmla="*/ 418 h 657"/>
                <a:gd name="T28" fmla="*/ 1000 w 1076"/>
                <a:gd name="T29" fmla="*/ 387 h 657"/>
                <a:gd name="T30" fmla="*/ 998 w 1076"/>
                <a:gd name="T31" fmla="*/ 352 h 657"/>
                <a:gd name="T32" fmla="*/ 1004 w 1076"/>
                <a:gd name="T33" fmla="*/ 333 h 657"/>
                <a:gd name="T34" fmla="*/ 998 w 1076"/>
                <a:gd name="T35" fmla="*/ 322 h 657"/>
                <a:gd name="T36" fmla="*/ 638 w 1076"/>
                <a:gd name="T37" fmla="*/ 544 h 657"/>
                <a:gd name="T38" fmla="*/ 619 w 1076"/>
                <a:gd name="T39" fmla="*/ 575 h 657"/>
                <a:gd name="T40" fmla="*/ 648 w 1076"/>
                <a:gd name="T41" fmla="*/ 142 h 657"/>
                <a:gd name="T42" fmla="*/ 671 w 1076"/>
                <a:gd name="T43" fmla="*/ 142 h 657"/>
                <a:gd name="T44" fmla="*/ 1031 w 1076"/>
                <a:gd name="T45" fmla="*/ 464 h 657"/>
                <a:gd name="T46" fmla="*/ 1033 w 1076"/>
                <a:gd name="T47" fmla="*/ 448 h 657"/>
                <a:gd name="T48" fmla="*/ 1006 w 1076"/>
                <a:gd name="T49" fmla="*/ 420 h 657"/>
                <a:gd name="T50" fmla="*/ 987 w 1076"/>
                <a:gd name="T51" fmla="*/ 414 h 657"/>
                <a:gd name="T52" fmla="*/ 1014 w 1076"/>
                <a:gd name="T53" fmla="*/ 475 h 657"/>
                <a:gd name="T54" fmla="*/ 855 w 1076"/>
                <a:gd name="T55" fmla="*/ 337 h 657"/>
                <a:gd name="T56" fmla="*/ 1027 w 1076"/>
                <a:gd name="T57" fmla="*/ 506 h 657"/>
                <a:gd name="T58" fmla="*/ 827 w 1076"/>
                <a:gd name="T59" fmla="*/ 326 h 657"/>
                <a:gd name="T60" fmla="*/ 825 w 1076"/>
                <a:gd name="T61" fmla="*/ 343 h 657"/>
                <a:gd name="T62" fmla="*/ 815 w 1076"/>
                <a:gd name="T63" fmla="*/ 360 h 657"/>
                <a:gd name="T64" fmla="*/ 1040 w 1076"/>
                <a:gd name="T65" fmla="*/ 485 h 657"/>
                <a:gd name="T66" fmla="*/ 1054 w 1076"/>
                <a:gd name="T67" fmla="*/ 400 h 657"/>
                <a:gd name="T68" fmla="*/ 1057 w 1076"/>
                <a:gd name="T69" fmla="*/ 375 h 657"/>
                <a:gd name="T70" fmla="*/ 1056 w 1076"/>
                <a:gd name="T71" fmla="*/ 349 h 657"/>
                <a:gd name="T72" fmla="*/ 1033 w 1076"/>
                <a:gd name="T73" fmla="*/ 312 h 657"/>
                <a:gd name="T74" fmla="*/ 998 w 1076"/>
                <a:gd name="T75" fmla="*/ 349 h 657"/>
                <a:gd name="T76" fmla="*/ 1014 w 1076"/>
                <a:gd name="T77" fmla="*/ 385 h 657"/>
                <a:gd name="T78" fmla="*/ 1035 w 1076"/>
                <a:gd name="T79" fmla="*/ 418 h 657"/>
                <a:gd name="T80" fmla="*/ 1069 w 1076"/>
                <a:gd name="T81" fmla="*/ 435 h 657"/>
                <a:gd name="T82" fmla="*/ 1046 w 1076"/>
                <a:gd name="T83" fmla="*/ 437 h 657"/>
                <a:gd name="T84" fmla="*/ 1059 w 1076"/>
                <a:gd name="T85" fmla="*/ 454 h 657"/>
                <a:gd name="T86" fmla="*/ 1021 w 1076"/>
                <a:gd name="T87" fmla="*/ 427 h 657"/>
                <a:gd name="T88" fmla="*/ 474 w 1076"/>
                <a:gd name="T89" fmla="*/ 592 h 657"/>
                <a:gd name="T90" fmla="*/ 440 w 1076"/>
                <a:gd name="T91" fmla="*/ 467 h 657"/>
                <a:gd name="T92" fmla="*/ 358 w 1076"/>
                <a:gd name="T93" fmla="*/ 102 h 657"/>
                <a:gd name="T94" fmla="*/ 352 w 1076"/>
                <a:gd name="T95" fmla="*/ 88 h 657"/>
                <a:gd name="T96" fmla="*/ 631 w 1076"/>
                <a:gd name="T97" fmla="*/ 630 h 657"/>
                <a:gd name="T98" fmla="*/ 703 w 1076"/>
                <a:gd name="T99" fmla="*/ 513 h 657"/>
                <a:gd name="T100" fmla="*/ 659 w 1076"/>
                <a:gd name="T101" fmla="*/ 548 h 657"/>
                <a:gd name="T102" fmla="*/ 638 w 1076"/>
                <a:gd name="T103" fmla="*/ 594 h 657"/>
                <a:gd name="T104" fmla="*/ 663 w 1076"/>
                <a:gd name="T105" fmla="*/ 603 h 657"/>
                <a:gd name="T106" fmla="*/ 701 w 1076"/>
                <a:gd name="T107" fmla="*/ 546 h 657"/>
                <a:gd name="T108" fmla="*/ 600 w 1076"/>
                <a:gd name="T109" fmla="*/ 88 h 657"/>
                <a:gd name="T110" fmla="*/ 480 w 1076"/>
                <a:gd name="T111" fmla="*/ 17 h 657"/>
                <a:gd name="T112" fmla="*/ 402 w 1076"/>
                <a:gd name="T113" fmla="*/ 21 h 657"/>
                <a:gd name="T114" fmla="*/ 278 w 1076"/>
                <a:gd name="T115" fmla="*/ 23 h 657"/>
                <a:gd name="T116" fmla="*/ 263 w 1076"/>
                <a:gd name="T117" fmla="*/ 77 h 657"/>
                <a:gd name="T118" fmla="*/ 347 w 1076"/>
                <a:gd name="T119" fmla="*/ 73 h 657"/>
                <a:gd name="T120" fmla="*/ 497 w 1076"/>
                <a:gd name="T121" fmla="*/ 73 h 657"/>
                <a:gd name="T122" fmla="*/ 705 w 1076"/>
                <a:gd name="T123" fmla="*/ 513 h 657"/>
                <a:gd name="T124" fmla="*/ 490 w 1076"/>
                <a:gd name="T125" fmla="*/ 211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6" h="657">
                  <a:moveTo>
                    <a:pt x="244" y="308"/>
                  </a:moveTo>
                  <a:lnTo>
                    <a:pt x="244" y="308"/>
                  </a:lnTo>
                  <a:lnTo>
                    <a:pt x="242" y="308"/>
                  </a:lnTo>
                  <a:lnTo>
                    <a:pt x="244" y="308"/>
                  </a:lnTo>
                  <a:close/>
                  <a:moveTo>
                    <a:pt x="177" y="623"/>
                  </a:moveTo>
                  <a:lnTo>
                    <a:pt x="177" y="621"/>
                  </a:lnTo>
                  <a:lnTo>
                    <a:pt x="175" y="619"/>
                  </a:lnTo>
                  <a:lnTo>
                    <a:pt x="173" y="617"/>
                  </a:lnTo>
                  <a:lnTo>
                    <a:pt x="171" y="617"/>
                  </a:lnTo>
                  <a:lnTo>
                    <a:pt x="170" y="619"/>
                  </a:lnTo>
                  <a:lnTo>
                    <a:pt x="170" y="619"/>
                  </a:lnTo>
                  <a:lnTo>
                    <a:pt x="168" y="621"/>
                  </a:lnTo>
                  <a:lnTo>
                    <a:pt x="170" y="624"/>
                  </a:lnTo>
                  <a:lnTo>
                    <a:pt x="168" y="626"/>
                  </a:lnTo>
                  <a:lnTo>
                    <a:pt x="168" y="626"/>
                  </a:lnTo>
                  <a:lnTo>
                    <a:pt x="173" y="628"/>
                  </a:lnTo>
                  <a:lnTo>
                    <a:pt x="177" y="628"/>
                  </a:lnTo>
                  <a:lnTo>
                    <a:pt x="177" y="626"/>
                  </a:lnTo>
                  <a:lnTo>
                    <a:pt x="177" y="624"/>
                  </a:lnTo>
                  <a:lnTo>
                    <a:pt x="177" y="623"/>
                  </a:lnTo>
                  <a:close/>
                  <a:moveTo>
                    <a:pt x="179" y="69"/>
                  </a:moveTo>
                  <a:lnTo>
                    <a:pt x="173" y="67"/>
                  </a:lnTo>
                  <a:lnTo>
                    <a:pt x="170" y="65"/>
                  </a:lnTo>
                  <a:lnTo>
                    <a:pt x="168" y="65"/>
                  </a:lnTo>
                  <a:lnTo>
                    <a:pt x="166" y="65"/>
                  </a:lnTo>
                  <a:lnTo>
                    <a:pt x="164" y="69"/>
                  </a:lnTo>
                  <a:lnTo>
                    <a:pt x="164" y="69"/>
                  </a:lnTo>
                  <a:lnTo>
                    <a:pt x="162" y="69"/>
                  </a:lnTo>
                  <a:lnTo>
                    <a:pt x="160" y="67"/>
                  </a:lnTo>
                  <a:lnTo>
                    <a:pt x="158" y="65"/>
                  </a:lnTo>
                  <a:lnTo>
                    <a:pt x="158" y="65"/>
                  </a:lnTo>
                  <a:lnTo>
                    <a:pt x="156" y="63"/>
                  </a:lnTo>
                  <a:lnTo>
                    <a:pt x="156" y="61"/>
                  </a:lnTo>
                  <a:lnTo>
                    <a:pt x="154" y="59"/>
                  </a:lnTo>
                  <a:lnTo>
                    <a:pt x="154" y="58"/>
                  </a:lnTo>
                  <a:lnTo>
                    <a:pt x="156" y="58"/>
                  </a:lnTo>
                  <a:lnTo>
                    <a:pt x="158" y="58"/>
                  </a:lnTo>
                  <a:lnTo>
                    <a:pt x="160" y="58"/>
                  </a:lnTo>
                  <a:lnTo>
                    <a:pt x="162" y="58"/>
                  </a:lnTo>
                  <a:lnTo>
                    <a:pt x="162" y="58"/>
                  </a:lnTo>
                  <a:lnTo>
                    <a:pt x="164" y="58"/>
                  </a:lnTo>
                  <a:lnTo>
                    <a:pt x="164" y="58"/>
                  </a:lnTo>
                  <a:lnTo>
                    <a:pt x="164" y="54"/>
                  </a:lnTo>
                  <a:lnTo>
                    <a:pt x="162" y="52"/>
                  </a:lnTo>
                  <a:lnTo>
                    <a:pt x="162" y="52"/>
                  </a:lnTo>
                  <a:lnTo>
                    <a:pt x="162" y="50"/>
                  </a:lnTo>
                  <a:lnTo>
                    <a:pt x="160" y="50"/>
                  </a:lnTo>
                  <a:lnTo>
                    <a:pt x="156" y="48"/>
                  </a:lnTo>
                  <a:lnTo>
                    <a:pt x="154" y="46"/>
                  </a:lnTo>
                  <a:lnTo>
                    <a:pt x="150" y="44"/>
                  </a:lnTo>
                  <a:lnTo>
                    <a:pt x="149" y="42"/>
                  </a:lnTo>
                  <a:lnTo>
                    <a:pt x="145" y="42"/>
                  </a:lnTo>
                  <a:lnTo>
                    <a:pt x="143" y="42"/>
                  </a:lnTo>
                  <a:lnTo>
                    <a:pt x="141" y="40"/>
                  </a:lnTo>
                  <a:lnTo>
                    <a:pt x="137" y="40"/>
                  </a:lnTo>
                  <a:lnTo>
                    <a:pt x="135" y="38"/>
                  </a:lnTo>
                  <a:lnTo>
                    <a:pt x="133" y="36"/>
                  </a:lnTo>
                  <a:lnTo>
                    <a:pt x="131" y="35"/>
                  </a:lnTo>
                  <a:lnTo>
                    <a:pt x="118" y="33"/>
                  </a:lnTo>
                  <a:lnTo>
                    <a:pt x="82" y="35"/>
                  </a:lnTo>
                  <a:lnTo>
                    <a:pt x="69" y="38"/>
                  </a:lnTo>
                  <a:lnTo>
                    <a:pt x="63" y="40"/>
                  </a:lnTo>
                  <a:lnTo>
                    <a:pt x="59" y="44"/>
                  </a:lnTo>
                  <a:lnTo>
                    <a:pt x="59" y="46"/>
                  </a:lnTo>
                  <a:lnTo>
                    <a:pt x="57" y="48"/>
                  </a:lnTo>
                  <a:lnTo>
                    <a:pt x="55" y="48"/>
                  </a:lnTo>
                  <a:lnTo>
                    <a:pt x="51" y="46"/>
                  </a:lnTo>
                  <a:lnTo>
                    <a:pt x="49" y="44"/>
                  </a:lnTo>
                  <a:lnTo>
                    <a:pt x="48" y="44"/>
                  </a:lnTo>
                  <a:lnTo>
                    <a:pt x="46" y="40"/>
                  </a:lnTo>
                  <a:lnTo>
                    <a:pt x="44" y="38"/>
                  </a:lnTo>
                  <a:lnTo>
                    <a:pt x="40" y="42"/>
                  </a:lnTo>
                  <a:lnTo>
                    <a:pt x="36" y="44"/>
                  </a:lnTo>
                  <a:lnTo>
                    <a:pt x="34" y="46"/>
                  </a:lnTo>
                  <a:lnTo>
                    <a:pt x="32" y="56"/>
                  </a:lnTo>
                  <a:lnTo>
                    <a:pt x="34" y="69"/>
                  </a:lnTo>
                  <a:lnTo>
                    <a:pt x="38" y="75"/>
                  </a:lnTo>
                  <a:lnTo>
                    <a:pt x="38" y="75"/>
                  </a:lnTo>
                  <a:lnTo>
                    <a:pt x="38" y="79"/>
                  </a:lnTo>
                  <a:lnTo>
                    <a:pt x="40" y="80"/>
                  </a:lnTo>
                  <a:lnTo>
                    <a:pt x="44" y="82"/>
                  </a:lnTo>
                  <a:lnTo>
                    <a:pt x="49" y="88"/>
                  </a:lnTo>
                  <a:lnTo>
                    <a:pt x="51" y="92"/>
                  </a:lnTo>
                  <a:lnTo>
                    <a:pt x="53" y="98"/>
                  </a:lnTo>
                  <a:lnTo>
                    <a:pt x="57" y="100"/>
                  </a:lnTo>
                  <a:lnTo>
                    <a:pt x="61" y="100"/>
                  </a:lnTo>
                  <a:lnTo>
                    <a:pt x="63" y="102"/>
                  </a:lnTo>
                  <a:lnTo>
                    <a:pt x="65" y="103"/>
                  </a:lnTo>
                  <a:lnTo>
                    <a:pt x="70" y="107"/>
                  </a:lnTo>
                  <a:lnTo>
                    <a:pt x="76" y="107"/>
                  </a:lnTo>
                  <a:lnTo>
                    <a:pt x="78" y="109"/>
                  </a:lnTo>
                  <a:lnTo>
                    <a:pt x="84" y="115"/>
                  </a:lnTo>
                  <a:lnTo>
                    <a:pt x="95" y="119"/>
                  </a:lnTo>
                  <a:lnTo>
                    <a:pt x="99" y="119"/>
                  </a:lnTo>
                  <a:lnTo>
                    <a:pt x="103" y="123"/>
                  </a:lnTo>
                  <a:lnTo>
                    <a:pt x="110" y="125"/>
                  </a:lnTo>
                  <a:lnTo>
                    <a:pt x="112" y="125"/>
                  </a:lnTo>
                  <a:lnTo>
                    <a:pt x="114" y="128"/>
                  </a:lnTo>
                  <a:lnTo>
                    <a:pt x="116" y="126"/>
                  </a:lnTo>
                  <a:lnTo>
                    <a:pt x="120" y="126"/>
                  </a:lnTo>
                  <a:lnTo>
                    <a:pt x="124" y="125"/>
                  </a:lnTo>
                  <a:lnTo>
                    <a:pt x="129" y="121"/>
                  </a:lnTo>
                  <a:lnTo>
                    <a:pt x="139" y="119"/>
                  </a:lnTo>
                  <a:lnTo>
                    <a:pt x="143" y="117"/>
                  </a:lnTo>
                  <a:lnTo>
                    <a:pt x="145" y="115"/>
                  </a:lnTo>
                  <a:lnTo>
                    <a:pt x="149" y="111"/>
                  </a:lnTo>
                  <a:lnTo>
                    <a:pt x="149" y="111"/>
                  </a:lnTo>
                  <a:lnTo>
                    <a:pt x="150" y="109"/>
                  </a:lnTo>
                  <a:lnTo>
                    <a:pt x="164" y="103"/>
                  </a:lnTo>
                  <a:lnTo>
                    <a:pt x="168" y="102"/>
                  </a:lnTo>
                  <a:lnTo>
                    <a:pt x="170" y="103"/>
                  </a:lnTo>
                  <a:lnTo>
                    <a:pt x="171" y="103"/>
                  </a:lnTo>
                  <a:lnTo>
                    <a:pt x="173" y="103"/>
                  </a:lnTo>
                  <a:lnTo>
                    <a:pt x="177" y="102"/>
                  </a:lnTo>
                  <a:lnTo>
                    <a:pt x="179" y="98"/>
                  </a:lnTo>
                  <a:lnTo>
                    <a:pt x="179" y="80"/>
                  </a:lnTo>
                  <a:lnTo>
                    <a:pt x="179" y="79"/>
                  </a:lnTo>
                  <a:lnTo>
                    <a:pt x="181" y="73"/>
                  </a:lnTo>
                  <a:lnTo>
                    <a:pt x="181" y="71"/>
                  </a:lnTo>
                  <a:lnTo>
                    <a:pt x="181" y="69"/>
                  </a:lnTo>
                  <a:lnTo>
                    <a:pt x="179" y="69"/>
                  </a:lnTo>
                  <a:close/>
                  <a:moveTo>
                    <a:pt x="206" y="559"/>
                  </a:moveTo>
                  <a:lnTo>
                    <a:pt x="204" y="559"/>
                  </a:lnTo>
                  <a:lnTo>
                    <a:pt x="202" y="559"/>
                  </a:lnTo>
                  <a:lnTo>
                    <a:pt x="200" y="557"/>
                  </a:lnTo>
                  <a:lnTo>
                    <a:pt x="196" y="556"/>
                  </a:lnTo>
                  <a:lnTo>
                    <a:pt x="194" y="557"/>
                  </a:lnTo>
                  <a:lnTo>
                    <a:pt x="192" y="559"/>
                  </a:lnTo>
                  <a:lnTo>
                    <a:pt x="192" y="561"/>
                  </a:lnTo>
                  <a:lnTo>
                    <a:pt x="194" y="565"/>
                  </a:lnTo>
                  <a:lnTo>
                    <a:pt x="194" y="567"/>
                  </a:lnTo>
                  <a:lnTo>
                    <a:pt x="194" y="567"/>
                  </a:lnTo>
                  <a:lnTo>
                    <a:pt x="194" y="567"/>
                  </a:lnTo>
                  <a:lnTo>
                    <a:pt x="192" y="569"/>
                  </a:lnTo>
                  <a:lnTo>
                    <a:pt x="192" y="569"/>
                  </a:lnTo>
                  <a:lnTo>
                    <a:pt x="190" y="569"/>
                  </a:lnTo>
                  <a:lnTo>
                    <a:pt x="190" y="571"/>
                  </a:lnTo>
                  <a:lnTo>
                    <a:pt x="190" y="573"/>
                  </a:lnTo>
                  <a:lnTo>
                    <a:pt x="192" y="575"/>
                  </a:lnTo>
                  <a:lnTo>
                    <a:pt x="194" y="575"/>
                  </a:lnTo>
                  <a:lnTo>
                    <a:pt x="196" y="575"/>
                  </a:lnTo>
                  <a:lnTo>
                    <a:pt x="196" y="573"/>
                  </a:lnTo>
                  <a:lnTo>
                    <a:pt x="198" y="571"/>
                  </a:lnTo>
                  <a:lnTo>
                    <a:pt x="198" y="571"/>
                  </a:lnTo>
                  <a:lnTo>
                    <a:pt x="200" y="569"/>
                  </a:lnTo>
                  <a:lnTo>
                    <a:pt x="200" y="569"/>
                  </a:lnTo>
                  <a:lnTo>
                    <a:pt x="206" y="567"/>
                  </a:lnTo>
                  <a:lnTo>
                    <a:pt x="206" y="567"/>
                  </a:lnTo>
                  <a:lnTo>
                    <a:pt x="208" y="565"/>
                  </a:lnTo>
                  <a:lnTo>
                    <a:pt x="208" y="561"/>
                  </a:lnTo>
                  <a:lnTo>
                    <a:pt x="208" y="559"/>
                  </a:lnTo>
                  <a:lnTo>
                    <a:pt x="206" y="559"/>
                  </a:lnTo>
                  <a:close/>
                  <a:moveTo>
                    <a:pt x="230" y="56"/>
                  </a:moveTo>
                  <a:lnTo>
                    <a:pt x="238" y="56"/>
                  </a:lnTo>
                  <a:lnTo>
                    <a:pt x="240" y="56"/>
                  </a:lnTo>
                  <a:lnTo>
                    <a:pt x="242" y="56"/>
                  </a:lnTo>
                  <a:lnTo>
                    <a:pt x="242" y="54"/>
                  </a:lnTo>
                  <a:lnTo>
                    <a:pt x="244" y="52"/>
                  </a:lnTo>
                  <a:lnTo>
                    <a:pt x="242" y="50"/>
                  </a:lnTo>
                  <a:lnTo>
                    <a:pt x="242" y="48"/>
                  </a:lnTo>
                  <a:lnTo>
                    <a:pt x="242" y="46"/>
                  </a:lnTo>
                  <a:lnTo>
                    <a:pt x="240" y="46"/>
                  </a:lnTo>
                  <a:lnTo>
                    <a:pt x="240" y="44"/>
                  </a:lnTo>
                  <a:lnTo>
                    <a:pt x="240" y="44"/>
                  </a:lnTo>
                  <a:lnTo>
                    <a:pt x="240" y="44"/>
                  </a:lnTo>
                  <a:lnTo>
                    <a:pt x="240" y="44"/>
                  </a:lnTo>
                  <a:lnTo>
                    <a:pt x="238" y="44"/>
                  </a:lnTo>
                  <a:lnTo>
                    <a:pt x="238" y="44"/>
                  </a:lnTo>
                  <a:lnTo>
                    <a:pt x="232" y="44"/>
                  </a:lnTo>
                  <a:lnTo>
                    <a:pt x="230" y="48"/>
                  </a:lnTo>
                  <a:lnTo>
                    <a:pt x="227" y="50"/>
                  </a:lnTo>
                  <a:lnTo>
                    <a:pt x="225" y="52"/>
                  </a:lnTo>
                  <a:lnTo>
                    <a:pt x="227" y="56"/>
                  </a:lnTo>
                  <a:lnTo>
                    <a:pt x="230" y="56"/>
                  </a:lnTo>
                  <a:close/>
                  <a:moveTo>
                    <a:pt x="131" y="580"/>
                  </a:moveTo>
                  <a:lnTo>
                    <a:pt x="129" y="579"/>
                  </a:lnTo>
                  <a:lnTo>
                    <a:pt x="129" y="577"/>
                  </a:lnTo>
                  <a:lnTo>
                    <a:pt x="128" y="577"/>
                  </a:lnTo>
                  <a:lnTo>
                    <a:pt x="126" y="575"/>
                  </a:lnTo>
                  <a:lnTo>
                    <a:pt x="120" y="577"/>
                  </a:lnTo>
                  <a:lnTo>
                    <a:pt x="118" y="577"/>
                  </a:lnTo>
                  <a:lnTo>
                    <a:pt x="116" y="575"/>
                  </a:lnTo>
                  <a:lnTo>
                    <a:pt x="116" y="573"/>
                  </a:lnTo>
                  <a:lnTo>
                    <a:pt x="114" y="573"/>
                  </a:lnTo>
                  <a:lnTo>
                    <a:pt x="109" y="569"/>
                  </a:lnTo>
                  <a:lnTo>
                    <a:pt x="107" y="569"/>
                  </a:lnTo>
                  <a:lnTo>
                    <a:pt x="107" y="567"/>
                  </a:lnTo>
                  <a:lnTo>
                    <a:pt x="107" y="567"/>
                  </a:lnTo>
                  <a:lnTo>
                    <a:pt x="107" y="563"/>
                  </a:lnTo>
                  <a:lnTo>
                    <a:pt x="107" y="563"/>
                  </a:lnTo>
                  <a:lnTo>
                    <a:pt x="105" y="563"/>
                  </a:lnTo>
                  <a:lnTo>
                    <a:pt x="103" y="565"/>
                  </a:lnTo>
                  <a:lnTo>
                    <a:pt x="91" y="567"/>
                  </a:lnTo>
                  <a:lnTo>
                    <a:pt x="89" y="567"/>
                  </a:lnTo>
                  <a:lnTo>
                    <a:pt x="86" y="571"/>
                  </a:lnTo>
                  <a:lnTo>
                    <a:pt x="80" y="573"/>
                  </a:lnTo>
                  <a:lnTo>
                    <a:pt x="74" y="579"/>
                  </a:lnTo>
                  <a:lnTo>
                    <a:pt x="70" y="579"/>
                  </a:lnTo>
                  <a:lnTo>
                    <a:pt x="69" y="579"/>
                  </a:lnTo>
                  <a:lnTo>
                    <a:pt x="65" y="579"/>
                  </a:lnTo>
                  <a:lnTo>
                    <a:pt x="63" y="579"/>
                  </a:lnTo>
                  <a:lnTo>
                    <a:pt x="61" y="579"/>
                  </a:lnTo>
                  <a:lnTo>
                    <a:pt x="57" y="580"/>
                  </a:lnTo>
                  <a:lnTo>
                    <a:pt x="57" y="580"/>
                  </a:lnTo>
                  <a:lnTo>
                    <a:pt x="38" y="579"/>
                  </a:lnTo>
                  <a:lnTo>
                    <a:pt x="36" y="579"/>
                  </a:lnTo>
                  <a:lnTo>
                    <a:pt x="36" y="579"/>
                  </a:lnTo>
                  <a:lnTo>
                    <a:pt x="36" y="577"/>
                  </a:lnTo>
                  <a:lnTo>
                    <a:pt x="32" y="575"/>
                  </a:lnTo>
                  <a:lnTo>
                    <a:pt x="30" y="575"/>
                  </a:lnTo>
                  <a:lnTo>
                    <a:pt x="29" y="575"/>
                  </a:lnTo>
                  <a:lnTo>
                    <a:pt x="29" y="577"/>
                  </a:lnTo>
                  <a:lnTo>
                    <a:pt x="27" y="577"/>
                  </a:lnTo>
                  <a:lnTo>
                    <a:pt x="23" y="582"/>
                  </a:lnTo>
                  <a:lnTo>
                    <a:pt x="23" y="584"/>
                  </a:lnTo>
                  <a:lnTo>
                    <a:pt x="23" y="584"/>
                  </a:lnTo>
                  <a:lnTo>
                    <a:pt x="21" y="586"/>
                  </a:lnTo>
                  <a:lnTo>
                    <a:pt x="19" y="586"/>
                  </a:lnTo>
                  <a:lnTo>
                    <a:pt x="19" y="586"/>
                  </a:lnTo>
                  <a:lnTo>
                    <a:pt x="19" y="588"/>
                  </a:lnTo>
                  <a:lnTo>
                    <a:pt x="19" y="590"/>
                  </a:lnTo>
                  <a:lnTo>
                    <a:pt x="17" y="594"/>
                  </a:lnTo>
                  <a:lnTo>
                    <a:pt x="15" y="594"/>
                  </a:lnTo>
                  <a:lnTo>
                    <a:pt x="13" y="594"/>
                  </a:lnTo>
                  <a:lnTo>
                    <a:pt x="11" y="596"/>
                  </a:lnTo>
                  <a:lnTo>
                    <a:pt x="11" y="598"/>
                  </a:lnTo>
                  <a:lnTo>
                    <a:pt x="9" y="600"/>
                  </a:lnTo>
                  <a:lnTo>
                    <a:pt x="9" y="607"/>
                  </a:lnTo>
                  <a:lnTo>
                    <a:pt x="9" y="609"/>
                  </a:lnTo>
                  <a:lnTo>
                    <a:pt x="9" y="609"/>
                  </a:lnTo>
                  <a:lnTo>
                    <a:pt x="8" y="611"/>
                  </a:lnTo>
                  <a:lnTo>
                    <a:pt x="6" y="615"/>
                  </a:lnTo>
                  <a:lnTo>
                    <a:pt x="6" y="617"/>
                  </a:lnTo>
                  <a:lnTo>
                    <a:pt x="8" y="617"/>
                  </a:lnTo>
                  <a:lnTo>
                    <a:pt x="11" y="617"/>
                  </a:lnTo>
                  <a:lnTo>
                    <a:pt x="21" y="607"/>
                  </a:lnTo>
                  <a:lnTo>
                    <a:pt x="21" y="607"/>
                  </a:lnTo>
                  <a:lnTo>
                    <a:pt x="23" y="607"/>
                  </a:lnTo>
                  <a:lnTo>
                    <a:pt x="23" y="607"/>
                  </a:lnTo>
                  <a:lnTo>
                    <a:pt x="23" y="607"/>
                  </a:lnTo>
                  <a:lnTo>
                    <a:pt x="25" y="605"/>
                  </a:lnTo>
                  <a:lnTo>
                    <a:pt x="25" y="605"/>
                  </a:lnTo>
                  <a:lnTo>
                    <a:pt x="25" y="603"/>
                  </a:lnTo>
                  <a:lnTo>
                    <a:pt x="27" y="603"/>
                  </a:lnTo>
                  <a:lnTo>
                    <a:pt x="29" y="603"/>
                  </a:lnTo>
                  <a:lnTo>
                    <a:pt x="30" y="603"/>
                  </a:lnTo>
                  <a:lnTo>
                    <a:pt x="32" y="603"/>
                  </a:lnTo>
                  <a:lnTo>
                    <a:pt x="40" y="601"/>
                  </a:lnTo>
                  <a:lnTo>
                    <a:pt x="42" y="601"/>
                  </a:lnTo>
                  <a:lnTo>
                    <a:pt x="44" y="601"/>
                  </a:lnTo>
                  <a:lnTo>
                    <a:pt x="46" y="601"/>
                  </a:lnTo>
                  <a:lnTo>
                    <a:pt x="49" y="601"/>
                  </a:lnTo>
                  <a:lnTo>
                    <a:pt x="51" y="603"/>
                  </a:lnTo>
                  <a:lnTo>
                    <a:pt x="53" y="605"/>
                  </a:lnTo>
                  <a:lnTo>
                    <a:pt x="55" y="605"/>
                  </a:lnTo>
                  <a:lnTo>
                    <a:pt x="65" y="605"/>
                  </a:lnTo>
                  <a:lnTo>
                    <a:pt x="69" y="605"/>
                  </a:lnTo>
                  <a:lnTo>
                    <a:pt x="74" y="607"/>
                  </a:lnTo>
                  <a:lnTo>
                    <a:pt x="76" y="607"/>
                  </a:lnTo>
                  <a:lnTo>
                    <a:pt x="82" y="607"/>
                  </a:lnTo>
                  <a:lnTo>
                    <a:pt x="84" y="607"/>
                  </a:lnTo>
                  <a:lnTo>
                    <a:pt x="86" y="611"/>
                  </a:lnTo>
                  <a:lnTo>
                    <a:pt x="88" y="611"/>
                  </a:lnTo>
                  <a:lnTo>
                    <a:pt x="88" y="609"/>
                  </a:lnTo>
                  <a:lnTo>
                    <a:pt x="89" y="607"/>
                  </a:lnTo>
                  <a:lnTo>
                    <a:pt x="91" y="605"/>
                  </a:lnTo>
                  <a:lnTo>
                    <a:pt x="91" y="605"/>
                  </a:lnTo>
                  <a:lnTo>
                    <a:pt x="91" y="603"/>
                  </a:lnTo>
                  <a:lnTo>
                    <a:pt x="91" y="603"/>
                  </a:lnTo>
                  <a:lnTo>
                    <a:pt x="91" y="601"/>
                  </a:lnTo>
                  <a:lnTo>
                    <a:pt x="99" y="594"/>
                  </a:lnTo>
                  <a:lnTo>
                    <a:pt x="99" y="594"/>
                  </a:lnTo>
                  <a:lnTo>
                    <a:pt x="103" y="592"/>
                  </a:lnTo>
                  <a:lnTo>
                    <a:pt x="103" y="592"/>
                  </a:lnTo>
                  <a:lnTo>
                    <a:pt x="105" y="590"/>
                  </a:lnTo>
                  <a:lnTo>
                    <a:pt x="107" y="588"/>
                  </a:lnTo>
                  <a:lnTo>
                    <a:pt x="116" y="586"/>
                  </a:lnTo>
                  <a:lnTo>
                    <a:pt x="118" y="586"/>
                  </a:lnTo>
                  <a:lnTo>
                    <a:pt x="120" y="586"/>
                  </a:lnTo>
                  <a:lnTo>
                    <a:pt x="126" y="586"/>
                  </a:lnTo>
                  <a:lnTo>
                    <a:pt x="128" y="586"/>
                  </a:lnTo>
                  <a:lnTo>
                    <a:pt x="128" y="586"/>
                  </a:lnTo>
                  <a:lnTo>
                    <a:pt x="129" y="586"/>
                  </a:lnTo>
                  <a:lnTo>
                    <a:pt x="131" y="586"/>
                  </a:lnTo>
                  <a:lnTo>
                    <a:pt x="131" y="586"/>
                  </a:lnTo>
                  <a:lnTo>
                    <a:pt x="131" y="584"/>
                  </a:lnTo>
                  <a:lnTo>
                    <a:pt x="131" y="582"/>
                  </a:lnTo>
                  <a:lnTo>
                    <a:pt x="131" y="580"/>
                  </a:lnTo>
                  <a:close/>
                  <a:moveTo>
                    <a:pt x="242" y="303"/>
                  </a:moveTo>
                  <a:lnTo>
                    <a:pt x="242" y="301"/>
                  </a:lnTo>
                  <a:lnTo>
                    <a:pt x="242" y="303"/>
                  </a:lnTo>
                  <a:lnTo>
                    <a:pt x="242" y="303"/>
                  </a:lnTo>
                  <a:close/>
                  <a:moveTo>
                    <a:pt x="4" y="615"/>
                  </a:moveTo>
                  <a:lnTo>
                    <a:pt x="2" y="613"/>
                  </a:lnTo>
                  <a:lnTo>
                    <a:pt x="2" y="611"/>
                  </a:lnTo>
                  <a:lnTo>
                    <a:pt x="0" y="611"/>
                  </a:lnTo>
                  <a:lnTo>
                    <a:pt x="0" y="613"/>
                  </a:lnTo>
                  <a:lnTo>
                    <a:pt x="0" y="613"/>
                  </a:lnTo>
                  <a:lnTo>
                    <a:pt x="0" y="615"/>
                  </a:lnTo>
                  <a:lnTo>
                    <a:pt x="0" y="617"/>
                  </a:lnTo>
                  <a:lnTo>
                    <a:pt x="0" y="619"/>
                  </a:lnTo>
                  <a:lnTo>
                    <a:pt x="2" y="621"/>
                  </a:lnTo>
                  <a:lnTo>
                    <a:pt x="2" y="623"/>
                  </a:lnTo>
                  <a:lnTo>
                    <a:pt x="4" y="617"/>
                  </a:lnTo>
                  <a:lnTo>
                    <a:pt x="4" y="615"/>
                  </a:lnTo>
                  <a:lnTo>
                    <a:pt x="4" y="615"/>
                  </a:lnTo>
                  <a:close/>
                  <a:moveTo>
                    <a:pt x="179" y="125"/>
                  </a:moveTo>
                  <a:lnTo>
                    <a:pt x="177" y="123"/>
                  </a:lnTo>
                  <a:lnTo>
                    <a:pt x="173" y="121"/>
                  </a:lnTo>
                  <a:lnTo>
                    <a:pt x="171" y="121"/>
                  </a:lnTo>
                  <a:lnTo>
                    <a:pt x="170" y="123"/>
                  </a:lnTo>
                  <a:lnTo>
                    <a:pt x="166" y="126"/>
                  </a:lnTo>
                  <a:lnTo>
                    <a:pt x="166" y="128"/>
                  </a:lnTo>
                  <a:lnTo>
                    <a:pt x="168" y="130"/>
                  </a:lnTo>
                  <a:lnTo>
                    <a:pt x="170" y="132"/>
                  </a:lnTo>
                  <a:lnTo>
                    <a:pt x="170" y="132"/>
                  </a:lnTo>
                  <a:lnTo>
                    <a:pt x="173" y="134"/>
                  </a:lnTo>
                  <a:lnTo>
                    <a:pt x="175" y="134"/>
                  </a:lnTo>
                  <a:lnTo>
                    <a:pt x="177" y="134"/>
                  </a:lnTo>
                  <a:lnTo>
                    <a:pt x="179" y="132"/>
                  </a:lnTo>
                  <a:lnTo>
                    <a:pt x="179" y="132"/>
                  </a:lnTo>
                  <a:lnTo>
                    <a:pt x="179" y="130"/>
                  </a:lnTo>
                  <a:lnTo>
                    <a:pt x="181" y="128"/>
                  </a:lnTo>
                  <a:lnTo>
                    <a:pt x="179" y="126"/>
                  </a:lnTo>
                  <a:lnTo>
                    <a:pt x="179" y="125"/>
                  </a:lnTo>
                  <a:close/>
                  <a:moveTo>
                    <a:pt x="293" y="644"/>
                  </a:moveTo>
                  <a:lnTo>
                    <a:pt x="293" y="640"/>
                  </a:lnTo>
                  <a:lnTo>
                    <a:pt x="293" y="638"/>
                  </a:lnTo>
                  <a:lnTo>
                    <a:pt x="290" y="640"/>
                  </a:lnTo>
                  <a:lnTo>
                    <a:pt x="288" y="640"/>
                  </a:lnTo>
                  <a:lnTo>
                    <a:pt x="284" y="642"/>
                  </a:lnTo>
                  <a:lnTo>
                    <a:pt x="282" y="640"/>
                  </a:lnTo>
                  <a:lnTo>
                    <a:pt x="280" y="640"/>
                  </a:lnTo>
                  <a:lnTo>
                    <a:pt x="278" y="642"/>
                  </a:lnTo>
                  <a:lnTo>
                    <a:pt x="278" y="644"/>
                  </a:lnTo>
                  <a:lnTo>
                    <a:pt x="278" y="644"/>
                  </a:lnTo>
                  <a:lnTo>
                    <a:pt x="278" y="646"/>
                  </a:lnTo>
                  <a:lnTo>
                    <a:pt x="278" y="646"/>
                  </a:lnTo>
                  <a:lnTo>
                    <a:pt x="278" y="647"/>
                  </a:lnTo>
                  <a:lnTo>
                    <a:pt x="280" y="647"/>
                  </a:lnTo>
                  <a:lnTo>
                    <a:pt x="282" y="649"/>
                  </a:lnTo>
                  <a:lnTo>
                    <a:pt x="286" y="649"/>
                  </a:lnTo>
                  <a:lnTo>
                    <a:pt x="290" y="649"/>
                  </a:lnTo>
                  <a:lnTo>
                    <a:pt x="291" y="649"/>
                  </a:lnTo>
                  <a:lnTo>
                    <a:pt x="293" y="647"/>
                  </a:lnTo>
                  <a:lnTo>
                    <a:pt x="295" y="647"/>
                  </a:lnTo>
                  <a:lnTo>
                    <a:pt x="295" y="646"/>
                  </a:lnTo>
                  <a:lnTo>
                    <a:pt x="295" y="646"/>
                  </a:lnTo>
                  <a:lnTo>
                    <a:pt x="293" y="644"/>
                  </a:lnTo>
                  <a:close/>
                  <a:moveTo>
                    <a:pt x="301" y="86"/>
                  </a:moveTo>
                  <a:lnTo>
                    <a:pt x="295" y="88"/>
                  </a:lnTo>
                  <a:lnTo>
                    <a:pt x="286" y="94"/>
                  </a:lnTo>
                  <a:lnTo>
                    <a:pt x="284" y="96"/>
                  </a:lnTo>
                  <a:lnTo>
                    <a:pt x="274" y="94"/>
                  </a:lnTo>
                  <a:lnTo>
                    <a:pt x="272" y="94"/>
                  </a:lnTo>
                  <a:lnTo>
                    <a:pt x="272" y="96"/>
                  </a:lnTo>
                  <a:lnTo>
                    <a:pt x="265" y="100"/>
                  </a:lnTo>
                  <a:lnTo>
                    <a:pt x="263" y="102"/>
                  </a:lnTo>
                  <a:lnTo>
                    <a:pt x="257" y="107"/>
                  </a:lnTo>
                  <a:lnTo>
                    <a:pt x="257" y="109"/>
                  </a:lnTo>
                  <a:lnTo>
                    <a:pt x="259" y="111"/>
                  </a:lnTo>
                  <a:lnTo>
                    <a:pt x="259" y="113"/>
                  </a:lnTo>
                  <a:lnTo>
                    <a:pt x="259" y="115"/>
                  </a:lnTo>
                  <a:lnTo>
                    <a:pt x="263" y="117"/>
                  </a:lnTo>
                  <a:lnTo>
                    <a:pt x="267" y="117"/>
                  </a:lnTo>
                  <a:lnTo>
                    <a:pt x="269" y="115"/>
                  </a:lnTo>
                  <a:lnTo>
                    <a:pt x="270" y="113"/>
                  </a:lnTo>
                  <a:lnTo>
                    <a:pt x="272" y="111"/>
                  </a:lnTo>
                  <a:lnTo>
                    <a:pt x="274" y="109"/>
                  </a:lnTo>
                  <a:lnTo>
                    <a:pt x="276" y="109"/>
                  </a:lnTo>
                  <a:lnTo>
                    <a:pt x="280" y="107"/>
                  </a:lnTo>
                  <a:lnTo>
                    <a:pt x="284" y="105"/>
                  </a:lnTo>
                  <a:lnTo>
                    <a:pt x="290" y="102"/>
                  </a:lnTo>
                  <a:lnTo>
                    <a:pt x="291" y="102"/>
                  </a:lnTo>
                  <a:lnTo>
                    <a:pt x="293" y="102"/>
                  </a:lnTo>
                  <a:lnTo>
                    <a:pt x="291" y="105"/>
                  </a:lnTo>
                  <a:lnTo>
                    <a:pt x="286" y="109"/>
                  </a:lnTo>
                  <a:lnTo>
                    <a:pt x="284" y="113"/>
                  </a:lnTo>
                  <a:lnTo>
                    <a:pt x="282" y="115"/>
                  </a:lnTo>
                  <a:lnTo>
                    <a:pt x="280" y="115"/>
                  </a:lnTo>
                  <a:lnTo>
                    <a:pt x="278" y="117"/>
                  </a:lnTo>
                  <a:lnTo>
                    <a:pt x="282" y="117"/>
                  </a:lnTo>
                  <a:lnTo>
                    <a:pt x="284" y="115"/>
                  </a:lnTo>
                  <a:lnTo>
                    <a:pt x="286" y="113"/>
                  </a:lnTo>
                  <a:lnTo>
                    <a:pt x="290" y="111"/>
                  </a:lnTo>
                  <a:lnTo>
                    <a:pt x="293" y="111"/>
                  </a:lnTo>
                  <a:lnTo>
                    <a:pt x="295" y="111"/>
                  </a:lnTo>
                  <a:lnTo>
                    <a:pt x="297" y="109"/>
                  </a:lnTo>
                  <a:lnTo>
                    <a:pt x="299" y="105"/>
                  </a:lnTo>
                  <a:lnTo>
                    <a:pt x="301" y="105"/>
                  </a:lnTo>
                  <a:lnTo>
                    <a:pt x="299" y="103"/>
                  </a:lnTo>
                  <a:lnTo>
                    <a:pt x="297" y="100"/>
                  </a:lnTo>
                  <a:lnTo>
                    <a:pt x="297" y="100"/>
                  </a:lnTo>
                  <a:lnTo>
                    <a:pt x="297" y="98"/>
                  </a:lnTo>
                  <a:lnTo>
                    <a:pt x="299" y="98"/>
                  </a:lnTo>
                  <a:lnTo>
                    <a:pt x="299" y="98"/>
                  </a:lnTo>
                  <a:lnTo>
                    <a:pt x="301" y="100"/>
                  </a:lnTo>
                  <a:lnTo>
                    <a:pt x="303" y="100"/>
                  </a:lnTo>
                  <a:lnTo>
                    <a:pt x="305" y="102"/>
                  </a:lnTo>
                  <a:lnTo>
                    <a:pt x="307" y="100"/>
                  </a:lnTo>
                  <a:lnTo>
                    <a:pt x="307" y="98"/>
                  </a:lnTo>
                  <a:lnTo>
                    <a:pt x="307" y="96"/>
                  </a:lnTo>
                  <a:lnTo>
                    <a:pt x="305" y="94"/>
                  </a:lnTo>
                  <a:lnTo>
                    <a:pt x="307" y="92"/>
                  </a:lnTo>
                  <a:lnTo>
                    <a:pt x="309" y="90"/>
                  </a:lnTo>
                  <a:lnTo>
                    <a:pt x="309" y="88"/>
                  </a:lnTo>
                  <a:lnTo>
                    <a:pt x="307" y="86"/>
                  </a:lnTo>
                  <a:lnTo>
                    <a:pt x="301" y="86"/>
                  </a:lnTo>
                  <a:close/>
                  <a:moveTo>
                    <a:pt x="282" y="634"/>
                  </a:moveTo>
                  <a:lnTo>
                    <a:pt x="282" y="632"/>
                  </a:lnTo>
                  <a:lnTo>
                    <a:pt x="278" y="630"/>
                  </a:lnTo>
                  <a:lnTo>
                    <a:pt x="274" y="632"/>
                  </a:lnTo>
                  <a:lnTo>
                    <a:pt x="270" y="632"/>
                  </a:lnTo>
                  <a:lnTo>
                    <a:pt x="261" y="630"/>
                  </a:lnTo>
                  <a:lnTo>
                    <a:pt x="251" y="628"/>
                  </a:lnTo>
                  <a:lnTo>
                    <a:pt x="248" y="626"/>
                  </a:lnTo>
                  <a:lnTo>
                    <a:pt x="244" y="628"/>
                  </a:lnTo>
                  <a:lnTo>
                    <a:pt x="242" y="626"/>
                  </a:lnTo>
                  <a:lnTo>
                    <a:pt x="242" y="628"/>
                  </a:lnTo>
                  <a:lnTo>
                    <a:pt x="240" y="628"/>
                  </a:lnTo>
                  <a:lnTo>
                    <a:pt x="240" y="628"/>
                  </a:lnTo>
                  <a:lnTo>
                    <a:pt x="242" y="630"/>
                  </a:lnTo>
                  <a:lnTo>
                    <a:pt x="242" y="630"/>
                  </a:lnTo>
                  <a:lnTo>
                    <a:pt x="242" y="632"/>
                  </a:lnTo>
                  <a:lnTo>
                    <a:pt x="244" y="634"/>
                  </a:lnTo>
                  <a:lnTo>
                    <a:pt x="244" y="636"/>
                  </a:lnTo>
                  <a:lnTo>
                    <a:pt x="248" y="638"/>
                  </a:lnTo>
                  <a:lnTo>
                    <a:pt x="250" y="640"/>
                  </a:lnTo>
                  <a:lnTo>
                    <a:pt x="251" y="640"/>
                  </a:lnTo>
                  <a:lnTo>
                    <a:pt x="259" y="640"/>
                  </a:lnTo>
                  <a:lnTo>
                    <a:pt x="261" y="642"/>
                  </a:lnTo>
                  <a:lnTo>
                    <a:pt x="261" y="642"/>
                  </a:lnTo>
                  <a:lnTo>
                    <a:pt x="267" y="646"/>
                  </a:lnTo>
                  <a:lnTo>
                    <a:pt x="269" y="646"/>
                  </a:lnTo>
                  <a:lnTo>
                    <a:pt x="270" y="646"/>
                  </a:lnTo>
                  <a:lnTo>
                    <a:pt x="272" y="646"/>
                  </a:lnTo>
                  <a:lnTo>
                    <a:pt x="274" y="642"/>
                  </a:lnTo>
                  <a:lnTo>
                    <a:pt x="276" y="642"/>
                  </a:lnTo>
                  <a:lnTo>
                    <a:pt x="282" y="636"/>
                  </a:lnTo>
                  <a:lnTo>
                    <a:pt x="282" y="634"/>
                  </a:lnTo>
                  <a:close/>
                  <a:moveTo>
                    <a:pt x="331" y="96"/>
                  </a:moveTo>
                  <a:lnTo>
                    <a:pt x="333" y="96"/>
                  </a:lnTo>
                  <a:lnTo>
                    <a:pt x="333" y="94"/>
                  </a:lnTo>
                  <a:lnTo>
                    <a:pt x="331" y="90"/>
                  </a:lnTo>
                  <a:lnTo>
                    <a:pt x="330" y="88"/>
                  </a:lnTo>
                  <a:lnTo>
                    <a:pt x="328" y="88"/>
                  </a:lnTo>
                  <a:lnTo>
                    <a:pt x="324" y="86"/>
                  </a:lnTo>
                  <a:lnTo>
                    <a:pt x="322" y="86"/>
                  </a:lnTo>
                  <a:lnTo>
                    <a:pt x="318" y="88"/>
                  </a:lnTo>
                  <a:lnTo>
                    <a:pt x="316" y="88"/>
                  </a:lnTo>
                  <a:lnTo>
                    <a:pt x="316" y="90"/>
                  </a:lnTo>
                  <a:lnTo>
                    <a:pt x="314" y="92"/>
                  </a:lnTo>
                  <a:lnTo>
                    <a:pt x="314" y="94"/>
                  </a:lnTo>
                  <a:lnTo>
                    <a:pt x="314" y="96"/>
                  </a:lnTo>
                  <a:lnTo>
                    <a:pt x="314" y="98"/>
                  </a:lnTo>
                  <a:lnTo>
                    <a:pt x="312" y="100"/>
                  </a:lnTo>
                  <a:lnTo>
                    <a:pt x="314" y="102"/>
                  </a:lnTo>
                  <a:lnTo>
                    <a:pt x="318" y="100"/>
                  </a:lnTo>
                  <a:lnTo>
                    <a:pt x="320" y="100"/>
                  </a:lnTo>
                  <a:lnTo>
                    <a:pt x="326" y="100"/>
                  </a:lnTo>
                  <a:lnTo>
                    <a:pt x="330" y="98"/>
                  </a:lnTo>
                  <a:lnTo>
                    <a:pt x="331" y="96"/>
                  </a:lnTo>
                  <a:close/>
                  <a:moveTo>
                    <a:pt x="225" y="67"/>
                  </a:moveTo>
                  <a:lnTo>
                    <a:pt x="225" y="65"/>
                  </a:lnTo>
                  <a:lnTo>
                    <a:pt x="225" y="63"/>
                  </a:lnTo>
                  <a:lnTo>
                    <a:pt x="223" y="61"/>
                  </a:lnTo>
                  <a:lnTo>
                    <a:pt x="219" y="58"/>
                  </a:lnTo>
                  <a:lnTo>
                    <a:pt x="217" y="56"/>
                  </a:lnTo>
                  <a:lnTo>
                    <a:pt x="213" y="56"/>
                  </a:lnTo>
                  <a:lnTo>
                    <a:pt x="213" y="56"/>
                  </a:lnTo>
                  <a:lnTo>
                    <a:pt x="211" y="56"/>
                  </a:lnTo>
                  <a:lnTo>
                    <a:pt x="211" y="56"/>
                  </a:lnTo>
                  <a:lnTo>
                    <a:pt x="211" y="56"/>
                  </a:lnTo>
                  <a:lnTo>
                    <a:pt x="211" y="58"/>
                  </a:lnTo>
                  <a:lnTo>
                    <a:pt x="210" y="58"/>
                  </a:lnTo>
                  <a:lnTo>
                    <a:pt x="210" y="59"/>
                  </a:lnTo>
                  <a:lnTo>
                    <a:pt x="208" y="61"/>
                  </a:lnTo>
                  <a:lnTo>
                    <a:pt x="206" y="61"/>
                  </a:lnTo>
                  <a:lnTo>
                    <a:pt x="208" y="61"/>
                  </a:lnTo>
                  <a:lnTo>
                    <a:pt x="210" y="63"/>
                  </a:lnTo>
                  <a:lnTo>
                    <a:pt x="211" y="65"/>
                  </a:lnTo>
                  <a:lnTo>
                    <a:pt x="217" y="65"/>
                  </a:lnTo>
                  <a:lnTo>
                    <a:pt x="221" y="67"/>
                  </a:lnTo>
                  <a:lnTo>
                    <a:pt x="223" y="69"/>
                  </a:lnTo>
                  <a:lnTo>
                    <a:pt x="225" y="67"/>
                  </a:lnTo>
                  <a:close/>
                  <a:moveTo>
                    <a:pt x="238" y="634"/>
                  </a:moveTo>
                  <a:lnTo>
                    <a:pt x="234" y="634"/>
                  </a:lnTo>
                  <a:lnTo>
                    <a:pt x="232" y="634"/>
                  </a:lnTo>
                  <a:lnTo>
                    <a:pt x="230" y="634"/>
                  </a:lnTo>
                  <a:lnTo>
                    <a:pt x="221" y="640"/>
                  </a:lnTo>
                  <a:lnTo>
                    <a:pt x="223" y="640"/>
                  </a:lnTo>
                  <a:lnTo>
                    <a:pt x="227" y="644"/>
                  </a:lnTo>
                  <a:lnTo>
                    <a:pt x="229" y="644"/>
                  </a:lnTo>
                  <a:lnTo>
                    <a:pt x="230" y="644"/>
                  </a:lnTo>
                  <a:lnTo>
                    <a:pt x="234" y="642"/>
                  </a:lnTo>
                  <a:lnTo>
                    <a:pt x="238" y="642"/>
                  </a:lnTo>
                  <a:lnTo>
                    <a:pt x="240" y="640"/>
                  </a:lnTo>
                  <a:lnTo>
                    <a:pt x="240" y="638"/>
                  </a:lnTo>
                  <a:lnTo>
                    <a:pt x="240" y="636"/>
                  </a:lnTo>
                  <a:lnTo>
                    <a:pt x="238" y="634"/>
                  </a:lnTo>
                  <a:close/>
                  <a:moveTo>
                    <a:pt x="215" y="318"/>
                  </a:moveTo>
                  <a:lnTo>
                    <a:pt x="213" y="320"/>
                  </a:lnTo>
                  <a:lnTo>
                    <a:pt x="215" y="320"/>
                  </a:lnTo>
                  <a:lnTo>
                    <a:pt x="215" y="318"/>
                  </a:lnTo>
                  <a:close/>
                  <a:moveTo>
                    <a:pt x="215" y="322"/>
                  </a:moveTo>
                  <a:lnTo>
                    <a:pt x="215" y="322"/>
                  </a:lnTo>
                  <a:lnTo>
                    <a:pt x="215" y="320"/>
                  </a:lnTo>
                  <a:lnTo>
                    <a:pt x="215" y="322"/>
                  </a:lnTo>
                  <a:close/>
                  <a:moveTo>
                    <a:pt x="604" y="554"/>
                  </a:moveTo>
                  <a:lnTo>
                    <a:pt x="602" y="557"/>
                  </a:lnTo>
                  <a:lnTo>
                    <a:pt x="600" y="559"/>
                  </a:lnTo>
                  <a:lnTo>
                    <a:pt x="602" y="561"/>
                  </a:lnTo>
                  <a:lnTo>
                    <a:pt x="602" y="561"/>
                  </a:lnTo>
                  <a:lnTo>
                    <a:pt x="608" y="563"/>
                  </a:lnTo>
                  <a:lnTo>
                    <a:pt x="612" y="563"/>
                  </a:lnTo>
                  <a:lnTo>
                    <a:pt x="613" y="563"/>
                  </a:lnTo>
                  <a:lnTo>
                    <a:pt x="613" y="561"/>
                  </a:lnTo>
                  <a:lnTo>
                    <a:pt x="615" y="561"/>
                  </a:lnTo>
                  <a:lnTo>
                    <a:pt x="615" y="561"/>
                  </a:lnTo>
                  <a:lnTo>
                    <a:pt x="617" y="561"/>
                  </a:lnTo>
                  <a:lnTo>
                    <a:pt x="617" y="563"/>
                  </a:lnTo>
                  <a:lnTo>
                    <a:pt x="617" y="561"/>
                  </a:lnTo>
                  <a:lnTo>
                    <a:pt x="619" y="561"/>
                  </a:lnTo>
                  <a:lnTo>
                    <a:pt x="617" y="561"/>
                  </a:lnTo>
                  <a:lnTo>
                    <a:pt x="617" y="561"/>
                  </a:lnTo>
                  <a:lnTo>
                    <a:pt x="615" y="559"/>
                  </a:lnTo>
                  <a:lnTo>
                    <a:pt x="617" y="557"/>
                  </a:lnTo>
                  <a:lnTo>
                    <a:pt x="617" y="557"/>
                  </a:lnTo>
                  <a:lnTo>
                    <a:pt x="613" y="559"/>
                  </a:lnTo>
                  <a:lnTo>
                    <a:pt x="612" y="557"/>
                  </a:lnTo>
                  <a:lnTo>
                    <a:pt x="610" y="557"/>
                  </a:lnTo>
                  <a:lnTo>
                    <a:pt x="610" y="557"/>
                  </a:lnTo>
                  <a:lnTo>
                    <a:pt x="608" y="557"/>
                  </a:lnTo>
                  <a:lnTo>
                    <a:pt x="604" y="556"/>
                  </a:lnTo>
                  <a:lnTo>
                    <a:pt x="604" y="554"/>
                  </a:lnTo>
                  <a:close/>
                  <a:moveTo>
                    <a:pt x="686" y="473"/>
                  </a:moveTo>
                  <a:lnTo>
                    <a:pt x="688" y="471"/>
                  </a:lnTo>
                  <a:lnTo>
                    <a:pt x="690" y="469"/>
                  </a:lnTo>
                  <a:lnTo>
                    <a:pt x="686" y="467"/>
                  </a:lnTo>
                  <a:lnTo>
                    <a:pt x="686" y="465"/>
                  </a:lnTo>
                  <a:lnTo>
                    <a:pt x="688" y="464"/>
                  </a:lnTo>
                  <a:lnTo>
                    <a:pt x="692" y="465"/>
                  </a:lnTo>
                  <a:lnTo>
                    <a:pt x="693" y="464"/>
                  </a:lnTo>
                  <a:lnTo>
                    <a:pt x="693" y="462"/>
                  </a:lnTo>
                  <a:lnTo>
                    <a:pt x="692" y="460"/>
                  </a:lnTo>
                  <a:lnTo>
                    <a:pt x="690" y="460"/>
                  </a:lnTo>
                  <a:lnTo>
                    <a:pt x="686" y="462"/>
                  </a:lnTo>
                  <a:lnTo>
                    <a:pt x="682" y="465"/>
                  </a:lnTo>
                  <a:lnTo>
                    <a:pt x="682" y="471"/>
                  </a:lnTo>
                  <a:lnTo>
                    <a:pt x="684" y="473"/>
                  </a:lnTo>
                  <a:lnTo>
                    <a:pt x="686" y="473"/>
                  </a:lnTo>
                  <a:close/>
                  <a:moveTo>
                    <a:pt x="707" y="234"/>
                  </a:moveTo>
                  <a:lnTo>
                    <a:pt x="707" y="234"/>
                  </a:lnTo>
                  <a:lnTo>
                    <a:pt x="709" y="230"/>
                  </a:lnTo>
                  <a:lnTo>
                    <a:pt x="707" y="228"/>
                  </a:lnTo>
                  <a:lnTo>
                    <a:pt x="705" y="224"/>
                  </a:lnTo>
                  <a:lnTo>
                    <a:pt x="705" y="226"/>
                  </a:lnTo>
                  <a:lnTo>
                    <a:pt x="705" y="230"/>
                  </a:lnTo>
                  <a:lnTo>
                    <a:pt x="705" y="232"/>
                  </a:lnTo>
                  <a:lnTo>
                    <a:pt x="707" y="234"/>
                  </a:lnTo>
                  <a:close/>
                  <a:moveTo>
                    <a:pt x="989" y="398"/>
                  </a:moveTo>
                  <a:lnTo>
                    <a:pt x="989" y="398"/>
                  </a:lnTo>
                  <a:lnTo>
                    <a:pt x="989" y="398"/>
                  </a:lnTo>
                  <a:lnTo>
                    <a:pt x="993" y="395"/>
                  </a:lnTo>
                  <a:lnTo>
                    <a:pt x="995" y="395"/>
                  </a:lnTo>
                  <a:lnTo>
                    <a:pt x="995" y="397"/>
                  </a:lnTo>
                  <a:lnTo>
                    <a:pt x="993" y="398"/>
                  </a:lnTo>
                  <a:lnTo>
                    <a:pt x="991" y="400"/>
                  </a:lnTo>
                  <a:lnTo>
                    <a:pt x="991" y="402"/>
                  </a:lnTo>
                  <a:lnTo>
                    <a:pt x="991" y="402"/>
                  </a:lnTo>
                  <a:lnTo>
                    <a:pt x="991" y="402"/>
                  </a:lnTo>
                  <a:lnTo>
                    <a:pt x="993" y="402"/>
                  </a:lnTo>
                  <a:lnTo>
                    <a:pt x="993" y="402"/>
                  </a:lnTo>
                  <a:lnTo>
                    <a:pt x="993" y="402"/>
                  </a:lnTo>
                  <a:lnTo>
                    <a:pt x="993" y="402"/>
                  </a:lnTo>
                  <a:lnTo>
                    <a:pt x="996" y="402"/>
                  </a:lnTo>
                  <a:lnTo>
                    <a:pt x="998" y="404"/>
                  </a:lnTo>
                  <a:lnTo>
                    <a:pt x="1000" y="408"/>
                  </a:lnTo>
                  <a:lnTo>
                    <a:pt x="1004" y="412"/>
                  </a:lnTo>
                  <a:lnTo>
                    <a:pt x="1006" y="412"/>
                  </a:lnTo>
                  <a:lnTo>
                    <a:pt x="1006" y="412"/>
                  </a:lnTo>
                  <a:lnTo>
                    <a:pt x="1006" y="412"/>
                  </a:lnTo>
                  <a:lnTo>
                    <a:pt x="1006" y="412"/>
                  </a:lnTo>
                  <a:lnTo>
                    <a:pt x="1008" y="414"/>
                  </a:lnTo>
                  <a:lnTo>
                    <a:pt x="1010" y="416"/>
                  </a:lnTo>
                  <a:lnTo>
                    <a:pt x="1012" y="416"/>
                  </a:lnTo>
                  <a:lnTo>
                    <a:pt x="1012" y="418"/>
                  </a:lnTo>
                  <a:lnTo>
                    <a:pt x="1012" y="418"/>
                  </a:lnTo>
                  <a:lnTo>
                    <a:pt x="1012" y="418"/>
                  </a:lnTo>
                  <a:lnTo>
                    <a:pt x="1012" y="418"/>
                  </a:lnTo>
                  <a:lnTo>
                    <a:pt x="1012" y="418"/>
                  </a:lnTo>
                  <a:lnTo>
                    <a:pt x="1012" y="418"/>
                  </a:lnTo>
                  <a:lnTo>
                    <a:pt x="1014" y="418"/>
                  </a:lnTo>
                  <a:lnTo>
                    <a:pt x="1015" y="416"/>
                  </a:lnTo>
                  <a:lnTo>
                    <a:pt x="1017" y="414"/>
                  </a:lnTo>
                  <a:lnTo>
                    <a:pt x="1019" y="412"/>
                  </a:lnTo>
                  <a:lnTo>
                    <a:pt x="1021" y="412"/>
                  </a:lnTo>
                  <a:lnTo>
                    <a:pt x="1021" y="412"/>
                  </a:lnTo>
                  <a:lnTo>
                    <a:pt x="1021" y="412"/>
                  </a:lnTo>
                  <a:lnTo>
                    <a:pt x="1019" y="412"/>
                  </a:lnTo>
                  <a:lnTo>
                    <a:pt x="1017" y="410"/>
                  </a:lnTo>
                  <a:lnTo>
                    <a:pt x="1017" y="410"/>
                  </a:lnTo>
                  <a:lnTo>
                    <a:pt x="1017" y="410"/>
                  </a:lnTo>
                  <a:lnTo>
                    <a:pt x="1015" y="408"/>
                  </a:lnTo>
                  <a:lnTo>
                    <a:pt x="1014" y="408"/>
                  </a:lnTo>
                  <a:lnTo>
                    <a:pt x="1014" y="408"/>
                  </a:lnTo>
                  <a:lnTo>
                    <a:pt x="1014" y="408"/>
                  </a:lnTo>
                  <a:lnTo>
                    <a:pt x="1014" y="408"/>
                  </a:lnTo>
                  <a:lnTo>
                    <a:pt x="1012" y="408"/>
                  </a:lnTo>
                  <a:lnTo>
                    <a:pt x="1012" y="406"/>
                  </a:lnTo>
                  <a:lnTo>
                    <a:pt x="1008" y="400"/>
                  </a:lnTo>
                  <a:lnTo>
                    <a:pt x="1006" y="400"/>
                  </a:lnTo>
                  <a:lnTo>
                    <a:pt x="1006" y="400"/>
                  </a:lnTo>
                  <a:lnTo>
                    <a:pt x="1006" y="400"/>
                  </a:lnTo>
                  <a:lnTo>
                    <a:pt x="1004" y="400"/>
                  </a:lnTo>
                  <a:lnTo>
                    <a:pt x="1004" y="400"/>
                  </a:lnTo>
                  <a:lnTo>
                    <a:pt x="1002" y="398"/>
                  </a:lnTo>
                  <a:lnTo>
                    <a:pt x="1000" y="397"/>
                  </a:lnTo>
                  <a:lnTo>
                    <a:pt x="1000" y="395"/>
                  </a:lnTo>
                  <a:lnTo>
                    <a:pt x="1000" y="393"/>
                  </a:lnTo>
                  <a:lnTo>
                    <a:pt x="1000" y="391"/>
                  </a:lnTo>
                  <a:lnTo>
                    <a:pt x="1002" y="389"/>
                  </a:lnTo>
                  <a:lnTo>
                    <a:pt x="1004" y="387"/>
                  </a:lnTo>
                  <a:lnTo>
                    <a:pt x="1004" y="387"/>
                  </a:lnTo>
                  <a:lnTo>
                    <a:pt x="1004" y="387"/>
                  </a:lnTo>
                  <a:lnTo>
                    <a:pt x="1002" y="387"/>
                  </a:lnTo>
                  <a:lnTo>
                    <a:pt x="1000" y="387"/>
                  </a:lnTo>
                  <a:lnTo>
                    <a:pt x="1000" y="387"/>
                  </a:lnTo>
                  <a:lnTo>
                    <a:pt x="1000" y="387"/>
                  </a:lnTo>
                  <a:lnTo>
                    <a:pt x="1000" y="387"/>
                  </a:lnTo>
                  <a:lnTo>
                    <a:pt x="998" y="383"/>
                  </a:lnTo>
                  <a:lnTo>
                    <a:pt x="998" y="381"/>
                  </a:lnTo>
                  <a:lnTo>
                    <a:pt x="998" y="381"/>
                  </a:lnTo>
                  <a:lnTo>
                    <a:pt x="998" y="381"/>
                  </a:lnTo>
                  <a:lnTo>
                    <a:pt x="996" y="381"/>
                  </a:lnTo>
                  <a:lnTo>
                    <a:pt x="991" y="383"/>
                  </a:lnTo>
                  <a:lnTo>
                    <a:pt x="991" y="385"/>
                  </a:lnTo>
                  <a:lnTo>
                    <a:pt x="991" y="379"/>
                  </a:lnTo>
                  <a:lnTo>
                    <a:pt x="991" y="379"/>
                  </a:lnTo>
                  <a:lnTo>
                    <a:pt x="991" y="379"/>
                  </a:lnTo>
                  <a:lnTo>
                    <a:pt x="987" y="383"/>
                  </a:lnTo>
                  <a:lnTo>
                    <a:pt x="985" y="389"/>
                  </a:lnTo>
                  <a:lnTo>
                    <a:pt x="987" y="393"/>
                  </a:lnTo>
                  <a:lnTo>
                    <a:pt x="989" y="398"/>
                  </a:lnTo>
                  <a:close/>
                  <a:moveTo>
                    <a:pt x="697" y="205"/>
                  </a:moveTo>
                  <a:lnTo>
                    <a:pt x="697" y="207"/>
                  </a:lnTo>
                  <a:lnTo>
                    <a:pt x="699" y="205"/>
                  </a:lnTo>
                  <a:lnTo>
                    <a:pt x="699" y="201"/>
                  </a:lnTo>
                  <a:lnTo>
                    <a:pt x="695" y="197"/>
                  </a:lnTo>
                  <a:lnTo>
                    <a:pt x="693" y="194"/>
                  </a:lnTo>
                  <a:lnTo>
                    <a:pt x="693" y="194"/>
                  </a:lnTo>
                  <a:lnTo>
                    <a:pt x="692" y="194"/>
                  </a:lnTo>
                  <a:lnTo>
                    <a:pt x="692" y="194"/>
                  </a:lnTo>
                  <a:lnTo>
                    <a:pt x="692" y="194"/>
                  </a:lnTo>
                  <a:lnTo>
                    <a:pt x="692" y="195"/>
                  </a:lnTo>
                  <a:lnTo>
                    <a:pt x="697" y="205"/>
                  </a:lnTo>
                  <a:close/>
                  <a:moveTo>
                    <a:pt x="993" y="356"/>
                  </a:moveTo>
                  <a:lnTo>
                    <a:pt x="993" y="356"/>
                  </a:lnTo>
                  <a:lnTo>
                    <a:pt x="993" y="358"/>
                  </a:lnTo>
                  <a:lnTo>
                    <a:pt x="995" y="358"/>
                  </a:lnTo>
                  <a:lnTo>
                    <a:pt x="995" y="358"/>
                  </a:lnTo>
                  <a:lnTo>
                    <a:pt x="995" y="358"/>
                  </a:lnTo>
                  <a:lnTo>
                    <a:pt x="996" y="358"/>
                  </a:lnTo>
                  <a:lnTo>
                    <a:pt x="998" y="356"/>
                  </a:lnTo>
                  <a:lnTo>
                    <a:pt x="998" y="354"/>
                  </a:lnTo>
                  <a:lnTo>
                    <a:pt x="998" y="354"/>
                  </a:lnTo>
                  <a:lnTo>
                    <a:pt x="998" y="354"/>
                  </a:lnTo>
                  <a:lnTo>
                    <a:pt x="998" y="352"/>
                  </a:lnTo>
                  <a:lnTo>
                    <a:pt x="998" y="352"/>
                  </a:lnTo>
                  <a:lnTo>
                    <a:pt x="998" y="352"/>
                  </a:lnTo>
                  <a:lnTo>
                    <a:pt x="998" y="352"/>
                  </a:lnTo>
                  <a:lnTo>
                    <a:pt x="998" y="352"/>
                  </a:lnTo>
                  <a:lnTo>
                    <a:pt x="996" y="351"/>
                  </a:lnTo>
                  <a:lnTo>
                    <a:pt x="996" y="351"/>
                  </a:lnTo>
                  <a:lnTo>
                    <a:pt x="996" y="351"/>
                  </a:lnTo>
                  <a:lnTo>
                    <a:pt x="995" y="351"/>
                  </a:lnTo>
                  <a:lnTo>
                    <a:pt x="995" y="351"/>
                  </a:lnTo>
                  <a:lnTo>
                    <a:pt x="995" y="351"/>
                  </a:lnTo>
                  <a:lnTo>
                    <a:pt x="993" y="351"/>
                  </a:lnTo>
                  <a:lnTo>
                    <a:pt x="993" y="351"/>
                  </a:lnTo>
                  <a:lnTo>
                    <a:pt x="993" y="351"/>
                  </a:lnTo>
                  <a:lnTo>
                    <a:pt x="993" y="351"/>
                  </a:lnTo>
                  <a:lnTo>
                    <a:pt x="993" y="352"/>
                  </a:lnTo>
                  <a:lnTo>
                    <a:pt x="993" y="352"/>
                  </a:lnTo>
                  <a:lnTo>
                    <a:pt x="991" y="354"/>
                  </a:lnTo>
                  <a:lnTo>
                    <a:pt x="993" y="356"/>
                  </a:lnTo>
                  <a:lnTo>
                    <a:pt x="993" y="356"/>
                  </a:lnTo>
                  <a:close/>
                  <a:moveTo>
                    <a:pt x="1031" y="308"/>
                  </a:moveTo>
                  <a:lnTo>
                    <a:pt x="1035" y="308"/>
                  </a:lnTo>
                  <a:lnTo>
                    <a:pt x="1035" y="308"/>
                  </a:lnTo>
                  <a:lnTo>
                    <a:pt x="1036" y="305"/>
                  </a:lnTo>
                  <a:lnTo>
                    <a:pt x="1038" y="303"/>
                  </a:lnTo>
                  <a:lnTo>
                    <a:pt x="1040" y="303"/>
                  </a:lnTo>
                  <a:lnTo>
                    <a:pt x="1040" y="303"/>
                  </a:lnTo>
                  <a:lnTo>
                    <a:pt x="1038" y="301"/>
                  </a:lnTo>
                  <a:lnTo>
                    <a:pt x="1036" y="301"/>
                  </a:lnTo>
                  <a:lnTo>
                    <a:pt x="1035" y="301"/>
                  </a:lnTo>
                  <a:lnTo>
                    <a:pt x="1035" y="303"/>
                  </a:lnTo>
                  <a:lnTo>
                    <a:pt x="1035" y="303"/>
                  </a:lnTo>
                  <a:lnTo>
                    <a:pt x="1033" y="303"/>
                  </a:lnTo>
                  <a:lnTo>
                    <a:pt x="1033" y="303"/>
                  </a:lnTo>
                  <a:lnTo>
                    <a:pt x="1031" y="303"/>
                  </a:lnTo>
                  <a:lnTo>
                    <a:pt x="1031" y="305"/>
                  </a:lnTo>
                  <a:lnTo>
                    <a:pt x="1031" y="305"/>
                  </a:lnTo>
                  <a:lnTo>
                    <a:pt x="1029" y="305"/>
                  </a:lnTo>
                  <a:lnTo>
                    <a:pt x="1029" y="307"/>
                  </a:lnTo>
                  <a:lnTo>
                    <a:pt x="1029" y="307"/>
                  </a:lnTo>
                  <a:lnTo>
                    <a:pt x="1031" y="308"/>
                  </a:lnTo>
                  <a:close/>
                  <a:moveTo>
                    <a:pt x="1000" y="337"/>
                  </a:moveTo>
                  <a:lnTo>
                    <a:pt x="1000" y="337"/>
                  </a:lnTo>
                  <a:lnTo>
                    <a:pt x="1000" y="337"/>
                  </a:lnTo>
                  <a:lnTo>
                    <a:pt x="1002" y="337"/>
                  </a:lnTo>
                  <a:lnTo>
                    <a:pt x="1002" y="337"/>
                  </a:lnTo>
                  <a:lnTo>
                    <a:pt x="1004" y="333"/>
                  </a:lnTo>
                  <a:lnTo>
                    <a:pt x="1010" y="331"/>
                  </a:lnTo>
                  <a:lnTo>
                    <a:pt x="1010" y="329"/>
                  </a:lnTo>
                  <a:lnTo>
                    <a:pt x="1010" y="328"/>
                  </a:lnTo>
                  <a:lnTo>
                    <a:pt x="1008" y="328"/>
                  </a:lnTo>
                  <a:lnTo>
                    <a:pt x="1006" y="328"/>
                  </a:lnTo>
                  <a:lnTo>
                    <a:pt x="1006" y="328"/>
                  </a:lnTo>
                  <a:lnTo>
                    <a:pt x="1004" y="329"/>
                  </a:lnTo>
                  <a:lnTo>
                    <a:pt x="1004" y="331"/>
                  </a:lnTo>
                  <a:lnTo>
                    <a:pt x="1002" y="333"/>
                  </a:lnTo>
                  <a:lnTo>
                    <a:pt x="1000" y="333"/>
                  </a:lnTo>
                  <a:lnTo>
                    <a:pt x="998" y="333"/>
                  </a:lnTo>
                  <a:lnTo>
                    <a:pt x="998" y="333"/>
                  </a:lnTo>
                  <a:lnTo>
                    <a:pt x="998" y="333"/>
                  </a:lnTo>
                  <a:lnTo>
                    <a:pt x="998" y="335"/>
                  </a:lnTo>
                  <a:lnTo>
                    <a:pt x="1000" y="337"/>
                  </a:lnTo>
                  <a:close/>
                  <a:moveTo>
                    <a:pt x="1063" y="351"/>
                  </a:moveTo>
                  <a:lnTo>
                    <a:pt x="1063" y="351"/>
                  </a:lnTo>
                  <a:lnTo>
                    <a:pt x="1065" y="351"/>
                  </a:lnTo>
                  <a:lnTo>
                    <a:pt x="1065" y="349"/>
                  </a:lnTo>
                  <a:lnTo>
                    <a:pt x="1065" y="349"/>
                  </a:lnTo>
                  <a:lnTo>
                    <a:pt x="1065" y="349"/>
                  </a:lnTo>
                  <a:lnTo>
                    <a:pt x="1065" y="349"/>
                  </a:lnTo>
                  <a:lnTo>
                    <a:pt x="1065" y="349"/>
                  </a:lnTo>
                  <a:lnTo>
                    <a:pt x="1063" y="347"/>
                  </a:lnTo>
                  <a:lnTo>
                    <a:pt x="1061" y="349"/>
                  </a:lnTo>
                  <a:lnTo>
                    <a:pt x="1061" y="349"/>
                  </a:lnTo>
                  <a:lnTo>
                    <a:pt x="1061" y="351"/>
                  </a:lnTo>
                  <a:lnTo>
                    <a:pt x="1061" y="351"/>
                  </a:lnTo>
                  <a:lnTo>
                    <a:pt x="1063" y="351"/>
                  </a:lnTo>
                  <a:close/>
                  <a:moveTo>
                    <a:pt x="998" y="322"/>
                  </a:moveTo>
                  <a:lnTo>
                    <a:pt x="998" y="326"/>
                  </a:lnTo>
                  <a:lnTo>
                    <a:pt x="998" y="326"/>
                  </a:lnTo>
                  <a:lnTo>
                    <a:pt x="1000" y="326"/>
                  </a:lnTo>
                  <a:lnTo>
                    <a:pt x="1002" y="324"/>
                  </a:lnTo>
                  <a:lnTo>
                    <a:pt x="1002" y="322"/>
                  </a:lnTo>
                  <a:lnTo>
                    <a:pt x="1002" y="320"/>
                  </a:lnTo>
                  <a:lnTo>
                    <a:pt x="1000" y="318"/>
                  </a:lnTo>
                  <a:lnTo>
                    <a:pt x="1000" y="318"/>
                  </a:lnTo>
                  <a:lnTo>
                    <a:pt x="998" y="320"/>
                  </a:lnTo>
                  <a:lnTo>
                    <a:pt x="998" y="320"/>
                  </a:lnTo>
                  <a:lnTo>
                    <a:pt x="998" y="322"/>
                  </a:lnTo>
                  <a:lnTo>
                    <a:pt x="998" y="322"/>
                  </a:lnTo>
                  <a:close/>
                  <a:moveTo>
                    <a:pt x="646" y="538"/>
                  </a:moveTo>
                  <a:lnTo>
                    <a:pt x="646" y="538"/>
                  </a:lnTo>
                  <a:lnTo>
                    <a:pt x="646" y="538"/>
                  </a:lnTo>
                  <a:lnTo>
                    <a:pt x="646" y="540"/>
                  </a:lnTo>
                  <a:lnTo>
                    <a:pt x="652" y="540"/>
                  </a:lnTo>
                  <a:lnTo>
                    <a:pt x="652" y="538"/>
                  </a:lnTo>
                  <a:lnTo>
                    <a:pt x="653" y="536"/>
                  </a:lnTo>
                  <a:lnTo>
                    <a:pt x="655" y="536"/>
                  </a:lnTo>
                  <a:lnTo>
                    <a:pt x="655" y="536"/>
                  </a:lnTo>
                  <a:lnTo>
                    <a:pt x="655" y="534"/>
                  </a:lnTo>
                  <a:lnTo>
                    <a:pt x="653" y="534"/>
                  </a:lnTo>
                  <a:lnTo>
                    <a:pt x="653" y="536"/>
                  </a:lnTo>
                  <a:lnTo>
                    <a:pt x="653" y="534"/>
                  </a:lnTo>
                  <a:lnTo>
                    <a:pt x="652" y="533"/>
                  </a:lnTo>
                  <a:lnTo>
                    <a:pt x="652" y="533"/>
                  </a:lnTo>
                  <a:lnTo>
                    <a:pt x="650" y="533"/>
                  </a:lnTo>
                  <a:lnTo>
                    <a:pt x="648" y="536"/>
                  </a:lnTo>
                  <a:lnTo>
                    <a:pt x="646" y="538"/>
                  </a:lnTo>
                  <a:close/>
                  <a:moveTo>
                    <a:pt x="621" y="554"/>
                  </a:moveTo>
                  <a:lnTo>
                    <a:pt x="623" y="554"/>
                  </a:lnTo>
                  <a:lnTo>
                    <a:pt x="625" y="554"/>
                  </a:lnTo>
                  <a:lnTo>
                    <a:pt x="629" y="554"/>
                  </a:lnTo>
                  <a:lnTo>
                    <a:pt x="627" y="556"/>
                  </a:lnTo>
                  <a:lnTo>
                    <a:pt x="627" y="556"/>
                  </a:lnTo>
                  <a:lnTo>
                    <a:pt x="627" y="556"/>
                  </a:lnTo>
                  <a:lnTo>
                    <a:pt x="627" y="557"/>
                  </a:lnTo>
                  <a:lnTo>
                    <a:pt x="629" y="557"/>
                  </a:lnTo>
                  <a:lnTo>
                    <a:pt x="629" y="556"/>
                  </a:lnTo>
                  <a:lnTo>
                    <a:pt x="631" y="556"/>
                  </a:lnTo>
                  <a:lnTo>
                    <a:pt x="631" y="554"/>
                  </a:lnTo>
                  <a:lnTo>
                    <a:pt x="633" y="554"/>
                  </a:lnTo>
                  <a:lnTo>
                    <a:pt x="633" y="554"/>
                  </a:lnTo>
                  <a:lnTo>
                    <a:pt x="634" y="552"/>
                  </a:lnTo>
                  <a:lnTo>
                    <a:pt x="638" y="548"/>
                  </a:lnTo>
                  <a:lnTo>
                    <a:pt x="642" y="546"/>
                  </a:lnTo>
                  <a:lnTo>
                    <a:pt x="640" y="546"/>
                  </a:lnTo>
                  <a:lnTo>
                    <a:pt x="640" y="546"/>
                  </a:lnTo>
                  <a:lnTo>
                    <a:pt x="640" y="544"/>
                  </a:lnTo>
                  <a:lnTo>
                    <a:pt x="640" y="544"/>
                  </a:lnTo>
                  <a:lnTo>
                    <a:pt x="638" y="544"/>
                  </a:lnTo>
                  <a:lnTo>
                    <a:pt x="638" y="544"/>
                  </a:lnTo>
                  <a:lnTo>
                    <a:pt x="638" y="544"/>
                  </a:lnTo>
                  <a:lnTo>
                    <a:pt x="636" y="544"/>
                  </a:lnTo>
                  <a:lnTo>
                    <a:pt x="634" y="546"/>
                  </a:lnTo>
                  <a:lnTo>
                    <a:pt x="627" y="546"/>
                  </a:lnTo>
                  <a:lnTo>
                    <a:pt x="625" y="546"/>
                  </a:lnTo>
                  <a:lnTo>
                    <a:pt x="623" y="546"/>
                  </a:lnTo>
                  <a:lnTo>
                    <a:pt x="623" y="546"/>
                  </a:lnTo>
                  <a:lnTo>
                    <a:pt x="621" y="546"/>
                  </a:lnTo>
                  <a:lnTo>
                    <a:pt x="619" y="548"/>
                  </a:lnTo>
                  <a:lnTo>
                    <a:pt x="619" y="548"/>
                  </a:lnTo>
                  <a:lnTo>
                    <a:pt x="617" y="552"/>
                  </a:lnTo>
                  <a:lnTo>
                    <a:pt x="619" y="554"/>
                  </a:lnTo>
                  <a:lnTo>
                    <a:pt x="621" y="554"/>
                  </a:lnTo>
                  <a:close/>
                  <a:moveTo>
                    <a:pt x="674" y="487"/>
                  </a:moveTo>
                  <a:lnTo>
                    <a:pt x="678" y="487"/>
                  </a:lnTo>
                  <a:lnTo>
                    <a:pt x="680" y="483"/>
                  </a:lnTo>
                  <a:lnTo>
                    <a:pt x="680" y="481"/>
                  </a:lnTo>
                  <a:lnTo>
                    <a:pt x="678" y="481"/>
                  </a:lnTo>
                  <a:lnTo>
                    <a:pt x="678" y="481"/>
                  </a:lnTo>
                  <a:lnTo>
                    <a:pt x="674" y="481"/>
                  </a:lnTo>
                  <a:lnTo>
                    <a:pt x="674" y="485"/>
                  </a:lnTo>
                  <a:lnTo>
                    <a:pt x="674" y="485"/>
                  </a:lnTo>
                  <a:lnTo>
                    <a:pt x="674" y="487"/>
                  </a:lnTo>
                  <a:lnTo>
                    <a:pt x="674" y="487"/>
                  </a:lnTo>
                  <a:lnTo>
                    <a:pt x="674" y="487"/>
                  </a:lnTo>
                  <a:close/>
                  <a:moveTo>
                    <a:pt x="631" y="579"/>
                  </a:moveTo>
                  <a:lnTo>
                    <a:pt x="633" y="577"/>
                  </a:lnTo>
                  <a:lnTo>
                    <a:pt x="634" y="575"/>
                  </a:lnTo>
                  <a:lnTo>
                    <a:pt x="634" y="571"/>
                  </a:lnTo>
                  <a:lnTo>
                    <a:pt x="634" y="571"/>
                  </a:lnTo>
                  <a:lnTo>
                    <a:pt x="634" y="571"/>
                  </a:lnTo>
                  <a:lnTo>
                    <a:pt x="633" y="571"/>
                  </a:lnTo>
                  <a:lnTo>
                    <a:pt x="631" y="573"/>
                  </a:lnTo>
                  <a:lnTo>
                    <a:pt x="631" y="573"/>
                  </a:lnTo>
                  <a:lnTo>
                    <a:pt x="629" y="573"/>
                  </a:lnTo>
                  <a:lnTo>
                    <a:pt x="629" y="571"/>
                  </a:lnTo>
                  <a:lnTo>
                    <a:pt x="629" y="571"/>
                  </a:lnTo>
                  <a:lnTo>
                    <a:pt x="627" y="573"/>
                  </a:lnTo>
                  <a:lnTo>
                    <a:pt x="627" y="573"/>
                  </a:lnTo>
                  <a:lnTo>
                    <a:pt x="625" y="575"/>
                  </a:lnTo>
                  <a:lnTo>
                    <a:pt x="621" y="575"/>
                  </a:lnTo>
                  <a:lnTo>
                    <a:pt x="619" y="575"/>
                  </a:lnTo>
                  <a:lnTo>
                    <a:pt x="619" y="575"/>
                  </a:lnTo>
                  <a:lnTo>
                    <a:pt x="617" y="577"/>
                  </a:lnTo>
                  <a:lnTo>
                    <a:pt x="615" y="580"/>
                  </a:lnTo>
                  <a:lnTo>
                    <a:pt x="617" y="580"/>
                  </a:lnTo>
                  <a:lnTo>
                    <a:pt x="625" y="580"/>
                  </a:lnTo>
                  <a:lnTo>
                    <a:pt x="623" y="579"/>
                  </a:lnTo>
                  <a:lnTo>
                    <a:pt x="625" y="579"/>
                  </a:lnTo>
                  <a:lnTo>
                    <a:pt x="631" y="579"/>
                  </a:lnTo>
                  <a:close/>
                  <a:moveTo>
                    <a:pt x="349" y="508"/>
                  </a:moveTo>
                  <a:lnTo>
                    <a:pt x="347" y="508"/>
                  </a:lnTo>
                  <a:lnTo>
                    <a:pt x="345" y="508"/>
                  </a:lnTo>
                  <a:lnTo>
                    <a:pt x="345" y="508"/>
                  </a:lnTo>
                  <a:lnTo>
                    <a:pt x="343" y="508"/>
                  </a:lnTo>
                  <a:lnTo>
                    <a:pt x="341" y="506"/>
                  </a:lnTo>
                  <a:lnTo>
                    <a:pt x="341" y="504"/>
                  </a:lnTo>
                  <a:lnTo>
                    <a:pt x="337" y="506"/>
                  </a:lnTo>
                  <a:lnTo>
                    <a:pt x="333" y="508"/>
                  </a:lnTo>
                  <a:lnTo>
                    <a:pt x="331" y="510"/>
                  </a:lnTo>
                  <a:lnTo>
                    <a:pt x="330" y="511"/>
                  </a:lnTo>
                  <a:lnTo>
                    <a:pt x="330" y="515"/>
                  </a:lnTo>
                  <a:lnTo>
                    <a:pt x="331" y="515"/>
                  </a:lnTo>
                  <a:lnTo>
                    <a:pt x="335" y="517"/>
                  </a:lnTo>
                  <a:lnTo>
                    <a:pt x="341" y="521"/>
                  </a:lnTo>
                  <a:lnTo>
                    <a:pt x="343" y="523"/>
                  </a:lnTo>
                  <a:lnTo>
                    <a:pt x="347" y="517"/>
                  </a:lnTo>
                  <a:lnTo>
                    <a:pt x="347" y="517"/>
                  </a:lnTo>
                  <a:lnTo>
                    <a:pt x="347" y="515"/>
                  </a:lnTo>
                  <a:lnTo>
                    <a:pt x="345" y="513"/>
                  </a:lnTo>
                  <a:lnTo>
                    <a:pt x="347" y="513"/>
                  </a:lnTo>
                  <a:lnTo>
                    <a:pt x="349" y="513"/>
                  </a:lnTo>
                  <a:lnTo>
                    <a:pt x="351" y="511"/>
                  </a:lnTo>
                  <a:lnTo>
                    <a:pt x="351" y="510"/>
                  </a:lnTo>
                  <a:lnTo>
                    <a:pt x="349" y="508"/>
                  </a:lnTo>
                  <a:close/>
                  <a:moveTo>
                    <a:pt x="646" y="146"/>
                  </a:moveTo>
                  <a:lnTo>
                    <a:pt x="646" y="148"/>
                  </a:lnTo>
                  <a:lnTo>
                    <a:pt x="648" y="149"/>
                  </a:lnTo>
                  <a:lnTo>
                    <a:pt x="650" y="149"/>
                  </a:lnTo>
                  <a:lnTo>
                    <a:pt x="650" y="148"/>
                  </a:lnTo>
                  <a:lnTo>
                    <a:pt x="650" y="146"/>
                  </a:lnTo>
                  <a:lnTo>
                    <a:pt x="650" y="144"/>
                  </a:lnTo>
                  <a:lnTo>
                    <a:pt x="648" y="144"/>
                  </a:lnTo>
                  <a:lnTo>
                    <a:pt x="648" y="142"/>
                  </a:lnTo>
                  <a:lnTo>
                    <a:pt x="648" y="142"/>
                  </a:lnTo>
                  <a:lnTo>
                    <a:pt x="644" y="142"/>
                  </a:lnTo>
                  <a:lnTo>
                    <a:pt x="644" y="144"/>
                  </a:lnTo>
                  <a:lnTo>
                    <a:pt x="646" y="146"/>
                  </a:lnTo>
                  <a:close/>
                  <a:moveTo>
                    <a:pt x="248" y="31"/>
                  </a:moveTo>
                  <a:lnTo>
                    <a:pt x="257" y="29"/>
                  </a:lnTo>
                  <a:lnTo>
                    <a:pt x="259" y="29"/>
                  </a:lnTo>
                  <a:lnTo>
                    <a:pt x="261" y="29"/>
                  </a:lnTo>
                  <a:lnTo>
                    <a:pt x="261" y="27"/>
                  </a:lnTo>
                  <a:lnTo>
                    <a:pt x="263" y="25"/>
                  </a:lnTo>
                  <a:lnTo>
                    <a:pt x="263" y="23"/>
                  </a:lnTo>
                  <a:lnTo>
                    <a:pt x="265" y="23"/>
                  </a:lnTo>
                  <a:lnTo>
                    <a:pt x="265" y="19"/>
                  </a:lnTo>
                  <a:lnTo>
                    <a:pt x="267" y="19"/>
                  </a:lnTo>
                  <a:lnTo>
                    <a:pt x="267" y="19"/>
                  </a:lnTo>
                  <a:lnTo>
                    <a:pt x="267" y="17"/>
                  </a:lnTo>
                  <a:lnTo>
                    <a:pt x="265" y="17"/>
                  </a:lnTo>
                  <a:lnTo>
                    <a:pt x="263" y="17"/>
                  </a:lnTo>
                  <a:lnTo>
                    <a:pt x="259" y="17"/>
                  </a:lnTo>
                  <a:lnTo>
                    <a:pt x="259" y="19"/>
                  </a:lnTo>
                  <a:lnTo>
                    <a:pt x="259" y="19"/>
                  </a:lnTo>
                  <a:lnTo>
                    <a:pt x="259" y="21"/>
                  </a:lnTo>
                  <a:lnTo>
                    <a:pt x="257" y="21"/>
                  </a:lnTo>
                  <a:lnTo>
                    <a:pt x="257" y="21"/>
                  </a:lnTo>
                  <a:lnTo>
                    <a:pt x="255" y="21"/>
                  </a:lnTo>
                  <a:lnTo>
                    <a:pt x="255" y="21"/>
                  </a:lnTo>
                  <a:lnTo>
                    <a:pt x="255" y="23"/>
                  </a:lnTo>
                  <a:lnTo>
                    <a:pt x="253" y="23"/>
                  </a:lnTo>
                  <a:lnTo>
                    <a:pt x="253" y="25"/>
                  </a:lnTo>
                  <a:lnTo>
                    <a:pt x="251" y="25"/>
                  </a:lnTo>
                  <a:lnTo>
                    <a:pt x="250" y="25"/>
                  </a:lnTo>
                  <a:lnTo>
                    <a:pt x="248" y="27"/>
                  </a:lnTo>
                  <a:lnTo>
                    <a:pt x="248" y="29"/>
                  </a:lnTo>
                  <a:lnTo>
                    <a:pt x="248" y="29"/>
                  </a:lnTo>
                  <a:lnTo>
                    <a:pt x="248" y="31"/>
                  </a:lnTo>
                  <a:close/>
                  <a:moveTo>
                    <a:pt x="665" y="148"/>
                  </a:moveTo>
                  <a:lnTo>
                    <a:pt x="667" y="149"/>
                  </a:lnTo>
                  <a:lnTo>
                    <a:pt x="669" y="151"/>
                  </a:lnTo>
                  <a:lnTo>
                    <a:pt x="673" y="151"/>
                  </a:lnTo>
                  <a:lnTo>
                    <a:pt x="673" y="149"/>
                  </a:lnTo>
                  <a:lnTo>
                    <a:pt x="673" y="148"/>
                  </a:lnTo>
                  <a:lnTo>
                    <a:pt x="671" y="146"/>
                  </a:lnTo>
                  <a:lnTo>
                    <a:pt x="671" y="142"/>
                  </a:lnTo>
                  <a:lnTo>
                    <a:pt x="669" y="138"/>
                  </a:lnTo>
                  <a:lnTo>
                    <a:pt x="667" y="138"/>
                  </a:lnTo>
                  <a:lnTo>
                    <a:pt x="665" y="138"/>
                  </a:lnTo>
                  <a:lnTo>
                    <a:pt x="663" y="140"/>
                  </a:lnTo>
                  <a:lnTo>
                    <a:pt x="663" y="140"/>
                  </a:lnTo>
                  <a:lnTo>
                    <a:pt x="663" y="142"/>
                  </a:lnTo>
                  <a:lnTo>
                    <a:pt x="665" y="148"/>
                  </a:lnTo>
                  <a:close/>
                  <a:moveTo>
                    <a:pt x="653" y="153"/>
                  </a:moveTo>
                  <a:lnTo>
                    <a:pt x="653" y="155"/>
                  </a:lnTo>
                  <a:lnTo>
                    <a:pt x="655" y="157"/>
                  </a:lnTo>
                  <a:lnTo>
                    <a:pt x="655" y="157"/>
                  </a:lnTo>
                  <a:lnTo>
                    <a:pt x="661" y="159"/>
                  </a:lnTo>
                  <a:lnTo>
                    <a:pt x="665" y="163"/>
                  </a:lnTo>
                  <a:lnTo>
                    <a:pt x="665" y="161"/>
                  </a:lnTo>
                  <a:lnTo>
                    <a:pt x="665" y="161"/>
                  </a:lnTo>
                  <a:lnTo>
                    <a:pt x="663" y="157"/>
                  </a:lnTo>
                  <a:lnTo>
                    <a:pt x="657" y="153"/>
                  </a:lnTo>
                  <a:lnTo>
                    <a:pt x="655" y="153"/>
                  </a:lnTo>
                  <a:lnTo>
                    <a:pt x="655" y="151"/>
                  </a:lnTo>
                  <a:lnTo>
                    <a:pt x="653" y="151"/>
                  </a:lnTo>
                  <a:lnTo>
                    <a:pt x="653" y="151"/>
                  </a:lnTo>
                  <a:lnTo>
                    <a:pt x="653" y="151"/>
                  </a:lnTo>
                  <a:lnTo>
                    <a:pt x="653" y="151"/>
                  </a:lnTo>
                  <a:lnTo>
                    <a:pt x="653" y="153"/>
                  </a:lnTo>
                  <a:lnTo>
                    <a:pt x="653" y="153"/>
                  </a:lnTo>
                  <a:lnTo>
                    <a:pt x="653" y="153"/>
                  </a:lnTo>
                  <a:close/>
                  <a:moveTo>
                    <a:pt x="505" y="416"/>
                  </a:moveTo>
                  <a:lnTo>
                    <a:pt x="503" y="416"/>
                  </a:lnTo>
                  <a:lnTo>
                    <a:pt x="503" y="416"/>
                  </a:lnTo>
                  <a:lnTo>
                    <a:pt x="503" y="416"/>
                  </a:lnTo>
                  <a:lnTo>
                    <a:pt x="503" y="418"/>
                  </a:lnTo>
                  <a:lnTo>
                    <a:pt x="503" y="418"/>
                  </a:lnTo>
                  <a:lnTo>
                    <a:pt x="505" y="418"/>
                  </a:lnTo>
                  <a:lnTo>
                    <a:pt x="505" y="416"/>
                  </a:lnTo>
                  <a:lnTo>
                    <a:pt x="505" y="416"/>
                  </a:lnTo>
                  <a:close/>
                  <a:moveTo>
                    <a:pt x="1033" y="467"/>
                  </a:moveTo>
                  <a:lnTo>
                    <a:pt x="1033" y="467"/>
                  </a:lnTo>
                  <a:lnTo>
                    <a:pt x="1033" y="465"/>
                  </a:lnTo>
                  <a:lnTo>
                    <a:pt x="1031" y="465"/>
                  </a:lnTo>
                  <a:lnTo>
                    <a:pt x="1031" y="464"/>
                  </a:lnTo>
                  <a:lnTo>
                    <a:pt x="1031" y="464"/>
                  </a:lnTo>
                  <a:lnTo>
                    <a:pt x="1031" y="464"/>
                  </a:lnTo>
                  <a:lnTo>
                    <a:pt x="1031" y="464"/>
                  </a:lnTo>
                  <a:lnTo>
                    <a:pt x="1031" y="464"/>
                  </a:lnTo>
                  <a:lnTo>
                    <a:pt x="1031" y="462"/>
                  </a:lnTo>
                  <a:lnTo>
                    <a:pt x="1031" y="462"/>
                  </a:lnTo>
                  <a:lnTo>
                    <a:pt x="1031" y="460"/>
                  </a:lnTo>
                  <a:lnTo>
                    <a:pt x="1031" y="458"/>
                  </a:lnTo>
                  <a:lnTo>
                    <a:pt x="1029" y="458"/>
                  </a:lnTo>
                  <a:lnTo>
                    <a:pt x="1029" y="460"/>
                  </a:lnTo>
                  <a:lnTo>
                    <a:pt x="1029" y="462"/>
                  </a:lnTo>
                  <a:lnTo>
                    <a:pt x="1029" y="462"/>
                  </a:lnTo>
                  <a:lnTo>
                    <a:pt x="1027" y="464"/>
                  </a:lnTo>
                  <a:lnTo>
                    <a:pt x="1029" y="464"/>
                  </a:lnTo>
                  <a:lnTo>
                    <a:pt x="1029" y="464"/>
                  </a:lnTo>
                  <a:lnTo>
                    <a:pt x="1029" y="464"/>
                  </a:lnTo>
                  <a:lnTo>
                    <a:pt x="1029" y="464"/>
                  </a:lnTo>
                  <a:lnTo>
                    <a:pt x="1029" y="464"/>
                  </a:lnTo>
                  <a:lnTo>
                    <a:pt x="1027" y="465"/>
                  </a:lnTo>
                  <a:lnTo>
                    <a:pt x="1027" y="467"/>
                  </a:lnTo>
                  <a:lnTo>
                    <a:pt x="1027" y="469"/>
                  </a:lnTo>
                  <a:lnTo>
                    <a:pt x="1027" y="469"/>
                  </a:lnTo>
                  <a:lnTo>
                    <a:pt x="1027" y="469"/>
                  </a:lnTo>
                  <a:lnTo>
                    <a:pt x="1027" y="469"/>
                  </a:lnTo>
                  <a:lnTo>
                    <a:pt x="1029" y="469"/>
                  </a:lnTo>
                  <a:lnTo>
                    <a:pt x="1031" y="469"/>
                  </a:lnTo>
                  <a:lnTo>
                    <a:pt x="1031" y="469"/>
                  </a:lnTo>
                  <a:lnTo>
                    <a:pt x="1031" y="469"/>
                  </a:lnTo>
                  <a:lnTo>
                    <a:pt x="1031" y="471"/>
                  </a:lnTo>
                  <a:lnTo>
                    <a:pt x="1031" y="471"/>
                  </a:lnTo>
                  <a:lnTo>
                    <a:pt x="1031" y="471"/>
                  </a:lnTo>
                  <a:lnTo>
                    <a:pt x="1033" y="471"/>
                  </a:lnTo>
                  <a:lnTo>
                    <a:pt x="1033" y="471"/>
                  </a:lnTo>
                  <a:lnTo>
                    <a:pt x="1035" y="469"/>
                  </a:lnTo>
                  <a:lnTo>
                    <a:pt x="1035" y="467"/>
                  </a:lnTo>
                  <a:lnTo>
                    <a:pt x="1033" y="467"/>
                  </a:lnTo>
                  <a:lnTo>
                    <a:pt x="1033" y="467"/>
                  </a:lnTo>
                  <a:close/>
                  <a:moveTo>
                    <a:pt x="1027" y="458"/>
                  </a:moveTo>
                  <a:lnTo>
                    <a:pt x="1027" y="458"/>
                  </a:lnTo>
                  <a:lnTo>
                    <a:pt x="1031" y="454"/>
                  </a:lnTo>
                  <a:lnTo>
                    <a:pt x="1031" y="452"/>
                  </a:lnTo>
                  <a:lnTo>
                    <a:pt x="1031" y="450"/>
                  </a:lnTo>
                  <a:lnTo>
                    <a:pt x="1033" y="450"/>
                  </a:lnTo>
                  <a:lnTo>
                    <a:pt x="1033" y="448"/>
                  </a:lnTo>
                  <a:lnTo>
                    <a:pt x="1033" y="448"/>
                  </a:lnTo>
                  <a:lnTo>
                    <a:pt x="1033" y="448"/>
                  </a:lnTo>
                  <a:lnTo>
                    <a:pt x="1033" y="448"/>
                  </a:lnTo>
                  <a:lnTo>
                    <a:pt x="1033" y="448"/>
                  </a:lnTo>
                  <a:lnTo>
                    <a:pt x="1033" y="448"/>
                  </a:lnTo>
                  <a:lnTo>
                    <a:pt x="1033" y="448"/>
                  </a:lnTo>
                  <a:lnTo>
                    <a:pt x="1029" y="446"/>
                  </a:lnTo>
                  <a:lnTo>
                    <a:pt x="1029" y="443"/>
                  </a:lnTo>
                  <a:lnTo>
                    <a:pt x="1029" y="441"/>
                  </a:lnTo>
                  <a:lnTo>
                    <a:pt x="1029" y="441"/>
                  </a:lnTo>
                  <a:lnTo>
                    <a:pt x="1029" y="441"/>
                  </a:lnTo>
                  <a:lnTo>
                    <a:pt x="1029" y="441"/>
                  </a:lnTo>
                  <a:lnTo>
                    <a:pt x="1029" y="439"/>
                  </a:lnTo>
                  <a:lnTo>
                    <a:pt x="1029" y="439"/>
                  </a:lnTo>
                  <a:lnTo>
                    <a:pt x="1029" y="439"/>
                  </a:lnTo>
                  <a:lnTo>
                    <a:pt x="1029" y="437"/>
                  </a:lnTo>
                  <a:lnTo>
                    <a:pt x="1027" y="435"/>
                  </a:lnTo>
                  <a:lnTo>
                    <a:pt x="1027" y="433"/>
                  </a:lnTo>
                  <a:lnTo>
                    <a:pt x="1027" y="433"/>
                  </a:lnTo>
                  <a:lnTo>
                    <a:pt x="1027" y="433"/>
                  </a:lnTo>
                  <a:lnTo>
                    <a:pt x="1025" y="431"/>
                  </a:lnTo>
                  <a:lnTo>
                    <a:pt x="1025" y="431"/>
                  </a:lnTo>
                  <a:lnTo>
                    <a:pt x="1025" y="431"/>
                  </a:lnTo>
                  <a:lnTo>
                    <a:pt x="1025" y="431"/>
                  </a:lnTo>
                  <a:lnTo>
                    <a:pt x="1025" y="431"/>
                  </a:lnTo>
                  <a:lnTo>
                    <a:pt x="1025" y="431"/>
                  </a:lnTo>
                  <a:lnTo>
                    <a:pt x="1025" y="431"/>
                  </a:lnTo>
                  <a:lnTo>
                    <a:pt x="1025" y="431"/>
                  </a:lnTo>
                  <a:lnTo>
                    <a:pt x="1023" y="431"/>
                  </a:lnTo>
                  <a:lnTo>
                    <a:pt x="1023" y="431"/>
                  </a:lnTo>
                  <a:lnTo>
                    <a:pt x="1023" y="431"/>
                  </a:lnTo>
                  <a:lnTo>
                    <a:pt x="1021" y="431"/>
                  </a:lnTo>
                  <a:lnTo>
                    <a:pt x="1021" y="429"/>
                  </a:lnTo>
                  <a:lnTo>
                    <a:pt x="1021" y="429"/>
                  </a:lnTo>
                  <a:lnTo>
                    <a:pt x="1019" y="429"/>
                  </a:lnTo>
                  <a:lnTo>
                    <a:pt x="1017" y="427"/>
                  </a:lnTo>
                  <a:lnTo>
                    <a:pt x="1017" y="427"/>
                  </a:lnTo>
                  <a:lnTo>
                    <a:pt x="1014" y="425"/>
                  </a:lnTo>
                  <a:lnTo>
                    <a:pt x="1012" y="425"/>
                  </a:lnTo>
                  <a:lnTo>
                    <a:pt x="1010" y="425"/>
                  </a:lnTo>
                  <a:lnTo>
                    <a:pt x="1008" y="423"/>
                  </a:lnTo>
                  <a:lnTo>
                    <a:pt x="1006" y="420"/>
                  </a:lnTo>
                  <a:lnTo>
                    <a:pt x="1006" y="420"/>
                  </a:lnTo>
                  <a:lnTo>
                    <a:pt x="1006" y="418"/>
                  </a:lnTo>
                  <a:lnTo>
                    <a:pt x="1008" y="416"/>
                  </a:lnTo>
                  <a:lnTo>
                    <a:pt x="1008" y="416"/>
                  </a:lnTo>
                  <a:lnTo>
                    <a:pt x="1008" y="416"/>
                  </a:lnTo>
                  <a:lnTo>
                    <a:pt x="1008" y="416"/>
                  </a:lnTo>
                  <a:lnTo>
                    <a:pt x="1006" y="414"/>
                  </a:lnTo>
                  <a:lnTo>
                    <a:pt x="1006" y="414"/>
                  </a:lnTo>
                  <a:lnTo>
                    <a:pt x="1006" y="414"/>
                  </a:lnTo>
                  <a:lnTo>
                    <a:pt x="1006" y="414"/>
                  </a:lnTo>
                  <a:lnTo>
                    <a:pt x="1006" y="414"/>
                  </a:lnTo>
                  <a:lnTo>
                    <a:pt x="1006" y="414"/>
                  </a:lnTo>
                  <a:lnTo>
                    <a:pt x="1006" y="414"/>
                  </a:lnTo>
                  <a:lnTo>
                    <a:pt x="1004" y="414"/>
                  </a:lnTo>
                  <a:lnTo>
                    <a:pt x="1004" y="412"/>
                  </a:lnTo>
                  <a:lnTo>
                    <a:pt x="1000" y="410"/>
                  </a:lnTo>
                  <a:lnTo>
                    <a:pt x="998" y="408"/>
                  </a:lnTo>
                  <a:lnTo>
                    <a:pt x="996" y="406"/>
                  </a:lnTo>
                  <a:lnTo>
                    <a:pt x="996" y="406"/>
                  </a:lnTo>
                  <a:lnTo>
                    <a:pt x="996" y="406"/>
                  </a:lnTo>
                  <a:lnTo>
                    <a:pt x="996" y="406"/>
                  </a:lnTo>
                  <a:lnTo>
                    <a:pt x="995" y="406"/>
                  </a:lnTo>
                  <a:lnTo>
                    <a:pt x="995" y="406"/>
                  </a:lnTo>
                  <a:lnTo>
                    <a:pt x="991" y="404"/>
                  </a:lnTo>
                  <a:lnTo>
                    <a:pt x="991" y="402"/>
                  </a:lnTo>
                  <a:lnTo>
                    <a:pt x="991" y="402"/>
                  </a:lnTo>
                  <a:lnTo>
                    <a:pt x="989" y="400"/>
                  </a:lnTo>
                  <a:lnTo>
                    <a:pt x="989" y="400"/>
                  </a:lnTo>
                  <a:lnTo>
                    <a:pt x="989" y="400"/>
                  </a:lnTo>
                  <a:lnTo>
                    <a:pt x="989" y="400"/>
                  </a:lnTo>
                  <a:lnTo>
                    <a:pt x="987" y="400"/>
                  </a:lnTo>
                  <a:lnTo>
                    <a:pt x="987" y="400"/>
                  </a:lnTo>
                  <a:lnTo>
                    <a:pt x="987" y="400"/>
                  </a:lnTo>
                  <a:lnTo>
                    <a:pt x="987" y="400"/>
                  </a:lnTo>
                  <a:lnTo>
                    <a:pt x="987" y="398"/>
                  </a:lnTo>
                  <a:lnTo>
                    <a:pt x="987" y="398"/>
                  </a:lnTo>
                  <a:lnTo>
                    <a:pt x="987" y="398"/>
                  </a:lnTo>
                  <a:lnTo>
                    <a:pt x="985" y="398"/>
                  </a:lnTo>
                  <a:lnTo>
                    <a:pt x="983" y="400"/>
                  </a:lnTo>
                  <a:lnTo>
                    <a:pt x="983" y="402"/>
                  </a:lnTo>
                  <a:lnTo>
                    <a:pt x="983" y="406"/>
                  </a:lnTo>
                  <a:lnTo>
                    <a:pt x="987" y="414"/>
                  </a:lnTo>
                  <a:lnTo>
                    <a:pt x="987" y="418"/>
                  </a:lnTo>
                  <a:lnTo>
                    <a:pt x="987" y="429"/>
                  </a:lnTo>
                  <a:lnTo>
                    <a:pt x="989" y="433"/>
                  </a:lnTo>
                  <a:lnTo>
                    <a:pt x="989" y="433"/>
                  </a:lnTo>
                  <a:lnTo>
                    <a:pt x="989" y="433"/>
                  </a:lnTo>
                  <a:lnTo>
                    <a:pt x="995" y="431"/>
                  </a:lnTo>
                  <a:lnTo>
                    <a:pt x="995" y="433"/>
                  </a:lnTo>
                  <a:lnTo>
                    <a:pt x="996" y="437"/>
                  </a:lnTo>
                  <a:lnTo>
                    <a:pt x="996" y="439"/>
                  </a:lnTo>
                  <a:lnTo>
                    <a:pt x="995" y="437"/>
                  </a:lnTo>
                  <a:lnTo>
                    <a:pt x="995" y="437"/>
                  </a:lnTo>
                  <a:lnTo>
                    <a:pt x="995" y="437"/>
                  </a:lnTo>
                  <a:lnTo>
                    <a:pt x="987" y="435"/>
                  </a:lnTo>
                  <a:lnTo>
                    <a:pt x="987" y="433"/>
                  </a:lnTo>
                  <a:lnTo>
                    <a:pt x="985" y="433"/>
                  </a:lnTo>
                  <a:lnTo>
                    <a:pt x="985" y="433"/>
                  </a:lnTo>
                  <a:lnTo>
                    <a:pt x="985" y="433"/>
                  </a:lnTo>
                  <a:lnTo>
                    <a:pt x="985" y="433"/>
                  </a:lnTo>
                  <a:lnTo>
                    <a:pt x="983" y="435"/>
                  </a:lnTo>
                  <a:lnTo>
                    <a:pt x="981" y="454"/>
                  </a:lnTo>
                  <a:lnTo>
                    <a:pt x="979" y="464"/>
                  </a:lnTo>
                  <a:lnTo>
                    <a:pt x="977" y="467"/>
                  </a:lnTo>
                  <a:lnTo>
                    <a:pt x="977" y="469"/>
                  </a:lnTo>
                  <a:lnTo>
                    <a:pt x="977" y="471"/>
                  </a:lnTo>
                  <a:lnTo>
                    <a:pt x="979" y="473"/>
                  </a:lnTo>
                  <a:lnTo>
                    <a:pt x="981" y="477"/>
                  </a:lnTo>
                  <a:lnTo>
                    <a:pt x="983" y="477"/>
                  </a:lnTo>
                  <a:lnTo>
                    <a:pt x="983" y="479"/>
                  </a:lnTo>
                  <a:lnTo>
                    <a:pt x="987" y="479"/>
                  </a:lnTo>
                  <a:lnTo>
                    <a:pt x="987" y="479"/>
                  </a:lnTo>
                  <a:lnTo>
                    <a:pt x="989" y="479"/>
                  </a:lnTo>
                  <a:lnTo>
                    <a:pt x="989" y="481"/>
                  </a:lnTo>
                  <a:lnTo>
                    <a:pt x="991" y="483"/>
                  </a:lnTo>
                  <a:lnTo>
                    <a:pt x="993" y="487"/>
                  </a:lnTo>
                  <a:lnTo>
                    <a:pt x="995" y="487"/>
                  </a:lnTo>
                  <a:lnTo>
                    <a:pt x="995" y="487"/>
                  </a:lnTo>
                  <a:lnTo>
                    <a:pt x="996" y="487"/>
                  </a:lnTo>
                  <a:lnTo>
                    <a:pt x="1000" y="483"/>
                  </a:lnTo>
                  <a:lnTo>
                    <a:pt x="1008" y="481"/>
                  </a:lnTo>
                  <a:lnTo>
                    <a:pt x="1014" y="475"/>
                  </a:lnTo>
                  <a:lnTo>
                    <a:pt x="1015" y="475"/>
                  </a:lnTo>
                  <a:lnTo>
                    <a:pt x="1014" y="475"/>
                  </a:lnTo>
                  <a:lnTo>
                    <a:pt x="1014" y="473"/>
                  </a:lnTo>
                  <a:lnTo>
                    <a:pt x="1019" y="464"/>
                  </a:lnTo>
                  <a:lnTo>
                    <a:pt x="1019" y="464"/>
                  </a:lnTo>
                  <a:lnTo>
                    <a:pt x="1021" y="462"/>
                  </a:lnTo>
                  <a:lnTo>
                    <a:pt x="1023" y="460"/>
                  </a:lnTo>
                  <a:lnTo>
                    <a:pt x="1023" y="460"/>
                  </a:lnTo>
                  <a:lnTo>
                    <a:pt x="1023" y="460"/>
                  </a:lnTo>
                  <a:lnTo>
                    <a:pt x="1021" y="458"/>
                  </a:lnTo>
                  <a:lnTo>
                    <a:pt x="1021" y="458"/>
                  </a:lnTo>
                  <a:lnTo>
                    <a:pt x="1021" y="458"/>
                  </a:lnTo>
                  <a:lnTo>
                    <a:pt x="1019" y="458"/>
                  </a:lnTo>
                  <a:lnTo>
                    <a:pt x="1019" y="456"/>
                  </a:lnTo>
                  <a:lnTo>
                    <a:pt x="1023" y="456"/>
                  </a:lnTo>
                  <a:lnTo>
                    <a:pt x="1025" y="456"/>
                  </a:lnTo>
                  <a:lnTo>
                    <a:pt x="1025" y="456"/>
                  </a:lnTo>
                  <a:lnTo>
                    <a:pt x="1027" y="458"/>
                  </a:lnTo>
                  <a:lnTo>
                    <a:pt x="1027" y="458"/>
                  </a:lnTo>
                  <a:close/>
                  <a:moveTo>
                    <a:pt x="1031" y="490"/>
                  </a:moveTo>
                  <a:lnTo>
                    <a:pt x="1031" y="490"/>
                  </a:lnTo>
                  <a:lnTo>
                    <a:pt x="1031" y="490"/>
                  </a:lnTo>
                  <a:lnTo>
                    <a:pt x="1031" y="490"/>
                  </a:lnTo>
                  <a:lnTo>
                    <a:pt x="1029" y="488"/>
                  </a:lnTo>
                  <a:lnTo>
                    <a:pt x="1029" y="488"/>
                  </a:lnTo>
                  <a:lnTo>
                    <a:pt x="1027" y="488"/>
                  </a:lnTo>
                  <a:lnTo>
                    <a:pt x="1027" y="488"/>
                  </a:lnTo>
                  <a:lnTo>
                    <a:pt x="1027" y="490"/>
                  </a:lnTo>
                  <a:lnTo>
                    <a:pt x="1029" y="490"/>
                  </a:lnTo>
                  <a:lnTo>
                    <a:pt x="1031" y="490"/>
                  </a:lnTo>
                  <a:close/>
                  <a:moveTo>
                    <a:pt x="876" y="297"/>
                  </a:moveTo>
                  <a:lnTo>
                    <a:pt x="874" y="297"/>
                  </a:lnTo>
                  <a:lnTo>
                    <a:pt x="873" y="295"/>
                  </a:lnTo>
                  <a:lnTo>
                    <a:pt x="871" y="295"/>
                  </a:lnTo>
                  <a:lnTo>
                    <a:pt x="869" y="295"/>
                  </a:lnTo>
                  <a:lnTo>
                    <a:pt x="867" y="297"/>
                  </a:lnTo>
                  <a:lnTo>
                    <a:pt x="867" y="303"/>
                  </a:lnTo>
                  <a:lnTo>
                    <a:pt x="865" y="305"/>
                  </a:lnTo>
                  <a:lnTo>
                    <a:pt x="863" y="308"/>
                  </a:lnTo>
                  <a:lnTo>
                    <a:pt x="859" y="322"/>
                  </a:lnTo>
                  <a:lnTo>
                    <a:pt x="857" y="326"/>
                  </a:lnTo>
                  <a:lnTo>
                    <a:pt x="857" y="328"/>
                  </a:lnTo>
                  <a:lnTo>
                    <a:pt x="855" y="333"/>
                  </a:lnTo>
                  <a:lnTo>
                    <a:pt x="855" y="337"/>
                  </a:lnTo>
                  <a:lnTo>
                    <a:pt x="854" y="337"/>
                  </a:lnTo>
                  <a:lnTo>
                    <a:pt x="852" y="337"/>
                  </a:lnTo>
                  <a:lnTo>
                    <a:pt x="850" y="337"/>
                  </a:lnTo>
                  <a:lnTo>
                    <a:pt x="846" y="343"/>
                  </a:lnTo>
                  <a:lnTo>
                    <a:pt x="846" y="345"/>
                  </a:lnTo>
                  <a:lnTo>
                    <a:pt x="846" y="352"/>
                  </a:lnTo>
                  <a:lnTo>
                    <a:pt x="846" y="354"/>
                  </a:lnTo>
                  <a:lnTo>
                    <a:pt x="842" y="356"/>
                  </a:lnTo>
                  <a:lnTo>
                    <a:pt x="836" y="377"/>
                  </a:lnTo>
                  <a:lnTo>
                    <a:pt x="836" y="379"/>
                  </a:lnTo>
                  <a:lnTo>
                    <a:pt x="838" y="377"/>
                  </a:lnTo>
                  <a:lnTo>
                    <a:pt x="848" y="364"/>
                  </a:lnTo>
                  <a:lnTo>
                    <a:pt x="850" y="362"/>
                  </a:lnTo>
                  <a:lnTo>
                    <a:pt x="850" y="360"/>
                  </a:lnTo>
                  <a:lnTo>
                    <a:pt x="848" y="356"/>
                  </a:lnTo>
                  <a:lnTo>
                    <a:pt x="848" y="354"/>
                  </a:lnTo>
                  <a:lnTo>
                    <a:pt x="850" y="351"/>
                  </a:lnTo>
                  <a:lnTo>
                    <a:pt x="852" y="347"/>
                  </a:lnTo>
                  <a:lnTo>
                    <a:pt x="854" y="343"/>
                  </a:lnTo>
                  <a:lnTo>
                    <a:pt x="857" y="341"/>
                  </a:lnTo>
                  <a:lnTo>
                    <a:pt x="857" y="339"/>
                  </a:lnTo>
                  <a:lnTo>
                    <a:pt x="859" y="339"/>
                  </a:lnTo>
                  <a:lnTo>
                    <a:pt x="859" y="337"/>
                  </a:lnTo>
                  <a:lnTo>
                    <a:pt x="861" y="337"/>
                  </a:lnTo>
                  <a:lnTo>
                    <a:pt x="863" y="335"/>
                  </a:lnTo>
                  <a:lnTo>
                    <a:pt x="863" y="335"/>
                  </a:lnTo>
                  <a:lnTo>
                    <a:pt x="867" y="333"/>
                  </a:lnTo>
                  <a:lnTo>
                    <a:pt x="867" y="331"/>
                  </a:lnTo>
                  <a:lnTo>
                    <a:pt x="871" y="322"/>
                  </a:lnTo>
                  <a:lnTo>
                    <a:pt x="874" y="307"/>
                  </a:lnTo>
                  <a:lnTo>
                    <a:pt x="874" y="305"/>
                  </a:lnTo>
                  <a:lnTo>
                    <a:pt x="876" y="305"/>
                  </a:lnTo>
                  <a:lnTo>
                    <a:pt x="876" y="301"/>
                  </a:lnTo>
                  <a:lnTo>
                    <a:pt x="876" y="299"/>
                  </a:lnTo>
                  <a:lnTo>
                    <a:pt x="876" y="297"/>
                  </a:lnTo>
                  <a:close/>
                  <a:moveTo>
                    <a:pt x="1031" y="504"/>
                  </a:moveTo>
                  <a:lnTo>
                    <a:pt x="1029" y="504"/>
                  </a:lnTo>
                  <a:lnTo>
                    <a:pt x="1029" y="504"/>
                  </a:lnTo>
                  <a:lnTo>
                    <a:pt x="1029" y="506"/>
                  </a:lnTo>
                  <a:lnTo>
                    <a:pt x="1027" y="504"/>
                  </a:lnTo>
                  <a:lnTo>
                    <a:pt x="1027" y="504"/>
                  </a:lnTo>
                  <a:lnTo>
                    <a:pt x="1027" y="506"/>
                  </a:lnTo>
                  <a:lnTo>
                    <a:pt x="1027" y="506"/>
                  </a:lnTo>
                  <a:lnTo>
                    <a:pt x="1025" y="508"/>
                  </a:lnTo>
                  <a:lnTo>
                    <a:pt x="1025" y="508"/>
                  </a:lnTo>
                  <a:lnTo>
                    <a:pt x="1027" y="508"/>
                  </a:lnTo>
                  <a:lnTo>
                    <a:pt x="1027" y="508"/>
                  </a:lnTo>
                  <a:lnTo>
                    <a:pt x="1029" y="508"/>
                  </a:lnTo>
                  <a:lnTo>
                    <a:pt x="1031" y="508"/>
                  </a:lnTo>
                  <a:lnTo>
                    <a:pt x="1031" y="508"/>
                  </a:lnTo>
                  <a:lnTo>
                    <a:pt x="1031" y="508"/>
                  </a:lnTo>
                  <a:lnTo>
                    <a:pt x="1033" y="506"/>
                  </a:lnTo>
                  <a:lnTo>
                    <a:pt x="1033" y="506"/>
                  </a:lnTo>
                  <a:lnTo>
                    <a:pt x="1031" y="504"/>
                  </a:lnTo>
                  <a:close/>
                  <a:moveTo>
                    <a:pt x="760" y="347"/>
                  </a:moveTo>
                  <a:lnTo>
                    <a:pt x="760" y="347"/>
                  </a:lnTo>
                  <a:lnTo>
                    <a:pt x="758" y="347"/>
                  </a:lnTo>
                  <a:lnTo>
                    <a:pt x="758" y="347"/>
                  </a:lnTo>
                  <a:lnTo>
                    <a:pt x="756" y="347"/>
                  </a:lnTo>
                  <a:lnTo>
                    <a:pt x="756" y="347"/>
                  </a:lnTo>
                  <a:lnTo>
                    <a:pt x="756" y="349"/>
                  </a:lnTo>
                  <a:lnTo>
                    <a:pt x="756" y="351"/>
                  </a:lnTo>
                  <a:lnTo>
                    <a:pt x="756" y="351"/>
                  </a:lnTo>
                  <a:lnTo>
                    <a:pt x="756" y="352"/>
                  </a:lnTo>
                  <a:lnTo>
                    <a:pt x="758" y="352"/>
                  </a:lnTo>
                  <a:lnTo>
                    <a:pt x="758" y="352"/>
                  </a:lnTo>
                  <a:lnTo>
                    <a:pt x="760" y="351"/>
                  </a:lnTo>
                  <a:lnTo>
                    <a:pt x="760" y="349"/>
                  </a:lnTo>
                  <a:lnTo>
                    <a:pt x="760" y="347"/>
                  </a:lnTo>
                  <a:lnTo>
                    <a:pt x="760" y="347"/>
                  </a:lnTo>
                  <a:close/>
                  <a:moveTo>
                    <a:pt x="831" y="337"/>
                  </a:moveTo>
                  <a:lnTo>
                    <a:pt x="831" y="335"/>
                  </a:lnTo>
                  <a:lnTo>
                    <a:pt x="831" y="333"/>
                  </a:lnTo>
                  <a:lnTo>
                    <a:pt x="833" y="328"/>
                  </a:lnTo>
                  <a:lnTo>
                    <a:pt x="833" y="326"/>
                  </a:lnTo>
                  <a:lnTo>
                    <a:pt x="831" y="326"/>
                  </a:lnTo>
                  <a:lnTo>
                    <a:pt x="831" y="326"/>
                  </a:lnTo>
                  <a:lnTo>
                    <a:pt x="831" y="328"/>
                  </a:lnTo>
                  <a:lnTo>
                    <a:pt x="829" y="328"/>
                  </a:lnTo>
                  <a:lnTo>
                    <a:pt x="831" y="326"/>
                  </a:lnTo>
                  <a:lnTo>
                    <a:pt x="831" y="326"/>
                  </a:lnTo>
                  <a:lnTo>
                    <a:pt x="831" y="324"/>
                  </a:lnTo>
                  <a:lnTo>
                    <a:pt x="829" y="324"/>
                  </a:lnTo>
                  <a:lnTo>
                    <a:pt x="827" y="326"/>
                  </a:lnTo>
                  <a:lnTo>
                    <a:pt x="825" y="329"/>
                  </a:lnTo>
                  <a:lnTo>
                    <a:pt x="825" y="331"/>
                  </a:lnTo>
                  <a:lnTo>
                    <a:pt x="825" y="335"/>
                  </a:lnTo>
                  <a:lnTo>
                    <a:pt x="827" y="341"/>
                  </a:lnTo>
                  <a:lnTo>
                    <a:pt x="827" y="341"/>
                  </a:lnTo>
                  <a:lnTo>
                    <a:pt x="827" y="341"/>
                  </a:lnTo>
                  <a:lnTo>
                    <a:pt x="829" y="341"/>
                  </a:lnTo>
                  <a:lnTo>
                    <a:pt x="829" y="341"/>
                  </a:lnTo>
                  <a:lnTo>
                    <a:pt x="829" y="339"/>
                  </a:lnTo>
                  <a:lnTo>
                    <a:pt x="829" y="339"/>
                  </a:lnTo>
                  <a:lnTo>
                    <a:pt x="831" y="341"/>
                  </a:lnTo>
                  <a:lnTo>
                    <a:pt x="831" y="341"/>
                  </a:lnTo>
                  <a:lnTo>
                    <a:pt x="831" y="341"/>
                  </a:lnTo>
                  <a:lnTo>
                    <a:pt x="833" y="341"/>
                  </a:lnTo>
                  <a:lnTo>
                    <a:pt x="833" y="341"/>
                  </a:lnTo>
                  <a:lnTo>
                    <a:pt x="831" y="339"/>
                  </a:lnTo>
                  <a:lnTo>
                    <a:pt x="831" y="337"/>
                  </a:lnTo>
                  <a:close/>
                  <a:moveTo>
                    <a:pt x="777" y="324"/>
                  </a:moveTo>
                  <a:lnTo>
                    <a:pt x="774" y="322"/>
                  </a:lnTo>
                  <a:lnTo>
                    <a:pt x="774" y="322"/>
                  </a:lnTo>
                  <a:lnTo>
                    <a:pt x="774" y="324"/>
                  </a:lnTo>
                  <a:lnTo>
                    <a:pt x="774" y="326"/>
                  </a:lnTo>
                  <a:lnTo>
                    <a:pt x="775" y="328"/>
                  </a:lnTo>
                  <a:lnTo>
                    <a:pt x="775" y="329"/>
                  </a:lnTo>
                  <a:lnTo>
                    <a:pt x="777" y="329"/>
                  </a:lnTo>
                  <a:lnTo>
                    <a:pt x="779" y="328"/>
                  </a:lnTo>
                  <a:lnTo>
                    <a:pt x="779" y="328"/>
                  </a:lnTo>
                  <a:lnTo>
                    <a:pt x="781" y="326"/>
                  </a:lnTo>
                  <a:lnTo>
                    <a:pt x="781" y="326"/>
                  </a:lnTo>
                  <a:lnTo>
                    <a:pt x="781" y="324"/>
                  </a:lnTo>
                  <a:lnTo>
                    <a:pt x="779" y="326"/>
                  </a:lnTo>
                  <a:lnTo>
                    <a:pt x="777" y="324"/>
                  </a:lnTo>
                  <a:close/>
                  <a:moveTo>
                    <a:pt x="831" y="354"/>
                  </a:moveTo>
                  <a:lnTo>
                    <a:pt x="829" y="352"/>
                  </a:lnTo>
                  <a:lnTo>
                    <a:pt x="829" y="351"/>
                  </a:lnTo>
                  <a:lnTo>
                    <a:pt x="829" y="349"/>
                  </a:lnTo>
                  <a:lnTo>
                    <a:pt x="827" y="345"/>
                  </a:lnTo>
                  <a:lnTo>
                    <a:pt x="827" y="345"/>
                  </a:lnTo>
                  <a:lnTo>
                    <a:pt x="827" y="347"/>
                  </a:lnTo>
                  <a:lnTo>
                    <a:pt x="827" y="347"/>
                  </a:lnTo>
                  <a:lnTo>
                    <a:pt x="827" y="347"/>
                  </a:lnTo>
                  <a:lnTo>
                    <a:pt x="825" y="343"/>
                  </a:lnTo>
                  <a:lnTo>
                    <a:pt x="825" y="339"/>
                  </a:lnTo>
                  <a:lnTo>
                    <a:pt x="823" y="339"/>
                  </a:lnTo>
                  <a:lnTo>
                    <a:pt x="823" y="339"/>
                  </a:lnTo>
                  <a:lnTo>
                    <a:pt x="823" y="339"/>
                  </a:lnTo>
                  <a:lnTo>
                    <a:pt x="821" y="339"/>
                  </a:lnTo>
                  <a:lnTo>
                    <a:pt x="819" y="339"/>
                  </a:lnTo>
                  <a:lnTo>
                    <a:pt x="817" y="337"/>
                  </a:lnTo>
                  <a:lnTo>
                    <a:pt x="819" y="337"/>
                  </a:lnTo>
                  <a:lnTo>
                    <a:pt x="819" y="335"/>
                  </a:lnTo>
                  <a:lnTo>
                    <a:pt x="819" y="333"/>
                  </a:lnTo>
                  <a:lnTo>
                    <a:pt x="819" y="331"/>
                  </a:lnTo>
                  <a:lnTo>
                    <a:pt x="817" y="331"/>
                  </a:lnTo>
                  <a:lnTo>
                    <a:pt x="815" y="333"/>
                  </a:lnTo>
                  <a:lnTo>
                    <a:pt x="815" y="335"/>
                  </a:lnTo>
                  <a:lnTo>
                    <a:pt x="814" y="333"/>
                  </a:lnTo>
                  <a:lnTo>
                    <a:pt x="810" y="331"/>
                  </a:lnTo>
                  <a:lnTo>
                    <a:pt x="810" y="333"/>
                  </a:lnTo>
                  <a:lnTo>
                    <a:pt x="812" y="335"/>
                  </a:lnTo>
                  <a:lnTo>
                    <a:pt x="812" y="335"/>
                  </a:lnTo>
                  <a:lnTo>
                    <a:pt x="812" y="337"/>
                  </a:lnTo>
                  <a:lnTo>
                    <a:pt x="812" y="337"/>
                  </a:lnTo>
                  <a:lnTo>
                    <a:pt x="812" y="339"/>
                  </a:lnTo>
                  <a:lnTo>
                    <a:pt x="814" y="341"/>
                  </a:lnTo>
                  <a:lnTo>
                    <a:pt x="814" y="341"/>
                  </a:lnTo>
                  <a:lnTo>
                    <a:pt x="814" y="341"/>
                  </a:lnTo>
                  <a:lnTo>
                    <a:pt x="815" y="341"/>
                  </a:lnTo>
                  <a:lnTo>
                    <a:pt x="815" y="341"/>
                  </a:lnTo>
                  <a:lnTo>
                    <a:pt x="815" y="343"/>
                  </a:lnTo>
                  <a:lnTo>
                    <a:pt x="815" y="343"/>
                  </a:lnTo>
                  <a:lnTo>
                    <a:pt x="814" y="343"/>
                  </a:lnTo>
                  <a:lnTo>
                    <a:pt x="814" y="345"/>
                  </a:lnTo>
                  <a:lnTo>
                    <a:pt x="815" y="345"/>
                  </a:lnTo>
                  <a:lnTo>
                    <a:pt x="815" y="345"/>
                  </a:lnTo>
                  <a:lnTo>
                    <a:pt x="815" y="345"/>
                  </a:lnTo>
                  <a:lnTo>
                    <a:pt x="817" y="349"/>
                  </a:lnTo>
                  <a:lnTo>
                    <a:pt x="817" y="351"/>
                  </a:lnTo>
                  <a:lnTo>
                    <a:pt x="815" y="351"/>
                  </a:lnTo>
                  <a:lnTo>
                    <a:pt x="815" y="352"/>
                  </a:lnTo>
                  <a:lnTo>
                    <a:pt x="815" y="360"/>
                  </a:lnTo>
                  <a:lnTo>
                    <a:pt x="815" y="360"/>
                  </a:lnTo>
                  <a:lnTo>
                    <a:pt x="815" y="360"/>
                  </a:lnTo>
                  <a:lnTo>
                    <a:pt x="815" y="360"/>
                  </a:lnTo>
                  <a:lnTo>
                    <a:pt x="815" y="360"/>
                  </a:lnTo>
                  <a:lnTo>
                    <a:pt x="815" y="362"/>
                  </a:lnTo>
                  <a:lnTo>
                    <a:pt x="815" y="362"/>
                  </a:lnTo>
                  <a:lnTo>
                    <a:pt x="815" y="362"/>
                  </a:lnTo>
                  <a:lnTo>
                    <a:pt x="815" y="362"/>
                  </a:lnTo>
                  <a:lnTo>
                    <a:pt x="815" y="366"/>
                  </a:lnTo>
                  <a:lnTo>
                    <a:pt x="815" y="368"/>
                  </a:lnTo>
                  <a:lnTo>
                    <a:pt x="815" y="368"/>
                  </a:lnTo>
                  <a:lnTo>
                    <a:pt x="815" y="368"/>
                  </a:lnTo>
                  <a:lnTo>
                    <a:pt x="817" y="370"/>
                  </a:lnTo>
                  <a:lnTo>
                    <a:pt x="819" y="370"/>
                  </a:lnTo>
                  <a:lnTo>
                    <a:pt x="819" y="372"/>
                  </a:lnTo>
                  <a:lnTo>
                    <a:pt x="821" y="370"/>
                  </a:lnTo>
                  <a:lnTo>
                    <a:pt x="821" y="370"/>
                  </a:lnTo>
                  <a:lnTo>
                    <a:pt x="821" y="368"/>
                  </a:lnTo>
                  <a:lnTo>
                    <a:pt x="821" y="366"/>
                  </a:lnTo>
                  <a:lnTo>
                    <a:pt x="821" y="368"/>
                  </a:lnTo>
                  <a:lnTo>
                    <a:pt x="823" y="372"/>
                  </a:lnTo>
                  <a:lnTo>
                    <a:pt x="825" y="374"/>
                  </a:lnTo>
                  <a:lnTo>
                    <a:pt x="827" y="372"/>
                  </a:lnTo>
                  <a:lnTo>
                    <a:pt x="829" y="370"/>
                  </a:lnTo>
                  <a:lnTo>
                    <a:pt x="829" y="368"/>
                  </a:lnTo>
                  <a:lnTo>
                    <a:pt x="831" y="366"/>
                  </a:lnTo>
                  <a:lnTo>
                    <a:pt x="831" y="362"/>
                  </a:lnTo>
                  <a:lnTo>
                    <a:pt x="833" y="358"/>
                  </a:lnTo>
                  <a:lnTo>
                    <a:pt x="833" y="354"/>
                  </a:lnTo>
                  <a:lnTo>
                    <a:pt x="831" y="354"/>
                  </a:lnTo>
                  <a:close/>
                  <a:moveTo>
                    <a:pt x="1048" y="479"/>
                  </a:moveTo>
                  <a:lnTo>
                    <a:pt x="1046" y="479"/>
                  </a:lnTo>
                  <a:lnTo>
                    <a:pt x="1046" y="481"/>
                  </a:lnTo>
                  <a:lnTo>
                    <a:pt x="1044" y="481"/>
                  </a:lnTo>
                  <a:lnTo>
                    <a:pt x="1044" y="481"/>
                  </a:lnTo>
                  <a:lnTo>
                    <a:pt x="1044" y="481"/>
                  </a:lnTo>
                  <a:lnTo>
                    <a:pt x="1042" y="483"/>
                  </a:lnTo>
                  <a:lnTo>
                    <a:pt x="1042" y="483"/>
                  </a:lnTo>
                  <a:lnTo>
                    <a:pt x="1042" y="483"/>
                  </a:lnTo>
                  <a:lnTo>
                    <a:pt x="1040" y="483"/>
                  </a:lnTo>
                  <a:lnTo>
                    <a:pt x="1040" y="483"/>
                  </a:lnTo>
                  <a:lnTo>
                    <a:pt x="1040" y="483"/>
                  </a:lnTo>
                  <a:lnTo>
                    <a:pt x="1038" y="483"/>
                  </a:lnTo>
                  <a:lnTo>
                    <a:pt x="1038" y="483"/>
                  </a:lnTo>
                  <a:lnTo>
                    <a:pt x="1040" y="485"/>
                  </a:lnTo>
                  <a:lnTo>
                    <a:pt x="1040" y="485"/>
                  </a:lnTo>
                  <a:lnTo>
                    <a:pt x="1044" y="481"/>
                  </a:lnTo>
                  <a:lnTo>
                    <a:pt x="1050" y="479"/>
                  </a:lnTo>
                  <a:lnTo>
                    <a:pt x="1050" y="479"/>
                  </a:lnTo>
                  <a:lnTo>
                    <a:pt x="1048" y="479"/>
                  </a:lnTo>
                  <a:lnTo>
                    <a:pt x="1048" y="479"/>
                  </a:lnTo>
                  <a:close/>
                  <a:moveTo>
                    <a:pt x="1057" y="429"/>
                  </a:moveTo>
                  <a:lnTo>
                    <a:pt x="1057" y="421"/>
                  </a:lnTo>
                  <a:lnTo>
                    <a:pt x="1057" y="421"/>
                  </a:lnTo>
                  <a:lnTo>
                    <a:pt x="1056" y="423"/>
                  </a:lnTo>
                  <a:lnTo>
                    <a:pt x="1056" y="425"/>
                  </a:lnTo>
                  <a:lnTo>
                    <a:pt x="1056" y="427"/>
                  </a:lnTo>
                  <a:lnTo>
                    <a:pt x="1056" y="429"/>
                  </a:lnTo>
                  <a:lnTo>
                    <a:pt x="1057" y="429"/>
                  </a:lnTo>
                  <a:lnTo>
                    <a:pt x="1057" y="429"/>
                  </a:lnTo>
                  <a:close/>
                  <a:moveTo>
                    <a:pt x="1067" y="437"/>
                  </a:moveTo>
                  <a:lnTo>
                    <a:pt x="1065" y="437"/>
                  </a:lnTo>
                  <a:lnTo>
                    <a:pt x="1061" y="441"/>
                  </a:lnTo>
                  <a:lnTo>
                    <a:pt x="1061" y="441"/>
                  </a:lnTo>
                  <a:lnTo>
                    <a:pt x="1061" y="441"/>
                  </a:lnTo>
                  <a:lnTo>
                    <a:pt x="1059" y="441"/>
                  </a:lnTo>
                  <a:lnTo>
                    <a:pt x="1061" y="444"/>
                  </a:lnTo>
                  <a:lnTo>
                    <a:pt x="1061" y="444"/>
                  </a:lnTo>
                  <a:lnTo>
                    <a:pt x="1063" y="444"/>
                  </a:lnTo>
                  <a:lnTo>
                    <a:pt x="1063" y="444"/>
                  </a:lnTo>
                  <a:lnTo>
                    <a:pt x="1063" y="444"/>
                  </a:lnTo>
                  <a:lnTo>
                    <a:pt x="1065" y="444"/>
                  </a:lnTo>
                  <a:lnTo>
                    <a:pt x="1065" y="446"/>
                  </a:lnTo>
                  <a:lnTo>
                    <a:pt x="1067" y="441"/>
                  </a:lnTo>
                  <a:lnTo>
                    <a:pt x="1069" y="439"/>
                  </a:lnTo>
                  <a:lnTo>
                    <a:pt x="1069" y="437"/>
                  </a:lnTo>
                  <a:lnTo>
                    <a:pt x="1067" y="437"/>
                  </a:lnTo>
                  <a:lnTo>
                    <a:pt x="1067" y="437"/>
                  </a:lnTo>
                  <a:close/>
                  <a:moveTo>
                    <a:pt x="1059" y="400"/>
                  </a:moveTo>
                  <a:lnTo>
                    <a:pt x="1061" y="400"/>
                  </a:lnTo>
                  <a:lnTo>
                    <a:pt x="1061" y="400"/>
                  </a:lnTo>
                  <a:lnTo>
                    <a:pt x="1061" y="398"/>
                  </a:lnTo>
                  <a:lnTo>
                    <a:pt x="1061" y="398"/>
                  </a:lnTo>
                  <a:lnTo>
                    <a:pt x="1061" y="398"/>
                  </a:lnTo>
                  <a:lnTo>
                    <a:pt x="1061" y="398"/>
                  </a:lnTo>
                  <a:lnTo>
                    <a:pt x="1059" y="398"/>
                  </a:lnTo>
                  <a:lnTo>
                    <a:pt x="1054" y="400"/>
                  </a:lnTo>
                  <a:lnTo>
                    <a:pt x="1054" y="400"/>
                  </a:lnTo>
                  <a:lnTo>
                    <a:pt x="1054" y="398"/>
                  </a:lnTo>
                  <a:lnTo>
                    <a:pt x="1054" y="398"/>
                  </a:lnTo>
                  <a:lnTo>
                    <a:pt x="1056" y="398"/>
                  </a:lnTo>
                  <a:lnTo>
                    <a:pt x="1056" y="398"/>
                  </a:lnTo>
                  <a:lnTo>
                    <a:pt x="1056" y="398"/>
                  </a:lnTo>
                  <a:lnTo>
                    <a:pt x="1056" y="398"/>
                  </a:lnTo>
                  <a:lnTo>
                    <a:pt x="1056" y="398"/>
                  </a:lnTo>
                  <a:lnTo>
                    <a:pt x="1056" y="398"/>
                  </a:lnTo>
                  <a:lnTo>
                    <a:pt x="1057" y="397"/>
                  </a:lnTo>
                  <a:lnTo>
                    <a:pt x="1061" y="395"/>
                  </a:lnTo>
                  <a:lnTo>
                    <a:pt x="1061" y="393"/>
                  </a:lnTo>
                  <a:lnTo>
                    <a:pt x="1063" y="389"/>
                  </a:lnTo>
                  <a:lnTo>
                    <a:pt x="1061" y="389"/>
                  </a:lnTo>
                  <a:lnTo>
                    <a:pt x="1057" y="383"/>
                  </a:lnTo>
                  <a:lnTo>
                    <a:pt x="1056" y="381"/>
                  </a:lnTo>
                  <a:lnTo>
                    <a:pt x="1056" y="381"/>
                  </a:lnTo>
                  <a:lnTo>
                    <a:pt x="1050" y="377"/>
                  </a:lnTo>
                  <a:lnTo>
                    <a:pt x="1050" y="375"/>
                  </a:lnTo>
                  <a:lnTo>
                    <a:pt x="1050" y="374"/>
                  </a:lnTo>
                  <a:lnTo>
                    <a:pt x="1050" y="374"/>
                  </a:lnTo>
                  <a:lnTo>
                    <a:pt x="1050" y="374"/>
                  </a:lnTo>
                  <a:lnTo>
                    <a:pt x="1048" y="374"/>
                  </a:lnTo>
                  <a:lnTo>
                    <a:pt x="1042" y="374"/>
                  </a:lnTo>
                  <a:lnTo>
                    <a:pt x="1042" y="372"/>
                  </a:lnTo>
                  <a:lnTo>
                    <a:pt x="1044" y="372"/>
                  </a:lnTo>
                  <a:lnTo>
                    <a:pt x="1046" y="372"/>
                  </a:lnTo>
                  <a:lnTo>
                    <a:pt x="1046" y="372"/>
                  </a:lnTo>
                  <a:lnTo>
                    <a:pt x="1048" y="372"/>
                  </a:lnTo>
                  <a:lnTo>
                    <a:pt x="1048" y="372"/>
                  </a:lnTo>
                  <a:lnTo>
                    <a:pt x="1050" y="372"/>
                  </a:lnTo>
                  <a:lnTo>
                    <a:pt x="1050" y="372"/>
                  </a:lnTo>
                  <a:lnTo>
                    <a:pt x="1050" y="372"/>
                  </a:lnTo>
                  <a:lnTo>
                    <a:pt x="1050" y="372"/>
                  </a:lnTo>
                  <a:lnTo>
                    <a:pt x="1050" y="372"/>
                  </a:lnTo>
                  <a:lnTo>
                    <a:pt x="1050" y="372"/>
                  </a:lnTo>
                  <a:lnTo>
                    <a:pt x="1050" y="372"/>
                  </a:lnTo>
                  <a:lnTo>
                    <a:pt x="1052" y="374"/>
                  </a:lnTo>
                  <a:lnTo>
                    <a:pt x="1054" y="374"/>
                  </a:lnTo>
                  <a:lnTo>
                    <a:pt x="1057" y="375"/>
                  </a:lnTo>
                  <a:lnTo>
                    <a:pt x="1057" y="375"/>
                  </a:lnTo>
                  <a:lnTo>
                    <a:pt x="1057" y="375"/>
                  </a:lnTo>
                  <a:lnTo>
                    <a:pt x="1057" y="375"/>
                  </a:lnTo>
                  <a:lnTo>
                    <a:pt x="1057" y="372"/>
                  </a:lnTo>
                  <a:lnTo>
                    <a:pt x="1057" y="372"/>
                  </a:lnTo>
                  <a:lnTo>
                    <a:pt x="1057" y="372"/>
                  </a:lnTo>
                  <a:lnTo>
                    <a:pt x="1059" y="372"/>
                  </a:lnTo>
                  <a:lnTo>
                    <a:pt x="1057" y="372"/>
                  </a:lnTo>
                  <a:lnTo>
                    <a:pt x="1054" y="370"/>
                  </a:lnTo>
                  <a:lnTo>
                    <a:pt x="1054" y="370"/>
                  </a:lnTo>
                  <a:lnTo>
                    <a:pt x="1054" y="368"/>
                  </a:lnTo>
                  <a:lnTo>
                    <a:pt x="1056" y="366"/>
                  </a:lnTo>
                  <a:lnTo>
                    <a:pt x="1056" y="368"/>
                  </a:lnTo>
                  <a:lnTo>
                    <a:pt x="1057" y="370"/>
                  </a:lnTo>
                  <a:lnTo>
                    <a:pt x="1057" y="370"/>
                  </a:lnTo>
                  <a:lnTo>
                    <a:pt x="1057" y="370"/>
                  </a:lnTo>
                  <a:lnTo>
                    <a:pt x="1057" y="368"/>
                  </a:lnTo>
                  <a:lnTo>
                    <a:pt x="1061" y="368"/>
                  </a:lnTo>
                  <a:lnTo>
                    <a:pt x="1061" y="366"/>
                  </a:lnTo>
                  <a:lnTo>
                    <a:pt x="1061" y="366"/>
                  </a:lnTo>
                  <a:lnTo>
                    <a:pt x="1061" y="364"/>
                  </a:lnTo>
                  <a:lnTo>
                    <a:pt x="1061" y="364"/>
                  </a:lnTo>
                  <a:lnTo>
                    <a:pt x="1061" y="364"/>
                  </a:lnTo>
                  <a:lnTo>
                    <a:pt x="1061" y="364"/>
                  </a:lnTo>
                  <a:lnTo>
                    <a:pt x="1059" y="364"/>
                  </a:lnTo>
                  <a:lnTo>
                    <a:pt x="1061" y="362"/>
                  </a:lnTo>
                  <a:lnTo>
                    <a:pt x="1059" y="360"/>
                  </a:lnTo>
                  <a:lnTo>
                    <a:pt x="1057" y="360"/>
                  </a:lnTo>
                  <a:lnTo>
                    <a:pt x="1057" y="360"/>
                  </a:lnTo>
                  <a:lnTo>
                    <a:pt x="1057" y="360"/>
                  </a:lnTo>
                  <a:lnTo>
                    <a:pt x="1054" y="360"/>
                  </a:lnTo>
                  <a:lnTo>
                    <a:pt x="1056" y="358"/>
                  </a:lnTo>
                  <a:lnTo>
                    <a:pt x="1057" y="356"/>
                  </a:lnTo>
                  <a:lnTo>
                    <a:pt x="1059" y="354"/>
                  </a:lnTo>
                  <a:lnTo>
                    <a:pt x="1059" y="352"/>
                  </a:lnTo>
                  <a:lnTo>
                    <a:pt x="1059" y="351"/>
                  </a:lnTo>
                  <a:lnTo>
                    <a:pt x="1059" y="351"/>
                  </a:lnTo>
                  <a:lnTo>
                    <a:pt x="1057" y="351"/>
                  </a:lnTo>
                  <a:lnTo>
                    <a:pt x="1057" y="351"/>
                  </a:lnTo>
                  <a:lnTo>
                    <a:pt x="1057" y="351"/>
                  </a:lnTo>
                  <a:lnTo>
                    <a:pt x="1057" y="351"/>
                  </a:lnTo>
                  <a:lnTo>
                    <a:pt x="1057" y="351"/>
                  </a:lnTo>
                  <a:lnTo>
                    <a:pt x="1056" y="351"/>
                  </a:lnTo>
                  <a:lnTo>
                    <a:pt x="1056" y="349"/>
                  </a:lnTo>
                  <a:lnTo>
                    <a:pt x="1057" y="345"/>
                  </a:lnTo>
                  <a:lnTo>
                    <a:pt x="1059" y="341"/>
                  </a:lnTo>
                  <a:lnTo>
                    <a:pt x="1061" y="341"/>
                  </a:lnTo>
                  <a:lnTo>
                    <a:pt x="1059" y="337"/>
                  </a:lnTo>
                  <a:lnTo>
                    <a:pt x="1056" y="333"/>
                  </a:lnTo>
                  <a:lnTo>
                    <a:pt x="1056" y="333"/>
                  </a:lnTo>
                  <a:lnTo>
                    <a:pt x="1056" y="333"/>
                  </a:lnTo>
                  <a:lnTo>
                    <a:pt x="1054" y="331"/>
                  </a:lnTo>
                  <a:lnTo>
                    <a:pt x="1052" y="331"/>
                  </a:lnTo>
                  <a:lnTo>
                    <a:pt x="1052" y="331"/>
                  </a:lnTo>
                  <a:lnTo>
                    <a:pt x="1048" y="329"/>
                  </a:lnTo>
                  <a:lnTo>
                    <a:pt x="1046" y="331"/>
                  </a:lnTo>
                  <a:lnTo>
                    <a:pt x="1048" y="329"/>
                  </a:lnTo>
                  <a:lnTo>
                    <a:pt x="1048" y="329"/>
                  </a:lnTo>
                  <a:lnTo>
                    <a:pt x="1052" y="328"/>
                  </a:lnTo>
                  <a:lnTo>
                    <a:pt x="1052" y="329"/>
                  </a:lnTo>
                  <a:lnTo>
                    <a:pt x="1052" y="329"/>
                  </a:lnTo>
                  <a:lnTo>
                    <a:pt x="1052" y="329"/>
                  </a:lnTo>
                  <a:lnTo>
                    <a:pt x="1052" y="329"/>
                  </a:lnTo>
                  <a:lnTo>
                    <a:pt x="1052" y="328"/>
                  </a:lnTo>
                  <a:lnTo>
                    <a:pt x="1052" y="326"/>
                  </a:lnTo>
                  <a:lnTo>
                    <a:pt x="1050" y="326"/>
                  </a:lnTo>
                  <a:lnTo>
                    <a:pt x="1054" y="324"/>
                  </a:lnTo>
                  <a:lnTo>
                    <a:pt x="1054" y="324"/>
                  </a:lnTo>
                  <a:lnTo>
                    <a:pt x="1054" y="324"/>
                  </a:lnTo>
                  <a:lnTo>
                    <a:pt x="1050" y="320"/>
                  </a:lnTo>
                  <a:lnTo>
                    <a:pt x="1050" y="320"/>
                  </a:lnTo>
                  <a:lnTo>
                    <a:pt x="1048" y="320"/>
                  </a:lnTo>
                  <a:lnTo>
                    <a:pt x="1046" y="314"/>
                  </a:lnTo>
                  <a:lnTo>
                    <a:pt x="1046" y="314"/>
                  </a:lnTo>
                  <a:lnTo>
                    <a:pt x="1046" y="314"/>
                  </a:lnTo>
                  <a:lnTo>
                    <a:pt x="1046" y="314"/>
                  </a:lnTo>
                  <a:lnTo>
                    <a:pt x="1040" y="310"/>
                  </a:lnTo>
                  <a:lnTo>
                    <a:pt x="1038" y="312"/>
                  </a:lnTo>
                  <a:lnTo>
                    <a:pt x="1035" y="312"/>
                  </a:lnTo>
                  <a:lnTo>
                    <a:pt x="1035" y="312"/>
                  </a:lnTo>
                  <a:lnTo>
                    <a:pt x="1035" y="312"/>
                  </a:lnTo>
                  <a:lnTo>
                    <a:pt x="1033" y="312"/>
                  </a:lnTo>
                  <a:lnTo>
                    <a:pt x="1033" y="312"/>
                  </a:lnTo>
                  <a:lnTo>
                    <a:pt x="1033" y="312"/>
                  </a:lnTo>
                  <a:lnTo>
                    <a:pt x="1033" y="312"/>
                  </a:lnTo>
                  <a:lnTo>
                    <a:pt x="1033" y="312"/>
                  </a:lnTo>
                  <a:lnTo>
                    <a:pt x="1031" y="312"/>
                  </a:lnTo>
                  <a:lnTo>
                    <a:pt x="1031" y="312"/>
                  </a:lnTo>
                  <a:lnTo>
                    <a:pt x="1031" y="312"/>
                  </a:lnTo>
                  <a:lnTo>
                    <a:pt x="1029" y="312"/>
                  </a:lnTo>
                  <a:lnTo>
                    <a:pt x="1029" y="314"/>
                  </a:lnTo>
                  <a:lnTo>
                    <a:pt x="1029" y="320"/>
                  </a:lnTo>
                  <a:lnTo>
                    <a:pt x="1031" y="320"/>
                  </a:lnTo>
                  <a:lnTo>
                    <a:pt x="1031" y="322"/>
                  </a:lnTo>
                  <a:lnTo>
                    <a:pt x="1031" y="322"/>
                  </a:lnTo>
                  <a:lnTo>
                    <a:pt x="1031" y="324"/>
                  </a:lnTo>
                  <a:lnTo>
                    <a:pt x="1031" y="326"/>
                  </a:lnTo>
                  <a:lnTo>
                    <a:pt x="1031" y="326"/>
                  </a:lnTo>
                  <a:lnTo>
                    <a:pt x="1031" y="326"/>
                  </a:lnTo>
                  <a:lnTo>
                    <a:pt x="1029" y="326"/>
                  </a:lnTo>
                  <a:lnTo>
                    <a:pt x="1029" y="326"/>
                  </a:lnTo>
                  <a:lnTo>
                    <a:pt x="1029" y="326"/>
                  </a:lnTo>
                  <a:lnTo>
                    <a:pt x="1029" y="326"/>
                  </a:lnTo>
                  <a:lnTo>
                    <a:pt x="1027" y="328"/>
                  </a:lnTo>
                  <a:lnTo>
                    <a:pt x="1027" y="326"/>
                  </a:lnTo>
                  <a:lnTo>
                    <a:pt x="1025" y="324"/>
                  </a:lnTo>
                  <a:lnTo>
                    <a:pt x="1025" y="324"/>
                  </a:lnTo>
                  <a:lnTo>
                    <a:pt x="1025" y="324"/>
                  </a:lnTo>
                  <a:lnTo>
                    <a:pt x="1021" y="333"/>
                  </a:lnTo>
                  <a:lnTo>
                    <a:pt x="1019" y="335"/>
                  </a:lnTo>
                  <a:lnTo>
                    <a:pt x="1019" y="337"/>
                  </a:lnTo>
                  <a:lnTo>
                    <a:pt x="1017" y="337"/>
                  </a:lnTo>
                  <a:lnTo>
                    <a:pt x="1015" y="339"/>
                  </a:lnTo>
                  <a:lnTo>
                    <a:pt x="1015" y="341"/>
                  </a:lnTo>
                  <a:lnTo>
                    <a:pt x="1014" y="343"/>
                  </a:lnTo>
                  <a:lnTo>
                    <a:pt x="1014" y="345"/>
                  </a:lnTo>
                  <a:lnTo>
                    <a:pt x="1014" y="345"/>
                  </a:lnTo>
                  <a:lnTo>
                    <a:pt x="1010" y="345"/>
                  </a:lnTo>
                  <a:lnTo>
                    <a:pt x="1010" y="345"/>
                  </a:lnTo>
                  <a:lnTo>
                    <a:pt x="1008" y="345"/>
                  </a:lnTo>
                  <a:lnTo>
                    <a:pt x="1006" y="343"/>
                  </a:lnTo>
                  <a:lnTo>
                    <a:pt x="1004" y="341"/>
                  </a:lnTo>
                  <a:lnTo>
                    <a:pt x="1002" y="341"/>
                  </a:lnTo>
                  <a:lnTo>
                    <a:pt x="1000" y="341"/>
                  </a:lnTo>
                  <a:lnTo>
                    <a:pt x="996" y="343"/>
                  </a:lnTo>
                  <a:lnTo>
                    <a:pt x="996" y="345"/>
                  </a:lnTo>
                  <a:lnTo>
                    <a:pt x="996" y="347"/>
                  </a:lnTo>
                  <a:lnTo>
                    <a:pt x="998" y="349"/>
                  </a:lnTo>
                  <a:lnTo>
                    <a:pt x="998" y="349"/>
                  </a:lnTo>
                  <a:lnTo>
                    <a:pt x="998" y="349"/>
                  </a:lnTo>
                  <a:lnTo>
                    <a:pt x="1000" y="351"/>
                  </a:lnTo>
                  <a:lnTo>
                    <a:pt x="1000" y="351"/>
                  </a:lnTo>
                  <a:lnTo>
                    <a:pt x="1002" y="351"/>
                  </a:lnTo>
                  <a:lnTo>
                    <a:pt x="1006" y="352"/>
                  </a:lnTo>
                  <a:lnTo>
                    <a:pt x="1008" y="352"/>
                  </a:lnTo>
                  <a:lnTo>
                    <a:pt x="1010" y="352"/>
                  </a:lnTo>
                  <a:lnTo>
                    <a:pt x="1010" y="354"/>
                  </a:lnTo>
                  <a:lnTo>
                    <a:pt x="1010" y="356"/>
                  </a:lnTo>
                  <a:lnTo>
                    <a:pt x="1012" y="356"/>
                  </a:lnTo>
                  <a:lnTo>
                    <a:pt x="1012" y="356"/>
                  </a:lnTo>
                  <a:lnTo>
                    <a:pt x="1012" y="356"/>
                  </a:lnTo>
                  <a:lnTo>
                    <a:pt x="1014" y="354"/>
                  </a:lnTo>
                  <a:lnTo>
                    <a:pt x="1014" y="352"/>
                  </a:lnTo>
                  <a:lnTo>
                    <a:pt x="1015" y="354"/>
                  </a:lnTo>
                  <a:lnTo>
                    <a:pt x="1015" y="356"/>
                  </a:lnTo>
                  <a:lnTo>
                    <a:pt x="1014" y="358"/>
                  </a:lnTo>
                  <a:lnTo>
                    <a:pt x="1014" y="360"/>
                  </a:lnTo>
                  <a:lnTo>
                    <a:pt x="1014" y="362"/>
                  </a:lnTo>
                  <a:lnTo>
                    <a:pt x="1010" y="364"/>
                  </a:lnTo>
                  <a:lnTo>
                    <a:pt x="1010" y="366"/>
                  </a:lnTo>
                  <a:lnTo>
                    <a:pt x="1008" y="368"/>
                  </a:lnTo>
                  <a:lnTo>
                    <a:pt x="1008" y="368"/>
                  </a:lnTo>
                  <a:lnTo>
                    <a:pt x="1006" y="370"/>
                  </a:lnTo>
                  <a:lnTo>
                    <a:pt x="1006" y="370"/>
                  </a:lnTo>
                  <a:lnTo>
                    <a:pt x="1008" y="374"/>
                  </a:lnTo>
                  <a:lnTo>
                    <a:pt x="1010" y="375"/>
                  </a:lnTo>
                  <a:lnTo>
                    <a:pt x="1010" y="377"/>
                  </a:lnTo>
                  <a:lnTo>
                    <a:pt x="1008" y="379"/>
                  </a:lnTo>
                  <a:lnTo>
                    <a:pt x="1008" y="381"/>
                  </a:lnTo>
                  <a:lnTo>
                    <a:pt x="1008" y="381"/>
                  </a:lnTo>
                  <a:lnTo>
                    <a:pt x="1008" y="381"/>
                  </a:lnTo>
                  <a:lnTo>
                    <a:pt x="1008" y="381"/>
                  </a:lnTo>
                  <a:lnTo>
                    <a:pt x="1008" y="383"/>
                  </a:lnTo>
                  <a:lnTo>
                    <a:pt x="1008" y="383"/>
                  </a:lnTo>
                  <a:lnTo>
                    <a:pt x="1008" y="383"/>
                  </a:lnTo>
                  <a:lnTo>
                    <a:pt x="1012" y="381"/>
                  </a:lnTo>
                  <a:lnTo>
                    <a:pt x="1015" y="381"/>
                  </a:lnTo>
                  <a:lnTo>
                    <a:pt x="1015" y="383"/>
                  </a:lnTo>
                  <a:lnTo>
                    <a:pt x="1014" y="385"/>
                  </a:lnTo>
                  <a:lnTo>
                    <a:pt x="1014" y="385"/>
                  </a:lnTo>
                  <a:lnTo>
                    <a:pt x="1010" y="385"/>
                  </a:lnTo>
                  <a:lnTo>
                    <a:pt x="1008" y="385"/>
                  </a:lnTo>
                  <a:lnTo>
                    <a:pt x="1006" y="385"/>
                  </a:lnTo>
                  <a:lnTo>
                    <a:pt x="1004" y="389"/>
                  </a:lnTo>
                  <a:lnTo>
                    <a:pt x="1004" y="393"/>
                  </a:lnTo>
                  <a:lnTo>
                    <a:pt x="1006" y="397"/>
                  </a:lnTo>
                  <a:lnTo>
                    <a:pt x="1010" y="400"/>
                  </a:lnTo>
                  <a:lnTo>
                    <a:pt x="1010" y="402"/>
                  </a:lnTo>
                  <a:lnTo>
                    <a:pt x="1010" y="404"/>
                  </a:lnTo>
                  <a:lnTo>
                    <a:pt x="1010" y="404"/>
                  </a:lnTo>
                  <a:lnTo>
                    <a:pt x="1010" y="404"/>
                  </a:lnTo>
                  <a:lnTo>
                    <a:pt x="1010" y="404"/>
                  </a:lnTo>
                  <a:lnTo>
                    <a:pt x="1012" y="404"/>
                  </a:lnTo>
                  <a:lnTo>
                    <a:pt x="1012" y="404"/>
                  </a:lnTo>
                  <a:lnTo>
                    <a:pt x="1012" y="404"/>
                  </a:lnTo>
                  <a:lnTo>
                    <a:pt x="1012" y="406"/>
                  </a:lnTo>
                  <a:lnTo>
                    <a:pt x="1012" y="406"/>
                  </a:lnTo>
                  <a:lnTo>
                    <a:pt x="1012" y="406"/>
                  </a:lnTo>
                  <a:lnTo>
                    <a:pt x="1012" y="406"/>
                  </a:lnTo>
                  <a:lnTo>
                    <a:pt x="1014" y="406"/>
                  </a:lnTo>
                  <a:lnTo>
                    <a:pt x="1014" y="404"/>
                  </a:lnTo>
                  <a:lnTo>
                    <a:pt x="1014" y="404"/>
                  </a:lnTo>
                  <a:lnTo>
                    <a:pt x="1014" y="404"/>
                  </a:lnTo>
                  <a:lnTo>
                    <a:pt x="1015" y="406"/>
                  </a:lnTo>
                  <a:lnTo>
                    <a:pt x="1015" y="406"/>
                  </a:lnTo>
                  <a:lnTo>
                    <a:pt x="1015" y="406"/>
                  </a:lnTo>
                  <a:lnTo>
                    <a:pt x="1015" y="406"/>
                  </a:lnTo>
                  <a:lnTo>
                    <a:pt x="1015" y="406"/>
                  </a:lnTo>
                  <a:lnTo>
                    <a:pt x="1015" y="406"/>
                  </a:lnTo>
                  <a:lnTo>
                    <a:pt x="1015" y="406"/>
                  </a:lnTo>
                  <a:lnTo>
                    <a:pt x="1015" y="408"/>
                  </a:lnTo>
                  <a:lnTo>
                    <a:pt x="1019" y="408"/>
                  </a:lnTo>
                  <a:lnTo>
                    <a:pt x="1023" y="410"/>
                  </a:lnTo>
                  <a:lnTo>
                    <a:pt x="1025" y="410"/>
                  </a:lnTo>
                  <a:lnTo>
                    <a:pt x="1025" y="412"/>
                  </a:lnTo>
                  <a:lnTo>
                    <a:pt x="1027" y="412"/>
                  </a:lnTo>
                  <a:lnTo>
                    <a:pt x="1031" y="414"/>
                  </a:lnTo>
                  <a:lnTo>
                    <a:pt x="1031" y="414"/>
                  </a:lnTo>
                  <a:lnTo>
                    <a:pt x="1033" y="416"/>
                  </a:lnTo>
                  <a:lnTo>
                    <a:pt x="1033" y="416"/>
                  </a:lnTo>
                  <a:lnTo>
                    <a:pt x="1035" y="418"/>
                  </a:lnTo>
                  <a:lnTo>
                    <a:pt x="1035" y="418"/>
                  </a:lnTo>
                  <a:lnTo>
                    <a:pt x="1035" y="420"/>
                  </a:lnTo>
                  <a:lnTo>
                    <a:pt x="1036" y="421"/>
                  </a:lnTo>
                  <a:lnTo>
                    <a:pt x="1036" y="421"/>
                  </a:lnTo>
                  <a:lnTo>
                    <a:pt x="1036" y="421"/>
                  </a:lnTo>
                  <a:lnTo>
                    <a:pt x="1038" y="421"/>
                  </a:lnTo>
                  <a:lnTo>
                    <a:pt x="1038" y="420"/>
                  </a:lnTo>
                  <a:lnTo>
                    <a:pt x="1040" y="421"/>
                  </a:lnTo>
                  <a:lnTo>
                    <a:pt x="1044" y="423"/>
                  </a:lnTo>
                  <a:lnTo>
                    <a:pt x="1044" y="423"/>
                  </a:lnTo>
                  <a:lnTo>
                    <a:pt x="1044" y="423"/>
                  </a:lnTo>
                  <a:lnTo>
                    <a:pt x="1046" y="420"/>
                  </a:lnTo>
                  <a:lnTo>
                    <a:pt x="1054" y="418"/>
                  </a:lnTo>
                  <a:lnTo>
                    <a:pt x="1056" y="414"/>
                  </a:lnTo>
                  <a:lnTo>
                    <a:pt x="1057" y="412"/>
                  </a:lnTo>
                  <a:lnTo>
                    <a:pt x="1059" y="408"/>
                  </a:lnTo>
                  <a:lnTo>
                    <a:pt x="1059" y="406"/>
                  </a:lnTo>
                  <a:lnTo>
                    <a:pt x="1059" y="404"/>
                  </a:lnTo>
                  <a:lnTo>
                    <a:pt x="1059" y="402"/>
                  </a:lnTo>
                  <a:lnTo>
                    <a:pt x="1059" y="400"/>
                  </a:lnTo>
                  <a:close/>
                  <a:moveTo>
                    <a:pt x="1076" y="414"/>
                  </a:moveTo>
                  <a:lnTo>
                    <a:pt x="1075" y="414"/>
                  </a:lnTo>
                  <a:lnTo>
                    <a:pt x="1075" y="414"/>
                  </a:lnTo>
                  <a:lnTo>
                    <a:pt x="1075" y="414"/>
                  </a:lnTo>
                  <a:lnTo>
                    <a:pt x="1075" y="414"/>
                  </a:lnTo>
                  <a:lnTo>
                    <a:pt x="1073" y="412"/>
                  </a:lnTo>
                  <a:lnTo>
                    <a:pt x="1073" y="412"/>
                  </a:lnTo>
                  <a:lnTo>
                    <a:pt x="1073" y="412"/>
                  </a:lnTo>
                  <a:lnTo>
                    <a:pt x="1071" y="414"/>
                  </a:lnTo>
                  <a:lnTo>
                    <a:pt x="1071" y="414"/>
                  </a:lnTo>
                  <a:lnTo>
                    <a:pt x="1069" y="416"/>
                  </a:lnTo>
                  <a:lnTo>
                    <a:pt x="1069" y="420"/>
                  </a:lnTo>
                  <a:lnTo>
                    <a:pt x="1067" y="420"/>
                  </a:lnTo>
                  <a:lnTo>
                    <a:pt x="1065" y="423"/>
                  </a:lnTo>
                  <a:lnTo>
                    <a:pt x="1065" y="427"/>
                  </a:lnTo>
                  <a:lnTo>
                    <a:pt x="1067" y="429"/>
                  </a:lnTo>
                  <a:lnTo>
                    <a:pt x="1067" y="429"/>
                  </a:lnTo>
                  <a:lnTo>
                    <a:pt x="1065" y="431"/>
                  </a:lnTo>
                  <a:lnTo>
                    <a:pt x="1065" y="433"/>
                  </a:lnTo>
                  <a:lnTo>
                    <a:pt x="1067" y="433"/>
                  </a:lnTo>
                  <a:lnTo>
                    <a:pt x="1067" y="433"/>
                  </a:lnTo>
                  <a:lnTo>
                    <a:pt x="1069" y="435"/>
                  </a:lnTo>
                  <a:lnTo>
                    <a:pt x="1069" y="435"/>
                  </a:lnTo>
                  <a:lnTo>
                    <a:pt x="1069" y="435"/>
                  </a:lnTo>
                  <a:lnTo>
                    <a:pt x="1069" y="435"/>
                  </a:lnTo>
                  <a:lnTo>
                    <a:pt x="1071" y="433"/>
                  </a:lnTo>
                  <a:lnTo>
                    <a:pt x="1073" y="425"/>
                  </a:lnTo>
                  <a:lnTo>
                    <a:pt x="1075" y="421"/>
                  </a:lnTo>
                  <a:lnTo>
                    <a:pt x="1076" y="420"/>
                  </a:lnTo>
                  <a:lnTo>
                    <a:pt x="1076" y="416"/>
                  </a:lnTo>
                  <a:lnTo>
                    <a:pt x="1076" y="414"/>
                  </a:lnTo>
                  <a:close/>
                  <a:moveTo>
                    <a:pt x="1046" y="437"/>
                  </a:moveTo>
                  <a:lnTo>
                    <a:pt x="1046" y="439"/>
                  </a:lnTo>
                  <a:lnTo>
                    <a:pt x="1048" y="441"/>
                  </a:lnTo>
                  <a:lnTo>
                    <a:pt x="1048" y="441"/>
                  </a:lnTo>
                  <a:lnTo>
                    <a:pt x="1048" y="443"/>
                  </a:lnTo>
                  <a:lnTo>
                    <a:pt x="1050" y="444"/>
                  </a:lnTo>
                  <a:lnTo>
                    <a:pt x="1050" y="444"/>
                  </a:lnTo>
                  <a:lnTo>
                    <a:pt x="1052" y="444"/>
                  </a:lnTo>
                  <a:lnTo>
                    <a:pt x="1054" y="444"/>
                  </a:lnTo>
                  <a:lnTo>
                    <a:pt x="1054" y="444"/>
                  </a:lnTo>
                  <a:lnTo>
                    <a:pt x="1054" y="444"/>
                  </a:lnTo>
                  <a:lnTo>
                    <a:pt x="1056" y="444"/>
                  </a:lnTo>
                  <a:lnTo>
                    <a:pt x="1057" y="443"/>
                  </a:lnTo>
                  <a:lnTo>
                    <a:pt x="1057" y="441"/>
                  </a:lnTo>
                  <a:lnTo>
                    <a:pt x="1057" y="441"/>
                  </a:lnTo>
                  <a:lnTo>
                    <a:pt x="1057" y="441"/>
                  </a:lnTo>
                  <a:lnTo>
                    <a:pt x="1057" y="441"/>
                  </a:lnTo>
                  <a:lnTo>
                    <a:pt x="1057" y="439"/>
                  </a:lnTo>
                  <a:lnTo>
                    <a:pt x="1057" y="439"/>
                  </a:lnTo>
                  <a:lnTo>
                    <a:pt x="1056" y="437"/>
                  </a:lnTo>
                  <a:lnTo>
                    <a:pt x="1056" y="435"/>
                  </a:lnTo>
                  <a:lnTo>
                    <a:pt x="1056" y="435"/>
                  </a:lnTo>
                  <a:lnTo>
                    <a:pt x="1052" y="433"/>
                  </a:lnTo>
                  <a:lnTo>
                    <a:pt x="1052" y="433"/>
                  </a:lnTo>
                  <a:lnTo>
                    <a:pt x="1050" y="433"/>
                  </a:lnTo>
                  <a:lnTo>
                    <a:pt x="1048" y="433"/>
                  </a:lnTo>
                  <a:lnTo>
                    <a:pt x="1048" y="433"/>
                  </a:lnTo>
                  <a:lnTo>
                    <a:pt x="1046" y="435"/>
                  </a:lnTo>
                  <a:lnTo>
                    <a:pt x="1046" y="435"/>
                  </a:lnTo>
                  <a:lnTo>
                    <a:pt x="1046" y="435"/>
                  </a:lnTo>
                  <a:lnTo>
                    <a:pt x="1046" y="437"/>
                  </a:lnTo>
                  <a:lnTo>
                    <a:pt x="1046" y="437"/>
                  </a:lnTo>
                  <a:lnTo>
                    <a:pt x="1046" y="437"/>
                  </a:lnTo>
                  <a:lnTo>
                    <a:pt x="1046" y="437"/>
                  </a:lnTo>
                  <a:close/>
                  <a:moveTo>
                    <a:pt x="737" y="299"/>
                  </a:moveTo>
                  <a:lnTo>
                    <a:pt x="735" y="299"/>
                  </a:lnTo>
                  <a:lnTo>
                    <a:pt x="734" y="299"/>
                  </a:lnTo>
                  <a:lnTo>
                    <a:pt x="734" y="301"/>
                  </a:lnTo>
                  <a:lnTo>
                    <a:pt x="732" y="305"/>
                  </a:lnTo>
                  <a:lnTo>
                    <a:pt x="734" y="307"/>
                  </a:lnTo>
                  <a:lnTo>
                    <a:pt x="734" y="307"/>
                  </a:lnTo>
                  <a:lnTo>
                    <a:pt x="735" y="307"/>
                  </a:lnTo>
                  <a:lnTo>
                    <a:pt x="735" y="307"/>
                  </a:lnTo>
                  <a:lnTo>
                    <a:pt x="735" y="307"/>
                  </a:lnTo>
                  <a:lnTo>
                    <a:pt x="737" y="305"/>
                  </a:lnTo>
                  <a:lnTo>
                    <a:pt x="739" y="301"/>
                  </a:lnTo>
                  <a:lnTo>
                    <a:pt x="737" y="299"/>
                  </a:lnTo>
                  <a:lnTo>
                    <a:pt x="737" y="299"/>
                  </a:lnTo>
                  <a:close/>
                  <a:moveTo>
                    <a:pt x="1057" y="450"/>
                  </a:moveTo>
                  <a:lnTo>
                    <a:pt x="1057" y="450"/>
                  </a:lnTo>
                  <a:lnTo>
                    <a:pt x="1056" y="448"/>
                  </a:lnTo>
                  <a:lnTo>
                    <a:pt x="1056" y="448"/>
                  </a:lnTo>
                  <a:lnTo>
                    <a:pt x="1056" y="448"/>
                  </a:lnTo>
                  <a:lnTo>
                    <a:pt x="1056" y="448"/>
                  </a:lnTo>
                  <a:lnTo>
                    <a:pt x="1056" y="448"/>
                  </a:lnTo>
                  <a:lnTo>
                    <a:pt x="1054" y="448"/>
                  </a:lnTo>
                  <a:lnTo>
                    <a:pt x="1052" y="448"/>
                  </a:lnTo>
                  <a:lnTo>
                    <a:pt x="1052" y="450"/>
                  </a:lnTo>
                  <a:lnTo>
                    <a:pt x="1052" y="450"/>
                  </a:lnTo>
                  <a:lnTo>
                    <a:pt x="1050" y="456"/>
                  </a:lnTo>
                  <a:lnTo>
                    <a:pt x="1046" y="462"/>
                  </a:lnTo>
                  <a:lnTo>
                    <a:pt x="1046" y="462"/>
                  </a:lnTo>
                  <a:lnTo>
                    <a:pt x="1046" y="465"/>
                  </a:lnTo>
                  <a:lnTo>
                    <a:pt x="1046" y="465"/>
                  </a:lnTo>
                  <a:lnTo>
                    <a:pt x="1044" y="467"/>
                  </a:lnTo>
                  <a:lnTo>
                    <a:pt x="1048" y="469"/>
                  </a:lnTo>
                  <a:lnTo>
                    <a:pt x="1048" y="469"/>
                  </a:lnTo>
                  <a:lnTo>
                    <a:pt x="1048" y="469"/>
                  </a:lnTo>
                  <a:lnTo>
                    <a:pt x="1050" y="469"/>
                  </a:lnTo>
                  <a:lnTo>
                    <a:pt x="1052" y="467"/>
                  </a:lnTo>
                  <a:lnTo>
                    <a:pt x="1052" y="467"/>
                  </a:lnTo>
                  <a:lnTo>
                    <a:pt x="1054" y="462"/>
                  </a:lnTo>
                  <a:lnTo>
                    <a:pt x="1056" y="462"/>
                  </a:lnTo>
                  <a:lnTo>
                    <a:pt x="1057" y="460"/>
                  </a:lnTo>
                  <a:lnTo>
                    <a:pt x="1057" y="458"/>
                  </a:lnTo>
                  <a:lnTo>
                    <a:pt x="1059" y="454"/>
                  </a:lnTo>
                  <a:lnTo>
                    <a:pt x="1057" y="452"/>
                  </a:lnTo>
                  <a:lnTo>
                    <a:pt x="1057" y="450"/>
                  </a:lnTo>
                  <a:close/>
                  <a:moveTo>
                    <a:pt x="1040" y="433"/>
                  </a:moveTo>
                  <a:lnTo>
                    <a:pt x="1042" y="431"/>
                  </a:lnTo>
                  <a:lnTo>
                    <a:pt x="1044" y="429"/>
                  </a:lnTo>
                  <a:lnTo>
                    <a:pt x="1042" y="427"/>
                  </a:lnTo>
                  <a:lnTo>
                    <a:pt x="1040" y="425"/>
                  </a:lnTo>
                  <a:lnTo>
                    <a:pt x="1040" y="425"/>
                  </a:lnTo>
                  <a:lnTo>
                    <a:pt x="1040" y="425"/>
                  </a:lnTo>
                  <a:lnTo>
                    <a:pt x="1040" y="425"/>
                  </a:lnTo>
                  <a:lnTo>
                    <a:pt x="1040" y="423"/>
                  </a:lnTo>
                  <a:lnTo>
                    <a:pt x="1038" y="423"/>
                  </a:lnTo>
                  <a:lnTo>
                    <a:pt x="1038" y="423"/>
                  </a:lnTo>
                  <a:lnTo>
                    <a:pt x="1036" y="421"/>
                  </a:lnTo>
                  <a:lnTo>
                    <a:pt x="1035" y="420"/>
                  </a:lnTo>
                  <a:lnTo>
                    <a:pt x="1031" y="418"/>
                  </a:lnTo>
                  <a:lnTo>
                    <a:pt x="1031" y="416"/>
                  </a:lnTo>
                  <a:lnTo>
                    <a:pt x="1027" y="414"/>
                  </a:lnTo>
                  <a:lnTo>
                    <a:pt x="1025" y="414"/>
                  </a:lnTo>
                  <a:lnTo>
                    <a:pt x="1025" y="412"/>
                  </a:lnTo>
                  <a:lnTo>
                    <a:pt x="1025" y="412"/>
                  </a:lnTo>
                  <a:lnTo>
                    <a:pt x="1023" y="412"/>
                  </a:lnTo>
                  <a:lnTo>
                    <a:pt x="1023" y="412"/>
                  </a:lnTo>
                  <a:lnTo>
                    <a:pt x="1021" y="414"/>
                  </a:lnTo>
                  <a:lnTo>
                    <a:pt x="1021" y="414"/>
                  </a:lnTo>
                  <a:lnTo>
                    <a:pt x="1019" y="414"/>
                  </a:lnTo>
                  <a:lnTo>
                    <a:pt x="1017" y="416"/>
                  </a:lnTo>
                  <a:lnTo>
                    <a:pt x="1017" y="416"/>
                  </a:lnTo>
                  <a:lnTo>
                    <a:pt x="1015" y="418"/>
                  </a:lnTo>
                  <a:lnTo>
                    <a:pt x="1015" y="418"/>
                  </a:lnTo>
                  <a:lnTo>
                    <a:pt x="1014" y="420"/>
                  </a:lnTo>
                  <a:lnTo>
                    <a:pt x="1014" y="420"/>
                  </a:lnTo>
                  <a:lnTo>
                    <a:pt x="1012" y="421"/>
                  </a:lnTo>
                  <a:lnTo>
                    <a:pt x="1014" y="423"/>
                  </a:lnTo>
                  <a:lnTo>
                    <a:pt x="1014" y="423"/>
                  </a:lnTo>
                  <a:lnTo>
                    <a:pt x="1014" y="423"/>
                  </a:lnTo>
                  <a:lnTo>
                    <a:pt x="1014" y="423"/>
                  </a:lnTo>
                  <a:lnTo>
                    <a:pt x="1014" y="423"/>
                  </a:lnTo>
                  <a:lnTo>
                    <a:pt x="1014" y="423"/>
                  </a:lnTo>
                  <a:lnTo>
                    <a:pt x="1014" y="423"/>
                  </a:lnTo>
                  <a:lnTo>
                    <a:pt x="1021" y="427"/>
                  </a:lnTo>
                  <a:lnTo>
                    <a:pt x="1021" y="427"/>
                  </a:lnTo>
                  <a:lnTo>
                    <a:pt x="1021" y="427"/>
                  </a:lnTo>
                  <a:lnTo>
                    <a:pt x="1021" y="429"/>
                  </a:lnTo>
                  <a:lnTo>
                    <a:pt x="1023" y="429"/>
                  </a:lnTo>
                  <a:lnTo>
                    <a:pt x="1023" y="429"/>
                  </a:lnTo>
                  <a:lnTo>
                    <a:pt x="1025" y="429"/>
                  </a:lnTo>
                  <a:lnTo>
                    <a:pt x="1025" y="429"/>
                  </a:lnTo>
                  <a:lnTo>
                    <a:pt x="1027" y="429"/>
                  </a:lnTo>
                  <a:lnTo>
                    <a:pt x="1029" y="433"/>
                  </a:lnTo>
                  <a:lnTo>
                    <a:pt x="1029" y="433"/>
                  </a:lnTo>
                  <a:lnTo>
                    <a:pt x="1029" y="435"/>
                  </a:lnTo>
                  <a:lnTo>
                    <a:pt x="1031" y="437"/>
                  </a:lnTo>
                  <a:lnTo>
                    <a:pt x="1031" y="439"/>
                  </a:lnTo>
                  <a:lnTo>
                    <a:pt x="1031" y="439"/>
                  </a:lnTo>
                  <a:lnTo>
                    <a:pt x="1031" y="439"/>
                  </a:lnTo>
                  <a:lnTo>
                    <a:pt x="1031" y="439"/>
                  </a:lnTo>
                  <a:lnTo>
                    <a:pt x="1033" y="439"/>
                  </a:lnTo>
                  <a:lnTo>
                    <a:pt x="1033" y="439"/>
                  </a:lnTo>
                  <a:lnTo>
                    <a:pt x="1033" y="439"/>
                  </a:lnTo>
                  <a:lnTo>
                    <a:pt x="1035" y="441"/>
                  </a:lnTo>
                  <a:lnTo>
                    <a:pt x="1035" y="441"/>
                  </a:lnTo>
                  <a:lnTo>
                    <a:pt x="1035" y="441"/>
                  </a:lnTo>
                  <a:lnTo>
                    <a:pt x="1035" y="441"/>
                  </a:lnTo>
                  <a:lnTo>
                    <a:pt x="1038" y="441"/>
                  </a:lnTo>
                  <a:lnTo>
                    <a:pt x="1038" y="437"/>
                  </a:lnTo>
                  <a:lnTo>
                    <a:pt x="1036" y="435"/>
                  </a:lnTo>
                  <a:lnTo>
                    <a:pt x="1040" y="433"/>
                  </a:lnTo>
                  <a:close/>
                  <a:moveTo>
                    <a:pt x="484" y="609"/>
                  </a:moveTo>
                  <a:lnTo>
                    <a:pt x="486" y="607"/>
                  </a:lnTo>
                  <a:lnTo>
                    <a:pt x="486" y="605"/>
                  </a:lnTo>
                  <a:lnTo>
                    <a:pt x="486" y="603"/>
                  </a:lnTo>
                  <a:lnTo>
                    <a:pt x="486" y="601"/>
                  </a:lnTo>
                  <a:lnTo>
                    <a:pt x="484" y="601"/>
                  </a:lnTo>
                  <a:lnTo>
                    <a:pt x="484" y="600"/>
                  </a:lnTo>
                  <a:lnTo>
                    <a:pt x="484" y="598"/>
                  </a:lnTo>
                  <a:lnTo>
                    <a:pt x="484" y="596"/>
                  </a:lnTo>
                  <a:lnTo>
                    <a:pt x="484" y="596"/>
                  </a:lnTo>
                  <a:lnTo>
                    <a:pt x="482" y="594"/>
                  </a:lnTo>
                  <a:lnTo>
                    <a:pt x="482" y="594"/>
                  </a:lnTo>
                  <a:lnTo>
                    <a:pt x="480" y="594"/>
                  </a:lnTo>
                  <a:lnTo>
                    <a:pt x="476" y="594"/>
                  </a:lnTo>
                  <a:lnTo>
                    <a:pt x="474" y="594"/>
                  </a:lnTo>
                  <a:lnTo>
                    <a:pt x="474" y="592"/>
                  </a:lnTo>
                  <a:lnTo>
                    <a:pt x="471" y="592"/>
                  </a:lnTo>
                  <a:lnTo>
                    <a:pt x="471" y="592"/>
                  </a:lnTo>
                  <a:lnTo>
                    <a:pt x="459" y="592"/>
                  </a:lnTo>
                  <a:lnTo>
                    <a:pt x="455" y="592"/>
                  </a:lnTo>
                  <a:lnTo>
                    <a:pt x="453" y="596"/>
                  </a:lnTo>
                  <a:lnTo>
                    <a:pt x="453" y="603"/>
                  </a:lnTo>
                  <a:lnTo>
                    <a:pt x="455" y="605"/>
                  </a:lnTo>
                  <a:lnTo>
                    <a:pt x="465" y="619"/>
                  </a:lnTo>
                  <a:lnTo>
                    <a:pt x="467" y="621"/>
                  </a:lnTo>
                  <a:lnTo>
                    <a:pt x="474" y="623"/>
                  </a:lnTo>
                  <a:lnTo>
                    <a:pt x="476" y="623"/>
                  </a:lnTo>
                  <a:lnTo>
                    <a:pt x="476" y="621"/>
                  </a:lnTo>
                  <a:lnTo>
                    <a:pt x="480" y="613"/>
                  </a:lnTo>
                  <a:lnTo>
                    <a:pt x="484" y="609"/>
                  </a:lnTo>
                  <a:close/>
                  <a:moveTo>
                    <a:pt x="735" y="496"/>
                  </a:moveTo>
                  <a:lnTo>
                    <a:pt x="730" y="502"/>
                  </a:lnTo>
                  <a:lnTo>
                    <a:pt x="728" y="502"/>
                  </a:lnTo>
                  <a:lnTo>
                    <a:pt x="728" y="502"/>
                  </a:lnTo>
                  <a:lnTo>
                    <a:pt x="726" y="506"/>
                  </a:lnTo>
                  <a:lnTo>
                    <a:pt x="728" y="506"/>
                  </a:lnTo>
                  <a:lnTo>
                    <a:pt x="730" y="506"/>
                  </a:lnTo>
                  <a:lnTo>
                    <a:pt x="732" y="504"/>
                  </a:lnTo>
                  <a:lnTo>
                    <a:pt x="735" y="498"/>
                  </a:lnTo>
                  <a:lnTo>
                    <a:pt x="737" y="496"/>
                  </a:lnTo>
                  <a:lnTo>
                    <a:pt x="737" y="496"/>
                  </a:lnTo>
                  <a:lnTo>
                    <a:pt x="737" y="496"/>
                  </a:lnTo>
                  <a:lnTo>
                    <a:pt x="735" y="496"/>
                  </a:lnTo>
                  <a:close/>
                  <a:moveTo>
                    <a:pt x="476" y="205"/>
                  </a:moveTo>
                  <a:lnTo>
                    <a:pt x="474" y="205"/>
                  </a:lnTo>
                  <a:lnTo>
                    <a:pt x="474" y="205"/>
                  </a:lnTo>
                  <a:lnTo>
                    <a:pt x="474" y="207"/>
                  </a:lnTo>
                  <a:lnTo>
                    <a:pt x="476" y="205"/>
                  </a:lnTo>
                  <a:close/>
                  <a:moveTo>
                    <a:pt x="446" y="469"/>
                  </a:moveTo>
                  <a:lnTo>
                    <a:pt x="448" y="465"/>
                  </a:lnTo>
                  <a:lnTo>
                    <a:pt x="448" y="465"/>
                  </a:lnTo>
                  <a:lnTo>
                    <a:pt x="448" y="464"/>
                  </a:lnTo>
                  <a:lnTo>
                    <a:pt x="446" y="464"/>
                  </a:lnTo>
                  <a:lnTo>
                    <a:pt x="444" y="464"/>
                  </a:lnTo>
                  <a:lnTo>
                    <a:pt x="444" y="464"/>
                  </a:lnTo>
                  <a:lnTo>
                    <a:pt x="442" y="465"/>
                  </a:lnTo>
                  <a:lnTo>
                    <a:pt x="442" y="467"/>
                  </a:lnTo>
                  <a:lnTo>
                    <a:pt x="440" y="467"/>
                  </a:lnTo>
                  <a:lnTo>
                    <a:pt x="442" y="469"/>
                  </a:lnTo>
                  <a:lnTo>
                    <a:pt x="442" y="467"/>
                  </a:lnTo>
                  <a:lnTo>
                    <a:pt x="442" y="467"/>
                  </a:lnTo>
                  <a:lnTo>
                    <a:pt x="442" y="469"/>
                  </a:lnTo>
                  <a:lnTo>
                    <a:pt x="442" y="469"/>
                  </a:lnTo>
                  <a:lnTo>
                    <a:pt x="444" y="469"/>
                  </a:lnTo>
                  <a:lnTo>
                    <a:pt x="446" y="469"/>
                  </a:lnTo>
                  <a:lnTo>
                    <a:pt x="446" y="469"/>
                  </a:lnTo>
                  <a:close/>
                  <a:moveTo>
                    <a:pt x="465" y="565"/>
                  </a:moveTo>
                  <a:lnTo>
                    <a:pt x="467" y="565"/>
                  </a:lnTo>
                  <a:lnTo>
                    <a:pt x="469" y="565"/>
                  </a:lnTo>
                  <a:lnTo>
                    <a:pt x="469" y="563"/>
                  </a:lnTo>
                  <a:lnTo>
                    <a:pt x="469" y="563"/>
                  </a:lnTo>
                  <a:lnTo>
                    <a:pt x="467" y="563"/>
                  </a:lnTo>
                  <a:lnTo>
                    <a:pt x="467" y="563"/>
                  </a:lnTo>
                  <a:lnTo>
                    <a:pt x="465" y="563"/>
                  </a:lnTo>
                  <a:lnTo>
                    <a:pt x="463" y="561"/>
                  </a:lnTo>
                  <a:lnTo>
                    <a:pt x="463" y="559"/>
                  </a:lnTo>
                  <a:lnTo>
                    <a:pt x="461" y="561"/>
                  </a:lnTo>
                  <a:lnTo>
                    <a:pt x="461" y="563"/>
                  </a:lnTo>
                  <a:lnTo>
                    <a:pt x="465" y="565"/>
                  </a:lnTo>
                  <a:lnTo>
                    <a:pt x="465" y="565"/>
                  </a:lnTo>
                  <a:close/>
                  <a:moveTo>
                    <a:pt x="450" y="601"/>
                  </a:moveTo>
                  <a:lnTo>
                    <a:pt x="448" y="600"/>
                  </a:lnTo>
                  <a:lnTo>
                    <a:pt x="446" y="598"/>
                  </a:lnTo>
                  <a:lnTo>
                    <a:pt x="444" y="598"/>
                  </a:lnTo>
                  <a:lnTo>
                    <a:pt x="444" y="598"/>
                  </a:lnTo>
                  <a:lnTo>
                    <a:pt x="444" y="600"/>
                  </a:lnTo>
                  <a:lnTo>
                    <a:pt x="446" y="600"/>
                  </a:lnTo>
                  <a:lnTo>
                    <a:pt x="446" y="601"/>
                  </a:lnTo>
                  <a:lnTo>
                    <a:pt x="446" y="601"/>
                  </a:lnTo>
                  <a:lnTo>
                    <a:pt x="446" y="609"/>
                  </a:lnTo>
                  <a:lnTo>
                    <a:pt x="446" y="609"/>
                  </a:lnTo>
                  <a:lnTo>
                    <a:pt x="448" y="611"/>
                  </a:lnTo>
                  <a:lnTo>
                    <a:pt x="450" y="607"/>
                  </a:lnTo>
                  <a:lnTo>
                    <a:pt x="452" y="605"/>
                  </a:lnTo>
                  <a:lnTo>
                    <a:pt x="450" y="603"/>
                  </a:lnTo>
                  <a:lnTo>
                    <a:pt x="450" y="601"/>
                  </a:lnTo>
                  <a:close/>
                  <a:moveTo>
                    <a:pt x="362" y="103"/>
                  </a:moveTo>
                  <a:lnTo>
                    <a:pt x="362" y="103"/>
                  </a:lnTo>
                  <a:lnTo>
                    <a:pt x="360" y="102"/>
                  </a:lnTo>
                  <a:lnTo>
                    <a:pt x="358" y="102"/>
                  </a:lnTo>
                  <a:lnTo>
                    <a:pt x="356" y="102"/>
                  </a:lnTo>
                  <a:lnTo>
                    <a:pt x="354" y="103"/>
                  </a:lnTo>
                  <a:lnTo>
                    <a:pt x="356" y="107"/>
                  </a:lnTo>
                  <a:lnTo>
                    <a:pt x="356" y="109"/>
                  </a:lnTo>
                  <a:lnTo>
                    <a:pt x="358" y="109"/>
                  </a:lnTo>
                  <a:lnTo>
                    <a:pt x="362" y="107"/>
                  </a:lnTo>
                  <a:lnTo>
                    <a:pt x="362" y="105"/>
                  </a:lnTo>
                  <a:lnTo>
                    <a:pt x="362" y="105"/>
                  </a:lnTo>
                  <a:lnTo>
                    <a:pt x="362" y="103"/>
                  </a:lnTo>
                  <a:close/>
                  <a:moveTo>
                    <a:pt x="400" y="492"/>
                  </a:moveTo>
                  <a:lnTo>
                    <a:pt x="400" y="492"/>
                  </a:lnTo>
                  <a:lnTo>
                    <a:pt x="398" y="494"/>
                  </a:lnTo>
                  <a:lnTo>
                    <a:pt x="398" y="494"/>
                  </a:lnTo>
                  <a:lnTo>
                    <a:pt x="400" y="496"/>
                  </a:lnTo>
                  <a:lnTo>
                    <a:pt x="400" y="496"/>
                  </a:lnTo>
                  <a:lnTo>
                    <a:pt x="402" y="496"/>
                  </a:lnTo>
                  <a:lnTo>
                    <a:pt x="402" y="496"/>
                  </a:lnTo>
                  <a:lnTo>
                    <a:pt x="402" y="494"/>
                  </a:lnTo>
                  <a:lnTo>
                    <a:pt x="402" y="492"/>
                  </a:lnTo>
                  <a:lnTo>
                    <a:pt x="400" y="492"/>
                  </a:lnTo>
                  <a:close/>
                  <a:moveTo>
                    <a:pt x="383" y="638"/>
                  </a:moveTo>
                  <a:lnTo>
                    <a:pt x="383" y="638"/>
                  </a:lnTo>
                  <a:lnTo>
                    <a:pt x="371" y="636"/>
                  </a:lnTo>
                  <a:lnTo>
                    <a:pt x="368" y="638"/>
                  </a:lnTo>
                  <a:lnTo>
                    <a:pt x="366" y="640"/>
                  </a:lnTo>
                  <a:lnTo>
                    <a:pt x="368" y="642"/>
                  </a:lnTo>
                  <a:lnTo>
                    <a:pt x="371" y="644"/>
                  </a:lnTo>
                  <a:lnTo>
                    <a:pt x="375" y="646"/>
                  </a:lnTo>
                  <a:lnTo>
                    <a:pt x="377" y="646"/>
                  </a:lnTo>
                  <a:lnTo>
                    <a:pt x="377" y="644"/>
                  </a:lnTo>
                  <a:lnTo>
                    <a:pt x="379" y="644"/>
                  </a:lnTo>
                  <a:lnTo>
                    <a:pt x="381" y="644"/>
                  </a:lnTo>
                  <a:lnTo>
                    <a:pt x="383" y="646"/>
                  </a:lnTo>
                  <a:lnTo>
                    <a:pt x="385" y="646"/>
                  </a:lnTo>
                  <a:lnTo>
                    <a:pt x="385" y="646"/>
                  </a:lnTo>
                  <a:lnTo>
                    <a:pt x="387" y="646"/>
                  </a:lnTo>
                  <a:lnTo>
                    <a:pt x="389" y="646"/>
                  </a:lnTo>
                  <a:lnTo>
                    <a:pt x="389" y="644"/>
                  </a:lnTo>
                  <a:lnTo>
                    <a:pt x="389" y="642"/>
                  </a:lnTo>
                  <a:lnTo>
                    <a:pt x="389" y="640"/>
                  </a:lnTo>
                  <a:lnTo>
                    <a:pt x="383" y="638"/>
                  </a:lnTo>
                  <a:close/>
                  <a:moveTo>
                    <a:pt x="352" y="88"/>
                  </a:moveTo>
                  <a:lnTo>
                    <a:pt x="351" y="84"/>
                  </a:lnTo>
                  <a:lnTo>
                    <a:pt x="349" y="84"/>
                  </a:lnTo>
                  <a:lnTo>
                    <a:pt x="347" y="86"/>
                  </a:lnTo>
                  <a:lnTo>
                    <a:pt x="347" y="90"/>
                  </a:lnTo>
                  <a:lnTo>
                    <a:pt x="345" y="88"/>
                  </a:lnTo>
                  <a:lnTo>
                    <a:pt x="341" y="88"/>
                  </a:lnTo>
                  <a:lnTo>
                    <a:pt x="341" y="86"/>
                  </a:lnTo>
                  <a:lnTo>
                    <a:pt x="339" y="84"/>
                  </a:lnTo>
                  <a:lnTo>
                    <a:pt x="337" y="84"/>
                  </a:lnTo>
                  <a:lnTo>
                    <a:pt x="335" y="84"/>
                  </a:lnTo>
                  <a:lnTo>
                    <a:pt x="333" y="84"/>
                  </a:lnTo>
                  <a:lnTo>
                    <a:pt x="333" y="86"/>
                  </a:lnTo>
                  <a:lnTo>
                    <a:pt x="333" y="88"/>
                  </a:lnTo>
                  <a:lnTo>
                    <a:pt x="337" y="92"/>
                  </a:lnTo>
                  <a:lnTo>
                    <a:pt x="337" y="92"/>
                  </a:lnTo>
                  <a:lnTo>
                    <a:pt x="339" y="94"/>
                  </a:lnTo>
                  <a:lnTo>
                    <a:pt x="341" y="96"/>
                  </a:lnTo>
                  <a:lnTo>
                    <a:pt x="339" y="96"/>
                  </a:lnTo>
                  <a:lnTo>
                    <a:pt x="341" y="98"/>
                  </a:lnTo>
                  <a:lnTo>
                    <a:pt x="341" y="98"/>
                  </a:lnTo>
                  <a:lnTo>
                    <a:pt x="343" y="100"/>
                  </a:lnTo>
                  <a:lnTo>
                    <a:pt x="343" y="100"/>
                  </a:lnTo>
                  <a:lnTo>
                    <a:pt x="345" y="98"/>
                  </a:lnTo>
                  <a:lnTo>
                    <a:pt x="345" y="98"/>
                  </a:lnTo>
                  <a:lnTo>
                    <a:pt x="345" y="96"/>
                  </a:lnTo>
                  <a:lnTo>
                    <a:pt x="345" y="94"/>
                  </a:lnTo>
                  <a:lnTo>
                    <a:pt x="347" y="94"/>
                  </a:lnTo>
                  <a:lnTo>
                    <a:pt x="349" y="94"/>
                  </a:lnTo>
                  <a:lnTo>
                    <a:pt x="351" y="98"/>
                  </a:lnTo>
                  <a:lnTo>
                    <a:pt x="352" y="98"/>
                  </a:lnTo>
                  <a:lnTo>
                    <a:pt x="352" y="90"/>
                  </a:lnTo>
                  <a:lnTo>
                    <a:pt x="352" y="88"/>
                  </a:lnTo>
                  <a:close/>
                  <a:moveTo>
                    <a:pt x="636" y="630"/>
                  </a:moveTo>
                  <a:lnTo>
                    <a:pt x="634" y="630"/>
                  </a:lnTo>
                  <a:lnTo>
                    <a:pt x="633" y="630"/>
                  </a:lnTo>
                  <a:lnTo>
                    <a:pt x="633" y="630"/>
                  </a:lnTo>
                  <a:lnTo>
                    <a:pt x="631" y="632"/>
                  </a:lnTo>
                  <a:lnTo>
                    <a:pt x="631" y="634"/>
                  </a:lnTo>
                  <a:lnTo>
                    <a:pt x="629" y="632"/>
                  </a:lnTo>
                  <a:lnTo>
                    <a:pt x="629" y="632"/>
                  </a:lnTo>
                  <a:lnTo>
                    <a:pt x="629" y="630"/>
                  </a:lnTo>
                  <a:lnTo>
                    <a:pt x="631" y="630"/>
                  </a:lnTo>
                  <a:lnTo>
                    <a:pt x="625" y="626"/>
                  </a:lnTo>
                  <a:lnTo>
                    <a:pt x="625" y="624"/>
                  </a:lnTo>
                  <a:lnTo>
                    <a:pt x="621" y="626"/>
                  </a:lnTo>
                  <a:lnTo>
                    <a:pt x="617" y="632"/>
                  </a:lnTo>
                  <a:lnTo>
                    <a:pt x="613" y="632"/>
                  </a:lnTo>
                  <a:lnTo>
                    <a:pt x="612" y="630"/>
                  </a:lnTo>
                  <a:lnTo>
                    <a:pt x="612" y="630"/>
                  </a:lnTo>
                  <a:lnTo>
                    <a:pt x="610" y="632"/>
                  </a:lnTo>
                  <a:lnTo>
                    <a:pt x="610" y="634"/>
                  </a:lnTo>
                  <a:lnTo>
                    <a:pt x="610" y="636"/>
                  </a:lnTo>
                  <a:lnTo>
                    <a:pt x="610" y="638"/>
                  </a:lnTo>
                  <a:lnTo>
                    <a:pt x="610" y="638"/>
                  </a:lnTo>
                  <a:lnTo>
                    <a:pt x="610" y="640"/>
                  </a:lnTo>
                  <a:lnTo>
                    <a:pt x="608" y="642"/>
                  </a:lnTo>
                  <a:lnTo>
                    <a:pt x="606" y="642"/>
                  </a:lnTo>
                  <a:lnTo>
                    <a:pt x="604" y="644"/>
                  </a:lnTo>
                  <a:lnTo>
                    <a:pt x="602" y="644"/>
                  </a:lnTo>
                  <a:lnTo>
                    <a:pt x="602" y="646"/>
                  </a:lnTo>
                  <a:lnTo>
                    <a:pt x="600" y="647"/>
                  </a:lnTo>
                  <a:lnTo>
                    <a:pt x="598" y="649"/>
                  </a:lnTo>
                  <a:lnTo>
                    <a:pt x="593" y="655"/>
                  </a:lnTo>
                  <a:lnTo>
                    <a:pt x="593" y="657"/>
                  </a:lnTo>
                  <a:lnTo>
                    <a:pt x="598" y="657"/>
                  </a:lnTo>
                  <a:lnTo>
                    <a:pt x="598" y="657"/>
                  </a:lnTo>
                  <a:lnTo>
                    <a:pt x="600" y="655"/>
                  </a:lnTo>
                  <a:lnTo>
                    <a:pt x="606" y="651"/>
                  </a:lnTo>
                  <a:lnTo>
                    <a:pt x="608" y="649"/>
                  </a:lnTo>
                  <a:lnTo>
                    <a:pt x="608" y="649"/>
                  </a:lnTo>
                  <a:lnTo>
                    <a:pt x="608" y="646"/>
                  </a:lnTo>
                  <a:lnTo>
                    <a:pt x="608" y="646"/>
                  </a:lnTo>
                  <a:lnTo>
                    <a:pt x="613" y="644"/>
                  </a:lnTo>
                  <a:lnTo>
                    <a:pt x="617" y="644"/>
                  </a:lnTo>
                  <a:lnTo>
                    <a:pt x="619" y="644"/>
                  </a:lnTo>
                  <a:lnTo>
                    <a:pt x="627" y="640"/>
                  </a:lnTo>
                  <a:lnTo>
                    <a:pt x="631" y="636"/>
                  </a:lnTo>
                  <a:lnTo>
                    <a:pt x="634" y="636"/>
                  </a:lnTo>
                  <a:lnTo>
                    <a:pt x="638" y="634"/>
                  </a:lnTo>
                  <a:lnTo>
                    <a:pt x="640" y="630"/>
                  </a:lnTo>
                  <a:lnTo>
                    <a:pt x="638" y="628"/>
                  </a:lnTo>
                  <a:lnTo>
                    <a:pt x="636" y="630"/>
                  </a:lnTo>
                  <a:close/>
                  <a:moveTo>
                    <a:pt x="703" y="515"/>
                  </a:moveTo>
                  <a:lnTo>
                    <a:pt x="703" y="513"/>
                  </a:lnTo>
                  <a:lnTo>
                    <a:pt x="703" y="513"/>
                  </a:lnTo>
                  <a:lnTo>
                    <a:pt x="701" y="513"/>
                  </a:lnTo>
                  <a:lnTo>
                    <a:pt x="699" y="515"/>
                  </a:lnTo>
                  <a:lnTo>
                    <a:pt x="697" y="517"/>
                  </a:lnTo>
                  <a:lnTo>
                    <a:pt x="697" y="517"/>
                  </a:lnTo>
                  <a:lnTo>
                    <a:pt x="697" y="517"/>
                  </a:lnTo>
                  <a:lnTo>
                    <a:pt x="697" y="511"/>
                  </a:lnTo>
                  <a:lnTo>
                    <a:pt x="697" y="510"/>
                  </a:lnTo>
                  <a:lnTo>
                    <a:pt x="695" y="510"/>
                  </a:lnTo>
                  <a:lnTo>
                    <a:pt x="692" y="510"/>
                  </a:lnTo>
                  <a:lnTo>
                    <a:pt x="690" y="511"/>
                  </a:lnTo>
                  <a:lnTo>
                    <a:pt x="686" y="511"/>
                  </a:lnTo>
                  <a:lnTo>
                    <a:pt x="682" y="515"/>
                  </a:lnTo>
                  <a:lnTo>
                    <a:pt x="682" y="517"/>
                  </a:lnTo>
                  <a:lnTo>
                    <a:pt x="682" y="519"/>
                  </a:lnTo>
                  <a:lnTo>
                    <a:pt x="684" y="523"/>
                  </a:lnTo>
                  <a:lnTo>
                    <a:pt x="682" y="523"/>
                  </a:lnTo>
                  <a:lnTo>
                    <a:pt x="682" y="523"/>
                  </a:lnTo>
                  <a:lnTo>
                    <a:pt x="678" y="523"/>
                  </a:lnTo>
                  <a:lnTo>
                    <a:pt x="678" y="525"/>
                  </a:lnTo>
                  <a:lnTo>
                    <a:pt x="676" y="525"/>
                  </a:lnTo>
                  <a:lnTo>
                    <a:pt x="676" y="527"/>
                  </a:lnTo>
                  <a:lnTo>
                    <a:pt x="676" y="527"/>
                  </a:lnTo>
                  <a:lnTo>
                    <a:pt x="674" y="531"/>
                  </a:lnTo>
                  <a:lnTo>
                    <a:pt x="673" y="531"/>
                  </a:lnTo>
                  <a:lnTo>
                    <a:pt x="673" y="533"/>
                  </a:lnTo>
                  <a:lnTo>
                    <a:pt x="673" y="534"/>
                  </a:lnTo>
                  <a:lnTo>
                    <a:pt x="673" y="536"/>
                  </a:lnTo>
                  <a:lnTo>
                    <a:pt x="673" y="536"/>
                  </a:lnTo>
                  <a:lnTo>
                    <a:pt x="667" y="538"/>
                  </a:lnTo>
                  <a:lnTo>
                    <a:pt x="665" y="538"/>
                  </a:lnTo>
                  <a:lnTo>
                    <a:pt x="665" y="540"/>
                  </a:lnTo>
                  <a:lnTo>
                    <a:pt x="665" y="540"/>
                  </a:lnTo>
                  <a:lnTo>
                    <a:pt x="665" y="540"/>
                  </a:lnTo>
                  <a:lnTo>
                    <a:pt x="665" y="542"/>
                  </a:lnTo>
                  <a:lnTo>
                    <a:pt x="665" y="542"/>
                  </a:lnTo>
                  <a:lnTo>
                    <a:pt x="665" y="542"/>
                  </a:lnTo>
                  <a:lnTo>
                    <a:pt x="663" y="544"/>
                  </a:lnTo>
                  <a:lnTo>
                    <a:pt x="661" y="548"/>
                  </a:lnTo>
                  <a:lnTo>
                    <a:pt x="661" y="548"/>
                  </a:lnTo>
                  <a:lnTo>
                    <a:pt x="661" y="548"/>
                  </a:lnTo>
                  <a:lnTo>
                    <a:pt x="659" y="548"/>
                  </a:lnTo>
                  <a:lnTo>
                    <a:pt x="659" y="546"/>
                  </a:lnTo>
                  <a:lnTo>
                    <a:pt x="657" y="546"/>
                  </a:lnTo>
                  <a:lnTo>
                    <a:pt x="657" y="548"/>
                  </a:lnTo>
                  <a:lnTo>
                    <a:pt x="650" y="554"/>
                  </a:lnTo>
                  <a:lnTo>
                    <a:pt x="648" y="556"/>
                  </a:lnTo>
                  <a:lnTo>
                    <a:pt x="648" y="557"/>
                  </a:lnTo>
                  <a:lnTo>
                    <a:pt x="646" y="559"/>
                  </a:lnTo>
                  <a:lnTo>
                    <a:pt x="646" y="561"/>
                  </a:lnTo>
                  <a:lnTo>
                    <a:pt x="644" y="565"/>
                  </a:lnTo>
                  <a:lnTo>
                    <a:pt x="642" y="567"/>
                  </a:lnTo>
                  <a:lnTo>
                    <a:pt x="642" y="571"/>
                  </a:lnTo>
                  <a:lnTo>
                    <a:pt x="642" y="573"/>
                  </a:lnTo>
                  <a:lnTo>
                    <a:pt x="640" y="573"/>
                  </a:lnTo>
                  <a:lnTo>
                    <a:pt x="640" y="573"/>
                  </a:lnTo>
                  <a:lnTo>
                    <a:pt x="642" y="579"/>
                  </a:lnTo>
                  <a:lnTo>
                    <a:pt x="644" y="579"/>
                  </a:lnTo>
                  <a:lnTo>
                    <a:pt x="648" y="580"/>
                  </a:lnTo>
                  <a:lnTo>
                    <a:pt x="650" y="580"/>
                  </a:lnTo>
                  <a:lnTo>
                    <a:pt x="646" y="582"/>
                  </a:lnTo>
                  <a:lnTo>
                    <a:pt x="644" y="580"/>
                  </a:lnTo>
                  <a:lnTo>
                    <a:pt x="638" y="579"/>
                  </a:lnTo>
                  <a:lnTo>
                    <a:pt x="636" y="579"/>
                  </a:lnTo>
                  <a:lnTo>
                    <a:pt x="634" y="579"/>
                  </a:lnTo>
                  <a:lnTo>
                    <a:pt x="633" y="580"/>
                  </a:lnTo>
                  <a:lnTo>
                    <a:pt x="634" y="584"/>
                  </a:lnTo>
                  <a:lnTo>
                    <a:pt x="634" y="584"/>
                  </a:lnTo>
                  <a:lnTo>
                    <a:pt x="634" y="582"/>
                  </a:lnTo>
                  <a:lnTo>
                    <a:pt x="634" y="582"/>
                  </a:lnTo>
                  <a:lnTo>
                    <a:pt x="634" y="584"/>
                  </a:lnTo>
                  <a:lnTo>
                    <a:pt x="636" y="584"/>
                  </a:lnTo>
                  <a:lnTo>
                    <a:pt x="636" y="584"/>
                  </a:lnTo>
                  <a:lnTo>
                    <a:pt x="638" y="584"/>
                  </a:lnTo>
                  <a:lnTo>
                    <a:pt x="638" y="586"/>
                  </a:lnTo>
                  <a:lnTo>
                    <a:pt x="638" y="588"/>
                  </a:lnTo>
                  <a:lnTo>
                    <a:pt x="638" y="588"/>
                  </a:lnTo>
                  <a:lnTo>
                    <a:pt x="636" y="588"/>
                  </a:lnTo>
                  <a:lnTo>
                    <a:pt x="636" y="590"/>
                  </a:lnTo>
                  <a:lnTo>
                    <a:pt x="636" y="590"/>
                  </a:lnTo>
                  <a:lnTo>
                    <a:pt x="638" y="590"/>
                  </a:lnTo>
                  <a:lnTo>
                    <a:pt x="638" y="592"/>
                  </a:lnTo>
                  <a:lnTo>
                    <a:pt x="638" y="592"/>
                  </a:lnTo>
                  <a:lnTo>
                    <a:pt x="638" y="594"/>
                  </a:lnTo>
                  <a:lnTo>
                    <a:pt x="636" y="594"/>
                  </a:lnTo>
                  <a:lnTo>
                    <a:pt x="634" y="594"/>
                  </a:lnTo>
                  <a:lnTo>
                    <a:pt x="634" y="594"/>
                  </a:lnTo>
                  <a:lnTo>
                    <a:pt x="633" y="596"/>
                  </a:lnTo>
                  <a:lnTo>
                    <a:pt x="631" y="598"/>
                  </a:lnTo>
                  <a:lnTo>
                    <a:pt x="631" y="600"/>
                  </a:lnTo>
                  <a:lnTo>
                    <a:pt x="631" y="601"/>
                  </a:lnTo>
                  <a:lnTo>
                    <a:pt x="633" y="601"/>
                  </a:lnTo>
                  <a:lnTo>
                    <a:pt x="633" y="603"/>
                  </a:lnTo>
                  <a:lnTo>
                    <a:pt x="634" y="605"/>
                  </a:lnTo>
                  <a:lnTo>
                    <a:pt x="634" y="607"/>
                  </a:lnTo>
                  <a:lnTo>
                    <a:pt x="633" y="611"/>
                  </a:lnTo>
                  <a:lnTo>
                    <a:pt x="633" y="615"/>
                  </a:lnTo>
                  <a:lnTo>
                    <a:pt x="633" y="615"/>
                  </a:lnTo>
                  <a:lnTo>
                    <a:pt x="642" y="617"/>
                  </a:lnTo>
                  <a:lnTo>
                    <a:pt x="646" y="615"/>
                  </a:lnTo>
                  <a:lnTo>
                    <a:pt x="650" y="613"/>
                  </a:lnTo>
                  <a:lnTo>
                    <a:pt x="650" y="613"/>
                  </a:lnTo>
                  <a:lnTo>
                    <a:pt x="652" y="609"/>
                  </a:lnTo>
                  <a:lnTo>
                    <a:pt x="652" y="609"/>
                  </a:lnTo>
                  <a:lnTo>
                    <a:pt x="653" y="607"/>
                  </a:lnTo>
                  <a:lnTo>
                    <a:pt x="653" y="607"/>
                  </a:lnTo>
                  <a:lnTo>
                    <a:pt x="653" y="609"/>
                  </a:lnTo>
                  <a:lnTo>
                    <a:pt x="655" y="609"/>
                  </a:lnTo>
                  <a:lnTo>
                    <a:pt x="655" y="609"/>
                  </a:lnTo>
                  <a:lnTo>
                    <a:pt x="655" y="613"/>
                  </a:lnTo>
                  <a:lnTo>
                    <a:pt x="653" y="617"/>
                  </a:lnTo>
                  <a:lnTo>
                    <a:pt x="655" y="619"/>
                  </a:lnTo>
                  <a:lnTo>
                    <a:pt x="657" y="617"/>
                  </a:lnTo>
                  <a:lnTo>
                    <a:pt x="659" y="615"/>
                  </a:lnTo>
                  <a:lnTo>
                    <a:pt x="661" y="613"/>
                  </a:lnTo>
                  <a:lnTo>
                    <a:pt x="661" y="613"/>
                  </a:lnTo>
                  <a:lnTo>
                    <a:pt x="661" y="611"/>
                  </a:lnTo>
                  <a:lnTo>
                    <a:pt x="661" y="611"/>
                  </a:lnTo>
                  <a:lnTo>
                    <a:pt x="661" y="609"/>
                  </a:lnTo>
                  <a:lnTo>
                    <a:pt x="661" y="609"/>
                  </a:lnTo>
                  <a:lnTo>
                    <a:pt x="661" y="609"/>
                  </a:lnTo>
                  <a:lnTo>
                    <a:pt x="661" y="607"/>
                  </a:lnTo>
                  <a:lnTo>
                    <a:pt x="659" y="607"/>
                  </a:lnTo>
                  <a:lnTo>
                    <a:pt x="661" y="605"/>
                  </a:lnTo>
                  <a:lnTo>
                    <a:pt x="661" y="605"/>
                  </a:lnTo>
                  <a:lnTo>
                    <a:pt x="663" y="603"/>
                  </a:lnTo>
                  <a:lnTo>
                    <a:pt x="665" y="601"/>
                  </a:lnTo>
                  <a:lnTo>
                    <a:pt x="665" y="600"/>
                  </a:lnTo>
                  <a:lnTo>
                    <a:pt x="665" y="598"/>
                  </a:lnTo>
                  <a:lnTo>
                    <a:pt x="665" y="598"/>
                  </a:lnTo>
                  <a:lnTo>
                    <a:pt x="671" y="594"/>
                  </a:lnTo>
                  <a:lnTo>
                    <a:pt x="671" y="592"/>
                  </a:lnTo>
                  <a:lnTo>
                    <a:pt x="673" y="592"/>
                  </a:lnTo>
                  <a:lnTo>
                    <a:pt x="674" y="590"/>
                  </a:lnTo>
                  <a:lnTo>
                    <a:pt x="676" y="590"/>
                  </a:lnTo>
                  <a:lnTo>
                    <a:pt x="674" y="586"/>
                  </a:lnTo>
                  <a:lnTo>
                    <a:pt x="676" y="588"/>
                  </a:lnTo>
                  <a:lnTo>
                    <a:pt x="676" y="588"/>
                  </a:lnTo>
                  <a:lnTo>
                    <a:pt x="678" y="586"/>
                  </a:lnTo>
                  <a:lnTo>
                    <a:pt x="678" y="586"/>
                  </a:lnTo>
                  <a:lnTo>
                    <a:pt x="678" y="582"/>
                  </a:lnTo>
                  <a:lnTo>
                    <a:pt x="680" y="582"/>
                  </a:lnTo>
                  <a:lnTo>
                    <a:pt x="682" y="580"/>
                  </a:lnTo>
                  <a:lnTo>
                    <a:pt x="686" y="580"/>
                  </a:lnTo>
                  <a:lnTo>
                    <a:pt x="688" y="579"/>
                  </a:lnTo>
                  <a:lnTo>
                    <a:pt x="688" y="579"/>
                  </a:lnTo>
                  <a:lnTo>
                    <a:pt x="690" y="573"/>
                  </a:lnTo>
                  <a:lnTo>
                    <a:pt x="690" y="573"/>
                  </a:lnTo>
                  <a:lnTo>
                    <a:pt x="692" y="573"/>
                  </a:lnTo>
                  <a:lnTo>
                    <a:pt x="693" y="571"/>
                  </a:lnTo>
                  <a:lnTo>
                    <a:pt x="695" y="567"/>
                  </a:lnTo>
                  <a:lnTo>
                    <a:pt x="695" y="563"/>
                  </a:lnTo>
                  <a:lnTo>
                    <a:pt x="697" y="559"/>
                  </a:lnTo>
                  <a:lnTo>
                    <a:pt x="697" y="557"/>
                  </a:lnTo>
                  <a:lnTo>
                    <a:pt x="697" y="554"/>
                  </a:lnTo>
                  <a:lnTo>
                    <a:pt x="697" y="554"/>
                  </a:lnTo>
                  <a:lnTo>
                    <a:pt x="699" y="554"/>
                  </a:lnTo>
                  <a:lnTo>
                    <a:pt x="699" y="554"/>
                  </a:lnTo>
                  <a:lnTo>
                    <a:pt x="699" y="550"/>
                  </a:lnTo>
                  <a:lnTo>
                    <a:pt x="701" y="548"/>
                  </a:lnTo>
                  <a:lnTo>
                    <a:pt x="701" y="548"/>
                  </a:lnTo>
                  <a:lnTo>
                    <a:pt x="703" y="548"/>
                  </a:lnTo>
                  <a:lnTo>
                    <a:pt x="703" y="548"/>
                  </a:lnTo>
                  <a:lnTo>
                    <a:pt x="703" y="546"/>
                  </a:lnTo>
                  <a:lnTo>
                    <a:pt x="703" y="546"/>
                  </a:lnTo>
                  <a:lnTo>
                    <a:pt x="703" y="546"/>
                  </a:lnTo>
                  <a:lnTo>
                    <a:pt x="701" y="546"/>
                  </a:lnTo>
                  <a:lnTo>
                    <a:pt x="701" y="546"/>
                  </a:lnTo>
                  <a:lnTo>
                    <a:pt x="701" y="544"/>
                  </a:lnTo>
                  <a:lnTo>
                    <a:pt x="699" y="544"/>
                  </a:lnTo>
                  <a:lnTo>
                    <a:pt x="697" y="544"/>
                  </a:lnTo>
                  <a:lnTo>
                    <a:pt x="697" y="542"/>
                  </a:lnTo>
                  <a:lnTo>
                    <a:pt x="699" y="540"/>
                  </a:lnTo>
                  <a:lnTo>
                    <a:pt x="699" y="540"/>
                  </a:lnTo>
                  <a:lnTo>
                    <a:pt x="699" y="538"/>
                  </a:lnTo>
                  <a:lnTo>
                    <a:pt x="695" y="534"/>
                  </a:lnTo>
                  <a:lnTo>
                    <a:pt x="695" y="533"/>
                  </a:lnTo>
                  <a:lnTo>
                    <a:pt x="695" y="533"/>
                  </a:lnTo>
                  <a:lnTo>
                    <a:pt x="695" y="531"/>
                  </a:lnTo>
                  <a:lnTo>
                    <a:pt x="695" y="527"/>
                  </a:lnTo>
                  <a:lnTo>
                    <a:pt x="695" y="527"/>
                  </a:lnTo>
                  <a:lnTo>
                    <a:pt x="697" y="525"/>
                  </a:lnTo>
                  <a:lnTo>
                    <a:pt x="697" y="523"/>
                  </a:lnTo>
                  <a:lnTo>
                    <a:pt x="699" y="523"/>
                  </a:lnTo>
                  <a:lnTo>
                    <a:pt x="699" y="523"/>
                  </a:lnTo>
                  <a:lnTo>
                    <a:pt x="701" y="523"/>
                  </a:lnTo>
                  <a:lnTo>
                    <a:pt x="703" y="523"/>
                  </a:lnTo>
                  <a:lnTo>
                    <a:pt x="705" y="523"/>
                  </a:lnTo>
                  <a:lnTo>
                    <a:pt x="707" y="521"/>
                  </a:lnTo>
                  <a:lnTo>
                    <a:pt x="707" y="521"/>
                  </a:lnTo>
                  <a:lnTo>
                    <a:pt x="707" y="521"/>
                  </a:lnTo>
                  <a:lnTo>
                    <a:pt x="703" y="515"/>
                  </a:lnTo>
                  <a:close/>
                  <a:moveTo>
                    <a:pt x="596" y="126"/>
                  </a:moveTo>
                  <a:lnTo>
                    <a:pt x="598" y="128"/>
                  </a:lnTo>
                  <a:lnTo>
                    <a:pt x="600" y="128"/>
                  </a:lnTo>
                  <a:lnTo>
                    <a:pt x="600" y="126"/>
                  </a:lnTo>
                  <a:lnTo>
                    <a:pt x="600" y="125"/>
                  </a:lnTo>
                  <a:lnTo>
                    <a:pt x="598" y="123"/>
                  </a:lnTo>
                  <a:lnTo>
                    <a:pt x="600" y="107"/>
                  </a:lnTo>
                  <a:lnTo>
                    <a:pt x="600" y="105"/>
                  </a:lnTo>
                  <a:lnTo>
                    <a:pt x="602" y="103"/>
                  </a:lnTo>
                  <a:lnTo>
                    <a:pt x="602" y="103"/>
                  </a:lnTo>
                  <a:lnTo>
                    <a:pt x="602" y="102"/>
                  </a:lnTo>
                  <a:lnTo>
                    <a:pt x="604" y="100"/>
                  </a:lnTo>
                  <a:lnTo>
                    <a:pt x="604" y="98"/>
                  </a:lnTo>
                  <a:lnTo>
                    <a:pt x="606" y="96"/>
                  </a:lnTo>
                  <a:lnTo>
                    <a:pt x="606" y="96"/>
                  </a:lnTo>
                  <a:lnTo>
                    <a:pt x="604" y="94"/>
                  </a:lnTo>
                  <a:lnTo>
                    <a:pt x="604" y="92"/>
                  </a:lnTo>
                  <a:lnTo>
                    <a:pt x="600" y="88"/>
                  </a:lnTo>
                  <a:lnTo>
                    <a:pt x="598" y="86"/>
                  </a:lnTo>
                  <a:lnTo>
                    <a:pt x="598" y="82"/>
                  </a:lnTo>
                  <a:lnTo>
                    <a:pt x="598" y="80"/>
                  </a:lnTo>
                  <a:lnTo>
                    <a:pt x="600" y="80"/>
                  </a:lnTo>
                  <a:lnTo>
                    <a:pt x="598" y="77"/>
                  </a:lnTo>
                  <a:lnTo>
                    <a:pt x="596" y="75"/>
                  </a:lnTo>
                  <a:lnTo>
                    <a:pt x="593" y="73"/>
                  </a:lnTo>
                  <a:lnTo>
                    <a:pt x="587" y="73"/>
                  </a:lnTo>
                  <a:lnTo>
                    <a:pt x="583" y="75"/>
                  </a:lnTo>
                  <a:lnTo>
                    <a:pt x="581" y="73"/>
                  </a:lnTo>
                  <a:lnTo>
                    <a:pt x="579" y="73"/>
                  </a:lnTo>
                  <a:lnTo>
                    <a:pt x="579" y="71"/>
                  </a:lnTo>
                  <a:lnTo>
                    <a:pt x="577" y="67"/>
                  </a:lnTo>
                  <a:lnTo>
                    <a:pt x="577" y="65"/>
                  </a:lnTo>
                  <a:lnTo>
                    <a:pt x="577" y="56"/>
                  </a:lnTo>
                  <a:lnTo>
                    <a:pt x="575" y="52"/>
                  </a:lnTo>
                  <a:lnTo>
                    <a:pt x="573" y="48"/>
                  </a:lnTo>
                  <a:lnTo>
                    <a:pt x="573" y="46"/>
                  </a:lnTo>
                  <a:lnTo>
                    <a:pt x="572" y="42"/>
                  </a:lnTo>
                  <a:lnTo>
                    <a:pt x="572" y="42"/>
                  </a:lnTo>
                  <a:lnTo>
                    <a:pt x="570" y="40"/>
                  </a:lnTo>
                  <a:lnTo>
                    <a:pt x="562" y="36"/>
                  </a:lnTo>
                  <a:lnTo>
                    <a:pt x="560" y="36"/>
                  </a:lnTo>
                  <a:lnTo>
                    <a:pt x="549" y="25"/>
                  </a:lnTo>
                  <a:lnTo>
                    <a:pt x="543" y="23"/>
                  </a:lnTo>
                  <a:lnTo>
                    <a:pt x="537" y="23"/>
                  </a:lnTo>
                  <a:lnTo>
                    <a:pt x="528" y="25"/>
                  </a:lnTo>
                  <a:lnTo>
                    <a:pt x="509" y="25"/>
                  </a:lnTo>
                  <a:lnTo>
                    <a:pt x="497" y="23"/>
                  </a:lnTo>
                  <a:lnTo>
                    <a:pt x="495" y="21"/>
                  </a:lnTo>
                  <a:lnTo>
                    <a:pt x="493" y="19"/>
                  </a:lnTo>
                  <a:lnTo>
                    <a:pt x="492" y="19"/>
                  </a:lnTo>
                  <a:lnTo>
                    <a:pt x="490" y="17"/>
                  </a:lnTo>
                  <a:lnTo>
                    <a:pt x="490" y="19"/>
                  </a:lnTo>
                  <a:lnTo>
                    <a:pt x="488" y="17"/>
                  </a:lnTo>
                  <a:lnTo>
                    <a:pt x="488" y="15"/>
                  </a:lnTo>
                  <a:lnTo>
                    <a:pt x="488" y="15"/>
                  </a:lnTo>
                  <a:lnTo>
                    <a:pt x="486" y="15"/>
                  </a:lnTo>
                  <a:lnTo>
                    <a:pt x="484" y="15"/>
                  </a:lnTo>
                  <a:lnTo>
                    <a:pt x="484" y="15"/>
                  </a:lnTo>
                  <a:lnTo>
                    <a:pt x="482" y="17"/>
                  </a:lnTo>
                  <a:lnTo>
                    <a:pt x="480" y="17"/>
                  </a:lnTo>
                  <a:lnTo>
                    <a:pt x="478" y="15"/>
                  </a:lnTo>
                  <a:lnTo>
                    <a:pt x="476" y="12"/>
                  </a:lnTo>
                  <a:lnTo>
                    <a:pt x="474" y="12"/>
                  </a:lnTo>
                  <a:lnTo>
                    <a:pt x="472" y="10"/>
                  </a:lnTo>
                  <a:lnTo>
                    <a:pt x="457" y="4"/>
                  </a:lnTo>
                  <a:lnTo>
                    <a:pt x="450" y="2"/>
                  </a:lnTo>
                  <a:lnTo>
                    <a:pt x="450" y="2"/>
                  </a:lnTo>
                  <a:lnTo>
                    <a:pt x="450" y="2"/>
                  </a:lnTo>
                  <a:lnTo>
                    <a:pt x="450" y="2"/>
                  </a:lnTo>
                  <a:lnTo>
                    <a:pt x="448" y="0"/>
                  </a:lnTo>
                  <a:lnTo>
                    <a:pt x="448" y="0"/>
                  </a:lnTo>
                  <a:lnTo>
                    <a:pt x="446" y="2"/>
                  </a:lnTo>
                  <a:lnTo>
                    <a:pt x="436" y="0"/>
                  </a:lnTo>
                  <a:lnTo>
                    <a:pt x="432" y="2"/>
                  </a:lnTo>
                  <a:lnTo>
                    <a:pt x="429" y="4"/>
                  </a:lnTo>
                  <a:lnTo>
                    <a:pt x="429" y="6"/>
                  </a:lnTo>
                  <a:lnTo>
                    <a:pt x="427" y="8"/>
                  </a:lnTo>
                  <a:lnTo>
                    <a:pt x="427" y="10"/>
                  </a:lnTo>
                  <a:lnTo>
                    <a:pt x="423" y="10"/>
                  </a:lnTo>
                  <a:lnTo>
                    <a:pt x="417" y="13"/>
                  </a:lnTo>
                  <a:lnTo>
                    <a:pt x="413" y="15"/>
                  </a:lnTo>
                  <a:lnTo>
                    <a:pt x="411" y="15"/>
                  </a:lnTo>
                  <a:lnTo>
                    <a:pt x="411" y="17"/>
                  </a:lnTo>
                  <a:lnTo>
                    <a:pt x="410" y="19"/>
                  </a:lnTo>
                  <a:lnTo>
                    <a:pt x="410" y="19"/>
                  </a:lnTo>
                  <a:lnTo>
                    <a:pt x="408" y="17"/>
                  </a:lnTo>
                  <a:lnTo>
                    <a:pt x="408" y="17"/>
                  </a:lnTo>
                  <a:lnTo>
                    <a:pt x="408" y="17"/>
                  </a:lnTo>
                  <a:lnTo>
                    <a:pt x="408" y="17"/>
                  </a:lnTo>
                  <a:lnTo>
                    <a:pt x="406" y="17"/>
                  </a:lnTo>
                  <a:lnTo>
                    <a:pt x="406" y="17"/>
                  </a:lnTo>
                  <a:lnTo>
                    <a:pt x="406" y="19"/>
                  </a:lnTo>
                  <a:lnTo>
                    <a:pt x="406" y="19"/>
                  </a:lnTo>
                  <a:lnTo>
                    <a:pt x="406" y="19"/>
                  </a:lnTo>
                  <a:lnTo>
                    <a:pt x="406" y="21"/>
                  </a:lnTo>
                  <a:lnTo>
                    <a:pt x="406" y="21"/>
                  </a:lnTo>
                  <a:lnTo>
                    <a:pt x="406" y="21"/>
                  </a:lnTo>
                  <a:lnTo>
                    <a:pt x="406" y="21"/>
                  </a:lnTo>
                  <a:lnTo>
                    <a:pt x="406" y="21"/>
                  </a:lnTo>
                  <a:lnTo>
                    <a:pt x="404" y="21"/>
                  </a:lnTo>
                  <a:lnTo>
                    <a:pt x="404" y="21"/>
                  </a:lnTo>
                  <a:lnTo>
                    <a:pt x="402" y="21"/>
                  </a:lnTo>
                  <a:lnTo>
                    <a:pt x="400" y="21"/>
                  </a:lnTo>
                  <a:lnTo>
                    <a:pt x="400" y="21"/>
                  </a:lnTo>
                  <a:lnTo>
                    <a:pt x="398" y="19"/>
                  </a:lnTo>
                  <a:lnTo>
                    <a:pt x="394" y="15"/>
                  </a:lnTo>
                  <a:lnTo>
                    <a:pt x="392" y="13"/>
                  </a:lnTo>
                  <a:lnTo>
                    <a:pt x="392" y="10"/>
                  </a:lnTo>
                  <a:lnTo>
                    <a:pt x="392" y="6"/>
                  </a:lnTo>
                  <a:lnTo>
                    <a:pt x="391" y="4"/>
                  </a:lnTo>
                  <a:lnTo>
                    <a:pt x="387" y="4"/>
                  </a:lnTo>
                  <a:lnTo>
                    <a:pt x="379" y="8"/>
                  </a:lnTo>
                  <a:lnTo>
                    <a:pt x="373" y="10"/>
                  </a:lnTo>
                  <a:lnTo>
                    <a:pt x="370" y="10"/>
                  </a:lnTo>
                  <a:lnTo>
                    <a:pt x="366" y="10"/>
                  </a:lnTo>
                  <a:lnTo>
                    <a:pt x="362" y="10"/>
                  </a:lnTo>
                  <a:lnTo>
                    <a:pt x="337" y="10"/>
                  </a:lnTo>
                  <a:lnTo>
                    <a:pt x="335" y="10"/>
                  </a:lnTo>
                  <a:lnTo>
                    <a:pt x="331" y="8"/>
                  </a:lnTo>
                  <a:lnTo>
                    <a:pt x="328" y="6"/>
                  </a:lnTo>
                  <a:lnTo>
                    <a:pt x="326" y="8"/>
                  </a:lnTo>
                  <a:lnTo>
                    <a:pt x="322" y="8"/>
                  </a:lnTo>
                  <a:lnTo>
                    <a:pt x="316" y="8"/>
                  </a:lnTo>
                  <a:lnTo>
                    <a:pt x="312" y="10"/>
                  </a:lnTo>
                  <a:lnTo>
                    <a:pt x="293" y="10"/>
                  </a:lnTo>
                  <a:lnTo>
                    <a:pt x="290" y="10"/>
                  </a:lnTo>
                  <a:lnTo>
                    <a:pt x="288" y="10"/>
                  </a:lnTo>
                  <a:lnTo>
                    <a:pt x="288" y="10"/>
                  </a:lnTo>
                  <a:lnTo>
                    <a:pt x="286" y="12"/>
                  </a:lnTo>
                  <a:lnTo>
                    <a:pt x="286" y="13"/>
                  </a:lnTo>
                  <a:lnTo>
                    <a:pt x="286" y="13"/>
                  </a:lnTo>
                  <a:lnTo>
                    <a:pt x="286" y="13"/>
                  </a:lnTo>
                  <a:lnTo>
                    <a:pt x="284" y="13"/>
                  </a:lnTo>
                  <a:lnTo>
                    <a:pt x="284" y="13"/>
                  </a:lnTo>
                  <a:lnTo>
                    <a:pt x="284" y="15"/>
                  </a:lnTo>
                  <a:lnTo>
                    <a:pt x="284" y="15"/>
                  </a:lnTo>
                  <a:lnTo>
                    <a:pt x="284" y="15"/>
                  </a:lnTo>
                  <a:lnTo>
                    <a:pt x="284" y="15"/>
                  </a:lnTo>
                  <a:lnTo>
                    <a:pt x="282" y="19"/>
                  </a:lnTo>
                  <a:lnTo>
                    <a:pt x="280" y="21"/>
                  </a:lnTo>
                  <a:lnTo>
                    <a:pt x="278" y="21"/>
                  </a:lnTo>
                  <a:lnTo>
                    <a:pt x="276" y="21"/>
                  </a:lnTo>
                  <a:lnTo>
                    <a:pt x="276" y="23"/>
                  </a:lnTo>
                  <a:lnTo>
                    <a:pt x="278" y="23"/>
                  </a:lnTo>
                  <a:lnTo>
                    <a:pt x="280" y="23"/>
                  </a:lnTo>
                  <a:lnTo>
                    <a:pt x="282" y="25"/>
                  </a:lnTo>
                  <a:lnTo>
                    <a:pt x="280" y="25"/>
                  </a:lnTo>
                  <a:lnTo>
                    <a:pt x="278" y="27"/>
                  </a:lnTo>
                  <a:lnTo>
                    <a:pt x="278" y="29"/>
                  </a:lnTo>
                  <a:lnTo>
                    <a:pt x="278" y="31"/>
                  </a:lnTo>
                  <a:lnTo>
                    <a:pt x="280" y="35"/>
                  </a:lnTo>
                  <a:lnTo>
                    <a:pt x="278" y="35"/>
                  </a:lnTo>
                  <a:lnTo>
                    <a:pt x="276" y="35"/>
                  </a:lnTo>
                  <a:lnTo>
                    <a:pt x="272" y="35"/>
                  </a:lnTo>
                  <a:lnTo>
                    <a:pt x="270" y="35"/>
                  </a:lnTo>
                  <a:lnTo>
                    <a:pt x="269" y="35"/>
                  </a:lnTo>
                  <a:lnTo>
                    <a:pt x="267" y="36"/>
                  </a:lnTo>
                  <a:lnTo>
                    <a:pt x="263" y="38"/>
                  </a:lnTo>
                  <a:lnTo>
                    <a:pt x="261" y="38"/>
                  </a:lnTo>
                  <a:lnTo>
                    <a:pt x="261" y="40"/>
                  </a:lnTo>
                  <a:lnTo>
                    <a:pt x="257" y="42"/>
                  </a:lnTo>
                  <a:lnTo>
                    <a:pt x="257" y="44"/>
                  </a:lnTo>
                  <a:lnTo>
                    <a:pt x="255" y="44"/>
                  </a:lnTo>
                  <a:lnTo>
                    <a:pt x="253" y="44"/>
                  </a:lnTo>
                  <a:lnTo>
                    <a:pt x="251" y="44"/>
                  </a:lnTo>
                  <a:lnTo>
                    <a:pt x="250" y="46"/>
                  </a:lnTo>
                  <a:lnTo>
                    <a:pt x="250" y="46"/>
                  </a:lnTo>
                  <a:lnTo>
                    <a:pt x="251" y="48"/>
                  </a:lnTo>
                  <a:lnTo>
                    <a:pt x="253" y="50"/>
                  </a:lnTo>
                  <a:lnTo>
                    <a:pt x="253" y="58"/>
                  </a:lnTo>
                  <a:lnTo>
                    <a:pt x="257" y="61"/>
                  </a:lnTo>
                  <a:lnTo>
                    <a:pt x="259" y="63"/>
                  </a:lnTo>
                  <a:lnTo>
                    <a:pt x="259" y="63"/>
                  </a:lnTo>
                  <a:lnTo>
                    <a:pt x="259" y="67"/>
                  </a:lnTo>
                  <a:lnTo>
                    <a:pt x="259" y="73"/>
                  </a:lnTo>
                  <a:lnTo>
                    <a:pt x="255" y="82"/>
                  </a:lnTo>
                  <a:lnTo>
                    <a:pt x="255" y="88"/>
                  </a:lnTo>
                  <a:lnTo>
                    <a:pt x="259" y="92"/>
                  </a:lnTo>
                  <a:lnTo>
                    <a:pt x="259" y="90"/>
                  </a:lnTo>
                  <a:lnTo>
                    <a:pt x="261" y="88"/>
                  </a:lnTo>
                  <a:lnTo>
                    <a:pt x="261" y="86"/>
                  </a:lnTo>
                  <a:lnTo>
                    <a:pt x="261" y="86"/>
                  </a:lnTo>
                  <a:lnTo>
                    <a:pt x="259" y="84"/>
                  </a:lnTo>
                  <a:lnTo>
                    <a:pt x="261" y="82"/>
                  </a:lnTo>
                  <a:lnTo>
                    <a:pt x="263" y="79"/>
                  </a:lnTo>
                  <a:lnTo>
                    <a:pt x="263" y="77"/>
                  </a:lnTo>
                  <a:lnTo>
                    <a:pt x="265" y="73"/>
                  </a:lnTo>
                  <a:lnTo>
                    <a:pt x="265" y="71"/>
                  </a:lnTo>
                  <a:lnTo>
                    <a:pt x="267" y="71"/>
                  </a:lnTo>
                  <a:lnTo>
                    <a:pt x="267" y="71"/>
                  </a:lnTo>
                  <a:lnTo>
                    <a:pt x="269" y="69"/>
                  </a:lnTo>
                  <a:lnTo>
                    <a:pt x="270" y="69"/>
                  </a:lnTo>
                  <a:lnTo>
                    <a:pt x="270" y="69"/>
                  </a:lnTo>
                  <a:lnTo>
                    <a:pt x="272" y="65"/>
                  </a:lnTo>
                  <a:lnTo>
                    <a:pt x="274" y="63"/>
                  </a:lnTo>
                  <a:lnTo>
                    <a:pt x="274" y="61"/>
                  </a:lnTo>
                  <a:lnTo>
                    <a:pt x="276" y="50"/>
                  </a:lnTo>
                  <a:lnTo>
                    <a:pt x="276" y="46"/>
                  </a:lnTo>
                  <a:lnTo>
                    <a:pt x="278" y="42"/>
                  </a:lnTo>
                  <a:lnTo>
                    <a:pt x="280" y="38"/>
                  </a:lnTo>
                  <a:lnTo>
                    <a:pt x="284" y="35"/>
                  </a:lnTo>
                  <a:lnTo>
                    <a:pt x="288" y="35"/>
                  </a:lnTo>
                  <a:lnTo>
                    <a:pt x="290" y="35"/>
                  </a:lnTo>
                  <a:lnTo>
                    <a:pt x="291" y="36"/>
                  </a:lnTo>
                  <a:lnTo>
                    <a:pt x="291" y="38"/>
                  </a:lnTo>
                  <a:lnTo>
                    <a:pt x="290" y="42"/>
                  </a:lnTo>
                  <a:lnTo>
                    <a:pt x="290" y="46"/>
                  </a:lnTo>
                  <a:lnTo>
                    <a:pt x="288" y="48"/>
                  </a:lnTo>
                  <a:lnTo>
                    <a:pt x="288" y="50"/>
                  </a:lnTo>
                  <a:lnTo>
                    <a:pt x="290" y="48"/>
                  </a:lnTo>
                  <a:lnTo>
                    <a:pt x="291" y="50"/>
                  </a:lnTo>
                  <a:lnTo>
                    <a:pt x="295" y="50"/>
                  </a:lnTo>
                  <a:lnTo>
                    <a:pt x="299" y="52"/>
                  </a:lnTo>
                  <a:lnTo>
                    <a:pt x="301" y="52"/>
                  </a:lnTo>
                  <a:lnTo>
                    <a:pt x="314" y="75"/>
                  </a:lnTo>
                  <a:lnTo>
                    <a:pt x="316" y="77"/>
                  </a:lnTo>
                  <a:lnTo>
                    <a:pt x="320" y="79"/>
                  </a:lnTo>
                  <a:lnTo>
                    <a:pt x="322" y="79"/>
                  </a:lnTo>
                  <a:lnTo>
                    <a:pt x="324" y="80"/>
                  </a:lnTo>
                  <a:lnTo>
                    <a:pt x="328" y="80"/>
                  </a:lnTo>
                  <a:lnTo>
                    <a:pt x="331" y="77"/>
                  </a:lnTo>
                  <a:lnTo>
                    <a:pt x="337" y="77"/>
                  </a:lnTo>
                  <a:lnTo>
                    <a:pt x="343" y="77"/>
                  </a:lnTo>
                  <a:lnTo>
                    <a:pt x="347" y="77"/>
                  </a:lnTo>
                  <a:lnTo>
                    <a:pt x="349" y="75"/>
                  </a:lnTo>
                  <a:lnTo>
                    <a:pt x="349" y="73"/>
                  </a:lnTo>
                  <a:lnTo>
                    <a:pt x="349" y="73"/>
                  </a:lnTo>
                  <a:lnTo>
                    <a:pt x="347" y="73"/>
                  </a:lnTo>
                  <a:lnTo>
                    <a:pt x="347" y="71"/>
                  </a:lnTo>
                  <a:lnTo>
                    <a:pt x="347" y="71"/>
                  </a:lnTo>
                  <a:lnTo>
                    <a:pt x="347" y="69"/>
                  </a:lnTo>
                  <a:lnTo>
                    <a:pt x="349" y="69"/>
                  </a:lnTo>
                  <a:lnTo>
                    <a:pt x="349" y="69"/>
                  </a:lnTo>
                  <a:lnTo>
                    <a:pt x="349" y="67"/>
                  </a:lnTo>
                  <a:lnTo>
                    <a:pt x="358" y="59"/>
                  </a:lnTo>
                  <a:lnTo>
                    <a:pt x="360" y="58"/>
                  </a:lnTo>
                  <a:lnTo>
                    <a:pt x="360" y="58"/>
                  </a:lnTo>
                  <a:lnTo>
                    <a:pt x="368" y="54"/>
                  </a:lnTo>
                  <a:lnTo>
                    <a:pt x="370" y="52"/>
                  </a:lnTo>
                  <a:lnTo>
                    <a:pt x="370" y="50"/>
                  </a:lnTo>
                  <a:lnTo>
                    <a:pt x="370" y="50"/>
                  </a:lnTo>
                  <a:lnTo>
                    <a:pt x="371" y="50"/>
                  </a:lnTo>
                  <a:lnTo>
                    <a:pt x="373" y="52"/>
                  </a:lnTo>
                  <a:lnTo>
                    <a:pt x="377" y="52"/>
                  </a:lnTo>
                  <a:lnTo>
                    <a:pt x="379" y="52"/>
                  </a:lnTo>
                  <a:lnTo>
                    <a:pt x="381" y="54"/>
                  </a:lnTo>
                  <a:lnTo>
                    <a:pt x="383" y="56"/>
                  </a:lnTo>
                  <a:lnTo>
                    <a:pt x="379" y="61"/>
                  </a:lnTo>
                  <a:lnTo>
                    <a:pt x="377" y="63"/>
                  </a:lnTo>
                  <a:lnTo>
                    <a:pt x="377" y="65"/>
                  </a:lnTo>
                  <a:lnTo>
                    <a:pt x="381" y="67"/>
                  </a:lnTo>
                  <a:lnTo>
                    <a:pt x="383" y="67"/>
                  </a:lnTo>
                  <a:lnTo>
                    <a:pt x="392" y="67"/>
                  </a:lnTo>
                  <a:lnTo>
                    <a:pt x="394" y="67"/>
                  </a:lnTo>
                  <a:lnTo>
                    <a:pt x="398" y="67"/>
                  </a:lnTo>
                  <a:lnTo>
                    <a:pt x="408" y="73"/>
                  </a:lnTo>
                  <a:lnTo>
                    <a:pt x="413" y="73"/>
                  </a:lnTo>
                  <a:lnTo>
                    <a:pt x="427" y="75"/>
                  </a:lnTo>
                  <a:lnTo>
                    <a:pt x="432" y="77"/>
                  </a:lnTo>
                  <a:lnTo>
                    <a:pt x="442" y="80"/>
                  </a:lnTo>
                  <a:lnTo>
                    <a:pt x="448" y="80"/>
                  </a:lnTo>
                  <a:lnTo>
                    <a:pt x="452" y="79"/>
                  </a:lnTo>
                  <a:lnTo>
                    <a:pt x="450" y="73"/>
                  </a:lnTo>
                  <a:lnTo>
                    <a:pt x="444" y="65"/>
                  </a:lnTo>
                  <a:lnTo>
                    <a:pt x="444" y="61"/>
                  </a:lnTo>
                  <a:lnTo>
                    <a:pt x="450" y="61"/>
                  </a:lnTo>
                  <a:lnTo>
                    <a:pt x="490" y="65"/>
                  </a:lnTo>
                  <a:lnTo>
                    <a:pt x="495" y="67"/>
                  </a:lnTo>
                  <a:lnTo>
                    <a:pt x="497" y="71"/>
                  </a:lnTo>
                  <a:lnTo>
                    <a:pt x="497" y="73"/>
                  </a:lnTo>
                  <a:lnTo>
                    <a:pt x="497" y="75"/>
                  </a:lnTo>
                  <a:lnTo>
                    <a:pt x="497" y="77"/>
                  </a:lnTo>
                  <a:lnTo>
                    <a:pt x="499" y="79"/>
                  </a:lnTo>
                  <a:lnTo>
                    <a:pt x="499" y="79"/>
                  </a:lnTo>
                  <a:lnTo>
                    <a:pt x="501" y="80"/>
                  </a:lnTo>
                  <a:lnTo>
                    <a:pt x="503" y="82"/>
                  </a:lnTo>
                  <a:lnTo>
                    <a:pt x="507" y="84"/>
                  </a:lnTo>
                  <a:lnTo>
                    <a:pt x="512" y="86"/>
                  </a:lnTo>
                  <a:lnTo>
                    <a:pt x="514" y="86"/>
                  </a:lnTo>
                  <a:lnTo>
                    <a:pt x="514" y="86"/>
                  </a:lnTo>
                  <a:lnTo>
                    <a:pt x="516" y="88"/>
                  </a:lnTo>
                  <a:lnTo>
                    <a:pt x="539" y="96"/>
                  </a:lnTo>
                  <a:lnTo>
                    <a:pt x="545" y="100"/>
                  </a:lnTo>
                  <a:lnTo>
                    <a:pt x="547" y="100"/>
                  </a:lnTo>
                  <a:lnTo>
                    <a:pt x="549" y="100"/>
                  </a:lnTo>
                  <a:lnTo>
                    <a:pt x="551" y="102"/>
                  </a:lnTo>
                  <a:lnTo>
                    <a:pt x="552" y="102"/>
                  </a:lnTo>
                  <a:lnTo>
                    <a:pt x="554" y="103"/>
                  </a:lnTo>
                  <a:lnTo>
                    <a:pt x="556" y="107"/>
                  </a:lnTo>
                  <a:lnTo>
                    <a:pt x="558" y="107"/>
                  </a:lnTo>
                  <a:lnTo>
                    <a:pt x="560" y="109"/>
                  </a:lnTo>
                  <a:lnTo>
                    <a:pt x="562" y="109"/>
                  </a:lnTo>
                  <a:lnTo>
                    <a:pt x="566" y="109"/>
                  </a:lnTo>
                  <a:lnTo>
                    <a:pt x="568" y="111"/>
                  </a:lnTo>
                  <a:lnTo>
                    <a:pt x="568" y="111"/>
                  </a:lnTo>
                  <a:lnTo>
                    <a:pt x="573" y="117"/>
                  </a:lnTo>
                  <a:lnTo>
                    <a:pt x="575" y="119"/>
                  </a:lnTo>
                  <a:lnTo>
                    <a:pt x="577" y="119"/>
                  </a:lnTo>
                  <a:lnTo>
                    <a:pt x="589" y="123"/>
                  </a:lnTo>
                  <a:lnTo>
                    <a:pt x="591" y="123"/>
                  </a:lnTo>
                  <a:lnTo>
                    <a:pt x="593" y="125"/>
                  </a:lnTo>
                  <a:lnTo>
                    <a:pt x="596" y="126"/>
                  </a:lnTo>
                  <a:close/>
                  <a:moveTo>
                    <a:pt x="734" y="517"/>
                  </a:moveTo>
                  <a:lnTo>
                    <a:pt x="732" y="515"/>
                  </a:lnTo>
                  <a:lnTo>
                    <a:pt x="732" y="513"/>
                  </a:lnTo>
                  <a:lnTo>
                    <a:pt x="730" y="511"/>
                  </a:lnTo>
                  <a:lnTo>
                    <a:pt x="730" y="510"/>
                  </a:lnTo>
                  <a:lnTo>
                    <a:pt x="728" y="510"/>
                  </a:lnTo>
                  <a:lnTo>
                    <a:pt x="726" y="510"/>
                  </a:lnTo>
                  <a:lnTo>
                    <a:pt x="722" y="510"/>
                  </a:lnTo>
                  <a:lnTo>
                    <a:pt x="709" y="510"/>
                  </a:lnTo>
                  <a:lnTo>
                    <a:pt x="705" y="513"/>
                  </a:lnTo>
                  <a:lnTo>
                    <a:pt x="707" y="515"/>
                  </a:lnTo>
                  <a:lnTo>
                    <a:pt x="711" y="517"/>
                  </a:lnTo>
                  <a:lnTo>
                    <a:pt x="718" y="515"/>
                  </a:lnTo>
                  <a:lnTo>
                    <a:pt x="722" y="517"/>
                  </a:lnTo>
                  <a:lnTo>
                    <a:pt x="726" y="519"/>
                  </a:lnTo>
                  <a:lnTo>
                    <a:pt x="728" y="523"/>
                  </a:lnTo>
                  <a:lnTo>
                    <a:pt x="728" y="523"/>
                  </a:lnTo>
                  <a:lnTo>
                    <a:pt x="732" y="527"/>
                  </a:lnTo>
                  <a:lnTo>
                    <a:pt x="734" y="527"/>
                  </a:lnTo>
                  <a:lnTo>
                    <a:pt x="735" y="527"/>
                  </a:lnTo>
                  <a:lnTo>
                    <a:pt x="735" y="523"/>
                  </a:lnTo>
                  <a:lnTo>
                    <a:pt x="735" y="519"/>
                  </a:lnTo>
                  <a:lnTo>
                    <a:pt x="734" y="517"/>
                  </a:lnTo>
                  <a:close/>
                  <a:moveTo>
                    <a:pt x="492" y="626"/>
                  </a:moveTo>
                  <a:lnTo>
                    <a:pt x="492" y="628"/>
                  </a:lnTo>
                  <a:lnTo>
                    <a:pt x="484" y="632"/>
                  </a:lnTo>
                  <a:lnTo>
                    <a:pt x="480" y="638"/>
                  </a:lnTo>
                  <a:lnTo>
                    <a:pt x="480" y="640"/>
                  </a:lnTo>
                  <a:lnTo>
                    <a:pt x="480" y="640"/>
                  </a:lnTo>
                  <a:lnTo>
                    <a:pt x="480" y="642"/>
                  </a:lnTo>
                  <a:lnTo>
                    <a:pt x="480" y="640"/>
                  </a:lnTo>
                  <a:lnTo>
                    <a:pt x="480" y="642"/>
                  </a:lnTo>
                  <a:lnTo>
                    <a:pt x="482" y="642"/>
                  </a:lnTo>
                  <a:lnTo>
                    <a:pt x="484" y="640"/>
                  </a:lnTo>
                  <a:lnTo>
                    <a:pt x="488" y="634"/>
                  </a:lnTo>
                  <a:lnTo>
                    <a:pt x="490" y="632"/>
                  </a:lnTo>
                  <a:lnTo>
                    <a:pt x="492" y="632"/>
                  </a:lnTo>
                  <a:lnTo>
                    <a:pt x="492" y="630"/>
                  </a:lnTo>
                  <a:lnTo>
                    <a:pt x="492" y="630"/>
                  </a:lnTo>
                  <a:lnTo>
                    <a:pt x="492" y="628"/>
                  </a:lnTo>
                  <a:lnTo>
                    <a:pt x="493" y="628"/>
                  </a:lnTo>
                  <a:lnTo>
                    <a:pt x="493" y="628"/>
                  </a:lnTo>
                  <a:lnTo>
                    <a:pt x="492" y="626"/>
                  </a:lnTo>
                  <a:close/>
                  <a:moveTo>
                    <a:pt x="493" y="205"/>
                  </a:moveTo>
                  <a:lnTo>
                    <a:pt x="493" y="205"/>
                  </a:lnTo>
                  <a:lnTo>
                    <a:pt x="493" y="207"/>
                  </a:lnTo>
                  <a:lnTo>
                    <a:pt x="488" y="207"/>
                  </a:lnTo>
                  <a:lnTo>
                    <a:pt x="486" y="209"/>
                  </a:lnTo>
                  <a:lnTo>
                    <a:pt x="488" y="209"/>
                  </a:lnTo>
                  <a:lnTo>
                    <a:pt x="488" y="209"/>
                  </a:lnTo>
                  <a:lnTo>
                    <a:pt x="490" y="209"/>
                  </a:lnTo>
                  <a:lnTo>
                    <a:pt x="490" y="211"/>
                  </a:lnTo>
                  <a:lnTo>
                    <a:pt x="492" y="211"/>
                  </a:lnTo>
                  <a:lnTo>
                    <a:pt x="495" y="209"/>
                  </a:lnTo>
                  <a:lnTo>
                    <a:pt x="495" y="209"/>
                  </a:lnTo>
                  <a:lnTo>
                    <a:pt x="495" y="203"/>
                  </a:lnTo>
                  <a:lnTo>
                    <a:pt x="495" y="203"/>
                  </a:lnTo>
                  <a:lnTo>
                    <a:pt x="493" y="205"/>
                  </a:lnTo>
                  <a:close/>
                  <a:moveTo>
                    <a:pt x="503" y="580"/>
                  </a:moveTo>
                  <a:lnTo>
                    <a:pt x="503" y="580"/>
                  </a:lnTo>
                  <a:lnTo>
                    <a:pt x="501" y="580"/>
                  </a:lnTo>
                  <a:lnTo>
                    <a:pt x="501" y="580"/>
                  </a:lnTo>
                  <a:lnTo>
                    <a:pt x="499" y="580"/>
                  </a:lnTo>
                  <a:lnTo>
                    <a:pt x="499" y="582"/>
                  </a:lnTo>
                  <a:lnTo>
                    <a:pt x="501" y="584"/>
                  </a:lnTo>
                  <a:lnTo>
                    <a:pt x="501" y="584"/>
                  </a:lnTo>
                  <a:lnTo>
                    <a:pt x="501" y="584"/>
                  </a:lnTo>
                  <a:lnTo>
                    <a:pt x="501" y="586"/>
                  </a:lnTo>
                  <a:lnTo>
                    <a:pt x="503" y="586"/>
                  </a:lnTo>
                  <a:lnTo>
                    <a:pt x="505" y="584"/>
                  </a:lnTo>
                  <a:lnTo>
                    <a:pt x="503" y="582"/>
                  </a:lnTo>
                  <a:lnTo>
                    <a:pt x="503" y="580"/>
                  </a:lnTo>
                  <a:close/>
                  <a:moveTo>
                    <a:pt x="511" y="586"/>
                  </a:moveTo>
                  <a:lnTo>
                    <a:pt x="509" y="586"/>
                  </a:lnTo>
                  <a:lnTo>
                    <a:pt x="509" y="588"/>
                  </a:lnTo>
                  <a:lnTo>
                    <a:pt x="507" y="586"/>
                  </a:lnTo>
                  <a:lnTo>
                    <a:pt x="507" y="586"/>
                  </a:lnTo>
                  <a:lnTo>
                    <a:pt x="505" y="588"/>
                  </a:lnTo>
                  <a:lnTo>
                    <a:pt x="505" y="588"/>
                  </a:lnTo>
                  <a:lnTo>
                    <a:pt x="507" y="588"/>
                  </a:lnTo>
                  <a:lnTo>
                    <a:pt x="507" y="588"/>
                  </a:lnTo>
                  <a:lnTo>
                    <a:pt x="509" y="588"/>
                  </a:lnTo>
                  <a:lnTo>
                    <a:pt x="511" y="590"/>
                  </a:lnTo>
                  <a:lnTo>
                    <a:pt x="512" y="590"/>
                  </a:lnTo>
                  <a:lnTo>
                    <a:pt x="512" y="588"/>
                  </a:lnTo>
                  <a:lnTo>
                    <a:pt x="511" y="588"/>
                  </a:lnTo>
                  <a:lnTo>
                    <a:pt x="511" y="586"/>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4">
              <a:extLst>
                <a:ext uri="{FF2B5EF4-FFF2-40B4-BE49-F238E27FC236}">
                  <a16:creationId xmlns:a16="http://schemas.microsoft.com/office/drawing/2014/main" id="{2F57D597-2AA9-4FAF-9C80-32610E4553B1}"/>
                </a:ext>
              </a:extLst>
            </p:cNvPr>
            <p:cNvSpPr>
              <a:spLocks noEditPoints="1"/>
            </p:cNvSpPr>
            <p:nvPr/>
          </p:nvSpPr>
          <p:spPr bwMode="auto">
            <a:xfrm>
              <a:off x="2641133" y="4285237"/>
              <a:ext cx="564630" cy="596233"/>
            </a:xfrm>
            <a:custGeom>
              <a:avLst/>
              <a:gdLst>
                <a:gd name="T0" fmla="*/ 267 w 268"/>
                <a:gd name="T1" fmla="*/ 101 h 283"/>
                <a:gd name="T2" fmla="*/ 268 w 268"/>
                <a:gd name="T3" fmla="*/ 82 h 283"/>
                <a:gd name="T4" fmla="*/ 259 w 268"/>
                <a:gd name="T5" fmla="*/ 67 h 283"/>
                <a:gd name="T6" fmla="*/ 249 w 268"/>
                <a:gd name="T7" fmla="*/ 46 h 283"/>
                <a:gd name="T8" fmla="*/ 238 w 268"/>
                <a:gd name="T9" fmla="*/ 38 h 283"/>
                <a:gd name="T10" fmla="*/ 232 w 268"/>
                <a:gd name="T11" fmla="*/ 34 h 283"/>
                <a:gd name="T12" fmla="*/ 230 w 268"/>
                <a:gd name="T13" fmla="*/ 23 h 283"/>
                <a:gd name="T14" fmla="*/ 223 w 268"/>
                <a:gd name="T15" fmla="*/ 15 h 283"/>
                <a:gd name="T16" fmla="*/ 209 w 268"/>
                <a:gd name="T17" fmla="*/ 4 h 283"/>
                <a:gd name="T18" fmla="*/ 200 w 268"/>
                <a:gd name="T19" fmla="*/ 0 h 283"/>
                <a:gd name="T20" fmla="*/ 198 w 268"/>
                <a:gd name="T21" fmla="*/ 6 h 283"/>
                <a:gd name="T22" fmla="*/ 194 w 268"/>
                <a:gd name="T23" fmla="*/ 15 h 283"/>
                <a:gd name="T24" fmla="*/ 183 w 268"/>
                <a:gd name="T25" fmla="*/ 21 h 283"/>
                <a:gd name="T26" fmla="*/ 177 w 268"/>
                <a:gd name="T27" fmla="*/ 29 h 283"/>
                <a:gd name="T28" fmla="*/ 171 w 268"/>
                <a:gd name="T29" fmla="*/ 38 h 283"/>
                <a:gd name="T30" fmla="*/ 164 w 268"/>
                <a:gd name="T31" fmla="*/ 48 h 283"/>
                <a:gd name="T32" fmla="*/ 107 w 268"/>
                <a:gd name="T33" fmla="*/ 67 h 283"/>
                <a:gd name="T34" fmla="*/ 80 w 268"/>
                <a:gd name="T35" fmla="*/ 90 h 283"/>
                <a:gd name="T36" fmla="*/ 76 w 268"/>
                <a:gd name="T37" fmla="*/ 107 h 283"/>
                <a:gd name="T38" fmla="*/ 78 w 268"/>
                <a:gd name="T39" fmla="*/ 117 h 283"/>
                <a:gd name="T40" fmla="*/ 86 w 268"/>
                <a:gd name="T41" fmla="*/ 124 h 283"/>
                <a:gd name="T42" fmla="*/ 74 w 268"/>
                <a:gd name="T43" fmla="*/ 134 h 283"/>
                <a:gd name="T44" fmla="*/ 32 w 268"/>
                <a:gd name="T45" fmla="*/ 138 h 283"/>
                <a:gd name="T46" fmla="*/ 28 w 268"/>
                <a:gd name="T47" fmla="*/ 130 h 283"/>
                <a:gd name="T48" fmla="*/ 7 w 268"/>
                <a:gd name="T49" fmla="*/ 132 h 283"/>
                <a:gd name="T50" fmla="*/ 7 w 268"/>
                <a:gd name="T51" fmla="*/ 142 h 283"/>
                <a:gd name="T52" fmla="*/ 13 w 268"/>
                <a:gd name="T53" fmla="*/ 147 h 283"/>
                <a:gd name="T54" fmla="*/ 32 w 268"/>
                <a:gd name="T55" fmla="*/ 159 h 283"/>
                <a:gd name="T56" fmla="*/ 34 w 268"/>
                <a:gd name="T57" fmla="*/ 172 h 283"/>
                <a:gd name="T58" fmla="*/ 44 w 268"/>
                <a:gd name="T59" fmla="*/ 182 h 283"/>
                <a:gd name="T60" fmla="*/ 67 w 268"/>
                <a:gd name="T61" fmla="*/ 205 h 283"/>
                <a:gd name="T62" fmla="*/ 82 w 268"/>
                <a:gd name="T63" fmla="*/ 218 h 283"/>
                <a:gd name="T64" fmla="*/ 101 w 268"/>
                <a:gd name="T65" fmla="*/ 239 h 283"/>
                <a:gd name="T66" fmla="*/ 129 w 268"/>
                <a:gd name="T67" fmla="*/ 255 h 283"/>
                <a:gd name="T68" fmla="*/ 108 w 268"/>
                <a:gd name="T69" fmla="*/ 209 h 283"/>
                <a:gd name="T70" fmla="*/ 118 w 268"/>
                <a:gd name="T71" fmla="*/ 203 h 283"/>
                <a:gd name="T72" fmla="*/ 150 w 268"/>
                <a:gd name="T73" fmla="*/ 226 h 283"/>
                <a:gd name="T74" fmla="*/ 187 w 268"/>
                <a:gd name="T75" fmla="*/ 236 h 283"/>
                <a:gd name="T76" fmla="*/ 187 w 268"/>
                <a:gd name="T77" fmla="*/ 228 h 283"/>
                <a:gd name="T78" fmla="*/ 188 w 268"/>
                <a:gd name="T79" fmla="*/ 214 h 283"/>
                <a:gd name="T80" fmla="*/ 192 w 268"/>
                <a:gd name="T81" fmla="*/ 201 h 283"/>
                <a:gd name="T82" fmla="*/ 221 w 268"/>
                <a:gd name="T83" fmla="*/ 224 h 283"/>
                <a:gd name="T84" fmla="*/ 230 w 268"/>
                <a:gd name="T85" fmla="*/ 230 h 283"/>
                <a:gd name="T86" fmla="*/ 249 w 268"/>
                <a:gd name="T87" fmla="*/ 251 h 283"/>
                <a:gd name="T88" fmla="*/ 261 w 268"/>
                <a:gd name="T89" fmla="*/ 216 h 283"/>
                <a:gd name="T90" fmla="*/ 263 w 268"/>
                <a:gd name="T91" fmla="*/ 161 h 283"/>
                <a:gd name="T92" fmla="*/ 196 w 268"/>
                <a:gd name="T93" fmla="*/ 239 h 283"/>
                <a:gd name="T94" fmla="*/ 188 w 268"/>
                <a:gd name="T95" fmla="*/ 243 h 283"/>
                <a:gd name="T96" fmla="*/ 198 w 268"/>
                <a:gd name="T97" fmla="*/ 241 h 283"/>
                <a:gd name="T98" fmla="*/ 206 w 268"/>
                <a:gd name="T99" fmla="*/ 276 h 283"/>
                <a:gd name="T100" fmla="*/ 208 w 268"/>
                <a:gd name="T101" fmla="*/ 272 h 283"/>
                <a:gd name="T102" fmla="*/ 135 w 268"/>
                <a:gd name="T103" fmla="*/ 236 h 283"/>
                <a:gd name="T104" fmla="*/ 143 w 268"/>
                <a:gd name="T105" fmla="*/ 236 h 283"/>
                <a:gd name="T106" fmla="*/ 187 w 268"/>
                <a:gd name="T107" fmla="*/ 224 h 283"/>
                <a:gd name="T108" fmla="*/ 190 w 268"/>
                <a:gd name="T109" fmla="*/ 226 h 283"/>
                <a:gd name="T110" fmla="*/ 221 w 268"/>
                <a:gd name="T111" fmla="*/ 247 h 283"/>
                <a:gd name="T112" fmla="*/ 225 w 268"/>
                <a:gd name="T113" fmla="*/ 249 h 283"/>
                <a:gd name="T114" fmla="*/ 213 w 268"/>
                <a:gd name="T115" fmla="*/ 280 h 283"/>
                <a:gd name="T116" fmla="*/ 215 w 268"/>
                <a:gd name="T117" fmla="*/ 283 h 283"/>
                <a:gd name="T118" fmla="*/ 219 w 268"/>
                <a:gd name="T119" fmla="*/ 255 h 283"/>
                <a:gd name="T120" fmla="*/ 219 w 268"/>
                <a:gd name="T121" fmla="*/ 2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8" h="283">
                  <a:moveTo>
                    <a:pt x="268" y="136"/>
                  </a:moveTo>
                  <a:lnTo>
                    <a:pt x="265" y="128"/>
                  </a:lnTo>
                  <a:lnTo>
                    <a:pt x="265" y="126"/>
                  </a:lnTo>
                  <a:lnTo>
                    <a:pt x="265" y="121"/>
                  </a:lnTo>
                  <a:lnTo>
                    <a:pt x="267" y="111"/>
                  </a:lnTo>
                  <a:lnTo>
                    <a:pt x="267" y="109"/>
                  </a:lnTo>
                  <a:lnTo>
                    <a:pt x="268" y="107"/>
                  </a:lnTo>
                  <a:lnTo>
                    <a:pt x="267" y="101"/>
                  </a:lnTo>
                  <a:lnTo>
                    <a:pt x="267" y="100"/>
                  </a:lnTo>
                  <a:lnTo>
                    <a:pt x="267" y="98"/>
                  </a:lnTo>
                  <a:lnTo>
                    <a:pt x="268" y="96"/>
                  </a:lnTo>
                  <a:lnTo>
                    <a:pt x="268" y="92"/>
                  </a:lnTo>
                  <a:lnTo>
                    <a:pt x="268" y="88"/>
                  </a:lnTo>
                  <a:lnTo>
                    <a:pt x="268" y="84"/>
                  </a:lnTo>
                  <a:lnTo>
                    <a:pt x="268" y="82"/>
                  </a:lnTo>
                  <a:lnTo>
                    <a:pt x="268" y="82"/>
                  </a:lnTo>
                  <a:lnTo>
                    <a:pt x="268" y="82"/>
                  </a:lnTo>
                  <a:lnTo>
                    <a:pt x="267" y="82"/>
                  </a:lnTo>
                  <a:lnTo>
                    <a:pt x="267" y="79"/>
                  </a:lnTo>
                  <a:lnTo>
                    <a:pt x="265" y="77"/>
                  </a:lnTo>
                  <a:lnTo>
                    <a:pt x="263" y="77"/>
                  </a:lnTo>
                  <a:lnTo>
                    <a:pt x="263" y="73"/>
                  </a:lnTo>
                  <a:lnTo>
                    <a:pt x="261" y="71"/>
                  </a:lnTo>
                  <a:lnTo>
                    <a:pt x="259" y="67"/>
                  </a:lnTo>
                  <a:lnTo>
                    <a:pt x="259" y="63"/>
                  </a:lnTo>
                  <a:lnTo>
                    <a:pt x="259" y="61"/>
                  </a:lnTo>
                  <a:lnTo>
                    <a:pt x="257" y="57"/>
                  </a:lnTo>
                  <a:lnTo>
                    <a:pt x="259" y="48"/>
                  </a:lnTo>
                  <a:lnTo>
                    <a:pt x="259" y="48"/>
                  </a:lnTo>
                  <a:lnTo>
                    <a:pt x="255" y="44"/>
                  </a:lnTo>
                  <a:lnTo>
                    <a:pt x="253" y="46"/>
                  </a:lnTo>
                  <a:lnTo>
                    <a:pt x="249" y="46"/>
                  </a:lnTo>
                  <a:lnTo>
                    <a:pt x="246" y="46"/>
                  </a:lnTo>
                  <a:lnTo>
                    <a:pt x="246" y="46"/>
                  </a:lnTo>
                  <a:lnTo>
                    <a:pt x="244" y="42"/>
                  </a:lnTo>
                  <a:lnTo>
                    <a:pt x="244" y="42"/>
                  </a:lnTo>
                  <a:lnTo>
                    <a:pt x="242" y="40"/>
                  </a:lnTo>
                  <a:lnTo>
                    <a:pt x="240" y="40"/>
                  </a:lnTo>
                  <a:lnTo>
                    <a:pt x="238" y="40"/>
                  </a:lnTo>
                  <a:lnTo>
                    <a:pt x="238" y="38"/>
                  </a:lnTo>
                  <a:lnTo>
                    <a:pt x="238" y="38"/>
                  </a:lnTo>
                  <a:lnTo>
                    <a:pt x="238" y="36"/>
                  </a:lnTo>
                  <a:lnTo>
                    <a:pt x="238" y="36"/>
                  </a:lnTo>
                  <a:lnTo>
                    <a:pt x="236" y="34"/>
                  </a:lnTo>
                  <a:lnTo>
                    <a:pt x="236" y="34"/>
                  </a:lnTo>
                  <a:lnTo>
                    <a:pt x="234" y="36"/>
                  </a:lnTo>
                  <a:lnTo>
                    <a:pt x="232" y="34"/>
                  </a:lnTo>
                  <a:lnTo>
                    <a:pt x="232" y="34"/>
                  </a:lnTo>
                  <a:lnTo>
                    <a:pt x="234" y="33"/>
                  </a:lnTo>
                  <a:lnTo>
                    <a:pt x="234" y="31"/>
                  </a:lnTo>
                  <a:lnTo>
                    <a:pt x="234" y="31"/>
                  </a:lnTo>
                  <a:lnTo>
                    <a:pt x="234" y="29"/>
                  </a:lnTo>
                  <a:lnTo>
                    <a:pt x="234" y="29"/>
                  </a:lnTo>
                  <a:lnTo>
                    <a:pt x="232" y="27"/>
                  </a:lnTo>
                  <a:lnTo>
                    <a:pt x="232" y="25"/>
                  </a:lnTo>
                  <a:lnTo>
                    <a:pt x="230" y="23"/>
                  </a:lnTo>
                  <a:lnTo>
                    <a:pt x="230" y="23"/>
                  </a:lnTo>
                  <a:lnTo>
                    <a:pt x="228" y="21"/>
                  </a:lnTo>
                  <a:lnTo>
                    <a:pt x="227" y="19"/>
                  </a:lnTo>
                  <a:lnTo>
                    <a:pt x="227" y="17"/>
                  </a:lnTo>
                  <a:lnTo>
                    <a:pt x="225" y="17"/>
                  </a:lnTo>
                  <a:lnTo>
                    <a:pt x="225" y="17"/>
                  </a:lnTo>
                  <a:lnTo>
                    <a:pt x="223" y="17"/>
                  </a:lnTo>
                  <a:lnTo>
                    <a:pt x="223" y="15"/>
                  </a:lnTo>
                  <a:lnTo>
                    <a:pt x="223" y="15"/>
                  </a:lnTo>
                  <a:lnTo>
                    <a:pt x="223" y="13"/>
                  </a:lnTo>
                  <a:lnTo>
                    <a:pt x="221" y="11"/>
                  </a:lnTo>
                  <a:lnTo>
                    <a:pt x="219" y="11"/>
                  </a:lnTo>
                  <a:lnTo>
                    <a:pt x="215" y="10"/>
                  </a:lnTo>
                  <a:lnTo>
                    <a:pt x="213" y="10"/>
                  </a:lnTo>
                  <a:lnTo>
                    <a:pt x="211" y="6"/>
                  </a:lnTo>
                  <a:lnTo>
                    <a:pt x="209" y="4"/>
                  </a:lnTo>
                  <a:lnTo>
                    <a:pt x="208" y="4"/>
                  </a:lnTo>
                  <a:lnTo>
                    <a:pt x="208" y="4"/>
                  </a:lnTo>
                  <a:lnTo>
                    <a:pt x="206" y="6"/>
                  </a:lnTo>
                  <a:lnTo>
                    <a:pt x="204" y="6"/>
                  </a:lnTo>
                  <a:lnTo>
                    <a:pt x="204" y="4"/>
                  </a:lnTo>
                  <a:lnTo>
                    <a:pt x="202" y="4"/>
                  </a:lnTo>
                  <a:lnTo>
                    <a:pt x="202" y="0"/>
                  </a:lnTo>
                  <a:lnTo>
                    <a:pt x="200" y="0"/>
                  </a:lnTo>
                  <a:lnTo>
                    <a:pt x="200" y="0"/>
                  </a:lnTo>
                  <a:lnTo>
                    <a:pt x="198" y="0"/>
                  </a:lnTo>
                  <a:lnTo>
                    <a:pt x="198" y="0"/>
                  </a:lnTo>
                  <a:lnTo>
                    <a:pt x="198" y="2"/>
                  </a:lnTo>
                  <a:lnTo>
                    <a:pt x="198" y="4"/>
                  </a:lnTo>
                  <a:lnTo>
                    <a:pt x="198" y="4"/>
                  </a:lnTo>
                  <a:lnTo>
                    <a:pt x="198" y="6"/>
                  </a:lnTo>
                  <a:lnTo>
                    <a:pt x="198" y="6"/>
                  </a:lnTo>
                  <a:lnTo>
                    <a:pt x="196" y="6"/>
                  </a:lnTo>
                  <a:lnTo>
                    <a:pt x="196" y="6"/>
                  </a:lnTo>
                  <a:lnTo>
                    <a:pt x="196" y="6"/>
                  </a:lnTo>
                  <a:lnTo>
                    <a:pt x="196" y="8"/>
                  </a:lnTo>
                  <a:lnTo>
                    <a:pt x="196" y="10"/>
                  </a:lnTo>
                  <a:lnTo>
                    <a:pt x="196" y="10"/>
                  </a:lnTo>
                  <a:lnTo>
                    <a:pt x="194" y="15"/>
                  </a:lnTo>
                  <a:lnTo>
                    <a:pt x="194" y="15"/>
                  </a:lnTo>
                  <a:lnTo>
                    <a:pt x="192" y="17"/>
                  </a:lnTo>
                  <a:lnTo>
                    <a:pt x="190" y="17"/>
                  </a:lnTo>
                  <a:lnTo>
                    <a:pt x="188" y="17"/>
                  </a:lnTo>
                  <a:lnTo>
                    <a:pt x="188" y="19"/>
                  </a:lnTo>
                  <a:lnTo>
                    <a:pt x="187" y="17"/>
                  </a:lnTo>
                  <a:lnTo>
                    <a:pt x="185" y="17"/>
                  </a:lnTo>
                  <a:lnTo>
                    <a:pt x="185" y="17"/>
                  </a:lnTo>
                  <a:lnTo>
                    <a:pt x="183" y="21"/>
                  </a:lnTo>
                  <a:lnTo>
                    <a:pt x="181" y="21"/>
                  </a:lnTo>
                  <a:lnTo>
                    <a:pt x="179" y="21"/>
                  </a:lnTo>
                  <a:lnTo>
                    <a:pt x="179" y="23"/>
                  </a:lnTo>
                  <a:lnTo>
                    <a:pt x="177" y="23"/>
                  </a:lnTo>
                  <a:lnTo>
                    <a:pt x="177" y="25"/>
                  </a:lnTo>
                  <a:lnTo>
                    <a:pt x="177" y="27"/>
                  </a:lnTo>
                  <a:lnTo>
                    <a:pt x="177" y="29"/>
                  </a:lnTo>
                  <a:lnTo>
                    <a:pt x="177" y="29"/>
                  </a:lnTo>
                  <a:lnTo>
                    <a:pt x="175" y="31"/>
                  </a:lnTo>
                  <a:lnTo>
                    <a:pt x="175" y="33"/>
                  </a:lnTo>
                  <a:lnTo>
                    <a:pt x="175" y="33"/>
                  </a:lnTo>
                  <a:lnTo>
                    <a:pt x="175" y="33"/>
                  </a:lnTo>
                  <a:lnTo>
                    <a:pt x="175" y="34"/>
                  </a:lnTo>
                  <a:lnTo>
                    <a:pt x="175" y="34"/>
                  </a:lnTo>
                  <a:lnTo>
                    <a:pt x="175" y="36"/>
                  </a:lnTo>
                  <a:lnTo>
                    <a:pt x="171" y="38"/>
                  </a:lnTo>
                  <a:lnTo>
                    <a:pt x="171" y="38"/>
                  </a:lnTo>
                  <a:lnTo>
                    <a:pt x="169" y="40"/>
                  </a:lnTo>
                  <a:lnTo>
                    <a:pt x="169" y="42"/>
                  </a:lnTo>
                  <a:lnTo>
                    <a:pt x="169" y="44"/>
                  </a:lnTo>
                  <a:lnTo>
                    <a:pt x="167" y="44"/>
                  </a:lnTo>
                  <a:lnTo>
                    <a:pt x="166" y="46"/>
                  </a:lnTo>
                  <a:lnTo>
                    <a:pt x="164" y="48"/>
                  </a:lnTo>
                  <a:lnTo>
                    <a:pt x="164" y="48"/>
                  </a:lnTo>
                  <a:lnTo>
                    <a:pt x="160" y="50"/>
                  </a:lnTo>
                  <a:lnTo>
                    <a:pt x="154" y="52"/>
                  </a:lnTo>
                  <a:lnTo>
                    <a:pt x="148" y="54"/>
                  </a:lnTo>
                  <a:lnTo>
                    <a:pt x="143" y="54"/>
                  </a:lnTo>
                  <a:lnTo>
                    <a:pt x="124" y="63"/>
                  </a:lnTo>
                  <a:lnTo>
                    <a:pt x="116" y="65"/>
                  </a:lnTo>
                  <a:lnTo>
                    <a:pt x="110" y="65"/>
                  </a:lnTo>
                  <a:lnTo>
                    <a:pt x="107" y="67"/>
                  </a:lnTo>
                  <a:lnTo>
                    <a:pt x="99" y="69"/>
                  </a:lnTo>
                  <a:lnTo>
                    <a:pt x="97" y="71"/>
                  </a:lnTo>
                  <a:lnTo>
                    <a:pt x="93" y="75"/>
                  </a:lnTo>
                  <a:lnTo>
                    <a:pt x="91" y="77"/>
                  </a:lnTo>
                  <a:lnTo>
                    <a:pt x="82" y="80"/>
                  </a:lnTo>
                  <a:lnTo>
                    <a:pt x="80" y="84"/>
                  </a:lnTo>
                  <a:lnTo>
                    <a:pt x="80" y="86"/>
                  </a:lnTo>
                  <a:lnTo>
                    <a:pt x="80" y="90"/>
                  </a:lnTo>
                  <a:lnTo>
                    <a:pt x="82" y="98"/>
                  </a:lnTo>
                  <a:lnTo>
                    <a:pt x="82" y="100"/>
                  </a:lnTo>
                  <a:lnTo>
                    <a:pt x="82" y="101"/>
                  </a:lnTo>
                  <a:lnTo>
                    <a:pt x="80" y="103"/>
                  </a:lnTo>
                  <a:lnTo>
                    <a:pt x="80" y="105"/>
                  </a:lnTo>
                  <a:lnTo>
                    <a:pt x="78" y="105"/>
                  </a:lnTo>
                  <a:lnTo>
                    <a:pt x="76" y="107"/>
                  </a:lnTo>
                  <a:lnTo>
                    <a:pt x="76" y="107"/>
                  </a:lnTo>
                  <a:lnTo>
                    <a:pt x="76" y="109"/>
                  </a:lnTo>
                  <a:lnTo>
                    <a:pt x="76" y="111"/>
                  </a:lnTo>
                  <a:lnTo>
                    <a:pt x="76" y="111"/>
                  </a:lnTo>
                  <a:lnTo>
                    <a:pt x="76" y="111"/>
                  </a:lnTo>
                  <a:lnTo>
                    <a:pt x="76" y="113"/>
                  </a:lnTo>
                  <a:lnTo>
                    <a:pt x="78" y="113"/>
                  </a:lnTo>
                  <a:lnTo>
                    <a:pt x="78" y="115"/>
                  </a:lnTo>
                  <a:lnTo>
                    <a:pt x="78" y="117"/>
                  </a:lnTo>
                  <a:lnTo>
                    <a:pt x="80" y="119"/>
                  </a:lnTo>
                  <a:lnTo>
                    <a:pt x="80" y="119"/>
                  </a:lnTo>
                  <a:lnTo>
                    <a:pt x="82" y="121"/>
                  </a:lnTo>
                  <a:lnTo>
                    <a:pt x="82" y="123"/>
                  </a:lnTo>
                  <a:lnTo>
                    <a:pt x="84" y="123"/>
                  </a:lnTo>
                  <a:lnTo>
                    <a:pt x="84" y="124"/>
                  </a:lnTo>
                  <a:lnTo>
                    <a:pt x="84" y="124"/>
                  </a:lnTo>
                  <a:lnTo>
                    <a:pt x="86" y="124"/>
                  </a:lnTo>
                  <a:lnTo>
                    <a:pt x="86" y="126"/>
                  </a:lnTo>
                  <a:lnTo>
                    <a:pt x="84" y="128"/>
                  </a:lnTo>
                  <a:lnTo>
                    <a:pt x="84" y="130"/>
                  </a:lnTo>
                  <a:lnTo>
                    <a:pt x="80" y="132"/>
                  </a:lnTo>
                  <a:lnTo>
                    <a:pt x="80" y="134"/>
                  </a:lnTo>
                  <a:lnTo>
                    <a:pt x="78" y="134"/>
                  </a:lnTo>
                  <a:lnTo>
                    <a:pt x="78" y="134"/>
                  </a:lnTo>
                  <a:lnTo>
                    <a:pt x="74" y="134"/>
                  </a:lnTo>
                  <a:lnTo>
                    <a:pt x="70" y="134"/>
                  </a:lnTo>
                  <a:lnTo>
                    <a:pt x="63" y="138"/>
                  </a:lnTo>
                  <a:lnTo>
                    <a:pt x="55" y="140"/>
                  </a:lnTo>
                  <a:lnTo>
                    <a:pt x="51" y="140"/>
                  </a:lnTo>
                  <a:lnTo>
                    <a:pt x="47" y="140"/>
                  </a:lnTo>
                  <a:lnTo>
                    <a:pt x="44" y="140"/>
                  </a:lnTo>
                  <a:lnTo>
                    <a:pt x="36" y="138"/>
                  </a:lnTo>
                  <a:lnTo>
                    <a:pt x="32" y="138"/>
                  </a:lnTo>
                  <a:lnTo>
                    <a:pt x="30" y="138"/>
                  </a:lnTo>
                  <a:lnTo>
                    <a:pt x="28" y="138"/>
                  </a:lnTo>
                  <a:lnTo>
                    <a:pt x="28" y="136"/>
                  </a:lnTo>
                  <a:lnTo>
                    <a:pt x="28" y="134"/>
                  </a:lnTo>
                  <a:lnTo>
                    <a:pt x="28" y="134"/>
                  </a:lnTo>
                  <a:lnTo>
                    <a:pt x="28" y="132"/>
                  </a:lnTo>
                  <a:lnTo>
                    <a:pt x="28" y="132"/>
                  </a:lnTo>
                  <a:lnTo>
                    <a:pt x="28" y="130"/>
                  </a:lnTo>
                  <a:lnTo>
                    <a:pt x="28" y="128"/>
                  </a:lnTo>
                  <a:lnTo>
                    <a:pt x="26" y="128"/>
                  </a:lnTo>
                  <a:lnTo>
                    <a:pt x="26" y="128"/>
                  </a:lnTo>
                  <a:lnTo>
                    <a:pt x="25" y="126"/>
                  </a:lnTo>
                  <a:lnTo>
                    <a:pt x="17" y="123"/>
                  </a:lnTo>
                  <a:lnTo>
                    <a:pt x="13" y="126"/>
                  </a:lnTo>
                  <a:lnTo>
                    <a:pt x="9" y="130"/>
                  </a:lnTo>
                  <a:lnTo>
                    <a:pt x="7" y="132"/>
                  </a:lnTo>
                  <a:lnTo>
                    <a:pt x="2" y="134"/>
                  </a:lnTo>
                  <a:lnTo>
                    <a:pt x="2" y="136"/>
                  </a:lnTo>
                  <a:lnTo>
                    <a:pt x="0" y="136"/>
                  </a:lnTo>
                  <a:lnTo>
                    <a:pt x="0" y="136"/>
                  </a:lnTo>
                  <a:lnTo>
                    <a:pt x="0" y="136"/>
                  </a:lnTo>
                  <a:lnTo>
                    <a:pt x="2" y="138"/>
                  </a:lnTo>
                  <a:lnTo>
                    <a:pt x="4" y="144"/>
                  </a:lnTo>
                  <a:lnTo>
                    <a:pt x="7" y="142"/>
                  </a:lnTo>
                  <a:lnTo>
                    <a:pt x="7" y="142"/>
                  </a:lnTo>
                  <a:lnTo>
                    <a:pt x="9" y="140"/>
                  </a:lnTo>
                  <a:lnTo>
                    <a:pt x="11" y="142"/>
                  </a:lnTo>
                  <a:lnTo>
                    <a:pt x="11" y="142"/>
                  </a:lnTo>
                  <a:lnTo>
                    <a:pt x="13" y="142"/>
                  </a:lnTo>
                  <a:lnTo>
                    <a:pt x="13" y="144"/>
                  </a:lnTo>
                  <a:lnTo>
                    <a:pt x="13" y="144"/>
                  </a:lnTo>
                  <a:lnTo>
                    <a:pt x="13" y="147"/>
                  </a:lnTo>
                  <a:lnTo>
                    <a:pt x="13" y="147"/>
                  </a:lnTo>
                  <a:lnTo>
                    <a:pt x="15" y="149"/>
                  </a:lnTo>
                  <a:lnTo>
                    <a:pt x="15" y="149"/>
                  </a:lnTo>
                  <a:lnTo>
                    <a:pt x="19" y="149"/>
                  </a:lnTo>
                  <a:lnTo>
                    <a:pt x="21" y="149"/>
                  </a:lnTo>
                  <a:lnTo>
                    <a:pt x="23" y="151"/>
                  </a:lnTo>
                  <a:lnTo>
                    <a:pt x="25" y="155"/>
                  </a:lnTo>
                  <a:lnTo>
                    <a:pt x="32" y="159"/>
                  </a:lnTo>
                  <a:lnTo>
                    <a:pt x="34" y="161"/>
                  </a:lnTo>
                  <a:lnTo>
                    <a:pt x="34" y="161"/>
                  </a:lnTo>
                  <a:lnTo>
                    <a:pt x="34" y="163"/>
                  </a:lnTo>
                  <a:lnTo>
                    <a:pt x="34" y="165"/>
                  </a:lnTo>
                  <a:lnTo>
                    <a:pt x="34" y="167"/>
                  </a:lnTo>
                  <a:lnTo>
                    <a:pt x="32" y="169"/>
                  </a:lnTo>
                  <a:lnTo>
                    <a:pt x="32" y="170"/>
                  </a:lnTo>
                  <a:lnTo>
                    <a:pt x="34" y="172"/>
                  </a:lnTo>
                  <a:lnTo>
                    <a:pt x="36" y="172"/>
                  </a:lnTo>
                  <a:lnTo>
                    <a:pt x="38" y="172"/>
                  </a:lnTo>
                  <a:lnTo>
                    <a:pt x="40" y="172"/>
                  </a:lnTo>
                  <a:lnTo>
                    <a:pt x="42" y="174"/>
                  </a:lnTo>
                  <a:lnTo>
                    <a:pt x="44" y="174"/>
                  </a:lnTo>
                  <a:lnTo>
                    <a:pt x="46" y="176"/>
                  </a:lnTo>
                  <a:lnTo>
                    <a:pt x="46" y="178"/>
                  </a:lnTo>
                  <a:lnTo>
                    <a:pt x="44" y="182"/>
                  </a:lnTo>
                  <a:lnTo>
                    <a:pt x="44" y="184"/>
                  </a:lnTo>
                  <a:lnTo>
                    <a:pt x="49" y="188"/>
                  </a:lnTo>
                  <a:lnTo>
                    <a:pt x="59" y="199"/>
                  </a:lnTo>
                  <a:lnTo>
                    <a:pt x="61" y="201"/>
                  </a:lnTo>
                  <a:lnTo>
                    <a:pt x="63" y="201"/>
                  </a:lnTo>
                  <a:lnTo>
                    <a:pt x="67" y="203"/>
                  </a:lnTo>
                  <a:lnTo>
                    <a:pt x="67" y="205"/>
                  </a:lnTo>
                  <a:lnTo>
                    <a:pt x="67" y="205"/>
                  </a:lnTo>
                  <a:lnTo>
                    <a:pt x="68" y="207"/>
                  </a:lnTo>
                  <a:lnTo>
                    <a:pt x="68" y="207"/>
                  </a:lnTo>
                  <a:lnTo>
                    <a:pt x="70" y="207"/>
                  </a:lnTo>
                  <a:lnTo>
                    <a:pt x="72" y="209"/>
                  </a:lnTo>
                  <a:lnTo>
                    <a:pt x="72" y="209"/>
                  </a:lnTo>
                  <a:lnTo>
                    <a:pt x="76" y="211"/>
                  </a:lnTo>
                  <a:lnTo>
                    <a:pt x="80" y="214"/>
                  </a:lnTo>
                  <a:lnTo>
                    <a:pt x="82" y="218"/>
                  </a:lnTo>
                  <a:lnTo>
                    <a:pt x="80" y="220"/>
                  </a:lnTo>
                  <a:lnTo>
                    <a:pt x="80" y="222"/>
                  </a:lnTo>
                  <a:lnTo>
                    <a:pt x="87" y="226"/>
                  </a:lnTo>
                  <a:lnTo>
                    <a:pt x="89" y="228"/>
                  </a:lnTo>
                  <a:lnTo>
                    <a:pt x="97" y="236"/>
                  </a:lnTo>
                  <a:lnTo>
                    <a:pt x="99" y="237"/>
                  </a:lnTo>
                  <a:lnTo>
                    <a:pt x="99" y="237"/>
                  </a:lnTo>
                  <a:lnTo>
                    <a:pt x="101" y="239"/>
                  </a:lnTo>
                  <a:lnTo>
                    <a:pt x="103" y="239"/>
                  </a:lnTo>
                  <a:lnTo>
                    <a:pt x="108" y="245"/>
                  </a:lnTo>
                  <a:lnTo>
                    <a:pt x="110" y="247"/>
                  </a:lnTo>
                  <a:lnTo>
                    <a:pt x="110" y="251"/>
                  </a:lnTo>
                  <a:lnTo>
                    <a:pt x="110" y="255"/>
                  </a:lnTo>
                  <a:lnTo>
                    <a:pt x="110" y="255"/>
                  </a:lnTo>
                  <a:lnTo>
                    <a:pt x="127" y="257"/>
                  </a:lnTo>
                  <a:lnTo>
                    <a:pt x="129" y="255"/>
                  </a:lnTo>
                  <a:lnTo>
                    <a:pt x="129" y="255"/>
                  </a:lnTo>
                  <a:lnTo>
                    <a:pt x="129" y="253"/>
                  </a:lnTo>
                  <a:lnTo>
                    <a:pt x="127" y="251"/>
                  </a:lnTo>
                  <a:lnTo>
                    <a:pt x="127" y="245"/>
                  </a:lnTo>
                  <a:lnTo>
                    <a:pt x="126" y="241"/>
                  </a:lnTo>
                  <a:lnTo>
                    <a:pt x="108" y="213"/>
                  </a:lnTo>
                  <a:lnTo>
                    <a:pt x="107" y="211"/>
                  </a:lnTo>
                  <a:lnTo>
                    <a:pt x="108" y="209"/>
                  </a:lnTo>
                  <a:lnTo>
                    <a:pt x="110" y="207"/>
                  </a:lnTo>
                  <a:lnTo>
                    <a:pt x="112" y="205"/>
                  </a:lnTo>
                  <a:lnTo>
                    <a:pt x="114" y="205"/>
                  </a:lnTo>
                  <a:lnTo>
                    <a:pt x="116" y="205"/>
                  </a:lnTo>
                  <a:lnTo>
                    <a:pt x="116" y="203"/>
                  </a:lnTo>
                  <a:lnTo>
                    <a:pt x="116" y="203"/>
                  </a:lnTo>
                  <a:lnTo>
                    <a:pt x="116" y="203"/>
                  </a:lnTo>
                  <a:lnTo>
                    <a:pt x="118" y="203"/>
                  </a:lnTo>
                  <a:lnTo>
                    <a:pt x="120" y="205"/>
                  </a:lnTo>
                  <a:lnTo>
                    <a:pt x="126" y="205"/>
                  </a:lnTo>
                  <a:lnTo>
                    <a:pt x="127" y="207"/>
                  </a:lnTo>
                  <a:lnTo>
                    <a:pt x="127" y="209"/>
                  </a:lnTo>
                  <a:lnTo>
                    <a:pt x="135" y="216"/>
                  </a:lnTo>
                  <a:lnTo>
                    <a:pt x="137" y="218"/>
                  </a:lnTo>
                  <a:lnTo>
                    <a:pt x="143" y="220"/>
                  </a:lnTo>
                  <a:lnTo>
                    <a:pt x="150" y="226"/>
                  </a:lnTo>
                  <a:lnTo>
                    <a:pt x="171" y="234"/>
                  </a:lnTo>
                  <a:lnTo>
                    <a:pt x="177" y="237"/>
                  </a:lnTo>
                  <a:lnTo>
                    <a:pt x="177" y="239"/>
                  </a:lnTo>
                  <a:lnTo>
                    <a:pt x="181" y="239"/>
                  </a:lnTo>
                  <a:lnTo>
                    <a:pt x="185" y="237"/>
                  </a:lnTo>
                  <a:lnTo>
                    <a:pt x="187" y="237"/>
                  </a:lnTo>
                  <a:lnTo>
                    <a:pt x="188" y="236"/>
                  </a:lnTo>
                  <a:lnTo>
                    <a:pt x="187" y="236"/>
                  </a:lnTo>
                  <a:lnTo>
                    <a:pt x="183" y="234"/>
                  </a:lnTo>
                  <a:lnTo>
                    <a:pt x="181" y="234"/>
                  </a:lnTo>
                  <a:lnTo>
                    <a:pt x="181" y="232"/>
                  </a:lnTo>
                  <a:lnTo>
                    <a:pt x="183" y="230"/>
                  </a:lnTo>
                  <a:lnTo>
                    <a:pt x="187" y="230"/>
                  </a:lnTo>
                  <a:lnTo>
                    <a:pt x="188" y="228"/>
                  </a:lnTo>
                  <a:lnTo>
                    <a:pt x="188" y="228"/>
                  </a:lnTo>
                  <a:lnTo>
                    <a:pt x="187" y="228"/>
                  </a:lnTo>
                  <a:lnTo>
                    <a:pt x="187" y="226"/>
                  </a:lnTo>
                  <a:lnTo>
                    <a:pt x="185" y="224"/>
                  </a:lnTo>
                  <a:lnTo>
                    <a:pt x="185" y="222"/>
                  </a:lnTo>
                  <a:lnTo>
                    <a:pt x="185" y="218"/>
                  </a:lnTo>
                  <a:lnTo>
                    <a:pt x="183" y="216"/>
                  </a:lnTo>
                  <a:lnTo>
                    <a:pt x="183" y="214"/>
                  </a:lnTo>
                  <a:lnTo>
                    <a:pt x="187" y="213"/>
                  </a:lnTo>
                  <a:lnTo>
                    <a:pt x="188" y="214"/>
                  </a:lnTo>
                  <a:lnTo>
                    <a:pt x="190" y="214"/>
                  </a:lnTo>
                  <a:lnTo>
                    <a:pt x="190" y="213"/>
                  </a:lnTo>
                  <a:lnTo>
                    <a:pt x="190" y="213"/>
                  </a:lnTo>
                  <a:lnTo>
                    <a:pt x="192" y="211"/>
                  </a:lnTo>
                  <a:lnTo>
                    <a:pt x="192" y="209"/>
                  </a:lnTo>
                  <a:lnTo>
                    <a:pt x="192" y="207"/>
                  </a:lnTo>
                  <a:lnTo>
                    <a:pt x="192" y="203"/>
                  </a:lnTo>
                  <a:lnTo>
                    <a:pt x="192" y="201"/>
                  </a:lnTo>
                  <a:lnTo>
                    <a:pt x="196" y="199"/>
                  </a:lnTo>
                  <a:lnTo>
                    <a:pt x="198" y="201"/>
                  </a:lnTo>
                  <a:lnTo>
                    <a:pt x="208" y="213"/>
                  </a:lnTo>
                  <a:lnTo>
                    <a:pt x="209" y="214"/>
                  </a:lnTo>
                  <a:lnTo>
                    <a:pt x="215" y="220"/>
                  </a:lnTo>
                  <a:lnTo>
                    <a:pt x="219" y="224"/>
                  </a:lnTo>
                  <a:lnTo>
                    <a:pt x="221" y="224"/>
                  </a:lnTo>
                  <a:lnTo>
                    <a:pt x="221" y="224"/>
                  </a:lnTo>
                  <a:lnTo>
                    <a:pt x="223" y="226"/>
                  </a:lnTo>
                  <a:lnTo>
                    <a:pt x="223" y="226"/>
                  </a:lnTo>
                  <a:lnTo>
                    <a:pt x="225" y="226"/>
                  </a:lnTo>
                  <a:lnTo>
                    <a:pt x="225" y="226"/>
                  </a:lnTo>
                  <a:lnTo>
                    <a:pt x="227" y="224"/>
                  </a:lnTo>
                  <a:lnTo>
                    <a:pt x="227" y="224"/>
                  </a:lnTo>
                  <a:lnTo>
                    <a:pt x="228" y="226"/>
                  </a:lnTo>
                  <a:lnTo>
                    <a:pt x="230" y="230"/>
                  </a:lnTo>
                  <a:lnTo>
                    <a:pt x="230" y="239"/>
                  </a:lnTo>
                  <a:lnTo>
                    <a:pt x="232" y="241"/>
                  </a:lnTo>
                  <a:lnTo>
                    <a:pt x="242" y="243"/>
                  </a:lnTo>
                  <a:lnTo>
                    <a:pt x="246" y="243"/>
                  </a:lnTo>
                  <a:lnTo>
                    <a:pt x="248" y="247"/>
                  </a:lnTo>
                  <a:lnTo>
                    <a:pt x="248" y="251"/>
                  </a:lnTo>
                  <a:lnTo>
                    <a:pt x="248" y="251"/>
                  </a:lnTo>
                  <a:lnTo>
                    <a:pt x="249" y="251"/>
                  </a:lnTo>
                  <a:lnTo>
                    <a:pt x="251" y="247"/>
                  </a:lnTo>
                  <a:lnTo>
                    <a:pt x="255" y="243"/>
                  </a:lnTo>
                  <a:lnTo>
                    <a:pt x="255" y="239"/>
                  </a:lnTo>
                  <a:lnTo>
                    <a:pt x="257" y="230"/>
                  </a:lnTo>
                  <a:lnTo>
                    <a:pt x="257" y="228"/>
                  </a:lnTo>
                  <a:lnTo>
                    <a:pt x="259" y="224"/>
                  </a:lnTo>
                  <a:lnTo>
                    <a:pt x="261" y="220"/>
                  </a:lnTo>
                  <a:lnTo>
                    <a:pt x="261" y="216"/>
                  </a:lnTo>
                  <a:lnTo>
                    <a:pt x="259" y="209"/>
                  </a:lnTo>
                  <a:lnTo>
                    <a:pt x="261" y="205"/>
                  </a:lnTo>
                  <a:lnTo>
                    <a:pt x="261" y="201"/>
                  </a:lnTo>
                  <a:lnTo>
                    <a:pt x="261" y="192"/>
                  </a:lnTo>
                  <a:lnTo>
                    <a:pt x="261" y="186"/>
                  </a:lnTo>
                  <a:lnTo>
                    <a:pt x="265" y="176"/>
                  </a:lnTo>
                  <a:lnTo>
                    <a:pt x="265" y="170"/>
                  </a:lnTo>
                  <a:lnTo>
                    <a:pt x="263" y="161"/>
                  </a:lnTo>
                  <a:lnTo>
                    <a:pt x="265" y="151"/>
                  </a:lnTo>
                  <a:lnTo>
                    <a:pt x="267" y="147"/>
                  </a:lnTo>
                  <a:lnTo>
                    <a:pt x="268" y="144"/>
                  </a:lnTo>
                  <a:lnTo>
                    <a:pt x="268" y="140"/>
                  </a:lnTo>
                  <a:lnTo>
                    <a:pt x="268" y="136"/>
                  </a:lnTo>
                  <a:close/>
                  <a:moveTo>
                    <a:pt x="198" y="241"/>
                  </a:moveTo>
                  <a:lnTo>
                    <a:pt x="196" y="241"/>
                  </a:lnTo>
                  <a:lnTo>
                    <a:pt x="196" y="239"/>
                  </a:lnTo>
                  <a:lnTo>
                    <a:pt x="196" y="241"/>
                  </a:lnTo>
                  <a:lnTo>
                    <a:pt x="194" y="241"/>
                  </a:lnTo>
                  <a:lnTo>
                    <a:pt x="194" y="241"/>
                  </a:lnTo>
                  <a:lnTo>
                    <a:pt x="192" y="243"/>
                  </a:lnTo>
                  <a:lnTo>
                    <a:pt x="192" y="243"/>
                  </a:lnTo>
                  <a:lnTo>
                    <a:pt x="190" y="241"/>
                  </a:lnTo>
                  <a:lnTo>
                    <a:pt x="190" y="243"/>
                  </a:lnTo>
                  <a:lnTo>
                    <a:pt x="188" y="243"/>
                  </a:lnTo>
                  <a:lnTo>
                    <a:pt x="188" y="245"/>
                  </a:lnTo>
                  <a:lnTo>
                    <a:pt x="190" y="245"/>
                  </a:lnTo>
                  <a:lnTo>
                    <a:pt x="190" y="243"/>
                  </a:lnTo>
                  <a:lnTo>
                    <a:pt x="194" y="245"/>
                  </a:lnTo>
                  <a:lnTo>
                    <a:pt x="196" y="245"/>
                  </a:lnTo>
                  <a:lnTo>
                    <a:pt x="196" y="243"/>
                  </a:lnTo>
                  <a:lnTo>
                    <a:pt x="198" y="243"/>
                  </a:lnTo>
                  <a:lnTo>
                    <a:pt x="198" y="241"/>
                  </a:lnTo>
                  <a:lnTo>
                    <a:pt x="198" y="241"/>
                  </a:lnTo>
                  <a:lnTo>
                    <a:pt x="198" y="241"/>
                  </a:lnTo>
                  <a:close/>
                  <a:moveTo>
                    <a:pt x="208" y="272"/>
                  </a:moveTo>
                  <a:lnTo>
                    <a:pt x="209" y="272"/>
                  </a:lnTo>
                  <a:lnTo>
                    <a:pt x="208" y="270"/>
                  </a:lnTo>
                  <a:lnTo>
                    <a:pt x="208" y="272"/>
                  </a:lnTo>
                  <a:lnTo>
                    <a:pt x="206" y="274"/>
                  </a:lnTo>
                  <a:lnTo>
                    <a:pt x="206" y="276"/>
                  </a:lnTo>
                  <a:lnTo>
                    <a:pt x="204" y="278"/>
                  </a:lnTo>
                  <a:lnTo>
                    <a:pt x="206" y="278"/>
                  </a:lnTo>
                  <a:lnTo>
                    <a:pt x="206" y="278"/>
                  </a:lnTo>
                  <a:lnTo>
                    <a:pt x="208" y="276"/>
                  </a:lnTo>
                  <a:lnTo>
                    <a:pt x="209" y="274"/>
                  </a:lnTo>
                  <a:lnTo>
                    <a:pt x="209" y="274"/>
                  </a:lnTo>
                  <a:lnTo>
                    <a:pt x="209" y="274"/>
                  </a:lnTo>
                  <a:lnTo>
                    <a:pt x="208" y="272"/>
                  </a:lnTo>
                  <a:lnTo>
                    <a:pt x="208" y="272"/>
                  </a:lnTo>
                  <a:close/>
                  <a:moveTo>
                    <a:pt x="143" y="236"/>
                  </a:moveTo>
                  <a:lnTo>
                    <a:pt x="143" y="236"/>
                  </a:lnTo>
                  <a:lnTo>
                    <a:pt x="141" y="236"/>
                  </a:lnTo>
                  <a:lnTo>
                    <a:pt x="137" y="234"/>
                  </a:lnTo>
                  <a:lnTo>
                    <a:pt x="137" y="234"/>
                  </a:lnTo>
                  <a:lnTo>
                    <a:pt x="135" y="236"/>
                  </a:lnTo>
                  <a:lnTo>
                    <a:pt x="135" y="236"/>
                  </a:lnTo>
                  <a:lnTo>
                    <a:pt x="137" y="237"/>
                  </a:lnTo>
                  <a:lnTo>
                    <a:pt x="137" y="239"/>
                  </a:lnTo>
                  <a:lnTo>
                    <a:pt x="141" y="241"/>
                  </a:lnTo>
                  <a:lnTo>
                    <a:pt x="143" y="243"/>
                  </a:lnTo>
                  <a:lnTo>
                    <a:pt x="145" y="241"/>
                  </a:lnTo>
                  <a:lnTo>
                    <a:pt x="145" y="237"/>
                  </a:lnTo>
                  <a:lnTo>
                    <a:pt x="145" y="237"/>
                  </a:lnTo>
                  <a:lnTo>
                    <a:pt x="143" y="236"/>
                  </a:lnTo>
                  <a:close/>
                  <a:moveTo>
                    <a:pt x="190" y="226"/>
                  </a:moveTo>
                  <a:lnTo>
                    <a:pt x="190" y="224"/>
                  </a:lnTo>
                  <a:lnTo>
                    <a:pt x="190" y="224"/>
                  </a:lnTo>
                  <a:lnTo>
                    <a:pt x="190" y="224"/>
                  </a:lnTo>
                  <a:lnTo>
                    <a:pt x="188" y="224"/>
                  </a:lnTo>
                  <a:lnTo>
                    <a:pt x="188" y="224"/>
                  </a:lnTo>
                  <a:lnTo>
                    <a:pt x="188" y="224"/>
                  </a:lnTo>
                  <a:lnTo>
                    <a:pt x="187" y="224"/>
                  </a:lnTo>
                  <a:lnTo>
                    <a:pt x="187" y="226"/>
                  </a:lnTo>
                  <a:lnTo>
                    <a:pt x="187" y="226"/>
                  </a:lnTo>
                  <a:lnTo>
                    <a:pt x="187" y="226"/>
                  </a:lnTo>
                  <a:lnTo>
                    <a:pt x="187" y="226"/>
                  </a:lnTo>
                  <a:lnTo>
                    <a:pt x="188" y="228"/>
                  </a:lnTo>
                  <a:lnTo>
                    <a:pt x="188" y="228"/>
                  </a:lnTo>
                  <a:lnTo>
                    <a:pt x="188" y="226"/>
                  </a:lnTo>
                  <a:lnTo>
                    <a:pt x="190" y="226"/>
                  </a:lnTo>
                  <a:close/>
                  <a:moveTo>
                    <a:pt x="225" y="247"/>
                  </a:moveTo>
                  <a:lnTo>
                    <a:pt x="225" y="247"/>
                  </a:lnTo>
                  <a:lnTo>
                    <a:pt x="225" y="245"/>
                  </a:lnTo>
                  <a:lnTo>
                    <a:pt x="223" y="247"/>
                  </a:lnTo>
                  <a:lnTo>
                    <a:pt x="223" y="247"/>
                  </a:lnTo>
                  <a:lnTo>
                    <a:pt x="223" y="247"/>
                  </a:lnTo>
                  <a:lnTo>
                    <a:pt x="221" y="247"/>
                  </a:lnTo>
                  <a:lnTo>
                    <a:pt x="221" y="247"/>
                  </a:lnTo>
                  <a:lnTo>
                    <a:pt x="221" y="249"/>
                  </a:lnTo>
                  <a:lnTo>
                    <a:pt x="219" y="251"/>
                  </a:lnTo>
                  <a:lnTo>
                    <a:pt x="221" y="251"/>
                  </a:lnTo>
                  <a:lnTo>
                    <a:pt x="221" y="253"/>
                  </a:lnTo>
                  <a:lnTo>
                    <a:pt x="223" y="251"/>
                  </a:lnTo>
                  <a:lnTo>
                    <a:pt x="225" y="251"/>
                  </a:lnTo>
                  <a:lnTo>
                    <a:pt x="225" y="251"/>
                  </a:lnTo>
                  <a:lnTo>
                    <a:pt x="225" y="249"/>
                  </a:lnTo>
                  <a:lnTo>
                    <a:pt x="225" y="249"/>
                  </a:lnTo>
                  <a:lnTo>
                    <a:pt x="225" y="249"/>
                  </a:lnTo>
                  <a:lnTo>
                    <a:pt x="227" y="249"/>
                  </a:lnTo>
                  <a:lnTo>
                    <a:pt x="225" y="247"/>
                  </a:lnTo>
                  <a:lnTo>
                    <a:pt x="225" y="247"/>
                  </a:lnTo>
                  <a:close/>
                  <a:moveTo>
                    <a:pt x="215" y="280"/>
                  </a:moveTo>
                  <a:lnTo>
                    <a:pt x="215" y="280"/>
                  </a:lnTo>
                  <a:lnTo>
                    <a:pt x="213" y="280"/>
                  </a:lnTo>
                  <a:lnTo>
                    <a:pt x="213" y="280"/>
                  </a:lnTo>
                  <a:lnTo>
                    <a:pt x="213" y="282"/>
                  </a:lnTo>
                  <a:lnTo>
                    <a:pt x="211" y="280"/>
                  </a:lnTo>
                  <a:lnTo>
                    <a:pt x="211" y="282"/>
                  </a:lnTo>
                  <a:lnTo>
                    <a:pt x="211" y="282"/>
                  </a:lnTo>
                  <a:lnTo>
                    <a:pt x="211" y="283"/>
                  </a:lnTo>
                  <a:lnTo>
                    <a:pt x="213" y="283"/>
                  </a:lnTo>
                  <a:lnTo>
                    <a:pt x="215" y="283"/>
                  </a:lnTo>
                  <a:lnTo>
                    <a:pt x="215" y="283"/>
                  </a:lnTo>
                  <a:lnTo>
                    <a:pt x="217" y="282"/>
                  </a:lnTo>
                  <a:lnTo>
                    <a:pt x="215" y="280"/>
                  </a:lnTo>
                  <a:lnTo>
                    <a:pt x="215" y="280"/>
                  </a:lnTo>
                  <a:close/>
                  <a:moveTo>
                    <a:pt x="223" y="257"/>
                  </a:moveTo>
                  <a:lnTo>
                    <a:pt x="221" y="255"/>
                  </a:lnTo>
                  <a:lnTo>
                    <a:pt x="221" y="255"/>
                  </a:lnTo>
                  <a:lnTo>
                    <a:pt x="219" y="255"/>
                  </a:lnTo>
                  <a:lnTo>
                    <a:pt x="217" y="255"/>
                  </a:lnTo>
                  <a:lnTo>
                    <a:pt x="217" y="257"/>
                  </a:lnTo>
                  <a:lnTo>
                    <a:pt x="217" y="257"/>
                  </a:lnTo>
                  <a:lnTo>
                    <a:pt x="217" y="257"/>
                  </a:lnTo>
                  <a:lnTo>
                    <a:pt x="217" y="259"/>
                  </a:lnTo>
                  <a:lnTo>
                    <a:pt x="217" y="259"/>
                  </a:lnTo>
                  <a:lnTo>
                    <a:pt x="219" y="260"/>
                  </a:lnTo>
                  <a:lnTo>
                    <a:pt x="219" y="260"/>
                  </a:lnTo>
                  <a:lnTo>
                    <a:pt x="221" y="260"/>
                  </a:lnTo>
                  <a:lnTo>
                    <a:pt x="223" y="259"/>
                  </a:lnTo>
                  <a:lnTo>
                    <a:pt x="223" y="257"/>
                  </a:lnTo>
                  <a:lnTo>
                    <a:pt x="223" y="257"/>
                  </a:lnTo>
                  <a:lnTo>
                    <a:pt x="223" y="257"/>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25">
              <a:extLst>
                <a:ext uri="{FF2B5EF4-FFF2-40B4-BE49-F238E27FC236}">
                  <a16:creationId xmlns:a16="http://schemas.microsoft.com/office/drawing/2014/main" id="{0A4AD2F0-8448-4146-BD5E-39BF1B5CC5FE}"/>
                </a:ext>
              </a:extLst>
            </p:cNvPr>
            <p:cNvSpPr>
              <a:spLocks/>
            </p:cNvSpPr>
            <p:nvPr/>
          </p:nvSpPr>
          <p:spPr bwMode="auto">
            <a:xfrm>
              <a:off x="2021726" y="3543634"/>
              <a:ext cx="844839" cy="499319"/>
            </a:xfrm>
            <a:custGeom>
              <a:avLst/>
              <a:gdLst>
                <a:gd name="T0" fmla="*/ 393 w 401"/>
                <a:gd name="T1" fmla="*/ 72 h 237"/>
                <a:gd name="T2" fmla="*/ 385 w 401"/>
                <a:gd name="T3" fmla="*/ 51 h 237"/>
                <a:gd name="T4" fmla="*/ 368 w 401"/>
                <a:gd name="T5" fmla="*/ 36 h 237"/>
                <a:gd name="T6" fmla="*/ 343 w 401"/>
                <a:gd name="T7" fmla="*/ 30 h 237"/>
                <a:gd name="T8" fmla="*/ 322 w 401"/>
                <a:gd name="T9" fmla="*/ 30 h 237"/>
                <a:gd name="T10" fmla="*/ 313 w 401"/>
                <a:gd name="T11" fmla="*/ 28 h 237"/>
                <a:gd name="T12" fmla="*/ 298 w 401"/>
                <a:gd name="T13" fmla="*/ 23 h 237"/>
                <a:gd name="T14" fmla="*/ 292 w 401"/>
                <a:gd name="T15" fmla="*/ 17 h 237"/>
                <a:gd name="T16" fmla="*/ 288 w 401"/>
                <a:gd name="T17" fmla="*/ 15 h 237"/>
                <a:gd name="T18" fmla="*/ 279 w 401"/>
                <a:gd name="T19" fmla="*/ 5 h 237"/>
                <a:gd name="T20" fmla="*/ 275 w 401"/>
                <a:gd name="T21" fmla="*/ 0 h 237"/>
                <a:gd name="T22" fmla="*/ 212 w 401"/>
                <a:gd name="T23" fmla="*/ 1 h 237"/>
                <a:gd name="T24" fmla="*/ 189 w 401"/>
                <a:gd name="T25" fmla="*/ 15 h 237"/>
                <a:gd name="T26" fmla="*/ 180 w 401"/>
                <a:gd name="T27" fmla="*/ 24 h 237"/>
                <a:gd name="T28" fmla="*/ 170 w 401"/>
                <a:gd name="T29" fmla="*/ 38 h 237"/>
                <a:gd name="T30" fmla="*/ 151 w 401"/>
                <a:gd name="T31" fmla="*/ 32 h 237"/>
                <a:gd name="T32" fmla="*/ 145 w 401"/>
                <a:gd name="T33" fmla="*/ 28 h 237"/>
                <a:gd name="T34" fmla="*/ 136 w 401"/>
                <a:gd name="T35" fmla="*/ 15 h 237"/>
                <a:gd name="T36" fmla="*/ 124 w 401"/>
                <a:gd name="T37" fmla="*/ 13 h 237"/>
                <a:gd name="T38" fmla="*/ 103 w 401"/>
                <a:gd name="T39" fmla="*/ 15 h 237"/>
                <a:gd name="T40" fmla="*/ 96 w 401"/>
                <a:gd name="T41" fmla="*/ 23 h 237"/>
                <a:gd name="T42" fmla="*/ 77 w 401"/>
                <a:gd name="T43" fmla="*/ 32 h 237"/>
                <a:gd name="T44" fmla="*/ 82 w 401"/>
                <a:gd name="T45" fmla="*/ 46 h 237"/>
                <a:gd name="T46" fmla="*/ 86 w 401"/>
                <a:gd name="T47" fmla="*/ 47 h 237"/>
                <a:gd name="T48" fmla="*/ 71 w 401"/>
                <a:gd name="T49" fmla="*/ 61 h 237"/>
                <a:gd name="T50" fmla="*/ 65 w 401"/>
                <a:gd name="T51" fmla="*/ 68 h 237"/>
                <a:gd name="T52" fmla="*/ 67 w 401"/>
                <a:gd name="T53" fmla="*/ 82 h 237"/>
                <a:gd name="T54" fmla="*/ 48 w 401"/>
                <a:gd name="T55" fmla="*/ 103 h 237"/>
                <a:gd name="T56" fmla="*/ 35 w 401"/>
                <a:gd name="T57" fmla="*/ 111 h 237"/>
                <a:gd name="T58" fmla="*/ 0 w 401"/>
                <a:gd name="T59" fmla="*/ 111 h 237"/>
                <a:gd name="T60" fmla="*/ 10 w 401"/>
                <a:gd name="T61" fmla="*/ 147 h 237"/>
                <a:gd name="T62" fmla="*/ 37 w 401"/>
                <a:gd name="T63" fmla="*/ 174 h 237"/>
                <a:gd name="T64" fmla="*/ 46 w 401"/>
                <a:gd name="T65" fmla="*/ 180 h 237"/>
                <a:gd name="T66" fmla="*/ 54 w 401"/>
                <a:gd name="T67" fmla="*/ 199 h 237"/>
                <a:gd name="T68" fmla="*/ 63 w 401"/>
                <a:gd name="T69" fmla="*/ 208 h 237"/>
                <a:gd name="T70" fmla="*/ 86 w 401"/>
                <a:gd name="T71" fmla="*/ 227 h 237"/>
                <a:gd name="T72" fmla="*/ 98 w 401"/>
                <a:gd name="T73" fmla="*/ 231 h 237"/>
                <a:gd name="T74" fmla="*/ 111 w 401"/>
                <a:gd name="T75" fmla="*/ 237 h 237"/>
                <a:gd name="T76" fmla="*/ 132 w 401"/>
                <a:gd name="T77" fmla="*/ 226 h 237"/>
                <a:gd name="T78" fmla="*/ 157 w 401"/>
                <a:gd name="T79" fmla="*/ 231 h 237"/>
                <a:gd name="T80" fmla="*/ 174 w 401"/>
                <a:gd name="T81" fmla="*/ 229 h 237"/>
                <a:gd name="T82" fmla="*/ 187 w 401"/>
                <a:gd name="T83" fmla="*/ 218 h 237"/>
                <a:gd name="T84" fmla="*/ 193 w 401"/>
                <a:gd name="T85" fmla="*/ 216 h 237"/>
                <a:gd name="T86" fmla="*/ 204 w 401"/>
                <a:gd name="T87" fmla="*/ 197 h 237"/>
                <a:gd name="T88" fmla="*/ 206 w 401"/>
                <a:gd name="T89" fmla="*/ 187 h 237"/>
                <a:gd name="T90" fmla="*/ 223 w 401"/>
                <a:gd name="T91" fmla="*/ 191 h 237"/>
                <a:gd name="T92" fmla="*/ 244 w 401"/>
                <a:gd name="T93" fmla="*/ 189 h 237"/>
                <a:gd name="T94" fmla="*/ 242 w 401"/>
                <a:gd name="T95" fmla="*/ 181 h 237"/>
                <a:gd name="T96" fmla="*/ 248 w 401"/>
                <a:gd name="T97" fmla="*/ 166 h 237"/>
                <a:gd name="T98" fmla="*/ 258 w 401"/>
                <a:gd name="T99" fmla="*/ 180 h 237"/>
                <a:gd name="T100" fmla="*/ 277 w 401"/>
                <a:gd name="T101" fmla="*/ 191 h 237"/>
                <a:gd name="T102" fmla="*/ 277 w 401"/>
                <a:gd name="T103" fmla="*/ 187 h 237"/>
                <a:gd name="T104" fmla="*/ 275 w 401"/>
                <a:gd name="T105" fmla="*/ 174 h 237"/>
                <a:gd name="T106" fmla="*/ 286 w 401"/>
                <a:gd name="T107" fmla="*/ 170 h 237"/>
                <a:gd name="T108" fmla="*/ 282 w 401"/>
                <a:gd name="T109" fmla="*/ 160 h 237"/>
                <a:gd name="T110" fmla="*/ 334 w 401"/>
                <a:gd name="T111" fmla="*/ 122 h 237"/>
                <a:gd name="T112" fmla="*/ 380 w 401"/>
                <a:gd name="T113" fmla="*/ 120 h 237"/>
                <a:gd name="T114" fmla="*/ 389 w 401"/>
                <a:gd name="T115" fmla="*/ 111 h 237"/>
                <a:gd name="T116" fmla="*/ 401 w 401"/>
                <a:gd name="T117" fmla="*/ 11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237">
                  <a:moveTo>
                    <a:pt x="401" y="114"/>
                  </a:moveTo>
                  <a:lnTo>
                    <a:pt x="401" y="109"/>
                  </a:lnTo>
                  <a:lnTo>
                    <a:pt x="395" y="101"/>
                  </a:lnTo>
                  <a:lnTo>
                    <a:pt x="393" y="95"/>
                  </a:lnTo>
                  <a:lnTo>
                    <a:pt x="393" y="91"/>
                  </a:lnTo>
                  <a:lnTo>
                    <a:pt x="393" y="72"/>
                  </a:lnTo>
                  <a:lnTo>
                    <a:pt x="391" y="65"/>
                  </a:lnTo>
                  <a:lnTo>
                    <a:pt x="391" y="65"/>
                  </a:lnTo>
                  <a:lnTo>
                    <a:pt x="387" y="61"/>
                  </a:lnTo>
                  <a:lnTo>
                    <a:pt x="387" y="59"/>
                  </a:lnTo>
                  <a:lnTo>
                    <a:pt x="385" y="55"/>
                  </a:lnTo>
                  <a:lnTo>
                    <a:pt x="385" y="51"/>
                  </a:lnTo>
                  <a:lnTo>
                    <a:pt x="387" y="44"/>
                  </a:lnTo>
                  <a:lnTo>
                    <a:pt x="383" y="34"/>
                  </a:lnTo>
                  <a:lnTo>
                    <a:pt x="383" y="32"/>
                  </a:lnTo>
                  <a:lnTo>
                    <a:pt x="376" y="32"/>
                  </a:lnTo>
                  <a:lnTo>
                    <a:pt x="370" y="34"/>
                  </a:lnTo>
                  <a:lnTo>
                    <a:pt x="368" y="36"/>
                  </a:lnTo>
                  <a:lnTo>
                    <a:pt x="364" y="38"/>
                  </a:lnTo>
                  <a:lnTo>
                    <a:pt x="361" y="36"/>
                  </a:lnTo>
                  <a:lnTo>
                    <a:pt x="355" y="32"/>
                  </a:lnTo>
                  <a:lnTo>
                    <a:pt x="351" y="32"/>
                  </a:lnTo>
                  <a:lnTo>
                    <a:pt x="345" y="32"/>
                  </a:lnTo>
                  <a:lnTo>
                    <a:pt x="343" y="30"/>
                  </a:lnTo>
                  <a:lnTo>
                    <a:pt x="341" y="30"/>
                  </a:lnTo>
                  <a:lnTo>
                    <a:pt x="334" y="26"/>
                  </a:lnTo>
                  <a:lnTo>
                    <a:pt x="332" y="26"/>
                  </a:lnTo>
                  <a:lnTo>
                    <a:pt x="328" y="28"/>
                  </a:lnTo>
                  <a:lnTo>
                    <a:pt x="324" y="28"/>
                  </a:lnTo>
                  <a:lnTo>
                    <a:pt x="322" y="30"/>
                  </a:lnTo>
                  <a:lnTo>
                    <a:pt x="320" y="32"/>
                  </a:lnTo>
                  <a:lnTo>
                    <a:pt x="319" y="38"/>
                  </a:lnTo>
                  <a:lnTo>
                    <a:pt x="319" y="36"/>
                  </a:lnTo>
                  <a:lnTo>
                    <a:pt x="317" y="32"/>
                  </a:lnTo>
                  <a:lnTo>
                    <a:pt x="315" y="30"/>
                  </a:lnTo>
                  <a:lnTo>
                    <a:pt x="313" y="28"/>
                  </a:lnTo>
                  <a:lnTo>
                    <a:pt x="311" y="28"/>
                  </a:lnTo>
                  <a:lnTo>
                    <a:pt x="309" y="28"/>
                  </a:lnTo>
                  <a:lnTo>
                    <a:pt x="307" y="26"/>
                  </a:lnTo>
                  <a:lnTo>
                    <a:pt x="303" y="24"/>
                  </a:lnTo>
                  <a:lnTo>
                    <a:pt x="303" y="23"/>
                  </a:lnTo>
                  <a:lnTo>
                    <a:pt x="298" y="23"/>
                  </a:lnTo>
                  <a:lnTo>
                    <a:pt x="298" y="21"/>
                  </a:lnTo>
                  <a:lnTo>
                    <a:pt x="298" y="21"/>
                  </a:lnTo>
                  <a:lnTo>
                    <a:pt x="296" y="19"/>
                  </a:lnTo>
                  <a:lnTo>
                    <a:pt x="294" y="19"/>
                  </a:lnTo>
                  <a:lnTo>
                    <a:pt x="292" y="17"/>
                  </a:lnTo>
                  <a:lnTo>
                    <a:pt x="292" y="17"/>
                  </a:lnTo>
                  <a:lnTo>
                    <a:pt x="292" y="15"/>
                  </a:lnTo>
                  <a:lnTo>
                    <a:pt x="290" y="15"/>
                  </a:lnTo>
                  <a:lnTo>
                    <a:pt x="290" y="15"/>
                  </a:lnTo>
                  <a:lnTo>
                    <a:pt x="290" y="13"/>
                  </a:lnTo>
                  <a:lnTo>
                    <a:pt x="290" y="13"/>
                  </a:lnTo>
                  <a:lnTo>
                    <a:pt x="288" y="15"/>
                  </a:lnTo>
                  <a:lnTo>
                    <a:pt x="288" y="13"/>
                  </a:lnTo>
                  <a:lnTo>
                    <a:pt x="286" y="13"/>
                  </a:lnTo>
                  <a:lnTo>
                    <a:pt x="284" y="9"/>
                  </a:lnTo>
                  <a:lnTo>
                    <a:pt x="284" y="7"/>
                  </a:lnTo>
                  <a:lnTo>
                    <a:pt x="280" y="5"/>
                  </a:lnTo>
                  <a:lnTo>
                    <a:pt x="279" y="5"/>
                  </a:lnTo>
                  <a:lnTo>
                    <a:pt x="273" y="7"/>
                  </a:lnTo>
                  <a:lnTo>
                    <a:pt x="275" y="5"/>
                  </a:lnTo>
                  <a:lnTo>
                    <a:pt x="277" y="3"/>
                  </a:lnTo>
                  <a:lnTo>
                    <a:pt x="277" y="1"/>
                  </a:lnTo>
                  <a:lnTo>
                    <a:pt x="277" y="0"/>
                  </a:lnTo>
                  <a:lnTo>
                    <a:pt x="275" y="0"/>
                  </a:lnTo>
                  <a:lnTo>
                    <a:pt x="273" y="0"/>
                  </a:lnTo>
                  <a:lnTo>
                    <a:pt x="273" y="0"/>
                  </a:lnTo>
                  <a:lnTo>
                    <a:pt x="271" y="0"/>
                  </a:lnTo>
                  <a:lnTo>
                    <a:pt x="233" y="1"/>
                  </a:lnTo>
                  <a:lnTo>
                    <a:pt x="218" y="1"/>
                  </a:lnTo>
                  <a:lnTo>
                    <a:pt x="212" y="1"/>
                  </a:lnTo>
                  <a:lnTo>
                    <a:pt x="199" y="3"/>
                  </a:lnTo>
                  <a:lnTo>
                    <a:pt x="197" y="5"/>
                  </a:lnTo>
                  <a:lnTo>
                    <a:pt x="197" y="5"/>
                  </a:lnTo>
                  <a:lnTo>
                    <a:pt x="195" y="7"/>
                  </a:lnTo>
                  <a:lnTo>
                    <a:pt x="189" y="13"/>
                  </a:lnTo>
                  <a:lnTo>
                    <a:pt x="189" y="15"/>
                  </a:lnTo>
                  <a:lnTo>
                    <a:pt x="185" y="17"/>
                  </a:lnTo>
                  <a:lnTo>
                    <a:pt x="185" y="17"/>
                  </a:lnTo>
                  <a:lnTo>
                    <a:pt x="183" y="19"/>
                  </a:lnTo>
                  <a:lnTo>
                    <a:pt x="183" y="21"/>
                  </a:lnTo>
                  <a:lnTo>
                    <a:pt x="181" y="23"/>
                  </a:lnTo>
                  <a:lnTo>
                    <a:pt x="180" y="24"/>
                  </a:lnTo>
                  <a:lnTo>
                    <a:pt x="180" y="26"/>
                  </a:lnTo>
                  <a:lnTo>
                    <a:pt x="178" y="26"/>
                  </a:lnTo>
                  <a:lnTo>
                    <a:pt x="176" y="28"/>
                  </a:lnTo>
                  <a:lnTo>
                    <a:pt x="174" y="30"/>
                  </a:lnTo>
                  <a:lnTo>
                    <a:pt x="172" y="36"/>
                  </a:lnTo>
                  <a:lnTo>
                    <a:pt x="170" y="38"/>
                  </a:lnTo>
                  <a:lnTo>
                    <a:pt x="168" y="38"/>
                  </a:lnTo>
                  <a:lnTo>
                    <a:pt x="157" y="36"/>
                  </a:lnTo>
                  <a:lnTo>
                    <a:pt x="155" y="36"/>
                  </a:lnTo>
                  <a:lnTo>
                    <a:pt x="153" y="34"/>
                  </a:lnTo>
                  <a:lnTo>
                    <a:pt x="153" y="32"/>
                  </a:lnTo>
                  <a:lnTo>
                    <a:pt x="151" y="32"/>
                  </a:lnTo>
                  <a:lnTo>
                    <a:pt x="151" y="30"/>
                  </a:lnTo>
                  <a:lnTo>
                    <a:pt x="149" y="30"/>
                  </a:lnTo>
                  <a:lnTo>
                    <a:pt x="145" y="30"/>
                  </a:lnTo>
                  <a:lnTo>
                    <a:pt x="145" y="30"/>
                  </a:lnTo>
                  <a:lnTo>
                    <a:pt x="145" y="28"/>
                  </a:lnTo>
                  <a:lnTo>
                    <a:pt x="145" y="28"/>
                  </a:lnTo>
                  <a:lnTo>
                    <a:pt x="145" y="26"/>
                  </a:lnTo>
                  <a:lnTo>
                    <a:pt x="143" y="24"/>
                  </a:lnTo>
                  <a:lnTo>
                    <a:pt x="138" y="21"/>
                  </a:lnTo>
                  <a:lnTo>
                    <a:pt x="136" y="19"/>
                  </a:lnTo>
                  <a:lnTo>
                    <a:pt x="136" y="17"/>
                  </a:lnTo>
                  <a:lnTo>
                    <a:pt x="136" y="15"/>
                  </a:lnTo>
                  <a:lnTo>
                    <a:pt x="134" y="13"/>
                  </a:lnTo>
                  <a:lnTo>
                    <a:pt x="132" y="13"/>
                  </a:lnTo>
                  <a:lnTo>
                    <a:pt x="128" y="11"/>
                  </a:lnTo>
                  <a:lnTo>
                    <a:pt x="126" y="11"/>
                  </a:lnTo>
                  <a:lnTo>
                    <a:pt x="124" y="11"/>
                  </a:lnTo>
                  <a:lnTo>
                    <a:pt x="124" y="13"/>
                  </a:lnTo>
                  <a:lnTo>
                    <a:pt x="120" y="13"/>
                  </a:lnTo>
                  <a:lnTo>
                    <a:pt x="119" y="15"/>
                  </a:lnTo>
                  <a:lnTo>
                    <a:pt x="113" y="15"/>
                  </a:lnTo>
                  <a:lnTo>
                    <a:pt x="105" y="15"/>
                  </a:lnTo>
                  <a:lnTo>
                    <a:pt x="105" y="15"/>
                  </a:lnTo>
                  <a:lnTo>
                    <a:pt x="103" y="15"/>
                  </a:lnTo>
                  <a:lnTo>
                    <a:pt x="103" y="15"/>
                  </a:lnTo>
                  <a:lnTo>
                    <a:pt x="101" y="17"/>
                  </a:lnTo>
                  <a:lnTo>
                    <a:pt x="99" y="17"/>
                  </a:lnTo>
                  <a:lnTo>
                    <a:pt x="98" y="21"/>
                  </a:lnTo>
                  <a:lnTo>
                    <a:pt x="96" y="21"/>
                  </a:lnTo>
                  <a:lnTo>
                    <a:pt x="96" y="23"/>
                  </a:lnTo>
                  <a:lnTo>
                    <a:pt x="94" y="24"/>
                  </a:lnTo>
                  <a:lnTo>
                    <a:pt x="94" y="26"/>
                  </a:lnTo>
                  <a:lnTo>
                    <a:pt x="92" y="26"/>
                  </a:lnTo>
                  <a:lnTo>
                    <a:pt x="92" y="28"/>
                  </a:lnTo>
                  <a:lnTo>
                    <a:pt x="90" y="28"/>
                  </a:lnTo>
                  <a:lnTo>
                    <a:pt x="77" y="32"/>
                  </a:lnTo>
                  <a:lnTo>
                    <a:pt x="79" y="36"/>
                  </a:lnTo>
                  <a:lnTo>
                    <a:pt x="79" y="38"/>
                  </a:lnTo>
                  <a:lnTo>
                    <a:pt x="79" y="42"/>
                  </a:lnTo>
                  <a:lnTo>
                    <a:pt x="79" y="44"/>
                  </a:lnTo>
                  <a:lnTo>
                    <a:pt x="80" y="46"/>
                  </a:lnTo>
                  <a:lnTo>
                    <a:pt x="82" y="46"/>
                  </a:lnTo>
                  <a:lnTo>
                    <a:pt x="84" y="46"/>
                  </a:lnTo>
                  <a:lnTo>
                    <a:pt x="84" y="46"/>
                  </a:lnTo>
                  <a:lnTo>
                    <a:pt x="84" y="46"/>
                  </a:lnTo>
                  <a:lnTo>
                    <a:pt x="86" y="46"/>
                  </a:lnTo>
                  <a:lnTo>
                    <a:pt x="86" y="47"/>
                  </a:lnTo>
                  <a:lnTo>
                    <a:pt x="86" y="47"/>
                  </a:lnTo>
                  <a:lnTo>
                    <a:pt x="84" y="51"/>
                  </a:lnTo>
                  <a:lnTo>
                    <a:pt x="82" y="53"/>
                  </a:lnTo>
                  <a:lnTo>
                    <a:pt x="80" y="57"/>
                  </a:lnTo>
                  <a:lnTo>
                    <a:pt x="79" y="59"/>
                  </a:lnTo>
                  <a:lnTo>
                    <a:pt x="75" y="61"/>
                  </a:lnTo>
                  <a:lnTo>
                    <a:pt x="71" y="61"/>
                  </a:lnTo>
                  <a:lnTo>
                    <a:pt x="69" y="61"/>
                  </a:lnTo>
                  <a:lnTo>
                    <a:pt x="69" y="61"/>
                  </a:lnTo>
                  <a:lnTo>
                    <a:pt x="67" y="61"/>
                  </a:lnTo>
                  <a:lnTo>
                    <a:pt x="67" y="63"/>
                  </a:lnTo>
                  <a:lnTo>
                    <a:pt x="65" y="65"/>
                  </a:lnTo>
                  <a:lnTo>
                    <a:pt x="65" y="68"/>
                  </a:lnTo>
                  <a:lnTo>
                    <a:pt x="67" y="74"/>
                  </a:lnTo>
                  <a:lnTo>
                    <a:pt x="67" y="76"/>
                  </a:lnTo>
                  <a:lnTo>
                    <a:pt x="65" y="80"/>
                  </a:lnTo>
                  <a:lnTo>
                    <a:pt x="67" y="80"/>
                  </a:lnTo>
                  <a:lnTo>
                    <a:pt x="67" y="82"/>
                  </a:lnTo>
                  <a:lnTo>
                    <a:pt x="67" y="82"/>
                  </a:lnTo>
                  <a:lnTo>
                    <a:pt x="67" y="84"/>
                  </a:lnTo>
                  <a:lnTo>
                    <a:pt x="65" y="88"/>
                  </a:lnTo>
                  <a:lnTo>
                    <a:pt x="65" y="90"/>
                  </a:lnTo>
                  <a:lnTo>
                    <a:pt x="61" y="91"/>
                  </a:lnTo>
                  <a:lnTo>
                    <a:pt x="52" y="99"/>
                  </a:lnTo>
                  <a:lnTo>
                    <a:pt x="48" y="103"/>
                  </a:lnTo>
                  <a:lnTo>
                    <a:pt x="46" y="107"/>
                  </a:lnTo>
                  <a:lnTo>
                    <a:pt x="42" y="111"/>
                  </a:lnTo>
                  <a:lnTo>
                    <a:pt x="40" y="113"/>
                  </a:lnTo>
                  <a:lnTo>
                    <a:pt x="40" y="113"/>
                  </a:lnTo>
                  <a:lnTo>
                    <a:pt x="35" y="113"/>
                  </a:lnTo>
                  <a:lnTo>
                    <a:pt x="35" y="111"/>
                  </a:lnTo>
                  <a:lnTo>
                    <a:pt x="14" y="114"/>
                  </a:lnTo>
                  <a:lnTo>
                    <a:pt x="10" y="114"/>
                  </a:lnTo>
                  <a:lnTo>
                    <a:pt x="8" y="113"/>
                  </a:lnTo>
                  <a:lnTo>
                    <a:pt x="6" y="113"/>
                  </a:lnTo>
                  <a:lnTo>
                    <a:pt x="4" y="113"/>
                  </a:lnTo>
                  <a:lnTo>
                    <a:pt x="0" y="111"/>
                  </a:lnTo>
                  <a:lnTo>
                    <a:pt x="0" y="124"/>
                  </a:lnTo>
                  <a:lnTo>
                    <a:pt x="2" y="130"/>
                  </a:lnTo>
                  <a:lnTo>
                    <a:pt x="4" y="136"/>
                  </a:lnTo>
                  <a:lnTo>
                    <a:pt x="6" y="143"/>
                  </a:lnTo>
                  <a:lnTo>
                    <a:pt x="10" y="145"/>
                  </a:lnTo>
                  <a:lnTo>
                    <a:pt x="10" y="147"/>
                  </a:lnTo>
                  <a:lnTo>
                    <a:pt x="14" y="151"/>
                  </a:lnTo>
                  <a:lnTo>
                    <a:pt x="16" y="153"/>
                  </a:lnTo>
                  <a:lnTo>
                    <a:pt x="18" y="155"/>
                  </a:lnTo>
                  <a:lnTo>
                    <a:pt x="21" y="166"/>
                  </a:lnTo>
                  <a:lnTo>
                    <a:pt x="27" y="181"/>
                  </a:lnTo>
                  <a:lnTo>
                    <a:pt x="37" y="174"/>
                  </a:lnTo>
                  <a:lnTo>
                    <a:pt x="39" y="174"/>
                  </a:lnTo>
                  <a:lnTo>
                    <a:pt x="39" y="174"/>
                  </a:lnTo>
                  <a:lnTo>
                    <a:pt x="40" y="176"/>
                  </a:lnTo>
                  <a:lnTo>
                    <a:pt x="40" y="176"/>
                  </a:lnTo>
                  <a:lnTo>
                    <a:pt x="44" y="180"/>
                  </a:lnTo>
                  <a:lnTo>
                    <a:pt x="46" y="180"/>
                  </a:lnTo>
                  <a:lnTo>
                    <a:pt x="46" y="181"/>
                  </a:lnTo>
                  <a:lnTo>
                    <a:pt x="48" y="181"/>
                  </a:lnTo>
                  <a:lnTo>
                    <a:pt x="48" y="181"/>
                  </a:lnTo>
                  <a:lnTo>
                    <a:pt x="48" y="183"/>
                  </a:lnTo>
                  <a:lnTo>
                    <a:pt x="50" y="187"/>
                  </a:lnTo>
                  <a:lnTo>
                    <a:pt x="54" y="199"/>
                  </a:lnTo>
                  <a:lnTo>
                    <a:pt x="54" y="201"/>
                  </a:lnTo>
                  <a:lnTo>
                    <a:pt x="56" y="201"/>
                  </a:lnTo>
                  <a:lnTo>
                    <a:pt x="59" y="203"/>
                  </a:lnTo>
                  <a:lnTo>
                    <a:pt x="61" y="204"/>
                  </a:lnTo>
                  <a:lnTo>
                    <a:pt x="61" y="206"/>
                  </a:lnTo>
                  <a:lnTo>
                    <a:pt x="63" y="208"/>
                  </a:lnTo>
                  <a:lnTo>
                    <a:pt x="67" y="212"/>
                  </a:lnTo>
                  <a:lnTo>
                    <a:pt x="69" y="216"/>
                  </a:lnTo>
                  <a:lnTo>
                    <a:pt x="73" y="220"/>
                  </a:lnTo>
                  <a:lnTo>
                    <a:pt x="79" y="224"/>
                  </a:lnTo>
                  <a:lnTo>
                    <a:pt x="84" y="227"/>
                  </a:lnTo>
                  <a:lnTo>
                    <a:pt x="86" y="227"/>
                  </a:lnTo>
                  <a:lnTo>
                    <a:pt x="88" y="229"/>
                  </a:lnTo>
                  <a:lnTo>
                    <a:pt x="90" y="229"/>
                  </a:lnTo>
                  <a:lnTo>
                    <a:pt x="92" y="233"/>
                  </a:lnTo>
                  <a:lnTo>
                    <a:pt x="94" y="233"/>
                  </a:lnTo>
                  <a:lnTo>
                    <a:pt x="96" y="233"/>
                  </a:lnTo>
                  <a:lnTo>
                    <a:pt x="98" y="231"/>
                  </a:lnTo>
                  <a:lnTo>
                    <a:pt x="98" y="231"/>
                  </a:lnTo>
                  <a:lnTo>
                    <a:pt x="99" y="231"/>
                  </a:lnTo>
                  <a:lnTo>
                    <a:pt x="103" y="233"/>
                  </a:lnTo>
                  <a:lnTo>
                    <a:pt x="107" y="235"/>
                  </a:lnTo>
                  <a:lnTo>
                    <a:pt x="109" y="237"/>
                  </a:lnTo>
                  <a:lnTo>
                    <a:pt x="111" y="237"/>
                  </a:lnTo>
                  <a:lnTo>
                    <a:pt x="113" y="237"/>
                  </a:lnTo>
                  <a:lnTo>
                    <a:pt x="117" y="233"/>
                  </a:lnTo>
                  <a:lnTo>
                    <a:pt x="119" y="231"/>
                  </a:lnTo>
                  <a:lnTo>
                    <a:pt x="122" y="231"/>
                  </a:lnTo>
                  <a:lnTo>
                    <a:pt x="126" y="229"/>
                  </a:lnTo>
                  <a:lnTo>
                    <a:pt x="132" y="226"/>
                  </a:lnTo>
                  <a:lnTo>
                    <a:pt x="136" y="222"/>
                  </a:lnTo>
                  <a:lnTo>
                    <a:pt x="139" y="224"/>
                  </a:lnTo>
                  <a:lnTo>
                    <a:pt x="145" y="226"/>
                  </a:lnTo>
                  <a:lnTo>
                    <a:pt x="151" y="229"/>
                  </a:lnTo>
                  <a:lnTo>
                    <a:pt x="153" y="229"/>
                  </a:lnTo>
                  <a:lnTo>
                    <a:pt x="157" y="231"/>
                  </a:lnTo>
                  <a:lnTo>
                    <a:pt x="159" y="231"/>
                  </a:lnTo>
                  <a:lnTo>
                    <a:pt x="160" y="231"/>
                  </a:lnTo>
                  <a:lnTo>
                    <a:pt x="162" y="231"/>
                  </a:lnTo>
                  <a:lnTo>
                    <a:pt x="164" y="231"/>
                  </a:lnTo>
                  <a:lnTo>
                    <a:pt x="172" y="229"/>
                  </a:lnTo>
                  <a:lnTo>
                    <a:pt x="174" y="229"/>
                  </a:lnTo>
                  <a:lnTo>
                    <a:pt x="176" y="227"/>
                  </a:lnTo>
                  <a:lnTo>
                    <a:pt x="176" y="226"/>
                  </a:lnTo>
                  <a:lnTo>
                    <a:pt x="178" y="224"/>
                  </a:lnTo>
                  <a:lnTo>
                    <a:pt x="180" y="224"/>
                  </a:lnTo>
                  <a:lnTo>
                    <a:pt x="185" y="220"/>
                  </a:lnTo>
                  <a:lnTo>
                    <a:pt x="187" y="218"/>
                  </a:lnTo>
                  <a:lnTo>
                    <a:pt x="189" y="216"/>
                  </a:lnTo>
                  <a:lnTo>
                    <a:pt x="189" y="216"/>
                  </a:lnTo>
                  <a:lnTo>
                    <a:pt x="189" y="218"/>
                  </a:lnTo>
                  <a:lnTo>
                    <a:pt x="191" y="218"/>
                  </a:lnTo>
                  <a:lnTo>
                    <a:pt x="191" y="218"/>
                  </a:lnTo>
                  <a:lnTo>
                    <a:pt x="193" y="216"/>
                  </a:lnTo>
                  <a:lnTo>
                    <a:pt x="195" y="214"/>
                  </a:lnTo>
                  <a:lnTo>
                    <a:pt x="197" y="212"/>
                  </a:lnTo>
                  <a:lnTo>
                    <a:pt x="206" y="201"/>
                  </a:lnTo>
                  <a:lnTo>
                    <a:pt x="206" y="199"/>
                  </a:lnTo>
                  <a:lnTo>
                    <a:pt x="206" y="197"/>
                  </a:lnTo>
                  <a:lnTo>
                    <a:pt x="204" y="197"/>
                  </a:lnTo>
                  <a:lnTo>
                    <a:pt x="204" y="195"/>
                  </a:lnTo>
                  <a:lnTo>
                    <a:pt x="202" y="195"/>
                  </a:lnTo>
                  <a:lnTo>
                    <a:pt x="202" y="193"/>
                  </a:lnTo>
                  <a:lnTo>
                    <a:pt x="202" y="191"/>
                  </a:lnTo>
                  <a:lnTo>
                    <a:pt x="204" y="189"/>
                  </a:lnTo>
                  <a:lnTo>
                    <a:pt x="206" y="187"/>
                  </a:lnTo>
                  <a:lnTo>
                    <a:pt x="206" y="187"/>
                  </a:lnTo>
                  <a:lnTo>
                    <a:pt x="210" y="187"/>
                  </a:lnTo>
                  <a:lnTo>
                    <a:pt x="212" y="189"/>
                  </a:lnTo>
                  <a:lnTo>
                    <a:pt x="216" y="189"/>
                  </a:lnTo>
                  <a:lnTo>
                    <a:pt x="220" y="191"/>
                  </a:lnTo>
                  <a:lnTo>
                    <a:pt x="223" y="191"/>
                  </a:lnTo>
                  <a:lnTo>
                    <a:pt x="227" y="189"/>
                  </a:lnTo>
                  <a:lnTo>
                    <a:pt x="233" y="191"/>
                  </a:lnTo>
                  <a:lnTo>
                    <a:pt x="237" y="193"/>
                  </a:lnTo>
                  <a:lnTo>
                    <a:pt x="239" y="193"/>
                  </a:lnTo>
                  <a:lnTo>
                    <a:pt x="244" y="191"/>
                  </a:lnTo>
                  <a:lnTo>
                    <a:pt x="244" y="189"/>
                  </a:lnTo>
                  <a:lnTo>
                    <a:pt x="246" y="187"/>
                  </a:lnTo>
                  <a:lnTo>
                    <a:pt x="246" y="187"/>
                  </a:lnTo>
                  <a:lnTo>
                    <a:pt x="246" y="185"/>
                  </a:lnTo>
                  <a:lnTo>
                    <a:pt x="244" y="183"/>
                  </a:lnTo>
                  <a:lnTo>
                    <a:pt x="244" y="181"/>
                  </a:lnTo>
                  <a:lnTo>
                    <a:pt x="242" y="181"/>
                  </a:lnTo>
                  <a:lnTo>
                    <a:pt x="242" y="180"/>
                  </a:lnTo>
                  <a:lnTo>
                    <a:pt x="242" y="178"/>
                  </a:lnTo>
                  <a:lnTo>
                    <a:pt x="242" y="176"/>
                  </a:lnTo>
                  <a:lnTo>
                    <a:pt x="244" y="172"/>
                  </a:lnTo>
                  <a:lnTo>
                    <a:pt x="246" y="168"/>
                  </a:lnTo>
                  <a:lnTo>
                    <a:pt x="248" y="166"/>
                  </a:lnTo>
                  <a:lnTo>
                    <a:pt x="250" y="168"/>
                  </a:lnTo>
                  <a:lnTo>
                    <a:pt x="252" y="168"/>
                  </a:lnTo>
                  <a:lnTo>
                    <a:pt x="254" y="170"/>
                  </a:lnTo>
                  <a:lnTo>
                    <a:pt x="256" y="174"/>
                  </a:lnTo>
                  <a:lnTo>
                    <a:pt x="256" y="178"/>
                  </a:lnTo>
                  <a:lnTo>
                    <a:pt x="258" y="180"/>
                  </a:lnTo>
                  <a:lnTo>
                    <a:pt x="271" y="191"/>
                  </a:lnTo>
                  <a:lnTo>
                    <a:pt x="273" y="193"/>
                  </a:lnTo>
                  <a:lnTo>
                    <a:pt x="275" y="193"/>
                  </a:lnTo>
                  <a:lnTo>
                    <a:pt x="275" y="193"/>
                  </a:lnTo>
                  <a:lnTo>
                    <a:pt x="275" y="193"/>
                  </a:lnTo>
                  <a:lnTo>
                    <a:pt x="277" y="191"/>
                  </a:lnTo>
                  <a:lnTo>
                    <a:pt x="277" y="191"/>
                  </a:lnTo>
                  <a:lnTo>
                    <a:pt x="275" y="189"/>
                  </a:lnTo>
                  <a:lnTo>
                    <a:pt x="275" y="189"/>
                  </a:lnTo>
                  <a:lnTo>
                    <a:pt x="275" y="189"/>
                  </a:lnTo>
                  <a:lnTo>
                    <a:pt x="277" y="187"/>
                  </a:lnTo>
                  <a:lnTo>
                    <a:pt x="277" y="187"/>
                  </a:lnTo>
                  <a:lnTo>
                    <a:pt x="277" y="183"/>
                  </a:lnTo>
                  <a:lnTo>
                    <a:pt x="275" y="178"/>
                  </a:lnTo>
                  <a:lnTo>
                    <a:pt x="275" y="178"/>
                  </a:lnTo>
                  <a:lnTo>
                    <a:pt x="275" y="176"/>
                  </a:lnTo>
                  <a:lnTo>
                    <a:pt x="275" y="174"/>
                  </a:lnTo>
                  <a:lnTo>
                    <a:pt x="275" y="174"/>
                  </a:lnTo>
                  <a:lnTo>
                    <a:pt x="277" y="174"/>
                  </a:lnTo>
                  <a:lnTo>
                    <a:pt x="280" y="172"/>
                  </a:lnTo>
                  <a:lnTo>
                    <a:pt x="282" y="172"/>
                  </a:lnTo>
                  <a:lnTo>
                    <a:pt x="284" y="172"/>
                  </a:lnTo>
                  <a:lnTo>
                    <a:pt x="286" y="170"/>
                  </a:lnTo>
                  <a:lnTo>
                    <a:pt x="286" y="170"/>
                  </a:lnTo>
                  <a:lnTo>
                    <a:pt x="286" y="168"/>
                  </a:lnTo>
                  <a:lnTo>
                    <a:pt x="286" y="168"/>
                  </a:lnTo>
                  <a:lnTo>
                    <a:pt x="284" y="166"/>
                  </a:lnTo>
                  <a:lnTo>
                    <a:pt x="284" y="166"/>
                  </a:lnTo>
                  <a:lnTo>
                    <a:pt x="282" y="164"/>
                  </a:lnTo>
                  <a:lnTo>
                    <a:pt x="282" y="160"/>
                  </a:lnTo>
                  <a:lnTo>
                    <a:pt x="284" y="145"/>
                  </a:lnTo>
                  <a:lnTo>
                    <a:pt x="282" y="143"/>
                  </a:lnTo>
                  <a:lnTo>
                    <a:pt x="284" y="141"/>
                  </a:lnTo>
                  <a:lnTo>
                    <a:pt x="326" y="122"/>
                  </a:lnTo>
                  <a:lnTo>
                    <a:pt x="330" y="120"/>
                  </a:lnTo>
                  <a:lnTo>
                    <a:pt x="334" y="122"/>
                  </a:lnTo>
                  <a:lnTo>
                    <a:pt x="353" y="126"/>
                  </a:lnTo>
                  <a:lnTo>
                    <a:pt x="359" y="126"/>
                  </a:lnTo>
                  <a:lnTo>
                    <a:pt x="366" y="126"/>
                  </a:lnTo>
                  <a:lnTo>
                    <a:pt x="378" y="122"/>
                  </a:lnTo>
                  <a:lnTo>
                    <a:pt x="380" y="122"/>
                  </a:lnTo>
                  <a:lnTo>
                    <a:pt x="380" y="120"/>
                  </a:lnTo>
                  <a:lnTo>
                    <a:pt x="383" y="113"/>
                  </a:lnTo>
                  <a:lnTo>
                    <a:pt x="383" y="111"/>
                  </a:lnTo>
                  <a:lnTo>
                    <a:pt x="385" y="111"/>
                  </a:lnTo>
                  <a:lnTo>
                    <a:pt x="385" y="109"/>
                  </a:lnTo>
                  <a:lnTo>
                    <a:pt x="387" y="109"/>
                  </a:lnTo>
                  <a:lnTo>
                    <a:pt x="389" y="111"/>
                  </a:lnTo>
                  <a:lnTo>
                    <a:pt x="393" y="113"/>
                  </a:lnTo>
                  <a:lnTo>
                    <a:pt x="397" y="114"/>
                  </a:lnTo>
                  <a:lnTo>
                    <a:pt x="397" y="114"/>
                  </a:lnTo>
                  <a:lnTo>
                    <a:pt x="399" y="114"/>
                  </a:lnTo>
                  <a:lnTo>
                    <a:pt x="399" y="114"/>
                  </a:lnTo>
                  <a:lnTo>
                    <a:pt x="401" y="114"/>
                  </a:lnTo>
                  <a:lnTo>
                    <a:pt x="401" y="114"/>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26">
              <a:extLst>
                <a:ext uri="{FF2B5EF4-FFF2-40B4-BE49-F238E27FC236}">
                  <a16:creationId xmlns:a16="http://schemas.microsoft.com/office/drawing/2014/main" id="{EFA08DEB-0552-482B-92B4-3AFCD8200682}"/>
                </a:ext>
              </a:extLst>
            </p:cNvPr>
            <p:cNvSpPr>
              <a:spLocks/>
            </p:cNvSpPr>
            <p:nvPr/>
          </p:nvSpPr>
          <p:spPr bwMode="auto">
            <a:xfrm>
              <a:off x="3399592" y="4854081"/>
              <a:ext cx="75846" cy="80059"/>
            </a:xfrm>
            <a:custGeom>
              <a:avLst/>
              <a:gdLst>
                <a:gd name="T0" fmla="*/ 36 w 36"/>
                <a:gd name="T1" fmla="*/ 4 h 38"/>
                <a:gd name="T2" fmla="*/ 36 w 36"/>
                <a:gd name="T3" fmla="*/ 4 h 38"/>
                <a:gd name="T4" fmla="*/ 36 w 36"/>
                <a:gd name="T5" fmla="*/ 4 h 38"/>
                <a:gd name="T6" fmla="*/ 19 w 36"/>
                <a:gd name="T7" fmla="*/ 6 h 38"/>
                <a:gd name="T8" fmla="*/ 13 w 36"/>
                <a:gd name="T9" fmla="*/ 6 h 38"/>
                <a:gd name="T10" fmla="*/ 8 w 36"/>
                <a:gd name="T11" fmla="*/ 6 h 38"/>
                <a:gd name="T12" fmla="*/ 6 w 36"/>
                <a:gd name="T13" fmla="*/ 4 h 38"/>
                <a:gd name="T14" fmla="*/ 6 w 36"/>
                <a:gd name="T15" fmla="*/ 2 h 38"/>
                <a:gd name="T16" fmla="*/ 6 w 36"/>
                <a:gd name="T17" fmla="*/ 0 h 38"/>
                <a:gd name="T18" fmla="*/ 6 w 36"/>
                <a:gd name="T19" fmla="*/ 2 h 38"/>
                <a:gd name="T20" fmla="*/ 2 w 36"/>
                <a:gd name="T21" fmla="*/ 4 h 38"/>
                <a:gd name="T22" fmla="*/ 0 w 36"/>
                <a:gd name="T23" fmla="*/ 6 h 38"/>
                <a:gd name="T24" fmla="*/ 2 w 36"/>
                <a:gd name="T25" fmla="*/ 19 h 38"/>
                <a:gd name="T26" fmla="*/ 6 w 36"/>
                <a:gd name="T27" fmla="*/ 23 h 38"/>
                <a:gd name="T28" fmla="*/ 8 w 36"/>
                <a:gd name="T29" fmla="*/ 27 h 38"/>
                <a:gd name="T30" fmla="*/ 8 w 36"/>
                <a:gd name="T31" fmla="*/ 29 h 38"/>
                <a:gd name="T32" fmla="*/ 9 w 36"/>
                <a:gd name="T33" fmla="*/ 29 h 38"/>
                <a:gd name="T34" fmla="*/ 11 w 36"/>
                <a:gd name="T35" fmla="*/ 31 h 38"/>
                <a:gd name="T36" fmla="*/ 11 w 36"/>
                <a:gd name="T37" fmla="*/ 31 h 38"/>
                <a:gd name="T38" fmla="*/ 11 w 36"/>
                <a:gd name="T39" fmla="*/ 33 h 38"/>
                <a:gd name="T40" fmla="*/ 13 w 36"/>
                <a:gd name="T41" fmla="*/ 33 h 38"/>
                <a:gd name="T42" fmla="*/ 13 w 36"/>
                <a:gd name="T43" fmla="*/ 35 h 38"/>
                <a:gd name="T44" fmla="*/ 15 w 36"/>
                <a:gd name="T45" fmla="*/ 35 h 38"/>
                <a:gd name="T46" fmla="*/ 17 w 36"/>
                <a:gd name="T47" fmla="*/ 35 h 38"/>
                <a:gd name="T48" fmla="*/ 17 w 36"/>
                <a:gd name="T49" fmla="*/ 35 h 38"/>
                <a:gd name="T50" fmla="*/ 21 w 36"/>
                <a:gd name="T51" fmla="*/ 33 h 38"/>
                <a:gd name="T52" fmla="*/ 23 w 36"/>
                <a:gd name="T53" fmla="*/ 35 h 38"/>
                <a:gd name="T54" fmla="*/ 29 w 36"/>
                <a:gd name="T55" fmla="*/ 38 h 38"/>
                <a:gd name="T56" fmla="*/ 30 w 36"/>
                <a:gd name="T57" fmla="*/ 38 h 38"/>
                <a:gd name="T58" fmla="*/ 32 w 36"/>
                <a:gd name="T59" fmla="*/ 35 h 38"/>
                <a:gd name="T60" fmla="*/ 34 w 36"/>
                <a:gd name="T61" fmla="*/ 27 h 38"/>
                <a:gd name="T62" fmla="*/ 34 w 36"/>
                <a:gd name="T63" fmla="*/ 25 h 38"/>
                <a:gd name="T64" fmla="*/ 36 w 36"/>
                <a:gd name="T65" fmla="*/ 23 h 38"/>
                <a:gd name="T66" fmla="*/ 36 w 36"/>
                <a:gd name="T67" fmla="*/ 21 h 38"/>
                <a:gd name="T68" fmla="*/ 36 w 36"/>
                <a:gd name="T69" fmla="*/ 17 h 38"/>
                <a:gd name="T70" fmla="*/ 36 w 36"/>
                <a:gd name="T71" fmla="*/ 12 h 38"/>
                <a:gd name="T72" fmla="*/ 36 w 36"/>
                <a:gd name="T7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38">
                  <a:moveTo>
                    <a:pt x="36" y="4"/>
                  </a:moveTo>
                  <a:lnTo>
                    <a:pt x="36" y="4"/>
                  </a:lnTo>
                  <a:lnTo>
                    <a:pt x="36" y="4"/>
                  </a:lnTo>
                  <a:lnTo>
                    <a:pt x="19" y="6"/>
                  </a:lnTo>
                  <a:lnTo>
                    <a:pt x="13" y="6"/>
                  </a:lnTo>
                  <a:lnTo>
                    <a:pt x="8" y="6"/>
                  </a:lnTo>
                  <a:lnTo>
                    <a:pt x="6" y="4"/>
                  </a:lnTo>
                  <a:lnTo>
                    <a:pt x="6" y="2"/>
                  </a:lnTo>
                  <a:lnTo>
                    <a:pt x="6" y="0"/>
                  </a:lnTo>
                  <a:lnTo>
                    <a:pt x="6" y="2"/>
                  </a:lnTo>
                  <a:lnTo>
                    <a:pt x="2" y="4"/>
                  </a:lnTo>
                  <a:lnTo>
                    <a:pt x="0" y="6"/>
                  </a:lnTo>
                  <a:lnTo>
                    <a:pt x="2" y="19"/>
                  </a:lnTo>
                  <a:lnTo>
                    <a:pt x="6" y="23"/>
                  </a:lnTo>
                  <a:lnTo>
                    <a:pt x="8" y="27"/>
                  </a:lnTo>
                  <a:lnTo>
                    <a:pt x="8" y="29"/>
                  </a:lnTo>
                  <a:lnTo>
                    <a:pt x="9" y="29"/>
                  </a:lnTo>
                  <a:lnTo>
                    <a:pt x="11" y="31"/>
                  </a:lnTo>
                  <a:lnTo>
                    <a:pt x="11" y="31"/>
                  </a:lnTo>
                  <a:lnTo>
                    <a:pt x="11" y="33"/>
                  </a:lnTo>
                  <a:lnTo>
                    <a:pt x="13" y="33"/>
                  </a:lnTo>
                  <a:lnTo>
                    <a:pt x="13" y="35"/>
                  </a:lnTo>
                  <a:lnTo>
                    <a:pt x="15" y="35"/>
                  </a:lnTo>
                  <a:lnTo>
                    <a:pt x="17" y="35"/>
                  </a:lnTo>
                  <a:lnTo>
                    <a:pt x="17" y="35"/>
                  </a:lnTo>
                  <a:lnTo>
                    <a:pt x="21" y="33"/>
                  </a:lnTo>
                  <a:lnTo>
                    <a:pt x="23" y="35"/>
                  </a:lnTo>
                  <a:lnTo>
                    <a:pt x="29" y="38"/>
                  </a:lnTo>
                  <a:lnTo>
                    <a:pt x="30" y="38"/>
                  </a:lnTo>
                  <a:lnTo>
                    <a:pt x="32" y="35"/>
                  </a:lnTo>
                  <a:lnTo>
                    <a:pt x="34" y="27"/>
                  </a:lnTo>
                  <a:lnTo>
                    <a:pt x="34" y="25"/>
                  </a:lnTo>
                  <a:lnTo>
                    <a:pt x="36" y="23"/>
                  </a:lnTo>
                  <a:lnTo>
                    <a:pt x="36" y="21"/>
                  </a:lnTo>
                  <a:lnTo>
                    <a:pt x="36" y="17"/>
                  </a:lnTo>
                  <a:lnTo>
                    <a:pt x="36" y="12"/>
                  </a:lnTo>
                  <a:lnTo>
                    <a:pt x="36" y="4"/>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7">
              <a:extLst>
                <a:ext uri="{FF2B5EF4-FFF2-40B4-BE49-F238E27FC236}">
                  <a16:creationId xmlns:a16="http://schemas.microsoft.com/office/drawing/2014/main" id="{97048B8D-C058-4383-B062-4DFB9930DC25}"/>
                </a:ext>
              </a:extLst>
            </p:cNvPr>
            <p:cNvSpPr>
              <a:spLocks/>
            </p:cNvSpPr>
            <p:nvPr/>
          </p:nvSpPr>
          <p:spPr bwMode="auto">
            <a:xfrm>
              <a:off x="6981199" y="3103307"/>
              <a:ext cx="577271" cy="181187"/>
            </a:xfrm>
            <a:custGeom>
              <a:avLst/>
              <a:gdLst>
                <a:gd name="T0" fmla="*/ 266 w 274"/>
                <a:gd name="T1" fmla="*/ 50 h 86"/>
                <a:gd name="T2" fmla="*/ 245 w 274"/>
                <a:gd name="T3" fmla="*/ 36 h 86"/>
                <a:gd name="T4" fmla="*/ 242 w 274"/>
                <a:gd name="T5" fmla="*/ 25 h 86"/>
                <a:gd name="T6" fmla="*/ 232 w 274"/>
                <a:gd name="T7" fmla="*/ 19 h 86"/>
                <a:gd name="T8" fmla="*/ 226 w 274"/>
                <a:gd name="T9" fmla="*/ 11 h 86"/>
                <a:gd name="T10" fmla="*/ 211 w 274"/>
                <a:gd name="T11" fmla="*/ 7 h 86"/>
                <a:gd name="T12" fmla="*/ 211 w 274"/>
                <a:gd name="T13" fmla="*/ 13 h 86"/>
                <a:gd name="T14" fmla="*/ 205 w 274"/>
                <a:gd name="T15" fmla="*/ 21 h 86"/>
                <a:gd name="T16" fmla="*/ 192 w 274"/>
                <a:gd name="T17" fmla="*/ 21 h 86"/>
                <a:gd name="T18" fmla="*/ 186 w 274"/>
                <a:gd name="T19" fmla="*/ 17 h 86"/>
                <a:gd name="T20" fmla="*/ 181 w 274"/>
                <a:gd name="T21" fmla="*/ 13 h 86"/>
                <a:gd name="T22" fmla="*/ 175 w 274"/>
                <a:gd name="T23" fmla="*/ 7 h 86"/>
                <a:gd name="T24" fmla="*/ 156 w 274"/>
                <a:gd name="T25" fmla="*/ 4 h 86"/>
                <a:gd name="T26" fmla="*/ 142 w 274"/>
                <a:gd name="T27" fmla="*/ 2 h 86"/>
                <a:gd name="T28" fmla="*/ 133 w 274"/>
                <a:gd name="T29" fmla="*/ 2 h 86"/>
                <a:gd name="T30" fmla="*/ 131 w 274"/>
                <a:gd name="T31" fmla="*/ 2 h 86"/>
                <a:gd name="T32" fmla="*/ 123 w 274"/>
                <a:gd name="T33" fmla="*/ 2 h 86"/>
                <a:gd name="T34" fmla="*/ 114 w 274"/>
                <a:gd name="T35" fmla="*/ 5 h 86"/>
                <a:gd name="T36" fmla="*/ 83 w 274"/>
                <a:gd name="T37" fmla="*/ 5 h 86"/>
                <a:gd name="T38" fmla="*/ 66 w 274"/>
                <a:gd name="T39" fmla="*/ 13 h 86"/>
                <a:gd name="T40" fmla="*/ 45 w 274"/>
                <a:gd name="T41" fmla="*/ 19 h 86"/>
                <a:gd name="T42" fmla="*/ 36 w 274"/>
                <a:gd name="T43" fmla="*/ 21 h 86"/>
                <a:gd name="T44" fmla="*/ 24 w 274"/>
                <a:gd name="T45" fmla="*/ 19 h 86"/>
                <a:gd name="T46" fmla="*/ 15 w 274"/>
                <a:gd name="T47" fmla="*/ 25 h 86"/>
                <a:gd name="T48" fmla="*/ 9 w 274"/>
                <a:gd name="T49" fmla="*/ 34 h 86"/>
                <a:gd name="T50" fmla="*/ 0 w 274"/>
                <a:gd name="T51" fmla="*/ 40 h 86"/>
                <a:gd name="T52" fmla="*/ 11 w 274"/>
                <a:gd name="T53" fmla="*/ 51 h 86"/>
                <a:gd name="T54" fmla="*/ 17 w 274"/>
                <a:gd name="T55" fmla="*/ 53 h 86"/>
                <a:gd name="T56" fmla="*/ 19 w 274"/>
                <a:gd name="T57" fmla="*/ 53 h 86"/>
                <a:gd name="T58" fmla="*/ 20 w 274"/>
                <a:gd name="T59" fmla="*/ 61 h 86"/>
                <a:gd name="T60" fmla="*/ 20 w 274"/>
                <a:gd name="T61" fmla="*/ 67 h 86"/>
                <a:gd name="T62" fmla="*/ 30 w 274"/>
                <a:gd name="T63" fmla="*/ 63 h 86"/>
                <a:gd name="T64" fmla="*/ 38 w 274"/>
                <a:gd name="T65" fmla="*/ 63 h 86"/>
                <a:gd name="T66" fmla="*/ 41 w 274"/>
                <a:gd name="T67" fmla="*/ 61 h 86"/>
                <a:gd name="T68" fmla="*/ 45 w 274"/>
                <a:gd name="T69" fmla="*/ 57 h 86"/>
                <a:gd name="T70" fmla="*/ 51 w 274"/>
                <a:gd name="T71" fmla="*/ 57 h 86"/>
                <a:gd name="T72" fmla="*/ 55 w 274"/>
                <a:gd name="T73" fmla="*/ 59 h 86"/>
                <a:gd name="T74" fmla="*/ 62 w 274"/>
                <a:gd name="T75" fmla="*/ 59 h 86"/>
                <a:gd name="T76" fmla="*/ 74 w 274"/>
                <a:gd name="T77" fmla="*/ 71 h 86"/>
                <a:gd name="T78" fmla="*/ 97 w 274"/>
                <a:gd name="T79" fmla="*/ 67 h 86"/>
                <a:gd name="T80" fmla="*/ 110 w 274"/>
                <a:gd name="T81" fmla="*/ 65 h 86"/>
                <a:gd name="T82" fmla="*/ 120 w 274"/>
                <a:gd name="T83" fmla="*/ 65 h 86"/>
                <a:gd name="T84" fmla="*/ 133 w 274"/>
                <a:gd name="T85" fmla="*/ 63 h 86"/>
                <a:gd name="T86" fmla="*/ 167 w 274"/>
                <a:gd name="T87" fmla="*/ 63 h 86"/>
                <a:gd name="T88" fmla="*/ 173 w 274"/>
                <a:gd name="T89" fmla="*/ 65 h 86"/>
                <a:gd name="T90" fmla="*/ 177 w 274"/>
                <a:gd name="T91" fmla="*/ 59 h 86"/>
                <a:gd name="T92" fmla="*/ 196 w 274"/>
                <a:gd name="T93" fmla="*/ 63 h 86"/>
                <a:gd name="T94" fmla="*/ 224 w 274"/>
                <a:gd name="T95" fmla="*/ 59 h 86"/>
                <a:gd name="T96" fmla="*/ 234 w 274"/>
                <a:gd name="T97" fmla="*/ 73 h 86"/>
                <a:gd name="T98" fmla="*/ 238 w 274"/>
                <a:gd name="T99" fmla="*/ 74 h 86"/>
                <a:gd name="T100" fmla="*/ 243 w 274"/>
                <a:gd name="T101" fmla="*/ 82 h 86"/>
                <a:gd name="T102" fmla="*/ 249 w 274"/>
                <a:gd name="T103" fmla="*/ 84 h 86"/>
                <a:gd name="T104" fmla="*/ 270 w 274"/>
                <a:gd name="T105" fmla="*/ 84 h 86"/>
                <a:gd name="T106" fmla="*/ 274 w 274"/>
                <a:gd name="T107" fmla="*/ 7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4" h="86">
                  <a:moveTo>
                    <a:pt x="274" y="63"/>
                  </a:moveTo>
                  <a:lnTo>
                    <a:pt x="272" y="55"/>
                  </a:lnTo>
                  <a:lnTo>
                    <a:pt x="270" y="51"/>
                  </a:lnTo>
                  <a:lnTo>
                    <a:pt x="266" y="50"/>
                  </a:lnTo>
                  <a:lnTo>
                    <a:pt x="253" y="42"/>
                  </a:lnTo>
                  <a:lnTo>
                    <a:pt x="251" y="40"/>
                  </a:lnTo>
                  <a:lnTo>
                    <a:pt x="247" y="36"/>
                  </a:lnTo>
                  <a:lnTo>
                    <a:pt x="245" y="36"/>
                  </a:lnTo>
                  <a:lnTo>
                    <a:pt x="245" y="34"/>
                  </a:lnTo>
                  <a:lnTo>
                    <a:pt x="242" y="28"/>
                  </a:lnTo>
                  <a:lnTo>
                    <a:pt x="242" y="25"/>
                  </a:lnTo>
                  <a:lnTo>
                    <a:pt x="242" y="25"/>
                  </a:lnTo>
                  <a:lnTo>
                    <a:pt x="242" y="23"/>
                  </a:lnTo>
                  <a:lnTo>
                    <a:pt x="240" y="23"/>
                  </a:lnTo>
                  <a:lnTo>
                    <a:pt x="234" y="19"/>
                  </a:lnTo>
                  <a:lnTo>
                    <a:pt x="232" y="19"/>
                  </a:lnTo>
                  <a:lnTo>
                    <a:pt x="230" y="17"/>
                  </a:lnTo>
                  <a:lnTo>
                    <a:pt x="226" y="11"/>
                  </a:lnTo>
                  <a:lnTo>
                    <a:pt x="226" y="11"/>
                  </a:lnTo>
                  <a:lnTo>
                    <a:pt x="226" y="11"/>
                  </a:lnTo>
                  <a:lnTo>
                    <a:pt x="224" y="11"/>
                  </a:lnTo>
                  <a:lnTo>
                    <a:pt x="217" y="7"/>
                  </a:lnTo>
                  <a:lnTo>
                    <a:pt x="215" y="7"/>
                  </a:lnTo>
                  <a:lnTo>
                    <a:pt x="211" y="7"/>
                  </a:lnTo>
                  <a:lnTo>
                    <a:pt x="211" y="7"/>
                  </a:lnTo>
                  <a:lnTo>
                    <a:pt x="211" y="9"/>
                  </a:lnTo>
                  <a:lnTo>
                    <a:pt x="211" y="11"/>
                  </a:lnTo>
                  <a:lnTo>
                    <a:pt x="211" y="13"/>
                  </a:lnTo>
                  <a:lnTo>
                    <a:pt x="209" y="13"/>
                  </a:lnTo>
                  <a:lnTo>
                    <a:pt x="209" y="13"/>
                  </a:lnTo>
                  <a:lnTo>
                    <a:pt x="205" y="19"/>
                  </a:lnTo>
                  <a:lnTo>
                    <a:pt x="205" y="21"/>
                  </a:lnTo>
                  <a:lnTo>
                    <a:pt x="203" y="21"/>
                  </a:lnTo>
                  <a:lnTo>
                    <a:pt x="198" y="25"/>
                  </a:lnTo>
                  <a:lnTo>
                    <a:pt x="196" y="23"/>
                  </a:lnTo>
                  <a:lnTo>
                    <a:pt x="192" y="21"/>
                  </a:lnTo>
                  <a:lnTo>
                    <a:pt x="190" y="21"/>
                  </a:lnTo>
                  <a:lnTo>
                    <a:pt x="190" y="19"/>
                  </a:lnTo>
                  <a:lnTo>
                    <a:pt x="188" y="17"/>
                  </a:lnTo>
                  <a:lnTo>
                    <a:pt x="186" y="17"/>
                  </a:lnTo>
                  <a:lnTo>
                    <a:pt x="186" y="17"/>
                  </a:lnTo>
                  <a:lnTo>
                    <a:pt x="186" y="17"/>
                  </a:lnTo>
                  <a:lnTo>
                    <a:pt x="184" y="15"/>
                  </a:lnTo>
                  <a:lnTo>
                    <a:pt x="181" y="13"/>
                  </a:lnTo>
                  <a:lnTo>
                    <a:pt x="179" y="13"/>
                  </a:lnTo>
                  <a:lnTo>
                    <a:pt x="177" y="11"/>
                  </a:lnTo>
                  <a:lnTo>
                    <a:pt x="177" y="9"/>
                  </a:lnTo>
                  <a:lnTo>
                    <a:pt x="175" y="7"/>
                  </a:lnTo>
                  <a:lnTo>
                    <a:pt x="171" y="7"/>
                  </a:lnTo>
                  <a:lnTo>
                    <a:pt x="165" y="5"/>
                  </a:lnTo>
                  <a:lnTo>
                    <a:pt x="160" y="5"/>
                  </a:lnTo>
                  <a:lnTo>
                    <a:pt x="156" y="4"/>
                  </a:lnTo>
                  <a:lnTo>
                    <a:pt x="152" y="0"/>
                  </a:lnTo>
                  <a:lnTo>
                    <a:pt x="150" y="0"/>
                  </a:lnTo>
                  <a:lnTo>
                    <a:pt x="144" y="2"/>
                  </a:lnTo>
                  <a:lnTo>
                    <a:pt x="142" y="2"/>
                  </a:lnTo>
                  <a:lnTo>
                    <a:pt x="137" y="0"/>
                  </a:lnTo>
                  <a:lnTo>
                    <a:pt x="135" y="0"/>
                  </a:lnTo>
                  <a:lnTo>
                    <a:pt x="135" y="0"/>
                  </a:lnTo>
                  <a:lnTo>
                    <a:pt x="133" y="2"/>
                  </a:lnTo>
                  <a:lnTo>
                    <a:pt x="133" y="2"/>
                  </a:lnTo>
                  <a:lnTo>
                    <a:pt x="133" y="2"/>
                  </a:lnTo>
                  <a:lnTo>
                    <a:pt x="131" y="2"/>
                  </a:lnTo>
                  <a:lnTo>
                    <a:pt x="131" y="2"/>
                  </a:lnTo>
                  <a:lnTo>
                    <a:pt x="129" y="2"/>
                  </a:lnTo>
                  <a:lnTo>
                    <a:pt x="127" y="2"/>
                  </a:lnTo>
                  <a:lnTo>
                    <a:pt x="125" y="2"/>
                  </a:lnTo>
                  <a:lnTo>
                    <a:pt x="123" y="2"/>
                  </a:lnTo>
                  <a:lnTo>
                    <a:pt x="121" y="0"/>
                  </a:lnTo>
                  <a:lnTo>
                    <a:pt x="121" y="0"/>
                  </a:lnTo>
                  <a:lnTo>
                    <a:pt x="121" y="0"/>
                  </a:lnTo>
                  <a:lnTo>
                    <a:pt x="114" y="5"/>
                  </a:lnTo>
                  <a:lnTo>
                    <a:pt x="104" y="9"/>
                  </a:lnTo>
                  <a:lnTo>
                    <a:pt x="97" y="11"/>
                  </a:lnTo>
                  <a:lnTo>
                    <a:pt x="85" y="5"/>
                  </a:lnTo>
                  <a:lnTo>
                    <a:pt x="83" y="5"/>
                  </a:lnTo>
                  <a:lnTo>
                    <a:pt x="81" y="5"/>
                  </a:lnTo>
                  <a:lnTo>
                    <a:pt x="81" y="5"/>
                  </a:lnTo>
                  <a:lnTo>
                    <a:pt x="80" y="7"/>
                  </a:lnTo>
                  <a:lnTo>
                    <a:pt x="66" y="13"/>
                  </a:lnTo>
                  <a:lnTo>
                    <a:pt x="59" y="15"/>
                  </a:lnTo>
                  <a:lnTo>
                    <a:pt x="55" y="17"/>
                  </a:lnTo>
                  <a:lnTo>
                    <a:pt x="53" y="17"/>
                  </a:lnTo>
                  <a:lnTo>
                    <a:pt x="45" y="19"/>
                  </a:lnTo>
                  <a:lnTo>
                    <a:pt x="40" y="21"/>
                  </a:lnTo>
                  <a:lnTo>
                    <a:pt x="40" y="21"/>
                  </a:lnTo>
                  <a:lnTo>
                    <a:pt x="38" y="21"/>
                  </a:lnTo>
                  <a:lnTo>
                    <a:pt x="36" y="21"/>
                  </a:lnTo>
                  <a:lnTo>
                    <a:pt x="36" y="21"/>
                  </a:lnTo>
                  <a:lnTo>
                    <a:pt x="30" y="19"/>
                  </a:lnTo>
                  <a:lnTo>
                    <a:pt x="26" y="19"/>
                  </a:lnTo>
                  <a:lnTo>
                    <a:pt x="24" y="19"/>
                  </a:lnTo>
                  <a:lnTo>
                    <a:pt x="22" y="21"/>
                  </a:lnTo>
                  <a:lnTo>
                    <a:pt x="20" y="21"/>
                  </a:lnTo>
                  <a:lnTo>
                    <a:pt x="17" y="23"/>
                  </a:lnTo>
                  <a:lnTo>
                    <a:pt x="15" y="25"/>
                  </a:lnTo>
                  <a:lnTo>
                    <a:pt x="13" y="27"/>
                  </a:lnTo>
                  <a:lnTo>
                    <a:pt x="11" y="28"/>
                  </a:lnTo>
                  <a:lnTo>
                    <a:pt x="11" y="30"/>
                  </a:lnTo>
                  <a:lnTo>
                    <a:pt x="9" y="34"/>
                  </a:lnTo>
                  <a:lnTo>
                    <a:pt x="9" y="36"/>
                  </a:lnTo>
                  <a:lnTo>
                    <a:pt x="7" y="36"/>
                  </a:lnTo>
                  <a:lnTo>
                    <a:pt x="5" y="38"/>
                  </a:lnTo>
                  <a:lnTo>
                    <a:pt x="0" y="40"/>
                  </a:lnTo>
                  <a:lnTo>
                    <a:pt x="5" y="48"/>
                  </a:lnTo>
                  <a:lnTo>
                    <a:pt x="7" y="50"/>
                  </a:lnTo>
                  <a:lnTo>
                    <a:pt x="9" y="51"/>
                  </a:lnTo>
                  <a:lnTo>
                    <a:pt x="11" y="51"/>
                  </a:lnTo>
                  <a:lnTo>
                    <a:pt x="13" y="51"/>
                  </a:lnTo>
                  <a:lnTo>
                    <a:pt x="15" y="53"/>
                  </a:lnTo>
                  <a:lnTo>
                    <a:pt x="17" y="53"/>
                  </a:lnTo>
                  <a:lnTo>
                    <a:pt x="17" y="53"/>
                  </a:lnTo>
                  <a:lnTo>
                    <a:pt x="19" y="53"/>
                  </a:lnTo>
                  <a:lnTo>
                    <a:pt x="19" y="53"/>
                  </a:lnTo>
                  <a:lnTo>
                    <a:pt x="19" y="53"/>
                  </a:lnTo>
                  <a:lnTo>
                    <a:pt x="19" y="53"/>
                  </a:lnTo>
                  <a:lnTo>
                    <a:pt x="20" y="53"/>
                  </a:lnTo>
                  <a:lnTo>
                    <a:pt x="20" y="53"/>
                  </a:lnTo>
                  <a:lnTo>
                    <a:pt x="20" y="55"/>
                  </a:lnTo>
                  <a:lnTo>
                    <a:pt x="20" y="61"/>
                  </a:lnTo>
                  <a:lnTo>
                    <a:pt x="20" y="63"/>
                  </a:lnTo>
                  <a:lnTo>
                    <a:pt x="20" y="67"/>
                  </a:lnTo>
                  <a:lnTo>
                    <a:pt x="20" y="67"/>
                  </a:lnTo>
                  <a:lnTo>
                    <a:pt x="20" y="67"/>
                  </a:lnTo>
                  <a:lnTo>
                    <a:pt x="22" y="65"/>
                  </a:lnTo>
                  <a:lnTo>
                    <a:pt x="28" y="65"/>
                  </a:lnTo>
                  <a:lnTo>
                    <a:pt x="30" y="63"/>
                  </a:lnTo>
                  <a:lnTo>
                    <a:pt x="30" y="63"/>
                  </a:lnTo>
                  <a:lnTo>
                    <a:pt x="32" y="65"/>
                  </a:lnTo>
                  <a:lnTo>
                    <a:pt x="34" y="65"/>
                  </a:lnTo>
                  <a:lnTo>
                    <a:pt x="36" y="65"/>
                  </a:lnTo>
                  <a:lnTo>
                    <a:pt x="38" y="63"/>
                  </a:lnTo>
                  <a:lnTo>
                    <a:pt x="40" y="63"/>
                  </a:lnTo>
                  <a:lnTo>
                    <a:pt x="40" y="63"/>
                  </a:lnTo>
                  <a:lnTo>
                    <a:pt x="41" y="63"/>
                  </a:lnTo>
                  <a:lnTo>
                    <a:pt x="41" y="61"/>
                  </a:lnTo>
                  <a:lnTo>
                    <a:pt x="41" y="59"/>
                  </a:lnTo>
                  <a:lnTo>
                    <a:pt x="43" y="57"/>
                  </a:lnTo>
                  <a:lnTo>
                    <a:pt x="43" y="57"/>
                  </a:lnTo>
                  <a:lnTo>
                    <a:pt x="45" y="57"/>
                  </a:lnTo>
                  <a:lnTo>
                    <a:pt x="45" y="57"/>
                  </a:lnTo>
                  <a:lnTo>
                    <a:pt x="49" y="57"/>
                  </a:lnTo>
                  <a:lnTo>
                    <a:pt x="49" y="57"/>
                  </a:lnTo>
                  <a:lnTo>
                    <a:pt x="51" y="57"/>
                  </a:lnTo>
                  <a:lnTo>
                    <a:pt x="51" y="55"/>
                  </a:lnTo>
                  <a:lnTo>
                    <a:pt x="53" y="57"/>
                  </a:lnTo>
                  <a:lnTo>
                    <a:pt x="53" y="57"/>
                  </a:lnTo>
                  <a:lnTo>
                    <a:pt x="55" y="59"/>
                  </a:lnTo>
                  <a:lnTo>
                    <a:pt x="55" y="59"/>
                  </a:lnTo>
                  <a:lnTo>
                    <a:pt x="57" y="59"/>
                  </a:lnTo>
                  <a:lnTo>
                    <a:pt x="60" y="59"/>
                  </a:lnTo>
                  <a:lnTo>
                    <a:pt x="62" y="59"/>
                  </a:lnTo>
                  <a:lnTo>
                    <a:pt x="64" y="59"/>
                  </a:lnTo>
                  <a:lnTo>
                    <a:pt x="66" y="61"/>
                  </a:lnTo>
                  <a:lnTo>
                    <a:pt x="72" y="69"/>
                  </a:lnTo>
                  <a:lnTo>
                    <a:pt x="74" y="71"/>
                  </a:lnTo>
                  <a:lnTo>
                    <a:pt x="74" y="71"/>
                  </a:lnTo>
                  <a:lnTo>
                    <a:pt x="80" y="69"/>
                  </a:lnTo>
                  <a:lnTo>
                    <a:pt x="85" y="69"/>
                  </a:lnTo>
                  <a:lnTo>
                    <a:pt x="97" y="67"/>
                  </a:lnTo>
                  <a:lnTo>
                    <a:pt x="99" y="67"/>
                  </a:lnTo>
                  <a:lnTo>
                    <a:pt x="101" y="65"/>
                  </a:lnTo>
                  <a:lnTo>
                    <a:pt x="102" y="63"/>
                  </a:lnTo>
                  <a:lnTo>
                    <a:pt x="110" y="65"/>
                  </a:lnTo>
                  <a:lnTo>
                    <a:pt x="116" y="65"/>
                  </a:lnTo>
                  <a:lnTo>
                    <a:pt x="118" y="65"/>
                  </a:lnTo>
                  <a:lnTo>
                    <a:pt x="118" y="65"/>
                  </a:lnTo>
                  <a:lnTo>
                    <a:pt x="120" y="65"/>
                  </a:lnTo>
                  <a:lnTo>
                    <a:pt x="121" y="63"/>
                  </a:lnTo>
                  <a:lnTo>
                    <a:pt x="123" y="63"/>
                  </a:lnTo>
                  <a:lnTo>
                    <a:pt x="131" y="63"/>
                  </a:lnTo>
                  <a:lnTo>
                    <a:pt x="133" y="63"/>
                  </a:lnTo>
                  <a:lnTo>
                    <a:pt x="135" y="63"/>
                  </a:lnTo>
                  <a:lnTo>
                    <a:pt x="137" y="63"/>
                  </a:lnTo>
                  <a:lnTo>
                    <a:pt x="165" y="63"/>
                  </a:lnTo>
                  <a:lnTo>
                    <a:pt x="167" y="63"/>
                  </a:lnTo>
                  <a:lnTo>
                    <a:pt x="169" y="63"/>
                  </a:lnTo>
                  <a:lnTo>
                    <a:pt x="169" y="65"/>
                  </a:lnTo>
                  <a:lnTo>
                    <a:pt x="171" y="65"/>
                  </a:lnTo>
                  <a:lnTo>
                    <a:pt x="173" y="65"/>
                  </a:lnTo>
                  <a:lnTo>
                    <a:pt x="175" y="65"/>
                  </a:lnTo>
                  <a:lnTo>
                    <a:pt x="175" y="63"/>
                  </a:lnTo>
                  <a:lnTo>
                    <a:pt x="175" y="59"/>
                  </a:lnTo>
                  <a:lnTo>
                    <a:pt x="177" y="59"/>
                  </a:lnTo>
                  <a:lnTo>
                    <a:pt x="179" y="63"/>
                  </a:lnTo>
                  <a:lnTo>
                    <a:pt x="181" y="63"/>
                  </a:lnTo>
                  <a:lnTo>
                    <a:pt x="184" y="63"/>
                  </a:lnTo>
                  <a:lnTo>
                    <a:pt x="196" y="63"/>
                  </a:lnTo>
                  <a:lnTo>
                    <a:pt x="213" y="63"/>
                  </a:lnTo>
                  <a:lnTo>
                    <a:pt x="219" y="63"/>
                  </a:lnTo>
                  <a:lnTo>
                    <a:pt x="222" y="61"/>
                  </a:lnTo>
                  <a:lnTo>
                    <a:pt x="224" y="59"/>
                  </a:lnTo>
                  <a:lnTo>
                    <a:pt x="224" y="59"/>
                  </a:lnTo>
                  <a:lnTo>
                    <a:pt x="226" y="63"/>
                  </a:lnTo>
                  <a:lnTo>
                    <a:pt x="232" y="69"/>
                  </a:lnTo>
                  <a:lnTo>
                    <a:pt x="234" y="73"/>
                  </a:lnTo>
                  <a:lnTo>
                    <a:pt x="234" y="74"/>
                  </a:lnTo>
                  <a:lnTo>
                    <a:pt x="236" y="74"/>
                  </a:lnTo>
                  <a:lnTo>
                    <a:pt x="238" y="74"/>
                  </a:lnTo>
                  <a:lnTo>
                    <a:pt x="238" y="74"/>
                  </a:lnTo>
                  <a:lnTo>
                    <a:pt x="242" y="78"/>
                  </a:lnTo>
                  <a:lnTo>
                    <a:pt x="242" y="80"/>
                  </a:lnTo>
                  <a:lnTo>
                    <a:pt x="242" y="80"/>
                  </a:lnTo>
                  <a:lnTo>
                    <a:pt x="243" y="82"/>
                  </a:lnTo>
                  <a:lnTo>
                    <a:pt x="243" y="82"/>
                  </a:lnTo>
                  <a:lnTo>
                    <a:pt x="245" y="82"/>
                  </a:lnTo>
                  <a:lnTo>
                    <a:pt x="245" y="82"/>
                  </a:lnTo>
                  <a:lnTo>
                    <a:pt x="249" y="84"/>
                  </a:lnTo>
                  <a:lnTo>
                    <a:pt x="261" y="86"/>
                  </a:lnTo>
                  <a:lnTo>
                    <a:pt x="262" y="86"/>
                  </a:lnTo>
                  <a:lnTo>
                    <a:pt x="268" y="84"/>
                  </a:lnTo>
                  <a:lnTo>
                    <a:pt x="270" y="84"/>
                  </a:lnTo>
                  <a:lnTo>
                    <a:pt x="270" y="84"/>
                  </a:lnTo>
                  <a:lnTo>
                    <a:pt x="270" y="80"/>
                  </a:lnTo>
                  <a:lnTo>
                    <a:pt x="274" y="74"/>
                  </a:lnTo>
                  <a:lnTo>
                    <a:pt x="274" y="71"/>
                  </a:lnTo>
                  <a:lnTo>
                    <a:pt x="274" y="67"/>
                  </a:lnTo>
                  <a:lnTo>
                    <a:pt x="274" y="63"/>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8">
              <a:extLst>
                <a:ext uri="{FF2B5EF4-FFF2-40B4-BE49-F238E27FC236}">
                  <a16:creationId xmlns:a16="http://schemas.microsoft.com/office/drawing/2014/main" id="{5E0781D2-6EED-44E7-9452-47E713A7BD17}"/>
                </a:ext>
              </a:extLst>
            </p:cNvPr>
            <p:cNvSpPr>
              <a:spLocks noEditPoints="1"/>
            </p:cNvSpPr>
            <p:nvPr/>
          </p:nvSpPr>
          <p:spPr bwMode="auto">
            <a:xfrm>
              <a:off x="6429210" y="5355506"/>
              <a:ext cx="1542198" cy="733176"/>
            </a:xfrm>
            <a:custGeom>
              <a:avLst/>
              <a:gdLst>
                <a:gd name="T0" fmla="*/ 73 w 732"/>
                <a:gd name="T1" fmla="*/ 72 h 348"/>
                <a:gd name="T2" fmla="*/ 101 w 732"/>
                <a:gd name="T3" fmla="*/ 88 h 348"/>
                <a:gd name="T4" fmla="*/ 330 w 732"/>
                <a:gd name="T5" fmla="*/ 28 h 348"/>
                <a:gd name="T6" fmla="*/ 652 w 732"/>
                <a:gd name="T7" fmla="*/ 44 h 348"/>
                <a:gd name="T8" fmla="*/ 728 w 732"/>
                <a:gd name="T9" fmla="*/ 19 h 348"/>
                <a:gd name="T10" fmla="*/ 660 w 732"/>
                <a:gd name="T11" fmla="*/ 7 h 348"/>
                <a:gd name="T12" fmla="*/ 643 w 732"/>
                <a:gd name="T13" fmla="*/ 30 h 348"/>
                <a:gd name="T14" fmla="*/ 483 w 732"/>
                <a:gd name="T15" fmla="*/ 51 h 348"/>
                <a:gd name="T16" fmla="*/ 610 w 732"/>
                <a:gd name="T17" fmla="*/ 57 h 348"/>
                <a:gd name="T18" fmla="*/ 612 w 732"/>
                <a:gd name="T19" fmla="*/ 32 h 348"/>
                <a:gd name="T20" fmla="*/ 517 w 732"/>
                <a:gd name="T21" fmla="*/ 36 h 348"/>
                <a:gd name="T22" fmla="*/ 515 w 732"/>
                <a:gd name="T23" fmla="*/ 46 h 348"/>
                <a:gd name="T24" fmla="*/ 540 w 732"/>
                <a:gd name="T25" fmla="*/ 59 h 348"/>
                <a:gd name="T26" fmla="*/ 572 w 732"/>
                <a:gd name="T27" fmla="*/ 26 h 348"/>
                <a:gd name="T28" fmla="*/ 561 w 732"/>
                <a:gd name="T29" fmla="*/ 21 h 348"/>
                <a:gd name="T30" fmla="*/ 549 w 732"/>
                <a:gd name="T31" fmla="*/ 36 h 348"/>
                <a:gd name="T32" fmla="*/ 521 w 732"/>
                <a:gd name="T33" fmla="*/ 30 h 348"/>
                <a:gd name="T34" fmla="*/ 94 w 732"/>
                <a:gd name="T35" fmla="*/ 74 h 348"/>
                <a:gd name="T36" fmla="*/ 82 w 732"/>
                <a:gd name="T37" fmla="*/ 78 h 348"/>
                <a:gd name="T38" fmla="*/ 454 w 732"/>
                <a:gd name="T39" fmla="*/ 46 h 348"/>
                <a:gd name="T40" fmla="*/ 473 w 732"/>
                <a:gd name="T41" fmla="*/ 7 h 348"/>
                <a:gd name="T42" fmla="*/ 471 w 732"/>
                <a:gd name="T43" fmla="*/ 15 h 348"/>
                <a:gd name="T44" fmla="*/ 420 w 732"/>
                <a:gd name="T45" fmla="*/ 53 h 348"/>
                <a:gd name="T46" fmla="*/ 361 w 732"/>
                <a:gd name="T47" fmla="*/ 44 h 348"/>
                <a:gd name="T48" fmla="*/ 315 w 732"/>
                <a:gd name="T49" fmla="*/ 57 h 348"/>
                <a:gd name="T50" fmla="*/ 271 w 732"/>
                <a:gd name="T51" fmla="*/ 47 h 348"/>
                <a:gd name="T52" fmla="*/ 204 w 732"/>
                <a:gd name="T53" fmla="*/ 26 h 348"/>
                <a:gd name="T54" fmla="*/ 149 w 732"/>
                <a:gd name="T55" fmla="*/ 30 h 348"/>
                <a:gd name="T56" fmla="*/ 126 w 732"/>
                <a:gd name="T57" fmla="*/ 42 h 348"/>
                <a:gd name="T58" fmla="*/ 113 w 732"/>
                <a:gd name="T59" fmla="*/ 88 h 348"/>
                <a:gd name="T60" fmla="*/ 172 w 732"/>
                <a:gd name="T61" fmla="*/ 88 h 348"/>
                <a:gd name="T62" fmla="*/ 218 w 732"/>
                <a:gd name="T63" fmla="*/ 90 h 348"/>
                <a:gd name="T64" fmla="*/ 292 w 732"/>
                <a:gd name="T65" fmla="*/ 88 h 348"/>
                <a:gd name="T66" fmla="*/ 374 w 732"/>
                <a:gd name="T67" fmla="*/ 78 h 348"/>
                <a:gd name="T68" fmla="*/ 460 w 732"/>
                <a:gd name="T69" fmla="*/ 57 h 348"/>
                <a:gd name="T70" fmla="*/ 504 w 732"/>
                <a:gd name="T71" fmla="*/ 298 h 348"/>
                <a:gd name="T72" fmla="*/ 456 w 732"/>
                <a:gd name="T73" fmla="*/ 337 h 348"/>
                <a:gd name="T74" fmla="*/ 526 w 732"/>
                <a:gd name="T75" fmla="*/ 304 h 348"/>
                <a:gd name="T76" fmla="*/ 721 w 732"/>
                <a:gd name="T77" fmla="*/ 111 h 348"/>
                <a:gd name="T78" fmla="*/ 675 w 732"/>
                <a:gd name="T79" fmla="*/ 120 h 348"/>
                <a:gd name="T80" fmla="*/ 633 w 732"/>
                <a:gd name="T81" fmla="*/ 162 h 348"/>
                <a:gd name="T82" fmla="*/ 606 w 732"/>
                <a:gd name="T83" fmla="*/ 160 h 348"/>
                <a:gd name="T84" fmla="*/ 557 w 732"/>
                <a:gd name="T85" fmla="*/ 185 h 348"/>
                <a:gd name="T86" fmla="*/ 563 w 732"/>
                <a:gd name="T87" fmla="*/ 235 h 348"/>
                <a:gd name="T88" fmla="*/ 545 w 732"/>
                <a:gd name="T89" fmla="*/ 270 h 348"/>
                <a:gd name="T90" fmla="*/ 614 w 732"/>
                <a:gd name="T91" fmla="*/ 250 h 348"/>
                <a:gd name="T92" fmla="*/ 719 w 732"/>
                <a:gd name="T93" fmla="*/ 168 h 348"/>
                <a:gd name="T94" fmla="*/ 725 w 732"/>
                <a:gd name="T95" fmla="*/ 134 h 348"/>
                <a:gd name="T96" fmla="*/ 515 w 732"/>
                <a:gd name="T97" fmla="*/ 268 h 348"/>
                <a:gd name="T98" fmla="*/ 56 w 732"/>
                <a:gd name="T99" fmla="*/ 78 h 348"/>
                <a:gd name="T100" fmla="*/ 75 w 732"/>
                <a:gd name="T101" fmla="*/ 63 h 348"/>
                <a:gd name="T102" fmla="*/ 58 w 732"/>
                <a:gd name="T103" fmla="*/ 49 h 348"/>
                <a:gd name="T104" fmla="*/ 41 w 732"/>
                <a:gd name="T105" fmla="*/ 42 h 348"/>
                <a:gd name="T106" fmla="*/ 39 w 732"/>
                <a:gd name="T107" fmla="*/ 40 h 348"/>
                <a:gd name="T108" fmla="*/ 155 w 732"/>
                <a:gd name="T109" fmla="*/ 180 h 348"/>
                <a:gd name="T110" fmla="*/ 73 w 732"/>
                <a:gd name="T111" fmla="*/ 155 h 348"/>
                <a:gd name="T112" fmla="*/ 0 w 732"/>
                <a:gd name="T113" fmla="*/ 178 h 348"/>
                <a:gd name="T114" fmla="*/ 63 w 732"/>
                <a:gd name="T115" fmla="*/ 199 h 348"/>
                <a:gd name="T116" fmla="*/ 115 w 732"/>
                <a:gd name="T117" fmla="*/ 224 h 348"/>
                <a:gd name="T118" fmla="*/ 176 w 732"/>
                <a:gd name="T119" fmla="*/ 266 h 348"/>
                <a:gd name="T120" fmla="*/ 162 w 732"/>
                <a:gd name="T121" fmla="*/ 97 h 348"/>
                <a:gd name="T122" fmla="*/ 328 w 732"/>
                <a:gd name="T123" fmla="*/ 300 h 348"/>
                <a:gd name="T124" fmla="*/ 307 w 732"/>
                <a:gd name="T125" fmla="*/ 30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2" h="348">
                  <a:moveTo>
                    <a:pt x="107" y="38"/>
                  </a:moveTo>
                  <a:lnTo>
                    <a:pt x="107" y="38"/>
                  </a:lnTo>
                  <a:lnTo>
                    <a:pt x="109" y="40"/>
                  </a:lnTo>
                  <a:lnTo>
                    <a:pt x="109" y="38"/>
                  </a:lnTo>
                  <a:lnTo>
                    <a:pt x="111" y="38"/>
                  </a:lnTo>
                  <a:lnTo>
                    <a:pt x="109" y="36"/>
                  </a:lnTo>
                  <a:lnTo>
                    <a:pt x="109" y="36"/>
                  </a:lnTo>
                  <a:lnTo>
                    <a:pt x="109" y="36"/>
                  </a:lnTo>
                  <a:lnTo>
                    <a:pt x="107" y="36"/>
                  </a:lnTo>
                  <a:lnTo>
                    <a:pt x="107" y="36"/>
                  </a:lnTo>
                  <a:lnTo>
                    <a:pt x="107" y="36"/>
                  </a:lnTo>
                  <a:lnTo>
                    <a:pt x="105" y="36"/>
                  </a:lnTo>
                  <a:lnTo>
                    <a:pt x="105" y="36"/>
                  </a:lnTo>
                  <a:lnTo>
                    <a:pt x="105" y="38"/>
                  </a:lnTo>
                  <a:lnTo>
                    <a:pt x="107" y="38"/>
                  </a:lnTo>
                  <a:close/>
                  <a:moveTo>
                    <a:pt x="77" y="69"/>
                  </a:moveTo>
                  <a:lnTo>
                    <a:pt x="75" y="69"/>
                  </a:lnTo>
                  <a:lnTo>
                    <a:pt x="73" y="70"/>
                  </a:lnTo>
                  <a:lnTo>
                    <a:pt x="71" y="70"/>
                  </a:lnTo>
                  <a:lnTo>
                    <a:pt x="71" y="70"/>
                  </a:lnTo>
                  <a:lnTo>
                    <a:pt x="73" y="72"/>
                  </a:lnTo>
                  <a:lnTo>
                    <a:pt x="73" y="72"/>
                  </a:lnTo>
                  <a:lnTo>
                    <a:pt x="73" y="72"/>
                  </a:lnTo>
                  <a:lnTo>
                    <a:pt x="73" y="72"/>
                  </a:lnTo>
                  <a:lnTo>
                    <a:pt x="73" y="72"/>
                  </a:lnTo>
                  <a:lnTo>
                    <a:pt x="73" y="74"/>
                  </a:lnTo>
                  <a:lnTo>
                    <a:pt x="75" y="74"/>
                  </a:lnTo>
                  <a:lnTo>
                    <a:pt x="75" y="72"/>
                  </a:lnTo>
                  <a:lnTo>
                    <a:pt x="75" y="70"/>
                  </a:lnTo>
                  <a:lnTo>
                    <a:pt x="75" y="70"/>
                  </a:lnTo>
                  <a:lnTo>
                    <a:pt x="75" y="70"/>
                  </a:lnTo>
                  <a:lnTo>
                    <a:pt x="77" y="70"/>
                  </a:lnTo>
                  <a:lnTo>
                    <a:pt x="79" y="70"/>
                  </a:lnTo>
                  <a:lnTo>
                    <a:pt x="79" y="70"/>
                  </a:lnTo>
                  <a:lnTo>
                    <a:pt x="79" y="69"/>
                  </a:lnTo>
                  <a:lnTo>
                    <a:pt x="79" y="69"/>
                  </a:lnTo>
                  <a:lnTo>
                    <a:pt x="79" y="67"/>
                  </a:lnTo>
                  <a:lnTo>
                    <a:pt x="77" y="67"/>
                  </a:lnTo>
                  <a:lnTo>
                    <a:pt x="77" y="69"/>
                  </a:lnTo>
                  <a:close/>
                  <a:moveTo>
                    <a:pt x="100" y="86"/>
                  </a:moveTo>
                  <a:lnTo>
                    <a:pt x="100" y="86"/>
                  </a:lnTo>
                  <a:lnTo>
                    <a:pt x="100" y="86"/>
                  </a:lnTo>
                  <a:lnTo>
                    <a:pt x="100" y="88"/>
                  </a:lnTo>
                  <a:lnTo>
                    <a:pt x="98" y="90"/>
                  </a:lnTo>
                  <a:lnTo>
                    <a:pt x="100" y="90"/>
                  </a:lnTo>
                  <a:lnTo>
                    <a:pt x="100" y="90"/>
                  </a:lnTo>
                  <a:lnTo>
                    <a:pt x="100" y="90"/>
                  </a:lnTo>
                  <a:lnTo>
                    <a:pt x="100" y="90"/>
                  </a:lnTo>
                  <a:lnTo>
                    <a:pt x="101" y="90"/>
                  </a:lnTo>
                  <a:lnTo>
                    <a:pt x="101" y="88"/>
                  </a:lnTo>
                  <a:lnTo>
                    <a:pt x="101" y="86"/>
                  </a:lnTo>
                  <a:lnTo>
                    <a:pt x="101" y="86"/>
                  </a:lnTo>
                  <a:lnTo>
                    <a:pt x="101" y="86"/>
                  </a:lnTo>
                  <a:lnTo>
                    <a:pt x="100" y="86"/>
                  </a:lnTo>
                  <a:close/>
                  <a:moveTo>
                    <a:pt x="92" y="53"/>
                  </a:moveTo>
                  <a:lnTo>
                    <a:pt x="92" y="51"/>
                  </a:lnTo>
                  <a:lnTo>
                    <a:pt x="94" y="51"/>
                  </a:lnTo>
                  <a:lnTo>
                    <a:pt x="94" y="51"/>
                  </a:lnTo>
                  <a:lnTo>
                    <a:pt x="94" y="49"/>
                  </a:lnTo>
                  <a:lnTo>
                    <a:pt x="92" y="51"/>
                  </a:lnTo>
                  <a:lnTo>
                    <a:pt x="92" y="51"/>
                  </a:lnTo>
                  <a:lnTo>
                    <a:pt x="92" y="53"/>
                  </a:lnTo>
                  <a:close/>
                  <a:moveTo>
                    <a:pt x="404" y="51"/>
                  </a:moveTo>
                  <a:lnTo>
                    <a:pt x="408" y="49"/>
                  </a:lnTo>
                  <a:lnTo>
                    <a:pt x="410" y="47"/>
                  </a:lnTo>
                  <a:lnTo>
                    <a:pt x="408" y="46"/>
                  </a:lnTo>
                  <a:lnTo>
                    <a:pt x="406" y="44"/>
                  </a:lnTo>
                  <a:lnTo>
                    <a:pt x="403" y="44"/>
                  </a:lnTo>
                  <a:lnTo>
                    <a:pt x="401" y="46"/>
                  </a:lnTo>
                  <a:lnTo>
                    <a:pt x="401" y="49"/>
                  </a:lnTo>
                  <a:lnTo>
                    <a:pt x="404" y="51"/>
                  </a:lnTo>
                  <a:close/>
                  <a:moveTo>
                    <a:pt x="326" y="34"/>
                  </a:moveTo>
                  <a:lnTo>
                    <a:pt x="328" y="34"/>
                  </a:lnTo>
                  <a:lnTo>
                    <a:pt x="330" y="32"/>
                  </a:lnTo>
                  <a:lnTo>
                    <a:pt x="330" y="28"/>
                  </a:lnTo>
                  <a:lnTo>
                    <a:pt x="328" y="26"/>
                  </a:lnTo>
                  <a:lnTo>
                    <a:pt x="326" y="26"/>
                  </a:lnTo>
                  <a:lnTo>
                    <a:pt x="324" y="26"/>
                  </a:lnTo>
                  <a:lnTo>
                    <a:pt x="324" y="28"/>
                  </a:lnTo>
                  <a:lnTo>
                    <a:pt x="322" y="28"/>
                  </a:lnTo>
                  <a:lnTo>
                    <a:pt x="322" y="28"/>
                  </a:lnTo>
                  <a:lnTo>
                    <a:pt x="324" y="32"/>
                  </a:lnTo>
                  <a:lnTo>
                    <a:pt x="326" y="34"/>
                  </a:lnTo>
                  <a:close/>
                  <a:moveTo>
                    <a:pt x="635" y="44"/>
                  </a:moveTo>
                  <a:lnTo>
                    <a:pt x="637" y="46"/>
                  </a:lnTo>
                  <a:lnTo>
                    <a:pt x="637" y="46"/>
                  </a:lnTo>
                  <a:lnTo>
                    <a:pt x="639" y="47"/>
                  </a:lnTo>
                  <a:lnTo>
                    <a:pt x="639" y="46"/>
                  </a:lnTo>
                  <a:lnTo>
                    <a:pt x="641" y="46"/>
                  </a:lnTo>
                  <a:lnTo>
                    <a:pt x="641" y="46"/>
                  </a:lnTo>
                  <a:lnTo>
                    <a:pt x="643" y="46"/>
                  </a:lnTo>
                  <a:lnTo>
                    <a:pt x="645" y="47"/>
                  </a:lnTo>
                  <a:lnTo>
                    <a:pt x="645" y="47"/>
                  </a:lnTo>
                  <a:lnTo>
                    <a:pt x="646" y="47"/>
                  </a:lnTo>
                  <a:lnTo>
                    <a:pt x="646" y="46"/>
                  </a:lnTo>
                  <a:lnTo>
                    <a:pt x="648" y="46"/>
                  </a:lnTo>
                  <a:lnTo>
                    <a:pt x="648" y="46"/>
                  </a:lnTo>
                  <a:lnTo>
                    <a:pt x="648" y="46"/>
                  </a:lnTo>
                  <a:lnTo>
                    <a:pt x="652" y="44"/>
                  </a:lnTo>
                  <a:lnTo>
                    <a:pt x="652" y="44"/>
                  </a:lnTo>
                  <a:lnTo>
                    <a:pt x="654" y="44"/>
                  </a:lnTo>
                  <a:lnTo>
                    <a:pt x="656" y="44"/>
                  </a:lnTo>
                  <a:lnTo>
                    <a:pt x="656" y="44"/>
                  </a:lnTo>
                  <a:lnTo>
                    <a:pt x="658" y="46"/>
                  </a:lnTo>
                  <a:lnTo>
                    <a:pt x="660" y="46"/>
                  </a:lnTo>
                  <a:lnTo>
                    <a:pt x="660" y="46"/>
                  </a:lnTo>
                  <a:lnTo>
                    <a:pt x="660" y="44"/>
                  </a:lnTo>
                  <a:lnTo>
                    <a:pt x="662" y="44"/>
                  </a:lnTo>
                  <a:lnTo>
                    <a:pt x="665" y="44"/>
                  </a:lnTo>
                  <a:lnTo>
                    <a:pt x="667" y="42"/>
                  </a:lnTo>
                  <a:lnTo>
                    <a:pt x="669" y="42"/>
                  </a:lnTo>
                  <a:lnTo>
                    <a:pt x="671" y="40"/>
                  </a:lnTo>
                  <a:lnTo>
                    <a:pt x="673" y="40"/>
                  </a:lnTo>
                  <a:lnTo>
                    <a:pt x="673" y="40"/>
                  </a:lnTo>
                  <a:lnTo>
                    <a:pt x="681" y="40"/>
                  </a:lnTo>
                  <a:lnTo>
                    <a:pt x="685" y="40"/>
                  </a:lnTo>
                  <a:lnTo>
                    <a:pt x="704" y="36"/>
                  </a:lnTo>
                  <a:lnTo>
                    <a:pt x="715" y="36"/>
                  </a:lnTo>
                  <a:lnTo>
                    <a:pt x="721" y="34"/>
                  </a:lnTo>
                  <a:lnTo>
                    <a:pt x="725" y="34"/>
                  </a:lnTo>
                  <a:lnTo>
                    <a:pt x="726" y="34"/>
                  </a:lnTo>
                  <a:lnTo>
                    <a:pt x="728" y="32"/>
                  </a:lnTo>
                  <a:lnTo>
                    <a:pt x="728" y="30"/>
                  </a:lnTo>
                  <a:lnTo>
                    <a:pt x="728" y="21"/>
                  </a:lnTo>
                  <a:lnTo>
                    <a:pt x="728" y="19"/>
                  </a:lnTo>
                  <a:lnTo>
                    <a:pt x="726" y="17"/>
                  </a:lnTo>
                  <a:lnTo>
                    <a:pt x="725" y="13"/>
                  </a:lnTo>
                  <a:lnTo>
                    <a:pt x="723" y="11"/>
                  </a:lnTo>
                  <a:lnTo>
                    <a:pt x="723" y="11"/>
                  </a:lnTo>
                  <a:lnTo>
                    <a:pt x="723" y="11"/>
                  </a:lnTo>
                  <a:lnTo>
                    <a:pt x="717" y="11"/>
                  </a:lnTo>
                  <a:lnTo>
                    <a:pt x="711" y="11"/>
                  </a:lnTo>
                  <a:lnTo>
                    <a:pt x="711" y="11"/>
                  </a:lnTo>
                  <a:lnTo>
                    <a:pt x="709" y="11"/>
                  </a:lnTo>
                  <a:lnTo>
                    <a:pt x="709" y="11"/>
                  </a:lnTo>
                  <a:lnTo>
                    <a:pt x="707" y="11"/>
                  </a:lnTo>
                  <a:lnTo>
                    <a:pt x="707" y="9"/>
                  </a:lnTo>
                  <a:lnTo>
                    <a:pt x="705" y="9"/>
                  </a:lnTo>
                  <a:lnTo>
                    <a:pt x="705" y="11"/>
                  </a:lnTo>
                  <a:lnTo>
                    <a:pt x="705" y="11"/>
                  </a:lnTo>
                  <a:lnTo>
                    <a:pt x="700" y="13"/>
                  </a:lnTo>
                  <a:lnTo>
                    <a:pt x="686" y="11"/>
                  </a:lnTo>
                  <a:lnTo>
                    <a:pt x="675" y="11"/>
                  </a:lnTo>
                  <a:lnTo>
                    <a:pt x="673" y="13"/>
                  </a:lnTo>
                  <a:lnTo>
                    <a:pt x="671" y="13"/>
                  </a:lnTo>
                  <a:lnTo>
                    <a:pt x="665" y="17"/>
                  </a:lnTo>
                  <a:lnTo>
                    <a:pt x="664" y="15"/>
                  </a:lnTo>
                  <a:lnTo>
                    <a:pt x="664" y="9"/>
                  </a:lnTo>
                  <a:lnTo>
                    <a:pt x="662" y="7"/>
                  </a:lnTo>
                  <a:lnTo>
                    <a:pt x="660" y="7"/>
                  </a:lnTo>
                  <a:lnTo>
                    <a:pt x="654" y="9"/>
                  </a:lnTo>
                  <a:lnTo>
                    <a:pt x="650" y="7"/>
                  </a:lnTo>
                  <a:lnTo>
                    <a:pt x="648" y="9"/>
                  </a:lnTo>
                  <a:lnTo>
                    <a:pt x="648" y="9"/>
                  </a:lnTo>
                  <a:lnTo>
                    <a:pt x="646" y="11"/>
                  </a:lnTo>
                  <a:lnTo>
                    <a:pt x="646" y="13"/>
                  </a:lnTo>
                  <a:lnTo>
                    <a:pt x="646" y="15"/>
                  </a:lnTo>
                  <a:lnTo>
                    <a:pt x="645" y="17"/>
                  </a:lnTo>
                  <a:lnTo>
                    <a:pt x="643" y="17"/>
                  </a:lnTo>
                  <a:lnTo>
                    <a:pt x="641" y="19"/>
                  </a:lnTo>
                  <a:lnTo>
                    <a:pt x="641" y="24"/>
                  </a:lnTo>
                  <a:lnTo>
                    <a:pt x="645" y="24"/>
                  </a:lnTo>
                  <a:lnTo>
                    <a:pt x="652" y="21"/>
                  </a:lnTo>
                  <a:lnTo>
                    <a:pt x="656" y="19"/>
                  </a:lnTo>
                  <a:lnTo>
                    <a:pt x="658" y="19"/>
                  </a:lnTo>
                  <a:lnTo>
                    <a:pt x="660" y="19"/>
                  </a:lnTo>
                  <a:lnTo>
                    <a:pt x="660" y="19"/>
                  </a:lnTo>
                  <a:lnTo>
                    <a:pt x="658" y="21"/>
                  </a:lnTo>
                  <a:lnTo>
                    <a:pt x="658" y="21"/>
                  </a:lnTo>
                  <a:lnTo>
                    <a:pt x="656" y="23"/>
                  </a:lnTo>
                  <a:lnTo>
                    <a:pt x="656" y="23"/>
                  </a:lnTo>
                  <a:lnTo>
                    <a:pt x="654" y="23"/>
                  </a:lnTo>
                  <a:lnTo>
                    <a:pt x="650" y="24"/>
                  </a:lnTo>
                  <a:lnTo>
                    <a:pt x="643" y="28"/>
                  </a:lnTo>
                  <a:lnTo>
                    <a:pt x="643" y="30"/>
                  </a:lnTo>
                  <a:lnTo>
                    <a:pt x="641" y="34"/>
                  </a:lnTo>
                  <a:lnTo>
                    <a:pt x="639" y="36"/>
                  </a:lnTo>
                  <a:lnTo>
                    <a:pt x="635" y="40"/>
                  </a:lnTo>
                  <a:lnTo>
                    <a:pt x="635" y="42"/>
                  </a:lnTo>
                  <a:lnTo>
                    <a:pt x="635" y="44"/>
                  </a:lnTo>
                  <a:lnTo>
                    <a:pt x="635" y="44"/>
                  </a:lnTo>
                  <a:close/>
                  <a:moveTo>
                    <a:pt x="494" y="44"/>
                  </a:moveTo>
                  <a:lnTo>
                    <a:pt x="492" y="44"/>
                  </a:lnTo>
                  <a:lnTo>
                    <a:pt x="492" y="44"/>
                  </a:lnTo>
                  <a:lnTo>
                    <a:pt x="490" y="44"/>
                  </a:lnTo>
                  <a:lnTo>
                    <a:pt x="488" y="44"/>
                  </a:lnTo>
                  <a:lnTo>
                    <a:pt x="486" y="44"/>
                  </a:lnTo>
                  <a:lnTo>
                    <a:pt x="483" y="46"/>
                  </a:lnTo>
                  <a:lnTo>
                    <a:pt x="481" y="46"/>
                  </a:lnTo>
                  <a:lnTo>
                    <a:pt x="479" y="46"/>
                  </a:lnTo>
                  <a:lnTo>
                    <a:pt x="479" y="46"/>
                  </a:lnTo>
                  <a:lnTo>
                    <a:pt x="477" y="46"/>
                  </a:lnTo>
                  <a:lnTo>
                    <a:pt x="467" y="53"/>
                  </a:lnTo>
                  <a:lnTo>
                    <a:pt x="463" y="61"/>
                  </a:lnTo>
                  <a:lnTo>
                    <a:pt x="465" y="65"/>
                  </a:lnTo>
                  <a:lnTo>
                    <a:pt x="467" y="65"/>
                  </a:lnTo>
                  <a:lnTo>
                    <a:pt x="469" y="65"/>
                  </a:lnTo>
                  <a:lnTo>
                    <a:pt x="473" y="61"/>
                  </a:lnTo>
                  <a:lnTo>
                    <a:pt x="479" y="53"/>
                  </a:lnTo>
                  <a:lnTo>
                    <a:pt x="483" y="51"/>
                  </a:lnTo>
                  <a:lnTo>
                    <a:pt x="492" y="49"/>
                  </a:lnTo>
                  <a:lnTo>
                    <a:pt x="496" y="47"/>
                  </a:lnTo>
                  <a:lnTo>
                    <a:pt x="498" y="47"/>
                  </a:lnTo>
                  <a:lnTo>
                    <a:pt x="498" y="46"/>
                  </a:lnTo>
                  <a:lnTo>
                    <a:pt x="498" y="44"/>
                  </a:lnTo>
                  <a:lnTo>
                    <a:pt x="494" y="42"/>
                  </a:lnTo>
                  <a:lnTo>
                    <a:pt x="494" y="44"/>
                  </a:lnTo>
                  <a:close/>
                  <a:moveTo>
                    <a:pt x="585" y="44"/>
                  </a:moveTo>
                  <a:lnTo>
                    <a:pt x="585" y="44"/>
                  </a:lnTo>
                  <a:lnTo>
                    <a:pt x="584" y="46"/>
                  </a:lnTo>
                  <a:lnTo>
                    <a:pt x="585" y="47"/>
                  </a:lnTo>
                  <a:lnTo>
                    <a:pt x="587" y="47"/>
                  </a:lnTo>
                  <a:lnTo>
                    <a:pt x="587" y="46"/>
                  </a:lnTo>
                  <a:lnTo>
                    <a:pt x="593" y="44"/>
                  </a:lnTo>
                  <a:lnTo>
                    <a:pt x="595" y="44"/>
                  </a:lnTo>
                  <a:lnTo>
                    <a:pt x="597" y="44"/>
                  </a:lnTo>
                  <a:lnTo>
                    <a:pt x="599" y="46"/>
                  </a:lnTo>
                  <a:lnTo>
                    <a:pt x="599" y="46"/>
                  </a:lnTo>
                  <a:lnTo>
                    <a:pt x="601" y="49"/>
                  </a:lnTo>
                  <a:lnTo>
                    <a:pt x="601" y="51"/>
                  </a:lnTo>
                  <a:lnTo>
                    <a:pt x="601" y="55"/>
                  </a:lnTo>
                  <a:lnTo>
                    <a:pt x="603" y="57"/>
                  </a:lnTo>
                  <a:lnTo>
                    <a:pt x="604" y="59"/>
                  </a:lnTo>
                  <a:lnTo>
                    <a:pt x="608" y="57"/>
                  </a:lnTo>
                  <a:lnTo>
                    <a:pt x="610" y="57"/>
                  </a:lnTo>
                  <a:lnTo>
                    <a:pt x="612" y="57"/>
                  </a:lnTo>
                  <a:lnTo>
                    <a:pt x="614" y="55"/>
                  </a:lnTo>
                  <a:lnTo>
                    <a:pt x="616" y="53"/>
                  </a:lnTo>
                  <a:lnTo>
                    <a:pt x="618" y="49"/>
                  </a:lnTo>
                  <a:lnTo>
                    <a:pt x="618" y="47"/>
                  </a:lnTo>
                  <a:lnTo>
                    <a:pt x="620" y="42"/>
                  </a:lnTo>
                  <a:lnTo>
                    <a:pt x="620" y="40"/>
                  </a:lnTo>
                  <a:lnTo>
                    <a:pt x="622" y="38"/>
                  </a:lnTo>
                  <a:lnTo>
                    <a:pt x="624" y="36"/>
                  </a:lnTo>
                  <a:lnTo>
                    <a:pt x="627" y="32"/>
                  </a:lnTo>
                  <a:lnTo>
                    <a:pt x="629" y="30"/>
                  </a:lnTo>
                  <a:lnTo>
                    <a:pt x="629" y="28"/>
                  </a:lnTo>
                  <a:lnTo>
                    <a:pt x="629" y="24"/>
                  </a:lnTo>
                  <a:lnTo>
                    <a:pt x="629" y="23"/>
                  </a:lnTo>
                  <a:lnTo>
                    <a:pt x="631" y="19"/>
                  </a:lnTo>
                  <a:lnTo>
                    <a:pt x="629" y="15"/>
                  </a:lnTo>
                  <a:lnTo>
                    <a:pt x="629" y="13"/>
                  </a:lnTo>
                  <a:lnTo>
                    <a:pt x="627" y="13"/>
                  </a:lnTo>
                  <a:lnTo>
                    <a:pt x="625" y="13"/>
                  </a:lnTo>
                  <a:lnTo>
                    <a:pt x="624" y="15"/>
                  </a:lnTo>
                  <a:lnTo>
                    <a:pt x="624" y="15"/>
                  </a:lnTo>
                  <a:lnTo>
                    <a:pt x="622" y="17"/>
                  </a:lnTo>
                  <a:lnTo>
                    <a:pt x="620" y="23"/>
                  </a:lnTo>
                  <a:lnTo>
                    <a:pt x="616" y="24"/>
                  </a:lnTo>
                  <a:lnTo>
                    <a:pt x="612" y="32"/>
                  </a:lnTo>
                  <a:lnTo>
                    <a:pt x="608" y="34"/>
                  </a:lnTo>
                  <a:lnTo>
                    <a:pt x="608" y="36"/>
                  </a:lnTo>
                  <a:lnTo>
                    <a:pt x="608" y="38"/>
                  </a:lnTo>
                  <a:lnTo>
                    <a:pt x="606" y="38"/>
                  </a:lnTo>
                  <a:lnTo>
                    <a:pt x="606" y="36"/>
                  </a:lnTo>
                  <a:lnTo>
                    <a:pt x="604" y="34"/>
                  </a:lnTo>
                  <a:lnTo>
                    <a:pt x="604" y="34"/>
                  </a:lnTo>
                  <a:lnTo>
                    <a:pt x="604" y="34"/>
                  </a:lnTo>
                  <a:lnTo>
                    <a:pt x="604" y="30"/>
                  </a:lnTo>
                  <a:lnTo>
                    <a:pt x="603" y="30"/>
                  </a:lnTo>
                  <a:lnTo>
                    <a:pt x="603" y="28"/>
                  </a:lnTo>
                  <a:lnTo>
                    <a:pt x="601" y="28"/>
                  </a:lnTo>
                  <a:lnTo>
                    <a:pt x="597" y="30"/>
                  </a:lnTo>
                  <a:lnTo>
                    <a:pt x="593" y="32"/>
                  </a:lnTo>
                  <a:lnTo>
                    <a:pt x="591" y="34"/>
                  </a:lnTo>
                  <a:lnTo>
                    <a:pt x="587" y="42"/>
                  </a:lnTo>
                  <a:lnTo>
                    <a:pt x="585" y="44"/>
                  </a:lnTo>
                  <a:close/>
                  <a:moveTo>
                    <a:pt x="481" y="38"/>
                  </a:moveTo>
                  <a:lnTo>
                    <a:pt x="483" y="42"/>
                  </a:lnTo>
                  <a:lnTo>
                    <a:pt x="486" y="40"/>
                  </a:lnTo>
                  <a:lnTo>
                    <a:pt x="496" y="38"/>
                  </a:lnTo>
                  <a:lnTo>
                    <a:pt x="505" y="40"/>
                  </a:lnTo>
                  <a:lnTo>
                    <a:pt x="511" y="40"/>
                  </a:lnTo>
                  <a:lnTo>
                    <a:pt x="515" y="38"/>
                  </a:lnTo>
                  <a:lnTo>
                    <a:pt x="517" y="36"/>
                  </a:lnTo>
                  <a:lnTo>
                    <a:pt x="517" y="28"/>
                  </a:lnTo>
                  <a:lnTo>
                    <a:pt x="517" y="26"/>
                  </a:lnTo>
                  <a:lnTo>
                    <a:pt x="519" y="26"/>
                  </a:lnTo>
                  <a:lnTo>
                    <a:pt x="519" y="24"/>
                  </a:lnTo>
                  <a:lnTo>
                    <a:pt x="519" y="24"/>
                  </a:lnTo>
                  <a:lnTo>
                    <a:pt x="517" y="23"/>
                  </a:lnTo>
                  <a:lnTo>
                    <a:pt x="517" y="23"/>
                  </a:lnTo>
                  <a:lnTo>
                    <a:pt x="515" y="23"/>
                  </a:lnTo>
                  <a:lnTo>
                    <a:pt x="515" y="23"/>
                  </a:lnTo>
                  <a:lnTo>
                    <a:pt x="511" y="21"/>
                  </a:lnTo>
                  <a:lnTo>
                    <a:pt x="509" y="21"/>
                  </a:lnTo>
                  <a:lnTo>
                    <a:pt x="505" y="21"/>
                  </a:lnTo>
                  <a:lnTo>
                    <a:pt x="502" y="21"/>
                  </a:lnTo>
                  <a:lnTo>
                    <a:pt x="500" y="21"/>
                  </a:lnTo>
                  <a:lnTo>
                    <a:pt x="496" y="21"/>
                  </a:lnTo>
                  <a:lnTo>
                    <a:pt x="494" y="23"/>
                  </a:lnTo>
                  <a:lnTo>
                    <a:pt x="492" y="23"/>
                  </a:lnTo>
                  <a:lnTo>
                    <a:pt x="483" y="32"/>
                  </a:lnTo>
                  <a:lnTo>
                    <a:pt x="481" y="34"/>
                  </a:lnTo>
                  <a:lnTo>
                    <a:pt x="481" y="38"/>
                  </a:lnTo>
                  <a:close/>
                  <a:moveTo>
                    <a:pt x="532" y="36"/>
                  </a:moveTo>
                  <a:lnTo>
                    <a:pt x="523" y="40"/>
                  </a:lnTo>
                  <a:lnTo>
                    <a:pt x="521" y="40"/>
                  </a:lnTo>
                  <a:lnTo>
                    <a:pt x="519" y="42"/>
                  </a:lnTo>
                  <a:lnTo>
                    <a:pt x="515" y="46"/>
                  </a:lnTo>
                  <a:lnTo>
                    <a:pt x="507" y="51"/>
                  </a:lnTo>
                  <a:lnTo>
                    <a:pt x="504" y="55"/>
                  </a:lnTo>
                  <a:lnTo>
                    <a:pt x="505" y="57"/>
                  </a:lnTo>
                  <a:lnTo>
                    <a:pt x="505" y="57"/>
                  </a:lnTo>
                  <a:lnTo>
                    <a:pt x="507" y="57"/>
                  </a:lnTo>
                  <a:lnTo>
                    <a:pt x="507" y="57"/>
                  </a:lnTo>
                  <a:lnTo>
                    <a:pt x="509" y="57"/>
                  </a:lnTo>
                  <a:lnTo>
                    <a:pt x="509" y="57"/>
                  </a:lnTo>
                  <a:lnTo>
                    <a:pt x="511" y="57"/>
                  </a:lnTo>
                  <a:lnTo>
                    <a:pt x="511" y="59"/>
                  </a:lnTo>
                  <a:lnTo>
                    <a:pt x="511" y="57"/>
                  </a:lnTo>
                  <a:lnTo>
                    <a:pt x="513" y="57"/>
                  </a:lnTo>
                  <a:lnTo>
                    <a:pt x="515" y="57"/>
                  </a:lnTo>
                  <a:lnTo>
                    <a:pt x="515" y="55"/>
                  </a:lnTo>
                  <a:lnTo>
                    <a:pt x="519" y="57"/>
                  </a:lnTo>
                  <a:lnTo>
                    <a:pt x="523" y="59"/>
                  </a:lnTo>
                  <a:lnTo>
                    <a:pt x="524" y="61"/>
                  </a:lnTo>
                  <a:lnTo>
                    <a:pt x="524" y="63"/>
                  </a:lnTo>
                  <a:lnTo>
                    <a:pt x="526" y="63"/>
                  </a:lnTo>
                  <a:lnTo>
                    <a:pt x="528" y="61"/>
                  </a:lnTo>
                  <a:lnTo>
                    <a:pt x="530" y="61"/>
                  </a:lnTo>
                  <a:lnTo>
                    <a:pt x="530" y="59"/>
                  </a:lnTo>
                  <a:lnTo>
                    <a:pt x="536" y="53"/>
                  </a:lnTo>
                  <a:lnTo>
                    <a:pt x="538" y="55"/>
                  </a:lnTo>
                  <a:lnTo>
                    <a:pt x="540" y="59"/>
                  </a:lnTo>
                  <a:lnTo>
                    <a:pt x="542" y="59"/>
                  </a:lnTo>
                  <a:lnTo>
                    <a:pt x="544" y="59"/>
                  </a:lnTo>
                  <a:lnTo>
                    <a:pt x="545" y="59"/>
                  </a:lnTo>
                  <a:lnTo>
                    <a:pt x="547" y="57"/>
                  </a:lnTo>
                  <a:lnTo>
                    <a:pt x="549" y="55"/>
                  </a:lnTo>
                  <a:lnTo>
                    <a:pt x="545" y="51"/>
                  </a:lnTo>
                  <a:lnTo>
                    <a:pt x="544" y="49"/>
                  </a:lnTo>
                  <a:lnTo>
                    <a:pt x="545" y="47"/>
                  </a:lnTo>
                  <a:lnTo>
                    <a:pt x="545" y="47"/>
                  </a:lnTo>
                  <a:lnTo>
                    <a:pt x="547" y="47"/>
                  </a:lnTo>
                  <a:lnTo>
                    <a:pt x="547" y="46"/>
                  </a:lnTo>
                  <a:lnTo>
                    <a:pt x="549" y="46"/>
                  </a:lnTo>
                  <a:lnTo>
                    <a:pt x="551" y="44"/>
                  </a:lnTo>
                  <a:lnTo>
                    <a:pt x="553" y="42"/>
                  </a:lnTo>
                  <a:lnTo>
                    <a:pt x="555" y="40"/>
                  </a:lnTo>
                  <a:lnTo>
                    <a:pt x="555" y="42"/>
                  </a:lnTo>
                  <a:lnTo>
                    <a:pt x="557" y="44"/>
                  </a:lnTo>
                  <a:lnTo>
                    <a:pt x="557" y="44"/>
                  </a:lnTo>
                  <a:lnTo>
                    <a:pt x="559" y="44"/>
                  </a:lnTo>
                  <a:lnTo>
                    <a:pt x="563" y="38"/>
                  </a:lnTo>
                  <a:lnTo>
                    <a:pt x="566" y="34"/>
                  </a:lnTo>
                  <a:lnTo>
                    <a:pt x="568" y="30"/>
                  </a:lnTo>
                  <a:lnTo>
                    <a:pt x="568" y="28"/>
                  </a:lnTo>
                  <a:lnTo>
                    <a:pt x="570" y="26"/>
                  </a:lnTo>
                  <a:lnTo>
                    <a:pt x="572" y="26"/>
                  </a:lnTo>
                  <a:lnTo>
                    <a:pt x="580" y="26"/>
                  </a:lnTo>
                  <a:lnTo>
                    <a:pt x="585" y="24"/>
                  </a:lnTo>
                  <a:lnTo>
                    <a:pt x="587" y="24"/>
                  </a:lnTo>
                  <a:lnTo>
                    <a:pt x="587" y="24"/>
                  </a:lnTo>
                  <a:lnTo>
                    <a:pt x="587" y="21"/>
                  </a:lnTo>
                  <a:lnTo>
                    <a:pt x="587" y="21"/>
                  </a:lnTo>
                  <a:lnTo>
                    <a:pt x="587" y="19"/>
                  </a:lnTo>
                  <a:lnTo>
                    <a:pt x="582" y="19"/>
                  </a:lnTo>
                  <a:lnTo>
                    <a:pt x="580" y="19"/>
                  </a:lnTo>
                  <a:lnTo>
                    <a:pt x="578" y="17"/>
                  </a:lnTo>
                  <a:lnTo>
                    <a:pt x="576" y="17"/>
                  </a:lnTo>
                  <a:lnTo>
                    <a:pt x="574" y="15"/>
                  </a:lnTo>
                  <a:lnTo>
                    <a:pt x="574" y="15"/>
                  </a:lnTo>
                  <a:lnTo>
                    <a:pt x="574" y="15"/>
                  </a:lnTo>
                  <a:lnTo>
                    <a:pt x="572" y="15"/>
                  </a:lnTo>
                  <a:lnTo>
                    <a:pt x="572" y="13"/>
                  </a:lnTo>
                  <a:lnTo>
                    <a:pt x="572" y="13"/>
                  </a:lnTo>
                  <a:lnTo>
                    <a:pt x="572" y="13"/>
                  </a:lnTo>
                  <a:lnTo>
                    <a:pt x="570" y="15"/>
                  </a:lnTo>
                  <a:lnTo>
                    <a:pt x="570" y="15"/>
                  </a:lnTo>
                  <a:lnTo>
                    <a:pt x="568" y="15"/>
                  </a:lnTo>
                  <a:lnTo>
                    <a:pt x="566" y="17"/>
                  </a:lnTo>
                  <a:lnTo>
                    <a:pt x="563" y="19"/>
                  </a:lnTo>
                  <a:lnTo>
                    <a:pt x="561" y="19"/>
                  </a:lnTo>
                  <a:lnTo>
                    <a:pt x="561" y="21"/>
                  </a:lnTo>
                  <a:lnTo>
                    <a:pt x="561" y="21"/>
                  </a:lnTo>
                  <a:lnTo>
                    <a:pt x="561" y="23"/>
                  </a:lnTo>
                  <a:lnTo>
                    <a:pt x="559" y="23"/>
                  </a:lnTo>
                  <a:lnTo>
                    <a:pt x="557" y="21"/>
                  </a:lnTo>
                  <a:lnTo>
                    <a:pt x="555" y="21"/>
                  </a:lnTo>
                  <a:lnTo>
                    <a:pt x="555" y="21"/>
                  </a:lnTo>
                  <a:lnTo>
                    <a:pt x="555" y="19"/>
                  </a:lnTo>
                  <a:lnTo>
                    <a:pt x="555" y="19"/>
                  </a:lnTo>
                  <a:lnTo>
                    <a:pt x="553" y="19"/>
                  </a:lnTo>
                  <a:lnTo>
                    <a:pt x="553" y="19"/>
                  </a:lnTo>
                  <a:lnTo>
                    <a:pt x="551" y="19"/>
                  </a:lnTo>
                  <a:lnTo>
                    <a:pt x="551" y="21"/>
                  </a:lnTo>
                  <a:lnTo>
                    <a:pt x="551" y="21"/>
                  </a:lnTo>
                  <a:lnTo>
                    <a:pt x="551" y="23"/>
                  </a:lnTo>
                  <a:lnTo>
                    <a:pt x="553" y="23"/>
                  </a:lnTo>
                  <a:lnTo>
                    <a:pt x="553" y="24"/>
                  </a:lnTo>
                  <a:lnTo>
                    <a:pt x="553" y="26"/>
                  </a:lnTo>
                  <a:lnTo>
                    <a:pt x="551" y="28"/>
                  </a:lnTo>
                  <a:lnTo>
                    <a:pt x="549" y="28"/>
                  </a:lnTo>
                  <a:lnTo>
                    <a:pt x="547" y="26"/>
                  </a:lnTo>
                  <a:lnTo>
                    <a:pt x="545" y="28"/>
                  </a:lnTo>
                  <a:lnTo>
                    <a:pt x="547" y="30"/>
                  </a:lnTo>
                  <a:lnTo>
                    <a:pt x="547" y="32"/>
                  </a:lnTo>
                  <a:lnTo>
                    <a:pt x="549" y="32"/>
                  </a:lnTo>
                  <a:lnTo>
                    <a:pt x="549" y="36"/>
                  </a:lnTo>
                  <a:lnTo>
                    <a:pt x="547" y="36"/>
                  </a:lnTo>
                  <a:lnTo>
                    <a:pt x="544" y="36"/>
                  </a:lnTo>
                  <a:lnTo>
                    <a:pt x="542" y="36"/>
                  </a:lnTo>
                  <a:lnTo>
                    <a:pt x="540" y="36"/>
                  </a:lnTo>
                  <a:lnTo>
                    <a:pt x="538" y="34"/>
                  </a:lnTo>
                  <a:lnTo>
                    <a:pt x="538" y="32"/>
                  </a:lnTo>
                  <a:lnTo>
                    <a:pt x="540" y="30"/>
                  </a:lnTo>
                  <a:lnTo>
                    <a:pt x="542" y="26"/>
                  </a:lnTo>
                  <a:lnTo>
                    <a:pt x="544" y="26"/>
                  </a:lnTo>
                  <a:lnTo>
                    <a:pt x="544" y="24"/>
                  </a:lnTo>
                  <a:lnTo>
                    <a:pt x="544" y="23"/>
                  </a:lnTo>
                  <a:lnTo>
                    <a:pt x="544" y="21"/>
                  </a:lnTo>
                  <a:lnTo>
                    <a:pt x="542" y="21"/>
                  </a:lnTo>
                  <a:lnTo>
                    <a:pt x="538" y="21"/>
                  </a:lnTo>
                  <a:lnTo>
                    <a:pt x="536" y="21"/>
                  </a:lnTo>
                  <a:lnTo>
                    <a:pt x="534" y="24"/>
                  </a:lnTo>
                  <a:lnTo>
                    <a:pt x="532" y="24"/>
                  </a:lnTo>
                  <a:lnTo>
                    <a:pt x="532" y="24"/>
                  </a:lnTo>
                  <a:lnTo>
                    <a:pt x="530" y="24"/>
                  </a:lnTo>
                  <a:lnTo>
                    <a:pt x="528" y="24"/>
                  </a:lnTo>
                  <a:lnTo>
                    <a:pt x="526" y="24"/>
                  </a:lnTo>
                  <a:lnTo>
                    <a:pt x="524" y="24"/>
                  </a:lnTo>
                  <a:lnTo>
                    <a:pt x="523" y="26"/>
                  </a:lnTo>
                  <a:lnTo>
                    <a:pt x="521" y="28"/>
                  </a:lnTo>
                  <a:lnTo>
                    <a:pt x="521" y="30"/>
                  </a:lnTo>
                  <a:lnTo>
                    <a:pt x="528" y="30"/>
                  </a:lnTo>
                  <a:lnTo>
                    <a:pt x="534" y="30"/>
                  </a:lnTo>
                  <a:lnTo>
                    <a:pt x="534" y="32"/>
                  </a:lnTo>
                  <a:lnTo>
                    <a:pt x="534" y="34"/>
                  </a:lnTo>
                  <a:lnTo>
                    <a:pt x="534" y="34"/>
                  </a:lnTo>
                  <a:lnTo>
                    <a:pt x="532" y="36"/>
                  </a:lnTo>
                  <a:close/>
                  <a:moveTo>
                    <a:pt x="81" y="84"/>
                  </a:moveTo>
                  <a:lnTo>
                    <a:pt x="81" y="84"/>
                  </a:lnTo>
                  <a:lnTo>
                    <a:pt x="82" y="84"/>
                  </a:lnTo>
                  <a:lnTo>
                    <a:pt x="84" y="84"/>
                  </a:lnTo>
                  <a:lnTo>
                    <a:pt x="84" y="84"/>
                  </a:lnTo>
                  <a:lnTo>
                    <a:pt x="86" y="84"/>
                  </a:lnTo>
                  <a:lnTo>
                    <a:pt x="86" y="86"/>
                  </a:lnTo>
                  <a:lnTo>
                    <a:pt x="88" y="86"/>
                  </a:lnTo>
                  <a:lnTo>
                    <a:pt x="88" y="88"/>
                  </a:lnTo>
                  <a:lnTo>
                    <a:pt x="90" y="88"/>
                  </a:lnTo>
                  <a:lnTo>
                    <a:pt x="90" y="86"/>
                  </a:lnTo>
                  <a:lnTo>
                    <a:pt x="92" y="84"/>
                  </a:lnTo>
                  <a:lnTo>
                    <a:pt x="92" y="82"/>
                  </a:lnTo>
                  <a:lnTo>
                    <a:pt x="92" y="80"/>
                  </a:lnTo>
                  <a:lnTo>
                    <a:pt x="90" y="78"/>
                  </a:lnTo>
                  <a:lnTo>
                    <a:pt x="90" y="76"/>
                  </a:lnTo>
                  <a:lnTo>
                    <a:pt x="92" y="74"/>
                  </a:lnTo>
                  <a:lnTo>
                    <a:pt x="92" y="74"/>
                  </a:lnTo>
                  <a:lnTo>
                    <a:pt x="94" y="74"/>
                  </a:lnTo>
                  <a:lnTo>
                    <a:pt x="96" y="74"/>
                  </a:lnTo>
                  <a:lnTo>
                    <a:pt x="96" y="72"/>
                  </a:lnTo>
                  <a:lnTo>
                    <a:pt x="98" y="70"/>
                  </a:lnTo>
                  <a:lnTo>
                    <a:pt x="100" y="69"/>
                  </a:lnTo>
                  <a:lnTo>
                    <a:pt x="101" y="67"/>
                  </a:lnTo>
                  <a:lnTo>
                    <a:pt x="98" y="65"/>
                  </a:lnTo>
                  <a:lnTo>
                    <a:pt x="94" y="65"/>
                  </a:lnTo>
                  <a:lnTo>
                    <a:pt x="92" y="67"/>
                  </a:lnTo>
                  <a:lnTo>
                    <a:pt x="92" y="69"/>
                  </a:lnTo>
                  <a:lnTo>
                    <a:pt x="92" y="70"/>
                  </a:lnTo>
                  <a:lnTo>
                    <a:pt x="90" y="70"/>
                  </a:lnTo>
                  <a:lnTo>
                    <a:pt x="88" y="70"/>
                  </a:lnTo>
                  <a:lnTo>
                    <a:pt x="86" y="69"/>
                  </a:lnTo>
                  <a:lnTo>
                    <a:pt x="86" y="67"/>
                  </a:lnTo>
                  <a:lnTo>
                    <a:pt x="86" y="65"/>
                  </a:lnTo>
                  <a:lnTo>
                    <a:pt x="84" y="65"/>
                  </a:lnTo>
                  <a:lnTo>
                    <a:pt x="82" y="63"/>
                  </a:lnTo>
                  <a:lnTo>
                    <a:pt x="82" y="65"/>
                  </a:lnTo>
                  <a:lnTo>
                    <a:pt x="84" y="70"/>
                  </a:lnTo>
                  <a:lnTo>
                    <a:pt x="82" y="72"/>
                  </a:lnTo>
                  <a:lnTo>
                    <a:pt x="86" y="74"/>
                  </a:lnTo>
                  <a:lnTo>
                    <a:pt x="84" y="74"/>
                  </a:lnTo>
                  <a:lnTo>
                    <a:pt x="82" y="76"/>
                  </a:lnTo>
                  <a:lnTo>
                    <a:pt x="82" y="76"/>
                  </a:lnTo>
                  <a:lnTo>
                    <a:pt x="82" y="78"/>
                  </a:lnTo>
                  <a:lnTo>
                    <a:pt x="82" y="78"/>
                  </a:lnTo>
                  <a:lnTo>
                    <a:pt x="81" y="78"/>
                  </a:lnTo>
                  <a:lnTo>
                    <a:pt x="81" y="80"/>
                  </a:lnTo>
                  <a:lnTo>
                    <a:pt x="79" y="84"/>
                  </a:lnTo>
                  <a:lnTo>
                    <a:pt x="81" y="84"/>
                  </a:lnTo>
                  <a:close/>
                  <a:moveTo>
                    <a:pt x="463" y="346"/>
                  </a:moveTo>
                  <a:lnTo>
                    <a:pt x="463" y="346"/>
                  </a:lnTo>
                  <a:lnTo>
                    <a:pt x="462" y="344"/>
                  </a:lnTo>
                  <a:lnTo>
                    <a:pt x="462" y="344"/>
                  </a:lnTo>
                  <a:lnTo>
                    <a:pt x="460" y="344"/>
                  </a:lnTo>
                  <a:lnTo>
                    <a:pt x="460" y="344"/>
                  </a:lnTo>
                  <a:lnTo>
                    <a:pt x="460" y="344"/>
                  </a:lnTo>
                  <a:lnTo>
                    <a:pt x="460" y="346"/>
                  </a:lnTo>
                  <a:lnTo>
                    <a:pt x="460" y="346"/>
                  </a:lnTo>
                  <a:lnTo>
                    <a:pt x="460" y="348"/>
                  </a:lnTo>
                  <a:lnTo>
                    <a:pt x="462" y="348"/>
                  </a:lnTo>
                  <a:lnTo>
                    <a:pt x="463" y="348"/>
                  </a:lnTo>
                  <a:lnTo>
                    <a:pt x="463" y="346"/>
                  </a:lnTo>
                  <a:lnTo>
                    <a:pt x="463" y="346"/>
                  </a:lnTo>
                  <a:lnTo>
                    <a:pt x="463" y="346"/>
                  </a:lnTo>
                  <a:close/>
                  <a:moveTo>
                    <a:pt x="460" y="57"/>
                  </a:moveTo>
                  <a:lnTo>
                    <a:pt x="454" y="49"/>
                  </a:lnTo>
                  <a:lnTo>
                    <a:pt x="454" y="49"/>
                  </a:lnTo>
                  <a:lnTo>
                    <a:pt x="454" y="47"/>
                  </a:lnTo>
                  <a:lnTo>
                    <a:pt x="454" y="46"/>
                  </a:lnTo>
                  <a:lnTo>
                    <a:pt x="454" y="44"/>
                  </a:lnTo>
                  <a:lnTo>
                    <a:pt x="456" y="44"/>
                  </a:lnTo>
                  <a:lnTo>
                    <a:pt x="456" y="44"/>
                  </a:lnTo>
                  <a:lnTo>
                    <a:pt x="456" y="44"/>
                  </a:lnTo>
                  <a:lnTo>
                    <a:pt x="458" y="46"/>
                  </a:lnTo>
                  <a:lnTo>
                    <a:pt x="460" y="46"/>
                  </a:lnTo>
                  <a:lnTo>
                    <a:pt x="463" y="47"/>
                  </a:lnTo>
                  <a:lnTo>
                    <a:pt x="465" y="47"/>
                  </a:lnTo>
                  <a:lnTo>
                    <a:pt x="465" y="46"/>
                  </a:lnTo>
                  <a:lnTo>
                    <a:pt x="465" y="44"/>
                  </a:lnTo>
                  <a:lnTo>
                    <a:pt x="465" y="38"/>
                  </a:lnTo>
                  <a:lnTo>
                    <a:pt x="465" y="36"/>
                  </a:lnTo>
                  <a:lnTo>
                    <a:pt x="469" y="34"/>
                  </a:lnTo>
                  <a:lnTo>
                    <a:pt x="471" y="32"/>
                  </a:lnTo>
                  <a:lnTo>
                    <a:pt x="477" y="32"/>
                  </a:lnTo>
                  <a:lnTo>
                    <a:pt x="481" y="32"/>
                  </a:lnTo>
                  <a:lnTo>
                    <a:pt x="481" y="30"/>
                  </a:lnTo>
                  <a:lnTo>
                    <a:pt x="481" y="28"/>
                  </a:lnTo>
                  <a:lnTo>
                    <a:pt x="481" y="26"/>
                  </a:lnTo>
                  <a:lnTo>
                    <a:pt x="481" y="24"/>
                  </a:lnTo>
                  <a:lnTo>
                    <a:pt x="479" y="23"/>
                  </a:lnTo>
                  <a:lnTo>
                    <a:pt x="475" y="15"/>
                  </a:lnTo>
                  <a:lnTo>
                    <a:pt x="475" y="11"/>
                  </a:lnTo>
                  <a:lnTo>
                    <a:pt x="475" y="9"/>
                  </a:lnTo>
                  <a:lnTo>
                    <a:pt x="473" y="7"/>
                  </a:lnTo>
                  <a:lnTo>
                    <a:pt x="469" y="5"/>
                  </a:lnTo>
                  <a:lnTo>
                    <a:pt x="467" y="3"/>
                  </a:lnTo>
                  <a:lnTo>
                    <a:pt x="465" y="3"/>
                  </a:lnTo>
                  <a:lnTo>
                    <a:pt x="465" y="3"/>
                  </a:lnTo>
                  <a:lnTo>
                    <a:pt x="463" y="1"/>
                  </a:lnTo>
                  <a:lnTo>
                    <a:pt x="463" y="0"/>
                  </a:lnTo>
                  <a:lnTo>
                    <a:pt x="462" y="0"/>
                  </a:lnTo>
                  <a:lnTo>
                    <a:pt x="460" y="1"/>
                  </a:lnTo>
                  <a:lnTo>
                    <a:pt x="458" y="3"/>
                  </a:lnTo>
                  <a:lnTo>
                    <a:pt x="454" y="5"/>
                  </a:lnTo>
                  <a:lnTo>
                    <a:pt x="452" y="7"/>
                  </a:lnTo>
                  <a:lnTo>
                    <a:pt x="452" y="9"/>
                  </a:lnTo>
                  <a:lnTo>
                    <a:pt x="452" y="11"/>
                  </a:lnTo>
                  <a:lnTo>
                    <a:pt x="448" y="17"/>
                  </a:lnTo>
                  <a:lnTo>
                    <a:pt x="446" y="19"/>
                  </a:lnTo>
                  <a:lnTo>
                    <a:pt x="446" y="19"/>
                  </a:lnTo>
                  <a:lnTo>
                    <a:pt x="448" y="21"/>
                  </a:lnTo>
                  <a:lnTo>
                    <a:pt x="452" y="19"/>
                  </a:lnTo>
                  <a:lnTo>
                    <a:pt x="452" y="19"/>
                  </a:lnTo>
                  <a:lnTo>
                    <a:pt x="456" y="17"/>
                  </a:lnTo>
                  <a:lnTo>
                    <a:pt x="458" y="17"/>
                  </a:lnTo>
                  <a:lnTo>
                    <a:pt x="460" y="15"/>
                  </a:lnTo>
                  <a:lnTo>
                    <a:pt x="463" y="15"/>
                  </a:lnTo>
                  <a:lnTo>
                    <a:pt x="467" y="15"/>
                  </a:lnTo>
                  <a:lnTo>
                    <a:pt x="471" y="15"/>
                  </a:lnTo>
                  <a:lnTo>
                    <a:pt x="471" y="17"/>
                  </a:lnTo>
                  <a:lnTo>
                    <a:pt x="471" y="17"/>
                  </a:lnTo>
                  <a:lnTo>
                    <a:pt x="463" y="26"/>
                  </a:lnTo>
                  <a:lnTo>
                    <a:pt x="456" y="28"/>
                  </a:lnTo>
                  <a:lnTo>
                    <a:pt x="454" y="30"/>
                  </a:lnTo>
                  <a:lnTo>
                    <a:pt x="450" y="34"/>
                  </a:lnTo>
                  <a:lnTo>
                    <a:pt x="448" y="34"/>
                  </a:lnTo>
                  <a:lnTo>
                    <a:pt x="446" y="36"/>
                  </a:lnTo>
                  <a:lnTo>
                    <a:pt x="444" y="36"/>
                  </a:lnTo>
                  <a:lnTo>
                    <a:pt x="443" y="38"/>
                  </a:lnTo>
                  <a:lnTo>
                    <a:pt x="441" y="38"/>
                  </a:lnTo>
                  <a:lnTo>
                    <a:pt x="439" y="36"/>
                  </a:lnTo>
                  <a:lnTo>
                    <a:pt x="437" y="38"/>
                  </a:lnTo>
                  <a:lnTo>
                    <a:pt x="433" y="38"/>
                  </a:lnTo>
                  <a:lnTo>
                    <a:pt x="431" y="40"/>
                  </a:lnTo>
                  <a:lnTo>
                    <a:pt x="425" y="44"/>
                  </a:lnTo>
                  <a:lnTo>
                    <a:pt x="423" y="46"/>
                  </a:lnTo>
                  <a:lnTo>
                    <a:pt x="418" y="49"/>
                  </a:lnTo>
                  <a:lnTo>
                    <a:pt x="418" y="49"/>
                  </a:lnTo>
                  <a:lnTo>
                    <a:pt x="418" y="51"/>
                  </a:lnTo>
                  <a:lnTo>
                    <a:pt x="416" y="51"/>
                  </a:lnTo>
                  <a:lnTo>
                    <a:pt x="416" y="51"/>
                  </a:lnTo>
                  <a:lnTo>
                    <a:pt x="418" y="53"/>
                  </a:lnTo>
                  <a:lnTo>
                    <a:pt x="418" y="53"/>
                  </a:lnTo>
                  <a:lnTo>
                    <a:pt x="420" y="53"/>
                  </a:lnTo>
                  <a:lnTo>
                    <a:pt x="420" y="55"/>
                  </a:lnTo>
                  <a:lnTo>
                    <a:pt x="420" y="57"/>
                  </a:lnTo>
                  <a:lnTo>
                    <a:pt x="420" y="61"/>
                  </a:lnTo>
                  <a:lnTo>
                    <a:pt x="416" y="63"/>
                  </a:lnTo>
                  <a:lnTo>
                    <a:pt x="414" y="65"/>
                  </a:lnTo>
                  <a:lnTo>
                    <a:pt x="395" y="67"/>
                  </a:lnTo>
                  <a:lnTo>
                    <a:pt x="391" y="67"/>
                  </a:lnTo>
                  <a:lnTo>
                    <a:pt x="387" y="65"/>
                  </a:lnTo>
                  <a:lnTo>
                    <a:pt x="376" y="57"/>
                  </a:lnTo>
                  <a:lnTo>
                    <a:pt x="374" y="55"/>
                  </a:lnTo>
                  <a:lnTo>
                    <a:pt x="374" y="55"/>
                  </a:lnTo>
                  <a:lnTo>
                    <a:pt x="370" y="53"/>
                  </a:lnTo>
                  <a:lnTo>
                    <a:pt x="370" y="53"/>
                  </a:lnTo>
                  <a:lnTo>
                    <a:pt x="368" y="53"/>
                  </a:lnTo>
                  <a:lnTo>
                    <a:pt x="366" y="53"/>
                  </a:lnTo>
                  <a:lnTo>
                    <a:pt x="364" y="53"/>
                  </a:lnTo>
                  <a:lnTo>
                    <a:pt x="363" y="51"/>
                  </a:lnTo>
                  <a:lnTo>
                    <a:pt x="363" y="49"/>
                  </a:lnTo>
                  <a:lnTo>
                    <a:pt x="363" y="47"/>
                  </a:lnTo>
                  <a:lnTo>
                    <a:pt x="364" y="46"/>
                  </a:lnTo>
                  <a:lnTo>
                    <a:pt x="364" y="44"/>
                  </a:lnTo>
                  <a:lnTo>
                    <a:pt x="364" y="44"/>
                  </a:lnTo>
                  <a:lnTo>
                    <a:pt x="363" y="42"/>
                  </a:lnTo>
                  <a:lnTo>
                    <a:pt x="361" y="44"/>
                  </a:lnTo>
                  <a:lnTo>
                    <a:pt x="361" y="44"/>
                  </a:lnTo>
                  <a:lnTo>
                    <a:pt x="359" y="44"/>
                  </a:lnTo>
                  <a:lnTo>
                    <a:pt x="359" y="46"/>
                  </a:lnTo>
                  <a:lnTo>
                    <a:pt x="355" y="46"/>
                  </a:lnTo>
                  <a:lnTo>
                    <a:pt x="353" y="46"/>
                  </a:lnTo>
                  <a:lnTo>
                    <a:pt x="353" y="47"/>
                  </a:lnTo>
                  <a:lnTo>
                    <a:pt x="353" y="47"/>
                  </a:lnTo>
                  <a:lnTo>
                    <a:pt x="347" y="51"/>
                  </a:lnTo>
                  <a:lnTo>
                    <a:pt x="345" y="51"/>
                  </a:lnTo>
                  <a:lnTo>
                    <a:pt x="343" y="49"/>
                  </a:lnTo>
                  <a:lnTo>
                    <a:pt x="342" y="47"/>
                  </a:lnTo>
                  <a:lnTo>
                    <a:pt x="338" y="51"/>
                  </a:lnTo>
                  <a:lnTo>
                    <a:pt x="338" y="51"/>
                  </a:lnTo>
                  <a:lnTo>
                    <a:pt x="336" y="51"/>
                  </a:lnTo>
                  <a:lnTo>
                    <a:pt x="336" y="51"/>
                  </a:lnTo>
                  <a:lnTo>
                    <a:pt x="334" y="49"/>
                  </a:lnTo>
                  <a:lnTo>
                    <a:pt x="334" y="49"/>
                  </a:lnTo>
                  <a:lnTo>
                    <a:pt x="330" y="51"/>
                  </a:lnTo>
                  <a:lnTo>
                    <a:pt x="324" y="53"/>
                  </a:lnTo>
                  <a:lnTo>
                    <a:pt x="322" y="53"/>
                  </a:lnTo>
                  <a:lnTo>
                    <a:pt x="317" y="47"/>
                  </a:lnTo>
                  <a:lnTo>
                    <a:pt x="317" y="47"/>
                  </a:lnTo>
                  <a:lnTo>
                    <a:pt x="315" y="49"/>
                  </a:lnTo>
                  <a:lnTo>
                    <a:pt x="313" y="51"/>
                  </a:lnTo>
                  <a:lnTo>
                    <a:pt x="313" y="53"/>
                  </a:lnTo>
                  <a:lnTo>
                    <a:pt x="315" y="57"/>
                  </a:lnTo>
                  <a:lnTo>
                    <a:pt x="311" y="55"/>
                  </a:lnTo>
                  <a:lnTo>
                    <a:pt x="311" y="55"/>
                  </a:lnTo>
                  <a:lnTo>
                    <a:pt x="309" y="57"/>
                  </a:lnTo>
                  <a:lnTo>
                    <a:pt x="311" y="59"/>
                  </a:lnTo>
                  <a:lnTo>
                    <a:pt x="309" y="59"/>
                  </a:lnTo>
                  <a:lnTo>
                    <a:pt x="305" y="63"/>
                  </a:lnTo>
                  <a:lnTo>
                    <a:pt x="303" y="63"/>
                  </a:lnTo>
                  <a:lnTo>
                    <a:pt x="303" y="63"/>
                  </a:lnTo>
                  <a:lnTo>
                    <a:pt x="302" y="63"/>
                  </a:lnTo>
                  <a:lnTo>
                    <a:pt x="302" y="63"/>
                  </a:lnTo>
                  <a:lnTo>
                    <a:pt x="302" y="61"/>
                  </a:lnTo>
                  <a:lnTo>
                    <a:pt x="300" y="61"/>
                  </a:lnTo>
                  <a:lnTo>
                    <a:pt x="298" y="59"/>
                  </a:lnTo>
                  <a:lnTo>
                    <a:pt x="296" y="59"/>
                  </a:lnTo>
                  <a:lnTo>
                    <a:pt x="294" y="61"/>
                  </a:lnTo>
                  <a:lnTo>
                    <a:pt x="292" y="61"/>
                  </a:lnTo>
                  <a:lnTo>
                    <a:pt x="290" y="61"/>
                  </a:lnTo>
                  <a:lnTo>
                    <a:pt x="288" y="61"/>
                  </a:lnTo>
                  <a:lnTo>
                    <a:pt x="282" y="55"/>
                  </a:lnTo>
                  <a:lnTo>
                    <a:pt x="281" y="53"/>
                  </a:lnTo>
                  <a:lnTo>
                    <a:pt x="277" y="49"/>
                  </a:lnTo>
                  <a:lnTo>
                    <a:pt x="275" y="47"/>
                  </a:lnTo>
                  <a:lnTo>
                    <a:pt x="275" y="47"/>
                  </a:lnTo>
                  <a:lnTo>
                    <a:pt x="273" y="47"/>
                  </a:lnTo>
                  <a:lnTo>
                    <a:pt x="271" y="47"/>
                  </a:lnTo>
                  <a:lnTo>
                    <a:pt x="269" y="46"/>
                  </a:lnTo>
                  <a:lnTo>
                    <a:pt x="269" y="46"/>
                  </a:lnTo>
                  <a:lnTo>
                    <a:pt x="269" y="46"/>
                  </a:lnTo>
                  <a:lnTo>
                    <a:pt x="267" y="44"/>
                  </a:lnTo>
                  <a:lnTo>
                    <a:pt x="265" y="44"/>
                  </a:lnTo>
                  <a:lnTo>
                    <a:pt x="263" y="44"/>
                  </a:lnTo>
                  <a:lnTo>
                    <a:pt x="262" y="44"/>
                  </a:lnTo>
                  <a:lnTo>
                    <a:pt x="262" y="44"/>
                  </a:lnTo>
                  <a:lnTo>
                    <a:pt x="260" y="42"/>
                  </a:lnTo>
                  <a:lnTo>
                    <a:pt x="258" y="42"/>
                  </a:lnTo>
                  <a:lnTo>
                    <a:pt x="256" y="42"/>
                  </a:lnTo>
                  <a:lnTo>
                    <a:pt x="248" y="40"/>
                  </a:lnTo>
                  <a:lnTo>
                    <a:pt x="246" y="38"/>
                  </a:lnTo>
                  <a:lnTo>
                    <a:pt x="244" y="38"/>
                  </a:lnTo>
                  <a:lnTo>
                    <a:pt x="242" y="34"/>
                  </a:lnTo>
                  <a:lnTo>
                    <a:pt x="241" y="32"/>
                  </a:lnTo>
                  <a:lnTo>
                    <a:pt x="237" y="32"/>
                  </a:lnTo>
                  <a:lnTo>
                    <a:pt x="233" y="32"/>
                  </a:lnTo>
                  <a:lnTo>
                    <a:pt x="227" y="32"/>
                  </a:lnTo>
                  <a:lnTo>
                    <a:pt x="225" y="32"/>
                  </a:lnTo>
                  <a:lnTo>
                    <a:pt x="223" y="30"/>
                  </a:lnTo>
                  <a:lnTo>
                    <a:pt x="222" y="30"/>
                  </a:lnTo>
                  <a:lnTo>
                    <a:pt x="212" y="32"/>
                  </a:lnTo>
                  <a:lnTo>
                    <a:pt x="210" y="30"/>
                  </a:lnTo>
                  <a:lnTo>
                    <a:pt x="204" y="26"/>
                  </a:lnTo>
                  <a:lnTo>
                    <a:pt x="202" y="24"/>
                  </a:lnTo>
                  <a:lnTo>
                    <a:pt x="202" y="23"/>
                  </a:lnTo>
                  <a:lnTo>
                    <a:pt x="201" y="23"/>
                  </a:lnTo>
                  <a:lnTo>
                    <a:pt x="195" y="21"/>
                  </a:lnTo>
                  <a:lnTo>
                    <a:pt x="197" y="23"/>
                  </a:lnTo>
                  <a:lnTo>
                    <a:pt x="197" y="24"/>
                  </a:lnTo>
                  <a:lnTo>
                    <a:pt x="195" y="26"/>
                  </a:lnTo>
                  <a:lnTo>
                    <a:pt x="193" y="26"/>
                  </a:lnTo>
                  <a:lnTo>
                    <a:pt x="193" y="24"/>
                  </a:lnTo>
                  <a:lnTo>
                    <a:pt x="191" y="24"/>
                  </a:lnTo>
                  <a:lnTo>
                    <a:pt x="189" y="24"/>
                  </a:lnTo>
                  <a:lnTo>
                    <a:pt x="187" y="23"/>
                  </a:lnTo>
                  <a:lnTo>
                    <a:pt x="182" y="24"/>
                  </a:lnTo>
                  <a:lnTo>
                    <a:pt x="180" y="24"/>
                  </a:lnTo>
                  <a:lnTo>
                    <a:pt x="178" y="23"/>
                  </a:lnTo>
                  <a:lnTo>
                    <a:pt x="178" y="21"/>
                  </a:lnTo>
                  <a:lnTo>
                    <a:pt x="176" y="21"/>
                  </a:lnTo>
                  <a:lnTo>
                    <a:pt x="176" y="19"/>
                  </a:lnTo>
                  <a:lnTo>
                    <a:pt x="174" y="21"/>
                  </a:lnTo>
                  <a:lnTo>
                    <a:pt x="172" y="24"/>
                  </a:lnTo>
                  <a:lnTo>
                    <a:pt x="170" y="24"/>
                  </a:lnTo>
                  <a:lnTo>
                    <a:pt x="159" y="24"/>
                  </a:lnTo>
                  <a:lnTo>
                    <a:pt x="151" y="26"/>
                  </a:lnTo>
                  <a:lnTo>
                    <a:pt x="149" y="28"/>
                  </a:lnTo>
                  <a:lnTo>
                    <a:pt x="149" y="30"/>
                  </a:lnTo>
                  <a:lnTo>
                    <a:pt x="143" y="34"/>
                  </a:lnTo>
                  <a:lnTo>
                    <a:pt x="143" y="36"/>
                  </a:lnTo>
                  <a:lnTo>
                    <a:pt x="141" y="36"/>
                  </a:lnTo>
                  <a:lnTo>
                    <a:pt x="141" y="36"/>
                  </a:lnTo>
                  <a:lnTo>
                    <a:pt x="140" y="34"/>
                  </a:lnTo>
                  <a:lnTo>
                    <a:pt x="140" y="34"/>
                  </a:lnTo>
                  <a:lnTo>
                    <a:pt x="140" y="36"/>
                  </a:lnTo>
                  <a:lnTo>
                    <a:pt x="140" y="38"/>
                  </a:lnTo>
                  <a:lnTo>
                    <a:pt x="138" y="38"/>
                  </a:lnTo>
                  <a:lnTo>
                    <a:pt x="136" y="40"/>
                  </a:lnTo>
                  <a:lnTo>
                    <a:pt x="136" y="40"/>
                  </a:lnTo>
                  <a:lnTo>
                    <a:pt x="136" y="38"/>
                  </a:lnTo>
                  <a:lnTo>
                    <a:pt x="134" y="38"/>
                  </a:lnTo>
                  <a:lnTo>
                    <a:pt x="134" y="38"/>
                  </a:lnTo>
                  <a:lnTo>
                    <a:pt x="132" y="38"/>
                  </a:lnTo>
                  <a:lnTo>
                    <a:pt x="132" y="38"/>
                  </a:lnTo>
                  <a:lnTo>
                    <a:pt x="132" y="38"/>
                  </a:lnTo>
                  <a:lnTo>
                    <a:pt x="132" y="38"/>
                  </a:lnTo>
                  <a:lnTo>
                    <a:pt x="130" y="38"/>
                  </a:lnTo>
                  <a:lnTo>
                    <a:pt x="130" y="38"/>
                  </a:lnTo>
                  <a:lnTo>
                    <a:pt x="128" y="38"/>
                  </a:lnTo>
                  <a:lnTo>
                    <a:pt x="128" y="38"/>
                  </a:lnTo>
                  <a:lnTo>
                    <a:pt x="128" y="40"/>
                  </a:lnTo>
                  <a:lnTo>
                    <a:pt x="126" y="40"/>
                  </a:lnTo>
                  <a:lnTo>
                    <a:pt x="126" y="42"/>
                  </a:lnTo>
                  <a:lnTo>
                    <a:pt x="126" y="44"/>
                  </a:lnTo>
                  <a:lnTo>
                    <a:pt x="124" y="46"/>
                  </a:lnTo>
                  <a:lnTo>
                    <a:pt x="124" y="44"/>
                  </a:lnTo>
                  <a:lnTo>
                    <a:pt x="122" y="44"/>
                  </a:lnTo>
                  <a:lnTo>
                    <a:pt x="122" y="44"/>
                  </a:lnTo>
                  <a:lnTo>
                    <a:pt x="121" y="44"/>
                  </a:lnTo>
                  <a:lnTo>
                    <a:pt x="117" y="46"/>
                  </a:lnTo>
                  <a:lnTo>
                    <a:pt x="117" y="46"/>
                  </a:lnTo>
                  <a:lnTo>
                    <a:pt x="117" y="47"/>
                  </a:lnTo>
                  <a:lnTo>
                    <a:pt x="113" y="46"/>
                  </a:lnTo>
                  <a:lnTo>
                    <a:pt x="109" y="42"/>
                  </a:lnTo>
                  <a:lnTo>
                    <a:pt x="109" y="46"/>
                  </a:lnTo>
                  <a:lnTo>
                    <a:pt x="111" y="47"/>
                  </a:lnTo>
                  <a:lnTo>
                    <a:pt x="111" y="51"/>
                  </a:lnTo>
                  <a:lnTo>
                    <a:pt x="103" y="57"/>
                  </a:lnTo>
                  <a:lnTo>
                    <a:pt x="103" y="59"/>
                  </a:lnTo>
                  <a:lnTo>
                    <a:pt x="101" y="63"/>
                  </a:lnTo>
                  <a:lnTo>
                    <a:pt x="103" y="80"/>
                  </a:lnTo>
                  <a:lnTo>
                    <a:pt x="103" y="82"/>
                  </a:lnTo>
                  <a:lnTo>
                    <a:pt x="105" y="84"/>
                  </a:lnTo>
                  <a:lnTo>
                    <a:pt x="107" y="86"/>
                  </a:lnTo>
                  <a:lnTo>
                    <a:pt x="109" y="88"/>
                  </a:lnTo>
                  <a:lnTo>
                    <a:pt x="111" y="88"/>
                  </a:lnTo>
                  <a:lnTo>
                    <a:pt x="111" y="88"/>
                  </a:lnTo>
                  <a:lnTo>
                    <a:pt x="113" y="88"/>
                  </a:lnTo>
                  <a:lnTo>
                    <a:pt x="113" y="93"/>
                  </a:lnTo>
                  <a:lnTo>
                    <a:pt x="115" y="95"/>
                  </a:lnTo>
                  <a:lnTo>
                    <a:pt x="117" y="95"/>
                  </a:lnTo>
                  <a:lnTo>
                    <a:pt x="117" y="95"/>
                  </a:lnTo>
                  <a:lnTo>
                    <a:pt x="119" y="93"/>
                  </a:lnTo>
                  <a:lnTo>
                    <a:pt x="119" y="93"/>
                  </a:lnTo>
                  <a:lnTo>
                    <a:pt x="119" y="91"/>
                  </a:lnTo>
                  <a:lnTo>
                    <a:pt x="119" y="91"/>
                  </a:lnTo>
                  <a:lnTo>
                    <a:pt x="119" y="91"/>
                  </a:lnTo>
                  <a:lnTo>
                    <a:pt x="119" y="91"/>
                  </a:lnTo>
                  <a:lnTo>
                    <a:pt x="119" y="91"/>
                  </a:lnTo>
                  <a:lnTo>
                    <a:pt x="122" y="90"/>
                  </a:lnTo>
                  <a:lnTo>
                    <a:pt x="132" y="88"/>
                  </a:lnTo>
                  <a:lnTo>
                    <a:pt x="136" y="86"/>
                  </a:lnTo>
                  <a:lnTo>
                    <a:pt x="141" y="84"/>
                  </a:lnTo>
                  <a:lnTo>
                    <a:pt x="141" y="84"/>
                  </a:lnTo>
                  <a:lnTo>
                    <a:pt x="145" y="84"/>
                  </a:lnTo>
                  <a:lnTo>
                    <a:pt x="147" y="84"/>
                  </a:lnTo>
                  <a:lnTo>
                    <a:pt x="151" y="88"/>
                  </a:lnTo>
                  <a:lnTo>
                    <a:pt x="155" y="90"/>
                  </a:lnTo>
                  <a:lnTo>
                    <a:pt x="159" y="90"/>
                  </a:lnTo>
                  <a:lnTo>
                    <a:pt x="162" y="91"/>
                  </a:lnTo>
                  <a:lnTo>
                    <a:pt x="170" y="86"/>
                  </a:lnTo>
                  <a:lnTo>
                    <a:pt x="172" y="88"/>
                  </a:lnTo>
                  <a:lnTo>
                    <a:pt x="172" y="88"/>
                  </a:lnTo>
                  <a:lnTo>
                    <a:pt x="174" y="86"/>
                  </a:lnTo>
                  <a:lnTo>
                    <a:pt x="176" y="86"/>
                  </a:lnTo>
                  <a:lnTo>
                    <a:pt x="176" y="86"/>
                  </a:lnTo>
                  <a:lnTo>
                    <a:pt x="182" y="88"/>
                  </a:lnTo>
                  <a:lnTo>
                    <a:pt x="183" y="88"/>
                  </a:lnTo>
                  <a:lnTo>
                    <a:pt x="187" y="86"/>
                  </a:lnTo>
                  <a:lnTo>
                    <a:pt x="191" y="86"/>
                  </a:lnTo>
                  <a:lnTo>
                    <a:pt x="193" y="86"/>
                  </a:lnTo>
                  <a:lnTo>
                    <a:pt x="195" y="86"/>
                  </a:lnTo>
                  <a:lnTo>
                    <a:pt x="195" y="86"/>
                  </a:lnTo>
                  <a:lnTo>
                    <a:pt x="197" y="88"/>
                  </a:lnTo>
                  <a:lnTo>
                    <a:pt x="199" y="90"/>
                  </a:lnTo>
                  <a:lnTo>
                    <a:pt x="199" y="90"/>
                  </a:lnTo>
                  <a:lnTo>
                    <a:pt x="201" y="91"/>
                  </a:lnTo>
                  <a:lnTo>
                    <a:pt x="202" y="91"/>
                  </a:lnTo>
                  <a:lnTo>
                    <a:pt x="204" y="91"/>
                  </a:lnTo>
                  <a:lnTo>
                    <a:pt x="206" y="91"/>
                  </a:lnTo>
                  <a:lnTo>
                    <a:pt x="208" y="93"/>
                  </a:lnTo>
                  <a:lnTo>
                    <a:pt x="208" y="93"/>
                  </a:lnTo>
                  <a:lnTo>
                    <a:pt x="210" y="95"/>
                  </a:lnTo>
                  <a:lnTo>
                    <a:pt x="214" y="95"/>
                  </a:lnTo>
                  <a:lnTo>
                    <a:pt x="216" y="95"/>
                  </a:lnTo>
                  <a:lnTo>
                    <a:pt x="216" y="93"/>
                  </a:lnTo>
                  <a:lnTo>
                    <a:pt x="218" y="91"/>
                  </a:lnTo>
                  <a:lnTo>
                    <a:pt x="218" y="90"/>
                  </a:lnTo>
                  <a:lnTo>
                    <a:pt x="222" y="90"/>
                  </a:lnTo>
                  <a:lnTo>
                    <a:pt x="223" y="90"/>
                  </a:lnTo>
                  <a:lnTo>
                    <a:pt x="225" y="90"/>
                  </a:lnTo>
                  <a:lnTo>
                    <a:pt x="225" y="93"/>
                  </a:lnTo>
                  <a:lnTo>
                    <a:pt x="227" y="95"/>
                  </a:lnTo>
                  <a:lnTo>
                    <a:pt x="231" y="101"/>
                  </a:lnTo>
                  <a:lnTo>
                    <a:pt x="233" y="101"/>
                  </a:lnTo>
                  <a:lnTo>
                    <a:pt x="235" y="103"/>
                  </a:lnTo>
                  <a:lnTo>
                    <a:pt x="239" y="101"/>
                  </a:lnTo>
                  <a:lnTo>
                    <a:pt x="239" y="103"/>
                  </a:lnTo>
                  <a:lnTo>
                    <a:pt x="242" y="103"/>
                  </a:lnTo>
                  <a:lnTo>
                    <a:pt x="248" y="105"/>
                  </a:lnTo>
                  <a:lnTo>
                    <a:pt x="250" y="103"/>
                  </a:lnTo>
                  <a:lnTo>
                    <a:pt x="258" y="99"/>
                  </a:lnTo>
                  <a:lnTo>
                    <a:pt x="262" y="99"/>
                  </a:lnTo>
                  <a:lnTo>
                    <a:pt x="267" y="97"/>
                  </a:lnTo>
                  <a:lnTo>
                    <a:pt x="279" y="101"/>
                  </a:lnTo>
                  <a:lnTo>
                    <a:pt x="282" y="101"/>
                  </a:lnTo>
                  <a:lnTo>
                    <a:pt x="286" y="97"/>
                  </a:lnTo>
                  <a:lnTo>
                    <a:pt x="286" y="95"/>
                  </a:lnTo>
                  <a:lnTo>
                    <a:pt x="286" y="91"/>
                  </a:lnTo>
                  <a:lnTo>
                    <a:pt x="286" y="90"/>
                  </a:lnTo>
                  <a:lnTo>
                    <a:pt x="286" y="88"/>
                  </a:lnTo>
                  <a:lnTo>
                    <a:pt x="290" y="86"/>
                  </a:lnTo>
                  <a:lnTo>
                    <a:pt x="292" y="88"/>
                  </a:lnTo>
                  <a:lnTo>
                    <a:pt x="296" y="88"/>
                  </a:lnTo>
                  <a:lnTo>
                    <a:pt x="302" y="90"/>
                  </a:lnTo>
                  <a:lnTo>
                    <a:pt x="305" y="90"/>
                  </a:lnTo>
                  <a:lnTo>
                    <a:pt x="311" y="90"/>
                  </a:lnTo>
                  <a:lnTo>
                    <a:pt x="315" y="91"/>
                  </a:lnTo>
                  <a:lnTo>
                    <a:pt x="317" y="93"/>
                  </a:lnTo>
                  <a:lnTo>
                    <a:pt x="319" y="99"/>
                  </a:lnTo>
                  <a:lnTo>
                    <a:pt x="319" y="99"/>
                  </a:lnTo>
                  <a:lnTo>
                    <a:pt x="321" y="99"/>
                  </a:lnTo>
                  <a:lnTo>
                    <a:pt x="322" y="95"/>
                  </a:lnTo>
                  <a:lnTo>
                    <a:pt x="324" y="93"/>
                  </a:lnTo>
                  <a:lnTo>
                    <a:pt x="324" y="93"/>
                  </a:lnTo>
                  <a:lnTo>
                    <a:pt x="326" y="95"/>
                  </a:lnTo>
                  <a:lnTo>
                    <a:pt x="328" y="97"/>
                  </a:lnTo>
                  <a:lnTo>
                    <a:pt x="330" y="97"/>
                  </a:lnTo>
                  <a:lnTo>
                    <a:pt x="332" y="97"/>
                  </a:lnTo>
                  <a:lnTo>
                    <a:pt x="334" y="97"/>
                  </a:lnTo>
                  <a:lnTo>
                    <a:pt x="334" y="97"/>
                  </a:lnTo>
                  <a:lnTo>
                    <a:pt x="336" y="97"/>
                  </a:lnTo>
                  <a:lnTo>
                    <a:pt x="342" y="93"/>
                  </a:lnTo>
                  <a:lnTo>
                    <a:pt x="345" y="91"/>
                  </a:lnTo>
                  <a:lnTo>
                    <a:pt x="361" y="88"/>
                  </a:lnTo>
                  <a:lnTo>
                    <a:pt x="364" y="84"/>
                  </a:lnTo>
                  <a:lnTo>
                    <a:pt x="370" y="82"/>
                  </a:lnTo>
                  <a:lnTo>
                    <a:pt x="374" y="78"/>
                  </a:lnTo>
                  <a:lnTo>
                    <a:pt x="380" y="78"/>
                  </a:lnTo>
                  <a:lnTo>
                    <a:pt x="387" y="80"/>
                  </a:lnTo>
                  <a:lnTo>
                    <a:pt x="389" y="82"/>
                  </a:lnTo>
                  <a:lnTo>
                    <a:pt x="391" y="80"/>
                  </a:lnTo>
                  <a:lnTo>
                    <a:pt x="393" y="80"/>
                  </a:lnTo>
                  <a:lnTo>
                    <a:pt x="395" y="80"/>
                  </a:lnTo>
                  <a:lnTo>
                    <a:pt x="408" y="80"/>
                  </a:lnTo>
                  <a:lnTo>
                    <a:pt x="412" y="80"/>
                  </a:lnTo>
                  <a:lnTo>
                    <a:pt x="420" y="76"/>
                  </a:lnTo>
                  <a:lnTo>
                    <a:pt x="422" y="76"/>
                  </a:lnTo>
                  <a:lnTo>
                    <a:pt x="425" y="72"/>
                  </a:lnTo>
                  <a:lnTo>
                    <a:pt x="427" y="72"/>
                  </a:lnTo>
                  <a:lnTo>
                    <a:pt x="435" y="69"/>
                  </a:lnTo>
                  <a:lnTo>
                    <a:pt x="437" y="69"/>
                  </a:lnTo>
                  <a:lnTo>
                    <a:pt x="437" y="69"/>
                  </a:lnTo>
                  <a:lnTo>
                    <a:pt x="441" y="67"/>
                  </a:lnTo>
                  <a:lnTo>
                    <a:pt x="441" y="67"/>
                  </a:lnTo>
                  <a:lnTo>
                    <a:pt x="444" y="69"/>
                  </a:lnTo>
                  <a:lnTo>
                    <a:pt x="446" y="67"/>
                  </a:lnTo>
                  <a:lnTo>
                    <a:pt x="446" y="67"/>
                  </a:lnTo>
                  <a:lnTo>
                    <a:pt x="448" y="67"/>
                  </a:lnTo>
                  <a:lnTo>
                    <a:pt x="454" y="65"/>
                  </a:lnTo>
                  <a:lnTo>
                    <a:pt x="454" y="65"/>
                  </a:lnTo>
                  <a:lnTo>
                    <a:pt x="460" y="61"/>
                  </a:lnTo>
                  <a:lnTo>
                    <a:pt x="460" y="57"/>
                  </a:lnTo>
                  <a:close/>
                  <a:moveTo>
                    <a:pt x="523" y="300"/>
                  </a:moveTo>
                  <a:lnTo>
                    <a:pt x="523" y="300"/>
                  </a:lnTo>
                  <a:lnTo>
                    <a:pt x="521" y="300"/>
                  </a:lnTo>
                  <a:lnTo>
                    <a:pt x="521" y="300"/>
                  </a:lnTo>
                  <a:lnTo>
                    <a:pt x="519" y="298"/>
                  </a:lnTo>
                  <a:lnTo>
                    <a:pt x="521" y="298"/>
                  </a:lnTo>
                  <a:lnTo>
                    <a:pt x="521" y="298"/>
                  </a:lnTo>
                  <a:lnTo>
                    <a:pt x="523" y="296"/>
                  </a:lnTo>
                  <a:lnTo>
                    <a:pt x="521" y="296"/>
                  </a:lnTo>
                  <a:lnTo>
                    <a:pt x="521" y="295"/>
                  </a:lnTo>
                  <a:lnTo>
                    <a:pt x="523" y="293"/>
                  </a:lnTo>
                  <a:lnTo>
                    <a:pt x="524" y="291"/>
                  </a:lnTo>
                  <a:lnTo>
                    <a:pt x="523" y="289"/>
                  </a:lnTo>
                  <a:lnTo>
                    <a:pt x="524" y="287"/>
                  </a:lnTo>
                  <a:lnTo>
                    <a:pt x="524" y="285"/>
                  </a:lnTo>
                  <a:lnTo>
                    <a:pt x="524" y="283"/>
                  </a:lnTo>
                  <a:lnTo>
                    <a:pt x="523" y="281"/>
                  </a:lnTo>
                  <a:lnTo>
                    <a:pt x="521" y="283"/>
                  </a:lnTo>
                  <a:lnTo>
                    <a:pt x="519" y="287"/>
                  </a:lnTo>
                  <a:lnTo>
                    <a:pt x="517" y="289"/>
                  </a:lnTo>
                  <a:lnTo>
                    <a:pt x="511" y="291"/>
                  </a:lnTo>
                  <a:lnTo>
                    <a:pt x="505" y="293"/>
                  </a:lnTo>
                  <a:lnTo>
                    <a:pt x="504" y="295"/>
                  </a:lnTo>
                  <a:lnTo>
                    <a:pt x="504" y="296"/>
                  </a:lnTo>
                  <a:lnTo>
                    <a:pt x="504" y="298"/>
                  </a:lnTo>
                  <a:lnTo>
                    <a:pt x="502" y="298"/>
                  </a:lnTo>
                  <a:lnTo>
                    <a:pt x="502" y="298"/>
                  </a:lnTo>
                  <a:lnTo>
                    <a:pt x="500" y="298"/>
                  </a:lnTo>
                  <a:lnTo>
                    <a:pt x="500" y="300"/>
                  </a:lnTo>
                  <a:lnTo>
                    <a:pt x="500" y="302"/>
                  </a:lnTo>
                  <a:lnTo>
                    <a:pt x="498" y="304"/>
                  </a:lnTo>
                  <a:lnTo>
                    <a:pt x="496" y="306"/>
                  </a:lnTo>
                  <a:lnTo>
                    <a:pt x="492" y="308"/>
                  </a:lnTo>
                  <a:lnTo>
                    <a:pt x="488" y="308"/>
                  </a:lnTo>
                  <a:lnTo>
                    <a:pt x="483" y="314"/>
                  </a:lnTo>
                  <a:lnTo>
                    <a:pt x="481" y="316"/>
                  </a:lnTo>
                  <a:lnTo>
                    <a:pt x="479" y="316"/>
                  </a:lnTo>
                  <a:lnTo>
                    <a:pt x="479" y="316"/>
                  </a:lnTo>
                  <a:lnTo>
                    <a:pt x="477" y="316"/>
                  </a:lnTo>
                  <a:lnTo>
                    <a:pt x="475" y="318"/>
                  </a:lnTo>
                  <a:lnTo>
                    <a:pt x="475" y="318"/>
                  </a:lnTo>
                  <a:lnTo>
                    <a:pt x="473" y="318"/>
                  </a:lnTo>
                  <a:lnTo>
                    <a:pt x="471" y="318"/>
                  </a:lnTo>
                  <a:lnTo>
                    <a:pt x="467" y="318"/>
                  </a:lnTo>
                  <a:lnTo>
                    <a:pt x="460" y="319"/>
                  </a:lnTo>
                  <a:lnTo>
                    <a:pt x="458" y="321"/>
                  </a:lnTo>
                  <a:lnTo>
                    <a:pt x="456" y="323"/>
                  </a:lnTo>
                  <a:lnTo>
                    <a:pt x="456" y="323"/>
                  </a:lnTo>
                  <a:lnTo>
                    <a:pt x="456" y="325"/>
                  </a:lnTo>
                  <a:lnTo>
                    <a:pt x="456" y="337"/>
                  </a:lnTo>
                  <a:lnTo>
                    <a:pt x="460" y="339"/>
                  </a:lnTo>
                  <a:lnTo>
                    <a:pt x="463" y="341"/>
                  </a:lnTo>
                  <a:lnTo>
                    <a:pt x="475" y="339"/>
                  </a:lnTo>
                  <a:lnTo>
                    <a:pt x="475" y="337"/>
                  </a:lnTo>
                  <a:lnTo>
                    <a:pt x="473" y="335"/>
                  </a:lnTo>
                  <a:lnTo>
                    <a:pt x="473" y="335"/>
                  </a:lnTo>
                  <a:lnTo>
                    <a:pt x="477" y="333"/>
                  </a:lnTo>
                  <a:lnTo>
                    <a:pt x="494" y="327"/>
                  </a:lnTo>
                  <a:lnTo>
                    <a:pt x="498" y="327"/>
                  </a:lnTo>
                  <a:lnTo>
                    <a:pt x="502" y="327"/>
                  </a:lnTo>
                  <a:lnTo>
                    <a:pt x="505" y="323"/>
                  </a:lnTo>
                  <a:lnTo>
                    <a:pt x="505" y="323"/>
                  </a:lnTo>
                  <a:lnTo>
                    <a:pt x="505" y="321"/>
                  </a:lnTo>
                  <a:lnTo>
                    <a:pt x="505" y="318"/>
                  </a:lnTo>
                  <a:lnTo>
                    <a:pt x="505" y="318"/>
                  </a:lnTo>
                  <a:lnTo>
                    <a:pt x="507" y="318"/>
                  </a:lnTo>
                  <a:lnTo>
                    <a:pt x="509" y="316"/>
                  </a:lnTo>
                  <a:lnTo>
                    <a:pt x="509" y="316"/>
                  </a:lnTo>
                  <a:lnTo>
                    <a:pt x="517" y="312"/>
                  </a:lnTo>
                  <a:lnTo>
                    <a:pt x="519" y="310"/>
                  </a:lnTo>
                  <a:lnTo>
                    <a:pt x="521" y="310"/>
                  </a:lnTo>
                  <a:lnTo>
                    <a:pt x="523" y="310"/>
                  </a:lnTo>
                  <a:lnTo>
                    <a:pt x="526" y="310"/>
                  </a:lnTo>
                  <a:lnTo>
                    <a:pt x="526" y="308"/>
                  </a:lnTo>
                  <a:lnTo>
                    <a:pt x="526" y="304"/>
                  </a:lnTo>
                  <a:lnTo>
                    <a:pt x="526" y="302"/>
                  </a:lnTo>
                  <a:lnTo>
                    <a:pt x="523" y="300"/>
                  </a:lnTo>
                  <a:close/>
                  <a:moveTo>
                    <a:pt x="439" y="327"/>
                  </a:moveTo>
                  <a:lnTo>
                    <a:pt x="439" y="325"/>
                  </a:lnTo>
                  <a:lnTo>
                    <a:pt x="439" y="325"/>
                  </a:lnTo>
                  <a:lnTo>
                    <a:pt x="437" y="325"/>
                  </a:lnTo>
                  <a:lnTo>
                    <a:pt x="435" y="325"/>
                  </a:lnTo>
                  <a:lnTo>
                    <a:pt x="437" y="325"/>
                  </a:lnTo>
                  <a:lnTo>
                    <a:pt x="439" y="327"/>
                  </a:lnTo>
                  <a:lnTo>
                    <a:pt x="439" y="329"/>
                  </a:lnTo>
                  <a:lnTo>
                    <a:pt x="441" y="329"/>
                  </a:lnTo>
                  <a:lnTo>
                    <a:pt x="441" y="329"/>
                  </a:lnTo>
                  <a:lnTo>
                    <a:pt x="441" y="329"/>
                  </a:lnTo>
                  <a:lnTo>
                    <a:pt x="441" y="327"/>
                  </a:lnTo>
                  <a:lnTo>
                    <a:pt x="439" y="327"/>
                  </a:lnTo>
                  <a:close/>
                  <a:moveTo>
                    <a:pt x="732" y="118"/>
                  </a:moveTo>
                  <a:lnTo>
                    <a:pt x="730" y="116"/>
                  </a:lnTo>
                  <a:lnTo>
                    <a:pt x="728" y="114"/>
                  </a:lnTo>
                  <a:lnTo>
                    <a:pt x="726" y="113"/>
                  </a:lnTo>
                  <a:lnTo>
                    <a:pt x="725" y="111"/>
                  </a:lnTo>
                  <a:lnTo>
                    <a:pt x="723" y="111"/>
                  </a:lnTo>
                  <a:lnTo>
                    <a:pt x="723" y="109"/>
                  </a:lnTo>
                  <a:lnTo>
                    <a:pt x="723" y="109"/>
                  </a:lnTo>
                  <a:lnTo>
                    <a:pt x="721" y="109"/>
                  </a:lnTo>
                  <a:lnTo>
                    <a:pt x="721" y="111"/>
                  </a:lnTo>
                  <a:lnTo>
                    <a:pt x="721" y="113"/>
                  </a:lnTo>
                  <a:lnTo>
                    <a:pt x="721" y="113"/>
                  </a:lnTo>
                  <a:lnTo>
                    <a:pt x="719" y="114"/>
                  </a:lnTo>
                  <a:lnTo>
                    <a:pt x="713" y="116"/>
                  </a:lnTo>
                  <a:lnTo>
                    <a:pt x="709" y="118"/>
                  </a:lnTo>
                  <a:lnTo>
                    <a:pt x="707" y="120"/>
                  </a:lnTo>
                  <a:lnTo>
                    <a:pt x="705" y="120"/>
                  </a:lnTo>
                  <a:lnTo>
                    <a:pt x="704" y="120"/>
                  </a:lnTo>
                  <a:lnTo>
                    <a:pt x="704" y="118"/>
                  </a:lnTo>
                  <a:lnTo>
                    <a:pt x="702" y="116"/>
                  </a:lnTo>
                  <a:lnTo>
                    <a:pt x="702" y="114"/>
                  </a:lnTo>
                  <a:lnTo>
                    <a:pt x="702" y="113"/>
                  </a:lnTo>
                  <a:lnTo>
                    <a:pt x="704" y="109"/>
                  </a:lnTo>
                  <a:lnTo>
                    <a:pt x="704" y="107"/>
                  </a:lnTo>
                  <a:lnTo>
                    <a:pt x="704" y="107"/>
                  </a:lnTo>
                  <a:lnTo>
                    <a:pt x="700" y="107"/>
                  </a:lnTo>
                  <a:lnTo>
                    <a:pt x="698" y="111"/>
                  </a:lnTo>
                  <a:lnTo>
                    <a:pt x="694" y="111"/>
                  </a:lnTo>
                  <a:lnTo>
                    <a:pt x="692" y="113"/>
                  </a:lnTo>
                  <a:lnTo>
                    <a:pt x="688" y="113"/>
                  </a:lnTo>
                  <a:lnTo>
                    <a:pt x="685" y="116"/>
                  </a:lnTo>
                  <a:lnTo>
                    <a:pt x="685" y="116"/>
                  </a:lnTo>
                  <a:lnTo>
                    <a:pt x="677" y="118"/>
                  </a:lnTo>
                  <a:lnTo>
                    <a:pt x="675" y="118"/>
                  </a:lnTo>
                  <a:lnTo>
                    <a:pt x="675" y="120"/>
                  </a:lnTo>
                  <a:lnTo>
                    <a:pt x="673" y="122"/>
                  </a:lnTo>
                  <a:lnTo>
                    <a:pt x="673" y="124"/>
                  </a:lnTo>
                  <a:lnTo>
                    <a:pt x="673" y="124"/>
                  </a:lnTo>
                  <a:lnTo>
                    <a:pt x="665" y="130"/>
                  </a:lnTo>
                  <a:lnTo>
                    <a:pt x="662" y="132"/>
                  </a:lnTo>
                  <a:lnTo>
                    <a:pt x="656" y="132"/>
                  </a:lnTo>
                  <a:lnTo>
                    <a:pt x="650" y="132"/>
                  </a:lnTo>
                  <a:lnTo>
                    <a:pt x="648" y="132"/>
                  </a:lnTo>
                  <a:lnTo>
                    <a:pt x="648" y="134"/>
                  </a:lnTo>
                  <a:lnTo>
                    <a:pt x="646" y="141"/>
                  </a:lnTo>
                  <a:lnTo>
                    <a:pt x="646" y="145"/>
                  </a:lnTo>
                  <a:lnTo>
                    <a:pt x="645" y="147"/>
                  </a:lnTo>
                  <a:lnTo>
                    <a:pt x="645" y="147"/>
                  </a:lnTo>
                  <a:lnTo>
                    <a:pt x="645" y="147"/>
                  </a:lnTo>
                  <a:lnTo>
                    <a:pt x="643" y="151"/>
                  </a:lnTo>
                  <a:lnTo>
                    <a:pt x="639" y="153"/>
                  </a:lnTo>
                  <a:lnTo>
                    <a:pt x="637" y="153"/>
                  </a:lnTo>
                  <a:lnTo>
                    <a:pt x="637" y="153"/>
                  </a:lnTo>
                  <a:lnTo>
                    <a:pt x="637" y="155"/>
                  </a:lnTo>
                  <a:lnTo>
                    <a:pt x="635" y="155"/>
                  </a:lnTo>
                  <a:lnTo>
                    <a:pt x="635" y="159"/>
                  </a:lnTo>
                  <a:lnTo>
                    <a:pt x="635" y="160"/>
                  </a:lnTo>
                  <a:lnTo>
                    <a:pt x="633" y="160"/>
                  </a:lnTo>
                  <a:lnTo>
                    <a:pt x="633" y="162"/>
                  </a:lnTo>
                  <a:lnTo>
                    <a:pt x="633" y="162"/>
                  </a:lnTo>
                  <a:lnTo>
                    <a:pt x="635" y="164"/>
                  </a:lnTo>
                  <a:lnTo>
                    <a:pt x="633" y="166"/>
                  </a:lnTo>
                  <a:lnTo>
                    <a:pt x="633" y="168"/>
                  </a:lnTo>
                  <a:lnTo>
                    <a:pt x="631" y="168"/>
                  </a:lnTo>
                  <a:lnTo>
                    <a:pt x="629" y="170"/>
                  </a:lnTo>
                  <a:lnTo>
                    <a:pt x="627" y="170"/>
                  </a:lnTo>
                  <a:lnTo>
                    <a:pt x="625" y="170"/>
                  </a:lnTo>
                  <a:lnTo>
                    <a:pt x="625" y="170"/>
                  </a:lnTo>
                  <a:lnTo>
                    <a:pt x="625" y="170"/>
                  </a:lnTo>
                  <a:lnTo>
                    <a:pt x="625" y="168"/>
                  </a:lnTo>
                  <a:lnTo>
                    <a:pt x="625" y="168"/>
                  </a:lnTo>
                  <a:lnTo>
                    <a:pt x="625" y="166"/>
                  </a:lnTo>
                  <a:lnTo>
                    <a:pt x="625" y="164"/>
                  </a:lnTo>
                  <a:lnTo>
                    <a:pt x="625" y="162"/>
                  </a:lnTo>
                  <a:lnTo>
                    <a:pt x="624" y="160"/>
                  </a:lnTo>
                  <a:lnTo>
                    <a:pt x="624" y="159"/>
                  </a:lnTo>
                  <a:lnTo>
                    <a:pt x="622" y="157"/>
                  </a:lnTo>
                  <a:lnTo>
                    <a:pt x="620" y="157"/>
                  </a:lnTo>
                  <a:lnTo>
                    <a:pt x="618" y="155"/>
                  </a:lnTo>
                  <a:lnTo>
                    <a:pt x="616" y="155"/>
                  </a:lnTo>
                  <a:lnTo>
                    <a:pt x="614" y="157"/>
                  </a:lnTo>
                  <a:lnTo>
                    <a:pt x="612" y="157"/>
                  </a:lnTo>
                  <a:lnTo>
                    <a:pt x="610" y="160"/>
                  </a:lnTo>
                  <a:lnTo>
                    <a:pt x="608" y="162"/>
                  </a:lnTo>
                  <a:lnTo>
                    <a:pt x="606" y="160"/>
                  </a:lnTo>
                  <a:lnTo>
                    <a:pt x="603" y="159"/>
                  </a:lnTo>
                  <a:lnTo>
                    <a:pt x="599" y="151"/>
                  </a:lnTo>
                  <a:lnTo>
                    <a:pt x="597" y="151"/>
                  </a:lnTo>
                  <a:lnTo>
                    <a:pt x="593" y="153"/>
                  </a:lnTo>
                  <a:lnTo>
                    <a:pt x="593" y="153"/>
                  </a:lnTo>
                  <a:lnTo>
                    <a:pt x="589" y="157"/>
                  </a:lnTo>
                  <a:lnTo>
                    <a:pt x="585" y="160"/>
                  </a:lnTo>
                  <a:lnTo>
                    <a:pt x="584" y="162"/>
                  </a:lnTo>
                  <a:lnTo>
                    <a:pt x="584" y="162"/>
                  </a:lnTo>
                  <a:lnTo>
                    <a:pt x="580" y="168"/>
                  </a:lnTo>
                  <a:lnTo>
                    <a:pt x="578" y="168"/>
                  </a:lnTo>
                  <a:lnTo>
                    <a:pt x="578" y="168"/>
                  </a:lnTo>
                  <a:lnTo>
                    <a:pt x="576" y="168"/>
                  </a:lnTo>
                  <a:lnTo>
                    <a:pt x="576" y="170"/>
                  </a:lnTo>
                  <a:lnTo>
                    <a:pt x="574" y="170"/>
                  </a:lnTo>
                  <a:lnTo>
                    <a:pt x="574" y="172"/>
                  </a:lnTo>
                  <a:lnTo>
                    <a:pt x="572" y="172"/>
                  </a:lnTo>
                  <a:lnTo>
                    <a:pt x="572" y="172"/>
                  </a:lnTo>
                  <a:lnTo>
                    <a:pt x="570" y="172"/>
                  </a:lnTo>
                  <a:lnTo>
                    <a:pt x="570" y="174"/>
                  </a:lnTo>
                  <a:lnTo>
                    <a:pt x="566" y="178"/>
                  </a:lnTo>
                  <a:lnTo>
                    <a:pt x="564" y="180"/>
                  </a:lnTo>
                  <a:lnTo>
                    <a:pt x="561" y="182"/>
                  </a:lnTo>
                  <a:lnTo>
                    <a:pt x="559" y="183"/>
                  </a:lnTo>
                  <a:lnTo>
                    <a:pt x="557" y="185"/>
                  </a:lnTo>
                  <a:lnTo>
                    <a:pt x="557" y="187"/>
                  </a:lnTo>
                  <a:lnTo>
                    <a:pt x="557" y="199"/>
                  </a:lnTo>
                  <a:lnTo>
                    <a:pt x="555" y="201"/>
                  </a:lnTo>
                  <a:lnTo>
                    <a:pt x="555" y="203"/>
                  </a:lnTo>
                  <a:lnTo>
                    <a:pt x="555" y="203"/>
                  </a:lnTo>
                  <a:lnTo>
                    <a:pt x="553" y="203"/>
                  </a:lnTo>
                  <a:lnTo>
                    <a:pt x="553" y="205"/>
                  </a:lnTo>
                  <a:lnTo>
                    <a:pt x="553" y="205"/>
                  </a:lnTo>
                  <a:lnTo>
                    <a:pt x="555" y="208"/>
                  </a:lnTo>
                  <a:lnTo>
                    <a:pt x="555" y="208"/>
                  </a:lnTo>
                  <a:lnTo>
                    <a:pt x="555" y="212"/>
                  </a:lnTo>
                  <a:lnTo>
                    <a:pt x="555" y="214"/>
                  </a:lnTo>
                  <a:lnTo>
                    <a:pt x="553" y="216"/>
                  </a:lnTo>
                  <a:lnTo>
                    <a:pt x="551" y="218"/>
                  </a:lnTo>
                  <a:lnTo>
                    <a:pt x="547" y="222"/>
                  </a:lnTo>
                  <a:lnTo>
                    <a:pt x="545" y="224"/>
                  </a:lnTo>
                  <a:lnTo>
                    <a:pt x="545" y="231"/>
                  </a:lnTo>
                  <a:lnTo>
                    <a:pt x="545" y="233"/>
                  </a:lnTo>
                  <a:lnTo>
                    <a:pt x="547" y="235"/>
                  </a:lnTo>
                  <a:lnTo>
                    <a:pt x="549" y="235"/>
                  </a:lnTo>
                  <a:lnTo>
                    <a:pt x="553" y="233"/>
                  </a:lnTo>
                  <a:lnTo>
                    <a:pt x="555" y="233"/>
                  </a:lnTo>
                  <a:lnTo>
                    <a:pt x="559" y="233"/>
                  </a:lnTo>
                  <a:lnTo>
                    <a:pt x="561" y="233"/>
                  </a:lnTo>
                  <a:lnTo>
                    <a:pt x="563" y="235"/>
                  </a:lnTo>
                  <a:lnTo>
                    <a:pt x="564" y="235"/>
                  </a:lnTo>
                  <a:lnTo>
                    <a:pt x="566" y="239"/>
                  </a:lnTo>
                  <a:lnTo>
                    <a:pt x="564" y="241"/>
                  </a:lnTo>
                  <a:lnTo>
                    <a:pt x="555" y="247"/>
                  </a:lnTo>
                  <a:lnTo>
                    <a:pt x="555" y="247"/>
                  </a:lnTo>
                  <a:lnTo>
                    <a:pt x="551" y="249"/>
                  </a:lnTo>
                  <a:lnTo>
                    <a:pt x="549" y="249"/>
                  </a:lnTo>
                  <a:lnTo>
                    <a:pt x="547" y="249"/>
                  </a:lnTo>
                  <a:lnTo>
                    <a:pt x="542" y="252"/>
                  </a:lnTo>
                  <a:lnTo>
                    <a:pt x="538" y="254"/>
                  </a:lnTo>
                  <a:lnTo>
                    <a:pt x="536" y="256"/>
                  </a:lnTo>
                  <a:lnTo>
                    <a:pt x="536" y="258"/>
                  </a:lnTo>
                  <a:lnTo>
                    <a:pt x="536" y="264"/>
                  </a:lnTo>
                  <a:lnTo>
                    <a:pt x="536" y="266"/>
                  </a:lnTo>
                  <a:lnTo>
                    <a:pt x="534" y="268"/>
                  </a:lnTo>
                  <a:lnTo>
                    <a:pt x="532" y="272"/>
                  </a:lnTo>
                  <a:lnTo>
                    <a:pt x="532" y="272"/>
                  </a:lnTo>
                  <a:lnTo>
                    <a:pt x="532" y="273"/>
                  </a:lnTo>
                  <a:lnTo>
                    <a:pt x="534" y="273"/>
                  </a:lnTo>
                  <a:lnTo>
                    <a:pt x="536" y="273"/>
                  </a:lnTo>
                  <a:lnTo>
                    <a:pt x="536" y="272"/>
                  </a:lnTo>
                  <a:lnTo>
                    <a:pt x="538" y="270"/>
                  </a:lnTo>
                  <a:lnTo>
                    <a:pt x="540" y="270"/>
                  </a:lnTo>
                  <a:lnTo>
                    <a:pt x="544" y="270"/>
                  </a:lnTo>
                  <a:lnTo>
                    <a:pt x="545" y="270"/>
                  </a:lnTo>
                  <a:lnTo>
                    <a:pt x="547" y="273"/>
                  </a:lnTo>
                  <a:lnTo>
                    <a:pt x="549" y="273"/>
                  </a:lnTo>
                  <a:lnTo>
                    <a:pt x="553" y="272"/>
                  </a:lnTo>
                  <a:lnTo>
                    <a:pt x="555" y="272"/>
                  </a:lnTo>
                  <a:lnTo>
                    <a:pt x="557" y="272"/>
                  </a:lnTo>
                  <a:lnTo>
                    <a:pt x="559" y="273"/>
                  </a:lnTo>
                  <a:lnTo>
                    <a:pt x="563" y="273"/>
                  </a:lnTo>
                  <a:lnTo>
                    <a:pt x="566" y="273"/>
                  </a:lnTo>
                  <a:lnTo>
                    <a:pt x="568" y="272"/>
                  </a:lnTo>
                  <a:lnTo>
                    <a:pt x="570" y="273"/>
                  </a:lnTo>
                  <a:lnTo>
                    <a:pt x="572" y="273"/>
                  </a:lnTo>
                  <a:lnTo>
                    <a:pt x="574" y="273"/>
                  </a:lnTo>
                  <a:lnTo>
                    <a:pt x="587" y="264"/>
                  </a:lnTo>
                  <a:lnTo>
                    <a:pt x="597" y="264"/>
                  </a:lnTo>
                  <a:lnTo>
                    <a:pt x="599" y="262"/>
                  </a:lnTo>
                  <a:lnTo>
                    <a:pt x="601" y="260"/>
                  </a:lnTo>
                  <a:lnTo>
                    <a:pt x="601" y="260"/>
                  </a:lnTo>
                  <a:lnTo>
                    <a:pt x="603" y="258"/>
                  </a:lnTo>
                  <a:lnTo>
                    <a:pt x="604" y="258"/>
                  </a:lnTo>
                  <a:lnTo>
                    <a:pt x="604" y="256"/>
                  </a:lnTo>
                  <a:lnTo>
                    <a:pt x="608" y="252"/>
                  </a:lnTo>
                  <a:lnTo>
                    <a:pt x="610" y="250"/>
                  </a:lnTo>
                  <a:lnTo>
                    <a:pt x="610" y="250"/>
                  </a:lnTo>
                  <a:lnTo>
                    <a:pt x="612" y="250"/>
                  </a:lnTo>
                  <a:lnTo>
                    <a:pt x="614" y="250"/>
                  </a:lnTo>
                  <a:lnTo>
                    <a:pt x="618" y="250"/>
                  </a:lnTo>
                  <a:lnTo>
                    <a:pt x="627" y="249"/>
                  </a:lnTo>
                  <a:lnTo>
                    <a:pt x="639" y="250"/>
                  </a:lnTo>
                  <a:lnTo>
                    <a:pt x="645" y="249"/>
                  </a:lnTo>
                  <a:lnTo>
                    <a:pt x="648" y="247"/>
                  </a:lnTo>
                  <a:lnTo>
                    <a:pt x="654" y="243"/>
                  </a:lnTo>
                  <a:lnTo>
                    <a:pt x="654" y="241"/>
                  </a:lnTo>
                  <a:lnTo>
                    <a:pt x="656" y="239"/>
                  </a:lnTo>
                  <a:lnTo>
                    <a:pt x="658" y="233"/>
                  </a:lnTo>
                  <a:lnTo>
                    <a:pt x="660" y="231"/>
                  </a:lnTo>
                  <a:lnTo>
                    <a:pt x="665" y="227"/>
                  </a:lnTo>
                  <a:lnTo>
                    <a:pt x="669" y="224"/>
                  </a:lnTo>
                  <a:lnTo>
                    <a:pt x="675" y="222"/>
                  </a:lnTo>
                  <a:lnTo>
                    <a:pt x="681" y="218"/>
                  </a:lnTo>
                  <a:lnTo>
                    <a:pt x="683" y="216"/>
                  </a:lnTo>
                  <a:lnTo>
                    <a:pt x="685" y="212"/>
                  </a:lnTo>
                  <a:lnTo>
                    <a:pt x="694" y="199"/>
                  </a:lnTo>
                  <a:lnTo>
                    <a:pt x="698" y="197"/>
                  </a:lnTo>
                  <a:lnTo>
                    <a:pt x="709" y="189"/>
                  </a:lnTo>
                  <a:lnTo>
                    <a:pt x="709" y="187"/>
                  </a:lnTo>
                  <a:lnTo>
                    <a:pt x="711" y="180"/>
                  </a:lnTo>
                  <a:lnTo>
                    <a:pt x="713" y="174"/>
                  </a:lnTo>
                  <a:lnTo>
                    <a:pt x="715" y="172"/>
                  </a:lnTo>
                  <a:lnTo>
                    <a:pt x="719" y="168"/>
                  </a:lnTo>
                  <a:lnTo>
                    <a:pt x="719" y="168"/>
                  </a:lnTo>
                  <a:lnTo>
                    <a:pt x="719" y="168"/>
                  </a:lnTo>
                  <a:lnTo>
                    <a:pt x="719" y="160"/>
                  </a:lnTo>
                  <a:lnTo>
                    <a:pt x="717" y="159"/>
                  </a:lnTo>
                  <a:lnTo>
                    <a:pt x="715" y="155"/>
                  </a:lnTo>
                  <a:lnTo>
                    <a:pt x="715" y="155"/>
                  </a:lnTo>
                  <a:lnTo>
                    <a:pt x="715" y="153"/>
                  </a:lnTo>
                  <a:lnTo>
                    <a:pt x="715" y="151"/>
                  </a:lnTo>
                  <a:lnTo>
                    <a:pt x="715" y="151"/>
                  </a:lnTo>
                  <a:lnTo>
                    <a:pt x="711" y="149"/>
                  </a:lnTo>
                  <a:lnTo>
                    <a:pt x="709" y="147"/>
                  </a:lnTo>
                  <a:lnTo>
                    <a:pt x="707" y="145"/>
                  </a:lnTo>
                  <a:lnTo>
                    <a:pt x="707" y="143"/>
                  </a:lnTo>
                  <a:lnTo>
                    <a:pt x="707" y="139"/>
                  </a:lnTo>
                  <a:lnTo>
                    <a:pt x="707" y="136"/>
                  </a:lnTo>
                  <a:lnTo>
                    <a:pt x="709" y="134"/>
                  </a:lnTo>
                  <a:lnTo>
                    <a:pt x="713" y="134"/>
                  </a:lnTo>
                  <a:lnTo>
                    <a:pt x="715" y="134"/>
                  </a:lnTo>
                  <a:lnTo>
                    <a:pt x="717" y="134"/>
                  </a:lnTo>
                  <a:lnTo>
                    <a:pt x="717" y="134"/>
                  </a:lnTo>
                  <a:lnTo>
                    <a:pt x="719" y="136"/>
                  </a:lnTo>
                  <a:lnTo>
                    <a:pt x="719" y="136"/>
                  </a:lnTo>
                  <a:lnTo>
                    <a:pt x="721" y="136"/>
                  </a:lnTo>
                  <a:lnTo>
                    <a:pt x="723" y="136"/>
                  </a:lnTo>
                  <a:lnTo>
                    <a:pt x="723" y="134"/>
                  </a:lnTo>
                  <a:lnTo>
                    <a:pt x="725" y="134"/>
                  </a:lnTo>
                  <a:lnTo>
                    <a:pt x="726" y="134"/>
                  </a:lnTo>
                  <a:lnTo>
                    <a:pt x="728" y="134"/>
                  </a:lnTo>
                  <a:lnTo>
                    <a:pt x="730" y="134"/>
                  </a:lnTo>
                  <a:lnTo>
                    <a:pt x="730" y="132"/>
                  </a:lnTo>
                  <a:lnTo>
                    <a:pt x="730" y="132"/>
                  </a:lnTo>
                  <a:lnTo>
                    <a:pt x="730" y="130"/>
                  </a:lnTo>
                  <a:lnTo>
                    <a:pt x="730" y="130"/>
                  </a:lnTo>
                  <a:lnTo>
                    <a:pt x="730" y="128"/>
                  </a:lnTo>
                  <a:lnTo>
                    <a:pt x="732" y="120"/>
                  </a:lnTo>
                  <a:lnTo>
                    <a:pt x="732" y="118"/>
                  </a:lnTo>
                  <a:close/>
                  <a:moveTo>
                    <a:pt x="538" y="252"/>
                  </a:moveTo>
                  <a:lnTo>
                    <a:pt x="536" y="250"/>
                  </a:lnTo>
                  <a:lnTo>
                    <a:pt x="534" y="249"/>
                  </a:lnTo>
                  <a:lnTo>
                    <a:pt x="532" y="247"/>
                  </a:lnTo>
                  <a:lnTo>
                    <a:pt x="532" y="247"/>
                  </a:lnTo>
                  <a:lnTo>
                    <a:pt x="528" y="247"/>
                  </a:lnTo>
                  <a:lnTo>
                    <a:pt x="526" y="247"/>
                  </a:lnTo>
                  <a:lnTo>
                    <a:pt x="524" y="249"/>
                  </a:lnTo>
                  <a:lnTo>
                    <a:pt x="523" y="250"/>
                  </a:lnTo>
                  <a:lnTo>
                    <a:pt x="521" y="256"/>
                  </a:lnTo>
                  <a:lnTo>
                    <a:pt x="519" y="258"/>
                  </a:lnTo>
                  <a:lnTo>
                    <a:pt x="517" y="260"/>
                  </a:lnTo>
                  <a:lnTo>
                    <a:pt x="515" y="262"/>
                  </a:lnTo>
                  <a:lnTo>
                    <a:pt x="515" y="264"/>
                  </a:lnTo>
                  <a:lnTo>
                    <a:pt x="515" y="268"/>
                  </a:lnTo>
                  <a:lnTo>
                    <a:pt x="515" y="270"/>
                  </a:lnTo>
                  <a:lnTo>
                    <a:pt x="517" y="270"/>
                  </a:lnTo>
                  <a:lnTo>
                    <a:pt x="519" y="268"/>
                  </a:lnTo>
                  <a:lnTo>
                    <a:pt x="521" y="266"/>
                  </a:lnTo>
                  <a:lnTo>
                    <a:pt x="521" y="266"/>
                  </a:lnTo>
                  <a:lnTo>
                    <a:pt x="523" y="266"/>
                  </a:lnTo>
                  <a:lnTo>
                    <a:pt x="523" y="268"/>
                  </a:lnTo>
                  <a:lnTo>
                    <a:pt x="523" y="270"/>
                  </a:lnTo>
                  <a:lnTo>
                    <a:pt x="524" y="270"/>
                  </a:lnTo>
                  <a:lnTo>
                    <a:pt x="526" y="270"/>
                  </a:lnTo>
                  <a:lnTo>
                    <a:pt x="526" y="268"/>
                  </a:lnTo>
                  <a:lnTo>
                    <a:pt x="526" y="266"/>
                  </a:lnTo>
                  <a:lnTo>
                    <a:pt x="528" y="266"/>
                  </a:lnTo>
                  <a:lnTo>
                    <a:pt x="526" y="262"/>
                  </a:lnTo>
                  <a:lnTo>
                    <a:pt x="524" y="256"/>
                  </a:lnTo>
                  <a:lnTo>
                    <a:pt x="526" y="256"/>
                  </a:lnTo>
                  <a:lnTo>
                    <a:pt x="526" y="258"/>
                  </a:lnTo>
                  <a:lnTo>
                    <a:pt x="528" y="258"/>
                  </a:lnTo>
                  <a:lnTo>
                    <a:pt x="530" y="258"/>
                  </a:lnTo>
                  <a:lnTo>
                    <a:pt x="530" y="256"/>
                  </a:lnTo>
                  <a:lnTo>
                    <a:pt x="532" y="254"/>
                  </a:lnTo>
                  <a:lnTo>
                    <a:pt x="536" y="252"/>
                  </a:lnTo>
                  <a:lnTo>
                    <a:pt x="538" y="252"/>
                  </a:lnTo>
                  <a:close/>
                  <a:moveTo>
                    <a:pt x="52" y="80"/>
                  </a:moveTo>
                  <a:lnTo>
                    <a:pt x="56" y="78"/>
                  </a:lnTo>
                  <a:lnTo>
                    <a:pt x="60" y="80"/>
                  </a:lnTo>
                  <a:lnTo>
                    <a:pt x="63" y="80"/>
                  </a:lnTo>
                  <a:lnTo>
                    <a:pt x="61" y="78"/>
                  </a:lnTo>
                  <a:lnTo>
                    <a:pt x="61" y="76"/>
                  </a:lnTo>
                  <a:lnTo>
                    <a:pt x="60" y="74"/>
                  </a:lnTo>
                  <a:lnTo>
                    <a:pt x="60" y="72"/>
                  </a:lnTo>
                  <a:lnTo>
                    <a:pt x="61" y="70"/>
                  </a:lnTo>
                  <a:lnTo>
                    <a:pt x="61" y="69"/>
                  </a:lnTo>
                  <a:lnTo>
                    <a:pt x="63" y="69"/>
                  </a:lnTo>
                  <a:lnTo>
                    <a:pt x="63" y="69"/>
                  </a:lnTo>
                  <a:lnTo>
                    <a:pt x="63" y="67"/>
                  </a:lnTo>
                  <a:lnTo>
                    <a:pt x="65" y="65"/>
                  </a:lnTo>
                  <a:lnTo>
                    <a:pt x="65" y="65"/>
                  </a:lnTo>
                  <a:lnTo>
                    <a:pt x="63" y="65"/>
                  </a:lnTo>
                  <a:lnTo>
                    <a:pt x="63" y="65"/>
                  </a:lnTo>
                  <a:lnTo>
                    <a:pt x="61" y="65"/>
                  </a:lnTo>
                  <a:lnTo>
                    <a:pt x="61" y="63"/>
                  </a:lnTo>
                  <a:lnTo>
                    <a:pt x="63" y="63"/>
                  </a:lnTo>
                  <a:lnTo>
                    <a:pt x="63" y="63"/>
                  </a:lnTo>
                  <a:lnTo>
                    <a:pt x="65" y="61"/>
                  </a:lnTo>
                  <a:lnTo>
                    <a:pt x="67" y="59"/>
                  </a:lnTo>
                  <a:lnTo>
                    <a:pt x="69" y="61"/>
                  </a:lnTo>
                  <a:lnTo>
                    <a:pt x="69" y="63"/>
                  </a:lnTo>
                  <a:lnTo>
                    <a:pt x="71" y="63"/>
                  </a:lnTo>
                  <a:lnTo>
                    <a:pt x="75" y="63"/>
                  </a:lnTo>
                  <a:lnTo>
                    <a:pt x="75" y="61"/>
                  </a:lnTo>
                  <a:lnTo>
                    <a:pt x="75" y="61"/>
                  </a:lnTo>
                  <a:lnTo>
                    <a:pt x="75" y="59"/>
                  </a:lnTo>
                  <a:lnTo>
                    <a:pt x="77" y="59"/>
                  </a:lnTo>
                  <a:lnTo>
                    <a:pt x="75" y="57"/>
                  </a:lnTo>
                  <a:lnTo>
                    <a:pt x="75" y="57"/>
                  </a:lnTo>
                  <a:lnTo>
                    <a:pt x="75" y="55"/>
                  </a:lnTo>
                  <a:lnTo>
                    <a:pt x="73" y="53"/>
                  </a:lnTo>
                  <a:lnTo>
                    <a:pt x="75" y="53"/>
                  </a:lnTo>
                  <a:lnTo>
                    <a:pt x="75" y="53"/>
                  </a:lnTo>
                  <a:lnTo>
                    <a:pt x="75" y="53"/>
                  </a:lnTo>
                  <a:lnTo>
                    <a:pt x="75" y="51"/>
                  </a:lnTo>
                  <a:lnTo>
                    <a:pt x="73" y="49"/>
                  </a:lnTo>
                  <a:lnTo>
                    <a:pt x="73" y="49"/>
                  </a:lnTo>
                  <a:lnTo>
                    <a:pt x="73" y="49"/>
                  </a:lnTo>
                  <a:lnTo>
                    <a:pt x="69" y="49"/>
                  </a:lnTo>
                  <a:lnTo>
                    <a:pt x="65" y="49"/>
                  </a:lnTo>
                  <a:lnTo>
                    <a:pt x="63" y="49"/>
                  </a:lnTo>
                  <a:lnTo>
                    <a:pt x="61" y="47"/>
                  </a:lnTo>
                  <a:lnTo>
                    <a:pt x="61" y="44"/>
                  </a:lnTo>
                  <a:lnTo>
                    <a:pt x="61" y="42"/>
                  </a:lnTo>
                  <a:lnTo>
                    <a:pt x="58" y="44"/>
                  </a:lnTo>
                  <a:lnTo>
                    <a:pt x="56" y="46"/>
                  </a:lnTo>
                  <a:lnTo>
                    <a:pt x="58" y="47"/>
                  </a:lnTo>
                  <a:lnTo>
                    <a:pt x="58" y="49"/>
                  </a:lnTo>
                  <a:lnTo>
                    <a:pt x="58" y="51"/>
                  </a:lnTo>
                  <a:lnTo>
                    <a:pt x="58" y="55"/>
                  </a:lnTo>
                  <a:lnTo>
                    <a:pt x="58" y="55"/>
                  </a:lnTo>
                  <a:lnTo>
                    <a:pt x="58" y="55"/>
                  </a:lnTo>
                  <a:lnTo>
                    <a:pt x="56" y="57"/>
                  </a:lnTo>
                  <a:lnTo>
                    <a:pt x="56" y="59"/>
                  </a:lnTo>
                  <a:lnTo>
                    <a:pt x="56" y="59"/>
                  </a:lnTo>
                  <a:lnTo>
                    <a:pt x="54" y="57"/>
                  </a:lnTo>
                  <a:lnTo>
                    <a:pt x="54" y="59"/>
                  </a:lnTo>
                  <a:lnTo>
                    <a:pt x="52" y="59"/>
                  </a:lnTo>
                  <a:lnTo>
                    <a:pt x="52" y="61"/>
                  </a:lnTo>
                  <a:lnTo>
                    <a:pt x="52" y="63"/>
                  </a:lnTo>
                  <a:lnTo>
                    <a:pt x="52" y="67"/>
                  </a:lnTo>
                  <a:lnTo>
                    <a:pt x="54" y="67"/>
                  </a:lnTo>
                  <a:lnTo>
                    <a:pt x="54" y="67"/>
                  </a:lnTo>
                  <a:lnTo>
                    <a:pt x="54" y="67"/>
                  </a:lnTo>
                  <a:lnTo>
                    <a:pt x="56" y="69"/>
                  </a:lnTo>
                  <a:lnTo>
                    <a:pt x="56" y="70"/>
                  </a:lnTo>
                  <a:lnTo>
                    <a:pt x="56" y="72"/>
                  </a:lnTo>
                  <a:lnTo>
                    <a:pt x="52" y="76"/>
                  </a:lnTo>
                  <a:lnTo>
                    <a:pt x="52" y="78"/>
                  </a:lnTo>
                  <a:lnTo>
                    <a:pt x="52" y="80"/>
                  </a:lnTo>
                  <a:lnTo>
                    <a:pt x="52" y="80"/>
                  </a:lnTo>
                  <a:lnTo>
                    <a:pt x="52" y="80"/>
                  </a:lnTo>
                  <a:close/>
                  <a:moveTo>
                    <a:pt x="41" y="42"/>
                  </a:moveTo>
                  <a:lnTo>
                    <a:pt x="41" y="42"/>
                  </a:lnTo>
                  <a:lnTo>
                    <a:pt x="41" y="44"/>
                  </a:lnTo>
                  <a:lnTo>
                    <a:pt x="41" y="44"/>
                  </a:lnTo>
                  <a:lnTo>
                    <a:pt x="41" y="46"/>
                  </a:lnTo>
                  <a:lnTo>
                    <a:pt x="41" y="46"/>
                  </a:lnTo>
                  <a:lnTo>
                    <a:pt x="41" y="47"/>
                  </a:lnTo>
                  <a:lnTo>
                    <a:pt x="42" y="47"/>
                  </a:lnTo>
                  <a:lnTo>
                    <a:pt x="42" y="47"/>
                  </a:lnTo>
                  <a:lnTo>
                    <a:pt x="42" y="46"/>
                  </a:lnTo>
                  <a:lnTo>
                    <a:pt x="42" y="46"/>
                  </a:lnTo>
                  <a:lnTo>
                    <a:pt x="44" y="44"/>
                  </a:lnTo>
                  <a:lnTo>
                    <a:pt x="44" y="44"/>
                  </a:lnTo>
                  <a:lnTo>
                    <a:pt x="46" y="46"/>
                  </a:lnTo>
                  <a:lnTo>
                    <a:pt x="46" y="46"/>
                  </a:lnTo>
                  <a:lnTo>
                    <a:pt x="46" y="44"/>
                  </a:lnTo>
                  <a:lnTo>
                    <a:pt x="48" y="44"/>
                  </a:lnTo>
                  <a:lnTo>
                    <a:pt x="46" y="42"/>
                  </a:lnTo>
                  <a:lnTo>
                    <a:pt x="46" y="42"/>
                  </a:lnTo>
                  <a:lnTo>
                    <a:pt x="46" y="42"/>
                  </a:lnTo>
                  <a:lnTo>
                    <a:pt x="46" y="40"/>
                  </a:lnTo>
                  <a:lnTo>
                    <a:pt x="42" y="42"/>
                  </a:lnTo>
                  <a:lnTo>
                    <a:pt x="42" y="42"/>
                  </a:lnTo>
                  <a:lnTo>
                    <a:pt x="41" y="40"/>
                  </a:lnTo>
                  <a:lnTo>
                    <a:pt x="41" y="40"/>
                  </a:lnTo>
                  <a:lnTo>
                    <a:pt x="39" y="40"/>
                  </a:lnTo>
                  <a:lnTo>
                    <a:pt x="41" y="40"/>
                  </a:lnTo>
                  <a:lnTo>
                    <a:pt x="41" y="42"/>
                  </a:lnTo>
                  <a:close/>
                  <a:moveTo>
                    <a:pt x="222" y="227"/>
                  </a:moveTo>
                  <a:lnTo>
                    <a:pt x="218" y="226"/>
                  </a:lnTo>
                  <a:lnTo>
                    <a:pt x="216" y="222"/>
                  </a:lnTo>
                  <a:lnTo>
                    <a:pt x="208" y="218"/>
                  </a:lnTo>
                  <a:lnTo>
                    <a:pt x="204" y="216"/>
                  </a:lnTo>
                  <a:lnTo>
                    <a:pt x="201" y="212"/>
                  </a:lnTo>
                  <a:lnTo>
                    <a:pt x="197" y="203"/>
                  </a:lnTo>
                  <a:lnTo>
                    <a:pt x="193" y="199"/>
                  </a:lnTo>
                  <a:lnTo>
                    <a:pt x="185" y="193"/>
                  </a:lnTo>
                  <a:lnTo>
                    <a:pt x="183" y="191"/>
                  </a:lnTo>
                  <a:lnTo>
                    <a:pt x="183" y="189"/>
                  </a:lnTo>
                  <a:lnTo>
                    <a:pt x="182" y="187"/>
                  </a:lnTo>
                  <a:lnTo>
                    <a:pt x="180" y="185"/>
                  </a:lnTo>
                  <a:lnTo>
                    <a:pt x="176" y="185"/>
                  </a:lnTo>
                  <a:lnTo>
                    <a:pt x="172" y="187"/>
                  </a:lnTo>
                  <a:lnTo>
                    <a:pt x="168" y="187"/>
                  </a:lnTo>
                  <a:lnTo>
                    <a:pt x="166" y="189"/>
                  </a:lnTo>
                  <a:lnTo>
                    <a:pt x="166" y="191"/>
                  </a:lnTo>
                  <a:lnTo>
                    <a:pt x="164" y="191"/>
                  </a:lnTo>
                  <a:lnTo>
                    <a:pt x="157" y="187"/>
                  </a:lnTo>
                  <a:lnTo>
                    <a:pt x="155" y="185"/>
                  </a:lnTo>
                  <a:lnTo>
                    <a:pt x="155" y="183"/>
                  </a:lnTo>
                  <a:lnTo>
                    <a:pt x="155" y="180"/>
                  </a:lnTo>
                  <a:lnTo>
                    <a:pt x="155" y="176"/>
                  </a:lnTo>
                  <a:lnTo>
                    <a:pt x="155" y="172"/>
                  </a:lnTo>
                  <a:lnTo>
                    <a:pt x="153" y="170"/>
                  </a:lnTo>
                  <a:lnTo>
                    <a:pt x="149" y="168"/>
                  </a:lnTo>
                  <a:lnTo>
                    <a:pt x="147" y="166"/>
                  </a:lnTo>
                  <a:lnTo>
                    <a:pt x="145" y="166"/>
                  </a:lnTo>
                  <a:lnTo>
                    <a:pt x="143" y="168"/>
                  </a:lnTo>
                  <a:lnTo>
                    <a:pt x="140" y="168"/>
                  </a:lnTo>
                  <a:lnTo>
                    <a:pt x="138" y="166"/>
                  </a:lnTo>
                  <a:lnTo>
                    <a:pt x="136" y="166"/>
                  </a:lnTo>
                  <a:lnTo>
                    <a:pt x="134" y="162"/>
                  </a:lnTo>
                  <a:lnTo>
                    <a:pt x="126" y="153"/>
                  </a:lnTo>
                  <a:lnTo>
                    <a:pt x="122" y="149"/>
                  </a:lnTo>
                  <a:lnTo>
                    <a:pt x="121" y="147"/>
                  </a:lnTo>
                  <a:lnTo>
                    <a:pt x="121" y="145"/>
                  </a:lnTo>
                  <a:lnTo>
                    <a:pt x="119" y="145"/>
                  </a:lnTo>
                  <a:lnTo>
                    <a:pt x="105" y="157"/>
                  </a:lnTo>
                  <a:lnTo>
                    <a:pt x="101" y="157"/>
                  </a:lnTo>
                  <a:lnTo>
                    <a:pt x="88" y="155"/>
                  </a:lnTo>
                  <a:lnTo>
                    <a:pt x="86" y="153"/>
                  </a:lnTo>
                  <a:lnTo>
                    <a:pt x="86" y="153"/>
                  </a:lnTo>
                  <a:lnTo>
                    <a:pt x="84" y="151"/>
                  </a:lnTo>
                  <a:lnTo>
                    <a:pt x="82" y="151"/>
                  </a:lnTo>
                  <a:lnTo>
                    <a:pt x="75" y="153"/>
                  </a:lnTo>
                  <a:lnTo>
                    <a:pt x="73" y="155"/>
                  </a:lnTo>
                  <a:lnTo>
                    <a:pt x="69" y="155"/>
                  </a:lnTo>
                  <a:lnTo>
                    <a:pt x="69" y="155"/>
                  </a:lnTo>
                  <a:lnTo>
                    <a:pt x="63" y="153"/>
                  </a:lnTo>
                  <a:lnTo>
                    <a:pt x="61" y="153"/>
                  </a:lnTo>
                  <a:lnTo>
                    <a:pt x="56" y="155"/>
                  </a:lnTo>
                  <a:lnTo>
                    <a:pt x="54" y="155"/>
                  </a:lnTo>
                  <a:lnTo>
                    <a:pt x="54" y="155"/>
                  </a:lnTo>
                  <a:lnTo>
                    <a:pt x="44" y="155"/>
                  </a:lnTo>
                  <a:lnTo>
                    <a:pt x="39" y="155"/>
                  </a:lnTo>
                  <a:lnTo>
                    <a:pt x="39" y="155"/>
                  </a:lnTo>
                  <a:lnTo>
                    <a:pt x="37" y="155"/>
                  </a:lnTo>
                  <a:lnTo>
                    <a:pt x="37" y="155"/>
                  </a:lnTo>
                  <a:lnTo>
                    <a:pt x="33" y="157"/>
                  </a:lnTo>
                  <a:lnTo>
                    <a:pt x="27" y="157"/>
                  </a:lnTo>
                  <a:lnTo>
                    <a:pt x="25" y="157"/>
                  </a:lnTo>
                  <a:lnTo>
                    <a:pt x="23" y="159"/>
                  </a:lnTo>
                  <a:lnTo>
                    <a:pt x="21" y="160"/>
                  </a:lnTo>
                  <a:lnTo>
                    <a:pt x="18" y="160"/>
                  </a:lnTo>
                  <a:lnTo>
                    <a:pt x="14" y="160"/>
                  </a:lnTo>
                  <a:lnTo>
                    <a:pt x="10" y="162"/>
                  </a:lnTo>
                  <a:lnTo>
                    <a:pt x="6" y="168"/>
                  </a:lnTo>
                  <a:lnTo>
                    <a:pt x="2" y="170"/>
                  </a:lnTo>
                  <a:lnTo>
                    <a:pt x="0" y="174"/>
                  </a:lnTo>
                  <a:lnTo>
                    <a:pt x="0" y="176"/>
                  </a:lnTo>
                  <a:lnTo>
                    <a:pt x="0" y="178"/>
                  </a:lnTo>
                  <a:lnTo>
                    <a:pt x="2" y="180"/>
                  </a:lnTo>
                  <a:lnTo>
                    <a:pt x="6" y="183"/>
                  </a:lnTo>
                  <a:lnTo>
                    <a:pt x="8" y="183"/>
                  </a:lnTo>
                  <a:lnTo>
                    <a:pt x="8" y="185"/>
                  </a:lnTo>
                  <a:lnTo>
                    <a:pt x="10" y="189"/>
                  </a:lnTo>
                  <a:lnTo>
                    <a:pt x="12" y="191"/>
                  </a:lnTo>
                  <a:lnTo>
                    <a:pt x="18" y="195"/>
                  </a:lnTo>
                  <a:lnTo>
                    <a:pt x="20" y="197"/>
                  </a:lnTo>
                  <a:lnTo>
                    <a:pt x="23" y="197"/>
                  </a:lnTo>
                  <a:lnTo>
                    <a:pt x="29" y="199"/>
                  </a:lnTo>
                  <a:lnTo>
                    <a:pt x="33" y="199"/>
                  </a:lnTo>
                  <a:lnTo>
                    <a:pt x="39" y="199"/>
                  </a:lnTo>
                  <a:lnTo>
                    <a:pt x="41" y="199"/>
                  </a:lnTo>
                  <a:lnTo>
                    <a:pt x="44" y="201"/>
                  </a:lnTo>
                  <a:lnTo>
                    <a:pt x="46" y="201"/>
                  </a:lnTo>
                  <a:lnTo>
                    <a:pt x="46" y="201"/>
                  </a:lnTo>
                  <a:lnTo>
                    <a:pt x="48" y="201"/>
                  </a:lnTo>
                  <a:lnTo>
                    <a:pt x="48" y="201"/>
                  </a:lnTo>
                  <a:lnTo>
                    <a:pt x="54" y="205"/>
                  </a:lnTo>
                  <a:lnTo>
                    <a:pt x="56" y="205"/>
                  </a:lnTo>
                  <a:lnTo>
                    <a:pt x="56" y="203"/>
                  </a:lnTo>
                  <a:lnTo>
                    <a:pt x="58" y="201"/>
                  </a:lnTo>
                  <a:lnTo>
                    <a:pt x="60" y="201"/>
                  </a:lnTo>
                  <a:lnTo>
                    <a:pt x="61" y="201"/>
                  </a:lnTo>
                  <a:lnTo>
                    <a:pt x="63" y="199"/>
                  </a:lnTo>
                  <a:lnTo>
                    <a:pt x="67" y="201"/>
                  </a:lnTo>
                  <a:lnTo>
                    <a:pt x="71" y="203"/>
                  </a:lnTo>
                  <a:lnTo>
                    <a:pt x="77" y="203"/>
                  </a:lnTo>
                  <a:lnTo>
                    <a:pt x="81" y="203"/>
                  </a:lnTo>
                  <a:lnTo>
                    <a:pt x="81" y="203"/>
                  </a:lnTo>
                  <a:lnTo>
                    <a:pt x="81" y="203"/>
                  </a:lnTo>
                  <a:lnTo>
                    <a:pt x="82" y="203"/>
                  </a:lnTo>
                  <a:lnTo>
                    <a:pt x="82" y="203"/>
                  </a:lnTo>
                  <a:lnTo>
                    <a:pt x="82" y="203"/>
                  </a:lnTo>
                  <a:lnTo>
                    <a:pt x="82" y="205"/>
                  </a:lnTo>
                  <a:lnTo>
                    <a:pt x="82" y="205"/>
                  </a:lnTo>
                  <a:lnTo>
                    <a:pt x="86" y="206"/>
                  </a:lnTo>
                  <a:lnTo>
                    <a:pt x="88" y="206"/>
                  </a:lnTo>
                  <a:lnTo>
                    <a:pt x="88" y="210"/>
                  </a:lnTo>
                  <a:lnTo>
                    <a:pt x="90" y="212"/>
                  </a:lnTo>
                  <a:lnTo>
                    <a:pt x="98" y="216"/>
                  </a:lnTo>
                  <a:lnTo>
                    <a:pt x="101" y="220"/>
                  </a:lnTo>
                  <a:lnTo>
                    <a:pt x="103" y="220"/>
                  </a:lnTo>
                  <a:lnTo>
                    <a:pt x="107" y="220"/>
                  </a:lnTo>
                  <a:lnTo>
                    <a:pt x="109" y="220"/>
                  </a:lnTo>
                  <a:lnTo>
                    <a:pt x="111" y="222"/>
                  </a:lnTo>
                  <a:lnTo>
                    <a:pt x="113" y="222"/>
                  </a:lnTo>
                  <a:lnTo>
                    <a:pt x="113" y="224"/>
                  </a:lnTo>
                  <a:lnTo>
                    <a:pt x="113" y="224"/>
                  </a:lnTo>
                  <a:lnTo>
                    <a:pt x="115" y="224"/>
                  </a:lnTo>
                  <a:lnTo>
                    <a:pt x="115" y="226"/>
                  </a:lnTo>
                  <a:lnTo>
                    <a:pt x="117" y="226"/>
                  </a:lnTo>
                  <a:lnTo>
                    <a:pt x="117" y="226"/>
                  </a:lnTo>
                  <a:lnTo>
                    <a:pt x="119" y="227"/>
                  </a:lnTo>
                  <a:lnTo>
                    <a:pt x="121" y="227"/>
                  </a:lnTo>
                  <a:lnTo>
                    <a:pt x="122" y="227"/>
                  </a:lnTo>
                  <a:lnTo>
                    <a:pt x="122" y="229"/>
                  </a:lnTo>
                  <a:lnTo>
                    <a:pt x="126" y="235"/>
                  </a:lnTo>
                  <a:lnTo>
                    <a:pt x="128" y="237"/>
                  </a:lnTo>
                  <a:lnTo>
                    <a:pt x="130" y="243"/>
                  </a:lnTo>
                  <a:lnTo>
                    <a:pt x="130" y="243"/>
                  </a:lnTo>
                  <a:lnTo>
                    <a:pt x="132" y="243"/>
                  </a:lnTo>
                  <a:lnTo>
                    <a:pt x="132" y="243"/>
                  </a:lnTo>
                  <a:lnTo>
                    <a:pt x="136" y="249"/>
                  </a:lnTo>
                  <a:lnTo>
                    <a:pt x="136" y="250"/>
                  </a:lnTo>
                  <a:lnTo>
                    <a:pt x="141" y="252"/>
                  </a:lnTo>
                  <a:lnTo>
                    <a:pt x="141" y="252"/>
                  </a:lnTo>
                  <a:lnTo>
                    <a:pt x="143" y="254"/>
                  </a:lnTo>
                  <a:lnTo>
                    <a:pt x="143" y="256"/>
                  </a:lnTo>
                  <a:lnTo>
                    <a:pt x="151" y="258"/>
                  </a:lnTo>
                  <a:lnTo>
                    <a:pt x="153" y="258"/>
                  </a:lnTo>
                  <a:lnTo>
                    <a:pt x="153" y="258"/>
                  </a:lnTo>
                  <a:lnTo>
                    <a:pt x="172" y="260"/>
                  </a:lnTo>
                  <a:lnTo>
                    <a:pt x="174" y="262"/>
                  </a:lnTo>
                  <a:lnTo>
                    <a:pt x="176" y="266"/>
                  </a:lnTo>
                  <a:lnTo>
                    <a:pt x="178" y="266"/>
                  </a:lnTo>
                  <a:lnTo>
                    <a:pt x="182" y="266"/>
                  </a:lnTo>
                  <a:lnTo>
                    <a:pt x="182" y="266"/>
                  </a:lnTo>
                  <a:lnTo>
                    <a:pt x="183" y="264"/>
                  </a:lnTo>
                  <a:lnTo>
                    <a:pt x="183" y="262"/>
                  </a:lnTo>
                  <a:lnTo>
                    <a:pt x="183" y="260"/>
                  </a:lnTo>
                  <a:lnTo>
                    <a:pt x="189" y="258"/>
                  </a:lnTo>
                  <a:lnTo>
                    <a:pt x="191" y="256"/>
                  </a:lnTo>
                  <a:lnTo>
                    <a:pt x="199" y="258"/>
                  </a:lnTo>
                  <a:lnTo>
                    <a:pt x="201" y="256"/>
                  </a:lnTo>
                  <a:lnTo>
                    <a:pt x="202" y="256"/>
                  </a:lnTo>
                  <a:lnTo>
                    <a:pt x="208" y="254"/>
                  </a:lnTo>
                  <a:lnTo>
                    <a:pt x="210" y="252"/>
                  </a:lnTo>
                  <a:lnTo>
                    <a:pt x="212" y="250"/>
                  </a:lnTo>
                  <a:lnTo>
                    <a:pt x="218" y="245"/>
                  </a:lnTo>
                  <a:lnTo>
                    <a:pt x="222" y="241"/>
                  </a:lnTo>
                  <a:lnTo>
                    <a:pt x="222" y="241"/>
                  </a:lnTo>
                  <a:lnTo>
                    <a:pt x="223" y="235"/>
                  </a:lnTo>
                  <a:lnTo>
                    <a:pt x="223" y="231"/>
                  </a:lnTo>
                  <a:lnTo>
                    <a:pt x="222" y="227"/>
                  </a:lnTo>
                  <a:close/>
                  <a:moveTo>
                    <a:pt x="157" y="99"/>
                  </a:moveTo>
                  <a:lnTo>
                    <a:pt x="159" y="99"/>
                  </a:lnTo>
                  <a:lnTo>
                    <a:pt x="159" y="99"/>
                  </a:lnTo>
                  <a:lnTo>
                    <a:pt x="161" y="97"/>
                  </a:lnTo>
                  <a:lnTo>
                    <a:pt x="162" y="97"/>
                  </a:lnTo>
                  <a:lnTo>
                    <a:pt x="162" y="95"/>
                  </a:lnTo>
                  <a:lnTo>
                    <a:pt x="161" y="93"/>
                  </a:lnTo>
                  <a:lnTo>
                    <a:pt x="161" y="93"/>
                  </a:lnTo>
                  <a:lnTo>
                    <a:pt x="159" y="93"/>
                  </a:lnTo>
                  <a:lnTo>
                    <a:pt x="157" y="95"/>
                  </a:lnTo>
                  <a:lnTo>
                    <a:pt x="157" y="95"/>
                  </a:lnTo>
                  <a:lnTo>
                    <a:pt x="157" y="97"/>
                  </a:lnTo>
                  <a:lnTo>
                    <a:pt x="157" y="97"/>
                  </a:lnTo>
                  <a:lnTo>
                    <a:pt x="157" y="97"/>
                  </a:lnTo>
                  <a:lnTo>
                    <a:pt x="157" y="97"/>
                  </a:lnTo>
                  <a:lnTo>
                    <a:pt x="157" y="99"/>
                  </a:lnTo>
                  <a:close/>
                  <a:moveTo>
                    <a:pt x="357" y="281"/>
                  </a:moveTo>
                  <a:lnTo>
                    <a:pt x="355" y="281"/>
                  </a:lnTo>
                  <a:lnTo>
                    <a:pt x="353" y="281"/>
                  </a:lnTo>
                  <a:lnTo>
                    <a:pt x="351" y="279"/>
                  </a:lnTo>
                  <a:lnTo>
                    <a:pt x="349" y="279"/>
                  </a:lnTo>
                  <a:lnTo>
                    <a:pt x="345" y="281"/>
                  </a:lnTo>
                  <a:lnTo>
                    <a:pt x="343" y="283"/>
                  </a:lnTo>
                  <a:lnTo>
                    <a:pt x="340" y="289"/>
                  </a:lnTo>
                  <a:lnTo>
                    <a:pt x="326" y="295"/>
                  </a:lnTo>
                  <a:lnTo>
                    <a:pt x="324" y="296"/>
                  </a:lnTo>
                  <a:lnTo>
                    <a:pt x="324" y="298"/>
                  </a:lnTo>
                  <a:lnTo>
                    <a:pt x="324" y="298"/>
                  </a:lnTo>
                  <a:lnTo>
                    <a:pt x="326" y="298"/>
                  </a:lnTo>
                  <a:lnTo>
                    <a:pt x="328" y="300"/>
                  </a:lnTo>
                  <a:lnTo>
                    <a:pt x="332" y="300"/>
                  </a:lnTo>
                  <a:lnTo>
                    <a:pt x="336" y="300"/>
                  </a:lnTo>
                  <a:lnTo>
                    <a:pt x="343" y="302"/>
                  </a:lnTo>
                  <a:lnTo>
                    <a:pt x="345" y="300"/>
                  </a:lnTo>
                  <a:lnTo>
                    <a:pt x="347" y="300"/>
                  </a:lnTo>
                  <a:lnTo>
                    <a:pt x="347" y="300"/>
                  </a:lnTo>
                  <a:lnTo>
                    <a:pt x="347" y="298"/>
                  </a:lnTo>
                  <a:lnTo>
                    <a:pt x="349" y="298"/>
                  </a:lnTo>
                  <a:lnTo>
                    <a:pt x="349" y="298"/>
                  </a:lnTo>
                  <a:lnTo>
                    <a:pt x="351" y="298"/>
                  </a:lnTo>
                  <a:lnTo>
                    <a:pt x="351" y="298"/>
                  </a:lnTo>
                  <a:lnTo>
                    <a:pt x="351" y="296"/>
                  </a:lnTo>
                  <a:lnTo>
                    <a:pt x="355" y="296"/>
                  </a:lnTo>
                  <a:lnTo>
                    <a:pt x="359" y="293"/>
                  </a:lnTo>
                  <a:lnTo>
                    <a:pt x="361" y="291"/>
                  </a:lnTo>
                  <a:lnTo>
                    <a:pt x="361" y="285"/>
                  </a:lnTo>
                  <a:lnTo>
                    <a:pt x="361" y="283"/>
                  </a:lnTo>
                  <a:lnTo>
                    <a:pt x="357" y="281"/>
                  </a:lnTo>
                  <a:close/>
                  <a:moveTo>
                    <a:pt x="315" y="302"/>
                  </a:moveTo>
                  <a:lnTo>
                    <a:pt x="313" y="302"/>
                  </a:lnTo>
                  <a:lnTo>
                    <a:pt x="309" y="302"/>
                  </a:lnTo>
                  <a:lnTo>
                    <a:pt x="305" y="302"/>
                  </a:lnTo>
                  <a:lnTo>
                    <a:pt x="305" y="304"/>
                  </a:lnTo>
                  <a:lnTo>
                    <a:pt x="305" y="306"/>
                  </a:lnTo>
                  <a:lnTo>
                    <a:pt x="307" y="306"/>
                  </a:lnTo>
                  <a:lnTo>
                    <a:pt x="311" y="306"/>
                  </a:lnTo>
                  <a:lnTo>
                    <a:pt x="313" y="306"/>
                  </a:lnTo>
                  <a:lnTo>
                    <a:pt x="315" y="304"/>
                  </a:lnTo>
                  <a:lnTo>
                    <a:pt x="317" y="302"/>
                  </a:lnTo>
                  <a:lnTo>
                    <a:pt x="317" y="302"/>
                  </a:lnTo>
                  <a:lnTo>
                    <a:pt x="315" y="302"/>
                  </a:lnTo>
                  <a:lnTo>
                    <a:pt x="315" y="302"/>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29">
              <a:extLst>
                <a:ext uri="{FF2B5EF4-FFF2-40B4-BE49-F238E27FC236}">
                  <a16:creationId xmlns:a16="http://schemas.microsoft.com/office/drawing/2014/main" id="{5DA2A057-2DB7-4A34-9150-54194C6EEB6D}"/>
                </a:ext>
              </a:extLst>
            </p:cNvPr>
            <p:cNvSpPr>
              <a:spLocks noEditPoints="1"/>
            </p:cNvSpPr>
            <p:nvPr/>
          </p:nvSpPr>
          <p:spPr bwMode="auto">
            <a:xfrm>
              <a:off x="5154580" y="2715651"/>
              <a:ext cx="1295700" cy="1226174"/>
            </a:xfrm>
            <a:custGeom>
              <a:avLst/>
              <a:gdLst>
                <a:gd name="T0" fmla="*/ 296 w 323"/>
                <a:gd name="T1" fmla="*/ 18 h 304"/>
                <a:gd name="T2" fmla="*/ 322 w 323"/>
                <a:gd name="T3" fmla="*/ 98 h 304"/>
                <a:gd name="T4" fmla="*/ 311 w 323"/>
                <a:gd name="T5" fmla="*/ 90 h 304"/>
                <a:gd name="T6" fmla="*/ 296 w 323"/>
                <a:gd name="T7" fmla="*/ 75 h 304"/>
                <a:gd name="T8" fmla="*/ 285 w 323"/>
                <a:gd name="T9" fmla="*/ 69 h 304"/>
                <a:gd name="T10" fmla="*/ 263 w 323"/>
                <a:gd name="T11" fmla="*/ 51 h 304"/>
                <a:gd name="T12" fmla="*/ 253 w 323"/>
                <a:gd name="T13" fmla="*/ 44 h 304"/>
                <a:gd name="T14" fmla="*/ 249 w 323"/>
                <a:gd name="T15" fmla="*/ 35 h 304"/>
                <a:gd name="T16" fmla="*/ 255 w 323"/>
                <a:gd name="T17" fmla="*/ 31 h 304"/>
                <a:gd name="T18" fmla="*/ 263 w 323"/>
                <a:gd name="T19" fmla="*/ 13 h 304"/>
                <a:gd name="T20" fmla="*/ 234 w 323"/>
                <a:gd name="T21" fmla="*/ 7 h 304"/>
                <a:gd name="T22" fmla="*/ 171 w 323"/>
                <a:gd name="T23" fmla="*/ 10 h 304"/>
                <a:gd name="T24" fmla="*/ 139 w 323"/>
                <a:gd name="T25" fmla="*/ 63 h 304"/>
                <a:gd name="T26" fmla="*/ 67 w 323"/>
                <a:gd name="T27" fmla="*/ 87 h 304"/>
                <a:gd name="T28" fmla="*/ 27 w 323"/>
                <a:gd name="T29" fmla="*/ 71 h 304"/>
                <a:gd name="T30" fmla="*/ 21 w 323"/>
                <a:gd name="T31" fmla="*/ 87 h 304"/>
                <a:gd name="T32" fmla="*/ 5 w 323"/>
                <a:gd name="T33" fmla="*/ 103 h 304"/>
                <a:gd name="T34" fmla="*/ 10 w 323"/>
                <a:gd name="T35" fmla="*/ 109 h 304"/>
                <a:gd name="T36" fmla="*/ 2 w 323"/>
                <a:gd name="T37" fmla="*/ 124 h 304"/>
                <a:gd name="T38" fmla="*/ 25 w 323"/>
                <a:gd name="T39" fmla="*/ 119 h 304"/>
                <a:gd name="T40" fmla="*/ 65 w 323"/>
                <a:gd name="T41" fmla="*/ 116 h 304"/>
                <a:gd name="T42" fmla="*/ 76 w 323"/>
                <a:gd name="T43" fmla="*/ 116 h 304"/>
                <a:gd name="T44" fmla="*/ 80 w 323"/>
                <a:gd name="T45" fmla="*/ 127 h 304"/>
                <a:gd name="T46" fmla="*/ 74 w 323"/>
                <a:gd name="T47" fmla="*/ 148 h 304"/>
                <a:gd name="T48" fmla="*/ 74 w 323"/>
                <a:gd name="T49" fmla="*/ 166 h 304"/>
                <a:gd name="T50" fmla="*/ 82 w 323"/>
                <a:gd name="T51" fmla="*/ 164 h 304"/>
                <a:gd name="T52" fmla="*/ 96 w 323"/>
                <a:gd name="T53" fmla="*/ 161 h 304"/>
                <a:gd name="T54" fmla="*/ 96 w 323"/>
                <a:gd name="T55" fmla="*/ 190 h 304"/>
                <a:gd name="T56" fmla="*/ 108 w 323"/>
                <a:gd name="T57" fmla="*/ 217 h 304"/>
                <a:gd name="T58" fmla="*/ 120 w 323"/>
                <a:gd name="T59" fmla="*/ 225 h 304"/>
                <a:gd name="T60" fmla="*/ 121 w 323"/>
                <a:gd name="T61" fmla="*/ 245 h 304"/>
                <a:gd name="T62" fmla="*/ 116 w 323"/>
                <a:gd name="T63" fmla="*/ 255 h 304"/>
                <a:gd name="T64" fmla="*/ 122 w 323"/>
                <a:gd name="T65" fmla="*/ 282 h 304"/>
                <a:gd name="T66" fmla="*/ 129 w 323"/>
                <a:gd name="T67" fmla="*/ 303 h 304"/>
                <a:gd name="T68" fmla="*/ 147 w 323"/>
                <a:gd name="T69" fmla="*/ 300 h 304"/>
                <a:gd name="T70" fmla="*/ 170 w 323"/>
                <a:gd name="T71" fmla="*/ 292 h 304"/>
                <a:gd name="T72" fmla="*/ 158 w 323"/>
                <a:gd name="T73" fmla="*/ 288 h 304"/>
                <a:gd name="T74" fmla="*/ 162 w 323"/>
                <a:gd name="T75" fmla="*/ 267 h 304"/>
                <a:gd name="T76" fmla="*/ 152 w 323"/>
                <a:gd name="T77" fmla="*/ 269 h 304"/>
                <a:gd name="T78" fmla="*/ 171 w 323"/>
                <a:gd name="T79" fmla="*/ 254 h 304"/>
                <a:gd name="T80" fmla="*/ 186 w 323"/>
                <a:gd name="T81" fmla="*/ 235 h 304"/>
                <a:gd name="T82" fmla="*/ 181 w 323"/>
                <a:gd name="T83" fmla="*/ 228 h 304"/>
                <a:gd name="T84" fmla="*/ 188 w 323"/>
                <a:gd name="T85" fmla="*/ 232 h 304"/>
                <a:gd name="T86" fmla="*/ 203 w 323"/>
                <a:gd name="T87" fmla="*/ 228 h 304"/>
                <a:gd name="T88" fmla="*/ 220 w 323"/>
                <a:gd name="T89" fmla="*/ 214 h 304"/>
                <a:gd name="T90" fmla="*/ 232 w 323"/>
                <a:gd name="T91" fmla="*/ 209 h 304"/>
                <a:gd name="T92" fmla="*/ 231 w 323"/>
                <a:gd name="T93" fmla="*/ 203 h 304"/>
                <a:gd name="T94" fmla="*/ 234 w 323"/>
                <a:gd name="T95" fmla="*/ 197 h 304"/>
                <a:gd name="T96" fmla="*/ 233 w 323"/>
                <a:gd name="T97" fmla="*/ 189 h 304"/>
                <a:gd name="T98" fmla="*/ 227 w 323"/>
                <a:gd name="T99" fmla="*/ 188 h 304"/>
                <a:gd name="T100" fmla="*/ 225 w 323"/>
                <a:gd name="T101" fmla="*/ 174 h 304"/>
                <a:gd name="T102" fmla="*/ 231 w 323"/>
                <a:gd name="T103" fmla="*/ 159 h 304"/>
                <a:gd name="T104" fmla="*/ 228 w 323"/>
                <a:gd name="T105" fmla="*/ 153 h 304"/>
                <a:gd name="T106" fmla="*/ 231 w 323"/>
                <a:gd name="T107" fmla="*/ 145 h 304"/>
                <a:gd name="T108" fmla="*/ 237 w 323"/>
                <a:gd name="T109" fmla="*/ 132 h 304"/>
                <a:gd name="T110" fmla="*/ 249 w 323"/>
                <a:gd name="T111" fmla="*/ 109 h 304"/>
                <a:gd name="T112" fmla="*/ 259 w 323"/>
                <a:gd name="T113" fmla="*/ 110 h 304"/>
                <a:gd name="T114" fmla="*/ 260 w 323"/>
                <a:gd name="T115" fmla="*/ 103 h 304"/>
                <a:gd name="T116" fmla="*/ 256 w 323"/>
                <a:gd name="T117" fmla="*/ 91 h 304"/>
                <a:gd name="T118" fmla="*/ 283 w 323"/>
                <a:gd name="T119" fmla="*/ 109 h 304"/>
                <a:gd name="T120" fmla="*/ 296 w 323"/>
                <a:gd name="T121" fmla="*/ 109 h 304"/>
                <a:gd name="T122" fmla="*/ 313 w 323"/>
                <a:gd name="T123" fmla="*/ 10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3" h="304">
                  <a:moveTo>
                    <a:pt x="295" y="21"/>
                  </a:moveTo>
                  <a:cubicBezTo>
                    <a:pt x="296" y="22"/>
                    <a:pt x="296" y="22"/>
                    <a:pt x="296" y="22"/>
                  </a:cubicBezTo>
                  <a:cubicBezTo>
                    <a:pt x="297" y="23"/>
                    <a:pt x="297" y="23"/>
                    <a:pt x="297" y="23"/>
                  </a:cubicBezTo>
                  <a:cubicBezTo>
                    <a:pt x="298" y="24"/>
                    <a:pt x="298" y="24"/>
                    <a:pt x="298" y="24"/>
                  </a:cubicBezTo>
                  <a:cubicBezTo>
                    <a:pt x="299" y="25"/>
                    <a:pt x="299" y="25"/>
                    <a:pt x="299" y="25"/>
                  </a:cubicBezTo>
                  <a:cubicBezTo>
                    <a:pt x="301" y="25"/>
                    <a:pt x="301" y="25"/>
                    <a:pt x="301" y="25"/>
                  </a:cubicBezTo>
                  <a:cubicBezTo>
                    <a:pt x="301" y="25"/>
                    <a:pt x="301" y="25"/>
                    <a:pt x="301" y="25"/>
                  </a:cubicBezTo>
                  <a:cubicBezTo>
                    <a:pt x="300" y="24"/>
                    <a:pt x="300" y="24"/>
                    <a:pt x="300" y="24"/>
                  </a:cubicBezTo>
                  <a:cubicBezTo>
                    <a:pt x="299" y="23"/>
                    <a:pt x="299" y="23"/>
                    <a:pt x="299" y="23"/>
                  </a:cubicBezTo>
                  <a:cubicBezTo>
                    <a:pt x="297" y="22"/>
                    <a:pt x="297" y="22"/>
                    <a:pt x="297" y="22"/>
                  </a:cubicBezTo>
                  <a:cubicBezTo>
                    <a:pt x="296" y="19"/>
                    <a:pt x="296" y="19"/>
                    <a:pt x="296" y="19"/>
                  </a:cubicBezTo>
                  <a:cubicBezTo>
                    <a:pt x="296" y="19"/>
                    <a:pt x="296" y="19"/>
                    <a:pt x="296" y="19"/>
                  </a:cubicBezTo>
                  <a:cubicBezTo>
                    <a:pt x="296" y="19"/>
                    <a:pt x="296" y="19"/>
                    <a:pt x="296" y="19"/>
                  </a:cubicBezTo>
                  <a:cubicBezTo>
                    <a:pt x="296" y="18"/>
                    <a:pt x="296" y="18"/>
                    <a:pt x="296" y="18"/>
                  </a:cubicBezTo>
                  <a:cubicBezTo>
                    <a:pt x="296" y="19"/>
                    <a:pt x="296" y="19"/>
                    <a:pt x="296" y="19"/>
                  </a:cubicBezTo>
                  <a:cubicBezTo>
                    <a:pt x="298" y="20"/>
                    <a:pt x="298" y="20"/>
                    <a:pt x="298" y="20"/>
                  </a:cubicBezTo>
                  <a:cubicBezTo>
                    <a:pt x="299" y="21"/>
                    <a:pt x="299" y="21"/>
                    <a:pt x="299" y="21"/>
                  </a:cubicBezTo>
                  <a:cubicBezTo>
                    <a:pt x="299" y="20"/>
                    <a:pt x="299" y="20"/>
                    <a:pt x="299" y="20"/>
                  </a:cubicBezTo>
                  <a:cubicBezTo>
                    <a:pt x="299" y="19"/>
                    <a:pt x="299" y="19"/>
                    <a:pt x="299" y="19"/>
                  </a:cubicBezTo>
                  <a:cubicBezTo>
                    <a:pt x="297" y="18"/>
                    <a:pt x="297" y="18"/>
                    <a:pt x="297" y="18"/>
                  </a:cubicBezTo>
                  <a:cubicBezTo>
                    <a:pt x="296" y="17"/>
                    <a:pt x="296" y="17"/>
                    <a:pt x="296" y="17"/>
                  </a:cubicBezTo>
                  <a:cubicBezTo>
                    <a:pt x="295" y="17"/>
                    <a:pt x="295" y="17"/>
                    <a:pt x="295" y="17"/>
                  </a:cubicBezTo>
                  <a:cubicBezTo>
                    <a:pt x="295" y="19"/>
                    <a:pt x="295" y="19"/>
                    <a:pt x="295" y="19"/>
                  </a:cubicBezTo>
                  <a:lnTo>
                    <a:pt x="295" y="21"/>
                  </a:lnTo>
                  <a:close/>
                  <a:moveTo>
                    <a:pt x="323" y="98"/>
                  </a:moveTo>
                  <a:cubicBezTo>
                    <a:pt x="322" y="98"/>
                    <a:pt x="322" y="98"/>
                    <a:pt x="322" y="98"/>
                  </a:cubicBezTo>
                  <a:cubicBezTo>
                    <a:pt x="322" y="98"/>
                    <a:pt x="322" y="98"/>
                    <a:pt x="322" y="98"/>
                  </a:cubicBezTo>
                  <a:cubicBezTo>
                    <a:pt x="322" y="98"/>
                    <a:pt x="322" y="98"/>
                    <a:pt x="322" y="98"/>
                  </a:cubicBezTo>
                  <a:cubicBezTo>
                    <a:pt x="322" y="97"/>
                    <a:pt x="322" y="97"/>
                    <a:pt x="322" y="97"/>
                  </a:cubicBezTo>
                  <a:cubicBezTo>
                    <a:pt x="322" y="96"/>
                    <a:pt x="322" y="96"/>
                    <a:pt x="322" y="96"/>
                  </a:cubicBezTo>
                  <a:cubicBezTo>
                    <a:pt x="322" y="95"/>
                    <a:pt x="322" y="95"/>
                    <a:pt x="322" y="95"/>
                  </a:cubicBezTo>
                  <a:cubicBezTo>
                    <a:pt x="322" y="95"/>
                    <a:pt x="322" y="95"/>
                    <a:pt x="322" y="95"/>
                  </a:cubicBezTo>
                  <a:cubicBezTo>
                    <a:pt x="321" y="94"/>
                    <a:pt x="321" y="94"/>
                    <a:pt x="321" y="94"/>
                  </a:cubicBezTo>
                  <a:cubicBezTo>
                    <a:pt x="318" y="93"/>
                    <a:pt x="318" y="93"/>
                    <a:pt x="318" y="93"/>
                  </a:cubicBezTo>
                  <a:cubicBezTo>
                    <a:pt x="317" y="93"/>
                    <a:pt x="317" y="93"/>
                    <a:pt x="317" y="93"/>
                  </a:cubicBezTo>
                  <a:cubicBezTo>
                    <a:pt x="316" y="93"/>
                    <a:pt x="316" y="93"/>
                    <a:pt x="316" y="93"/>
                  </a:cubicBezTo>
                  <a:cubicBezTo>
                    <a:pt x="315" y="94"/>
                    <a:pt x="315" y="94"/>
                    <a:pt x="315" y="94"/>
                  </a:cubicBezTo>
                  <a:cubicBezTo>
                    <a:pt x="315" y="94"/>
                    <a:pt x="315" y="94"/>
                    <a:pt x="315" y="94"/>
                  </a:cubicBezTo>
                  <a:cubicBezTo>
                    <a:pt x="314" y="94"/>
                    <a:pt x="314" y="94"/>
                    <a:pt x="314" y="94"/>
                  </a:cubicBezTo>
                  <a:cubicBezTo>
                    <a:pt x="314" y="94"/>
                    <a:pt x="314" y="94"/>
                    <a:pt x="314" y="94"/>
                  </a:cubicBezTo>
                  <a:cubicBezTo>
                    <a:pt x="313" y="94"/>
                    <a:pt x="313" y="94"/>
                    <a:pt x="313" y="94"/>
                  </a:cubicBezTo>
                  <a:cubicBezTo>
                    <a:pt x="311" y="90"/>
                    <a:pt x="311" y="90"/>
                    <a:pt x="311" y="90"/>
                  </a:cubicBezTo>
                  <a:cubicBezTo>
                    <a:pt x="310" y="89"/>
                    <a:pt x="310" y="89"/>
                    <a:pt x="310" y="89"/>
                  </a:cubicBezTo>
                  <a:cubicBezTo>
                    <a:pt x="309" y="89"/>
                    <a:pt x="309" y="89"/>
                    <a:pt x="309" y="89"/>
                  </a:cubicBezTo>
                  <a:cubicBezTo>
                    <a:pt x="307" y="88"/>
                    <a:pt x="307" y="88"/>
                    <a:pt x="307" y="88"/>
                  </a:cubicBezTo>
                  <a:cubicBezTo>
                    <a:pt x="308" y="87"/>
                    <a:pt x="308" y="87"/>
                    <a:pt x="308" y="87"/>
                  </a:cubicBezTo>
                  <a:cubicBezTo>
                    <a:pt x="308" y="87"/>
                    <a:pt x="308" y="87"/>
                    <a:pt x="308" y="87"/>
                  </a:cubicBezTo>
                  <a:cubicBezTo>
                    <a:pt x="308" y="87"/>
                    <a:pt x="308" y="87"/>
                    <a:pt x="308" y="87"/>
                  </a:cubicBezTo>
                  <a:cubicBezTo>
                    <a:pt x="309" y="87"/>
                    <a:pt x="309" y="87"/>
                    <a:pt x="309" y="87"/>
                  </a:cubicBezTo>
                  <a:cubicBezTo>
                    <a:pt x="308" y="85"/>
                    <a:pt x="308" y="85"/>
                    <a:pt x="308" y="85"/>
                  </a:cubicBezTo>
                  <a:cubicBezTo>
                    <a:pt x="307" y="84"/>
                    <a:pt x="307" y="84"/>
                    <a:pt x="307" y="84"/>
                  </a:cubicBezTo>
                  <a:cubicBezTo>
                    <a:pt x="305" y="82"/>
                    <a:pt x="305" y="82"/>
                    <a:pt x="305" y="82"/>
                  </a:cubicBezTo>
                  <a:cubicBezTo>
                    <a:pt x="304" y="82"/>
                    <a:pt x="304" y="82"/>
                    <a:pt x="304" y="82"/>
                  </a:cubicBezTo>
                  <a:cubicBezTo>
                    <a:pt x="302" y="81"/>
                    <a:pt x="302" y="81"/>
                    <a:pt x="302" y="81"/>
                  </a:cubicBezTo>
                  <a:cubicBezTo>
                    <a:pt x="298" y="76"/>
                    <a:pt x="298" y="76"/>
                    <a:pt x="298" y="76"/>
                  </a:cubicBezTo>
                  <a:cubicBezTo>
                    <a:pt x="296" y="75"/>
                    <a:pt x="296" y="75"/>
                    <a:pt x="296" y="75"/>
                  </a:cubicBezTo>
                  <a:cubicBezTo>
                    <a:pt x="293" y="75"/>
                    <a:pt x="293" y="75"/>
                    <a:pt x="293" y="75"/>
                  </a:cubicBezTo>
                  <a:cubicBezTo>
                    <a:pt x="293" y="75"/>
                    <a:pt x="293" y="75"/>
                    <a:pt x="293" y="75"/>
                  </a:cubicBezTo>
                  <a:cubicBezTo>
                    <a:pt x="291" y="74"/>
                    <a:pt x="291" y="74"/>
                    <a:pt x="291" y="74"/>
                  </a:cubicBezTo>
                  <a:cubicBezTo>
                    <a:pt x="290" y="73"/>
                    <a:pt x="290" y="73"/>
                    <a:pt x="290" y="73"/>
                  </a:cubicBezTo>
                  <a:cubicBezTo>
                    <a:pt x="289" y="74"/>
                    <a:pt x="289" y="74"/>
                    <a:pt x="289" y="74"/>
                  </a:cubicBezTo>
                  <a:cubicBezTo>
                    <a:pt x="288" y="74"/>
                    <a:pt x="288" y="74"/>
                    <a:pt x="288" y="74"/>
                  </a:cubicBezTo>
                  <a:cubicBezTo>
                    <a:pt x="288" y="73"/>
                    <a:pt x="288" y="73"/>
                    <a:pt x="288" y="73"/>
                  </a:cubicBezTo>
                  <a:cubicBezTo>
                    <a:pt x="288" y="72"/>
                    <a:pt x="288" y="72"/>
                    <a:pt x="288" y="72"/>
                  </a:cubicBezTo>
                  <a:cubicBezTo>
                    <a:pt x="288" y="71"/>
                    <a:pt x="288" y="71"/>
                    <a:pt x="288" y="71"/>
                  </a:cubicBezTo>
                  <a:cubicBezTo>
                    <a:pt x="287" y="71"/>
                    <a:pt x="287" y="71"/>
                    <a:pt x="287" y="71"/>
                  </a:cubicBezTo>
                  <a:cubicBezTo>
                    <a:pt x="286" y="71"/>
                    <a:pt x="286" y="71"/>
                    <a:pt x="286" y="71"/>
                  </a:cubicBezTo>
                  <a:cubicBezTo>
                    <a:pt x="285" y="70"/>
                    <a:pt x="285" y="70"/>
                    <a:pt x="285" y="70"/>
                  </a:cubicBezTo>
                  <a:cubicBezTo>
                    <a:pt x="285" y="70"/>
                    <a:pt x="285" y="70"/>
                    <a:pt x="285" y="70"/>
                  </a:cubicBezTo>
                  <a:cubicBezTo>
                    <a:pt x="285" y="69"/>
                    <a:pt x="285" y="69"/>
                    <a:pt x="285" y="69"/>
                  </a:cubicBezTo>
                  <a:cubicBezTo>
                    <a:pt x="286" y="69"/>
                    <a:pt x="286" y="69"/>
                    <a:pt x="286" y="69"/>
                  </a:cubicBezTo>
                  <a:cubicBezTo>
                    <a:pt x="286" y="68"/>
                    <a:pt x="286" y="68"/>
                    <a:pt x="286" y="68"/>
                  </a:cubicBezTo>
                  <a:cubicBezTo>
                    <a:pt x="286" y="68"/>
                    <a:pt x="286" y="68"/>
                    <a:pt x="286" y="68"/>
                  </a:cubicBezTo>
                  <a:cubicBezTo>
                    <a:pt x="285" y="67"/>
                    <a:pt x="285" y="67"/>
                    <a:pt x="285" y="67"/>
                  </a:cubicBezTo>
                  <a:cubicBezTo>
                    <a:pt x="283" y="66"/>
                    <a:pt x="283" y="66"/>
                    <a:pt x="283" y="66"/>
                  </a:cubicBezTo>
                  <a:cubicBezTo>
                    <a:pt x="282" y="65"/>
                    <a:pt x="282" y="65"/>
                    <a:pt x="282" y="65"/>
                  </a:cubicBezTo>
                  <a:cubicBezTo>
                    <a:pt x="279" y="65"/>
                    <a:pt x="279" y="65"/>
                    <a:pt x="279" y="65"/>
                  </a:cubicBezTo>
                  <a:cubicBezTo>
                    <a:pt x="277" y="63"/>
                    <a:pt x="277" y="63"/>
                    <a:pt x="277" y="63"/>
                  </a:cubicBezTo>
                  <a:cubicBezTo>
                    <a:pt x="272" y="59"/>
                    <a:pt x="272" y="59"/>
                    <a:pt x="272" y="59"/>
                  </a:cubicBezTo>
                  <a:cubicBezTo>
                    <a:pt x="268" y="58"/>
                    <a:pt x="268" y="58"/>
                    <a:pt x="268" y="58"/>
                  </a:cubicBezTo>
                  <a:cubicBezTo>
                    <a:pt x="264" y="53"/>
                    <a:pt x="264" y="53"/>
                    <a:pt x="264" y="53"/>
                  </a:cubicBezTo>
                  <a:cubicBezTo>
                    <a:pt x="263" y="52"/>
                    <a:pt x="263" y="52"/>
                    <a:pt x="263" y="52"/>
                  </a:cubicBezTo>
                  <a:cubicBezTo>
                    <a:pt x="263" y="52"/>
                    <a:pt x="263" y="52"/>
                    <a:pt x="263" y="52"/>
                  </a:cubicBezTo>
                  <a:cubicBezTo>
                    <a:pt x="263" y="51"/>
                    <a:pt x="263" y="51"/>
                    <a:pt x="263" y="51"/>
                  </a:cubicBezTo>
                  <a:cubicBezTo>
                    <a:pt x="263" y="50"/>
                    <a:pt x="263" y="50"/>
                    <a:pt x="263" y="50"/>
                  </a:cubicBezTo>
                  <a:cubicBezTo>
                    <a:pt x="263" y="50"/>
                    <a:pt x="263" y="50"/>
                    <a:pt x="263" y="50"/>
                  </a:cubicBezTo>
                  <a:cubicBezTo>
                    <a:pt x="262" y="50"/>
                    <a:pt x="262" y="50"/>
                    <a:pt x="262" y="50"/>
                  </a:cubicBezTo>
                  <a:cubicBezTo>
                    <a:pt x="261" y="50"/>
                    <a:pt x="261" y="50"/>
                    <a:pt x="261" y="50"/>
                  </a:cubicBezTo>
                  <a:cubicBezTo>
                    <a:pt x="260" y="49"/>
                    <a:pt x="260" y="49"/>
                    <a:pt x="260" y="49"/>
                  </a:cubicBezTo>
                  <a:cubicBezTo>
                    <a:pt x="259" y="49"/>
                    <a:pt x="259" y="49"/>
                    <a:pt x="259" y="49"/>
                  </a:cubicBezTo>
                  <a:cubicBezTo>
                    <a:pt x="258" y="48"/>
                    <a:pt x="258" y="48"/>
                    <a:pt x="258" y="48"/>
                  </a:cubicBezTo>
                  <a:cubicBezTo>
                    <a:pt x="257" y="48"/>
                    <a:pt x="257" y="48"/>
                    <a:pt x="257" y="48"/>
                  </a:cubicBezTo>
                  <a:cubicBezTo>
                    <a:pt x="256" y="48"/>
                    <a:pt x="256" y="48"/>
                    <a:pt x="256" y="48"/>
                  </a:cubicBezTo>
                  <a:cubicBezTo>
                    <a:pt x="255" y="46"/>
                    <a:pt x="255" y="46"/>
                    <a:pt x="255" y="46"/>
                  </a:cubicBezTo>
                  <a:cubicBezTo>
                    <a:pt x="254" y="45"/>
                    <a:pt x="254" y="45"/>
                    <a:pt x="254" y="45"/>
                  </a:cubicBezTo>
                  <a:cubicBezTo>
                    <a:pt x="254" y="44"/>
                    <a:pt x="254" y="44"/>
                    <a:pt x="254" y="44"/>
                  </a:cubicBezTo>
                  <a:cubicBezTo>
                    <a:pt x="253" y="44"/>
                    <a:pt x="253" y="44"/>
                    <a:pt x="253" y="44"/>
                  </a:cubicBezTo>
                  <a:cubicBezTo>
                    <a:pt x="253" y="44"/>
                    <a:pt x="253" y="44"/>
                    <a:pt x="253" y="44"/>
                  </a:cubicBezTo>
                  <a:cubicBezTo>
                    <a:pt x="253" y="44"/>
                    <a:pt x="253" y="44"/>
                    <a:pt x="253" y="44"/>
                  </a:cubicBezTo>
                  <a:cubicBezTo>
                    <a:pt x="252" y="44"/>
                    <a:pt x="252" y="44"/>
                    <a:pt x="252" y="44"/>
                  </a:cubicBezTo>
                  <a:cubicBezTo>
                    <a:pt x="252" y="43"/>
                    <a:pt x="252" y="43"/>
                    <a:pt x="252" y="43"/>
                  </a:cubicBezTo>
                  <a:cubicBezTo>
                    <a:pt x="252" y="43"/>
                    <a:pt x="252" y="43"/>
                    <a:pt x="252" y="43"/>
                  </a:cubicBezTo>
                  <a:cubicBezTo>
                    <a:pt x="251" y="42"/>
                    <a:pt x="251" y="42"/>
                    <a:pt x="251" y="42"/>
                  </a:cubicBezTo>
                  <a:cubicBezTo>
                    <a:pt x="252" y="42"/>
                    <a:pt x="252" y="42"/>
                    <a:pt x="252" y="42"/>
                  </a:cubicBezTo>
                  <a:cubicBezTo>
                    <a:pt x="252" y="41"/>
                    <a:pt x="252" y="41"/>
                    <a:pt x="252" y="41"/>
                  </a:cubicBezTo>
                  <a:cubicBezTo>
                    <a:pt x="253" y="40"/>
                    <a:pt x="253" y="40"/>
                    <a:pt x="253" y="40"/>
                  </a:cubicBezTo>
                  <a:cubicBezTo>
                    <a:pt x="252" y="37"/>
                    <a:pt x="252" y="37"/>
                    <a:pt x="252" y="37"/>
                  </a:cubicBezTo>
                  <a:cubicBezTo>
                    <a:pt x="252" y="37"/>
                    <a:pt x="252" y="37"/>
                    <a:pt x="252" y="37"/>
                  </a:cubicBezTo>
                  <a:cubicBezTo>
                    <a:pt x="251" y="38"/>
                    <a:pt x="251" y="38"/>
                    <a:pt x="251" y="38"/>
                  </a:cubicBezTo>
                  <a:cubicBezTo>
                    <a:pt x="251" y="37"/>
                    <a:pt x="251" y="37"/>
                    <a:pt x="251" y="37"/>
                  </a:cubicBezTo>
                  <a:cubicBezTo>
                    <a:pt x="250" y="36"/>
                    <a:pt x="250" y="36"/>
                    <a:pt x="250" y="36"/>
                  </a:cubicBezTo>
                  <a:cubicBezTo>
                    <a:pt x="249" y="35"/>
                    <a:pt x="249" y="35"/>
                    <a:pt x="249" y="35"/>
                  </a:cubicBezTo>
                  <a:cubicBezTo>
                    <a:pt x="248" y="35"/>
                    <a:pt x="248" y="35"/>
                    <a:pt x="248" y="35"/>
                  </a:cubicBezTo>
                  <a:cubicBezTo>
                    <a:pt x="246" y="35"/>
                    <a:pt x="246" y="35"/>
                    <a:pt x="246" y="35"/>
                  </a:cubicBezTo>
                  <a:cubicBezTo>
                    <a:pt x="245" y="35"/>
                    <a:pt x="245" y="35"/>
                    <a:pt x="245" y="35"/>
                  </a:cubicBezTo>
                  <a:cubicBezTo>
                    <a:pt x="244" y="34"/>
                    <a:pt x="244" y="34"/>
                    <a:pt x="244" y="34"/>
                  </a:cubicBezTo>
                  <a:cubicBezTo>
                    <a:pt x="245" y="34"/>
                    <a:pt x="245" y="34"/>
                    <a:pt x="245" y="34"/>
                  </a:cubicBezTo>
                  <a:cubicBezTo>
                    <a:pt x="247" y="34"/>
                    <a:pt x="247" y="34"/>
                    <a:pt x="247" y="34"/>
                  </a:cubicBezTo>
                  <a:cubicBezTo>
                    <a:pt x="250" y="34"/>
                    <a:pt x="250" y="34"/>
                    <a:pt x="250" y="34"/>
                  </a:cubicBezTo>
                  <a:cubicBezTo>
                    <a:pt x="252" y="34"/>
                    <a:pt x="252" y="34"/>
                    <a:pt x="252" y="34"/>
                  </a:cubicBezTo>
                  <a:cubicBezTo>
                    <a:pt x="254" y="33"/>
                    <a:pt x="254" y="33"/>
                    <a:pt x="254" y="33"/>
                  </a:cubicBezTo>
                  <a:cubicBezTo>
                    <a:pt x="253" y="32"/>
                    <a:pt x="253" y="32"/>
                    <a:pt x="253" y="32"/>
                  </a:cubicBezTo>
                  <a:cubicBezTo>
                    <a:pt x="251" y="31"/>
                    <a:pt x="251" y="31"/>
                    <a:pt x="251" y="31"/>
                  </a:cubicBezTo>
                  <a:cubicBezTo>
                    <a:pt x="250" y="30"/>
                    <a:pt x="250" y="30"/>
                    <a:pt x="250" y="30"/>
                  </a:cubicBezTo>
                  <a:cubicBezTo>
                    <a:pt x="253" y="31"/>
                    <a:pt x="253" y="31"/>
                    <a:pt x="253" y="31"/>
                  </a:cubicBezTo>
                  <a:cubicBezTo>
                    <a:pt x="255" y="31"/>
                    <a:pt x="255" y="31"/>
                    <a:pt x="255" y="31"/>
                  </a:cubicBezTo>
                  <a:cubicBezTo>
                    <a:pt x="255" y="30"/>
                    <a:pt x="255" y="30"/>
                    <a:pt x="255" y="30"/>
                  </a:cubicBezTo>
                  <a:cubicBezTo>
                    <a:pt x="256" y="29"/>
                    <a:pt x="256" y="29"/>
                    <a:pt x="256" y="29"/>
                  </a:cubicBezTo>
                  <a:cubicBezTo>
                    <a:pt x="257" y="28"/>
                    <a:pt x="257" y="28"/>
                    <a:pt x="257" y="28"/>
                  </a:cubicBezTo>
                  <a:cubicBezTo>
                    <a:pt x="257" y="27"/>
                    <a:pt x="257" y="27"/>
                    <a:pt x="257" y="27"/>
                  </a:cubicBezTo>
                  <a:cubicBezTo>
                    <a:pt x="258" y="25"/>
                    <a:pt x="258" y="25"/>
                    <a:pt x="258" y="25"/>
                  </a:cubicBezTo>
                  <a:cubicBezTo>
                    <a:pt x="259" y="25"/>
                    <a:pt x="259" y="25"/>
                    <a:pt x="259" y="25"/>
                  </a:cubicBezTo>
                  <a:cubicBezTo>
                    <a:pt x="263" y="24"/>
                    <a:pt x="263" y="24"/>
                    <a:pt x="263" y="24"/>
                  </a:cubicBezTo>
                  <a:cubicBezTo>
                    <a:pt x="264" y="23"/>
                    <a:pt x="264" y="23"/>
                    <a:pt x="264" y="23"/>
                  </a:cubicBezTo>
                  <a:cubicBezTo>
                    <a:pt x="266" y="20"/>
                    <a:pt x="266" y="20"/>
                    <a:pt x="266" y="20"/>
                  </a:cubicBezTo>
                  <a:cubicBezTo>
                    <a:pt x="266" y="19"/>
                    <a:pt x="266" y="19"/>
                    <a:pt x="266" y="19"/>
                  </a:cubicBezTo>
                  <a:cubicBezTo>
                    <a:pt x="266" y="18"/>
                    <a:pt x="266" y="18"/>
                    <a:pt x="266" y="18"/>
                  </a:cubicBezTo>
                  <a:cubicBezTo>
                    <a:pt x="265" y="16"/>
                    <a:pt x="265" y="16"/>
                    <a:pt x="265" y="16"/>
                  </a:cubicBezTo>
                  <a:cubicBezTo>
                    <a:pt x="264" y="14"/>
                    <a:pt x="264" y="14"/>
                    <a:pt x="264" y="14"/>
                  </a:cubicBezTo>
                  <a:cubicBezTo>
                    <a:pt x="263" y="13"/>
                    <a:pt x="263" y="13"/>
                    <a:pt x="263" y="13"/>
                  </a:cubicBezTo>
                  <a:cubicBezTo>
                    <a:pt x="263" y="14"/>
                    <a:pt x="263" y="14"/>
                    <a:pt x="263" y="14"/>
                  </a:cubicBezTo>
                  <a:cubicBezTo>
                    <a:pt x="262" y="13"/>
                    <a:pt x="262" y="13"/>
                    <a:pt x="262" y="13"/>
                  </a:cubicBezTo>
                  <a:cubicBezTo>
                    <a:pt x="261" y="10"/>
                    <a:pt x="261" y="10"/>
                    <a:pt x="261" y="10"/>
                  </a:cubicBezTo>
                  <a:cubicBezTo>
                    <a:pt x="260" y="10"/>
                    <a:pt x="260" y="10"/>
                    <a:pt x="260" y="10"/>
                  </a:cubicBezTo>
                  <a:cubicBezTo>
                    <a:pt x="260" y="10"/>
                    <a:pt x="260" y="10"/>
                    <a:pt x="260" y="10"/>
                  </a:cubicBezTo>
                  <a:cubicBezTo>
                    <a:pt x="259" y="11"/>
                    <a:pt x="259" y="11"/>
                    <a:pt x="259" y="11"/>
                  </a:cubicBezTo>
                  <a:cubicBezTo>
                    <a:pt x="255" y="14"/>
                    <a:pt x="255" y="14"/>
                    <a:pt x="255" y="14"/>
                  </a:cubicBezTo>
                  <a:cubicBezTo>
                    <a:pt x="254" y="13"/>
                    <a:pt x="254" y="13"/>
                    <a:pt x="254" y="13"/>
                  </a:cubicBezTo>
                  <a:cubicBezTo>
                    <a:pt x="251" y="14"/>
                    <a:pt x="251" y="14"/>
                    <a:pt x="251" y="14"/>
                  </a:cubicBezTo>
                  <a:cubicBezTo>
                    <a:pt x="249" y="18"/>
                    <a:pt x="249" y="18"/>
                    <a:pt x="249" y="18"/>
                  </a:cubicBezTo>
                  <a:cubicBezTo>
                    <a:pt x="243" y="16"/>
                    <a:pt x="243" y="16"/>
                    <a:pt x="243" y="16"/>
                  </a:cubicBezTo>
                  <a:cubicBezTo>
                    <a:pt x="243" y="16"/>
                    <a:pt x="242" y="14"/>
                    <a:pt x="242" y="11"/>
                  </a:cubicBezTo>
                  <a:cubicBezTo>
                    <a:pt x="241" y="9"/>
                    <a:pt x="236" y="6"/>
                    <a:pt x="236" y="6"/>
                  </a:cubicBezTo>
                  <a:cubicBezTo>
                    <a:pt x="234" y="7"/>
                    <a:pt x="234" y="7"/>
                    <a:pt x="234" y="7"/>
                  </a:cubicBezTo>
                  <a:cubicBezTo>
                    <a:pt x="234" y="7"/>
                    <a:pt x="231" y="6"/>
                    <a:pt x="229" y="5"/>
                  </a:cubicBezTo>
                  <a:cubicBezTo>
                    <a:pt x="227" y="4"/>
                    <a:pt x="223" y="1"/>
                    <a:pt x="223" y="1"/>
                  </a:cubicBezTo>
                  <a:cubicBezTo>
                    <a:pt x="216" y="1"/>
                    <a:pt x="216" y="1"/>
                    <a:pt x="216" y="1"/>
                  </a:cubicBezTo>
                  <a:cubicBezTo>
                    <a:pt x="212" y="2"/>
                    <a:pt x="212" y="2"/>
                    <a:pt x="212" y="2"/>
                  </a:cubicBezTo>
                  <a:cubicBezTo>
                    <a:pt x="208" y="0"/>
                    <a:pt x="208" y="0"/>
                    <a:pt x="208" y="0"/>
                  </a:cubicBezTo>
                  <a:cubicBezTo>
                    <a:pt x="203" y="1"/>
                    <a:pt x="203" y="1"/>
                    <a:pt x="203" y="1"/>
                  </a:cubicBezTo>
                  <a:cubicBezTo>
                    <a:pt x="200" y="5"/>
                    <a:pt x="200" y="5"/>
                    <a:pt x="200" y="5"/>
                  </a:cubicBezTo>
                  <a:cubicBezTo>
                    <a:pt x="200" y="5"/>
                    <a:pt x="195" y="7"/>
                    <a:pt x="193" y="8"/>
                  </a:cubicBezTo>
                  <a:cubicBezTo>
                    <a:pt x="191" y="10"/>
                    <a:pt x="189" y="12"/>
                    <a:pt x="189" y="13"/>
                  </a:cubicBezTo>
                  <a:cubicBezTo>
                    <a:pt x="188" y="15"/>
                    <a:pt x="185" y="13"/>
                    <a:pt x="185" y="13"/>
                  </a:cubicBezTo>
                  <a:cubicBezTo>
                    <a:pt x="182" y="6"/>
                    <a:pt x="182" y="6"/>
                    <a:pt x="182" y="6"/>
                  </a:cubicBezTo>
                  <a:cubicBezTo>
                    <a:pt x="182" y="6"/>
                    <a:pt x="180" y="8"/>
                    <a:pt x="178" y="8"/>
                  </a:cubicBezTo>
                  <a:cubicBezTo>
                    <a:pt x="177" y="9"/>
                    <a:pt x="174" y="12"/>
                    <a:pt x="174" y="12"/>
                  </a:cubicBezTo>
                  <a:cubicBezTo>
                    <a:pt x="171" y="10"/>
                    <a:pt x="171" y="10"/>
                    <a:pt x="171" y="10"/>
                  </a:cubicBezTo>
                  <a:cubicBezTo>
                    <a:pt x="168" y="10"/>
                    <a:pt x="168" y="10"/>
                    <a:pt x="168" y="10"/>
                  </a:cubicBezTo>
                  <a:cubicBezTo>
                    <a:pt x="168" y="15"/>
                    <a:pt x="168" y="15"/>
                    <a:pt x="168" y="15"/>
                  </a:cubicBezTo>
                  <a:cubicBezTo>
                    <a:pt x="166" y="20"/>
                    <a:pt x="166" y="20"/>
                    <a:pt x="166" y="20"/>
                  </a:cubicBezTo>
                  <a:cubicBezTo>
                    <a:pt x="166" y="20"/>
                    <a:pt x="163" y="20"/>
                    <a:pt x="161" y="20"/>
                  </a:cubicBezTo>
                  <a:cubicBezTo>
                    <a:pt x="160" y="20"/>
                    <a:pt x="158" y="21"/>
                    <a:pt x="155" y="23"/>
                  </a:cubicBezTo>
                  <a:cubicBezTo>
                    <a:pt x="153" y="25"/>
                    <a:pt x="158" y="27"/>
                    <a:pt x="158" y="27"/>
                  </a:cubicBezTo>
                  <a:cubicBezTo>
                    <a:pt x="158" y="27"/>
                    <a:pt x="158" y="29"/>
                    <a:pt x="157" y="30"/>
                  </a:cubicBezTo>
                  <a:cubicBezTo>
                    <a:pt x="156" y="31"/>
                    <a:pt x="151" y="32"/>
                    <a:pt x="151" y="32"/>
                  </a:cubicBezTo>
                  <a:cubicBezTo>
                    <a:pt x="151" y="32"/>
                    <a:pt x="151" y="34"/>
                    <a:pt x="151" y="36"/>
                  </a:cubicBezTo>
                  <a:cubicBezTo>
                    <a:pt x="151" y="38"/>
                    <a:pt x="148" y="41"/>
                    <a:pt x="148" y="42"/>
                  </a:cubicBezTo>
                  <a:cubicBezTo>
                    <a:pt x="148" y="43"/>
                    <a:pt x="148" y="49"/>
                    <a:pt x="148" y="49"/>
                  </a:cubicBezTo>
                  <a:cubicBezTo>
                    <a:pt x="145" y="59"/>
                    <a:pt x="145" y="59"/>
                    <a:pt x="145" y="59"/>
                  </a:cubicBezTo>
                  <a:cubicBezTo>
                    <a:pt x="141" y="60"/>
                    <a:pt x="141" y="60"/>
                    <a:pt x="141" y="60"/>
                  </a:cubicBezTo>
                  <a:cubicBezTo>
                    <a:pt x="139" y="63"/>
                    <a:pt x="139" y="63"/>
                    <a:pt x="139" y="63"/>
                  </a:cubicBezTo>
                  <a:cubicBezTo>
                    <a:pt x="139" y="66"/>
                    <a:pt x="139" y="66"/>
                    <a:pt x="139" y="66"/>
                  </a:cubicBezTo>
                  <a:cubicBezTo>
                    <a:pt x="139" y="66"/>
                    <a:pt x="133" y="70"/>
                    <a:pt x="130" y="71"/>
                  </a:cubicBezTo>
                  <a:cubicBezTo>
                    <a:pt x="128" y="72"/>
                    <a:pt x="128" y="75"/>
                    <a:pt x="128" y="75"/>
                  </a:cubicBezTo>
                  <a:cubicBezTo>
                    <a:pt x="123" y="78"/>
                    <a:pt x="123" y="78"/>
                    <a:pt x="123" y="78"/>
                  </a:cubicBezTo>
                  <a:cubicBezTo>
                    <a:pt x="118" y="84"/>
                    <a:pt x="118" y="84"/>
                    <a:pt x="118" y="84"/>
                  </a:cubicBezTo>
                  <a:cubicBezTo>
                    <a:pt x="115" y="83"/>
                    <a:pt x="115" y="83"/>
                    <a:pt x="115" y="83"/>
                  </a:cubicBezTo>
                  <a:cubicBezTo>
                    <a:pt x="115" y="83"/>
                    <a:pt x="106" y="84"/>
                    <a:pt x="103" y="86"/>
                  </a:cubicBezTo>
                  <a:cubicBezTo>
                    <a:pt x="100" y="87"/>
                    <a:pt x="101" y="91"/>
                    <a:pt x="100" y="93"/>
                  </a:cubicBezTo>
                  <a:cubicBezTo>
                    <a:pt x="100" y="95"/>
                    <a:pt x="97" y="96"/>
                    <a:pt x="95" y="97"/>
                  </a:cubicBezTo>
                  <a:cubicBezTo>
                    <a:pt x="92" y="98"/>
                    <a:pt x="86" y="97"/>
                    <a:pt x="86" y="97"/>
                  </a:cubicBezTo>
                  <a:cubicBezTo>
                    <a:pt x="85" y="93"/>
                    <a:pt x="85" y="93"/>
                    <a:pt x="85" y="93"/>
                  </a:cubicBezTo>
                  <a:cubicBezTo>
                    <a:pt x="75" y="92"/>
                    <a:pt x="75" y="92"/>
                    <a:pt x="75" y="92"/>
                  </a:cubicBezTo>
                  <a:cubicBezTo>
                    <a:pt x="73" y="88"/>
                    <a:pt x="73" y="88"/>
                    <a:pt x="73" y="88"/>
                  </a:cubicBezTo>
                  <a:cubicBezTo>
                    <a:pt x="67" y="87"/>
                    <a:pt x="67" y="87"/>
                    <a:pt x="67" y="87"/>
                  </a:cubicBezTo>
                  <a:cubicBezTo>
                    <a:pt x="65" y="90"/>
                    <a:pt x="65" y="90"/>
                    <a:pt x="65" y="90"/>
                  </a:cubicBezTo>
                  <a:cubicBezTo>
                    <a:pt x="57" y="84"/>
                    <a:pt x="57" y="84"/>
                    <a:pt x="57" y="84"/>
                  </a:cubicBezTo>
                  <a:cubicBezTo>
                    <a:pt x="57" y="80"/>
                    <a:pt x="57" y="80"/>
                    <a:pt x="57" y="80"/>
                  </a:cubicBezTo>
                  <a:cubicBezTo>
                    <a:pt x="54" y="78"/>
                    <a:pt x="54" y="78"/>
                    <a:pt x="54" y="78"/>
                  </a:cubicBezTo>
                  <a:cubicBezTo>
                    <a:pt x="50" y="77"/>
                    <a:pt x="50" y="77"/>
                    <a:pt x="50" y="77"/>
                  </a:cubicBezTo>
                  <a:cubicBezTo>
                    <a:pt x="48" y="70"/>
                    <a:pt x="48" y="70"/>
                    <a:pt x="48" y="70"/>
                  </a:cubicBezTo>
                  <a:cubicBezTo>
                    <a:pt x="47" y="71"/>
                    <a:pt x="47" y="71"/>
                    <a:pt x="47" y="71"/>
                  </a:cubicBezTo>
                  <a:cubicBezTo>
                    <a:pt x="46" y="71"/>
                    <a:pt x="46" y="71"/>
                    <a:pt x="46" y="71"/>
                  </a:cubicBezTo>
                  <a:cubicBezTo>
                    <a:pt x="45" y="71"/>
                    <a:pt x="45" y="71"/>
                    <a:pt x="45" y="71"/>
                  </a:cubicBezTo>
                  <a:cubicBezTo>
                    <a:pt x="40" y="68"/>
                    <a:pt x="40" y="68"/>
                    <a:pt x="40" y="68"/>
                  </a:cubicBezTo>
                  <a:cubicBezTo>
                    <a:pt x="38" y="67"/>
                    <a:pt x="38" y="67"/>
                    <a:pt x="38" y="67"/>
                  </a:cubicBezTo>
                  <a:cubicBezTo>
                    <a:pt x="37" y="67"/>
                    <a:pt x="37" y="67"/>
                    <a:pt x="37" y="67"/>
                  </a:cubicBezTo>
                  <a:cubicBezTo>
                    <a:pt x="36" y="67"/>
                    <a:pt x="36" y="67"/>
                    <a:pt x="36" y="67"/>
                  </a:cubicBezTo>
                  <a:cubicBezTo>
                    <a:pt x="27" y="71"/>
                    <a:pt x="27" y="71"/>
                    <a:pt x="27" y="71"/>
                  </a:cubicBezTo>
                  <a:cubicBezTo>
                    <a:pt x="27" y="72"/>
                    <a:pt x="27" y="72"/>
                    <a:pt x="27" y="72"/>
                  </a:cubicBezTo>
                  <a:cubicBezTo>
                    <a:pt x="26" y="77"/>
                    <a:pt x="26" y="77"/>
                    <a:pt x="26" y="77"/>
                  </a:cubicBezTo>
                  <a:cubicBezTo>
                    <a:pt x="26" y="78"/>
                    <a:pt x="26" y="78"/>
                    <a:pt x="26" y="78"/>
                  </a:cubicBezTo>
                  <a:cubicBezTo>
                    <a:pt x="26" y="78"/>
                    <a:pt x="26" y="78"/>
                    <a:pt x="26" y="78"/>
                  </a:cubicBezTo>
                  <a:cubicBezTo>
                    <a:pt x="26" y="80"/>
                    <a:pt x="26" y="80"/>
                    <a:pt x="26" y="80"/>
                  </a:cubicBezTo>
                  <a:cubicBezTo>
                    <a:pt x="27" y="81"/>
                    <a:pt x="27" y="81"/>
                    <a:pt x="27" y="81"/>
                  </a:cubicBezTo>
                  <a:cubicBezTo>
                    <a:pt x="27" y="82"/>
                    <a:pt x="27" y="82"/>
                    <a:pt x="27" y="82"/>
                  </a:cubicBezTo>
                  <a:cubicBezTo>
                    <a:pt x="27" y="83"/>
                    <a:pt x="27" y="83"/>
                    <a:pt x="27" y="83"/>
                  </a:cubicBezTo>
                  <a:cubicBezTo>
                    <a:pt x="26" y="84"/>
                    <a:pt x="26" y="84"/>
                    <a:pt x="26" y="84"/>
                  </a:cubicBezTo>
                  <a:cubicBezTo>
                    <a:pt x="26" y="85"/>
                    <a:pt x="26" y="85"/>
                    <a:pt x="26" y="85"/>
                  </a:cubicBezTo>
                  <a:cubicBezTo>
                    <a:pt x="25" y="85"/>
                    <a:pt x="25" y="85"/>
                    <a:pt x="25" y="85"/>
                  </a:cubicBezTo>
                  <a:cubicBezTo>
                    <a:pt x="25" y="85"/>
                    <a:pt x="25" y="85"/>
                    <a:pt x="25" y="85"/>
                  </a:cubicBezTo>
                  <a:cubicBezTo>
                    <a:pt x="23" y="87"/>
                    <a:pt x="23" y="87"/>
                    <a:pt x="23" y="87"/>
                  </a:cubicBezTo>
                  <a:cubicBezTo>
                    <a:pt x="21" y="87"/>
                    <a:pt x="21" y="87"/>
                    <a:pt x="21" y="87"/>
                  </a:cubicBezTo>
                  <a:cubicBezTo>
                    <a:pt x="21" y="88"/>
                    <a:pt x="21" y="88"/>
                    <a:pt x="21" y="88"/>
                  </a:cubicBezTo>
                  <a:cubicBezTo>
                    <a:pt x="15" y="93"/>
                    <a:pt x="15" y="93"/>
                    <a:pt x="15" y="93"/>
                  </a:cubicBezTo>
                  <a:cubicBezTo>
                    <a:pt x="14" y="93"/>
                    <a:pt x="14" y="93"/>
                    <a:pt x="14" y="93"/>
                  </a:cubicBezTo>
                  <a:cubicBezTo>
                    <a:pt x="13" y="94"/>
                    <a:pt x="13" y="94"/>
                    <a:pt x="13" y="94"/>
                  </a:cubicBezTo>
                  <a:cubicBezTo>
                    <a:pt x="13" y="94"/>
                    <a:pt x="13" y="94"/>
                    <a:pt x="13" y="94"/>
                  </a:cubicBezTo>
                  <a:cubicBezTo>
                    <a:pt x="11" y="96"/>
                    <a:pt x="11" y="96"/>
                    <a:pt x="11" y="96"/>
                  </a:cubicBezTo>
                  <a:cubicBezTo>
                    <a:pt x="8" y="97"/>
                    <a:pt x="8" y="97"/>
                    <a:pt x="8" y="97"/>
                  </a:cubicBezTo>
                  <a:cubicBezTo>
                    <a:pt x="7" y="98"/>
                    <a:pt x="7" y="98"/>
                    <a:pt x="7" y="98"/>
                  </a:cubicBezTo>
                  <a:cubicBezTo>
                    <a:pt x="6" y="99"/>
                    <a:pt x="6" y="99"/>
                    <a:pt x="6" y="99"/>
                  </a:cubicBezTo>
                  <a:cubicBezTo>
                    <a:pt x="5" y="99"/>
                    <a:pt x="5" y="99"/>
                    <a:pt x="5" y="99"/>
                  </a:cubicBezTo>
                  <a:cubicBezTo>
                    <a:pt x="5" y="100"/>
                    <a:pt x="5" y="100"/>
                    <a:pt x="5" y="100"/>
                  </a:cubicBezTo>
                  <a:cubicBezTo>
                    <a:pt x="6" y="101"/>
                    <a:pt x="6" y="101"/>
                    <a:pt x="6" y="101"/>
                  </a:cubicBezTo>
                  <a:cubicBezTo>
                    <a:pt x="5" y="101"/>
                    <a:pt x="5" y="101"/>
                    <a:pt x="5" y="101"/>
                  </a:cubicBezTo>
                  <a:cubicBezTo>
                    <a:pt x="5" y="103"/>
                    <a:pt x="5" y="103"/>
                    <a:pt x="5" y="103"/>
                  </a:cubicBezTo>
                  <a:cubicBezTo>
                    <a:pt x="5" y="103"/>
                    <a:pt x="5" y="103"/>
                    <a:pt x="5" y="103"/>
                  </a:cubicBezTo>
                  <a:cubicBezTo>
                    <a:pt x="5" y="104"/>
                    <a:pt x="5" y="104"/>
                    <a:pt x="5" y="104"/>
                  </a:cubicBezTo>
                  <a:cubicBezTo>
                    <a:pt x="6" y="104"/>
                    <a:pt x="6" y="104"/>
                    <a:pt x="6" y="104"/>
                  </a:cubicBezTo>
                  <a:cubicBezTo>
                    <a:pt x="6" y="104"/>
                    <a:pt x="6" y="104"/>
                    <a:pt x="6" y="104"/>
                  </a:cubicBezTo>
                  <a:cubicBezTo>
                    <a:pt x="7" y="104"/>
                    <a:pt x="7" y="104"/>
                    <a:pt x="7" y="104"/>
                  </a:cubicBezTo>
                  <a:cubicBezTo>
                    <a:pt x="8" y="104"/>
                    <a:pt x="8" y="104"/>
                    <a:pt x="8" y="104"/>
                  </a:cubicBezTo>
                  <a:cubicBezTo>
                    <a:pt x="8" y="103"/>
                    <a:pt x="8" y="103"/>
                    <a:pt x="8" y="103"/>
                  </a:cubicBezTo>
                  <a:cubicBezTo>
                    <a:pt x="9" y="103"/>
                    <a:pt x="9" y="103"/>
                    <a:pt x="9" y="103"/>
                  </a:cubicBezTo>
                  <a:cubicBezTo>
                    <a:pt x="10" y="104"/>
                    <a:pt x="10" y="104"/>
                    <a:pt x="10" y="104"/>
                  </a:cubicBezTo>
                  <a:cubicBezTo>
                    <a:pt x="10" y="104"/>
                    <a:pt x="10" y="104"/>
                    <a:pt x="10" y="104"/>
                  </a:cubicBezTo>
                  <a:cubicBezTo>
                    <a:pt x="11" y="105"/>
                    <a:pt x="11" y="105"/>
                    <a:pt x="11" y="105"/>
                  </a:cubicBezTo>
                  <a:cubicBezTo>
                    <a:pt x="11" y="106"/>
                    <a:pt x="11" y="106"/>
                    <a:pt x="11" y="106"/>
                  </a:cubicBezTo>
                  <a:cubicBezTo>
                    <a:pt x="10" y="107"/>
                    <a:pt x="10" y="107"/>
                    <a:pt x="10" y="107"/>
                  </a:cubicBezTo>
                  <a:cubicBezTo>
                    <a:pt x="10" y="109"/>
                    <a:pt x="10" y="109"/>
                    <a:pt x="10" y="109"/>
                  </a:cubicBezTo>
                  <a:cubicBezTo>
                    <a:pt x="9" y="110"/>
                    <a:pt x="9" y="110"/>
                    <a:pt x="9" y="110"/>
                  </a:cubicBezTo>
                  <a:cubicBezTo>
                    <a:pt x="9" y="111"/>
                    <a:pt x="9" y="111"/>
                    <a:pt x="9" y="111"/>
                  </a:cubicBezTo>
                  <a:cubicBezTo>
                    <a:pt x="9" y="112"/>
                    <a:pt x="9" y="112"/>
                    <a:pt x="9" y="112"/>
                  </a:cubicBezTo>
                  <a:cubicBezTo>
                    <a:pt x="9" y="114"/>
                    <a:pt x="9" y="114"/>
                    <a:pt x="9" y="114"/>
                  </a:cubicBezTo>
                  <a:cubicBezTo>
                    <a:pt x="8" y="115"/>
                    <a:pt x="8" y="115"/>
                    <a:pt x="8" y="115"/>
                  </a:cubicBezTo>
                  <a:cubicBezTo>
                    <a:pt x="6" y="117"/>
                    <a:pt x="6" y="117"/>
                    <a:pt x="6" y="117"/>
                  </a:cubicBezTo>
                  <a:cubicBezTo>
                    <a:pt x="5" y="119"/>
                    <a:pt x="5" y="119"/>
                    <a:pt x="5" y="119"/>
                  </a:cubicBezTo>
                  <a:cubicBezTo>
                    <a:pt x="4" y="120"/>
                    <a:pt x="4" y="120"/>
                    <a:pt x="4" y="120"/>
                  </a:cubicBezTo>
                  <a:cubicBezTo>
                    <a:pt x="3" y="121"/>
                    <a:pt x="3" y="121"/>
                    <a:pt x="3" y="121"/>
                  </a:cubicBezTo>
                  <a:cubicBezTo>
                    <a:pt x="2" y="121"/>
                    <a:pt x="2" y="121"/>
                    <a:pt x="2" y="121"/>
                  </a:cubicBezTo>
                  <a:cubicBezTo>
                    <a:pt x="1" y="122"/>
                    <a:pt x="1" y="122"/>
                    <a:pt x="1" y="122"/>
                  </a:cubicBezTo>
                  <a:cubicBezTo>
                    <a:pt x="1" y="123"/>
                    <a:pt x="1" y="123"/>
                    <a:pt x="1" y="123"/>
                  </a:cubicBezTo>
                  <a:cubicBezTo>
                    <a:pt x="0" y="125"/>
                    <a:pt x="0" y="125"/>
                    <a:pt x="0" y="125"/>
                  </a:cubicBezTo>
                  <a:cubicBezTo>
                    <a:pt x="2" y="124"/>
                    <a:pt x="2" y="124"/>
                    <a:pt x="2" y="124"/>
                  </a:cubicBezTo>
                  <a:cubicBezTo>
                    <a:pt x="5" y="124"/>
                    <a:pt x="5" y="124"/>
                    <a:pt x="5" y="124"/>
                  </a:cubicBezTo>
                  <a:cubicBezTo>
                    <a:pt x="6" y="124"/>
                    <a:pt x="6" y="124"/>
                    <a:pt x="6" y="124"/>
                  </a:cubicBezTo>
                  <a:cubicBezTo>
                    <a:pt x="8" y="122"/>
                    <a:pt x="8" y="122"/>
                    <a:pt x="8" y="122"/>
                  </a:cubicBezTo>
                  <a:cubicBezTo>
                    <a:pt x="9" y="122"/>
                    <a:pt x="9" y="122"/>
                    <a:pt x="9" y="122"/>
                  </a:cubicBezTo>
                  <a:cubicBezTo>
                    <a:pt x="12" y="122"/>
                    <a:pt x="12" y="122"/>
                    <a:pt x="12" y="122"/>
                  </a:cubicBezTo>
                  <a:cubicBezTo>
                    <a:pt x="13" y="122"/>
                    <a:pt x="13" y="122"/>
                    <a:pt x="13" y="122"/>
                  </a:cubicBezTo>
                  <a:cubicBezTo>
                    <a:pt x="13" y="121"/>
                    <a:pt x="13" y="121"/>
                    <a:pt x="13" y="121"/>
                  </a:cubicBezTo>
                  <a:cubicBezTo>
                    <a:pt x="14" y="120"/>
                    <a:pt x="14" y="120"/>
                    <a:pt x="14" y="120"/>
                  </a:cubicBezTo>
                  <a:cubicBezTo>
                    <a:pt x="15" y="120"/>
                    <a:pt x="15" y="120"/>
                    <a:pt x="15" y="120"/>
                  </a:cubicBezTo>
                  <a:cubicBezTo>
                    <a:pt x="16" y="119"/>
                    <a:pt x="16" y="119"/>
                    <a:pt x="16" y="119"/>
                  </a:cubicBezTo>
                  <a:cubicBezTo>
                    <a:pt x="17" y="119"/>
                    <a:pt x="17" y="119"/>
                    <a:pt x="17" y="119"/>
                  </a:cubicBezTo>
                  <a:cubicBezTo>
                    <a:pt x="20" y="119"/>
                    <a:pt x="20" y="119"/>
                    <a:pt x="20" y="119"/>
                  </a:cubicBezTo>
                  <a:cubicBezTo>
                    <a:pt x="22" y="119"/>
                    <a:pt x="22" y="119"/>
                    <a:pt x="22" y="119"/>
                  </a:cubicBezTo>
                  <a:cubicBezTo>
                    <a:pt x="25" y="119"/>
                    <a:pt x="25" y="119"/>
                    <a:pt x="25" y="119"/>
                  </a:cubicBezTo>
                  <a:cubicBezTo>
                    <a:pt x="26" y="119"/>
                    <a:pt x="26" y="119"/>
                    <a:pt x="26" y="119"/>
                  </a:cubicBezTo>
                  <a:cubicBezTo>
                    <a:pt x="27" y="120"/>
                    <a:pt x="27" y="120"/>
                    <a:pt x="27" y="120"/>
                  </a:cubicBezTo>
                  <a:cubicBezTo>
                    <a:pt x="28" y="121"/>
                    <a:pt x="28" y="121"/>
                    <a:pt x="28" y="121"/>
                  </a:cubicBezTo>
                  <a:cubicBezTo>
                    <a:pt x="29" y="121"/>
                    <a:pt x="29" y="121"/>
                    <a:pt x="29" y="121"/>
                  </a:cubicBezTo>
                  <a:cubicBezTo>
                    <a:pt x="30" y="122"/>
                    <a:pt x="30" y="122"/>
                    <a:pt x="30" y="122"/>
                  </a:cubicBezTo>
                  <a:cubicBezTo>
                    <a:pt x="35" y="122"/>
                    <a:pt x="35" y="122"/>
                    <a:pt x="35" y="122"/>
                  </a:cubicBezTo>
                  <a:cubicBezTo>
                    <a:pt x="36" y="123"/>
                    <a:pt x="36" y="123"/>
                    <a:pt x="36" y="123"/>
                  </a:cubicBezTo>
                  <a:cubicBezTo>
                    <a:pt x="37" y="123"/>
                    <a:pt x="37" y="123"/>
                    <a:pt x="37" y="123"/>
                  </a:cubicBezTo>
                  <a:cubicBezTo>
                    <a:pt x="55" y="121"/>
                    <a:pt x="55" y="121"/>
                    <a:pt x="55" y="121"/>
                  </a:cubicBezTo>
                  <a:cubicBezTo>
                    <a:pt x="56" y="120"/>
                    <a:pt x="56" y="120"/>
                    <a:pt x="56" y="120"/>
                  </a:cubicBezTo>
                  <a:cubicBezTo>
                    <a:pt x="57" y="119"/>
                    <a:pt x="57" y="119"/>
                    <a:pt x="57" y="119"/>
                  </a:cubicBezTo>
                  <a:cubicBezTo>
                    <a:pt x="59" y="118"/>
                    <a:pt x="59" y="118"/>
                    <a:pt x="59" y="118"/>
                  </a:cubicBezTo>
                  <a:cubicBezTo>
                    <a:pt x="62" y="117"/>
                    <a:pt x="62" y="117"/>
                    <a:pt x="62" y="117"/>
                  </a:cubicBezTo>
                  <a:cubicBezTo>
                    <a:pt x="65" y="116"/>
                    <a:pt x="65" y="116"/>
                    <a:pt x="65" y="116"/>
                  </a:cubicBezTo>
                  <a:cubicBezTo>
                    <a:pt x="67" y="116"/>
                    <a:pt x="67" y="116"/>
                    <a:pt x="67" y="116"/>
                  </a:cubicBezTo>
                  <a:cubicBezTo>
                    <a:pt x="67" y="115"/>
                    <a:pt x="67" y="115"/>
                    <a:pt x="67" y="115"/>
                  </a:cubicBezTo>
                  <a:cubicBezTo>
                    <a:pt x="68" y="114"/>
                    <a:pt x="68" y="114"/>
                    <a:pt x="68" y="114"/>
                  </a:cubicBezTo>
                  <a:cubicBezTo>
                    <a:pt x="68" y="114"/>
                    <a:pt x="68" y="114"/>
                    <a:pt x="68" y="114"/>
                  </a:cubicBezTo>
                  <a:cubicBezTo>
                    <a:pt x="68" y="114"/>
                    <a:pt x="68" y="114"/>
                    <a:pt x="68" y="114"/>
                  </a:cubicBezTo>
                  <a:cubicBezTo>
                    <a:pt x="69" y="114"/>
                    <a:pt x="69" y="114"/>
                    <a:pt x="69" y="114"/>
                  </a:cubicBezTo>
                  <a:cubicBezTo>
                    <a:pt x="72" y="114"/>
                    <a:pt x="72" y="114"/>
                    <a:pt x="72" y="114"/>
                  </a:cubicBezTo>
                  <a:cubicBezTo>
                    <a:pt x="73" y="114"/>
                    <a:pt x="73" y="114"/>
                    <a:pt x="73" y="114"/>
                  </a:cubicBezTo>
                  <a:cubicBezTo>
                    <a:pt x="74" y="114"/>
                    <a:pt x="74" y="114"/>
                    <a:pt x="74" y="114"/>
                  </a:cubicBezTo>
                  <a:cubicBezTo>
                    <a:pt x="74" y="114"/>
                    <a:pt x="74" y="114"/>
                    <a:pt x="74" y="114"/>
                  </a:cubicBezTo>
                  <a:cubicBezTo>
                    <a:pt x="75" y="115"/>
                    <a:pt x="75" y="115"/>
                    <a:pt x="75" y="115"/>
                  </a:cubicBezTo>
                  <a:cubicBezTo>
                    <a:pt x="75" y="116"/>
                    <a:pt x="75" y="116"/>
                    <a:pt x="75" y="116"/>
                  </a:cubicBezTo>
                  <a:cubicBezTo>
                    <a:pt x="76" y="116"/>
                    <a:pt x="76" y="116"/>
                    <a:pt x="76" y="116"/>
                  </a:cubicBezTo>
                  <a:cubicBezTo>
                    <a:pt x="76" y="116"/>
                    <a:pt x="76" y="116"/>
                    <a:pt x="76" y="116"/>
                  </a:cubicBezTo>
                  <a:cubicBezTo>
                    <a:pt x="77" y="116"/>
                    <a:pt x="77" y="116"/>
                    <a:pt x="77" y="116"/>
                  </a:cubicBezTo>
                  <a:cubicBezTo>
                    <a:pt x="77" y="117"/>
                    <a:pt x="77" y="117"/>
                    <a:pt x="77" y="117"/>
                  </a:cubicBezTo>
                  <a:cubicBezTo>
                    <a:pt x="78" y="117"/>
                    <a:pt x="78" y="117"/>
                    <a:pt x="78" y="117"/>
                  </a:cubicBezTo>
                  <a:cubicBezTo>
                    <a:pt x="78" y="118"/>
                    <a:pt x="78" y="118"/>
                    <a:pt x="78" y="118"/>
                  </a:cubicBezTo>
                  <a:cubicBezTo>
                    <a:pt x="78" y="119"/>
                    <a:pt x="78" y="119"/>
                    <a:pt x="78" y="119"/>
                  </a:cubicBezTo>
                  <a:cubicBezTo>
                    <a:pt x="79" y="119"/>
                    <a:pt x="79" y="119"/>
                    <a:pt x="79" y="119"/>
                  </a:cubicBezTo>
                  <a:cubicBezTo>
                    <a:pt x="79" y="120"/>
                    <a:pt x="79" y="120"/>
                    <a:pt x="79" y="120"/>
                  </a:cubicBezTo>
                  <a:cubicBezTo>
                    <a:pt x="79" y="123"/>
                    <a:pt x="79" y="123"/>
                    <a:pt x="79" y="123"/>
                  </a:cubicBezTo>
                  <a:cubicBezTo>
                    <a:pt x="80" y="123"/>
                    <a:pt x="80" y="123"/>
                    <a:pt x="80" y="123"/>
                  </a:cubicBezTo>
                  <a:cubicBezTo>
                    <a:pt x="80" y="124"/>
                    <a:pt x="80" y="124"/>
                    <a:pt x="80" y="124"/>
                  </a:cubicBezTo>
                  <a:cubicBezTo>
                    <a:pt x="80" y="125"/>
                    <a:pt x="80" y="125"/>
                    <a:pt x="80" y="125"/>
                  </a:cubicBezTo>
                  <a:cubicBezTo>
                    <a:pt x="80" y="125"/>
                    <a:pt x="80" y="125"/>
                    <a:pt x="80" y="125"/>
                  </a:cubicBezTo>
                  <a:cubicBezTo>
                    <a:pt x="80" y="126"/>
                    <a:pt x="80" y="126"/>
                    <a:pt x="80" y="126"/>
                  </a:cubicBezTo>
                  <a:cubicBezTo>
                    <a:pt x="80" y="127"/>
                    <a:pt x="80" y="127"/>
                    <a:pt x="80" y="127"/>
                  </a:cubicBezTo>
                  <a:cubicBezTo>
                    <a:pt x="79" y="128"/>
                    <a:pt x="79" y="128"/>
                    <a:pt x="79" y="128"/>
                  </a:cubicBezTo>
                  <a:cubicBezTo>
                    <a:pt x="78" y="129"/>
                    <a:pt x="78" y="129"/>
                    <a:pt x="78" y="129"/>
                  </a:cubicBezTo>
                  <a:cubicBezTo>
                    <a:pt x="77" y="130"/>
                    <a:pt x="77" y="130"/>
                    <a:pt x="77" y="130"/>
                  </a:cubicBezTo>
                  <a:cubicBezTo>
                    <a:pt x="73" y="137"/>
                    <a:pt x="73" y="137"/>
                    <a:pt x="73" y="137"/>
                  </a:cubicBezTo>
                  <a:cubicBezTo>
                    <a:pt x="73" y="139"/>
                    <a:pt x="73" y="139"/>
                    <a:pt x="73" y="139"/>
                  </a:cubicBezTo>
                  <a:cubicBezTo>
                    <a:pt x="73" y="140"/>
                    <a:pt x="73" y="140"/>
                    <a:pt x="73" y="140"/>
                  </a:cubicBezTo>
                  <a:cubicBezTo>
                    <a:pt x="73" y="142"/>
                    <a:pt x="73" y="142"/>
                    <a:pt x="73" y="142"/>
                  </a:cubicBezTo>
                  <a:cubicBezTo>
                    <a:pt x="73" y="142"/>
                    <a:pt x="73" y="142"/>
                    <a:pt x="73" y="142"/>
                  </a:cubicBezTo>
                  <a:cubicBezTo>
                    <a:pt x="73" y="143"/>
                    <a:pt x="73" y="143"/>
                    <a:pt x="73" y="143"/>
                  </a:cubicBezTo>
                  <a:cubicBezTo>
                    <a:pt x="74" y="144"/>
                    <a:pt x="74" y="144"/>
                    <a:pt x="74" y="144"/>
                  </a:cubicBezTo>
                  <a:cubicBezTo>
                    <a:pt x="74" y="145"/>
                    <a:pt x="74" y="145"/>
                    <a:pt x="74" y="145"/>
                  </a:cubicBezTo>
                  <a:cubicBezTo>
                    <a:pt x="74" y="146"/>
                    <a:pt x="74" y="146"/>
                    <a:pt x="74" y="146"/>
                  </a:cubicBezTo>
                  <a:cubicBezTo>
                    <a:pt x="74" y="148"/>
                    <a:pt x="74" y="148"/>
                    <a:pt x="74" y="148"/>
                  </a:cubicBezTo>
                  <a:cubicBezTo>
                    <a:pt x="74" y="148"/>
                    <a:pt x="74" y="148"/>
                    <a:pt x="74" y="148"/>
                  </a:cubicBezTo>
                  <a:cubicBezTo>
                    <a:pt x="74" y="149"/>
                    <a:pt x="74" y="149"/>
                    <a:pt x="74" y="149"/>
                  </a:cubicBezTo>
                  <a:cubicBezTo>
                    <a:pt x="75" y="151"/>
                    <a:pt x="75" y="151"/>
                    <a:pt x="75" y="151"/>
                  </a:cubicBezTo>
                  <a:cubicBezTo>
                    <a:pt x="76" y="152"/>
                    <a:pt x="76" y="152"/>
                    <a:pt x="76" y="152"/>
                  </a:cubicBezTo>
                  <a:cubicBezTo>
                    <a:pt x="76" y="153"/>
                    <a:pt x="76" y="153"/>
                    <a:pt x="76" y="153"/>
                  </a:cubicBezTo>
                  <a:cubicBezTo>
                    <a:pt x="77" y="154"/>
                    <a:pt x="77" y="154"/>
                    <a:pt x="77" y="154"/>
                  </a:cubicBezTo>
                  <a:cubicBezTo>
                    <a:pt x="77" y="155"/>
                    <a:pt x="77" y="155"/>
                    <a:pt x="77" y="155"/>
                  </a:cubicBezTo>
                  <a:cubicBezTo>
                    <a:pt x="77" y="155"/>
                    <a:pt x="77" y="155"/>
                    <a:pt x="77" y="155"/>
                  </a:cubicBezTo>
                  <a:cubicBezTo>
                    <a:pt x="75" y="160"/>
                    <a:pt x="75" y="160"/>
                    <a:pt x="75" y="160"/>
                  </a:cubicBezTo>
                  <a:cubicBezTo>
                    <a:pt x="74" y="163"/>
                    <a:pt x="74" y="163"/>
                    <a:pt x="74" y="163"/>
                  </a:cubicBezTo>
                  <a:cubicBezTo>
                    <a:pt x="73" y="164"/>
                    <a:pt x="73" y="164"/>
                    <a:pt x="73" y="164"/>
                  </a:cubicBezTo>
                  <a:cubicBezTo>
                    <a:pt x="73" y="165"/>
                    <a:pt x="73" y="165"/>
                    <a:pt x="73" y="165"/>
                  </a:cubicBezTo>
                  <a:cubicBezTo>
                    <a:pt x="74" y="165"/>
                    <a:pt x="74" y="165"/>
                    <a:pt x="74" y="165"/>
                  </a:cubicBezTo>
                  <a:cubicBezTo>
                    <a:pt x="74" y="166"/>
                    <a:pt x="74" y="166"/>
                    <a:pt x="74" y="166"/>
                  </a:cubicBezTo>
                  <a:cubicBezTo>
                    <a:pt x="74" y="166"/>
                    <a:pt x="74" y="166"/>
                    <a:pt x="74" y="166"/>
                  </a:cubicBezTo>
                  <a:cubicBezTo>
                    <a:pt x="74" y="167"/>
                    <a:pt x="74" y="167"/>
                    <a:pt x="74" y="167"/>
                  </a:cubicBezTo>
                  <a:cubicBezTo>
                    <a:pt x="74" y="168"/>
                    <a:pt x="74" y="168"/>
                    <a:pt x="74" y="168"/>
                  </a:cubicBezTo>
                  <a:cubicBezTo>
                    <a:pt x="74" y="168"/>
                    <a:pt x="74" y="168"/>
                    <a:pt x="74" y="168"/>
                  </a:cubicBezTo>
                  <a:cubicBezTo>
                    <a:pt x="74" y="169"/>
                    <a:pt x="74" y="169"/>
                    <a:pt x="74" y="169"/>
                  </a:cubicBezTo>
                  <a:cubicBezTo>
                    <a:pt x="75" y="170"/>
                    <a:pt x="75" y="170"/>
                    <a:pt x="75" y="170"/>
                  </a:cubicBezTo>
                  <a:cubicBezTo>
                    <a:pt x="75" y="170"/>
                    <a:pt x="75" y="170"/>
                    <a:pt x="75" y="170"/>
                  </a:cubicBezTo>
                  <a:cubicBezTo>
                    <a:pt x="76" y="170"/>
                    <a:pt x="76" y="170"/>
                    <a:pt x="76" y="170"/>
                  </a:cubicBezTo>
                  <a:cubicBezTo>
                    <a:pt x="78" y="168"/>
                    <a:pt x="78" y="168"/>
                    <a:pt x="78" y="168"/>
                  </a:cubicBezTo>
                  <a:cubicBezTo>
                    <a:pt x="78" y="167"/>
                    <a:pt x="78" y="167"/>
                    <a:pt x="78" y="167"/>
                  </a:cubicBezTo>
                  <a:cubicBezTo>
                    <a:pt x="80" y="166"/>
                    <a:pt x="80" y="166"/>
                    <a:pt x="80" y="166"/>
                  </a:cubicBezTo>
                  <a:cubicBezTo>
                    <a:pt x="81" y="166"/>
                    <a:pt x="81" y="166"/>
                    <a:pt x="81" y="166"/>
                  </a:cubicBezTo>
                  <a:cubicBezTo>
                    <a:pt x="81" y="166"/>
                    <a:pt x="81" y="166"/>
                    <a:pt x="81" y="166"/>
                  </a:cubicBezTo>
                  <a:cubicBezTo>
                    <a:pt x="82" y="165"/>
                    <a:pt x="82" y="165"/>
                    <a:pt x="82" y="165"/>
                  </a:cubicBezTo>
                  <a:cubicBezTo>
                    <a:pt x="82" y="164"/>
                    <a:pt x="82" y="164"/>
                    <a:pt x="82" y="164"/>
                  </a:cubicBezTo>
                  <a:cubicBezTo>
                    <a:pt x="87" y="159"/>
                    <a:pt x="87" y="159"/>
                    <a:pt x="87" y="159"/>
                  </a:cubicBezTo>
                  <a:cubicBezTo>
                    <a:pt x="89" y="157"/>
                    <a:pt x="89" y="157"/>
                    <a:pt x="89" y="157"/>
                  </a:cubicBezTo>
                  <a:cubicBezTo>
                    <a:pt x="89" y="157"/>
                    <a:pt x="89" y="157"/>
                    <a:pt x="89" y="157"/>
                  </a:cubicBezTo>
                  <a:cubicBezTo>
                    <a:pt x="91" y="157"/>
                    <a:pt x="91" y="157"/>
                    <a:pt x="91" y="157"/>
                  </a:cubicBezTo>
                  <a:cubicBezTo>
                    <a:pt x="92" y="157"/>
                    <a:pt x="92" y="157"/>
                    <a:pt x="92" y="157"/>
                  </a:cubicBezTo>
                  <a:cubicBezTo>
                    <a:pt x="92" y="157"/>
                    <a:pt x="92" y="157"/>
                    <a:pt x="92" y="157"/>
                  </a:cubicBezTo>
                  <a:cubicBezTo>
                    <a:pt x="94" y="157"/>
                    <a:pt x="94" y="157"/>
                    <a:pt x="94" y="157"/>
                  </a:cubicBezTo>
                  <a:cubicBezTo>
                    <a:pt x="96" y="158"/>
                    <a:pt x="96" y="158"/>
                    <a:pt x="96" y="158"/>
                  </a:cubicBezTo>
                  <a:cubicBezTo>
                    <a:pt x="97" y="158"/>
                    <a:pt x="97" y="158"/>
                    <a:pt x="97" y="158"/>
                  </a:cubicBezTo>
                  <a:cubicBezTo>
                    <a:pt x="97" y="158"/>
                    <a:pt x="97" y="158"/>
                    <a:pt x="97" y="158"/>
                  </a:cubicBezTo>
                  <a:cubicBezTo>
                    <a:pt x="97" y="159"/>
                    <a:pt x="97" y="159"/>
                    <a:pt x="97" y="159"/>
                  </a:cubicBezTo>
                  <a:cubicBezTo>
                    <a:pt x="97" y="159"/>
                    <a:pt x="97" y="159"/>
                    <a:pt x="97" y="159"/>
                  </a:cubicBezTo>
                  <a:cubicBezTo>
                    <a:pt x="97" y="160"/>
                    <a:pt x="97" y="160"/>
                    <a:pt x="97" y="160"/>
                  </a:cubicBezTo>
                  <a:cubicBezTo>
                    <a:pt x="96" y="161"/>
                    <a:pt x="96" y="161"/>
                    <a:pt x="96" y="161"/>
                  </a:cubicBezTo>
                  <a:cubicBezTo>
                    <a:pt x="96" y="165"/>
                    <a:pt x="96" y="165"/>
                    <a:pt x="96" y="165"/>
                  </a:cubicBezTo>
                  <a:cubicBezTo>
                    <a:pt x="95" y="166"/>
                    <a:pt x="95" y="166"/>
                    <a:pt x="95" y="166"/>
                  </a:cubicBezTo>
                  <a:cubicBezTo>
                    <a:pt x="95" y="166"/>
                    <a:pt x="95" y="166"/>
                    <a:pt x="95" y="166"/>
                  </a:cubicBezTo>
                  <a:cubicBezTo>
                    <a:pt x="93" y="169"/>
                    <a:pt x="93" y="169"/>
                    <a:pt x="93" y="169"/>
                  </a:cubicBezTo>
                  <a:cubicBezTo>
                    <a:pt x="93" y="170"/>
                    <a:pt x="93" y="170"/>
                    <a:pt x="93" y="170"/>
                  </a:cubicBezTo>
                  <a:cubicBezTo>
                    <a:pt x="93" y="172"/>
                    <a:pt x="93" y="172"/>
                    <a:pt x="93" y="172"/>
                  </a:cubicBezTo>
                  <a:cubicBezTo>
                    <a:pt x="92" y="177"/>
                    <a:pt x="92" y="177"/>
                    <a:pt x="92" y="177"/>
                  </a:cubicBezTo>
                  <a:cubicBezTo>
                    <a:pt x="92" y="178"/>
                    <a:pt x="92" y="178"/>
                    <a:pt x="92" y="178"/>
                  </a:cubicBezTo>
                  <a:cubicBezTo>
                    <a:pt x="93" y="180"/>
                    <a:pt x="93" y="180"/>
                    <a:pt x="93" y="180"/>
                  </a:cubicBezTo>
                  <a:cubicBezTo>
                    <a:pt x="93" y="181"/>
                    <a:pt x="93" y="181"/>
                    <a:pt x="93" y="181"/>
                  </a:cubicBezTo>
                  <a:cubicBezTo>
                    <a:pt x="94" y="184"/>
                    <a:pt x="94" y="184"/>
                    <a:pt x="94" y="184"/>
                  </a:cubicBezTo>
                  <a:cubicBezTo>
                    <a:pt x="94" y="186"/>
                    <a:pt x="94" y="186"/>
                    <a:pt x="94" y="186"/>
                  </a:cubicBezTo>
                  <a:cubicBezTo>
                    <a:pt x="95" y="188"/>
                    <a:pt x="95" y="188"/>
                    <a:pt x="95" y="188"/>
                  </a:cubicBezTo>
                  <a:cubicBezTo>
                    <a:pt x="96" y="190"/>
                    <a:pt x="96" y="190"/>
                    <a:pt x="96" y="190"/>
                  </a:cubicBezTo>
                  <a:cubicBezTo>
                    <a:pt x="99" y="195"/>
                    <a:pt x="99" y="195"/>
                    <a:pt x="99" y="195"/>
                  </a:cubicBezTo>
                  <a:cubicBezTo>
                    <a:pt x="99" y="196"/>
                    <a:pt x="99" y="196"/>
                    <a:pt x="99" y="196"/>
                  </a:cubicBezTo>
                  <a:cubicBezTo>
                    <a:pt x="100" y="197"/>
                    <a:pt x="100" y="197"/>
                    <a:pt x="100" y="197"/>
                  </a:cubicBezTo>
                  <a:cubicBezTo>
                    <a:pt x="100" y="199"/>
                    <a:pt x="100" y="199"/>
                    <a:pt x="100" y="199"/>
                  </a:cubicBezTo>
                  <a:cubicBezTo>
                    <a:pt x="101" y="206"/>
                    <a:pt x="101" y="206"/>
                    <a:pt x="101" y="206"/>
                  </a:cubicBezTo>
                  <a:cubicBezTo>
                    <a:pt x="101" y="207"/>
                    <a:pt x="101" y="207"/>
                    <a:pt x="101" y="207"/>
                  </a:cubicBezTo>
                  <a:cubicBezTo>
                    <a:pt x="103" y="210"/>
                    <a:pt x="103" y="210"/>
                    <a:pt x="103" y="210"/>
                  </a:cubicBezTo>
                  <a:cubicBezTo>
                    <a:pt x="104" y="211"/>
                    <a:pt x="104" y="211"/>
                    <a:pt x="104" y="211"/>
                  </a:cubicBezTo>
                  <a:cubicBezTo>
                    <a:pt x="104" y="211"/>
                    <a:pt x="104" y="211"/>
                    <a:pt x="104" y="211"/>
                  </a:cubicBezTo>
                  <a:cubicBezTo>
                    <a:pt x="104" y="212"/>
                    <a:pt x="104" y="212"/>
                    <a:pt x="104" y="212"/>
                  </a:cubicBezTo>
                  <a:cubicBezTo>
                    <a:pt x="104" y="213"/>
                    <a:pt x="104" y="213"/>
                    <a:pt x="104" y="213"/>
                  </a:cubicBezTo>
                  <a:cubicBezTo>
                    <a:pt x="104" y="214"/>
                    <a:pt x="104" y="214"/>
                    <a:pt x="104" y="214"/>
                  </a:cubicBezTo>
                  <a:cubicBezTo>
                    <a:pt x="107" y="216"/>
                    <a:pt x="107" y="216"/>
                    <a:pt x="107" y="216"/>
                  </a:cubicBezTo>
                  <a:cubicBezTo>
                    <a:pt x="108" y="217"/>
                    <a:pt x="108" y="217"/>
                    <a:pt x="108" y="217"/>
                  </a:cubicBezTo>
                  <a:cubicBezTo>
                    <a:pt x="109" y="217"/>
                    <a:pt x="109" y="217"/>
                    <a:pt x="109" y="217"/>
                  </a:cubicBezTo>
                  <a:cubicBezTo>
                    <a:pt x="111" y="218"/>
                    <a:pt x="111" y="218"/>
                    <a:pt x="111" y="218"/>
                  </a:cubicBezTo>
                  <a:cubicBezTo>
                    <a:pt x="113" y="218"/>
                    <a:pt x="113" y="218"/>
                    <a:pt x="113" y="218"/>
                  </a:cubicBezTo>
                  <a:cubicBezTo>
                    <a:pt x="113" y="219"/>
                    <a:pt x="113" y="219"/>
                    <a:pt x="113" y="219"/>
                  </a:cubicBezTo>
                  <a:cubicBezTo>
                    <a:pt x="114" y="219"/>
                    <a:pt x="114" y="219"/>
                    <a:pt x="114" y="219"/>
                  </a:cubicBezTo>
                  <a:cubicBezTo>
                    <a:pt x="114" y="219"/>
                    <a:pt x="114" y="219"/>
                    <a:pt x="114" y="219"/>
                  </a:cubicBezTo>
                  <a:cubicBezTo>
                    <a:pt x="115" y="219"/>
                    <a:pt x="115" y="219"/>
                    <a:pt x="115" y="219"/>
                  </a:cubicBezTo>
                  <a:cubicBezTo>
                    <a:pt x="116" y="220"/>
                    <a:pt x="116" y="220"/>
                    <a:pt x="116" y="220"/>
                  </a:cubicBezTo>
                  <a:cubicBezTo>
                    <a:pt x="117" y="221"/>
                    <a:pt x="117" y="221"/>
                    <a:pt x="117" y="221"/>
                  </a:cubicBezTo>
                  <a:cubicBezTo>
                    <a:pt x="117" y="222"/>
                    <a:pt x="117" y="222"/>
                    <a:pt x="117" y="222"/>
                  </a:cubicBezTo>
                  <a:cubicBezTo>
                    <a:pt x="118" y="223"/>
                    <a:pt x="118" y="223"/>
                    <a:pt x="118" y="223"/>
                  </a:cubicBezTo>
                  <a:cubicBezTo>
                    <a:pt x="118" y="223"/>
                    <a:pt x="118" y="223"/>
                    <a:pt x="118" y="223"/>
                  </a:cubicBezTo>
                  <a:cubicBezTo>
                    <a:pt x="120" y="225"/>
                    <a:pt x="120" y="225"/>
                    <a:pt x="120" y="225"/>
                  </a:cubicBezTo>
                  <a:cubicBezTo>
                    <a:pt x="120" y="225"/>
                    <a:pt x="120" y="225"/>
                    <a:pt x="120" y="225"/>
                  </a:cubicBezTo>
                  <a:cubicBezTo>
                    <a:pt x="121" y="226"/>
                    <a:pt x="121" y="226"/>
                    <a:pt x="121" y="226"/>
                  </a:cubicBezTo>
                  <a:cubicBezTo>
                    <a:pt x="121" y="226"/>
                    <a:pt x="121" y="226"/>
                    <a:pt x="121" y="226"/>
                  </a:cubicBezTo>
                  <a:cubicBezTo>
                    <a:pt x="121" y="227"/>
                    <a:pt x="121" y="227"/>
                    <a:pt x="121" y="227"/>
                  </a:cubicBezTo>
                  <a:cubicBezTo>
                    <a:pt x="122" y="227"/>
                    <a:pt x="122" y="227"/>
                    <a:pt x="122" y="227"/>
                  </a:cubicBezTo>
                  <a:cubicBezTo>
                    <a:pt x="122" y="227"/>
                    <a:pt x="122" y="227"/>
                    <a:pt x="122" y="227"/>
                  </a:cubicBezTo>
                  <a:cubicBezTo>
                    <a:pt x="123" y="226"/>
                    <a:pt x="123" y="226"/>
                    <a:pt x="123" y="226"/>
                  </a:cubicBezTo>
                  <a:cubicBezTo>
                    <a:pt x="124" y="226"/>
                    <a:pt x="124" y="226"/>
                    <a:pt x="124" y="226"/>
                  </a:cubicBezTo>
                  <a:cubicBezTo>
                    <a:pt x="125" y="225"/>
                    <a:pt x="125" y="225"/>
                    <a:pt x="125" y="225"/>
                  </a:cubicBezTo>
                  <a:cubicBezTo>
                    <a:pt x="126" y="233"/>
                    <a:pt x="126" y="233"/>
                    <a:pt x="126" y="233"/>
                  </a:cubicBezTo>
                  <a:cubicBezTo>
                    <a:pt x="125" y="234"/>
                    <a:pt x="125" y="234"/>
                    <a:pt x="125" y="234"/>
                  </a:cubicBezTo>
                  <a:cubicBezTo>
                    <a:pt x="125" y="237"/>
                    <a:pt x="125" y="237"/>
                    <a:pt x="125" y="237"/>
                  </a:cubicBezTo>
                  <a:cubicBezTo>
                    <a:pt x="125" y="238"/>
                    <a:pt x="125" y="238"/>
                    <a:pt x="125" y="238"/>
                  </a:cubicBezTo>
                  <a:cubicBezTo>
                    <a:pt x="122" y="244"/>
                    <a:pt x="122" y="244"/>
                    <a:pt x="122" y="244"/>
                  </a:cubicBezTo>
                  <a:cubicBezTo>
                    <a:pt x="121" y="245"/>
                    <a:pt x="121" y="245"/>
                    <a:pt x="121" y="245"/>
                  </a:cubicBezTo>
                  <a:cubicBezTo>
                    <a:pt x="120" y="246"/>
                    <a:pt x="120" y="246"/>
                    <a:pt x="120" y="246"/>
                  </a:cubicBezTo>
                  <a:cubicBezTo>
                    <a:pt x="119" y="246"/>
                    <a:pt x="119" y="246"/>
                    <a:pt x="119" y="246"/>
                  </a:cubicBezTo>
                  <a:cubicBezTo>
                    <a:pt x="118" y="246"/>
                    <a:pt x="118" y="246"/>
                    <a:pt x="118" y="246"/>
                  </a:cubicBezTo>
                  <a:cubicBezTo>
                    <a:pt x="117" y="246"/>
                    <a:pt x="117" y="246"/>
                    <a:pt x="117" y="246"/>
                  </a:cubicBezTo>
                  <a:cubicBezTo>
                    <a:pt x="116" y="246"/>
                    <a:pt x="116" y="246"/>
                    <a:pt x="116" y="246"/>
                  </a:cubicBezTo>
                  <a:cubicBezTo>
                    <a:pt x="115" y="247"/>
                    <a:pt x="115" y="247"/>
                    <a:pt x="115" y="247"/>
                  </a:cubicBezTo>
                  <a:cubicBezTo>
                    <a:pt x="114" y="247"/>
                    <a:pt x="114" y="247"/>
                    <a:pt x="114" y="247"/>
                  </a:cubicBezTo>
                  <a:cubicBezTo>
                    <a:pt x="113" y="249"/>
                    <a:pt x="113" y="249"/>
                    <a:pt x="113" y="249"/>
                  </a:cubicBezTo>
                  <a:cubicBezTo>
                    <a:pt x="111" y="252"/>
                    <a:pt x="111" y="252"/>
                    <a:pt x="111" y="252"/>
                  </a:cubicBezTo>
                  <a:cubicBezTo>
                    <a:pt x="113" y="252"/>
                    <a:pt x="113" y="252"/>
                    <a:pt x="113" y="252"/>
                  </a:cubicBezTo>
                  <a:cubicBezTo>
                    <a:pt x="114" y="252"/>
                    <a:pt x="114" y="252"/>
                    <a:pt x="114" y="252"/>
                  </a:cubicBezTo>
                  <a:cubicBezTo>
                    <a:pt x="115" y="253"/>
                    <a:pt x="115" y="253"/>
                    <a:pt x="115" y="253"/>
                  </a:cubicBezTo>
                  <a:cubicBezTo>
                    <a:pt x="116" y="253"/>
                    <a:pt x="116" y="253"/>
                    <a:pt x="116" y="253"/>
                  </a:cubicBezTo>
                  <a:cubicBezTo>
                    <a:pt x="116" y="255"/>
                    <a:pt x="116" y="255"/>
                    <a:pt x="116" y="255"/>
                  </a:cubicBezTo>
                  <a:cubicBezTo>
                    <a:pt x="116" y="256"/>
                    <a:pt x="116" y="256"/>
                    <a:pt x="116" y="256"/>
                  </a:cubicBezTo>
                  <a:cubicBezTo>
                    <a:pt x="116" y="257"/>
                    <a:pt x="116" y="257"/>
                    <a:pt x="116" y="257"/>
                  </a:cubicBezTo>
                  <a:cubicBezTo>
                    <a:pt x="118" y="258"/>
                    <a:pt x="118" y="258"/>
                    <a:pt x="118" y="258"/>
                  </a:cubicBezTo>
                  <a:cubicBezTo>
                    <a:pt x="118" y="259"/>
                    <a:pt x="118" y="259"/>
                    <a:pt x="118" y="259"/>
                  </a:cubicBezTo>
                  <a:cubicBezTo>
                    <a:pt x="118" y="260"/>
                    <a:pt x="118" y="260"/>
                    <a:pt x="118" y="260"/>
                  </a:cubicBezTo>
                  <a:cubicBezTo>
                    <a:pt x="119" y="262"/>
                    <a:pt x="119" y="262"/>
                    <a:pt x="119" y="262"/>
                  </a:cubicBezTo>
                  <a:cubicBezTo>
                    <a:pt x="121" y="268"/>
                    <a:pt x="121" y="268"/>
                    <a:pt x="121" y="268"/>
                  </a:cubicBezTo>
                  <a:cubicBezTo>
                    <a:pt x="121" y="276"/>
                    <a:pt x="121" y="276"/>
                    <a:pt x="121" y="276"/>
                  </a:cubicBezTo>
                  <a:cubicBezTo>
                    <a:pt x="121" y="277"/>
                    <a:pt x="121" y="277"/>
                    <a:pt x="121" y="277"/>
                  </a:cubicBezTo>
                  <a:cubicBezTo>
                    <a:pt x="121" y="277"/>
                    <a:pt x="121" y="277"/>
                    <a:pt x="121" y="277"/>
                  </a:cubicBezTo>
                  <a:cubicBezTo>
                    <a:pt x="121" y="279"/>
                    <a:pt x="121" y="279"/>
                    <a:pt x="121" y="279"/>
                  </a:cubicBezTo>
                  <a:cubicBezTo>
                    <a:pt x="121" y="280"/>
                    <a:pt x="121" y="280"/>
                    <a:pt x="121" y="280"/>
                  </a:cubicBezTo>
                  <a:cubicBezTo>
                    <a:pt x="122" y="281"/>
                    <a:pt x="122" y="281"/>
                    <a:pt x="122" y="281"/>
                  </a:cubicBezTo>
                  <a:cubicBezTo>
                    <a:pt x="122" y="282"/>
                    <a:pt x="122" y="282"/>
                    <a:pt x="122" y="282"/>
                  </a:cubicBezTo>
                  <a:cubicBezTo>
                    <a:pt x="123" y="283"/>
                    <a:pt x="123" y="283"/>
                    <a:pt x="123" y="283"/>
                  </a:cubicBezTo>
                  <a:cubicBezTo>
                    <a:pt x="125" y="283"/>
                    <a:pt x="125" y="283"/>
                    <a:pt x="125" y="283"/>
                  </a:cubicBezTo>
                  <a:cubicBezTo>
                    <a:pt x="126" y="284"/>
                    <a:pt x="126" y="284"/>
                    <a:pt x="126" y="284"/>
                  </a:cubicBezTo>
                  <a:cubicBezTo>
                    <a:pt x="127" y="284"/>
                    <a:pt x="127" y="284"/>
                    <a:pt x="127" y="284"/>
                  </a:cubicBezTo>
                  <a:cubicBezTo>
                    <a:pt x="126" y="287"/>
                    <a:pt x="126" y="287"/>
                    <a:pt x="126" y="287"/>
                  </a:cubicBezTo>
                  <a:cubicBezTo>
                    <a:pt x="125" y="291"/>
                    <a:pt x="125" y="291"/>
                    <a:pt x="125" y="291"/>
                  </a:cubicBezTo>
                  <a:cubicBezTo>
                    <a:pt x="126" y="293"/>
                    <a:pt x="126" y="293"/>
                    <a:pt x="126" y="293"/>
                  </a:cubicBezTo>
                  <a:cubicBezTo>
                    <a:pt x="127" y="297"/>
                    <a:pt x="127" y="297"/>
                    <a:pt x="127" y="297"/>
                  </a:cubicBezTo>
                  <a:cubicBezTo>
                    <a:pt x="128" y="300"/>
                    <a:pt x="128" y="300"/>
                    <a:pt x="128" y="300"/>
                  </a:cubicBezTo>
                  <a:cubicBezTo>
                    <a:pt x="128" y="301"/>
                    <a:pt x="128" y="301"/>
                    <a:pt x="128" y="301"/>
                  </a:cubicBezTo>
                  <a:cubicBezTo>
                    <a:pt x="128" y="301"/>
                    <a:pt x="128" y="301"/>
                    <a:pt x="128" y="301"/>
                  </a:cubicBezTo>
                  <a:cubicBezTo>
                    <a:pt x="128" y="302"/>
                    <a:pt x="128" y="302"/>
                    <a:pt x="128" y="302"/>
                  </a:cubicBezTo>
                  <a:cubicBezTo>
                    <a:pt x="129" y="303"/>
                    <a:pt x="129" y="303"/>
                    <a:pt x="129" y="303"/>
                  </a:cubicBezTo>
                  <a:cubicBezTo>
                    <a:pt x="129" y="303"/>
                    <a:pt x="129" y="303"/>
                    <a:pt x="129" y="303"/>
                  </a:cubicBezTo>
                  <a:cubicBezTo>
                    <a:pt x="131" y="302"/>
                    <a:pt x="131" y="302"/>
                    <a:pt x="131" y="302"/>
                  </a:cubicBezTo>
                  <a:cubicBezTo>
                    <a:pt x="131" y="302"/>
                    <a:pt x="131" y="302"/>
                    <a:pt x="131" y="302"/>
                  </a:cubicBezTo>
                  <a:cubicBezTo>
                    <a:pt x="132" y="301"/>
                    <a:pt x="132" y="301"/>
                    <a:pt x="132" y="301"/>
                  </a:cubicBezTo>
                  <a:cubicBezTo>
                    <a:pt x="132" y="301"/>
                    <a:pt x="132" y="301"/>
                    <a:pt x="132" y="301"/>
                  </a:cubicBezTo>
                  <a:cubicBezTo>
                    <a:pt x="132" y="300"/>
                    <a:pt x="132" y="300"/>
                    <a:pt x="132" y="300"/>
                  </a:cubicBezTo>
                  <a:cubicBezTo>
                    <a:pt x="134" y="300"/>
                    <a:pt x="134" y="300"/>
                    <a:pt x="134" y="300"/>
                  </a:cubicBezTo>
                  <a:cubicBezTo>
                    <a:pt x="134" y="299"/>
                    <a:pt x="134" y="299"/>
                    <a:pt x="134" y="299"/>
                  </a:cubicBezTo>
                  <a:cubicBezTo>
                    <a:pt x="136" y="298"/>
                    <a:pt x="136" y="298"/>
                    <a:pt x="136" y="298"/>
                  </a:cubicBezTo>
                  <a:cubicBezTo>
                    <a:pt x="136" y="298"/>
                    <a:pt x="136" y="298"/>
                    <a:pt x="136" y="298"/>
                  </a:cubicBezTo>
                  <a:cubicBezTo>
                    <a:pt x="137" y="298"/>
                    <a:pt x="137" y="298"/>
                    <a:pt x="137" y="298"/>
                  </a:cubicBezTo>
                  <a:cubicBezTo>
                    <a:pt x="138" y="299"/>
                    <a:pt x="138" y="299"/>
                    <a:pt x="138" y="299"/>
                  </a:cubicBezTo>
                  <a:cubicBezTo>
                    <a:pt x="140" y="299"/>
                    <a:pt x="140" y="299"/>
                    <a:pt x="140" y="299"/>
                  </a:cubicBezTo>
                  <a:cubicBezTo>
                    <a:pt x="145" y="299"/>
                    <a:pt x="145" y="299"/>
                    <a:pt x="145" y="299"/>
                  </a:cubicBezTo>
                  <a:cubicBezTo>
                    <a:pt x="147" y="300"/>
                    <a:pt x="147" y="300"/>
                    <a:pt x="147" y="300"/>
                  </a:cubicBezTo>
                  <a:cubicBezTo>
                    <a:pt x="161" y="301"/>
                    <a:pt x="161" y="301"/>
                    <a:pt x="161" y="301"/>
                  </a:cubicBezTo>
                  <a:cubicBezTo>
                    <a:pt x="166" y="301"/>
                    <a:pt x="166" y="301"/>
                    <a:pt x="166" y="301"/>
                  </a:cubicBezTo>
                  <a:cubicBezTo>
                    <a:pt x="172" y="304"/>
                    <a:pt x="172" y="304"/>
                    <a:pt x="172" y="304"/>
                  </a:cubicBezTo>
                  <a:cubicBezTo>
                    <a:pt x="172" y="304"/>
                    <a:pt x="172" y="304"/>
                    <a:pt x="172" y="304"/>
                  </a:cubicBezTo>
                  <a:cubicBezTo>
                    <a:pt x="172" y="304"/>
                    <a:pt x="172" y="304"/>
                    <a:pt x="172" y="304"/>
                  </a:cubicBezTo>
                  <a:cubicBezTo>
                    <a:pt x="174" y="295"/>
                    <a:pt x="174" y="295"/>
                    <a:pt x="174" y="295"/>
                  </a:cubicBezTo>
                  <a:cubicBezTo>
                    <a:pt x="174" y="293"/>
                    <a:pt x="174" y="293"/>
                    <a:pt x="174" y="293"/>
                  </a:cubicBezTo>
                  <a:cubicBezTo>
                    <a:pt x="174" y="293"/>
                    <a:pt x="174" y="293"/>
                    <a:pt x="174" y="293"/>
                  </a:cubicBezTo>
                  <a:cubicBezTo>
                    <a:pt x="173" y="293"/>
                    <a:pt x="173" y="293"/>
                    <a:pt x="173" y="293"/>
                  </a:cubicBezTo>
                  <a:cubicBezTo>
                    <a:pt x="172" y="293"/>
                    <a:pt x="172" y="293"/>
                    <a:pt x="172" y="293"/>
                  </a:cubicBezTo>
                  <a:cubicBezTo>
                    <a:pt x="171" y="294"/>
                    <a:pt x="171" y="294"/>
                    <a:pt x="171" y="294"/>
                  </a:cubicBezTo>
                  <a:cubicBezTo>
                    <a:pt x="171" y="294"/>
                    <a:pt x="171" y="294"/>
                    <a:pt x="171" y="294"/>
                  </a:cubicBezTo>
                  <a:cubicBezTo>
                    <a:pt x="170" y="293"/>
                    <a:pt x="170" y="293"/>
                    <a:pt x="170" y="293"/>
                  </a:cubicBezTo>
                  <a:cubicBezTo>
                    <a:pt x="170" y="292"/>
                    <a:pt x="170" y="292"/>
                    <a:pt x="170" y="292"/>
                  </a:cubicBezTo>
                  <a:cubicBezTo>
                    <a:pt x="170" y="292"/>
                    <a:pt x="170" y="292"/>
                    <a:pt x="170" y="292"/>
                  </a:cubicBezTo>
                  <a:cubicBezTo>
                    <a:pt x="169" y="292"/>
                    <a:pt x="169" y="292"/>
                    <a:pt x="169" y="292"/>
                  </a:cubicBezTo>
                  <a:cubicBezTo>
                    <a:pt x="168" y="292"/>
                    <a:pt x="168" y="292"/>
                    <a:pt x="168" y="292"/>
                  </a:cubicBezTo>
                  <a:cubicBezTo>
                    <a:pt x="164" y="294"/>
                    <a:pt x="164" y="294"/>
                    <a:pt x="164" y="294"/>
                  </a:cubicBezTo>
                  <a:cubicBezTo>
                    <a:pt x="162" y="294"/>
                    <a:pt x="162" y="294"/>
                    <a:pt x="162" y="294"/>
                  </a:cubicBezTo>
                  <a:cubicBezTo>
                    <a:pt x="161" y="293"/>
                    <a:pt x="161" y="293"/>
                    <a:pt x="161" y="293"/>
                  </a:cubicBezTo>
                  <a:cubicBezTo>
                    <a:pt x="161" y="291"/>
                    <a:pt x="161" y="291"/>
                    <a:pt x="161" y="291"/>
                  </a:cubicBezTo>
                  <a:cubicBezTo>
                    <a:pt x="160" y="290"/>
                    <a:pt x="160" y="290"/>
                    <a:pt x="160" y="290"/>
                  </a:cubicBezTo>
                  <a:cubicBezTo>
                    <a:pt x="158" y="290"/>
                    <a:pt x="158" y="290"/>
                    <a:pt x="158" y="290"/>
                  </a:cubicBezTo>
                  <a:cubicBezTo>
                    <a:pt x="155" y="292"/>
                    <a:pt x="155" y="292"/>
                    <a:pt x="155" y="292"/>
                  </a:cubicBezTo>
                  <a:cubicBezTo>
                    <a:pt x="155" y="292"/>
                    <a:pt x="155" y="292"/>
                    <a:pt x="155" y="292"/>
                  </a:cubicBezTo>
                  <a:cubicBezTo>
                    <a:pt x="155" y="291"/>
                    <a:pt x="155" y="291"/>
                    <a:pt x="155" y="291"/>
                  </a:cubicBezTo>
                  <a:cubicBezTo>
                    <a:pt x="156" y="289"/>
                    <a:pt x="156" y="289"/>
                    <a:pt x="156" y="289"/>
                  </a:cubicBezTo>
                  <a:cubicBezTo>
                    <a:pt x="158" y="288"/>
                    <a:pt x="158" y="288"/>
                    <a:pt x="158" y="288"/>
                  </a:cubicBezTo>
                  <a:cubicBezTo>
                    <a:pt x="159" y="287"/>
                    <a:pt x="159" y="287"/>
                    <a:pt x="159" y="287"/>
                  </a:cubicBezTo>
                  <a:cubicBezTo>
                    <a:pt x="163" y="286"/>
                    <a:pt x="163" y="286"/>
                    <a:pt x="163" y="286"/>
                  </a:cubicBezTo>
                  <a:cubicBezTo>
                    <a:pt x="164" y="285"/>
                    <a:pt x="164" y="285"/>
                    <a:pt x="164" y="285"/>
                  </a:cubicBezTo>
                  <a:cubicBezTo>
                    <a:pt x="165" y="284"/>
                    <a:pt x="165" y="284"/>
                    <a:pt x="165" y="284"/>
                  </a:cubicBezTo>
                  <a:cubicBezTo>
                    <a:pt x="166" y="283"/>
                    <a:pt x="166" y="283"/>
                    <a:pt x="166" y="283"/>
                  </a:cubicBezTo>
                  <a:cubicBezTo>
                    <a:pt x="165" y="279"/>
                    <a:pt x="165" y="279"/>
                    <a:pt x="165" y="279"/>
                  </a:cubicBezTo>
                  <a:cubicBezTo>
                    <a:pt x="166" y="276"/>
                    <a:pt x="166" y="276"/>
                    <a:pt x="166" y="276"/>
                  </a:cubicBezTo>
                  <a:cubicBezTo>
                    <a:pt x="165" y="274"/>
                    <a:pt x="165" y="274"/>
                    <a:pt x="165" y="274"/>
                  </a:cubicBezTo>
                  <a:cubicBezTo>
                    <a:pt x="163" y="272"/>
                    <a:pt x="163" y="272"/>
                    <a:pt x="163" y="272"/>
                  </a:cubicBezTo>
                  <a:cubicBezTo>
                    <a:pt x="164" y="270"/>
                    <a:pt x="164" y="270"/>
                    <a:pt x="164" y="270"/>
                  </a:cubicBezTo>
                  <a:cubicBezTo>
                    <a:pt x="165" y="269"/>
                    <a:pt x="165" y="269"/>
                    <a:pt x="165" y="269"/>
                  </a:cubicBezTo>
                  <a:cubicBezTo>
                    <a:pt x="164" y="268"/>
                    <a:pt x="164" y="268"/>
                    <a:pt x="164" y="268"/>
                  </a:cubicBezTo>
                  <a:cubicBezTo>
                    <a:pt x="163" y="267"/>
                    <a:pt x="163" y="267"/>
                    <a:pt x="163" y="267"/>
                  </a:cubicBezTo>
                  <a:cubicBezTo>
                    <a:pt x="162" y="267"/>
                    <a:pt x="162" y="267"/>
                    <a:pt x="162" y="267"/>
                  </a:cubicBezTo>
                  <a:cubicBezTo>
                    <a:pt x="160" y="267"/>
                    <a:pt x="160" y="267"/>
                    <a:pt x="160" y="267"/>
                  </a:cubicBezTo>
                  <a:cubicBezTo>
                    <a:pt x="160" y="267"/>
                    <a:pt x="160" y="267"/>
                    <a:pt x="160" y="267"/>
                  </a:cubicBezTo>
                  <a:cubicBezTo>
                    <a:pt x="160" y="268"/>
                    <a:pt x="160" y="268"/>
                    <a:pt x="160" y="268"/>
                  </a:cubicBezTo>
                  <a:cubicBezTo>
                    <a:pt x="160" y="268"/>
                    <a:pt x="160" y="268"/>
                    <a:pt x="160" y="268"/>
                  </a:cubicBezTo>
                  <a:cubicBezTo>
                    <a:pt x="160" y="268"/>
                    <a:pt x="160" y="268"/>
                    <a:pt x="160" y="268"/>
                  </a:cubicBezTo>
                  <a:cubicBezTo>
                    <a:pt x="159" y="267"/>
                    <a:pt x="159" y="267"/>
                    <a:pt x="159" y="267"/>
                  </a:cubicBezTo>
                  <a:cubicBezTo>
                    <a:pt x="159" y="267"/>
                    <a:pt x="159" y="267"/>
                    <a:pt x="159" y="267"/>
                  </a:cubicBezTo>
                  <a:cubicBezTo>
                    <a:pt x="157" y="268"/>
                    <a:pt x="157" y="268"/>
                    <a:pt x="157" y="268"/>
                  </a:cubicBezTo>
                  <a:cubicBezTo>
                    <a:pt x="157" y="268"/>
                    <a:pt x="157" y="268"/>
                    <a:pt x="157" y="268"/>
                  </a:cubicBezTo>
                  <a:cubicBezTo>
                    <a:pt x="157" y="268"/>
                    <a:pt x="157" y="268"/>
                    <a:pt x="157" y="268"/>
                  </a:cubicBezTo>
                  <a:cubicBezTo>
                    <a:pt x="156" y="269"/>
                    <a:pt x="156" y="269"/>
                    <a:pt x="156" y="269"/>
                  </a:cubicBezTo>
                  <a:cubicBezTo>
                    <a:pt x="155" y="270"/>
                    <a:pt x="155" y="270"/>
                    <a:pt x="155" y="270"/>
                  </a:cubicBezTo>
                  <a:cubicBezTo>
                    <a:pt x="153" y="270"/>
                    <a:pt x="153" y="270"/>
                    <a:pt x="153" y="270"/>
                  </a:cubicBezTo>
                  <a:cubicBezTo>
                    <a:pt x="152" y="269"/>
                    <a:pt x="152" y="269"/>
                    <a:pt x="152" y="269"/>
                  </a:cubicBezTo>
                  <a:cubicBezTo>
                    <a:pt x="151" y="268"/>
                    <a:pt x="151" y="268"/>
                    <a:pt x="151" y="268"/>
                  </a:cubicBezTo>
                  <a:cubicBezTo>
                    <a:pt x="151" y="268"/>
                    <a:pt x="151" y="268"/>
                    <a:pt x="151" y="268"/>
                  </a:cubicBezTo>
                  <a:cubicBezTo>
                    <a:pt x="153" y="267"/>
                    <a:pt x="153" y="267"/>
                    <a:pt x="153" y="267"/>
                  </a:cubicBezTo>
                  <a:cubicBezTo>
                    <a:pt x="154" y="266"/>
                    <a:pt x="154" y="266"/>
                    <a:pt x="154" y="266"/>
                  </a:cubicBezTo>
                  <a:cubicBezTo>
                    <a:pt x="157" y="263"/>
                    <a:pt x="157" y="263"/>
                    <a:pt x="157" y="263"/>
                  </a:cubicBezTo>
                  <a:cubicBezTo>
                    <a:pt x="158" y="263"/>
                    <a:pt x="158" y="263"/>
                    <a:pt x="158" y="263"/>
                  </a:cubicBezTo>
                  <a:cubicBezTo>
                    <a:pt x="161" y="262"/>
                    <a:pt x="161" y="262"/>
                    <a:pt x="161" y="262"/>
                  </a:cubicBezTo>
                  <a:cubicBezTo>
                    <a:pt x="164" y="260"/>
                    <a:pt x="164" y="260"/>
                    <a:pt x="164" y="260"/>
                  </a:cubicBezTo>
                  <a:cubicBezTo>
                    <a:pt x="169" y="259"/>
                    <a:pt x="169" y="259"/>
                    <a:pt x="169" y="259"/>
                  </a:cubicBezTo>
                  <a:cubicBezTo>
                    <a:pt x="170" y="258"/>
                    <a:pt x="170" y="258"/>
                    <a:pt x="170" y="258"/>
                  </a:cubicBezTo>
                  <a:cubicBezTo>
                    <a:pt x="171" y="257"/>
                    <a:pt x="171" y="257"/>
                    <a:pt x="171" y="257"/>
                  </a:cubicBezTo>
                  <a:cubicBezTo>
                    <a:pt x="172" y="256"/>
                    <a:pt x="172" y="256"/>
                    <a:pt x="172" y="256"/>
                  </a:cubicBezTo>
                  <a:cubicBezTo>
                    <a:pt x="172" y="255"/>
                    <a:pt x="172" y="255"/>
                    <a:pt x="172" y="255"/>
                  </a:cubicBezTo>
                  <a:cubicBezTo>
                    <a:pt x="171" y="254"/>
                    <a:pt x="171" y="254"/>
                    <a:pt x="171" y="254"/>
                  </a:cubicBezTo>
                  <a:cubicBezTo>
                    <a:pt x="171" y="253"/>
                    <a:pt x="171" y="253"/>
                    <a:pt x="171" y="253"/>
                  </a:cubicBezTo>
                  <a:cubicBezTo>
                    <a:pt x="170" y="252"/>
                    <a:pt x="170" y="252"/>
                    <a:pt x="170" y="252"/>
                  </a:cubicBezTo>
                  <a:cubicBezTo>
                    <a:pt x="170" y="250"/>
                    <a:pt x="170" y="250"/>
                    <a:pt x="170" y="250"/>
                  </a:cubicBezTo>
                  <a:cubicBezTo>
                    <a:pt x="172" y="247"/>
                    <a:pt x="172" y="247"/>
                    <a:pt x="172" y="247"/>
                  </a:cubicBezTo>
                  <a:cubicBezTo>
                    <a:pt x="175" y="246"/>
                    <a:pt x="175" y="246"/>
                    <a:pt x="175" y="246"/>
                  </a:cubicBezTo>
                  <a:cubicBezTo>
                    <a:pt x="181" y="243"/>
                    <a:pt x="181" y="243"/>
                    <a:pt x="181" y="243"/>
                  </a:cubicBezTo>
                  <a:cubicBezTo>
                    <a:pt x="183" y="243"/>
                    <a:pt x="183" y="243"/>
                    <a:pt x="183" y="243"/>
                  </a:cubicBezTo>
                  <a:cubicBezTo>
                    <a:pt x="184" y="242"/>
                    <a:pt x="184" y="242"/>
                    <a:pt x="184" y="242"/>
                  </a:cubicBezTo>
                  <a:cubicBezTo>
                    <a:pt x="184" y="241"/>
                    <a:pt x="184" y="241"/>
                    <a:pt x="184" y="241"/>
                  </a:cubicBezTo>
                  <a:cubicBezTo>
                    <a:pt x="184" y="238"/>
                    <a:pt x="184" y="238"/>
                    <a:pt x="184" y="238"/>
                  </a:cubicBezTo>
                  <a:cubicBezTo>
                    <a:pt x="184" y="238"/>
                    <a:pt x="184" y="238"/>
                    <a:pt x="184" y="238"/>
                  </a:cubicBezTo>
                  <a:cubicBezTo>
                    <a:pt x="185" y="237"/>
                    <a:pt x="185" y="237"/>
                    <a:pt x="185" y="237"/>
                  </a:cubicBezTo>
                  <a:cubicBezTo>
                    <a:pt x="186" y="236"/>
                    <a:pt x="186" y="236"/>
                    <a:pt x="186" y="236"/>
                  </a:cubicBezTo>
                  <a:cubicBezTo>
                    <a:pt x="186" y="235"/>
                    <a:pt x="186" y="235"/>
                    <a:pt x="186" y="235"/>
                  </a:cubicBezTo>
                  <a:cubicBezTo>
                    <a:pt x="186" y="235"/>
                    <a:pt x="186" y="235"/>
                    <a:pt x="186" y="235"/>
                  </a:cubicBezTo>
                  <a:cubicBezTo>
                    <a:pt x="186" y="235"/>
                    <a:pt x="186" y="235"/>
                    <a:pt x="186" y="235"/>
                  </a:cubicBezTo>
                  <a:cubicBezTo>
                    <a:pt x="185" y="235"/>
                    <a:pt x="185" y="235"/>
                    <a:pt x="185" y="235"/>
                  </a:cubicBezTo>
                  <a:cubicBezTo>
                    <a:pt x="185" y="235"/>
                    <a:pt x="185" y="235"/>
                    <a:pt x="185" y="235"/>
                  </a:cubicBezTo>
                  <a:cubicBezTo>
                    <a:pt x="185" y="234"/>
                    <a:pt x="185" y="234"/>
                    <a:pt x="185" y="234"/>
                  </a:cubicBezTo>
                  <a:cubicBezTo>
                    <a:pt x="182" y="234"/>
                    <a:pt x="182" y="234"/>
                    <a:pt x="182" y="234"/>
                  </a:cubicBezTo>
                  <a:cubicBezTo>
                    <a:pt x="183" y="233"/>
                    <a:pt x="183" y="233"/>
                    <a:pt x="183" y="233"/>
                  </a:cubicBezTo>
                  <a:cubicBezTo>
                    <a:pt x="183" y="233"/>
                    <a:pt x="183" y="233"/>
                    <a:pt x="183" y="233"/>
                  </a:cubicBezTo>
                  <a:cubicBezTo>
                    <a:pt x="184" y="232"/>
                    <a:pt x="184" y="232"/>
                    <a:pt x="184" y="232"/>
                  </a:cubicBezTo>
                  <a:cubicBezTo>
                    <a:pt x="184" y="232"/>
                    <a:pt x="184" y="232"/>
                    <a:pt x="184" y="232"/>
                  </a:cubicBezTo>
                  <a:cubicBezTo>
                    <a:pt x="184" y="231"/>
                    <a:pt x="184" y="231"/>
                    <a:pt x="184" y="231"/>
                  </a:cubicBezTo>
                  <a:cubicBezTo>
                    <a:pt x="183" y="230"/>
                    <a:pt x="183" y="230"/>
                    <a:pt x="183" y="230"/>
                  </a:cubicBezTo>
                  <a:cubicBezTo>
                    <a:pt x="181" y="228"/>
                    <a:pt x="181" y="228"/>
                    <a:pt x="181" y="228"/>
                  </a:cubicBezTo>
                  <a:cubicBezTo>
                    <a:pt x="181" y="228"/>
                    <a:pt x="181" y="228"/>
                    <a:pt x="181" y="228"/>
                  </a:cubicBezTo>
                  <a:cubicBezTo>
                    <a:pt x="181" y="224"/>
                    <a:pt x="181" y="224"/>
                    <a:pt x="181" y="224"/>
                  </a:cubicBezTo>
                  <a:cubicBezTo>
                    <a:pt x="182" y="223"/>
                    <a:pt x="182" y="223"/>
                    <a:pt x="182" y="223"/>
                  </a:cubicBezTo>
                  <a:cubicBezTo>
                    <a:pt x="183" y="222"/>
                    <a:pt x="183" y="222"/>
                    <a:pt x="183" y="222"/>
                  </a:cubicBezTo>
                  <a:cubicBezTo>
                    <a:pt x="184" y="222"/>
                    <a:pt x="184" y="222"/>
                    <a:pt x="184" y="222"/>
                  </a:cubicBezTo>
                  <a:cubicBezTo>
                    <a:pt x="183" y="225"/>
                    <a:pt x="183" y="225"/>
                    <a:pt x="183" y="225"/>
                  </a:cubicBezTo>
                  <a:cubicBezTo>
                    <a:pt x="183" y="227"/>
                    <a:pt x="183" y="227"/>
                    <a:pt x="183" y="227"/>
                  </a:cubicBezTo>
                  <a:cubicBezTo>
                    <a:pt x="186" y="230"/>
                    <a:pt x="186" y="230"/>
                    <a:pt x="186" y="230"/>
                  </a:cubicBezTo>
                  <a:cubicBezTo>
                    <a:pt x="186" y="231"/>
                    <a:pt x="186" y="231"/>
                    <a:pt x="186" y="231"/>
                  </a:cubicBezTo>
                  <a:cubicBezTo>
                    <a:pt x="186" y="233"/>
                    <a:pt x="186" y="233"/>
                    <a:pt x="186" y="233"/>
                  </a:cubicBezTo>
                  <a:cubicBezTo>
                    <a:pt x="186" y="233"/>
                    <a:pt x="186" y="233"/>
                    <a:pt x="186" y="233"/>
                  </a:cubicBezTo>
                  <a:cubicBezTo>
                    <a:pt x="187" y="232"/>
                    <a:pt x="187" y="232"/>
                    <a:pt x="187" y="232"/>
                  </a:cubicBezTo>
                  <a:cubicBezTo>
                    <a:pt x="187" y="232"/>
                    <a:pt x="187" y="232"/>
                    <a:pt x="187" y="232"/>
                  </a:cubicBezTo>
                  <a:cubicBezTo>
                    <a:pt x="187" y="232"/>
                    <a:pt x="187" y="232"/>
                    <a:pt x="187" y="232"/>
                  </a:cubicBezTo>
                  <a:cubicBezTo>
                    <a:pt x="188" y="232"/>
                    <a:pt x="188" y="232"/>
                    <a:pt x="188" y="232"/>
                  </a:cubicBezTo>
                  <a:cubicBezTo>
                    <a:pt x="188" y="233"/>
                    <a:pt x="188" y="233"/>
                    <a:pt x="188" y="233"/>
                  </a:cubicBezTo>
                  <a:cubicBezTo>
                    <a:pt x="187" y="234"/>
                    <a:pt x="187" y="234"/>
                    <a:pt x="187" y="234"/>
                  </a:cubicBezTo>
                  <a:cubicBezTo>
                    <a:pt x="187" y="235"/>
                    <a:pt x="187" y="235"/>
                    <a:pt x="187" y="235"/>
                  </a:cubicBezTo>
                  <a:cubicBezTo>
                    <a:pt x="188" y="236"/>
                    <a:pt x="188" y="236"/>
                    <a:pt x="188" y="236"/>
                  </a:cubicBezTo>
                  <a:cubicBezTo>
                    <a:pt x="188" y="236"/>
                    <a:pt x="188" y="236"/>
                    <a:pt x="188" y="236"/>
                  </a:cubicBezTo>
                  <a:cubicBezTo>
                    <a:pt x="190" y="236"/>
                    <a:pt x="190" y="236"/>
                    <a:pt x="190" y="236"/>
                  </a:cubicBezTo>
                  <a:cubicBezTo>
                    <a:pt x="196" y="235"/>
                    <a:pt x="196" y="235"/>
                    <a:pt x="196" y="235"/>
                  </a:cubicBezTo>
                  <a:cubicBezTo>
                    <a:pt x="198" y="234"/>
                    <a:pt x="198" y="234"/>
                    <a:pt x="198" y="234"/>
                  </a:cubicBezTo>
                  <a:cubicBezTo>
                    <a:pt x="199" y="233"/>
                    <a:pt x="199" y="233"/>
                    <a:pt x="199" y="233"/>
                  </a:cubicBezTo>
                  <a:cubicBezTo>
                    <a:pt x="200" y="233"/>
                    <a:pt x="200" y="233"/>
                    <a:pt x="200" y="233"/>
                  </a:cubicBezTo>
                  <a:cubicBezTo>
                    <a:pt x="201" y="231"/>
                    <a:pt x="201" y="231"/>
                    <a:pt x="201" y="231"/>
                  </a:cubicBezTo>
                  <a:cubicBezTo>
                    <a:pt x="201" y="230"/>
                    <a:pt x="201" y="230"/>
                    <a:pt x="201" y="230"/>
                  </a:cubicBezTo>
                  <a:cubicBezTo>
                    <a:pt x="201" y="229"/>
                    <a:pt x="201" y="229"/>
                    <a:pt x="201" y="229"/>
                  </a:cubicBezTo>
                  <a:cubicBezTo>
                    <a:pt x="203" y="228"/>
                    <a:pt x="203" y="228"/>
                    <a:pt x="203" y="228"/>
                  </a:cubicBezTo>
                  <a:cubicBezTo>
                    <a:pt x="209" y="219"/>
                    <a:pt x="209" y="219"/>
                    <a:pt x="209" y="219"/>
                  </a:cubicBezTo>
                  <a:cubicBezTo>
                    <a:pt x="211" y="217"/>
                    <a:pt x="211" y="217"/>
                    <a:pt x="211" y="217"/>
                  </a:cubicBezTo>
                  <a:cubicBezTo>
                    <a:pt x="213" y="216"/>
                    <a:pt x="213" y="216"/>
                    <a:pt x="213" y="216"/>
                  </a:cubicBezTo>
                  <a:cubicBezTo>
                    <a:pt x="214" y="215"/>
                    <a:pt x="214" y="215"/>
                    <a:pt x="214" y="215"/>
                  </a:cubicBezTo>
                  <a:cubicBezTo>
                    <a:pt x="214" y="213"/>
                    <a:pt x="214" y="213"/>
                    <a:pt x="214" y="213"/>
                  </a:cubicBezTo>
                  <a:cubicBezTo>
                    <a:pt x="215" y="211"/>
                    <a:pt x="215" y="211"/>
                    <a:pt x="215" y="211"/>
                  </a:cubicBezTo>
                  <a:cubicBezTo>
                    <a:pt x="215" y="210"/>
                    <a:pt x="215" y="210"/>
                    <a:pt x="215" y="210"/>
                  </a:cubicBezTo>
                  <a:cubicBezTo>
                    <a:pt x="216" y="208"/>
                    <a:pt x="216" y="208"/>
                    <a:pt x="216" y="208"/>
                  </a:cubicBezTo>
                  <a:cubicBezTo>
                    <a:pt x="217" y="209"/>
                    <a:pt x="217" y="209"/>
                    <a:pt x="217" y="209"/>
                  </a:cubicBezTo>
                  <a:cubicBezTo>
                    <a:pt x="219" y="210"/>
                    <a:pt x="219" y="210"/>
                    <a:pt x="219" y="210"/>
                  </a:cubicBezTo>
                  <a:cubicBezTo>
                    <a:pt x="219" y="211"/>
                    <a:pt x="219" y="211"/>
                    <a:pt x="219" y="211"/>
                  </a:cubicBezTo>
                  <a:cubicBezTo>
                    <a:pt x="219" y="213"/>
                    <a:pt x="219" y="213"/>
                    <a:pt x="219" y="213"/>
                  </a:cubicBezTo>
                  <a:cubicBezTo>
                    <a:pt x="219" y="214"/>
                    <a:pt x="219" y="214"/>
                    <a:pt x="219" y="214"/>
                  </a:cubicBezTo>
                  <a:cubicBezTo>
                    <a:pt x="220" y="214"/>
                    <a:pt x="220" y="214"/>
                    <a:pt x="220" y="214"/>
                  </a:cubicBezTo>
                  <a:cubicBezTo>
                    <a:pt x="220" y="214"/>
                    <a:pt x="220" y="214"/>
                    <a:pt x="220" y="214"/>
                  </a:cubicBezTo>
                  <a:cubicBezTo>
                    <a:pt x="221" y="213"/>
                    <a:pt x="221" y="213"/>
                    <a:pt x="221" y="213"/>
                  </a:cubicBezTo>
                  <a:cubicBezTo>
                    <a:pt x="222" y="211"/>
                    <a:pt x="222" y="211"/>
                    <a:pt x="222" y="211"/>
                  </a:cubicBezTo>
                  <a:cubicBezTo>
                    <a:pt x="222" y="210"/>
                    <a:pt x="222" y="210"/>
                    <a:pt x="222" y="210"/>
                  </a:cubicBezTo>
                  <a:cubicBezTo>
                    <a:pt x="223" y="211"/>
                    <a:pt x="223" y="211"/>
                    <a:pt x="223" y="211"/>
                  </a:cubicBezTo>
                  <a:cubicBezTo>
                    <a:pt x="224" y="212"/>
                    <a:pt x="224" y="212"/>
                    <a:pt x="224" y="212"/>
                  </a:cubicBezTo>
                  <a:cubicBezTo>
                    <a:pt x="225" y="213"/>
                    <a:pt x="225" y="213"/>
                    <a:pt x="225" y="213"/>
                  </a:cubicBezTo>
                  <a:cubicBezTo>
                    <a:pt x="226" y="213"/>
                    <a:pt x="226" y="213"/>
                    <a:pt x="226" y="213"/>
                  </a:cubicBezTo>
                  <a:cubicBezTo>
                    <a:pt x="227" y="212"/>
                    <a:pt x="227" y="212"/>
                    <a:pt x="227" y="212"/>
                  </a:cubicBezTo>
                  <a:cubicBezTo>
                    <a:pt x="226" y="211"/>
                    <a:pt x="226" y="211"/>
                    <a:pt x="226" y="211"/>
                  </a:cubicBezTo>
                  <a:cubicBezTo>
                    <a:pt x="227" y="209"/>
                    <a:pt x="227" y="209"/>
                    <a:pt x="227" y="209"/>
                  </a:cubicBezTo>
                  <a:cubicBezTo>
                    <a:pt x="229" y="210"/>
                    <a:pt x="229" y="210"/>
                    <a:pt x="229" y="210"/>
                  </a:cubicBezTo>
                  <a:cubicBezTo>
                    <a:pt x="229" y="208"/>
                    <a:pt x="229" y="208"/>
                    <a:pt x="229" y="208"/>
                  </a:cubicBezTo>
                  <a:cubicBezTo>
                    <a:pt x="232" y="209"/>
                    <a:pt x="232" y="209"/>
                    <a:pt x="232" y="209"/>
                  </a:cubicBezTo>
                  <a:cubicBezTo>
                    <a:pt x="232" y="208"/>
                    <a:pt x="232" y="208"/>
                    <a:pt x="232" y="208"/>
                  </a:cubicBezTo>
                  <a:cubicBezTo>
                    <a:pt x="233" y="208"/>
                    <a:pt x="233" y="208"/>
                    <a:pt x="233" y="208"/>
                  </a:cubicBezTo>
                  <a:cubicBezTo>
                    <a:pt x="233" y="207"/>
                    <a:pt x="233" y="207"/>
                    <a:pt x="233" y="207"/>
                  </a:cubicBezTo>
                  <a:cubicBezTo>
                    <a:pt x="234" y="207"/>
                    <a:pt x="234" y="207"/>
                    <a:pt x="234" y="207"/>
                  </a:cubicBezTo>
                  <a:cubicBezTo>
                    <a:pt x="235" y="207"/>
                    <a:pt x="235" y="207"/>
                    <a:pt x="235" y="207"/>
                  </a:cubicBezTo>
                  <a:cubicBezTo>
                    <a:pt x="237" y="207"/>
                    <a:pt x="237" y="207"/>
                    <a:pt x="237" y="207"/>
                  </a:cubicBezTo>
                  <a:cubicBezTo>
                    <a:pt x="237" y="207"/>
                    <a:pt x="237" y="207"/>
                    <a:pt x="237" y="207"/>
                  </a:cubicBezTo>
                  <a:cubicBezTo>
                    <a:pt x="237" y="206"/>
                    <a:pt x="237" y="206"/>
                    <a:pt x="237" y="206"/>
                  </a:cubicBezTo>
                  <a:cubicBezTo>
                    <a:pt x="237" y="205"/>
                    <a:pt x="237" y="205"/>
                    <a:pt x="237" y="205"/>
                  </a:cubicBezTo>
                  <a:cubicBezTo>
                    <a:pt x="237" y="204"/>
                    <a:pt x="237" y="204"/>
                    <a:pt x="237" y="204"/>
                  </a:cubicBezTo>
                  <a:cubicBezTo>
                    <a:pt x="236" y="204"/>
                    <a:pt x="236" y="204"/>
                    <a:pt x="236" y="204"/>
                  </a:cubicBezTo>
                  <a:cubicBezTo>
                    <a:pt x="236" y="204"/>
                    <a:pt x="236" y="204"/>
                    <a:pt x="236" y="204"/>
                  </a:cubicBezTo>
                  <a:cubicBezTo>
                    <a:pt x="234" y="203"/>
                    <a:pt x="234" y="203"/>
                    <a:pt x="234" y="203"/>
                  </a:cubicBezTo>
                  <a:cubicBezTo>
                    <a:pt x="231" y="203"/>
                    <a:pt x="231" y="203"/>
                    <a:pt x="231" y="203"/>
                  </a:cubicBezTo>
                  <a:cubicBezTo>
                    <a:pt x="229" y="202"/>
                    <a:pt x="229" y="202"/>
                    <a:pt x="229" y="202"/>
                  </a:cubicBezTo>
                  <a:cubicBezTo>
                    <a:pt x="229" y="202"/>
                    <a:pt x="229" y="202"/>
                    <a:pt x="229" y="202"/>
                  </a:cubicBezTo>
                  <a:cubicBezTo>
                    <a:pt x="228" y="202"/>
                    <a:pt x="228" y="202"/>
                    <a:pt x="228" y="202"/>
                  </a:cubicBezTo>
                  <a:cubicBezTo>
                    <a:pt x="229" y="201"/>
                    <a:pt x="229" y="201"/>
                    <a:pt x="229" y="201"/>
                  </a:cubicBezTo>
                  <a:cubicBezTo>
                    <a:pt x="229" y="201"/>
                    <a:pt x="229" y="201"/>
                    <a:pt x="229" y="201"/>
                  </a:cubicBezTo>
                  <a:cubicBezTo>
                    <a:pt x="231" y="201"/>
                    <a:pt x="231" y="201"/>
                    <a:pt x="231" y="201"/>
                  </a:cubicBezTo>
                  <a:cubicBezTo>
                    <a:pt x="232" y="201"/>
                    <a:pt x="232" y="201"/>
                    <a:pt x="232" y="201"/>
                  </a:cubicBezTo>
                  <a:cubicBezTo>
                    <a:pt x="233" y="201"/>
                    <a:pt x="233" y="201"/>
                    <a:pt x="233" y="201"/>
                  </a:cubicBezTo>
                  <a:cubicBezTo>
                    <a:pt x="232" y="200"/>
                    <a:pt x="232" y="200"/>
                    <a:pt x="232" y="200"/>
                  </a:cubicBezTo>
                  <a:cubicBezTo>
                    <a:pt x="232" y="200"/>
                    <a:pt x="232" y="200"/>
                    <a:pt x="232" y="200"/>
                  </a:cubicBezTo>
                  <a:cubicBezTo>
                    <a:pt x="233" y="199"/>
                    <a:pt x="233" y="199"/>
                    <a:pt x="233" y="199"/>
                  </a:cubicBezTo>
                  <a:cubicBezTo>
                    <a:pt x="234" y="199"/>
                    <a:pt x="234" y="199"/>
                    <a:pt x="234" y="199"/>
                  </a:cubicBezTo>
                  <a:cubicBezTo>
                    <a:pt x="234" y="197"/>
                    <a:pt x="234" y="197"/>
                    <a:pt x="234" y="197"/>
                  </a:cubicBezTo>
                  <a:cubicBezTo>
                    <a:pt x="234" y="197"/>
                    <a:pt x="234" y="197"/>
                    <a:pt x="234" y="197"/>
                  </a:cubicBezTo>
                  <a:cubicBezTo>
                    <a:pt x="232" y="197"/>
                    <a:pt x="232" y="197"/>
                    <a:pt x="232" y="197"/>
                  </a:cubicBezTo>
                  <a:cubicBezTo>
                    <a:pt x="231" y="197"/>
                    <a:pt x="231" y="197"/>
                    <a:pt x="231" y="197"/>
                  </a:cubicBezTo>
                  <a:cubicBezTo>
                    <a:pt x="231" y="196"/>
                    <a:pt x="231" y="196"/>
                    <a:pt x="231" y="196"/>
                  </a:cubicBezTo>
                  <a:cubicBezTo>
                    <a:pt x="232" y="196"/>
                    <a:pt x="232" y="196"/>
                    <a:pt x="232" y="196"/>
                  </a:cubicBezTo>
                  <a:cubicBezTo>
                    <a:pt x="232" y="196"/>
                    <a:pt x="232" y="196"/>
                    <a:pt x="232" y="196"/>
                  </a:cubicBezTo>
                  <a:cubicBezTo>
                    <a:pt x="234" y="196"/>
                    <a:pt x="234" y="196"/>
                    <a:pt x="234" y="196"/>
                  </a:cubicBezTo>
                  <a:cubicBezTo>
                    <a:pt x="234" y="195"/>
                    <a:pt x="234" y="195"/>
                    <a:pt x="234" y="195"/>
                  </a:cubicBezTo>
                  <a:cubicBezTo>
                    <a:pt x="234" y="195"/>
                    <a:pt x="234" y="195"/>
                    <a:pt x="234" y="195"/>
                  </a:cubicBezTo>
                  <a:cubicBezTo>
                    <a:pt x="235" y="194"/>
                    <a:pt x="235" y="194"/>
                    <a:pt x="235" y="194"/>
                  </a:cubicBezTo>
                  <a:cubicBezTo>
                    <a:pt x="235" y="193"/>
                    <a:pt x="235" y="193"/>
                    <a:pt x="235" y="193"/>
                  </a:cubicBezTo>
                  <a:cubicBezTo>
                    <a:pt x="236" y="191"/>
                    <a:pt x="236" y="191"/>
                    <a:pt x="236" y="191"/>
                  </a:cubicBezTo>
                  <a:cubicBezTo>
                    <a:pt x="235" y="190"/>
                    <a:pt x="235" y="190"/>
                    <a:pt x="235" y="190"/>
                  </a:cubicBezTo>
                  <a:cubicBezTo>
                    <a:pt x="233" y="190"/>
                    <a:pt x="233" y="190"/>
                    <a:pt x="233" y="190"/>
                  </a:cubicBezTo>
                  <a:cubicBezTo>
                    <a:pt x="233" y="189"/>
                    <a:pt x="233" y="189"/>
                    <a:pt x="233" y="189"/>
                  </a:cubicBezTo>
                  <a:cubicBezTo>
                    <a:pt x="234" y="189"/>
                    <a:pt x="234" y="189"/>
                    <a:pt x="234" y="189"/>
                  </a:cubicBezTo>
                  <a:cubicBezTo>
                    <a:pt x="236" y="188"/>
                    <a:pt x="236" y="188"/>
                    <a:pt x="236" y="188"/>
                  </a:cubicBezTo>
                  <a:cubicBezTo>
                    <a:pt x="236" y="188"/>
                    <a:pt x="236" y="188"/>
                    <a:pt x="236" y="188"/>
                  </a:cubicBezTo>
                  <a:cubicBezTo>
                    <a:pt x="237" y="187"/>
                    <a:pt x="237" y="187"/>
                    <a:pt x="237" y="187"/>
                  </a:cubicBezTo>
                  <a:cubicBezTo>
                    <a:pt x="238" y="186"/>
                    <a:pt x="238" y="186"/>
                    <a:pt x="238" y="186"/>
                  </a:cubicBezTo>
                  <a:cubicBezTo>
                    <a:pt x="238" y="186"/>
                    <a:pt x="238" y="186"/>
                    <a:pt x="238" y="186"/>
                  </a:cubicBezTo>
                  <a:cubicBezTo>
                    <a:pt x="238" y="185"/>
                    <a:pt x="238" y="185"/>
                    <a:pt x="238" y="185"/>
                  </a:cubicBezTo>
                  <a:cubicBezTo>
                    <a:pt x="237" y="184"/>
                    <a:pt x="237" y="184"/>
                    <a:pt x="237" y="184"/>
                  </a:cubicBezTo>
                  <a:cubicBezTo>
                    <a:pt x="235" y="185"/>
                    <a:pt x="235" y="185"/>
                    <a:pt x="235" y="185"/>
                  </a:cubicBezTo>
                  <a:cubicBezTo>
                    <a:pt x="228" y="190"/>
                    <a:pt x="228" y="190"/>
                    <a:pt x="228" y="190"/>
                  </a:cubicBezTo>
                  <a:cubicBezTo>
                    <a:pt x="226" y="191"/>
                    <a:pt x="226" y="191"/>
                    <a:pt x="226" y="191"/>
                  </a:cubicBezTo>
                  <a:cubicBezTo>
                    <a:pt x="226" y="191"/>
                    <a:pt x="226" y="191"/>
                    <a:pt x="226" y="191"/>
                  </a:cubicBezTo>
                  <a:cubicBezTo>
                    <a:pt x="227" y="190"/>
                    <a:pt x="227" y="190"/>
                    <a:pt x="227" y="190"/>
                  </a:cubicBezTo>
                  <a:cubicBezTo>
                    <a:pt x="227" y="188"/>
                    <a:pt x="227" y="188"/>
                    <a:pt x="227" y="188"/>
                  </a:cubicBezTo>
                  <a:cubicBezTo>
                    <a:pt x="227" y="187"/>
                    <a:pt x="227" y="187"/>
                    <a:pt x="227" y="187"/>
                  </a:cubicBezTo>
                  <a:cubicBezTo>
                    <a:pt x="227" y="186"/>
                    <a:pt x="227" y="186"/>
                    <a:pt x="227" y="186"/>
                  </a:cubicBezTo>
                  <a:cubicBezTo>
                    <a:pt x="227" y="185"/>
                    <a:pt x="227" y="185"/>
                    <a:pt x="227" y="185"/>
                  </a:cubicBezTo>
                  <a:cubicBezTo>
                    <a:pt x="227" y="184"/>
                    <a:pt x="227" y="184"/>
                    <a:pt x="227" y="184"/>
                  </a:cubicBezTo>
                  <a:cubicBezTo>
                    <a:pt x="229" y="183"/>
                    <a:pt x="229" y="183"/>
                    <a:pt x="229" y="183"/>
                  </a:cubicBezTo>
                  <a:cubicBezTo>
                    <a:pt x="229" y="182"/>
                    <a:pt x="229" y="182"/>
                    <a:pt x="229" y="182"/>
                  </a:cubicBezTo>
                  <a:cubicBezTo>
                    <a:pt x="229" y="180"/>
                    <a:pt x="229" y="180"/>
                    <a:pt x="229" y="180"/>
                  </a:cubicBezTo>
                  <a:cubicBezTo>
                    <a:pt x="229" y="179"/>
                    <a:pt x="229" y="179"/>
                    <a:pt x="229" y="179"/>
                  </a:cubicBezTo>
                  <a:cubicBezTo>
                    <a:pt x="229" y="179"/>
                    <a:pt x="229" y="179"/>
                    <a:pt x="229" y="179"/>
                  </a:cubicBezTo>
                  <a:cubicBezTo>
                    <a:pt x="228" y="179"/>
                    <a:pt x="228" y="179"/>
                    <a:pt x="228" y="179"/>
                  </a:cubicBezTo>
                  <a:cubicBezTo>
                    <a:pt x="227" y="178"/>
                    <a:pt x="227" y="178"/>
                    <a:pt x="227" y="178"/>
                  </a:cubicBezTo>
                  <a:cubicBezTo>
                    <a:pt x="226" y="176"/>
                    <a:pt x="226" y="176"/>
                    <a:pt x="226" y="176"/>
                  </a:cubicBezTo>
                  <a:cubicBezTo>
                    <a:pt x="225" y="175"/>
                    <a:pt x="225" y="175"/>
                    <a:pt x="225" y="175"/>
                  </a:cubicBezTo>
                  <a:cubicBezTo>
                    <a:pt x="225" y="174"/>
                    <a:pt x="225" y="174"/>
                    <a:pt x="225" y="174"/>
                  </a:cubicBezTo>
                  <a:cubicBezTo>
                    <a:pt x="227" y="172"/>
                    <a:pt x="227" y="172"/>
                    <a:pt x="227" y="172"/>
                  </a:cubicBezTo>
                  <a:cubicBezTo>
                    <a:pt x="227" y="170"/>
                    <a:pt x="227" y="170"/>
                    <a:pt x="227" y="170"/>
                  </a:cubicBezTo>
                  <a:cubicBezTo>
                    <a:pt x="227" y="168"/>
                    <a:pt x="227" y="168"/>
                    <a:pt x="227" y="168"/>
                  </a:cubicBezTo>
                  <a:cubicBezTo>
                    <a:pt x="228" y="167"/>
                    <a:pt x="228" y="167"/>
                    <a:pt x="228" y="167"/>
                  </a:cubicBezTo>
                  <a:cubicBezTo>
                    <a:pt x="229" y="165"/>
                    <a:pt x="229" y="165"/>
                    <a:pt x="229" y="165"/>
                  </a:cubicBezTo>
                  <a:cubicBezTo>
                    <a:pt x="229" y="164"/>
                    <a:pt x="229" y="164"/>
                    <a:pt x="229" y="164"/>
                  </a:cubicBezTo>
                  <a:cubicBezTo>
                    <a:pt x="229" y="164"/>
                    <a:pt x="229" y="164"/>
                    <a:pt x="229" y="164"/>
                  </a:cubicBezTo>
                  <a:cubicBezTo>
                    <a:pt x="230" y="163"/>
                    <a:pt x="230" y="163"/>
                    <a:pt x="230" y="163"/>
                  </a:cubicBezTo>
                  <a:cubicBezTo>
                    <a:pt x="230" y="163"/>
                    <a:pt x="230" y="163"/>
                    <a:pt x="230" y="163"/>
                  </a:cubicBezTo>
                  <a:cubicBezTo>
                    <a:pt x="231" y="162"/>
                    <a:pt x="231" y="162"/>
                    <a:pt x="231" y="162"/>
                  </a:cubicBezTo>
                  <a:cubicBezTo>
                    <a:pt x="231" y="161"/>
                    <a:pt x="231" y="161"/>
                    <a:pt x="231" y="161"/>
                  </a:cubicBezTo>
                  <a:cubicBezTo>
                    <a:pt x="231" y="161"/>
                    <a:pt x="231" y="161"/>
                    <a:pt x="231" y="161"/>
                  </a:cubicBezTo>
                  <a:cubicBezTo>
                    <a:pt x="231" y="160"/>
                    <a:pt x="231" y="160"/>
                    <a:pt x="231" y="160"/>
                  </a:cubicBezTo>
                  <a:cubicBezTo>
                    <a:pt x="231" y="159"/>
                    <a:pt x="231" y="159"/>
                    <a:pt x="231" y="159"/>
                  </a:cubicBezTo>
                  <a:cubicBezTo>
                    <a:pt x="231" y="158"/>
                    <a:pt x="231" y="158"/>
                    <a:pt x="231" y="158"/>
                  </a:cubicBezTo>
                  <a:cubicBezTo>
                    <a:pt x="230" y="157"/>
                    <a:pt x="230" y="157"/>
                    <a:pt x="230" y="157"/>
                  </a:cubicBezTo>
                  <a:cubicBezTo>
                    <a:pt x="229" y="157"/>
                    <a:pt x="229" y="157"/>
                    <a:pt x="229" y="157"/>
                  </a:cubicBezTo>
                  <a:cubicBezTo>
                    <a:pt x="229" y="157"/>
                    <a:pt x="229" y="157"/>
                    <a:pt x="229" y="157"/>
                  </a:cubicBezTo>
                  <a:cubicBezTo>
                    <a:pt x="229" y="156"/>
                    <a:pt x="229" y="156"/>
                    <a:pt x="229" y="156"/>
                  </a:cubicBezTo>
                  <a:cubicBezTo>
                    <a:pt x="229" y="156"/>
                    <a:pt x="229" y="156"/>
                    <a:pt x="229" y="156"/>
                  </a:cubicBezTo>
                  <a:cubicBezTo>
                    <a:pt x="228" y="156"/>
                    <a:pt x="228" y="156"/>
                    <a:pt x="228" y="156"/>
                  </a:cubicBezTo>
                  <a:cubicBezTo>
                    <a:pt x="228" y="155"/>
                    <a:pt x="228" y="155"/>
                    <a:pt x="228" y="155"/>
                  </a:cubicBezTo>
                  <a:cubicBezTo>
                    <a:pt x="228" y="155"/>
                    <a:pt x="228" y="155"/>
                    <a:pt x="228" y="155"/>
                  </a:cubicBezTo>
                  <a:cubicBezTo>
                    <a:pt x="228" y="155"/>
                    <a:pt x="228" y="155"/>
                    <a:pt x="228" y="155"/>
                  </a:cubicBezTo>
                  <a:cubicBezTo>
                    <a:pt x="228" y="154"/>
                    <a:pt x="228" y="154"/>
                    <a:pt x="228" y="154"/>
                  </a:cubicBezTo>
                  <a:cubicBezTo>
                    <a:pt x="228" y="154"/>
                    <a:pt x="228" y="154"/>
                    <a:pt x="228" y="154"/>
                  </a:cubicBezTo>
                  <a:cubicBezTo>
                    <a:pt x="228" y="153"/>
                    <a:pt x="228" y="153"/>
                    <a:pt x="228" y="153"/>
                  </a:cubicBezTo>
                  <a:cubicBezTo>
                    <a:pt x="228" y="153"/>
                    <a:pt x="228" y="153"/>
                    <a:pt x="228" y="153"/>
                  </a:cubicBezTo>
                  <a:cubicBezTo>
                    <a:pt x="228" y="152"/>
                    <a:pt x="228" y="152"/>
                    <a:pt x="228" y="152"/>
                  </a:cubicBezTo>
                  <a:cubicBezTo>
                    <a:pt x="228" y="152"/>
                    <a:pt x="228" y="152"/>
                    <a:pt x="228" y="152"/>
                  </a:cubicBezTo>
                  <a:cubicBezTo>
                    <a:pt x="228" y="151"/>
                    <a:pt x="228" y="151"/>
                    <a:pt x="228" y="151"/>
                  </a:cubicBezTo>
                  <a:cubicBezTo>
                    <a:pt x="230" y="151"/>
                    <a:pt x="230" y="151"/>
                    <a:pt x="230" y="151"/>
                  </a:cubicBezTo>
                  <a:cubicBezTo>
                    <a:pt x="231" y="150"/>
                    <a:pt x="231" y="150"/>
                    <a:pt x="231" y="150"/>
                  </a:cubicBezTo>
                  <a:cubicBezTo>
                    <a:pt x="230" y="150"/>
                    <a:pt x="230" y="150"/>
                    <a:pt x="230" y="150"/>
                  </a:cubicBezTo>
                  <a:cubicBezTo>
                    <a:pt x="229" y="150"/>
                    <a:pt x="229" y="150"/>
                    <a:pt x="229" y="150"/>
                  </a:cubicBezTo>
                  <a:cubicBezTo>
                    <a:pt x="229" y="150"/>
                    <a:pt x="229" y="150"/>
                    <a:pt x="229" y="150"/>
                  </a:cubicBezTo>
                  <a:cubicBezTo>
                    <a:pt x="228" y="150"/>
                    <a:pt x="228" y="150"/>
                    <a:pt x="228" y="150"/>
                  </a:cubicBezTo>
                  <a:cubicBezTo>
                    <a:pt x="228" y="149"/>
                    <a:pt x="228" y="149"/>
                    <a:pt x="228" y="149"/>
                  </a:cubicBezTo>
                  <a:cubicBezTo>
                    <a:pt x="228" y="148"/>
                    <a:pt x="228" y="148"/>
                    <a:pt x="228" y="148"/>
                  </a:cubicBezTo>
                  <a:cubicBezTo>
                    <a:pt x="229" y="147"/>
                    <a:pt x="229" y="147"/>
                    <a:pt x="229" y="147"/>
                  </a:cubicBezTo>
                  <a:cubicBezTo>
                    <a:pt x="230" y="146"/>
                    <a:pt x="230" y="146"/>
                    <a:pt x="230" y="146"/>
                  </a:cubicBezTo>
                  <a:cubicBezTo>
                    <a:pt x="231" y="145"/>
                    <a:pt x="231" y="145"/>
                    <a:pt x="231" y="145"/>
                  </a:cubicBezTo>
                  <a:cubicBezTo>
                    <a:pt x="231" y="144"/>
                    <a:pt x="231" y="144"/>
                    <a:pt x="231" y="144"/>
                  </a:cubicBezTo>
                  <a:cubicBezTo>
                    <a:pt x="231" y="143"/>
                    <a:pt x="231" y="143"/>
                    <a:pt x="231" y="143"/>
                  </a:cubicBezTo>
                  <a:cubicBezTo>
                    <a:pt x="231" y="142"/>
                    <a:pt x="231" y="142"/>
                    <a:pt x="231" y="142"/>
                  </a:cubicBezTo>
                  <a:cubicBezTo>
                    <a:pt x="230" y="142"/>
                    <a:pt x="230" y="142"/>
                    <a:pt x="230" y="142"/>
                  </a:cubicBezTo>
                  <a:cubicBezTo>
                    <a:pt x="230" y="142"/>
                    <a:pt x="230" y="142"/>
                    <a:pt x="230" y="142"/>
                  </a:cubicBezTo>
                  <a:cubicBezTo>
                    <a:pt x="231" y="141"/>
                    <a:pt x="231" y="141"/>
                    <a:pt x="231" y="141"/>
                  </a:cubicBezTo>
                  <a:cubicBezTo>
                    <a:pt x="233" y="138"/>
                    <a:pt x="233" y="138"/>
                    <a:pt x="233" y="138"/>
                  </a:cubicBezTo>
                  <a:cubicBezTo>
                    <a:pt x="234" y="135"/>
                    <a:pt x="234" y="135"/>
                    <a:pt x="234" y="135"/>
                  </a:cubicBezTo>
                  <a:cubicBezTo>
                    <a:pt x="235" y="134"/>
                    <a:pt x="235" y="134"/>
                    <a:pt x="235" y="134"/>
                  </a:cubicBezTo>
                  <a:cubicBezTo>
                    <a:pt x="235" y="134"/>
                    <a:pt x="235" y="134"/>
                    <a:pt x="235" y="134"/>
                  </a:cubicBezTo>
                  <a:cubicBezTo>
                    <a:pt x="236" y="133"/>
                    <a:pt x="236" y="133"/>
                    <a:pt x="236" y="133"/>
                  </a:cubicBezTo>
                  <a:cubicBezTo>
                    <a:pt x="237" y="133"/>
                    <a:pt x="237" y="133"/>
                    <a:pt x="237" y="133"/>
                  </a:cubicBezTo>
                  <a:cubicBezTo>
                    <a:pt x="237" y="132"/>
                    <a:pt x="237" y="132"/>
                    <a:pt x="237" y="132"/>
                  </a:cubicBezTo>
                  <a:cubicBezTo>
                    <a:pt x="237" y="132"/>
                    <a:pt x="237" y="132"/>
                    <a:pt x="237" y="132"/>
                  </a:cubicBezTo>
                  <a:cubicBezTo>
                    <a:pt x="237" y="130"/>
                    <a:pt x="237" y="130"/>
                    <a:pt x="237" y="130"/>
                  </a:cubicBezTo>
                  <a:cubicBezTo>
                    <a:pt x="236" y="130"/>
                    <a:pt x="236" y="130"/>
                    <a:pt x="236" y="130"/>
                  </a:cubicBezTo>
                  <a:cubicBezTo>
                    <a:pt x="237" y="128"/>
                    <a:pt x="237" y="128"/>
                    <a:pt x="237" y="128"/>
                  </a:cubicBezTo>
                  <a:cubicBezTo>
                    <a:pt x="240" y="124"/>
                    <a:pt x="240" y="124"/>
                    <a:pt x="240" y="124"/>
                  </a:cubicBezTo>
                  <a:cubicBezTo>
                    <a:pt x="241" y="124"/>
                    <a:pt x="241" y="124"/>
                    <a:pt x="241" y="124"/>
                  </a:cubicBezTo>
                  <a:cubicBezTo>
                    <a:pt x="241" y="122"/>
                    <a:pt x="241" y="122"/>
                    <a:pt x="241" y="122"/>
                  </a:cubicBezTo>
                  <a:cubicBezTo>
                    <a:pt x="241" y="122"/>
                    <a:pt x="241" y="122"/>
                    <a:pt x="241" y="122"/>
                  </a:cubicBezTo>
                  <a:cubicBezTo>
                    <a:pt x="242" y="121"/>
                    <a:pt x="242" y="121"/>
                    <a:pt x="242" y="121"/>
                  </a:cubicBezTo>
                  <a:cubicBezTo>
                    <a:pt x="243" y="120"/>
                    <a:pt x="243" y="120"/>
                    <a:pt x="243" y="120"/>
                  </a:cubicBezTo>
                  <a:cubicBezTo>
                    <a:pt x="243" y="119"/>
                    <a:pt x="243" y="119"/>
                    <a:pt x="243" y="119"/>
                  </a:cubicBezTo>
                  <a:cubicBezTo>
                    <a:pt x="244" y="115"/>
                    <a:pt x="244" y="115"/>
                    <a:pt x="244" y="115"/>
                  </a:cubicBezTo>
                  <a:cubicBezTo>
                    <a:pt x="244" y="114"/>
                    <a:pt x="244" y="114"/>
                    <a:pt x="244" y="114"/>
                  </a:cubicBezTo>
                  <a:cubicBezTo>
                    <a:pt x="247" y="110"/>
                    <a:pt x="247" y="110"/>
                    <a:pt x="247" y="110"/>
                  </a:cubicBezTo>
                  <a:cubicBezTo>
                    <a:pt x="249" y="109"/>
                    <a:pt x="249" y="109"/>
                    <a:pt x="249" y="109"/>
                  </a:cubicBezTo>
                  <a:cubicBezTo>
                    <a:pt x="250" y="109"/>
                    <a:pt x="250" y="109"/>
                    <a:pt x="250" y="109"/>
                  </a:cubicBezTo>
                  <a:cubicBezTo>
                    <a:pt x="251" y="108"/>
                    <a:pt x="251" y="108"/>
                    <a:pt x="251" y="108"/>
                  </a:cubicBezTo>
                  <a:cubicBezTo>
                    <a:pt x="253" y="108"/>
                    <a:pt x="253" y="108"/>
                    <a:pt x="253" y="108"/>
                  </a:cubicBezTo>
                  <a:cubicBezTo>
                    <a:pt x="253" y="108"/>
                    <a:pt x="253" y="108"/>
                    <a:pt x="253" y="108"/>
                  </a:cubicBezTo>
                  <a:cubicBezTo>
                    <a:pt x="254" y="108"/>
                    <a:pt x="254" y="108"/>
                    <a:pt x="254" y="108"/>
                  </a:cubicBezTo>
                  <a:cubicBezTo>
                    <a:pt x="254" y="108"/>
                    <a:pt x="254" y="108"/>
                    <a:pt x="254" y="108"/>
                  </a:cubicBezTo>
                  <a:cubicBezTo>
                    <a:pt x="255" y="108"/>
                    <a:pt x="255" y="108"/>
                    <a:pt x="255" y="108"/>
                  </a:cubicBezTo>
                  <a:cubicBezTo>
                    <a:pt x="256" y="108"/>
                    <a:pt x="256" y="108"/>
                    <a:pt x="256" y="108"/>
                  </a:cubicBezTo>
                  <a:cubicBezTo>
                    <a:pt x="256" y="108"/>
                    <a:pt x="256" y="108"/>
                    <a:pt x="256" y="108"/>
                  </a:cubicBezTo>
                  <a:cubicBezTo>
                    <a:pt x="257" y="108"/>
                    <a:pt x="257" y="108"/>
                    <a:pt x="257" y="108"/>
                  </a:cubicBezTo>
                  <a:cubicBezTo>
                    <a:pt x="258" y="108"/>
                    <a:pt x="258" y="108"/>
                    <a:pt x="258" y="108"/>
                  </a:cubicBezTo>
                  <a:cubicBezTo>
                    <a:pt x="258" y="109"/>
                    <a:pt x="258" y="109"/>
                    <a:pt x="258" y="109"/>
                  </a:cubicBezTo>
                  <a:cubicBezTo>
                    <a:pt x="259" y="110"/>
                    <a:pt x="259" y="110"/>
                    <a:pt x="259" y="110"/>
                  </a:cubicBezTo>
                  <a:cubicBezTo>
                    <a:pt x="259" y="110"/>
                    <a:pt x="259" y="110"/>
                    <a:pt x="259" y="110"/>
                  </a:cubicBezTo>
                  <a:cubicBezTo>
                    <a:pt x="260" y="111"/>
                    <a:pt x="260" y="111"/>
                    <a:pt x="260" y="111"/>
                  </a:cubicBezTo>
                  <a:cubicBezTo>
                    <a:pt x="261" y="111"/>
                    <a:pt x="261" y="111"/>
                    <a:pt x="261" y="111"/>
                  </a:cubicBezTo>
                  <a:cubicBezTo>
                    <a:pt x="262" y="110"/>
                    <a:pt x="262" y="110"/>
                    <a:pt x="262" y="110"/>
                  </a:cubicBezTo>
                  <a:cubicBezTo>
                    <a:pt x="262" y="110"/>
                    <a:pt x="262" y="110"/>
                    <a:pt x="262" y="110"/>
                  </a:cubicBezTo>
                  <a:cubicBezTo>
                    <a:pt x="263" y="109"/>
                    <a:pt x="263" y="109"/>
                    <a:pt x="263" y="109"/>
                  </a:cubicBezTo>
                  <a:cubicBezTo>
                    <a:pt x="262" y="107"/>
                    <a:pt x="262" y="107"/>
                    <a:pt x="262" y="107"/>
                  </a:cubicBezTo>
                  <a:cubicBezTo>
                    <a:pt x="262" y="106"/>
                    <a:pt x="262" y="106"/>
                    <a:pt x="262" y="106"/>
                  </a:cubicBezTo>
                  <a:cubicBezTo>
                    <a:pt x="262" y="106"/>
                    <a:pt x="262" y="106"/>
                    <a:pt x="262" y="106"/>
                  </a:cubicBezTo>
                  <a:cubicBezTo>
                    <a:pt x="261" y="105"/>
                    <a:pt x="261" y="105"/>
                    <a:pt x="261" y="105"/>
                  </a:cubicBezTo>
                  <a:cubicBezTo>
                    <a:pt x="261" y="105"/>
                    <a:pt x="261" y="105"/>
                    <a:pt x="261" y="105"/>
                  </a:cubicBezTo>
                  <a:cubicBezTo>
                    <a:pt x="261" y="104"/>
                    <a:pt x="261" y="104"/>
                    <a:pt x="261" y="104"/>
                  </a:cubicBezTo>
                  <a:cubicBezTo>
                    <a:pt x="260" y="104"/>
                    <a:pt x="260" y="104"/>
                    <a:pt x="260" y="104"/>
                  </a:cubicBezTo>
                  <a:cubicBezTo>
                    <a:pt x="260" y="103"/>
                    <a:pt x="260" y="103"/>
                    <a:pt x="260" y="103"/>
                  </a:cubicBezTo>
                  <a:cubicBezTo>
                    <a:pt x="260" y="103"/>
                    <a:pt x="260" y="103"/>
                    <a:pt x="260" y="103"/>
                  </a:cubicBezTo>
                  <a:cubicBezTo>
                    <a:pt x="259" y="102"/>
                    <a:pt x="259" y="102"/>
                    <a:pt x="259" y="102"/>
                  </a:cubicBezTo>
                  <a:cubicBezTo>
                    <a:pt x="259" y="100"/>
                    <a:pt x="259" y="100"/>
                    <a:pt x="259" y="100"/>
                  </a:cubicBezTo>
                  <a:cubicBezTo>
                    <a:pt x="259" y="99"/>
                    <a:pt x="259" y="99"/>
                    <a:pt x="259" y="99"/>
                  </a:cubicBezTo>
                  <a:cubicBezTo>
                    <a:pt x="256" y="96"/>
                    <a:pt x="256" y="96"/>
                    <a:pt x="256" y="96"/>
                  </a:cubicBezTo>
                  <a:cubicBezTo>
                    <a:pt x="256" y="95"/>
                    <a:pt x="256" y="95"/>
                    <a:pt x="256" y="95"/>
                  </a:cubicBezTo>
                  <a:cubicBezTo>
                    <a:pt x="254" y="93"/>
                    <a:pt x="254" y="93"/>
                    <a:pt x="254" y="93"/>
                  </a:cubicBezTo>
                  <a:cubicBezTo>
                    <a:pt x="254" y="92"/>
                    <a:pt x="254" y="92"/>
                    <a:pt x="254" y="92"/>
                  </a:cubicBezTo>
                  <a:cubicBezTo>
                    <a:pt x="254" y="91"/>
                    <a:pt x="254" y="91"/>
                    <a:pt x="254" y="91"/>
                  </a:cubicBezTo>
                  <a:cubicBezTo>
                    <a:pt x="254" y="91"/>
                    <a:pt x="254" y="91"/>
                    <a:pt x="254" y="91"/>
                  </a:cubicBezTo>
                  <a:cubicBezTo>
                    <a:pt x="254" y="90"/>
                    <a:pt x="254" y="90"/>
                    <a:pt x="254" y="90"/>
                  </a:cubicBezTo>
                  <a:cubicBezTo>
                    <a:pt x="255" y="90"/>
                    <a:pt x="255" y="90"/>
                    <a:pt x="255" y="90"/>
                  </a:cubicBezTo>
                  <a:cubicBezTo>
                    <a:pt x="256" y="90"/>
                    <a:pt x="256" y="90"/>
                    <a:pt x="256" y="90"/>
                  </a:cubicBezTo>
                  <a:cubicBezTo>
                    <a:pt x="256" y="91"/>
                    <a:pt x="256" y="91"/>
                    <a:pt x="256" y="91"/>
                  </a:cubicBezTo>
                  <a:cubicBezTo>
                    <a:pt x="256" y="91"/>
                    <a:pt x="256" y="91"/>
                    <a:pt x="256" y="91"/>
                  </a:cubicBezTo>
                  <a:cubicBezTo>
                    <a:pt x="259" y="92"/>
                    <a:pt x="259" y="92"/>
                    <a:pt x="259" y="92"/>
                  </a:cubicBezTo>
                  <a:cubicBezTo>
                    <a:pt x="260" y="93"/>
                    <a:pt x="260" y="93"/>
                    <a:pt x="260" y="93"/>
                  </a:cubicBezTo>
                  <a:cubicBezTo>
                    <a:pt x="261" y="95"/>
                    <a:pt x="261" y="95"/>
                    <a:pt x="261" y="95"/>
                  </a:cubicBezTo>
                  <a:cubicBezTo>
                    <a:pt x="262" y="99"/>
                    <a:pt x="262" y="99"/>
                    <a:pt x="262" y="99"/>
                  </a:cubicBezTo>
                  <a:cubicBezTo>
                    <a:pt x="263" y="100"/>
                    <a:pt x="263" y="100"/>
                    <a:pt x="263" y="100"/>
                  </a:cubicBezTo>
                  <a:cubicBezTo>
                    <a:pt x="265" y="102"/>
                    <a:pt x="265" y="102"/>
                    <a:pt x="265" y="102"/>
                  </a:cubicBezTo>
                  <a:cubicBezTo>
                    <a:pt x="266" y="103"/>
                    <a:pt x="266" y="103"/>
                    <a:pt x="266" y="103"/>
                  </a:cubicBezTo>
                  <a:cubicBezTo>
                    <a:pt x="268" y="104"/>
                    <a:pt x="268" y="104"/>
                    <a:pt x="268" y="104"/>
                  </a:cubicBezTo>
                  <a:cubicBezTo>
                    <a:pt x="272" y="105"/>
                    <a:pt x="272" y="105"/>
                    <a:pt x="272" y="105"/>
                  </a:cubicBezTo>
                  <a:cubicBezTo>
                    <a:pt x="280" y="106"/>
                    <a:pt x="280" y="106"/>
                    <a:pt x="280" y="106"/>
                  </a:cubicBezTo>
                  <a:cubicBezTo>
                    <a:pt x="281" y="107"/>
                    <a:pt x="281" y="107"/>
                    <a:pt x="281" y="107"/>
                  </a:cubicBezTo>
                  <a:cubicBezTo>
                    <a:pt x="282" y="108"/>
                    <a:pt x="282" y="108"/>
                    <a:pt x="282" y="108"/>
                  </a:cubicBezTo>
                  <a:cubicBezTo>
                    <a:pt x="282" y="109"/>
                    <a:pt x="282" y="109"/>
                    <a:pt x="282" y="109"/>
                  </a:cubicBezTo>
                  <a:cubicBezTo>
                    <a:pt x="283" y="109"/>
                    <a:pt x="283" y="109"/>
                    <a:pt x="283" y="109"/>
                  </a:cubicBezTo>
                  <a:cubicBezTo>
                    <a:pt x="284" y="110"/>
                    <a:pt x="284" y="110"/>
                    <a:pt x="284" y="110"/>
                  </a:cubicBezTo>
                  <a:cubicBezTo>
                    <a:pt x="284" y="110"/>
                    <a:pt x="284" y="110"/>
                    <a:pt x="284" y="110"/>
                  </a:cubicBezTo>
                  <a:cubicBezTo>
                    <a:pt x="285" y="109"/>
                    <a:pt x="285" y="109"/>
                    <a:pt x="285" y="109"/>
                  </a:cubicBezTo>
                  <a:cubicBezTo>
                    <a:pt x="286" y="109"/>
                    <a:pt x="286" y="109"/>
                    <a:pt x="286" y="109"/>
                  </a:cubicBezTo>
                  <a:cubicBezTo>
                    <a:pt x="286" y="108"/>
                    <a:pt x="286" y="108"/>
                    <a:pt x="286" y="108"/>
                  </a:cubicBezTo>
                  <a:cubicBezTo>
                    <a:pt x="287" y="108"/>
                    <a:pt x="287" y="108"/>
                    <a:pt x="287" y="108"/>
                  </a:cubicBezTo>
                  <a:cubicBezTo>
                    <a:pt x="289" y="108"/>
                    <a:pt x="289" y="108"/>
                    <a:pt x="289" y="108"/>
                  </a:cubicBezTo>
                  <a:cubicBezTo>
                    <a:pt x="292" y="109"/>
                    <a:pt x="292" y="109"/>
                    <a:pt x="292" y="109"/>
                  </a:cubicBezTo>
                  <a:cubicBezTo>
                    <a:pt x="293" y="109"/>
                    <a:pt x="293" y="109"/>
                    <a:pt x="293" y="109"/>
                  </a:cubicBezTo>
                  <a:cubicBezTo>
                    <a:pt x="294" y="109"/>
                    <a:pt x="294" y="109"/>
                    <a:pt x="294" y="109"/>
                  </a:cubicBezTo>
                  <a:cubicBezTo>
                    <a:pt x="294" y="109"/>
                    <a:pt x="294" y="109"/>
                    <a:pt x="294" y="109"/>
                  </a:cubicBezTo>
                  <a:cubicBezTo>
                    <a:pt x="295" y="110"/>
                    <a:pt x="295" y="110"/>
                    <a:pt x="295" y="110"/>
                  </a:cubicBezTo>
                  <a:cubicBezTo>
                    <a:pt x="296" y="109"/>
                    <a:pt x="296" y="109"/>
                    <a:pt x="296" y="109"/>
                  </a:cubicBezTo>
                  <a:cubicBezTo>
                    <a:pt x="296" y="109"/>
                    <a:pt x="296" y="109"/>
                    <a:pt x="296" y="109"/>
                  </a:cubicBezTo>
                  <a:cubicBezTo>
                    <a:pt x="300" y="107"/>
                    <a:pt x="300" y="107"/>
                    <a:pt x="300" y="107"/>
                  </a:cubicBezTo>
                  <a:cubicBezTo>
                    <a:pt x="301" y="107"/>
                    <a:pt x="301" y="107"/>
                    <a:pt x="301" y="107"/>
                  </a:cubicBezTo>
                  <a:cubicBezTo>
                    <a:pt x="303" y="107"/>
                    <a:pt x="303" y="107"/>
                    <a:pt x="303" y="107"/>
                  </a:cubicBezTo>
                  <a:cubicBezTo>
                    <a:pt x="304" y="108"/>
                    <a:pt x="304" y="108"/>
                    <a:pt x="304" y="108"/>
                  </a:cubicBezTo>
                  <a:cubicBezTo>
                    <a:pt x="305" y="108"/>
                    <a:pt x="305" y="108"/>
                    <a:pt x="305" y="108"/>
                  </a:cubicBezTo>
                  <a:cubicBezTo>
                    <a:pt x="306" y="109"/>
                    <a:pt x="306" y="109"/>
                    <a:pt x="306" y="109"/>
                  </a:cubicBezTo>
                  <a:cubicBezTo>
                    <a:pt x="307" y="109"/>
                    <a:pt x="307" y="109"/>
                    <a:pt x="307" y="109"/>
                  </a:cubicBezTo>
                  <a:cubicBezTo>
                    <a:pt x="308" y="110"/>
                    <a:pt x="308" y="110"/>
                    <a:pt x="308" y="110"/>
                  </a:cubicBezTo>
                  <a:cubicBezTo>
                    <a:pt x="309" y="110"/>
                    <a:pt x="309" y="110"/>
                    <a:pt x="309" y="110"/>
                  </a:cubicBezTo>
                  <a:cubicBezTo>
                    <a:pt x="309" y="110"/>
                    <a:pt x="309" y="110"/>
                    <a:pt x="309" y="110"/>
                  </a:cubicBezTo>
                  <a:cubicBezTo>
                    <a:pt x="310" y="109"/>
                    <a:pt x="310" y="109"/>
                    <a:pt x="310" y="109"/>
                  </a:cubicBezTo>
                  <a:cubicBezTo>
                    <a:pt x="311" y="109"/>
                    <a:pt x="311" y="109"/>
                    <a:pt x="311" y="109"/>
                  </a:cubicBezTo>
                  <a:cubicBezTo>
                    <a:pt x="312" y="108"/>
                    <a:pt x="312" y="108"/>
                    <a:pt x="312" y="108"/>
                  </a:cubicBezTo>
                  <a:cubicBezTo>
                    <a:pt x="313" y="106"/>
                    <a:pt x="313" y="106"/>
                    <a:pt x="313" y="106"/>
                  </a:cubicBezTo>
                  <a:cubicBezTo>
                    <a:pt x="314" y="106"/>
                    <a:pt x="314" y="106"/>
                    <a:pt x="314" y="106"/>
                  </a:cubicBezTo>
                  <a:cubicBezTo>
                    <a:pt x="318" y="104"/>
                    <a:pt x="318" y="104"/>
                    <a:pt x="318" y="104"/>
                  </a:cubicBezTo>
                  <a:cubicBezTo>
                    <a:pt x="319" y="103"/>
                    <a:pt x="319" y="103"/>
                    <a:pt x="319" y="103"/>
                  </a:cubicBezTo>
                  <a:cubicBezTo>
                    <a:pt x="320" y="102"/>
                    <a:pt x="320" y="102"/>
                    <a:pt x="320" y="102"/>
                  </a:cubicBezTo>
                  <a:cubicBezTo>
                    <a:pt x="322" y="100"/>
                    <a:pt x="322" y="100"/>
                    <a:pt x="322" y="100"/>
                  </a:cubicBezTo>
                  <a:cubicBezTo>
                    <a:pt x="323" y="99"/>
                    <a:pt x="323" y="99"/>
                    <a:pt x="323" y="99"/>
                  </a:cubicBezTo>
                  <a:lnTo>
                    <a:pt x="323" y="9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30">
              <a:extLst>
                <a:ext uri="{FF2B5EF4-FFF2-40B4-BE49-F238E27FC236}">
                  <a16:creationId xmlns:a16="http://schemas.microsoft.com/office/drawing/2014/main" id="{216FB0DB-BE15-4CBD-A0EE-561EE55D7D05}"/>
                </a:ext>
              </a:extLst>
            </p:cNvPr>
            <p:cNvSpPr>
              <a:spLocks noEditPoints="1"/>
            </p:cNvSpPr>
            <p:nvPr/>
          </p:nvSpPr>
          <p:spPr bwMode="auto">
            <a:xfrm>
              <a:off x="4455113" y="4774021"/>
              <a:ext cx="1312555" cy="758458"/>
            </a:xfrm>
            <a:custGeom>
              <a:avLst/>
              <a:gdLst>
                <a:gd name="T0" fmla="*/ 208 w 623"/>
                <a:gd name="T1" fmla="*/ 2 h 360"/>
                <a:gd name="T2" fmla="*/ 332 w 623"/>
                <a:gd name="T3" fmla="*/ 178 h 360"/>
                <a:gd name="T4" fmla="*/ 410 w 623"/>
                <a:gd name="T5" fmla="*/ 339 h 360"/>
                <a:gd name="T6" fmla="*/ 400 w 623"/>
                <a:gd name="T7" fmla="*/ 314 h 360"/>
                <a:gd name="T8" fmla="*/ 410 w 623"/>
                <a:gd name="T9" fmla="*/ 243 h 360"/>
                <a:gd name="T10" fmla="*/ 372 w 623"/>
                <a:gd name="T11" fmla="*/ 230 h 360"/>
                <a:gd name="T12" fmla="*/ 326 w 623"/>
                <a:gd name="T13" fmla="*/ 233 h 360"/>
                <a:gd name="T14" fmla="*/ 274 w 623"/>
                <a:gd name="T15" fmla="*/ 243 h 360"/>
                <a:gd name="T16" fmla="*/ 238 w 623"/>
                <a:gd name="T17" fmla="*/ 226 h 360"/>
                <a:gd name="T18" fmla="*/ 213 w 623"/>
                <a:gd name="T19" fmla="*/ 174 h 360"/>
                <a:gd name="T20" fmla="*/ 196 w 623"/>
                <a:gd name="T21" fmla="*/ 163 h 360"/>
                <a:gd name="T22" fmla="*/ 194 w 623"/>
                <a:gd name="T23" fmla="*/ 140 h 360"/>
                <a:gd name="T24" fmla="*/ 177 w 623"/>
                <a:gd name="T25" fmla="*/ 136 h 360"/>
                <a:gd name="T26" fmla="*/ 133 w 623"/>
                <a:gd name="T27" fmla="*/ 140 h 360"/>
                <a:gd name="T28" fmla="*/ 84 w 623"/>
                <a:gd name="T29" fmla="*/ 118 h 360"/>
                <a:gd name="T30" fmla="*/ 67 w 623"/>
                <a:gd name="T31" fmla="*/ 178 h 360"/>
                <a:gd name="T32" fmla="*/ 40 w 623"/>
                <a:gd name="T33" fmla="*/ 182 h 360"/>
                <a:gd name="T34" fmla="*/ 29 w 623"/>
                <a:gd name="T35" fmla="*/ 226 h 360"/>
                <a:gd name="T36" fmla="*/ 42 w 623"/>
                <a:gd name="T37" fmla="*/ 249 h 360"/>
                <a:gd name="T38" fmla="*/ 10 w 623"/>
                <a:gd name="T39" fmla="*/ 276 h 360"/>
                <a:gd name="T40" fmla="*/ 13 w 623"/>
                <a:gd name="T41" fmla="*/ 299 h 360"/>
                <a:gd name="T42" fmla="*/ 25 w 623"/>
                <a:gd name="T43" fmla="*/ 302 h 360"/>
                <a:gd name="T44" fmla="*/ 55 w 623"/>
                <a:gd name="T45" fmla="*/ 300 h 360"/>
                <a:gd name="T46" fmla="*/ 82 w 623"/>
                <a:gd name="T47" fmla="*/ 310 h 360"/>
                <a:gd name="T48" fmla="*/ 93 w 623"/>
                <a:gd name="T49" fmla="*/ 306 h 360"/>
                <a:gd name="T50" fmla="*/ 114 w 623"/>
                <a:gd name="T51" fmla="*/ 304 h 360"/>
                <a:gd name="T52" fmla="*/ 160 w 623"/>
                <a:gd name="T53" fmla="*/ 306 h 360"/>
                <a:gd name="T54" fmla="*/ 204 w 623"/>
                <a:gd name="T55" fmla="*/ 320 h 360"/>
                <a:gd name="T56" fmla="*/ 223 w 623"/>
                <a:gd name="T57" fmla="*/ 314 h 360"/>
                <a:gd name="T58" fmla="*/ 293 w 623"/>
                <a:gd name="T59" fmla="*/ 312 h 360"/>
                <a:gd name="T60" fmla="*/ 320 w 623"/>
                <a:gd name="T61" fmla="*/ 327 h 360"/>
                <a:gd name="T62" fmla="*/ 335 w 623"/>
                <a:gd name="T63" fmla="*/ 329 h 360"/>
                <a:gd name="T64" fmla="*/ 354 w 623"/>
                <a:gd name="T65" fmla="*/ 337 h 360"/>
                <a:gd name="T66" fmla="*/ 381 w 623"/>
                <a:gd name="T67" fmla="*/ 345 h 360"/>
                <a:gd name="T68" fmla="*/ 431 w 623"/>
                <a:gd name="T69" fmla="*/ 352 h 360"/>
                <a:gd name="T70" fmla="*/ 288 w 623"/>
                <a:gd name="T71" fmla="*/ 325 h 360"/>
                <a:gd name="T72" fmla="*/ 351 w 623"/>
                <a:gd name="T73" fmla="*/ 176 h 360"/>
                <a:gd name="T74" fmla="*/ 431 w 623"/>
                <a:gd name="T75" fmla="*/ 168 h 360"/>
                <a:gd name="T76" fmla="*/ 364 w 623"/>
                <a:gd name="T77" fmla="*/ 163 h 360"/>
                <a:gd name="T78" fmla="*/ 204 w 623"/>
                <a:gd name="T79" fmla="*/ 155 h 360"/>
                <a:gd name="T80" fmla="*/ 257 w 623"/>
                <a:gd name="T81" fmla="*/ 176 h 360"/>
                <a:gd name="T82" fmla="*/ 259 w 623"/>
                <a:gd name="T83" fmla="*/ 172 h 360"/>
                <a:gd name="T84" fmla="*/ 307 w 623"/>
                <a:gd name="T85" fmla="*/ 172 h 360"/>
                <a:gd name="T86" fmla="*/ 343 w 623"/>
                <a:gd name="T87" fmla="*/ 161 h 360"/>
                <a:gd name="T88" fmla="*/ 356 w 623"/>
                <a:gd name="T89" fmla="*/ 136 h 360"/>
                <a:gd name="T90" fmla="*/ 223 w 623"/>
                <a:gd name="T91" fmla="*/ 141 h 360"/>
                <a:gd name="T92" fmla="*/ 402 w 623"/>
                <a:gd name="T93" fmla="*/ 163 h 360"/>
                <a:gd name="T94" fmla="*/ 579 w 623"/>
                <a:gd name="T95" fmla="*/ 164 h 360"/>
                <a:gd name="T96" fmla="*/ 570 w 623"/>
                <a:gd name="T97" fmla="*/ 166 h 360"/>
                <a:gd name="T98" fmla="*/ 581 w 623"/>
                <a:gd name="T99" fmla="*/ 164 h 360"/>
                <a:gd name="T100" fmla="*/ 541 w 623"/>
                <a:gd name="T101" fmla="*/ 143 h 360"/>
                <a:gd name="T102" fmla="*/ 448 w 623"/>
                <a:gd name="T103" fmla="*/ 164 h 360"/>
                <a:gd name="T104" fmla="*/ 528 w 623"/>
                <a:gd name="T105" fmla="*/ 147 h 360"/>
                <a:gd name="T106" fmla="*/ 537 w 623"/>
                <a:gd name="T107" fmla="*/ 149 h 360"/>
                <a:gd name="T108" fmla="*/ 545 w 623"/>
                <a:gd name="T109" fmla="*/ 155 h 360"/>
                <a:gd name="T110" fmla="*/ 507 w 623"/>
                <a:gd name="T111" fmla="*/ 130 h 360"/>
                <a:gd name="T112" fmla="*/ 511 w 623"/>
                <a:gd name="T113" fmla="*/ 151 h 360"/>
                <a:gd name="T114" fmla="*/ 522 w 623"/>
                <a:gd name="T115" fmla="*/ 145 h 360"/>
                <a:gd name="T116" fmla="*/ 526 w 623"/>
                <a:gd name="T117" fmla="*/ 1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3" h="360">
                  <a:moveTo>
                    <a:pt x="192" y="13"/>
                  </a:moveTo>
                  <a:lnTo>
                    <a:pt x="194" y="13"/>
                  </a:lnTo>
                  <a:lnTo>
                    <a:pt x="196" y="15"/>
                  </a:lnTo>
                  <a:lnTo>
                    <a:pt x="198" y="13"/>
                  </a:lnTo>
                  <a:lnTo>
                    <a:pt x="200" y="13"/>
                  </a:lnTo>
                  <a:lnTo>
                    <a:pt x="200" y="13"/>
                  </a:lnTo>
                  <a:lnTo>
                    <a:pt x="202" y="13"/>
                  </a:lnTo>
                  <a:lnTo>
                    <a:pt x="204" y="15"/>
                  </a:lnTo>
                  <a:lnTo>
                    <a:pt x="206" y="15"/>
                  </a:lnTo>
                  <a:lnTo>
                    <a:pt x="208" y="13"/>
                  </a:lnTo>
                  <a:lnTo>
                    <a:pt x="210" y="11"/>
                  </a:lnTo>
                  <a:lnTo>
                    <a:pt x="210" y="9"/>
                  </a:lnTo>
                  <a:lnTo>
                    <a:pt x="210" y="7"/>
                  </a:lnTo>
                  <a:lnTo>
                    <a:pt x="210" y="4"/>
                  </a:lnTo>
                  <a:lnTo>
                    <a:pt x="208" y="2"/>
                  </a:lnTo>
                  <a:lnTo>
                    <a:pt x="208" y="2"/>
                  </a:lnTo>
                  <a:lnTo>
                    <a:pt x="206" y="0"/>
                  </a:lnTo>
                  <a:lnTo>
                    <a:pt x="204" y="0"/>
                  </a:lnTo>
                  <a:lnTo>
                    <a:pt x="202" y="0"/>
                  </a:lnTo>
                  <a:lnTo>
                    <a:pt x="200" y="2"/>
                  </a:lnTo>
                  <a:lnTo>
                    <a:pt x="198" y="0"/>
                  </a:lnTo>
                  <a:lnTo>
                    <a:pt x="196" y="4"/>
                  </a:lnTo>
                  <a:lnTo>
                    <a:pt x="196" y="4"/>
                  </a:lnTo>
                  <a:lnTo>
                    <a:pt x="192" y="7"/>
                  </a:lnTo>
                  <a:lnTo>
                    <a:pt x="192" y="7"/>
                  </a:lnTo>
                  <a:lnTo>
                    <a:pt x="192" y="11"/>
                  </a:lnTo>
                  <a:lnTo>
                    <a:pt x="192" y="13"/>
                  </a:lnTo>
                  <a:close/>
                  <a:moveTo>
                    <a:pt x="328" y="176"/>
                  </a:moveTo>
                  <a:lnTo>
                    <a:pt x="328" y="176"/>
                  </a:lnTo>
                  <a:lnTo>
                    <a:pt x="332" y="178"/>
                  </a:lnTo>
                  <a:lnTo>
                    <a:pt x="333" y="178"/>
                  </a:lnTo>
                  <a:lnTo>
                    <a:pt x="335" y="176"/>
                  </a:lnTo>
                  <a:lnTo>
                    <a:pt x="335" y="176"/>
                  </a:lnTo>
                  <a:lnTo>
                    <a:pt x="332" y="176"/>
                  </a:lnTo>
                  <a:lnTo>
                    <a:pt x="330" y="174"/>
                  </a:lnTo>
                  <a:lnTo>
                    <a:pt x="328" y="176"/>
                  </a:lnTo>
                  <a:close/>
                  <a:moveTo>
                    <a:pt x="429" y="350"/>
                  </a:moveTo>
                  <a:lnTo>
                    <a:pt x="429" y="348"/>
                  </a:lnTo>
                  <a:lnTo>
                    <a:pt x="427" y="346"/>
                  </a:lnTo>
                  <a:lnTo>
                    <a:pt x="421" y="345"/>
                  </a:lnTo>
                  <a:lnTo>
                    <a:pt x="417" y="343"/>
                  </a:lnTo>
                  <a:lnTo>
                    <a:pt x="417" y="343"/>
                  </a:lnTo>
                  <a:lnTo>
                    <a:pt x="414" y="343"/>
                  </a:lnTo>
                  <a:lnTo>
                    <a:pt x="412" y="341"/>
                  </a:lnTo>
                  <a:lnTo>
                    <a:pt x="410" y="339"/>
                  </a:lnTo>
                  <a:lnTo>
                    <a:pt x="410" y="337"/>
                  </a:lnTo>
                  <a:lnTo>
                    <a:pt x="408" y="335"/>
                  </a:lnTo>
                  <a:lnTo>
                    <a:pt x="408" y="327"/>
                  </a:lnTo>
                  <a:lnTo>
                    <a:pt x="408" y="323"/>
                  </a:lnTo>
                  <a:lnTo>
                    <a:pt x="406" y="322"/>
                  </a:lnTo>
                  <a:lnTo>
                    <a:pt x="406" y="327"/>
                  </a:lnTo>
                  <a:lnTo>
                    <a:pt x="406" y="329"/>
                  </a:lnTo>
                  <a:lnTo>
                    <a:pt x="404" y="331"/>
                  </a:lnTo>
                  <a:lnTo>
                    <a:pt x="402" y="329"/>
                  </a:lnTo>
                  <a:lnTo>
                    <a:pt x="402" y="327"/>
                  </a:lnTo>
                  <a:lnTo>
                    <a:pt x="402" y="322"/>
                  </a:lnTo>
                  <a:lnTo>
                    <a:pt x="400" y="320"/>
                  </a:lnTo>
                  <a:lnTo>
                    <a:pt x="400" y="318"/>
                  </a:lnTo>
                  <a:lnTo>
                    <a:pt x="400" y="316"/>
                  </a:lnTo>
                  <a:lnTo>
                    <a:pt x="400" y="314"/>
                  </a:lnTo>
                  <a:lnTo>
                    <a:pt x="400" y="310"/>
                  </a:lnTo>
                  <a:lnTo>
                    <a:pt x="406" y="287"/>
                  </a:lnTo>
                  <a:lnTo>
                    <a:pt x="410" y="270"/>
                  </a:lnTo>
                  <a:lnTo>
                    <a:pt x="410" y="264"/>
                  </a:lnTo>
                  <a:lnTo>
                    <a:pt x="410" y="264"/>
                  </a:lnTo>
                  <a:lnTo>
                    <a:pt x="410" y="262"/>
                  </a:lnTo>
                  <a:lnTo>
                    <a:pt x="410" y="262"/>
                  </a:lnTo>
                  <a:lnTo>
                    <a:pt x="410" y="260"/>
                  </a:lnTo>
                  <a:lnTo>
                    <a:pt x="410" y="258"/>
                  </a:lnTo>
                  <a:lnTo>
                    <a:pt x="412" y="256"/>
                  </a:lnTo>
                  <a:lnTo>
                    <a:pt x="412" y="256"/>
                  </a:lnTo>
                  <a:lnTo>
                    <a:pt x="414" y="251"/>
                  </a:lnTo>
                  <a:lnTo>
                    <a:pt x="414" y="249"/>
                  </a:lnTo>
                  <a:lnTo>
                    <a:pt x="412" y="245"/>
                  </a:lnTo>
                  <a:lnTo>
                    <a:pt x="410" y="243"/>
                  </a:lnTo>
                  <a:lnTo>
                    <a:pt x="406" y="241"/>
                  </a:lnTo>
                  <a:lnTo>
                    <a:pt x="404" y="239"/>
                  </a:lnTo>
                  <a:lnTo>
                    <a:pt x="402" y="239"/>
                  </a:lnTo>
                  <a:lnTo>
                    <a:pt x="402" y="239"/>
                  </a:lnTo>
                  <a:lnTo>
                    <a:pt x="398" y="239"/>
                  </a:lnTo>
                  <a:lnTo>
                    <a:pt x="396" y="239"/>
                  </a:lnTo>
                  <a:lnTo>
                    <a:pt x="396" y="239"/>
                  </a:lnTo>
                  <a:lnTo>
                    <a:pt x="394" y="237"/>
                  </a:lnTo>
                  <a:lnTo>
                    <a:pt x="391" y="233"/>
                  </a:lnTo>
                  <a:lnTo>
                    <a:pt x="389" y="233"/>
                  </a:lnTo>
                  <a:lnTo>
                    <a:pt x="385" y="233"/>
                  </a:lnTo>
                  <a:lnTo>
                    <a:pt x="381" y="233"/>
                  </a:lnTo>
                  <a:lnTo>
                    <a:pt x="377" y="233"/>
                  </a:lnTo>
                  <a:lnTo>
                    <a:pt x="374" y="233"/>
                  </a:lnTo>
                  <a:lnTo>
                    <a:pt x="372" y="230"/>
                  </a:lnTo>
                  <a:lnTo>
                    <a:pt x="368" y="224"/>
                  </a:lnTo>
                  <a:lnTo>
                    <a:pt x="364" y="222"/>
                  </a:lnTo>
                  <a:lnTo>
                    <a:pt x="360" y="224"/>
                  </a:lnTo>
                  <a:lnTo>
                    <a:pt x="351" y="230"/>
                  </a:lnTo>
                  <a:lnTo>
                    <a:pt x="351" y="232"/>
                  </a:lnTo>
                  <a:lnTo>
                    <a:pt x="347" y="232"/>
                  </a:lnTo>
                  <a:lnTo>
                    <a:pt x="345" y="232"/>
                  </a:lnTo>
                  <a:lnTo>
                    <a:pt x="343" y="230"/>
                  </a:lnTo>
                  <a:lnTo>
                    <a:pt x="341" y="230"/>
                  </a:lnTo>
                  <a:lnTo>
                    <a:pt x="339" y="232"/>
                  </a:lnTo>
                  <a:lnTo>
                    <a:pt x="337" y="233"/>
                  </a:lnTo>
                  <a:lnTo>
                    <a:pt x="335" y="235"/>
                  </a:lnTo>
                  <a:lnTo>
                    <a:pt x="333" y="235"/>
                  </a:lnTo>
                  <a:lnTo>
                    <a:pt x="330" y="235"/>
                  </a:lnTo>
                  <a:lnTo>
                    <a:pt x="326" y="233"/>
                  </a:lnTo>
                  <a:lnTo>
                    <a:pt x="322" y="233"/>
                  </a:lnTo>
                  <a:lnTo>
                    <a:pt x="322" y="233"/>
                  </a:lnTo>
                  <a:lnTo>
                    <a:pt x="320" y="235"/>
                  </a:lnTo>
                  <a:lnTo>
                    <a:pt x="318" y="235"/>
                  </a:lnTo>
                  <a:lnTo>
                    <a:pt x="303" y="233"/>
                  </a:lnTo>
                  <a:lnTo>
                    <a:pt x="299" y="233"/>
                  </a:lnTo>
                  <a:lnTo>
                    <a:pt x="295" y="235"/>
                  </a:lnTo>
                  <a:lnTo>
                    <a:pt x="293" y="235"/>
                  </a:lnTo>
                  <a:lnTo>
                    <a:pt x="292" y="235"/>
                  </a:lnTo>
                  <a:lnTo>
                    <a:pt x="290" y="237"/>
                  </a:lnTo>
                  <a:lnTo>
                    <a:pt x="286" y="239"/>
                  </a:lnTo>
                  <a:lnTo>
                    <a:pt x="280" y="241"/>
                  </a:lnTo>
                  <a:lnTo>
                    <a:pt x="278" y="243"/>
                  </a:lnTo>
                  <a:lnTo>
                    <a:pt x="276" y="243"/>
                  </a:lnTo>
                  <a:lnTo>
                    <a:pt x="274" y="243"/>
                  </a:lnTo>
                  <a:lnTo>
                    <a:pt x="271" y="239"/>
                  </a:lnTo>
                  <a:lnTo>
                    <a:pt x="269" y="237"/>
                  </a:lnTo>
                  <a:lnTo>
                    <a:pt x="267" y="237"/>
                  </a:lnTo>
                  <a:lnTo>
                    <a:pt x="265" y="237"/>
                  </a:lnTo>
                  <a:lnTo>
                    <a:pt x="265" y="239"/>
                  </a:lnTo>
                  <a:lnTo>
                    <a:pt x="263" y="237"/>
                  </a:lnTo>
                  <a:lnTo>
                    <a:pt x="259" y="237"/>
                  </a:lnTo>
                  <a:lnTo>
                    <a:pt x="255" y="235"/>
                  </a:lnTo>
                  <a:lnTo>
                    <a:pt x="253" y="233"/>
                  </a:lnTo>
                  <a:lnTo>
                    <a:pt x="250" y="230"/>
                  </a:lnTo>
                  <a:lnTo>
                    <a:pt x="248" y="228"/>
                  </a:lnTo>
                  <a:lnTo>
                    <a:pt x="246" y="228"/>
                  </a:lnTo>
                  <a:lnTo>
                    <a:pt x="242" y="228"/>
                  </a:lnTo>
                  <a:lnTo>
                    <a:pt x="240" y="228"/>
                  </a:lnTo>
                  <a:lnTo>
                    <a:pt x="238" y="226"/>
                  </a:lnTo>
                  <a:lnTo>
                    <a:pt x="223" y="220"/>
                  </a:lnTo>
                  <a:lnTo>
                    <a:pt x="213" y="212"/>
                  </a:lnTo>
                  <a:lnTo>
                    <a:pt x="213" y="203"/>
                  </a:lnTo>
                  <a:lnTo>
                    <a:pt x="213" y="201"/>
                  </a:lnTo>
                  <a:lnTo>
                    <a:pt x="217" y="199"/>
                  </a:lnTo>
                  <a:lnTo>
                    <a:pt x="219" y="195"/>
                  </a:lnTo>
                  <a:lnTo>
                    <a:pt x="219" y="191"/>
                  </a:lnTo>
                  <a:lnTo>
                    <a:pt x="219" y="189"/>
                  </a:lnTo>
                  <a:lnTo>
                    <a:pt x="221" y="186"/>
                  </a:lnTo>
                  <a:lnTo>
                    <a:pt x="221" y="184"/>
                  </a:lnTo>
                  <a:lnTo>
                    <a:pt x="219" y="182"/>
                  </a:lnTo>
                  <a:lnTo>
                    <a:pt x="217" y="178"/>
                  </a:lnTo>
                  <a:lnTo>
                    <a:pt x="217" y="176"/>
                  </a:lnTo>
                  <a:lnTo>
                    <a:pt x="215" y="174"/>
                  </a:lnTo>
                  <a:lnTo>
                    <a:pt x="213" y="174"/>
                  </a:lnTo>
                  <a:lnTo>
                    <a:pt x="212" y="174"/>
                  </a:lnTo>
                  <a:lnTo>
                    <a:pt x="210" y="176"/>
                  </a:lnTo>
                  <a:lnTo>
                    <a:pt x="208" y="178"/>
                  </a:lnTo>
                  <a:lnTo>
                    <a:pt x="206" y="180"/>
                  </a:lnTo>
                  <a:lnTo>
                    <a:pt x="198" y="178"/>
                  </a:lnTo>
                  <a:lnTo>
                    <a:pt x="196" y="176"/>
                  </a:lnTo>
                  <a:lnTo>
                    <a:pt x="194" y="172"/>
                  </a:lnTo>
                  <a:lnTo>
                    <a:pt x="202" y="174"/>
                  </a:lnTo>
                  <a:lnTo>
                    <a:pt x="202" y="172"/>
                  </a:lnTo>
                  <a:lnTo>
                    <a:pt x="204" y="170"/>
                  </a:lnTo>
                  <a:lnTo>
                    <a:pt x="202" y="168"/>
                  </a:lnTo>
                  <a:lnTo>
                    <a:pt x="200" y="166"/>
                  </a:lnTo>
                  <a:lnTo>
                    <a:pt x="198" y="164"/>
                  </a:lnTo>
                  <a:lnTo>
                    <a:pt x="198" y="164"/>
                  </a:lnTo>
                  <a:lnTo>
                    <a:pt x="196" y="163"/>
                  </a:lnTo>
                  <a:lnTo>
                    <a:pt x="194" y="161"/>
                  </a:lnTo>
                  <a:lnTo>
                    <a:pt x="194" y="159"/>
                  </a:lnTo>
                  <a:lnTo>
                    <a:pt x="196" y="159"/>
                  </a:lnTo>
                  <a:lnTo>
                    <a:pt x="198" y="157"/>
                  </a:lnTo>
                  <a:lnTo>
                    <a:pt x="202" y="157"/>
                  </a:lnTo>
                  <a:lnTo>
                    <a:pt x="200" y="155"/>
                  </a:lnTo>
                  <a:lnTo>
                    <a:pt x="198" y="155"/>
                  </a:lnTo>
                  <a:lnTo>
                    <a:pt x="196" y="155"/>
                  </a:lnTo>
                  <a:lnTo>
                    <a:pt x="196" y="155"/>
                  </a:lnTo>
                  <a:lnTo>
                    <a:pt x="194" y="153"/>
                  </a:lnTo>
                  <a:lnTo>
                    <a:pt x="192" y="149"/>
                  </a:lnTo>
                  <a:lnTo>
                    <a:pt x="192" y="149"/>
                  </a:lnTo>
                  <a:lnTo>
                    <a:pt x="192" y="145"/>
                  </a:lnTo>
                  <a:lnTo>
                    <a:pt x="194" y="141"/>
                  </a:lnTo>
                  <a:lnTo>
                    <a:pt x="194" y="140"/>
                  </a:lnTo>
                  <a:lnTo>
                    <a:pt x="194" y="138"/>
                  </a:lnTo>
                  <a:lnTo>
                    <a:pt x="192" y="136"/>
                  </a:lnTo>
                  <a:lnTo>
                    <a:pt x="192" y="136"/>
                  </a:lnTo>
                  <a:lnTo>
                    <a:pt x="192" y="134"/>
                  </a:lnTo>
                  <a:lnTo>
                    <a:pt x="191" y="134"/>
                  </a:lnTo>
                  <a:lnTo>
                    <a:pt x="189" y="134"/>
                  </a:lnTo>
                  <a:lnTo>
                    <a:pt x="189" y="136"/>
                  </a:lnTo>
                  <a:lnTo>
                    <a:pt x="189" y="136"/>
                  </a:lnTo>
                  <a:lnTo>
                    <a:pt x="189" y="140"/>
                  </a:lnTo>
                  <a:lnTo>
                    <a:pt x="187" y="140"/>
                  </a:lnTo>
                  <a:lnTo>
                    <a:pt x="185" y="140"/>
                  </a:lnTo>
                  <a:lnTo>
                    <a:pt x="181" y="140"/>
                  </a:lnTo>
                  <a:lnTo>
                    <a:pt x="181" y="138"/>
                  </a:lnTo>
                  <a:lnTo>
                    <a:pt x="179" y="136"/>
                  </a:lnTo>
                  <a:lnTo>
                    <a:pt x="177" y="136"/>
                  </a:lnTo>
                  <a:lnTo>
                    <a:pt x="173" y="134"/>
                  </a:lnTo>
                  <a:lnTo>
                    <a:pt x="173" y="136"/>
                  </a:lnTo>
                  <a:lnTo>
                    <a:pt x="173" y="136"/>
                  </a:lnTo>
                  <a:lnTo>
                    <a:pt x="172" y="136"/>
                  </a:lnTo>
                  <a:lnTo>
                    <a:pt x="170" y="136"/>
                  </a:lnTo>
                  <a:lnTo>
                    <a:pt x="166" y="134"/>
                  </a:lnTo>
                  <a:lnTo>
                    <a:pt x="164" y="136"/>
                  </a:lnTo>
                  <a:lnTo>
                    <a:pt x="158" y="136"/>
                  </a:lnTo>
                  <a:lnTo>
                    <a:pt x="156" y="138"/>
                  </a:lnTo>
                  <a:lnTo>
                    <a:pt x="151" y="138"/>
                  </a:lnTo>
                  <a:lnTo>
                    <a:pt x="151" y="138"/>
                  </a:lnTo>
                  <a:lnTo>
                    <a:pt x="147" y="140"/>
                  </a:lnTo>
                  <a:lnTo>
                    <a:pt x="141" y="140"/>
                  </a:lnTo>
                  <a:lnTo>
                    <a:pt x="135" y="140"/>
                  </a:lnTo>
                  <a:lnTo>
                    <a:pt x="133" y="140"/>
                  </a:lnTo>
                  <a:lnTo>
                    <a:pt x="132" y="138"/>
                  </a:lnTo>
                  <a:lnTo>
                    <a:pt x="124" y="128"/>
                  </a:lnTo>
                  <a:lnTo>
                    <a:pt x="120" y="124"/>
                  </a:lnTo>
                  <a:lnTo>
                    <a:pt x="118" y="124"/>
                  </a:lnTo>
                  <a:lnTo>
                    <a:pt x="116" y="124"/>
                  </a:lnTo>
                  <a:lnTo>
                    <a:pt x="112" y="126"/>
                  </a:lnTo>
                  <a:lnTo>
                    <a:pt x="109" y="128"/>
                  </a:lnTo>
                  <a:lnTo>
                    <a:pt x="107" y="128"/>
                  </a:lnTo>
                  <a:lnTo>
                    <a:pt x="105" y="126"/>
                  </a:lnTo>
                  <a:lnTo>
                    <a:pt x="101" y="126"/>
                  </a:lnTo>
                  <a:lnTo>
                    <a:pt x="93" y="124"/>
                  </a:lnTo>
                  <a:lnTo>
                    <a:pt x="90" y="122"/>
                  </a:lnTo>
                  <a:lnTo>
                    <a:pt x="88" y="120"/>
                  </a:lnTo>
                  <a:lnTo>
                    <a:pt x="84" y="118"/>
                  </a:lnTo>
                  <a:lnTo>
                    <a:pt x="84" y="118"/>
                  </a:lnTo>
                  <a:lnTo>
                    <a:pt x="80" y="126"/>
                  </a:lnTo>
                  <a:lnTo>
                    <a:pt x="78" y="130"/>
                  </a:lnTo>
                  <a:lnTo>
                    <a:pt x="78" y="132"/>
                  </a:lnTo>
                  <a:lnTo>
                    <a:pt x="76" y="141"/>
                  </a:lnTo>
                  <a:lnTo>
                    <a:pt x="76" y="145"/>
                  </a:lnTo>
                  <a:lnTo>
                    <a:pt x="76" y="155"/>
                  </a:lnTo>
                  <a:lnTo>
                    <a:pt x="76" y="159"/>
                  </a:lnTo>
                  <a:lnTo>
                    <a:pt x="76" y="161"/>
                  </a:lnTo>
                  <a:lnTo>
                    <a:pt x="78" y="166"/>
                  </a:lnTo>
                  <a:lnTo>
                    <a:pt x="78" y="166"/>
                  </a:lnTo>
                  <a:lnTo>
                    <a:pt x="76" y="168"/>
                  </a:lnTo>
                  <a:lnTo>
                    <a:pt x="74" y="170"/>
                  </a:lnTo>
                  <a:lnTo>
                    <a:pt x="71" y="174"/>
                  </a:lnTo>
                  <a:lnTo>
                    <a:pt x="69" y="176"/>
                  </a:lnTo>
                  <a:lnTo>
                    <a:pt x="67" y="178"/>
                  </a:lnTo>
                  <a:lnTo>
                    <a:pt x="63" y="180"/>
                  </a:lnTo>
                  <a:lnTo>
                    <a:pt x="61" y="182"/>
                  </a:lnTo>
                  <a:lnTo>
                    <a:pt x="61" y="182"/>
                  </a:lnTo>
                  <a:lnTo>
                    <a:pt x="59" y="182"/>
                  </a:lnTo>
                  <a:lnTo>
                    <a:pt x="59" y="184"/>
                  </a:lnTo>
                  <a:lnTo>
                    <a:pt x="59" y="184"/>
                  </a:lnTo>
                  <a:lnTo>
                    <a:pt x="57" y="186"/>
                  </a:lnTo>
                  <a:lnTo>
                    <a:pt x="57" y="187"/>
                  </a:lnTo>
                  <a:lnTo>
                    <a:pt x="53" y="186"/>
                  </a:lnTo>
                  <a:lnTo>
                    <a:pt x="46" y="184"/>
                  </a:lnTo>
                  <a:lnTo>
                    <a:pt x="44" y="182"/>
                  </a:lnTo>
                  <a:lnTo>
                    <a:pt x="42" y="182"/>
                  </a:lnTo>
                  <a:lnTo>
                    <a:pt x="42" y="182"/>
                  </a:lnTo>
                  <a:lnTo>
                    <a:pt x="40" y="182"/>
                  </a:lnTo>
                  <a:lnTo>
                    <a:pt x="40" y="182"/>
                  </a:lnTo>
                  <a:lnTo>
                    <a:pt x="38" y="182"/>
                  </a:lnTo>
                  <a:lnTo>
                    <a:pt x="36" y="182"/>
                  </a:lnTo>
                  <a:lnTo>
                    <a:pt x="34" y="180"/>
                  </a:lnTo>
                  <a:lnTo>
                    <a:pt x="32" y="180"/>
                  </a:lnTo>
                  <a:lnTo>
                    <a:pt x="31" y="182"/>
                  </a:lnTo>
                  <a:lnTo>
                    <a:pt x="29" y="186"/>
                  </a:lnTo>
                  <a:lnTo>
                    <a:pt x="29" y="191"/>
                  </a:lnTo>
                  <a:lnTo>
                    <a:pt x="29" y="195"/>
                  </a:lnTo>
                  <a:lnTo>
                    <a:pt x="29" y="197"/>
                  </a:lnTo>
                  <a:lnTo>
                    <a:pt x="27" y="212"/>
                  </a:lnTo>
                  <a:lnTo>
                    <a:pt x="29" y="218"/>
                  </a:lnTo>
                  <a:lnTo>
                    <a:pt x="31" y="220"/>
                  </a:lnTo>
                  <a:lnTo>
                    <a:pt x="31" y="222"/>
                  </a:lnTo>
                  <a:lnTo>
                    <a:pt x="31" y="224"/>
                  </a:lnTo>
                  <a:lnTo>
                    <a:pt x="29" y="226"/>
                  </a:lnTo>
                  <a:lnTo>
                    <a:pt x="27" y="228"/>
                  </a:lnTo>
                  <a:lnTo>
                    <a:pt x="27" y="228"/>
                  </a:lnTo>
                  <a:lnTo>
                    <a:pt x="27" y="228"/>
                  </a:lnTo>
                  <a:lnTo>
                    <a:pt x="29" y="230"/>
                  </a:lnTo>
                  <a:lnTo>
                    <a:pt x="29" y="232"/>
                  </a:lnTo>
                  <a:lnTo>
                    <a:pt x="29" y="233"/>
                  </a:lnTo>
                  <a:lnTo>
                    <a:pt x="31" y="235"/>
                  </a:lnTo>
                  <a:lnTo>
                    <a:pt x="34" y="235"/>
                  </a:lnTo>
                  <a:lnTo>
                    <a:pt x="36" y="235"/>
                  </a:lnTo>
                  <a:lnTo>
                    <a:pt x="36" y="237"/>
                  </a:lnTo>
                  <a:lnTo>
                    <a:pt x="40" y="239"/>
                  </a:lnTo>
                  <a:lnTo>
                    <a:pt x="42" y="241"/>
                  </a:lnTo>
                  <a:lnTo>
                    <a:pt x="42" y="243"/>
                  </a:lnTo>
                  <a:lnTo>
                    <a:pt x="42" y="245"/>
                  </a:lnTo>
                  <a:lnTo>
                    <a:pt x="42" y="249"/>
                  </a:lnTo>
                  <a:lnTo>
                    <a:pt x="42" y="253"/>
                  </a:lnTo>
                  <a:lnTo>
                    <a:pt x="40" y="256"/>
                  </a:lnTo>
                  <a:lnTo>
                    <a:pt x="38" y="260"/>
                  </a:lnTo>
                  <a:lnTo>
                    <a:pt x="38" y="262"/>
                  </a:lnTo>
                  <a:lnTo>
                    <a:pt x="36" y="262"/>
                  </a:lnTo>
                  <a:lnTo>
                    <a:pt x="36" y="262"/>
                  </a:lnTo>
                  <a:lnTo>
                    <a:pt x="34" y="262"/>
                  </a:lnTo>
                  <a:lnTo>
                    <a:pt x="34" y="262"/>
                  </a:lnTo>
                  <a:lnTo>
                    <a:pt x="32" y="260"/>
                  </a:lnTo>
                  <a:lnTo>
                    <a:pt x="31" y="260"/>
                  </a:lnTo>
                  <a:lnTo>
                    <a:pt x="29" y="264"/>
                  </a:lnTo>
                  <a:lnTo>
                    <a:pt x="27" y="264"/>
                  </a:lnTo>
                  <a:lnTo>
                    <a:pt x="23" y="266"/>
                  </a:lnTo>
                  <a:lnTo>
                    <a:pt x="17" y="270"/>
                  </a:lnTo>
                  <a:lnTo>
                    <a:pt x="10" y="276"/>
                  </a:lnTo>
                  <a:lnTo>
                    <a:pt x="6" y="277"/>
                  </a:lnTo>
                  <a:lnTo>
                    <a:pt x="4" y="279"/>
                  </a:lnTo>
                  <a:lnTo>
                    <a:pt x="2" y="281"/>
                  </a:lnTo>
                  <a:lnTo>
                    <a:pt x="2" y="283"/>
                  </a:lnTo>
                  <a:lnTo>
                    <a:pt x="2" y="283"/>
                  </a:lnTo>
                  <a:lnTo>
                    <a:pt x="2" y="287"/>
                  </a:lnTo>
                  <a:lnTo>
                    <a:pt x="2" y="287"/>
                  </a:lnTo>
                  <a:lnTo>
                    <a:pt x="2" y="289"/>
                  </a:lnTo>
                  <a:lnTo>
                    <a:pt x="0" y="295"/>
                  </a:lnTo>
                  <a:lnTo>
                    <a:pt x="0" y="295"/>
                  </a:lnTo>
                  <a:lnTo>
                    <a:pt x="0" y="295"/>
                  </a:lnTo>
                  <a:lnTo>
                    <a:pt x="6" y="299"/>
                  </a:lnTo>
                  <a:lnTo>
                    <a:pt x="8" y="299"/>
                  </a:lnTo>
                  <a:lnTo>
                    <a:pt x="13" y="299"/>
                  </a:lnTo>
                  <a:lnTo>
                    <a:pt x="13" y="299"/>
                  </a:lnTo>
                  <a:lnTo>
                    <a:pt x="13" y="297"/>
                  </a:lnTo>
                  <a:lnTo>
                    <a:pt x="15" y="297"/>
                  </a:lnTo>
                  <a:lnTo>
                    <a:pt x="15" y="295"/>
                  </a:lnTo>
                  <a:lnTo>
                    <a:pt x="17" y="293"/>
                  </a:lnTo>
                  <a:lnTo>
                    <a:pt x="17" y="293"/>
                  </a:lnTo>
                  <a:lnTo>
                    <a:pt x="17" y="293"/>
                  </a:lnTo>
                  <a:lnTo>
                    <a:pt x="19" y="293"/>
                  </a:lnTo>
                  <a:lnTo>
                    <a:pt x="19" y="295"/>
                  </a:lnTo>
                  <a:lnTo>
                    <a:pt x="19" y="297"/>
                  </a:lnTo>
                  <a:lnTo>
                    <a:pt x="21" y="297"/>
                  </a:lnTo>
                  <a:lnTo>
                    <a:pt x="23" y="299"/>
                  </a:lnTo>
                  <a:lnTo>
                    <a:pt x="23" y="299"/>
                  </a:lnTo>
                  <a:lnTo>
                    <a:pt x="25" y="299"/>
                  </a:lnTo>
                  <a:lnTo>
                    <a:pt x="25" y="300"/>
                  </a:lnTo>
                  <a:lnTo>
                    <a:pt x="25" y="302"/>
                  </a:lnTo>
                  <a:lnTo>
                    <a:pt x="27" y="302"/>
                  </a:lnTo>
                  <a:lnTo>
                    <a:pt x="36" y="299"/>
                  </a:lnTo>
                  <a:lnTo>
                    <a:pt x="36" y="299"/>
                  </a:lnTo>
                  <a:lnTo>
                    <a:pt x="36" y="299"/>
                  </a:lnTo>
                  <a:lnTo>
                    <a:pt x="38" y="299"/>
                  </a:lnTo>
                  <a:lnTo>
                    <a:pt x="40" y="299"/>
                  </a:lnTo>
                  <a:lnTo>
                    <a:pt x="40" y="299"/>
                  </a:lnTo>
                  <a:lnTo>
                    <a:pt x="42" y="299"/>
                  </a:lnTo>
                  <a:lnTo>
                    <a:pt x="42" y="299"/>
                  </a:lnTo>
                  <a:lnTo>
                    <a:pt x="48" y="299"/>
                  </a:lnTo>
                  <a:lnTo>
                    <a:pt x="50" y="299"/>
                  </a:lnTo>
                  <a:lnTo>
                    <a:pt x="51" y="300"/>
                  </a:lnTo>
                  <a:lnTo>
                    <a:pt x="51" y="300"/>
                  </a:lnTo>
                  <a:lnTo>
                    <a:pt x="53" y="300"/>
                  </a:lnTo>
                  <a:lnTo>
                    <a:pt x="55" y="300"/>
                  </a:lnTo>
                  <a:lnTo>
                    <a:pt x="55" y="300"/>
                  </a:lnTo>
                  <a:lnTo>
                    <a:pt x="57" y="300"/>
                  </a:lnTo>
                  <a:lnTo>
                    <a:pt x="57" y="302"/>
                  </a:lnTo>
                  <a:lnTo>
                    <a:pt x="57" y="304"/>
                  </a:lnTo>
                  <a:lnTo>
                    <a:pt x="59" y="306"/>
                  </a:lnTo>
                  <a:lnTo>
                    <a:pt x="67" y="308"/>
                  </a:lnTo>
                  <a:lnTo>
                    <a:pt x="69" y="306"/>
                  </a:lnTo>
                  <a:lnTo>
                    <a:pt x="71" y="306"/>
                  </a:lnTo>
                  <a:lnTo>
                    <a:pt x="72" y="306"/>
                  </a:lnTo>
                  <a:lnTo>
                    <a:pt x="76" y="308"/>
                  </a:lnTo>
                  <a:lnTo>
                    <a:pt x="78" y="308"/>
                  </a:lnTo>
                  <a:lnTo>
                    <a:pt x="78" y="306"/>
                  </a:lnTo>
                  <a:lnTo>
                    <a:pt x="80" y="306"/>
                  </a:lnTo>
                  <a:lnTo>
                    <a:pt x="80" y="308"/>
                  </a:lnTo>
                  <a:lnTo>
                    <a:pt x="82" y="310"/>
                  </a:lnTo>
                  <a:lnTo>
                    <a:pt x="84" y="312"/>
                  </a:lnTo>
                  <a:lnTo>
                    <a:pt x="88" y="312"/>
                  </a:lnTo>
                  <a:lnTo>
                    <a:pt x="90" y="312"/>
                  </a:lnTo>
                  <a:lnTo>
                    <a:pt x="90" y="310"/>
                  </a:lnTo>
                  <a:lnTo>
                    <a:pt x="90" y="310"/>
                  </a:lnTo>
                  <a:lnTo>
                    <a:pt x="88" y="310"/>
                  </a:lnTo>
                  <a:lnTo>
                    <a:pt x="88" y="308"/>
                  </a:lnTo>
                  <a:lnTo>
                    <a:pt x="88" y="306"/>
                  </a:lnTo>
                  <a:lnTo>
                    <a:pt x="88" y="306"/>
                  </a:lnTo>
                  <a:lnTo>
                    <a:pt x="90" y="304"/>
                  </a:lnTo>
                  <a:lnTo>
                    <a:pt x="90" y="302"/>
                  </a:lnTo>
                  <a:lnTo>
                    <a:pt x="92" y="302"/>
                  </a:lnTo>
                  <a:lnTo>
                    <a:pt x="92" y="302"/>
                  </a:lnTo>
                  <a:lnTo>
                    <a:pt x="93" y="304"/>
                  </a:lnTo>
                  <a:lnTo>
                    <a:pt x="93" y="306"/>
                  </a:lnTo>
                  <a:lnTo>
                    <a:pt x="93" y="306"/>
                  </a:lnTo>
                  <a:lnTo>
                    <a:pt x="95" y="306"/>
                  </a:lnTo>
                  <a:lnTo>
                    <a:pt x="97" y="304"/>
                  </a:lnTo>
                  <a:lnTo>
                    <a:pt x="97" y="302"/>
                  </a:lnTo>
                  <a:lnTo>
                    <a:pt x="97" y="299"/>
                  </a:lnTo>
                  <a:lnTo>
                    <a:pt x="99" y="299"/>
                  </a:lnTo>
                  <a:lnTo>
                    <a:pt x="99" y="299"/>
                  </a:lnTo>
                  <a:lnTo>
                    <a:pt x="101" y="299"/>
                  </a:lnTo>
                  <a:lnTo>
                    <a:pt x="103" y="300"/>
                  </a:lnTo>
                  <a:lnTo>
                    <a:pt x="103" y="300"/>
                  </a:lnTo>
                  <a:lnTo>
                    <a:pt x="107" y="300"/>
                  </a:lnTo>
                  <a:lnTo>
                    <a:pt x="109" y="300"/>
                  </a:lnTo>
                  <a:lnTo>
                    <a:pt x="111" y="302"/>
                  </a:lnTo>
                  <a:lnTo>
                    <a:pt x="114" y="304"/>
                  </a:lnTo>
                  <a:lnTo>
                    <a:pt x="114" y="304"/>
                  </a:lnTo>
                  <a:lnTo>
                    <a:pt x="114" y="304"/>
                  </a:lnTo>
                  <a:lnTo>
                    <a:pt x="116" y="302"/>
                  </a:lnTo>
                  <a:lnTo>
                    <a:pt x="118" y="300"/>
                  </a:lnTo>
                  <a:lnTo>
                    <a:pt x="120" y="300"/>
                  </a:lnTo>
                  <a:lnTo>
                    <a:pt x="124" y="304"/>
                  </a:lnTo>
                  <a:lnTo>
                    <a:pt x="126" y="304"/>
                  </a:lnTo>
                  <a:lnTo>
                    <a:pt x="149" y="306"/>
                  </a:lnTo>
                  <a:lnTo>
                    <a:pt x="151" y="308"/>
                  </a:lnTo>
                  <a:lnTo>
                    <a:pt x="151" y="308"/>
                  </a:lnTo>
                  <a:lnTo>
                    <a:pt x="151" y="308"/>
                  </a:lnTo>
                  <a:lnTo>
                    <a:pt x="152" y="308"/>
                  </a:lnTo>
                  <a:lnTo>
                    <a:pt x="154" y="308"/>
                  </a:lnTo>
                  <a:lnTo>
                    <a:pt x="156" y="308"/>
                  </a:lnTo>
                  <a:lnTo>
                    <a:pt x="158" y="308"/>
                  </a:lnTo>
                  <a:lnTo>
                    <a:pt x="160" y="306"/>
                  </a:lnTo>
                  <a:lnTo>
                    <a:pt x="164" y="308"/>
                  </a:lnTo>
                  <a:lnTo>
                    <a:pt x="166" y="308"/>
                  </a:lnTo>
                  <a:lnTo>
                    <a:pt x="168" y="310"/>
                  </a:lnTo>
                  <a:lnTo>
                    <a:pt x="168" y="310"/>
                  </a:lnTo>
                  <a:lnTo>
                    <a:pt x="168" y="312"/>
                  </a:lnTo>
                  <a:lnTo>
                    <a:pt x="170" y="312"/>
                  </a:lnTo>
                  <a:lnTo>
                    <a:pt x="172" y="314"/>
                  </a:lnTo>
                  <a:lnTo>
                    <a:pt x="173" y="314"/>
                  </a:lnTo>
                  <a:lnTo>
                    <a:pt x="175" y="314"/>
                  </a:lnTo>
                  <a:lnTo>
                    <a:pt x="185" y="314"/>
                  </a:lnTo>
                  <a:lnTo>
                    <a:pt x="191" y="318"/>
                  </a:lnTo>
                  <a:lnTo>
                    <a:pt x="194" y="318"/>
                  </a:lnTo>
                  <a:lnTo>
                    <a:pt x="200" y="320"/>
                  </a:lnTo>
                  <a:lnTo>
                    <a:pt x="202" y="322"/>
                  </a:lnTo>
                  <a:lnTo>
                    <a:pt x="204" y="320"/>
                  </a:lnTo>
                  <a:lnTo>
                    <a:pt x="206" y="318"/>
                  </a:lnTo>
                  <a:lnTo>
                    <a:pt x="208" y="318"/>
                  </a:lnTo>
                  <a:lnTo>
                    <a:pt x="210" y="318"/>
                  </a:lnTo>
                  <a:lnTo>
                    <a:pt x="212" y="318"/>
                  </a:lnTo>
                  <a:lnTo>
                    <a:pt x="212" y="316"/>
                  </a:lnTo>
                  <a:lnTo>
                    <a:pt x="213" y="316"/>
                  </a:lnTo>
                  <a:lnTo>
                    <a:pt x="215" y="314"/>
                  </a:lnTo>
                  <a:lnTo>
                    <a:pt x="215" y="314"/>
                  </a:lnTo>
                  <a:lnTo>
                    <a:pt x="217" y="316"/>
                  </a:lnTo>
                  <a:lnTo>
                    <a:pt x="217" y="316"/>
                  </a:lnTo>
                  <a:lnTo>
                    <a:pt x="219" y="316"/>
                  </a:lnTo>
                  <a:lnTo>
                    <a:pt x="221" y="314"/>
                  </a:lnTo>
                  <a:lnTo>
                    <a:pt x="221" y="314"/>
                  </a:lnTo>
                  <a:lnTo>
                    <a:pt x="221" y="312"/>
                  </a:lnTo>
                  <a:lnTo>
                    <a:pt x="223" y="314"/>
                  </a:lnTo>
                  <a:lnTo>
                    <a:pt x="225" y="314"/>
                  </a:lnTo>
                  <a:lnTo>
                    <a:pt x="229" y="316"/>
                  </a:lnTo>
                  <a:lnTo>
                    <a:pt x="233" y="314"/>
                  </a:lnTo>
                  <a:lnTo>
                    <a:pt x="238" y="306"/>
                  </a:lnTo>
                  <a:lnTo>
                    <a:pt x="244" y="304"/>
                  </a:lnTo>
                  <a:lnTo>
                    <a:pt x="250" y="302"/>
                  </a:lnTo>
                  <a:lnTo>
                    <a:pt x="263" y="300"/>
                  </a:lnTo>
                  <a:lnTo>
                    <a:pt x="269" y="302"/>
                  </a:lnTo>
                  <a:lnTo>
                    <a:pt x="274" y="302"/>
                  </a:lnTo>
                  <a:lnTo>
                    <a:pt x="278" y="304"/>
                  </a:lnTo>
                  <a:lnTo>
                    <a:pt x="282" y="306"/>
                  </a:lnTo>
                  <a:lnTo>
                    <a:pt x="288" y="314"/>
                  </a:lnTo>
                  <a:lnTo>
                    <a:pt x="290" y="314"/>
                  </a:lnTo>
                  <a:lnTo>
                    <a:pt x="292" y="314"/>
                  </a:lnTo>
                  <a:lnTo>
                    <a:pt x="293" y="312"/>
                  </a:lnTo>
                  <a:lnTo>
                    <a:pt x="295" y="312"/>
                  </a:lnTo>
                  <a:lnTo>
                    <a:pt x="295" y="314"/>
                  </a:lnTo>
                  <a:lnTo>
                    <a:pt x="297" y="316"/>
                  </a:lnTo>
                  <a:lnTo>
                    <a:pt x="297" y="316"/>
                  </a:lnTo>
                  <a:lnTo>
                    <a:pt x="297" y="316"/>
                  </a:lnTo>
                  <a:lnTo>
                    <a:pt x="303" y="320"/>
                  </a:lnTo>
                  <a:lnTo>
                    <a:pt x="305" y="320"/>
                  </a:lnTo>
                  <a:lnTo>
                    <a:pt x="309" y="318"/>
                  </a:lnTo>
                  <a:lnTo>
                    <a:pt x="309" y="320"/>
                  </a:lnTo>
                  <a:lnTo>
                    <a:pt x="311" y="320"/>
                  </a:lnTo>
                  <a:lnTo>
                    <a:pt x="311" y="322"/>
                  </a:lnTo>
                  <a:lnTo>
                    <a:pt x="314" y="322"/>
                  </a:lnTo>
                  <a:lnTo>
                    <a:pt x="316" y="323"/>
                  </a:lnTo>
                  <a:lnTo>
                    <a:pt x="318" y="325"/>
                  </a:lnTo>
                  <a:lnTo>
                    <a:pt x="320" y="327"/>
                  </a:lnTo>
                  <a:lnTo>
                    <a:pt x="322" y="327"/>
                  </a:lnTo>
                  <a:lnTo>
                    <a:pt x="322" y="327"/>
                  </a:lnTo>
                  <a:lnTo>
                    <a:pt x="324" y="327"/>
                  </a:lnTo>
                  <a:lnTo>
                    <a:pt x="326" y="327"/>
                  </a:lnTo>
                  <a:lnTo>
                    <a:pt x="326" y="329"/>
                  </a:lnTo>
                  <a:lnTo>
                    <a:pt x="326" y="331"/>
                  </a:lnTo>
                  <a:lnTo>
                    <a:pt x="326" y="331"/>
                  </a:lnTo>
                  <a:lnTo>
                    <a:pt x="328" y="331"/>
                  </a:lnTo>
                  <a:lnTo>
                    <a:pt x="328" y="331"/>
                  </a:lnTo>
                  <a:lnTo>
                    <a:pt x="330" y="331"/>
                  </a:lnTo>
                  <a:lnTo>
                    <a:pt x="330" y="329"/>
                  </a:lnTo>
                  <a:lnTo>
                    <a:pt x="332" y="329"/>
                  </a:lnTo>
                  <a:lnTo>
                    <a:pt x="333" y="327"/>
                  </a:lnTo>
                  <a:lnTo>
                    <a:pt x="335" y="327"/>
                  </a:lnTo>
                  <a:lnTo>
                    <a:pt x="335" y="329"/>
                  </a:lnTo>
                  <a:lnTo>
                    <a:pt x="337" y="333"/>
                  </a:lnTo>
                  <a:lnTo>
                    <a:pt x="337" y="335"/>
                  </a:lnTo>
                  <a:lnTo>
                    <a:pt x="337" y="333"/>
                  </a:lnTo>
                  <a:lnTo>
                    <a:pt x="337" y="333"/>
                  </a:lnTo>
                  <a:lnTo>
                    <a:pt x="339" y="333"/>
                  </a:lnTo>
                  <a:lnTo>
                    <a:pt x="339" y="333"/>
                  </a:lnTo>
                  <a:lnTo>
                    <a:pt x="341" y="333"/>
                  </a:lnTo>
                  <a:lnTo>
                    <a:pt x="343" y="335"/>
                  </a:lnTo>
                  <a:lnTo>
                    <a:pt x="347" y="337"/>
                  </a:lnTo>
                  <a:lnTo>
                    <a:pt x="349" y="337"/>
                  </a:lnTo>
                  <a:lnTo>
                    <a:pt x="351" y="337"/>
                  </a:lnTo>
                  <a:lnTo>
                    <a:pt x="353" y="335"/>
                  </a:lnTo>
                  <a:lnTo>
                    <a:pt x="354" y="335"/>
                  </a:lnTo>
                  <a:lnTo>
                    <a:pt x="354" y="335"/>
                  </a:lnTo>
                  <a:lnTo>
                    <a:pt x="354" y="337"/>
                  </a:lnTo>
                  <a:lnTo>
                    <a:pt x="354" y="339"/>
                  </a:lnTo>
                  <a:lnTo>
                    <a:pt x="354" y="341"/>
                  </a:lnTo>
                  <a:lnTo>
                    <a:pt x="356" y="343"/>
                  </a:lnTo>
                  <a:lnTo>
                    <a:pt x="358" y="341"/>
                  </a:lnTo>
                  <a:lnTo>
                    <a:pt x="360" y="341"/>
                  </a:lnTo>
                  <a:lnTo>
                    <a:pt x="362" y="341"/>
                  </a:lnTo>
                  <a:lnTo>
                    <a:pt x="362" y="341"/>
                  </a:lnTo>
                  <a:lnTo>
                    <a:pt x="364" y="343"/>
                  </a:lnTo>
                  <a:lnTo>
                    <a:pt x="366" y="343"/>
                  </a:lnTo>
                  <a:lnTo>
                    <a:pt x="370" y="345"/>
                  </a:lnTo>
                  <a:lnTo>
                    <a:pt x="370" y="345"/>
                  </a:lnTo>
                  <a:lnTo>
                    <a:pt x="375" y="343"/>
                  </a:lnTo>
                  <a:lnTo>
                    <a:pt x="379" y="341"/>
                  </a:lnTo>
                  <a:lnTo>
                    <a:pt x="379" y="343"/>
                  </a:lnTo>
                  <a:lnTo>
                    <a:pt x="381" y="345"/>
                  </a:lnTo>
                  <a:lnTo>
                    <a:pt x="383" y="345"/>
                  </a:lnTo>
                  <a:lnTo>
                    <a:pt x="389" y="341"/>
                  </a:lnTo>
                  <a:lnTo>
                    <a:pt x="393" y="341"/>
                  </a:lnTo>
                  <a:lnTo>
                    <a:pt x="398" y="343"/>
                  </a:lnTo>
                  <a:lnTo>
                    <a:pt x="404" y="346"/>
                  </a:lnTo>
                  <a:lnTo>
                    <a:pt x="404" y="350"/>
                  </a:lnTo>
                  <a:lnTo>
                    <a:pt x="402" y="354"/>
                  </a:lnTo>
                  <a:lnTo>
                    <a:pt x="400" y="356"/>
                  </a:lnTo>
                  <a:lnTo>
                    <a:pt x="404" y="356"/>
                  </a:lnTo>
                  <a:lnTo>
                    <a:pt x="410" y="356"/>
                  </a:lnTo>
                  <a:lnTo>
                    <a:pt x="414" y="356"/>
                  </a:lnTo>
                  <a:lnTo>
                    <a:pt x="423" y="360"/>
                  </a:lnTo>
                  <a:lnTo>
                    <a:pt x="429" y="360"/>
                  </a:lnTo>
                  <a:lnTo>
                    <a:pt x="431" y="356"/>
                  </a:lnTo>
                  <a:lnTo>
                    <a:pt x="431" y="352"/>
                  </a:lnTo>
                  <a:lnTo>
                    <a:pt x="431" y="350"/>
                  </a:lnTo>
                  <a:lnTo>
                    <a:pt x="429" y="350"/>
                  </a:lnTo>
                  <a:close/>
                  <a:moveTo>
                    <a:pt x="288" y="322"/>
                  </a:moveTo>
                  <a:lnTo>
                    <a:pt x="288" y="322"/>
                  </a:lnTo>
                  <a:lnTo>
                    <a:pt x="280" y="322"/>
                  </a:lnTo>
                  <a:lnTo>
                    <a:pt x="274" y="320"/>
                  </a:lnTo>
                  <a:lnTo>
                    <a:pt x="274" y="320"/>
                  </a:lnTo>
                  <a:lnTo>
                    <a:pt x="274" y="322"/>
                  </a:lnTo>
                  <a:lnTo>
                    <a:pt x="274" y="322"/>
                  </a:lnTo>
                  <a:lnTo>
                    <a:pt x="273" y="323"/>
                  </a:lnTo>
                  <a:lnTo>
                    <a:pt x="274" y="325"/>
                  </a:lnTo>
                  <a:lnTo>
                    <a:pt x="274" y="327"/>
                  </a:lnTo>
                  <a:lnTo>
                    <a:pt x="284" y="327"/>
                  </a:lnTo>
                  <a:lnTo>
                    <a:pt x="288" y="325"/>
                  </a:lnTo>
                  <a:lnTo>
                    <a:pt x="288" y="325"/>
                  </a:lnTo>
                  <a:lnTo>
                    <a:pt x="290" y="325"/>
                  </a:lnTo>
                  <a:lnTo>
                    <a:pt x="290" y="323"/>
                  </a:lnTo>
                  <a:lnTo>
                    <a:pt x="288" y="322"/>
                  </a:lnTo>
                  <a:close/>
                  <a:moveTo>
                    <a:pt x="349" y="172"/>
                  </a:moveTo>
                  <a:lnTo>
                    <a:pt x="349" y="170"/>
                  </a:lnTo>
                  <a:lnTo>
                    <a:pt x="345" y="172"/>
                  </a:lnTo>
                  <a:lnTo>
                    <a:pt x="345" y="174"/>
                  </a:lnTo>
                  <a:lnTo>
                    <a:pt x="345" y="174"/>
                  </a:lnTo>
                  <a:lnTo>
                    <a:pt x="347" y="176"/>
                  </a:lnTo>
                  <a:lnTo>
                    <a:pt x="349" y="174"/>
                  </a:lnTo>
                  <a:lnTo>
                    <a:pt x="351" y="174"/>
                  </a:lnTo>
                  <a:lnTo>
                    <a:pt x="351" y="176"/>
                  </a:lnTo>
                  <a:lnTo>
                    <a:pt x="351" y="176"/>
                  </a:lnTo>
                  <a:lnTo>
                    <a:pt x="353" y="178"/>
                  </a:lnTo>
                  <a:lnTo>
                    <a:pt x="351" y="176"/>
                  </a:lnTo>
                  <a:lnTo>
                    <a:pt x="349" y="172"/>
                  </a:lnTo>
                  <a:close/>
                  <a:moveTo>
                    <a:pt x="377" y="151"/>
                  </a:moveTo>
                  <a:lnTo>
                    <a:pt x="379" y="151"/>
                  </a:lnTo>
                  <a:lnTo>
                    <a:pt x="379" y="151"/>
                  </a:lnTo>
                  <a:lnTo>
                    <a:pt x="379" y="149"/>
                  </a:lnTo>
                  <a:lnTo>
                    <a:pt x="379" y="147"/>
                  </a:lnTo>
                  <a:lnTo>
                    <a:pt x="377" y="145"/>
                  </a:lnTo>
                  <a:lnTo>
                    <a:pt x="377" y="149"/>
                  </a:lnTo>
                  <a:lnTo>
                    <a:pt x="377" y="151"/>
                  </a:lnTo>
                  <a:lnTo>
                    <a:pt x="377" y="151"/>
                  </a:lnTo>
                  <a:close/>
                  <a:moveTo>
                    <a:pt x="417" y="168"/>
                  </a:moveTo>
                  <a:lnTo>
                    <a:pt x="421" y="168"/>
                  </a:lnTo>
                  <a:lnTo>
                    <a:pt x="431" y="170"/>
                  </a:lnTo>
                  <a:lnTo>
                    <a:pt x="431" y="168"/>
                  </a:lnTo>
                  <a:lnTo>
                    <a:pt x="431" y="168"/>
                  </a:lnTo>
                  <a:lnTo>
                    <a:pt x="431" y="166"/>
                  </a:lnTo>
                  <a:lnTo>
                    <a:pt x="431" y="166"/>
                  </a:lnTo>
                  <a:lnTo>
                    <a:pt x="429" y="164"/>
                  </a:lnTo>
                  <a:lnTo>
                    <a:pt x="427" y="164"/>
                  </a:lnTo>
                  <a:lnTo>
                    <a:pt x="427" y="164"/>
                  </a:lnTo>
                  <a:lnTo>
                    <a:pt x="423" y="164"/>
                  </a:lnTo>
                  <a:lnTo>
                    <a:pt x="423" y="164"/>
                  </a:lnTo>
                  <a:lnTo>
                    <a:pt x="421" y="164"/>
                  </a:lnTo>
                  <a:lnTo>
                    <a:pt x="417" y="166"/>
                  </a:lnTo>
                  <a:lnTo>
                    <a:pt x="417" y="166"/>
                  </a:lnTo>
                  <a:lnTo>
                    <a:pt x="415" y="166"/>
                  </a:lnTo>
                  <a:lnTo>
                    <a:pt x="415" y="168"/>
                  </a:lnTo>
                  <a:lnTo>
                    <a:pt x="417" y="168"/>
                  </a:lnTo>
                  <a:lnTo>
                    <a:pt x="417" y="168"/>
                  </a:lnTo>
                  <a:close/>
                  <a:moveTo>
                    <a:pt x="364" y="163"/>
                  </a:moveTo>
                  <a:lnTo>
                    <a:pt x="366" y="163"/>
                  </a:lnTo>
                  <a:lnTo>
                    <a:pt x="364" y="161"/>
                  </a:lnTo>
                  <a:lnTo>
                    <a:pt x="362" y="159"/>
                  </a:lnTo>
                  <a:lnTo>
                    <a:pt x="354" y="159"/>
                  </a:lnTo>
                  <a:lnTo>
                    <a:pt x="353" y="157"/>
                  </a:lnTo>
                  <a:lnTo>
                    <a:pt x="353" y="157"/>
                  </a:lnTo>
                  <a:lnTo>
                    <a:pt x="351" y="157"/>
                  </a:lnTo>
                  <a:lnTo>
                    <a:pt x="351" y="159"/>
                  </a:lnTo>
                  <a:lnTo>
                    <a:pt x="351" y="161"/>
                  </a:lnTo>
                  <a:lnTo>
                    <a:pt x="353" y="161"/>
                  </a:lnTo>
                  <a:lnTo>
                    <a:pt x="356" y="163"/>
                  </a:lnTo>
                  <a:lnTo>
                    <a:pt x="364" y="163"/>
                  </a:lnTo>
                  <a:close/>
                  <a:moveTo>
                    <a:pt x="208" y="153"/>
                  </a:moveTo>
                  <a:lnTo>
                    <a:pt x="206" y="153"/>
                  </a:lnTo>
                  <a:lnTo>
                    <a:pt x="204" y="155"/>
                  </a:lnTo>
                  <a:lnTo>
                    <a:pt x="204" y="157"/>
                  </a:lnTo>
                  <a:lnTo>
                    <a:pt x="204" y="159"/>
                  </a:lnTo>
                  <a:lnTo>
                    <a:pt x="206" y="161"/>
                  </a:lnTo>
                  <a:lnTo>
                    <a:pt x="206" y="161"/>
                  </a:lnTo>
                  <a:lnTo>
                    <a:pt x="208" y="161"/>
                  </a:lnTo>
                  <a:lnTo>
                    <a:pt x="208" y="161"/>
                  </a:lnTo>
                  <a:lnTo>
                    <a:pt x="208" y="163"/>
                  </a:lnTo>
                  <a:lnTo>
                    <a:pt x="208" y="164"/>
                  </a:lnTo>
                  <a:lnTo>
                    <a:pt x="208" y="168"/>
                  </a:lnTo>
                  <a:lnTo>
                    <a:pt x="208" y="168"/>
                  </a:lnTo>
                  <a:lnTo>
                    <a:pt x="210" y="168"/>
                  </a:lnTo>
                  <a:lnTo>
                    <a:pt x="215" y="168"/>
                  </a:lnTo>
                  <a:lnTo>
                    <a:pt x="219" y="168"/>
                  </a:lnTo>
                  <a:lnTo>
                    <a:pt x="255" y="178"/>
                  </a:lnTo>
                  <a:lnTo>
                    <a:pt x="257" y="176"/>
                  </a:lnTo>
                  <a:lnTo>
                    <a:pt x="257" y="176"/>
                  </a:lnTo>
                  <a:lnTo>
                    <a:pt x="257" y="174"/>
                  </a:lnTo>
                  <a:lnTo>
                    <a:pt x="253" y="172"/>
                  </a:lnTo>
                  <a:lnTo>
                    <a:pt x="253" y="170"/>
                  </a:lnTo>
                  <a:lnTo>
                    <a:pt x="253" y="170"/>
                  </a:lnTo>
                  <a:lnTo>
                    <a:pt x="253" y="168"/>
                  </a:lnTo>
                  <a:lnTo>
                    <a:pt x="253" y="166"/>
                  </a:lnTo>
                  <a:lnTo>
                    <a:pt x="255" y="166"/>
                  </a:lnTo>
                  <a:lnTo>
                    <a:pt x="257" y="168"/>
                  </a:lnTo>
                  <a:lnTo>
                    <a:pt x="259" y="168"/>
                  </a:lnTo>
                  <a:lnTo>
                    <a:pt x="259" y="168"/>
                  </a:lnTo>
                  <a:lnTo>
                    <a:pt x="257" y="170"/>
                  </a:lnTo>
                  <a:lnTo>
                    <a:pt x="257" y="170"/>
                  </a:lnTo>
                  <a:lnTo>
                    <a:pt x="259" y="170"/>
                  </a:lnTo>
                  <a:lnTo>
                    <a:pt x="259" y="172"/>
                  </a:lnTo>
                  <a:lnTo>
                    <a:pt x="259" y="176"/>
                  </a:lnTo>
                  <a:lnTo>
                    <a:pt x="263" y="176"/>
                  </a:lnTo>
                  <a:lnTo>
                    <a:pt x="269" y="174"/>
                  </a:lnTo>
                  <a:lnTo>
                    <a:pt x="271" y="174"/>
                  </a:lnTo>
                  <a:lnTo>
                    <a:pt x="273" y="176"/>
                  </a:lnTo>
                  <a:lnTo>
                    <a:pt x="290" y="176"/>
                  </a:lnTo>
                  <a:lnTo>
                    <a:pt x="295" y="176"/>
                  </a:lnTo>
                  <a:lnTo>
                    <a:pt x="299" y="178"/>
                  </a:lnTo>
                  <a:lnTo>
                    <a:pt x="299" y="178"/>
                  </a:lnTo>
                  <a:lnTo>
                    <a:pt x="301" y="180"/>
                  </a:lnTo>
                  <a:lnTo>
                    <a:pt x="303" y="178"/>
                  </a:lnTo>
                  <a:lnTo>
                    <a:pt x="305" y="178"/>
                  </a:lnTo>
                  <a:lnTo>
                    <a:pt x="307" y="174"/>
                  </a:lnTo>
                  <a:lnTo>
                    <a:pt x="307" y="172"/>
                  </a:lnTo>
                  <a:lnTo>
                    <a:pt x="307" y="172"/>
                  </a:lnTo>
                  <a:lnTo>
                    <a:pt x="309" y="170"/>
                  </a:lnTo>
                  <a:lnTo>
                    <a:pt x="309" y="168"/>
                  </a:lnTo>
                  <a:lnTo>
                    <a:pt x="311" y="166"/>
                  </a:lnTo>
                  <a:lnTo>
                    <a:pt x="313" y="164"/>
                  </a:lnTo>
                  <a:lnTo>
                    <a:pt x="316" y="166"/>
                  </a:lnTo>
                  <a:lnTo>
                    <a:pt x="318" y="163"/>
                  </a:lnTo>
                  <a:lnTo>
                    <a:pt x="322" y="163"/>
                  </a:lnTo>
                  <a:lnTo>
                    <a:pt x="324" y="163"/>
                  </a:lnTo>
                  <a:lnTo>
                    <a:pt x="332" y="164"/>
                  </a:lnTo>
                  <a:lnTo>
                    <a:pt x="339" y="166"/>
                  </a:lnTo>
                  <a:lnTo>
                    <a:pt x="343" y="164"/>
                  </a:lnTo>
                  <a:lnTo>
                    <a:pt x="345" y="164"/>
                  </a:lnTo>
                  <a:lnTo>
                    <a:pt x="345" y="163"/>
                  </a:lnTo>
                  <a:lnTo>
                    <a:pt x="345" y="163"/>
                  </a:lnTo>
                  <a:lnTo>
                    <a:pt x="343" y="161"/>
                  </a:lnTo>
                  <a:lnTo>
                    <a:pt x="345" y="157"/>
                  </a:lnTo>
                  <a:lnTo>
                    <a:pt x="347" y="155"/>
                  </a:lnTo>
                  <a:lnTo>
                    <a:pt x="351" y="155"/>
                  </a:lnTo>
                  <a:lnTo>
                    <a:pt x="353" y="155"/>
                  </a:lnTo>
                  <a:lnTo>
                    <a:pt x="356" y="153"/>
                  </a:lnTo>
                  <a:lnTo>
                    <a:pt x="364" y="151"/>
                  </a:lnTo>
                  <a:lnTo>
                    <a:pt x="370" y="147"/>
                  </a:lnTo>
                  <a:lnTo>
                    <a:pt x="374" y="147"/>
                  </a:lnTo>
                  <a:lnTo>
                    <a:pt x="372" y="143"/>
                  </a:lnTo>
                  <a:lnTo>
                    <a:pt x="370" y="141"/>
                  </a:lnTo>
                  <a:lnTo>
                    <a:pt x="366" y="141"/>
                  </a:lnTo>
                  <a:lnTo>
                    <a:pt x="364" y="140"/>
                  </a:lnTo>
                  <a:lnTo>
                    <a:pt x="362" y="138"/>
                  </a:lnTo>
                  <a:lnTo>
                    <a:pt x="358" y="136"/>
                  </a:lnTo>
                  <a:lnTo>
                    <a:pt x="356" y="136"/>
                  </a:lnTo>
                  <a:lnTo>
                    <a:pt x="354" y="134"/>
                  </a:lnTo>
                  <a:lnTo>
                    <a:pt x="349" y="134"/>
                  </a:lnTo>
                  <a:lnTo>
                    <a:pt x="333" y="136"/>
                  </a:lnTo>
                  <a:lnTo>
                    <a:pt x="320" y="136"/>
                  </a:lnTo>
                  <a:lnTo>
                    <a:pt x="303" y="138"/>
                  </a:lnTo>
                  <a:lnTo>
                    <a:pt x="293" y="136"/>
                  </a:lnTo>
                  <a:lnTo>
                    <a:pt x="273" y="138"/>
                  </a:lnTo>
                  <a:lnTo>
                    <a:pt x="257" y="138"/>
                  </a:lnTo>
                  <a:lnTo>
                    <a:pt x="248" y="136"/>
                  </a:lnTo>
                  <a:lnTo>
                    <a:pt x="238" y="138"/>
                  </a:lnTo>
                  <a:lnTo>
                    <a:pt x="234" y="138"/>
                  </a:lnTo>
                  <a:lnTo>
                    <a:pt x="231" y="138"/>
                  </a:lnTo>
                  <a:lnTo>
                    <a:pt x="225" y="138"/>
                  </a:lnTo>
                  <a:lnTo>
                    <a:pt x="221" y="140"/>
                  </a:lnTo>
                  <a:lnTo>
                    <a:pt x="223" y="141"/>
                  </a:lnTo>
                  <a:lnTo>
                    <a:pt x="215" y="147"/>
                  </a:lnTo>
                  <a:lnTo>
                    <a:pt x="213" y="151"/>
                  </a:lnTo>
                  <a:lnTo>
                    <a:pt x="210" y="153"/>
                  </a:lnTo>
                  <a:lnTo>
                    <a:pt x="208" y="153"/>
                  </a:lnTo>
                  <a:close/>
                  <a:moveTo>
                    <a:pt x="391" y="164"/>
                  </a:moveTo>
                  <a:lnTo>
                    <a:pt x="393" y="166"/>
                  </a:lnTo>
                  <a:lnTo>
                    <a:pt x="394" y="168"/>
                  </a:lnTo>
                  <a:lnTo>
                    <a:pt x="396" y="168"/>
                  </a:lnTo>
                  <a:lnTo>
                    <a:pt x="396" y="168"/>
                  </a:lnTo>
                  <a:lnTo>
                    <a:pt x="400" y="170"/>
                  </a:lnTo>
                  <a:lnTo>
                    <a:pt x="402" y="170"/>
                  </a:lnTo>
                  <a:lnTo>
                    <a:pt x="404" y="170"/>
                  </a:lnTo>
                  <a:lnTo>
                    <a:pt x="404" y="168"/>
                  </a:lnTo>
                  <a:lnTo>
                    <a:pt x="404" y="166"/>
                  </a:lnTo>
                  <a:lnTo>
                    <a:pt x="402" y="163"/>
                  </a:lnTo>
                  <a:lnTo>
                    <a:pt x="402" y="161"/>
                  </a:lnTo>
                  <a:lnTo>
                    <a:pt x="400" y="159"/>
                  </a:lnTo>
                  <a:lnTo>
                    <a:pt x="398" y="157"/>
                  </a:lnTo>
                  <a:lnTo>
                    <a:pt x="396" y="155"/>
                  </a:lnTo>
                  <a:lnTo>
                    <a:pt x="393" y="157"/>
                  </a:lnTo>
                  <a:lnTo>
                    <a:pt x="389" y="159"/>
                  </a:lnTo>
                  <a:lnTo>
                    <a:pt x="391" y="163"/>
                  </a:lnTo>
                  <a:lnTo>
                    <a:pt x="391" y="164"/>
                  </a:lnTo>
                  <a:close/>
                  <a:moveTo>
                    <a:pt x="581" y="145"/>
                  </a:moveTo>
                  <a:lnTo>
                    <a:pt x="583" y="145"/>
                  </a:lnTo>
                  <a:lnTo>
                    <a:pt x="579" y="143"/>
                  </a:lnTo>
                  <a:lnTo>
                    <a:pt x="581" y="145"/>
                  </a:lnTo>
                  <a:close/>
                  <a:moveTo>
                    <a:pt x="579" y="163"/>
                  </a:moveTo>
                  <a:lnTo>
                    <a:pt x="579" y="163"/>
                  </a:lnTo>
                  <a:lnTo>
                    <a:pt x="579" y="164"/>
                  </a:lnTo>
                  <a:lnTo>
                    <a:pt x="579" y="164"/>
                  </a:lnTo>
                  <a:lnTo>
                    <a:pt x="579" y="164"/>
                  </a:lnTo>
                  <a:lnTo>
                    <a:pt x="579" y="164"/>
                  </a:lnTo>
                  <a:lnTo>
                    <a:pt x="577" y="164"/>
                  </a:lnTo>
                  <a:lnTo>
                    <a:pt x="577" y="166"/>
                  </a:lnTo>
                  <a:lnTo>
                    <a:pt x="577" y="166"/>
                  </a:lnTo>
                  <a:lnTo>
                    <a:pt x="577" y="168"/>
                  </a:lnTo>
                  <a:lnTo>
                    <a:pt x="579" y="168"/>
                  </a:lnTo>
                  <a:lnTo>
                    <a:pt x="579" y="168"/>
                  </a:lnTo>
                  <a:lnTo>
                    <a:pt x="579" y="168"/>
                  </a:lnTo>
                  <a:lnTo>
                    <a:pt x="577" y="168"/>
                  </a:lnTo>
                  <a:lnTo>
                    <a:pt x="574" y="168"/>
                  </a:lnTo>
                  <a:lnTo>
                    <a:pt x="572" y="168"/>
                  </a:lnTo>
                  <a:lnTo>
                    <a:pt x="570" y="168"/>
                  </a:lnTo>
                  <a:lnTo>
                    <a:pt x="570" y="166"/>
                  </a:lnTo>
                  <a:lnTo>
                    <a:pt x="568" y="166"/>
                  </a:lnTo>
                  <a:lnTo>
                    <a:pt x="568" y="164"/>
                  </a:lnTo>
                  <a:lnTo>
                    <a:pt x="568" y="164"/>
                  </a:lnTo>
                  <a:lnTo>
                    <a:pt x="566" y="164"/>
                  </a:lnTo>
                  <a:lnTo>
                    <a:pt x="566" y="166"/>
                  </a:lnTo>
                  <a:lnTo>
                    <a:pt x="566" y="166"/>
                  </a:lnTo>
                  <a:lnTo>
                    <a:pt x="564" y="166"/>
                  </a:lnTo>
                  <a:lnTo>
                    <a:pt x="564" y="166"/>
                  </a:lnTo>
                  <a:lnTo>
                    <a:pt x="562" y="168"/>
                  </a:lnTo>
                  <a:lnTo>
                    <a:pt x="564" y="170"/>
                  </a:lnTo>
                  <a:lnTo>
                    <a:pt x="570" y="172"/>
                  </a:lnTo>
                  <a:lnTo>
                    <a:pt x="574" y="174"/>
                  </a:lnTo>
                  <a:lnTo>
                    <a:pt x="577" y="172"/>
                  </a:lnTo>
                  <a:lnTo>
                    <a:pt x="581" y="170"/>
                  </a:lnTo>
                  <a:lnTo>
                    <a:pt x="581" y="164"/>
                  </a:lnTo>
                  <a:lnTo>
                    <a:pt x="581" y="163"/>
                  </a:lnTo>
                  <a:lnTo>
                    <a:pt x="579" y="163"/>
                  </a:lnTo>
                  <a:close/>
                  <a:moveTo>
                    <a:pt x="623" y="141"/>
                  </a:moveTo>
                  <a:lnTo>
                    <a:pt x="621" y="143"/>
                  </a:lnTo>
                  <a:lnTo>
                    <a:pt x="619" y="143"/>
                  </a:lnTo>
                  <a:lnTo>
                    <a:pt x="621" y="143"/>
                  </a:lnTo>
                  <a:lnTo>
                    <a:pt x="623" y="143"/>
                  </a:lnTo>
                  <a:lnTo>
                    <a:pt x="623" y="143"/>
                  </a:lnTo>
                  <a:lnTo>
                    <a:pt x="623" y="141"/>
                  </a:lnTo>
                  <a:close/>
                  <a:moveTo>
                    <a:pt x="555" y="149"/>
                  </a:moveTo>
                  <a:lnTo>
                    <a:pt x="553" y="149"/>
                  </a:lnTo>
                  <a:lnTo>
                    <a:pt x="545" y="143"/>
                  </a:lnTo>
                  <a:lnTo>
                    <a:pt x="543" y="143"/>
                  </a:lnTo>
                  <a:lnTo>
                    <a:pt x="543" y="143"/>
                  </a:lnTo>
                  <a:lnTo>
                    <a:pt x="541" y="143"/>
                  </a:lnTo>
                  <a:lnTo>
                    <a:pt x="541" y="145"/>
                  </a:lnTo>
                  <a:lnTo>
                    <a:pt x="541" y="145"/>
                  </a:lnTo>
                  <a:lnTo>
                    <a:pt x="541" y="145"/>
                  </a:lnTo>
                  <a:lnTo>
                    <a:pt x="541" y="147"/>
                  </a:lnTo>
                  <a:lnTo>
                    <a:pt x="543" y="147"/>
                  </a:lnTo>
                  <a:lnTo>
                    <a:pt x="545" y="149"/>
                  </a:lnTo>
                  <a:lnTo>
                    <a:pt x="547" y="151"/>
                  </a:lnTo>
                  <a:lnTo>
                    <a:pt x="549" y="151"/>
                  </a:lnTo>
                  <a:lnTo>
                    <a:pt x="551" y="149"/>
                  </a:lnTo>
                  <a:lnTo>
                    <a:pt x="551" y="149"/>
                  </a:lnTo>
                  <a:lnTo>
                    <a:pt x="555" y="151"/>
                  </a:lnTo>
                  <a:lnTo>
                    <a:pt x="555" y="151"/>
                  </a:lnTo>
                  <a:lnTo>
                    <a:pt x="555" y="149"/>
                  </a:lnTo>
                  <a:lnTo>
                    <a:pt x="555" y="149"/>
                  </a:lnTo>
                  <a:close/>
                  <a:moveTo>
                    <a:pt x="448" y="164"/>
                  </a:moveTo>
                  <a:lnTo>
                    <a:pt x="448" y="164"/>
                  </a:lnTo>
                  <a:lnTo>
                    <a:pt x="448" y="166"/>
                  </a:lnTo>
                  <a:lnTo>
                    <a:pt x="448" y="166"/>
                  </a:lnTo>
                  <a:lnTo>
                    <a:pt x="448" y="166"/>
                  </a:lnTo>
                  <a:lnTo>
                    <a:pt x="450" y="166"/>
                  </a:lnTo>
                  <a:lnTo>
                    <a:pt x="450" y="164"/>
                  </a:lnTo>
                  <a:lnTo>
                    <a:pt x="450" y="164"/>
                  </a:lnTo>
                  <a:lnTo>
                    <a:pt x="448" y="164"/>
                  </a:lnTo>
                  <a:lnTo>
                    <a:pt x="448" y="164"/>
                  </a:lnTo>
                  <a:close/>
                  <a:moveTo>
                    <a:pt x="530" y="149"/>
                  </a:moveTo>
                  <a:lnTo>
                    <a:pt x="530" y="147"/>
                  </a:lnTo>
                  <a:lnTo>
                    <a:pt x="530" y="147"/>
                  </a:lnTo>
                  <a:lnTo>
                    <a:pt x="530" y="147"/>
                  </a:lnTo>
                  <a:lnTo>
                    <a:pt x="530" y="147"/>
                  </a:lnTo>
                  <a:lnTo>
                    <a:pt x="528" y="147"/>
                  </a:lnTo>
                  <a:lnTo>
                    <a:pt x="528" y="147"/>
                  </a:lnTo>
                  <a:lnTo>
                    <a:pt x="526" y="147"/>
                  </a:lnTo>
                  <a:lnTo>
                    <a:pt x="526" y="149"/>
                  </a:lnTo>
                  <a:lnTo>
                    <a:pt x="528" y="151"/>
                  </a:lnTo>
                  <a:lnTo>
                    <a:pt x="530" y="151"/>
                  </a:lnTo>
                  <a:lnTo>
                    <a:pt x="532" y="151"/>
                  </a:lnTo>
                  <a:lnTo>
                    <a:pt x="532" y="151"/>
                  </a:lnTo>
                  <a:lnTo>
                    <a:pt x="532" y="151"/>
                  </a:lnTo>
                  <a:lnTo>
                    <a:pt x="530" y="149"/>
                  </a:lnTo>
                  <a:close/>
                  <a:moveTo>
                    <a:pt x="537" y="149"/>
                  </a:moveTo>
                  <a:lnTo>
                    <a:pt x="537" y="149"/>
                  </a:lnTo>
                  <a:lnTo>
                    <a:pt x="539" y="149"/>
                  </a:lnTo>
                  <a:lnTo>
                    <a:pt x="539" y="147"/>
                  </a:lnTo>
                  <a:lnTo>
                    <a:pt x="537" y="147"/>
                  </a:lnTo>
                  <a:lnTo>
                    <a:pt x="537" y="149"/>
                  </a:lnTo>
                  <a:lnTo>
                    <a:pt x="537" y="149"/>
                  </a:lnTo>
                  <a:lnTo>
                    <a:pt x="535" y="149"/>
                  </a:lnTo>
                  <a:lnTo>
                    <a:pt x="535" y="151"/>
                  </a:lnTo>
                  <a:lnTo>
                    <a:pt x="535" y="151"/>
                  </a:lnTo>
                  <a:lnTo>
                    <a:pt x="537" y="153"/>
                  </a:lnTo>
                  <a:lnTo>
                    <a:pt x="537" y="153"/>
                  </a:lnTo>
                  <a:lnTo>
                    <a:pt x="539" y="153"/>
                  </a:lnTo>
                  <a:lnTo>
                    <a:pt x="539" y="153"/>
                  </a:lnTo>
                  <a:lnTo>
                    <a:pt x="539" y="151"/>
                  </a:lnTo>
                  <a:lnTo>
                    <a:pt x="537" y="149"/>
                  </a:lnTo>
                  <a:close/>
                  <a:moveTo>
                    <a:pt x="547" y="155"/>
                  </a:moveTo>
                  <a:lnTo>
                    <a:pt x="545" y="155"/>
                  </a:lnTo>
                  <a:lnTo>
                    <a:pt x="545" y="155"/>
                  </a:lnTo>
                  <a:lnTo>
                    <a:pt x="545" y="155"/>
                  </a:lnTo>
                  <a:lnTo>
                    <a:pt x="545" y="155"/>
                  </a:lnTo>
                  <a:lnTo>
                    <a:pt x="545" y="157"/>
                  </a:lnTo>
                  <a:lnTo>
                    <a:pt x="545" y="157"/>
                  </a:lnTo>
                  <a:lnTo>
                    <a:pt x="547" y="157"/>
                  </a:lnTo>
                  <a:lnTo>
                    <a:pt x="547" y="157"/>
                  </a:lnTo>
                  <a:lnTo>
                    <a:pt x="549" y="157"/>
                  </a:lnTo>
                  <a:lnTo>
                    <a:pt x="549" y="155"/>
                  </a:lnTo>
                  <a:lnTo>
                    <a:pt x="549" y="155"/>
                  </a:lnTo>
                  <a:lnTo>
                    <a:pt x="547" y="155"/>
                  </a:lnTo>
                  <a:close/>
                  <a:moveTo>
                    <a:pt x="543" y="140"/>
                  </a:moveTo>
                  <a:lnTo>
                    <a:pt x="541" y="138"/>
                  </a:lnTo>
                  <a:lnTo>
                    <a:pt x="532" y="132"/>
                  </a:lnTo>
                  <a:lnTo>
                    <a:pt x="530" y="132"/>
                  </a:lnTo>
                  <a:lnTo>
                    <a:pt x="520" y="130"/>
                  </a:lnTo>
                  <a:lnTo>
                    <a:pt x="511" y="130"/>
                  </a:lnTo>
                  <a:lnTo>
                    <a:pt x="507" y="130"/>
                  </a:lnTo>
                  <a:lnTo>
                    <a:pt x="505" y="130"/>
                  </a:lnTo>
                  <a:lnTo>
                    <a:pt x="505" y="132"/>
                  </a:lnTo>
                  <a:lnTo>
                    <a:pt x="505" y="134"/>
                  </a:lnTo>
                  <a:lnTo>
                    <a:pt x="503" y="136"/>
                  </a:lnTo>
                  <a:lnTo>
                    <a:pt x="503" y="138"/>
                  </a:lnTo>
                  <a:lnTo>
                    <a:pt x="501" y="140"/>
                  </a:lnTo>
                  <a:lnTo>
                    <a:pt x="501" y="141"/>
                  </a:lnTo>
                  <a:lnTo>
                    <a:pt x="501" y="143"/>
                  </a:lnTo>
                  <a:lnTo>
                    <a:pt x="503" y="143"/>
                  </a:lnTo>
                  <a:lnTo>
                    <a:pt x="507" y="143"/>
                  </a:lnTo>
                  <a:lnTo>
                    <a:pt x="507" y="147"/>
                  </a:lnTo>
                  <a:lnTo>
                    <a:pt x="507" y="147"/>
                  </a:lnTo>
                  <a:lnTo>
                    <a:pt x="509" y="151"/>
                  </a:lnTo>
                  <a:lnTo>
                    <a:pt x="509" y="151"/>
                  </a:lnTo>
                  <a:lnTo>
                    <a:pt x="511" y="151"/>
                  </a:lnTo>
                  <a:lnTo>
                    <a:pt x="511" y="151"/>
                  </a:lnTo>
                  <a:lnTo>
                    <a:pt x="511" y="151"/>
                  </a:lnTo>
                  <a:lnTo>
                    <a:pt x="513" y="149"/>
                  </a:lnTo>
                  <a:lnTo>
                    <a:pt x="513" y="149"/>
                  </a:lnTo>
                  <a:lnTo>
                    <a:pt x="511" y="149"/>
                  </a:lnTo>
                  <a:lnTo>
                    <a:pt x="511" y="147"/>
                  </a:lnTo>
                  <a:lnTo>
                    <a:pt x="511" y="147"/>
                  </a:lnTo>
                  <a:lnTo>
                    <a:pt x="511" y="147"/>
                  </a:lnTo>
                  <a:lnTo>
                    <a:pt x="511" y="147"/>
                  </a:lnTo>
                  <a:lnTo>
                    <a:pt x="511" y="145"/>
                  </a:lnTo>
                  <a:lnTo>
                    <a:pt x="513" y="143"/>
                  </a:lnTo>
                  <a:lnTo>
                    <a:pt x="516" y="147"/>
                  </a:lnTo>
                  <a:lnTo>
                    <a:pt x="520" y="149"/>
                  </a:lnTo>
                  <a:lnTo>
                    <a:pt x="522" y="147"/>
                  </a:lnTo>
                  <a:lnTo>
                    <a:pt x="522" y="145"/>
                  </a:lnTo>
                  <a:lnTo>
                    <a:pt x="522" y="145"/>
                  </a:lnTo>
                  <a:lnTo>
                    <a:pt x="520" y="143"/>
                  </a:lnTo>
                  <a:lnTo>
                    <a:pt x="518" y="143"/>
                  </a:lnTo>
                  <a:lnTo>
                    <a:pt x="516" y="143"/>
                  </a:lnTo>
                  <a:lnTo>
                    <a:pt x="516" y="143"/>
                  </a:lnTo>
                  <a:lnTo>
                    <a:pt x="516" y="141"/>
                  </a:lnTo>
                  <a:lnTo>
                    <a:pt x="516" y="141"/>
                  </a:lnTo>
                  <a:lnTo>
                    <a:pt x="520" y="140"/>
                  </a:lnTo>
                  <a:lnTo>
                    <a:pt x="522" y="140"/>
                  </a:lnTo>
                  <a:lnTo>
                    <a:pt x="522" y="140"/>
                  </a:lnTo>
                  <a:lnTo>
                    <a:pt x="522" y="141"/>
                  </a:lnTo>
                  <a:lnTo>
                    <a:pt x="524" y="141"/>
                  </a:lnTo>
                  <a:lnTo>
                    <a:pt x="524" y="141"/>
                  </a:lnTo>
                  <a:lnTo>
                    <a:pt x="526" y="140"/>
                  </a:lnTo>
                  <a:lnTo>
                    <a:pt x="526" y="140"/>
                  </a:lnTo>
                  <a:lnTo>
                    <a:pt x="528" y="140"/>
                  </a:lnTo>
                  <a:lnTo>
                    <a:pt x="528" y="140"/>
                  </a:lnTo>
                  <a:lnTo>
                    <a:pt x="528" y="140"/>
                  </a:lnTo>
                  <a:lnTo>
                    <a:pt x="528" y="140"/>
                  </a:lnTo>
                  <a:lnTo>
                    <a:pt x="530" y="141"/>
                  </a:lnTo>
                  <a:lnTo>
                    <a:pt x="532" y="141"/>
                  </a:lnTo>
                  <a:lnTo>
                    <a:pt x="534" y="143"/>
                  </a:lnTo>
                  <a:lnTo>
                    <a:pt x="535" y="143"/>
                  </a:lnTo>
                  <a:lnTo>
                    <a:pt x="541" y="143"/>
                  </a:lnTo>
                  <a:lnTo>
                    <a:pt x="543" y="141"/>
                  </a:lnTo>
                  <a:lnTo>
                    <a:pt x="543" y="140"/>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1">
              <a:extLst>
                <a:ext uri="{FF2B5EF4-FFF2-40B4-BE49-F238E27FC236}">
                  <a16:creationId xmlns:a16="http://schemas.microsoft.com/office/drawing/2014/main" id="{6279D3CB-59EE-46E3-9D0A-B58C0998B1A1}"/>
                </a:ext>
              </a:extLst>
            </p:cNvPr>
            <p:cNvSpPr>
              <a:spLocks noEditPoints="1"/>
            </p:cNvSpPr>
            <p:nvPr/>
          </p:nvSpPr>
          <p:spPr bwMode="auto">
            <a:xfrm>
              <a:off x="6566155" y="3021140"/>
              <a:ext cx="1125046" cy="1139795"/>
            </a:xfrm>
            <a:custGeom>
              <a:avLst/>
              <a:gdLst>
                <a:gd name="T0" fmla="*/ 458 w 534"/>
                <a:gd name="T1" fmla="*/ 276 h 541"/>
                <a:gd name="T2" fmla="*/ 440 w 534"/>
                <a:gd name="T3" fmla="*/ 226 h 541"/>
                <a:gd name="T4" fmla="*/ 381 w 534"/>
                <a:gd name="T5" fmla="*/ 236 h 541"/>
                <a:gd name="T6" fmla="*/ 370 w 534"/>
                <a:gd name="T7" fmla="*/ 248 h 541"/>
                <a:gd name="T8" fmla="*/ 296 w 534"/>
                <a:gd name="T9" fmla="*/ 267 h 541"/>
                <a:gd name="T10" fmla="*/ 246 w 534"/>
                <a:gd name="T11" fmla="*/ 259 h 541"/>
                <a:gd name="T12" fmla="*/ 191 w 534"/>
                <a:gd name="T13" fmla="*/ 324 h 541"/>
                <a:gd name="T14" fmla="*/ 134 w 534"/>
                <a:gd name="T15" fmla="*/ 313 h 541"/>
                <a:gd name="T16" fmla="*/ 109 w 534"/>
                <a:gd name="T17" fmla="*/ 265 h 541"/>
                <a:gd name="T18" fmla="*/ 61 w 534"/>
                <a:gd name="T19" fmla="*/ 180 h 541"/>
                <a:gd name="T20" fmla="*/ 103 w 534"/>
                <a:gd name="T21" fmla="*/ 104 h 541"/>
                <a:gd name="T22" fmla="*/ 164 w 534"/>
                <a:gd name="T23" fmla="*/ 110 h 541"/>
                <a:gd name="T24" fmla="*/ 216 w 534"/>
                <a:gd name="T25" fmla="*/ 106 h 541"/>
                <a:gd name="T26" fmla="*/ 204 w 534"/>
                <a:gd name="T27" fmla="*/ 75 h 541"/>
                <a:gd name="T28" fmla="*/ 263 w 534"/>
                <a:gd name="T29" fmla="*/ 52 h 541"/>
                <a:gd name="T30" fmla="*/ 288 w 534"/>
                <a:gd name="T31" fmla="*/ 31 h 541"/>
                <a:gd name="T32" fmla="*/ 233 w 534"/>
                <a:gd name="T33" fmla="*/ 8 h 541"/>
                <a:gd name="T34" fmla="*/ 164 w 534"/>
                <a:gd name="T35" fmla="*/ 2 h 541"/>
                <a:gd name="T36" fmla="*/ 149 w 534"/>
                <a:gd name="T37" fmla="*/ 39 h 541"/>
                <a:gd name="T38" fmla="*/ 115 w 534"/>
                <a:gd name="T39" fmla="*/ 66 h 541"/>
                <a:gd name="T40" fmla="*/ 73 w 534"/>
                <a:gd name="T41" fmla="*/ 71 h 541"/>
                <a:gd name="T42" fmla="*/ 46 w 534"/>
                <a:gd name="T43" fmla="*/ 112 h 541"/>
                <a:gd name="T44" fmla="*/ 33 w 534"/>
                <a:gd name="T45" fmla="*/ 167 h 541"/>
                <a:gd name="T46" fmla="*/ 38 w 534"/>
                <a:gd name="T47" fmla="*/ 180 h 541"/>
                <a:gd name="T48" fmla="*/ 42 w 534"/>
                <a:gd name="T49" fmla="*/ 261 h 541"/>
                <a:gd name="T50" fmla="*/ 10 w 534"/>
                <a:gd name="T51" fmla="*/ 257 h 541"/>
                <a:gd name="T52" fmla="*/ 25 w 534"/>
                <a:gd name="T53" fmla="*/ 330 h 541"/>
                <a:gd name="T54" fmla="*/ 69 w 534"/>
                <a:gd name="T55" fmla="*/ 376 h 541"/>
                <a:gd name="T56" fmla="*/ 233 w 534"/>
                <a:gd name="T57" fmla="*/ 441 h 541"/>
                <a:gd name="T58" fmla="*/ 311 w 534"/>
                <a:gd name="T59" fmla="*/ 521 h 541"/>
                <a:gd name="T60" fmla="*/ 347 w 534"/>
                <a:gd name="T61" fmla="*/ 535 h 541"/>
                <a:gd name="T62" fmla="*/ 332 w 534"/>
                <a:gd name="T63" fmla="*/ 502 h 541"/>
                <a:gd name="T64" fmla="*/ 296 w 534"/>
                <a:gd name="T65" fmla="*/ 464 h 541"/>
                <a:gd name="T66" fmla="*/ 229 w 534"/>
                <a:gd name="T67" fmla="*/ 391 h 541"/>
                <a:gd name="T68" fmla="*/ 219 w 534"/>
                <a:gd name="T69" fmla="*/ 368 h 541"/>
                <a:gd name="T70" fmla="*/ 265 w 534"/>
                <a:gd name="T71" fmla="*/ 378 h 541"/>
                <a:gd name="T72" fmla="*/ 301 w 534"/>
                <a:gd name="T73" fmla="*/ 349 h 541"/>
                <a:gd name="T74" fmla="*/ 364 w 534"/>
                <a:gd name="T75" fmla="*/ 305 h 541"/>
                <a:gd name="T76" fmla="*/ 137 w 534"/>
                <a:gd name="T77" fmla="*/ 33 h 541"/>
                <a:gd name="T78" fmla="*/ 282 w 534"/>
                <a:gd name="T79" fmla="*/ 219 h 541"/>
                <a:gd name="T80" fmla="*/ 259 w 534"/>
                <a:gd name="T81" fmla="*/ 223 h 541"/>
                <a:gd name="T82" fmla="*/ 252 w 534"/>
                <a:gd name="T83" fmla="*/ 175 h 541"/>
                <a:gd name="T84" fmla="*/ 284 w 534"/>
                <a:gd name="T85" fmla="*/ 198 h 541"/>
                <a:gd name="T86" fmla="*/ 338 w 534"/>
                <a:gd name="T87" fmla="*/ 196 h 541"/>
                <a:gd name="T88" fmla="*/ 366 w 534"/>
                <a:gd name="T89" fmla="*/ 217 h 541"/>
                <a:gd name="T90" fmla="*/ 305 w 534"/>
                <a:gd name="T91" fmla="*/ 207 h 541"/>
                <a:gd name="T92" fmla="*/ 322 w 534"/>
                <a:gd name="T93" fmla="*/ 192 h 541"/>
                <a:gd name="T94" fmla="*/ 490 w 534"/>
                <a:gd name="T95" fmla="*/ 382 h 541"/>
                <a:gd name="T96" fmla="*/ 511 w 534"/>
                <a:gd name="T97" fmla="*/ 395 h 541"/>
                <a:gd name="T98" fmla="*/ 517 w 534"/>
                <a:gd name="T99" fmla="*/ 403 h 541"/>
                <a:gd name="T100" fmla="*/ 427 w 534"/>
                <a:gd name="T101" fmla="*/ 376 h 541"/>
                <a:gd name="T102" fmla="*/ 444 w 534"/>
                <a:gd name="T103" fmla="*/ 301 h 541"/>
                <a:gd name="T104" fmla="*/ 473 w 534"/>
                <a:gd name="T105" fmla="*/ 336 h 541"/>
                <a:gd name="T106" fmla="*/ 471 w 534"/>
                <a:gd name="T107" fmla="*/ 361 h 541"/>
                <a:gd name="T108" fmla="*/ 475 w 534"/>
                <a:gd name="T109" fmla="*/ 320 h 541"/>
                <a:gd name="T110" fmla="*/ 454 w 534"/>
                <a:gd name="T111" fmla="*/ 303 h 541"/>
                <a:gd name="T112" fmla="*/ 440 w 534"/>
                <a:gd name="T113" fmla="*/ 303 h 541"/>
                <a:gd name="T114" fmla="*/ 402 w 534"/>
                <a:gd name="T115" fmla="*/ 297 h 541"/>
                <a:gd name="T116" fmla="*/ 431 w 534"/>
                <a:gd name="T117" fmla="*/ 313 h 541"/>
                <a:gd name="T118" fmla="*/ 440 w 534"/>
                <a:gd name="T119" fmla="*/ 351 h 541"/>
                <a:gd name="T120" fmla="*/ 467 w 534"/>
                <a:gd name="T121" fmla="*/ 334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4" h="541">
                  <a:moveTo>
                    <a:pt x="393" y="265"/>
                  </a:moveTo>
                  <a:lnTo>
                    <a:pt x="398" y="267"/>
                  </a:lnTo>
                  <a:lnTo>
                    <a:pt x="402" y="265"/>
                  </a:lnTo>
                  <a:lnTo>
                    <a:pt x="414" y="265"/>
                  </a:lnTo>
                  <a:lnTo>
                    <a:pt x="418" y="263"/>
                  </a:lnTo>
                  <a:lnTo>
                    <a:pt x="419" y="263"/>
                  </a:lnTo>
                  <a:lnTo>
                    <a:pt x="423" y="257"/>
                  </a:lnTo>
                  <a:lnTo>
                    <a:pt x="427" y="259"/>
                  </a:lnTo>
                  <a:lnTo>
                    <a:pt x="429" y="261"/>
                  </a:lnTo>
                  <a:lnTo>
                    <a:pt x="431" y="261"/>
                  </a:lnTo>
                  <a:lnTo>
                    <a:pt x="431" y="263"/>
                  </a:lnTo>
                  <a:lnTo>
                    <a:pt x="431" y="265"/>
                  </a:lnTo>
                  <a:lnTo>
                    <a:pt x="429" y="267"/>
                  </a:lnTo>
                  <a:lnTo>
                    <a:pt x="431" y="269"/>
                  </a:lnTo>
                  <a:lnTo>
                    <a:pt x="435" y="272"/>
                  </a:lnTo>
                  <a:lnTo>
                    <a:pt x="437" y="274"/>
                  </a:lnTo>
                  <a:lnTo>
                    <a:pt x="437" y="274"/>
                  </a:lnTo>
                  <a:lnTo>
                    <a:pt x="440" y="280"/>
                  </a:lnTo>
                  <a:lnTo>
                    <a:pt x="444" y="282"/>
                  </a:lnTo>
                  <a:lnTo>
                    <a:pt x="450" y="282"/>
                  </a:lnTo>
                  <a:lnTo>
                    <a:pt x="454" y="282"/>
                  </a:lnTo>
                  <a:lnTo>
                    <a:pt x="458" y="276"/>
                  </a:lnTo>
                  <a:lnTo>
                    <a:pt x="458" y="274"/>
                  </a:lnTo>
                  <a:lnTo>
                    <a:pt x="459" y="265"/>
                  </a:lnTo>
                  <a:lnTo>
                    <a:pt x="461" y="263"/>
                  </a:lnTo>
                  <a:lnTo>
                    <a:pt x="463" y="259"/>
                  </a:lnTo>
                  <a:lnTo>
                    <a:pt x="465" y="257"/>
                  </a:lnTo>
                  <a:lnTo>
                    <a:pt x="463" y="251"/>
                  </a:lnTo>
                  <a:lnTo>
                    <a:pt x="465" y="248"/>
                  </a:lnTo>
                  <a:lnTo>
                    <a:pt x="463" y="246"/>
                  </a:lnTo>
                  <a:lnTo>
                    <a:pt x="465" y="242"/>
                  </a:lnTo>
                  <a:lnTo>
                    <a:pt x="463" y="242"/>
                  </a:lnTo>
                  <a:lnTo>
                    <a:pt x="463" y="242"/>
                  </a:lnTo>
                  <a:lnTo>
                    <a:pt x="461" y="242"/>
                  </a:lnTo>
                  <a:lnTo>
                    <a:pt x="461" y="240"/>
                  </a:lnTo>
                  <a:lnTo>
                    <a:pt x="461" y="240"/>
                  </a:lnTo>
                  <a:lnTo>
                    <a:pt x="459" y="238"/>
                  </a:lnTo>
                  <a:lnTo>
                    <a:pt x="459" y="238"/>
                  </a:lnTo>
                  <a:lnTo>
                    <a:pt x="459" y="238"/>
                  </a:lnTo>
                  <a:lnTo>
                    <a:pt x="461" y="236"/>
                  </a:lnTo>
                  <a:lnTo>
                    <a:pt x="459" y="234"/>
                  </a:lnTo>
                  <a:lnTo>
                    <a:pt x="452" y="232"/>
                  </a:lnTo>
                  <a:lnTo>
                    <a:pt x="444" y="228"/>
                  </a:lnTo>
                  <a:lnTo>
                    <a:pt x="440" y="226"/>
                  </a:lnTo>
                  <a:lnTo>
                    <a:pt x="421" y="225"/>
                  </a:lnTo>
                  <a:lnTo>
                    <a:pt x="419" y="225"/>
                  </a:lnTo>
                  <a:lnTo>
                    <a:pt x="418" y="226"/>
                  </a:lnTo>
                  <a:lnTo>
                    <a:pt x="418" y="228"/>
                  </a:lnTo>
                  <a:lnTo>
                    <a:pt x="416" y="230"/>
                  </a:lnTo>
                  <a:lnTo>
                    <a:pt x="414" y="230"/>
                  </a:lnTo>
                  <a:lnTo>
                    <a:pt x="412" y="230"/>
                  </a:lnTo>
                  <a:lnTo>
                    <a:pt x="410" y="230"/>
                  </a:lnTo>
                  <a:lnTo>
                    <a:pt x="408" y="230"/>
                  </a:lnTo>
                  <a:lnTo>
                    <a:pt x="406" y="230"/>
                  </a:lnTo>
                  <a:lnTo>
                    <a:pt x="395" y="230"/>
                  </a:lnTo>
                  <a:lnTo>
                    <a:pt x="395" y="232"/>
                  </a:lnTo>
                  <a:lnTo>
                    <a:pt x="395" y="232"/>
                  </a:lnTo>
                  <a:lnTo>
                    <a:pt x="393" y="232"/>
                  </a:lnTo>
                  <a:lnTo>
                    <a:pt x="391" y="230"/>
                  </a:lnTo>
                  <a:lnTo>
                    <a:pt x="391" y="232"/>
                  </a:lnTo>
                  <a:lnTo>
                    <a:pt x="391" y="232"/>
                  </a:lnTo>
                  <a:lnTo>
                    <a:pt x="389" y="232"/>
                  </a:lnTo>
                  <a:lnTo>
                    <a:pt x="387" y="234"/>
                  </a:lnTo>
                  <a:lnTo>
                    <a:pt x="385" y="236"/>
                  </a:lnTo>
                  <a:lnTo>
                    <a:pt x="383" y="234"/>
                  </a:lnTo>
                  <a:lnTo>
                    <a:pt x="381" y="236"/>
                  </a:lnTo>
                  <a:lnTo>
                    <a:pt x="381" y="236"/>
                  </a:lnTo>
                  <a:lnTo>
                    <a:pt x="381" y="238"/>
                  </a:lnTo>
                  <a:lnTo>
                    <a:pt x="383" y="238"/>
                  </a:lnTo>
                  <a:lnTo>
                    <a:pt x="385" y="240"/>
                  </a:lnTo>
                  <a:lnTo>
                    <a:pt x="387" y="240"/>
                  </a:lnTo>
                  <a:lnTo>
                    <a:pt x="397" y="240"/>
                  </a:lnTo>
                  <a:lnTo>
                    <a:pt x="398" y="242"/>
                  </a:lnTo>
                  <a:lnTo>
                    <a:pt x="398" y="242"/>
                  </a:lnTo>
                  <a:lnTo>
                    <a:pt x="400" y="244"/>
                  </a:lnTo>
                  <a:lnTo>
                    <a:pt x="400" y="244"/>
                  </a:lnTo>
                  <a:lnTo>
                    <a:pt x="408" y="246"/>
                  </a:lnTo>
                  <a:lnTo>
                    <a:pt x="408" y="246"/>
                  </a:lnTo>
                  <a:lnTo>
                    <a:pt x="406" y="248"/>
                  </a:lnTo>
                  <a:lnTo>
                    <a:pt x="404" y="248"/>
                  </a:lnTo>
                  <a:lnTo>
                    <a:pt x="402" y="249"/>
                  </a:lnTo>
                  <a:lnTo>
                    <a:pt x="387" y="249"/>
                  </a:lnTo>
                  <a:lnTo>
                    <a:pt x="381" y="251"/>
                  </a:lnTo>
                  <a:lnTo>
                    <a:pt x="379" y="251"/>
                  </a:lnTo>
                  <a:lnTo>
                    <a:pt x="378" y="251"/>
                  </a:lnTo>
                  <a:lnTo>
                    <a:pt x="376" y="249"/>
                  </a:lnTo>
                  <a:lnTo>
                    <a:pt x="372" y="249"/>
                  </a:lnTo>
                  <a:lnTo>
                    <a:pt x="370" y="248"/>
                  </a:lnTo>
                  <a:lnTo>
                    <a:pt x="368" y="248"/>
                  </a:lnTo>
                  <a:lnTo>
                    <a:pt x="366" y="248"/>
                  </a:lnTo>
                  <a:lnTo>
                    <a:pt x="366" y="248"/>
                  </a:lnTo>
                  <a:lnTo>
                    <a:pt x="366" y="249"/>
                  </a:lnTo>
                  <a:lnTo>
                    <a:pt x="364" y="249"/>
                  </a:lnTo>
                  <a:lnTo>
                    <a:pt x="360" y="249"/>
                  </a:lnTo>
                  <a:lnTo>
                    <a:pt x="353" y="248"/>
                  </a:lnTo>
                  <a:lnTo>
                    <a:pt x="349" y="248"/>
                  </a:lnTo>
                  <a:lnTo>
                    <a:pt x="343" y="248"/>
                  </a:lnTo>
                  <a:lnTo>
                    <a:pt x="320" y="249"/>
                  </a:lnTo>
                  <a:lnTo>
                    <a:pt x="318" y="249"/>
                  </a:lnTo>
                  <a:lnTo>
                    <a:pt x="313" y="253"/>
                  </a:lnTo>
                  <a:lnTo>
                    <a:pt x="315" y="255"/>
                  </a:lnTo>
                  <a:lnTo>
                    <a:pt x="313" y="259"/>
                  </a:lnTo>
                  <a:lnTo>
                    <a:pt x="311" y="263"/>
                  </a:lnTo>
                  <a:lnTo>
                    <a:pt x="311" y="267"/>
                  </a:lnTo>
                  <a:lnTo>
                    <a:pt x="307" y="269"/>
                  </a:lnTo>
                  <a:lnTo>
                    <a:pt x="305" y="269"/>
                  </a:lnTo>
                  <a:lnTo>
                    <a:pt x="303" y="267"/>
                  </a:lnTo>
                  <a:lnTo>
                    <a:pt x="299" y="267"/>
                  </a:lnTo>
                  <a:lnTo>
                    <a:pt x="298" y="267"/>
                  </a:lnTo>
                  <a:lnTo>
                    <a:pt x="296" y="267"/>
                  </a:lnTo>
                  <a:lnTo>
                    <a:pt x="292" y="271"/>
                  </a:lnTo>
                  <a:lnTo>
                    <a:pt x="286" y="271"/>
                  </a:lnTo>
                  <a:lnTo>
                    <a:pt x="282" y="271"/>
                  </a:lnTo>
                  <a:lnTo>
                    <a:pt x="277" y="271"/>
                  </a:lnTo>
                  <a:lnTo>
                    <a:pt x="271" y="269"/>
                  </a:lnTo>
                  <a:lnTo>
                    <a:pt x="261" y="269"/>
                  </a:lnTo>
                  <a:lnTo>
                    <a:pt x="261" y="269"/>
                  </a:lnTo>
                  <a:lnTo>
                    <a:pt x="259" y="267"/>
                  </a:lnTo>
                  <a:lnTo>
                    <a:pt x="259" y="267"/>
                  </a:lnTo>
                  <a:lnTo>
                    <a:pt x="256" y="263"/>
                  </a:lnTo>
                  <a:lnTo>
                    <a:pt x="256" y="261"/>
                  </a:lnTo>
                  <a:lnTo>
                    <a:pt x="256" y="255"/>
                  </a:lnTo>
                  <a:lnTo>
                    <a:pt x="254" y="255"/>
                  </a:lnTo>
                  <a:lnTo>
                    <a:pt x="254" y="253"/>
                  </a:lnTo>
                  <a:lnTo>
                    <a:pt x="254" y="253"/>
                  </a:lnTo>
                  <a:lnTo>
                    <a:pt x="252" y="253"/>
                  </a:lnTo>
                  <a:lnTo>
                    <a:pt x="250" y="253"/>
                  </a:lnTo>
                  <a:lnTo>
                    <a:pt x="248" y="253"/>
                  </a:lnTo>
                  <a:lnTo>
                    <a:pt x="246" y="255"/>
                  </a:lnTo>
                  <a:lnTo>
                    <a:pt x="246" y="255"/>
                  </a:lnTo>
                  <a:lnTo>
                    <a:pt x="246" y="257"/>
                  </a:lnTo>
                  <a:lnTo>
                    <a:pt x="246" y="259"/>
                  </a:lnTo>
                  <a:lnTo>
                    <a:pt x="246" y="259"/>
                  </a:lnTo>
                  <a:lnTo>
                    <a:pt x="240" y="259"/>
                  </a:lnTo>
                  <a:lnTo>
                    <a:pt x="238" y="259"/>
                  </a:lnTo>
                  <a:lnTo>
                    <a:pt x="237" y="261"/>
                  </a:lnTo>
                  <a:lnTo>
                    <a:pt x="231" y="265"/>
                  </a:lnTo>
                  <a:lnTo>
                    <a:pt x="229" y="269"/>
                  </a:lnTo>
                  <a:lnTo>
                    <a:pt x="221" y="278"/>
                  </a:lnTo>
                  <a:lnTo>
                    <a:pt x="216" y="284"/>
                  </a:lnTo>
                  <a:lnTo>
                    <a:pt x="212" y="288"/>
                  </a:lnTo>
                  <a:lnTo>
                    <a:pt x="210" y="292"/>
                  </a:lnTo>
                  <a:lnTo>
                    <a:pt x="210" y="294"/>
                  </a:lnTo>
                  <a:lnTo>
                    <a:pt x="208" y="295"/>
                  </a:lnTo>
                  <a:lnTo>
                    <a:pt x="206" y="295"/>
                  </a:lnTo>
                  <a:lnTo>
                    <a:pt x="204" y="297"/>
                  </a:lnTo>
                  <a:lnTo>
                    <a:pt x="202" y="299"/>
                  </a:lnTo>
                  <a:lnTo>
                    <a:pt x="200" y="301"/>
                  </a:lnTo>
                  <a:lnTo>
                    <a:pt x="200" y="303"/>
                  </a:lnTo>
                  <a:lnTo>
                    <a:pt x="198" y="309"/>
                  </a:lnTo>
                  <a:lnTo>
                    <a:pt x="198" y="313"/>
                  </a:lnTo>
                  <a:lnTo>
                    <a:pt x="197" y="315"/>
                  </a:lnTo>
                  <a:lnTo>
                    <a:pt x="193" y="320"/>
                  </a:lnTo>
                  <a:lnTo>
                    <a:pt x="191" y="324"/>
                  </a:lnTo>
                  <a:lnTo>
                    <a:pt x="187" y="326"/>
                  </a:lnTo>
                  <a:lnTo>
                    <a:pt x="181" y="326"/>
                  </a:lnTo>
                  <a:lnTo>
                    <a:pt x="181" y="324"/>
                  </a:lnTo>
                  <a:lnTo>
                    <a:pt x="177" y="322"/>
                  </a:lnTo>
                  <a:lnTo>
                    <a:pt x="176" y="320"/>
                  </a:lnTo>
                  <a:lnTo>
                    <a:pt x="176" y="322"/>
                  </a:lnTo>
                  <a:lnTo>
                    <a:pt x="174" y="322"/>
                  </a:lnTo>
                  <a:lnTo>
                    <a:pt x="164" y="322"/>
                  </a:lnTo>
                  <a:lnTo>
                    <a:pt x="162" y="322"/>
                  </a:lnTo>
                  <a:lnTo>
                    <a:pt x="160" y="322"/>
                  </a:lnTo>
                  <a:lnTo>
                    <a:pt x="158" y="322"/>
                  </a:lnTo>
                  <a:lnTo>
                    <a:pt x="157" y="320"/>
                  </a:lnTo>
                  <a:lnTo>
                    <a:pt x="158" y="316"/>
                  </a:lnTo>
                  <a:lnTo>
                    <a:pt x="158" y="316"/>
                  </a:lnTo>
                  <a:lnTo>
                    <a:pt x="155" y="316"/>
                  </a:lnTo>
                  <a:lnTo>
                    <a:pt x="147" y="318"/>
                  </a:lnTo>
                  <a:lnTo>
                    <a:pt x="147" y="320"/>
                  </a:lnTo>
                  <a:lnTo>
                    <a:pt x="139" y="322"/>
                  </a:lnTo>
                  <a:lnTo>
                    <a:pt x="137" y="322"/>
                  </a:lnTo>
                  <a:lnTo>
                    <a:pt x="137" y="318"/>
                  </a:lnTo>
                  <a:lnTo>
                    <a:pt x="136" y="316"/>
                  </a:lnTo>
                  <a:lnTo>
                    <a:pt x="134" y="313"/>
                  </a:lnTo>
                  <a:lnTo>
                    <a:pt x="134" y="309"/>
                  </a:lnTo>
                  <a:lnTo>
                    <a:pt x="128" y="303"/>
                  </a:lnTo>
                  <a:lnTo>
                    <a:pt x="126" y="301"/>
                  </a:lnTo>
                  <a:lnTo>
                    <a:pt x="126" y="299"/>
                  </a:lnTo>
                  <a:lnTo>
                    <a:pt x="128" y="297"/>
                  </a:lnTo>
                  <a:lnTo>
                    <a:pt x="128" y="295"/>
                  </a:lnTo>
                  <a:lnTo>
                    <a:pt x="128" y="295"/>
                  </a:lnTo>
                  <a:lnTo>
                    <a:pt x="128" y="294"/>
                  </a:lnTo>
                  <a:lnTo>
                    <a:pt x="128" y="294"/>
                  </a:lnTo>
                  <a:lnTo>
                    <a:pt x="130" y="292"/>
                  </a:lnTo>
                  <a:lnTo>
                    <a:pt x="130" y="290"/>
                  </a:lnTo>
                  <a:lnTo>
                    <a:pt x="128" y="290"/>
                  </a:lnTo>
                  <a:lnTo>
                    <a:pt x="120" y="278"/>
                  </a:lnTo>
                  <a:lnTo>
                    <a:pt x="120" y="274"/>
                  </a:lnTo>
                  <a:lnTo>
                    <a:pt x="118" y="274"/>
                  </a:lnTo>
                  <a:lnTo>
                    <a:pt x="118" y="272"/>
                  </a:lnTo>
                  <a:lnTo>
                    <a:pt x="115" y="272"/>
                  </a:lnTo>
                  <a:lnTo>
                    <a:pt x="115" y="272"/>
                  </a:lnTo>
                  <a:lnTo>
                    <a:pt x="113" y="272"/>
                  </a:lnTo>
                  <a:lnTo>
                    <a:pt x="111" y="269"/>
                  </a:lnTo>
                  <a:lnTo>
                    <a:pt x="111" y="267"/>
                  </a:lnTo>
                  <a:lnTo>
                    <a:pt x="109" y="265"/>
                  </a:lnTo>
                  <a:lnTo>
                    <a:pt x="105" y="265"/>
                  </a:lnTo>
                  <a:lnTo>
                    <a:pt x="103" y="267"/>
                  </a:lnTo>
                  <a:lnTo>
                    <a:pt x="101" y="269"/>
                  </a:lnTo>
                  <a:lnTo>
                    <a:pt x="99" y="269"/>
                  </a:lnTo>
                  <a:lnTo>
                    <a:pt x="96" y="269"/>
                  </a:lnTo>
                  <a:lnTo>
                    <a:pt x="90" y="265"/>
                  </a:lnTo>
                  <a:lnTo>
                    <a:pt x="90" y="263"/>
                  </a:lnTo>
                  <a:lnTo>
                    <a:pt x="71" y="236"/>
                  </a:lnTo>
                  <a:lnTo>
                    <a:pt x="69" y="232"/>
                  </a:lnTo>
                  <a:lnTo>
                    <a:pt x="67" y="221"/>
                  </a:lnTo>
                  <a:lnTo>
                    <a:pt x="65" y="217"/>
                  </a:lnTo>
                  <a:lnTo>
                    <a:pt x="65" y="215"/>
                  </a:lnTo>
                  <a:lnTo>
                    <a:pt x="65" y="215"/>
                  </a:lnTo>
                  <a:lnTo>
                    <a:pt x="67" y="213"/>
                  </a:lnTo>
                  <a:lnTo>
                    <a:pt x="67" y="211"/>
                  </a:lnTo>
                  <a:lnTo>
                    <a:pt x="67" y="209"/>
                  </a:lnTo>
                  <a:lnTo>
                    <a:pt x="63" y="203"/>
                  </a:lnTo>
                  <a:lnTo>
                    <a:pt x="63" y="202"/>
                  </a:lnTo>
                  <a:lnTo>
                    <a:pt x="59" y="186"/>
                  </a:lnTo>
                  <a:lnTo>
                    <a:pt x="59" y="184"/>
                  </a:lnTo>
                  <a:lnTo>
                    <a:pt x="61" y="182"/>
                  </a:lnTo>
                  <a:lnTo>
                    <a:pt x="61" y="180"/>
                  </a:lnTo>
                  <a:lnTo>
                    <a:pt x="63" y="177"/>
                  </a:lnTo>
                  <a:lnTo>
                    <a:pt x="63" y="171"/>
                  </a:lnTo>
                  <a:lnTo>
                    <a:pt x="63" y="169"/>
                  </a:lnTo>
                  <a:lnTo>
                    <a:pt x="63" y="167"/>
                  </a:lnTo>
                  <a:lnTo>
                    <a:pt x="63" y="167"/>
                  </a:lnTo>
                  <a:lnTo>
                    <a:pt x="67" y="163"/>
                  </a:lnTo>
                  <a:lnTo>
                    <a:pt x="69" y="161"/>
                  </a:lnTo>
                  <a:lnTo>
                    <a:pt x="71" y="159"/>
                  </a:lnTo>
                  <a:lnTo>
                    <a:pt x="71" y="154"/>
                  </a:lnTo>
                  <a:lnTo>
                    <a:pt x="73" y="148"/>
                  </a:lnTo>
                  <a:lnTo>
                    <a:pt x="73" y="146"/>
                  </a:lnTo>
                  <a:lnTo>
                    <a:pt x="75" y="144"/>
                  </a:lnTo>
                  <a:lnTo>
                    <a:pt x="75" y="142"/>
                  </a:lnTo>
                  <a:lnTo>
                    <a:pt x="75" y="138"/>
                  </a:lnTo>
                  <a:lnTo>
                    <a:pt x="76" y="136"/>
                  </a:lnTo>
                  <a:lnTo>
                    <a:pt x="78" y="133"/>
                  </a:lnTo>
                  <a:lnTo>
                    <a:pt x="86" y="125"/>
                  </a:lnTo>
                  <a:lnTo>
                    <a:pt x="92" y="115"/>
                  </a:lnTo>
                  <a:lnTo>
                    <a:pt x="97" y="110"/>
                  </a:lnTo>
                  <a:lnTo>
                    <a:pt x="99" y="108"/>
                  </a:lnTo>
                  <a:lnTo>
                    <a:pt x="101" y="106"/>
                  </a:lnTo>
                  <a:lnTo>
                    <a:pt x="103" y="104"/>
                  </a:lnTo>
                  <a:lnTo>
                    <a:pt x="105" y="104"/>
                  </a:lnTo>
                  <a:lnTo>
                    <a:pt x="107" y="102"/>
                  </a:lnTo>
                  <a:lnTo>
                    <a:pt x="109" y="102"/>
                  </a:lnTo>
                  <a:lnTo>
                    <a:pt x="117" y="98"/>
                  </a:lnTo>
                  <a:lnTo>
                    <a:pt x="118" y="98"/>
                  </a:lnTo>
                  <a:lnTo>
                    <a:pt x="139" y="96"/>
                  </a:lnTo>
                  <a:lnTo>
                    <a:pt x="143" y="98"/>
                  </a:lnTo>
                  <a:lnTo>
                    <a:pt x="147" y="102"/>
                  </a:lnTo>
                  <a:lnTo>
                    <a:pt x="149" y="102"/>
                  </a:lnTo>
                  <a:lnTo>
                    <a:pt x="149" y="102"/>
                  </a:lnTo>
                  <a:lnTo>
                    <a:pt x="151" y="102"/>
                  </a:lnTo>
                  <a:lnTo>
                    <a:pt x="153" y="102"/>
                  </a:lnTo>
                  <a:lnTo>
                    <a:pt x="155" y="102"/>
                  </a:lnTo>
                  <a:lnTo>
                    <a:pt x="155" y="104"/>
                  </a:lnTo>
                  <a:lnTo>
                    <a:pt x="155" y="104"/>
                  </a:lnTo>
                  <a:lnTo>
                    <a:pt x="155" y="104"/>
                  </a:lnTo>
                  <a:lnTo>
                    <a:pt x="158" y="106"/>
                  </a:lnTo>
                  <a:lnTo>
                    <a:pt x="160" y="106"/>
                  </a:lnTo>
                  <a:lnTo>
                    <a:pt x="160" y="106"/>
                  </a:lnTo>
                  <a:lnTo>
                    <a:pt x="160" y="108"/>
                  </a:lnTo>
                  <a:lnTo>
                    <a:pt x="162" y="108"/>
                  </a:lnTo>
                  <a:lnTo>
                    <a:pt x="164" y="110"/>
                  </a:lnTo>
                  <a:lnTo>
                    <a:pt x="166" y="110"/>
                  </a:lnTo>
                  <a:lnTo>
                    <a:pt x="172" y="108"/>
                  </a:lnTo>
                  <a:lnTo>
                    <a:pt x="176" y="108"/>
                  </a:lnTo>
                  <a:lnTo>
                    <a:pt x="177" y="106"/>
                  </a:lnTo>
                  <a:lnTo>
                    <a:pt x="179" y="108"/>
                  </a:lnTo>
                  <a:lnTo>
                    <a:pt x="183" y="110"/>
                  </a:lnTo>
                  <a:lnTo>
                    <a:pt x="185" y="112"/>
                  </a:lnTo>
                  <a:lnTo>
                    <a:pt x="189" y="112"/>
                  </a:lnTo>
                  <a:lnTo>
                    <a:pt x="191" y="112"/>
                  </a:lnTo>
                  <a:lnTo>
                    <a:pt x="191" y="112"/>
                  </a:lnTo>
                  <a:lnTo>
                    <a:pt x="193" y="110"/>
                  </a:lnTo>
                  <a:lnTo>
                    <a:pt x="193" y="108"/>
                  </a:lnTo>
                  <a:lnTo>
                    <a:pt x="195" y="106"/>
                  </a:lnTo>
                  <a:lnTo>
                    <a:pt x="197" y="106"/>
                  </a:lnTo>
                  <a:lnTo>
                    <a:pt x="198" y="106"/>
                  </a:lnTo>
                  <a:lnTo>
                    <a:pt x="200" y="106"/>
                  </a:lnTo>
                  <a:lnTo>
                    <a:pt x="204" y="104"/>
                  </a:lnTo>
                  <a:lnTo>
                    <a:pt x="208" y="102"/>
                  </a:lnTo>
                  <a:lnTo>
                    <a:pt x="212" y="102"/>
                  </a:lnTo>
                  <a:lnTo>
                    <a:pt x="212" y="104"/>
                  </a:lnTo>
                  <a:lnTo>
                    <a:pt x="216" y="104"/>
                  </a:lnTo>
                  <a:lnTo>
                    <a:pt x="216" y="106"/>
                  </a:lnTo>
                  <a:lnTo>
                    <a:pt x="217" y="106"/>
                  </a:lnTo>
                  <a:lnTo>
                    <a:pt x="217" y="106"/>
                  </a:lnTo>
                  <a:lnTo>
                    <a:pt x="217" y="102"/>
                  </a:lnTo>
                  <a:lnTo>
                    <a:pt x="217" y="100"/>
                  </a:lnTo>
                  <a:lnTo>
                    <a:pt x="217" y="94"/>
                  </a:lnTo>
                  <a:lnTo>
                    <a:pt x="217" y="92"/>
                  </a:lnTo>
                  <a:lnTo>
                    <a:pt x="217" y="92"/>
                  </a:lnTo>
                  <a:lnTo>
                    <a:pt x="216" y="92"/>
                  </a:lnTo>
                  <a:lnTo>
                    <a:pt x="216" y="92"/>
                  </a:lnTo>
                  <a:lnTo>
                    <a:pt x="216" y="92"/>
                  </a:lnTo>
                  <a:lnTo>
                    <a:pt x="216" y="92"/>
                  </a:lnTo>
                  <a:lnTo>
                    <a:pt x="214" y="92"/>
                  </a:lnTo>
                  <a:lnTo>
                    <a:pt x="214" y="92"/>
                  </a:lnTo>
                  <a:lnTo>
                    <a:pt x="212" y="92"/>
                  </a:lnTo>
                  <a:lnTo>
                    <a:pt x="210" y="90"/>
                  </a:lnTo>
                  <a:lnTo>
                    <a:pt x="208" y="90"/>
                  </a:lnTo>
                  <a:lnTo>
                    <a:pt x="206" y="90"/>
                  </a:lnTo>
                  <a:lnTo>
                    <a:pt x="204" y="89"/>
                  </a:lnTo>
                  <a:lnTo>
                    <a:pt x="202" y="87"/>
                  </a:lnTo>
                  <a:lnTo>
                    <a:pt x="197" y="79"/>
                  </a:lnTo>
                  <a:lnTo>
                    <a:pt x="202" y="77"/>
                  </a:lnTo>
                  <a:lnTo>
                    <a:pt x="204" y="75"/>
                  </a:lnTo>
                  <a:lnTo>
                    <a:pt x="206" y="75"/>
                  </a:lnTo>
                  <a:lnTo>
                    <a:pt x="206" y="73"/>
                  </a:lnTo>
                  <a:lnTo>
                    <a:pt x="208" y="69"/>
                  </a:lnTo>
                  <a:lnTo>
                    <a:pt x="208" y="67"/>
                  </a:lnTo>
                  <a:lnTo>
                    <a:pt x="210" y="66"/>
                  </a:lnTo>
                  <a:lnTo>
                    <a:pt x="212" y="64"/>
                  </a:lnTo>
                  <a:lnTo>
                    <a:pt x="214" y="62"/>
                  </a:lnTo>
                  <a:lnTo>
                    <a:pt x="217" y="60"/>
                  </a:lnTo>
                  <a:lnTo>
                    <a:pt x="219" y="60"/>
                  </a:lnTo>
                  <a:lnTo>
                    <a:pt x="221" y="58"/>
                  </a:lnTo>
                  <a:lnTo>
                    <a:pt x="223" y="58"/>
                  </a:lnTo>
                  <a:lnTo>
                    <a:pt x="227" y="58"/>
                  </a:lnTo>
                  <a:lnTo>
                    <a:pt x="233" y="60"/>
                  </a:lnTo>
                  <a:lnTo>
                    <a:pt x="233" y="60"/>
                  </a:lnTo>
                  <a:lnTo>
                    <a:pt x="235" y="60"/>
                  </a:lnTo>
                  <a:lnTo>
                    <a:pt x="237" y="60"/>
                  </a:lnTo>
                  <a:lnTo>
                    <a:pt x="237" y="60"/>
                  </a:lnTo>
                  <a:lnTo>
                    <a:pt x="242" y="58"/>
                  </a:lnTo>
                  <a:lnTo>
                    <a:pt x="250" y="56"/>
                  </a:lnTo>
                  <a:lnTo>
                    <a:pt x="252" y="56"/>
                  </a:lnTo>
                  <a:lnTo>
                    <a:pt x="256" y="54"/>
                  </a:lnTo>
                  <a:lnTo>
                    <a:pt x="263" y="52"/>
                  </a:lnTo>
                  <a:lnTo>
                    <a:pt x="277" y="46"/>
                  </a:lnTo>
                  <a:lnTo>
                    <a:pt x="278" y="44"/>
                  </a:lnTo>
                  <a:lnTo>
                    <a:pt x="278" y="44"/>
                  </a:lnTo>
                  <a:lnTo>
                    <a:pt x="280" y="44"/>
                  </a:lnTo>
                  <a:lnTo>
                    <a:pt x="282" y="44"/>
                  </a:lnTo>
                  <a:lnTo>
                    <a:pt x="294" y="50"/>
                  </a:lnTo>
                  <a:lnTo>
                    <a:pt x="301" y="48"/>
                  </a:lnTo>
                  <a:lnTo>
                    <a:pt x="311" y="44"/>
                  </a:lnTo>
                  <a:lnTo>
                    <a:pt x="318" y="39"/>
                  </a:lnTo>
                  <a:lnTo>
                    <a:pt x="318" y="39"/>
                  </a:lnTo>
                  <a:lnTo>
                    <a:pt x="318" y="39"/>
                  </a:lnTo>
                  <a:lnTo>
                    <a:pt x="317" y="39"/>
                  </a:lnTo>
                  <a:lnTo>
                    <a:pt x="313" y="37"/>
                  </a:lnTo>
                  <a:lnTo>
                    <a:pt x="305" y="35"/>
                  </a:lnTo>
                  <a:lnTo>
                    <a:pt x="303" y="35"/>
                  </a:lnTo>
                  <a:lnTo>
                    <a:pt x="301" y="35"/>
                  </a:lnTo>
                  <a:lnTo>
                    <a:pt x="298" y="39"/>
                  </a:lnTo>
                  <a:lnTo>
                    <a:pt x="298" y="39"/>
                  </a:lnTo>
                  <a:lnTo>
                    <a:pt x="294" y="39"/>
                  </a:lnTo>
                  <a:lnTo>
                    <a:pt x="292" y="39"/>
                  </a:lnTo>
                  <a:lnTo>
                    <a:pt x="290" y="37"/>
                  </a:lnTo>
                  <a:lnTo>
                    <a:pt x="288" y="31"/>
                  </a:lnTo>
                  <a:lnTo>
                    <a:pt x="286" y="31"/>
                  </a:lnTo>
                  <a:lnTo>
                    <a:pt x="252" y="35"/>
                  </a:lnTo>
                  <a:lnTo>
                    <a:pt x="246" y="35"/>
                  </a:lnTo>
                  <a:lnTo>
                    <a:pt x="242" y="33"/>
                  </a:lnTo>
                  <a:lnTo>
                    <a:pt x="240" y="33"/>
                  </a:lnTo>
                  <a:lnTo>
                    <a:pt x="235" y="27"/>
                  </a:lnTo>
                  <a:lnTo>
                    <a:pt x="233" y="25"/>
                  </a:lnTo>
                  <a:lnTo>
                    <a:pt x="233" y="25"/>
                  </a:lnTo>
                  <a:lnTo>
                    <a:pt x="231" y="22"/>
                  </a:lnTo>
                  <a:lnTo>
                    <a:pt x="231" y="22"/>
                  </a:lnTo>
                  <a:lnTo>
                    <a:pt x="231" y="20"/>
                  </a:lnTo>
                  <a:lnTo>
                    <a:pt x="231" y="20"/>
                  </a:lnTo>
                  <a:lnTo>
                    <a:pt x="229" y="18"/>
                  </a:lnTo>
                  <a:lnTo>
                    <a:pt x="229" y="18"/>
                  </a:lnTo>
                  <a:lnTo>
                    <a:pt x="229" y="16"/>
                  </a:lnTo>
                  <a:lnTo>
                    <a:pt x="229" y="14"/>
                  </a:lnTo>
                  <a:lnTo>
                    <a:pt x="229" y="14"/>
                  </a:lnTo>
                  <a:lnTo>
                    <a:pt x="231" y="14"/>
                  </a:lnTo>
                  <a:lnTo>
                    <a:pt x="233" y="14"/>
                  </a:lnTo>
                  <a:lnTo>
                    <a:pt x="233" y="12"/>
                  </a:lnTo>
                  <a:lnTo>
                    <a:pt x="233" y="10"/>
                  </a:lnTo>
                  <a:lnTo>
                    <a:pt x="233" y="8"/>
                  </a:lnTo>
                  <a:lnTo>
                    <a:pt x="233" y="8"/>
                  </a:lnTo>
                  <a:lnTo>
                    <a:pt x="231" y="8"/>
                  </a:lnTo>
                  <a:lnTo>
                    <a:pt x="229" y="8"/>
                  </a:lnTo>
                  <a:lnTo>
                    <a:pt x="227" y="10"/>
                  </a:lnTo>
                  <a:lnTo>
                    <a:pt x="225" y="12"/>
                  </a:lnTo>
                  <a:lnTo>
                    <a:pt x="223" y="12"/>
                  </a:lnTo>
                  <a:lnTo>
                    <a:pt x="217" y="12"/>
                  </a:lnTo>
                  <a:lnTo>
                    <a:pt x="216" y="12"/>
                  </a:lnTo>
                  <a:lnTo>
                    <a:pt x="208" y="16"/>
                  </a:lnTo>
                  <a:lnTo>
                    <a:pt x="198" y="10"/>
                  </a:lnTo>
                  <a:lnTo>
                    <a:pt x="197" y="6"/>
                  </a:lnTo>
                  <a:lnTo>
                    <a:pt x="193" y="4"/>
                  </a:lnTo>
                  <a:lnTo>
                    <a:pt x="187" y="2"/>
                  </a:lnTo>
                  <a:lnTo>
                    <a:pt x="185" y="4"/>
                  </a:lnTo>
                  <a:lnTo>
                    <a:pt x="174" y="2"/>
                  </a:lnTo>
                  <a:lnTo>
                    <a:pt x="172" y="2"/>
                  </a:lnTo>
                  <a:lnTo>
                    <a:pt x="170" y="2"/>
                  </a:lnTo>
                  <a:lnTo>
                    <a:pt x="168" y="4"/>
                  </a:lnTo>
                  <a:lnTo>
                    <a:pt x="166" y="6"/>
                  </a:lnTo>
                  <a:lnTo>
                    <a:pt x="166" y="4"/>
                  </a:lnTo>
                  <a:lnTo>
                    <a:pt x="168" y="0"/>
                  </a:lnTo>
                  <a:lnTo>
                    <a:pt x="164" y="2"/>
                  </a:lnTo>
                  <a:lnTo>
                    <a:pt x="162" y="4"/>
                  </a:lnTo>
                  <a:lnTo>
                    <a:pt x="162" y="4"/>
                  </a:lnTo>
                  <a:lnTo>
                    <a:pt x="158" y="4"/>
                  </a:lnTo>
                  <a:lnTo>
                    <a:pt x="158" y="4"/>
                  </a:lnTo>
                  <a:lnTo>
                    <a:pt x="157" y="6"/>
                  </a:lnTo>
                  <a:lnTo>
                    <a:pt x="157" y="8"/>
                  </a:lnTo>
                  <a:lnTo>
                    <a:pt x="157" y="12"/>
                  </a:lnTo>
                  <a:lnTo>
                    <a:pt x="158" y="18"/>
                  </a:lnTo>
                  <a:lnTo>
                    <a:pt x="157" y="20"/>
                  </a:lnTo>
                  <a:lnTo>
                    <a:pt x="157" y="22"/>
                  </a:lnTo>
                  <a:lnTo>
                    <a:pt x="157" y="22"/>
                  </a:lnTo>
                  <a:lnTo>
                    <a:pt x="155" y="23"/>
                  </a:lnTo>
                  <a:lnTo>
                    <a:pt x="155" y="23"/>
                  </a:lnTo>
                  <a:lnTo>
                    <a:pt x="155" y="25"/>
                  </a:lnTo>
                  <a:lnTo>
                    <a:pt x="155" y="25"/>
                  </a:lnTo>
                  <a:lnTo>
                    <a:pt x="155" y="27"/>
                  </a:lnTo>
                  <a:lnTo>
                    <a:pt x="155" y="35"/>
                  </a:lnTo>
                  <a:lnTo>
                    <a:pt x="155" y="37"/>
                  </a:lnTo>
                  <a:lnTo>
                    <a:pt x="153" y="37"/>
                  </a:lnTo>
                  <a:lnTo>
                    <a:pt x="153" y="39"/>
                  </a:lnTo>
                  <a:lnTo>
                    <a:pt x="151" y="39"/>
                  </a:lnTo>
                  <a:lnTo>
                    <a:pt x="149" y="39"/>
                  </a:lnTo>
                  <a:lnTo>
                    <a:pt x="149" y="41"/>
                  </a:lnTo>
                  <a:lnTo>
                    <a:pt x="147" y="43"/>
                  </a:lnTo>
                  <a:lnTo>
                    <a:pt x="147" y="44"/>
                  </a:lnTo>
                  <a:lnTo>
                    <a:pt x="145" y="44"/>
                  </a:lnTo>
                  <a:lnTo>
                    <a:pt x="143" y="44"/>
                  </a:lnTo>
                  <a:lnTo>
                    <a:pt x="143" y="43"/>
                  </a:lnTo>
                  <a:lnTo>
                    <a:pt x="141" y="43"/>
                  </a:lnTo>
                  <a:lnTo>
                    <a:pt x="141" y="43"/>
                  </a:lnTo>
                  <a:lnTo>
                    <a:pt x="137" y="46"/>
                  </a:lnTo>
                  <a:lnTo>
                    <a:pt x="134" y="54"/>
                  </a:lnTo>
                  <a:lnTo>
                    <a:pt x="132" y="60"/>
                  </a:lnTo>
                  <a:lnTo>
                    <a:pt x="132" y="62"/>
                  </a:lnTo>
                  <a:lnTo>
                    <a:pt x="130" y="66"/>
                  </a:lnTo>
                  <a:lnTo>
                    <a:pt x="128" y="67"/>
                  </a:lnTo>
                  <a:lnTo>
                    <a:pt x="126" y="67"/>
                  </a:lnTo>
                  <a:lnTo>
                    <a:pt x="124" y="66"/>
                  </a:lnTo>
                  <a:lnTo>
                    <a:pt x="122" y="66"/>
                  </a:lnTo>
                  <a:lnTo>
                    <a:pt x="120" y="64"/>
                  </a:lnTo>
                  <a:lnTo>
                    <a:pt x="118" y="64"/>
                  </a:lnTo>
                  <a:lnTo>
                    <a:pt x="117" y="64"/>
                  </a:lnTo>
                  <a:lnTo>
                    <a:pt x="117" y="66"/>
                  </a:lnTo>
                  <a:lnTo>
                    <a:pt x="115" y="66"/>
                  </a:lnTo>
                  <a:lnTo>
                    <a:pt x="113" y="66"/>
                  </a:lnTo>
                  <a:lnTo>
                    <a:pt x="111" y="64"/>
                  </a:lnTo>
                  <a:lnTo>
                    <a:pt x="107" y="64"/>
                  </a:lnTo>
                  <a:lnTo>
                    <a:pt x="105" y="62"/>
                  </a:lnTo>
                  <a:lnTo>
                    <a:pt x="105" y="60"/>
                  </a:lnTo>
                  <a:lnTo>
                    <a:pt x="103" y="58"/>
                  </a:lnTo>
                  <a:lnTo>
                    <a:pt x="103" y="58"/>
                  </a:lnTo>
                  <a:lnTo>
                    <a:pt x="101" y="60"/>
                  </a:lnTo>
                  <a:lnTo>
                    <a:pt x="99" y="58"/>
                  </a:lnTo>
                  <a:lnTo>
                    <a:pt x="99" y="52"/>
                  </a:lnTo>
                  <a:lnTo>
                    <a:pt x="101" y="46"/>
                  </a:lnTo>
                  <a:lnTo>
                    <a:pt x="101" y="44"/>
                  </a:lnTo>
                  <a:lnTo>
                    <a:pt x="97" y="43"/>
                  </a:lnTo>
                  <a:lnTo>
                    <a:pt x="94" y="43"/>
                  </a:lnTo>
                  <a:lnTo>
                    <a:pt x="90" y="46"/>
                  </a:lnTo>
                  <a:lnTo>
                    <a:pt x="90" y="50"/>
                  </a:lnTo>
                  <a:lnTo>
                    <a:pt x="88" y="62"/>
                  </a:lnTo>
                  <a:lnTo>
                    <a:pt x="88" y="64"/>
                  </a:lnTo>
                  <a:lnTo>
                    <a:pt x="84" y="66"/>
                  </a:lnTo>
                  <a:lnTo>
                    <a:pt x="82" y="67"/>
                  </a:lnTo>
                  <a:lnTo>
                    <a:pt x="75" y="71"/>
                  </a:lnTo>
                  <a:lnTo>
                    <a:pt x="73" y="71"/>
                  </a:lnTo>
                  <a:lnTo>
                    <a:pt x="73" y="71"/>
                  </a:lnTo>
                  <a:lnTo>
                    <a:pt x="69" y="71"/>
                  </a:lnTo>
                  <a:lnTo>
                    <a:pt x="67" y="71"/>
                  </a:lnTo>
                  <a:lnTo>
                    <a:pt x="65" y="73"/>
                  </a:lnTo>
                  <a:lnTo>
                    <a:pt x="65" y="75"/>
                  </a:lnTo>
                  <a:lnTo>
                    <a:pt x="63" y="79"/>
                  </a:lnTo>
                  <a:lnTo>
                    <a:pt x="63" y="81"/>
                  </a:lnTo>
                  <a:lnTo>
                    <a:pt x="63" y="85"/>
                  </a:lnTo>
                  <a:lnTo>
                    <a:pt x="65" y="90"/>
                  </a:lnTo>
                  <a:lnTo>
                    <a:pt x="65" y="94"/>
                  </a:lnTo>
                  <a:lnTo>
                    <a:pt x="65" y="98"/>
                  </a:lnTo>
                  <a:lnTo>
                    <a:pt x="61" y="100"/>
                  </a:lnTo>
                  <a:lnTo>
                    <a:pt x="56" y="100"/>
                  </a:lnTo>
                  <a:lnTo>
                    <a:pt x="54" y="102"/>
                  </a:lnTo>
                  <a:lnTo>
                    <a:pt x="54" y="102"/>
                  </a:lnTo>
                  <a:lnTo>
                    <a:pt x="52" y="104"/>
                  </a:lnTo>
                  <a:lnTo>
                    <a:pt x="50" y="104"/>
                  </a:lnTo>
                  <a:lnTo>
                    <a:pt x="48" y="106"/>
                  </a:lnTo>
                  <a:lnTo>
                    <a:pt x="48" y="106"/>
                  </a:lnTo>
                  <a:lnTo>
                    <a:pt x="48" y="110"/>
                  </a:lnTo>
                  <a:lnTo>
                    <a:pt x="48" y="110"/>
                  </a:lnTo>
                  <a:lnTo>
                    <a:pt x="46" y="112"/>
                  </a:lnTo>
                  <a:lnTo>
                    <a:pt x="44" y="117"/>
                  </a:lnTo>
                  <a:lnTo>
                    <a:pt x="44" y="119"/>
                  </a:lnTo>
                  <a:lnTo>
                    <a:pt x="44" y="121"/>
                  </a:lnTo>
                  <a:lnTo>
                    <a:pt x="44" y="123"/>
                  </a:lnTo>
                  <a:lnTo>
                    <a:pt x="44" y="125"/>
                  </a:lnTo>
                  <a:lnTo>
                    <a:pt x="44" y="127"/>
                  </a:lnTo>
                  <a:lnTo>
                    <a:pt x="36" y="131"/>
                  </a:lnTo>
                  <a:lnTo>
                    <a:pt x="35" y="131"/>
                  </a:lnTo>
                  <a:lnTo>
                    <a:pt x="35" y="133"/>
                  </a:lnTo>
                  <a:lnTo>
                    <a:pt x="35" y="135"/>
                  </a:lnTo>
                  <a:lnTo>
                    <a:pt x="36" y="136"/>
                  </a:lnTo>
                  <a:lnTo>
                    <a:pt x="46" y="146"/>
                  </a:lnTo>
                  <a:lnTo>
                    <a:pt x="48" y="152"/>
                  </a:lnTo>
                  <a:lnTo>
                    <a:pt x="46" y="154"/>
                  </a:lnTo>
                  <a:lnTo>
                    <a:pt x="44" y="163"/>
                  </a:lnTo>
                  <a:lnTo>
                    <a:pt x="42" y="167"/>
                  </a:lnTo>
                  <a:lnTo>
                    <a:pt x="40" y="169"/>
                  </a:lnTo>
                  <a:lnTo>
                    <a:pt x="40" y="169"/>
                  </a:lnTo>
                  <a:lnTo>
                    <a:pt x="38" y="169"/>
                  </a:lnTo>
                  <a:lnTo>
                    <a:pt x="36" y="169"/>
                  </a:lnTo>
                  <a:lnTo>
                    <a:pt x="35" y="169"/>
                  </a:lnTo>
                  <a:lnTo>
                    <a:pt x="33" y="167"/>
                  </a:lnTo>
                  <a:lnTo>
                    <a:pt x="31" y="163"/>
                  </a:lnTo>
                  <a:lnTo>
                    <a:pt x="27" y="159"/>
                  </a:lnTo>
                  <a:lnTo>
                    <a:pt x="25" y="158"/>
                  </a:lnTo>
                  <a:lnTo>
                    <a:pt x="23" y="156"/>
                  </a:lnTo>
                  <a:lnTo>
                    <a:pt x="21" y="156"/>
                  </a:lnTo>
                  <a:lnTo>
                    <a:pt x="21" y="158"/>
                  </a:lnTo>
                  <a:lnTo>
                    <a:pt x="21" y="159"/>
                  </a:lnTo>
                  <a:lnTo>
                    <a:pt x="21" y="159"/>
                  </a:lnTo>
                  <a:lnTo>
                    <a:pt x="21" y="159"/>
                  </a:lnTo>
                  <a:lnTo>
                    <a:pt x="19" y="159"/>
                  </a:lnTo>
                  <a:lnTo>
                    <a:pt x="17" y="158"/>
                  </a:lnTo>
                  <a:lnTo>
                    <a:pt x="17" y="161"/>
                  </a:lnTo>
                  <a:lnTo>
                    <a:pt x="17" y="165"/>
                  </a:lnTo>
                  <a:lnTo>
                    <a:pt x="19" y="169"/>
                  </a:lnTo>
                  <a:lnTo>
                    <a:pt x="23" y="171"/>
                  </a:lnTo>
                  <a:lnTo>
                    <a:pt x="25" y="173"/>
                  </a:lnTo>
                  <a:lnTo>
                    <a:pt x="29" y="173"/>
                  </a:lnTo>
                  <a:lnTo>
                    <a:pt x="33" y="173"/>
                  </a:lnTo>
                  <a:lnTo>
                    <a:pt x="36" y="171"/>
                  </a:lnTo>
                  <a:lnTo>
                    <a:pt x="36" y="175"/>
                  </a:lnTo>
                  <a:lnTo>
                    <a:pt x="38" y="177"/>
                  </a:lnTo>
                  <a:lnTo>
                    <a:pt x="38" y="180"/>
                  </a:lnTo>
                  <a:lnTo>
                    <a:pt x="36" y="182"/>
                  </a:lnTo>
                  <a:lnTo>
                    <a:pt x="36" y="184"/>
                  </a:lnTo>
                  <a:lnTo>
                    <a:pt x="35" y="188"/>
                  </a:lnTo>
                  <a:lnTo>
                    <a:pt x="33" y="215"/>
                  </a:lnTo>
                  <a:lnTo>
                    <a:pt x="33" y="217"/>
                  </a:lnTo>
                  <a:lnTo>
                    <a:pt x="35" y="221"/>
                  </a:lnTo>
                  <a:lnTo>
                    <a:pt x="35" y="223"/>
                  </a:lnTo>
                  <a:lnTo>
                    <a:pt x="35" y="226"/>
                  </a:lnTo>
                  <a:lnTo>
                    <a:pt x="36" y="230"/>
                  </a:lnTo>
                  <a:lnTo>
                    <a:pt x="38" y="236"/>
                  </a:lnTo>
                  <a:lnTo>
                    <a:pt x="38" y="238"/>
                  </a:lnTo>
                  <a:lnTo>
                    <a:pt x="40" y="238"/>
                  </a:lnTo>
                  <a:lnTo>
                    <a:pt x="42" y="242"/>
                  </a:lnTo>
                  <a:lnTo>
                    <a:pt x="44" y="244"/>
                  </a:lnTo>
                  <a:lnTo>
                    <a:pt x="44" y="244"/>
                  </a:lnTo>
                  <a:lnTo>
                    <a:pt x="44" y="249"/>
                  </a:lnTo>
                  <a:lnTo>
                    <a:pt x="44" y="249"/>
                  </a:lnTo>
                  <a:lnTo>
                    <a:pt x="44" y="251"/>
                  </a:lnTo>
                  <a:lnTo>
                    <a:pt x="44" y="251"/>
                  </a:lnTo>
                  <a:lnTo>
                    <a:pt x="44" y="255"/>
                  </a:lnTo>
                  <a:lnTo>
                    <a:pt x="44" y="257"/>
                  </a:lnTo>
                  <a:lnTo>
                    <a:pt x="42" y="261"/>
                  </a:lnTo>
                  <a:lnTo>
                    <a:pt x="40" y="259"/>
                  </a:lnTo>
                  <a:lnTo>
                    <a:pt x="38" y="257"/>
                  </a:lnTo>
                  <a:lnTo>
                    <a:pt x="36" y="251"/>
                  </a:lnTo>
                  <a:lnTo>
                    <a:pt x="31" y="242"/>
                  </a:lnTo>
                  <a:lnTo>
                    <a:pt x="31" y="238"/>
                  </a:lnTo>
                  <a:lnTo>
                    <a:pt x="29" y="234"/>
                  </a:lnTo>
                  <a:lnTo>
                    <a:pt x="29" y="234"/>
                  </a:lnTo>
                  <a:lnTo>
                    <a:pt x="29" y="234"/>
                  </a:lnTo>
                  <a:lnTo>
                    <a:pt x="25" y="238"/>
                  </a:lnTo>
                  <a:lnTo>
                    <a:pt x="25" y="238"/>
                  </a:lnTo>
                  <a:lnTo>
                    <a:pt x="21" y="240"/>
                  </a:lnTo>
                  <a:lnTo>
                    <a:pt x="21" y="242"/>
                  </a:lnTo>
                  <a:lnTo>
                    <a:pt x="19" y="242"/>
                  </a:lnTo>
                  <a:lnTo>
                    <a:pt x="19" y="244"/>
                  </a:lnTo>
                  <a:lnTo>
                    <a:pt x="23" y="246"/>
                  </a:lnTo>
                  <a:lnTo>
                    <a:pt x="17" y="251"/>
                  </a:lnTo>
                  <a:lnTo>
                    <a:pt x="14" y="251"/>
                  </a:lnTo>
                  <a:lnTo>
                    <a:pt x="14" y="253"/>
                  </a:lnTo>
                  <a:lnTo>
                    <a:pt x="12" y="255"/>
                  </a:lnTo>
                  <a:lnTo>
                    <a:pt x="10" y="257"/>
                  </a:lnTo>
                  <a:lnTo>
                    <a:pt x="10" y="257"/>
                  </a:lnTo>
                  <a:lnTo>
                    <a:pt x="10" y="257"/>
                  </a:lnTo>
                  <a:lnTo>
                    <a:pt x="10" y="257"/>
                  </a:lnTo>
                  <a:lnTo>
                    <a:pt x="10" y="263"/>
                  </a:lnTo>
                  <a:lnTo>
                    <a:pt x="10" y="276"/>
                  </a:lnTo>
                  <a:lnTo>
                    <a:pt x="10" y="280"/>
                  </a:lnTo>
                  <a:lnTo>
                    <a:pt x="10" y="282"/>
                  </a:lnTo>
                  <a:lnTo>
                    <a:pt x="14" y="290"/>
                  </a:lnTo>
                  <a:lnTo>
                    <a:pt x="14" y="294"/>
                  </a:lnTo>
                  <a:lnTo>
                    <a:pt x="14" y="295"/>
                  </a:lnTo>
                  <a:lnTo>
                    <a:pt x="12" y="297"/>
                  </a:lnTo>
                  <a:lnTo>
                    <a:pt x="4" y="303"/>
                  </a:lnTo>
                  <a:lnTo>
                    <a:pt x="2" y="305"/>
                  </a:lnTo>
                  <a:lnTo>
                    <a:pt x="2" y="307"/>
                  </a:lnTo>
                  <a:lnTo>
                    <a:pt x="0" y="311"/>
                  </a:lnTo>
                  <a:lnTo>
                    <a:pt x="0" y="313"/>
                  </a:lnTo>
                  <a:lnTo>
                    <a:pt x="0" y="315"/>
                  </a:lnTo>
                  <a:lnTo>
                    <a:pt x="2" y="316"/>
                  </a:lnTo>
                  <a:lnTo>
                    <a:pt x="4" y="318"/>
                  </a:lnTo>
                  <a:lnTo>
                    <a:pt x="17" y="322"/>
                  </a:lnTo>
                  <a:lnTo>
                    <a:pt x="19" y="324"/>
                  </a:lnTo>
                  <a:lnTo>
                    <a:pt x="21" y="326"/>
                  </a:lnTo>
                  <a:lnTo>
                    <a:pt x="23" y="328"/>
                  </a:lnTo>
                  <a:lnTo>
                    <a:pt x="25" y="330"/>
                  </a:lnTo>
                  <a:lnTo>
                    <a:pt x="25" y="343"/>
                  </a:lnTo>
                  <a:lnTo>
                    <a:pt x="27" y="345"/>
                  </a:lnTo>
                  <a:lnTo>
                    <a:pt x="29" y="349"/>
                  </a:lnTo>
                  <a:lnTo>
                    <a:pt x="33" y="355"/>
                  </a:lnTo>
                  <a:lnTo>
                    <a:pt x="36" y="359"/>
                  </a:lnTo>
                  <a:lnTo>
                    <a:pt x="40" y="362"/>
                  </a:lnTo>
                  <a:lnTo>
                    <a:pt x="42" y="364"/>
                  </a:lnTo>
                  <a:lnTo>
                    <a:pt x="42" y="368"/>
                  </a:lnTo>
                  <a:lnTo>
                    <a:pt x="42" y="370"/>
                  </a:lnTo>
                  <a:lnTo>
                    <a:pt x="42" y="372"/>
                  </a:lnTo>
                  <a:lnTo>
                    <a:pt x="40" y="380"/>
                  </a:lnTo>
                  <a:lnTo>
                    <a:pt x="40" y="380"/>
                  </a:lnTo>
                  <a:lnTo>
                    <a:pt x="40" y="384"/>
                  </a:lnTo>
                  <a:lnTo>
                    <a:pt x="40" y="385"/>
                  </a:lnTo>
                  <a:lnTo>
                    <a:pt x="40" y="387"/>
                  </a:lnTo>
                  <a:lnTo>
                    <a:pt x="42" y="387"/>
                  </a:lnTo>
                  <a:lnTo>
                    <a:pt x="44" y="389"/>
                  </a:lnTo>
                  <a:lnTo>
                    <a:pt x="46" y="389"/>
                  </a:lnTo>
                  <a:lnTo>
                    <a:pt x="50" y="387"/>
                  </a:lnTo>
                  <a:lnTo>
                    <a:pt x="56" y="382"/>
                  </a:lnTo>
                  <a:lnTo>
                    <a:pt x="65" y="378"/>
                  </a:lnTo>
                  <a:lnTo>
                    <a:pt x="69" y="376"/>
                  </a:lnTo>
                  <a:lnTo>
                    <a:pt x="73" y="376"/>
                  </a:lnTo>
                  <a:lnTo>
                    <a:pt x="78" y="378"/>
                  </a:lnTo>
                  <a:lnTo>
                    <a:pt x="96" y="382"/>
                  </a:lnTo>
                  <a:lnTo>
                    <a:pt x="97" y="382"/>
                  </a:lnTo>
                  <a:lnTo>
                    <a:pt x="101" y="382"/>
                  </a:lnTo>
                  <a:lnTo>
                    <a:pt x="101" y="382"/>
                  </a:lnTo>
                  <a:lnTo>
                    <a:pt x="103" y="380"/>
                  </a:lnTo>
                  <a:lnTo>
                    <a:pt x="103" y="378"/>
                  </a:lnTo>
                  <a:lnTo>
                    <a:pt x="105" y="376"/>
                  </a:lnTo>
                  <a:lnTo>
                    <a:pt x="105" y="376"/>
                  </a:lnTo>
                  <a:lnTo>
                    <a:pt x="107" y="374"/>
                  </a:lnTo>
                  <a:lnTo>
                    <a:pt x="111" y="376"/>
                  </a:lnTo>
                  <a:lnTo>
                    <a:pt x="113" y="378"/>
                  </a:lnTo>
                  <a:lnTo>
                    <a:pt x="126" y="397"/>
                  </a:lnTo>
                  <a:lnTo>
                    <a:pt x="130" y="401"/>
                  </a:lnTo>
                  <a:lnTo>
                    <a:pt x="134" y="407"/>
                  </a:lnTo>
                  <a:lnTo>
                    <a:pt x="151" y="420"/>
                  </a:lnTo>
                  <a:lnTo>
                    <a:pt x="155" y="422"/>
                  </a:lnTo>
                  <a:lnTo>
                    <a:pt x="219" y="435"/>
                  </a:lnTo>
                  <a:lnTo>
                    <a:pt x="225" y="437"/>
                  </a:lnTo>
                  <a:lnTo>
                    <a:pt x="231" y="439"/>
                  </a:lnTo>
                  <a:lnTo>
                    <a:pt x="233" y="441"/>
                  </a:lnTo>
                  <a:lnTo>
                    <a:pt x="235" y="443"/>
                  </a:lnTo>
                  <a:lnTo>
                    <a:pt x="242" y="451"/>
                  </a:lnTo>
                  <a:lnTo>
                    <a:pt x="250" y="456"/>
                  </a:lnTo>
                  <a:lnTo>
                    <a:pt x="252" y="460"/>
                  </a:lnTo>
                  <a:lnTo>
                    <a:pt x="265" y="466"/>
                  </a:lnTo>
                  <a:lnTo>
                    <a:pt x="267" y="468"/>
                  </a:lnTo>
                  <a:lnTo>
                    <a:pt x="269" y="470"/>
                  </a:lnTo>
                  <a:lnTo>
                    <a:pt x="271" y="472"/>
                  </a:lnTo>
                  <a:lnTo>
                    <a:pt x="271" y="475"/>
                  </a:lnTo>
                  <a:lnTo>
                    <a:pt x="271" y="477"/>
                  </a:lnTo>
                  <a:lnTo>
                    <a:pt x="271" y="481"/>
                  </a:lnTo>
                  <a:lnTo>
                    <a:pt x="271" y="483"/>
                  </a:lnTo>
                  <a:lnTo>
                    <a:pt x="269" y="485"/>
                  </a:lnTo>
                  <a:lnTo>
                    <a:pt x="269" y="487"/>
                  </a:lnTo>
                  <a:lnTo>
                    <a:pt x="250" y="506"/>
                  </a:lnTo>
                  <a:lnTo>
                    <a:pt x="248" y="508"/>
                  </a:lnTo>
                  <a:lnTo>
                    <a:pt x="256" y="510"/>
                  </a:lnTo>
                  <a:lnTo>
                    <a:pt x="269" y="510"/>
                  </a:lnTo>
                  <a:lnTo>
                    <a:pt x="273" y="510"/>
                  </a:lnTo>
                  <a:lnTo>
                    <a:pt x="301" y="521"/>
                  </a:lnTo>
                  <a:lnTo>
                    <a:pt x="305" y="521"/>
                  </a:lnTo>
                  <a:lnTo>
                    <a:pt x="311" y="521"/>
                  </a:lnTo>
                  <a:lnTo>
                    <a:pt x="313" y="521"/>
                  </a:lnTo>
                  <a:lnTo>
                    <a:pt x="315" y="521"/>
                  </a:lnTo>
                  <a:lnTo>
                    <a:pt x="317" y="523"/>
                  </a:lnTo>
                  <a:lnTo>
                    <a:pt x="320" y="523"/>
                  </a:lnTo>
                  <a:lnTo>
                    <a:pt x="330" y="533"/>
                  </a:lnTo>
                  <a:lnTo>
                    <a:pt x="336" y="539"/>
                  </a:lnTo>
                  <a:lnTo>
                    <a:pt x="336" y="539"/>
                  </a:lnTo>
                  <a:lnTo>
                    <a:pt x="338" y="537"/>
                  </a:lnTo>
                  <a:lnTo>
                    <a:pt x="339" y="539"/>
                  </a:lnTo>
                  <a:lnTo>
                    <a:pt x="341" y="539"/>
                  </a:lnTo>
                  <a:lnTo>
                    <a:pt x="341" y="539"/>
                  </a:lnTo>
                  <a:lnTo>
                    <a:pt x="341" y="539"/>
                  </a:lnTo>
                  <a:lnTo>
                    <a:pt x="343" y="539"/>
                  </a:lnTo>
                  <a:lnTo>
                    <a:pt x="343" y="539"/>
                  </a:lnTo>
                  <a:lnTo>
                    <a:pt x="345" y="541"/>
                  </a:lnTo>
                  <a:lnTo>
                    <a:pt x="343" y="541"/>
                  </a:lnTo>
                  <a:lnTo>
                    <a:pt x="345" y="541"/>
                  </a:lnTo>
                  <a:lnTo>
                    <a:pt x="345" y="541"/>
                  </a:lnTo>
                  <a:lnTo>
                    <a:pt x="345" y="539"/>
                  </a:lnTo>
                  <a:lnTo>
                    <a:pt x="347" y="537"/>
                  </a:lnTo>
                  <a:lnTo>
                    <a:pt x="347" y="537"/>
                  </a:lnTo>
                  <a:lnTo>
                    <a:pt x="347" y="535"/>
                  </a:lnTo>
                  <a:lnTo>
                    <a:pt x="347" y="533"/>
                  </a:lnTo>
                  <a:lnTo>
                    <a:pt x="347" y="533"/>
                  </a:lnTo>
                  <a:lnTo>
                    <a:pt x="349" y="533"/>
                  </a:lnTo>
                  <a:lnTo>
                    <a:pt x="349" y="531"/>
                  </a:lnTo>
                  <a:lnTo>
                    <a:pt x="351" y="531"/>
                  </a:lnTo>
                  <a:lnTo>
                    <a:pt x="351" y="529"/>
                  </a:lnTo>
                  <a:lnTo>
                    <a:pt x="351" y="529"/>
                  </a:lnTo>
                  <a:lnTo>
                    <a:pt x="349" y="529"/>
                  </a:lnTo>
                  <a:lnTo>
                    <a:pt x="347" y="529"/>
                  </a:lnTo>
                  <a:lnTo>
                    <a:pt x="347" y="527"/>
                  </a:lnTo>
                  <a:lnTo>
                    <a:pt x="345" y="525"/>
                  </a:lnTo>
                  <a:lnTo>
                    <a:pt x="345" y="525"/>
                  </a:lnTo>
                  <a:lnTo>
                    <a:pt x="345" y="525"/>
                  </a:lnTo>
                  <a:lnTo>
                    <a:pt x="343" y="525"/>
                  </a:lnTo>
                  <a:lnTo>
                    <a:pt x="341" y="527"/>
                  </a:lnTo>
                  <a:lnTo>
                    <a:pt x="341" y="527"/>
                  </a:lnTo>
                  <a:lnTo>
                    <a:pt x="332" y="518"/>
                  </a:lnTo>
                  <a:lnTo>
                    <a:pt x="328" y="516"/>
                  </a:lnTo>
                  <a:lnTo>
                    <a:pt x="328" y="516"/>
                  </a:lnTo>
                  <a:lnTo>
                    <a:pt x="326" y="512"/>
                  </a:lnTo>
                  <a:lnTo>
                    <a:pt x="330" y="506"/>
                  </a:lnTo>
                  <a:lnTo>
                    <a:pt x="332" y="502"/>
                  </a:lnTo>
                  <a:lnTo>
                    <a:pt x="328" y="498"/>
                  </a:lnTo>
                  <a:lnTo>
                    <a:pt x="326" y="497"/>
                  </a:lnTo>
                  <a:lnTo>
                    <a:pt x="324" y="497"/>
                  </a:lnTo>
                  <a:lnTo>
                    <a:pt x="320" y="497"/>
                  </a:lnTo>
                  <a:lnTo>
                    <a:pt x="318" y="495"/>
                  </a:lnTo>
                  <a:lnTo>
                    <a:pt x="317" y="493"/>
                  </a:lnTo>
                  <a:lnTo>
                    <a:pt x="317" y="491"/>
                  </a:lnTo>
                  <a:lnTo>
                    <a:pt x="317" y="489"/>
                  </a:lnTo>
                  <a:lnTo>
                    <a:pt x="315" y="487"/>
                  </a:lnTo>
                  <a:lnTo>
                    <a:pt x="315" y="487"/>
                  </a:lnTo>
                  <a:lnTo>
                    <a:pt x="313" y="487"/>
                  </a:lnTo>
                  <a:lnTo>
                    <a:pt x="313" y="485"/>
                  </a:lnTo>
                  <a:lnTo>
                    <a:pt x="313" y="485"/>
                  </a:lnTo>
                  <a:lnTo>
                    <a:pt x="311" y="485"/>
                  </a:lnTo>
                  <a:lnTo>
                    <a:pt x="307" y="485"/>
                  </a:lnTo>
                  <a:lnTo>
                    <a:pt x="305" y="483"/>
                  </a:lnTo>
                  <a:lnTo>
                    <a:pt x="301" y="481"/>
                  </a:lnTo>
                  <a:lnTo>
                    <a:pt x="298" y="475"/>
                  </a:lnTo>
                  <a:lnTo>
                    <a:pt x="298" y="474"/>
                  </a:lnTo>
                  <a:lnTo>
                    <a:pt x="298" y="468"/>
                  </a:lnTo>
                  <a:lnTo>
                    <a:pt x="298" y="466"/>
                  </a:lnTo>
                  <a:lnTo>
                    <a:pt x="296" y="464"/>
                  </a:lnTo>
                  <a:lnTo>
                    <a:pt x="292" y="458"/>
                  </a:lnTo>
                  <a:lnTo>
                    <a:pt x="292" y="454"/>
                  </a:lnTo>
                  <a:lnTo>
                    <a:pt x="286" y="449"/>
                  </a:lnTo>
                  <a:lnTo>
                    <a:pt x="282" y="443"/>
                  </a:lnTo>
                  <a:lnTo>
                    <a:pt x="280" y="441"/>
                  </a:lnTo>
                  <a:lnTo>
                    <a:pt x="280" y="439"/>
                  </a:lnTo>
                  <a:lnTo>
                    <a:pt x="278" y="435"/>
                  </a:lnTo>
                  <a:lnTo>
                    <a:pt x="277" y="431"/>
                  </a:lnTo>
                  <a:lnTo>
                    <a:pt x="275" y="428"/>
                  </a:lnTo>
                  <a:lnTo>
                    <a:pt x="267" y="422"/>
                  </a:lnTo>
                  <a:lnTo>
                    <a:pt x="265" y="418"/>
                  </a:lnTo>
                  <a:lnTo>
                    <a:pt x="259" y="414"/>
                  </a:lnTo>
                  <a:lnTo>
                    <a:pt x="256" y="414"/>
                  </a:lnTo>
                  <a:lnTo>
                    <a:pt x="250" y="414"/>
                  </a:lnTo>
                  <a:lnTo>
                    <a:pt x="246" y="412"/>
                  </a:lnTo>
                  <a:lnTo>
                    <a:pt x="242" y="410"/>
                  </a:lnTo>
                  <a:lnTo>
                    <a:pt x="240" y="401"/>
                  </a:lnTo>
                  <a:lnTo>
                    <a:pt x="238" y="397"/>
                  </a:lnTo>
                  <a:lnTo>
                    <a:pt x="235" y="399"/>
                  </a:lnTo>
                  <a:lnTo>
                    <a:pt x="235" y="397"/>
                  </a:lnTo>
                  <a:lnTo>
                    <a:pt x="233" y="393"/>
                  </a:lnTo>
                  <a:lnTo>
                    <a:pt x="229" y="391"/>
                  </a:lnTo>
                  <a:lnTo>
                    <a:pt x="227" y="385"/>
                  </a:lnTo>
                  <a:lnTo>
                    <a:pt x="225" y="384"/>
                  </a:lnTo>
                  <a:lnTo>
                    <a:pt x="223" y="384"/>
                  </a:lnTo>
                  <a:lnTo>
                    <a:pt x="223" y="385"/>
                  </a:lnTo>
                  <a:lnTo>
                    <a:pt x="223" y="387"/>
                  </a:lnTo>
                  <a:lnTo>
                    <a:pt x="221" y="389"/>
                  </a:lnTo>
                  <a:lnTo>
                    <a:pt x="221" y="389"/>
                  </a:lnTo>
                  <a:lnTo>
                    <a:pt x="219" y="391"/>
                  </a:lnTo>
                  <a:lnTo>
                    <a:pt x="219" y="391"/>
                  </a:lnTo>
                  <a:lnTo>
                    <a:pt x="217" y="393"/>
                  </a:lnTo>
                  <a:lnTo>
                    <a:pt x="217" y="387"/>
                  </a:lnTo>
                  <a:lnTo>
                    <a:pt x="217" y="387"/>
                  </a:lnTo>
                  <a:lnTo>
                    <a:pt x="216" y="385"/>
                  </a:lnTo>
                  <a:lnTo>
                    <a:pt x="216" y="384"/>
                  </a:lnTo>
                  <a:lnTo>
                    <a:pt x="217" y="382"/>
                  </a:lnTo>
                  <a:lnTo>
                    <a:pt x="217" y="380"/>
                  </a:lnTo>
                  <a:lnTo>
                    <a:pt x="217" y="378"/>
                  </a:lnTo>
                  <a:lnTo>
                    <a:pt x="217" y="376"/>
                  </a:lnTo>
                  <a:lnTo>
                    <a:pt x="214" y="376"/>
                  </a:lnTo>
                  <a:lnTo>
                    <a:pt x="212" y="372"/>
                  </a:lnTo>
                  <a:lnTo>
                    <a:pt x="214" y="368"/>
                  </a:lnTo>
                  <a:lnTo>
                    <a:pt x="219" y="368"/>
                  </a:lnTo>
                  <a:lnTo>
                    <a:pt x="219" y="368"/>
                  </a:lnTo>
                  <a:lnTo>
                    <a:pt x="221" y="370"/>
                  </a:lnTo>
                  <a:lnTo>
                    <a:pt x="221" y="370"/>
                  </a:lnTo>
                  <a:lnTo>
                    <a:pt x="227" y="370"/>
                  </a:lnTo>
                  <a:lnTo>
                    <a:pt x="229" y="372"/>
                  </a:lnTo>
                  <a:lnTo>
                    <a:pt x="231" y="374"/>
                  </a:lnTo>
                  <a:lnTo>
                    <a:pt x="231" y="376"/>
                  </a:lnTo>
                  <a:lnTo>
                    <a:pt x="231" y="378"/>
                  </a:lnTo>
                  <a:lnTo>
                    <a:pt x="235" y="378"/>
                  </a:lnTo>
                  <a:lnTo>
                    <a:pt x="237" y="380"/>
                  </a:lnTo>
                  <a:lnTo>
                    <a:pt x="237" y="380"/>
                  </a:lnTo>
                  <a:lnTo>
                    <a:pt x="238" y="380"/>
                  </a:lnTo>
                  <a:lnTo>
                    <a:pt x="240" y="384"/>
                  </a:lnTo>
                  <a:lnTo>
                    <a:pt x="240" y="384"/>
                  </a:lnTo>
                  <a:lnTo>
                    <a:pt x="240" y="385"/>
                  </a:lnTo>
                  <a:lnTo>
                    <a:pt x="242" y="385"/>
                  </a:lnTo>
                  <a:lnTo>
                    <a:pt x="244" y="385"/>
                  </a:lnTo>
                  <a:lnTo>
                    <a:pt x="252" y="385"/>
                  </a:lnTo>
                  <a:lnTo>
                    <a:pt x="256" y="384"/>
                  </a:lnTo>
                  <a:lnTo>
                    <a:pt x="259" y="384"/>
                  </a:lnTo>
                  <a:lnTo>
                    <a:pt x="261" y="382"/>
                  </a:lnTo>
                  <a:lnTo>
                    <a:pt x="265" y="378"/>
                  </a:lnTo>
                  <a:lnTo>
                    <a:pt x="267" y="374"/>
                  </a:lnTo>
                  <a:lnTo>
                    <a:pt x="269" y="366"/>
                  </a:lnTo>
                  <a:lnTo>
                    <a:pt x="271" y="362"/>
                  </a:lnTo>
                  <a:lnTo>
                    <a:pt x="271" y="361"/>
                  </a:lnTo>
                  <a:lnTo>
                    <a:pt x="273" y="361"/>
                  </a:lnTo>
                  <a:lnTo>
                    <a:pt x="275" y="359"/>
                  </a:lnTo>
                  <a:lnTo>
                    <a:pt x="275" y="359"/>
                  </a:lnTo>
                  <a:lnTo>
                    <a:pt x="277" y="357"/>
                  </a:lnTo>
                  <a:lnTo>
                    <a:pt x="278" y="357"/>
                  </a:lnTo>
                  <a:lnTo>
                    <a:pt x="278" y="355"/>
                  </a:lnTo>
                  <a:lnTo>
                    <a:pt x="284" y="355"/>
                  </a:lnTo>
                  <a:lnTo>
                    <a:pt x="286" y="355"/>
                  </a:lnTo>
                  <a:lnTo>
                    <a:pt x="288" y="355"/>
                  </a:lnTo>
                  <a:lnTo>
                    <a:pt x="290" y="355"/>
                  </a:lnTo>
                  <a:lnTo>
                    <a:pt x="292" y="353"/>
                  </a:lnTo>
                  <a:lnTo>
                    <a:pt x="296" y="351"/>
                  </a:lnTo>
                  <a:lnTo>
                    <a:pt x="296" y="351"/>
                  </a:lnTo>
                  <a:lnTo>
                    <a:pt x="298" y="349"/>
                  </a:lnTo>
                  <a:lnTo>
                    <a:pt x="298" y="349"/>
                  </a:lnTo>
                  <a:lnTo>
                    <a:pt x="298" y="349"/>
                  </a:lnTo>
                  <a:lnTo>
                    <a:pt x="299" y="349"/>
                  </a:lnTo>
                  <a:lnTo>
                    <a:pt x="301" y="349"/>
                  </a:lnTo>
                  <a:lnTo>
                    <a:pt x="303" y="349"/>
                  </a:lnTo>
                  <a:lnTo>
                    <a:pt x="305" y="349"/>
                  </a:lnTo>
                  <a:lnTo>
                    <a:pt x="309" y="347"/>
                  </a:lnTo>
                  <a:lnTo>
                    <a:pt x="313" y="345"/>
                  </a:lnTo>
                  <a:lnTo>
                    <a:pt x="315" y="347"/>
                  </a:lnTo>
                  <a:lnTo>
                    <a:pt x="315" y="347"/>
                  </a:lnTo>
                  <a:lnTo>
                    <a:pt x="317" y="349"/>
                  </a:lnTo>
                  <a:lnTo>
                    <a:pt x="318" y="347"/>
                  </a:lnTo>
                  <a:lnTo>
                    <a:pt x="322" y="343"/>
                  </a:lnTo>
                  <a:lnTo>
                    <a:pt x="332" y="338"/>
                  </a:lnTo>
                  <a:lnTo>
                    <a:pt x="338" y="334"/>
                  </a:lnTo>
                  <a:lnTo>
                    <a:pt x="339" y="332"/>
                  </a:lnTo>
                  <a:lnTo>
                    <a:pt x="343" y="328"/>
                  </a:lnTo>
                  <a:lnTo>
                    <a:pt x="351" y="320"/>
                  </a:lnTo>
                  <a:lnTo>
                    <a:pt x="351" y="320"/>
                  </a:lnTo>
                  <a:lnTo>
                    <a:pt x="353" y="318"/>
                  </a:lnTo>
                  <a:lnTo>
                    <a:pt x="353" y="316"/>
                  </a:lnTo>
                  <a:lnTo>
                    <a:pt x="355" y="316"/>
                  </a:lnTo>
                  <a:lnTo>
                    <a:pt x="355" y="315"/>
                  </a:lnTo>
                  <a:lnTo>
                    <a:pt x="357" y="313"/>
                  </a:lnTo>
                  <a:lnTo>
                    <a:pt x="362" y="307"/>
                  </a:lnTo>
                  <a:lnTo>
                    <a:pt x="364" y="305"/>
                  </a:lnTo>
                  <a:lnTo>
                    <a:pt x="368" y="303"/>
                  </a:lnTo>
                  <a:lnTo>
                    <a:pt x="370" y="301"/>
                  </a:lnTo>
                  <a:lnTo>
                    <a:pt x="372" y="295"/>
                  </a:lnTo>
                  <a:lnTo>
                    <a:pt x="374" y="294"/>
                  </a:lnTo>
                  <a:lnTo>
                    <a:pt x="376" y="292"/>
                  </a:lnTo>
                  <a:lnTo>
                    <a:pt x="378" y="290"/>
                  </a:lnTo>
                  <a:lnTo>
                    <a:pt x="379" y="290"/>
                  </a:lnTo>
                  <a:lnTo>
                    <a:pt x="379" y="290"/>
                  </a:lnTo>
                  <a:lnTo>
                    <a:pt x="379" y="288"/>
                  </a:lnTo>
                  <a:lnTo>
                    <a:pt x="379" y="286"/>
                  </a:lnTo>
                  <a:lnTo>
                    <a:pt x="381" y="286"/>
                  </a:lnTo>
                  <a:lnTo>
                    <a:pt x="381" y="284"/>
                  </a:lnTo>
                  <a:lnTo>
                    <a:pt x="381" y="284"/>
                  </a:lnTo>
                  <a:lnTo>
                    <a:pt x="385" y="280"/>
                  </a:lnTo>
                  <a:lnTo>
                    <a:pt x="385" y="278"/>
                  </a:lnTo>
                  <a:lnTo>
                    <a:pt x="391" y="267"/>
                  </a:lnTo>
                  <a:lnTo>
                    <a:pt x="393" y="265"/>
                  </a:lnTo>
                  <a:close/>
                  <a:moveTo>
                    <a:pt x="139" y="37"/>
                  </a:moveTo>
                  <a:lnTo>
                    <a:pt x="141" y="37"/>
                  </a:lnTo>
                  <a:lnTo>
                    <a:pt x="139" y="35"/>
                  </a:lnTo>
                  <a:lnTo>
                    <a:pt x="137" y="35"/>
                  </a:lnTo>
                  <a:lnTo>
                    <a:pt x="137" y="33"/>
                  </a:lnTo>
                  <a:lnTo>
                    <a:pt x="136" y="33"/>
                  </a:lnTo>
                  <a:lnTo>
                    <a:pt x="134" y="33"/>
                  </a:lnTo>
                  <a:lnTo>
                    <a:pt x="134" y="33"/>
                  </a:lnTo>
                  <a:lnTo>
                    <a:pt x="132" y="33"/>
                  </a:lnTo>
                  <a:lnTo>
                    <a:pt x="134" y="35"/>
                  </a:lnTo>
                  <a:lnTo>
                    <a:pt x="139" y="37"/>
                  </a:lnTo>
                  <a:close/>
                  <a:moveTo>
                    <a:pt x="105" y="39"/>
                  </a:moveTo>
                  <a:lnTo>
                    <a:pt x="105" y="39"/>
                  </a:lnTo>
                  <a:lnTo>
                    <a:pt x="107" y="39"/>
                  </a:lnTo>
                  <a:lnTo>
                    <a:pt x="107" y="37"/>
                  </a:lnTo>
                  <a:lnTo>
                    <a:pt x="107" y="37"/>
                  </a:lnTo>
                  <a:lnTo>
                    <a:pt x="109" y="35"/>
                  </a:lnTo>
                  <a:lnTo>
                    <a:pt x="107" y="33"/>
                  </a:lnTo>
                  <a:lnTo>
                    <a:pt x="107" y="31"/>
                  </a:lnTo>
                  <a:lnTo>
                    <a:pt x="105" y="33"/>
                  </a:lnTo>
                  <a:lnTo>
                    <a:pt x="103" y="35"/>
                  </a:lnTo>
                  <a:lnTo>
                    <a:pt x="103" y="37"/>
                  </a:lnTo>
                  <a:lnTo>
                    <a:pt x="103" y="39"/>
                  </a:lnTo>
                  <a:lnTo>
                    <a:pt x="105" y="39"/>
                  </a:lnTo>
                  <a:close/>
                  <a:moveTo>
                    <a:pt x="280" y="219"/>
                  </a:moveTo>
                  <a:lnTo>
                    <a:pt x="280" y="219"/>
                  </a:lnTo>
                  <a:lnTo>
                    <a:pt x="282" y="219"/>
                  </a:lnTo>
                  <a:lnTo>
                    <a:pt x="284" y="217"/>
                  </a:lnTo>
                  <a:lnTo>
                    <a:pt x="284" y="217"/>
                  </a:lnTo>
                  <a:lnTo>
                    <a:pt x="286" y="215"/>
                  </a:lnTo>
                  <a:lnTo>
                    <a:pt x="284" y="213"/>
                  </a:lnTo>
                  <a:lnTo>
                    <a:pt x="284" y="211"/>
                  </a:lnTo>
                  <a:lnTo>
                    <a:pt x="282" y="209"/>
                  </a:lnTo>
                  <a:lnTo>
                    <a:pt x="278" y="205"/>
                  </a:lnTo>
                  <a:lnTo>
                    <a:pt x="275" y="207"/>
                  </a:lnTo>
                  <a:lnTo>
                    <a:pt x="271" y="209"/>
                  </a:lnTo>
                  <a:lnTo>
                    <a:pt x="269" y="209"/>
                  </a:lnTo>
                  <a:lnTo>
                    <a:pt x="265" y="205"/>
                  </a:lnTo>
                  <a:lnTo>
                    <a:pt x="265" y="209"/>
                  </a:lnTo>
                  <a:lnTo>
                    <a:pt x="263" y="211"/>
                  </a:lnTo>
                  <a:lnTo>
                    <a:pt x="259" y="211"/>
                  </a:lnTo>
                  <a:lnTo>
                    <a:pt x="259" y="213"/>
                  </a:lnTo>
                  <a:lnTo>
                    <a:pt x="257" y="215"/>
                  </a:lnTo>
                  <a:lnTo>
                    <a:pt x="254" y="219"/>
                  </a:lnTo>
                  <a:lnTo>
                    <a:pt x="254" y="221"/>
                  </a:lnTo>
                  <a:lnTo>
                    <a:pt x="254" y="223"/>
                  </a:lnTo>
                  <a:lnTo>
                    <a:pt x="254" y="225"/>
                  </a:lnTo>
                  <a:lnTo>
                    <a:pt x="257" y="225"/>
                  </a:lnTo>
                  <a:lnTo>
                    <a:pt x="259" y="223"/>
                  </a:lnTo>
                  <a:lnTo>
                    <a:pt x="259" y="223"/>
                  </a:lnTo>
                  <a:lnTo>
                    <a:pt x="263" y="215"/>
                  </a:lnTo>
                  <a:lnTo>
                    <a:pt x="263" y="215"/>
                  </a:lnTo>
                  <a:lnTo>
                    <a:pt x="265" y="217"/>
                  </a:lnTo>
                  <a:lnTo>
                    <a:pt x="271" y="217"/>
                  </a:lnTo>
                  <a:lnTo>
                    <a:pt x="273" y="217"/>
                  </a:lnTo>
                  <a:lnTo>
                    <a:pt x="273" y="219"/>
                  </a:lnTo>
                  <a:lnTo>
                    <a:pt x="275" y="219"/>
                  </a:lnTo>
                  <a:lnTo>
                    <a:pt x="277" y="219"/>
                  </a:lnTo>
                  <a:lnTo>
                    <a:pt x="277" y="219"/>
                  </a:lnTo>
                  <a:lnTo>
                    <a:pt x="277" y="215"/>
                  </a:lnTo>
                  <a:lnTo>
                    <a:pt x="277" y="217"/>
                  </a:lnTo>
                  <a:lnTo>
                    <a:pt x="280" y="219"/>
                  </a:lnTo>
                  <a:close/>
                  <a:moveTo>
                    <a:pt x="252" y="175"/>
                  </a:moveTo>
                  <a:lnTo>
                    <a:pt x="248" y="175"/>
                  </a:lnTo>
                  <a:lnTo>
                    <a:pt x="244" y="177"/>
                  </a:lnTo>
                  <a:lnTo>
                    <a:pt x="246" y="180"/>
                  </a:lnTo>
                  <a:lnTo>
                    <a:pt x="248" y="182"/>
                  </a:lnTo>
                  <a:lnTo>
                    <a:pt x="252" y="182"/>
                  </a:lnTo>
                  <a:lnTo>
                    <a:pt x="254" y="180"/>
                  </a:lnTo>
                  <a:lnTo>
                    <a:pt x="254" y="177"/>
                  </a:lnTo>
                  <a:lnTo>
                    <a:pt x="252" y="175"/>
                  </a:lnTo>
                  <a:close/>
                  <a:moveTo>
                    <a:pt x="292" y="207"/>
                  </a:moveTo>
                  <a:lnTo>
                    <a:pt x="294" y="205"/>
                  </a:lnTo>
                  <a:lnTo>
                    <a:pt x="296" y="207"/>
                  </a:lnTo>
                  <a:lnTo>
                    <a:pt x="298" y="207"/>
                  </a:lnTo>
                  <a:lnTo>
                    <a:pt x="299" y="205"/>
                  </a:lnTo>
                  <a:lnTo>
                    <a:pt x="301" y="203"/>
                  </a:lnTo>
                  <a:lnTo>
                    <a:pt x="301" y="202"/>
                  </a:lnTo>
                  <a:lnTo>
                    <a:pt x="301" y="200"/>
                  </a:lnTo>
                  <a:lnTo>
                    <a:pt x="299" y="198"/>
                  </a:lnTo>
                  <a:lnTo>
                    <a:pt x="299" y="198"/>
                  </a:lnTo>
                  <a:lnTo>
                    <a:pt x="298" y="198"/>
                  </a:lnTo>
                  <a:lnTo>
                    <a:pt x="296" y="198"/>
                  </a:lnTo>
                  <a:lnTo>
                    <a:pt x="292" y="196"/>
                  </a:lnTo>
                  <a:lnTo>
                    <a:pt x="292" y="196"/>
                  </a:lnTo>
                  <a:lnTo>
                    <a:pt x="286" y="196"/>
                  </a:lnTo>
                  <a:lnTo>
                    <a:pt x="286" y="196"/>
                  </a:lnTo>
                  <a:lnTo>
                    <a:pt x="286" y="198"/>
                  </a:lnTo>
                  <a:lnTo>
                    <a:pt x="286" y="200"/>
                  </a:lnTo>
                  <a:lnTo>
                    <a:pt x="286" y="200"/>
                  </a:lnTo>
                  <a:lnTo>
                    <a:pt x="284" y="200"/>
                  </a:lnTo>
                  <a:lnTo>
                    <a:pt x="284" y="198"/>
                  </a:lnTo>
                  <a:lnTo>
                    <a:pt x="284" y="198"/>
                  </a:lnTo>
                  <a:lnTo>
                    <a:pt x="280" y="198"/>
                  </a:lnTo>
                  <a:lnTo>
                    <a:pt x="280" y="198"/>
                  </a:lnTo>
                  <a:lnTo>
                    <a:pt x="280" y="200"/>
                  </a:lnTo>
                  <a:lnTo>
                    <a:pt x="278" y="202"/>
                  </a:lnTo>
                  <a:lnTo>
                    <a:pt x="278" y="202"/>
                  </a:lnTo>
                  <a:lnTo>
                    <a:pt x="278" y="203"/>
                  </a:lnTo>
                  <a:lnTo>
                    <a:pt x="280" y="205"/>
                  </a:lnTo>
                  <a:lnTo>
                    <a:pt x="284" y="207"/>
                  </a:lnTo>
                  <a:lnTo>
                    <a:pt x="288" y="207"/>
                  </a:lnTo>
                  <a:lnTo>
                    <a:pt x="292" y="207"/>
                  </a:lnTo>
                  <a:close/>
                  <a:moveTo>
                    <a:pt x="324" y="186"/>
                  </a:moveTo>
                  <a:lnTo>
                    <a:pt x="326" y="188"/>
                  </a:lnTo>
                  <a:lnTo>
                    <a:pt x="326" y="188"/>
                  </a:lnTo>
                  <a:lnTo>
                    <a:pt x="328" y="188"/>
                  </a:lnTo>
                  <a:lnTo>
                    <a:pt x="330" y="186"/>
                  </a:lnTo>
                  <a:lnTo>
                    <a:pt x="330" y="186"/>
                  </a:lnTo>
                  <a:lnTo>
                    <a:pt x="334" y="190"/>
                  </a:lnTo>
                  <a:lnTo>
                    <a:pt x="338" y="198"/>
                  </a:lnTo>
                  <a:lnTo>
                    <a:pt x="339" y="200"/>
                  </a:lnTo>
                  <a:lnTo>
                    <a:pt x="339" y="200"/>
                  </a:lnTo>
                  <a:lnTo>
                    <a:pt x="339" y="198"/>
                  </a:lnTo>
                  <a:lnTo>
                    <a:pt x="338" y="196"/>
                  </a:lnTo>
                  <a:lnTo>
                    <a:pt x="338" y="192"/>
                  </a:lnTo>
                  <a:lnTo>
                    <a:pt x="338" y="190"/>
                  </a:lnTo>
                  <a:lnTo>
                    <a:pt x="338" y="188"/>
                  </a:lnTo>
                  <a:lnTo>
                    <a:pt x="336" y="188"/>
                  </a:lnTo>
                  <a:lnTo>
                    <a:pt x="334" y="186"/>
                  </a:lnTo>
                  <a:lnTo>
                    <a:pt x="328" y="184"/>
                  </a:lnTo>
                  <a:lnTo>
                    <a:pt x="328" y="184"/>
                  </a:lnTo>
                  <a:lnTo>
                    <a:pt x="328" y="184"/>
                  </a:lnTo>
                  <a:lnTo>
                    <a:pt x="326" y="182"/>
                  </a:lnTo>
                  <a:lnTo>
                    <a:pt x="324" y="182"/>
                  </a:lnTo>
                  <a:lnTo>
                    <a:pt x="322" y="180"/>
                  </a:lnTo>
                  <a:lnTo>
                    <a:pt x="322" y="182"/>
                  </a:lnTo>
                  <a:lnTo>
                    <a:pt x="322" y="184"/>
                  </a:lnTo>
                  <a:lnTo>
                    <a:pt x="324" y="186"/>
                  </a:lnTo>
                  <a:close/>
                  <a:moveTo>
                    <a:pt x="358" y="219"/>
                  </a:moveTo>
                  <a:lnTo>
                    <a:pt x="358" y="219"/>
                  </a:lnTo>
                  <a:lnTo>
                    <a:pt x="360" y="219"/>
                  </a:lnTo>
                  <a:lnTo>
                    <a:pt x="360" y="219"/>
                  </a:lnTo>
                  <a:lnTo>
                    <a:pt x="362" y="219"/>
                  </a:lnTo>
                  <a:lnTo>
                    <a:pt x="362" y="219"/>
                  </a:lnTo>
                  <a:lnTo>
                    <a:pt x="364" y="217"/>
                  </a:lnTo>
                  <a:lnTo>
                    <a:pt x="366" y="217"/>
                  </a:lnTo>
                  <a:lnTo>
                    <a:pt x="366" y="217"/>
                  </a:lnTo>
                  <a:lnTo>
                    <a:pt x="366" y="215"/>
                  </a:lnTo>
                  <a:lnTo>
                    <a:pt x="364" y="215"/>
                  </a:lnTo>
                  <a:lnTo>
                    <a:pt x="364" y="215"/>
                  </a:lnTo>
                  <a:lnTo>
                    <a:pt x="362" y="215"/>
                  </a:lnTo>
                  <a:lnTo>
                    <a:pt x="360" y="215"/>
                  </a:lnTo>
                  <a:lnTo>
                    <a:pt x="360" y="217"/>
                  </a:lnTo>
                  <a:lnTo>
                    <a:pt x="357" y="217"/>
                  </a:lnTo>
                  <a:lnTo>
                    <a:pt x="357" y="217"/>
                  </a:lnTo>
                  <a:lnTo>
                    <a:pt x="357" y="219"/>
                  </a:lnTo>
                  <a:lnTo>
                    <a:pt x="358" y="219"/>
                  </a:lnTo>
                  <a:close/>
                  <a:moveTo>
                    <a:pt x="311" y="200"/>
                  </a:moveTo>
                  <a:lnTo>
                    <a:pt x="311" y="200"/>
                  </a:lnTo>
                  <a:lnTo>
                    <a:pt x="307" y="198"/>
                  </a:lnTo>
                  <a:lnTo>
                    <a:pt x="307" y="196"/>
                  </a:lnTo>
                  <a:lnTo>
                    <a:pt x="307" y="190"/>
                  </a:lnTo>
                  <a:lnTo>
                    <a:pt x="303" y="190"/>
                  </a:lnTo>
                  <a:lnTo>
                    <a:pt x="303" y="194"/>
                  </a:lnTo>
                  <a:lnTo>
                    <a:pt x="301" y="198"/>
                  </a:lnTo>
                  <a:lnTo>
                    <a:pt x="301" y="202"/>
                  </a:lnTo>
                  <a:lnTo>
                    <a:pt x="303" y="205"/>
                  </a:lnTo>
                  <a:lnTo>
                    <a:pt x="305" y="207"/>
                  </a:lnTo>
                  <a:lnTo>
                    <a:pt x="305" y="207"/>
                  </a:lnTo>
                  <a:lnTo>
                    <a:pt x="305" y="205"/>
                  </a:lnTo>
                  <a:lnTo>
                    <a:pt x="307" y="203"/>
                  </a:lnTo>
                  <a:lnTo>
                    <a:pt x="307" y="203"/>
                  </a:lnTo>
                  <a:lnTo>
                    <a:pt x="309" y="205"/>
                  </a:lnTo>
                  <a:lnTo>
                    <a:pt x="309" y="205"/>
                  </a:lnTo>
                  <a:lnTo>
                    <a:pt x="311" y="203"/>
                  </a:lnTo>
                  <a:lnTo>
                    <a:pt x="313" y="203"/>
                  </a:lnTo>
                  <a:lnTo>
                    <a:pt x="313" y="202"/>
                  </a:lnTo>
                  <a:lnTo>
                    <a:pt x="311" y="200"/>
                  </a:lnTo>
                  <a:close/>
                  <a:moveTo>
                    <a:pt x="317" y="186"/>
                  </a:moveTo>
                  <a:lnTo>
                    <a:pt x="317" y="182"/>
                  </a:lnTo>
                  <a:lnTo>
                    <a:pt x="317" y="182"/>
                  </a:lnTo>
                  <a:lnTo>
                    <a:pt x="315" y="184"/>
                  </a:lnTo>
                  <a:lnTo>
                    <a:pt x="313" y="186"/>
                  </a:lnTo>
                  <a:lnTo>
                    <a:pt x="313" y="188"/>
                  </a:lnTo>
                  <a:lnTo>
                    <a:pt x="315" y="188"/>
                  </a:lnTo>
                  <a:lnTo>
                    <a:pt x="318" y="190"/>
                  </a:lnTo>
                  <a:lnTo>
                    <a:pt x="320" y="190"/>
                  </a:lnTo>
                  <a:lnTo>
                    <a:pt x="320" y="190"/>
                  </a:lnTo>
                  <a:lnTo>
                    <a:pt x="320" y="190"/>
                  </a:lnTo>
                  <a:lnTo>
                    <a:pt x="322" y="192"/>
                  </a:lnTo>
                  <a:lnTo>
                    <a:pt x="322" y="192"/>
                  </a:lnTo>
                  <a:lnTo>
                    <a:pt x="322" y="190"/>
                  </a:lnTo>
                  <a:lnTo>
                    <a:pt x="322" y="190"/>
                  </a:lnTo>
                  <a:lnTo>
                    <a:pt x="320" y="188"/>
                  </a:lnTo>
                  <a:lnTo>
                    <a:pt x="320" y="188"/>
                  </a:lnTo>
                  <a:lnTo>
                    <a:pt x="320" y="186"/>
                  </a:lnTo>
                  <a:lnTo>
                    <a:pt x="318" y="186"/>
                  </a:lnTo>
                  <a:lnTo>
                    <a:pt x="317" y="186"/>
                  </a:lnTo>
                  <a:lnTo>
                    <a:pt x="317" y="186"/>
                  </a:lnTo>
                  <a:close/>
                  <a:moveTo>
                    <a:pt x="534" y="378"/>
                  </a:moveTo>
                  <a:lnTo>
                    <a:pt x="532" y="374"/>
                  </a:lnTo>
                  <a:lnTo>
                    <a:pt x="530" y="372"/>
                  </a:lnTo>
                  <a:lnTo>
                    <a:pt x="532" y="372"/>
                  </a:lnTo>
                  <a:lnTo>
                    <a:pt x="530" y="372"/>
                  </a:lnTo>
                  <a:lnTo>
                    <a:pt x="530" y="372"/>
                  </a:lnTo>
                  <a:lnTo>
                    <a:pt x="530" y="374"/>
                  </a:lnTo>
                  <a:lnTo>
                    <a:pt x="532" y="378"/>
                  </a:lnTo>
                  <a:lnTo>
                    <a:pt x="532" y="380"/>
                  </a:lnTo>
                  <a:lnTo>
                    <a:pt x="534" y="382"/>
                  </a:lnTo>
                  <a:lnTo>
                    <a:pt x="534" y="380"/>
                  </a:lnTo>
                  <a:lnTo>
                    <a:pt x="534" y="378"/>
                  </a:lnTo>
                  <a:close/>
                  <a:moveTo>
                    <a:pt x="490" y="382"/>
                  </a:moveTo>
                  <a:lnTo>
                    <a:pt x="488" y="382"/>
                  </a:lnTo>
                  <a:lnTo>
                    <a:pt x="488" y="385"/>
                  </a:lnTo>
                  <a:lnTo>
                    <a:pt x="490" y="387"/>
                  </a:lnTo>
                  <a:lnTo>
                    <a:pt x="490" y="389"/>
                  </a:lnTo>
                  <a:lnTo>
                    <a:pt x="490" y="389"/>
                  </a:lnTo>
                  <a:lnTo>
                    <a:pt x="490" y="387"/>
                  </a:lnTo>
                  <a:lnTo>
                    <a:pt x="490" y="384"/>
                  </a:lnTo>
                  <a:lnTo>
                    <a:pt x="490" y="382"/>
                  </a:lnTo>
                  <a:close/>
                  <a:moveTo>
                    <a:pt x="513" y="393"/>
                  </a:moveTo>
                  <a:lnTo>
                    <a:pt x="513" y="393"/>
                  </a:lnTo>
                  <a:lnTo>
                    <a:pt x="515" y="393"/>
                  </a:lnTo>
                  <a:lnTo>
                    <a:pt x="515" y="393"/>
                  </a:lnTo>
                  <a:lnTo>
                    <a:pt x="513" y="387"/>
                  </a:lnTo>
                  <a:lnTo>
                    <a:pt x="513" y="387"/>
                  </a:lnTo>
                  <a:lnTo>
                    <a:pt x="511" y="385"/>
                  </a:lnTo>
                  <a:lnTo>
                    <a:pt x="505" y="380"/>
                  </a:lnTo>
                  <a:lnTo>
                    <a:pt x="503" y="382"/>
                  </a:lnTo>
                  <a:lnTo>
                    <a:pt x="503" y="385"/>
                  </a:lnTo>
                  <a:lnTo>
                    <a:pt x="505" y="391"/>
                  </a:lnTo>
                  <a:lnTo>
                    <a:pt x="505" y="393"/>
                  </a:lnTo>
                  <a:lnTo>
                    <a:pt x="507" y="393"/>
                  </a:lnTo>
                  <a:lnTo>
                    <a:pt x="511" y="395"/>
                  </a:lnTo>
                  <a:lnTo>
                    <a:pt x="511" y="393"/>
                  </a:lnTo>
                  <a:lnTo>
                    <a:pt x="513" y="393"/>
                  </a:lnTo>
                  <a:close/>
                  <a:moveTo>
                    <a:pt x="499" y="384"/>
                  </a:moveTo>
                  <a:lnTo>
                    <a:pt x="498" y="382"/>
                  </a:lnTo>
                  <a:lnTo>
                    <a:pt x="496" y="384"/>
                  </a:lnTo>
                  <a:lnTo>
                    <a:pt x="496" y="385"/>
                  </a:lnTo>
                  <a:lnTo>
                    <a:pt x="496" y="389"/>
                  </a:lnTo>
                  <a:lnTo>
                    <a:pt x="499" y="387"/>
                  </a:lnTo>
                  <a:lnTo>
                    <a:pt x="499" y="385"/>
                  </a:lnTo>
                  <a:lnTo>
                    <a:pt x="499" y="385"/>
                  </a:lnTo>
                  <a:lnTo>
                    <a:pt x="499" y="384"/>
                  </a:lnTo>
                  <a:lnTo>
                    <a:pt x="499" y="384"/>
                  </a:lnTo>
                  <a:close/>
                  <a:moveTo>
                    <a:pt x="517" y="397"/>
                  </a:moveTo>
                  <a:lnTo>
                    <a:pt x="515" y="395"/>
                  </a:lnTo>
                  <a:lnTo>
                    <a:pt x="515" y="395"/>
                  </a:lnTo>
                  <a:lnTo>
                    <a:pt x="513" y="395"/>
                  </a:lnTo>
                  <a:lnTo>
                    <a:pt x="511" y="399"/>
                  </a:lnTo>
                  <a:lnTo>
                    <a:pt x="511" y="399"/>
                  </a:lnTo>
                  <a:lnTo>
                    <a:pt x="513" y="401"/>
                  </a:lnTo>
                  <a:lnTo>
                    <a:pt x="515" y="401"/>
                  </a:lnTo>
                  <a:lnTo>
                    <a:pt x="515" y="401"/>
                  </a:lnTo>
                  <a:lnTo>
                    <a:pt x="517" y="403"/>
                  </a:lnTo>
                  <a:lnTo>
                    <a:pt x="517" y="403"/>
                  </a:lnTo>
                  <a:lnTo>
                    <a:pt x="517" y="401"/>
                  </a:lnTo>
                  <a:lnTo>
                    <a:pt x="517" y="399"/>
                  </a:lnTo>
                  <a:lnTo>
                    <a:pt x="517" y="397"/>
                  </a:lnTo>
                  <a:close/>
                  <a:moveTo>
                    <a:pt x="429" y="368"/>
                  </a:moveTo>
                  <a:lnTo>
                    <a:pt x="429" y="366"/>
                  </a:lnTo>
                  <a:lnTo>
                    <a:pt x="427" y="366"/>
                  </a:lnTo>
                  <a:lnTo>
                    <a:pt x="427" y="364"/>
                  </a:lnTo>
                  <a:lnTo>
                    <a:pt x="425" y="364"/>
                  </a:lnTo>
                  <a:lnTo>
                    <a:pt x="423" y="364"/>
                  </a:lnTo>
                  <a:lnTo>
                    <a:pt x="423" y="366"/>
                  </a:lnTo>
                  <a:lnTo>
                    <a:pt x="423" y="368"/>
                  </a:lnTo>
                  <a:lnTo>
                    <a:pt x="421" y="372"/>
                  </a:lnTo>
                  <a:lnTo>
                    <a:pt x="421" y="376"/>
                  </a:lnTo>
                  <a:lnTo>
                    <a:pt x="421" y="382"/>
                  </a:lnTo>
                  <a:lnTo>
                    <a:pt x="421" y="382"/>
                  </a:lnTo>
                  <a:lnTo>
                    <a:pt x="423" y="382"/>
                  </a:lnTo>
                  <a:lnTo>
                    <a:pt x="423" y="382"/>
                  </a:lnTo>
                  <a:lnTo>
                    <a:pt x="425" y="380"/>
                  </a:lnTo>
                  <a:lnTo>
                    <a:pt x="425" y="378"/>
                  </a:lnTo>
                  <a:lnTo>
                    <a:pt x="427" y="378"/>
                  </a:lnTo>
                  <a:lnTo>
                    <a:pt x="427" y="376"/>
                  </a:lnTo>
                  <a:lnTo>
                    <a:pt x="429" y="376"/>
                  </a:lnTo>
                  <a:lnTo>
                    <a:pt x="431" y="374"/>
                  </a:lnTo>
                  <a:lnTo>
                    <a:pt x="431" y="370"/>
                  </a:lnTo>
                  <a:lnTo>
                    <a:pt x="429" y="368"/>
                  </a:lnTo>
                  <a:close/>
                  <a:moveTo>
                    <a:pt x="458" y="357"/>
                  </a:moveTo>
                  <a:lnTo>
                    <a:pt x="456" y="355"/>
                  </a:lnTo>
                  <a:lnTo>
                    <a:pt x="456" y="355"/>
                  </a:lnTo>
                  <a:lnTo>
                    <a:pt x="454" y="357"/>
                  </a:lnTo>
                  <a:lnTo>
                    <a:pt x="452" y="359"/>
                  </a:lnTo>
                  <a:lnTo>
                    <a:pt x="446" y="364"/>
                  </a:lnTo>
                  <a:lnTo>
                    <a:pt x="444" y="366"/>
                  </a:lnTo>
                  <a:lnTo>
                    <a:pt x="446" y="368"/>
                  </a:lnTo>
                  <a:lnTo>
                    <a:pt x="448" y="368"/>
                  </a:lnTo>
                  <a:lnTo>
                    <a:pt x="450" y="368"/>
                  </a:lnTo>
                  <a:lnTo>
                    <a:pt x="452" y="362"/>
                  </a:lnTo>
                  <a:lnTo>
                    <a:pt x="454" y="362"/>
                  </a:lnTo>
                  <a:lnTo>
                    <a:pt x="456" y="361"/>
                  </a:lnTo>
                  <a:lnTo>
                    <a:pt x="458" y="361"/>
                  </a:lnTo>
                  <a:lnTo>
                    <a:pt x="458" y="359"/>
                  </a:lnTo>
                  <a:lnTo>
                    <a:pt x="458" y="357"/>
                  </a:lnTo>
                  <a:lnTo>
                    <a:pt x="458" y="357"/>
                  </a:lnTo>
                  <a:close/>
                  <a:moveTo>
                    <a:pt x="444" y="301"/>
                  </a:moveTo>
                  <a:lnTo>
                    <a:pt x="444" y="303"/>
                  </a:lnTo>
                  <a:lnTo>
                    <a:pt x="448" y="309"/>
                  </a:lnTo>
                  <a:lnTo>
                    <a:pt x="448" y="309"/>
                  </a:lnTo>
                  <a:lnTo>
                    <a:pt x="448" y="309"/>
                  </a:lnTo>
                  <a:lnTo>
                    <a:pt x="450" y="299"/>
                  </a:lnTo>
                  <a:lnTo>
                    <a:pt x="450" y="297"/>
                  </a:lnTo>
                  <a:lnTo>
                    <a:pt x="446" y="299"/>
                  </a:lnTo>
                  <a:lnTo>
                    <a:pt x="444" y="301"/>
                  </a:lnTo>
                  <a:close/>
                  <a:moveTo>
                    <a:pt x="482" y="347"/>
                  </a:moveTo>
                  <a:lnTo>
                    <a:pt x="482" y="347"/>
                  </a:lnTo>
                  <a:lnTo>
                    <a:pt x="480" y="347"/>
                  </a:lnTo>
                  <a:lnTo>
                    <a:pt x="479" y="347"/>
                  </a:lnTo>
                  <a:lnTo>
                    <a:pt x="479" y="345"/>
                  </a:lnTo>
                  <a:lnTo>
                    <a:pt x="479" y="343"/>
                  </a:lnTo>
                  <a:lnTo>
                    <a:pt x="479" y="341"/>
                  </a:lnTo>
                  <a:lnTo>
                    <a:pt x="479" y="341"/>
                  </a:lnTo>
                  <a:lnTo>
                    <a:pt x="477" y="336"/>
                  </a:lnTo>
                  <a:lnTo>
                    <a:pt x="475" y="334"/>
                  </a:lnTo>
                  <a:lnTo>
                    <a:pt x="475" y="334"/>
                  </a:lnTo>
                  <a:lnTo>
                    <a:pt x="475" y="334"/>
                  </a:lnTo>
                  <a:lnTo>
                    <a:pt x="475" y="336"/>
                  </a:lnTo>
                  <a:lnTo>
                    <a:pt x="473" y="336"/>
                  </a:lnTo>
                  <a:lnTo>
                    <a:pt x="473" y="336"/>
                  </a:lnTo>
                  <a:lnTo>
                    <a:pt x="471" y="336"/>
                  </a:lnTo>
                  <a:lnTo>
                    <a:pt x="471" y="338"/>
                  </a:lnTo>
                  <a:lnTo>
                    <a:pt x="469" y="339"/>
                  </a:lnTo>
                  <a:lnTo>
                    <a:pt x="469" y="341"/>
                  </a:lnTo>
                  <a:lnTo>
                    <a:pt x="469" y="343"/>
                  </a:lnTo>
                  <a:lnTo>
                    <a:pt x="469" y="343"/>
                  </a:lnTo>
                  <a:lnTo>
                    <a:pt x="469" y="343"/>
                  </a:lnTo>
                  <a:lnTo>
                    <a:pt x="469" y="345"/>
                  </a:lnTo>
                  <a:lnTo>
                    <a:pt x="471" y="345"/>
                  </a:lnTo>
                  <a:lnTo>
                    <a:pt x="471" y="347"/>
                  </a:lnTo>
                  <a:lnTo>
                    <a:pt x="469" y="347"/>
                  </a:lnTo>
                  <a:lnTo>
                    <a:pt x="469" y="349"/>
                  </a:lnTo>
                  <a:lnTo>
                    <a:pt x="469" y="349"/>
                  </a:lnTo>
                  <a:lnTo>
                    <a:pt x="469" y="349"/>
                  </a:lnTo>
                  <a:lnTo>
                    <a:pt x="469" y="351"/>
                  </a:lnTo>
                  <a:lnTo>
                    <a:pt x="469" y="353"/>
                  </a:lnTo>
                  <a:lnTo>
                    <a:pt x="469" y="355"/>
                  </a:lnTo>
                  <a:lnTo>
                    <a:pt x="469" y="359"/>
                  </a:lnTo>
                  <a:lnTo>
                    <a:pt x="469" y="359"/>
                  </a:lnTo>
                  <a:lnTo>
                    <a:pt x="471" y="361"/>
                  </a:lnTo>
                  <a:lnTo>
                    <a:pt x="471" y="361"/>
                  </a:lnTo>
                  <a:lnTo>
                    <a:pt x="473" y="361"/>
                  </a:lnTo>
                  <a:lnTo>
                    <a:pt x="473" y="359"/>
                  </a:lnTo>
                  <a:lnTo>
                    <a:pt x="475" y="359"/>
                  </a:lnTo>
                  <a:lnTo>
                    <a:pt x="475" y="361"/>
                  </a:lnTo>
                  <a:lnTo>
                    <a:pt x="477" y="361"/>
                  </a:lnTo>
                  <a:lnTo>
                    <a:pt x="477" y="361"/>
                  </a:lnTo>
                  <a:lnTo>
                    <a:pt x="479" y="361"/>
                  </a:lnTo>
                  <a:lnTo>
                    <a:pt x="480" y="361"/>
                  </a:lnTo>
                  <a:lnTo>
                    <a:pt x="480" y="361"/>
                  </a:lnTo>
                  <a:lnTo>
                    <a:pt x="480" y="361"/>
                  </a:lnTo>
                  <a:lnTo>
                    <a:pt x="482" y="359"/>
                  </a:lnTo>
                  <a:lnTo>
                    <a:pt x="484" y="357"/>
                  </a:lnTo>
                  <a:lnTo>
                    <a:pt x="484" y="355"/>
                  </a:lnTo>
                  <a:lnTo>
                    <a:pt x="484" y="353"/>
                  </a:lnTo>
                  <a:lnTo>
                    <a:pt x="484" y="351"/>
                  </a:lnTo>
                  <a:lnTo>
                    <a:pt x="484" y="349"/>
                  </a:lnTo>
                  <a:lnTo>
                    <a:pt x="484" y="349"/>
                  </a:lnTo>
                  <a:lnTo>
                    <a:pt x="482" y="347"/>
                  </a:lnTo>
                  <a:close/>
                  <a:moveTo>
                    <a:pt x="475" y="328"/>
                  </a:moveTo>
                  <a:lnTo>
                    <a:pt x="475" y="326"/>
                  </a:lnTo>
                  <a:lnTo>
                    <a:pt x="475" y="324"/>
                  </a:lnTo>
                  <a:lnTo>
                    <a:pt x="475" y="320"/>
                  </a:lnTo>
                  <a:lnTo>
                    <a:pt x="477" y="318"/>
                  </a:lnTo>
                  <a:lnTo>
                    <a:pt x="477" y="315"/>
                  </a:lnTo>
                  <a:lnTo>
                    <a:pt x="477" y="313"/>
                  </a:lnTo>
                  <a:lnTo>
                    <a:pt x="477" y="311"/>
                  </a:lnTo>
                  <a:lnTo>
                    <a:pt x="477" y="309"/>
                  </a:lnTo>
                  <a:lnTo>
                    <a:pt x="475" y="307"/>
                  </a:lnTo>
                  <a:lnTo>
                    <a:pt x="471" y="307"/>
                  </a:lnTo>
                  <a:lnTo>
                    <a:pt x="469" y="307"/>
                  </a:lnTo>
                  <a:lnTo>
                    <a:pt x="467" y="305"/>
                  </a:lnTo>
                  <a:lnTo>
                    <a:pt x="465" y="303"/>
                  </a:lnTo>
                  <a:lnTo>
                    <a:pt x="465" y="305"/>
                  </a:lnTo>
                  <a:lnTo>
                    <a:pt x="463" y="305"/>
                  </a:lnTo>
                  <a:lnTo>
                    <a:pt x="463" y="307"/>
                  </a:lnTo>
                  <a:lnTo>
                    <a:pt x="461" y="305"/>
                  </a:lnTo>
                  <a:lnTo>
                    <a:pt x="461" y="305"/>
                  </a:lnTo>
                  <a:lnTo>
                    <a:pt x="461" y="303"/>
                  </a:lnTo>
                  <a:lnTo>
                    <a:pt x="459" y="303"/>
                  </a:lnTo>
                  <a:lnTo>
                    <a:pt x="459" y="303"/>
                  </a:lnTo>
                  <a:lnTo>
                    <a:pt x="459" y="303"/>
                  </a:lnTo>
                  <a:lnTo>
                    <a:pt x="458" y="303"/>
                  </a:lnTo>
                  <a:lnTo>
                    <a:pt x="456" y="303"/>
                  </a:lnTo>
                  <a:lnTo>
                    <a:pt x="454" y="303"/>
                  </a:lnTo>
                  <a:lnTo>
                    <a:pt x="454" y="305"/>
                  </a:lnTo>
                  <a:lnTo>
                    <a:pt x="452" y="309"/>
                  </a:lnTo>
                  <a:lnTo>
                    <a:pt x="450" y="311"/>
                  </a:lnTo>
                  <a:lnTo>
                    <a:pt x="450" y="311"/>
                  </a:lnTo>
                  <a:lnTo>
                    <a:pt x="448" y="313"/>
                  </a:lnTo>
                  <a:lnTo>
                    <a:pt x="448" y="313"/>
                  </a:lnTo>
                  <a:lnTo>
                    <a:pt x="444" y="318"/>
                  </a:lnTo>
                  <a:lnTo>
                    <a:pt x="442" y="320"/>
                  </a:lnTo>
                  <a:lnTo>
                    <a:pt x="440" y="322"/>
                  </a:lnTo>
                  <a:lnTo>
                    <a:pt x="439" y="320"/>
                  </a:lnTo>
                  <a:lnTo>
                    <a:pt x="439" y="316"/>
                  </a:lnTo>
                  <a:lnTo>
                    <a:pt x="439" y="315"/>
                  </a:lnTo>
                  <a:lnTo>
                    <a:pt x="439" y="315"/>
                  </a:lnTo>
                  <a:lnTo>
                    <a:pt x="437" y="315"/>
                  </a:lnTo>
                  <a:lnTo>
                    <a:pt x="437" y="313"/>
                  </a:lnTo>
                  <a:lnTo>
                    <a:pt x="437" y="311"/>
                  </a:lnTo>
                  <a:lnTo>
                    <a:pt x="437" y="309"/>
                  </a:lnTo>
                  <a:lnTo>
                    <a:pt x="437" y="307"/>
                  </a:lnTo>
                  <a:lnTo>
                    <a:pt x="437" y="307"/>
                  </a:lnTo>
                  <a:lnTo>
                    <a:pt x="439" y="305"/>
                  </a:lnTo>
                  <a:lnTo>
                    <a:pt x="440" y="305"/>
                  </a:lnTo>
                  <a:lnTo>
                    <a:pt x="440" y="303"/>
                  </a:lnTo>
                  <a:lnTo>
                    <a:pt x="442" y="303"/>
                  </a:lnTo>
                  <a:lnTo>
                    <a:pt x="437" y="295"/>
                  </a:lnTo>
                  <a:lnTo>
                    <a:pt x="435" y="294"/>
                  </a:lnTo>
                  <a:lnTo>
                    <a:pt x="435" y="294"/>
                  </a:lnTo>
                  <a:lnTo>
                    <a:pt x="435" y="294"/>
                  </a:lnTo>
                  <a:lnTo>
                    <a:pt x="433" y="294"/>
                  </a:lnTo>
                  <a:lnTo>
                    <a:pt x="431" y="295"/>
                  </a:lnTo>
                  <a:lnTo>
                    <a:pt x="431" y="297"/>
                  </a:lnTo>
                  <a:lnTo>
                    <a:pt x="431" y="297"/>
                  </a:lnTo>
                  <a:lnTo>
                    <a:pt x="429" y="297"/>
                  </a:lnTo>
                  <a:lnTo>
                    <a:pt x="429" y="297"/>
                  </a:lnTo>
                  <a:lnTo>
                    <a:pt x="427" y="297"/>
                  </a:lnTo>
                  <a:lnTo>
                    <a:pt x="427" y="295"/>
                  </a:lnTo>
                  <a:lnTo>
                    <a:pt x="425" y="295"/>
                  </a:lnTo>
                  <a:lnTo>
                    <a:pt x="421" y="295"/>
                  </a:lnTo>
                  <a:lnTo>
                    <a:pt x="416" y="295"/>
                  </a:lnTo>
                  <a:lnTo>
                    <a:pt x="414" y="297"/>
                  </a:lnTo>
                  <a:lnTo>
                    <a:pt x="412" y="299"/>
                  </a:lnTo>
                  <a:lnTo>
                    <a:pt x="410" y="299"/>
                  </a:lnTo>
                  <a:lnTo>
                    <a:pt x="410" y="299"/>
                  </a:lnTo>
                  <a:lnTo>
                    <a:pt x="404" y="297"/>
                  </a:lnTo>
                  <a:lnTo>
                    <a:pt x="402" y="297"/>
                  </a:lnTo>
                  <a:lnTo>
                    <a:pt x="400" y="297"/>
                  </a:lnTo>
                  <a:lnTo>
                    <a:pt x="393" y="309"/>
                  </a:lnTo>
                  <a:lnTo>
                    <a:pt x="391" y="313"/>
                  </a:lnTo>
                  <a:lnTo>
                    <a:pt x="391" y="318"/>
                  </a:lnTo>
                  <a:lnTo>
                    <a:pt x="389" y="324"/>
                  </a:lnTo>
                  <a:lnTo>
                    <a:pt x="391" y="328"/>
                  </a:lnTo>
                  <a:lnTo>
                    <a:pt x="398" y="345"/>
                  </a:lnTo>
                  <a:lnTo>
                    <a:pt x="400" y="345"/>
                  </a:lnTo>
                  <a:lnTo>
                    <a:pt x="402" y="343"/>
                  </a:lnTo>
                  <a:lnTo>
                    <a:pt x="412" y="336"/>
                  </a:lnTo>
                  <a:lnTo>
                    <a:pt x="414" y="334"/>
                  </a:lnTo>
                  <a:lnTo>
                    <a:pt x="416" y="330"/>
                  </a:lnTo>
                  <a:lnTo>
                    <a:pt x="418" y="326"/>
                  </a:lnTo>
                  <a:lnTo>
                    <a:pt x="419" y="324"/>
                  </a:lnTo>
                  <a:lnTo>
                    <a:pt x="419" y="324"/>
                  </a:lnTo>
                  <a:lnTo>
                    <a:pt x="421" y="322"/>
                  </a:lnTo>
                  <a:lnTo>
                    <a:pt x="423" y="316"/>
                  </a:lnTo>
                  <a:lnTo>
                    <a:pt x="425" y="316"/>
                  </a:lnTo>
                  <a:lnTo>
                    <a:pt x="427" y="316"/>
                  </a:lnTo>
                  <a:lnTo>
                    <a:pt x="429" y="315"/>
                  </a:lnTo>
                  <a:lnTo>
                    <a:pt x="429" y="311"/>
                  </a:lnTo>
                  <a:lnTo>
                    <a:pt x="431" y="313"/>
                  </a:lnTo>
                  <a:lnTo>
                    <a:pt x="431" y="313"/>
                  </a:lnTo>
                  <a:lnTo>
                    <a:pt x="431" y="313"/>
                  </a:lnTo>
                  <a:lnTo>
                    <a:pt x="433" y="315"/>
                  </a:lnTo>
                  <a:lnTo>
                    <a:pt x="431" y="318"/>
                  </a:lnTo>
                  <a:lnTo>
                    <a:pt x="435" y="334"/>
                  </a:lnTo>
                  <a:lnTo>
                    <a:pt x="433" y="338"/>
                  </a:lnTo>
                  <a:lnTo>
                    <a:pt x="427" y="341"/>
                  </a:lnTo>
                  <a:lnTo>
                    <a:pt x="427" y="341"/>
                  </a:lnTo>
                  <a:lnTo>
                    <a:pt x="425" y="341"/>
                  </a:lnTo>
                  <a:lnTo>
                    <a:pt x="425" y="343"/>
                  </a:lnTo>
                  <a:lnTo>
                    <a:pt x="425" y="343"/>
                  </a:lnTo>
                  <a:lnTo>
                    <a:pt x="427" y="345"/>
                  </a:lnTo>
                  <a:lnTo>
                    <a:pt x="427" y="345"/>
                  </a:lnTo>
                  <a:lnTo>
                    <a:pt x="431" y="347"/>
                  </a:lnTo>
                  <a:lnTo>
                    <a:pt x="431" y="347"/>
                  </a:lnTo>
                  <a:lnTo>
                    <a:pt x="433" y="349"/>
                  </a:lnTo>
                  <a:lnTo>
                    <a:pt x="433" y="349"/>
                  </a:lnTo>
                  <a:lnTo>
                    <a:pt x="439" y="347"/>
                  </a:lnTo>
                  <a:lnTo>
                    <a:pt x="439" y="345"/>
                  </a:lnTo>
                  <a:lnTo>
                    <a:pt x="440" y="347"/>
                  </a:lnTo>
                  <a:lnTo>
                    <a:pt x="440" y="351"/>
                  </a:lnTo>
                  <a:lnTo>
                    <a:pt x="440" y="351"/>
                  </a:lnTo>
                  <a:lnTo>
                    <a:pt x="442" y="349"/>
                  </a:lnTo>
                  <a:lnTo>
                    <a:pt x="442" y="347"/>
                  </a:lnTo>
                  <a:lnTo>
                    <a:pt x="442" y="336"/>
                  </a:lnTo>
                  <a:lnTo>
                    <a:pt x="442" y="332"/>
                  </a:lnTo>
                  <a:lnTo>
                    <a:pt x="446" y="326"/>
                  </a:lnTo>
                  <a:lnTo>
                    <a:pt x="446" y="326"/>
                  </a:lnTo>
                  <a:lnTo>
                    <a:pt x="448" y="326"/>
                  </a:lnTo>
                  <a:lnTo>
                    <a:pt x="448" y="326"/>
                  </a:lnTo>
                  <a:lnTo>
                    <a:pt x="450" y="326"/>
                  </a:lnTo>
                  <a:lnTo>
                    <a:pt x="450" y="326"/>
                  </a:lnTo>
                  <a:lnTo>
                    <a:pt x="452" y="328"/>
                  </a:lnTo>
                  <a:lnTo>
                    <a:pt x="452" y="328"/>
                  </a:lnTo>
                  <a:lnTo>
                    <a:pt x="452" y="330"/>
                  </a:lnTo>
                  <a:lnTo>
                    <a:pt x="454" y="330"/>
                  </a:lnTo>
                  <a:lnTo>
                    <a:pt x="454" y="332"/>
                  </a:lnTo>
                  <a:lnTo>
                    <a:pt x="456" y="336"/>
                  </a:lnTo>
                  <a:lnTo>
                    <a:pt x="458" y="336"/>
                  </a:lnTo>
                  <a:lnTo>
                    <a:pt x="461" y="338"/>
                  </a:lnTo>
                  <a:lnTo>
                    <a:pt x="463" y="336"/>
                  </a:lnTo>
                  <a:lnTo>
                    <a:pt x="463" y="336"/>
                  </a:lnTo>
                  <a:lnTo>
                    <a:pt x="465" y="336"/>
                  </a:lnTo>
                  <a:lnTo>
                    <a:pt x="467" y="334"/>
                  </a:lnTo>
                  <a:lnTo>
                    <a:pt x="471" y="330"/>
                  </a:lnTo>
                  <a:lnTo>
                    <a:pt x="475" y="32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2">
              <a:extLst>
                <a:ext uri="{FF2B5EF4-FFF2-40B4-BE49-F238E27FC236}">
                  <a16:creationId xmlns:a16="http://schemas.microsoft.com/office/drawing/2014/main" id="{7BF21821-0919-4E6C-9741-058C5B163C40}"/>
                </a:ext>
              </a:extLst>
            </p:cNvPr>
            <p:cNvSpPr>
              <a:spLocks/>
            </p:cNvSpPr>
            <p:nvPr/>
          </p:nvSpPr>
          <p:spPr bwMode="auto">
            <a:xfrm>
              <a:off x="4406655" y="3174939"/>
              <a:ext cx="1253563" cy="1066055"/>
            </a:xfrm>
            <a:custGeom>
              <a:avLst/>
              <a:gdLst>
                <a:gd name="T0" fmla="*/ 579 w 595"/>
                <a:gd name="T1" fmla="*/ 209 h 506"/>
                <a:gd name="T2" fmla="*/ 562 w 595"/>
                <a:gd name="T3" fmla="*/ 198 h 506"/>
                <a:gd name="T4" fmla="*/ 545 w 595"/>
                <a:gd name="T5" fmla="*/ 163 h 506"/>
                <a:gd name="T6" fmla="*/ 530 w 595"/>
                <a:gd name="T7" fmla="*/ 121 h 506"/>
                <a:gd name="T8" fmla="*/ 539 w 595"/>
                <a:gd name="T9" fmla="*/ 85 h 506"/>
                <a:gd name="T10" fmla="*/ 511 w 595"/>
                <a:gd name="T11" fmla="*/ 98 h 506"/>
                <a:gd name="T12" fmla="*/ 496 w 595"/>
                <a:gd name="T13" fmla="*/ 104 h 506"/>
                <a:gd name="T14" fmla="*/ 501 w 595"/>
                <a:gd name="T15" fmla="*/ 77 h 506"/>
                <a:gd name="T16" fmla="*/ 494 w 595"/>
                <a:gd name="T17" fmla="*/ 54 h 506"/>
                <a:gd name="T18" fmla="*/ 507 w 595"/>
                <a:gd name="T19" fmla="*/ 21 h 506"/>
                <a:gd name="T20" fmla="*/ 499 w 595"/>
                <a:gd name="T21" fmla="*/ 4 h 506"/>
                <a:gd name="T22" fmla="*/ 484 w 595"/>
                <a:gd name="T23" fmla="*/ 0 h 506"/>
                <a:gd name="T24" fmla="*/ 421 w 595"/>
                <a:gd name="T25" fmla="*/ 16 h 506"/>
                <a:gd name="T26" fmla="*/ 383 w 595"/>
                <a:gd name="T27" fmla="*/ 12 h 506"/>
                <a:gd name="T28" fmla="*/ 353 w 595"/>
                <a:gd name="T29" fmla="*/ 23 h 506"/>
                <a:gd name="T30" fmla="*/ 337 w 595"/>
                <a:gd name="T31" fmla="*/ 46 h 506"/>
                <a:gd name="T32" fmla="*/ 320 w 595"/>
                <a:gd name="T33" fmla="*/ 56 h 506"/>
                <a:gd name="T34" fmla="*/ 313 w 595"/>
                <a:gd name="T35" fmla="*/ 71 h 506"/>
                <a:gd name="T36" fmla="*/ 316 w 595"/>
                <a:gd name="T37" fmla="*/ 102 h 506"/>
                <a:gd name="T38" fmla="*/ 307 w 595"/>
                <a:gd name="T39" fmla="*/ 113 h 506"/>
                <a:gd name="T40" fmla="*/ 294 w 595"/>
                <a:gd name="T41" fmla="*/ 130 h 506"/>
                <a:gd name="T42" fmla="*/ 292 w 595"/>
                <a:gd name="T43" fmla="*/ 152 h 506"/>
                <a:gd name="T44" fmla="*/ 278 w 595"/>
                <a:gd name="T45" fmla="*/ 144 h 506"/>
                <a:gd name="T46" fmla="*/ 263 w 595"/>
                <a:gd name="T47" fmla="*/ 148 h 506"/>
                <a:gd name="T48" fmla="*/ 208 w 595"/>
                <a:gd name="T49" fmla="*/ 169 h 506"/>
                <a:gd name="T50" fmla="*/ 160 w 595"/>
                <a:gd name="T51" fmla="*/ 173 h 506"/>
                <a:gd name="T52" fmla="*/ 105 w 595"/>
                <a:gd name="T53" fmla="*/ 205 h 506"/>
                <a:gd name="T54" fmla="*/ 86 w 595"/>
                <a:gd name="T55" fmla="*/ 230 h 506"/>
                <a:gd name="T56" fmla="*/ 55 w 595"/>
                <a:gd name="T57" fmla="*/ 255 h 506"/>
                <a:gd name="T58" fmla="*/ 33 w 595"/>
                <a:gd name="T59" fmla="*/ 265 h 506"/>
                <a:gd name="T60" fmla="*/ 23 w 595"/>
                <a:gd name="T61" fmla="*/ 282 h 506"/>
                <a:gd name="T62" fmla="*/ 31 w 595"/>
                <a:gd name="T63" fmla="*/ 288 h 506"/>
                <a:gd name="T64" fmla="*/ 29 w 595"/>
                <a:gd name="T65" fmla="*/ 330 h 506"/>
                <a:gd name="T66" fmla="*/ 46 w 595"/>
                <a:gd name="T67" fmla="*/ 397 h 506"/>
                <a:gd name="T68" fmla="*/ 33 w 595"/>
                <a:gd name="T69" fmla="*/ 418 h 506"/>
                <a:gd name="T70" fmla="*/ 6 w 595"/>
                <a:gd name="T71" fmla="*/ 433 h 506"/>
                <a:gd name="T72" fmla="*/ 36 w 595"/>
                <a:gd name="T73" fmla="*/ 445 h 506"/>
                <a:gd name="T74" fmla="*/ 95 w 595"/>
                <a:gd name="T75" fmla="*/ 441 h 506"/>
                <a:gd name="T76" fmla="*/ 109 w 595"/>
                <a:gd name="T77" fmla="*/ 427 h 506"/>
                <a:gd name="T78" fmla="*/ 113 w 595"/>
                <a:gd name="T79" fmla="*/ 420 h 506"/>
                <a:gd name="T80" fmla="*/ 116 w 595"/>
                <a:gd name="T81" fmla="*/ 418 h 506"/>
                <a:gd name="T82" fmla="*/ 126 w 595"/>
                <a:gd name="T83" fmla="*/ 492 h 506"/>
                <a:gd name="T84" fmla="*/ 181 w 595"/>
                <a:gd name="T85" fmla="*/ 475 h 506"/>
                <a:gd name="T86" fmla="*/ 221 w 595"/>
                <a:gd name="T87" fmla="*/ 487 h 506"/>
                <a:gd name="T88" fmla="*/ 257 w 595"/>
                <a:gd name="T89" fmla="*/ 448 h 506"/>
                <a:gd name="T90" fmla="*/ 269 w 595"/>
                <a:gd name="T91" fmla="*/ 437 h 506"/>
                <a:gd name="T92" fmla="*/ 292 w 595"/>
                <a:gd name="T93" fmla="*/ 458 h 506"/>
                <a:gd name="T94" fmla="*/ 305 w 595"/>
                <a:gd name="T95" fmla="*/ 466 h 506"/>
                <a:gd name="T96" fmla="*/ 336 w 595"/>
                <a:gd name="T97" fmla="*/ 458 h 506"/>
                <a:gd name="T98" fmla="*/ 379 w 595"/>
                <a:gd name="T99" fmla="*/ 483 h 506"/>
                <a:gd name="T100" fmla="*/ 395 w 595"/>
                <a:gd name="T101" fmla="*/ 479 h 506"/>
                <a:gd name="T102" fmla="*/ 416 w 595"/>
                <a:gd name="T103" fmla="*/ 479 h 506"/>
                <a:gd name="T104" fmla="*/ 440 w 595"/>
                <a:gd name="T105" fmla="*/ 425 h 506"/>
                <a:gd name="T106" fmla="*/ 459 w 595"/>
                <a:gd name="T107" fmla="*/ 412 h 506"/>
                <a:gd name="T108" fmla="*/ 475 w 595"/>
                <a:gd name="T109" fmla="*/ 393 h 506"/>
                <a:gd name="T110" fmla="*/ 488 w 595"/>
                <a:gd name="T111" fmla="*/ 364 h 506"/>
                <a:gd name="T112" fmla="*/ 488 w 595"/>
                <a:gd name="T113" fmla="*/ 351 h 506"/>
                <a:gd name="T114" fmla="*/ 541 w 595"/>
                <a:gd name="T115" fmla="*/ 309 h 506"/>
                <a:gd name="T116" fmla="*/ 555 w 595"/>
                <a:gd name="T117" fmla="*/ 253 h 506"/>
                <a:gd name="T118" fmla="*/ 583 w 595"/>
                <a:gd name="T119" fmla="*/ 25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5" h="506">
                  <a:moveTo>
                    <a:pt x="593" y="213"/>
                  </a:moveTo>
                  <a:lnTo>
                    <a:pt x="591" y="215"/>
                  </a:lnTo>
                  <a:lnTo>
                    <a:pt x="589" y="215"/>
                  </a:lnTo>
                  <a:lnTo>
                    <a:pt x="587" y="217"/>
                  </a:lnTo>
                  <a:lnTo>
                    <a:pt x="587" y="217"/>
                  </a:lnTo>
                  <a:lnTo>
                    <a:pt x="585" y="217"/>
                  </a:lnTo>
                  <a:lnTo>
                    <a:pt x="585" y="215"/>
                  </a:lnTo>
                  <a:lnTo>
                    <a:pt x="585" y="215"/>
                  </a:lnTo>
                  <a:lnTo>
                    <a:pt x="583" y="213"/>
                  </a:lnTo>
                  <a:lnTo>
                    <a:pt x="583" y="213"/>
                  </a:lnTo>
                  <a:lnTo>
                    <a:pt x="579" y="209"/>
                  </a:lnTo>
                  <a:lnTo>
                    <a:pt x="579" y="209"/>
                  </a:lnTo>
                  <a:lnTo>
                    <a:pt x="578" y="207"/>
                  </a:lnTo>
                  <a:lnTo>
                    <a:pt x="578" y="205"/>
                  </a:lnTo>
                  <a:lnTo>
                    <a:pt x="576" y="203"/>
                  </a:lnTo>
                  <a:lnTo>
                    <a:pt x="574" y="201"/>
                  </a:lnTo>
                  <a:lnTo>
                    <a:pt x="572" y="201"/>
                  </a:lnTo>
                  <a:lnTo>
                    <a:pt x="572" y="201"/>
                  </a:lnTo>
                  <a:lnTo>
                    <a:pt x="570" y="201"/>
                  </a:lnTo>
                  <a:lnTo>
                    <a:pt x="570" y="199"/>
                  </a:lnTo>
                  <a:lnTo>
                    <a:pt x="566" y="199"/>
                  </a:lnTo>
                  <a:lnTo>
                    <a:pt x="562" y="198"/>
                  </a:lnTo>
                  <a:lnTo>
                    <a:pt x="560" y="198"/>
                  </a:lnTo>
                  <a:lnTo>
                    <a:pt x="558" y="196"/>
                  </a:lnTo>
                  <a:lnTo>
                    <a:pt x="553" y="192"/>
                  </a:lnTo>
                  <a:lnTo>
                    <a:pt x="553" y="190"/>
                  </a:lnTo>
                  <a:lnTo>
                    <a:pt x="553" y="188"/>
                  </a:lnTo>
                  <a:lnTo>
                    <a:pt x="553" y="186"/>
                  </a:lnTo>
                  <a:lnTo>
                    <a:pt x="553" y="186"/>
                  </a:lnTo>
                  <a:lnTo>
                    <a:pt x="551" y="184"/>
                  </a:lnTo>
                  <a:lnTo>
                    <a:pt x="547" y="178"/>
                  </a:lnTo>
                  <a:lnTo>
                    <a:pt x="547" y="176"/>
                  </a:lnTo>
                  <a:lnTo>
                    <a:pt x="545" y="163"/>
                  </a:lnTo>
                  <a:lnTo>
                    <a:pt x="545" y="159"/>
                  </a:lnTo>
                  <a:lnTo>
                    <a:pt x="543" y="157"/>
                  </a:lnTo>
                  <a:lnTo>
                    <a:pt x="543" y="155"/>
                  </a:lnTo>
                  <a:lnTo>
                    <a:pt x="537" y="146"/>
                  </a:lnTo>
                  <a:lnTo>
                    <a:pt x="536" y="142"/>
                  </a:lnTo>
                  <a:lnTo>
                    <a:pt x="534" y="138"/>
                  </a:lnTo>
                  <a:lnTo>
                    <a:pt x="534" y="134"/>
                  </a:lnTo>
                  <a:lnTo>
                    <a:pt x="532" y="129"/>
                  </a:lnTo>
                  <a:lnTo>
                    <a:pt x="532" y="127"/>
                  </a:lnTo>
                  <a:lnTo>
                    <a:pt x="530" y="123"/>
                  </a:lnTo>
                  <a:lnTo>
                    <a:pt x="530" y="121"/>
                  </a:lnTo>
                  <a:lnTo>
                    <a:pt x="532" y="111"/>
                  </a:lnTo>
                  <a:lnTo>
                    <a:pt x="532" y="107"/>
                  </a:lnTo>
                  <a:lnTo>
                    <a:pt x="532" y="106"/>
                  </a:lnTo>
                  <a:lnTo>
                    <a:pt x="536" y="100"/>
                  </a:lnTo>
                  <a:lnTo>
                    <a:pt x="536" y="100"/>
                  </a:lnTo>
                  <a:lnTo>
                    <a:pt x="537" y="98"/>
                  </a:lnTo>
                  <a:lnTo>
                    <a:pt x="537" y="90"/>
                  </a:lnTo>
                  <a:lnTo>
                    <a:pt x="539" y="88"/>
                  </a:lnTo>
                  <a:lnTo>
                    <a:pt x="539" y="86"/>
                  </a:lnTo>
                  <a:lnTo>
                    <a:pt x="539" y="86"/>
                  </a:lnTo>
                  <a:lnTo>
                    <a:pt x="539" y="85"/>
                  </a:lnTo>
                  <a:lnTo>
                    <a:pt x="539" y="85"/>
                  </a:lnTo>
                  <a:lnTo>
                    <a:pt x="537" y="85"/>
                  </a:lnTo>
                  <a:lnTo>
                    <a:pt x="534" y="83"/>
                  </a:lnTo>
                  <a:lnTo>
                    <a:pt x="530" y="83"/>
                  </a:lnTo>
                  <a:lnTo>
                    <a:pt x="530" y="83"/>
                  </a:lnTo>
                  <a:lnTo>
                    <a:pt x="528" y="83"/>
                  </a:lnTo>
                  <a:lnTo>
                    <a:pt x="524" y="83"/>
                  </a:lnTo>
                  <a:lnTo>
                    <a:pt x="524" y="83"/>
                  </a:lnTo>
                  <a:lnTo>
                    <a:pt x="520" y="86"/>
                  </a:lnTo>
                  <a:lnTo>
                    <a:pt x="511" y="96"/>
                  </a:lnTo>
                  <a:lnTo>
                    <a:pt x="511" y="98"/>
                  </a:lnTo>
                  <a:lnTo>
                    <a:pt x="509" y="100"/>
                  </a:lnTo>
                  <a:lnTo>
                    <a:pt x="509" y="100"/>
                  </a:lnTo>
                  <a:lnTo>
                    <a:pt x="507" y="100"/>
                  </a:lnTo>
                  <a:lnTo>
                    <a:pt x="503" y="102"/>
                  </a:lnTo>
                  <a:lnTo>
                    <a:pt x="503" y="104"/>
                  </a:lnTo>
                  <a:lnTo>
                    <a:pt x="499" y="107"/>
                  </a:lnTo>
                  <a:lnTo>
                    <a:pt x="497" y="107"/>
                  </a:lnTo>
                  <a:lnTo>
                    <a:pt x="497" y="107"/>
                  </a:lnTo>
                  <a:lnTo>
                    <a:pt x="496" y="106"/>
                  </a:lnTo>
                  <a:lnTo>
                    <a:pt x="496" y="104"/>
                  </a:lnTo>
                  <a:lnTo>
                    <a:pt x="496" y="104"/>
                  </a:lnTo>
                  <a:lnTo>
                    <a:pt x="496" y="102"/>
                  </a:lnTo>
                  <a:lnTo>
                    <a:pt x="496" y="100"/>
                  </a:lnTo>
                  <a:lnTo>
                    <a:pt x="496" y="100"/>
                  </a:lnTo>
                  <a:lnTo>
                    <a:pt x="496" y="98"/>
                  </a:lnTo>
                  <a:lnTo>
                    <a:pt x="494" y="98"/>
                  </a:lnTo>
                  <a:lnTo>
                    <a:pt x="494" y="96"/>
                  </a:lnTo>
                  <a:lnTo>
                    <a:pt x="496" y="94"/>
                  </a:lnTo>
                  <a:lnTo>
                    <a:pt x="497" y="88"/>
                  </a:lnTo>
                  <a:lnTo>
                    <a:pt x="501" y="79"/>
                  </a:lnTo>
                  <a:lnTo>
                    <a:pt x="501" y="79"/>
                  </a:lnTo>
                  <a:lnTo>
                    <a:pt x="501" y="77"/>
                  </a:lnTo>
                  <a:lnTo>
                    <a:pt x="499" y="75"/>
                  </a:lnTo>
                  <a:lnTo>
                    <a:pt x="499" y="73"/>
                  </a:lnTo>
                  <a:lnTo>
                    <a:pt x="497" y="71"/>
                  </a:lnTo>
                  <a:lnTo>
                    <a:pt x="496" y="67"/>
                  </a:lnTo>
                  <a:lnTo>
                    <a:pt x="496" y="65"/>
                  </a:lnTo>
                  <a:lnTo>
                    <a:pt x="496" y="65"/>
                  </a:lnTo>
                  <a:lnTo>
                    <a:pt x="496" y="62"/>
                  </a:lnTo>
                  <a:lnTo>
                    <a:pt x="496" y="60"/>
                  </a:lnTo>
                  <a:lnTo>
                    <a:pt x="496" y="58"/>
                  </a:lnTo>
                  <a:lnTo>
                    <a:pt x="494" y="56"/>
                  </a:lnTo>
                  <a:lnTo>
                    <a:pt x="494" y="54"/>
                  </a:lnTo>
                  <a:lnTo>
                    <a:pt x="494" y="54"/>
                  </a:lnTo>
                  <a:lnTo>
                    <a:pt x="494" y="50"/>
                  </a:lnTo>
                  <a:lnTo>
                    <a:pt x="494" y="48"/>
                  </a:lnTo>
                  <a:lnTo>
                    <a:pt x="494" y="44"/>
                  </a:lnTo>
                  <a:lnTo>
                    <a:pt x="501" y="31"/>
                  </a:lnTo>
                  <a:lnTo>
                    <a:pt x="503" y="29"/>
                  </a:lnTo>
                  <a:lnTo>
                    <a:pt x="505" y="27"/>
                  </a:lnTo>
                  <a:lnTo>
                    <a:pt x="507" y="25"/>
                  </a:lnTo>
                  <a:lnTo>
                    <a:pt x="507" y="23"/>
                  </a:lnTo>
                  <a:lnTo>
                    <a:pt x="507" y="21"/>
                  </a:lnTo>
                  <a:lnTo>
                    <a:pt x="507" y="21"/>
                  </a:lnTo>
                  <a:lnTo>
                    <a:pt x="507" y="19"/>
                  </a:lnTo>
                  <a:lnTo>
                    <a:pt x="507" y="17"/>
                  </a:lnTo>
                  <a:lnTo>
                    <a:pt x="505" y="17"/>
                  </a:lnTo>
                  <a:lnTo>
                    <a:pt x="505" y="12"/>
                  </a:lnTo>
                  <a:lnTo>
                    <a:pt x="505" y="10"/>
                  </a:lnTo>
                  <a:lnTo>
                    <a:pt x="503" y="10"/>
                  </a:lnTo>
                  <a:lnTo>
                    <a:pt x="503" y="8"/>
                  </a:lnTo>
                  <a:lnTo>
                    <a:pt x="503" y="6"/>
                  </a:lnTo>
                  <a:lnTo>
                    <a:pt x="501" y="6"/>
                  </a:lnTo>
                  <a:lnTo>
                    <a:pt x="501" y="4"/>
                  </a:lnTo>
                  <a:lnTo>
                    <a:pt x="499" y="4"/>
                  </a:lnTo>
                  <a:lnTo>
                    <a:pt x="499" y="4"/>
                  </a:lnTo>
                  <a:lnTo>
                    <a:pt x="497" y="4"/>
                  </a:lnTo>
                  <a:lnTo>
                    <a:pt x="497" y="2"/>
                  </a:lnTo>
                  <a:lnTo>
                    <a:pt x="496" y="0"/>
                  </a:lnTo>
                  <a:lnTo>
                    <a:pt x="496" y="0"/>
                  </a:lnTo>
                  <a:lnTo>
                    <a:pt x="494" y="0"/>
                  </a:lnTo>
                  <a:lnTo>
                    <a:pt x="492" y="0"/>
                  </a:lnTo>
                  <a:lnTo>
                    <a:pt x="486" y="0"/>
                  </a:lnTo>
                  <a:lnTo>
                    <a:pt x="484" y="0"/>
                  </a:lnTo>
                  <a:lnTo>
                    <a:pt x="484" y="0"/>
                  </a:lnTo>
                  <a:lnTo>
                    <a:pt x="484" y="0"/>
                  </a:lnTo>
                  <a:lnTo>
                    <a:pt x="482" y="2"/>
                  </a:lnTo>
                  <a:lnTo>
                    <a:pt x="482" y="4"/>
                  </a:lnTo>
                  <a:lnTo>
                    <a:pt x="478" y="4"/>
                  </a:lnTo>
                  <a:lnTo>
                    <a:pt x="473" y="6"/>
                  </a:lnTo>
                  <a:lnTo>
                    <a:pt x="467" y="8"/>
                  </a:lnTo>
                  <a:lnTo>
                    <a:pt x="463" y="10"/>
                  </a:lnTo>
                  <a:lnTo>
                    <a:pt x="461" y="12"/>
                  </a:lnTo>
                  <a:lnTo>
                    <a:pt x="459" y="14"/>
                  </a:lnTo>
                  <a:lnTo>
                    <a:pt x="425" y="17"/>
                  </a:lnTo>
                  <a:lnTo>
                    <a:pt x="423" y="17"/>
                  </a:lnTo>
                  <a:lnTo>
                    <a:pt x="421" y="16"/>
                  </a:lnTo>
                  <a:lnTo>
                    <a:pt x="412" y="16"/>
                  </a:lnTo>
                  <a:lnTo>
                    <a:pt x="410" y="14"/>
                  </a:lnTo>
                  <a:lnTo>
                    <a:pt x="408" y="14"/>
                  </a:lnTo>
                  <a:lnTo>
                    <a:pt x="406" y="12"/>
                  </a:lnTo>
                  <a:lnTo>
                    <a:pt x="404" y="10"/>
                  </a:lnTo>
                  <a:lnTo>
                    <a:pt x="402" y="10"/>
                  </a:lnTo>
                  <a:lnTo>
                    <a:pt x="397" y="10"/>
                  </a:lnTo>
                  <a:lnTo>
                    <a:pt x="393" y="10"/>
                  </a:lnTo>
                  <a:lnTo>
                    <a:pt x="387" y="10"/>
                  </a:lnTo>
                  <a:lnTo>
                    <a:pt x="385" y="10"/>
                  </a:lnTo>
                  <a:lnTo>
                    <a:pt x="383" y="12"/>
                  </a:lnTo>
                  <a:lnTo>
                    <a:pt x="381" y="12"/>
                  </a:lnTo>
                  <a:lnTo>
                    <a:pt x="379" y="14"/>
                  </a:lnTo>
                  <a:lnTo>
                    <a:pt x="379" y="16"/>
                  </a:lnTo>
                  <a:lnTo>
                    <a:pt x="377" y="16"/>
                  </a:lnTo>
                  <a:lnTo>
                    <a:pt x="372" y="16"/>
                  </a:lnTo>
                  <a:lnTo>
                    <a:pt x="370" y="16"/>
                  </a:lnTo>
                  <a:lnTo>
                    <a:pt x="366" y="19"/>
                  </a:lnTo>
                  <a:lnTo>
                    <a:pt x="364" y="19"/>
                  </a:lnTo>
                  <a:lnTo>
                    <a:pt x="358" y="19"/>
                  </a:lnTo>
                  <a:lnTo>
                    <a:pt x="355" y="21"/>
                  </a:lnTo>
                  <a:lnTo>
                    <a:pt x="353" y="23"/>
                  </a:lnTo>
                  <a:lnTo>
                    <a:pt x="351" y="25"/>
                  </a:lnTo>
                  <a:lnTo>
                    <a:pt x="349" y="25"/>
                  </a:lnTo>
                  <a:lnTo>
                    <a:pt x="347" y="27"/>
                  </a:lnTo>
                  <a:lnTo>
                    <a:pt x="347" y="29"/>
                  </a:lnTo>
                  <a:lnTo>
                    <a:pt x="345" y="33"/>
                  </a:lnTo>
                  <a:lnTo>
                    <a:pt x="343" y="35"/>
                  </a:lnTo>
                  <a:lnTo>
                    <a:pt x="341" y="37"/>
                  </a:lnTo>
                  <a:lnTo>
                    <a:pt x="339" y="39"/>
                  </a:lnTo>
                  <a:lnTo>
                    <a:pt x="339" y="40"/>
                  </a:lnTo>
                  <a:lnTo>
                    <a:pt x="337" y="42"/>
                  </a:lnTo>
                  <a:lnTo>
                    <a:pt x="337" y="46"/>
                  </a:lnTo>
                  <a:lnTo>
                    <a:pt x="337" y="48"/>
                  </a:lnTo>
                  <a:lnTo>
                    <a:pt x="337" y="50"/>
                  </a:lnTo>
                  <a:lnTo>
                    <a:pt x="336" y="50"/>
                  </a:lnTo>
                  <a:lnTo>
                    <a:pt x="334" y="50"/>
                  </a:lnTo>
                  <a:lnTo>
                    <a:pt x="334" y="52"/>
                  </a:lnTo>
                  <a:lnTo>
                    <a:pt x="330" y="54"/>
                  </a:lnTo>
                  <a:lnTo>
                    <a:pt x="328" y="56"/>
                  </a:lnTo>
                  <a:lnTo>
                    <a:pt x="326" y="56"/>
                  </a:lnTo>
                  <a:lnTo>
                    <a:pt x="324" y="56"/>
                  </a:lnTo>
                  <a:lnTo>
                    <a:pt x="320" y="56"/>
                  </a:lnTo>
                  <a:lnTo>
                    <a:pt x="320" y="56"/>
                  </a:lnTo>
                  <a:lnTo>
                    <a:pt x="316" y="54"/>
                  </a:lnTo>
                  <a:lnTo>
                    <a:pt x="315" y="54"/>
                  </a:lnTo>
                  <a:lnTo>
                    <a:pt x="313" y="54"/>
                  </a:lnTo>
                  <a:lnTo>
                    <a:pt x="313" y="54"/>
                  </a:lnTo>
                  <a:lnTo>
                    <a:pt x="311" y="56"/>
                  </a:lnTo>
                  <a:lnTo>
                    <a:pt x="305" y="56"/>
                  </a:lnTo>
                  <a:lnTo>
                    <a:pt x="301" y="58"/>
                  </a:lnTo>
                  <a:lnTo>
                    <a:pt x="305" y="62"/>
                  </a:lnTo>
                  <a:lnTo>
                    <a:pt x="307" y="65"/>
                  </a:lnTo>
                  <a:lnTo>
                    <a:pt x="309" y="67"/>
                  </a:lnTo>
                  <a:lnTo>
                    <a:pt x="313" y="71"/>
                  </a:lnTo>
                  <a:lnTo>
                    <a:pt x="315" y="73"/>
                  </a:lnTo>
                  <a:lnTo>
                    <a:pt x="316" y="79"/>
                  </a:lnTo>
                  <a:lnTo>
                    <a:pt x="316" y="81"/>
                  </a:lnTo>
                  <a:lnTo>
                    <a:pt x="318" y="83"/>
                  </a:lnTo>
                  <a:lnTo>
                    <a:pt x="316" y="83"/>
                  </a:lnTo>
                  <a:lnTo>
                    <a:pt x="318" y="85"/>
                  </a:lnTo>
                  <a:lnTo>
                    <a:pt x="320" y="92"/>
                  </a:lnTo>
                  <a:lnTo>
                    <a:pt x="320" y="94"/>
                  </a:lnTo>
                  <a:lnTo>
                    <a:pt x="320" y="94"/>
                  </a:lnTo>
                  <a:lnTo>
                    <a:pt x="320" y="96"/>
                  </a:lnTo>
                  <a:lnTo>
                    <a:pt x="316" y="102"/>
                  </a:lnTo>
                  <a:lnTo>
                    <a:pt x="315" y="106"/>
                  </a:lnTo>
                  <a:lnTo>
                    <a:pt x="315" y="109"/>
                  </a:lnTo>
                  <a:lnTo>
                    <a:pt x="313" y="109"/>
                  </a:lnTo>
                  <a:lnTo>
                    <a:pt x="313" y="109"/>
                  </a:lnTo>
                  <a:lnTo>
                    <a:pt x="313" y="109"/>
                  </a:lnTo>
                  <a:lnTo>
                    <a:pt x="311" y="109"/>
                  </a:lnTo>
                  <a:lnTo>
                    <a:pt x="311" y="111"/>
                  </a:lnTo>
                  <a:lnTo>
                    <a:pt x="309" y="113"/>
                  </a:lnTo>
                  <a:lnTo>
                    <a:pt x="309" y="113"/>
                  </a:lnTo>
                  <a:lnTo>
                    <a:pt x="307" y="113"/>
                  </a:lnTo>
                  <a:lnTo>
                    <a:pt x="307" y="113"/>
                  </a:lnTo>
                  <a:lnTo>
                    <a:pt x="305" y="115"/>
                  </a:lnTo>
                  <a:lnTo>
                    <a:pt x="303" y="115"/>
                  </a:lnTo>
                  <a:lnTo>
                    <a:pt x="303" y="115"/>
                  </a:lnTo>
                  <a:lnTo>
                    <a:pt x="303" y="115"/>
                  </a:lnTo>
                  <a:lnTo>
                    <a:pt x="301" y="115"/>
                  </a:lnTo>
                  <a:lnTo>
                    <a:pt x="296" y="123"/>
                  </a:lnTo>
                  <a:lnTo>
                    <a:pt x="294" y="127"/>
                  </a:lnTo>
                  <a:lnTo>
                    <a:pt x="294" y="127"/>
                  </a:lnTo>
                  <a:lnTo>
                    <a:pt x="294" y="129"/>
                  </a:lnTo>
                  <a:lnTo>
                    <a:pt x="294" y="130"/>
                  </a:lnTo>
                  <a:lnTo>
                    <a:pt x="294" y="130"/>
                  </a:lnTo>
                  <a:lnTo>
                    <a:pt x="296" y="130"/>
                  </a:lnTo>
                  <a:lnTo>
                    <a:pt x="296" y="130"/>
                  </a:lnTo>
                  <a:lnTo>
                    <a:pt x="297" y="132"/>
                  </a:lnTo>
                  <a:lnTo>
                    <a:pt x="297" y="134"/>
                  </a:lnTo>
                  <a:lnTo>
                    <a:pt x="299" y="136"/>
                  </a:lnTo>
                  <a:lnTo>
                    <a:pt x="299" y="138"/>
                  </a:lnTo>
                  <a:lnTo>
                    <a:pt x="299" y="138"/>
                  </a:lnTo>
                  <a:lnTo>
                    <a:pt x="297" y="144"/>
                  </a:lnTo>
                  <a:lnTo>
                    <a:pt x="294" y="150"/>
                  </a:lnTo>
                  <a:lnTo>
                    <a:pt x="294" y="152"/>
                  </a:lnTo>
                  <a:lnTo>
                    <a:pt x="292" y="152"/>
                  </a:lnTo>
                  <a:lnTo>
                    <a:pt x="290" y="150"/>
                  </a:lnTo>
                  <a:lnTo>
                    <a:pt x="290" y="150"/>
                  </a:lnTo>
                  <a:lnTo>
                    <a:pt x="288" y="148"/>
                  </a:lnTo>
                  <a:lnTo>
                    <a:pt x="286" y="148"/>
                  </a:lnTo>
                  <a:lnTo>
                    <a:pt x="284" y="142"/>
                  </a:lnTo>
                  <a:lnTo>
                    <a:pt x="284" y="142"/>
                  </a:lnTo>
                  <a:lnTo>
                    <a:pt x="282" y="142"/>
                  </a:lnTo>
                  <a:lnTo>
                    <a:pt x="282" y="142"/>
                  </a:lnTo>
                  <a:lnTo>
                    <a:pt x="280" y="142"/>
                  </a:lnTo>
                  <a:lnTo>
                    <a:pt x="278" y="142"/>
                  </a:lnTo>
                  <a:lnTo>
                    <a:pt x="278" y="144"/>
                  </a:lnTo>
                  <a:lnTo>
                    <a:pt x="276" y="144"/>
                  </a:lnTo>
                  <a:lnTo>
                    <a:pt x="276" y="144"/>
                  </a:lnTo>
                  <a:lnTo>
                    <a:pt x="276" y="144"/>
                  </a:lnTo>
                  <a:lnTo>
                    <a:pt x="275" y="146"/>
                  </a:lnTo>
                  <a:lnTo>
                    <a:pt x="275" y="146"/>
                  </a:lnTo>
                  <a:lnTo>
                    <a:pt x="273" y="148"/>
                  </a:lnTo>
                  <a:lnTo>
                    <a:pt x="271" y="148"/>
                  </a:lnTo>
                  <a:lnTo>
                    <a:pt x="269" y="148"/>
                  </a:lnTo>
                  <a:lnTo>
                    <a:pt x="267" y="148"/>
                  </a:lnTo>
                  <a:lnTo>
                    <a:pt x="265" y="148"/>
                  </a:lnTo>
                  <a:lnTo>
                    <a:pt x="263" y="148"/>
                  </a:lnTo>
                  <a:lnTo>
                    <a:pt x="257" y="150"/>
                  </a:lnTo>
                  <a:lnTo>
                    <a:pt x="256" y="152"/>
                  </a:lnTo>
                  <a:lnTo>
                    <a:pt x="252" y="153"/>
                  </a:lnTo>
                  <a:lnTo>
                    <a:pt x="238" y="157"/>
                  </a:lnTo>
                  <a:lnTo>
                    <a:pt x="236" y="159"/>
                  </a:lnTo>
                  <a:lnTo>
                    <a:pt x="236" y="159"/>
                  </a:lnTo>
                  <a:lnTo>
                    <a:pt x="235" y="161"/>
                  </a:lnTo>
                  <a:lnTo>
                    <a:pt x="214" y="169"/>
                  </a:lnTo>
                  <a:lnTo>
                    <a:pt x="212" y="169"/>
                  </a:lnTo>
                  <a:lnTo>
                    <a:pt x="212" y="169"/>
                  </a:lnTo>
                  <a:lnTo>
                    <a:pt x="208" y="169"/>
                  </a:lnTo>
                  <a:lnTo>
                    <a:pt x="206" y="169"/>
                  </a:lnTo>
                  <a:lnTo>
                    <a:pt x="204" y="169"/>
                  </a:lnTo>
                  <a:lnTo>
                    <a:pt x="202" y="171"/>
                  </a:lnTo>
                  <a:lnTo>
                    <a:pt x="191" y="175"/>
                  </a:lnTo>
                  <a:lnTo>
                    <a:pt x="189" y="175"/>
                  </a:lnTo>
                  <a:lnTo>
                    <a:pt x="187" y="175"/>
                  </a:lnTo>
                  <a:lnTo>
                    <a:pt x="185" y="175"/>
                  </a:lnTo>
                  <a:lnTo>
                    <a:pt x="183" y="175"/>
                  </a:lnTo>
                  <a:lnTo>
                    <a:pt x="179" y="175"/>
                  </a:lnTo>
                  <a:lnTo>
                    <a:pt x="174" y="173"/>
                  </a:lnTo>
                  <a:lnTo>
                    <a:pt x="160" y="173"/>
                  </a:lnTo>
                  <a:lnTo>
                    <a:pt x="158" y="173"/>
                  </a:lnTo>
                  <a:lnTo>
                    <a:pt x="158" y="173"/>
                  </a:lnTo>
                  <a:lnTo>
                    <a:pt x="156" y="175"/>
                  </a:lnTo>
                  <a:lnTo>
                    <a:pt x="156" y="176"/>
                  </a:lnTo>
                  <a:lnTo>
                    <a:pt x="153" y="180"/>
                  </a:lnTo>
                  <a:lnTo>
                    <a:pt x="143" y="182"/>
                  </a:lnTo>
                  <a:lnTo>
                    <a:pt x="130" y="192"/>
                  </a:lnTo>
                  <a:lnTo>
                    <a:pt x="126" y="194"/>
                  </a:lnTo>
                  <a:lnTo>
                    <a:pt x="124" y="194"/>
                  </a:lnTo>
                  <a:lnTo>
                    <a:pt x="116" y="198"/>
                  </a:lnTo>
                  <a:lnTo>
                    <a:pt x="105" y="205"/>
                  </a:lnTo>
                  <a:lnTo>
                    <a:pt x="103" y="207"/>
                  </a:lnTo>
                  <a:lnTo>
                    <a:pt x="99" y="213"/>
                  </a:lnTo>
                  <a:lnTo>
                    <a:pt x="97" y="215"/>
                  </a:lnTo>
                  <a:lnTo>
                    <a:pt x="97" y="215"/>
                  </a:lnTo>
                  <a:lnTo>
                    <a:pt x="97" y="217"/>
                  </a:lnTo>
                  <a:lnTo>
                    <a:pt x="99" y="221"/>
                  </a:lnTo>
                  <a:lnTo>
                    <a:pt x="99" y="222"/>
                  </a:lnTo>
                  <a:lnTo>
                    <a:pt x="97" y="224"/>
                  </a:lnTo>
                  <a:lnTo>
                    <a:pt x="97" y="226"/>
                  </a:lnTo>
                  <a:lnTo>
                    <a:pt x="94" y="228"/>
                  </a:lnTo>
                  <a:lnTo>
                    <a:pt x="86" y="230"/>
                  </a:lnTo>
                  <a:lnTo>
                    <a:pt x="84" y="232"/>
                  </a:lnTo>
                  <a:lnTo>
                    <a:pt x="78" y="236"/>
                  </a:lnTo>
                  <a:lnTo>
                    <a:pt x="74" y="238"/>
                  </a:lnTo>
                  <a:lnTo>
                    <a:pt x="73" y="240"/>
                  </a:lnTo>
                  <a:lnTo>
                    <a:pt x="71" y="240"/>
                  </a:lnTo>
                  <a:lnTo>
                    <a:pt x="69" y="242"/>
                  </a:lnTo>
                  <a:lnTo>
                    <a:pt x="67" y="247"/>
                  </a:lnTo>
                  <a:lnTo>
                    <a:pt x="63" y="249"/>
                  </a:lnTo>
                  <a:lnTo>
                    <a:pt x="61" y="251"/>
                  </a:lnTo>
                  <a:lnTo>
                    <a:pt x="57" y="253"/>
                  </a:lnTo>
                  <a:lnTo>
                    <a:pt x="55" y="255"/>
                  </a:lnTo>
                  <a:lnTo>
                    <a:pt x="52" y="261"/>
                  </a:lnTo>
                  <a:lnTo>
                    <a:pt x="50" y="261"/>
                  </a:lnTo>
                  <a:lnTo>
                    <a:pt x="44" y="266"/>
                  </a:lnTo>
                  <a:lnTo>
                    <a:pt x="42" y="266"/>
                  </a:lnTo>
                  <a:lnTo>
                    <a:pt x="42" y="266"/>
                  </a:lnTo>
                  <a:lnTo>
                    <a:pt x="40" y="265"/>
                  </a:lnTo>
                  <a:lnTo>
                    <a:pt x="38" y="265"/>
                  </a:lnTo>
                  <a:lnTo>
                    <a:pt x="38" y="265"/>
                  </a:lnTo>
                  <a:lnTo>
                    <a:pt x="36" y="265"/>
                  </a:lnTo>
                  <a:lnTo>
                    <a:pt x="34" y="265"/>
                  </a:lnTo>
                  <a:lnTo>
                    <a:pt x="33" y="265"/>
                  </a:lnTo>
                  <a:lnTo>
                    <a:pt x="31" y="265"/>
                  </a:lnTo>
                  <a:lnTo>
                    <a:pt x="27" y="268"/>
                  </a:lnTo>
                  <a:lnTo>
                    <a:pt x="23" y="270"/>
                  </a:lnTo>
                  <a:lnTo>
                    <a:pt x="21" y="274"/>
                  </a:lnTo>
                  <a:lnTo>
                    <a:pt x="21" y="274"/>
                  </a:lnTo>
                  <a:lnTo>
                    <a:pt x="19" y="276"/>
                  </a:lnTo>
                  <a:lnTo>
                    <a:pt x="19" y="276"/>
                  </a:lnTo>
                  <a:lnTo>
                    <a:pt x="19" y="278"/>
                  </a:lnTo>
                  <a:lnTo>
                    <a:pt x="21" y="280"/>
                  </a:lnTo>
                  <a:lnTo>
                    <a:pt x="21" y="280"/>
                  </a:lnTo>
                  <a:lnTo>
                    <a:pt x="23" y="282"/>
                  </a:lnTo>
                  <a:lnTo>
                    <a:pt x="25" y="282"/>
                  </a:lnTo>
                  <a:lnTo>
                    <a:pt x="27" y="282"/>
                  </a:lnTo>
                  <a:lnTo>
                    <a:pt x="27" y="280"/>
                  </a:lnTo>
                  <a:lnTo>
                    <a:pt x="29" y="280"/>
                  </a:lnTo>
                  <a:lnTo>
                    <a:pt x="29" y="280"/>
                  </a:lnTo>
                  <a:lnTo>
                    <a:pt x="31" y="280"/>
                  </a:lnTo>
                  <a:lnTo>
                    <a:pt x="31" y="282"/>
                  </a:lnTo>
                  <a:lnTo>
                    <a:pt x="31" y="282"/>
                  </a:lnTo>
                  <a:lnTo>
                    <a:pt x="31" y="284"/>
                  </a:lnTo>
                  <a:lnTo>
                    <a:pt x="31" y="288"/>
                  </a:lnTo>
                  <a:lnTo>
                    <a:pt x="31" y="288"/>
                  </a:lnTo>
                  <a:lnTo>
                    <a:pt x="31" y="289"/>
                  </a:lnTo>
                  <a:lnTo>
                    <a:pt x="33" y="289"/>
                  </a:lnTo>
                  <a:lnTo>
                    <a:pt x="33" y="291"/>
                  </a:lnTo>
                  <a:lnTo>
                    <a:pt x="33" y="293"/>
                  </a:lnTo>
                  <a:lnTo>
                    <a:pt x="33" y="297"/>
                  </a:lnTo>
                  <a:lnTo>
                    <a:pt x="33" y="299"/>
                  </a:lnTo>
                  <a:lnTo>
                    <a:pt x="33" y="301"/>
                  </a:lnTo>
                  <a:lnTo>
                    <a:pt x="33" y="305"/>
                  </a:lnTo>
                  <a:lnTo>
                    <a:pt x="29" y="318"/>
                  </a:lnTo>
                  <a:lnTo>
                    <a:pt x="29" y="322"/>
                  </a:lnTo>
                  <a:lnTo>
                    <a:pt x="29" y="330"/>
                  </a:lnTo>
                  <a:lnTo>
                    <a:pt x="29" y="332"/>
                  </a:lnTo>
                  <a:lnTo>
                    <a:pt x="31" y="335"/>
                  </a:lnTo>
                  <a:lnTo>
                    <a:pt x="44" y="368"/>
                  </a:lnTo>
                  <a:lnTo>
                    <a:pt x="46" y="372"/>
                  </a:lnTo>
                  <a:lnTo>
                    <a:pt x="44" y="376"/>
                  </a:lnTo>
                  <a:lnTo>
                    <a:pt x="44" y="378"/>
                  </a:lnTo>
                  <a:lnTo>
                    <a:pt x="44" y="389"/>
                  </a:lnTo>
                  <a:lnTo>
                    <a:pt x="44" y="393"/>
                  </a:lnTo>
                  <a:lnTo>
                    <a:pt x="44" y="393"/>
                  </a:lnTo>
                  <a:lnTo>
                    <a:pt x="46" y="395"/>
                  </a:lnTo>
                  <a:lnTo>
                    <a:pt x="46" y="397"/>
                  </a:lnTo>
                  <a:lnTo>
                    <a:pt x="48" y="399"/>
                  </a:lnTo>
                  <a:lnTo>
                    <a:pt x="48" y="401"/>
                  </a:lnTo>
                  <a:lnTo>
                    <a:pt x="48" y="402"/>
                  </a:lnTo>
                  <a:lnTo>
                    <a:pt x="48" y="404"/>
                  </a:lnTo>
                  <a:lnTo>
                    <a:pt x="46" y="406"/>
                  </a:lnTo>
                  <a:lnTo>
                    <a:pt x="44" y="406"/>
                  </a:lnTo>
                  <a:lnTo>
                    <a:pt x="44" y="408"/>
                  </a:lnTo>
                  <a:lnTo>
                    <a:pt x="36" y="410"/>
                  </a:lnTo>
                  <a:lnTo>
                    <a:pt x="34" y="412"/>
                  </a:lnTo>
                  <a:lnTo>
                    <a:pt x="34" y="414"/>
                  </a:lnTo>
                  <a:lnTo>
                    <a:pt x="33" y="418"/>
                  </a:lnTo>
                  <a:lnTo>
                    <a:pt x="31" y="422"/>
                  </a:lnTo>
                  <a:lnTo>
                    <a:pt x="29" y="422"/>
                  </a:lnTo>
                  <a:lnTo>
                    <a:pt x="29" y="424"/>
                  </a:lnTo>
                  <a:lnTo>
                    <a:pt x="27" y="424"/>
                  </a:lnTo>
                  <a:lnTo>
                    <a:pt x="25" y="425"/>
                  </a:lnTo>
                  <a:lnTo>
                    <a:pt x="25" y="425"/>
                  </a:lnTo>
                  <a:lnTo>
                    <a:pt x="25" y="425"/>
                  </a:lnTo>
                  <a:lnTo>
                    <a:pt x="23" y="425"/>
                  </a:lnTo>
                  <a:lnTo>
                    <a:pt x="14" y="431"/>
                  </a:lnTo>
                  <a:lnTo>
                    <a:pt x="10" y="431"/>
                  </a:lnTo>
                  <a:lnTo>
                    <a:pt x="6" y="433"/>
                  </a:lnTo>
                  <a:lnTo>
                    <a:pt x="2" y="437"/>
                  </a:lnTo>
                  <a:lnTo>
                    <a:pt x="2" y="437"/>
                  </a:lnTo>
                  <a:lnTo>
                    <a:pt x="0" y="439"/>
                  </a:lnTo>
                  <a:lnTo>
                    <a:pt x="0" y="441"/>
                  </a:lnTo>
                  <a:lnTo>
                    <a:pt x="2" y="443"/>
                  </a:lnTo>
                  <a:lnTo>
                    <a:pt x="6" y="443"/>
                  </a:lnTo>
                  <a:lnTo>
                    <a:pt x="8" y="443"/>
                  </a:lnTo>
                  <a:lnTo>
                    <a:pt x="17" y="448"/>
                  </a:lnTo>
                  <a:lnTo>
                    <a:pt x="21" y="448"/>
                  </a:lnTo>
                  <a:lnTo>
                    <a:pt x="27" y="448"/>
                  </a:lnTo>
                  <a:lnTo>
                    <a:pt x="36" y="445"/>
                  </a:lnTo>
                  <a:lnTo>
                    <a:pt x="63" y="431"/>
                  </a:lnTo>
                  <a:lnTo>
                    <a:pt x="67" y="429"/>
                  </a:lnTo>
                  <a:lnTo>
                    <a:pt x="71" y="429"/>
                  </a:lnTo>
                  <a:lnTo>
                    <a:pt x="82" y="429"/>
                  </a:lnTo>
                  <a:lnTo>
                    <a:pt x="86" y="431"/>
                  </a:lnTo>
                  <a:lnTo>
                    <a:pt x="90" y="433"/>
                  </a:lnTo>
                  <a:lnTo>
                    <a:pt x="90" y="435"/>
                  </a:lnTo>
                  <a:lnTo>
                    <a:pt x="90" y="437"/>
                  </a:lnTo>
                  <a:lnTo>
                    <a:pt x="92" y="439"/>
                  </a:lnTo>
                  <a:lnTo>
                    <a:pt x="94" y="441"/>
                  </a:lnTo>
                  <a:lnTo>
                    <a:pt x="95" y="441"/>
                  </a:lnTo>
                  <a:lnTo>
                    <a:pt x="97" y="439"/>
                  </a:lnTo>
                  <a:lnTo>
                    <a:pt x="105" y="433"/>
                  </a:lnTo>
                  <a:lnTo>
                    <a:pt x="111" y="431"/>
                  </a:lnTo>
                  <a:lnTo>
                    <a:pt x="111" y="431"/>
                  </a:lnTo>
                  <a:lnTo>
                    <a:pt x="111" y="431"/>
                  </a:lnTo>
                  <a:lnTo>
                    <a:pt x="111" y="431"/>
                  </a:lnTo>
                  <a:lnTo>
                    <a:pt x="111" y="429"/>
                  </a:lnTo>
                  <a:lnTo>
                    <a:pt x="111" y="429"/>
                  </a:lnTo>
                  <a:lnTo>
                    <a:pt x="111" y="429"/>
                  </a:lnTo>
                  <a:lnTo>
                    <a:pt x="109" y="429"/>
                  </a:lnTo>
                  <a:lnTo>
                    <a:pt x="109" y="427"/>
                  </a:lnTo>
                  <a:lnTo>
                    <a:pt x="109" y="427"/>
                  </a:lnTo>
                  <a:lnTo>
                    <a:pt x="107" y="427"/>
                  </a:lnTo>
                  <a:lnTo>
                    <a:pt x="107" y="425"/>
                  </a:lnTo>
                  <a:lnTo>
                    <a:pt x="109" y="425"/>
                  </a:lnTo>
                  <a:lnTo>
                    <a:pt x="109" y="424"/>
                  </a:lnTo>
                  <a:lnTo>
                    <a:pt x="109" y="424"/>
                  </a:lnTo>
                  <a:lnTo>
                    <a:pt x="111" y="424"/>
                  </a:lnTo>
                  <a:lnTo>
                    <a:pt x="111" y="424"/>
                  </a:lnTo>
                  <a:lnTo>
                    <a:pt x="113" y="422"/>
                  </a:lnTo>
                  <a:lnTo>
                    <a:pt x="113" y="420"/>
                  </a:lnTo>
                  <a:lnTo>
                    <a:pt x="113" y="420"/>
                  </a:lnTo>
                  <a:lnTo>
                    <a:pt x="111" y="414"/>
                  </a:lnTo>
                  <a:lnTo>
                    <a:pt x="113" y="412"/>
                  </a:lnTo>
                  <a:lnTo>
                    <a:pt x="115" y="410"/>
                  </a:lnTo>
                  <a:lnTo>
                    <a:pt x="116" y="408"/>
                  </a:lnTo>
                  <a:lnTo>
                    <a:pt x="116" y="408"/>
                  </a:lnTo>
                  <a:lnTo>
                    <a:pt x="116" y="410"/>
                  </a:lnTo>
                  <a:lnTo>
                    <a:pt x="115" y="412"/>
                  </a:lnTo>
                  <a:lnTo>
                    <a:pt x="115" y="416"/>
                  </a:lnTo>
                  <a:lnTo>
                    <a:pt x="115" y="416"/>
                  </a:lnTo>
                  <a:lnTo>
                    <a:pt x="116" y="416"/>
                  </a:lnTo>
                  <a:lnTo>
                    <a:pt x="116" y="418"/>
                  </a:lnTo>
                  <a:lnTo>
                    <a:pt x="116" y="418"/>
                  </a:lnTo>
                  <a:lnTo>
                    <a:pt x="116" y="424"/>
                  </a:lnTo>
                  <a:lnTo>
                    <a:pt x="118" y="427"/>
                  </a:lnTo>
                  <a:lnTo>
                    <a:pt x="126" y="441"/>
                  </a:lnTo>
                  <a:lnTo>
                    <a:pt x="126" y="445"/>
                  </a:lnTo>
                  <a:lnTo>
                    <a:pt x="124" y="454"/>
                  </a:lnTo>
                  <a:lnTo>
                    <a:pt x="124" y="460"/>
                  </a:lnTo>
                  <a:lnTo>
                    <a:pt x="128" y="481"/>
                  </a:lnTo>
                  <a:lnTo>
                    <a:pt x="128" y="483"/>
                  </a:lnTo>
                  <a:lnTo>
                    <a:pt x="126" y="491"/>
                  </a:lnTo>
                  <a:lnTo>
                    <a:pt x="126" y="492"/>
                  </a:lnTo>
                  <a:lnTo>
                    <a:pt x="124" y="498"/>
                  </a:lnTo>
                  <a:lnTo>
                    <a:pt x="124" y="500"/>
                  </a:lnTo>
                  <a:lnTo>
                    <a:pt x="126" y="502"/>
                  </a:lnTo>
                  <a:lnTo>
                    <a:pt x="132" y="504"/>
                  </a:lnTo>
                  <a:lnTo>
                    <a:pt x="134" y="506"/>
                  </a:lnTo>
                  <a:lnTo>
                    <a:pt x="135" y="506"/>
                  </a:lnTo>
                  <a:lnTo>
                    <a:pt x="137" y="504"/>
                  </a:lnTo>
                  <a:lnTo>
                    <a:pt x="143" y="500"/>
                  </a:lnTo>
                  <a:lnTo>
                    <a:pt x="160" y="483"/>
                  </a:lnTo>
                  <a:lnTo>
                    <a:pt x="170" y="477"/>
                  </a:lnTo>
                  <a:lnTo>
                    <a:pt x="181" y="475"/>
                  </a:lnTo>
                  <a:lnTo>
                    <a:pt x="187" y="475"/>
                  </a:lnTo>
                  <a:lnTo>
                    <a:pt x="193" y="477"/>
                  </a:lnTo>
                  <a:lnTo>
                    <a:pt x="208" y="489"/>
                  </a:lnTo>
                  <a:lnTo>
                    <a:pt x="210" y="491"/>
                  </a:lnTo>
                  <a:lnTo>
                    <a:pt x="212" y="491"/>
                  </a:lnTo>
                  <a:lnTo>
                    <a:pt x="212" y="489"/>
                  </a:lnTo>
                  <a:lnTo>
                    <a:pt x="214" y="489"/>
                  </a:lnTo>
                  <a:lnTo>
                    <a:pt x="214" y="487"/>
                  </a:lnTo>
                  <a:lnTo>
                    <a:pt x="214" y="487"/>
                  </a:lnTo>
                  <a:lnTo>
                    <a:pt x="219" y="489"/>
                  </a:lnTo>
                  <a:lnTo>
                    <a:pt x="221" y="487"/>
                  </a:lnTo>
                  <a:lnTo>
                    <a:pt x="225" y="483"/>
                  </a:lnTo>
                  <a:lnTo>
                    <a:pt x="267" y="458"/>
                  </a:lnTo>
                  <a:lnTo>
                    <a:pt x="267" y="456"/>
                  </a:lnTo>
                  <a:lnTo>
                    <a:pt x="265" y="456"/>
                  </a:lnTo>
                  <a:lnTo>
                    <a:pt x="263" y="456"/>
                  </a:lnTo>
                  <a:lnTo>
                    <a:pt x="261" y="456"/>
                  </a:lnTo>
                  <a:lnTo>
                    <a:pt x="259" y="454"/>
                  </a:lnTo>
                  <a:lnTo>
                    <a:pt x="259" y="454"/>
                  </a:lnTo>
                  <a:lnTo>
                    <a:pt x="257" y="452"/>
                  </a:lnTo>
                  <a:lnTo>
                    <a:pt x="257" y="450"/>
                  </a:lnTo>
                  <a:lnTo>
                    <a:pt x="257" y="448"/>
                  </a:lnTo>
                  <a:lnTo>
                    <a:pt x="259" y="447"/>
                  </a:lnTo>
                  <a:lnTo>
                    <a:pt x="261" y="445"/>
                  </a:lnTo>
                  <a:lnTo>
                    <a:pt x="261" y="445"/>
                  </a:lnTo>
                  <a:lnTo>
                    <a:pt x="261" y="443"/>
                  </a:lnTo>
                  <a:lnTo>
                    <a:pt x="263" y="443"/>
                  </a:lnTo>
                  <a:lnTo>
                    <a:pt x="263" y="445"/>
                  </a:lnTo>
                  <a:lnTo>
                    <a:pt x="265" y="443"/>
                  </a:lnTo>
                  <a:lnTo>
                    <a:pt x="265" y="443"/>
                  </a:lnTo>
                  <a:lnTo>
                    <a:pt x="267" y="441"/>
                  </a:lnTo>
                  <a:lnTo>
                    <a:pt x="267" y="439"/>
                  </a:lnTo>
                  <a:lnTo>
                    <a:pt x="269" y="437"/>
                  </a:lnTo>
                  <a:lnTo>
                    <a:pt x="267" y="429"/>
                  </a:lnTo>
                  <a:lnTo>
                    <a:pt x="275" y="443"/>
                  </a:lnTo>
                  <a:lnTo>
                    <a:pt x="278" y="445"/>
                  </a:lnTo>
                  <a:lnTo>
                    <a:pt x="282" y="447"/>
                  </a:lnTo>
                  <a:lnTo>
                    <a:pt x="284" y="447"/>
                  </a:lnTo>
                  <a:lnTo>
                    <a:pt x="288" y="448"/>
                  </a:lnTo>
                  <a:lnTo>
                    <a:pt x="288" y="450"/>
                  </a:lnTo>
                  <a:lnTo>
                    <a:pt x="290" y="454"/>
                  </a:lnTo>
                  <a:lnTo>
                    <a:pt x="290" y="456"/>
                  </a:lnTo>
                  <a:lnTo>
                    <a:pt x="290" y="458"/>
                  </a:lnTo>
                  <a:lnTo>
                    <a:pt x="292" y="458"/>
                  </a:lnTo>
                  <a:lnTo>
                    <a:pt x="294" y="460"/>
                  </a:lnTo>
                  <a:lnTo>
                    <a:pt x="297" y="462"/>
                  </a:lnTo>
                  <a:lnTo>
                    <a:pt x="299" y="464"/>
                  </a:lnTo>
                  <a:lnTo>
                    <a:pt x="305" y="470"/>
                  </a:lnTo>
                  <a:lnTo>
                    <a:pt x="305" y="468"/>
                  </a:lnTo>
                  <a:lnTo>
                    <a:pt x="299" y="458"/>
                  </a:lnTo>
                  <a:lnTo>
                    <a:pt x="301" y="458"/>
                  </a:lnTo>
                  <a:lnTo>
                    <a:pt x="303" y="460"/>
                  </a:lnTo>
                  <a:lnTo>
                    <a:pt x="303" y="462"/>
                  </a:lnTo>
                  <a:lnTo>
                    <a:pt x="303" y="464"/>
                  </a:lnTo>
                  <a:lnTo>
                    <a:pt x="305" y="466"/>
                  </a:lnTo>
                  <a:lnTo>
                    <a:pt x="305" y="468"/>
                  </a:lnTo>
                  <a:lnTo>
                    <a:pt x="307" y="468"/>
                  </a:lnTo>
                  <a:lnTo>
                    <a:pt x="313" y="468"/>
                  </a:lnTo>
                  <a:lnTo>
                    <a:pt x="315" y="466"/>
                  </a:lnTo>
                  <a:lnTo>
                    <a:pt x="316" y="464"/>
                  </a:lnTo>
                  <a:lnTo>
                    <a:pt x="316" y="462"/>
                  </a:lnTo>
                  <a:lnTo>
                    <a:pt x="318" y="460"/>
                  </a:lnTo>
                  <a:lnTo>
                    <a:pt x="320" y="458"/>
                  </a:lnTo>
                  <a:lnTo>
                    <a:pt x="324" y="458"/>
                  </a:lnTo>
                  <a:lnTo>
                    <a:pt x="334" y="458"/>
                  </a:lnTo>
                  <a:lnTo>
                    <a:pt x="336" y="458"/>
                  </a:lnTo>
                  <a:lnTo>
                    <a:pt x="336" y="460"/>
                  </a:lnTo>
                  <a:lnTo>
                    <a:pt x="339" y="468"/>
                  </a:lnTo>
                  <a:lnTo>
                    <a:pt x="339" y="473"/>
                  </a:lnTo>
                  <a:lnTo>
                    <a:pt x="339" y="479"/>
                  </a:lnTo>
                  <a:lnTo>
                    <a:pt x="337" y="483"/>
                  </a:lnTo>
                  <a:lnTo>
                    <a:pt x="337" y="492"/>
                  </a:lnTo>
                  <a:lnTo>
                    <a:pt x="347" y="494"/>
                  </a:lnTo>
                  <a:lnTo>
                    <a:pt x="358" y="492"/>
                  </a:lnTo>
                  <a:lnTo>
                    <a:pt x="368" y="489"/>
                  </a:lnTo>
                  <a:lnTo>
                    <a:pt x="376" y="485"/>
                  </a:lnTo>
                  <a:lnTo>
                    <a:pt x="379" y="483"/>
                  </a:lnTo>
                  <a:lnTo>
                    <a:pt x="385" y="479"/>
                  </a:lnTo>
                  <a:lnTo>
                    <a:pt x="391" y="471"/>
                  </a:lnTo>
                  <a:lnTo>
                    <a:pt x="393" y="471"/>
                  </a:lnTo>
                  <a:lnTo>
                    <a:pt x="393" y="471"/>
                  </a:lnTo>
                  <a:lnTo>
                    <a:pt x="393" y="468"/>
                  </a:lnTo>
                  <a:lnTo>
                    <a:pt x="395" y="462"/>
                  </a:lnTo>
                  <a:lnTo>
                    <a:pt x="395" y="462"/>
                  </a:lnTo>
                  <a:lnTo>
                    <a:pt x="395" y="460"/>
                  </a:lnTo>
                  <a:lnTo>
                    <a:pt x="395" y="464"/>
                  </a:lnTo>
                  <a:lnTo>
                    <a:pt x="393" y="475"/>
                  </a:lnTo>
                  <a:lnTo>
                    <a:pt x="395" y="479"/>
                  </a:lnTo>
                  <a:lnTo>
                    <a:pt x="397" y="481"/>
                  </a:lnTo>
                  <a:lnTo>
                    <a:pt x="398" y="483"/>
                  </a:lnTo>
                  <a:lnTo>
                    <a:pt x="402" y="483"/>
                  </a:lnTo>
                  <a:lnTo>
                    <a:pt x="410" y="481"/>
                  </a:lnTo>
                  <a:lnTo>
                    <a:pt x="416" y="473"/>
                  </a:lnTo>
                  <a:lnTo>
                    <a:pt x="419" y="468"/>
                  </a:lnTo>
                  <a:lnTo>
                    <a:pt x="423" y="464"/>
                  </a:lnTo>
                  <a:lnTo>
                    <a:pt x="423" y="466"/>
                  </a:lnTo>
                  <a:lnTo>
                    <a:pt x="421" y="468"/>
                  </a:lnTo>
                  <a:lnTo>
                    <a:pt x="419" y="471"/>
                  </a:lnTo>
                  <a:lnTo>
                    <a:pt x="416" y="479"/>
                  </a:lnTo>
                  <a:lnTo>
                    <a:pt x="416" y="479"/>
                  </a:lnTo>
                  <a:lnTo>
                    <a:pt x="414" y="481"/>
                  </a:lnTo>
                  <a:lnTo>
                    <a:pt x="412" y="483"/>
                  </a:lnTo>
                  <a:lnTo>
                    <a:pt x="412" y="485"/>
                  </a:lnTo>
                  <a:lnTo>
                    <a:pt x="414" y="487"/>
                  </a:lnTo>
                  <a:lnTo>
                    <a:pt x="416" y="489"/>
                  </a:lnTo>
                  <a:lnTo>
                    <a:pt x="417" y="489"/>
                  </a:lnTo>
                  <a:lnTo>
                    <a:pt x="417" y="489"/>
                  </a:lnTo>
                  <a:lnTo>
                    <a:pt x="437" y="439"/>
                  </a:lnTo>
                  <a:lnTo>
                    <a:pt x="438" y="427"/>
                  </a:lnTo>
                  <a:lnTo>
                    <a:pt x="440" y="425"/>
                  </a:lnTo>
                  <a:lnTo>
                    <a:pt x="440" y="424"/>
                  </a:lnTo>
                  <a:lnTo>
                    <a:pt x="442" y="420"/>
                  </a:lnTo>
                  <a:lnTo>
                    <a:pt x="444" y="420"/>
                  </a:lnTo>
                  <a:lnTo>
                    <a:pt x="444" y="420"/>
                  </a:lnTo>
                  <a:lnTo>
                    <a:pt x="452" y="418"/>
                  </a:lnTo>
                  <a:lnTo>
                    <a:pt x="456" y="418"/>
                  </a:lnTo>
                  <a:lnTo>
                    <a:pt x="456" y="416"/>
                  </a:lnTo>
                  <a:lnTo>
                    <a:pt x="457" y="416"/>
                  </a:lnTo>
                  <a:lnTo>
                    <a:pt x="457" y="414"/>
                  </a:lnTo>
                  <a:lnTo>
                    <a:pt x="457" y="414"/>
                  </a:lnTo>
                  <a:lnTo>
                    <a:pt x="459" y="412"/>
                  </a:lnTo>
                  <a:lnTo>
                    <a:pt x="459" y="412"/>
                  </a:lnTo>
                  <a:lnTo>
                    <a:pt x="459" y="410"/>
                  </a:lnTo>
                  <a:lnTo>
                    <a:pt x="459" y="410"/>
                  </a:lnTo>
                  <a:lnTo>
                    <a:pt x="469" y="406"/>
                  </a:lnTo>
                  <a:lnTo>
                    <a:pt x="469" y="406"/>
                  </a:lnTo>
                  <a:lnTo>
                    <a:pt x="471" y="406"/>
                  </a:lnTo>
                  <a:lnTo>
                    <a:pt x="473" y="404"/>
                  </a:lnTo>
                  <a:lnTo>
                    <a:pt x="473" y="402"/>
                  </a:lnTo>
                  <a:lnTo>
                    <a:pt x="473" y="399"/>
                  </a:lnTo>
                  <a:lnTo>
                    <a:pt x="475" y="397"/>
                  </a:lnTo>
                  <a:lnTo>
                    <a:pt x="475" y="393"/>
                  </a:lnTo>
                  <a:lnTo>
                    <a:pt x="475" y="391"/>
                  </a:lnTo>
                  <a:lnTo>
                    <a:pt x="477" y="389"/>
                  </a:lnTo>
                  <a:lnTo>
                    <a:pt x="478" y="387"/>
                  </a:lnTo>
                  <a:lnTo>
                    <a:pt x="482" y="381"/>
                  </a:lnTo>
                  <a:lnTo>
                    <a:pt x="484" y="379"/>
                  </a:lnTo>
                  <a:lnTo>
                    <a:pt x="484" y="376"/>
                  </a:lnTo>
                  <a:lnTo>
                    <a:pt x="486" y="372"/>
                  </a:lnTo>
                  <a:lnTo>
                    <a:pt x="488" y="372"/>
                  </a:lnTo>
                  <a:lnTo>
                    <a:pt x="488" y="370"/>
                  </a:lnTo>
                  <a:lnTo>
                    <a:pt x="488" y="366"/>
                  </a:lnTo>
                  <a:lnTo>
                    <a:pt x="488" y="364"/>
                  </a:lnTo>
                  <a:lnTo>
                    <a:pt x="486" y="364"/>
                  </a:lnTo>
                  <a:lnTo>
                    <a:pt x="486" y="364"/>
                  </a:lnTo>
                  <a:lnTo>
                    <a:pt x="486" y="362"/>
                  </a:lnTo>
                  <a:lnTo>
                    <a:pt x="484" y="360"/>
                  </a:lnTo>
                  <a:lnTo>
                    <a:pt x="484" y="358"/>
                  </a:lnTo>
                  <a:lnTo>
                    <a:pt x="484" y="355"/>
                  </a:lnTo>
                  <a:lnTo>
                    <a:pt x="484" y="355"/>
                  </a:lnTo>
                  <a:lnTo>
                    <a:pt x="484" y="353"/>
                  </a:lnTo>
                  <a:lnTo>
                    <a:pt x="484" y="353"/>
                  </a:lnTo>
                  <a:lnTo>
                    <a:pt x="486" y="353"/>
                  </a:lnTo>
                  <a:lnTo>
                    <a:pt x="488" y="351"/>
                  </a:lnTo>
                  <a:lnTo>
                    <a:pt x="501" y="349"/>
                  </a:lnTo>
                  <a:lnTo>
                    <a:pt x="509" y="347"/>
                  </a:lnTo>
                  <a:lnTo>
                    <a:pt x="515" y="345"/>
                  </a:lnTo>
                  <a:lnTo>
                    <a:pt x="517" y="343"/>
                  </a:lnTo>
                  <a:lnTo>
                    <a:pt x="520" y="341"/>
                  </a:lnTo>
                  <a:lnTo>
                    <a:pt x="537" y="326"/>
                  </a:lnTo>
                  <a:lnTo>
                    <a:pt x="534" y="320"/>
                  </a:lnTo>
                  <a:lnTo>
                    <a:pt x="536" y="318"/>
                  </a:lnTo>
                  <a:lnTo>
                    <a:pt x="536" y="316"/>
                  </a:lnTo>
                  <a:lnTo>
                    <a:pt x="537" y="314"/>
                  </a:lnTo>
                  <a:lnTo>
                    <a:pt x="541" y="309"/>
                  </a:lnTo>
                  <a:lnTo>
                    <a:pt x="541" y="307"/>
                  </a:lnTo>
                  <a:lnTo>
                    <a:pt x="539" y="305"/>
                  </a:lnTo>
                  <a:lnTo>
                    <a:pt x="537" y="301"/>
                  </a:lnTo>
                  <a:lnTo>
                    <a:pt x="537" y="297"/>
                  </a:lnTo>
                  <a:lnTo>
                    <a:pt x="537" y="293"/>
                  </a:lnTo>
                  <a:lnTo>
                    <a:pt x="545" y="259"/>
                  </a:lnTo>
                  <a:lnTo>
                    <a:pt x="547" y="257"/>
                  </a:lnTo>
                  <a:lnTo>
                    <a:pt x="547" y="255"/>
                  </a:lnTo>
                  <a:lnTo>
                    <a:pt x="549" y="255"/>
                  </a:lnTo>
                  <a:lnTo>
                    <a:pt x="555" y="253"/>
                  </a:lnTo>
                  <a:lnTo>
                    <a:pt x="555" y="253"/>
                  </a:lnTo>
                  <a:lnTo>
                    <a:pt x="558" y="251"/>
                  </a:lnTo>
                  <a:lnTo>
                    <a:pt x="564" y="251"/>
                  </a:lnTo>
                  <a:lnTo>
                    <a:pt x="574" y="247"/>
                  </a:lnTo>
                  <a:lnTo>
                    <a:pt x="576" y="245"/>
                  </a:lnTo>
                  <a:lnTo>
                    <a:pt x="578" y="245"/>
                  </a:lnTo>
                  <a:lnTo>
                    <a:pt x="579" y="247"/>
                  </a:lnTo>
                  <a:lnTo>
                    <a:pt x="579" y="249"/>
                  </a:lnTo>
                  <a:lnTo>
                    <a:pt x="578" y="253"/>
                  </a:lnTo>
                  <a:lnTo>
                    <a:pt x="579" y="253"/>
                  </a:lnTo>
                  <a:lnTo>
                    <a:pt x="581" y="253"/>
                  </a:lnTo>
                  <a:lnTo>
                    <a:pt x="583" y="253"/>
                  </a:lnTo>
                  <a:lnTo>
                    <a:pt x="585" y="251"/>
                  </a:lnTo>
                  <a:lnTo>
                    <a:pt x="587" y="249"/>
                  </a:lnTo>
                  <a:lnTo>
                    <a:pt x="593" y="238"/>
                  </a:lnTo>
                  <a:lnTo>
                    <a:pt x="593" y="236"/>
                  </a:lnTo>
                  <a:lnTo>
                    <a:pt x="593" y="230"/>
                  </a:lnTo>
                  <a:lnTo>
                    <a:pt x="595" y="228"/>
                  </a:lnTo>
                  <a:lnTo>
                    <a:pt x="593" y="213"/>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3">
              <a:extLst>
                <a:ext uri="{FF2B5EF4-FFF2-40B4-BE49-F238E27FC236}">
                  <a16:creationId xmlns:a16="http://schemas.microsoft.com/office/drawing/2014/main" id="{037CFE77-8802-4CA6-A7EB-D773E9C2AF9F}"/>
                </a:ext>
              </a:extLst>
            </p:cNvPr>
            <p:cNvSpPr>
              <a:spLocks noEditPoints="1"/>
            </p:cNvSpPr>
            <p:nvPr/>
          </p:nvSpPr>
          <p:spPr bwMode="auto">
            <a:xfrm>
              <a:off x="3860988" y="4774021"/>
              <a:ext cx="771099" cy="621515"/>
            </a:xfrm>
            <a:custGeom>
              <a:avLst/>
              <a:gdLst>
                <a:gd name="T0" fmla="*/ 225 w 366"/>
                <a:gd name="T1" fmla="*/ 11 h 295"/>
                <a:gd name="T2" fmla="*/ 227 w 366"/>
                <a:gd name="T3" fmla="*/ 9 h 295"/>
                <a:gd name="T4" fmla="*/ 223 w 366"/>
                <a:gd name="T5" fmla="*/ 9 h 295"/>
                <a:gd name="T6" fmla="*/ 219 w 366"/>
                <a:gd name="T7" fmla="*/ 2 h 295"/>
                <a:gd name="T8" fmla="*/ 225 w 366"/>
                <a:gd name="T9" fmla="*/ 11 h 295"/>
                <a:gd name="T10" fmla="*/ 242 w 366"/>
                <a:gd name="T11" fmla="*/ 13 h 295"/>
                <a:gd name="T12" fmla="*/ 364 w 366"/>
                <a:gd name="T13" fmla="*/ 117 h 295"/>
                <a:gd name="T14" fmla="*/ 339 w 366"/>
                <a:gd name="T15" fmla="*/ 113 h 295"/>
                <a:gd name="T16" fmla="*/ 305 w 366"/>
                <a:gd name="T17" fmla="*/ 113 h 295"/>
                <a:gd name="T18" fmla="*/ 293 w 366"/>
                <a:gd name="T19" fmla="*/ 84 h 295"/>
                <a:gd name="T20" fmla="*/ 288 w 366"/>
                <a:gd name="T21" fmla="*/ 82 h 295"/>
                <a:gd name="T22" fmla="*/ 269 w 366"/>
                <a:gd name="T23" fmla="*/ 82 h 295"/>
                <a:gd name="T24" fmla="*/ 252 w 366"/>
                <a:gd name="T25" fmla="*/ 90 h 295"/>
                <a:gd name="T26" fmla="*/ 248 w 366"/>
                <a:gd name="T27" fmla="*/ 107 h 295"/>
                <a:gd name="T28" fmla="*/ 221 w 366"/>
                <a:gd name="T29" fmla="*/ 143 h 295"/>
                <a:gd name="T30" fmla="*/ 200 w 366"/>
                <a:gd name="T31" fmla="*/ 141 h 295"/>
                <a:gd name="T32" fmla="*/ 191 w 366"/>
                <a:gd name="T33" fmla="*/ 134 h 295"/>
                <a:gd name="T34" fmla="*/ 158 w 366"/>
                <a:gd name="T35" fmla="*/ 140 h 295"/>
                <a:gd name="T36" fmla="*/ 71 w 366"/>
                <a:gd name="T37" fmla="*/ 134 h 295"/>
                <a:gd name="T38" fmla="*/ 53 w 366"/>
                <a:gd name="T39" fmla="*/ 124 h 295"/>
                <a:gd name="T40" fmla="*/ 42 w 366"/>
                <a:gd name="T41" fmla="*/ 130 h 295"/>
                <a:gd name="T42" fmla="*/ 29 w 366"/>
                <a:gd name="T43" fmla="*/ 143 h 295"/>
                <a:gd name="T44" fmla="*/ 25 w 366"/>
                <a:gd name="T45" fmla="*/ 161 h 295"/>
                <a:gd name="T46" fmla="*/ 8 w 366"/>
                <a:gd name="T47" fmla="*/ 166 h 295"/>
                <a:gd name="T48" fmla="*/ 0 w 366"/>
                <a:gd name="T49" fmla="*/ 187 h 295"/>
                <a:gd name="T50" fmla="*/ 13 w 366"/>
                <a:gd name="T51" fmla="*/ 189 h 295"/>
                <a:gd name="T52" fmla="*/ 19 w 366"/>
                <a:gd name="T53" fmla="*/ 197 h 295"/>
                <a:gd name="T54" fmla="*/ 23 w 366"/>
                <a:gd name="T55" fmla="*/ 218 h 295"/>
                <a:gd name="T56" fmla="*/ 32 w 366"/>
                <a:gd name="T57" fmla="*/ 226 h 295"/>
                <a:gd name="T58" fmla="*/ 42 w 366"/>
                <a:gd name="T59" fmla="*/ 232 h 295"/>
                <a:gd name="T60" fmla="*/ 55 w 366"/>
                <a:gd name="T61" fmla="*/ 237 h 295"/>
                <a:gd name="T62" fmla="*/ 101 w 366"/>
                <a:gd name="T63" fmla="*/ 235 h 295"/>
                <a:gd name="T64" fmla="*/ 101 w 366"/>
                <a:gd name="T65" fmla="*/ 241 h 295"/>
                <a:gd name="T66" fmla="*/ 152 w 366"/>
                <a:gd name="T67" fmla="*/ 249 h 295"/>
                <a:gd name="T68" fmla="*/ 175 w 366"/>
                <a:gd name="T69" fmla="*/ 253 h 295"/>
                <a:gd name="T70" fmla="*/ 185 w 366"/>
                <a:gd name="T71" fmla="*/ 232 h 295"/>
                <a:gd name="T72" fmla="*/ 200 w 366"/>
                <a:gd name="T73" fmla="*/ 230 h 295"/>
                <a:gd name="T74" fmla="*/ 206 w 366"/>
                <a:gd name="T75" fmla="*/ 230 h 295"/>
                <a:gd name="T76" fmla="*/ 233 w 366"/>
                <a:gd name="T77" fmla="*/ 245 h 295"/>
                <a:gd name="T78" fmla="*/ 261 w 366"/>
                <a:gd name="T79" fmla="*/ 249 h 295"/>
                <a:gd name="T80" fmla="*/ 265 w 366"/>
                <a:gd name="T81" fmla="*/ 283 h 295"/>
                <a:gd name="T82" fmla="*/ 269 w 366"/>
                <a:gd name="T83" fmla="*/ 293 h 295"/>
                <a:gd name="T84" fmla="*/ 284 w 366"/>
                <a:gd name="T85" fmla="*/ 287 h 295"/>
                <a:gd name="T86" fmla="*/ 292 w 366"/>
                <a:gd name="T87" fmla="*/ 276 h 295"/>
                <a:gd name="T88" fmla="*/ 316 w 366"/>
                <a:gd name="T89" fmla="*/ 262 h 295"/>
                <a:gd name="T90" fmla="*/ 324 w 366"/>
                <a:gd name="T91" fmla="*/ 253 h 295"/>
                <a:gd name="T92" fmla="*/ 318 w 366"/>
                <a:gd name="T93" fmla="*/ 235 h 295"/>
                <a:gd name="T94" fmla="*/ 309 w 366"/>
                <a:gd name="T95" fmla="*/ 228 h 295"/>
                <a:gd name="T96" fmla="*/ 309 w 366"/>
                <a:gd name="T97" fmla="*/ 212 h 295"/>
                <a:gd name="T98" fmla="*/ 316 w 366"/>
                <a:gd name="T99" fmla="*/ 180 h 295"/>
                <a:gd name="T100" fmla="*/ 326 w 366"/>
                <a:gd name="T101" fmla="*/ 182 h 295"/>
                <a:gd name="T102" fmla="*/ 341 w 366"/>
                <a:gd name="T103" fmla="*/ 182 h 295"/>
                <a:gd name="T104" fmla="*/ 356 w 366"/>
                <a:gd name="T105" fmla="*/ 170 h 295"/>
                <a:gd name="T106" fmla="*/ 358 w 366"/>
                <a:gd name="T107" fmla="*/ 145 h 295"/>
                <a:gd name="T108" fmla="*/ 366 w 366"/>
                <a:gd name="T109" fmla="*/ 118 h 295"/>
                <a:gd name="T110" fmla="*/ 200 w 366"/>
                <a:gd name="T111" fmla="*/ 0 h 295"/>
                <a:gd name="T112" fmla="*/ 55 w 366"/>
                <a:gd name="T113" fmla="*/ 239 h 295"/>
                <a:gd name="T114" fmla="*/ 29 w 366"/>
                <a:gd name="T115" fmla="*/ 233 h 295"/>
                <a:gd name="T116" fmla="*/ 46 w 366"/>
                <a:gd name="T117" fmla="*/ 239 h 295"/>
                <a:gd name="T118" fmla="*/ 55 w 366"/>
                <a:gd name="T119" fmla="*/ 23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6" h="295">
                  <a:moveTo>
                    <a:pt x="225" y="9"/>
                  </a:moveTo>
                  <a:lnTo>
                    <a:pt x="225" y="11"/>
                  </a:lnTo>
                  <a:lnTo>
                    <a:pt x="227" y="9"/>
                  </a:lnTo>
                  <a:lnTo>
                    <a:pt x="227" y="9"/>
                  </a:lnTo>
                  <a:lnTo>
                    <a:pt x="227" y="9"/>
                  </a:lnTo>
                  <a:lnTo>
                    <a:pt x="227" y="11"/>
                  </a:lnTo>
                  <a:lnTo>
                    <a:pt x="225" y="11"/>
                  </a:lnTo>
                  <a:lnTo>
                    <a:pt x="225" y="13"/>
                  </a:lnTo>
                  <a:lnTo>
                    <a:pt x="227" y="13"/>
                  </a:lnTo>
                  <a:lnTo>
                    <a:pt x="227" y="13"/>
                  </a:lnTo>
                  <a:lnTo>
                    <a:pt x="227" y="11"/>
                  </a:lnTo>
                  <a:lnTo>
                    <a:pt x="229" y="11"/>
                  </a:lnTo>
                  <a:lnTo>
                    <a:pt x="229" y="11"/>
                  </a:lnTo>
                  <a:lnTo>
                    <a:pt x="227" y="9"/>
                  </a:lnTo>
                  <a:lnTo>
                    <a:pt x="227" y="9"/>
                  </a:lnTo>
                  <a:lnTo>
                    <a:pt x="227" y="9"/>
                  </a:lnTo>
                  <a:lnTo>
                    <a:pt x="227" y="7"/>
                  </a:lnTo>
                  <a:lnTo>
                    <a:pt x="227" y="5"/>
                  </a:lnTo>
                  <a:lnTo>
                    <a:pt x="225" y="7"/>
                  </a:lnTo>
                  <a:lnTo>
                    <a:pt x="223" y="9"/>
                  </a:lnTo>
                  <a:lnTo>
                    <a:pt x="223" y="9"/>
                  </a:lnTo>
                  <a:lnTo>
                    <a:pt x="225" y="9"/>
                  </a:lnTo>
                  <a:lnTo>
                    <a:pt x="225" y="9"/>
                  </a:lnTo>
                  <a:close/>
                  <a:moveTo>
                    <a:pt x="219" y="2"/>
                  </a:moveTo>
                  <a:lnTo>
                    <a:pt x="217" y="2"/>
                  </a:lnTo>
                  <a:lnTo>
                    <a:pt x="217" y="2"/>
                  </a:lnTo>
                  <a:lnTo>
                    <a:pt x="217" y="2"/>
                  </a:lnTo>
                  <a:lnTo>
                    <a:pt x="219" y="2"/>
                  </a:lnTo>
                  <a:close/>
                  <a:moveTo>
                    <a:pt x="221" y="15"/>
                  </a:moveTo>
                  <a:lnTo>
                    <a:pt x="221" y="17"/>
                  </a:lnTo>
                  <a:lnTo>
                    <a:pt x="221" y="17"/>
                  </a:lnTo>
                  <a:lnTo>
                    <a:pt x="223" y="17"/>
                  </a:lnTo>
                  <a:lnTo>
                    <a:pt x="225" y="15"/>
                  </a:lnTo>
                  <a:lnTo>
                    <a:pt x="225" y="13"/>
                  </a:lnTo>
                  <a:lnTo>
                    <a:pt x="225" y="11"/>
                  </a:lnTo>
                  <a:lnTo>
                    <a:pt x="221" y="13"/>
                  </a:lnTo>
                  <a:lnTo>
                    <a:pt x="219" y="13"/>
                  </a:lnTo>
                  <a:lnTo>
                    <a:pt x="219" y="15"/>
                  </a:lnTo>
                  <a:lnTo>
                    <a:pt x="221" y="15"/>
                  </a:lnTo>
                  <a:close/>
                  <a:moveTo>
                    <a:pt x="240" y="17"/>
                  </a:moveTo>
                  <a:lnTo>
                    <a:pt x="242" y="15"/>
                  </a:lnTo>
                  <a:lnTo>
                    <a:pt x="242" y="13"/>
                  </a:lnTo>
                  <a:lnTo>
                    <a:pt x="240" y="15"/>
                  </a:lnTo>
                  <a:lnTo>
                    <a:pt x="240" y="15"/>
                  </a:lnTo>
                  <a:lnTo>
                    <a:pt x="240" y="15"/>
                  </a:lnTo>
                  <a:lnTo>
                    <a:pt x="240" y="15"/>
                  </a:lnTo>
                  <a:lnTo>
                    <a:pt x="240" y="17"/>
                  </a:lnTo>
                  <a:close/>
                  <a:moveTo>
                    <a:pt x="366" y="118"/>
                  </a:moveTo>
                  <a:lnTo>
                    <a:pt x="364" y="117"/>
                  </a:lnTo>
                  <a:lnTo>
                    <a:pt x="360" y="111"/>
                  </a:lnTo>
                  <a:lnTo>
                    <a:pt x="360" y="111"/>
                  </a:lnTo>
                  <a:lnTo>
                    <a:pt x="356" y="109"/>
                  </a:lnTo>
                  <a:lnTo>
                    <a:pt x="349" y="107"/>
                  </a:lnTo>
                  <a:lnTo>
                    <a:pt x="345" y="105"/>
                  </a:lnTo>
                  <a:lnTo>
                    <a:pt x="343" y="107"/>
                  </a:lnTo>
                  <a:lnTo>
                    <a:pt x="339" y="113"/>
                  </a:lnTo>
                  <a:lnTo>
                    <a:pt x="337" y="115"/>
                  </a:lnTo>
                  <a:lnTo>
                    <a:pt x="335" y="115"/>
                  </a:lnTo>
                  <a:lnTo>
                    <a:pt x="332" y="117"/>
                  </a:lnTo>
                  <a:lnTo>
                    <a:pt x="328" y="117"/>
                  </a:lnTo>
                  <a:lnTo>
                    <a:pt x="307" y="113"/>
                  </a:lnTo>
                  <a:lnTo>
                    <a:pt x="305" y="113"/>
                  </a:lnTo>
                  <a:lnTo>
                    <a:pt x="305" y="113"/>
                  </a:lnTo>
                  <a:lnTo>
                    <a:pt x="303" y="113"/>
                  </a:lnTo>
                  <a:lnTo>
                    <a:pt x="301" y="109"/>
                  </a:lnTo>
                  <a:lnTo>
                    <a:pt x="297" y="96"/>
                  </a:lnTo>
                  <a:lnTo>
                    <a:pt x="295" y="92"/>
                  </a:lnTo>
                  <a:lnTo>
                    <a:pt x="295" y="88"/>
                  </a:lnTo>
                  <a:lnTo>
                    <a:pt x="293" y="86"/>
                  </a:lnTo>
                  <a:lnTo>
                    <a:pt x="293" y="84"/>
                  </a:lnTo>
                  <a:lnTo>
                    <a:pt x="292" y="84"/>
                  </a:lnTo>
                  <a:lnTo>
                    <a:pt x="292" y="84"/>
                  </a:lnTo>
                  <a:lnTo>
                    <a:pt x="290" y="82"/>
                  </a:lnTo>
                  <a:lnTo>
                    <a:pt x="290" y="82"/>
                  </a:lnTo>
                  <a:lnTo>
                    <a:pt x="288" y="82"/>
                  </a:lnTo>
                  <a:lnTo>
                    <a:pt x="288" y="82"/>
                  </a:lnTo>
                  <a:lnTo>
                    <a:pt x="288" y="82"/>
                  </a:lnTo>
                  <a:lnTo>
                    <a:pt x="284" y="82"/>
                  </a:lnTo>
                  <a:lnTo>
                    <a:pt x="284" y="82"/>
                  </a:lnTo>
                  <a:lnTo>
                    <a:pt x="280" y="80"/>
                  </a:lnTo>
                  <a:lnTo>
                    <a:pt x="278" y="80"/>
                  </a:lnTo>
                  <a:lnTo>
                    <a:pt x="276" y="80"/>
                  </a:lnTo>
                  <a:lnTo>
                    <a:pt x="269" y="82"/>
                  </a:lnTo>
                  <a:lnTo>
                    <a:pt x="269" y="82"/>
                  </a:lnTo>
                  <a:lnTo>
                    <a:pt x="267" y="82"/>
                  </a:lnTo>
                  <a:lnTo>
                    <a:pt x="265" y="82"/>
                  </a:lnTo>
                  <a:lnTo>
                    <a:pt x="263" y="84"/>
                  </a:lnTo>
                  <a:lnTo>
                    <a:pt x="255" y="86"/>
                  </a:lnTo>
                  <a:lnTo>
                    <a:pt x="255" y="86"/>
                  </a:lnTo>
                  <a:lnTo>
                    <a:pt x="253" y="90"/>
                  </a:lnTo>
                  <a:lnTo>
                    <a:pt x="252" y="90"/>
                  </a:lnTo>
                  <a:lnTo>
                    <a:pt x="250" y="92"/>
                  </a:lnTo>
                  <a:lnTo>
                    <a:pt x="250" y="94"/>
                  </a:lnTo>
                  <a:lnTo>
                    <a:pt x="250" y="96"/>
                  </a:lnTo>
                  <a:lnTo>
                    <a:pt x="250" y="96"/>
                  </a:lnTo>
                  <a:lnTo>
                    <a:pt x="248" y="99"/>
                  </a:lnTo>
                  <a:lnTo>
                    <a:pt x="248" y="103"/>
                  </a:lnTo>
                  <a:lnTo>
                    <a:pt x="248" y="107"/>
                  </a:lnTo>
                  <a:lnTo>
                    <a:pt x="246" y="113"/>
                  </a:lnTo>
                  <a:lnTo>
                    <a:pt x="238" y="130"/>
                  </a:lnTo>
                  <a:lnTo>
                    <a:pt x="233" y="138"/>
                  </a:lnTo>
                  <a:lnTo>
                    <a:pt x="227" y="143"/>
                  </a:lnTo>
                  <a:lnTo>
                    <a:pt x="227" y="143"/>
                  </a:lnTo>
                  <a:lnTo>
                    <a:pt x="225" y="143"/>
                  </a:lnTo>
                  <a:lnTo>
                    <a:pt x="221" y="143"/>
                  </a:lnTo>
                  <a:lnTo>
                    <a:pt x="219" y="145"/>
                  </a:lnTo>
                  <a:lnTo>
                    <a:pt x="217" y="145"/>
                  </a:lnTo>
                  <a:lnTo>
                    <a:pt x="215" y="147"/>
                  </a:lnTo>
                  <a:lnTo>
                    <a:pt x="212" y="147"/>
                  </a:lnTo>
                  <a:lnTo>
                    <a:pt x="210" y="145"/>
                  </a:lnTo>
                  <a:lnTo>
                    <a:pt x="204" y="141"/>
                  </a:lnTo>
                  <a:lnTo>
                    <a:pt x="200" y="141"/>
                  </a:lnTo>
                  <a:lnTo>
                    <a:pt x="194" y="138"/>
                  </a:lnTo>
                  <a:lnTo>
                    <a:pt x="194" y="138"/>
                  </a:lnTo>
                  <a:lnTo>
                    <a:pt x="192" y="136"/>
                  </a:lnTo>
                  <a:lnTo>
                    <a:pt x="192" y="134"/>
                  </a:lnTo>
                  <a:lnTo>
                    <a:pt x="192" y="134"/>
                  </a:lnTo>
                  <a:lnTo>
                    <a:pt x="191" y="134"/>
                  </a:lnTo>
                  <a:lnTo>
                    <a:pt x="191" y="134"/>
                  </a:lnTo>
                  <a:lnTo>
                    <a:pt x="189" y="136"/>
                  </a:lnTo>
                  <a:lnTo>
                    <a:pt x="189" y="136"/>
                  </a:lnTo>
                  <a:lnTo>
                    <a:pt x="187" y="138"/>
                  </a:lnTo>
                  <a:lnTo>
                    <a:pt x="183" y="138"/>
                  </a:lnTo>
                  <a:lnTo>
                    <a:pt x="168" y="141"/>
                  </a:lnTo>
                  <a:lnTo>
                    <a:pt x="164" y="141"/>
                  </a:lnTo>
                  <a:lnTo>
                    <a:pt x="158" y="140"/>
                  </a:lnTo>
                  <a:lnTo>
                    <a:pt x="137" y="134"/>
                  </a:lnTo>
                  <a:lnTo>
                    <a:pt x="116" y="130"/>
                  </a:lnTo>
                  <a:lnTo>
                    <a:pt x="111" y="126"/>
                  </a:lnTo>
                  <a:lnTo>
                    <a:pt x="105" y="134"/>
                  </a:lnTo>
                  <a:lnTo>
                    <a:pt x="93" y="136"/>
                  </a:lnTo>
                  <a:lnTo>
                    <a:pt x="74" y="134"/>
                  </a:lnTo>
                  <a:lnTo>
                    <a:pt x="71" y="134"/>
                  </a:lnTo>
                  <a:lnTo>
                    <a:pt x="71" y="134"/>
                  </a:lnTo>
                  <a:lnTo>
                    <a:pt x="67" y="130"/>
                  </a:lnTo>
                  <a:lnTo>
                    <a:pt x="63" y="130"/>
                  </a:lnTo>
                  <a:lnTo>
                    <a:pt x="59" y="126"/>
                  </a:lnTo>
                  <a:lnTo>
                    <a:pt x="57" y="126"/>
                  </a:lnTo>
                  <a:lnTo>
                    <a:pt x="55" y="124"/>
                  </a:lnTo>
                  <a:lnTo>
                    <a:pt x="53" y="124"/>
                  </a:lnTo>
                  <a:lnTo>
                    <a:pt x="52" y="126"/>
                  </a:lnTo>
                  <a:lnTo>
                    <a:pt x="52" y="130"/>
                  </a:lnTo>
                  <a:lnTo>
                    <a:pt x="52" y="132"/>
                  </a:lnTo>
                  <a:lnTo>
                    <a:pt x="50" y="132"/>
                  </a:lnTo>
                  <a:lnTo>
                    <a:pt x="46" y="132"/>
                  </a:lnTo>
                  <a:lnTo>
                    <a:pt x="44" y="132"/>
                  </a:lnTo>
                  <a:lnTo>
                    <a:pt x="42" y="130"/>
                  </a:lnTo>
                  <a:lnTo>
                    <a:pt x="42" y="128"/>
                  </a:lnTo>
                  <a:lnTo>
                    <a:pt x="40" y="128"/>
                  </a:lnTo>
                  <a:lnTo>
                    <a:pt x="40" y="128"/>
                  </a:lnTo>
                  <a:lnTo>
                    <a:pt x="40" y="128"/>
                  </a:lnTo>
                  <a:lnTo>
                    <a:pt x="32" y="138"/>
                  </a:lnTo>
                  <a:lnTo>
                    <a:pt x="31" y="141"/>
                  </a:lnTo>
                  <a:lnTo>
                    <a:pt x="29" y="143"/>
                  </a:lnTo>
                  <a:lnTo>
                    <a:pt x="29" y="149"/>
                  </a:lnTo>
                  <a:lnTo>
                    <a:pt x="29" y="153"/>
                  </a:lnTo>
                  <a:lnTo>
                    <a:pt x="29" y="155"/>
                  </a:lnTo>
                  <a:lnTo>
                    <a:pt x="29" y="157"/>
                  </a:lnTo>
                  <a:lnTo>
                    <a:pt x="27" y="159"/>
                  </a:lnTo>
                  <a:lnTo>
                    <a:pt x="27" y="161"/>
                  </a:lnTo>
                  <a:lnTo>
                    <a:pt x="25" y="161"/>
                  </a:lnTo>
                  <a:lnTo>
                    <a:pt x="23" y="163"/>
                  </a:lnTo>
                  <a:lnTo>
                    <a:pt x="19" y="164"/>
                  </a:lnTo>
                  <a:lnTo>
                    <a:pt x="19" y="166"/>
                  </a:lnTo>
                  <a:lnTo>
                    <a:pt x="17" y="166"/>
                  </a:lnTo>
                  <a:lnTo>
                    <a:pt x="13" y="166"/>
                  </a:lnTo>
                  <a:lnTo>
                    <a:pt x="10" y="166"/>
                  </a:lnTo>
                  <a:lnTo>
                    <a:pt x="8" y="166"/>
                  </a:lnTo>
                  <a:lnTo>
                    <a:pt x="6" y="166"/>
                  </a:lnTo>
                  <a:lnTo>
                    <a:pt x="4" y="168"/>
                  </a:lnTo>
                  <a:lnTo>
                    <a:pt x="4" y="168"/>
                  </a:lnTo>
                  <a:lnTo>
                    <a:pt x="2" y="170"/>
                  </a:lnTo>
                  <a:lnTo>
                    <a:pt x="2" y="174"/>
                  </a:lnTo>
                  <a:lnTo>
                    <a:pt x="0" y="184"/>
                  </a:lnTo>
                  <a:lnTo>
                    <a:pt x="0" y="187"/>
                  </a:lnTo>
                  <a:lnTo>
                    <a:pt x="4" y="187"/>
                  </a:lnTo>
                  <a:lnTo>
                    <a:pt x="6" y="187"/>
                  </a:lnTo>
                  <a:lnTo>
                    <a:pt x="8" y="189"/>
                  </a:lnTo>
                  <a:lnTo>
                    <a:pt x="8" y="191"/>
                  </a:lnTo>
                  <a:lnTo>
                    <a:pt x="10" y="191"/>
                  </a:lnTo>
                  <a:lnTo>
                    <a:pt x="11" y="189"/>
                  </a:lnTo>
                  <a:lnTo>
                    <a:pt x="13" y="189"/>
                  </a:lnTo>
                  <a:lnTo>
                    <a:pt x="13" y="191"/>
                  </a:lnTo>
                  <a:lnTo>
                    <a:pt x="15" y="191"/>
                  </a:lnTo>
                  <a:lnTo>
                    <a:pt x="15" y="195"/>
                  </a:lnTo>
                  <a:lnTo>
                    <a:pt x="15" y="195"/>
                  </a:lnTo>
                  <a:lnTo>
                    <a:pt x="17" y="195"/>
                  </a:lnTo>
                  <a:lnTo>
                    <a:pt x="19" y="197"/>
                  </a:lnTo>
                  <a:lnTo>
                    <a:pt x="19" y="197"/>
                  </a:lnTo>
                  <a:lnTo>
                    <a:pt x="19" y="197"/>
                  </a:lnTo>
                  <a:lnTo>
                    <a:pt x="19" y="199"/>
                  </a:lnTo>
                  <a:lnTo>
                    <a:pt x="21" y="205"/>
                  </a:lnTo>
                  <a:lnTo>
                    <a:pt x="23" y="214"/>
                  </a:lnTo>
                  <a:lnTo>
                    <a:pt x="23" y="214"/>
                  </a:lnTo>
                  <a:lnTo>
                    <a:pt x="23" y="216"/>
                  </a:lnTo>
                  <a:lnTo>
                    <a:pt x="23" y="218"/>
                  </a:lnTo>
                  <a:lnTo>
                    <a:pt x="21" y="220"/>
                  </a:lnTo>
                  <a:lnTo>
                    <a:pt x="21" y="222"/>
                  </a:lnTo>
                  <a:lnTo>
                    <a:pt x="23" y="222"/>
                  </a:lnTo>
                  <a:lnTo>
                    <a:pt x="23" y="224"/>
                  </a:lnTo>
                  <a:lnTo>
                    <a:pt x="29" y="228"/>
                  </a:lnTo>
                  <a:lnTo>
                    <a:pt x="31" y="228"/>
                  </a:lnTo>
                  <a:lnTo>
                    <a:pt x="32" y="226"/>
                  </a:lnTo>
                  <a:lnTo>
                    <a:pt x="32" y="224"/>
                  </a:lnTo>
                  <a:lnTo>
                    <a:pt x="36" y="224"/>
                  </a:lnTo>
                  <a:lnTo>
                    <a:pt x="36" y="222"/>
                  </a:lnTo>
                  <a:lnTo>
                    <a:pt x="38" y="222"/>
                  </a:lnTo>
                  <a:lnTo>
                    <a:pt x="38" y="224"/>
                  </a:lnTo>
                  <a:lnTo>
                    <a:pt x="40" y="230"/>
                  </a:lnTo>
                  <a:lnTo>
                    <a:pt x="42" y="232"/>
                  </a:lnTo>
                  <a:lnTo>
                    <a:pt x="44" y="232"/>
                  </a:lnTo>
                  <a:lnTo>
                    <a:pt x="46" y="233"/>
                  </a:lnTo>
                  <a:lnTo>
                    <a:pt x="48" y="233"/>
                  </a:lnTo>
                  <a:lnTo>
                    <a:pt x="50" y="233"/>
                  </a:lnTo>
                  <a:lnTo>
                    <a:pt x="52" y="233"/>
                  </a:lnTo>
                  <a:lnTo>
                    <a:pt x="55" y="237"/>
                  </a:lnTo>
                  <a:lnTo>
                    <a:pt x="55" y="237"/>
                  </a:lnTo>
                  <a:lnTo>
                    <a:pt x="57" y="235"/>
                  </a:lnTo>
                  <a:lnTo>
                    <a:pt x="59" y="233"/>
                  </a:lnTo>
                  <a:lnTo>
                    <a:pt x="65" y="232"/>
                  </a:lnTo>
                  <a:lnTo>
                    <a:pt x="76" y="232"/>
                  </a:lnTo>
                  <a:lnTo>
                    <a:pt x="97" y="233"/>
                  </a:lnTo>
                  <a:lnTo>
                    <a:pt x="99" y="235"/>
                  </a:lnTo>
                  <a:lnTo>
                    <a:pt x="101" y="235"/>
                  </a:lnTo>
                  <a:lnTo>
                    <a:pt x="101" y="237"/>
                  </a:lnTo>
                  <a:lnTo>
                    <a:pt x="99" y="237"/>
                  </a:lnTo>
                  <a:lnTo>
                    <a:pt x="99" y="239"/>
                  </a:lnTo>
                  <a:lnTo>
                    <a:pt x="101" y="239"/>
                  </a:lnTo>
                  <a:lnTo>
                    <a:pt x="101" y="239"/>
                  </a:lnTo>
                  <a:lnTo>
                    <a:pt x="101" y="239"/>
                  </a:lnTo>
                  <a:lnTo>
                    <a:pt x="101" y="241"/>
                  </a:lnTo>
                  <a:lnTo>
                    <a:pt x="103" y="241"/>
                  </a:lnTo>
                  <a:lnTo>
                    <a:pt x="105" y="241"/>
                  </a:lnTo>
                  <a:lnTo>
                    <a:pt x="111" y="239"/>
                  </a:lnTo>
                  <a:lnTo>
                    <a:pt x="130" y="243"/>
                  </a:lnTo>
                  <a:lnTo>
                    <a:pt x="141" y="247"/>
                  </a:lnTo>
                  <a:lnTo>
                    <a:pt x="149" y="247"/>
                  </a:lnTo>
                  <a:lnTo>
                    <a:pt x="152" y="249"/>
                  </a:lnTo>
                  <a:lnTo>
                    <a:pt x="156" y="251"/>
                  </a:lnTo>
                  <a:lnTo>
                    <a:pt x="160" y="249"/>
                  </a:lnTo>
                  <a:lnTo>
                    <a:pt x="162" y="251"/>
                  </a:lnTo>
                  <a:lnTo>
                    <a:pt x="175" y="254"/>
                  </a:lnTo>
                  <a:lnTo>
                    <a:pt x="175" y="254"/>
                  </a:lnTo>
                  <a:lnTo>
                    <a:pt x="175" y="254"/>
                  </a:lnTo>
                  <a:lnTo>
                    <a:pt x="175" y="253"/>
                  </a:lnTo>
                  <a:lnTo>
                    <a:pt x="175" y="251"/>
                  </a:lnTo>
                  <a:lnTo>
                    <a:pt x="177" y="249"/>
                  </a:lnTo>
                  <a:lnTo>
                    <a:pt x="185" y="239"/>
                  </a:lnTo>
                  <a:lnTo>
                    <a:pt x="185" y="237"/>
                  </a:lnTo>
                  <a:lnTo>
                    <a:pt x="185" y="235"/>
                  </a:lnTo>
                  <a:lnTo>
                    <a:pt x="185" y="232"/>
                  </a:lnTo>
                  <a:lnTo>
                    <a:pt x="185" y="232"/>
                  </a:lnTo>
                  <a:lnTo>
                    <a:pt x="187" y="230"/>
                  </a:lnTo>
                  <a:lnTo>
                    <a:pt x="189" y="230"/>
                  </a:lnTo>
                  <a:lnTo>
                    <a:pt x="196" y="230"/>
                  </a:lnTo>
                  <a:lnTo>
                    <a:pt x="196" y="230"/>
                  </a:lnTo>
                  <a:lnTo>
                    <a:pt x="198" y="230"/>
                  </a:lnTo>
                  <a:lnTo>
                    <a:pt x="198" y="230"/>
                  </a:lnTo>
                  <a:lnTo>
                    <a:pt x="200" y="230"/>
                  </a:lnTo>
                  <a:lnTo>
                    <a:pt x="200" y="230"/>
                  </a:lnTo>
                  <a:lnTo>
                    <a:pt x="200" y="233"/>
                  </a:lnTo>
                  <a:lnTo>
                    <a:pt x="200" y="233"/>
                  </a:lnTo>
                  <a:lnTo>
                    <a:pt x="200" y="235"/>
                  </a:lnTo>
                  <a:lnTo>
                    <a:pt x="202" y="233"/>
                  </a:lnTo>
                  <a:lnTo>
                    <a:pt x="204" y="230"/>
                  </a:lnTo>
                  <a:lnTo>
                    <a:pt x="206" y="230"/>
                  </a:lnTo>
                  <a:lnTo>
                    <a:pt x="219" y="220"/>
                  </a:lnTo>
                  <a:lnTo>
                    <a:pt x="221" y="216"/>
                  </a:lnTo>
                  <a:lnTo>
                    <a:pt x="223" y="218"/>
                  </a:lnTo>
                  <a:lnTo>
                    <a:pt x="227" y="235"/>
                  </a:lnTo>
                  <a:lnTo>
                    <a:pt x="229" y="239"/>
                  </a:lnTo>
                  <a:lnTo>
                    <a:pt x="231" y="243"/>
                  </a:lnTo>
                  <a:lnTo>
                    <a:pt x="233" y="245"/>
                  </a:lnTo>
                  <a:lnTo>
                    <a:pt x="238" y="247"/>
                  </a:lnTo>
                  <a:lnTo>
                    <a:pt x="244" y="247"/>
                  </a:lnTo>
                  <a:lnTo>
                    <a:pt x="248" y="247"/>
                  </a:lnTo>
                  <a:lnTo>
                    <a:pt x="252" y="247"/>
                  </a:lnTo>
                  <a:lnTo>
                    <a:pt x="253" y="247"/>
                  </a:lnTo>
                  <a:lnTo>
                    <a:pt x="259" y="249"/>
                  </a:lnTo>
                  <a:lnTo>
                    <a:pt x="261" y="249"/>
                  </a:lnTo>
                  <a:lnTo>
                    <a:pt x="263" y="251"/>
                  </a:lnTo>
                  <a:lnTo>
                    <a:pt x="263" y="253"/>
                  </a:lnTo>
                  <a:lnTo>
                    <a:pt x="263" y="253"/>
                  </a:lnTo>
                  <a:lnTo>
                    <a:pt x="263" y="258"/>
                  </a:lnTo>
                  <a:lnTo>
                    <a:pt x="263" y="262"/>
                  </a:lnTo>
                  <a:lnTo>
                    <a:pt x="265" y="283"/>
                  </a:lnTo>
                  <a:lnTo>
                    <a:pt x="265" y="283"/>
                  </a:lnTo>
                  <a:lnTo>
                    <a:pt x="265" y="285"/>
                  </a:lnTo>
                  <a:lnTo>
                    <a:pt x="267" y="285"/>
                  </a:lnTo>
                  <a:lnTo>
                    <a:pt x="267" y="283"/>
                  </a:lnTo>
                  <a:lnTo>
                    <a:pt x="269" y="283"/>
                  </a:lnTo>
                  <a:lnTo>
                    <a:pt x="269" y="283"/>
                  </a:lnTo>
                  <a:lnTo>
                    <a:pt x="269" y="293"/>
                  </a:lnTo>
                  <a:lnTo>
                    <a:pt x="269" y="293"/>
                  </a:lnTo>
                  <a:lnTo>
                    <a:pt x="271" y="293"/>
                  </a:lnTo>
                  <a:lnTo>
                    <a:pt x="280" y="295"/>
                  </a:lnTo>
                  <a:lnTo>
                    <a:pt x="282" y="295"/>
                  </a:lnTo>
                  <a:lnTo>
                    <a:pt x="282" y="295"/>
                  </a:lnTo>
                  <a:lnTo>
                    <a:pt x="282" y="295"/>
                  </a:lnTo>
                  <a:lnTo>
                    <a:pt x="284" y="289"/>
                  </a:lnTo>
                  <a:lnTo>
                    <a:pt x="284" y="287"/>
                  </a:lnTo>
                  <a:lnTo>
                    <a:pt x="284" y="287"/>
                  </a:lnTo>
                  <a:lnTo>
                    <a:pt x="284" y="283"/>
                  </a:lnTo>
                  <a:lnTo>
                    <a:pt x="284" y="283"/>
                  </a:lnTo>
                  <a:lnTo>
                    <a:pt x="284" y="281"/>
                  </a:lnTo>
                  <a:lnTo>
                    <a:pt x="286" y="279"/>
                  </a:lnTo>
                  <a:lnTo>
                    <a:pt x="288" y="277"/>
                  </a:lnTo>
                  <a:lnTo>
                    <a:pt x="292" y="276"/>
                  </a:lnTo>
                  <a:lnTo>
                    <a:pt x="299" y="270"/>
                  </a:lnTo>
                  <a:lnTo>
                    <a:pt x="305" y="266"/>
                  </a:lnTo>
                  <a:lnTo>
                    <a:pt x="309" y="264"/>
                  </a:lnTo>
                  <a:lnTo>
                    <a:pt x="311" y="264"/>
                  </a:lnTo>
                  <a:lnTo>
                    <a:pt x="313" y="260"/>
                  </a:lnTo>
                  <a:lnTo>
                    <a:pt x="314" y="260"/>
                  </a:lnTo>
                  <a:lnTo>
                    <a:pt x="316" y="262"/>
                  </a:lnTo>
                  <a:lnTo>
                    <a:pt x="316" y="262"/>
                  </a:lnTo>
                  <a:lnTo>
                    <a:pt x="318" y="262"/>
                  </a:lnTo>
                  <a:lnTo>
                    <a:pt x="318" y="262"/>
                  </a:lnTo>
                  <a:lnTo>
                    <a:pt x="320" y="262"/>
                  </a:lnTo>
                  <a:lnTo>
                    <a:pt x="320" y="260"/>
                  </a:lnTo>
                  <a:lnTo>
                    <a:pt x="322" y="256"/>
                  </a:lnTo>
                  <a:lnTo>
                    <a:pt x="324" y="253"/>
                  </a:lnTo>
                  <a:lnTo>
                    <a:pt x="324" y="249"/>
                  </a:lnTo>
                  <a:lnTo>
                    <a:pt x="324" y="245"/>
                  </a:lnTo>
                  <a:lnTo>
                    <a:pt x="324" y="243"/>
                  </a:lnTo>
                  <a:lnTo>
                    <a:pt x="324" y="241"/>
                  </a:lnTo>
                  <a:lnTo>
                    <a:pt x="322" y="239"/>
                  </a:lnTo>
                  <a:lnTo>
                    <a:pt x="318" y="237"/>
                  </a:lnTo>
                  <a:lnTo>
                    <a:pt x="318" y="235"/>
                  </a:lnTo>
                  <a:lnTo>
                    <a:pt x="316" y="235"/>
                  </a:lnTo>
                  <a:lnTo>
                    <a:pt x="313" y="235"/>
                  </a:lnTo>
                  <a:lnTo>
                    <a:pt x="311" y="233"/>
                  </a:lnTo>
                  <a:lnTo>
                    <a:pt x="311" y="232"/>
                  </a:lnTo>
                  <a:lnTo>
                    <a:pt x="311" y="230"/>
                  </a:lnTo>
                  <a:lnTo>
                    <a:pt x="309" y="228"/>
                  </a:lnTo>
                  <a:lnTo>
                    <a:pt x="309" y="228"/>
                  </a:lnTo>
                  <a:lnTo>
                    <a:pt x="309" y="228"/>
                  </a:lnTo>
                  <a:lnTo>
                    <a:pt x="311" y="226"/>
                  </a:lnTo>
                  <a:lnTo>
                    <a:pt x="313" y="224"/>
                  </a:lnTo>
                  <a:lnTo>
                    <a:pt x="313" y="222"/>
                  </a:lnTo>
                  <a:lnTo>
                    <a:pt x="313" y="220"/>
                  </a:lnTo>
                  <a:lnTo>
                    <a:pt x="311" y="218"/>
                  </a:lnTo>
                  <a:lnTo>
                    <a:pt x="309" y="212"/>
                  </a:lnTo>
                  <a:lnTo>
                    <a:pt x="311" y="197"/>
                  </a:lnTo>
                  <a:lnTo>
                    <a:pt x="311" y="195"/>
                  </a:lnTo>
                  <a:lnTo>
                    <a:pt x="311" y="191"/>
                  </a:lnTo>
                  <a:lnTo>
                    <a:pt x="311" y="186"/>
                  </a:lnTo>
                  <a:lnTo>
                    <a:pt x="313" y="182"/>
                  </a:lnTo>
                  <a:lnTo>
                    <a:pt x="314" y="180"/>
                  </a:lnTo>
                  <a:lnTo>
                    <a:pt x="316" y="180"/>
                  </a:lnTo>
                  <a:lnTo>
                    <a:pt x="318" y="182"/>
                  </a:lnTo>
                  <a:lnTo>
                    <a:pt x="320" y="182"/>
                  </a:lnTo>
                  <a:lnTo>
                    <a:pt x="322" y="182"/>
                  </a:lnTo>
                  <a:lnTo>
                    <a:pt x="322" y="182"/>
                  </a:lnTo>
                  <a:lnTo>
                    <a:pt x="324" y="182"/>
                  </a:lnTo>
                  <a:lnTo>
                    <a:pt x="324" y="182"/>
                  </a:lnTo>
                  <a:lnTo>
                    <a:pt x="326" y="182"/>
                  </a:lnTo>
                  <a:lnTo>
                    <a:pt x="328" y="184"/>
                  </a:lnTo>
                  <a:lnTo>
                    <a:pt x="335" y="186"/>
                  </a:lnTo>
                  <a:lnTo>
                    <a:pt x="339" y="187"/>
                  </a:lnTo>
                  <a:lnTo>
                    <a:pt x="339" y="186"/>
                  </a:lnTo>
                  <a:lnTo>
                    <a:pt x="341" y="184"/>
                  </a:lnTo>
                  <a:lnTo>
                    <a:pt x="341" y="184"/>
                  </a:lnTo>
                  <a:lnTo>
                    <a:pt x="341" y="182"/>
                  </a:lnTo>
                  <a:lnTo>
                    <a:pt x="343" y="182"/>
                  </a:lnTo>
                  <a:lnTo>
                    <a:pt x="343" y="182"/>
                  </a:lnTo>
                  <a:lnTo>
                    <a:pt x="345" y="180"/>
                  </a:lnTo>
                  <a:lnTo>
                    <a:pt x="349" y="178"/>
                  </a:lnTo>
                  <a:lnTo>
                    <a:pt x="351" y="176"/>
                  </a:lnTo>
                  <a:lnTo>
                    <a:pt x="353" y="174"/>
                  </a:lnTo>
                  <a:lnTo>
                    <a:pt x="356" y="170"/>
                  </a:lnTo>
                  <a:lnTo>
                    <a:pt x="358" y="168"/>
                  </a:lnTo>
                  <a:lnTo>
                    <a:pt x="360" y="166"/>
                  </a:lnTo>
                  <a:lnTo>
                    <a:pt x="360" y="166"/>
                  </a:lnTo>
                  <a:lnTo>
                    <a:pt x="358" y="161"/>
                  </a:lnTo>
                  <a:lnTo>
                    <a:pt x="358" y="159"/>
                  </a:lnTo>
                  <a:lnTo>
                    <a:pt x="358" y="155"/>
                  </a:lnTo>
                  <a:lnTo>
                    <a:pt x="358" y="145"/>
                  </a:lnTo>
                  <a:lnTo>
                    <a:pt x="358" y="141"/>
                  </a:lnTo>
                  <a:lnTo>
                    <a:pt x="360" y="132"/>
                  </a:lnTo>
                  <a:lnTo>
                    <a:pt x="360" y="130"/>
                  </a:lnTo>
                  <a:lnTo>
                    <a:pt x="362" y="126"/>
                  </a:lnTo>
                  <a:lnTo>
                    <a:pt x="366" y="118"/>
                  </a:lnTo>
                  <a:lnTo>
                    <a:pt x="366" y="118"/>
                  </a:lnTo>
                  <a:lnTo>
                    <a:pt x="366" y="118"/>
                  </a:lnTo>
                  <a:close/>
                  <a:moveTo>
                    <a:pt x="198" y="4"/>
                  </a:moveTo>
                  <a:lnTo>
                    <a:pt x="200" y="4"/>
                  </a:lnTo>
                  <a:lnTo>
                    <a:pt x="200" y="4"/>
                  </a:lnTo>
                  <a:lnTo>
                    <a:pt x="200" y="4"/>
                  </a:lnTo>
                  <a:lnTo>
                    <a:pt x="200" y="4"/>
                  </a:lnTo>
                  <a:lnTo>
                    <a:pt x="200" y="2"/>
                  </a:lnTo>
                  <a:lnTo>
                    <a:pt x="200" y="0"/>
                  </a:lnTo>
                  <a:lnTo>
                    <a:pt x="198" y="0"/>
                  </a:lnTo>
                  <a:lnTo>
                    <a:pt x="198" y="2"/>
                  </a:lnTo>
                  <a:lnTo>
                    <a:pt x="198" y="2"/>
                  </a:lnTo>
                  <a:lnTo>
                    <a:pt x="198" y="2"/>
                  </a:lnTo>
                  <a:lnTo>
                    <a:pt x="198" y="4"/>
                  </a:lnTo>
                  <a:close/>
                  <a:moveTo>
                    <a:pt x="55" y="239"/>
                  </a:moveTo>
                  <a:lnTo>
                    <a:pt x="55" y="239"/>
                  </a:lnTo>
                  <a:lnTo>
                    <a:pt x="53" y="239"/>
                  </a:lnTo>
                  <a:lnTo>
                    <a:pt x="48" y="235"/>
                  </a:lnTo>
                  <a:lnTo>
                    <a:pt x="44" y="233"/>
                  </a:lnTo>
                  <a:lnTo>
                    <a:pt x="38" y="233"/>
                  </a:lnTo>
                  <a:lnTo>
                    <a:pt x="32" y="230"/>
                  </a:lnTo>
                  <a:lnTo>
                    <a:pt x="31" y="232"/>
                  </a:lnTo>
                  <a:lnTo>
                    <a:pt x="29" y="233"/>
                  </a:lnTo>
                  <a:lnTo>
                    <a:pt x="29" y="235"/>
                  </a:lnTo>
                  <a:lnTo>
                    <a:pt x="29" y="237"/>
                  </a:lnTo>
                  <a:lnTo>
                    <a:pt x="31" y="237"/>
                  </a:lnTo>
                  <a:lnTo>
                    <a:pt x="36" y="237"/>
                  </a:lnTo>
                  <a:lnTo>
                    <a:pt x="38" y="237"/>
                  </a:lnTo>
                  <a:lnTo>
                    <a:pt x="40" y="237"/>
                  </a:lnTo>
                  <a:lnTo>
                    <a:pt x="46" y="239"/>
                  </a:lnTo>
                  <a:lnTo>
                    <a:pt x="53" y="241"/>
                  </a:lnTo>
                  <a:lnTo>
                    <a:pt x="55" y="241"/>
                  </a:lnTo>
                  <a:lnTo>
                    <a:pt x="57" y="243"/>
                  </a:lnTo>
                  <a:lnTo>
                    <a:pt x="57" y="241"/>
                  </a:lnTo>
                  <a:lnTo>
                    <a:pt x="59" y="241"/>
                  </a:lnTo>
                  <a:lnTo>
                    <a:pt x="57" y="239"/>
                  </a:lnTo>
                  <a:lnTo>
                    <a:pt x="55" y="239"/>
                  </a:lnTo>
                  <a:close/>
                  <a:moveTo>
                    <a:pt x="192" y="11"/>
                  </a:moveTo>
                  <a:lnTo>
                    <a:pt x="192" y="9"/>
                  </a:lnTo>
                  <a:lnTo>
                    <a:pt x="192" y="9"/>
                  </a:lnTo>
                  <a:lnTo>
                    <a:pt x="192" y="11"/>
                  </a:lnTo>
                  <a:lnTo>
                    <a:pt x="192" y="11"/>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4">
              <a:extLst>
                <a:ext uri="{FF2B5EF4-FFF2-40B4-BE49-F238E27FC236}">
                  <a16:creationId xmlns:a16="http://schemas.microsoft.com/office/drawing/2014/main" id="{CB664A1F-A025-427F-9553-A2F089B31B21}"/>
                </a:ext>
              </a:extLst>
            </p:cNvPr>
            <p:cNvSpPr>
              <a:spLocks noEditPoints="1"/>
            </p:cNvSpPr>
            <p:nvPr/>
          </p:nvSpPr>
          <p:spPr bwMode="auto">
            <a:xfrm>
              <a:off x="2002765" y="3910222"/>
              <a:ext cx="674185" cy="806916"/>
            </a:xfrm>
            <a:custGeom>
              <a:avLst/>
              <a:gdLst>
                <a:gd name="T0" fmla="*/ 141 w 320"/>
                <a:gd name="T1" fmla="*/ 360 h 383"/>
                <a:gd name="T2" fmla="*/ 128 w 320"/>
                <a:gd name="T3" fmla="*/ 366 h 383"/>
                <a:gd name="T4" fmla="*/ 148 w 320"/>
                <a:gd name="T5" fmla="*/ 379 h 383"/>
                <a:gd name="T6" fmla="*/ 158 w 320"/>
                <a:gd name="T7" fmla="*/ 381 h 383"/>
                <a:gd name="T8" fmla="*/ 160 w 320"/>
                <a:gd name="T9" fmla="*/ 373 h 383"/>
                <a:gd name="T10" fmla="*/ 316 w 320"/>
                <a:gd name="T11" fmla="*/ 297 h 383"/>
                <a:gd name="T12" fmla="*/ 310 w 320"/>
                <a:gd name="T13" fmla="*/ 279 h 383"/>
                <a:gd name="T14" fmla="*/ 303 w 320"/>
                <a:gd name="T15" fmla="*/ 255 h 383"/>
                <a:gd name="T16" fmla="*/ 288 w 320"/>
                <a:gd name="T17" fmla="*/ 251 h 383"/>
                <a:gd name="T18" fmla="*/ 259 w 320"/>
                <a:gd name="T19" fmla="*/ 239 h 383"/>
                <a:gd name="T20" fmla="*/ 251 w 320"/>
                <a:gd name="T21" fmla="*/ 224 h 383"/>
                <a:gd name="T22" fmla="*/ 244 w 320"/>
                <a:gd name="T23" fmla="*/ 209 h 383"/>
                <a:gd name="T24" fmla="*/ 232 w 320"/>
                <a:gd name="T25" fmla="*/ 209 h 383"/>
                <a:gd name="T26" fmla="*/ 215 w 320"/>
                <a:gd name="T27" fmla="*/ 207 h 383"/>
                <a:gd name="T28" fmla="*/ 200 w 320"/>
                <a:gd name="T29" fmla="*/ 197 h 383"/>
                <a:gd name="T30" fmla="*/ 189 w 320"/>
                <a:gd name="T31" fmla="*/ 186 h 383"/>
                <a:gd name="T32" fmla="*/ 213 w 320"/>
                <a:gd name="T33" fmla="*/ 166 h 383"/>
                <a:gd name="T34" fmla="*/ 217 w 320"/>
                <a:gd name="T35" fmla="*/ 159 h 383"/>
                <a:gd name="T36" fmla="*/ 225 w 320"/>
                <a:gd name="T37" fmla="*/ 157 h 383"/>
                <a:gd name="T38" fmla="*/ 232 w 320"/>
                <a:gd name="T39" fmla="*/ 143 h 383"/>
                <a:gd name="T40" fmla="*/ 229 w 320"/>
                <a:gd name="T41" fmla="*/ 136 h 383"/>
                <a:gd name="T42" fmla="*/ 206 w 320"/>
                <a:gd name="T43" fmla="*/ 126 h 383"/>
                <a:gd name="T44" fmla="*/ 194 w 320"/>
                <a:gd name="T45" fmla="*/ 128 h 383"/>
                <a:gd name="T46" fmla="*/ 181 w 320"/>
                <a:gd name="T47" fmla="*/ 130 h 383"/>
                <a:gd name="T48" fmla="*/ 171 w 320"/>
                <a:gd name="T49" fmla="*/ 122 h 383"/>
                <a:gd name="T50" fmla="*/ 168 w 320"/>
                <a:gd name="T51" fmla="*/ 117 h 383"/>
                <a:gd name="T52" fmla="*/ 171 w 320"/>
                <a:gd name="T53" fmla="*/ 107 h 383"/>
                <a:gd name="T54" fmla="*/ 164 w 320"/>
                <a:gd name="T55" fmla="*/ 99 h 383"/>
                <a:gd name="T56" fmla="*/ 152 w 320"/>
                <a:gd name="T57" fmla="*/ 99 h 383"/>
                <a:gd name="T58" fmla="*/ 143 w 320"/>
                <a:gd name="T59" fmla="*/ 98 h 383"/>
                <a:gd name="T60" fmla="*/ 141 w 320"/>
                <a:gd name="T61" fmla="*/ 90 h 383"/>
                <a:gd name="T62" fmla="*/ 137 w 320"/>
                <a:gd name="T63" fmla="*/ 82 h 383"/>
                <a:gd name="T64" fmla="*/ 124 w 320"/>
                <a:gd name="T65" fmla="*/ 67 h 383"/>
                <a:gd name="T66" fmla="*/ 108 w 320"/>
                <a:gd name="T67" fmla="*/ 57 h 383"/>
                <a:gd name="T68" fmla="*/ 99 w 320"/>
                <a:gd name="T69" fmla="*/ 55 h 383"/>
                <a:gd name="T70" fmla="*/ 78 w 320"/>
                <a:gd name="T71" fmla="*/ 42 h 383"/>
                <a:gd name="T72" fmla="*/ 65 w 320"/>
                <a:gd name="T73" fmla="*/ 27 h 383"/>
                <a:gd name="T74" fmla="*/ 57 w 320"/>
                <a:gd name="T75" fmla="*/ 7 h 383"/>
                <a:gd name="T76" fmla="*/ 48 w 320"/>
                <a:gd name="T77" fmla="*/ 0 h 383"/>
                <a:gd name="T78" fmla="*/ 25 w 320"/>
                <a:gd name="T79" fmla="*/ 13 h 383"/>
                <a:gd name="T80" fmla="*/ 7 w 320"/>
                <a:gd name="T81" fmla="*/ 40 h 383"/>
                <a:gd name="T82" fmla="*/ 44 w 320"/>
                <a:gd name="T83" fmla="*/ 76 h 383"/>
                <a:gd name="T84" fmla="*/ 99 w 320"/>
                <a:gd name="T85" fmla="*/ 138 h 383"/>
                <a:gd name="T86" fmla="*/ 143 w 320"/>
                <a:gd name="T87" fmla="*/ 174 h 383"/>
                <a:gd name="T88" fmla="*/ 145 w 320"/>
                <a:gd name="T89" fmla="*/ 182 h 383"/>
                <a:gd name="T90" fmla="*/ 147 w 320"/>
                <a:gd name="T91" fmla="*/ 197 h 383"/>
                <a:gd name="T92" fmla="*/ 175 w 320"/>
                <a:gd name="T93" fmla="*/ 224 h 383"/>
                <a:gd name="T94" fmla="*/ 236 w 320"/>
                <a:gd name="T95" fmla="*/ 270 h 383"/>
                <a:gd name="T96" fmla="*/ 270 w 320"/>
                <a:gd name="T97" fmla="*/ 301 h 383"/>
                <a:gd name="T98" fmla="*/ 280 w 320"/>
                <a:gd name="T99" fmla="*/ 308 h 383"/>
                <a:gd name="T100" fmla="*/ 288 w 320"/>
                <a:gd name="T101" fmla="*/ 308 h 383"/>
                <a:gd name="T102" fmla="*/ 295 w 320"/>
                <a:gd name="T103" fmla="*/ 312 h 383"/>
                <a:gd name="T104" fmla="*/ 303 w 320"/>
                <a:gd name="T105" fmla="*/ 314 h 383"/>
                <a:gd name="T106" fmla="*/ 316 w 320"/>
                <a:gd name="T107" fmla="*/ 304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0" h="383">
                  <a:moveTo>
                    <a:pt x="156" y="368"/>
                  </a:moveTo>
                  <a:lnTo>
                    <a:pt x="148" y="364"/>
                  </a:lnTo>
                  <a:lnTo>
                    <a:pt x="147" y="362"/>
                  </a:lnTo>
                  <a:lnTo>
                    <a:pt x="145" y="362"/>
                  </a:lnTo>
                  <a:lnTo>
                    <a:pt x="145" y="360"/>
                  </a:lnTo>
                  <a:lnTo>
                    <a:pt x="141" y="360"/>
                  </a:lnTo>
                  <a:lnTo>
                    <a:pt x="141" y="360"/>
                  </a:lnTo>
                  <a:lnTo>
                    <a:pt x="137" y="358"/>
                  </a:lnTo>
                  <a:lnTo>
                    <a:pt x="133" y="358"/>
                  </a:lnTo>
                  <a:lnTo>
                    <a:pt x="131" y="358"/>
                  </a:lnTo>
                  <a:lnTo>
                    <a:pt x="126" y="364"/>
                  </a:lnTo>
                  <a:lnTo>
                    <a:pt x="128" y="366"/>
                  </a:lnTo>
                  <a:lnTo>
                    <a:pt x="143" y="375"/>
                  </a:lnTo>
                  <a:lnTo>
                    <a:pt x="143" y="377"/>
                  </a:lnTo>
                  <a:lnTo>
                    <a:pt x="145" y="381"/>
                  </a:lnTo>
                  <a:lnTo>
                    <a:pt x="147" y="383"/>
                  </a:lnTo>
                  <a:lnTo>
                    <a:pt x="148" y="381"/>
                  </a:lnTo>
                  <a:lnTo>
                    <a:pt x="148" y="379"/>
                  </a:lnTo>
                  <a:lnTo>
                    <a:pt x="148" y="379"/>
                  </a:lnTo>
                  <a:lnTo>
                    <a:pt x="150" y="379"/>
                  </a:lnTo>
                  <a:lnTo>
                    <a:pt x="150" y="379"/>
                  </a:lnTo>
                  <a:lnTo>
                    <a:pt x="150" y="379"/>
                  </a:lnTo>
                  <a:lnTo>
                    <a:pt x="152" y="379"/>
                  </a:lnTo>
                  <a:lnTo>
                    <a:pt x="158" y="381"/>
                  </a:lnTo>
                  <a:lnTo>
                    <a:pt x="160" y="381"/>
                  </a:lnTo>
                  <a:lnTo>
                    <a:pt x="158" y="379"/>
                  </a:lnTo>
                  <a:lnTo>
                    <a:pt x="156" y="377"/>
                  </a:lnTo>
                  <a:lnTo>
                    <a:pt x="156" y="375"/>
                  </a:lnTo>
                  <a:lnTo>
                    <a:pt x="158" y="375"/>
                  </a:lnTo>
                  <a:lnTo>
                    <a:pt x="160" y="373"/>
                  </a:lnTo>
                  <a:lnTo>
                    <a:pt x="162" y="371"/>
                  </a:lnTo>
                  <a:lnTo>
                    <a:pt x="160" y="368"/>
                  </a:lnTo>
                  <a:lnTo>
                    <a:pt x="156" y="368"/>
                  </a:lnTo>
                  <a:close/>
                  <a:moveTo>
                    <a:pt x="320" y="299"/>
                  </a:moveTo>
                  <a:lnTo>
                    <a:pt x="318" y="299"/>
                  </a:lnTo>
                  <a:lnTo>
                    <a:pt x="316" y="297"/>
                  </a:lnTo>
                  <a:lnTo>
                    <a:pt x="316" y="295"/>
                  </a:lnTo>
                  <a:lnTo>
                    <a:pt x="314" y="295"/>
                  </a:lnTo>
                  <a:lnTo>
                    <a:pt x="314" y="293"/>
                  </a:lnTo>
                  <a:lnTo>
                    <a:pt x="312" y="281"/>
                  </a:lnTo>
                  <a:lnTo>
                    <a:pt x="312" y="279"/>
                  </a:lnTo>
                  <a:lnTo>
                    <a:pt x="310" y="279"/>
                  </a:lnTo>
                  <a:lnTo>
                    <a:pt x="309" y="276"/>
                  </a:lnTo>
                  <a:lnTo>
                    <a:pt x="305" y="272"/>
                  </a:lnTo>
                  <a:lnTo>
                    <a:pt x="305" y="270"/>
                  </a:lnTo>
                  <a:lnTo>
                    <a:pt x="303" y="266"/>
                  </a:lnTo>
                  <a:lnTo>
                    <a:pt x="303" y="257"/>
                  </a:lnTo>
                  <a:lnTo>
                    <a:pt x="303" y="255"/>
                  </a:lnTo>
                  <a:lnTo>
                    <a:pt x="301" y="253"/>
                  </a:lnTo>
                  <a:lnTo>
                    <a:pt x="301" y="253"/>
                  </a:lnTo>
                  <a:lnTo>
                    <a:pt x="299" y="251"/>
                  </a:lnTo>
                  <a:lnTo>
                    <a:pt x="293" y="251"/>
                  </a:lnTo>
                  <a:lnTo>
                    <a:pt x="291" y="251"/>
                  </a:lnTo>
                  <a:lnTo>
                    <a:pt x="288" y="251"/>
                  </a:lnTo>
                  <a:lnTo>
                    <a:pt x="284" y="247"/>
                  </a:lnTo>
                  <a:lnTo>
                    <a:pt x="276" y="245"/>
                  </a:lnTo>
                  <a:lnTo>
                    <a:pt x="272" y="245"/>
                  </a:lnTo>
                  <a:lnTo>
                    <a:pt x="267" y="241"/>
                  </a:lnTo>
                  <a:lnTo>
                    <a:pt x="263" y="241"/>
                  </a:lnTo>
                  <a:lnTo>
                    <a:pt x="259" y="239"/>
                  </a:lnTo>
                  <a:lnTo>
                    <a:pt x="257" y="237"/>
                  </a:lnTo>
                  <a:lnTo>
                    <a:pt x="255" y="237"/>
                  </a:lnTo>
                  <a:lnTo>
                    <a:pt x="253" y="237"/>
                  </a:lnTo>
                  <a:lnTo>
                    <a:pt x="253" y="235"/>
                  </a:lnTo>
                  <a:lnTo>
                    <a:pt x="251" y="226"/>
                  </a:lnTo>
                  <a:lnTo>
                    <a:pt x="251" y="224"/>
                  </a:lnTo>
                  <a:lnTo>
                    <a:pt x="248" y="216"/>
                  </a:lnTo>
                  <a:lnTo>
                    <a:pt x="248" y="212"/>
                  </a:lnTo>
                  <a:lnTo>
                    <a:pt x="248" y="211"/>
                  </a:lnTo>
                  <a:lnTo>
                    <a:pt x="246" y="211"/>
                  </a:lnTo>
                  <a:lnTo>
                    <a:pt x="246" y="211"/>
                  </a:lnTo>
                  <a:lnTo>
                    <a:pt x="244" y="209"/>
                  </a:lnTo>
                  <a:lnTo>
                    <a:pt x="242" y="209"/>
                  </a:lnTo>
                  <a:lnTo>
                    <a:pt x="242" y="209"/>
                  </a:lnTo>
                  <a:lnTo>
                    <a:pt x="240" y="209"/>
                  </a:lnTo>
                  <a:lnTo>
                    <a:pt x="236" y="209"/>
                  </a:lnTo>
                  <a:lnTo>
                    <a:pt x="234" y="209"/>
                  </a:lnTo>
                  <a:lnTo>
                    <a:pt x="232" y="209"/>
                  </a:lnTo>
                  <a:lnTo>
                    <a:pt x="230" y="211"/>
                  </a:lnTo>
                  <a:lnTo>
                    <a:pt x="229" y="211"/>
                  </a:lnTo>
                  <a:lnTo>
                    <a:pt x="223" y="207"/>
                  </a:lnTo>
                  <a:lnTo>
                    <a:pt x="223" y="207"/>
                  </a:lnTo>
                  <a:lnTo>
                    <a:pt x="219" y="205"/>
                  </a:lnTo>
                  <a:lnTo>
                    <a:pt x="215" y="207"/>
                  </a:lnTo>
                  <a:lnTo>
                    <a:pt x="213" y="207"/>
                  </a:lnTo>
                  <a:lnTo>
                    <a:pt x="213" y="207"/>
                  </a:lnTo>
                  <a:lnTo>
                    <a:pt x="208" y="205"/>
                  </a:lnTo>
                  <a:lnTo>
                    <a:pt x="206" y="203"/>
                  </a:lnTo>
                  <a:lnTo>
                    <a:pt x="204" y="203"/>
                  </a:lnTo>
                  <a:lnTo>
                    <a:pt x="200" y="197"/>
                  </a:lnTo>
                  <a:lnTo>
                    <a:pt x="200" y="195"/>
                  </a:lnTo>
                  <a:lnTo>
                    <a:pt x="194" y="193"/>
                  </a:lnTo>
                  <a:lnTo>
                    <a:pt x="194" y="191"/>
                  </a:lnTo>
                  <a:lnTo>
                    <a:pt x="192" y="189"/>
                  </a:lnTo>
                  <a:lnTo>
                    <a:pt x="190" y="188"/>
                  </a:lnTo>
                  <a:lnTo>
                    <a:pt x="189" y="186"/>
                  </a:lnTo>
                  <a:lnTo>
                    <a:pt x="187" y="186"/>
                  </a:lnTo>
                  <a:lnTo>
                    <a:pt x="190" y="184"/>
                  </a:lnTo>
                  <a:lnTo>
                    <a:pt x="194" y="184"/>
                  </a:lnTo>
                  <a:lnTo>
                    <a:pt x="196" y="182"/>
                  </a:lnTo>
                  <a:lnTo>
                    <a:pt x="209" y="168"/>
                  </a:lnTo>
                  <a:lnTo>
                    <a:pt x="213" y="166"/>
                  </a:lnTo>
                  <a:lnTo>
                    <a:pt x="215" y="166"/>
                  </a:lnTo>
                  <a:lnTo>
                    <a:pt x="217" y="165"/>
                  </a:lnTo>
                  <a:lnTo>
                    <a:pt x="219" y="163"/>
                  </a:lnTo>
                  <a:lnTo>
                    <a:pt x="219" y="161"/>
                  </a:lnTo>
                  <a:lnTo>
                    <a:pt x="217" y="161"/>
                  </a:lnTo>
                  <a:lnTo>
                    <a:pt x="217" y="159"/>
                  </a:lnTo>
                  <a:lnTo>
                    <a:pt x="217" y="157"/>
                  </a:lnTo>
                  <a:lnTo>
                    <a:pt x="217" y="157"/>
                  </a:lnTo>
                  <a:lnTo>
                    <a:pt x="217" y="157"/>
                  </a:lnTo>
                  <a:lnTo>
                    <a:pt x="221" y="157"/>
                  </a:lnTo>
                  <a:lnTo>
                    <a:pt x="223" y="159"/>
                  </a:lnTo>
                  <a:lnTo>
                    <a:pt x="225" y="157"/>
                  </a:lnTo>
                  <a:lnTo>
                    <a:pt x="227" y="157"/>
                  </a:lnTo>
                  <a:lnTo>
                    <a:pt x="227" y="157"/>
                  </a:lnTo>
                  <a:lnTo>
                    <a:pt x="230" y="157"/>
                  </a:lnTo>
                  <a:lnTo>
                    <a:pt x="232" y="155"/>
                  </a:lnTo>
                  <a:lnTo>
                    <a:pt x="232" y="145"/>
                  </a:lnTo>
                  <a:lnTo>
                    <a:pt x="232" y="143"/>
                  </a:lnTo>
                  <a:lnTo>
                    <a:pt x="232" y="140"/>
                  </a:lnTo>
                  <a:lnTo>
                    <a:pt x="232" y="140"/>
                  </a:lnTo>
                  <a:lnTo>
                    <a:pt x="230" y="138"/>
                  </a:lnTo>
                  <a:lnTo>
                    <a:pt x="230" y="138"/>
                  </a:lnTo>
                  <a:lnTo>
                    <a:pt x="229" y="136"/>
                  </a:lnTo>
                  <a:lnTo>
                    <a:pt x="229" y="136"/>
                  </a:lnTo>
                  <a:lnTo>
                    <a:pt x="225" y="136"/>
                  </a:lnTo>
                  <a:lnTo>
                    <a:pt x="223" y="134"/>
                  </a:lnTo>
                  <a:lnTo>
                    <a:pt x="215" y="134"/>
                  </a:lnTo>
                  <a:lnTo>
                    <a:pt x="213" y="132"/>
                  </a:lnTo>
                  <a:lnTo>
                    <a:pt x="208" y="128"/>
                  </a:lnTo>
                  <a:lnTo>
                    <a:pt x="206" y="126"/>
                  </a:lnTo>
                  <a:lnTo>
                    <a:pt x="206" y="122"/>
                  </a:lnTo>
                  <a:lnTo>
                    <a:pt x="204" y="122"/>
                  </a:lnTo>
                  <a:lnTo>
                    <a:pt x="204" y="122"/>
                  </a:lnTo>
                  <a:lnTo>
                    <a:pt x="202" y="122"/>
                  </a:lnTo>
                  <a:lnTo>
                    <a:pt x="198" y="124"/>
                  </a:lnTo>
                  <a:lnTo>
                    <a:pt x="194" y="128"/>
                  </a:lnTo>
                  <a:lnTo>
                    <a:pt x="190" y="132"/>
                  </a:lnTo>
                  <a:lnTo>
                    <a:pt x="189" y="132"/>
                  </a:lnTo>
                  <a:lnTo>
                    <a:pt x="187" y="132"/>
                  </a:lnTo>
                  <a:lnTo>
                    <a:pt x="185" y="132"/>
                  </a:lnTo>
                  <a:lnTo>
                    <a:pt x="181" y="130"/>
                  </a:lnTo>
                  <a:lnTo>
                    <a:pt x="181" y="130"/>
                  </a:lnTo>
                  <a:lnTo>
                    <a:pt x="179" y="130"/>
                  </a:lnTo>
                  <a:lnTo>
                    <a:pt x="177" y="128"/>
                  </a:lnTo>
                  <a:lnTo>
                    <a:pt x="177" y="126"/>
                  </a:lnTo>
                  <a:lnTo>
                    <a:pt x="175" y="124"/>
                  </a:lnTo>
                  <a:lnTo>
                    <a:pt x="173" y="124"/>
                  </a:lnTo>
                  <a:lnTo>
                    <a:pt x="171" y="122"/>
                  </a:lnTo>
                  <a:lnTo>
                    <a:pt x="171" y="121"/>
                  </a:lnTo>
                  <a:lnTo>
                    <a:pt x="169" y="121"/>
                  </a:lnTo>
                  <a:lnTo>
                    <a:pt x="168" y="119"/>
                  </a:lnTo>
                  <a:lnTo>
                    <a:pt x="168" y="119"/>
                  </a:lnTo>
                  <a:lnTo>
                    <a:pt x="168" y="119"/>
                  </a:lnTo>
                  <a:lnTo>
                    <a:pt x="168" y="117"/>
                  </a:lnTo>
                  <a:lnTo>
                    <a:pt x="168" y="117"/>
                  </a:lnTo>
                  <a:lnTo>
                    <a:pt x="168" y="117"/>
                  </a:lnTo>
                  <a:lnTo>
                    <a:pt x="169" y="115"/>
                  </a:lnTo>
                  <a:lnTo>
                    <a:pt x="169" y="115"/>
                  </a:lnTo>
                  <a:lnTo>
                    <a:pt x="169" y="111"/>
                  </a:lnTo>
                  <a:lnTo>
                    <a:pt x="171" y="107"/>
                  </a:lnTo>
                  <a:lnTo>
                    <a:pt x="171" y="107"/>
                  </a:lnTo>
                  <a:lnTo>
                    <a:pt x="171" y="105"/>
                  </a:lnTo>
                  <a:lnTo>
                    <a:pt x="169" y="105"/>
                  </a:lnTo>
                  <a:lnTo>
                    <a:pt x="169" y="103"/>
                  </a:lnTo>
                  <a:lnTo>
                    <a:pt x="168" y="101"/>
                  </a:lnTo>
                  <a:lnTo>
                    <a:pt x="164" y="99"/>
                  </a:lnTo>
                  <a:lnTo>
                    <a:pt x="156" y="98"/>
                  </a:lnTo>
                  <a:lnTo>
                    <a:pt x="156" y="98"/>
                  </a:lnTo>
                  <a:lnTo>
                    <a:pt x="154" y="98"/>
                  </a:lnTo>
                  <a:lnTo>
                    <a:pt x="154" y="98"/>
                  </a:lnTo>
                  <a:lnTo>
                    <a:pt x="152" y="99"/>
                  </a:lnTo>
                  <a:lnTo>
                    <a:pt x="152" y="99"/>
                  </a:lnTo>
                  <a:lnTo>
                    <a:pt x="150" y="99"/>
                  </a:lnTo>
                  <a:lnTo>
                    <a:pt x="148" y="99"/>
                  </a:lnTo>
                  <a:lnTo>
                    <a:pt x="147" y="98"/>
                  </a:lnTo>
                  <a:lnTo>
                    <a:pt x="145" y="98"/>
                  </a:lnTo>
                  <a:lnTo>
                    <a:pt x="143" y="98"/>
                  </a:lnTo>
                  <a:lnTo>
                    <a:pt x="143" y="98"/>
                  </a:lnTo>
                  <a:lnTo>
                    <a:pt x="141" y="96"/>
                  </a:lnTo>
                  <a:lnTo>
                    <a:pt x="137" y="92"/>
                  </a:lnTo>
                  <a:lnTo>
                    <a:pt x="137" y="90"/>
                  </a:lnTo>
                  <a:lnTo>
                    <a:pt x="139" y="90"/>
                  </a:lnTo>
                  <a:lnTo>
                    <a:pt x="141" y="90"/>
                  </a:lnTo>
                  <a:lnTo>
                    <a:pt x="141" y="90"/>
                  </a:lnTo>
                  <a:lnTo>
                    <a:pt x="141" y="90"/>
                  </a:lnTo>
                  <a:lnTo>
                    <a:pt x="141" y="90"/>
                  </a:lnTo>
                  <a:lnTo>
                    <a:pt x="141" y="86"/>
                  </a:lnTo>
                  <a:lnTo>
                    <a:pt x="141" y="84"/>
                  </a:lnTo>
                  <a:lnTo>
                    <a:pt x="139" y="84"/>
                  </a:lnTo>
                  <a:lnTo>
                    <a:pt x="137" y="82"/>
                  </a:lnTo>
                  <a:lnTo>
                    <a:pt x="131" y="78"/>
                  </a:lnTo>
                  <a:lnTo>
                    <a:pt x="131" y="76"/>
                  </a:lnTo>
                  <a:lnTo>
                    <a:pt x="129" y="73"/>
                  </a:lnTo>
                  <a:lnTo>
                    <a:pt x="128" y="71"/>
                  </a:lnTo>
                  <a:lnTo>
                    <a:pt x="128" y="69"/>
                  </a:lnTo>
                  <a:lnTo>
                    <a:pt x="124" y="67"/>
                  </a:lnTo>
                  <a:lnTo>
                    <a:pt x="122" y="63"/>
                  </a:lnTo>
                  <a:lnTo>
                    <a:pt x="120" y="63"/>
                  </a:lnTo>
                  <a:lnTo>
                    <a:pt x="118" y="63"/>
                  </a:lnTo>
                  <a:lnTo>
                    <a:pt x="116" y="61"/>
                  </a:lnTo>
                  <a:lnTo>
                    <a:pt x="112" y="59"/>
                  </a:lnTo>
                  <a:lnTo>
                    <a:pt x="108" y="57"/>
                  </a:lnTo>
                  <a:lnTo>
                    <a:pt x="107" y="57"/>
                  </a:lnTo>
                  <a:lnTo>
                    <a:pt x="107" y="57"/>
                  </a:lnTo>
                  <a:lnTo>
                    <a:pt x="105" y="59"/>
                  </a:lnTo>
                  <a:lnTo>
                    <a:pt x="103" y="59"/>
                  </a:lnTo>
                  <a:lnTo>
                    <a:pt x="101" y="59"/>
                  </a:lnTo>
                  <a:lnTo>
                    <a:pt x="99" y="55"/>
                  </a:lnTo>
                  <a:lnTo>
                    <a:pt x="97" y="55"/>
                  </a:lnTo>
                  <a:lnTo>
                    <a:pt x="95" y="53"/>
                  </a:lnTo>
                  <a:lnTo>
                    <a:pt x="93" y="53"/>
                  </a:lnTo>
                  <a:lnTo>
                    <a:pt x="88" y="50"/>
                  </a:lnTo>
                  <a:lnTo>
                    <a:pt x="82" y="46"/>
                  </a:lnTo>
                  <a:lnTo>
                    <a:pt x="78" y="42"/>
                  </a:lnTo>
                  <a:lnTo>
                    <a:pt x="76" y="38"/>
                  </a:lnTo>
                  <a:lnTo>
                    <a:pt x="72" y="34"/>
                  </a:lnTo>
                  <a:lnTo>
                    <a:pt x="70" y="32"/>
                  </a:lnTo>
                  <a:lnTo>
                    <a:pt x="70" y="30"/>
                  </a:lnTo>
                  <a:lnTo>
                    <a:pt x="68" y="29"/>
                  </a:lnTo>
                  <a:lnTo>
                    <a:pt x="65" y="27"/>
                  </a:lnTo>
                  <a:lnTo>
                    <a:pt x="63" y="27"/>
                  </a:lnTo>
                  <a:lnTo>
                    <a:pt x="63" y="25"/>
                  </a:lnTo>
                  <a:lnTo>
                    <a:pt x="59" y="13"/>
                  </a:lnTo>
                  <a:lnTo>
                    <a:pt x="57" y="9"/>
                  </a:lnTo>
                  <a:lnTo>
                    <a:pt x="57" y="7"/>
                  </a:lnTo>
                  <a:lnTo>
                    <a:pt x="57" y="7"/>
                  </a:lnTo>
                  <a:lnTo>
                    <a:pt x="55" y="7"/>
                  </a:lnTo>
                  <a:lnTo>
                    <a:pt x="55" y="6"/>
                  </a:lnTo>
                  <a:lnTo>
                    <a:pt x="53" y="6"/>
                  </a:lnTo>
                  <a:lnTo>
                    <a:pt x="49" y="2"/>
                  </a:lnTo>
                  <a:lnTo>
                    <a:pt x="49" y="2"/>
                  </a:lnTo>
                  <a:lnTo>
                    <a:pt x="48" y="0"/>
                  </a:lnTo>
                  <a:lnTo>
                    <a:pt x="48" y="0"/>
                  </a:lnTo>
                  <a:lnTo>
                    <a:pt x="46" y="0"/>
                  </a:lnTo>
                  <a:lnTo>
                    <a:pt x="36" y="7"/>
                  </a:lnTo>
                  <a:lnTo>
                    <a:pt x="32" y="7"/>
                  </a:lnTo>
                  <a:lnTo>
                    <a:pt x="27" y="11"/>
                  </a:lnTo>
                  <a:lnTo>
                    <a:pt x="25" y="13"/>
                  </a:lnTo>
                  <a:lnTo>
                    <a:pt x="17" y="13"/>
                  </a:lnTo>
                  <a:lnTo>
                    <a:pt x="15" y="15"/>
                  </a:lnTo>
                  <a:lnTo>
                    <a:pt x="6" y="23"/>
                  </a:lnTo>
                  <a:lnTo>
                    <a:pt x="0" y="29"/>
                  </a:lnTo>
                  <a:lnTo>
                    <a:pt x="0" y="29"/>
                  </a:lnTo>
                  <a:lnTo>
                    <a:pt x="7" y="40"/>
                  </a:lnTo>
                  <a:lnTo>
                    <a:pt x="13" y="44"/>
                  </a:lnTo>
                  <a:lnTo>
                    <a:pt x="17" y="48"/>
                  </a:lnTo>
                  <a:lnTo>
                    <a:pt x="27" y="52"/>
                  </a:lnTo>
                  <a:lnTo>
                    <a:pt x="30" y="55"/>
                  </a:lnTo>
                  <a:lnTo>
                    <a:pt x="34" y="59"/>
                  </a:lnTo>
                  <a:lnTo>
                    <a:pt x="44" y="76"/>
                  </a:lnTo>
                  <a:lnTo>
                    <a:pt x="46" y="80"/>
                  </a:lnTo>
                  <a:lnTo>
                    <a:pt x="63" y="109"/>
                  </a:lnTo>
                  <a:lnTo>
                    <a:pt x="65" y="109"/>
                  </a:lnTo>
                  <a:lnTo>
                    <a:pt x="68" y="115"/>
                  </a:lnTo>
                  <a:lnTo>
                    <a:pt x="70" y="119"/>
                  </a:lnTo>
                  <a:lnTo>
                    <a:pt x="99" y="138"/>
                  </a:lnTo>
                  <a:lnTo>
                    <a:pt x="122" y="153"/>
                  </a:lnTo>
                  <a:lnTo>
                    <a:pt x="139" y="165"/>
                  </a:lnTo>
                  <a:lnTo>
                    <a:pt x="141" y="166"/>
                  </a:lnTo>
                  <a:lnTo>
                    <a:pt x="141" y="168"/>
                  </a:lnTo>
                  <a:lnTo>
                    <a:pt x="141" y="172"/>
                  </a:lnTo>
                  <a:lnTo>
                    <a:pt x="143" y="174"/>
                  </a:lnTo>
                  <a:lnTo>
                    <a:pt x="143" y="176"/>
                  </a:lnTo>
                  <a:lnTo>
                    <a:pt x="143" y="176"/>
                  </a:lnTo>
                  <a:lnTo>
                    <a:pt x="145" y="178"/>
                  </a:lnTo>
                  <a:lnTo>
                    <a:pt x="145" y="180"/>
                  </a:lnTo>
                  <a:lnTo>
                    <a:pt x="145" y="180"/>
                  </a:lnTo>
                  <a:lnTo>
                    <a:pt x="145" y="182"/>
                  </a:lnTo>
                  <a:lnTo>
                    <a:pt x="145" y="182"/>
                  </a:lnTo>
                  <a:lnTo>
                    <a:pt x="145" y="184"/>
                  </a:lnTo>
                  <a:lnTo>
                    <a:pt x="148" y="188"/>
                  </a:lnTo>
                  <a:lnTo>
                    <a:pt x="150" y="191"/>
                  </a:lnTo>
                  <a:lnTo>
                    <a:pt x="148" y="193"/>
                  </a:lnTo>
                  <a:lnTo>
                    <a:pt x="147" y="197"/>
                  </a:lnTo>
                  <a:lnTo>
                    <a:pt x="147" y="199"/>
                  </a:lnTo>
                  <a:lnTo>
                    <a:pt x="147" y="203"/>
                  </a:lnTo>
                  <a:lnTo>
                    <a:pt x="150" y="205"/>
                  </a:lnTo>
                  <a:lnTo>
                    <a:pt x="152" y="209"/>
                  </a:lnTo>
                  <a:lnTo>
                    <a:pt x="156" y="211"/>
                  </a:lnTo>
                  <a:lnTo>
                    <a:pt x="175" y="224"/>
                  </a:lnTo>
                  <a:lnTo>
                    <a:pt x="196" y="239"/>
                  </a:lnTo>
                  <a:lnTo>
                    <a:pt x="215" y="257"/>
                  </a:lnTo>
                  <a:lnTo>
                    <a:pt x="217" y="258"/>
                  </a:lnTo>
                  <a:lnTo>
                    <a:pt x="219" y="262"/>
                  </a:lnTo>
                  <a:lnTo>
                    <a:pt x="221" y="264"/>
                  </a:lnTo>
                  <a:lnTo>
                    <a:pt x="236" y="270"/>
                  </a:lnTo>
                  <a:lnTo>
                    <a:pt x="251" y="279"/>
                  </a:lnTo>
                  <a:lnTo>
                    <a:pt x="265" y="291"/>
                  </a:lnTo>
                  <a:lnTo>
                    <a:pt x="267" y="293"/>
                  </a:lnTo>
                  <a:lnTo>
                    <a:pt x="269" y="299"/>
                  </a:lnTo>
                  <a:lnTo>
                    <a:pt x="269" y="301"/>
                  </a:lnTo>
                  <a:lnTo>
                    <a:pt x="270" y="301"/>
                  </a:lnTo>
                  <a:lnTo>
                    <a:pt x="272" y="299"/>
                  </a:lnTo>
                  <a:lnTo>
                    <a:pt x="274" y="301"/>
                  </a:lnTo>
                  <a:lnTo>
                    <a:pt x="276" y="301"/>
                  </a:lnTo>
                  <a:lnTo>
                    <a:pt x="276" y="302"/>
                  </a:lnTo>
                  <a:lnTo>
                    <a:pt x="278" y="308"/>
                  </a:lnTo>
                  <a:lnTo>
                    <a:pt x="280" y="308"/>
                  </a:lnTo>
                  <a:lnTo>
                    <a:pt x="280" y="308"/>
                  </a:lnTo>
                  <a:lnTo>
                    <a:pt x="282" y="308"/>
                  </a:lnTo>
                  <a:lnTo>
                    <a:pt x="284" y="308"/>
                  </a:lnTo>
                  <a:lnTo>
                    <a:pt x="286" y="306"/>
                  </a:lnTo>
                  <a:lnTo>
                    <a:pt x="286" y="306"/>
                  </a:lnTo>
                  <a:lnTo>
                    <a:pt x="288" y="308"/>
                  </a:lnTo>
                  <a:lnTo>
                    <a:pt x="289" y="308"/>
                  </a:lnTo>
                  <a:lnTo>
                    <a:pt x="291" y="308"/>
                  </a:lnTo>
                  <a:lnTo>
                    <a:pt x="291" y="310"/>
                  </a:lnTo>
                  <a:lnTo>
                    <a:pt x="293" y="312"/>
                  </a:lnTo>
                  <a:lnTo>
                    <a:pt x="295" y="312"/>
                  </a:lnTo>
                  <a:lnTo>
                    <a:pt x="295" y="312"/>
                  </a:lnTo>
                  <a:lnTo>
                    <a:pt x="295" y="314"/>
                  </a:lnTo>
                  <a:lnTo>
                    <a:pt x="295" y="314"/>
                  </a:lnTo>
                  <a:lnTo>
                    <a:pt x="297" y="314"/>
                  </a:lnTo>
                  <a:lnTo>
                    <a:pt x="299" y="314"/>
                  </a:lnTo>
                  <a:lnTo>
                    <a:pt x="301" y="314"/>
                  </a:lnTo>
                  <a:lnTo>
                    <a:pt x="303" y="314"/>
                  </a:lnTo>
                  <a:lnTo>
                    <a:pt x="303" y="314"/>
                  </a:lnTo>
                  <a:lnTo>
                    <a:pt x="305" y="314"/>
                  </a:lnTo>
                  <a:lnTo>
                    <a:pt x="305" y="312"/>
                  </a:lnTo>
                  <a:lnTo>
                    <a:pt x="310" y="310"/>
                  </a:lnTo>
                  <a:lnTo>
                    <a:pt x="312" y="308"/>
                  </a:lnTo>
                  <a:lnTo>
                    <a:pt x="316" y="304"/>
                  </a:lnTo>
                  <a:lnTo>
                    <a:pt x="320" y="301"/>
                  </a:lnTo>
                  <a:lnTo>
                    <a:pt x="320" y="299"/>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35">
              <a:extLst>
                <a:ext uri="{FF2B5EF4-FFF2-40B4-BE49-F238E27FC236}">
                  <a16:creationId xmlns:a16="http://schemas.microsoft.com/office/drawing/2014/main" id="{15710395-3DFB-451F-A577-3F77E5F18A6F}"/>
                </a:ext>
              </a:extLst>
            </p:cNvPr>
            <p:cNvSpPr>
              <a:spLocks noEditPoints="1"/>
            </p:cNvSpPr>
            <p:nvPr/>
          </p:nvSpPr>
          <p:spPr bwMode="auto">
            <a:xfrm>
              <a:off x="3014043" y="4792983"/>
              <a:ext cx="404511" cy="303383"/>
            </a:xfrm>
            <a:custGeom>
              <a:avLst/>
              <a:gdLst>
                <a:gd name="T0" fmla="*/ 86 w 192"/>
                <a:gd name="T1" fmla="*/ 19 h 144"/>
                <a:gd name="T2" fmla="*/ 82 w 192"/>
                <a:gd name="T3" fmla="*/ 18 h 144"/>
                <a:gd name="T4" fmla="*/ 122 w 192"/>
                <a:gd name="T5" fmla="*/ 14 h 144"/>
                <a:gd name="T6" fmla="*/ 13 w 192"/>
                <a:gd name="T7" fmla="*/ 98 h 144"/>
                <a:gd name="T8" fmla="*/ 15 w 192"/>
                <a:gd name="T9" fmla="*/ 85 h 144"/>
                <a:gd name="T10" fmla="*/ 11 w 192"/>
                <a:gd name="T11" fmla="*/ 87 h 144"/>
                <a:gd name="T12" fmla="*/ 0 w 192"/>
                <a:gd name="T13" fmla="*/ 96 h 144"/>
                <a:gd name="T14" fmla="*/ 8 w 192"/>
                <a:gd name="T15" fmla="*/ 96 h 144"/>
                <a:gd name="T16" fmla="*/ 8 w 192"/>
                <a:gd name="T17" fmla="*/ 104 h 144"/>
                <a:gd name="T18" fmla="*/ 135 w 192"/>
                <a:gd name="T19" fmla="*/ 0 h 144"/>
                <a:gd name="T20" fmla="*/ 135 w 192"/>
                <a:gd name="T21" fmla="*/ 0 h 144"/>
                <a:gd name="T22" fmla="*/ 189 w 192"/>
                <a:gd name="T23" fmla="*/ 52 h 144"/>
                <a:gd name="T24" fmla="*/ 189 w 192"/>
                <a:gd name="T25" fmla="*/ 29 h 144"/>
                <a:gd name="T26" fmla="*/ 181 w 192"/>
                <a:gd name="T27" fmla="*/ 23 h 144"/>
                <a:gd name="T28" fmla="*/ 158 w 192"/>
                <a:gd name="T29" fmla="*/ 27 h 144"/>
                <a:gd name="T30" fmla="*/ 133 w 192"/>
                <a:gd name="T31" fmla="*/ 16 h 144"/>
                <a:gd name="T32" fmla="*/ 118 w 192"/>
                <a:gd name="T33" fmla="*/ 21 h 144"/>
                <a:gd name="T34" fmla="*/ 109 w 192"/>
                <a:gd name="T35" fmla="*/ 8 h 144"/>
                <a:gd name="T36" fmla="*/ 97 w 192"/>
                <a:gd name="T37" fmla="*/ 23 h 144"/>
                <a:gd name="T38" fmla="*/ 82 w 192"/>
                <a:gd name="T39" fmla="*/ 71 h 144"/>
                <a:gd name="T40" fmla="*/ 69 w 192"/>
                <a:gd name="T41" fmla="*/ 87 h 144"/>
                <a:gd name="T42" fmla="*/ 61 w 192"/>
                <a:gd name="T43" fmla="*/ 81 h 144"/>
                <a:gd name="T44" fmla="*/ 48 w 192"/>
                <a:gd name="T45" fmla="*/ 108 h 144"/>
                <a:gd name="T46" fmla="*/ 38 w 192"/>
                <a:gd name="T47" fmla="*/ 119 h 144"/>
                <a:gd name="T48" fmla="*/ 34 w 192"/>
                <a:gd name="T49" fmla="*/ 108 h 144"/>
                <a:gd name="T50" fmla="*/ 29 w 192"/>
                <a:gd name="T51" fmla="*/ 102 h 144"/>
                <a:gd name="T52" fmla="*/ 19 w 192"/>
                <a:gd name="T53" fmla="*/ 111 h 144"/>
                <a:gd name="T54" fmla="*/ 11 w 192"/>
                <a:gd name="T55" fmla="*/ 113 h 144"/>
                <a:gd name="T56" fmla="*/ 17 w 192"/>
                <a:gd name="T57" fmla="*/ 123 h 144"/>
                <a:gd name="T58" fmla="*/ 21 w 192"/>
                <a:gd name="T59" fmla="*/ 119 h 144"/>
                <a:gd name="T60" fmla="*/ 34 w 192"/>
                <a:gd name="T61" fmla="*/ 123 h 144"/>
                <a:gd name="T62" fmla="*/ 38 w 192"/>
                <a:gd name="T63" fmla="*/ 123 h 144"/>
                <a:gd name="T64" fmla="*/ 48 w 192"/>
                <a:gd name="T65" fmla="*/ 127 h 144"/>
                <a:gd name="T66" fmla="*/ 74 w 192"/>
                <a:gd name="T67" fmla="*/ 123 h 144"/>
                <a:gd name="T68" fmla="*/ 88 w 192"/>
                <a:gd name="T69" fmla="*/ 121 h 144"/>
                <a:gd name="T70" fmla="*/ 95 w 192"/>
                <a:gd name="T71" fmla="*/ 119 h 144"/>
                <a:gd name="T72" fmla="*/ 118 w 192"/>
                <a:gd name="T73" fmla="*/ 129 h 144"/>
                <a:gd name="T74" fmla="*/ 131 w 192"/>
                <a:gd name="T75" fmla="*/ 136 h 144"/>
                <a:gd name="T76" fmla="*/ 135 w 192"/>
                <a:gd name="T77" fmla="*/ 138 h 144"/>
                <a:gd name="T78" fmla="*/ 141 w 192"/>
                <a:gd name="T79" fmla="*/ 140 h 144"/>
                <a:gd name="T80" fmla="*/ 151 w 192"/>
                <a:gd name="T81" fmla="*/ 138 h 144"/>
                <a:gd name="T82" fmla="*/ 156 w 192"/>
                <a:gd name="T83" fmla="*/ 121 h 144"/>
                <a:gd name="T84" fmla="*/ 154 w 192"/>
                <a:gd name="T85" fmla="*/ 109 h 144"/>
                <a:gd name="T86" fmla="*/ 152 w 192"/>
                <a:gd name="T87" fmla="*/ 77 h 144"/>
                <a:gd name="T88" fmla="*/ 152 w 192"/>
                <a:gd name="T89" fmla="*/ 64 h 144"/>
                <a:gd name="T90" fmla="*/ 158 w 192"/>
                <a:gd name="T91" fmla="*/ 65 h 144"/>
                <a:gd name="T92" fmla="*/ 166 w 192"/>
                <a:gd name="T93" fmla="*/ 65 h 144"/>
                <a:gd name="T94" fmla="*/ 189 w 192"/>
                <a:gd name="T95" fmla="*/ 69 h 144"/>
                <a:gd name="T96" fmla="*/ 76 w 192"/>
                <a:gd name="T97" fmla="*/ 136 h 144"/>
                <a:gd name="T98" fmla="*/ 78 w 192"/>
                <a:gd name="T99" fmla="*/ 136 h 144"/>
                <a:gd name="T100" fmla="*/ 48 w 192"/>
                <a:gd name="T101" fmla="*/ 140 h 144"/>
                <a:gd name="T102" fmla="*/ 50 w 192"/>
                <a:gd name="T10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44">
                  <a:moveTo>
                    <a:pt x="84" y="18"/>
                  </a:moveTo>
                  <a:lnTo>
                    <a:pt x="84" y="18"/>
                  </a:lnTo>
                  <a:lnTo>
                    <a:pt x="86" y="19"/>
                  </a:lnTo>
                  <a:lnTo>
                    <a:pt x="86" y="21"/>
                  </a:lnTo>
                  <a:lnTo>
                    <a:pt x="86" y="19"/>
                  </a:lnTo>
                  <a:lnTo>
                    <a:pt x="86" y="19"/>
                  </a:lnTo>
                  <a:lnTo>
                    <a:pt x="86" y="18"/>
                  </a:lnTo>
                  <a:lnTo>
                    <a:pt x="86" y="16"/>
                  </a:lnTo>
                  <a:lnTo>
                    <a:pt x="84" y="16"/>
                  </a:lnTo>
                  <a:lnTo>
                    <a:pt x="82" y="18"/>
                  </a:lnTo>
                  <a:lnTo>
                    <a:pt x="84" y="18"/>
                  </a:lnTo>
                  <a:lnTo>
                    <a:pt x="84" y="18"/>
                  </a:lnTo>
                  <a:close/>
                  <a:moveTo>
                    <a:pt x="122" y="16"/>
                  </a:moveTo>
                  <a:lnTo>
                    <a:pt x="122" y="16"/>
                  </a:lnTo>
                  <a:lnTo>
                    <a:pt x="122" y="14"/>
                  </a:lnTo>
                  <a:lnTo>
                    <a:pt x="120" y="14"/>
                  </a:lnTo>
                  <a:lnTo>
                    <a:pt x="120" y="16"/>
                  </a:lnTo>
                  <a:lnTo>
                    <a:pt x="120" y="16"/>
                  </a:lnTo>
                  <a:lnTo>
                    <a:pt x="122" y="16"/>
                  </a:lnTo>
                  <a:close/>
                  <a:moveTo>
                    <a:pt x="13" y="98"/>
                  </a:moveTo>
                  <a:lnTo>
                    <a:pt x="15" y="96"/>
                  </a:lnTo>
                  <a:lnTo>
                    <a:pt x="17" y="92"/>
                  </a:lnTo>
                  <a:lnTo>
                    <a:pt x="17" y="88"/>
                  </a:lnTo>
                  <a:lnTo>
                    <a:pt x="17" y="85"/>
                  </a:lnTo>
                  <a:lnTo>
                    <a:pt x="15" y="85"/>
                  </a:lnTo>
                  <a:lnTo>
                    <a:pt x="13" y="85"/>
                  </a:lnTo>
                  <a:lnTo>
                    <a:pt x="13" y="87"/>
                  </a:lnTo>
                  <a:lnTo>
                    <a:pt x="13" y="87"/>
                  </a:lnTo>
                  <a:lnTo>
                    <a:pt x="11" y="87"/>
                  </a:lnTo>
                  <a:lnTo>
                    <a:pt x="11" y="87"/>
                  </a:lnTo>
                  <a:lnTo>
                    <a:pt x="10" y="87"/>
                  </a:lnTo>
                  <a:lnTo>
                    <a:pt x="8" y="88"/>
                  </a:lnTo>
                  <a:lnTo>
                    <a:pt x="8" y="88"/>
                  </a:lnTo>
                  <a:lnTo>
                    <a:pt x="2" y="92"/>
                  </a:lnTo>
                  <a:lnTo>
                    <a:pt x="0" y="96"/>
                  </a:lnTo>
                  <a:lnTo>
                    <a:pt x="0" y="98"/>
                  </a:lnTo>
                  <a:lnTo>
                    <a:pt x="0" y="96"/>
                  </a:lnTo>
                  <a:lnTo>
                    <a:pt x="6" y="92"/>
                  </a:lnTo>
                  <a:lnTo>
                    <a:pt x="8" y="94"/>
                  </a:lnTo>
                  <a:lnTo>
                    <a:pt x="8" y="96"/>
                  </a:lnTo>
                  <a:lnTo>
                    <a:pt x="10" y="96"/>
                  </a:lnTo>
                  <a:lnTo>
                    <a:pt x="8" y="98"/>
                  </a:lnTo>
                  <a:lnTo>
                    <a:pt x="8" y="100"/>
                  </a:lnTo>
                  <a:lnTo>
                    <a:pt x="8" y="102"/>
                  </a:lnTo>
                  <a:lnTo>
                    <a:pt x="8" y="104"/>
                  </a:lnTo>
                  <a:lnTo>
                    <a:pt x="10" y="102"/>
                  </a:lnTo>
                  <a:lnTo>
                    <a:pt x="11" y="100"/>
                  </a:lnTo>
                  <a:lnTo>
                    <a:pt x="13" y="98"/>
                  </a:lnTo>
                  <a:close/>
                  <a:moveTo>
                    <a:pt x="135" y="0"/>
                  </a:moveTo>
                  <a:lnTo>
                    <a:pt x="135" y="0"/>
                  </a:lnTo>
                  <a:lnTo>
                    <a:pt x="135" y="0"/>
                  </a:lnTo>
                  <a:lnTo>
                    <a:pt x="135" y="0"/>
                  </a:lnTo>
                  <a:lnTo>
                    <a:pt x="133" y="0"/>
                  </a:lnTo>
                  <a:lnTo>
                    <a:pt x="133" y="0"/>
                  </a:lnTo>
                  <a:lnTo>
                    <a:pt x="135" y="0"/>
                  </a:lnTo>
                  <a:close/>
                  <a:moveTo>
                    <a:pt x="192" y="65"/>
                  </a:moveTo>
                  <a:lnTo>
                    <a:pt x="192" y="58"/>
                  </a:lnTo>
                  <a:lnTo>
                    <a:pt x="191" y="58"/>
                  </a:lnTo>
                  <a:lnTo>
                    <a:pt x="191" y="56"/>
                  </a:lnTo>
                  <a:lnTo>
                    <a:pt x="189" y="52"/>
                  </a:lnTo>
                  <a:lnTo>
                    <a:pt x="185" y="48"/>
                  </a:lnTo>
                  <a:lnTo>
                    <a:pt x="183" y="35"/>
                  </a:lnTo>
                  <a:lnTo>
                    <a:pt x="185" y="33"/>
                  </a:lnTo>
                  <a:lnTo>
                    <a:pt x="189" y="31"/>
                  </a:lnTo>
                  <a:lnTo>
                    <a:pt x="189" y="29"/>
                  </a:lnTo>
                  <a:lnTo>
                    <a:pt x="189" y="29"/>
                  </a:lnTo>
                  <a:lnTo>
                    <a:pt x="187" y="27"/>
                  </a:lnTo>
                  <a:lnTo>
                    <a:pt x="185" y="25"/>
                  </a:lnTo>
                  <a:lnTo>
                    <a:pt x="183" y="25"/>
                  </a:lnTo>
                  <a:lnTo>
                    <a:pt x="181" y="23"/>
                  </a:lnTo>
                  <a:lnTo>
                    <a:pt x="168" y="23"/>
                  </a:lnTo>
                  <a:lnTo>
                    <a:pt x="164" y="25"/>
                  </a:lnTo>
                  <a:lnTo>
                    <a:pt x="164" y="25"/>
                  </a:lnTo>
                  <a:lnTo>
                    <a:pt x="160" y="27"/>
                  </a:lnTo>
                  <a:lnTo>
                    <a:pt x="158" y="27"/>
                  </a:lnTo>
                  <a:lnTo>
                    <a:pt x="151" y="23"/>
                  </a:lnTo>
                  <a:lnTo>
                    <a:pt x="149" y="23"/>
                  </a:lnTo>
                  <a:lnTo>
                    <a:pt x="145" y="21"/>
                  </a:lnTo>
                  <a:lnTo>
                    <a:pt x="137" y="16"/>
                  </a:lnTo>
                  <a:lnTo>
                    <a:pt x="133" y="16"/>
                  </a:lnTo>
                  <a:lnTo>
                    <a:pt x="130" y="19"/>
                  </a:lnTo>
                  <a:lnTo>
                    <a:pt x="128" y="23"/>
                  </a:lnTo>
                  <a:lnTo>
                    <a:pt x="124" y="25"/>
                  </a:lnTo>
                  <a:lnTo>
                    <a:pt x="122" y="23"/>
                  </a:lnTo>
                  <a:lnTo>
                    <a:pt x="118" y="21"/>
                  </a:lnTo>
                  <a:lnTo>
                    <a:pt x="116" y="21"/>
                  </a:lnTo>
                  <a:lnTo>
                    <a:pt x="116" y="19"/>
                  </a:lnTo>
                  <a:lnTo>
                    <a:pt x="116" y="12"/>
                  </a:lnTo>
                  <a:lnTo>
                    <a:pt x="112" y="10"/>
                  </a:lnTo>
                  <a:lnTo>
                    <a:pt x="109" y="8"/>
                  </a:lnTo>
                  <a:lnTo>
                    <a:pt x="105" y="10"/>
                  </a:lnTo>
                  <a:lnTo>
                    <a:pt x="103" y="14"/>
                  </a:lnTo>
                  <a:lnTo>
                    <a:pt x="101" y="21"/>
                  </a:lnTo>
                  <a:lnTo>
                    <a:pt x="99" y="21"/>
                  </a:lnTo>
                  <a:lnTo>
                    <a:pt x="97" y="23"/>
                  </a:lnTo>
                  <a:lnTo>
                    <a:pt x="90" y="31"/>
                  </a:lnTo>
                  <a:lnTo>
                    <a:pt x="88" y="37"/>
                  </a:lnTo>
                  <a:lnTo>
                    <a:pt x="84" y="46"/>
                  </a:lnTo>
                  <a:lnTo>
                    <a:pt x="84" y="50"/>
                  </a:lnTo>
                  <a:lnTo>
                    <a:pt x="82" y="71"/>
                  </a:lnTo>
                  <a:lnTo>
                    <a:pt x="82" y="75"/>
                  </a:lnTo>
                  <a:lnTo>
                    <a:pt x="80" y="79"/>
                  </a:lnTo>
                  <a:lnTo>
                    <a:pt x="78" y="83"/>
                  </a:lnTo>
                  <a:lnTo>
                    <a:pt x="72" y="85"/>
                  </a:lnTo>
                  <a:lnTo>
                    <a:pt x="69" y="87"/>
                  </a:lnTo>
                  <a:lnTo>
                    <a:pt x="67" y="85"/>
                  </a:lnTo>
                  <a:lnTo>
                    <a:pt x="65" y="83"/>
                  </a:lnTo>
                  <a:lnTo>
                    <a:pt x="65" y="79"/>
                  </a:lnTo>
                  <a:lnTo>
                    <a:pt x="63" y="79"/>
                  </a:lnTo>
                  <a:lnTo>
                    <a:pt x="61" y="81"/>
                  </a:lnTo>
                  <a:lnTo>
                    <a:pt x="57" y="87"/>
                  </a:lnTo>
                  <a:lnTo>
                    <a:pt x="59" y="96"/>
                  </a:lnTo>
                  <a:lnTo>
                    <a:pt x="59" y="98"/>
                  </a:lnTo>
                  <a:lnTo>
                    <a:pt x="57" y="100"/>
                  </a:lnTo>
                  <a:lnTo>
                    <a:pt x="48" y="108"/>
                  </a:lnTo>
                  <a:lnTo>
                    <a:pt x="46" y="111"/>
                  </a:lnTo>
                  <a:lnTo>
                    <a:pt x="44" y="117"/>
                  </a:lnTo>
                  <a:lnTo>
                    <a:pt x="44" y="119"/>
                  </a:lnTo>
                  <a:lnTo>
                    <a:pt x="40" y="119"/>
                  </a:lnTo>
                  <a:lnTo>
                    <a:pt x="38" y="119"/>
                  </a:lnTo>
                  <a:lnTo>
                    <a:pt x="36" y="117"/>
                  </a:lnTo>
                  <a:lnTo>
                    <a:pt x="36" y="115"/>
                  </a:lnTo>
                  <a:lnTo>
                    <a:pt x="34" y="109"/>
                  </a:lnTo>
                  <a:lnTo>
                    <a:pt x="34" y="109"/>
                  </a:lnTo>
                  <a:lnTo>
                    <a:pt x="34" y="108"/>
                  </a:lnTo>
                  <a:lnTo>
                    <a:pt x="32" y="106"/>
                  </a:lnTo>
                  <a:lnTo>
                    <a:pt x="32" y="106"/>
                  </a:lnTo>
                  <a:lnTo>
                    <a:pt x="31" y="104"/>
                  </a:lnTo>
                  <a:lnTo>
                    <a:pt x="31" y="102"/>
                  </a:lnTo>
                  <a:lnTo>
                    <a:pt x="29" y="102"/>
                  </a:lnTo>
                  <a:lnTo>
                    <a:pt x="27" y="102"/>
                  </a:lnTo>
                  <a:lnTo>
                    <a:pt x="25" y="104"/>
                  </a:lnTo>
                  <a:lnTo>
                    <a:pt x="25" y="106"/>
                  </a:lnTo>
                  <a:lnTo>
                    <a:pt x="23" y="108"/>
                  </a:lnTo>
                  <a:lnTo>
                    <a:pt x="19" y="111"/>
                  </a:lnTo>
                  <a:lnTo>
                    <a:pt x="17" y="113"/>
                  </a:lnTo>
                  <a:lnTo>
                    <a:pt x="15" y="113"/>
                  </a:lnTo>
                  <a:lnTo>
                    <a:pt x="11" y="113"/>
                  </a:lnTo>
                  <a:lnTo>
                    <a:pt x="11" y="113"/>
                  </a:lnTo>
                  <a:lnTo>
                    <a:pt x="11" y="113"/>
                  </a:lnTo>
                  <a:lnTo>
                    <a:pt x="11" y="115"/>
                  </a:lnTo>
                  <a:lnTo>
                    <a:pt x="13" y="115"/>
                  </a:lnTo>
                  <a:lnTo>
                    <a:pt x="15" y="121"/>
                  </a:lnTo>
                  <a:lnTo>
                    <a:pt x="15" y="123"/>
                  </a:lnTo>
                  <a:lnTo>
                    <a:pt x="17" y="123"/>
                  </a:lnTo>
                  <a:lnTo>
                    <a:pt x="19" y="123"/>
                  </a:lnTo>
                  <a:lnTo>
                    <a:pt x="19" y="123"/>
                  </a:lnTo>
                  <a:lnTo>
                    <a:pt x="21" y="121"/>
                  </a:lnTo>
                  <a:lnTo>
                    <a:pt x="21" y="119"/>
                  </a:lnTo>
                  <a:lnTo>
                    <a:pt x="21" y="119"/>
                  </a:lnTo>
                  <a:lnTo>
                    <a:pt x="27" y="119"/>
                  </a:lnTo>
                  <a:lnTo>
                    <a:pt x="32" y="121"/>
                  </a:lnTo>
                  <a:lnTo>
                    <a:pt x="32" y="121"/>
                  </a:lnTo>
                  <a:lnTo>
                    <a:pt x="34" y="121"/>
                  </a:lnTo>
                  <a:lnTo>
                    <a:pt x="34" y="123"/>
                  </a:lnTo>
                  <a:lnTo>
                    <a:pt x="34" y="123"/>
                  </a:lnTo>
                  <a:lnTo>
                    <a:pt x="34" y="125"/>
                  </a:lnTo>
                  <a:lnTo>
                    <a:pt x="36" y="123"/>
                  </a:lnTo>
                  <a:lnTo>
                    <a:pt x="36" y="123"/>
                  </a:lnTo>
                  <a:lnTo>
                    <a:pt x="38" y="123"/>
                  </a:lnTo>
                  <a:lnTo>
                    <a:pt x="40" y="123"/>
                  </a:lnTo>
                  <a:lnTo>
                    <a:pt x="40" y="123"/>
                  </a:lnTo>
                  <a:lnTo>
                    <a:pt x="42" y="125"/>
                  </a:lnTo>
                  <a:lnTo>
                    <a:pt x="44" y="125"/>
                  </a:lnTo>
                  <a:lnTo>
                    <a:pt x="48" y="127"/>
                  </a:lnTo>
                  <a:lnTo>
                    <a:pt x="51" y="125"/>
                  </a:lnTo>
                  <a:lnTo>
                    <a:pt x="55" y="123"/>
                  </a:lnTo>
                  <a:lnTo>
                    <a:pt x="69" y="121"/>
                  </a:lnTo>
                  <a:lnTo>
                    <a:pt x="71" y="121"/>
                  </a:lnTo>
                  <a:lnTo>
                    <a:pt x="74" y="123"/>
                  </a:lnTo>
                  <a:lnTo>
                    <a:pt x="76" y="123"/>
                  </a:lnTo>
                  <a:lnTo>
                    <a:pt x="78" y="123"/>
                  </a:lnTo>
                  <a:lnTo>
                    <a:pt x="82" y="121"/>
                  </a:lnTo>
                  <a:lnTo>
                    <a:pt x="86" y="121"/>
                  </a:lnTo>
                  <a:lnTo>
                    <a:pt x="88" y="121"/>
                  </a:lnTo>
                  <a:lnTo>
                    <a:pt x="90" y="123"/>
                  </a:lnTo>
                  <a:lnTo>
                    <a:pt x="91" y="123"/>
                  </a:lnTo>
                  <a:lnTo>
                    <a:pt x="91" y="121"/>
                  </a:lnTo>
                  <a:lnTo>
                    <a:pt x="93" y="121"/>
                  </a:lnTo>
                  <a:lnTo>
                    <a:pt x="95" y="119"/>
                  </a:lnTo>
                  <a:lnTo>
                    <a:pt x="97" y="119"/>
                  </a:lnTo>
                  <a:lnTo>
                    <a:pt x="101" y="119"/>
                  </a:lnTo>
                  <a:lnTo>
                    <a:pt x="103" y="119"/>
                  </a:lnTo>
                  <a:lnTo>
                    <a:pt x="109" y="121"/>
                  </a:lnTo>
                  <a:lnTo>
                    <a:pt x="118" y="129"/>
                  </a:lnTo>
                  <a:lnTo>
                    <a:pt x="122" y="131"/>
                  </a:lnTo>
                  <a:lnTo>
                    <a:pt x="126" y="131"/>
                  </a:lnTo>
                  <a:lnTo>
                    <a:pt x="131" y="134"/>
                  </a:lnTo>
                  <a:lnTo>
                    <a:pt x="131" y="134"/>
                  </a:lnTo>
                  <a:lnTo>
                    <a:pt x="131" y="136"/>
                  </a:lnTo>
                  <a:lnTo>
                    <a:pt x="131" y="136"/>
                  </a:lnTo>
                  <a:lnTo>
                    <a:pt x="133" y="136"/>
                  </a:lnTo>
                  <a:lnTo>
                    <a:pt x="133" y="136"/>
                  </a:lnTo>
                  <a:lnTo>
                    <a:pt x="135" y="138"/>
                  </a:lnTo>
                  <a:lnTo>
                    <a:pt x="135" y="138"/>
                  </a:lnTo>
                  <a:lnTo>
                    <a:pt x="137" y="140"/>
                  </a:lnTo>
                  <a:lnTo>
                    <a:pt x="139" y="140"/>
                  </a:lnTo>
                  <a:lnTo>
                    <a:pt x="139" y="140"/>
                  </a:lnTo>
                  <a:lnTo>
                    <a:pt x="141" y="140"/>
                  </a:lnTo>
                  <a:lnTo>
                    <a:pt x="141" y="140"/>
                  </a:lnTo>
                  <a:lnTo>
                    <a:pt x="145" y="142"/>
                  </a:lnTo>
                  <a:lnTo>
                    <a:pt x="147" y="140"/>
                  </a:lnTo>
                  <a:lnTo>
                    <a:pt x="151" y="140"/>
                  </a:lnTo>
                  <a:lnTo>
                    <a:pt x="151" y="140"/>
                  </a:lnTo>
                  <a:lnTo>
                    <a:pt x="151" y="138"/>
                  </a:lnTo>
                  <a:lnTo>
                    <a:pt x="149" y="136"/>
                  </a:lnTo>
                  <a:lnTo>
                    <a:pt x="149" y="136"/>
                  </a:lnTo>
                  <a:lnTo>
                    <a:pt x="151" y="132"/>
                  </a:lnTo>
                  <a:lnTo>
                    <a:pt x="151" y="131"/>
                  </a:lnTo>
                  <a:lnTo>
                    <a:pt x="156" y="121"/>
                  </a:lnTo>
                  <a:lnTo>
                    <a:pt x="162" y="115"/>
                  </a:lnTo>
                  <a:lnTo>
                    <a:pt x="162" y="113"/>
                  </a:lnTo>
                  <a:lnTo>
                    <a:pt x="160" y="111"/>
                  </a:lnTo>
                  <a:lnTo>
                    <a:pt x="158" y="111"/>
                  </a:lnTo>
                  <a:lnTo>
                    <a:pt x="154" y="109"/>
                  </a:lnTo>
                  <a:lnTo>
                    <a:pt x="154" y="108"/>
                  </a:lnTo>
                  <a:lnTo>
                    <a:pt x="152" y="106"/>
                  </a:lnTo>
                  <a:lnTo>
                    <a:pt x="151" y="85"/>
                  </a:lnTo>
                  <a:lnTo>
                    <a:pt x="151" y="81"/>
                  </a:lnTo>
                  <a:lnTo>
                    <a:pt x="152" y="77"/>
                  </a:lnTo>
                  <a:lnTo>
                    <a:pt x="154" y="75"/>
                  </a:lnTo>
                  <a:lnTo>
                    <a:pt x="154" y="71"/>
                  </a:lnTo>
                  <a:lnTo>
                    <a:pt x="152" y="69"/>
                  </a:lnTo>
                  <a:lnTo>
                    <a:pt x="152" y="67"/>
                  </a:lnTo>
                  <a:lnTo>
                    <a:pt x="152" y="64"/>
                  </a:lnTo>
                  <a:lnTo>
                    <a:pt x="154" y="64"/>
                  </a:lnTo>
                  <a:lnTo>
                    <a:pt x="156" y="64"/>
                  </a:lnTo>
                  <a:lnTo>
                    <a:pt x="156" y="64"/>
                  </a:lnTo>
                  <a:lnTo>
                    <a:pt x="158" y="64"/>
                  </a:lnTo>
                  <a:lnTo>
                    <a:pt x="158" y="65"/>
                  </a:lnTo>
                  <a:lnTo>
                    <a:pt x="160" y="67"/>
                  </a:lnTo>
                  <a:lnTo>
                    <a:pt x="160" y="67"/>
                  </a:lnTo>
                  <a:lnTo>
                    <a:pt x="162" y="67"/>
                  </a:lnTo>
                  <a:lnTo>
                    <a:pt x="164" y="65"/>
                  </a:lnTo>
                  <a:lnTo>
                    <a:pt x="166" y="65"/>
                  </a:lnTo>
                  <a:lnTo>
                    <a:pt x="168" y="65"/>
                  </a:lnTo>
                  <a:lnTo>
                    <a:pt x="172" y="65"/>
                  </a:lnTo>
                  <a:lnTo>
                    <a:pt x="173" y="67"/>
                  </a:lnTo>
                  <a:lnTo>
                    <a:pt x="177" y="67"/>
                  </a:lnTo>
                  <a:lnTo>
                    <a:pt x="189" y="69"/>
                  </a:lnTo>
                  <a:lnTo>
                    <a:pt x="192" y="67"/>
                  </a:lnTo>
                  <a:lnTo>
                    <a:pt x="192" y="65"/>
                  </a:lnTo>
                  <a:close/>
                  <a:moveTo>
                    <a:pt x="78" y="136"/>
                  </a:moveTo>
                  <a:lnTo>
                    <a:pt x="78" y="136"/>
                  </a:lnTo>
                  <a:lnTo>
                    <a:pt x="76" y="136"/>
                  </a:lnTo>
                  <a:lnTo>
                    <a:pt x="74" y="136"/>
                  </a:lnTo>
                  <a:lnTo>
                    <a:pt x="76" y="138"/>
                  </a:lnTo>
                  <a:lnTo>
                    <a:pt x="76" y="138"/>
                  </a:lnTo>
                  <a:lnTo>
                    <a:pt x="78" y="138"/>
                  </a:lnTo>
                  <a:lnTo>
                    <a:pt x="78" y="136"/>
                  </a:lnTo>
                  <a:lnTo>
                    <a:pt x="80" y="136"/>
                  </a:lnTo>
                  <a:lnTo>
                    <a:pt x="82" y="136"/>
                  </a:lnTo>
                  <a:lnTo>
                    <a:pt x="80" y="134"/>
                  </a:lnTo>
                  <a:lnTo>
                    <a:pt x="78" y="136"/>
                  </a:lnTo>
                  <a:close/>
                  <a:moveTo>
                    <a:pt x="48" y="140"/>
                  </a:moveTo>
                  <a:lnTo>
                    <a:pt x="48" y="140"/>
                  </a:lnTo>
                  <a:lnTo>
                    <a:pt x="48" y="140"/>
                  </a:lnTo>
                  <a:lnTo>
                    <a:pt x="46" y="142"/>
                  </a:lnTo>
                  <a:lnTo>
                    <a:pt x="46" y="142"/>
                  </a:lnTo>
                  <a:lnTo>
                    <a:pt x="50" y="144"/>
                  </a:lnTo>
                  <a:lnTo>
                    <a:pt x="51" y="142"/>
                  </a:lnTo>
                  <a:lnTo>
                    <a:pt x="51" y="142"/>
                  </a:lnTo>
                  <a:lnTo>
                    <a:pt x="48" y="140"/>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36">
              <a:extLst>
                <a:ext uri="{FF2B5EF4-FFF2-40B4-BE49-F238E27FC236}">
                  <a16:creationId xmlns:a16="http://schemas.microsoft.com/office/drawing/2014/main" id="{4041D316-0B97-48E4-A564-0D817FBA01A4}"/>
                </a:ext>
              </a:extLst>
            </p:cNvPr>
            <p:cNvSpPr>
              <a:spLocks noEditPoints="1"/>
            </p:cNvSpPr>
            <p:nvPr/>
          </p:nvSpPr>
          <p:spPr bwMode="auto">
            <a:xfrm>
              <a:off x="3014043" y="3724821"/>
              <a:ext cx="783740" cy="436114"/>
            </a:xfrm>
            <a:custGeom>
              <a:avLst/>
              <a:gdLst>
                <a:gd name="T0" fmla="*/ 183 w 372"/>
                <a:gd name="T1" fmla="*/ 174 h 207"/>
                <a:gd name="T2" fmla="*/ 189 w 372"/>
                <a:gd name="T3" fmla="*/ 132 h 207"/>
                <a:gd name="T4" fmla="*/ 198 w 372"/>
                <a:gd name="T5" fmla="*/ 126 h 207"/>
                <a:gd name="T6" fmla="*/ 147 w 372"/>
                <a:gd name="T7" fmla="*/ 115 h 207"/>
                <a:gd name="T8" fmla="*/ 124 w 372"/>
                <a:gd name="T9" fmla="*/ 48 h 207"/>
                <a:gd name="T10" fmla="*/ 114 w 372"/>
                <a:gd name="T11" fmla="*/ 32 h 207"/>
                <a:gd name="T12" fmla="*/ 109 w 372"/>
                <a:gd name="T13" fmla="*/ 23 h 207"/>
                <a:gd name="T14" fmla="*/ 107 w 372"/>
                <a:gd name="T15" fmla="*/ 9 h 207"/>
                <a:gd name="T16" fmla="*/ 90 w 372"/>
                <a:gd name="T17" fmla="*/ 0 h 207"/>
                <a:gd name="T18" fmla="*/ 71 w 372"/>
                <a:gd name="T19" fmla="*/ 9 h 207"/>
                <a:gd name="T20" fmla="*/ 74 w 372"/>
                <a:gd name="T21" fmla="*/ 27 h 207"/>
                <a:gd name="T22" fmla="*/ 72 w 372"/>
                <a:gd name="T23" fmla="*/ 32 h 207"/>
                <a:gd name="T24" fmla="*/ 69 w 372"/>
                <a:gd name="T25" fmla="*/ 19 h 207"/>
                <a:gd name="T26" fmla="*/ 50 w 372"/>
                <a:gd name="T27" fmla="*/ 5 h 207"/>
                <a:gd name="T28" fmla="*/ 32 w 372"/>
                <a:gd name="T29" fmla="*/ 13 h 207"/>
                <a:gd name="T30" fmla="*/ 27 w 372"/>
                <a:gd name="T31" fmla="*/ 23 h 207"/>
                <a:gd name="T32" fmla="*/ 4 w 372"/>
                <a:gd name="T33" fmla="*/ 51 h 207"/>
                <a:gd name="T34" fmla="*/ 17 w 372"/>
                <a:gd name="T35" fmla="*/ 71 h 207"/>
                <a:gd name="T36" fmla="*/ 40 w 372"/>
                <a:gd name="T37" fmla="*/ 73 h 207"/>
                <a:gd name="T38" fmla="*/ 63 w 372"/>
                <a:gd name="T39" fmla="*/ 74 h 207"/>
                <a:gd name="T40" fmla="*/ 78 w 372"/>
                <a:gd name="T41" fmla="*/ 78 h 207"/>
                <a:gd name="T42" fmla="*/ 82 w 372"/>
                <a:gd name="T43" fmla="*/ 97 h 207"/>
                <a:gd name="T44" fmla="*/ 91 w 372"/>
                <a:gd name="T45" fmla="*/ 134 h 207"/>
                <a:gd name="T46" fmla="*/ 147 w 372"/>
                <a:gd name="T47" fmla="*/ 174 h 207"/>
                <a:gd name="T48" fmla="*/ 162 w 372"/>
                <a:gd name="T49" fmla="*/ 186 h 207"/>
                <a:gd name="T50" fmla="*/ 181 w 372"/>
                <a:gd name="T51" fmla="*/ 187 h 207"/>
                <a:gd name="T52" fmla="*/ 189 w 372"/>
                <a:gd name="T53" fmla="*/ 186 h 207"/>
                <a:gd name="T54" fmla="*/ 78 w 372"/>
                <a:gd name="T55" fmla="*/ 109 h 207"/>
                <a:gd name="T56" fmla="*/ 196 w 372"/>
                <a:gd name="T57" fmla="*/ 159 h 207"/>
                <a:gd name="T58" fmla="*/ 269 w 372"/>
                <a:gd name="T59" fmla="*/ 153 h 207"/>
                <a:gd name="T60" fmla="*/ 267 w 372"/>
                <a:gd name="T61" fmla="*/ 155 h 207"/>
                <a:gd name="T62" fmla="*/ 189 w 372"/>
                <a:gd name="T63" fmla="*/ 163 h 207"/>
                <a:gd name="T64" fmla="*/ 189 w 372"/>
                <a:gd name="T65" fmla="*/ 163 h 207"/>
                <a:gd name="T66" fmla="*/ 202 w 372"/>
                <a:gd name="T67" fmla="*/ 161 h 207"/>
                <a:gd name="T68" fmla="*/ 198 w 372"/>
                <a:gd name="T69" fmla="*/ 164 h 207"/>
                <a:gd name="T70" fmla="*/ 192 w 372"/>
                <a:gd name="T71" fmla="*/ 174 h 207"/>
                <a:gd name="T72" fmla="*/ 284 w 372"/>
                <a:gd name="T73" fmla="*/ 201 h 207"/>
                <a:gd name="T74" fmla="*/ 284 w 372"/>
                <a:gd name="T75" fmla="*/ 205 h 207"/>
                <a:gd name="T76" fmla="*/ 282 w 372"/>
                <a:gd name="T77" fmla="*/ 176 h 207"/>
                <a:gd name="T78" fmla="*/ 372 w 372"/>
                <a:gd name="T79" fmla="*/ 157 h 207"/>
                <a:gd name="T80" fmla="*/ 351 w 372"/>
                <a:gd name="T81" fmla="*/ 134 h 207"/>
                <a:gd name="T82" fmla="*/ 339 w 372"/>
                <a:gd name="T83" fmla="*/ 130 h 207"/>
                <a:gd name="T84" fmla="*/ 313 w 372"/>
                <a:gd name="T85" fmla="*/ 124 h 207"/>
                <a:gd name="T86" fmla="*/ 295 w 372"/>
                <a:gd name="T87" fmla="*/ 149 h 207"/>
                <a:gd name="T88" fmla="*/ 286 w 372"/>
                <a:gd name="T89" fmla="*/ 164 h 207"/>
                <a:gd name="T90" fmla="*/ 292 w 372"/>
                <a:gd name="T91" fmla="*/ 172 h 207"/>
                <a:gd name="T92" fmla="*/ 290 w 372"/>
                <a:gd name="T93" fmla="*/ 186 h 207"/>
                <a:gd name="T94" fmla="*/ 290 w 372"/>
                <a:gd name="T95" fmla="*/ 201 h 207"/>
                <a:gd name="T96" fmla="*/ 316 w 372"/>
                <a:gd name="T97" fmla="*/ 187 h 207"/>
                <a:gd name="T98" fmla="*/ 324 w 372"/>
                <a:gd name="T99" fmla="*/ 187 h 207"/>
                <a:gd name="T100" fmla="*/ 341 w 372"/>
                <a:gd name="T101" fmla="*/ 205 h 207"/>
                <a:gd name="T102" fmla="*/ 360 w 372"/>
                <a:gd name="T103" fmla="*/ 193 h 207"/>
                <a:gd name="T104" fmla="*/ 360 w 372"/>
                <a:gd name="T105" fmla="*/ 186 h 207"/>
                <a:gd name="T106" fmla="*/ 370 w 372"/>
                <a:gd name="T107" fmla="*/ 164 h 207"/>
                <a:gd name="T108" fmla="*/ 227 w 372"/>
                <a:gd name="T109" fmla="*/ 157 h 207"/>
                <a:gd name="T110" fmla="*/ 231 w 372"/>
                <a:gd name="T111" fmla="*/ 166 h 207"/>
                <a:gd name="T112" fmla="*/ 271 w 372"/>
                <a:gd name="T113" fmla="*/ 159 h 207"/>
                <a:gd name="T114" fmla="*/ 269 w 372"/>
                <a:gd name="T115" fmla="*/ 170 h 207"/>
                <a:gd name="T116" fmla="*/ 272 w 372"/>
                <a:gd name="T117" fmla="*/ 168 h 207"/>
                <a:gd name="T118" fmla="*/ 271 w 372"/>
                <a:gd name="T119" fmla="*/ 174 h 207"/>
                <a:gd name="T120" fmla="*/ 272 w 372"/>
                <a:gd name="T121" fmla="*/ 176 h 207"/>
                <a:gd name="T122" fmla="*/ 274 w 372"/>
                <a:gd name="T123" fmla="*/ 17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2" h="207">
                  <a:moveTo>
                    <a:pt x="189" y="184"/>
                  </a:moveTo>
                  <a:lnTo>
                    <a:pt x="191" y="182"/>
                  </a:lnTo>
                  <a:lnTo>
                    <a:pt x="191" y="180"/>
                  </a:lnTo>
                  <a:lnTo>
                    <a:pt x="189" y="178"/>
                  </a:lnTo>
                  <a:lnTo>
                    <a:pt x="187" y="176"/>
                  </a:lnTo>
                  <a:lnTo>
                    <a:pt x="185" y="176"/>
                  </a:lnTo>
                  <a:lnTo>
                    <a:pt x="185" y="176"/>
                  </a:lnTo>
                  <a:lnTo>
                    <a:pt x="185" y="174"/>
                  </a:lnTo>
                  <a:lnTo>
                    <a:pt x="183" y="174"/>
                  </a:lnTo>
                  <a:lnTo>
                    <a:pt x="181" y="174"/>
                  </a:lnTo>
                  <a:lnTo>
                    <a:pt x="181" y="174"/>
                  </a:lnTo>
                  <a:lnTo>
                    <a:pt x="179" y="172"/>
                  </a:lnTo>
                  <a:lnTo>
                    <a:pt x="175" y="170"/>
                  </a:lnTo>
                  <a:lnTo>
                    <a:pt x="173" y="166"/>
                  </a:lnTo>
                  <a:lnTo>
                    <a:pt x="175" y="163"/>
                  </a:lnTo>
                  <a:lnTo>
                    <a:pt x="183" y="141"/>
                  </a:lnTo>
                  <a:lnTo>
                    <a:pt x="187" y="134"/>
                  </a:lnTo>
                  <a:lnTo>
                    <a:pt x="189" y="132"/>
                  </a:lnTo>
                  <a:lnTo>
                    <a:pt x="191" y="132"/>
                  </a:lnTo>
                  <a:lnTo>
                    <a:pt x="192" y="130"/>
                  </a:lnTo>
                  <a:lnTo>
                    <a:pt x="196" y="128"/>
                  </a:lnTo>
                  <a:lnTo>
                    <a:pt x="198" y="128"/>
                  </a:lnTo>
                  <a:lnTo>
                    <a:pt x="198" y="128"/>
                  </a:lnTo>
                  <a:lnTo>
                    <a:pt x="200" y="128"/>
                  </a:lnTo>
                  <a:lnTo>
                    <a:pt x="200" y="128"/>
                  </a:lnTo>
                  <a:lnTo>
                    <a:pt x="200" y="126"/>
                  </a:lnTo>
                  <a:lnTo>
                    <a:pt x="198" y="126"/>
                  </a:lnTo>
                  <a:lnTo>
                    <a:pt x="192" y="126"/>
                  </a:lnTo>
                  <a:lnTo>
                    <a:pt x="191" y="124"/>
                  </a:lnTo>
                  <a:lnTo>
                    <a:pt x="183" y="122"/>
                  </a:lnTo>
                  <a:lnTo>
                    <a:pt x="168" y="120"/>
                  </a:lnTo>
                  <a:lnTo>
                    <a:pt x="154" y="115"/>
                  </a:lnTo>
                  <a:lnTo>
                    <a:pt x="152" y="115"/>
                  </a:lnTo>
                  <a:lnTo>
                    <a:pt x="152" y="117"/>
                  </a:lnTo>
                  <a:lnTo>
                    <a:pt x="149" y="117"/>
                  </a:lnTo>
                  <a:lnTo>
                    <a:pt x="147" y="115"/>
                  </a:lnTo>
                  <a:lnTo>
                    <a:pt x="145" y="115"/>
                  </a:lnTo>
                  <a:lnTo>
                    <a:pt x="141" y="111"/>
                  </a:lnTo>
                  <a:lnTo>
                    <a:pt x="137" y="105"/>
                  </a:lnTo>
                  <a:lnTo>
                    <a:pt x="133" y="101"/>
                  </a:lnTo>
                  <a:lnTo>
                    <a:pt x="126" y="80"/>
                  </a:lnTo>
                  <a:lnTo>
                    <a:pt x="122" y="61"/>
                  </a:lnTo>
                  <a:lnTo>
                    <a:pt x="122" y="55"/>
                  </a:lnTo>
                  <a:lnTo>
                    <a:pt x="124" y="48"/>
                  </a:lnTo>
                  <a:lnTo>
                    <a:pt x="124" y="48"/>
                  </a:lnTo>
                  <a:lnTo>
                    <a:pt x="124" y="46"/>
                  </a:lnTo>
                  <a:lnTo>
                    <a:pt x="116" y="38"/>
                  </a:lnTo>
                  <a:lnTo>
                    <a:pt x="118" y="38"/>
                  </a:lnTo>
                  <a:lnTo>
                    <a:pt x="118" y="36"/>
                  </a:lnTo>
                  <a:lnTo>
                    <a:pt x="118" y="36"/>
                  </a:lnTo>
                  <a:lnTo>
                    <a:pt x="116" y="34"/>
                  </a:lnTo>
                  <a:lnTo>
                    <a:pt x="114" y="34"/>
                  </a:lnTo>
                  <a:lnTo>
                    <a:pt x="114" y="34"/>
                  </a:lnTo>
                  <a:lnTo>
                    <a:pt x="114" y="32"/>
                  </a:lnTo>
                  <a:lnTo>
                    <a:pt x="114" y="30"/>
                  </a:lnTo>
                  <a:lnTo>
                    <a:pt x="114" y="30"/>
                  </a:lnTo>
                  <a:lnTo>
                    <a:pt x="112" y="28"/>
                  </a:lnTo>
                  <a:lnTo>
                    <a:pt x="112" y="28"/>
                  </a:lnTo>
                  <a:lnTo>
                    <a:pt x="111" y="28"/>
                  </a:lnTo>
                  <a:lnTo>
                    <a:pt x="111" y="27"/>
                  </a:lnTo>
                  <a:lnTo>
                    <a:pt x="111" y="25"/>
                  </a:lnTo>
                  <a:lnTo>
                    <a:pt x="111" y="25"/>
                  </a:lnTo>
                  <a:lnTo>
                    <a:pt x="109" y="23"/>
                  </a:lnTo>
                  <a:lnTo>
                    <a:pt x="109" y="23"/>
                  </a:lnTo>
                  <a:lnTo>
                    <a:pt x="107" y="23"/>
                  </a:lnTo>
                  <a:lnTo>
                    <a:pt x="107" y="21"/>
                  </a:lnTo>
                  <a:lnTo>
                    <a:pt x="107" y="15"/>
                  </a:lnTo>
                  <a:lnTo>
                    <a:pt x="107" y="15"/>
                  </a:lnTo>
                  <a:lnTo>
                    <a:pt x="109" y="13"/>
                  </a:lnTo>
                  <a:lnTo>
                    <a:pt x="109" y="11"/>
                  </a:lnTo>
                  <a:lnTo>
                    <a:pt x="109" y="11"/>
                  </a:lnTo>
                  <a:lnTo>
                    <a:pt x="107" y="9"/>
                  </a:lnTo>
                  <a:lnTo>
                    <a:pt x="101" y="5"/>
                  </a:lnTo>
                  <a:lnTo>
                    <a:pt x="101" y="5"/>
                  </a:lnTo>
                  <a:lnTo>
                    <a:pt x="97" y="5"/>
                  </a:lnTo>
                  <a:lnTo>
                    <a:pt x="97" y="5"/>
                  </a:lnTo>
                  <a:lnTo>
                    <a:pt x="95" y="5"/>
                  </a:lnTo>
                  <a:lnTo>
                    <a:pt x="93" y="4"/>
                  </a:lnTo>
                  <a:lnTo>
                    <a:pt x="93" y="2"/>
                  </a:lnTo>
                  <a:lnTo>
                    <a:pt x="93" y="0"/>
                  </a:lnTo>
                  <a:lnTo>
                    <a:pt x="90" y="0"/>
                  </a:lnTo>
                  <a:lnTo>
                    <a:pt x="90" y="0"/>
                  </a:lnTo>
                  <a:lnTo>
                    <a:pt x="88" y="0"/>
                  </a:lnTo>
                  <a:lnTo>
                    <a:pt x="84" y="4"/>
                  </a:lnTo>
                  <a:lnTo>
                    <a:pt x="80" y="4"/>
                  </a:lnTo>
                  <a:lnTo>
                    <a:pt x="71" y="4"/>
                  </a:lnTo>
                  <a:lnTo>
                    <a:pt x="67" y="5"/>
                  </a:lnTo>
                  <a:lnTo>
                    <a:pt x="69" y="5"/>
                  </a:lnTo>
                  <a:lnTo>
                    <a:pt x="69" y="7"/>
                  </a:lnTo>
                  <a:lnTo>
                    <a:pt x="71" y="9"/>
                  </a:lnTo>
                  <a:lnTo>
                    <a:pt x="71" y="11"/>
                  </a:lnTo>
                  <a:lnTo>
                    <a:pt x="71" y="11"/>
                  </a:lnTo>
                  <a:lnTo>
                    <a:pt x="72" y="13"/>
                  </a:lnTo>
                  <a:lnTo>
                    <a:pt x="72" y="15"/>
                  </a:lnTo>
                  <a:lnTo>
                    <a:pt x="74" y="17"/>
                  </a:lnTo>
                  <a:lnTo>
                    <a:pt x="74" y="19"/>
                  </a:lnTo>
                  <a:lnTo>
                    <a:pt x="74" y="23"/>
                  </a:lnTo>
                  <a:lnTo>
                    <a:pt x="74" y="25"/>
                  </a:lnTo>
                  <a:lnTo>
                    <a:pt x="74" y="27"/>
                  </a:lnTo>
                  <a:lnTo>
                    <a:pt x="78" y="30"/>
                  </a:lnTo>
                  <a:lnTo>
                    <a:pt x="80" y="32"/>
                  </a:lnTo>
                  <a:lnTo>
                    <a:pt x="80" y="36"/>
                  </a:lnTo>
                  <a:lnTo>
                    <a:pt x="78" y="36"/>
                  </a:lnTo>
                  <a:lnTo>
                    <a:pt x="76" y="36"/>
                  </a:lnTo>
                  <a:lnTo>
                    <a:pt x="76" y="34"/>
                  </a:lnTo>
                  <a:lnTo>
                    <a:pt x="76" y="32"/>
                  </a:lnTo>
                  <a:lnTo>
                    <a:pt x="74" y="32"/>
                  </a:lnTo>
                  <a:lnTo>
                    <a:pt x="72" y="32"/>
                  </a:lnTo>
                  <a:lnTo>
                    <a:pt x="71" y="32"/>
                  </a:lnTo>
                  <a:lnTo>
                    <a:pt x="69" y="32"/>
                  </a:lnTo>
                  <a:lnTo>
                    <a:pt x="67" y="32"/>
                  </a:lnTo>
                  <a:lnTo>
                    <a:pt x="65" y="30"/>
                  </a:lnTo>
                  <a:lnTo>
                    <a:pt x="63" y="28"/>
                  </a:lnTo>
                  <a:lnTo>
                    <a:pt x="61" y="27"/>
                  </a:lnTo>
                  <a:lnTo>
                    <a:pt x="61" y="25"/>
                  </a:lnTo>
                  <a:lnTo>
                    <a:pt x="67" y="21"/>
                  </a:lnTo>
                  <a:lnTo>
                    <a:pt x="69" y="19"/>
                  </a:lnTo>
                  <a:lnTo>
                    <a:pt x="65" y="19"/>
                  </a:lnTo>
                  <a:lnTo>
                    <a:pt x="61" y="17"/>
                  </a:lnTo>
                  <a:lnTo>
                    <a:pt x="59" y="15"/>
                  </a:lnTo>
                  <a:lnTo>
                    <a:pt x="59" y="11"/>
                  </a:lnTo>
                  <a:lnTo>
                    <a:pt x="57" y="9"/>
                  </a:lnTo>
                  <a:lnTo>
                    <a:pt x="57" y="5"/>
                  </a:lnTo>
                  <a:lnTo>
                    <a:pt x="55" y="4"/>
                  </a:lnTo>
                  <a:lnTo>
                    <a:pt x="51" y="5"/>
                  </a:lnTo>
                  <a:lnTo>
                    <a:pt x="50" y="5"/>
                  </a:lnTo>
                  <a:lnTo>
                    <a:pt x="50" y="7"/>
                  </a:lnTo>
                  <a:lnTo>
                    <a:pt x="48" y="7"/>
                  </a:lnTo>
                  <a:lnTo>
                    <a:pt x="46" y="7"/>
                  </a:lnTo>
                  <a:lnTo>
                    <a:pt x="40" y="7"/>
                  </a:lnTo>
                  <a:lnTo>
                    <a:pt x="40" y="9"/>
                  </a:lnTo>
                  <a:lnTo>
                    <a:pt x="34" y="13"/>
                  </a:lnTo>
                  <a:lnTo>
                    <a:pt x="34" y="13"/>
                  </a:lnTo>
                  <a:lnTo>
                    <a:pt x="32" y="13"/>
                  </a:lnTo>
                  <a:lnTo>
                    <a:pt x="32" y="13"/>
                  </a:lnTo>
                  <a:lnTo>
                    <a:pt x="31" y="15"/>
                  </a:lnTo>
                  <a:lnTo>
                    <a:pt x="31" y="17"/>
                  </a:lnTo>
                  <a:lnTo>
                    <a:pt x="31" y="17"/>
                  </a:lnTo>
                  <a:lnTo>
                    <a:pt x="29" y="17"/>
                  </a:lnTo>
                  <a:lnTo>
                    <a:pt x="27" y="19"/>
                  </a:lnTo>
                  <a:lnTo>
                    <a:pt x="27" y="19"/>
                  </a:lnTo>
                  <a:lnTo>
                    <a:pt x="27" y="19"/>
                  </a:lnTo>
                  <a:lnTo>
                    <a:pt x="27" y="23"/>
                  </a:lnTo>
                  <a:lnTo>
                    <a:pt x="27" y="23"/>
                  </a:lnTo>
                  <a:lnTo>
                    <a:pt x="25" y="23"/>
                  </a:lnTo>
                  <a:lnTo>
                    <a:pt x="25" y="25"/>
                  </a:lnTo>
                  <a:lnTo>
                    <a:pt x="27" y="27"/>
                  </a:lnTo>
                  <a:lnTo>
                    <a:pt x="32" y="28"/>
                  </a:lnTo>
                  <a:lnTo>
                    <a:pt x="32" y="34"/>
                  </a:lnTo>
                  <a:lnTo>
                    <a:pt x="29" y="38"/>
                  </a:lnTo>
                  <a:lnTo>
                    <a:pt x="21" y="46"/>
                  </a:lnTo>
                  <a:lnTo>
                    <a:pt x="8" y="50"/>
                  </a:lnTo>
                  <a:lnTo>
                    <a:pt x="4" y="51"/>
                  </a:lnTo>
                  <a:lnTo>
                    <a:pt x="2" y="55"/>
                  </a:lnTo>
                  <a:lnTo>
                    <a:pt x="0" y="61"/>
                  </a:lnTo>
                  <a:lnTo>
                    <a:pt x="0" y="65"/>
                  </a:lnTo>
                  <a:lnTo>
                    <a:pt x="2" y="69"/>
                  </a:lnTo>
                  <a:lnTo>
                    <a:pt x="4" y="69"/>
                  </a:lnTo>
                  <a:lnTo>
                    <a:pt x="6" y="69"/>
                  </a:lnTo>
                  <a:lnTo>
                    <a:pt x="10" y="67"/>
                  </a:lnTo>
                  <a:lnTo>
                    <a:pt x="13" y="69"/>
                  </a:lnTo>
                  <a:lnTo>
                    <a:pt x="17" y="71"/>
                  </a:lnTo>
                  <a:lnTo>
                    <a:pt x="17" y="71"/>
                  </a:lnTo>
                  <a:lnTo>
                    <a:pt x="19" y="74"/>
                  </a:lnTo>
                  <a:lnTo>
                    <a:pt x="21" y="74"/>
                  </a:lnTo>
                  <a:lnTo>
                    <a:pt x="21" y="76"/>
                  </a:lnTo>
                  <a:lnTo>
                    <a:pt x="27" y="74"/>
                  </a:lnTo>
                  <a:lnTo>
                    <a:pt x="34" y="74"/>
                  </a:lnTo>
                  <a:lnTo>
                    <a:pt x="38" y="74"/>
                  </a:lnTo>
                  <a:lnTo>
                    <a:pt x="38" y="74"/>
                  </a:lnTo>
                  <a:lnTo>
                    <a:pt x="40" y="73"/>
                  </a:lnTo>
                  <a:lnTo>
                    <a:pt x="44" y="71"/>
                  </a:lnTo>
                  <a:lnTo>
                    <a:pt x="50" y="69"/>
                  </a:lnTo>
                  <a:lnTo>
                    <a:pt x="51" y="67"/>
                  </a:lnTo>
                  <a:lnTo>
                    <a:pt x="53" y="69"/>
                  </a:lnTo>
                  <a:lnTo>
                    <a:pt x="55" y="73"/>
                  </a:lnTo>
                  <a:lnTo>
                    <a:pt x="57" y="73"/>
                  </a:lnTo>
                  <a:lnTo>
                    <a:pt x="57" y="74"/>
                  </a:lnTo>
                  <a:lnTo>
                    <a:pt x="61" y="74"/>
                  </a:lnTo>
                  <a:lnTo>
                    <a:pt x="63" y="74"/>
                  </a:lnTo>
                  <a:lnTo>
                    <a:pt x="63" y="73"/>
                  </a:lnTo>
                  <a:lnTo>
                    <a:pt x="65" y="73"/>
                  </a:lnTo>
                  <a:lnTo>
                    <a:pt x="65" y="74"/>
                  </a:lnTo>
                  <a:lnTo>
                    <a:pt x="65" y="74"/>
                  </a:lnTo>
                  <a:lnTo>
                    <a:pt x="67" y="74"/>
                  </a:lnTo>
                  <a:lnTo>
                    <a:pt x="72" y="76"/>
                  </a:lnTo>
                  <a:lnTo>
                    <a:pt x="74" y="76"/>
                  </a:lnTo>
                  <a:lnTo>
                    <a:pt x="76" y="78"/>
                  </a:lnTo>
                  <a:lnTo>
                    <a:pt x="78" y="78"/>
                  </a:lnTo>
                  <a:lnTo>
                    <a:pt x="78" y="80"/>
                  </a:lnTo>
                  <a:lnTo>
                    <a:pt x="80" y="84"/>
                  </a:lnTo>
                  <a:lnTo>
                    <a:pt x="80" y="88"/>
                  </a:lnTo>
                  <a:lnTo>
                    <a:pt x="80" y="88"/>
                  </a:lnTo>
                  <a:lnTo>
                    <a:pt x="80" y="92"/>
                  </a:lnTo>
                  <a:lnTo>
                    <a:pt x="82" y="94"/>
                  </a:lnTo>
                  <a:lnTo>
                    <a:pt x="82" y="95"/>
                  </a:lnTo>
                  <a:lnTo>
                    <a:pt x="82" y="95"/>
                  </a:lnTo>
                  <a:lnTo>
                    <a:pt x="82" y="97"/>
                  </a:lnTo>
                  <a:lnTo>
                    <a:pt x="82" y="101"/>
                  </a:lnTo>
                  <a:lnTo>
                    <a:pt x="82" y="107"/>
                  </a:lnTo>
                  <a:lnTo>
                    <a:pt x="86" y="109"/>
                  </a:lnTo>
                  <a:lnTo>
                    <a:pt x="91" y="111"/>
                  </a:lnTo>
                  <a:lnTo>
                    <a:pt x="95" y="113"/>
                  </a:lnTo>
                  <a:lnTo>
                    <a:pt x="97" y="118"/>
                  </a:lnTo>
                  <a:lnTo>
                    <a:pt x="95" y="124"/>
                  </a:lnTo>
                  <a:lnTo>
                    <a:pt x="93" y="128"/>
                  </a:lnTo>
                  <a:lnTo>
                    <a:pt x="91" y="134"/>
                  </a:lnTo>
                  <a:lnTo>
                    <a:pt x="91" y="140"/>
                  </a:lnTo>
                  <a:lnTo>
                    <a:pt x="93" y="143"/>
                  </a:lnTo>
                  <a:lnTo>
                    <a:pt x="101" y="157"/>
                  </a:lnTo>
                  <a:lnTo>
                    <a:pt x="103" y="157"/>
                  </a:lnTo>
                  <a:lnTo>
                    <a:pt x="112" y="159"/>
                  </a:lnTo>
                  <a:lnTo>
                    <a:pt x="114" y="159"/>
                  </a:lnTo>
                  <a:lnTo>
                    <a:pt x="139" y="166"/>
                  </a:lnTo>
                  <a:lnTo>
                    <a:pt x="145" y="172"/>
                  </a:lnTo>
                  <a:lnTo>
                    <a:pt x="147" y="174"/>
                  </a:lnTo>
                  <a:lnTo>
                    <a:pt x="152" y="172"/>
                  </a:lnTo>
                  <a:lnTo>
                    <a:pt x="154" y="174"/>
                  </a:lnTo>
                  <a:lnTo>
                    <a:pt x="154" y="174"/>
                  </a:lnTo>
                  <a:lnTo>
                    <a:pt x="156" y="178"/>
                  </a:lnTo>
                  <a:lnTo>
                    <a:pt x="158" y="180"/>
                  </a:lnTo>
                  <a:lnTo>
                    <a:pt x="160" y="180"/>
                  </a:lnTo>
                  <a:lnTo>
                    <a:pt x="162" y="182"/>
                  </a:lnTo>
                  <a:lnTo>
                    <a:pt x="162" y="184"/>
                  </a:lnTo>
                  <a:lnTo>
                    <a:pt x="162" y="186"/>
                  </a:lnTo>
                  <a:lnTo>
                    <a:pt x="164" y="187"/>
                  </a:lnTo>
                  <a:lnTo>
                    <a:pt x="166" y="189"/>
                  </a:lnTo>
                  <a:lnTo>
                    <a:pt x="168" y="187"/>
                  </a:lnTo>
                  <a:lnTo>
                    <a:pt x="168" y="189"/>
                  </a:lnTo>
                  <a:lnTo>
                    <a:pt x="170" y="189"/>
                  </a:lnTo>
                  <a:lnTo>
                    <a:pt x="170" y="186"/>
                  </a:lnTo>
                  <a:lnTo>
                    <a:pt x="173" y="186"/>
                  </a:lnTo>
                  <a:lnTo>
                    <a:pt x="179" y="187"/>
                  </a:lnTo>
                  <a:lnTo>
                    <a:pt x="181" y="187"/>
                  </a:lnTo>
                  <a:lnTo>
                    <a:pt x="181" y="187"/>
                  </a:lnTo>
                  <a:lnTo>
                    <a:pt x="181" y="189"/>
                  </a:lnTo>
                  <a:lnTo>
                    <a:pt x="183" y="187"/>
                  </a:lnTo>
                  <a:lnTo>
                    <a:pt x="185" y="187"/>
                  </a:lnTo>
                  <a:lnTo>
                    <a:pt x="185" y="187"/>
                  </a:lnTo>
                  <a:lnTo>
                    <a:pt x="187" y="187"/>
                  </a:lnTo>
                  <a:lnTo>
                    <a:pt x="187" y="187"/>
                  </a:lnTo>
                  <a:lnTo>
                    <a:pt x="189" y="187"/>
                  </a:lnTo>
                  <a:lnTo>
                    <a:pt x="189" y="186"/>
                  </a:lnTo>
                  <a:lnTo>
                    <a:pt x="191" y="187"/>
                  </a:lnTo>
                  <a:lnTo>
                    <a:pt x="191" y="186"/>
                  </a:lnTo>
                  <a:lnTo>
                    <a:pt x="191" y="186"/>
                  </a:lnTo>
                  <a:lnTo>
                    <a:pt x="189" y="184"/>
                  </a:lnTo>
                  <a:close/>
                  <a:moveTo>
                    <a:pt x="78" y="107"/>
                  </a:moveTo>
                  <a:lnTo>
                    <a:pt x="76" y="107"/>
                  </a:lnTo>
                  <a:lnTo>
                    <a:pt x="78" y="107"/>
                  </a:lnTo>
                  <a:lnTo>
                    <a:pt x="78" y="109"/>
                  </a:lnTo>
                  <a:lnTo>
                    <a:pt x="78" y="109"/>
                  </a:lnTo>
                  <a:lnTo>
                    <a:pt x="78" y="109"/>
                  </a:lnTo>
                  <a:lnTo>
                    <a:pt x="78" y="109"/>
                  </a:lnTo>
                  <a:lnTo>
                    <a:pt x="80" y="109"/>
                  </a:lnTo>
                  <a:lnTo>
                    <a:pt x="80" y="107"/>
                  </a:lnTo>
                  <a:lnTo>
                    <a:pt x="78" y="107"/>
                  </a:lnTo>
                  <a:close/>
                  <a:moveTo>
                    <a:pt x="194" y="159"/>
                  </a:moveTo>
                  <a:lnTo>
                    <a:pt x="194" y="159"/>
                  </a:lnTo>
                  <a:lnTo>
                    <a:pt x="196" y="159"/>
                  </a:lnTo>
                  <a:lnTo>
                    <a:pt x="196" y="159"/>
                  </a:lnTo>
                  <a:lnTo>
                    <a:pt x="194" y="159"/>
                  </a:lnTo>
                  <a:close/>
                  <a:moveTo>
                    <a:pt x="267" y="157"/>
                  </a:moveTo>
                  <a:lnTo>
                    <a:pt x="269" y="157"/>
                  </a:lnTo>
                  <a:lnTo>
                    <a:pt x="271" y="157"/>
                  </a:lnTo>
                  <a:lnTo>
                    <a:pt x="271" y="155"/>
                  </a:lnTo>
                  <a:lnTo>
                    <a:pt x="271" y="155"/>
                  </a:lnTo>
                  <a:lnTo>
                    <a:pt x="271" y="155"/>
                  </a:lnTo>
                  <a:lnTo>
                    <a:pt x="269" y="153"/>
                  </a:lnTo>
                  <a:lnTo>
                    <a:pt x="269" y="153"/>
                  </a:lnTo>
                  <a:lnTo>
                    <a:pt x="267" y="153"/>
                  </a:lnTo>
                  <a:lnTo>
                    <a:pt x="267" y="153"/>
                  </a:lnTo>
                  <a:lnTo>
                    <a:pt x="265" y="153"/>
                  </a:lnTo>
                  <a:lnTo>
                    <a:pt x="265" y="155"/>
                  </a:lnTo>
                  <a:lnTo>
                    <a:pt x="265" y="155"/>
                  </a:lnTo>
                  <a:lnTo>
                    <a:pt x="267" y="155"/>
                  </a:lnTo>
                  <a:lnTo>
                    <a:pt x="267" y="155"/>
                  </a:lnTo>
                  <a:lnTo>
                    <a:pt x="267" y="155"/>
                  </a:lnTo>
                  <a:lnTo>
                    <a:pt x="267" y="155"/>
                  </a:lnTo>
                  <a:lnTo>
                    <a:pt x="267" y="155"/>
                  </a:lnTo>
                  <a:lnTo>
                    <a:pt x="265" y="155"/>
                  </a:lnTo>
                  <a:lnTo>
                    <a:pt x="265" y="155"/>
                  </a:lnTo>
                  <a:lnTo>
                    <a:pt x="265" y="157"/>
                  </a:lnTo>
                  <a:lnTo>
                    <a:pt x="265" y="157"/>
                  </a:lnTo>
                  <a:lnTo>
                    <a:pt x="267" y="157"/>
                  </a:lnTo>
                  <a:close/>
                  <a:moveTo>
                    <a:pt x="189" y="163"/>
                  </a:moveTo>
                  <a:lnTo>
                    <a:pt x="189" y="163"/>
                  </a:lnTo>
                  <a:lnTo>
                    <a:pt x="189" y="163"/>
                  </a:lnTo>
                  <a:lnTo>
                    <a:pt x="187" y="164"/>
                  </a:lnTo>
                  <a:lnTo>
                    <a:pt x="187" y="166"/>
                  </a:lnTo>
                  <a:lnTo>
                    <a:pt x="189" y="166"/>
                  </a:lnTo>
                  <a:lnTo>
                    <a:pt x="189" y="166"/>
                  </a:lnTo>
                  <a:lnTo>
                    <a:pt x="191" y="164"/>
                  </a:lnTo>
                  <a:lnTo>
                    <a:pt x="191" y="164"/>
                  </a:lnTo>
                  <a:lnTo>
                    <a:pt x="191" y="163"/>
                  </a:lnTo>
                  <a:lnTo>
                    <a:pt x="189" y="163"/>
                  </a:lnTo>
                  <a:lnTo>
                    <a:pt x="189" y="163"/>
                  </a:lnTo>
                  <a:close/>
                  <a:moveTo>
                    <a:pt x="229" y="109"/>
                  </a:moveTo>
                  <a:lnTo>
                    <a:pt x="229" y="109"/>
                  </a:lnTo>
                  <a:lnTo>
                    <a:pt x="229" y="109"/>
                  </a:lnTo>
                  <a:lnTo>
                    <a:pt x="229" y="107"/>
                  </a:lnTo>
                  <a:lnTo>
                    <a:pt x="229" y="107"/>
                  </a:lnTo>
                  <a:lnTo>
                    <a:pt x="227" y="107"/>
                  </a:lnTo>
                  <a:lnTo>
                    <a:pt x="229" y="109"/>
                  </a:lnTo>
                  <a:lnTo>
                    <a:pt x="229" y="109"/>
                  </a:lnTo>
                  <a:close/>
                  <a:moveTo>
                    <a:pt x="202" y="161"/>
                  </a:moveTo>
                  <a:lnTo>
                    <a:pt x="202" y="159"/>
                  </a:lnTo>
                  <a:lnTo>
                    <a:pt x="200" y="159"/>
                  </a:lnTo>
                  <a:lnTo>
                    <a:pt x="200" y="161"/>
                  </a:lnTo>
                  <a:lnTo>
                    <a:pt x="202" y="161"/>
                  </a:lnTo>
                  <a:close/>
                  <a:moveTo>
                    <a:pt x="210" y="168"/>
                  </a:moveTo>
                  <a:lnTo>
                    <a:pt x="208" y="168"/>
                  </a:lnTo>
                  <a:lnTo>
                    <a:pt x="202" y="166"/>
                  </a:lnTo>
                  <a:lnTo>
                    <a:pt x="200" y="166"/>
                  </a:lnTo>
                  <a:lnTo>
                    <a:pt x="198" y="164"/>
                  </a:lnTo>
                  <a:lnTo>
                    <a:pt x="196" y="164"/>
                  </a:lnTo>
                  <a:lnTo>
                    <a:pt x="194" y="166"/>
                  </a:lnTo>
                  <a:lnTo>
                    <a:pt x="191" y="168"/>
                  </a:lnTo>
                  <a:lnTo>
                    <a:pt x="191" y="168"/>
                  </a:lnTo>
                  <a:lnTo>
                    <a:pt x="189" y="170"/>
                  </a:lnTo>
                  <a:lnTo>
                    <a:pt x="189" y="170"/>
                  </a:lnTo>
                  <a:lnTo>
                    <a:pt x="189" y="172"/>
                  </a:lnTo>
                  <a:lnTo>
                    <a:pt x="187" y="174"/>
                  </a:lnTo>
                  <a:lnTo>
                    <a:pt x="192" y="174"/>
                  </a:lnTo>
                  <a:lnTo>
                    <a:pt x="196" y="178"/>
                  </a:lnTo>
                  <a:lnTo>
                    <a:pt x="198" y="180"/>
                  </a:lnTo>
                  <a:lnTo>
                    <a:pt x="204" y="180"/>
                  </a:lnTo>
                  <a:lnTo>
                    <a:pt x="204" y="180"/>
                  </a:lnTo>
                  <a:lnTo>
                    <a:pt x="208" y="180"/>
                  </a:lnTo>
                  <a:lnTo>
                    <a:pt x="208" y="176"/>
                  </a:lnTo>
                  <a:lnTo>
                    <a:pt x="210" y="172"/>
                  </a:lnTo>
                  <a:lnTo>
                    <a:pt x="210" y="168"/>
                  </a:lnTo>
                  <a:close/>
                  <a:moveTo>
                    <a:pt x="284" y="201"/>
                  </a:moveTo>
                  <a:lnTo>
                    <a:pt x="282" y="201"/>
                  </a:lnTo>
                  <a:lnTo>
                    <a:pt x="280" y="201"/>
                  </a:lnTo>
                  <a:lnTo>
                    <a:pt x="280" y="203"/>
                  </a:lnTo>
                  <a:lnTo>
                    <a:pt x="280" y="207"/>
                  </a:lnTo>
                  <a:lnTo>
                    <a:pt x="282" y="207"/>
                  </a:lnTo>
                  <a:lnTo>
                    <a:pt x="282" y="207"/>
                  </a:lnTo>
                  <a:lnTo>
                    <a:pt x="282" y="207"/>
                  </a:lnTo>
                  <a:lnTo>
                    <a:pt x="282" y="205"/>
                  </a:lnTo>
                  <a:lnTo>
                    <a:pt x="284" y="205"/>
                  </a:lnTo>
                  <a:lnTo>
                    <a:pt x="284" y="203"/>
                  </a:lnTo>
                  <a:lnTo>
                    <a:pt x="284" y="203"/>
                  </a:lnTo>
                  <a:lnTo>
                    <a:pt x="284" y="203"/>
                  </a:lnTo>
                  <a:lnTo>
                    <a:pt x="284" y="203"/>
                  </a:lnTo>
                  <a:lnTo>
                    <a:pt x="284" y="201"/>
                  </a:lnTo>
                  <a:lnTo>
                    <a:pt x="284" y="201"/>
                  </a:lnTo>
                  <a:lnTo>
                    <a:pt x="284" y="201"/>
                  </a:lnTo>
                  <a:close/>
                  <a:moveTo>
                    <a:pt x="282" y="176"/>
                  </a:moveTo>
                  <a:lnTo>
                    <a:pt x="282" y="176"/>
                  </a:lnTo>
                  <a:lnTo>
                    <a:pt x="282" y="174"/>
                  </a:lnTo>
                  <a:lnTo>
                    <a:pt x="282" y="174"/>
                  </a:lnTo>
                  <a:lnTo>
                    <a:pt x="282" y="174"/>
                  </a:lnTo>
                  <a:lnTo>
                    <a:pt x="282" y="174"/>
                  </a:lnTo>
                  <a:lnTo>
                    <a:pt x="280" y="174"/>
                  </a:lnTo>
                  <a:lnTo>
                    <a:pt x="280" y="176"/>
                  </a:lnTo>
                  <a:lnTo>
                    <a:pt x="282" y="178"/>
                  </a:lnTo>
                  <a:lnTo>
                    <a:pt x="282" y="176"/>
                  </a:lnTo>
                  <a:close/>
                  <a:moveTo>
                    <a:pt x="372" y="157"/>
                  </a:moveTo>
                  <a:lnTo>
                    <a:pt x="370" y="153"/>
                  </a:lnTo>
                  <a:lnTo>
                    <a:pt x="370" y="149"/>
                  </a:lnTo>
                  <a:lnTo>
                    <a:pt x="360" y="140"/>
                  </a:lnTo>
                  <a:lnTo>
                    <a:pt x="358" y="140"/>
                  </a:lnTo>
                  <a:lnTo>
                    <a:pt x="356" y="140"/>
                  </a:lnTo>
                  <a:lnTo>
                    <a:pt x="356" y="138"/>
                  </a:lnTo>
                  <a:lnTo>
                    <a:pt x="354" y="136"/>
                  </a:lnTo>
                  <a:lnTo>
                    <a:pt x="354" y="136"/>
                  </a:lnTo>
                  <a:lnTo>
                    <a:pt x="351" y="134"/>
                  </a:lnTo>
                  <a:lnTo>
                    <a:pt x="351" y="134"/>
                  </a:lnTo>
                  <a:lnTo>
                    <a:pt x="351" y="132"/>
                  </a:lnTo>
                  <a:lnTo>
                    <a:pt x="349" y="132"/>
                  </a:lnTo>
                  <a:lnTo>
                    <a:pt x="345" y="130"/>
                  </a:lnTo>
                  <a:lnTo>
                    <a:pt x="343" y="130"/>
                  </a:lnTo>
                  <a:lnTo>
                    <a:pt x="343" y="132"/>
                  </a:lnTo>
                  <a:lnTo>
                    <a:pt x="343" y="136"/>
                  </a:lnTo>
                  <a:lnTo>
                    <a:pt x="341" y="136"/>
                  </a:lnTo>
                  <a:lnTo>
                    <a:pt x="339" y="130"/>
                  </a:lnTo>
                  <a:lnTo>
                    <a:pt x="337" y="128"/>
                  </a:lnTo>
                  <a:lnTo>
                    <a:pt x="335" y="128"/>
                  </a:lnTo>
                  <a:lnTo>
                    <a:pt x="330" y="126"/>
                  </a:lnTo>
                  <a:lnTo>
                    <a:pt x="328" y="126"/>
                  </a:lnTo>
                  <a:lnTo>
                    <a:pt x="324" y="126"/>
                  </a:lnTo>
                  <a:lnTo>
                    <a:pt x="320" y="124"/>
                  </a:lnTo>
                  <a:lnTo>
                    <a:pt x="318" y="122"/>
                  </a:lnTo>
                  <a:lnTo>
                    <a:pt x="316" y="122"/>
                  </a:lnTo>
                  <a:lnTo>
                    <a:pt x="313" y="124"/>
                  </a:lnTo>
                  <a:lnTo>
                    <a:pt x="311" y="126"/>
                  </a:lnTo>
                  <a:lnTo>
                    <a:pt x="309" y="126"/>
                  </a:lnTo>
                  <a:lnTo>
                    <a:pt x="305" y="124"/>
                  </a:lnTo>
                  <a:lnTo>
                    <a:pt x="303" y="124"/>
                  </a:lnTo>
                  <a:lnTo>
                    <a:pt x="299" y="126"/>
                  </a:lnTo>
                  <a:lnTo>
                    <a:pt x="297" y="128"/>
                  </a:lnTo>
                  <a:lnTo>
                    <a:pt x="295" y="140"/>
                  </a:lnTo>
                  <a:lnTo>
                    <a:pt x="295" y="147"/>
                  </a:lnTo>
                  <a:lnTo>
                    <a:pt x="295" y="149"/>
                  </a:lnTo>
                  <a:lnTo>
                    <a:pt x="293" y="151"/>
                  </a:lnTo>
                  <a:lnTo>
                    <a:pt x="292" y="151"/>
                  </a:lnTo>
                  <a:lnTo>
                    <a:pt x="290" y="153"/>
                  </a:lnTo>
                  <a:lnTo>
                    <a:pt x="292" y="155"/>
                  </a:lnTo>
                  <a:lnTo>
                    <a:pt x="292" y="159"/>
                  </a:lnTo>
                  <a:lnTo>
                    <a:pt x="292" y="163"/>
                  </a:lnTo>
                  <a:lnTo>
                    <a:pt x="290" y="163"/>
                  </a:lnTo>
                  <a:lnTo>
                    <a:pt x="288" y="164"/>
                  </a:lnTo>
                  <a:lnTo>
                    <a:pt x="286" y="164"/>
                  </a:lnTo>
                  <a:lnTo>
                    <a:pt x="284" y="166"/>
                  </a:lnTo>
                  <a:lnTo>
                    <a:pt x="284" y="168"/>
                  </a:lnTo>
                  <a:lnTo>
                    <a:pt x="286" y="168"/>
                  </a:lnTo>
                  <a:lnTo>
                    <a:pt x="286" y="168"/>
                  </a:lnTo>
                  <a:lnTo>
                    <a:pt x="290" y="168"/>
                  </a:lnTo>
                  <a:lnTo>
                    <a:pt x="292" y="166"/>
                  </a:lnTo>
                  <a:lnTo>
                    <a:pt x="292" y="168"/>
                  </a:lnTo>
                  <a:lnTo>
                    <a:pt x="292" y="172"/>
                  </a:lnTo>
                  <a:lnTo>
                    <a:pt x="292" y="172"/>
                  </a:lnTo>
                  <a:lnTo>
                    <a:pt x="290" y="176"/>
                  </a:lnTo>
                  <a:lnTo>
                    <a:pt x="288" y="176"/>
                  </a:lnTo>
                  <a:lnTo>
                    <a:pt x="288" y="178"/>
                  </a:lnTo>
                  <a:lnTo>
                    <a:pt x="290" y="180"/>
                  </a:lnTo>
                  <a:lnTo>
                    <a:pt x="290" y="180"/>
                  </a:lnTo>
                  <a:lnTo>
                    <a:pt x="290" y="182"/>
                  </a:lnTo>
                  <a:lnTo>
                    <a:pt x="290" y="184"/>
                  </a:lnTo>
                  <a:lnTo>
                    <a:pt x="290" y="184"/>
                  </a:lnTo>
                  <a:lnTo>
                    <a:pt x="290" y="186"/>
                  </a:lnTo>
                  <a:lnTo>
                    <a:pt x="290" y="187"/>
                  </a:lnTo>
                  <a:lnTo>
                    <a:pt x="293" y="189"/>
                  </a:lnTo>
                  <a:lnTo>
                    <a:pt x="293" y="191"/>
                  </a:lnTo>
                  <a:lnTo>
                    <a:pt x="295" y="191"/>
                  </a:lnTo>
                  <a:lnTo>
                    <a:pt x="295" y="191"/>
                  </a:lnTo>
                  <a:lnTo>
                    <a:pt x="295" y="191"/>
                  </a:lnTo>
                  <a:lnTo>
                    <a:pt x="295" y="193"/>
                  </a:lnTo>
                  <a:lnTo>
                    <a:pt x="292" y="197"/>
                  </a:lnTo>
                  <a:lnTo>
                    <a:pt x="290" y="201"/>
                  </a:lnTo>
                  <a:lnTo>
                    <a:pt x="292" y="205"/>
                  </a:lnTo>
                  <a:lnTo>
                    <a:pt x="293" y="205"/>
                  </a:lnTo>
                  <a:lnTo>
                    <a:pt x="297" y="205"/>
                  </a:lnTo>
                  <a:lnTo>
                    <a:pt x="301" y="201"/>
                  </a:lnTo>
                  <a:lnTo>
                    <a:pt x="309" y="201"/>
                  </a:lnTo>
                  <a:lnTo>
                    <a:pt x="316" y="197"/>
                  </a:lnTo>
                  <a:lnTo>
                    <a:pt x="318" y="195"/>
                  </a:lnTo>
                  <a:lnTo>
                    <a:pt x="318" y="189"/>
                  </a:lnTo>
                  <a:lnTo>
                    <a:pt x="316" y="187"/>
                  </a:lnTo>
                  <a:lnTo>
                    <a:pt x="316" y="186"/>
                  </a:lnTo>
                  <a:lnTo>
                    <a:pt x="320" y="184"/>
                  </a:lnTo>
                  <a:lnTo>
                    <a:pt x="320" y="184"/>
                  </a:lnTo>
                  <a:lnTo>
                    <a:pt x="322" y="184"/>
                  </a:lnTo>
                  <a:lnTo>
                    <a:pt x="322" y="184"/>
                  </a:lnTo>
                  <a:lnTo>
                    <a:pt x="324" y="184"/>
                  </a:lnTo>
                  <a:lnTo>
                    <a:pt x="324" y="186"/>
                  </a:lnTo>
                  <a:lnTo>
                    <a:pt x="324" y="186"/>
                  </a:lnTo>
                  <a:lnTo>
                    <a:pt x="324" y="187"/>
                  </a:lnTo>
                  <a:lnTo>
                    <a:pt x="324" y="187"/>
                  </a:lnTo>
                  <a:lnTo>
                    <a:pt x="332" y="193"/>
                  </a:lnTo>
                  <a:lnTo>
                    <a:pt x="333" y="195"/>
                  </a:lnTo>
                  <a:lnTo>
                    <a:pt x="333" y="197"/>
                  </a:lnTo>
                  <a:lnTo>
                    <a:pt x="333" y="203"/>
                  </a:lnTo>
                  <a:lnTo>
                    <a:pt x="335" y="205"/>
                  </a:lnTo>
                  <a:lnTo>
                    <a:pt x="337" y="205"/>
                  </a:lnTo>
                  <a:lnTo>
                    <a:pt x="339" y="205"/>
                  </a:lnTo>
                  <a:lnTo>
                    <a:pt x="341" y="205"/>
                  </a:lnTo>
                  <a:lnTo>
                    <a:pt x="345" y="205"/>
                  </a:lnTo>
                  <a:lnTo>
                    <a:pt x="347" y="203"/>
                  </a:lnTo>
                  <a:lnTo>
                    <a:pt x="347" y="199"/>
                  </a:lnTo>
                  <a:lnTo>
                    <a:pt x="347" y="197"/>
                  </a:lnTo>
                  <a:lnTo>
                    <a:pt x="349" y="197"/>
                  </a:lnTo>
                  <a:lnTo>
                    <a:pt x="351" y="195"/>
                  </a:lnTo>
                  <a:lnTo>
                    <a:pt x="353" y="195"/>
                  </a:lnTo>
                  <a:lnTo>
                    <a:pt x="356" y="195"/>
                  </a:lnTo>
                  <a:lnTo>
                    <a:pt x="360" y="193"/>
                  </a:lnTo>
                  <a:lnTo>
                    <a:pt x="362" y="193"/>
                  </a:lnTo>
                  <a:lnTo>
                    <a:pt x="362" y="191"/>
                  </a:lnTo>
                  <a:lnTo>
                    <a:pt x="360" y="189"/>
                  </a:lnTo>
                  <a:lnTo>
                    <a:pt x="360" y="189"/>
                  </a:lnTo>
                  <a:lnTo>
                    <a:pt x="360" y="187"/>
                  </a:lnTo>
                  <a:lnTo>
                    <a:pt x="360" y="187"/>
                  </a:lnTo>
                  <a:lnTo>
                    <a:pt x="360" y="187"/>
                  </a:lnTo>
                  <a:lnTo>
                    <a:pt x="360" y="186"/>
                  </a:lnTo>
                  <a:lnTo>
                    <a:pt x="360" y="186"/>
                  </a:lnTo>
                  <a:lnTo>
                    <a:pt x="362" y="184"/>
                  </a:lnTo>
                  <a:lnTo>
                    <a:pt x="362" y="182"/>
                  </a:lnTo>
                  <a:lnTo>
                    <a:pt x="362" y="180"/>
                  </a:lnTo>
                  <a:lnTo>
                    <a:pt x="362" y="180"/>
                  </a:lnTo>
                  <a:lnTo>
                    <a:pt x="362" y="178"/>
                  </a:lnTo>
                  <a:lnTo>
                    <a:pt x="362" y="174"/>
                  </a:lnTo>
                  <a:lnTo>
                    <a:pt x="368" y="168"/>
                  </a:lnTo>
                  <a:lnTo>
                    <a:pt x="370" y="164"/>
                  </a:lnTo>
                  <a:lnTo>
                    <a:pt x="370" y="164"/>
                  </a:lnTo>
                  <a:lnTo>
                    <a:pt x="370" y="163"/>
                  </a:lnTo>
                  <a:lnTo>
                    <a:pt x="372" y="161"/>
                  </a:lnTo>
                  <a:lnTo>
                    <a:pt x="372" y="159"/>
                  </a:lnTo>
                  <a:lnTo>
                    <a:pt x="372" y="157"/>
                  </a:lnTo>
                  <a:close/>
                  <a:moveTo>
                    <a:pt x="229" y="157"/>
                  </a:moveTo>
                  <a:lnTo>
                    <a:pt x="229" y="157"/>
                  </a:lnTo>
                  <a:lnTo>
                    <a:pt x="229" y="157"/>
                  </a:lnTo>
                  <a:lnTo>
                    <a:pt x="227" y="157"/>
                  </a:lnTo>
                  <a:lnTo>
                    <a:pt x="227" y="157"/>
                  </a:lnTo>
                  <a:lnTo>
                    <a:pt x="225" y="159"/>
                  </a:lnTo>
                  <a:lnTo>
                    <a:pt x="225" y="161"/>
                  </a:lnTo>
                  <a:lnTo>
                    <a:pt x="223" y="163"/>
                  </a:lnTo>
                  <a:lnTo>
                    <a:pt x="225" y="164"/>
                  </a:lnTo>
                  <a:lnTo>
                    <a:pt x="225" y="164"/>
                  </a:lnTo>
                  <a:lnTo>
                    <a:pt x="227" y="166"/>
                  </a:lnTo>
                  <a:lnTo>
                    <a:pt x="229" y="166"/>
                  </a:lnTo>
                  <a:lnTo>
                    <a:pt x="231" y="166"/>
                  </a:lnTo>
                  <a:lnTo>
                    <a:pt x="231" y="166"/>
                  </a:lnTo>
                  <a:lnTo>
                    <a:pt x="232" y="164"/>
                  </a:lnTo>
                  <a:lnTo>
                    <a:pt x="232" y="161"/>
                  </a:lnTo>
                  <a:lnTo>
                    <a:pt x="231" y="159"/>
                  </a:lnTo>
                  <a:lnTo>
                    <a:pt x="229" y="157"/>
                  </a:lnTo>
                  <a:close/>
                  <a:moveTo>
                    <a:pt x="278" y="159"/>
                  </a:moveTo>
                  <a:lnTo>
                    <a:pt x="278" y="157"/>
                  </a:lnTo>
                  <a:lnTo>
                    <a:pt x="276" y="157"/>
                  </a:lnTo>
                  <a:lnTo>
                    <a:pt x="274" y="157"/>
                  </a:lnTo>
                  <a:lnTo>
                    <a:pt x="271" y="159"/>
                  </a:lnTo>
                  <a:lnTo>
                    <a:pt x="267" y="159"/>
                  </a:lnTo>
                  <a:lnTo>
                    <a:pt x="267" y="163"/>
                  </a:lnTo>
                  <a:lnTo>
                    <a:pt x="265" y="163"/>
                  </a:lnTo>
                  <a:lnTo>
                    <a:pt x="263" y="163"/>
                  </a:lnTo>
                  <a:lnTo>
                    <a:pt x="261" y="163"/>
                  </a:lnTo>
                  <a:lnTo>
                    <a:pt x="261" y="164"/>
                  </a:lnTo>
                  <a:lnTo>
                    <a:pt x="263" y="166"/>
                  </a:lnTo>
                  <a:lnTo>
                    <a:pt x="267" y="170"/>
                  </a:lnTo>
                  <a:lnTo>
                    <a:pt x="269" y="170"/>
                  </a:lnTo>
                  <a:lnTo>
                    <a:pt x="271" y="168"/>
                  </a:lnTo>
                  <a:lnTo>
                    <a:pt x="274" y="166"/>
                  </a:lnTo>
                  <a:lnTo>
                    <a:pt x="276" y="164"/>
                  </a:lnTo>
                  <a:lnTo>
                    <a:pt x="278" y="163"/>
                  </a:lnTo>
                  <a:lnTo>
                    <a:pt x="280" y="161"/>
                  </a:lnTo>
                  <a:lnTo>
                    <a:pt x="278" y="159"/>
                  </a:lnTo>
                  <a:lnTo>
                    <a:pt x="278" y="159"/>
                  </a:lnTo>
                  <a:close/>
                  <a:moveTo>
                    <a:pt x="274" y="168"/>
                  </a:moveTo>
                  <a:lnTo>
                    <a:pt x="272" y="168"/>
                  </a:lnTo>
                  <a:lnTo>
                    <a:pt x="272" y="170"/>
                  </a:lnTo>
                  <a:lnTo>
                    <a:pt x="271" y="170"/>
                  </a:lnTo>
                  <a:lnTo>
                    <a:pt x="271" y="170"/>
                  </a:lnTo>
                  <a:lnTo>
                    <a:pt x="271" y="172"/>
                  </a:lnTo>
                  <a:lnTo>
                    <a:pt x="271" y="172"/>
                  </a:lnTo>
                  <a:lnTo>
                    <a:pt x="271" y="172"/>
                  </a:lnTo>
                  <a:lnTo>
                    <a:pt x="271" y="172"/>
                  </a:lnTo>
                  <a:lnTo>
                    <a:pt x="271" y="172"/>
                  </a:lnTo>
                  <a:lnTo>
                    <a:pt x="271" y="174"/>
                  </a:lnTo>
                  <a:lnTo>
                    <a:pt x="271" y="174"/>
                  </a:lnTo>
                  <a:lnTo>
                    <a:pt x="271" y="174"/>
                  </a:lnTo>
                  <a:lnTo>
                    <a:pt x="271" y="174"/>
                  </a:lnTo>
                  <a:lnTo>
                    <a:pt x="271" y="174"/>
                  </a:lnTo>
                  <a:lnTo>
                    <a:pt x="271" y="174"/>
                  </a:lnTo>
                  <a:lnTo>
                    <a:pt x="271" y="176"/>
                  </a:lnTo>
                  <a:lnTo>
                    <a:pt x="271" y="176"/>
                  </a:lnTo>
                  <a:lnTo>
                    <a:pt x="272" y="176"/>
                  </a:lnTo>
                  <a:lnTo>
                    <a:pt x="272" y="176"/>
                  </a:lnTo>
                  <a:lnTo>
                    <a:pt x="272" y="176"/>
                  </a:lnTo>
                  <a:lnTo>
                    <a:pt x="274" y="174"/>
                  </a:lnTo>
                  <a:lnTo>
                    <a:pt x="272" y="174"/>
                  </a:lnTo>
                  <a:lnTo>
                    <a:pt x="274" y="174"/>
                  </a:lnTo>
                  <a:lnTo>
                    <a:pt x="274" y="174"/>
                  </a:lnTo>
                  <a:lnTo>
                    <a:pt x="274" y="174"/>
                  </a:lnTo>
                  <a:lnTo>
                    <a:pt x="274" y="174"/>
                  </a:lnTo>
                  <a:lnTo>
                    <a:pt x="274" y="172"/>
                  </a:lnTo>
                  <a:lnTo>
                    <a:pt x="274" y="172"/>
                  </a:lnTo>
                  <a:lnTo>
                    <a:pt x="274" y="172"/>
                  </a:lnTo>
                  <a:lnTo>
                    <a:pt x="274" y="172"/>
                  </a:lnTo>
                  <a:lnTo>
                    <a:pt x="274" y="170"/>
                  </a:lnTo>
                  <a:lnTo>
                    <a:pt x="274" y="170"/>
                  </a:lnTo>
                  <a:lnTo>
                    <a:pt x="274" y="168"/>
                  </a:lnTo>
                  <a:lnTo>
                    <a:pt x="274" y="16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7">
              <a:extLst>
                <a:ext uri="{FF2B5EF4-FFF2-40B4-BE49-F238E27FC236}">
                  <a16:creationId xmlns:a16="http://schemas.microsoft.com/office/drawing/2014/main" id="{CC1F9670-A78A-41D7-8B9F-C303437C9492}"/>
                </a:ext>
              </a:extLst>
            </p:cNvPr>
            <p:cNvSpPr>
              <a:spLocks noEditPoints="1"/>
            </p:cNvSpPr>
            <p:nvPr/>
          </p:nvSpPr>
          <p:spPr bwMode="auto">
            <a:xfrm>
              <a:off x="5318913" y="5355506"/>
              <a:ext cx="311811" cy="195936"/>
            </a:xfrm>
            <a:custGeom>
              <a:avLst/>
              <a:gdLst>
                <a:gd name="T0" fmla="*/ 135 w 148"/>
                <a:gd name="T1" fmla="*/ 74 h 93"/>
                <a:gd name="T2" fmla="*/ 129 w 148"/>
                <a:gd name="T3" fmla="*/ 70 h 93"/>
                <a:gd name="T4" fmla="*/ 125 w 148"/>
                <a:gd name="T5" fmla="*/ 72 h 93"/>
                <a:gd name="T6" fmla="*/ 122 w 148"/>
                <a:gd name="T7" fmla="*/ 78 h 93"/>
                <a:gd name="T8" fmla="*/ 122 w 148"/>
                <a:gd name="T9" fmla="*/ 80 h 93"/>
                <a:gd name="T10" fmla="*/ 125 w 148"/>
                <a:gd name="T11" fmla="*/ 82 h 93"/>
                <a:gd name="T12" fmla="*/ 135 w 148"/>
                <a:gd name="T13" fmla="*/ 88 h 93"/>
                <a:gd name="T14" fmla="*/ 139 w 148"/>
                <a:gd name="T15" fmla="*/ 84 h 93"/>
                <a:gd name="T16" fmla="*/ 135 w 148"/>
                <a:gd name="T17" fmla="*/ 78 h 93"/>
                <a:gd name="T18" fmla="*/ 143 w 148"/>
                <a:gd name="T19" fmla="*/ 30 h 93"/>
                <a:gd name="T20" fmla="*/ 131 w 148"/>
                <a:gd name="T21" fmla="*/ 19 h 93"/>
                <a:gd name="T22" fmla="*/ 124 w 148"/>
                <a:gd name="T23" fmla="*/ 13 h 93"/>
                <a:gd name="T24" fmla="*/ 97 w 148"/>
                <a:gd name="T25" fmla="*/ 3 h 93"/>
                <a:gd name="T26" fmla="*/ 93 w 148"/>
                <a:gd name="T27" fmla="*/ 0 h 93"/>
                <a:gd name="T28" fmla="*/ 87 w 148"/>
                <a:gd name="T29" fmla="*/ 0 h 93"/>
                <a:gd name="T30" fmla="*/ 82 w 148"/>
                <a:gd name="T31" fmla="*/ 1 h 93"/>
                <a:gd name="T32" fmla="*/ 68 w 148"/>
                <a:gd name="T33" fmla="*/ 13 h 93"/>
                <a:gd name="T34" fmla="*/ 53 w 148"/>
                <a:gd name="T35" fmla="*/ 13 h 93"/>
                <a:gd name="T36" fmla="*/ 28 w 148"/>
                <a:gd name="T37" fmla="*/ 7 h 93"/>
                <a:gd name="T38" fmla="*/ 23 w 148"/>
                <a:gd name="T39" fmla="*/ 7 h 93"/>
                <a:gd name="T40" fmla="*/ 19 w 148"/>
                <a:gd name="T41" fmla="*/ 5 h 93"/>
                <a:gd name="T42" fmla="*/ 13 w 148"/>
                <a:gd name="T43" fmla="*/ 7 h 93"/>
                <a:gd name="T44" fmla="*/ 9 w 148"/>
                <a:gd name="T45" fmla="*/ 5 h 93"/>
                <a:gd name="T46" fmla="*/ 7 w 148"/>
                <a:gd name="T47" fmla="*/ 3 h 93"/>
                <a:gd name="T48" fmla="*/ 2 w 148"/>
                <a:gd name="T49" fmla="*/ 3 h 93"/>
                <a:gd name="T50" fmla="*/ 4 w 148"/>
                <a:gd name="T51" fmla="*/ 19 h 93"/>
                <a:gd name="T52" fmla="*/ 15 w 148"/>
                <a:gd name="T53" fmla="*/ 36 h 93"/>
                <a:gd name="T54" fmla="*/ 23 w 148"/>
                <a:gd name="T55" fmla="*/ 40 h 93"/>
                <a:gd name="T56" fmla="*/ 42 w 148"/>
                <a:gd name="T57" fmla="*/ 40 h 93"/>
                <a:gd name="T58" fmla="*/ 61 w 148"/>
                <a:gd name="T59" fmla="*/ 49 h 93"/>
                <a:gd name="T60" fmla="*/ 72 w 148"/>
                <a:gd name="T61" fmla="*/ 59 h 93"/>
                <a:gd name="T62" fmla="*/ 76 w 148"/>
                <a:gd name="T63" fmla="*/ 63 h 93"/>
                <a:gd name="T64" fmla="*/ 78 w 148"/>
                <a:gd name="T65" fmla="*/ 67 h 93"/>
                <a:gd name="T66" fmla="*/ 82 w 148"/>
                <a:gd name="T67" fmla="*/ 70 h 93"/>
                <a:gd name="T68" fmla="*/ 84 w 148"/>
                <a:gd name="T69" fmla="*/ 70 h 93"/>
                <a:gd name="T70" fmla="*/ 85 w 148"/>
                <a:gd name="T71" fmla="*/ 76 h 93"/>
                <a:gd name="T72" fmla="*/ 87 w 148"/>
                <a:gd name="T73" fmla="*/ 80 h 93"/>
                <a:gd name="T74" fmla="*/ 84 w 148"/>
                <a:gd name="T75" fmla="*/ 86 h 93"/>
                <a:gd name="T76" fmla="*/ 76 w 148"/>
                <a:gd name="T77" fmla="*/ 90 h 93"/>
                <a:gd name="T78" fmla="*/ 78 w 148"/>
                <a:gd name="T79" fmla="*/ 91 h 93"/>
                <a:gd name="T80" fmla="*/ 84 w 148"/>
                <a:gd name="T81" fmla="*/ 93 h 93"/>
                <a:gd name="T82" fmla="*/ 87 w 148"/>
                <a:gd name="T83" fmla="*/ 93 h 93"/>
                <a:gd name="T84" fmla="*/ 93 w 148"/>
                <a:gd name="T85" fmla="*/ 91 h 93"/>
                <a:gd name="T86" fmla="*/ 93 w 148"/>
                <a:gd name="T87" fmla="*/ 84 h 93"/>
                <a:gd name="T88" fmla="*/ 91 w 148"/>
                <a:gd name="T89" fmla="*/ 82 h 93"/>
                <a:gd name="T90" fmla="*/ 93 w 148"/>
                <a:gd name="T91" fmla="*/ 86 h 93"/>
                <a:gd name="T92" fmla="*/ 89 w 148"/>
                <a:gd name="T93" fmla="*/ 84 h 93"/>
                <a:gd name="T94" fmla="*/ 91 w 148"/>
                <a:gd name="T95" fmla="*/ 78 h 93"/>
                <a:gd name="T96" fmla="*/ 95 w 148"/>
                <a:gd name="T97" fmla="*/ 76 h 93"/>
                <a:gd name="T98" fmla="*/ 99 w 148"/>
                <a:gd name="T99" fmla="*/ 70 h 93"/>
                <a:gd name="T100" fmla="*/ 108 w 148"/>
                <a:gd name="T101" fmla="*/ 63 h 93"/>
                <a:gd name="T102" fmla="*/ 125 w 148"/>
                <a:gd name="T103" fmla="*/ 55 h 93"/>
                <a:gd name="T104" fmla="*/ 127 w 148"/>
                <a:gd name="T105" fmla="*/ 51 h 93"/>
                <a:gd name="T106" fmla="*/ 137 w 148"/>
                <a:gd name="T107" fmla="*/ 51 h 93"/>
                <a:gd name="T108" fmla="*/ 143 w 148"/>
                <a:gd name="T109" fmla="*/ 46 h 93"/>
                <a:gd name="T110" fmla="*/ 148 w 148"/>
                <a:gd name="T111" fmla="*/ 42 h 93"/>
                <a:gd name="T112" fmla="*/ 146 w 148"/>
                <a:gd name="T113" fmla="*/ 3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8" h="93">
                  <a:moveTo>
                    <a:pt x="135" y="78"/>
                  </a:moveTo>
                  <a:lnTo>
                    <a:pt x="135" y="74"/>
                  </a:lnTo>
                  <a:lnTo>
                    <a:pt x="133" y="72"/>
                  </a:lnTo>
                  <a:lnTo>
                    <a:pt x="129" y="70"/>
                  </a:lnTo>
                  <a:lnTo>
                    <a:pt x="127" y="72"/>
                  </a:lnTo>
                  <a:lnTo>
                    <a:pt x="125" y="72"/>
                  </a:lnTo>
                  <a:lnTo>
                    <a:pt x="125" y="72"/>
                  </a:lnTo>
                  <a:lnTo>
                    <a:pt x="122" y="78"/>
                  </a:lnTo>
                  <a:lnTo>
                    <a:pt x="120" y="78"/>
                  </a:lnTo>
                  <a:lnTo>
                    <a:pt x="122" y="80"/>
                  </a:lnTo>
                  <a:lnTo>
                    <a:pt x="124" y="80"/>
                  </a:lnTo>
                  <a:lnTo>
                    <a:pt x="125" y="82"/>
                  </a:lnTo>
                  <a:lnTo>
                    <a:pt x="131" y="88"/>
                  </a:lnTo>
                  <a:lnTo>
                    <a:pt x="135" y="88"/>
                  </a:lnTo>
                  <a:lnTo>
                    <a:pt x="137" y="86"/>
                  </a:lnTo>
                  <a:lnTo>
                    <a:pt x="139" y="84"/>
                  </a:lnTo>
                  <a:lnTo>
                    <a:pt x="137" y="80"/>
                  </a:lnTo>
                  <a:lnTo>
                    <a:pt x="135" y="78"/>
                  </a:lnTo>
                  <a:close/>
                  <a:moveTo>
                    <a:pt x="146" y="32"/>
                  </a:moveTo>
                  <a:lnTo>
                    <a:pt x="143" y="30"/>
                  </a:lnTo>
                  <a:lnTo>
                    <a:pt x="139" y="26"/>
                  </a:lnTo>
                  <a:lnTo>
                    <a:pt x="131" y="19"/>
                  </a:lnTo>
                  <a:lnTo>
                    <a:pt x="127" y="15"/>
                  </a:lnTo>
                  <a:lnTo>
                    <a:pt x="124" y="13"/>
                  </a:lnTo>
                  <a:lnTo>
                    <a:pt x="104" y="5"/>
                  </a:lnTo>
                  <a:lnTo>
                    <a:pt x="97" y="3"/>
                  </a:lnTo>
                  <a:lnTo>
                    <a:pt x="95" y="1"/>
                  </a:lnTo>
                  <a:lnTo>
                    <a:pt x="93" y="0"/>
                  </a:lnTo>
                  <a:lnTo>
                    <a:pt x="91" y="0"/>
                  </a:lnTo>
                  <a:lnTo>
                    <a:pt x="87" y="0"/>
                  </a:lnTo>
                  <a:lnTo>
                    <a:pt x="85" y="0"/>
                  </a:lnTo>
                  <a:lnTo>
                    <a:pt x="82" y="1"/>
                  </a:lnTo>
                  <a:lnTo>
                    <a:pt x="72" y="9"/>
                  </a:lnTo>
                  <a:lnTo>
                    <a:pt x="68" y="13"/>
                  </a:lnTo>
                  <a:lnTo>
                    <a:pt x="64" y="13"/>
                  </a:lnTo>
                  <a:lnTo>
                    <a:pt x="53" y="13"/>
                  </a:lnTo>
                  <a:lnTo>
                    <a:pt x="49" y="15"/>
                  </a:lnTo>
                  <a:lnTo>
                    <a:pt x="28" y="7"/>
                  </a:lnTo>
                  <a:lnTo>
                    <a:pt x="26" y="7"/>
                  </a:lnTo>
                  <a:lnTo>
                    <a:pt x="23" y="7"/>
                  </a:lnTo>
                  <a:lnTo>
                    <a:pt x="21" y="7"/>
                  </a:lnTo>
                  <a:lnTo>
                    <a:pt x="19" y="5"/>
                  </a:lnTo>
                  <a:lnTo>
                    <a:pt x="15" y="7"/>
                  </a:lnTo>
                  <a:lnTo>
                    <a:pt x="13" y="7"/>
                  </a:lnTo>
                  <a:lnTo>
                    <a:pt x="11" y="7"/>
                  </a:lnTo>
                  <a:lnTo>
                    <a:pt x="9" y="5"/>
                  </a:lnTo>
                  <a:lnTo>
                    <a:pt x="9" y="3"/>
                  </a:lnTo>
                  <a:lnTo>
                    <a:pt x="7" y="3"/>
                  </a:lnTo>
                  <a:lnTo>
                    <a:pt x="5" y="3"/>
                  </a:lnTo>
                  <a:lnTo>
                    <a:pt x="2" y="3"/>
                  </a:lnTo>
                  <a:lnTo>
                    <a:pt x="0" y="7"/>
                  </a:lnTo>
                  <a:lnTo>
                    <a:pt x="4" y="19"/>
                  </a:lnTo>
                  <a:lnTo>
                    <a:pt x="13" y="32"/>
                  </a:lnTo>
                  <a:lnTo>
                    <a:pt x="15" y="36"/>
                  </a:lnTo>
                  <a:lnTo>
                    <a:pt x="19" y="38"/>
                  </a:lnTo>
                  <a:lnTo>
                    <a:pt x="23" y="40"/>
                  </a:lnTo>
                  <a:lnTo>
                    <a:pt x="36" y="40"/>
                  </a:lnTo>
                  <a:lnTo>
                    <a:pt x="42" y="40"/>
                  </a:lnTo>
                  <a:lnTo>
                    <a:pt x="57" y="47"/>
                  </a:lnTo>
                  <a:lnTo>
                    <a:pt x="61" y="49"/>
                  </a:lnTo>
                  <a:lnTo>
                    <a:pt x="68" y="57"/>
                  </a:lnTo>
                  <a:lnTo>
                    <a:pt x="72" y="59"/>
                  </a:lnTo>
                  <a:lnTo>
                    <a:pt x="74" y="61"/>
                  </a:lnTo>
                  <a:lnTo>
                    <a:pt x="76" y="63"/>
                  </a:lnTo>
                  <a:lnTo>
                    <a:pt x="76" y="65"/>
                  </a:lnTo>
                  <a:lnTo>
                    <a:pt x="78" y="67"/>
                  </a:lnTo>
                  <a:lnTo>
                    <a:pt x="82" y="69"/>
                  </a:lnTo>
                  <a:lnTo>
                    <a:pt x="82" y="70"/>
                  </a:lnTo>
                  <a:lnTo>
                    <a:pt x="84" y="70"/>
                  </a:lnTo>
                  <a:lnTo>
                    <a:pt x="84" y="70"/>
                  </a:lnTo>
                  <a:lnTo>
                    <a:pt x="85" y="74"/>
                  </a:lnTo>
                  <a:lnTo>
                    <a:pt x="85" y="76"/>
                  </a:lnTo>
                  <a:lnTo>
                    <a:pt x="87" y="78"/>
                  </a:lnTo>
                  <a:lnTo>
                    <a:pt x="87" y="80"/>
                  </a:lnTo>
                  <a:lnTo>
                    <a:pt x="85" y="84"/>
                  </a:lnTo>
                  <a:lnTo>
                    <a:pt x="84" y="86"/>
                  </a:lnTo>
                  <a:lnTo>
                    <a:pt x="80" y="88"/>
                  </a:lnTo>
                  <a:lnTo>
                    <a:pt x="76" y="90"/>
                  </a:lnTo>
                  <a:lnTo>
                    <a:pt x="76" y="91"/>
                  </a:lnTo>
                  <a:lnTo>
                    <a:pt x="78" y="91"/>
                  </a:lnTo>
                  <a:lnTo>
                    <a:pt x="82" y="93"/>
                  </a:lnTo>
                  <a:lnTo>
                    <a:pt x="84" y="93"/>
                  </a:lnTo>
                  <a:lnTo>
                    <a:pt x="87" y="93"/>
                  </a:lnTo>
                  <a:lnTo>
                    <a:pt x="87" y="93"/>
                  </a:lnTo>
                  <a:lnTo>
                    <a:pt x="91" y="91"/>
                  </a:lnTo>
                  <a:lnTo>
                    <a:pt x="93" y="91"/>
                  </a:lnTo>
                  <a:lnTo>
                    <a:pt x="93" y="90"/>
                  </a:lnTo>
                  <a:lnTo>
                    <a:pt x="93" y="84"/>
                  </a:lnTo>
                  <a:lnTo>
                    <a:pt x="93" y="82"/>
                  </a:lnTo>
                  <a:lnTo>
                    <a:pt x="91" y="82"/>
                  </a:lnTo>
                  <a:lnTo>
                    <a:pt x="91" y="84"/>
                  </a:lnTo>
                  <a:lnTo>
                    <a:pt x="93" y="86"/>
                  </a:lnTo>
                  <a:lnTo>
                    <a:pt x="91" y="86"/>
                  </a:lnTo>
                  <a:lnTo>
                    <a:pt x="89" y="84"/>
                  </a:lnTo>
                  <a:lnTo>
                    <a:pt x="89" y="80"/>
                  </a:lnTo>
                  <a:lnTo>
                    <a:pt x="91" y="78"/>
                  </a:lnTo>
                  <a:lnTo>
                    <a:pt x="93" y="78"/>
                  </a:lnTo>
                  <a:lnTo>
                    <a:pt x="95" y="76"/>
                  </a:lnTo>
                  <a:lnTo>
                    <a:pt x="97" y="74"/>
                  </a:lnTo>
                  <a:lnTo>
                    <a:pt x="99" y="70"/>
                  </a:lnTo>
                  <a:lnTo>
                    <a:pt x="103" y="67"/>
                  </a:lnTo>
                  <a:lnTo>
                    <a:pt x="108" y="63"/>
                  </a:lnTo>
                  <a:lnTo>
                    <a:pt x="124" y="57"/>
                  </a:lnTo>
                  <a:lnTo>
                    <a:pt x="125" y="55"/>
                  </a:lnTo>
                  <a:lnTo>
                    <a:pt x="127" y="53"/>
                  </a:lnTo>
                  <a:lnTo>
                    <a:pt x="127" y="51"/>
                  </a:lnTo>
                  <a:lnTo>
                    <a:pt x="137" y="51"/>
                  </a:lnTo>
                  <a:lnTo>
                    <a:pt x="137" y="51"/>
                  </a:lnTo>
                  <a:lnTo>
                    <a:pt x="141" y="47"/>
                  </a:lnTo>
                  <a:lnTo>
                    <a:pt x="143" y="46"/>
                  </a:lnTo>
                  <a:lnTo>
                    <a:pt x="146" y="44"/>
                  </a:lnTo>
                  <a:lnTo>
                    <a:pt x="148" y="42"/>
                  </a:lnTo>
                  <a:lnTo>
                    <a:pt x="148" y="36"/>
                  </a:lnTo>
                  <a:lnTo>
                    <a:pt x="146" y="32"/>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8">
              <a:extLst>
                <a:ext uri="{FF2B5EF4-FFF2-40B4-BE49-F238E27FC236}">
                  <a16:creationId xmlns:a16="http://schemas.microsoft.com/office/drawing/2014/main" id="{A96634FD-4BAA-40FC-8E4E-4A2E4DE448BE}"/>
                </a:ext>
              </a:extLst>
            </p:cNvPr>
            <p:cNvSpPr>
              <a:spLocks noEditPoints="1"/>
            </p:cNvSpPr>
            <p:nvPr/>
          </p:nvSpPr>
          <p:spPr bwMode="auto">
            <a:xfrm>
              <a:off x="513237" y="1896094"/>
              <a:ext cx="806916" cy="964927"/>
            </a:xfrm>
            <a:custGeom>
              <a:avLst/>
              <a:gdLst>
                <a:gd name="T0" fmla="*/ 194 w 383"/>
                <a:gd name="T1" fmla="*/ 446 h 458"/>
                <a:gd name="T2" fmla="*/ 162 w 383"/>
                <a:gd name="T3" fmla="*/ 402 h 458"/>
                <a:gd name="T4" fmla="*/ 145 w 383"/>
                <a:gd name="T5" fmla="*/ 389 h 458"/>
                <a:gd name="T6" fmla="*/ 130 w 383"/>
                <a:gd name="T7" fmla="*/ 381 h 458"/>
                <a:gd name="T8" fmla="*/ 107 w 383"/>
                <a:gd name="T9" fmla="*/ 360 h 458"/>
                <a:gd name="T10" fmla="*/ 91 w 383"/>
                <a:gd name="T11" fmla="*/ 349 h 458"/>
                <a:gd name="T12" fmla="*/ 90 w 383"/>
                <a:gd name="T13" fmla="*/ 360 h 458"/>
                <a:gd name="T14" fmla="*/ 86 w 383"/>
                <a:gd name="T15" fmla="*/ 372 h 458"/>
                <a:gd name="T16" fmla="*/ 101 w 383"/>
                <a:gd name="T17" fmla="*/ 385 h 458"/>
                <a:gd name="T18" fmla="*/ 112 w 383"/>
                <a:gd name="T19" fmla="*/ 387 h 458"/>
                <a:gd name="T20" fmla="*/ 154 w 383"/>
                <a:gd name="T21" fmla="*/ 414 h 458"/>
                <a:gd name="T22" fmla="*/ 170 w 383"/>
                <a:gd name="T23" fmla="*/ 416 h 458"/>
                <a:gd name="T24" fmla="*/ 11 w 383"/>
                <a:gd name="T25" fmla="*/ 35 h 458"/>
                <a:gd name="T26" fmla="*/ 13 w 383"/>
                <a:gd name="T27" fmla="*/ 27 h 458"/>
                <a:gd name="T28" fmla="*/ 0 w 383"/>
                <a:gd name="T29" fmla="*/ 19 h 458"/>
                <a:gd name="T30" fmla="*/ 4 w 383"/>
                <a:gd name="T31" fmla="*/ 25 h 458"/>
                <a:gd name="T32" fmla="*/ 29 w 383"/>
                <a:gd name="T33" fmla="*/ 6 h 458"/>
                <a:gd name="T34" fmla="*/ 42 w 383"/>
                <a:gd name="T35" fmla="*/ 10 h 458"/>
                <a:gd name="T36" fmla="*/ 32 w 383"/>
                <a:gd name="T37" fmla="*/ 6 h 458"/>
                <a:gd name="T38" fmla="*/ 383 w 383"/>
                <a:gd name="T39" fmla="*/ 172 h 458"/>
                <a:gd name="T40" fmla="*/ 368 w 383"/>
                <a:gd name="T41" fmla="*/ 161 h 458"/>
                <a:gd name="T42" fmla="*/ 354 w 383"/>
                <a:gd name="T43" fmla="*/ 159 h 458"/>
                <a:gd name="T44" fmla="*/ 345 w 383"/>
                <a:gd name="T45" fmla="*/ 128 h 458"/>
                <a:gd name="T46" fmla="*/ 253 w 383"/>
                <a:gd name="T47" fmla="*/ 88 h 458"/>
                <a:gd name="T48" fmla="*/ 213 w 383"/>
                <a:gd name="T49" fmla="*/ 73 h 458"/>
                <a:gd name="T50" fmla="*/ 164 w 383"/>
                <a:gd name="T51" fmla="*/ 80 h 458"/>
                <a:gd name="T52" fmla="*/ 103 w 383"/>
                <a:gd name="T53" fmla="*/ 46 h 458"/>
                <a:gd name="T54" fmla="*/ 57 w 383"/>
                <a:gd name="T55" fmla="*/ 35 h 458"/>
                <a:gd name="T56" fmla="*/ 32 w 383"/>
                <a:gd name="T57" fmla="*/ 38 h 458"/>
                <a:gd name="T58" fmla="*/ 25 w 383"/>
                <a:gd name="T59" fmla="*/ 48 h 458"/>
                <a:gd name="T60" fmla="*/ 23 w 383"/>
                <a:gd name="T61" fmla="*/ 71 h 458"/>
                <a:gd name="T62" fmla="*/ 34 w 383"/>
                <a:gd name="T63" fmla="*/ 86 h 458"/>
                <a:gd name="T64" fmla="*/ 46 w 383"/>
                <a:gd name="T65" fmla="*/ 117 h 458"/>
                <a:gd name="T66" fmla="*/ 55 w 383"/>
                <a:gd name="T67" fmla="*/ 134 h 458"/>
                <a:gd name="T68" fmla="*/ 65 w 383"/>
                <a:gd name="T69" fmla="*/ 149 h 458"/>
                <a:gd name="T70" fmla="*/ 120 w 383"/>
                <a:gd name="T71" fmla="*/ 199 h 458"/>
                <a:gd name="T72" fmla="*/ 139 w 383"/>
                <a:gd name="T73" fmla="*/ 209 h 458"/>
                <a:gd name="T74" fmla="*/ 208 w 383"/>
                <a:gd name="T75" fmla="*/ 255 h 458"/>
                <a:gd name="T76" fmla="*/ 225 w 383"/>
                <a:gd name="T77" fmla="*/ 270 h 458"/>
                <a:gd name="T78" fmla="*/ 271 w 383"/>
                <a:gd name="T79" fmla="*/ 333 h 458"/>
                <a:gd name="T80" fmla="*/ 305 w 383"/>
                <a:gd name="T81" fmla="*/ 360 h 458"/>
                <a:gd name="T82" fmla="*/ 326 w 383"/>
                <a:gd name="T83" fmla="*/ 425 h 458"/>
                <a:gd name="T84" fmla="*/ 362 w 383"/>
                <a:gd name="T85" fmla="*/ 437 h 458"/>
                <a:gd name="T86" fmla="*/ 358 w 383"/>
                <a:gd name="T87" fmla="*/ 406 h 458"/>
                <a:gd name="T88" fmla="*/ 358 w 383"/>
                <a:gd name="T89" fmla="*/ 379 h 458"/>
                <a:gd name="T90" fmla="*/ 354 w 383"/>
                <a:gd name="T91" fmla="*/ 362 h 458"/>
                <a:gd name="T92" fmla="*/ 341 w 383"/>
                <a:gd name="T93" fmla="*/ 345 h 458"/>
                <a:gd name="T94" fmla="*/ 343 w 383"/>
                <a:gd name="T95" fmla="*/ 326 h 458"/>
                <a:gd name="T96" fmla="*/ 345 w 383"/>
                <a:gd name="T97" fmla="*/ 308 h 458"/>
                <a:gd name="T98" fmla="*/ 341 w 383"/>
                <a:gd name="T99" fmla="*/ 285 h 458"/>
                <a:gd name="T100" fmla="*/ 332 w 383"/>
                <a:gd name="T101" fmla="*/ 272 h 458"/>
                <a:gd name="T102" fmla="*/ 337 w 383"/>
                <a:gd name="T103" fmla="*/ 241 h 458"/>
                <a:gd name="T104" fmla="*/ 349 w 383"/>
                <a:gd name="T105" fmla="*/ 228 h 458"/>
                <a:gd name="T106" fmla="*/ 360 w 383"/>
                <a:gd name="T107" fmla="*/ 201 h 458"/>
                <a:gd name="T108" fmla="*/ 372 w 383"/>
                <a:gd name="T109" fmla="*/ 190 h 458"/>
                <a:gd name="T110" fmla="*/ 187 w 383"/>
                <a:gd name="T111" fmla="*/ 437 h 458"/>
                <a:gd name="T112" fmla="*/ 265 w 383"/>
                <a:gd name="T113" fmla="*/ 431 h 458"/>
                <a:gd name="T114" fmla="*/ 246 w 383"/>
                <a:gd name="T115" fmla="*/ 433 h 458"/>
                <a:gd name="T116" fmla="*/ 271 w 383"/>
                <a:gd name="T117" fmla="*/ 456 h 458"/>
                <a:gd name="T118" fmla="*/ 246 w 383"/>
                <a:gd name="T119" fmla="*/ 446 h 458"/>
                <a:gd name="T120" fmla="*/ 251 w 383"/>
                <a:gd name="T121" fmla="*/ 452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3" h="458">
                  <a:moveTo>
                    <a:pt x="192" y="444"/>
                  </a:moveTo>
                  <a:lnTo>
                    <a:pt x="192" y="444"/>
                  </a:lnTo>
                  <a:lnTo>
                    <a:pt x="191" y="444"/>
                  </a:lnTo>
                  <a:lnTo>
                    <a:pt x="189" y="444"/>
                  </a:lnTo>
                  <a:lnTo>
                    <a:pt x="189" y="444"/>
                  </a:lnTo>
                  <a:lnTo>
                    <a:pt x="187" y="446"/>
                  </a:lnTo>
                  <a:lnTo>
                    <a:pt x="187" y="450"/>
                  </a:lnTo>
                  <a:lnTo>
                    <a:pt x="189" y="450"/>
                  </a:lnTo>
                  <a:lnTo>
                    <a:pt x="191" y="450"/>
                  </a:lnTo>
                  <a:lnTo>
                    <a:pt x="194" y="448"/>
                  </a:lnTo>
                  <a:lnTo>
                    <a:pt x="194" y="446"/>
                  </a:lnTo>
                  <a:lnTo>
                    <a:pt x="194" y="446"/>
                  </a:lnTo>
                  <a:lnTo>
                    <a:pt x="192" y="444"/>
                  </a:lnTo>
                  <a:close/>
                  <a:moveTo>
                    <a:pt x="171" y="410"/>
                  </a:moveTo>
                  <a:lnTo>
                    <a:pt x="170" y="408"/>
                  </a:lnTo>
                  <a:lnTo>
                    <a:pt x="168" y="400"/>
                  </a:lnTo>
                  <a:lnTo>
                    <a:pt x="166" y="398"/>
                  </a:lnTo>
                  <a:lnTo>
                    <a:pt x="166" y="398"/>
                  </a:lnTo>
                  <a:lnTo>
                    <a:pt x="164" y="398"/>
                  </a:lnTo>
                  <a:lnTo>
                    <a:pt x="162" y="397"/>
                  </a:lnTo>
                  <a:lnTo>
                    <a:pt x="162" y="400"/>
                  </a:lnTo>
                  <a:lnTo>
                    <a:pt x="162" y="402"/>
                  </a:lnTo>
                  <a:lnTo>
                    <a:pt x="162" y="404"/>
                  </a:lnTo>
                  <a:lnTo>
                    <a:pt x="160" y="402"/>
                  </a:lnTo>
                  <a:lnTo>
                    <a:pt x="158" y="402"/>
                  </a:lnTo>
                  <a:lnTo>
                    <a:pt x="158" y="398"/>
                  </a:lnTo>
                  <a:lnTo>
                    <a:pt x="158" y="398"/>
                  </a:lnTo>
                  <a:lnTo>
                    <a:pt x="156" y="395"/>
                  </a:lnTo>
                  <a:lnTo>
                    <a:pt x="154" y="393"/>
                  </a:lnTo>
                  <a:lnTo>
                    <a:pt x="152" y="391"/>
                  </a:lnTo>
                  <a:lnTo>
                    <a:pt x="151" y="391"/>
                  </a:lnTo>
                  <a:lnTo>
                    <a:pt x="147" y="389"/>
                  </a:lnTo>
                  <a:lnTo>
                    <a:pt x="145" y="389"/>
                  </a:lnTo>
                  <a:lnTo>
                    <a:pt x="135" y="379"/>
                  </a:lnTo>
                  <a:lnTo>
                    <a:pt x="133" y="379"/>
                  </a:lnTo>
                  <a:lnTo>
                    <a:pt x="133" y="379"/>
                  </a:lnTo>
                  <a:lnTo>
                    <a:pt x="135" y="381"/>
                  </a:lnTo>
                  <a:lnTo>
                    <a:pt x="135" y="381"/>
                  </a:lnTo>
                  <a:lnTo>
                    <a:pt x="135" y="383"/>
                  </a:lnTo>
                  <a:lnTo>
                    <a:pt x="133" y="383"/>
                  </a:lnTo>
                  <a:lnTo>
                    <a:pt x="133" y="381"/>
                  </a:lnTo>
                  <a:lnTo>
                    <a:pt x="131" y="381"/>
                  </a:lnTo>
                  <a:lnTo>
                    <a:pt x="131" y="381"/>
                  </a:lnTo>
                  <a:lnTo>
                    <a:pt x="130" y="381"/>
                  </a:lnTo>
                  <a:lnTo>
                    <a:pt x="128" y="381"/>
                  </a:lnTo>
                  <a:lnTo>
                    <a:pt x="128" y="379"/>
                  </a:lnTo>
                  <a:lnTo>
                    <a:pt x="131" y="375"/>
                  </a:lnTo>
                  <a:lnTo>
                    <a:pt x="131" y="374"/>
                  </a:lnTo>
                  <a:lnTo>
                    <a:pt x="128" y="372"/>
                  </a:lnTo>
                  <a:lnTo>
                    <a:pt x="126" y="370"/>
                  </a:lnTo>
                  <a:lnTo>
                    <a:pt x="120" y="368"/>
                  </a:lnTo>
                  <a:lnTo>
                    <a:pt x="116" y="368"/>
                  </a:lnTo>
                  <a:lnTo>
                    <a:pt x="114" y="366"/>
                  </a:lnTo>
                  <a:lnTo>
                    <a:pt x="112" y="362"/>
                  </a:lnTo>
                  <a:lnTo>
                    <a:pt x="107" y="360"/>
                  </a:lnTo>
                  <a:lnTo>
                    <a:pt x="107" y="358"/>
                  </a:lnTo>
                  <a:lnTo>
                    <a:pt x="103" y="360"/>
                  </a:lnTo>
                  <a:lnTo>
                    <a:pt x="103" y="354"/>
                  </a:lnTo>
                  <a:lnTo>
                    <a:pt x="103" y="354"/>
                  </a:lnTo>
                  <a:lnTo>
                    <a:pt x="105" y="356"/>
                  </a:lnTo>
                  <a:lnTo>
                    <a:pt x="105" y="352"/>
                  </a:lnTo>
                  <a:lnTo>
                    <a:pt x="103" y="351"/>
                  </a:lnTo>
                  <a:lnTo>
                    <a:pt x="93" y="351"/>
                  </a:lnTo>
                  <a:lnTo>
                    <a:pt x="93" y="351"/>
                  </a:lnTo>
                  <a:lnTo>
                    <a:pt x="93" y="349"/>
                  </a:lnTo>
                  <a:lnTo>
                    <a:pt x="91" y="349"/>
                  </a:lnTo>
                  <a:lnTo>
                    <a:pt x="91" y="349"/>
                  </a:lnTo>
                  <a:lnTo>
                    <a:pt x="91" y="351"/>
                  </a:lnTo>
                  <a:lnTo>
                    <a:pt x="90" y="352"/>
                  </a:lnTo>
                  <a:lnTo>
                    <a:pt x="90" y="354"/>
                  </a:lnTo>
                  <a:lnTo>
                    <a:pt x="88" y="356"/>
                  </a:lnTo>
                  <a:lnTo>
                    <a:pt x="88" y="356"/>
                  </a:lnTo>
                  <a:lnTo>
                    <a:pt x="90" y="358"/>
                  </a:lnTo>
                  <a:lnTo>
                    <a:pt x="90" y="358"/>
                  </a:lnTo>
                  <a:lnTo>
                    <a:pt x="90" y="358"/>
                  </a:lnTo>
                  <a:lnTo>
                    <a:pt x="90" y="360"/>
                  </a:lnTo>
                  <a:lnTo>
                    <a:pt x="90" y="360"/>
                  </a:lnTo>
                  <a:lnTo>
                    <a:pt x="82" y="360"/>
                  </a:lnTo>
                  <a:lnTo>
                    <a:pt x="80" y="362"/>
                  </a:lnTo>
                  <a:lnTo>
                    <a:pt x="80" y="364"/>
                  </a:lnTo>
                  <a:lnTo>
                    <a:pt x="80" y="366"/>
                  </a:lnTo>
                  <a:lnTo>
                    <a:pt x="80" y="368"/>
                  </a:lnTo>
                  <a:lnTo>
                    <a:pt x="82" y="368"/>
                  </a:lnTo>
                  <a:lnTo>
                    <a:pt x="84" y="368"/>
                  </a:lnTo>
                  <a:lnTo>
                    <a:pt x="86" y="368"/>
                  </a:lnTo>
                  <a:lnTo>
                    <a:pt x="86" y="368"/>
                  </a:lnTo>
                  <a:lnTo>
                    <a:pt x="86" y="370"/>
                  </a:lnTo>
                  <a:lnTo>
                    <a:pt x="86" y="372"/>
                  </a:lnTo>
                  <a:lnTo>
                    <a:pt x="88" y="372"/>
                  </a:lnTo>
                  <a:lnTo>
                    <a:pt x="88" y="374"/>
                  </a:lnTo>
                  <a:lnTo>
                    <a:pt x="91" y="375"/>
                  </a:lnTo>
                  <a:lnTo>
                    <a:pt x="91" y="377"/>
                  </a:lnTo>
                  <a:lnTo>
                    <a:pt x="91" y="379"/>
                  </a:lnTo>
                  <a:lnTo>
                    <a:pt x="91" y="381"/>
                  </a:lnTo>
                  <a:lnTo>
                    <a:pt x="91" y="381"/>
                  </a:lnTo>
                  <a:lnTo>
                    <a:pt x="99" y="381"/>
                  </a:lnTo>
                  <a:lnTo>
                    <a:pt x="101" y="383"/>
                  </a:lnTo>
                  <a:lnTo>
                    <a:pt x="101" y="383"/>
                  </a:lnTo>
                  <a:lnTo>
                    <a:pt x="101" y="385"/>
                  </a:lnTo>
                  <a:lnTo>
                    <a:pt x="103" y="387"/>
                  </a:lnTo>
                  <a:lnTo>
                    <a:pt x="103" y="387"/>
                  </a:lnTo>
                  <a:lnTo>
                    <a:pt x="105" y="387"/>
                  </a:lnTo>
                  <a:lnTo>
                    <a:pt x="109" y="389"/>
                  </a:lnTo>
                  <a:lnTo>
                    <a:pt x="109" y="389"/>
                  </a:lnTo>
                  <a:lnTo>
                    <a:pt x="110" y="389"/>
                  </a:lnTo>
                  <a:lnTo>
                    <a:pt x="110" y="389"/>
                  </a:lnTo>
                  <a:lnTo>
                    <a:pt x="110" y="389"/>
                  </a:lnTo>
                  <a:lnTo>
                    <a:pt x="110" y="387"/>
                  </a:lnTo>
                  <a:lnTo>
                    <a:pt x="112" y="387"/>
                  </a:lnTo>
                  <a:lnTo>
                    <a:pt x="112" y="387"/>
                  </a:lnTo>
                  <a:lnTo>
                    <a:pt x="114" y="389"/>
                  </a:lnTo>
                  <a:lnTo>
                    <a:pt x="114" y="389"/>
                  </a:lnTo>
                  <a:lnTo>
                    <a:pt x="118" y="389"/>
                  </a:lnTo>
                  <a:lnTo>
                    <a:pt x="118" y="389"/>
                  </a:lnTo>
                  <a:lnTo>
                    <a:pt x="120" y="389"/>
                  </a:lnTo>
                  <a:lnTo>
                    <a:pt x="124" y="391"/>
                  </a:lnTo>
                  <a:lnTo>
                    <a:pt x="145" y="406"/>
                  </a:lnTo>
                  <a:lnTo>
                    <a:pt x="149" y="408"/>
                  </a:lnTo>
                  <a:lnTo>
                    <a:pt x="152" y="412"/>
                  </a:lnTo>
                  <a:lnTo>
                    <a:pt x="154" y="412"/>
                  </a:lnTo>
                  <a:lnTo>
                    <a:pt x="154" y="414"/>
                  </a:lnTo>
                  <a:lnTo>
                    <a:pt x="152" y="414"/>
                  </a:lnTo>
                  <a:lnTo>
                    <a:pt x="152" y="416"/>
                  </a:lnTo>
                  <a:lnTo>
                    <a:pt x="154" y="416"/>
                  </a:lnTo>
                  <a:lnTo>
                    <a:pt x="154" y="418"/>
                  </a:lnTo>
                  <a:lnTo>
                    <a:pt x="156" y="418"/>
                  </a:lnTo>
                  <a:lnTo>
                    <a:pt x="160" y="416"/>
                  </a:lnTo>
                  <a:lnTo>
                    <a:pt x="164" y="418"/>
                  </a:lnTo>
                  <a:lnTo>
                    <a:pt x="166" y="420"/>
                  </a:lnTo>
                  <a:lnTo>
                    <a:pt x="166" y="418"/>
                  </a:lnTo>
                  <a:lnTo>
                    <a:pt x="171" y="416"/>
                  </a:lnTo>
                  <a:lnTo>
                    <a:pt x="170" y="416"/>
                  </a:lnTo>
                  <a:lnTo>
                    <a:pt x="171" y="416"/>
                  </a:lnTo>
                  <a:lnTo>
                    <a:pt x="171" y="414"/>
                  </a:lnTo>
                  <a:lnTo>
                    <a:pt x="171" y="412"/>
                  </a:lnTo>
                  <a:lnTo>
                    <a:pt x="171" y="410"/>
                  </a:lnTo>
                  <a:close/>
                  <a:moveTo>
                    <a:pt x="17" y="29"/>
                  </a:moveTo>
                  <a:lnTo>
                    <a:pt x="15" y="29"/>
                  </a:lnTo>
                  <a:lnTo>
                    <a:pt x="15" y="31"/>
                  </a:lnTo>
                  <a:lnTo>
                    <a:pt x="13" y="31"/>
                  </a:lnTo>
                  <a:lnTo>
                    <a:pt x="11" y="33"/>
                  </a:lnTo>
                  <a:lnTo>
                    <a:pt x="11" y="33"/>
                  </a:lnTo>
                  <a:lnTo>
                    <a:pt x="11" y="35"/>
                  </a:lnTo>
                  <a:lnTo>
                    <a:pt x="13" y="35"/>
                  </a:lnTo>
                  <a:lnTo>
                    <a:pt x="13" y="35"/>
                  </a:lnTo>
                  <a:lnTo>
                    <a:pt x="15" y="35"/>
                  </a:lnTo>
                  <a:lnTo>
                    <a:pt x="17" y="36"/>
                  </a:lnTo>
                  <a:lnTo>
                    <a:pt x="17" y="36"/>
                  </a:lnTo>
                  <a:lnTo>
                    <a:pt x="19" y="35"/>
                  </a:lnTo>
                  <a:lnTo>
                    <a:pt x="19" y="35"/>
                  </a:lnTo>
                  <a:lnTo>
                    <a:pt x="21" y="35"/>
                  </a:lnTo>
                  <a:lnTo>
                    <a:pt x="19" y="33"/>
                  </a:lnTo>
                  <a:lnTo>
                    <a:pt x="17" y="29"/>
                  </a:lnTo>
                  <a:close/>
                  <a:moveTo>
                    <a:pt x="13" y="27"/>
                  </a:moveTo>
                  <a:lnTo>
                    <a:pt x="13" y="25"/>
                  </a:lnTo>
                  <a:lnTo>
                    <a:pt x="13" y="23"/>
                  </a:lnTo>
                  <a:lnTo>
                    <a:pt x="11" y="23"/>
                  </a:lnTo>
                  <a:lnTo>
                    <a:pt x="13" y="23"/>
                  </a:lnTo>
                  <a:lnTo>
                    <a:pt x="11" y="21"/>
                  </a:lnTo>
                  <a:lnTo>
                    <a:pt x="8" y="19"/>
                  </a:lnTo>
                  <a:lnTo>
                    <a:pt x="6" y="17"/>
                  </a:lnTo>
                  <a:lnTo>
                    <a:pt x="2" y="17"/>
                  </a:lnTo>
                  <a:lnTo>
                    <a:pt x="2" y="17"/>
                  </a:lnTo>
                  <a:lnTo>
                    <a:pt x="0" y="19"/>
                  </a:lnTo>
                  <a:lnTo>
                    <a:pt x="0" y="19"/>
                  </a:lnTo>
                  <a:lnTo>
                    <a:pt x="2" y="21"/>
                  </a:lnTo>
                  <a:lnTo>
                    <a:pt x="2" y="19"/>
                  </a:lnTo>
                  <a:lnTo>
                    <a:pt x="4" y="19"/>
                  </a:lnTo>
                  <a:lnTo>
                    <a:pt x="4" y="19"/>
                  </a:lnTo>
                  <a:lnTo>
                    <a:pt x="6" y="21"/>
                  </a:lnTo>
                  <a:lnTo>
                    <a:pt x="6" y="21"/>
                  </a:lnTo>
                  <a:lnTo>
                    <a:pt x="4" y="21"/>
                  </a:lnTo>
                  <a:lnTo>
                    <a:pt x="4" y="23"/>
                  </a:lnTo>
                  <a:lnTo>
                    <a:pt x="6" y="23"/>
                  </a:lnTo>
                  <a:lnTo>
                    <a:pt x="6" y="23"/>
                  </a:lnTo>
                  <a:lnTo>
                    <a:pt x="4" y="25"/>
                  </a:lnTo>
                  <a:lnTo>
                    <a:pt x="4" y="25"/>
                  </a:lnTo>
                  <a:lnTo>
                    <a:pt x="4" y="25"/>
                  </a:lnTo>
                  <a:lnTo>
                    <a:pt x="6" y="27"/>
                  </a:lnTo>
                  <a:lnTo>
                    <a:pt x="6" y="27"/>
                  </a:lnTo>
                  <a:lnTo>
                    <a:pt x="6" y="27"/>
                  </a:lnTo>
                  <a:lnTo>
                    <a:pt x="6" y="29"/>
                  </a:lnTo>
                  <a:lnTo>
                    <a:pt x="10" y="27"/>
                  </a:lnTo>
                  <a:lnTo>
                    <a:pt x="13" y="27"/>
                  </a:lnTo>
                  <a:lnTo>
                    <a:pt x="13" y="27"/>
                  </a:lnTo>
                  <a:close/>
                  <a:moveTo>
                    <a:pt x="25" y="4"/>
                  </a:moveTo>
                  <a:lnTo>
                    <a:pt x="29" y="6"/>
                  </a:lnTo>
                  <a:lnTo>
                    <a:pt x="29" y="8"/>
                  </a:lnTo>
                  <a:lnTo>
                    <a:pt x="30" y="10"/>
                  </a:lnTo>
                  <a:lnTo>
                    <a:pt x="30" y="12"/>
                  </a:lnTo>
                  <a:lnTo>
                    <a:pt x="32" y="13"/>
                  </a:lnTo>
                  <a:lnTo>
                    <a:pt x="34" y="13"/>
                  </a:lnTo>
                  <a:lnTo>
                    <a:pt x="36" y="15"/>
                  </a:lnTo>
                  <a:lnTo>
                    <a:pt x="38" y="15"/>
                  </a:lnTo>
                  <a:lnTo>
                    <a:pt x="40" y="13"/>
                  </a:lnTo>
                  <a:lnTo>
                    <a:pt x="40" y="13"/>
                  </a:lnTo>
                  <a:lnTo>
                    <a:pt x="40" y="10"/>
                  </a:lnTo>
                  <a:lnTo>
                    <a:pt x="42" y="10"/>
                  </a:lnTo>
                  <a:lnTo>
                    <a:pt x="42" y="12"/>
                  </a:lnTo>
                  <a:lnTo>
                    <a:pt x="42" y="12"/>
                  </a:lnTo>
                  <a:lnTo>
                    <a:pt x="44" y="12"/>
                  </a:lnTo>
                  <a:lnTo>
                    <a:pt x="44" y="8"/>
                  </a:lnTo>
                  <a:lnTo>
                    <a:pt x="40" y="2"/>
                  </a:lnTo>
                  <a:lnTo>
                    <a:pt x="38" y="0"/>
                  </a:lnTo>
                  <a:lnTo>
                    <a:pt x="36" y="0"/>
                  </a:lnTo>
                  <a:lnTo>
                    <a:pt x="36" y="2"/>
                  </a:lnTo>
                  <a:lnTo>
                    <a:pt x="34" y="4"/>
                  </a:lnTo>
                  <a:lnTo>
                    <a:pt x="34" y="6"/>
                  </a:lnTo>
                  <a:lnTo>
                    <a:pt x="32" y="6"/>
                  </a:lnTo>
                  <a:lnTo>
                    <a:pt x="30" y="4"/>
                  </a:lnTo>
                  <a:lnTo>
                    <a:pt x="29" y="0"/>
                  </a:lnTo>
                  <a:lnTo>
                    <a:pt x="27" y="0"/>
                  </a:lnTo>
                  <a:lnTo>
                    <a:pt x="27" y="0"/>
                  </a:lnTo>
                  <a:lnTo>
                    <a:pt x="23" y="0"/>
                  </a:lnTo>
                  <a:lnTo>
                    <a:pt x="23" y="0"/>
                  </a:lnTo>
                  <a:lnTo>
                    <a:pt x="25" y="2"/>
                  </a:lnTo>
                  <a:lnTo>
                    <a:pt x="25" y="4"/>
                  </a:lnTo>
                  <a:close/>
                  <a:moveTo>
                    <a:pt x="383" y="174"/>
                  </a:moveTo>
                  <a:lnTo>
                    <a:pt x="383" y="174"/>
                  </a:lnTo>
                  <a:lnTo>
                    <a:pt x="383" y="172"/>
                  </a:lnTo>
                  <a:lnTo>
                    <a:pt x="381" y="172"/>
                  </a:lnTo>
                  <a:lnTo>
                    <a:pt x="379" y="171"/>
                  </a:lnTo>
                  <a:lnTo>
                    <a:pt x="377" y="167"/>
                  </a:lnTo>
                  <a:lnTo>
                    <a:pt x="375" y="165"/>
                  </a:lnTo>
                  <a:lnTo>
                    <a:pt x="373" y="167"/>
                  </a:lnTo>
                  <a:lnTo>
                    <a:pt x="373" y="167"/>
                  </a:lnTo>
                  <a:lnTo>
                    <a:pt x="373" y="167"/>
                  </a:lnTo>
                  <a:lnTo>
                    <a:pt x="373" y="167"/>
                  </a:lnTo>
                  <a:lnTo>
                    <a:pt x="372" y="165"/>
                  </a:lnTo>
                  <a:lnTo>
                    <a:pt x="370" y="163"/>
                  </a:lnTo>
                  <a:lnTo>
                    <a:pt x="368" y="161"/>
                  </a:lnTo>
                  <a:lnTo>
                    <a:pt x="364" y="161"/>
                  </a:lnTo>
                  <a:lnTo>
                    <a:pt x="364" y="161"/>
                  </a:lnTo>
                  <a:lnTo>
                    <a:pt x="362" y="161"/>
                  </a:lnTo>
                  <a:lnTo>
                    <a:pt x="362" y="161"/>
                  </a:lnTo>
                  <a:lnTo>
                    <a:pt x="360" y="161"/>
                  </a:lnTo>
                  <a:lnTo>
                    <a:pt x="360" y="161"/>
                  </a:lnTo>
                  <a:lnTo>
                    <a:pt x="360" y="159"/>
                  </a:lnTo>
                  <a:lnTo>
                    <a:pt x="358" y="159"/>
                  </a:lnTo>
                  <a:lnTo>
                    <a:pt x="356" y="159"/>
                  </a:lnTo>
                  <a:lnTo>
                    <a:pt x="356" y="161"/>
                  </a:lnTo>
                  <a:lnTo>
                    <a:pt x="354" y="159"/>
                  </a:lnTo>
                  <a:lnTo>
                    <a:pt x="354" y="159"/>
                  </a:lnTo>
                  <a:lnTo>
                    <a:pt x="351" y="159"/>
                  </a:lnTo>
                  <a:lnTo>
                    <a:pt x="351" y="159"/>
                  </a:lnTo>
                  <a:lnTo>
                    <a:pt x="351" y="157"/>
                  </a:lnTo>
                  <a:lnTo>
                    <a:pt x="351" y="153"/>
                  </a:lnTo>
                  <a:lnTo>
                    <a:pt x="352" y="151"/>
                  </a:lnTo>
                  <a:lnTo>
                    <a:pt x="351" y="149"/>
                  </a:lnTo>
                  <a:lnTo>
                    <a:pt x="349" y="144"/>
                  </a:lnTo>
                  <a:lnTo>
                    <a:pt x="349" y="142"/>
                  </a:lnTo>
                  <a:lnTo>
                    <a:pt x="347" y="130"/>
                  </a:lnTo>
                  <a:lnTo>
                    <a:pt x="345" y="128"/>
                  </a:lnTo>
                  <a:lnTo>
                    <a:pt x="339" y="119"/>
                  </a:lnTo>
                  <a:lnTo>
                    <a:pt x="339" y="117"/>
                  </a:lnTo>
                  <a:lnTo>
                    <a:pt x="335" y="117"/>
                  </a:lnTo>
                  <a:lnTo>
                    <a:pt x="332" y="113"/>
                  </a:lnTo>
                  <a:lnTo>
                    <a:pt x="311" y="98"/>
                  </a:lnTo>
                  <a:lnTo>
                    <a:pt x="295" y="79"/>
                  </a:lnTo>
                  <a:lnTo>
                    <a:pt x="292" y="77"/>
                  </a:lnTo>
                  <a:lnTo>
                    <a:pt x="265" y="88"/>
                  </a:lnTo>
                  <a:lnTo>
                    <a:pt x="259" y="90"/>
                  </a:lnTo>
                  <a:lnTo>
                    <a:pt x="255" y="88"/>
                  </a:lnTo>
                  <a:lnTo>
                    <a:pt x="253" y="88"/>
                  </a:lnTo>
                  <a:lnTo>
                    <a:pt x="253" y="86"/>
                  </a:lnTo>
                  <a:lnTo>
                    <a:pt x="251" y="82"/>
                  </a:lnTo>
                  <a:lnTo>
                    <a:pt x="246" y="80"/>
                  </a:lnTo>
                  <a:lnTo>
                    <a:pt x="242" y="79"/>
                  </a:lnTo>
                  <a:lnTo>
                    <a:pt x="236" y="77"/>
                  </a:lnTo>
                  <a:lnTo>
                    <a:pt x="231" y="75"/>
                  </a:lnTo>
                  <a:lnTo>
                    <a:pt x="225" y="75"/>
                  </a:lnTo>
                  <a:lnTo>
                    <a:pt x="223" y="75"/>
                  </a:lnTo>
                  <a:lnTo>
                    <a:pt x="221" y="75"/>
                  </a:lnTo>
                  <a:lnTo>
                    <a:pt x="215" y="75"/>
                  </a:lnTo>
                  <a:lnTo>
                    <a:pt x="213" y="73"/>
                  </a:lnTo>
                  <a:lnTo>
                    <a:pt x="208" y="77"/>
                  </a:lnTo>
                  <a:lnTo>
                    <a:pt x="196" y="80"/>
                  </a:lnTo>
                  <a:lnTo>
                    <a:pt x="192" y="80"/>
                  </a:lnTo>
                  <a:lnTo>
                    <a:pt x="183" y="82"/>
                  </a:lnTo>
                  <a:lnTo>
                    <a:pt x="177" y="82"/>
                  </a:lnTo>
                  <a:lnTo>
                    <a:pt x="175" y="80"/>
                  </a:lnTo>
                  <a:lnTo>
                    <a:pt x="173" y="79"/>
                  </a:lnTo>
                  <a:lnTo>
                    <a:pt x="171" y="79"/>
                  </a:lnTo>
                  <a:lnTo>
                    <a:pt x="168" y="79"/>
                  </a:lnTo>
                  <a:lnTo>
                    <a:pt x="166" y="80"/>
                  </a:lnTo>
                  <a:lnTo>
                    <a:pt x="164" y="80"/>
                  </a:lnTo>
                  <a:lnTo>
                    <a:pt x="158" y="80"/>
                  </a:lnTo>
                  <a:lnTo>
                    <a:pt x="156" y="79"/>
                  </a:lnTo>
                  <a:lnTo>
                    <a:pt x="152" y="77"/>
                  </a:lnTo>
                  <a:lnTo>
                    <a:pt x="151" y="77"/>
                  </a:lnTo>
                  <a:lnTo>
                    <a:pt x="131" y="73"/>
                  </a:lnTo>
                  <a:lnTo>
                    <a:pt x="126" y="71"/>
                  </a:lnTo>
                  <a:lnTo>
                    <a:pt x="122" y="69"/>
                  </a:lnTo>
                  <a:lnTo>
                    <a:pt x="109" y="58"/>
                  </a:lnTo>
                  <a:lnTo>
                    <a:pt x="105" y="54"/>
                  </a:lnTo>
                  <a:lnTo>
                    <a:pt x="103" y="48"/>
                  </a:lnTo>
                  <a:lnTo>
                    <a:pt x="103" y="46"/>
                  </a:lnTo>
                  <a:lnTo>
                    <a:pt x="101" y="46"/>
                  </a:lnTo>
                  <a:lnTo>
                    <a:pt x="99" y="44"/>
                  </a:lnTo>
                  <a:lnTo>
                    <a:pt x="97" y="44"/>
                  </a:lnTo>
                  <a:lnTo>
                    <a:pt x="88" y="38"/>
                  </a:lnTo>
                  <a:lnTo>
                    <a:pt x="70" y="33"/>
                  </a:lnTo>
                  <a:lnTo>
                    <a:pt x="67" y="33"/>
                  </a:lnTo>
                  <a:lnTo>
                    <a:pt x="61" y="33"/>
                  </a:lnTo>
                  <a:lnTo>
                    <a:pt x="59" y="35"/>
                  </a:lnTo>
                  <a:lnTo>
                    <a:pt x="59" y="35"/>
                  </a:lnTo>
                  <a:lnTo>
                    <a:pt x="57" y="35"/>
                  </a:lnTo>
                  <a:lnTo>
                    <a:pt x="57" y="35"/>
                  </a:lnTo>
                  <a:lnTo>
                    <a:pt x="55" y="33"/>
                  </a:lnTo>
                  <a:lnTo>
                    <a:pt x="51" y="31"/>
                  </a:lnTo>
                  <a:lnTo>
                    <a:pt x="50" y="29"/>
                  </a:lnTo>
                  <a:lnTo>
                    <a:pt x="48" y="31"/>
                  </a:lnTo>
                  <a:lnTo>
                    <a:pt x="42" y="33"/>
                  </a:lnTo>
                  <a:lnTo>
                    <a:pt x="40" y="35"/>
                  </a:lnTo>
                  <a:lnTo>
                    <a:pt x="38" y="35"/>
                  </a:lnTo>
                  <a:lnTo>
                    <a:pt x="38" y="35"/>
                  </a:lnTo>
                  <a:lnTo>
                    <a:pt x="36" y="36"/>
                  </a:lnTo>
                  <a:lnTo>
                    <a:pt x="34" y="36"/>
                  </a:lnTo>
                  <a:lnTo>
                    <a:pt x="32" y="38"/>
                  </a:lnTo>
                  <a:lnTo>
                    <a:pt x="30" y="38"/>
                  </a:lnTo>
                  <a:lnTo>
                    <a:pt x="30" y="38"/>
                  </a:lnTo>
                  <a:lnTo>
                    <a:pt x="29" y="38"/>
                  </a:lnTo>
                  <a:lnTo>
                    <a:pt x="29" y="38"/>
                  </a:lnTo>
                  <a:lnTo>
                    <a:pt x="27" y="38"/>
                  </a:lnTo>
                  <a:lnTo>
                    <a:pt x="25" y="38"/>
                  </a:lnTo>
                  <a:lnTo>
                    <a:pt x="23" y="38"/>
                  </a:lnTo>
                  <a:lnTo>
                    <a:pt x="21" y="42"/>
                  </a:lnTo>
                  <a:lnTo>
                    <a:pt x="23" y="44"/>
                  </a:lnTo>
                  <a:lnTo>
                    <a:pt x="25" y="46"/>
                  </a:lnTo>
                  <a:lnTo>
                    <a:pt x="25" y="48"/>
                  </a:lnTo>
                  <a:lnTo>
                    <a:pt x="27" y="50"/>
                  </a:lnTo>
                  <a:lnTo>
                    <a:pt x="27" y="52"/>
                  </a:lnTo>
                  <a:lnTo>
                    <a:pt x="27" y="54"/>
                  </a:lnTo>
                  <a:lnTo>
                    <a:pt x="29" y="56"/>
                  </a:lnTo>
                  <a:lnTo>
                    <a:pt x="29" y="58"/>
                  </a:lnTo>
                  <a:lnTo>
                    <a:pt x="29" y="59"/>
                  </a:lnTo>
                  <a:lnTo>
                    <a:pt x="27" y="61"/>
                  </a:lnTo>
                  <a:lnTo>
                    <a:pt x="27" y="63"/>
                  </a:lnTo>
                  <a:lnTo>
                    <a:pt x="27" y="65"/>
                  </a:lnTo>
                  <a:lnTo>
                    <a:pt x="25" y="67"/>
                  </a:lnTo>
                  <a:lnTo>
                    <a:pt x="23" y="71"/>
                  </a:lnTo>
                  <a:lnTo>
                    <a:pt x="21" y="73"/>
                  </a:lnTo>
                  <a:lnTo>
                    <a:pt x="25" y="73"/>
                  </a:lnTo>
                  <a:lnTo>
                    <a:pt x="27" y="73"/>
                  </a:lnTo>
                  <a:lnTo>
                    <a:pt x="27" y="75"/>
                  </a:lnTo>
                  <a:lnTo>
                    <a:pt x="27" y="77"/>
                  </a:lnTo>
                  <a:lnTo>
                    <a:pt x="27" y="79"/>
                  </a:lnTo>
                  <a:lnTo>
                    <a:pt x="29" y="79"/>
                  </a:lnTo>
                  <a:lnTo>
                    <a:pt x="29" y="80"/>
                  </a:lnTo>
                  <a:lnTo>
                    <a:pt x="30" y="82"/>
                  </a:lnTo>
                  <a:lnTo>
                    <a:pt x="32" y="84"/>
                  </a:lnTo>
                  <a:lnTo>
                    <a:pt x="34" y="86"/>
                  </a:lnTo>
                  <a:lnTo>
                    <a:pt x="34" y="88"/>
                  </a:lnTo>
                  <a:lnTo>
                    <a:pt x="30" y="92"/>
                  </a:lnTo>
                  <a:lnTo>
                    <a:pt x="34" y="92"/>
                  </a:lnTo>
                  <a:lnTo>
                    <a:pt x="34" y="94"/>
                  </a:lnTo>
                  <a:lnTo>
                    <a:pt x="34" y="96"/>
                  </a:lnTo>
                  <a:lnTo>
                    <a:pt x="36" y="98"/>
                  </a:lnTo>
                  <a:lnTo>
                    <a:pt x="38" y="100"/>
                  </a:lnTo>
                  <a:lnTo>
                    <a:pt x="40" y="102"/>
                  </a:lnTo>
                  <a:lnTo>
                    <a:pt x="44" y="111"/>
                  </a:lnTo>
                  <a:lnTo>
                    <a:pt x="44" y="115"/>
                  </a:lnTo>
                  <a:lnTo>
                    <a:pt x="46" y="117"/>
                  </a:lnTo>
                  <a:lnTo>
                    <a:pt x="46" y="119"/>
                  </a:lnTo>
                  <a:lnTo>
                    <a:pt x="48" y="123"/>
                  </a:lnTo>
                  <a:lnTo>
                    <a:pt x="48" y="125"/>
                  </a:lnTo>
                  <a:lnTo>
                    <a:pt x="48" y="126"/>
                  </a:lnTo>
                  <a:lnTo>
                    <a:pt x="48" y="126"/>
                  </a:lnTo>
                  <a:lnTo>
                    <a:pt x="48" y="126"/>
                  </a:lnTo>
                  <a:lnTo>
                    <a:pt x="50" y="128"/>
                  </a:lnTo>
                  <a:lnTo>
                    <a:pt x="50" y="128"/>
                  </a:lnTo>
                  <a:lnTo>
                    <a:pt x="53" y="130"/>
                  </a:lnTo>
                  <a:lnTo>
                    <a:pt x="53" y="130"/>
                  </a:lnTo>
                  <a:lnTo>
                    <a:pt x="55" y="134"/>
                  </a:lnTo>
                  <a:lnTo>
                    <a:pt x="59" y="140"/>
                  </a:lnTo>
                  <a:lnTo>
                    <a:pt x="61" y="142"/>
                  </a:lnTo>
                  <a:lnTo>
                    <a:pt x="63" y="144"/>
                  </a:lnTo>
                  <a:lnTo>
                    <a:pt x="65" y="146"/>
                  </a:lnTo>
                  <a:lnTo>
                    <a:pt x="65" y="144"/>
                  </a:lnTo>
                  <a:lnTo>
                    <a:pt x="65" y="146"/>
                  </a:lnTo>
                  <a:lnTo>
                    <a:pt x="67" y="146"/>
                  </a:lnTo>
                  <a:lnTo>
                    <a:pt x="67" y="146"/>
                  </a:lnTo>
                  <a:lnTo>
                    <a:pt x="65" y="148"/>
                  </a:lnTo>
                  <a:lnTo>
                    <a:pt x="65" y="148"/>
                  </a:lnTo>
                  <a:lnTo>
                    <a:pt x="65" y="149"/>
                  </a:lnTo>
                  <a:lnTo>
                    <a:pt x="67" y="149"/>
                  </a:lnTo>
                  <a:lnTo>
                    <a:pt x="69" y="149"/>
                  </a:lnTo>
                  <a:lnTo>
                    <a:pt x="70" y="149"/>
                  </a:lnTo>
                  <a:lnTo>
                    <a:pt x="76" y="155"/>
                  </a:lnTo>
                  <a:lnTo>
                    <a:pt x="84" y="161"/>
                  </a:lnTo>
                  <a:lnTo>
                    <a:pt x="88" y="167"/>
                  </a:lnTo>
                  <a:lnTo>
                    <a:pt x="93" y="172"/>
                  </a:lnTo>
                  <a:lnTo>
                    <a:pt x="93" y="172"/>
                  </a:lnTo>
                  <a:lnTo>
                    <a:pt x="105" y="184"/>
                  </a:lnTo>
                  <a:lnTo>
                    <a:pt x="116" y="197"/>
                  </a:lnTo>
                  <a:lnTo>
                    <a:pt x="120" y="199"/>
                  </a:lnTo>
                  <a:lnTo>
                    <a:pt x="122" y="199"/>
                  </a:lnTo>
                  <a:lnTo>
                    <a:pt x="124" y="199"/>
                  </a:lnTo>
                  <a:lnTo>
                    <a:pt x="130" y="207"/>
                  </a:lnTo>
                  <a:lnTo>
                    <a:pt x="131" y="209"/>
                  </a:lnTo>
                  <a:lnTo>
                    <a:pt x="131" y="207"/>
                  </a:lnTo>
                  <a:lnTo>
                    <a:pt x="131" y="207"/>
                  </a:lnTo>
                  <a:lnTo>
                    <a:pt x="133" y="207"/>
                  </a:lnTo>
                  <a:lnTo>
                    <a:pt x="135" y="207"/>
                  </a:lnTo>
                  <a:lnTo>
                    <a:pt x="135" y="207"/>
                  </a:lnTo>
                  <a:lnTo>
                    <a:pt x="137" y="209"/>
                  </a:lnTo>
                  <a:lnTo>
                    <a:pt x="139" y="209"/>
                  </a:lnTo>
                  <a:lnTo>
                    <a:pt x="139" y="209"/>
                  </a:lnTo>
                  <a:lnTo>
                    <a:pt x="139" y="211"/>
                  </a:lnTo>
                  <a:lnTo>
                    <a:pt x="141" y="213"/>
                  </a:lnTo>
                  <a:lnTo>
                    <a:pt x="141" y="213"/>
                  </a:lnTo>
                  <a:lnTo>
                    <a:pt x="149" y="220"/>
                  </a:lnTo>
                  <a:lnTo>
                    <a:pt x="166" y="245"/>
                  </a:lnTo>
                  <a:lnTo>
                    <a:pt x="171" y="251"/>
                  </a:lnTo>
                  <a:lnTo>
                    <a:pt x="177" y="253"/>
                  </a:lnTo>
                  <a:lnTo>
                    <a:pt x="181" y="253"/>
                  </a:lnTo>
                  <a:lnTo>
                    <a:pt x="206" y="253"/>
                  </a:lnTo>
                  <a:lnTo>
                    <a:pt x="208" y="255"/>
                  </a:lnTo>
                  <a:lnTo>
                    <a:pt x="211" y="257"/>
                  </a:lnTo>
                  <a:lnTo>
                    <a:pt x="211" y="257"/>
                  </a:lnTo>
                  <a:lnTo>
                    <a:pt x="213" y="257"/>
                  </a:lnTo>
                  <a:lnTo>
                    <a:pt x="213" y="259"/>
                  </a:lnTo>
                  <a:lnTo>
                    <a:pt x="215" y="259"/>
                  </a:lnTo>
                  <a:lnTo>
                    <a:pt x="217" y="261"/>
                  </a:lnTo>
                  <a:lnTo>
                    <a:pt x="219" y="261"/>
                  </a:lnTo>
                  <a:lnTo>
                    <a:pt x="219" y="261"/>
                  </a:lnTo>
                  <a:lnTo>
                    <a:pt x="221" y="262"/>
                  </a:lnTo>
                  <a:lnTo>
                    <a:pt x="221" y="266"/>
                  </a:lnTo>
                  <a:lnTo>
                    <a:pt x="225" y="270"/>
                  </a:lnTo>
                  <a:lnTo>
                    <a:pt x="232" y="278"/>
                  </a:lnTo>
                  <a:lnTo>
                    <a:pt x="236" y="280"/>
                  </a:lnTo>
                  <a:lnTo>
                    <a:pt x="253" y="310"/>
                  </a:lnTo>
                  <a:lnTo>
                    <a:pt x="253" y="312"/>
                  </a:lnTo>
                  <a:lnTo>
                    <a:pt x="255" y="312"/>
                  </a:lnTo>
                  <a:lnTo>
                    <a:pt x="257" y="312"/>
                  </a:lnTo>
                  <a:lnTo>
                    <a:pt x="261" y="314"/>
                  </a:lnTo>
                  <a:lnTo>
                    <a:pt x="265" y="316"/>
                  </a:lnTo>
                  <a:lnTo>
                    <a:pt x="267" y="320"/>
                  </a:lnTo>
                  <a:lnTo>
                    <a:pt x="269" y="331"/>
                  </a:lnTo>
                  <a:lnTo>
                    <a:pt x="271" y="333"/>
                  </a:lnTo>
                  <a:lnTo>
                    <a:pt x="272" y="337"/>
                  </a:lnTo>
                  <a:lnTo>
                    <a:pt x="280" y="349"/>
                  </a:lnTo>
                  <a:lnTo>
                    <a:pt x="282" y="351"/>
                  </a:lnTo>
                  <a:lnTo>
                    <a:pt x="286" y="351"/>
                  </a:lnTo>
                  <a:lnTo>
                    <a:pt x="288" y="351"/>
                  </a:lnTo>
                  <a:lnTo>
                    <a:pt x="290" y="352"/>
                  </a:lnTo>
                  <a:lnTo>
                    <a:pt x="295" y="354"/>
                  </a:lnTo>
                  <a:lnTo>
                    <a:pt x="301" y="356"/>
                  </a:lnTo>
                  <a:lnTo>
                    <a:pt x="303" y="356"/>
                  </a:lnTo>
                  <a:lnTo>
                    <a:pt x="305" y="356"/>
                  </a:lnTo>
                  <a:lnTo>
                    <a:pt x="305" y="360"/>
                  </a:lnTo>
                  <a:lnTo>
                    <a:pt x="309" y="381"/>
                  </a:lnTo>
                  <a:lnTo>
                    <a:pt x="311" y="397"/>
                  </a:lnTo>
                  <a:lnTo>
                    <a:pt x="311" y="410"/>
                  </a:lnTo>
                  <a:lnTo>
                    <a:pt x="311" y="412"/>
                  </a:lnTo>
                  <a:lnTo>
                    <a:pt x="312" y="414"/>
                  </a:lnTo>
                  <a:lnTo>
                    <a:pt x="316" y="418"/>
                  </a:lnTo>
                  <a:lnTo>
                    <a:pt x="320" y="425"/>
                  </a:lnTo>
                  <a:lnTo>
                    <a:pt x="322" y="427"/>
                  </a:lnTo>
                  <a:lnTo>
                    <a:pt x="324" y="427"/>
                  </a:lnTo>
                  <a:lnTo>
                    <a:pt x="326" y="425"/>
                  </a:lnTo>
                  <a:lnTo>
                    <a:pt x="326" y="425"/>
                  </a:lnTo>
                  <a:lnTo>
                    <a:pt x="328" y="427"/>
                  </a:lnTo>
                  <a:lnTo>
                    <a:pt x="328" y="427"/>
                  </a:lnTo>
                  <a:lnTo>
                    <a:pt x="330" y="429"/>
                  </a:lnTo>
                  <a:lnTo>
                    <a:pt x="332" y="427"/>
                  </a:lnTo>
                  <a:lnTo>
                    <a:pt x="333" y="429"/>
                  </a:lnTo>
                  <a:lnTo>
                    <a:pt x="335" y="429"/>
                  </a:lnTo>
                  <a:lnTo>
                    <a:pt x="337" y="429"/>
                  </a:lnTo>
                  <a:lnTo>
                    <a:pt x="343" y="427"/>
                  </a:lnTo>
                  <a:lnTo>
                    <a:pt x="345" y="427"/>
                  </a:lnTo>
                  <a:lnTo>
                    <a:pt x="349" y="431"/>
                  </a:lnTo>
                  <a:lnTo>
                    <a:pt x="362" y="437"/>
                  </a:lnTo>
                  <a:lnTo>
                    <a:pt x="362" y="437"/>
                  </a:lnTo>
                  <a:lnTo>
                    <a:pt x="362" y="437"/>
                  </a:lnTo>
                  <a:lnTo>
                    <a:pt x="366" y="423"/>
                  </a:lnTo>
                  <a:lnTo>
                    <a:pt x="366" y="420"/>
                  </a:lnTo>
                  <a:lnTo>
                    <a:pt x="364" y="416"/>
                  </a:lnTo>
                  <a:lnTo>
                    <a:pt x="362" y="412"/>
                  </a:lnTo>
                  <a:lnTo>
                    <a:pt x="362" y="408"/>
                  </a:lnTo>
                  <a:lnTo>
                    <a:pt x="362" y="408"/>
                  </a:lnTo>
                  <a:lnTo>
                    <a:pt x="360" y="408"/>
                  </a:lnTo>
                  <a:lnTo>
                    <a:pt x="358" y="408"/>
                  </a:lnTo>
                  <a:lnTo>
                    <a:pt x="358" y="406"/>
                  </a:lnTo>
                  <a:lnTo>
                    <a:pt x="356" y="404"/>
                  </a:lnTo>
                  <a:lnTo>
                    <a:pt x="354" y="397"/>
                  </a:lnTo>
                  <a:lnTo>
                    <a:pt x="354" y="391"/>
                  </a:lnTo>
                  <a:lnTo>
                    <a:pt x="354" y="389"/>
                  </a:lnTo>
                  <a:lnTo>
                    <a:pt x="354" y="389"/>
                  </a:lnTo>
                  <a:lnTo>
                    <a:pt x="354" y="387"/>
                  </a:lnTo>
                  <a:lnTo>
                    <a:pt x="354" y="385"/>
                  </a:lnTo>
                  <a:lnTo>
                    <a:pt x="354" y="383"/>
                  </a:lnTo>
                  <a:lnTo>
                    <a:pt x="354" y="383"/>
                  </a:lnTo>
                  <a:lnTo>
                    <a:pt x="358" y="381"/>
                  </a:lnTo>
                  <a:lnTo>
                    <a:pt x="358" y="379"/>
                  </a:lnTo>
                  <a:lnTo>
                    <a:pt x="358" y="379"/>
                  </a:lnTo>
                  <a:lnTo>
                    <a:pt x="358" y="377"/>
                  </a:lnTo>
                  <a:lnTo>
                    <a:pt x="358" y="375"/>
                  </a:lnTo>
                  <a:lnTo>
                    <a:pt x="356" y="372"/>
                  </a:lnTo>
                  <a:lnTo>
                    <a:pt x="356" y="370"/>
                  </a:lnTo>
                  <a:lnTo>
                    <a:pt x="356" y="368"/>
                  </a:lnTo>
                  <a:lnTo>
                    <a:pt x="356" y="366"/>
                  </a:lnTo>
                  <a:lnTo>
                    <a:pt x="358" y="366"/>
                  </a:lnTo>
                  <a:lnTo>
                    <a:pt x="358" y="364"/>
                  </a:lnTo>
                  <a:lnTo>
                    <a:pt x="356" y="362"/>
                  </a:lnTo>
                  <a:lnTo>
                    <a:pt x="354" y="362"/>
                  </a:lnTo>
                  <a:lnTo>
                    <a:pt x="352" y="360"/>
                  </a:lnTo>
                  <a:lnTo>
                    <a:pt x="351" y="360"/>
                  </a:lnTo>
                  <a:lnTo>
                    <a:pt x="351" y="358"/>
                  </a:lnTo>
                  <a:lnTo>
                    <a:pt x="347" y="354"/>
                  </a:lnTo>
                  <a:lnTo>
                    <a:pt x="345" y="352"/>
                  </a:lnTo>
                  <a:lnTo>
                    <a:pt x="343" y="352"/>
                  </a:lnTo>
                  <a:lnTo>
                    <a:pt x="341" y="352"/>
                  </a:lnTo>
                  <a:lnTo>
                    <a:pt x="341" y="351"/>
                  </a:lnTo>
                  <a:lnTo>
                    <a:pt x="341" y="351"/>
                  </a:lnTo>
                  <a:lnTo>
                    <a:pt x="339" y="349"/>
                  </a:lnTo>
                  <a:lnTo>
                    <a:pt x="341" y="345"/>
                  </a:lnTo>
                  <a:lnTo>
                    <a:pt x="339" y="335"/>
                  </a:lnTo>
                  <a:lnTo>
                    <a:pt x="337" y="333"/>
                  </a:lnTo>
                  <a:lnTo>
                    <a:pt x="337" y="331"/>
                  </a:lnTo>
                  <a:lnTo>
                    <a:pt x="339" y="331"/>
                  </a:lnTo>
                  <a:lnTo>
                    <a:pt x="339" y="331"/>
                  </a:lnTo>
                  <a:lnTo>
                    <a:pt x="341" y="331"/>
                  </a:lnTo>
                  <a:lnTo>
                    <a:pt x="343" y="331"/>
                  </a:lnTo>
                  <a:lnTo>
                    <a:pt x="343" y="331"/>
                  </a:lnTo>
                  <a:lnTo>
                    <a:pt x="343" y="328"/>
                  </a:lnTo>
                  <a:lnTo>
                    <a:pt x="343" y="326"/>
                  </a:lnTo>
                  <a:lnTo>
                    <a:pt x="343" y="326"/>
                  </a:lnTo>
                  <a:lnTo>
                    <a:pt x="341" y="322"/>
                  </a:lnTo>
                  <a:lnTo>
                    <a:pt x="339" y="320"/>
                  </a:lnTo>
                  <a:lnTo>
                    <a:pt x="339" y="318"/>
                  </a:lnTo>
                  <a:lnTo>
                    <a:pt x="339" y="316"/>
                  </a:lnTo>
                  <a:lnTo>
                    <a:pt x="339" y="316"/>
                  </a:lnTo>
                  <a:lnTo>
                    <a:pt x="337" y="314"/>
                  </a:lnTo>
                  <a:lnTo>
                    <a:pt x="335" y="312"/>
                  </a:lnTo>
                  <a:lnTo>
                    <a:pt x="335" y="310"/>
                  </a:lnTo>
                  <a:lnTo>
                    <a:pt x="335" y="310"/>
                  </a:lnTo>
                  <a:lnTo>
                    <a:pt x="337" y="310"/>
                  </a:lnTo>
                  <a:lnTo>
                    <a:pt x="345" y="308"/>
                  </a:lnTo>
                  <a:lnTo>
                    <a:pt x="347" y="307"/>
                  </a:lnTo>
                  <a:lnTo>
                    <a:pt x="349" y="303"/>
                  </a:lnTo>
                  <a:lnTo>
                    <a:pt x="349" y="299"/>
                  </a:lnTo>
                  <a:lnTo>
                    <a:pt x="347" y="299"/>
                  </a:lnTo>
                  <a:lnTo>
                    <a:pt x="343" y="295"/>
                  </a:lnTo>
                  <a:lnTo>
                    <a:pt x="341" y="293"/>
                  </a:lnTo>
                  <a:lnTo>
                    <a:pt x="341" y="293"/>
                  </a:lnTo>
                  <a:lnTo>
                    <a:pt x="339" y="291"/>
                  </a:lnTo>
                  <a:lnTo>
                    <a:pt x="339" y="289"/>
                  </a:lnTo>
                  <a:lnTo>
                    <a:pt x="339" y="287"/>
                  </a:lnTo>
                  <a:lnTo>
                    <a:pt x="341" y="285"/>
                  </a:lnTo>
                  <a:lnTo>
                    <a:pt x="341" y="285"/>
                  </a:lnTo>
                  <a:lnTo>
                    <a:pt x="341" y="284"/>
                  </a:lnTo>
                  <a:lnTo>
                    <a:pt x="339" y="282"/>
                  </a:lnTo>
                  <a:lnTo>
                    <a:pt x="337" y="280"/>
                  </a:lnTo>
                  <a:lnTo>
                    <a:pt x="337" y="278"/>
                  </a:lnTo>
                  <a:lnTo>
                    <a:pt x="335" y="276"/>
                  </a:lnTo>
                  <a:lnTo>
                    <a:pt x="335" y="276"/>
                  </a:lnTo>
                  <a:lnTo>
                    <a:pt x="335" y="276"/>
                  </a:lnTo>
                  <a:lnTo>
                    <a:pt x="333" y="274"/>
                  </a:lnTo>
                  <a:lnTo>
                    <a:pt x="332" y="274"/>
                  </a:lnTo>
                  <a:lnTo>
                    <a:pt x="332" y="272"/>
                  </a:lnTo>
                  <a:lnTo>
                    <a:pt x="330" y="266"/>
                  </a:lnTo>
                  <a:lnTo>
                    <a:pt x="328" y="262"/>
                  </a:lnTo>
                  <a:lnTo>
                    <a:pt x="326" y="259"/>
                  </a:lnTo>
                  <a:lnTo>
                    <a:pt x="324" y="257"/>
                  </a:lnTo>
                  <a:lnTo>
                    <a:pt x="324" y="255"/>
                  </a:lnTo>
                  <a:lnTo>
                    <a:pt x="326" y="255"/>
                  </a:lnTo>
                  <a:lnTo>
                    <a:pt x="326" y="253"/>
                  </a:lnTo>
                  <a:lnTo>
                    <a:pt x="328" y="253"/>
                  </a:lnTo>
                  <a:lnTo>
                    <a:pt x="335" y="245"/>
                  </a:lnTo>
                  <a:lnTo>
                    <a:pt x="337" y="241"/>
                  </a:lnTo>
                  <a:lnTo>
                    <a:pt x="337" y="241"/>
                  </a:lnTo>
                  <a:lnTo>
                    <a:pt x="337" y="239"/>
                  </a:lnTo>
                  <a:lnTo>
                    <a:pt x="337" y="238"/>
                  </a:lnTo>
                  <a:lnTo>
                    <a:pt x="337" y="234"/>
                  </a:lnTo>
                  <a:lnTo>
                    <a:pt x="341" y="236"/>
                  </a:lnTo>
                  <a:lnTo>
                    <a:pt x="341" y="236"/>
                  </a:lnTo>
                  <a:lnTo>
                    <a:pt x="343" y="236"/>
                  </a:lnTo>
                  <a:lnTo>
                    <a:pt x="343" y="234"/>
                  </a:lnTo>
                  <a:lnTo>
                    <a:pt x="343" y="234"/>
                  </a:lnTo>
                  <a:lnTo>
                    <a:pt x="345" y="232"/>
                  </a:lnTo>
                  <a:lnTo>
                    <a:pt x="345" y="232"/>
                  </a:lnTo>
                  <a:lnTo>
                    <a:pt x="349" y="228"/>
                  </a:lnTo>
                  <a:lnTo>
                    <a:pt x="351" y="226"/>
                  </a:lnTo>
                  <a:lnTo>
                    <a:pt x="352" y="224"/>
                  </a:lnTo>
                  <a:lnTo>
                    <a:pt x="352" y="222"/>
                  </a:lnTo>
                  <a:lnTo>
                    <a:pt x="352" y="220"/>
                  </a:lnTo>
                  <a:lnTo>
                    <a:pt x="352" y="218"/>
                  </a:lnTo>
                  <a:lnTo>
                    <a:pt x="354" y="216"/>
                  </a:lnTo>
                  <a:lnTo>
                    <a:pt x="354" y="213"/>
                  </a:lnTo>
                  <a:lnTo>
                    <a:pt x="356" y="209"/>
                  </a:lnTo>
                  <a:lnTo>
                    <a:pt x="356" y="203"/>
                  </a:lnTo>
                  <a:lnTo>
                    <a:pt x="358" y="201"/>
                  </a:lnTo>
                  <a:lnTo>
                    <a:pt x="360" y="201"/>
                  </a:lnTo>
                  <a:lnTo>
                    <a:pt x="360" y="199"/>
                  </a:lnTo>
                  <a:lnTo>
                    <a:pt x="360" y="197"/>
                  </a:lnTo>
                  <a:lnTo>
                    <a:pt x="358" y="195"/>
                  </a:lnTo>
                  <a:lnTo>
                    <a:pt x="358" y="195"/>
                  </a:lnTo>
                  <a:lnTo>
                    <a:pt x="360" y="193"/>
                  </a:lnTo>
                  <a:lnTo>
                    <a:pt x="362" y="193"/>
                  </a:lnTo>
                  <a:lnTo>
                    <a:pt x="364" y="193"/>
                  </a:lnTo>
                  <a:lnTo>
                    <a:pt x="366" y="193"/>
                  </a:lnTo>
                  <a:lnTo>
                    <a:pt x="368" y="192"/>
                  </a:lnTo>
                  <a:lnTo>
                    <a:pt x="368" y="190"/>
                  </a:lnTo>
                  <a:lnTo>
                    <a:pt x="372" y="190"/>
                  </a:lnTo>
                  <a:lnTo>
                    <a:pt x="373" y="190"/>
                  </a:lnTo>
                  <a:lnTo>
                    <a:pt x="381" y="190"/>
                  </a:lnTo>
                  <a:lnTo>
                    <a:pt x="383" y="190"/>
                  </a:lnTo>
                  <a:lnTo>
                    <a:pt x="383" y="190"/>
                  </a:lnTo>
                  <a:lnTo>
                    <a:pt x="383" y="182"/>
                  </a:lnTo>
                  <a:lnTo>
                    <a:pt x="383" y="174"/>
                  </a:lnTo>
                  <a:close/>
                  <a:moveTo>
                    <a:pt x="191" y="441"/>
                  </a:moveTo>
                  <a:lnTo>
                    <a:pt x="192" y="439"/>
                  </a:lnTo>
                  <a:lnTo>
                    <a:pt x="191" y="439"/>
                  </a:lnTo>
                  <a:lnTo>
                    <a:pt x="191" y="437"/>
                  </a:lnTo>
                  <a:lnTo>
                    <a:pt x="187" y="437"/>
                  </a:lnTo>
                  <a:lnTo>
                    <a:pt x="189" y="439"/>
                  </a:lnTo>
                  <a:lnTo>
                    <a:pt x="191" y="441"/>
                  </a:lnTo>
                  <a:close/>
                  <a:moveTo>
                    <a:pt x="272" y="444"/>
                  </a:moveTo>
                  <a:lnTo>
                    <a:pt x="272" y="441"/>
                  </a:lnTo>
                  <a:lnTo>
                    <a:pt x="271" y="439"/>
                  </a:lnTo>
                  <a:lnTo>
                    <a:pt x="271" y="439"/>
                  </a:lnTo>
                  <a:lnTo>
                    <a:pt x="269" y="437"/>
                  </a:lnTo>
                  <a:lnTo>
                    <a:pt x="267" y="435"/>
                  </a:lnTo>
                  <a:lnTo>
                    <a:pt x="267" y="433"/>
                  </a:lnTo>
                  <a:lnTo>
                    <a:pt x="267" y="431"/>
                  </a:lnTo>
                  <a:lnTo>
                    <a:pt x="265" y="431"/>
                  </a:lnTo>
                  <a:lnTo>
                    <a:pt x="263" y="431"/>
                  </a:lnTo>
                  <a:lnTo>
                    <a:pt x="261" y="433"/>
                  </a:lnTo>
                  <a:lnTo>
                    <a:pt x="259" y="433"/>
                  </a:lnTo>
                  <a:lnTo>
                    <a:pt x="257" y="435"/>
                  </a:lnTo>
                  <a:lnTo>
                    <a:pt x="255" y="435"/>
                  </a:lnTo>
                  <a:lnTo>
                    <a:pt x="255" y="433"/>
                  </a:lnTo>
                  <a:lnTo>
                    <a:pt x="253" y="431"/>
                  </a:lnTo>
                  <a:lnTo>
                    <a:pt x="253" y="431"/>
                  </a:lnTo>
                  <a:lnTo>
                    <a:pt x="253" y="431"/>
                  </a:lnTo>
                  <a:lnTo>
                    <a:pt x="248" y="433"/>
                  </a:lnTo>
                  <a:lnTo>
                    <a:pt x="246" y="433"/>
                  </a:lnTo>
                  <a:lnTo>
                    <a:pt x="246" y="433"/>
                  </a:lnTo>
                  <a:lnTo>
                    <a:pt x="257" y="439"/>
                  </a:lnTo>
                  <a:lnTo>
                    <a:pt x="259" y="441"/>
                  </a:lnTo>
                  <a:lnTo>
                    <a:pt x="261" y="441"/>
                  </a:lnTo>
                  <a:lnTo>
                    <a:pt x="267" y="446"/>
                  </a:lnTo>
                  <a:lnTo>
                    <a:pt x="267" y="448"/>
                  </a:lnTo>
                  <a:lnTo>
                    <a:pt x="269" y="450"/>
                  </a:lnTo>
                  <a:lnTo>
                    <a:pt x="269" y="452"/>
                  </a:lnTo>
                  <a:lnTo>
                    <a:pt x="271" y="452"/>
                  </a:lnTo>
                  <a:lnTo>
                    <a:pt x="271" y="452"/>
                  </a:lnTo>
                  <a:lnTo>
                    <a:pt x="271" y="456"/>
                  </a:lnTo>
                  <a:lnTo>
                    <a:pt x="272" y="454"/>
                  </a:lnTo>
                  <a:lnTo>
                    <a:pt x="272" y="454"/>
                  </a:lnTo>
                  <a:lnTo>
                    <a:pt x="272" y="452"/>
                  </a:lnTo>
                  <a:lnTo>
                    <a:pt x="274" y="452"/>
                  </a:lnTo>
                  <a:lnTo>
                    <a:pt x="274" y="448"/>
                  </a:lnTo>
                  <a:lnTo>
                    <a:pt x="272" y="446"/>
                  </a:lnTo>
                  <a:lnTo>
                    <a:pt x="272" y="444"/>
                  </a:lnTo>
                  <a:close/>
                  <a:moveTo>
                    <a:pt x="250" y="448"/>
                  </a:moveTo>
                  <a:lnTo>
                    <a:pt x="250" y="446"/>
                  </a:lnTo>
                  <a:lnTo>
                    <a:pt x="248" y="446"/>
                  </a:lnTo>
                  <a:lnTo>
                    <a:pt x="246" y="446"/>
                  </a:lnTo>
                  <a:lnTo>
                    <a:pt x="244" y="446"/>
                  </a:lnTo>
                  <a:lnTo>
                    <a:pt x="244" y="448"/>
                  </a:lnTo>
                  <a:lnTo>
                    <a:pt x="242" y="448"/>
                  </a:lnTo>
                  <a:lnTo>
                    <a:pt x="242" y="448"/>
                  </a:lnTo>
                  <a:lnTo>
                    <a:pt x="246" y="458"/>
                  </a:lnTo>
                  <a:lnTo>
                    <a:pt x="248" y="458"/>
                  </a:lnTo>
                  <a:lnTo>
                    <a:pt x="248" y="456"/>
                  </a:lnTo>
                  <a:lnTo>
                    <a:pt x="248" y="454"/>
                  </a:lnTo>
                  <a:lnTo>
                    <a:pt x="248" y="454"/>
                  </a:lnTo>
                  <a:lnTo>
                    <a:pt x="250" y="452"/>
                  </a:lnTo>
                  <a:lnTo>
                    <a:pt x="251" y="452"/>
                  </a:lnTo>
                  <a:lnTo>
                    <a:pt x="251" y="450"/>
                  </a:lnTo>
                  <a:lnTo>
                    <a:pt x="250" y="448"/>
                  </a:lnTo>
                  <a:close/>
                </a:path>
              </a:pathLst>
            </a:custGeom>
            <a:ln>
              <a:headEnd type="oval" w="med" len="med"/>
              <a:tailEnd type="oval"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1" name="Line Callout 2 40"/>
          <p:cNvSpPr/>
          <p:nvPr/>
        </p:nvSpPr>
        <p:spPr>
          <a:xfrm>
            <a:off x="2555977" y="1192448"/>
            <a:ext cx="1466262" cy="1104327"/>
          </a:xfrm>
          <a:prstGeom prst="borderCallout2">
            <a:avLst>
              <a:gd name="adj1" fmla="val 18750"/>
              <a:gd name="adj2" fmla="val -8333"/>
              <a:gd name="adj3" fmla="val 18750"/>
              <a:gd name="adj4" fmla="val -16667"/>
              <a:gd name="adj5" fmla="val 142610"/>
              <a:gd name="adj6" fmla="val -60525"/>
            </a:avLst>
          </a:prstGeom>
          <a:solidFill>
            <a:srgbClr val="FFC100"/>
          </a:solidFill>
          <a:ln>
            <a:solidFill>
              <a:schemeClr val="tx1">
                <a:lumMod val="85000"/>
                <a:lumOff val="15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Sumatera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2020: 4,7%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2024: 5,6%</a:t>
            </a:r>
          </a:p>
        </p:txBody>
      </p:sp>
      <p:sp>
        <p:nvSpPr>
          <p:cNvPr id="42" name="Line Callout 2 41"/>
          <p:cNvSpPr/>
          <p:nvPr/>
        </p:nvSpPr>
        <p:spPr>
          <a:xfrm>
            <a:off x="5472745" y="758992"/>
            <a:ext cx="1466262" cy="1104327"/>
          </a:xfrm>
          <a:prstGeom prst="borderCallout2">
            <a:avLst>
              <a:gd name="adj1" fmla="val 18750"/>
              <a:gd name="adj2" fmla="val -8333"/>
              <a:gd name="adj3" fmla="val 18750"/>
              <a:gd name="adj4" fmla="val -16667"/>
              <a:gd name="adj5" fmla="val 223739"/>
              <a:gd name="adj6" fmla="val -39108"/>
            </a:avLst>
          </a:prstGeom>
          <a:solidFill>
            <a:srgbClr val="FFC100"/>
          </a:solidFill>
          <a:ln>
            <a:solidFill>
              <a:schemeClr val="tx1">
                <a:lumMod val="85000"/>
                <a:lumOff val="15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Kalimantan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2020: 3,8%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2024: 4,5%</a:t>
            </a:r>
          </a:p>
        </p:txBody>
      </p:sp>
      <p:sp>
        <p:nvSpPr>
          <p:cNvPr id="43" name="Line Callout 2 42"/>
          <p:cNvSpPr/>
          <p:nvPr/>
        </p:nvSpPr>
        <p:spPr>
          <a:xfrm>
            <a:off x="7720009" y="758992"/>
            <a:ext cx="1466262" cy="1104327"/>
          </a:xfrm>
          <a:prstGeom prst="borderCallout2">
            <a:avLst>
              <a:gd name="adj1" fmla="val 18750"/>
              <a:gd name="adj2" fmla="val -8333"/>
              <a:gd name="adj3" fmla="val 18750"/>
              <a:gd name="adj4" fmla="val -16667"/>
              <a:gd name="adj5" fmla="val 247994"/>
              <a:gd name="adj6" fmla="val -76274"/>
            </a:avLst>
          </a:prstGeom>
          <a:solidFill>
            <a:srgbClr val="FFC100"/>
          </a:solidFill>
          <a:ln>
            <a:solidFill>
              <a:schemeClr val="tx1">
                <a:lumMod val="85000"/>
                <a:lumOff val="15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Sulawesi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2020: 6,5%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2024: 7,4%</a:t>
            </a:r>
          </a:p>
        </p:txBody>
      </p:sp>
      <p:sp>
        <p:nvSpPr>
          <p:cNvPr id="44" name="Line Callout 2 43"/>
          <p:cNvSpPr/>
          <p:nvPr/>
        </p:nvSpPr>
        <p:spPr>
          <a:xfrm>
            <a:off x="10443710" y="758992"/>
            <a:ext cx="1466262" cy="1104327"/>
          </a:xfrm>
          <a:prstGeom prst="borderCallout2">
            <a:avLst>
              <a:gd name="adj1" fmla="val 18750"/>
              <a:gd name="adj2" fmla="val -8333"/>
              <a:gd name="adj3" fmla="val 18750"/>
              <a:gd name="adj4" fmla="val -16667"/>
              <a:gd name="adj5" fmla="val 247994"/>
              <a:gd name="adj6" fmla="val -76274"/>
            </a:avLst>
          </a:prstGeom>
          <a:solidFill>
            <a:srgbClr val="FFC100"/>
          </a:solidFill>
          <a:ln>
            <a:solidFill>
              <a:schemeClr val="tx1">
                <a:lumMod val="85000"/>
                <a:lumOff val="15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Maluku &amp; Papua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2020: 4,4%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2024: 5,8%</a:t>
            </a:r>
          </a:p>
        </p:txBody>
      </p:sp>
      <p:sp>
        <p:nvSpPr>
          <p:cNvPr id="45" name="Line Callout 2 44"/>
          <p:cNvSpPr/>
          <p:nvPr/>
        </p:nvSpPr>
        <p:spPr>
          <a:xfrm flipH="1">
            <a:off x="1151098" y="5119220"/>
            <a:ext cx="1548672" cy="1104327"/>
          </a:xfrm>
          <a:prstGeom prst="borderCallout2">
            <a:avLst>
              <a:gd name="adj1" fmla="val 18750"/>
              <a:gd name="adj2" fmla="val -8333"/>
              <a:gd name="adj3" fmla="val 18750"/>
              <a:gd name="adj4" fmla="val -16667"/>
              <a:gd name="adj5" fmla="val -16302"/>
              <a:gd name="adj6" fmla="val -60525"/>
            </a:avLst>
          </a:prstGeom>
          <a:solidFill>
            <a:srgbClr val="FFC100"/>
          </a:solidFill>
          <a:ln>
            <a:solidFill>
              <a:schemeClr val="tx1">
                <a:lumMod val="85000"/>
                <a:lumOff val="15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Jawa</a:t>
            </a:r>
            <a:endParaRPr kumimoji="0" lang="en-US" sz="18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2020: 5,8%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2024: 6,4%</a:t>
            </a:r>
          </a:p>
        </p:txBody>
      </p:sp>
      <p:sp>
        <p:nvSpPr>
          <p:cNvPr id="46" name="Line Callout 2 45"/>
          <p:cNvSpPr/>
          <p:nvPr/>
        </p:nvSpPr>
        <p:spPr>
          <a:xfrm>
            <a:off x="7321331" y="5241287"/>
            <a:ext cx="1238302" cy="1104327"/>
          </a:xfrm>
          <a:prstGeom prst="borderCallout2">
            <a:avLst>
              <a:gd name="adj1" fmla="val 18750"/>
              <a:gd name="adj2" fmla="val -8333"/>
              <a:gd name="adj3" fmla="val 18750"/>
              <a:gd name="adj4" fmla="val -16667"/>
              <a:gd name="adj5" fmla="val 12971"/>
              <a:gd name="adj6" fmla="val -101997"/>
            </a:avLst>
          </a:prstGeom>
          <a:solidFill>
            <a:srgbClr val="FFC100"/>
          </a:solidFill>
          <a:ln>
            <a:solidFill>
              <a:schemeClr val="tx1">
                <a:lumMod val="85000"/>
                <a:lumOff val="15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Balnustra</a:t>
            </a:r>
            <a:endParaRPr kumimoji="0" lang="en-US" sz="18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2020: 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2024: 5,6%</a:t>
            </a:r>
          </a:p>
        </p:txBody>
      </p:sp>
    </p:spTree>
    <p:extLst>
      <p:ext uri="{BB962C8B-B14F-4D97-AF65-F5344CB8AC3E}">
        <p14:creationId xmlns:p14="http://schemas.microsoft.com/office/powerpoint/2010/main" val="3305097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210" y="3072814"/>
            <a:ext cx="10189492" cy="737577"/>
          </a:xfrm>
        </p:spPr>
        <p:txBody>
          <a:bodyPr>
            <a:normAutofit/>
          </a:bodyPr>
          <a:lstStyle/>
          <a:p>
            <a:pPr eaLnBrk="0" hangingPunct="0">
              <a:defRPr/>
            </a:pPr>
            <a:r>
              <a:rPr lang="en-US" sz="2800" dirty="0">
                <a:solidFill>
                  <a:schemeClr val="accent5">
                    <a:lumMod val="25000"/>
                  </a:schemeClr>
                </a:solidFill>
                <a:latin typeface="Arial" panose="020B0604020202020204" pitchFamily="34" charset="0"/>
                <a:cs typeface="Arial" panose="020B0604020202020204" pitchFamily="34" charset="0"/>
              </a:rPr>
              <a:t>3. KONDISI PEMBANGUNAN WILAYAH SAAT INI</a:t>
            </a:r>
            <a:endParaRPr lang="id-ID" sz="2800" dirty="0">
              <a:solidFill>
                <a:schemeClr val="accent5">
                  <a:lumMod val="25000"/>
                </a:schemeClr>
              </a:solidFill>
              <a:latin typeface="Arial" panose="020B0604020202020204" pitchFamily="34" charset="0"/>
              <a:cs typeface="Arial" panose="020B0604020202020204" pitchFamily="34" charset="0"/>
            </a:endParaRP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25</a:t>
            </a:fld>
            <a:endParaRPr lang="en-US" dirty="0">
              <a:solidFill>
                <a:prstClr val="white"/>
              </a:solidFill>
            </a:endParaRPr>
          </a:p>
        </p:txBody>
      </p:sp>
    </p:spTree>
    <p:extLst>
      <p:ext uri="{BB962C8B-B14F-4D97-AF65-F5344CB8AC3E}">
        <p14:creationId xmlns:p14="http://schemas.microsoft.com/office/powerpoint/2010/main" val="2820425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1097-1F00-4881-A733-7F37D072CACC}"/>
              </a:ext>
            </a:extLst>
          </p:cNvPr>
          <p:cNvSpPr>
            <a:spLocks noGrp="1"/>
          </p:cNvSpPr>
          <p:nvPr>
            <p:ph type="title"/>
          </p:nvPr>
        </p:nvSpPr>
        <p:spPr/>
        <p:txBody>
          <a:bodyPr vert="horz" lIns="91440" tIns="45720" rIns="91440" bIns="45720" rtlCol="0" anchor="ctr">
            <a:normAutofit/>
          </a:bodyPr>
          <a:lstStyle/>
          <a:p>
            <a:r>
              <a:rPr lang="en-US" sz="2400" dirty="0">
                <a:ea typeface="Cambria" panose="02040503050406030204" pitchFamily="18" charset="0"/>
                <a:cs typeface="Khmer UI" pitchFamily="34" charset="0"/>
              </a:rPr>
              <a:t>PERTUMBUHAN EKONOMI BERFLUKTUA</a:t>
            </a:r>
            <a:r>
              <a:rPr lang="id-ID" sz="2400" dirty="0">
                <a:ea typeface="Cambria" panose="02040503050406030204" pitchFamily="18" charset="0"/>
                <a:cs typeface="Khmer UI" pitchFamily="34" charset="0"/>
              </a:rPr>
              <a:t>SI</a:t>
            </a:r>
          </a:p>
        </p:txBody>
      </p:sp>
      <p:graphicFrame>
        <p:nvGraphicFramePr>
          <p:cNvPr id="30" name="Chart 29"/>
          <p:cNvGraphicFramePr>
            <a:graphicFrameLocks/>
          </p:cNvGraphicFramePr>
          <p:nvPr>
            <p:extLst/>
          </p:nvPr>
        </p:nvGraphicFramePr>
        <p:xfrm>
          <a:off x="6157912" y="1000123"/>
          <a:ext cx="5514975"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31" name="Rectangle: Rounded Corners 46">
            <a:extLst>
              <a:ext uri="{FF2B5EF4-FFF2-40B4-BE49-F238E27FC236}">
                <a16:creationId xmlns:a16="http://schemas.microsoft.com/office/drawing/2014/main" id="{A8313543-DED1-4CFC-BF8A-DD61B148562D}"/>
              </a:ext>
            </a:extLst>
          </p:cNvPr>
          <p:cNvSpPr/>
          <p:nvPr/>
        </p:nvSpPr>
        <p:spPr>
          <a:xfrm>
            <a:off x="176212" y="5066925"/>
            <a:ext cx="11496675" cy="1400550"/>
          </a:xfrm>
          <a:prstGeom prst="roundRect">
            <a:avLst/>
          </a:prstGeom>
          <a:solidFill>
            <a:schemeClr val="accent1">
              <a:lumMod val="20000"/>
              <a:lumOff val="8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spcAft>
                <a:spcPts val="600"/>
              </a:spcAft>
              <a:buFont typeface="Arial" panose="020B0604020202020204" pitchFamily="34" charset="0"/>
              <a:buChar char="•"/>
            </a:pPr>
            <a:r>
              <a:rPr lang="en-US" dirty="0" err="1">
                <a:solidFill>
                  <a:schemeClr val="tx1"/>
                </a:solidFill>
              </a:rPr>
              <a:t>Pertumbuhan</a:t>
            </a:r>
            <a:r>
              <a:rPr lang="en-US" dirty="0">
                <a:solidFill>
                  <a:schemeClr val="tx1"/>
                </a:solidFill>
              </a:rPr>
              <a:t> </a:t>
            </a:r>
            <a:r>
              <a:rPr lang="en-US" dirty="0" err="1">
                <a:solidFill>
                  <a:schemeClr val="tx1"/>
                </a:solidFill>
              </a:rPr>
              <a:t>ekonomi</a:t>
            </a:r>
            <a:r>
              <a:rPr lang="en-US" dirty="0">
                <a:solidFill>
                  <a:schemeClr val="tx1"/>
                </a:solidFill>
              </a:rPr>
              <a:t> </a:t>
            </a:r>
            <a:r>
              <a:rPr lang="en-US" dirty="0" err="1">
                <a:solidFill>
                  <a:schemeClr val="tx1"/>
                </a:solidFill>
              </a:rPr>
              <a:t>wilayah</a:t>
            </a:r>
            <a:r>
              <a:rPr lang="en-US" dirty="0">
                <a:solidFill>
                  <a:schemeClr val="tx1"/>
                </a:solidFill>
              </a:rPr>
              <a:t> </a:t>
            </a:r>
            <a:r>
              <a:rPr lang="en-US" dirty="0" err="1">
                <a:solidFill>
                  <a:schemeClr val="tx1"/>
                </a:solidFill>
              </a:rPr>
              <a:t>pulau</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kurun</a:t>
            </a:r>
            <a:r>
              <a:rPr lang="en-US" dirty="0">
                <a:solidFill>
                  <a:schemeClr val="tx1"/>
                </a:solidFill>
              </a:rPr>
              <a:t> 2011-2017 </a:t>
            </a:r>
            <a:r>
              <a:rPr lang="en-US" dirty="0" err="1">
                <a:solidFill>
                  <a:schemeClr val="tx1"/>
                </a:solidFill>
              </a:rPr>
              <a:t>berfluktuatif</a:t>
            </a:r>
            <a:r>
              <a:rPr lang="en-US" dirty="0">
                <a:solidFill>
                  <a:schemeClr val="tx1"/>
                </a:solidFill>
              </a:rPr>
              <a:t>, </a:t>
            </a:r>
            <a:r>
              <a:rPr lang="en-US" dirty="0" err="1">
                <a:solidFill>
                  <a:schemeClr val="tx1"/>
                </a:solidFill>
              </a:rPr>
              <a:t>dengan</a:t>
            </a:r>
            <a:r>
              <a:rPr lang="en-US" dirty="0">
                <a:solidFill>
                  <a:schemeClr val="tx1"/>
                </a:solidFill>
              </a:rPr>
              <a:t> Sulawesi, Maluku, </a:t>
            </a:r>
            <a:r>
              <a:rPr lang="en-US" dirty="0" err="1">
                <a:solidFill>
                  <a:schemeClr val="tx1"/>
                </a:solidFill>
              </a:rPr>
              <a:t>dan</a:t>
            </a:r>
            <a:r>
              <a:rPr lang="en-US" dirty="0">
                <a:solidFill>
                  <a:schemeClr val="tx1"/>
                </a:solidFill>
              </a:rPr>
              <a:t> </a:t>
            </a:r>
            <a:r>
              <a:rPr lang="en-US" dirty="0" err="1">
                <a:solidFill>
                  <a:schemeClr val="tx1"/>
                </a:solidFill>
              </a:rPr>
              <a:t>Jawa</a:t>
            </a:r>
            <a:r>
              <a:rPr lang="en-US" dirty="0">
                <a:solidFill>
                  <a:schemeClr val="tx1"/>
                </a:solidFill>
              </a:rPr>
              <a:t>-Bali </a:t>
            </a:r>
            <a:r>
              <a:rPr lang="en-US" dirty="0" err="1">
                <a:solidFill>
                  <a:schemeClr val="tx1"/>
                </a:solidFill>
              </a:rPr>
              <a:t>mampu</a:t>
            </a:r>
            <a:r>
              <a:rPr lang="en-US" dirty="0">
                <a:solidFill>
                  <a:schemeClr val="tx1"/>
                </a:solidFill>
              </a:rPr>
              <a:t> </a:t>
            </a:r>
            <a:r>
              <a:rPr lang="en-US" dirty="0" err="1">
                <a:solidFill>
                  <a:schemeClr val="tx1"/>
                </a:solidFill>
              </a:rPr>
              <a:t>terus</a:t>
            </a:r>
            <a:r>
              <a:rPr lang="en-US" dirty="0">
                <a:solidFill>
                  <a:schemeClr val="tx1"/>
                </a:solidFill>
              </a:rPr>
              <a:t> </a:t>
            </a:r>
            <a:r>
              <a:rPr lang="en-US" dirty="0" err="1">
                <a:solidFill>
                  <a:schemeClr val="tx1"/>
                </a:solidFill>
              </a:rPr>
              <a:t>tumbuh</a:t>
            </a:r>
            <a:r>
              <a:rPr lang="en-US" dirty="0">
                <a:solidFill>
                  <a:schemeClr val="tx1"/>
                </a:solidFill>
              </a:rPr>
              <a:t> </a:t>
            </a:r>
            <a:r>
              <a:rPr lang="en-US" dirty="0" err="1">
                <a:solidFill>
                  <a:schemeClr val="tx1"/>
                </a:solidFill>
              </a:rPr>
              <a:t>tinggi</a:t>
            </a:r>
            <a:r>
              <a:rPr lang="en-US" dirty="0">
                <a:solidFill>
                  <a:schemeClr val="tx1"/>
                </a:solidFill>
              </a:rPr>
              <a:t> di </a:t>
            </a:r>
            <a:r>
              <a:rPr lang="en-US" dirty="0" err="1">
                <a:solidFill>
                  <a:schemeClr val="tx1"/>
                </a:solidFill>
              </a:rPr>
              <a:t>atas</a:t>
            </a:r>
            <a:r>
              <a:rPr lang="en-US" dirty="0">
                <a:solidFill>
                  <a:schemeClr val="tx1"/>
                </a:solidFill>
              </a:rPr>
              <a:t> rata2 </a:t>
            </a:r>
            <a:r>
              <a:rPr lang="en-US" dirty="0" err="1">
                <a:solidFill>
                  <a:schemeClr val="tx1"/>
                </a:solidFill>
              </a:rPr>
              <a:t>nasional</a:t>
            </a:r>
            <a:r>
              <a:rPr lang="en-US" dirty="0">
                <a:solidFill>
                  <a:schemeClr val="tx1"/>
                </a:solidFill>
              </a:rPr>
              <a:t>. </a:t>
            </a:r>
          </a:p>
          <a:p>
            <a:pPr marL="285750" indent="-285750">
              <a:buFont typeface="Arial" panose="020B0604020202020204" pitchFamily="34" charset="0"/>
              <a:buChar char="•"/>
            </a:pPr>
            <a:r>
              <a:rPr lang="en-US" dirty="0" err="1">
                <a:solidFill>
                  <a:schemeClr val="tx1"/>
                </a:solidFill>
              </a:rPr>
              <a:t>konsekuensinya</a:t>
            </a:r>
            <a:r>
              <a:rPr lang="en-US" dirty="0">
                <a:solidFill>
                  <a:schemeClr val="tx1"/>
                </a:solidFill>
              </a:rPr>
              <a:t>, </a:t>
            </a:r>
            <a:r>
              <a:rPr lang="en-US" dirty="0" err="1">
                <a:solidFill>
                  <a:schemeClr val="tx1"/>
                </a:solidFill>
              </a:rPr>
              <a:t>kontribusi</a:t>
            </a:r>
            <a:r>
              <a:rPr lang="en-US" dirty="0">
                <a:solidFill>
                  <a:schemeClr val="tx1"/>
                </a:solidFill>
              </a:rPr>
              <a:t> </a:t>
            </a:r>
            <a:r>
              <a:rPr lang="en-US" dirty="0" err="1">
                <a:solidFill>
                  <a:schemeClr val="tx1"/>
                </a:solidFill>
              </a:rPr>
              <a:t>perekonomian</a:t>
            </a:r>
            <a:r>
              <a:rPr lang="en-US" dirty="0">
                <a:solidFill>
                  <a:schemeClr val="tx1"/>
                </a:solidFill>
              </a:rPr>
              <a:t> </a:t>
            </a:r>
            <a:r>
              <a:rPr lang="en-US" dirty="0" err="1">
                <a:solidFill>
                  <a:schemeClr val="tx1"/>
                </a:solidFill>
              </a:rPr>
              <a:t>Jawa</a:t>
            </a:r>
            <a:r>
              <a:rPr lang="en-US" dirty="0">
                <a:solidFill>
                  <a:schemeClr val="tx1"/>
                </a:solidFill>
              </a:rPr>
              <a:t>-Bali </a:t>
            </a:r>
            <a:r>
              <a:rPr lang="en-US" dirty="0" err="1">
                <a:solidFill>
                  <a:schemeClr val="tx1"/>
                </a:solidFill>
              </a:rPr>
              <a:t>serta</a:t>
            </a:r>
            <a:r>
              <a:rPr lang="en-US" dirty="0">
                <a:solidFill>
                  <a:schemeClr val="tx1"/>
                </a:solidFill>
              </a:rPr>
              <a:t> Sulawesi </a:t>
            </a:r>
            <a:r>
              <a:rPr lang="en-US" dirty="0" err="1">
                <a:solidFill>
                  <a:schemeClr val="tx1"/>
                </a:solidFill>
              </a:rPr>
              <a:t>meningkat</a:t>
            </a:r>
            <a:r>
              <a:rPr lang="en-US" dirty="0">
                <a:solidFill>
                  <a:schemeClr val="tx1"/>
                </a:solidFill>
              </a:rPr>
              <a:t>, </a:t>
            </a:r>
            <a:r>
              <a:rPr lang="en-US" dirty="0" err="1">
                <a:solidFill>
                  <a:schemeClr val="tx1"/>
                </a:solidFill>
              </a:rPr>
              <a:t>sementara</a:t>
            </a:r>
            <a:r>
              <a:rPr lang="en-US" dirty="0">
                <a:solidFill>
                  <a:schemeClr val="tx1"/>
                </a:solidFill>
              </a:rPr>
              <a:t> </a:t>
            </a:r>
            <a:r>
              <a:rPr lang="en-US" dirty="0" err="1">
                <a:solidFill>
                  <a:schemeClr val="tx1"/>
                </a:solidFill>
              </a:rPr>
              <a:t>kontribusi</a:t>
            </a:r>
            <a:r>
              <a:rPr lang="en-US" dirty="0">
                <a:solidFill>
                  <a:schemeClr val="tx1"/>
                </a:solidFill>
              </a:rPr>
              <a:t> Sumatera </a:t>
            </a:r>
            <a:r>
              <a:rPr lang="en-US" dirty="0" err="1">
                <a:solidFill>
                  <a:schemeClr val="tx1"/>
                </a:solidFill>
              </a:rPr>
              <a:t>dan</a:t>
            </a:r>
            <a:r>
              <a:rPr lang="en-US" dirty="0">
                <a:solidFill>
                  <a:schemeClr val="tx1"/>
                </a:solidFill>
              </a:rPr>
              <a:t> Kalimantan </a:t>
            </a:r>
            <a:r>
              <a:rPr lang="en-US" dirty="0" err="1">
                <a:solidFill>
                  <a:schemeClr val="tx1"/>
                </a:solidFill>
              </a:rPr>
              <a:t>mengalami</a:t>
            </a:r>
            <a:r>
              <a:rPr lang="en-US" dirty="0">
                <a:solidFill>
                  <a:schemeClr val="tx1"/>
                </a:solidFill>
              </a:rPr>
              <a:t> </a:t>
            </a:r>
            <a:r>
              <a:rPr lang="en-US" dirty="0" err="1">
                <a:solidFill>
                  <a:schemeClr val="tx1"/>
                </a:solidFill>
              </a:rPr>
              <a:t>penurunan</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kurun</a:t>
            </a:r>
            <a:r>
              <a:rPr lang="en-US" dirty="0">
                <a:solidFill>
                  <a:schemeClr val="tx1"/>
                </a:solidFill>
              </a:rPr>
              <a:t> </a:t>
            </a:r>
            <a:r>
              <a:rPr lang="en-US" dirty="0" err="1">
                <a:solidFill>
                  <a:schemeClr val="tx1"/>
                </a:solidFill>
              </a:rPr>
              <a:t>waktu</a:t>
            </a:r>
            <a:r>
              <a:rPr lang="en-US" dirty="0">
                <a:solidFill>
                  <a:schemeClr val="tx1"/>
                </a:solidFill>
              </a:rPr>
              <a:t> </a:t>
            </a:r>
            <a:r>
              <a:rPr lang="en-US" dirty="0" err="1">
                <a:solidFill>
                  <a:schemeClr val="tx1"/>
                </a:solidFill>
              </a:rPr>
              <a:t>tersebut</a:t>
            </a:r>
            <a:r>
              <a:rPr lang="en-US" dirty="0">
                <a:solidFill>
                  <a:schemeClr val="tx1"/>
                </a:solidFill>
              </a:rPr>
              <a:t>.</a:t>
            </a:r>
            <a:endParaRPr lang="en-ID" dirty="0">
              <a:solidFill>
                <a:schemeClr val="tx1"/>
              </a:solidFill>
            </a:endParaRPr>
          </a:p>
        </p:txBody>
      </p:sp>
      <p:sp>
        <p:nvSpPr>
          <p:cNvPr id="3" name="Rectangle 2"/>
          <p:cNvSpPr/>
          <p:nvPr/>
        </p:nvSpPr>
        <p:spPr>
          <a:xfrm>
            <a:off x="176212" y="4514848"/>
            <a:ext cx="1439818" cy="276999"/>
          </a:xfrm>
          <a:prstGeom prst="rect">
            <a:avLst/>
          </a:prstGeom>
        </p:spPr>
        <p:txBody>
          <a:bodyPr wrap="none">
            <a:spAutoFit/>
          </a:bodyPr>
          <a:lstStyle/>
          <a:p>
            <a:r>
              <a:rPr lang="en-US" sz="1200" dirty="0" err="1"/>
              <a:t>Sumber</a:t>
            </a:r>
            <a:r>
              <a:rPr lang="en-US" sz="1200" dirty="0"/>
              <a:t>: BPS, </a:t>
            </a:r>
            <a:r>
              <a:rPr lang="en-US" sz="1200" dirty="0" err="1"/>
              <a:t>diolah</a:t>
            </a:r>
            <a:endParaRPr lang="en-US" sz="1200" dirty="0"/>
          </a:p>
        </p:txBody>
      </p:sp>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4139" t="28290" r="14275" b="15227"/>
          <a:stretch/>
        </p:blipFill>
        <p:spPr bwMode="auto">
          <a:xfrm>
            <a:off x="95248" y="990559"/>
            <a:ext cx="5943601" cy="3536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95248" y="978525"/>
            <a:ext cx="5943601" cy="353632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192C646E-8A71-4229-9321-274B093DFD02}" type="slidenum">
              <a:rPr lang="en-US" smtClean="0">
                <a:solidFill>
                  <a:prstClr val="white"/>
                </a:solidFill>
              </a:rPr>
              <a:pPr/>
              <a:t>26</a:t>
            </a:fld>
            <a:endParaRPr lang="en-US" dirty="0">
              <a:solidFill>
                <a:prstClr val="white"/>
              </a:solidFill>
            </a:endParaRPr>
          </a:p>
        </p:txBody>
      </p:sp>
    </p:spTree>
    <p:extLst>
      <p:ext uri="{BB962C8B-B14F-4D97-AF65-F5344CB8AC3E}">
        <p14:creationId xmlns:p14="http://schemas.microsoft.com/office/powerpoint/2010/main" val="2507889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27</a:t>
            </a:fld>
            <a:endParaRPr lang="en-US" dirty="0">
              <a:solidFill>
                <a:prstClr val="white"/>
              </a:solidFill>
            </a:endParaRPr>
          </a:p>
        </p:txBody>
      </p:sp>
      <p:sp>
        <p:nvSpPr>
          <p:cNvPr id="3" name="Title 2"/>
          <p:cNvSpPr>
            <a:spLocks noGrp="1"/>
          </p:cNvSpPr>
          <p:nvPr>
            <p:ph type="title"/>
          </p:nvPr>
        </p:nvSpPr>
        <p:spPr>
          <a:xfrm>
            <a:off x="1007292" y="0"/>
            <a:ext cx="10189492" cy="737577"/>
          </a:xfrm>
        </p:spPr>
        <p:txBody>
          <a:bodyPr>
            <a:normAutofit/>
          </a:bodyPr>
          <a:lstStyle/>
          <a:p>
            <a:r>
              <a:rPr lang="sv-SE" sz="2400" dirty="0"/>
              <a:t>RATA-RATA </a:t>
            </a:r>
            <a:r>
              <a:rPr lang="sv-SE" sz="2400" i="1" dirty="0"/>
              <a:t>SHARE</a:t>
            </a:r>
            <a:r>
              <a:rPr lang="sv-SE" sz="2400" dirty="0"/>
              <a:t> SEKTOR PER PULAU TAHUN 2010-2017</a:t>
            </a:r>
            <a:endParaRPr lang="en-US" sz="2400" dirty="0"/>
          </a:p>
        </p:txBody>
      </p:sp>
      <p:pic>
        <p:nvPicPr>
          <p:cNvPr id="5" name="Picture 4"/>
          <p:cNvPicPr>
            <a:picLocks noChangeAspect="1"/>
          </p:cNvPicPr>
          <p:nvPr/>
        </p:nvPicPr>
        <p:blipFill>
          <a:blip r:embed="rId2"/>
          <a:stretch>
            <a:fillRect/>
          </a:stretch>
        </p:blipFill>
        <p:spPr>
          <a:xfrm>
            <a:off x="504331" y="737578"/>
            <a:ext cx="10506569" cy="4342110"/>
          </a:xfrm>
          <a:prstGeom prst="rect">
            <a:avLst/>
          </a:prstGeom>
        </p:spPr>
      </p:pic>
      <p:sp>
        <p:nvSpPr>
          <p:cNvPr id="6" name="Rectangle: Rounded Corners 46">
            <a:extLst>
              <a:ext uri="{FF2B5EF4-FFF2-40B4-BE49-F238E27FC236}">
                <a16:creationId xmlns:a16="http://schemas.microsoft.com/office/drawing/2014/main" id="{A8313543-DED1-4CFC-BF8A-DD61B148562D}"/>
              </a:ext>
            </a:extLst>
          </p:cNvPr>
          <p:cNvSpPr/>
          <p:nvPr/>
        </p:nvSpPr>
        <p:spPr>
          <a:xfrm>
            <a:off x="101952" y="5245078"/>
            <a:ext cx="11748423" cy="1595146"/>
          </a:xfrm>
          <a:prstGeom prst="roundRect">
            <a:avLst/>
          </a:prstGeom>
          <a:solidFill>
            <a:schemeClr val="accent1">
              <a:lumMod val="20000"/>
              <a:lumOff val="8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spcAft>
                <a:spcPts val="600"/>
              </a:spcAft>
              <a:buFont typeface="Arial" panose="020B0604020202020204" pitchFamily="34" charset="0"/>
              <a:buChar char="•"/>
            </a:pPr>
            <a:r>
              <a:rPr lang="en-US" dirty="0" err="1">
                <a:solidFill>
                  <a:schemeClr val="tx1"/>
                </a:solidFill>
              </a:rPr>
              <a:t>Sektor</a:t>
            </a:r>
            <a:r>
              <a:rPr lang="en-US" dirty="0">
                <a:solidFill>
                  <a:schemeClr val="tx1"/>
                </a:solidFill>
              </a:rPr>
              <a:t> </a:t>
            </a:r>
            <a:r>
              <a:rPr lang="en-US" dirty="0" err="1">
                <a:solidFill>
                  <a:schemeClr val="tx1"/>
                </a:solidFill>
              </a:rPr>
              <a:t>Pertanian</a:t>
            </a:r>
            <a:r>
              <a:rPr lang="en-US" dirty="0">
                <a:solidFill>
                  <a:schemeClr val="tx1"/>
                </a:solidFill>
              </a:rPr>
              <a:t> </a:t>
            </a:r>
            <a:r>
              <a:rPr lang="en-US" dirty="0" err="1">
                <a:solidFill>
                  <a:schemeClr val="tx1"/>
                </a:solidFill>
              </a:rPr>
              <a:t>masih</a:t>
            </a:r>
            <a:r>
              <a:rPr lang="en-US" dirty="0">
                <a:solidFill>
                  <a:schemeClr val="tx1"/>
                </a:solidFill>
              </a:rPr>
              <a:t> </a:t>
            </a:r>
            <a:r>
              <a:rPr lang="en-US" dirty="0" err="1">
                <a:solidFill>
                  <a:schemeClr val="tx1"/>
                </a:solidFill>
              </a:rPr>
              <a:t>merupakan</a:t>
            </a:r>
            <a:r>
              <a:rPr lang="en-US" dirty="0">
                <a:solidFill>
                  <a:schemeClr val="tx1"/>
                </a:solidFill>
              </a:rPr>
              <a:t> </a:t>
            </a:r>
            <a:r>
              <a:rPr lang="en-US" dirty="0" err="1">
                <a:solidFill>
                  <a:schemeClr val="tx1"/>
                </a:solidFill>
              </a:rPr>
              <a:t>penyumbang</a:t>
            </a:r>
            <a:r>
              <a:rPr lang="en-US" dirty="0">
                <a:solidFill>
                  <a:schemeClr val="tx1"/>
                </a:solidFill>
              </a:rPr>
              <a:t> </a:t>
            </a:r>
            <a:r>
              <a:rPr lang="en-US" dirty="0" err="1">
                <a:solidFill>
                  <a:schemeClr val="tx1"/>
                </a:solidFill>
              </a:rPr>
              <a:t>perekonomian</a:t>
            </a:r>
            <a:r>
              <a:rPr lang="en-US" dirty="0">
                <a:solidFill>
                  <a:schemeClr val="tx1"/>
                </a:solidFill>
              </a:rPr>
              <a:t> </a:t>
            </a:r>
            <a:r>
              <a:rPr lang="en-US" dirty="0" err="1">
                <a:solidFill>
                  <a:schemeClr val="tx1"/>
                </a:solidFill>
              </a:rPr>
              <a:t>terbesar</a:t>
            </a:r>
            <a:r>
              <a:rPr lang="en-US" dirty="0">
                <a:solidFill>
                  <a:schemeClr val="tx1"/>
                </a:solidFill>
              </a:rPr>
              <a:t>, </a:t>
            </a:r>
            <a:r>
              <a:rPr lang="en-US" dirty="0" err="1">
                <a:solidFill>
                  <a:schemeClr val="tx1"/>
                </a:solidFill>
              </a:rPr>
              <a:t>kecuali</a:t>
            </a:r>
            <a:r>
              <a:rPr lang="en-US" dirty="0">
                <a:solidFill>
                  <a:schemeClr val="tx1"/>
                </a:solidFill>
              </a:rPr>
              <a:t> di </a:t>
            </a:r>
            <a:r>
              <a:rPr lang="en-US" dirty="0" err="1">
                <a:solidFill>
                  <a:schemeClr val="tx1"/>
                </a:solidFill>
              </a:rPr>
              <a:t>Jawa</a:t>
            </a:r>
            <a:r>
              <a:rPr lang="en-US" dirty="0">
                <a:solidFill>
                  <a:schemeClr val="tx1"/>
                </a:solidFill>
              </a:rPr>
              <a:t>-Bali di mana </a:t>
            </a:r>
            <a:r>
              <a:rPr lang="en-US" dirty="0" err="1">
                <a:solidFill>
                  <a:schemeClr val="tx1"/>
                </a:solidFill>
              </a:rPr>
              <a:t>industri</a:t>
            </a:r>
            <a:r>
              <a:rPr lang="en-US" dirty="0">
                <a:solidFill>
                  <a:schemeClr val="tx1"/>
                </a:solidFill>
              </a:rPr>
              <a:t> </a:t>
            </a:r>
            <a:r>
              <a:rPr lang="en-US" dirty="0" err="1">
                <a:solidFill>
                  <a:schemeClr val="tx1"/>
                </a:solidFill>
              </a:rPr>
              <a:t>pengolahan</a:t>
            </a:r>
            <a:r>
              <a:rPr lang="en-US" dirty="0">
                <a:solidFill>
                  <a:schemeClr val="tx1"/>
                </a:solidFill>
              </a:rPr>
              <a:t> </a:t>
            </a:r>
            <a:r>
              <a:rPr lang="en-US" dirty="0" err="1">
                <a:solidFill>
                  <a:schemeClr val="tx1"/>
                </a:solidFill>
              </a:rPr>
              <a:t>menjadi</a:t>
            </a:r>
            <a:r>
              <a:rPr lang="en-US" dirty="0">
                <a:solidFill>
                  <a:schemeClr val="tx1"/>
                </a:solidFill>
              </a:rPr>
              <a:t> </a:t>
            </a:r>
            <a:r>
              <a:rPr lang="en-US" dirty="0" err="1">
                <a:solidFill>
                  <a:schemeClr val="tx1"/>
                </a:solidFill>
              </a:rPr>
              <a:t>penyumbang</a:t>
            </a:r>
            <a:r>
              <a:rPr lang="en-US" dirty="0">
                <a:solidFill>
                  <a:schemeClr val="tx1"/>
                </a:solidFill>
              </a:rPr>
              <a:t> </a:t>
            </a:r>
            <a:r>
              <a:rPr lang="en-US" dirty="0" err="1">
                <a:solidFill>
                  <a:schemeClr val="tx1"/>
                </a:solidFill>
              </a:rPr>
              <a:t>terbesar</a:t>
            </a:r>
            <a:r>
              <a:rPr lang="en-US" dirty="0">
                <a:solidFill>
                  <a:schemeClr val="tx1"/>
                </a:solidFill>
              </a:rPr>
              <a:t>, </a:t>
            </a:r>
            <a:r>
              <a:rPr lang="en-US" dirty="0" err="1">
                <a:solidFill>
                  <a:schemeClr val="tx1"/>
                </a:solidFill>
              </a:rPr>
              <a:t>serta</a:t>
            </a:r>
            <a:r>
              <a:rPr lang="en-US" dirty="0">
                <a:solidFill>
                  <a:schemeClr val="tx1"/>
                </a:solidFill>
              </a:rPr>
              <a:t> di Kalimantan </a:t>
            </a:r>
            <a:r>
              <a:rPr lang="en-US" dirty="0" err="1">
                <a:solidFill>
                  <a:schemeClr val="tx1"/>
                </a:solidFill>
              </a:rPr>
              <a:t>dan</a:t>
            </a:r>
            <a:r>
              <a:rPr lang="en-US" dirty="0">
                <a:solidFill>
                  <a:schemeClr val="tx1"/>
                </a:solidFill>
              </a:rPr>
              <a:t> Papua </a:t>
            </a:r>
            <a:r>
              <a:rPr lang="en-US" dirty="0" err="1">
                <a:solidFill>
                  <a:schemeClr val="tx1"/>
                </a:solidFill>
              </a:rPr>
              <a:t>dengan</a:t>
            </a:r>
            <a:r>
              <a:rPr lang="en-US" dirty="0">
                <a:solidFill>
                  <a:schemeClr val="tx1"/>
                </a:solidFill>
              </a:rPr>
              <a:t> </a:t>
            </a:r>
            <a:r>
              <a:rPr lang="en-US" dirty="0" err="1">
                <a:solidFill>
                  <a:schemeClr val="tx1"/>
                </a:solidFill>
              </a:rPr>
              <a:t>sektor</a:t>
            </a:r>
            <a:r>
              <a:rPr lang="en-US" dirty="0">
                <a:solidFill>
                  <a:schemeClr val="tx1"/>
                </a:solidFill>
              </a:rPr>
              <a:t> </a:t>
            </a:r>
            <a:r>
              <a:rPr lang="en-US" dirty="0" err="1">
                <a:solidFill>
                  <a:schemeClr val="tx1"/>
                </a:solidFill>
              </a:rPr>
              <a:t>pertambangan</a:t>
            </a:r>
            <a:r>
              <a:rPr lang="en-US" dirty="0">
                <a:solidFill>
                  <a:schemeClr val="tx1"/>
                </a:solidFill>
              </a:rPr>
              <a:t> yang </a:t>
            </a:r>
            <a:r>
              <a:rPr lang="en-US" dirty="0" err="1">
                <a:solidFill>
                  <a:schemeClr val="tx1"/>
                </a:solidFill>
              </a:rPr>
              <a:t>merupakan</a:t>
            </a:r>
            <a:r>
              <a:rPr lang="en-US" dirty="0">
                <a:solidFill>
                  <a:schemeClr val="tx1"/>
                </a:solidFill>
              </a:rPr>
              <a:t> </a:t>
            </a:r>
            <a:r>
              <a:rPr lang="en-US" dirty="0" err="1">
                <a:solidFill>
                  <a:schemeClr val="tx1"/>
                </a:solidFill>
              </a:rPr>
              <a:t>penyumbang</a:t>
            </a:r>
            <a:r>
              <a:rPr lang="en-US" dirty="0">
                <a:solidFill>
                  <a:schemeClr val="tx1"/>
                </a:solidFill>
              </a:rPr>
              <a:t> </a:t>
            </a:r>
            <a:r>
              <a:rPr lang="en-US" dirty="0" err="1">
                <a:solidFill>
                  <a:schemeClr val="tx1"/>
                </a:solidFill>
              </a:rPr>
              <a:t>terbesar</a:t>
            </a:r>
            <a:r>
              <a:rPr lang="en-US" dirty="0">
                <a:solidFill>
                  <a:schemeClr val="tx1"/>
                </a:solidFill>
              </a:rPr>
              <a:t>.</a:t>
            </a:r>
          </a:p>
          <a:p>
            <a:pPr marL="285750" indent="-285750">
              <a:spcAft>
                <a:spcPts val="600"/>
              </a:spcAft>
              <a:buFont typeface="Arial" panose="020B0604020202020204" pitchFamily="34" charset="0"/>
              <a:buChar char="•"/>
            </a:pPr>
            <a:r>
              <a:rPr lang="en-US" dirty="0" err="1">
                <a:solidFill>
                  <a:schemeClr val="tx1"/>
                </a:solidFill>
              </a:rPr>
              <a:t>Meskipun</a:t>
            </a:r>
            <a:r>
              <a:rPr lang="en-US" dirty="0">
                <a:solidFill>
                  <a:schemeClr val="tx1"/>
                </a:solidFill>
              </a:rPr>
              <a:t> </a:t>
            </a:r>
            <a:r>
              <a:rPr lang="en-US" dirty="0" err="1">
                <a:solidFill>
                  <a:schemeClr val="tx1"/>
                </a:solidFill>
              </a:rPr>
              <a:t>menjadi</a:t>
            </a:r>
            <a:r>
              <a:rPr lang="en-US" dirty="0">
                <a:solidFill>
                  <a:schemeClr val="tx1"/>
                </a:solidFill>
              </a:rPr>
              <a:t> </a:t>
            </a:r>
            <a:r>
              <a:rPr lang="en-US" dirty="0" err="1">
                <a:solidFill>
                  <a:schemeClr val="tx1"/>
                </a:solidFill>
              </a:rPr>
              <a:t>salah</a:t>
            </a:r>
            <a:r>
              <a:rPr lang="en-US" dirty="0">
                <a:solidFill>
                  <a:schemeClr val="tx1"/>
                </a:solidFill>
              </a:rPr>
              <a:t> </a:t>
            </a:r>
            <a:r>
              <a:rPr lang="en-US" dirty="0" err="1">
                <a:solidFill>
                  <a:schemeClr val="tx1"/>
                </a:solidFill>
              </a:rPr>
              <a:t>satu</a:t>
            </a:r>
            <a:r>
              <a:rPr lang="en-US" dirty="0">
                <a:solidFill>
                  <a:schemeClr val="tx1"/>
                </a:solidFill>
              </a:rPr>
              <a:t> </a:t>
            </a:r>
            <a:r>
              <a:rPr lang="en-US" dirty="0" err="1">
                <a:solidFill>
                  <a:schemeClr val="tx1"/>
                </a:solidFill>
              </a:rPr>
              <a:t>penyumbang</a:t>
            </a:r>
            <a:r>
              <a:rPr lang="en-US" dirty="0">
                <a:solidFill>
                  <a:schemeClr val="tx1"/>
                </a:solidFill>
              </a:rPr>
              <a:t> </a:t>
            </a:r>
            <a:r>
              <a:rPr lang="en-US" dirty="0" err="1">
                <a:solidFill>
                  <a:schemeClr val="tx1"/>
                </a:solidFill>
              </a:rPr>
              <a:t>perekonomian</a:t>
            </a:r>
            <a:r>
              <a:rPr lang="en-US" dirty="0">
                <a:solidFill>
                  <a:schemeClr val="tx1"/>
                </a:solidFill>
              </a:rPr>
              <a:t> </a:t>
            </a:r>
            <a:r>
              <a:rPr lang="en-US" dirty="0" err="1">
                <a:solidFill>
                  <a:schemeClr val="tx1"/>
                </a:solidFill>
              </a:rPr>
              <a:t>terbesar</a:t>
            </a:r>
            <a:r>
              <a:rPr lang="en-US" dirty="0">
                <a:solidFill>
                  <a:schemeClr val="tx1"/>
                </a:solidFill>
              </a:rPr>
              <a:t>, </a:t>
            </a:r>
            <a:r>
              <a:rPr lang="en-US" dirty="0" err="1">
                <a:solidFill>
                  <a:schemeClr val="tx1"/>
                </a:solidFill>
              </a:rPr>
              <a:t>sektor</a:t>
            </a:r>
            <a:r>
              <a:rPr lang="en-US" dirty="0">
                <a:solidFill>
                  <a:schemeClr val="tx1"/>
                </a:solidFill>
              </a:rPr>
              <a:t> </a:t>
            </a:r>
            <a:r>
              <a:rPr lang="en-US" dirty="0" err="1">
                <a:solidFill>
                  <a:schemeClr val="tx1"/>
                </a:solidFill>
              </a:rPr>
              <a:t>industri</a:t>
            </a:r>
            <a:r>
              <a:rPr lang="en-US" dirty="0">
                <a:solidFill>
                  <a:schemeClr val="tx1"/>
                </a:solidFill>
              </a:rPr>
              <a:t> </a:t>
            </a:r>
            <a:r>
              <a:rPr lang="en-US" dirty="0" err="1">
                <a:solidFill>
                  <a:schemeClr val="tx1"/>
                </a:solidFill>
              </a:rPr>
              <a:t>pengolahan</a:t>
            </a:r>
            <a:r>
              <a:rPr lang="en-US" dirty="0">
                <a:solidFill>
                  <a:schemeClr val="tx1"/>
                </a:solidFill>
              </a:rPr>
              <a:t> </a:t>
            </a:r>
            <a:r>
              <a:rPr lang="en-US" dirty="0" err="1">
                <a:solidFill>
                  <a:schemeClr val="tx1"/>
                </a:solidFill>
              </a:rPr>
              <a:t>masih</a:t>
            </a:r>
            <a:r>
              <a:rPr lang="en-US" dirty="0">
                <a:solidFill>
                  <a:schemeClr val="tx1"/>
                </a:solidFill>
              </a:rPr>
              <a:t> </a:t>
            </a:r>
            <a:r>
              <a:rPr lang="en-US" dirty="0" err="1">
                <a:solidFill>
                  <a:schemeClr val="tx1"/>
                </a:solidFill>
              </a:rPr>
              <a:t>belum</a:t>
            </a:r>
            <a:r>
              <a:rPr lang="en-US" dirty="0">
                <a:solidFill>
                  <a:schemeClr val="tx1"/>
                </a:solidFill>
              </a:rPr>
              <a:t> optimal di Sumatera, Kalimantan, Sulawesi </a:t>
            </a:r>
            <a:r>
              <a:rPr lang="en-US" dirty="0" err="1">
                <a:solidFill>
                  <a:schemeClr val="tx1"/>
                </a:solidFill>
              </a:rPr>
              <a:t>dan</a:t>
            </a:r>
            <a:r>
              <a:rPr lang="en-US" dirty="0">
                <a:solidFill>
                  <a:schemeClr val="tx1"/>
                </a:solidFill>
              </a:rPr>
              <a:t> Papua. </a:t>
            </a:r>
            <a:endParaRPr lang="en-ID" dirty="0">
              <a:solidFill>
                <a:schemeClr val="tx1"/>
              </a:solidFill>
            </a:endParaRPr>
          </a:p>
        </p:txBody>
      </p:sp>
      <p:sp>
        <p:nvSpPr>
          <p:cNvPr id="8" name="Rectangle 7"/>
          <p:cNvSpPr/>
          <p:nvPr/>
        </p:nvSpPr>
        <p:spPr>
          <a:xfrm>
            <a:off x="504331" y="5023884"/>
            <a:ext cx="1439818" cy="276999"/>
          </a:xfrm>
          <a:prstGeom prst="rect">
            <a:avLst/>
          </a:prstGeom>
        </p:spPr>
        <p:txBody>
          <a:bodyPr wrap="none">
            <a:spAutoFit/>
          </a:bodyPr>
          <a:lstStyle/>
          <a:p>
            <a:r>
              <a:rPr lang="en-US" sz="1200" dirty="0" err="1"/>
              <a:t>Sumber</a:t>
            </a:r>
            <a:r>
              <a:rPr lang="en-US" sz="1200" dirty="0"/>
              <a:t>: BPS, </a:t>
            </a:r>
            <a:r>
              <a:rPr lang="en-US" sz="1200" dirty="0" err="1"/>
              <a:t>diolah</a:t>
            </a:r>
            <a:endParaRPr lang="en-US" sz="1200" dirty="0"/>
          </a:p>
        </p:txBody>
      </p:sp>
    </p:spTree>
    <p:extLst>
      <p:ext uri="{BB962C8B-B14F-4D97-AF65-F5344CB8AC3E}">
        <p14:creationId xmlns:p14="http://schemas.microsoft.com/office/powerpoint/2010/main" val="1052390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28</a:t>
            </a:fld>
            <a:endParaRPr lang="en-US" dirty="0">
              <a:solidFill>
                <a:prstClr val="white"/>
              </a:solidFill>
            </a:endParaRPr>
          </a:p>
        </p:txBody>
      </p:sp>
      <p:sp>
        <p:nvSpPr>
          <p:cNvPr id="3" name="Title 2"/>
          <p:cNvSpPr>
            <a:spLocks noGrp="1"/>
          </p:cNvSpPr>
          <p:nvPr>
            <p:ph type="title"/>
          </p:nvPr>
        </p:nvSpPr>
        <p:spPr/>
        <p:txBody>
          <a:bodyPr>
            <a:noAutofit/>
          </a:bodyPr>
          <a:lstStyle/>
          <a:p>
            <a:r>
              <a:rPr lang="en-US" sz="2400" dirty="0"/>
              <a:t>RATA-RATA PERTUMBUHAN SEKTOR EKONOMI MENURUT  PULAU 2011-2017</a:t>
            </a:r>
          </a:p>
        </p:txBody>
      </p:sp>
      <p:sp>
        <p:nvSpPr>
          <p:cNvPr id="5" name="Rectangle: Rounded Corners 46">
            <a:extLst>
              <a:ext uri="{FF2B5EF4-FFF2-40B4-BE49-F238E27FC236}">
                <a16:creationId xmlns:a16="http://schemas.microsoft.com/office/drawing/2014/main" id="{A8313543-DED1-4CFC-BF8A-DD61B148562D}"/>
              </a:ext>
            </a:extLst>
          </p:cNvPr>
          <p:cNvSpPr/>
          <p:nvPr/>
        </p:nvSpPr>
        <p:spPr>
          <a:xfrm>
            <a:off x="227827" y="5386389"/>
            <a:ext cx="11748423" cy="1279700"/>
          </a:xfrm>
          <a:prstGeom prst="roundRect">
            <a:avLst/>
          </a:prstGeom>
          <a:solidFill>
            <a:schemeClr val="accent1">
              <a:lumMod val="20000"/>
              <a:lumOff val="8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spcAft>
                <a:spcPts val="600"/>
              </a:spcAft>
              <a:buFont typeface="Arial" panose="020B0604020202020204" pitchFamily="34" charset="0"/>
              <a:buChar char="•"/>
            </a:pPr>
            <a:r>
              <a:rPr lang="en-US" dirty="0" err="1">
                <a:solidFill>
                  <a:schemeClr val="tx1"/>
                </a:solidFill>
              </a:rPr>
              <a:t>Sumber</a:t>
            </a:r>
            <a:r>
              <a:rPr lang="en-US" dirty="0">
                <a:solidFill>
                  <a:schemeClr val="tx1"/>
                </a:solidFill>
              </a:rPr>
              <a:t> </a:t>
            </a:r>
            <a:r>
              <a:rPr lang="en-US" dirty="0" err="1">
                <a:solidFill>
                  <a:schemeClr val="tx1"/>
                </a:solidFill>
              </a:rPr>
              <a:t>pertumbuhan</a:t>
            </a:r>
            <a:r>
              <a:rPr lang="en-US" dirty="0">
                <a:solidFill>
                  <a:schemeClr val="tx1"/>
                </a:solidFill>
              </a:rPr>
              <a:t> rata-rata </a:t>
            </a:r>
            <a:r>
              <a:rPr lang="en-US" dirty="0" err="1">
                <a:solidFill>
                  <a:schemeClr val="tx1"/>
                </a:solidFill>
              </a:rPr>
              <a:t>tertinggi</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kurun</a:t>
            </a:r>
            <a:r>
              <a:rPr lang="en-US" dirty="0">
                <a:solidFill>
                  <a:schemeClr val="tx1"/>
                </a:solidFill>
              </a:rPr>
              <a:t> </a:t>
            </a:r>
            <a:r>
              <a:rPr lang="en-US" dirty="0" err="1">
                <a:solidFill>
                  <a:schemeClr val="tx1"/>
                </a:solidFill>
              </a:rPr>
              <a:t>waktu</a:t>
            </a:r>
            <a:r>
              <a:rPr lang="en-US" dirty="0">
                <a:solidFill>
                  <a:schemeClr val="tx1"/>
                </a:solidFill>
              </a:rPr>
              <a:t> 2011-2017 </a:t>
            </a:r>
            <a:r>
              <a:rPr lang="en-US" dirty="0" err="1">
                <a:solidFill>
                  <a:schemeClr val="tx1"/>
                </a:solidFill>
              </a:rPr>
              <a:t>adalah</a:t>
            </a:r>
            <a:r>
              <a:rPr lang="en-US" dirty="0">
                <a:solidFill>
                  <a:schemeClr val="tx1"/>
                </a:solidFill>
              </a:rPr>
              <a:t> </a:t>
            </a:r>
            <a:r>
              <a:rPr lang="en-US" dirty="0" err="1">
                <a:solidFill>
                  <a:schemeClr val="tx1"/>
                </a:solidFill>
              </a:rPr>
              <a:t>sektor</a:t>
            </a:r>
            <a:r>
              <a:rPr lang="en-US" dirty="0">
                <a:solidFill>
                  <a:schemeClr val="tx1"/>
                </a:solidFill>
              </a:rPr>
              <a:t> </a:t>
            </a:r>
            <a:r>
              <a:rPr lang="en-US" dirty="0" err="1">
                <a:solidFill>
                  <a:schemeClr val="tx1"/>
                </a:solidFill>
              </a:rPr>
              <a:t>pengadaan</a:t>
            </a:r>
            <a:r>
              <a:rPr lang="en-US" dirty="0">
                <a:solidFill>
                  <a:schemeClr val="tx1"/>
                </a:solidFill>
              </a:rPr>
              <a:t> </a:t>
            </a:r>
            <a:r>
              <a:rPr lang="en-US" dirty="0" err="1">
                <a:solidFill>
                  <a:schemeClr val="tx1"/>
                </a:solidFill>
              </a:rPr>
              <a:t>listrik</a:t>
            </a:r>
            <a:r>
              <a:rPr lang="en-US" dirty="0">
                <a:solidFill>
                  <a:schemeClr val="tx1"/>
                </a:solidFill>
              </a:rPr>
              <a:t> </a:t>
            </a:r>
            <a:r>
              <a:rPr lang="en-US" dirty="0" err="1">
                <a:solidFill>
                  <a:schemeClr val="tx1"/>
                </a:solidFill>
              </a:rPr>
              <a:t>dan</a:t>
            </a:r>
            <a:r>
              <a:rPr lang="en-US" dirty="0">
                <a:solidFill>
                  <a:schemeClr val="tx1"/>
                </a:solidFill>
              </a:rPr>
              <a:t> gas di Nusa Tenggara, Kalimantan, </a:t>
            </a:r>
            <a:r>
              <a:rPr lang="en-US" dirty="0" err="1">
                <a:solidFill>
                  <a:schemeClr val="tx1"/>
                </a:solidFill>
              </a:rPr>
              <a:t>dan</a:t>
            </a:r>
            <a:r>
              <a:rPr lang="en-US" dirty="0">
                <a:solidFill>
                  <a:schemeClr val="tx1"/>
                </a:solidFill>
              </a:rPr>
              <a:t> Sulawesi</a:t>
            </a:r>
          </a:p>
          <a:p>
            <a:pPr marL="285750" indent="-285750">
              <a:spcAft>
                <a:spcPts val="600"/>
              </a:spcAft>
              <a:buFont typeface="Arial" panose="020B0604020202020204" pitchFamily="34" charset="0"/>
              <a:buChar char="•"/>
            </a:pPr>
            <a:r>
              <a:rPr lang="en-US" dirty="0" err="1">
                <a:solidFill>
                  <a:schemeClr val="tx1"/>
                </a:solidFill>
              </a:rPr>
              <a:t>Sektor</a:t>
            </a:r>
            <a:r>
              <a:rPr lang="en-US" dirty="0">
                <a:solidFill>
                  <a:schemeClr val="tx1"/>
                </a:solidFill>
              </a:rPr>
              <a:t> </a:t>
            </a:r>
            <a:r>
              <a:rPr lang="en-US" dirty="0" err="1">
                <a:solidFill>
                  <a:schemeClr val="tx1"/>
                </a:solidFill>
              </a:rPr>
              <a:t>Informasi</a:t>
            </a:r>
            <a:r>
              <a:rPr lang="en-US" dirty="0">
                <a:solidFill>
                  <a:schemeClr val="tx1"/>
                </a:solidFill>
              </a:rPr>
              <a:t> </a:t>
            </a:r>
            <a:r>
              <a:rPr lang="en-US" dirty="0" err="1">
                <a:solidFill>
                  <a:schemeClr val="tx1"/>
                </a:solidFill>
              </a:rPr>
              <a:t>dan</a:t>
            </a:r>
            <a:r>
              <a:rPr lang="en-US" dirty="0">
                <a:solidFill>
                  <a:schemeClr val="tx1"/>
                </a:solidFill>
              </a:rPr>
              <a:t> </a:t>
            </a:r>
            <a:r>
              <a:rPr lang="en-US" dirty="0" err="1">
                <a:solidFill>
                  <a:schemeClr val="tx1"/>
                </a:solidFill>
              </a:rPr>
              <a:t>Komunikasi</a:t>
            </a:r>
            <a:r>
              <a:rPr lang="en-US" dirty="0">
                <a:solidFill>
                  <a:schemeClr val="tx1"/>
                </a:solidFill>
              </a:rPr>
              <a:t> rata-rata </a:t>
            </a:r>
            <a:r>
              <a:rPr lang="en-US" dirty="0" err="1">
                <a:solidFill>
                  <a:schemeClr val="tx1"/>
                </a:solidFill>
              </a:rPr>
              <a:t>tumbuh</a:t>
            </a:r>
            <a:r>
              <a:rPr lang="en-US" dirty="0">
                <a:solidFill>
                  <a:schemeClr val="tx1"/>
                </a:solidFill>
              </a:rPr>
              <a:t> </a:t>
            </a:r>
            <a:r>
              <a:rPr lang="en-US" dirty="0" err="1">
                <a:solidFill>
                  <a:schemeClr val="tx1"/>
                </a:solidFill>
              </a:rPr>
              <a:t>tinggi</a:t>
            </a:r>
            <a:r>
              <a:rPr lang="en-US" dirty="0">
                <a:solidFill>
                  <a:schemeClr val="tx1"/>
                </a:solidFill>
              </a:rPr>
              <a:t> di Sumatera </a:t>
            </a:r>
            <a:r>
              <a:rPr lang="en-US" dirty="0" err="1">
                <a:solidFill>
                  <a:schemeClr val="tx1"/>
                </a:solidFill>
              </a:rPr>
              <a:t>dan</a:t>
            </a:r>
            <a:r>
              <a:rPr lang="en-US" dirty="0">
                <a:solidFill>
                  <a:schemeClr val="tx1"/>
                </a:solidFill>
              </a:rPr>
              <a:t> </a:t>
            </a:r>
            <a:r>
              <a:rPr lang="en-US" dirty="0" err="1">
                <a:solidFill>
                  <a:schemeClr val="tx1"/>
                </a:solidFill>
              </a:rPr>
              <a:t>Jawa</a:t>
            </a:r>
            <a:r>
              <a:rPr lang="en-US" dirty="0">
                <a:solidFill>
                  <a:schemeClr val="tx1"/>
                </a:solidFill>
              </a:rPr>
              <a:t>, </a:t>
            </a:r>
            <a:r>
              <a:rPr lang="en-US" dirty="0" err="1">
                <a:solidFill>
                  <a:schemeClr val="tx1"/>
                </a:solidFill>
              </a:rPr>
              <a:t>sementara</a:t>
            </a:r>
            <a:r>
              <a:rPr lang="en-US" dirty="0">
                <a:solidFill>
                  <a:schemeClr val="tx1"/>
                </a:solidFill>
              </a:rPr>
              <a:t> </a:t>
            </a:r>
            <a:r>
              <a:rPr lang="en-US" dirty="0" err="1">
                <a:solidFill>
                  <a:schemeClr val="tx1"/>
                </a:solidFill>
              </a:rPr>
              <a:t>sumber</a:t>
            </a:r>
            <a:r>
              <a:rPr lang="en-US" dirty="0">
                <a:solidFill>
                  <a:schemeClr val="tx1"/>
                </a:solidFill>
              </a:rPr>
              <a:t> </a:t>
            </a:r>
            <a:r>
              <a:rPr lang="en-US" dirty="0" err="1">
                <a:solidFill>
                  <a:schemeClr val="tx1"/>
                </a:solidFill>
              </a:rPr>
              <a:t>pertumbuhan</a:t>
            </a:r>
            <a:r>
              <a:rPr lang="en-US" dirty="0">
                <a:solidFill>
                  <a:schemeClr val="tx1"/>
                </a:solidFill>
              </a:rPr>
              <a:t> di Papua </a:t>
            </a:r>
            <a:r>
              <a:rPr lang="en-US" dirty="0" err="1">
                <a:solidFill>
                  <a:schemeClr val="tx1"/>
                </a:solidFill>
              </a:rPr>
              <a:t>adalah</a:t>
            </a:r>
            <a:r>
              <a:rPr lang="en-US" dirty="0">
                <a:solidFill>
                  <a:schemeClr val="tx1"/>
                </a:solidFill>
              </a:rPr>
              <a:t> </a:t>
            </a:r>
            <a:r>
              <a:rPr lang="en-US" dirty="0" err="1">
                <a:solidFill>
                  <a:schemeClr val="tx1"/>
                </a:solidFill>
              </a:rPr>
              <a:t>sektor</a:t>
            </a:r>
            <a:r>
              <a:rPr lang="en-US" dirty="0">
                <a:solidFill>
                  <a:schemeClr val="tx1"/>
                </a:solidFill>
              </a:rPr>
              <a:t> </a:t>
            </a:r>
            <a:r>
              <a:rPr lang="en-US" dirty="0" err="1">
                <a:solidFill>
                  <a:schemeClr val="tx1"/>
                </a:solidFill>
              </a:rPr>
              <a:t>konstruksi</a:t>
            </a:r>
            <a:endParaRPr lang="en-ID" dirty="0">
              <a:solidFill>
                <a:schemeClr val="tx1"/>
              </a:solidFill>
            </a:endParaRPr>
          </a:p>
        </p:txBody>
      </p:sp>
      <p:sp>
        <p:nvSpPr>
          <p:cNvPr id="6" name="Rectangle 5"/>
          <p:cNvSpPr/>
          <p:nvPr/>
        </p:nvSpPr>
        <p:spPr>
          <a:xfrm>
            <a:off x="287384" y="5141861"/>
            <a:ext cx="1439818" cy="276999"/>
          </a:xfrm>
          <a:prstGeom prst="rect">
            <a:avLst/>
          </a:prstGeom>
        </p:spPr>
        <p:txBody>
          <a:bodyPr wrap="none">
            <a:spAutoFit/>
          </a:bodyPr>
          <a:lstStyle/>
          <a:p>
            <a:r>
              <a:rPr lang="en-US" sz="1200" dirty="0" err="1"/>
              <a:t>Sumber</a:t>
            </a:r>
            <a:r>
              <a:rPr lang="en-US" sz="1200" dirty="0"/>
              <a:t>: BPS, </a:t>
            </a:r>
            <a:r>
              <a:rPr lang="en-US" sz="1200" dirty="0" err="1"/>
              <a:t>diolah</a:t>
            </a:r>
            <a:endParaRPr lang="en-US" sz="1200"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62" y="954003"/>
            <a:ext cx="11919142" cy="4187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9788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29</a:t>
            </a:fld>
            <a:endParaRPr lang="en-US" dirty="0">
              <a:solidFill>
                <a:prstClr val="white"/>
              </a:solidFill>
            </a:endParaRPr>
          </a:p>
        </p:txBody>
      </p:sp>
      <p:sp>
        <p:nvSpPr>
          <p:cNvPr id="3" name="Title 2"/>
          <p:cNvSpPr>
            <a:spLocks noGrp="1"/>
          </p:cNvSpPr>
          <p:nvPr>
            <p:ph type="title"/>
          </p:nvPr>
        </p:nvSpPr>
        <p:spPr/>
        <p:txBody>
          <a:bodyPr>
            <a:normAutofit/>
          </a:bodyPr>
          <a:lstStyle/>
          <a:p>
            <a:r>
              <a:rPr lang="en-US" sz="2400" dirty="0"/>
              <a:t>KONDISI KEMISKINAN PER WILAYAH PULAU TAHUN 2010-2018</a:t>
            </a:r>
          </a:p>
        </p:txBody>
      </p:sp>
      <p:pic>
        <p:nvPicPr>
          <p:cNvPr id="5" name="Picture 4"/>
          <p:cNvPicPr>
            <a:picLocks noChangeAspect="1"/>
          </p:cNvPicPr>
          <p:nvPr/>
        </p:nvPicPr>
        <p:blipFill rotWithShape="1">
          <a:blip r:embed="rId2" cstate="hqprint">
            <a:extLst>
              <a:ext uri="{28A0092B-C50C-407E-A947-70E740481C1C}">
                <a14:useLocalDpi xmlns:a14="http://schemas.microsoft.com/office/drawing/2010/main" val="0"/>
              </a:ext>
            </a:extLst>
          </a:blip>
          <a:srcRect t="24102" b="23108"/>
          <a:stretch/>
        </p:blipFill>
        <p:spPr>
          <a:xfrm>
            <a:off x="101542" y="3764683"/>
            <a:ext cx="8032931" cy="3000808"/>
          </a:xfrm>
          <a:prstGeom prst="rect">
            <a:avLst/>
          </a:prstGeom>
          <a:ln>
            <a:solidFill>
              <a:schemeClr val="accent2"/>
            </a:solidFill>
          </a:ln>
        </p:spPr>
      </p:pic>
      <p:sp>
        <p:nvSpPr>
          <p:cNvPr id="6" name="Rectangle: Rounded Corners 46">
            <a:extLst>
              <a:ext uri="{FF2B5EF4-FFF2-40B4-BE49-F238E27FC236}">
                <a16:creationId xmlns:a16="http://schemas.microsoft.com/office/drawing/2014/main" id="{A8313543-DED1-4CFC-BF8A-DD61B148562D}"/>
              </a:ext>
            </a:extLst>
          </p:cNvPr>
          <p:cNvSpPr/>
          <p:nvPr/>
        </p:nvSpPr>
        <p:spPr>
          <a:xfrm>
            <a:off x="8367964" y="1039977"/>
            <a:ext cx="3476373" cy="5289386"/>
          </a:xfrm>
          <a:prstGeom prst="roundRect">
            <a:avLst/>
          </a:prstGeom>
          <a:solidFill>
            <a:schemeClr val="accent1">
              <a:lumMod val="20000"/>
              <a:lumOff val="8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spcAft>
                <a:spcPts val="600"/>
              </a:spcAft>
              <a:buFont typeface="Arial" panose="020B0604020202020204" pitchFamily="34" charset="0"/>
              <a:buChar char="•"/>
            </a:pPr>
            <a:r>
              <a:rPr lang="en-US" sz="2000" dirty="0" err="1">
                <a:solidFill>
                  <a:schemeClr val="tx1"/>
                </a:solidFill>
              </a:rPr>
              <a:t>Persentase</a:t>
            </a:r>
            <a:r>
              <a:rPr lang="en-US" sz="2000" dirty="0">
                <a:solidFill>
                  <a:schemeClr val="tx1"/>
                </a:solidFill>
              </a:rPr>
              <a:t> </a:t>
            </a:r>
            <a:r>
              <a:rPr lang="en-US" sz="2000" dirty="0" err="1">
                <a:solidFill>
                  <a:schemeClr val="tx1"/>
                </a:solidFill>
              </a:rPr>
              <a:t>Penduduk</a:t>
            </a:r>
            <a:r>
              <a:rPr lang="en-US" sz="2000" dirty="0">
                <a:solidFill>
                  <a:schemeClr val="tx1"/>
                </a:solidFill>
              </a:rPr>
              <a:t> </a:t>
            </a:r>
            <a:r>
              <a:rPr lang="en-US" sz="2000" dirty="0" err="1">
                <a:solidFill>
                  <a:schemeClr val="tx1"/>
                </a:solidFill>
              </a:rPr>
              <a:t>Miskin</a:t>
            </a:r>
            <a:r>
              <a:rPr lang="en-US" sz="2000" dirty="0">
                <a:solidFill>
                  <a:schemeClr val="tx1"/>
                </a:solidFill>
              </a:rPr>
              <a:t> di </a:t>
            </a:r>
            <a:r>
              <a:rPr lang="en-US" sz="2000" dirty="0" err="1">
                <a:solidFill>
                  <a:schemeClr val="tx1"/>
                </a:solidFill>
              </a:rPr>
              <a:t>seluruh</a:t>
            </a:r>
            <a:r>
              <a:rPr lang="en-US" sz="2000" dirty="0">
                <a:solidFill>
                  <a:schemeClr val="tx1"/>
                </a:solidFill>
              </a:rPr>
              <a:t> </a:t>
            </a:r>
            <a:r>
              <a:rPr lang="en-US" sz="2000" dirty="0" err="1">
                <a:solidFill>
                  <a:schemeClr val="tx1"/>
                </a:solidFill>
              </a:rPr>
              <a:t>wilayah</a:t>
            </a:r>
            <a:r>
              <a:rPr lang="en-US" sz="2000" dirty="0">
                <a:solidFill>
                  <a:schemeClr val="tx1"/>
                </a:solidFill>
              </a:rPr>
              <a:t> </a:t>
            </a:r>
            <a:r>
              <a:rPr lang="en-US" sz="2000" dirty="0" err="1">
                <a:solidFill>
                  <a:schemeClr val="tx1"/>
                </a:solidFill>
              </a:rPr>
              <a:t>Pulau</a:t>
            </a:r>
            <a:r>
              <a:rPr lang="en-US" sz="2000" dirty="0">
                <a:solidFill>
                  <a:schemeClr val="tx1"/>
                </a:solidFill>
              </a:rPr>
              <a:t> </a:t>
            </a:r>
            <a:r>
              <a:rPr lang="en-US" sz="2000" dirty="0" err="1">
                <a:solidFill>
                  <a:schemeClr val="tx1"/>
                </a:solidFill>
              </a:rPr>
              <a:t>dalam</a:t>
            </a:r>
            <a:r>
              <a:rPr lang="en-US" sz="2000" dirty="0">
                <a:solidFill>
                  <a:schemeClr val="tx1"/>
                </a:solidFill>
              </a:rPr>
              <a:t> </a:t>
            </a:r>
            <a:r>
              <a:rPr lang="en-US" sz="2000" dirty="0" err="1">
                <a:solidFill>
                  <a:schemeClr val="tx1"/>
                </a:solidFill>
              </a:rPr>
              <a:t>kurun</a:t>
            </a:r>
            <a:r>
              <a:rPr lang="en-US" sz="2000" dirty="0">
                <a:solidFill>
                  <a:schemeClr val="tx1"/>
                </a:solidFill>
              </a:rPr>
              <a:t> 2010-2018 </a:t>
            </a:r>
            <a:r>
              <a:rPr lang="en-US" sz="2000" dirty="0" err="1">
                <a:solidFill>
                  <a:schemeClr val="tx1"/>
                </a:solidFill>
              </a:rPr>
              <a:t>menurun</a:t>
            </a:r>
            <a:r>
              <a:rPr lang="en-US" sz="2000" dirty="0">
                <a:solidFill>
                  <a:schemeClr val="tx1"/>
                </a:solidFill>
              </a:rPr>
              <a:t>, </a:t>
            </a:r>
            <a:r>
              <a:rPr lang="en-US" sz="2000" dirty="0" err="1">
                <a:solidFill>
                  <a:schemeClr val="tx1"/>
                </a:solidFill>
              </a:rPr>
              <a:t>dengan</a:t>
            </a:r>
            <a:r>
              <a:rPr lang="en-US" sz="2000" dirty="0">
                <a:solidFill>
                  <a:schemeClr val="tx1"/>
                </a:solidFill>
              </a:rPr>
              <a:t> </a:t>
            </a:r>
            <a:r>
              <a:rPr lang="en-US" sz="2000" dirty="0" err="1">
                <a:solidFill>
                  <a:schemeClr val="tx1"/>
                </a:solidFill>
              </a:rPr>
              <a:t>penurunan</a:t>
            </a:r>
            <a:r>
              <a:rPr lang="en-US" sz="2000" dirty="0">
                <a:solidFill>
                  <a:schemeClr val="tx1"/>
                </a:solidFill>
              </a:rPr>
              <a:t> </a:t>
            </a:r>
            <a:r>
              <a:rPr lang="en-US" sz="2000" dirty="0" err="1">
                <a:solidFill>
                  <a:schemeClr val="tx1"/>
                </a:solidFill>
              </a:rPr>
              <a:t>tertinggi</a:t>
            </a:r>
            <a:r>
              <a:rPr lang="en-US" sz="2000" dirty="0">
                <a:solidFill>
                  <a:schemeClr val="tx1"/>
                </a:solidFill>
              </a:rPr>
              <a:t> </a:t>
            </a:r>
            <a:r>
              <a:rPr lang="en-US" sz="2000" dirty="0" err="1">
                <a:solidFill>
                  <a:schemeClr val="tx1"/>
                </a:solidFill>
              </a:rPr>
              <a:t>yaitu</a:t>
            </a:r>
            <a:r>
              <a:rPr lang="en-US" sz="2000" dirty="0">
                <a:solidFill>
                  <a:schemeClr val="tx1"/>
                </a:solidFill>
              </a:rPr>
              <a:t> di Wilayah Papua (-9,60%) </a:t>
            </a:r>
            <a:r>
              <a:rPr lang="en-US" sz="2000" dirty="0" err="1">
                <a:solidFill>
                  <a:schemeClr val="tx1"/>
                </a:solidFill>
              </a:rPr>
              <a:t>dan</a:t>
            </a:r>
            <a:r>
              <a:rPr lang="en-US" sz="2000" dirty="0">
                <a:solidFill>
                  <a:schemeClr val="tx1"/>
                </a:solidFill>
              </a:rPr>
              <a:t> Maluku (-6,7%).</a:t>
            </a:r>
          </a:p>
          <a:p>
            <a:pPr marL="285750" indent="-285750">
              <a:spcAft>
                <a:spcPts val="600"/>
              </a:spcAft>
              <a:buFont typeface="Arial" panose="020B0604020202020204" pitchFamily="34" charset="0"/>
              <a:buChar char="•"/>
            </a:pPr>
            <a:r>
              <a:rPr lang="en-US" sz="2000" dirty="0" err="1">
                <a:solidFill>
                  <a:schemeClr val="tx1"/>
                </a:solidFill>
              </a:rPr>
              <a:t>Namun</a:t>
            </a:r>
            <a:r>
              <a:rPr lang="en-US" sz="2000" dirty="0">
                <a:solidFill>
                  <a:schemeClr val="tx1"/>
                </a:solidFill>
              </a:rPr>
              <a:t> </a:t>
            </a:r>
            <a:r>
              <a:rPr lang="en-US" sz="2000" dirty="0" err="1">
                <a:solidFill>
                  <a:schemeClr val="tx1"/>
                </a:solidFill>
              </a:rPr>
              <a:t>sebaran</a:t>
            </a:r>
            <a:r>
              <a:rPr lang="en-US" sz="2000" dirty="0">
                <a:solidFill>
                  <a:schemeClr val="tx1"/>
                </a:solidFill>
              </a:rPr>
              <a:t> per </a:t>
            </a:r>
            <a:r>
              <a:rPr lang="en-US" sz="2000" dirty="0" err="1">
                <a:solidFill>
                  <a:schemeClr val="tx1"/>
                </a:solidFill>
              </a:rPr>
              <a:t>provinsi</a:t>
            </a:r>
            <a:r>
              <a:rPr lang="en-US" sz="2000" dirty="0">
                <a:solidFill>
                  <a:schemeClr val="tx1"/>
                </a:solidFill>
              </a:rPr>
              <a:t>, </a:t>
            </a:r>
            <a:r>
              <a:rPr lang="en-US" sz="2000" dirty="0" err="1">
                <a:solidFill>
                  <a:schemeClr val="tx1"/>
                </a:solidFill>
              </a:rPr>
              <a:t>terdapat</a:t>
            </a:r>
            <a:r>
              <a:rPr lang="en-US" sz="2000" dirty="0">
                <a:solidFill>
                  <a:schemeClr val="tx1"/>
                </a:solidFill>
              </a:rPr>
              <a:t> 18 </a:t>
            </a:r>
            <a:r>
              <a:rPr lang="en-US" sz="2000" dirty="0" err="1">
                <a:solidFill>
                  <a:schemeClr val="tx1"/>
                </a:solidFill>
              </a:rPr>
              <a:t>provinsi</a:t>
            </a:r>
            <a:r>
              <a:rPr lang="en-US" sz="2000" dirty="0">
                <a:solidFill>
                  <a:schemeClr val="tx1"/>
                </a:solidFill>
              </a:rPr>
              <a:t> </a:t>
            </a:r>
            <a:r>
              <a:rPr lang="en-US" sz="2000" dirty="0" err="1">
                <a:solidFill>
                  <a:schemeClr val="tx1"/>
                </a:solidFill>
              </a:rPr>
              <a:t>dengan</a:t>
            </a:r>
            <a:r>
              <a:rPr lang="en-US" sz="2000" dirty="0">
                <a:solidFill>
                  <a:schemeClr val="tx1"/>
                </a:solidFill>
              </a:rPr>
              <a:t> </a:t>
            </a:r>
            <a:r>
              <a:rPr lang="en-US" sz="2000" dirty="0" err="1">
                <a:solidFill>
                  <a:schemeClr val="tx1"/>
                </a:solidFill>
              </a:rPr>
              <a:t>persentase</a:t>
            </a:r>
            <a:r>
              <a:rPr lang="en-US" sz="2000" dirty="0">
                <a:solidFill>
                  <a:schemeClr val="tx1"/>
                </a:solidFill>
              </a:rPr>
              <a:t> </a:t>
            </a:r>
            <a:r>
              <a:rPr lang="en-US" sz="2000" dirty="0" err="1">
                <a:solidFill>
                  <a:schemeClr val="tx1"/>
                </a:solidFill>
              </a:rPr>
              <a:t>kemiskinan</a:t>
            </a:r>
            <a:r>
              <a:rPr lang="en-US" sz="2000" dirty="0">
                <a:solidFill>
                  <a:schemeClr val="tx1"/>
                </a:solidFill>
              </a:rPr>
              <a:t> di </a:t>
            </a:r>
            <a:r>
              <a:rPr lang="en-US" sz="2000" dirty="0" err="1">
                <a:solidFill>
                  <a:schemeClr val="tx1"/>
                </a:solidFill>
              </a:rPr>
              <a:t>bawah</a:t>
            </a:r>
            <a:r>
              <a:rPr lang="en-US" sz="2000" dirty="0">
                <a:solidFill>
                  <a:schemeClr val="tx1"/>
                </a:solidFill>
              </a:rPr>
              <a:t> rata—rata </a:t>
            </a:r>
            <a:r>
              <a:rPr lang="en-US" sz="2000" dirty="0" err="1">
                <a:solidFill>
                  <a:schemeClr val="tx1"/>
                </a:solidFill>
              </a:rPr>
              <a:t>nasional</a:t>
            </a:r>
            <a:r>
              <a:rPr lang="en-US" sz="2000" dirty="0">
                <a:solidFill>
                  <a:schemeClr val="tx1"/>
                </a:solidFill>
              </a:rPr>
              <a:t>. </a:t>
            </a:r>
            <a:endParaRPr lang="en-ID" sz="2000" dirty="0">
              <a:solidFill>
                <a:schemeClr val="tx1"/>
              </a:solidFill>
            </a:endParaRPr>
          </a:p>
        </p:txBody>
      </p:sp>
      <p:pic>
        <p:nvPicPr>
          <p:cNvPr id="7" name="Picture 6"/>
          <p:cNvPicPr>
            <a:picLocks noChangeAspect="1"/>
          </p:cNvPicPr>
          <p:nvPr/>
        </p:nvPicPr>
        <p:blipFill>
          <a:blip r:embed="rId3"/>
          <a:stretch>
            <a:fillRect/>
          </a:stretch>
        </p:blipFill>
        <p:spPr>
          <a:xfrm>
            <a:off x="101541" y="1130734"/>
            <a:ext cx="8032931" cy="2268214"/>
          </a:xfrm>
          <a:prstGeom prst="rect">
            <a:avLst/>
          </a:prstGeom>
          <a:ln>
            <a:solidFill>
              <a:schemeClr val="accent2"/>
            </a:solidFill>
          </a:ln>
        </p:spPr>
      </p:pic>
      <p:sp>
        <p:nvSpPr>
          <p:cNvPr id="8" name="Rectangle 7">
            <a:extLst>
              <a:ext uri="{FF2B5EF4-FFF2-40B4-BE49-F238E27FC236}">
                <a16:creationId xmlns:a16="http://schemas.microsoft.com/office/drawing/2014/main" id="{CCC58220-52AE-4486-9034-A3A831AD0434}"/>
              </a:ext>
            </a:extLst>
          </p:cNvPr>
          <p:cNvSpPr/>
          <p:nvPr/>
        </p:nvSpPr>
        <p:spPr>
          <a:xfrm>
            <a:off x="101541" y="762978"/>
            <a:ext cx="8032931" cy="276999"/>
          </a:xfrm>
          <a:prstGeom prst="rect">
            <a:avLst/>
          </a:prstGeom>
          <a:solidFill>
            <a:schemeClr val="accent5">
              <a:lumMod val="50000"/>
            </a:schemeClr>
          </a:solidFill>
        </p:spPr>
        <p:txBody>
          <a:bodyPr wrap="square">
            <a:spAutoFit/>
          </a:bodyPr>
          <a:lstStyle/>
          <a:p>
            <a:pPr algn="ctr"/>
            <a:r>
              <a:rPr lang="id-ID" sz="1200" b="1" dirty="0">
                <a:solidFill>
                  <a:schemeClr val="bg1"/>
                </a:solidFill>
                <a:ea typeface="Times New Roman" panose="02020603050405020304" pitchFamily="18" charset="0"/>
                <a:cs typeface="Times New Roman" panose="02020603050405020304" pitchFamily="18" charset="0"/>
              </a:rPr>
              <a:t>PERKEMBANGAN KEMISKINAN </a:t>
            </a:r>
            <a:r>
              <a:rPr lang="en-US" sz="1200" b="1" dirty="0">
                <a:solidFill>
                  <a:schemeClr val="bg1"/>
                </a:solidFill>
                <a:ea typeface="Times New Roman" panose="02020603050405020304" pitchFamily="18" charset="0"/>
                <a:cs typeface="Times New Roman" panose="02020603050405020304" pitchFamily="18" charset="0"/>
              </a:rPr>
              <a:t> WILAYAH PULAU</a:t>
            </a:r>
            <a:r>
              <a:rPr lang="id-ID" sz="1200" b="1" dirty="0">
                <a:solidFill>
                  <a:schemeClr val="bg1"/>
                </a:solidFill>
                <a:ea typeface="Times New Roman" panose="02020603050405020304" pitchFamily="18" charset="0"/>
                <a:cs typeface="Times New Roman" panose="02020603050405020304" pitchFamily="18" charset="0"/>
              </a:rPr>
              <a:t> 2010 – 201</a:t>
            </a:r>
            <a:r>
              <a:rPr lang="en-US" sz="1200" b="1" dirty="0">
                <a:solidFill>
                  <a:schemeClr val="bg1"/>
                </a:solidFill>
                <a:ea typeface="Times New Roman" panose="02020603050405020304" pitchFamily="18" charset="0"/>
                <a:cs typeface="Times New Roman" panose="02020603050405020304" pitchFamily="18" charset="0"/>
              </a:rPr>
              <a:t>8 (MARET)</a:t>
            </a:r>
            <a:r>
              <a:rPr lang="id-ID" sz="1200" b="1" dirty="0">
                <a:solidFill>
                  <a:schemeClr val="bg1"/>
                </a:solidFill>
                <a:ea typeface="Times New Roman" panose="02020603050405020304" pitchFamily="18" charset="0"/>
                <a:cs typeface="Times New Roman" panose="02020603050405020304" pitchFamily="18" charset="0"/>
              </a:rPr>
              <a:t>, (%)</a:t>
            </a:r>
            <a:endParaRPr lang="id-ID" sz="1200" b="1" dirty="0">
              <a:solidFill>
                <a:schemeClr val="bg1"/>
              </a:solidFill>
            </a:endParaRPr>
          </a:p>
        </p:txBody>
      </p:sp>
      <p:sp>
        <p:nvSpPr>
          <p:cNvPr id="9" name="Rectangle 8">
            <a:extLst>
              <a:ext uri="{FF2B5EF4-FFF2-40B4-BE49-F238E27FC236}">
                <a16:creationId xmlns:a16="http://schemas.microsoft.com/office/drawing/2014/main" id="{CCC58220-52AE-4486-9034-A3A831AD0434}"/>
              </a:ext>
            </a:extLst>
          </p:cNvPr>
          <p:cNvSpPr/>
          <p:nvPr/>
        </p:nvSpPr>
        <p:spPr>
          <a:xfrm>
            <a:off x="104747" y="3446355"/>
            <a:ext cx="8032931" cy="276999"/>
          </a:xfrm>
          <a:prstGeom prst="rect">
            <a:avLst/>
          </a:prstGeom>
          <a:solidFill>
            <a:schemeClr val="accent5">
              <a:lumMod val="50000"/>
            </a:schemeClr>
          </a:solidFill>
        </p:spPr>
        <p:txBody>
          <a:bodyPr wrap="square">
            <a:spAutoFit/>
          </a:bodyPr>
          <a:lstStyle/>
          <a:p>
            <a:pPr algn="ctr"/>
            <a:r>
              <a:rPr lang="id-ID" sz="1200" b="1" dirty="0">
                <a:solidFill>
                  <a:schemeClr val="bg1"/>
                </a:solidFill>
                <a:ea typeface="Times New Roman" panose="02020603050405020304" pitchFamily="18" charset="0"/>
                <a:cs typeface="Times New Roman" panose="02020603050405020304" pitchFamily="18" charset="0"/>
              </a:rPr>
              <a:t>P</a:t>
            </a:r>
            <a:r>
              <a:rPr lang="en-US" sz="1200" b="1" dirty="0">
                <a:solidFill>
                  <a:schemeClr val="bg1"/>
                </a:solidFill>
                <a:ea typeface="Times New Roman" panose="02020603050405020304" pitchFamily="18" charset="0"/>
                <a:cs typeface="Times New Roman" panose="02020603050405020304" pitchFamily="18" charset="0"/>
              </a:rPr>
              <a:t>OLA SEBARAN ANGKA</a:t>
            </a:r>
            <a:r>
              <a:rPr lang="id-ID" sz="1200" b="1" dirty="0">
                <a:solidFill>
                  <a:schemeClr val="bg1"/>
                </a:solidFill>
                <a:ea typeface="Times New Roman" panose="02020603050405020304" pitchFamily="18" charset="0"/>
                <a:cs typeface="Times New Roman" panose="02020603050405020304" pitchFamily="18" charset="0"/>
              </a:rPr>
              <a:t> KEMISKINAN </a:t>
            </a:r>
            <a:r>
              <a:rPr lang="en-US" sz="1200" b="1" dirty="0">
                <a:solidFill>
                  <a:schemeClr val="bg1"/>
                </a:solidFill>
                <a:ea typeface="Times New Roman" panose="02020603050405020304" pitchFamily="18" charset="0"/>
                <a:cs typeface="Times New Roman" panose="02020603050405020304" pitchFamily="18" charset="0"/>
              </a:rPr>
              <a:t> PROVINSI </a:t>
            </a:r>
            <a:r>
              <a:rPr lang="id-ID" sz="1200" b="1" dirty="0">
                <a:solidFill>
                  <a:schemeClr val="bg1"/>
                </a:solidFill>
                <a:ea typeface="Times New Roman" panose="02020603050405020304" pitchFamily="18" charset="0"/>
                <a:cs typeface="Times New Roman" panose="02020603050405020304" pitchFamily="18" charset="0"/>
              </a:rPr>
              <a:t>201</a:t>
            </a:r>
            <a:r>
              <a:rPr lang="en-US" sz="1200" b="1" dirty="0">
                <a:solidFill>
                  <a:schemeClr val="bg1"/>
                </a:solidFill>
                <a:ea typeface="Times New Roman" panose="02020603050405020304" pitchFamily="18" charset="0"/>
                <a:cs typeface="Times New Roman" panose="02020603050405020304" pitchFamily="18" charset="0"/>
              </a:rPr>
              <a:t>8 (MARET)</a:t>
            </a:r>
            <a:r>
              <a:rPr lang="id-ID" sz="1200" b="1" dirty="0">
                <a:solidFill>
                  <a:schemeClr val="bg1"/>
                </a:solidFill>
                <a:ea typeface="Times New Roman" panose="02020603050405020304" pitchFamily="18" charset="0"/>
                <a:cs typeface="Times New Roman" panose="02020603050405020304" pitchFamily="18" charset="0"/>
              </a:rPr>
              <a:t>, (%)</a:t>
            </a:r>
            <a:endParaRPr lang="id-ID" sz="1200" b="1" dirty="0">
              <a:solidFill>
                <a:schemeClr val="bg1"/>
              </a:solidFill>
            </a:endParaRPr>
          </a:p>
        </p:txBody>
      </p:sp>
      <p:sp>
        <p:nvSpPr>
          <p:cNvPr id="10" name="Rectangle 9"/>
          <p:cNvSpPr/>
          <p:nvPr/>
        </p:nvSpPr>
        <p:spPr>
          <a:xfrm>
            <a:off x="8134472" y="6420120"/>
            <a:ext cx="1439818" cy="276999"/>
          </a:xfrm>
          <a:prstGeom prst="rect">
            <a:avLst/>
          </a:prstGeom>
        </p:spPr>
        <p:txBody>
          <a:bodyPr wrap="none">
            <a:spAutoFit/>
          </a:bodyPr>
          <a:lstStyle/>
          <a:p>
            <a:r>
              <a:rPr lang="en-US" sz="1200" dirty="0" err="1"/>
              <a:t>Sumber</a:t>
            </a:r>
            <a:r>
              <a:rPr lang="en-US" sz="1200" dirty="0"/>
              <a:t>: BPS, </a:t>
            </a:r>
            <a:r>
              <a:rPr lang="en-US" sz="1200" dirty="0" err="1"/>
              <a:t>diolah</a:t>
            </a:r>
            <a:endParaRPr lang="en-US" sz="1200" dirty="0"/>
          </a:p>
        </p:txBody>
      </p:sp>
    </p:spTree>
    <p:extLst>
      <p:ext uri="{BB962C8B-B14F-4D97-AF65-F5344CB8AC3E}">
        <p14:creationId xmlns:p14="http://schemas.microsoft.com/office/powerpoint/2010/main" val="3695620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30</a:t>
            </a:fld>
            <a:endParaRPr lang="en-US" dirty="0">
              <a:solidFill>
                <a:prstClr val="white"/>
              </a:solidFill>
            </a:endParaRPr>
          </a:p>
        </p:txBody>
      </p:sp>
      <p:pic>
        <p:nvPicPr>
          <p:cNvPr id="8" name="Picture 7"/>
          <p:cNvPicPr>
            <a:picLocks noChangeAspect="1"/>
          </p:cNvPicPr>
          <p:nvPr/>
        </p:nvPicPr>
        <p:blipFill>
          <a:blip r:embed="rId2"/>
          <a:stretch>
            <a:fillRect/>
          </a:stretch>
        </p:blipFill>
        <p:spPr>
          <a:xfrm>
            <a:off x="156413" y="1168877"/>
            <a:ext cx="7978059" cy="2320034"/>
          </a:xfrm>
          <a:prstGeom prst="rect">
            <a:avLst/>
          </a:prstGeom>
          <a:ln>
            <a:solidFill>
              <a:schemeClr val="accent2"/>
            </a:solidFill>
          </a:ln>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25293" b="24522"/>
          <a:stretch/>
        </p:blipFill>
        <p:spPr>
          <a:xfrm>
            <a:off x="156412" y="3852254"/>
            <a:ext cx="7978059" cy="2813835"/>
          </a:xfrm>
          <a:prstGeom prst="rect">
            <a:avLst/>
          </a:prstGeom>
          <a:ln>
            <a:solidFill>
              <a:schemeClr val="accent2"/>
            </a:solidFill>
          </a:ln>
        </p:spPr>
      </p:pic>
      <p:sp>
        <p:nvSpPr>
          <p:cNvPr id="10" name="Rectangle 9">
            <a:extLst>
              <a:ext uri="{FF2B5EF4-FFF2-40B4-BE49-F238E27FC236}">
                <a16:creationId xmlns:a16="http://schemas.microsoft.com/office/drawing/2014/main" id="{CCC58220-52AE-4486-9034-A3A831AD0434}"/>
              </a:ext>
            </a:extLst>
          </p:cNvPr>
          <p:cNvSpPr/>
          <p:nvPr/>
        </p:nvSpPr>
        <p:spPr>
          <a:xfrm>
            <a:off x="156412" y="834418"/>
            <a:ext cx="8006636" cy="276999"/>
          </a:xfrm>
          <a:prstGeom prst="rect">
            <a:avLst/>
          </a:prstGeom>
          <a:solidFill>
            <a:schemeClr val="accent5">
              <a:lumMod val="50000"/>
            </a:schemeClr>
          </a:solidFill>
        </p:spPr>
        <p:txBody>
          <a:bodyPr wrap="square">
            <a:spAutoFit/>
          </a:bodyPr>
          <a:lstStyle/>
          <a:p>
            <a:pPr algn="ctr"/>
            <a:r>
              <a:rPr lang="id-ID" sz="1200" b="1" dirty="0">
                <a:solidFill>
                  <a:schemeClr val="bg1"/>
                </a:solidFill>
                <a:ea typeface="Times New Roman" panose="02020603050405020304" pitchFamily="18" charset="0"/>
                <a:cs typeface="Times New Roman" panose="02020603050405020304" pitchFamily="18" charset="0"/>
              </a:rPr>
              <a:t>PERKEMBANGAN </a:t>
            </a:r>
            <a:r>
              <a:rPr lang="en-US" sz="1200" b="1" dirty="0">
                <a:solidFill>
                  <a:schemeClr val="bg1"/>
                </a:solidFill>
                <a:ea typeface="Times New Roman" panose="02020603050405020304" pitchFamily="18" charset="0"/>
                <a:cs typeface="Times New Roman" panose="02020603050405020304" pitchFamily="18" charset="0"/>
              </a:rPr>
              <a:t>TPT</a:t>
            </a:r>
            <a:r>
              <a:rPr lang="id-ID" sz="1200" b="1" dirty="0">
                <a:solidFill>
                  <a:schemeClr val="bg1"/>
                </a:solidFill>
                <a:ea typeface="Times New Roman" panose="02020603050405020304" pitchFamily="18" charset="0"/>
                <a:cs typeface="Times New Roman" panose="02020603050405020304" pitchFamily="18" charset="0"/>
              </a:rPr>
              <a:t> </a:t>
            </a:r>
            <a:r>
              <a:rPr lang="en-US" sz="1200" b="1" dirty="0">
                <a:solidFill>
                  <a:schemeClr val="bg1"/>
                </a:solidFill>
                <a:ea typeface="Times New Roman" panose="02020603050405020304" pitchFamily="18" charset="0"/>
                <a:cs typeface="Times New Roman" panose="02020603050405020304" pitchFamily="18" charset="0"/>
              </a:rPr>
              <a:t>WILAYAH PULAU</a:t>
            </a:r>
            <a:r>
              <a:rPr lang="id-ID" sz="1200" b="1" dirty="0">
                <a:solidFill>
                  <a:schemeClr val="bg1"/>
                </a:solidFill>
                <a:ea typeface="Times New Roman" panose="02020603050405020304" pitchFamily="18" charset="0"/>
                <a:cs typeface="Times New Roman" panose="02020603050405020304" pitchFamily="18" charset="0"/>
              </a:rPr>
              <a:t> 2010 – 201</a:t>
            </a:r>
            <a:r>
              <a:rPr lang="en-US" sz="1200" b="1" dirty="0">
                <a:solidFill>
                  <a:schemeClr val="bg1"/>
                </a:solidFill>
                <a:ea typeface="Times New Roman" panose="02020603050405020304" pitchFamily="18" charset="0"/>
                <a:cs typeface="Times New Roman" panose="02020603050405020304" pitchFamily="18" charset="0"/>
              </a:rPr>
              <a:t>8 (FEBRUARI)</a:t>
            </a:r>
            <a:r>
              <a:rPr lang="id-ID" sz="1200" b="1" dirty="0">
                <a:solidFill>
                  <a:schemeClr val="bg1"/>
                </a:solidFill>
                <a:ea typeface="Times New Roman" panose="02020603050405020304" pitchFamily="18" charset="0"/>
                <a:cs typeface="Times New Roman" panose="02020603050405020304" pitchFamily="18" charset="0"/>
              </a:rPr>
              <a:t>, (%)</a:t>
            </a:r>
            <a:endParaRPr lang="id-ID" sz="1200" b="1" dirty="0">
              <a:solidFill>
                <a:schemeClr val="bg1"/>
              </a:solidFill>
            </a:endParaRPr>
          </a:p>
        </p:txBody>
      </p:sp>
      <p:sp>
        <p:nvSpPr>
          <p:cNvPr id="11" name="Rectangle 10">
            <a:extLst>
              <a:ext uri="{FF2B5EF4-FFF2-40B4-BE49-F238E27FC236}">
                <a16:creationId xmlns:a16="http://schemas.microsoft.com/office/drawing/2014/main" id="{CCC58220-52AE-4486-9034-A3A831AD0434}"/>
              </a:ext>
            </a:extLst>
          </p:cNvPr>
          <p:cNvSpPr/>
          <p:nvPr/>
        </p:nvSpPr>
        <p:spPr>
          <a:xfrm>
            <a:off x="130117" y="3532083"/>
            <a:ext cx="8021849" cy="276999"/>
          </a:xfrm>
          <a:prstGeom prst="rect">
            <a:avLst/>
          </a:prstGeom>
          <a:solidFill>
            <a:schemeClr val="accent5">
              <a:lumMod val="50000"/>
            </a:schemeClr>
          </a:solidFill>
        </p:spPr>
        <p:txBody>
          <a:bodyPr wrap="square">
            <a:spAutoFit/>
          </a:bodyPr>
          <a:lstStyle/>
          <a:p>
            <a:pPr algn="ctr"/>
            <a:r>
              <a:rPr lang="id-ID" sz="1200" b="1" dirty="0">
                <a:solidFill>
                  <a:schemeClr val="bg1"/>
                </a:solidFill>
                <a:ea typeface="Times New Roman" panose="02020603050405020304" pitchFamily="18" charset="0"/>
                <a:cs typeface="Times New Roman" panose="02020603050405020304" pitchFamily="18" charset="0"/>
              </a:rPr>
              <a:t>P</a:t>
            </a:r>
            <a:r>
              <a:rPr lang="en-US" sz="1200" b="1" dirty="0">
                <a:solidFill>
                  <a:schemeClr val="bg1"/>
                </a:solidFill>
                <a:ea typeface="Times New Roman" panose="02020603050405020304" pitchFamily="18" charset="0"/>
                <a:cs typeface="Times New Roman" panose="02020603050405020304" pitchFamily="18" charset="0"/>
              </a:rPr>
              <a:t>OLA SEBARAN  TPT</a:t>
            </a:r>
            <a:r>
              <a:rPr lang="id-ID" sz="1200" b="1" dirty="0">
                <a:solidFill>
                  <a:schemeClr val="bg1"/>
                </a:solidFill>
                <a:ea typeface="Times New Roman" panose="02020603050405020304" pitchFamily="18" charset="0"/>
                <a:cs typeface="Times New Roman" panose="02020603050405020304" pitchFamily="18" charset="0"/>
              </a:rPr>
              <a:t> </a:t>
            </a:r>
            <a:r>
              <a:rPr lang="en-US" sz="1200" b="1" dirty="0">
                <a:solidFill>
                  <a:schemeClr val="bg1"/>
                </a:solidFill>
                <a:ea typeface="Times New Roman" panose="02020603050405020304" pitchFamily="18" charset="0"/>
                <a:cs typeface="Times New Roman" panose="02020603050405020304" pitchFamily="18" charset="0"/>
              </a:rPr>
              <a:t> PROVINSI BULAN FEBRUARI 2018, </a:t>
            </a:r>
            <a:r>
              <a:rPr lang="id-ID" sz="1200" b="1" dirty="0">
                <a:solidFill>
                  <a:schemeClr val="bg1"/>
                </a:solidFill>
                <a:ea typeface="Times New Roman" panose="02020603050405020304" pitchFamily="18" charset="0"/>
                <a:cs typeface="Times New Roman" panose="02020603050405020304" pitchFamily="18" charset="0"/>
              </a:rPr>
              <a:t>(%)</a:t>
            </a:r>
            <a:endParaRPr lang="id-ID" sz="1200" b="1" dirty="0">
              <a:solidFill>
                <a:schemeClr val="bg1"/>
              </a:solidFill>
            </a:endParaRPr>
          </a:p>
        </p:txBody>
      </p:sp>
      <p:sp>
        <p:nvSpPr>
          <p:cNvPr id="14" name="Rectangle: Rounded Corners 46">
            <a:extLst>
              <a:ext uri="{FF2B5EF4-FFF2-40B4-BE49-F238E27FC236}">
                <a16:creationId xmlns:a16="http://schemas.microsoft.com/office/drawing/2014/main" id="{A8313543-DED1-4CFC-BF8A-DD61B148562D}"/>
              </a:ext>
            </a:extLst>
          </p:cNvPr>
          <p:cNvSpPr/>
          <p:nvPr/>
        </p:nvSpPr>
        <p:spPr>
          <a:xfrm>
            <a:off x="8428350" y="2240793"/>
            <a:ext cx="3476373" cy="3222922"/>
          </a:xfrm>
          <a:prstGeom prst="roundRect">
            <a:avLst/>
          </a:prstGeom>
          <a:solidFill>
            <a:schemeClr val="accent1">
              <a:lumMod val="20000"/>
              <a:lumOff val="8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spcAft>
                <a:spcPts val="600"/>
              </a:spcAft>
              <a:buFont typeface="Arial" panose="020B0604020202020204" pitchFamily="34" charset="0"/>
              <a:buChar char="•"/>
            </a:pPr>
            <a:r>
              <a:rPr lang="en-US" dirty="0">
                <a:solidFill>
                  <a:schemeClr val="tx1"/>
                </a:solidFill>
              </a:rPr>
              <a:t>Tingkat </a:t>
            </a:r>
            <a:r>
              <a:rPr lang="en-US" dirty="0" err="1">
                <a:solidFill>
                  <a:schemeClr val="tx1"/>
                </a:solidFill>
              </a:rPr>
              <a:t>Pengangguran</a:t>
            </a:r>
            <a:r>
              <a:rPr lang="en-US" dirty="0">
                <a:solidFill>
                  <a:schemeClr val="tx1"/>
                </a:solidFill>
              </a:rPr>
              <a:t> Terbuka di </a:t>
            </a:r>
            <a:r>
              <a:rPr lang="en-US" dirty="0" err="1">
                <a:solidFill>
                  <a:schemeClr val="tx1"/>
                </a:solidFill>
              </a:rPr>
              <a:t>seluruh</a:t>
            </a:r>
            <a:r>
              <a:rPr lang="en-US" dirty="0">
                <a:solidFill>
                  <a:schemeClr val="tx1"/>
                </a:solidFill>
              </a:rPr>
              <a:t> </a:t>
            </a:r>
            <a:r>
              <a:rPr lang="en-US" dirty="0" err="1">
                <a:solidFill>
                  <a:schemeClr val="tx1"/>
                </a:solidFill>
              </a:rPr>
              <a:t>wilayah</a:t>
            </a:r>
            <a:r>
              <a:rPr lang="en-US" dirty="0">
                <a:solidFill>
                  <a:schemeClr val="tx1"/>
                </a:solidFill>
              </a:rPr>
              <a:t> </a:t>
            </a:r>
            <a:r>
              <a:rPr lang="en-US" dirty="0" err="1">
                <a:solidFill>
                  <a:schemeClr val="tx1"/>
                </a:solidFill>
              </a:rPr>
              <a:t>Pulau</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kurun</a:t>
            </a:r>
            <a:r>
              <a:rPr lang="en-US" dirty="0">
                <a:solidFill>
                  <a:schemeClr val="tx1"/>
                </a:solidFill>
              </a:rPr>
              <a:t> 2010-2018 </a:t>
            </a:r>
            <a:r>
              <a:rPr lang="en-US" dirty="0" err="1">
                <a:solidFill>
                  <a:schemeClr val="tx1"/>
                </a:solidFill>
              </a:rPr>
              <a:t>menurun</a:t>
            </a:r>
            <a:r>
              <a:rPr lang="en-US" dirty="0">
                <a:solidFill>
                  <a:schemeClr val="tx1"/>
                </a:solidFill>
              </a:rPr>
              <a:t>, </a:t>
            </a:r>
            <a:r>
              <a:rPr lang="en-US" dirty="0" err="1">
                <a:solidFill>
                  <a:schemeClr val="tx1"/>
                </a:solidFill>
              </a:rPr>
              <a:t>dengan</a:t>
            </a:r>
            <a:r>
              <a:rPr lang="en-US" dirty="0">
                <a:solidFill>
                  <a:schemeClr val="tx1"/>
                </a:solidFill>
              </a:rPr>
              <a:t> </a:t>
            </a:r>
            <a:r>
              <a:rPr lang="en-US" dirty="0" err="1">
                <a:solidFill>
                  <a:schemeClr val="tx1"/>
                </a:solidFill>
              </a:rPr>
              <a:t>penurunan</a:t>
            </a:r>
            <a:r>
              <a:rPr lang="en-US" dirty="0">
                <a:solidFill>
                  <a:schemeClr val="tx1"/>
                </a:solidFill>
              </a:rPr>
              <a:t> </a:t>
            </a:r>
            <a:r>
              <a:rPr lang="en-US" dirty="0" err="1">
                <a:solidFill>
                  <a:schemeClr val="tx1"/>
                </a:solidFill>
              </a:rPr>
              <a:t>tertinggi</a:t>
            </a:r>
            <a:r>
              <a:rPr lang="en-US" dirty="0">
                <a:solidFill>
                  <a:schemeClr val="tx1"/>
                </a:solidFill>
              </a:rPr>
              <a:t> </a:t>
            </a:r>
            <a:r>
              <a:rPr lang="en-US" dirty="0" err="1">
                <a:solidFill>
                  <a:schemeClr val="tx1"/>
                </a:solidFill>
              </a:rPr>
              <a:t>yaitu</a:t>
            </a:r>
            <a:r>
              <a:rPr lang="en-US" dirty="0">
                <a:solidFill>
                  <a:schemeClr val="tx1"/>
                </a:solidFill>
              </a:rPr>
              <a:t> di Wilayah Nusa Tenggara (7,55%).</a:t>
            </a:r>
          </a:p>
          <a:p>
            <a:pPr marL="285750" indent="-285750">
              <a:spcAft>
                <a:spcPts val="600"/>
              </a:spcAft>
              <a:buFont typeface="Arial" panose="020B0604020202020204" pitchFamily="34" charset="0"/>
              <a:buChar char="•"/>
            </a:pPr>
            <a:r>
              <a:rPr lang="en-US" dirty="0" err="1">
                <a:solidFill>
                  <a:schemeClr val="tx1"/>
                </a:solidFill>
              </a:rPr>
              <a:t>Secara</a:t>
            </a:r>
            <a:r>
              <a:rPr lang="en-US" dirty="0">
                <a:solidFill>
                  <a:schemeClr val="tx1"/>
                </a:solidFill>
              </a:rPr>
              <a:t> </a:t>
            </a:r>
            <a:r>
              <a:rPr lang="en-US" dirty="0" err="1">
                <a:solidFill>
                  <a:schemeClr val="tx1"/>
                </a:solidFill>
              </a:rPr>
              <a:t>Pola</a:t>
            </a:r>
            <a:r>
              <a:rPr lang="en-US" dirty="0">
                <a:solidFill>
                  <a:schemeClr val="tx1"/>
                </a:solidFill>
              </a:rPr>
              <a:t> </a:t>
            </a:r>
            <a:r>
              <a:rPr lang="en-US" dirty="0" err="1">
                <a:solidFill>
                  <a:schemeClr val="tx1"/>
                </a:solidFill>
              </a:rPr>
              <a:t>Spasial</a:t>
            </a:r>
            <a:r>
              <a:rPr lang="en-US" dirty="0">
                <a:solidFill>
                  <a:schemeClr val="tx1"/>
                </a:solidFill>
              </a:rPr>
              <a:t>, </a:t>
            </a:r>
            <a:r>
              <a:rPr lang="en-US" dirty="0" err="1">
                <a:solidFill>
                  <a:schemeClr val="tx1"/>
                </a:solidFill>
              </a:rPr>
              <a:t>terdapat</a:t>
            </a:r>
            <a:r>
              <a:rPr lang="en-US" dirty="0">
                <a:solidFill>
                  <a:schemeClr val="tx1"/>
                </a:solidFill>
              </a:rPr>
              <a:t> di 22 </a:t>
            </a:r>
            <a:r>
              <a:rPr lang="en-US" dirty="0" err="1">
                <a:solidFill>
                  <a:schemeClr val="tx1"/>
                </a:solidFill>
              </a:rPr>
              <a:t>Provinsi</a:t>
            </a:r>
            <a:r>
              <a:rPr lang="en-US" dirty="0">
                <a:solidFill>
                  <a:schemeClr val="tx1"/>
                </a:solidFill>
              </a:rPr>
              <a:t> </a:t>
            </a:r>
            <a:r>
              <a:rPr lang="en-US" dirty="0" err="1">
                <a:solidFill>
                  <a:schemeClr val="tx1"/>
                </a:solidFill>
              </a:rPr>
              <a:t>dengan</a:t>
            </a:r>
            <a:r>
              <a:rPr lang="en-US" dirty="0">
                <a:solidFill>
                  <a:schemeClr val="tx1"/>
                </a:solidFill>
              </a:rPr>
              <a:t> TPT di </a:t>
            </a:r>
            <a:r>
              <a:rPr lang="en-US" dirty="0" err="1">
                <a:solidFill>
                  <a:schemeClr val="tx1"/>
                </a:solidFill>
              </a:rPr>
              <a:t>bawah</a:t>
            </a:r>
            <a:r>
              <a:rPr lang="en-US" dirty="0">
                <a:solidFill>
                  <a:schemeClr val="tx1"/>
                </a:solidFill>
              </a:rPr>
              <a:t> rata-rata </a:t>
            </a:r>
            <a:r>
              <a:rPr lang="en-US" dirty="0" err="1">
                <a:solidFill>
                  <a:schemeClr val="tx1"/>
                </a:solidFill>
              </a:rPr>
              <a:t>nasional</a:t>
            </a:r>
            <a:r>
              <a:rPr lang="en-US" dirty="0">
                <a:solidFill>
                  <a:schemeClr val="tx1"/>
                </a:solidFill>
              </a:rPr>
              <a:t>.</a:t>
            </a:r>
          </a:p>
        </p:txBody>
      </p:sp>
      <p:sp>
        <p:nvSpPr>
          <p:cNvPr id="15" name="Title 2"/>
          <p:cNvSpPr txBox="1">
            <a:spLocks/>
          </p:cNvSpPr>
          <p:nvPr/>
        </p:nvSpPr>
        <p:spPr>
          <a:xfrm>
            <a:off x="791393" y="0"/>
            <a:ext cx="10189492" cy="737577"/>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3200" b="1" i="0" kern="1200">
                <a:solidFill>
                  <a:schemeClr val="tx1"/>
                </a:solidFill>
                <a:latin typeface="Cambria" panose="02040503050406030204" pitchFamily="18" charset="0"/>
                <a:ea typeface="+mj-ea"/>
                <a:cs typeface="+mj-cs"/>
              </a:defRPr>
            </a:lvl1pPr>
          </a:lstStyle>
          <a:p>
            <a:r>
              <a:rPr lang="en-US" sz="2400" dirty="0"/>
              <a:t>KONDISI TINGKAT PENGANGGURAN TERBUKA PER WILAYAH PULAU TAHUN 2010-2018</a:t>
            </a:r>
          </a:p>
        </p:txBody>
      </p:sp>
      <p:sp>
        <p:nvSpPr>
          <p:cNvPr id="17" name="Rectangle 16"/>
          <p:cNvSpPr/>
          <p:nvPr/>
        </p:nvSpPr>
        <p:spPr>
          <a:xfrm>
            <a:off x="8163048" y="6389090"/>
            <a:ext cx="1439818" cy="276999"/>
          </a:xfrm>
          <a:prstGeom prst="rect">
            <a:avLst/>
          </a:prstGeom>
        </p:spPr>
        <p:txBody>
          <a:bodyPr wrap="none">
            <a:spAutoFit/>
          </a:bodyPr>
          <a:lstStyle/>
          <a:p>
            <a:r>
              <a:rPr lang="en-US" sz="1200" dirty="0" err="1"/>
              <a:t>Sumber</a:t>
            </a:r>
            <a:r>
              <a:rPr lang="en-US" sz="1200" dirty="0"/>
              <a:t>: BPS, </a:t>
            </a:r>
            <a:r>
              <a:rPr lang="en-US" sz="1200" dirty="0" err="1"/>
              <a:t>diolah</a:t>
            </a:r>
            <a:endParaRPr lang="en-US" sz="1200" dirty="0"/>
          </a:p>
        </p:txBody>
      </p:sp>
    </p:spTree>
    <p:extLst>
      <p:ext uri="{BB962C8B-B14F-4D97-AF65-F5344CB8AC3E}">
        <p14:creationId xmlns:p14="http://schemas.microsoft.com/office/powerpoint/2010/main" val="1222196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31</a:t>
            </a:fld>
            <a:endParaRPr lang="en-US" dirty="0">
              <a:solidFill>
                <a:prstClr val="white"/>
              </a:solidFill>
            </a:endParaRPr>
          </a:p>
        </p:txBody>
      </p:sp>
      <p:sp>
        <p:nvSpPr>
          <p:cNvPr id="7" name="Rectangle: Rounded Corners 46">
            <a:extLst>
              <a:ext uri="{FF2B5EF4-FFF2-40B4-BE49-F238E27FC236}">
                <a16:creationId xmlns:a16="http://schemas.microsoft.com/office/drawing/2014/main" id="{A8313543-DED1-4CFC-BF8A-DD61B148562D}"/>
              </a:ext>
            </a:extLst>
          </p:cNvPr>
          <p:cNvSpPr/>
          <p:nvPr/>
        </p:nvSpPr>
        <p:spPr>
          <a:xfrm>
            <a:off x="184967" y="5349875"/>
            <a:ext cx="11737157" cy="1023629"/>
          </a:xfrm>
          <a:prstGeom prst="roundRect">
            <a:avLst/>
          </a:prstGeom>
          <a:solidFill>
            <a:schemeClr val="accent1">
              <a:lumMod val="20000"/>
              <a:lumOff val="8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spcAft>
                <a:spcPts val="600"/>
              </a:spcAft>
              <a:buFont typeface="Arial" panose="020B0604020202020204" pitchFamily="34" charset="0"/>
              <a:buChar char="•"/>
            </a:pPr>
            <a:r>
              <a:rPr lang="en-US" sz="1400" dirty="0" err="1">
                <a:solidFill>
                  <a:schemeClr val="tx1"/>
                </a:solidFill>
              </a:rPr>
              <a:t>Indeks</a:t>
            </a:r>
            <a:r>
              <a:rPr lang="en-US" sz="1400" dirty="0">
                <a:solidFill>
                  <a:schemeClr val="tx1"/>
                </a:solidFill>
              </a:rPr>
              <a:t> Pembangunan </a:t>
            </a:r>
            <a:r>
              <a:rPr lang="en-US" sz="1400" dirty="0" err="1">
                <a:solidFill>
                  <a:schemeClr val="tx1"/>
                </a:solidFill>
              </a:rPr>
              <a:t>Manusia</a:t>
            </a:r>
            <a:r>
              <a:rPr lang="en-US" sz="1400" dirty="0">
                <a:solidFill>
                  <a:schemeClr val="tx1"/>
                </a:solidFill>
              </a:rPr>
              <a:t> </a:t>
            </a:r>
            <a:r>
              <a:rPr lang="en-US" sz="1400" dirty="0" err="1">
                <a:solidFill>
                  <a:schemeClr val="tx1"/>
                </a:solidFill>
              </a:rPr>
              <a:t>antara</a:t>
            </a:r>
            <a:r>
              <a:rPr lang="en-US" sz="1400" dirty="0">
                <a:solidFill>
                  <a:schemeClr val="tx1"/>
                </a:solidFill>
              </a:rPr>
              <a:t> </a:t>
            </a:r>
            <a:r>
              <a:rPr lang="en-US" sz="1400" dirty="0" err="1">
                <a:solidFill>
                  <a:schemeClr val="tx1"/>
                </a:solidFill>
              </a:rPr>
              <a:t>Tahun</a:t>
            </a:r>
            <a:r>
              <a:rPr lang="en-US" sz="1400" dirty="0">
                <a:solidFill>
                  <a:schemeClr val="tx1"/>
                </a:solidFill>
              </a:rPr>
              <a:t> 2010-2017 </a:t>
            </a:r>
            <a:r>
              <a:rPr lang="en-US" sz="1400" dirty="0" err="1">
                <a:solidFill>
                  <a:schemeClr val="tx1"/>
                </a:solidFill>
              </a:rPr>
              <a:t>terus</a:t>
            </a:r>
            <a:r>
              <a:rPr lang="en-US" sz="1400" dirty="0">
                <a:solidFill>
                  <a:schemeClr val="tx1"/>
                </a:solidFill>
              </a:rPr>
              <a:t> </a:t>
            </a:r>
            <a:r>
              <a:rPr lang="en-US" sz="1400" dirty="0" err="1">
                <a:solidFill>
                  <a:schemeClr val="tx1"/>
                </a:solidFill>
              </a:rPr>
              <a:t>meningkat</a:t>
            </a:r>
            <a:r>
              <a:rPr lang="en-US" sz="1400" dirty="0">
                <a:solidFill>
                  <a:schemeClr val="tx1"/>
                </a:solidFill>
              </a:rPr>
              <a:t>, </a:t>
            </a:r>
            <a:r>
              <a:rPr lang="en-US" sz="1400" dirty="0" err="1">
                <a:solidFill>
                  <a:schemeClr val="tx1"/>
                </a:solidFill>
              </a:rPr>
              <a:t>dengan</a:t>
            </a:r>
            <a:r>
              <a:rPr lang="en-US" sz="1400" dirty="0">
                <a:solidFill>
                  <a:schemeClr val="tx1"/>
                </a:solidFill>
              </a:rPr>
              <a:t> </a:t>
            </a:r>
            <a:r>
              <a:rPr lang="en-US" sz="1400" dirty="0" err="1">
                <a:solidFill>
                  <a:schemeClr val="tx1"/>
                </a:solidFill>
              </a:rPr>
              <a:t>kesenjangan</a:t>
            </a:r>
            <a:r>
              <a:rPr lang="en-US" sz="1400" dirty="0">
                <a:solidFill>
                  <a:schemeClr val="tx1"/>
                </a:solidFill>
              </a:rPr>
              <a:t> </a:t>
            </a:r>
            <a:r>
              <a:rPr lang="en-US" sz="1400" dirty="0" err="1">
                <a:solidFill>
                  <a:schemeClr val="tx1"/>
                </a:solidFill>
              </a:rPr>
              <a:t>antara</a:t>
            </a:r>
            <a:r>
              <a:rPr lang="en-US" sz="1400" dirty="0">
                <a:solidFill>
                  <a:schemeClr val="tx1"/>
                </a:solidFill>
              </a:rPr>
              <a:t> IPM </a:t>
            </a:r>
            <a:r>
              <a:rPr lang="en-US" sz="1400" dirty="0" err="1">
                <a:solidFill>
                  <a:schemeClr val="tx1"/>
                </a:solidFill>
              </a:rPr>
              <a:t>tertinggi</a:t>
            </a:r>
            <a:r>
              <a:rPr lang="en-US" sz="1400" dirty="0">
                <a:solidFill>
                  <a:schemeClr val="tx1"/>
                </a:solidFill>
              </a:rPr>
              <a:t> (DKI Jakarta) </a:t>
            </a:r>
            <a:r>
              <a:rPr lang="en-US" sz="1400" dirty="0" err="1">
                <a:solidFill>
                  <a:schemeClr val="tx1"/>
                </a:solidFill>
              </a:rPr>
              <a:t>dengan</a:t>
            </a:r>
            <a:r>
              <a:rPr lang="en-US" sz="1400" dirty="0">
                <a:solidFill>
                  <a:schemeClr val="tx1"/>
                </a:solidFill>
              </a:rPr>
              <a:t> </a:t>
            </a:r>
            <a:r>
              <a:rPr lang="en-US" sz="1400" dirty="0" err="1">
                <a:solidFill>
                  <a:schemeClr val="tx1"/>
                </a:solidFill>
              </a:rPr>
              <a:t>terendah</a:t>
            </a:r>
            <a:r>
              <a:rPr lang="en-US" sz="1400" dirty="0">
                <a:solidFill>
                  <a:schemeClr val="tx1"/>
                </a:solidFill>
              </a:rPr>
              <a:t> (Papua) </a:t>
            </a:r>
            <a:r>
              <a:rPr lang="en-US" sz="1400" dirty="0" err="1">
                <a:solidFill>
                  <a:schemeClr val="tx1"/>
                </a:solidFill>
              </a:rPr>
              <a:t>semakin</a:t>
            </a:r>
            <a:r>
              <a:rPr lang="en-US" sz="1400" dirty="0">
                <a:solidFill>
                  <a:schemeClr val="tx1"/>
                </a:solidFill>
              </a:rPr>
              <a:t> </a:t>
            </a:r>
            <a:r>
              <a:rPr lang="en-US" sz="1400" dirty="0" err="1">
                <a:solidFill>
                  <a:schemeClr val="tx1"/>
                </a:solidFill>
              </a:rPr>
              <a:t>mengecil</a:t>
            </a:r>
            <a:r>
              <a:rPr lang="en-US" sz="1400" dirty="0">
                <a:solidFill>
                  <a:schemeClr val="tx1"/>
                </a:solidFill>
              </a:rPr>
              <a:t>.</a:t>
            </a:r>
          </a:p>
          <a:p>
            <a:pPr marL="285750" indent="-285750">
              <a:spcAft>
                <a:spcPts val="600"/>
              </a:spcAft>
              <a:buFont typeface="Arial" panose="020B0604020202020204" pitchFamily="34" charset="0"/>
              <a:buChar char="•"/>
            </a:pPr>
            <a:r>
              <a:rPr lang="en-US" sz="1400" dirty="0" err="1">
                <a:solidFill>
                  <a:schemeClr val="tx1"/>
                </a:solidFill>
              </a:rPr>
              <a:t>Namun</a:t>
            </a:r>
            <a:r>
              <a:rPr lang="en-US" sz="1400" dirty="0">
                <a:solidFill>
                  <a:schemeClr val="tx1"/>
                </a:solidFill>
              </a:rPr>
              <a:t>, </a:t>
            </a:r>
            <a:r>
              <a:rPr lang="en-US" sz="1400" dirty="0" err="1">
                <a:solidFill>
                  <a:schemeClr val="tx1"/>
                </a:solidFill>
              </a:rPr>
              <a:t>dari</a:t>
            </a:r>
            <a:r>
              <a:rPr lang="en-US" sz="1400" dirty="0">
                <a:solidFill>
                  <a:schemeClr val="tx1"/>
                </a:solidFill>
              </a:rPr>
              <a:t> </a:t>
            </a:r>
            <a:r>
              <a:rPr lang="en-US" sz="1400" dirty="0" err="1">
                <a:solidFill>
                  <a:schemeClr val="tx1"/>
                </a:solidFill>
              </a:rPr>
              <a:t>pola</a:t>
            </a:r>
            <a:r>
              <a:rPr lang="en-US" sz="1400" dirty="0">
                <a:solidFill>
                  <a:schemeClr val="tx1"/>
                </a:solidFill>
              </a:rPr>
              <a:t> </a:t>
            </a:r>
            <a:r>
              <a:rPr lang="en-US" sz="1400" dirty="0" err="1">
                <a:solidFill>
                  <a:schemeClr val="tx1"/>
                </a:solidFill>
              </a:rPr>
              <a:t>sebaran</a:t>
            </a:r>
            <a:r>
              <a:rPr lang="en-US" sz="1400" dirty="0">
                <a:solidFill>
                  <a:schemeClr val="tx1"/>
                </a:solidFill>
              </a:rPr>
              <a:t> </a:t>
            </a:r>
            <a:r>
              <a:rPr lang="en-US" sz="1400" dirty="0" err="1">
                <a:solidFill>
                  <a:schemeClr val="tx1"/>
                </a:solidFill>
              </a:rPr>
              <a:t>spasialnya</a:t>
            </a:r>
            <a:r>
              <a:rPr lang="en-US" sz="1400" dirty="0">
                <a:solidFill>
                  <a:schemeClr val="tx1"/>
                </a:solidFill>
              </a:rPr>
              <a:t>, </a:t>
            </a:r>
            <a:r>
              <a:rPr lang="en-US" sz="1400" dirty="0" err="1">
                <a:solidFill>
                  <a:schemeClr val="tx1"/>
                </a:solidFill>
              </a:rPr>
              <a:t>baru</a:t>
            </a:r>
            <a:r>
              <a:rPr lang="en-US" sz="1400" dirty="0">
                <a:solidFill>
                  <a:schemeClr val="tx1"/>
                </a:solidFill>
              </a:rPr>
              <a:t> 6 </a:t>
            </a:r>
            <a:r>
              <a:rPr lang="en-US" sz="1400" dirty="0" err="1">
                <a:solidFill>
                  <a:schemeClr val="tx1"/>
                </a:solidFill>
              </a:rPr>
              <a:t>Provinsi</a:t>
            </a:r>
            <a:r>
              <a:rPr lang="en-US" sz="1400" dirty="0">
                <a:solidFill>
                  <a:schemeClr val="tx1"/>
                </a:solidFill>
              </a:rPr>
              <a:t> yang </a:t>
            </a:r>
            <a:r>
              <a:rPr lang="en-US" sz="1400" dirty="0" err="1">
                <a:solidFill>
                  <a:schemeClr val="tx1"/>
                </a:solidFill>
              </a:rPr>
              <a:t>memiliki</a:t>
            </a:r>
            <a:r>
              <a:rPr lang="en-US" sz="1400" dirty="0">
                <a:solidFill>
                  <a:schemeClr val="tx1"/>
                </a:solidFill>
              </a:rPr>
              <a:t> IPM di </a:t>
            </a:r>
            <a:r>
              <a:rPr lang="en-US" sz="1400" dirty="0" err="1">
                <a:solidFill>
                  <a:schemeClr val="tx1"/>
                </a:solidFill>
              </a:rPr>
              <a:t>atas</a:t>
            </a:r>
            <a:r>
              <a:rPr lang="en-US" sz="1400" dirty="0">
                <a:solidFill>
                  <a:schemeClr val="tx1"/>
                </a:solidFill>
              </a:rPr>
              <a:t> rata-rata </a:t>
            </a:r>
            <a:r>
              <a:rPr lang="en-US" sz="1400" err="1">
                <a:solidFill>
                  <a:schemeClr val="tx1"/>
                </a:solidFill>
              </a:rPr>
              <a:t>nasional</a:t>
            </a:r>
            <a:r>
              <a:rPr lang="en-US" sz="1400">
                <a:solidFill>
                  <a:schemeClr val="tx1"/>
                </a:solidFill>
              </a:rPr>
              <a:t>.</a:t>
            </a:r>
            <a:endParaRPr lang="en-US" sz="1400" dirty="0">
              <a:solidFill>
                <a:schemeClr val="tx1"/>
              </a:solidFill>
            </a:endParaRPr>
          </a:p>
        </p:txBody>
      </p:sp>
      <p:sp>
        <p:nvSpPr>
          <p:cNvPr id="8" name="Rectangle 7">
            <a:extLst>
              <a:ext uri="{FF2B5EF4-FFF2-40B4-BE49-F238E27FC236}">
                <a16:creationId xmlns:a16="http://schemas.microsoft.com/office/drawing/2014/main" id="{CCC58220-52AE-4486-9034-A3A831AD0434}"/>
              </a:ext>
            </a:extLst>
          </p:cNvPr>
          <p:cNvSpPr/>
          <p:nvPr/>
        </p:nvSpPr>
        <p:spPr>
          <a:xfrm>
            <a:off x="207193" y="719083"/>
            <a:ext cx="11692707" cy="283994"/>
          </a:xfrm>
          <a:prstGeom prst="rect">
            <a:avLst/>
          </a:prstGeom>
          <a:solidFill>
            <a:schemeClr val="accent5">
              <a:lumMod val="50000"/>
            </a:schemeClr>
          </a:solidFill>
        </p:spPr>
        <p:txBody>
          <a:bodyPr wrap="square">
            <a:spAutoFit/>
          </a:bodyPr>
          <a:lstStyle/>
          <a:p>
            <a:pPr algn="ctr"/>
            <a:r>
              <a:rPr lang="id-ID" sz="1200" b="1" dirty="0">
                <a:solidFill>
                  <a:schemeClr val="bg1"/>
                </a:solidFill>
                <a:ea typeface="Times New Roman" panose="02020603050405020304" pitchFamily="18" charset="0"/>
                <a:cs typeface="Times New Roman" panose="02020603050405020304" pitchFamily="18" charset="0"/>
              </a:rPr>
              <a:t>PERKEMBANGAN </a:t>
            </a:r>
            <a:r>
              <a:rPr lang="en-US" sz="1200" b="1" dirty="0">
                <a:solidFill>
                  <a:schemeClr val="bg1"/>
                </a:solidFill>
                <a:ea typeface="Times New Roman" panose="02020603050405020304" pitchFamily="18" charset="0"/>
                <a:cs typeface="Times New Roman" panose="02020603050405020304" pitchFamily="18" charset="0"/>
              </a:rPr>
              <a:t>IPM PROVINSI </a:t>
            </a:r>
            <a:r>
              <a:rPr lang="id-ID" sz="1200" b="1" dirty="0">
                <a:solidFill>
                  <a:schemeClr val="bg1"/>
                </a:solidFill>
                <a:ea typeface="Times New Roman" panose="02020603050405020304" pitchFamily="18" charset="0"/>
                <a:cs typeface="Times New Roman" panose="02020603050405020304" pitchFamily="18" charset="0"/>
              </a:rPr>
              <a:t>2010 - 2017</a:t>
            </a:r>
            <a:endParaRPr lang="id-ID" sz="1200" b="1" dirty="0">
              <a:solidFill>
                <a:schemeClr val="bg1"/>
              </a:solidFill>
            </a:endParaRPr>
          </a:p>
        </p:txBody>
      </p:sp>
      <p:sp>
        <p:nvSpPr>
          <p:cNvPr id="10" name="Title 2"/>
          <p:cNvSpPr txBox="1">
            <a:spLocks/>
          </p:cNvSpPr>
          <p:nvPr/>
        </p:nvSpPr>
        <p:spPr>
          <a:xfrm>
            <a:off x="958800" y="0"/>
            <a:ext cx="10189492" cy="7375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i="0" kern="1200">
                <a:solidFill>
                  <a:schemeClr val="tx1"/>
                </a:solidFill>
                <a:latin typeface="Cambria" panose="02040503050406030204" pitchFamily="18" charset="0"/>
                <a:ea typeface="+mj-ea"/>
                <a:cs typeface="+mj-cs"/>
              </a:defRPr>
            </a:lvl1pPr>
          </a:lstStyle>
          <a:p>
            <a:r>
              <a:rPr lang="en-US" sz="2400" dirty="0"/>
              <a:t>KONDISI IPM PER PROVINSI TAHUN 2010-2017</a:t>
            </a:r>
          </a:p>
        </p:txBody>
      </p:sp>
      <p:sp>
        <p:nvSpPr>
          <p:cNvPr id="12" name="Rectangle 11"/>
          <p:cNvSpPr/>
          <p:nvPr/>
        </p:nvSpPr>
        <p:spPr>
          <a:xfrm>
            <a:off x="10428383" y="6405363"/>
            <a:ext cx="1439818" cy="276999"/>
          </a:xfrm>
          <a:prstGeom prst="rect">
            <a:avLst/>
          </a:prstGeom>
        </p:spPr>
        <p:txBody>
          <a:bodyPr wrap="none">
            <a:spAutoFit/>
          </a:bodyPr>
          <a:lstStyle/>
          <a:p>
            <a:r>
              <a:rPr lang="en-US" sz="1200" dirty="0" err="1"/>
              <a:t>Sumber</a:t>
            </a:r>
            <a:r>
              <a:rPr lang="en-US" sz="1200" dirty="0"/>
              <a:t>: BPS, </a:t>
            </a:r>
            <a:r>
              <a:rPr lang="en-US" sz="1200" dirty="0" err="1"/>
              <a:t>diolah</a:t>
            </a:r>
            <a:endParaRPr lang="en-US"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93" y="1085850"/>
            <a:ext cx="11692707"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162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p:cNvSpPr/>
          <p:nvPr/>
        </p:nvSpPr>
        <p:spPr>
          <a:xfrm>
            <a:off x="457203" y="753036"/>
            <a:ext cx="11341098" cy="5892926"/>
          </a:xfrm>
          <a:prstGeom prst="roundRect">
            <a:avLst>
              <a:gd name="adj" fmla="val 1677"/>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GB" dirty="0">
              <a:solidFill>
                <a:schemeClr val="tx1"/>
              </a:solidFill>
            </a:endParaRPr>
          </a:p>
        </p:txBody>
      </p:sp>
      <p:sp>
        <p:nvSpPr>
          <p:cNvPr id="39" name="Rectangle 38"/>
          <p:cNvSpPr/>
          <p:nvPr/>
        </p:nvSpPr>
        <p:spPr>
          <a:xfrm>
            <a:off x="3359696" y="4379558"/>
            <a:ext cx="8280921" cy="2280535"/>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rot="16200000">
            <a:off x="2493102" y="5258322"/>
            <a:ext cx="2271220" cy="504057"/>
          </a:xfrm>
          <a:prstGeom prst="rect">
            <a:avLst/>
          </a:prstGeom>
          <a:solidFill>
            <a:schemeClr val="accent3">
              <a:lumMod val="50000"/>
              <a:alpha val="30196"/>
            </a:schemeClr>
          </a:solidFill>
        </p:spPr>
        <p:txBody>
          <a:bodyPr wrap="square" rtlCol="0">
            <a:noAutofit/>
          </a:bodyPr>
          <a:lstStyle/>
          <a:p>
            <a:pPr algn="ctr"/>
            <a:r>
              <a:rPr lang="en-US" b="1" dirty="0" err="1"/>
              <a:t>Strategi</a:t>
            </a:r>
            <a:r>
              <a:rPr lang="en-US" b="1" dirty="0"/>
              <a:t> </a:t>
            </a:r>
            <a:r>
              <a:rPr lang="en-US" b="1" dirty="0" err="1"/>
              <a:t>Pemerataan</a:t>
            </a:r>
            <a:endParaRPr lang="en-GB" b="1" dirty="0"/>
          </a:p>
        </p:txBody>
      </p:sp>
      <p:sp>
        <p:nvSpPr>
          <p:cNvPr id="38" name="Rectangle 37"/>
          <p:cNvSpPr/>
          <p:nvPr/>
        </p:nvSpPr>
        <p:spPr>
          <a:xfrm>
            <a:off x="3342708" y="860612"/>
            <a:ext cx="8297908" cy="3360476"/>
          </a:xfrm>
          <a:prstGeom prst="rect">
            <a:avLst/>
          </a:prstGeom>
          <a:solidFill>
            <a:srgbClr val="FF99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4"/>
          <p:cNvSpPr>
            <a:spLocks noGrp="1"/>
          </p:cNvSpPr>
          <p:nvPr>
            <p:ph type="title"/>
          </p:nvPr>
        </p:nvSpPr>
        <p:spPr/>
        <p:txBody>
          <a:bodyPr vert="horz" lIns="91440" tIns="45720" rIns="91440" bIns="45720" rtlCol="0" anchor="ctr">
            <a:noAutofit/>
          </a:bodyPr>
          <a:lstStyle/>
          <a:p>
            <a:r>
              <a:rPr lang="en-US" sz="2000" dirty="0">
                <a:solidFill>
                  <a:prstClr val="black"/>
                </a:solidFill>
                <a:cs typeface="Khmer UI" pitchFamily="34" charset="0"/>
              </a:rPr>
              <a:t>KERANGKA PENGEMBANGAN WILAYAH INKLUSIF DAN BERDAYA SAING (1)</a:t>
            </a:r>
          </a:p>
        </p:txBody>
      </p:sp>
      <p:sp>
        <p:nvSpPr>
          <p:cNvPr id="2" name="TextBox 1"/>
          <p:cNvSpPr txBox="1"/>
          <p:nvPr/>
        </p:nvSpPr>
        <p:spPr>
          <a:xfrm rot="16200000">
            <a:off x="1945276" y="2288479"/>
            <a:ext cx="3332897" cy="504057"/>
          </a:xfrm>
          <a:prstGeom prst="rect">
            <a:avLst/>
          </a:prstGeom>
          <a:solidFill>
            <a:srgbClr val="7030A0">
              <a:alpha val="30196"/>
            </a:srgbClr>
          </a:solidFill>
        </p:spPr>
        <p:txBody>
          <a:bodyPr wrap="square" rtlCol="0">
            <a:noAutofit/>
          </a:bodyPr>
          <a:lstStyle/>
          <a:p>
            <a:pPr algn="ctr"/>
            <a:r>
              <a:rPr lang="en-US" b="1" dirty="0" err="1"/>
              <a:t>Strategi</a:t>
            </a:r>
            <a:r>
              <a:rPr lang="en-US" b="1" dirty="0"/>
              <a:t> </a:t>
            </a:r>
            <a:r>
              <a:rPr lang="en-US" b="1" dirty="0" err="1"/>
              <a:t>Pertumbuhan</a:t>
            </a:r>
            <a:endParaRPr lang="en-GB" b="1" dirty="0"/>
          </a:p>
        </p:txBody>
      </p:sp>
      <p:grpSp>
        <p:nvGrpSpPr>
          <p:cNvPr id="6" name="Group 5"/>
          <p:cNvGrpSpPr/>
          <p:nvPr/>
        </p:nvGrpSpPr>
        <p:grpSpPr>
          <a:xfrm>
            <a:off x="4223791" y="1790818"/>
            <a:ext cx="1858256" cy="1350150"/>
            <a:chOff x="5041724" y="1862826"/>
            <a:chExt cx="1858256" cy="1350150"/>
          </a:xfrm>
        </p:grpSpPr>
        <p:sp>
          <p:nvSpPr>
            <p:cNvPr id="3" name="Rounded Rectangle 2"/>
            <p:cNvSpPr/>
            <p:nvPr/>
          </p:nvSpPr>
          <p:spPr>
            <a:xfrm>
              <a:off x="5099780" y="2132856"/>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algn="ctr"/>
              <a:r>
                <a:rPr lang="en-US" dirty="0" err="1">
                  <a:solidFill>
                    <a:schemeClr val="tx1"/>
                  </a:solidFill>
                </a:rPr>
                <a:t>Pertumbuhan</a:t>
              </a:r>
              <a:r>
                <a:rPr lang="en-US" dirty="0">
                  <a:solidFill>
                    <a:schemeClr val="tx1"/>
                  </a:solidFill>
                </a:rPr>
                <a:t> </a:t>
              </a:r>
              <a:r>
                <a:rPr lang="en-US" dirty="0" err="1">
                  <a:solidFill>
                    <a:schemeClr val="tx1"/>
                  </a:solidFill>
                </a:rPr>
                <a:t>Ekonomi</a:t>
              </a:r>
              <a:endParaRPr lang="en-GB" dirty="0">
                <a:solidFill>
                  <a:schemeClr val="tx1"/>
                </a:solidFill>
              </a:endParaRPr>
            </a:p>
          </p:txBody>
        </p:sp>
        <p:sp>
          <p:nvSpPr>
            <p:cNvPr id="5" name="Rounded Rectangle 4"/>
            <p:cNvSpPr/>
            <p:nvPr/>
          </p:nvSpPr>
          <p:spPr>
            <a:xfrm>
              <a:off x="5041724" y="1862826"/>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Kerangka</a:t>
              </a:r>
              <a:r>
                <a:rPr lang="en-US" sz="1400" b="1" dirty="0"/>
                <a:t> </a:t>
              </a:r>
            </a:p>
            <a:p>
              <a:pPr algn="ctr"/>
              <a:r>
                <a:rPr lang="en-US" sz="1400" b="1" dirty="0" err="1"/>
                <a:t>Ekonomi</a:t>
              </a:r>
              <a:r>
                <a:rPr lang="en-US" sz="1400" b="1" dirty="0"/>
                <a:t> </a:t>
              </a:r>
              <a:r>
                <a:rPr lang="en-US" sz="1400" b="1" dirty="0" err="1"/>
                <a:t>Makro</a:t>
              </a:r>
              <a:endParaRPr lang="en-GB" sz="1400" b="1" dirty="0"/>
            </a:p>
          </p:txBody>
        </p:sp>
      </p:grpSp>
      <p:grpSp>
        <p:nvGrpSpPr>
          <p:cNvPr id="8" name="Group 7"/>
          <p:cNvGrpSpPr/>
          <p:nvPr/>
        </p:nvGrpSpPr>
        <p:grpSpPr>
          <a:xfrm>
            <a:off x="6895606" y="2642352"/>
            <a:ext cx="1858256" cy="1350150"/>
            <a:chOff x="3432063" y="602472"/>
            <a:chExt cx="1858256" cy="1350150"/>
          </a:xfrm>
        </p:grpSpPr>
        <p:sp>
          <p:nvSpPr>
            <p:cNvPr id="13" name="Rounded Rectangle 12"/>
            <p:cNvSpPr/>
            <p:nvPr/>
          </p:nvSpPr>
          <p:spPr>
            <a:xfrm>
              <a:off x="3490119" y="872502"/>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Manufaktur</a:t>
              </a: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Pariwisata</a:t>
              </a:r>
              <a:r>
                <a:rPr lang="en-US" dirty="0">
                  <a:solidFill>
                    <a:schemeClr val="tx1"/>
                  </a:solidFill>
                </a:rPr>
                <a:t>, </a:t>
              </a:r>
              <a:r>
                <a:rPr lang="en-US" dirty="0" err="1">
                  <a:solidFill>
                    <a:schemeClr val="tx1"/>
                  </a:solidFill>
                </a:rPr>
                <a:t>dsb</a:t>
              </a:r>
              <a:endParaRPr lang="en-GB" dirty="0">
                <a:solidFill>
                  <a:schemeClr val="tx1"/>
                </a:solidFill>
              </a:endParaRPr>
            </a:p>
          </p:txBody>
        </p:sp>
        <p:sp>
          <p:nvSpPr>
            <p:cNvPr id="14" name="Rounded Rectangle 13"/>
            <p:cNvSpPr/>
            <p:nvPr/>
          </p:nvSpPr>
          <p:spPr>
            <a:xfrm>
              <a:off x="3432063" y="602472"/>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Sektor</a:t>
              </a:r>
              <a:r>
                <a:rPr lang="en-US" sz="1400" b="1" dirty="0"/>
                <a:t> </a:t>
              </a:r>
            </a:p>
            <a:p>
              <a:pPr algn="ctr"/>
              <a:r>
                <a:rPr lang="en-US" sz="1400" b="1" dirty="0" err="1"/>
                <a:t>Unggulan</a:t>
              </a:r>
              <a:endParaRPr lang="en-GB" sz="1400" b="1" dirty="0"/>
            </a:p>
          </p:txBody>
        </p:sp>
      </p:grpSp>
      <p:grpSp>
        <p:nvGrpSpPr>
          <p:cNvPr id="10" name="Group 9"/>
          <p:cNvGrpSpPr/>
          <p:nvPr/>
        </p:nvGrpSpPr>
        <p:grpSpPr>
          <a:xfrm>
            <a:off x="6847594" y="980728"/>
            <a:ext cx="1858256" cy="1350150"/>
            <a:chOff x="5297438" y="595665"/>
            <a:chExt cx="1858256" cy="1350150"/>
          </a:xfrm>
        </p:grpSpPr>
        <p:sp>
          <p:nvSpPr>
            <p:cNvPr id="15" name="Rounded Rectangle 14"/>
            <p:cNvSpPr/>
            <p:nvPr/>
          </p:nvSpPr>
          <p:spPr>
            <a:xfrm>
              <a:off x="5355494" y="865695"/>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marL="285750" indent="-285750">
                <a:buFont typeface="Arial" panose="020B0604020202020204" pitchFamily="34" charset="0"/>
                <a:buChar char="•"/>
              </a:pPr>
              <a:r>
                <a:rPr lang="en-US" dirty="0">
                  <a:solidFill>
                    <a:schemeClr val="tx1"/>
                  </a:solidFill>
                </a:rPr>
                <a:t>PKN, KEK, KSPN, </a:t>
              </a:r>
              <a:r>
                <a:rPr lang="en-US" dirty="0" err="1">
                  <a:solidFill>
                    <a:schemeClr val="tx1"/>
                  </a:solidFill>
                </a:rPr>
                <a:t>dsb</a:t>
              </a:r>
              <a:r>
                <a:rPr lang="en-US" dirty="0">
                  <a:solidFill>
                    <a:schemeClr val="tx1"/>
                  </a:solidFill>
                </a:rPr>
                <a:t>.</a:t>
              </a:r>
            </a:p>
            <a:p>
              <a:pPr marL="285750" indent="-285750">
                <a:buFont typeface="Arial" panose="020B0604020202020204" pitchFamily="34" charset="0"/>
                <a:buChar char="•"/>
              </a:pPr>
              <a:r>
                <a:rPr lang="en-US" dirty="0">
                  <a:solidFill>
                    <a:schemeClr val="tx1"/>
                  </a:solidFill>
                </a:rPr>
                <a:t>Kota-</a:t>
              </a:r>
              <a:r>
                <a:rPr lang="en-US" dirty="0" err="1">
                  <a:solidFill>
                    <a:schemeClr val="tx1"/>
                  </a:solidFill>
                </a:rPr>
                <a:t>Desa</a:t>
              </a:r>
              <a:endParaRPr lang="en-GB" dirty="0">
                <a:solidFill>
                  <a:schemeClr val="tx1"/>
                </a:solidFill>
              </a:endParaRPr>
            </a:p>
          </p:txBody>
        </p:sp>
        <p:sp>
          <p:nvSpPr>
            <p:cNvPr id="18" name="Rounded Rectangle 17"/>
            <p:cNvSpPr/>
            <p:nvPr/>
          </p:nvSpPr>
          <p:spPr>
            <a:xfrm>
              <a:off x="5297438" y="595665"/>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Kawasan</a:t>
              </a:r>
              <a:r>
                <a:rPr lang="en-US" sz="1400" b="1" dirty="0"/>
                <a:t> </a:t>
              </a:r>
              <a:r>
                <a:rPr lang="en-US" sz="1400" b="1" dirty="0" err="1"/>
                <a:t>Strategis</a:t>
              </a:r>
              <a:endParaRPr lang="en-GB" sz="1400" b="1" dirty="0"/>
            </a:p>
          </p:txBody>
        </p:sp>
      </p:grpSp>
      <p:grpSp>
        <p:nvGrpSpPr>
          <p:cNvPr id="12" name="Group 11"/>
          <p:cNvGrpSpPr/>
          <p:nvPr/>
        </p:nvGrpSpPr>
        <p:grpSpPr>
          <a:xfrm>
            <a:off x="9492276" y="1787632"/>
            <a:ext cx="1858256" cy="1350150"/>
            <a:chOff x="10055311" y="583246"/>
            <a:chExt cx="1858256" cy="1350150"/>
          </a:xfrm>
        </p:grpSpPr>
        <p:sp>
          <p:nvSpPr>
            <p:cNvPr id="19" name="Rounded Rectangle 18"/>
            <p:cNvSpPr/>
            <p:nvPr/>
          </p:nvSpPr>
          <p:spPr>
            <a:xfrm>
              <a:off x="10113367" y="853276"/>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Transportasi</a:t>
              </a: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Energi</a:t>
              </a:r>
              <a:r>
                <a:rPr lang="en-US" dirty="0">
                  <a:solidFill>
                    <a:schemeClr val="tx1"/>
                  </a:solidFill>
                </a:rPr>
                <a:t>, </a:t>
              </a:r>
              <a:r>
                <a:rPr lang="en-US" dirty="0" err="1">
                  <a:solidFill>
                    <a:schemeClr val="tx1"/>
                  </a:solidFill>
                </a:rPr>
                <a:t>dsb</a:t>
              </a:r>
              <a:r>
                <a:rPr lang="en-US" dirty="0">
                  <a:solidFill>
                    <a:schemeClr val="tx1"/>
                  </a:solidFill>
                </a:rPr>
                <a:t>.</a:t>
              </a:r>
              <a:endParaRPr lang="en-GB" dirty="0">
                <a:solidFill>
                  <a:schemeClr val="tx1"/>
                </a:solidFill>
              </a:endParaRPr>
            </a:p>
          </p:txBody>
        </p:sp>
        <p:sp>
          <p:nvSpPr>
            <p:cNvPr id="22" name="Rounded Rectangle 21"/>
            <p:cNvSpPr/>
            <p:nvPr/>
          </p:nvSpPr>
          <p:spPr>
            <a:xfrm>
              <a:off x="10055311" y="583246"/>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Arahan</a:t>
              </a:r>
              <a:r>
                <a:rPr lang="en-US" sz="1400" b="1" dirty="0"/>
                <a:t> </a:t>
              </a:r>
            </a:p>
            <a:p>
              <a:pPr algn="ctr"/>
              <a:r>
                <a:rPr lang="en-US" sz="1400" b="1" dirty="0" err="1"/>
                <a:t>Sektor</a:t>
              </a:r>
              <a:endParaRPr lang="en-GB" sz="1400" b="1" dirty="0"/>
            </a:p>
          </p:txBody>
        </p:sp>
      </p:grpSp>
      <p:grpSp>
        <p:nvGrpSpPr>
          <p:cNvPr id="23" name="Group 22"/>
          <p:cNvGrpSpPr/>
          <p:nvPr/>
        </p:nvGrpSpPr>
        <p:grpSpPr>
          <a:xfrm>
            <a:off x="4214323" y="4869160"/>
            <a:ext cx="1858256" cy="1350150"/>
            <a:chOff x="5041724" y="1862826"/>
            <a:chExt cx="1858256" cy="1350150"/>
          </a:xfrm>
        </p:grpSpPr>
        <p:sp>
          <p:nvSpPr>
            <p:cNvPr id="24" name="Rounded Rectangle 23"/>
            <p:cNvSpPr/>
            <p:nvPr/>
          </p:nvSpPr>
          <p:spPr>
            <a:xfrm>
              <a:off x="5099780" y="2132856"/>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algn="ctr"/>
              <a:r>
                <a:rPr lang="en-US" dirty="0" err="1">
                  <a:solidFill>
                    <a:schemeClr val="tx1"/>
                  </a:solidFill>
                </a:rPr>
                <a:t>Indeks</a:t>
              </a:r>
              <a:r>
                <a:rPr lang="en-US" dirty="0">
                  <a:solidFill>
                    <a:schemeClr val="tx1"/>
                  </a:solidFill>
                </a:rPr>
                <a:t> Pembangunan </a:t>
              </a:r>
              <a:r>
                <a:rPr lang="en-US" dirty="0" err="1">
                  <a:solidFill>
                    <a:schemeClr val="tx1"/>
                  </a:solidFill>
                </a:rPr>
                <a:t>Manusia</a:t>
              </a:r>
              <a:endParaRPr lang="en-GB" dirty="0">
                <a:solidFill>
                  <a:schemeClr val="tx1"/>
                </a:solidFill>
              </a:endParaRPr>
            </a:p>
          </p:txBody>
        </p:sp>
        <p:sp>
          <p:nvSpPr>
            <p:cNvPr id="25" name="Rounded Rectangle 24"/>
            <p:cNvSpPr/>
            <p:nvPr/>
          </p:nvSpPr>
          <p:spPr>
            <a:xfrm>
              <a:off x="5041724" y="1862826"/>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Pemerataan</a:t>
              </a:r>
              <a:r>
                <a:rPr lang="en-US" sz="1400" b="1" dirty="0"/>
                <a:t> Pembangunan</a:t>
              </a:r>
              <a:endParaRPr lang="en-GB" sz="1400" b="1" dirty="0"/>
            </a:p>
          </p:txBody>
        </p:sp>
      </p:grpSp>
      <p:grpSp>
        <p:nvGrpSpPr>
          <p:cNvPr id="26" name="Group 25"/>
          <p:cNvGrpSpPr/>
          <p:nvPr/>
        </p:nvGrpSpPr>
        <p:grpSpPr>
          <a:xfrm>
            <a:off x="6905650" y="4869160"/>
            <a:ext cx="1858256" cy="1350150"/>
            <a:chOff x="5041724" y="1862826"/>
            <a:chExt cx="1858256" cy="1350150"/>
          </a:xfrm>
        </p:grpSpPr>
        <p:sp>
          <p:nvSpPr>
            <p:cNvPr id="27" name="Rounded Rectangle 26"/>
            <p:cNvSpPr/>
            <p:nvPr/>
          </p:nvSpPr>
          <p:spPr>
            <a:xfrm>
              <a:off x="5099780" y="2132856"/>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Pendidikan</a:t>
              </a: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Kesehatan</a:t>
              </a: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Perumahan</a:t>
              </a:r>
              <a:endParaRPr lang="en-GB" dirty="0">
                <a:solidFill>
                  <a:schemeClr val="tx1"/>
                </a:solidFill>
              </a:endParaRPr>
            </a:p>
          </p:txBody>
        </p:sp>
        <p:sp>
          <p:nvSpPr>
            <p:cNvPr id="28" name="Rounded Rectangle 27"/>
            <p:cNvSpPr/>
            <p:nvPr/>
          </p:nvSpPr>
          <p:spPr>
            <a:xfrm>
              <a:off x="5041724" y="1862826"/>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Pelayanan</a:t>
              </a:r>
              <a:r>
                <a:rPr lang="en-US" sz="1400" b="1" dirty="0"/>
                <a:t> </a:t>
              </a:r>
            </a:p>
            <a:p>
              <a:pPr algn="ctr"/>
              <a:r>
                <a:rPr lang="en-US" sz="1400" b="1" dirty="0" err="1"/>
                <a:t>Dasar</a:t>
              </a:r>
              <a:endParaRPr lang="en-GB" sz="1400" b="1" dirty="0"/>
            </a:p>
          </p:txBody>
        </p:sp>
      </p:grpSp>
      <p:grpSp>
        <p:nvGrpSpPr>
          <p:cNvPr id="29" name="Group 28"/>
          <p:cNvGrpSpPr/>
          <p:nvPr/>
        </p:nvGrpSpPr>
        <p:grpSpPr>
          <a:xfrm>
            <a:off x="9521304" y="4869160"/>
            <a:ext cx="1858256" cy="1350150"/>
            <a:chOff x="5041724" y="1862826"/>
            <a:chExt cx="1858256" cy="1350150"/>
          </a:xfrm>
        </p:grpSpPr>
        <p:sp>
          <p:nvSpPr>
            <p:cNvPr id="30" name="Rounded Rectangle 29"/>
            <p:cNvSpPr/>
            <p:nvPr/>
          </p:nvSpPr>
          <p:spPr>
            <a:xfrm>
              <a:off x="5099780" y="2132856"/>
              <a:ext cx="1800200" cy="1080120"/>
            </a:xfrm>
            <a:prstGeom prst="roundRect">
              <a:avLst>
                <a:gd name="adj" fmla="val 11292"/>
              </a:avLst>
            </a:prstGeom>
            <a:solidFill>
              <a:srgbClr val="DCE6F2">
                <a:alpha val="30196"/>
              </a:srgb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Sektor</a:t>
              </a:r>
              <a:r>
                <a:rPr lang="en-US" dirty="0">
                  <a:solidFill>
                    <a:schemeClr val="tx1"/>
                  </a:solidFill>
                </a:rPr>
                <a:t> </a:t>
              </a:r>
              <a:r>
                <a:rPr lang="en-US" dirty="0" err="1">
                  <a:solidFill>
                    <a:schemeClr val="tx1"/>
                  </a:solidFill>
                </a:rPr>
                <a:t>utama</a:t>
              </a:r>
              <a:endParaRPr lang="en-US" dirty="0">
                <a:solidFill>
                  <a:schemeClr val="tx1"/>
                </a:solidFill>
              </a:endParaRPr>
            </a:p>
            <a:p>
              <a:pPr marL="285750" indent="-285750">
                <a:buFont typeface="Arial" panose="020B0604020202020204" pitchFamily="34" charset="0"/>
                <a:buChar char="•"/>
              </a:pPr>
              <a:r>
                <a:rPr lang="en-US" dirty="0" err="1">
                  <a:solidFill>
                    <a:schemeClr val="tx1"/>
                  </a:solidFill>
                </a:rPr>
                <a:t>Sektor</a:t>
              </a:r>
              <a:r>
                <a:rPr lang="en-US" dirty="0">
                  <a:solidFill>
                    <a:schemeClr val="tx1"/>
                  </a:solidFill>
                </a:rPr>
                <a:t> </a:t>
              </a:r>
              <a:r>
                <a:rPr lang="en-US" dirty="0" err="1">
                  <a:solidFill>
                    <a:schemeClr val="tx1"/>
                  </a:solidFill>
                </a:rPr>
                <a:t>pendukung</a:t>
              </a:r>
              <a:endParaRPr lang="en-GB" dirty="0">
                <a:solidFill>
                  <a:schemeClr val="tx1"/>
                </a:solidFill>
              </a:endParaRPr>
            </a:p>
          </p:txBody>
        </p:sp>
        <p:sp>
          <p:nvSpPr>
            <p:cNvPr id="31" name="Rounded Rectangle 30"/>
            <p:cNvSpPr/>
            <p:nvPr/>
          </p:nvSpPr>
          <p:spPr>
            <a:xfrm>
              <a:off x="5041724" y="1862826"/>
              <a:ext cx="1371600" cy="540060"/>
            </a:xfrm>
            <a:prstGeom prst="roundRect">
              <a:avLst>
                <a:gd name="adj" fmla="val 5917"/>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400" b="1" dirty="0" err="1"/>
                <a:t>Arahan</a:t>
              </a:r>
              <a:r>
                <a:rPr lang="en-US" sz="1400" b="1" dirty="0"/>
                <a:t> </a:t>
              </a:r>
            </a:p>
            <a:p>
              <a:pPr algn="ctr"/>
              <a:r>
                <a:rPr lang="en-US" sz="1400" b="1" dirty="0" err="1"/>
                <a:t>Sektor</a:t>
              </a:r>
              <a:endParaRPr lang="en-GB" sz="1400" b="1" dirty="0"/>
            </a:p>
          </p:txBody>
        </p:sp>
      </p:grpSp>
      <p:sp>
        <p:nvSpPr>
          <p:cNvPr id="32" name="Right Arrow 31"/>
          <p:cNvSpPr/>
          <p:nvPr/>
        </p:nvSpPr>
        <p:spPr>
          <a:xfrm rot="19502796">
            <a:off x="6230528" y="1658267"/>
            <a:ext cx="521959" cy="53340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3" name="Right Arrow 32"/>
          <p:cNvSpPr/>
          <p:nvPr/>
        </p:nvSpPr>
        <p:spPr>
          <a:xfrm rot="1829145">
            <a:off x="6213412" y="2978227"/>
            <a:ext cx="404930" cy="53340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4" name="Right Arrow 33"/>
          <p:cNvSpPr/>
          <p:nvPr/>
        </p:nvSpPr>
        <p:spPr>
          <a:xfrm rot="19502796">
            <a:off x="8864598" y="2963909"/>
            <a:ext cx="521959" cy="53340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5" name="Right Arrow 34"/>
          <p:cNvSpPr/>
          <p:nvPr/>
        </p:nvSpPr>
        <p:spPr>
          <a:xfrm rot="1829145">
            <a:off x="8860510" y="1818862"/>
            <a:ext cx="404930" cy="53340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6" name="Right Arrow 35"/>
          <p:cNvSpPr/>
          <p:nvPr/>
        </p:nvSpPr>
        <p:spPr>
          <a:xfrm>
            <a:off x="6339141" y="5428920"/>
            <a:ext cx="404930" cy="53340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7" name="Right Arrow 36"/>
          <p:cNvSpPr/>
          <p:nvPr/>
        </p:nvSpPr>
        <p:spPr>
          <a:xfrm>
            <a:off x="8996953" y="5382634"/>
            <a:ext cx="404930" cy="53340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3" name="Rounded Rectangle 42"/>
          <p:cNvSpPr/>
          <p:nvPr/>
        </p:nvSpPr>
        <p:spPr>
          <a:xfrm>
            <a:off x="4367808" y="3969060"/>
            <a:ext cx="2407223" cy="540060"/>
          </a:xfrm>
          <a:prstGeom prst="roundRect">
            <a:avLst>
              <a:gd name="adj" fmla="val 5917"/>
            </a:avLst>
          </a:prstGeom>
        </p:spPr>
        <p:style>
          <a:lnRef idx="0">
            <a:schemeClr val="accent2"/>
          </a:lnRef>
          <a:fillRef idx="3">
            <a:schemeClr val="accent2"/>
          </a:fillRef>
          <a:effectRef idx="3">
            <a:schemeClr val="accent2"/>
          </a:effectRef>
          <a:fontRef idx="minor">
            <a:schemeClr val="lt1"/>
          </a:fontRef>
        </p:style>
        <p:txBody>
          <a:bodyPr lIns="45720" rIns="45720" rtlCol="0" anchor="ctr"/>
          <a:lstStyle/>
          <a:p>
            <a:pPr algn="ctr"/>
            <a:r>
              <a:rPr lang="en-US" sz="1400" b="1" dirty="0" err="1"/>
              <a:t>Kondisi</a:t>
            </a:r>
            <a:r>
              <a:rPr lang="en-US" sz="1400" b="1" dirty="0"/>
              <a:t> </a:t>
            </a:r>
            <a:r>
              <a:rPr lang="en-US" sz="1400" b="1" dirty="0" err="1"/>
              <a:t>Perlu</a:t>
            </a:r>
            <a:r>
              <a:rPr lang="en-US" sz="1400" b="1" dirty="0"/>
              <a:t> </a:t>
            </a:r>
            <a:r>
              <a:rPr lang="en-US" sz="1400" b="1" dirty="0" err="1"/>
              <a:t>Bencana</a:t>
            </a:r>
            <a:endParaRPr lang="en-GB" sz="1400" b="1" dirty="0"/>
          </a:p>
        </p:txBody>
      </p:sp>
      <p:sp>
        <p:nvSpPr>
          <p:cNvPr id="47" name="Rounded Rectangle 46"/>
          <p:cNvSpPr/>
          <p:nvPr/>
        </p:nvSpPr>
        <p:spPr>
          <a:xfrm>
            <a:off x="9192343" y="3942285"/>
            <a:ext cx="2232248" cy="540060"/>
          </a:xfrm>
          <a:prstGeom prst="roundRect">
            <a:avLst>
              <a:gd name="adj" fmla="val 5917"/>
            </a:avLst>
          </a:prstGeom>
        </p:spPr>
        <p:style>
          <a:lnRef idx="0">
            <a:schemeClr val="accent2"/>
          </a:lnRef>
          <a:fillRef idx="3">
            <a:schemeClr val="accent2"/>
          </a:fillRef>
          <a:effectRef idx="3">
            <a:schemeClr val="accent2"/>
          </a:effectRef>
          <a:fontRef idx="minor">
            <a:schemeClr val="lt1"/>
          </a:fontRef>
        </p:style>
        <p:txBody>
          <a:bodyPr lIns="45720" rIns="45720" rtlCol="0" anchor="ctr"/>
          <a:lstStyle/>
          <a:p>
            <a:pPr algn="ctr"/>
            <a:r>
              <a:rPr lang="en-US" sz="1400" b="1" dirty="0"/>
              <a:t>Tata </a:t>
            </a:r>
            <a:r>
              <a:rPr lang="en-US" sz="1400" b="1" dirty="0" err="1"/>
              <a:t>Kelola</a:t>
            </a:r>
            <a:endParaRPr lang="en-GB" sz="1400" b="1" dirty="0"/>
          </a:p>
        </p:txBody>
      </p:sp>
      <p:sp>
        <p:nvSpPr>
          <p:cNvPr id="48" name="TextBox 47"/>
          <p:cNvSpPr txBox="1"/>
          <p:nvPr/>
        </p:nvSpPr>
        <p:spPr>
          <a:xfrm>
            <a:off x="623392" y="2903381"/>
            <a:ext cx="2448272" cy="2109795"/>
          </a:xfrm>
          <a:prstGeom prst="rect">
            <a:avLst/>
          </a:prstGeom>
          <a:noFill/>
        </p:spPr>
        <p:txBody>
          <a:bodyPr wrap="square" rtlCol="0">
            <a:noAutofit/>
          </a:bodyPr>
          <a:lstStyle/>
          <a:p>
            <a:r>
              <a:rPr lang="en-US" sz="2400" b="1" dirty="0"/>
              <a:t>KERANGKA PENGEMBANGAN WILAYAH INKLUSIF DAN BERDAYA SAING</a:t>
            </a:r>
            <a:endParaRPr lang="en-GB" sz="2400" b="1" dirty="0"/>
          </a:p>
        </p:txBody>
      </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32</a:t>
            </a:fld>
            <a:endParaRPr lang="en-US" dirty="0">
              <a:solidFill>
                <a:prstClr val="white"/>
              </a:solidFill>
            </a:endParaRPr>
          </a:p>
        </p:txBody>
      </p:sp>
    </p:spTree>
    <p:extLst>
      <p:ext uri="{BB962C8B-B14F-4D97-AF65-F5344CB8AC3E}">
        <p14:creationId xmlns:p14="http://schemas.microsoft.com/office/powerpoint/2010/main" val="3283679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ctr">
            <a:normAutofit/>
          </a:bodyPr>
          <a:lstStyle/>
          <a:p>
            <a:r>
              <a:rPr lang="en-US" sz="2400" dirty="0">
                <a:solidFill>
                  <a:prstClr val="black"/>
                </a:solidFill>
                <a:cs typeface="Khmer UI" pitchFamily="34" charset="0"/>
              </a:rPr>
              <a:t>ARAH KEBIJAKAN PEMBANGUNAN KEWILAYAHAN 2020-2024</a:t>
            </a:r>
          </a:p>
        </p:txBody>
      </p:sp>
      <p:sp>
        <p:nvSpPr>
          <p:cNvPr id="30" name="Rectangle 29"/>
          <p:cNvSpPr/>
          <p:nvPr/>
        </p:nvSpPr>
        <p:spPr>
          <a:xfrm>
            <a:off x="6793698" y="1524325"/>
            <a:ext cx="4217739" cy="830997"/>
          </a:xfrm>
          <a:prstGeom prst="rect">
            <a:avLst/>
          </a:prstGeom>
        </p:spPr>
        <p:txBody>
          <a:bodyPr wrap="square">
            <a:spAutoFit/>
          </a:bodyPr>
          <a:lstStyle/>
          <a:p>
            <a:pPr marL="342900" indent="-342900">
              <a:buFont typeface="+mj-lt"/>
              <a:buAutoNum type="arabicPeriod"/>
            </a:pPr>
            <a:r>
              <a:rPr lang="en-US" sz="1200" b="1" dirty="0" err="1">
                <a:solidFill>
                  <a:prstClr val="black"/>
                </a:solidFill>
                <a:latin typeface="Arial" pitchFamily="34" charset="0"/>
                <a:cs typeface="Arial" pitchFamily="34" charset="0"/>
              </a:rPr>
              <a:t>Pengembangan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perdesaan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wilayah</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terdepan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terluar</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dan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tertinggal</a:t>
            </a:r>
            <a:r>
              <a:rPr lang="id-ID" sz="1200" b="1" dirty="0">
                <a:solidFill>
                  <a:prstClr val="black"/>
                </a:solidFill>
                <a:latin typeface="Arial" pitchFamily="34" charset="0"/>
                <a:cs typeface="Arial" pitchFamily="34" charset="0"/>
              </a:rPr>
              <a:t>.</a:t>
            </a:r>
            <a:endParaRPr lang="en-US" sz="1200" b="1" dirty="0">
              <a:solidFill>
                <a:prstClr val="black"/>
              </a:solidFill>
              <a:latin typeface="Arial" pitchFamily="34" charset="0"/>
              <a:cs typeface="Arial" pitchFamily="34" charset="0"/>
            </a:endParaRPr>
          </a:p>
          <a:p>
            <a:pPr marL="342900" indent="-342900">
              <a:buFont typeface="+mj-lt"/>
              <a:buAutoNum type="arabicPeriod"/>
            </a:pPr>
            <a:r>
              <a:rPr lang="en-US" sz="1200" b="1" dirty="0" err="1">
                <a:solidFill>
                  <a:prstClr val="black"/>
                </a:solidFill>
                <a:latin typeface="Arial" pitchFamily="34" charset="0"/>
                <a:cs typeface="Arial" pitchFamily="34" charset="0"/>
              </a:rPr>
              <a:t>Peningkatan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sarana</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dan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prasarana</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sosial-ekonomi</a:t>
            </a:r>
            <a:r>
              <a:rPr lang="en-US" sz="1200" b="1" dirty="0">
                <a:solidFill>
                  <a:prstClr val="black"/>
                </a:solidFill>
                <a:latin typeface="Arial" pitchFamily="34" charset="0"/>
                <a:cs typeface="Arial" pitchFamily="34" charset="0"/>
              </a:rPr>
              <a:t> di KTI</a:t>
            </a:r>
            <a:r>
              <a:rPr lang="id-ID" sz="1200" b="1" dirty="0">
                <a:solidFill>
                  <a:prstClr val="black"/>
                </a:solidFill>
                <a:latin typeface="Arial" pitchFamily="34" charset="0"/>
                <a:cs typeface="Arial" pitchFamily="34" charset="0"/>
              </a:rPr>
              <a:t> dan daerah tertinggal lainnya.</a:t>
            </a:r>
            <a:endParaRPr lang="en-US" sz="1200" b="1" dirty="0">
              <a:solidFill>
                <a:prstClr val="black"/>
              </a:solidFill>
              <a:latin typeface="Arial" pitchFamily="34" charset="0"/>
              <a:cs typeface="Arial" pitchFamily="34" charset="0"/>
            </a:endParaRPr>
          </a:p>
        </p:txBody>
      </p:sp>
      <p:sp>
        <p:nvSpPr>
          <p:cNvPr id="33" name="Rectangle 32"/>
          <p:cNvSpPr/>
          <p:nvPr/>
        </p:nvSpPr>
        <p:spPr>
          <a:xfrm>
            <a:off x="5697404" y="931538"/>
            <a:ext cx="6276881" cy="338555"/>
          </a:xfrm>
          <a:prstGeom prst="rect">
            <a:avLst/>
          </a:prstGeom>
          <a:solidFill>
            <a:srgbClr val="053B7B"/>
          </a:solidFill>
        </p:spPr>
        <p:txBody>
          <a:bodyPr wrap="square">
            <a:spAutoFit/>
          </a:bodyPr>
          <a:lstStyle/>
          <a:p>
            <a:pPr algn="ctr"/>
            <a:r>
              <a:rPr lang="en-US" sz="1400" b="1" dirty="0">
                <a:solidFill>
                  <a:schemeClr val="bg1"/>
                </a:solidFill>
                <a:latin typeface="Arial" panose="020B0604020202020204" pitchFamily="34" charset="0"/>
                <a:cs typeface="Arial" panose="020B0604020202020204" pitchFamily="34" charset="0"/>
              </a:rPr>
              <a:t>ARAH KEBIJAKAN</a:t>
            </a:r>
          </a:p>
        </p:txBody>
      </p:sp>
      <p:sp>
        <p:nvSpPr>
          <p:cNvPr id="35" name="Rectangle 34"/>
          <p:cNvSpPr/>
          <p:nvPr/>
        </p:nvSpPr>
        <p:spPr>
          <a:xfrm>
            <a:off x="6793699" y="2609078"/>
            <a:ext cx="5262648" cy="646331"/>
          </a:xfrm>
          <a:prstGeom prst="rect">
            <a:avLst/>
          </a:prstGeom>
        </p:spPr>
        <p:txBody>
          <a:bodyPr wrap="square">
            <a:spAutoFit/>
          </a:bodyPr>
          <a:lstStyle/>
          <a:p>
            <a:pPr marL="342900" indent="-342900">
              <a:buFont typeface="+mj-lt"/>
              <a:buAutoNum type="arabicPeriod" startAt="3"/>
            </a:pPr>
            <a:r>
              <a:rPr lang="en-US" sz="1200" b="1" dirty="0" err="1">
                <a:solidFill>
                  <a:prstClr val="black"/>
                </a:solidFill>
                <a:latin typeface="Arial" pitchFamily="34" charset="0"/>
                <a:cs typeface="Arial" pitchFamily="34" charset="0"/>
              </a:rPr>
              <a:t>Peningkatan</a:t>
            </a:r>
            <a:r>
              <a:rPr lang="en-US" sz="1200" b="1" dirty="0">
                <a:solidFill>
                  <a:prstClr val="black"/>
                </a:solidFill>
                <a:latin typeface="Arial" pitchFamily="34" charset="0"/>
                <a:cs typeface="Arial" pitchFamily="34" charset="0"/>
              </a:rPr>
              <a:t> konektivitas </a:t>
            </a:r>
            <a:r>
              <a:rPr lang="en-US" sz="1200" b="1" dirty="0" err="1">
                <a:solidFill>
                  <a:prstClr val="black"/>
                </a:solidFill>
                <a:latin typeface="Arial" pitchFamily="34" charset="0"/>
                <a:cs typeface="Arial" pitchFamily="34" charset="0"/>
              </a:rPr>
              <a:t>antar-wilayah</a:t>
            </a:r>
            <a:r>
              <a:rPr lang="en-US" sz="1200" b="1" dirty="0">
                <a:solidFill>
                  <a:prstClr val="black"/>
                </a:solidFill>
                <a:latin typeface="Arial" pitchFamily="34" charset="0"/>
                <a:cs typeface="Arial" pitchFamily="34" charset="0"/>
              </a:rPr>
              <a:t> </a:t>
            </a:r>
          </a:p>
          <a:p>
            <a:pPr marL="342900" indent="-342900">
              <a:buFont typeface="+mj-lt"/>
              <a:buAutoNum type="arabicPeriod" startAt="3"/>
            </a:pPr>
            <a:r>
              <a:rPr lang="id-ID" sz="1200" b="1" dirty="0">
                <a:solidFill>
                  <a:prstClr val="black"/>
                </a:solidFill>
                <a:latin typeface="Arial" pitchFamily="34" charset="0"/>
                <a:cs typeface="Arial" pitchFamily="34" charset="0"/>
              </a:rPr>
              <a:t>Optimalisasi dan pengembangan </a:t>
            </a:r>
            <a:r>
              <a:rPr lang="en-US" sz="1200" b="1" dirty="0" err="1">
                <a:solidFill>
                  <a:prstClr val="black"/>
                </a:solidFill>
                <a:latin typeface="Arial" pitchFamily="34" charset="0"/>
                <a:cs typeface="Arial" pitchFamily="34" charset="0"/>
              </a:rPr>
              <a:t>pusat-pusat</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pertumbuhan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wilayah</a:t>
            </a:r>
            <a:r>
              <a:rPr lang="id-ID" sz="1200" b="1" dirty="0">
                <a:solidFill>
                  <a:prstClr val="black"/>
                </a:solidFill>
                <a:latin typeface="Arial" pitchFamily="34" charset="0"/>
                <a:cs typeface="Arial" pitchFamily="34" charset="0"/>
              </a:rPr>
              <a:t> </a:t>
            </a:r>
            <a:r>
              <a:rPr lang="en-US" sz="1200" b="1" dirty="0">
                <a:solidFill>
                  <a:prstClr val="black"/>
                </a:solidFill>
                <a:latin typeface="Arial" pitchFamily="34" charset="0"/>
                <a:cs typeface="Arial" pitchFamily="34" charset="0"/>
              </a:rPr>
              <a:t>(KEK,</a:t>
            </a:r>
            <a:r>
              <a:rPr lang="id-ID" sz="1200" b="1" dirty="0">
                <a:solidFill>
                  <a:prstClr val="black"/>
                </a:solidFill>
                <a:latin typeface="Arial" pitchFamily="34" charset="0"/>
                <a:cs typeface="Arial" pitchFamily="34" charset="0"/>
              </a:rPr>
              <a:t> KI, </a:t>
            </a:r>
            <a:r>
              <a:rPr lang="en-US" sz="1200" b="1" dirty="0">
                <a:solidFill>
                  <a:prstClr val="black"/>
                </a:solidFill>
                <a:latin typeface="Arial" pitchFamily="34" charset="0"/>
                <a:cs typeface="Arial" pitchFamily="34" charset="0"/>
              </a:rPr>
              <a:t>KPBPB,</a:t>
            </a:r>
            <a:r>
              <a:rPr lang="id-ID" sz="1200" b="1" dirty="0">
                <a:solidFill>
                  <a:prstClr val="black"/>
                </a:solidFill>
                <a:latin typeface="Arial" pitchFamily="34" charset="0"/>
                <a:cs typeface="Arial" pitchFamily="34" charset="0"/>
              </a:rPr>
              <a:t> KSPN)</a:t>
            </a:r>
            <a:endParaRPr lang="en-US" sz="1200" b="1" dirty="0">
              <a:solidFill>
                <a:prstClr val="black"/>
              </a:solidFill>
              <a:latin typeface="Arial" pitchFamily="34" charset="0"/>
              <a:cs typeface="Arial" pitchFamily="34" charset="0"/>
            </a:endParaRPr>
          </a:p>
        </p:txBody>
      </p:sp>
      <p:sp>
        <p:nvSpPr>
          <p:cNvPr id="37" name="Rectangle 36"/>
          <p:cNvSpPr/>
          <p:nvPr/>
        </p:nvSpPr>
        <p:spPr>
          <a:xfrm>
            <a:off x="6801096" y="3530284"/>
            <a:ext cx="5330215" cy="830997"/>
          </a:xfrm>
          <a:prstGeom prst="rect">
            <a:avLst/>
          </a:prstGeom>
        </p:spPr>
        <p:txBody>
          <a:bodyPr wrap="square">
            <a:spAutoFit/>
          </a:bodyPr>
          <a:lstStyle/>
          <a:p>
            <a:pPr marL="342900" indent="-342900">
              <a:buFont typeface="+mj-lt"/>
              <a:buAutoNum type="arabicPeriod" startAt="5"/>
              <a:defRPr/>
            </a:pPr>
            <a:r>
              <a:rPr lang="en-US" altLang="ja-JP" sz="1200" b="1" dirty="0" err="1">
                <a:solidFill>
                  <a:prstClr val="black"/>
                </a:solidFill>
                <a:latin typeface="Arial" pitchFamily="34" charset="0"/>
                <a:ea typeface="ＭＳ Ｐゴシック" panose="020B0600070205080204" pitchFamily="34" charset="-128"/>
                <a:cs typeface="Arial" pitchFamily="34" charset="0"/>
              </a:rPr>
              <a:t>Peningkatan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tata</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kelola</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dan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kapasitas</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Pemda</a:t>
            </a:r>
            <a:r>
              <a:rPr lang="id-ID"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dan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Pemdes</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id-ID" altLang="ja-JP" sz="1200" b="1" dirty="0">
                <a:solidFill>
                  <a:prstClr val="black"/>
                </a:solidFill>
                <a:latin typeface="Arial" pitchFamily="34" charset="0"/>
                <a:ea typeface="ＭＳ Ｐゴシック" panose="020B0600070205080204" pitchFamily="34" charset="-128"/>
                <a:cs typeface="Arial" pitchFamily="34" charset="0"/>
              </a:rPr>
              <a:t>(kelembagaan, keuangan dan SDM</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Aparatur</a:t>
            </a:r>
            <a:r>
              <a:rPr lang="id-ID" altLang="ja-JP" sz="1200" b="1" dirty="0">
                <a:solidFill>
                  <a:prstClr val="black"/>
                </a:solidFill>
                <a:latin typeface="Arial" pitchFamily="34" charset="0"/>
                <a:ea typeface="ＭＳ Ｐゴシック" panose="020B0600070205080204" pitchFamily="34" charset="-128"/>
                <a:cs typeface="Arial" pitchFamily="34" charset="0"/>
              </a:rPr>
              <a:t>)</a:t>
            </a:r>
          </a:p>
          <a:p>
            <a:pPr marL="342900" indent="-342900">
              <a:buFont typeface="+mj-lt"/>
              <a:buAutoNum type="arabicPeriod" startAt="5"/>
              <a:defRPr/>
            </a:pPr>
            <a:r>
              <a:rPr lang="en-US" altLang="ja-JP" sz="1200" b="1" dirty="0" err="1">
                <a:solidFill>
                  <a:prstClr val="black"/>
                </a:solidFill>
                <a:latin typeface="Arial" pitchFamily="34" charset="0"/>
                <a:ea typeface="ＭＳ Ｐゴシック" panose="020B0600070205080204" pitchFamily="34" charset="-128"/>
                <a:cs typeface="Arial" pitchFamily="34" charset="0"/>
              </a:rPr>
              <a:t>Percepatan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pemenuhan</a:t>
            </a:r>
            <a:r>
              <a:rPr lang="en-US" altLang="ja-JP" sz="1200" b="1" dirty="0">
                <a:solidFill>
                  <a:prstClr val="black"/>
                </a:solidFill>
                <a:latin typeface="Arial" pitchFamily="34" charset="0"/>
                <a:ea typeface="ＭＳ Ｐゴシック" panose="020B0600070205080204" pitchFamily="34" charset="-128"/>
                <a:cs typeface="Arial" pitchFamily="34" charset="0"/>
              </a:rPr>
              <a:t> SPM </a:t>
            </a:r>
            <a:r>
              <a:rPr lang="en-US" altLang="ja-JP" sz="1200" b="1" dirty="0" err="1">
                <a:solidFill>
                  <a:prstClr val="black"/>
                </a:solidFill>
                <a:latin typeface="Arial" pitchFamily="34" charset="0"/>
                <a:ea typeface="ＭＳ Ｐゴシック" panose="020B0600070205080204" pitchFamily="34" charset="-128"/>
                <a:cs typeface="Arial" pitchFamily="34" charset="0"/>
              </a:rPr>
              <a:t>terutama</a:t>
            </a:r>
            <a:r>
              <a:rPr lang="en-US" altLang="ja-JP" sz="1200" b="1" dirty="0">
                <a:solidFill>
                  <a:prstClr val="black"/>
                </a:solidFill>
                <a:latin typeface="Arial" pitchFamily="34" charset="0"/>
                <a:ea typeface="ＭＳ Ｐゴシック" panose="020B0600070205080204" pitchFamily="34" charset="-128"/>
                <a:cs typeface="Arial" pitchFamily="34" charset="0"/>
              </a:rPr>
              <a:t> di </a:t>
            </a:r>
            <a:r>
              <a:rPr lang="en-US" altLang="ja-JP" sz="1200" b="1" dirty="0" err="1">
                <a:solidFill>
                  <a:prstClr val="black"/>
                </a:solidFill>
                <a:latin typeface="Arial" pitchFamily="34" charset="0"/>
                <a:ea typeface="ＭＳ Ｐゴシック" panose="020B0600070205080204" pitchFamily="34" charset="-128"/>
                <a:cs typeface="Arial" pitchFamily="34" charset="0"/>
              </a:rPr>
              <a:t>daerah</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tertinggal</a:t>
            </a:r>
            <a:endParaRPr lang="id-ID" altLang="ja-JP" sz="1200" b="1" dirty="0">
              <a:solidFill>
                <a:prstClr val="black"/>
              </a:solidFill>
              <a:latin typeface="Arial" pitchFamily="34" charset="0"/>
              <a:ea typeface="ＭＳ Ｐゴシック" panose="020B0600070205080204" pitchFamily="34" charset="-128"/>
              <a:cs typeface="Arial" pitchFamily="34" charset="0"/>
            </a:endParaRPr>
          </a:p>
          <a:p>
            <a:pPr marL="342900" indent="-342900">
              <a:buFont typeface="+mj-lt"/>
              <a:buAutoNum type="arabicPeriod" startAt="5"/>
              <a:defRPr/>
            </a:pPr>
            <a:r>
              <a:rPr lang="id-ID" altLang="ja-JP" sz="1200" b="1" dirty="0">
                <a:solidFill>
                  <a:prstClr val="black"/>
                </a:solidFill>
                <a:latin typeface="Arial" pitchFamily="34" charset="0"/>
                <a:ea typeface="ＭＳ Ｐゴシック" panose="020B0600070205080204" pitchFamily="34" charset="-128"/>
                <a:cs typeface="Arial" pitchFamily="34" charset="0"/>
              </a:rPr>
              <a:t>Peningkatan inovasi pemerintahan daerah</a:t>
            </a:r>
            <a:endParaRPr lang="en-US" altLang="ja-JP" sz="1200" b="1" dirty="0">
              <a:solidFill>
                <a:prstClr val="black"/>
              </a:solidFill>
              <a:latin typeface="Arial" pitchFamily="34" charset="0"/>
              <a:ea typeface="ＭＳ Ｐゴシック" panose="020B0600070205080204" pitchFamily="34" charset="-128"/>
              <a:cs typeface="Arial" pitchFamily="34" charset="0"/>
            </a:endParaRPr>
          </a:p>
        </p:txBody>
      </p:sp>
      <p:sp>
        <p:nvSpPr>
          <p:cNvPr id="39" name="Rectangle 38"/>
          <p:cNvSpPr/>
          <p:nvPr/>
        </p:nvSpPr>
        <p:spPr>
          <a:xfrm>
            <a:off x="6803726" y="5785496"/>
            <a:ext cx="4954686" cy="830997"/>
          </a:xfrm>
          <a:prstGeom prst="rect">
            <a:avLst/>
          </a:prstGeom>
        </p:spPr>
        <p:txBody>
          <a:bodyPr wrap="square">
            <a:spAutoFit/>
          </a:bodyPr>
          <a:lstStyle/>
          <a:p>
            <a:pPr marL="342900" indent="-342900">
              <a:buFont typeface="+mj-lt"/>
              <a:buAutoNum type="arabicPeriod" startAt="11"/>
            </a:pPr>
            <a:r>
              <a:rPr lang="fi-FI" sz="1200" b="1" dirty="0">
                <a:solidFill>
                  <a:prstClr val="black"/>
                </a:solidFill>
                <a:latin typeface="Arial" pitchFamily="34" charset="0"/>
                <a:cs typeface="Arial" pitchFamily="34" charset="0"/>
              </a:rPr>
              <a:t>Peningkatan peran kota kecil-menengah dan </a:t>
            </a:r>
            <a:r>
              <a:rPr lang="en-US" sz="1200" b="1" dirty="0" err="1">
                <a:solidFill>
                  <a:prstClr val="black"/>
                </a:solidFill>
                <a:latin typeface="Arial" pitchFamily="34" charset="0"/>
                <a:cs typeface="Arial" pitchFamily="34" charset="0"/>
              </a:rPr>
              <a:t>pengendalian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kota</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besar</a:t>
            </a:r>
            <a:r>
              <a:rPr lang="en-US" sz="1200" b="1" dirty="0">
                <a:solidFill>
                  <a:prstClr val="black"/>
                </a:solidFill>
                <a:latin typeface="Arial" pitchFamily="34" charset="0"/>
                <a:cs typeface="Arial" pitchFamily="34" charset="0"/>
              </a:rPr>
              <a:t> metropolitan</a:t>
            </a:r>
          </a:p>
          <a:p>
            <a:pPr marL="342900" indent="-342900">
              <a:buFont typeface="+mj-lt"/>
              <a:buAutoNum type="arabicPeriod" startAt="11"/>
            </a:pPr>
            <a:r>
              <a:rPr lang="en-US" sz="1200" b="1" dirty="0" err="1">
                <a:solidFill>
                  <a:prstClr val="black"/>
                </a:solidFill>
                <a:latin typeface="Arial" pitchFamily="34" charset="0"/>
                <a:cs typeface="Arial" pitchFamily="34" charset="0"/>
              </a:rPr>
              <a:t>Penegakan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penataan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ruang</a:t>
            </a:r>
            <a:r>
              <a:rPr lang="en-US" sz="1200" b="1" dirty="0">
                <a:solidFill>
                  <a:prstClr val="black"/>
                </a:solidFill>
                <a:latin typeface="Arial" pitchFamily="34" charset="0"/>
                <a:cs typeface="Arial" pitchFamily="34" charset="0"/>
              </a:rPr>
              <a:t> yang </a:t>
            </a:r>
            <a:r>
              <a:rPr lang="en-US" sz="1200" b="1" dirty="0" err="1">
                <a:solidFill>
                  <a:prstClr val="black"/>
                </a:solidFill>
                <a:latin typeface="Arial" pitchFamily="34" charset="0"/>
                <a:cs typeface="Arial" pitchFamily="34" charset="0"/>
              </a:rPr>
              <a:t>berbasis</a:t>
            </a:r>
            <a:r>
              <a:rPr lang="en-US" sz="1200" b="1" dirty="0">
                <a:solidFill>
                  <a:prstClr val="black"/>
                </a:solidFill>
                <a:latin typeface="Arial" pitchFamily="34" charset="0"/>
                <a:cs typeface="Arial" pitchFamily="34" charset="0"/>
              </a:rPr>
              <a:t> </a:t>
            </a:r>
            <a:r>
              <a:rPr lang="id-ID" sz="1200" b="1" dirty="0">
                <a:solidFill>
                  <a:prstClr val="black"/>
                </a:solidFill>
                <a:latin typeface="Arial" pitchFamily="34" charset="0"/>
                <a:cs typeface="Arial" pitchFamily="34" charset="0"/>
              </a:rPr>
              <a:t>ke</a:t>
            </a:r>
            <a:r>
              <a:rPr lang="en-US" sz="1200" b="1" dirty="0" err="1">
                <a:solidFill>
                  <a:prstClr val="black"/>
                </a:solidFill>
                <a:latin typeface="Arial" pitchFamily="34" charset="0"/>
                <a:cs typeface="Arial" pitchFamily="34" charset="0"/>
              </a:rPr>
              <a:t>bencana</a:t>
            </a:r>
            <a:r>
              <a:rPr lang="id-ID" sz="1200" b="1" dirty="0" err="1">
                <a:solidFill>
                  <a:prstClr val="black"/>
                </a:solidFill>
                <a:latin typeface="Arial" pitchFamily="34" charset="0"/>
                <a:cs typeface="Arial" pitchFamily="34" charset="0"/>
              </a:rPr>
              <a:t>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dan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peningkatan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kepastian</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hukum</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hak</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atas</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tanah</a:t>
            </a:r>
            <a:endParaRPr lang="en-US" sz="1200" b="1" dirty="0">
              <a:solidFill>
                <a:prstClr val="black"/>
              </a:solidFill>
              <a:latin typeface="Arial" pitchFamily="34" charset="0"/>
              <a:cs typeface="Arial" pitchFamily="34" charset="0"/>
            </a:endParaRPr>
          </a:p>
        </p:txBody>
      </p:sp>
      <p:sp>
        <p:nvSpPr>
          <p:cNvPr id="19" name="Rectangle 18">
            <a:extLst>
              <a:ext uri="{FF2B5EF4-FFF2-40B4-BE49-F238E27FC236}">
                <a16:creationId xmlns:a16="http://schemas.microsoft.com/office/drawing/2014/main" id="{54EB7F0A-7F1F-487C-A2FB-91460A6170CD}"/>
              </a:ext>
            </a:extLst>
          </p:cNvPr>
          <p:cNvSpPr/>
          <p:nvPr/>
        </p:nvSpPr>
        <p:spPr>
          <a:xfrm>
            <a:off x="1726217" y="1570868"/>
            <a:ext cx="3014977" cy="523220"/>
          </a:xfrm>
          <a:prstGeom prst="rect">
            <a:avLst/>
          </a:prstGeom>
        </p:spPr>
        <p:txBody>
          <a:bodyPr wrap="square">
            <a:spAutoFit/>
          </a:bodyPr>
          <a:lstStyle/>
          <a:p>
            <a:r>
              <a:rPr lang="id-ID" sz="1400" b="1" dirty="0">
                <a:solidFill>
                  <a:srgbClr val="002060"/>
                </a:solidFill>
                <a:latin typeface="Khmer UI" pitchFamily="34" charset="0"/>
                <a:cs typeface="Khmer UI" pitchFamily="34" charset="0"/>
              </a:rPr>
              <a:t>Pembangunan Antar Wilayah Masih Timpang</a:t>
            </a:r>
            <a:endParaRPr lang="en-US" sz="1400" b="1" dirty="0">
              <a:solidFill>
                <a:srgbClr val="002060"/>
              </a:solidFill>
              <a:latin typeface="Khmer UI" pitchFamily="34" charset="0"/>
              <a:cs typeface="Khmer UI" pitchFamily="34" charset="0"/>
            </a:endParaRPr>
          </a:p>
        </p:txBody>
      </p:sp>
      <p:sp>
        <p:nvSpPr>
          <p:cNvPr id="20" name="Rectangle 19">
            <a:extLst>
              <a:ext uri="{FF2B5EF4-FFF2-40B4-BE49-F238E27FC236}">
                <a16:creationId xmlns:a16="http://schemas.microsoft.com/office/drawing/2014/main" id="{656086BD-5EDB-4225-AA54-3B738B6CE86C}"/>
              </a:ext>
            </a:extLst>
          </p:cNvPr>
          <p:cNvSpPr/>
          <p:nvPr/>
        </p:nvSpPr>
        <p:spPr>
          <a:xfrm>
            <a:off x="1726217" y="2606919"/>
            <a:ext cx="3014977" cy="523220"/>
          </a:xfrm>
          <a:prstGeom prst="rect">
            <a:avLst/>
          </a:prstGeom>
        </p:spPr>
        <p:txBody>
          <a:bodyPr wrap="square">
            <a:spAutoFit/>
          </a:bodyPr>
          <a:lstStyle/>
          <a:p>
            <a:r>
              <a:rPr lang="en-US" sz="1400" b="1" dirty="0" err="1">
                <a:solidFill>
                  <a:srgbClr val="002060"/>
                </a:solidFill>
                <a:latin typeface="Khmer UI" pitchFamily="34" charset="0"/>
                <a:cs typeface="Khmer UI" pitchFamily="34" charset="0"/>
              </a:rPr>
              <a:t>Pusat</a:t>
            </a:r>
            <a:r>
              <a:rPr lang="en-US" sz="1400" b="1" dirty="0">
                <a:solidFill>
                  <a:srgbClr val="002060"/>
                </a:solidFill>
                <a:latin typeface="Khmer UI" pitchFamily="34" charset="0"/>
                <a:cs typeface="Khmer UI" pitchFamily="34" charset="0"/>
              </a:rPr>
              <a:t> </a:t>
            </a:r>
            <a:r>
              <a:rPr lang="en-US" sz="1400" b="1" dirty="0" err="1">
                <a:solidFill>
                  <a:srgbClr val="002060"/>
                </a:solidFill>
                <a:latin typeface="Khmer UI" pitchFamily="34" charset="0"/>
                <a:cs typeface="Khmer UI" pitchFamily="34" charset="0"/>
              </a:rPr>
              <a:t>Pertumbuhan</a:t>
            </a:r>
            <a:r>
              <a:rPr lang="en-US" sz="1400" b="1" dirty="0">
                <a:solidFill>
                  <a:srgbClr val="002060"/>
                </a:solidFill>
                <a:latin typeface="Khmer UI" pitchFamily="34" charset="0"/>
                <a:cs typeface="Khmer UI" pitchFamily="34" charset="0"/>
              </a:rPr>
              <a:t> Wilayah</a:t>
            </a:r>
            <a:r>
              <a:rPr lang="id-ID" sz="1400" b="1" dirty="0">
                <a:solidFill>
                  <a:srgbClr val="002060"/>
                </a:solidFill>
                <a:latin typeface="Khmer UI" pitchFamily="34" charset="0"/>
                <a:cs typeface="Khmer UI" pitchFamily="34" charset="0"/>
              </a:rPr>
              <a:t> Masih Belum Optimal</a:t>
            </a:r>
            <a:endParaRPr lang="en-GB" sz="1400" b="1" dirty="0">
              <a:solidFill>
                <a:srgbClr val="002060"/>
              </a:solidFill>
              <a:latin typeface="Khmer UI" pitchFamily="34" charset="0"/>
              <a:cs typeface="Khmer UI" pitchFamily="34" charset="0"/>
            </a:endParaRPr>
          </a:p>
        </p:txBody>
      </p:sp>
      <p:sp>
        <p:nvSpPr>
          <p:cNvPr id="21" name="Rectangle 20">
            <a:extLst>
              <a:ext uri="{FF2B5EF4-FFF2-40B4-BE49-F238E27FC236}">
                <a16:creationId xmlns:a16="http://schemas.microsoft.com/office/drawing/2014/main" id="{6232BBCA-B731-4B21-9673-589276F97C91}"/>
              </a:ext>
            </a:extLst>
          </p:cNvPr>
          <p:cNvSpPr/>
          <p:nvPr/>
        </p:nvSpPr>
        <p:spPr>
          <a:xfrm>
            <a:off x="1686537" y="3664822"/>
            <a:ext cx="3014977" cy="307777"/>
          </a:xfrm>
          <a:prstGeom prst="rect">
            <a:avLst/>
          </a:prstGeom>
        </p:spPr>
        <p:txBody>
          <a:bodyPr wrap="square">
            <a:spAutoFit/>
          </a:bodyPr>
          <a:lstStyle/>
          <a:p>
            <a:r>
              <a:rPr lang="en-US" sz="1400" b="1" dirty="0" err="1">
                <a:solidFill>
                  <a:srgbClr val="002060"/>
                </a:solidFill>
                <a:latin typeface="Khmer UI" pitchFamily="34" charset="0"/>
                <a:cs typeface="Khmer UI" pitchFamily="34" charset="0"/>
              </a:rPr>
              <a:t>Pelayanan</a:t>
            </a:r>
            <a:r>
              <a:rPr lang="en-US" sz="1400" b="1" dirty="0">
                <a:solidFill>
                  <a:srgbClr val="002060"/>
                </a:solidFill>
                <a:latin typeface="Khmer UI" pitchFamily="34" charset="0"/>
                <a:cs typeface="Khmer UI" pitchFamily="34" charset="0"/>
              </a:rPr>
              <a:t> </a:t>
            </a:r>
            <a:r>
              <a:rPr lang="en-US" sz="1400" b="1" dirty="0" err="1">
                <a:solidFill>
                  <a:srgbClr val="002060"/>
                </a:solidFill>
                <a:latin typeface="Khmer UI" pitchFamily="34" charset="0"/>
                <a:cs typeface="Khmer UI" pitchFamily="34" charset="0"/>
              </a:rPr>
              <a:t>Dasar</a:t>
            </a:r>
            <a:r>
              <a:rPr lang="id-ID" sz="1400" b="1" dirty="0">
                <a:solidFill>
                  <a:srgbClr val="002060"/>
                </a:solidFill>
                <a:latin typeface="Khmer UI" pitchFamily="34" charset="0"/>
                <a:cs typeface="Khmer UI" pitchFamily="34" charset="0"/>
              </a:rPr>
              <a:t> Belum Optimal</a:t>
            </a:r>
            <a:endParaRPr lang="en-US" sz="1400" b="1" dirty="0">
              <a:solidFill>
                <a:srgbClr val="002060"/>
              </a:solidFill>
              <a:latin typeface="Khmer UI" pitchFamily="34" charset="0"/>
              <a:cs typeface="Khmer UI" pitchFamily="34" charset="0"/>
            </a:endParaRPr>
          </a:p>
        </p:txBody>
      </p:sp>
      <p:sp>
        <p:nvSpPr>
          <p:cNvPr id="23" name="Rectangle 22">
            <a:extLst>
              <a:ext uri="{FF2B5EF4-FFF2-40B4-BE49-F238E27FC236}">
                <a16:creationId xmlns:a16="http://schemas.microsoft.com/office/drawing/2014/main" id="{534C56BF-8E87-4470-975E-E2F62304AAB4}"/>
              </a:ext>
            </a:extLst>
          </p:cNvPr>
          <p:cNvSpPr/>
          <p:nvPr/>
        </p:nvSpPr>
        <p:spPr>
          <a:xfrm>
            <a:off x="1726216" y="5666442"/>
            <a:ext cx="2975297" cy="523220"/>
          </a:xfrm>
          <a:prstGeom prst="rect">
            <a:avLst/>
          </a:prstGeom>
        </p:spPr>
        <p:txBody>
          <a:bodyPr wrap="square">
            <a:spAutoFit/>
          </a:bodyPr>
          <a:lstStyle/>
          <a:p>
            <a:r>
              <a:rPr lang="en-US" sz="1400" b="1" dirty="0" err="1">
                <a:solidFill>
                  <a:srgbClr val="002060"/>
                </a:solidFill>
                <a:latin typeface="Khmer UI" pitchFamily="34" charset="0"/>
                <a:cs typeface="Khmer UI" pitchFamily="34" charset="0"/>
              </a:rPr>
              <a:t>Pemanfaatan</a:t>
            </a:r>
            <a:r>
              <a:rPr lang="en-US" sz="1400" b="1" dirty="0">
                <a:solidFill>
                  <a:srgbClr val="002060"/>
                </a:solidFill>
                <a:latin typeface="Khmer UI" pitchFamily="34" charset="0"/>
                <a:cs typeface="Khmer UI" pitchFamily="34" charset="0"/>
              </a:rPr>
              <a:t> </a:t>
            </a:r>
            <a:r>
              <a:rPr lang="en-US" sz="1400" b="1" dirty="0" err="1">
                <a:solidFill>
                  <a:srgbClr val="002060"/>
                </a:solidFill>
                <a:latin typeface="Khmer UI" pitchFamily="34" charset="0"/>
                <a:cs typeface="Khmer UI" pitchFamily="34" charset="0"/>
              </a:rPr>
              <a:t>Ruang</a:t>
            </a:r>
            <a:r>
              <a:rPr lang="id-ID" sz="1400" b="1" dirty="0">
                <a:solidFill>
                  <a:srgbClr val="002060"/>
                </a:solidFill>
                <a:latin typeface="Khmer UI" pitchFamily="34" charset="0"/>
                <a:cs typeface="Khmer UI" pitchFamily="34" charset="0"/>
              </a:rPr>
              <a:t> dan Urbanisasi Kurang Terkendali</a:t>
            </a:r>
            <a:endParaRPr lang="en-GB" sz="1400" b="1" dirty="0">
              <a:solidFill>
                <a:srgbClr val="002060"/>
              </a:solidFill>
              <a:latin typeface="Khmer UI" pitchFamily="34" charset="0"/>
              <a:cs typeface="Khmer UI" pitchFamily="34" charset="0"/>
            </a:endParaRPr>
          </a:p>
        </p:txBody>
      </p:sp>
      <p:sp>
        <p:nvSpPr>
          <p:cNvPr id="24" name="Rectangle 23">
            <a:extLst>
              <a:ext uri="{FF2B5EF4-FFF2-40B4-BE49-F238E27FC236}">
                <a16:creationId xmlns:a16="http://schemas.microsoft.com/office/drawing/2014/main" id="{DF24BF3F-D562-4DE1-ADE3-EF7B8CEC2BD5}"/>
              </a:ext>
            </a:extLst>
          </p:cNvPr>
          <p:cNvSpPr/>
          <p:nvPr/>
        </p:nvSpPr>
        <p:spPr>
          <a:xfrm>
            <a:off x="458650" y="909997"/>
            <a:ext cx="4282544" cy="372411"/>
          </a:xfrm>
          <a:prstGeom prst="rect">
            <a:avLst/>
          </a:prstGeom>
          <a:solidFill>
            <a:srgbClr val="053B7B"/>
          </a:solidFill>
        </p:spPr>
        <p:txBody>
          <a:bodyPr wrap="square">
            <a:spAutoFit/>
          </a:bodyPr>
          <a:lstStyle/>
          <a:p>
            <a:pPr algn="ctr"/>
            <a:r>
              <a:rPr lang="en-US" sz="1400" b="1" dirty="0">
                <a:solidFill>
                  <a:schemeClr val="bg1"/>
                </a:solidFill>
                <a:latin typeface="Arial" panose="020B0604020202020204" pitchFamily="34" charset="0"/>
                <a:cs typeface="Arial" panose="020B0604020202020204" pitchFamily="34" charset="0"/>
              </a:rPr>
              <a:t>ISU STRATEGIS</a:t>
            </a:r>
          </a:p>
        </p:txBody>
      </p:sp>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33</a:t>
            </a:fld>
            <a:endParaRPr lang="en-US" dirty="0">
              <a:solidFill>
                <a:prstClr val="white"/>
              </a:solidFill>
            </a:endParaRPr>
          </a:p>
        </p:txBody>
      </p:sp>
      <p:sp>
        <p:nvSpPr>
          <p:cNvPr id="29" name="Rectangle 28">
            <a:extLst>
              <a:ext uri="{FF2B5EF4-FFF2-40B4-BE49-F238E27FC236}">
                <a16:creationId xmlns:a16="http://schemas.microsoft.com/office/drawing/2014/main" id="{6232BBCA-B731-4B21-9673-589276F97C91}"/>
              </a:ext>
            </a:extLst>
          </p:cNvPr>
          <p:cNvSpPr/>
          <p:nvPr/>
        </p:nvSpPr>
        <p:spPr>
          <a:xfrm>
            <a:off x="1726217" y="4654707"/>
            <a:ext cx="2898946" cy="523220"/>
          </a:xfrm>
          <a:prstGeom prst="rect">
            <a:avLst/>
          </a:prstGeom>
        </p:spPr>
        <p:txBody>
          <a:bodyPr wrap="square">
            <a:spAutoFit/>
          </a:bodyPr>
          <a:lstStyle/>
          <a:p>
            <a:r>
              <a:rPr lang="en-US" sz="1400" b="1" dirty="0" err="1">
                <a:solidFill>
                  <a:srgbClr val="002060"/>
                </a:solidFill>
                <a:latin typeface="Khmer UI" pitchFamily="34" charset="0"/>
                <a:cs typeface="Khmer UI" pitchFamily="34" charset="0"/>
              </a:rPr>
              <a:t>Daya</a:t>
            </a:r>
            <a:r>
              <a:rPr lang="en-US" sz="1400" b="1" dirty="0">
                <a:solidFill>
                  <a:srgbClr val="002060"/>
                </a:solidFill>
                <a:latin typeface="Khmer UI" pitchFamily="34" charset="0"/>
                <a:cs typeface="Khmer UI" pitchFamily="34" charset="0"/>
              </a:rPr>
              <a:t> </a:t>
            </a:r>
            <a:r>
              <a:rPr lang="en-US" sz="1400" b="1" dirty="0" err="1">
                <a:solidFill>
                  <a:srgbClr val="002060"/>
                </a:solidFill>
                <a:latin typeface="Khmer UI" pitchFamily="34" charset="0"/>
                <a:cs typeface="Khmer UI" pitchFamily="34" charset="0"/>
              </a:rPr>
              <a:t>Saing</a:t>
            </a:r>
            <a:r>
              <a:rPr lang="en-US" sz="1400" b="1" dirty="0">
                <a:solidFill>
                  <a:srgbClr val="002060"/>
                </a:solidFill>
                <a:latin typeface="Khmer UI" pitchFamily="34" charset="0"/>
                <a:cs typeface="Khmer UI" pitchFamily="34" charset="0"/>
              </a:rPr>
              <a:t> Daerah</a:t>
            </a:r>
            <a:r>
              <a:rPr lang="id-ID" sz="1400" b="1" dirty="0">
                <a:solidFill>
                  <a:srgbClr val="002060"/>
                </a:solidFill>
                <a:latin typeface="Khmer UI" pitchFamily="34" charset="0"/>
                <a:cs typeface="Khmer UI" pitchFamily="34" charset="0"/>
              </a:rPr>
              <a:t> </a:t>
            </a:r>
            <a:r>
              <a:rPr lang="en-US" sz="1400" b="1" dirty="0" err="1">
                <a:solidFill>
                  <a:srgbClr val="002060"/>
                </a:solidFill>
                <a:latin typeface="Khmer UI" pitchFamily="34" charset="0"/>
                <a:cs typeface="Khmer UI" pitchFamily="34" charset="0"/>
              </a:rPr>
              <a:t>Relatif</a:t>
            </a:r>
            <a:r>
              <a:rPr lang="en-US" sz="1400" b="1" dirty="0">
                <a:solidFill>
                  <a:srgbClr val="002060"/>
                </a:solidFill>
                <a:latin typeface="Khmer UI" pitchFamily="34" charset="0"/>
                <a:cs typeface="Khmer UI" pitchFamily="34" charset="0"/>
              </a:rPr>
              <a:t> </a:t>
            </a:r>
            <a:r>
              <a:rPr lang="id-ID" sz="1400" b="1" dirty="0">
                <a:solidFill>
                  <a:srgbClr val="002060"/>
                </a:solidFill>
                <a:latin typeface="Khmer UI" pitchFamily="34" charset="0"/>
                <a:cs typeface="Khmer UI" pitchFamily="34" charset="0"/>
              </a:rPr>
              <a:t>Masih Rendah</a:t>
            </a:r>
            <a:endParaRPr lang="en-US" sz="1400" b="1" dirty="0">
              <a:solidFill>
                <a:srgbClr val="002060"/>
              </a:solidFill>
              <a:latin typeface="Khmer UI" pitchFamily="34" charset="0"/>
              <a:cs typeface="Khmer UI" pitchFamily="34" charset="0"/>
            </a:endParaRPr>
          </a:p>
        </p:txBody>
      </p:sp>
      <p:sp>
        <p:nvSpPr>
          <p:cNvPr id="31" name="Rectangle 30"/>
          <p:cNvSpPr/>
          <p:nvPr/>
        </p:nvSpPr>
        <p:spPr>
          <a:xfrm>
            <a:off x="6796791" y="4703661"/>
            <a:ext cx="5395209" cy="830997"/>
          </a:xfrm>
          <a:prstGeom prst="rect">
            <a:avLst/>
          </a:prstGeom>
        </p:spPr>
        <p:txBody>
          <a:bodyPr wrap="square">
            <a:spAutoFit/>
          </a:bodyPr>
          <a:lstStyle/>
          <a:p>
            <a:pPr marL="342900" indent="-342900">
              <a:buFont typeface="+mj-lt"/>
              <a:buAutoNum type="arabicPeriod" startAt="8"/>
              <a:defRPr/>
            </a:pPr>
            <a:r>
              <a:rPr lang="en-US" altLang="ja-JP" sz="1200" b="1" dirty="0" err="1">
                <a:solidFill>
                  <a:prstClr val="black"/>
                </a:solidFill>
                <a:latin typeface="Arial" pitchFamily="34" charset="0"/>
                <a:ea typeface="ＭＳ Ｐゴシック" panose="020B0600070205080204" pitchFamily="34" charset="-128"/>
                <a:cs typeface="Arial" pitchFamily="34" charset="0"/>
              </a:rPr>
              <a:t>Peningkatan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kemudahan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perizinan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endParaRPr lang="id-ID" altLang="ja-JP" sz="1200" b="1" dirty="0">
              <a:solidFill>
                <a:prstClr val="black"/>
              </a:solidFill>
              <a:latin typeface="Arial" pitchFamily="34" charset="0"/>
              <a:ea typeface="ＭＳ Ｐゴシック" panose="020B0600070205080204" pitchFamily="34" charset="-128"/>
              <a:cs typeface="Arial" pitchFamily="34" charset="0"/>
            </a:endParaRPr>
          </a:p>
          <a:p>
            <a:pPr marL="342900" indent="-342900">
              <a:buFont typeface="+mj-lt"/>
              <a:buAutoNum type="arabicPeriod" startAt="8"/>
              <a:defRPr/>
            </a:pPr>
            <a:r>
              <a:rPr lang="en-US" altLang="ja-JP" sz="1200" b="1" dirty="0" err="1">
                <a:solidFill>
                  <a:prstClr val="black"/>
                </a:solidFill>
                <a:latin typeface="Arial" pitchFamily="34" charset="0"/>
                <a:ea typeface="ＭＳ Ｐゴシック" panose="020B0600070205080204" pitchFamily="34" charset="-128"/>
                <a:cs typeface="Arial" pitchFamily="34" charset="0"/>
              </a:rPr>
              <a:t>Pengembangan</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kerja</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sama</a:t>
            </a:r>
            <a:r>
              <a:rPr lang="en-US" altLang="ja-JP" sz="1200" b="1" dirty="0">
                <a:solidFill>
                  <a:prstClr val="black"/>
                </a:solidFill>
                <a:latin typeface="Arial" pitchFamily="34" charset="0"/>
                <a:ea typeface="ＭＳ Ｐゴシック" panose="020B0600070205080204" pitchFamily="34" charset="-128"/>
                <a:cs typeface="Arial" pitchFamily="34" charset="0"/>
              </a:rPr>
              <a:t> </a:t>
            </a:r>
            <a:r>
              <a:rPr lang="en-US" altLang="ja-JP" sz="1200" b="1" dirty="0" err="1">
                <a:solidFill>
                  <a:prstClr val="black"/>
                </a:solidFill>
                <a:latin typeface="Arial" pitchFamily="34" charset="0"/>
                <a:ea typeface="ＭＳ Ｐゴシック" panose="020B0600070205080204" pitchFamily="34" charset="-128"/>
                <a:cs typeface="Arial" pitchFamily="34" charset="0"/>
              </a:rPr>
              <a:t>antar</a:t>
            </a:r>
            <a:r>
              <a:rPr lang="id-ID" altLang="ja-JP" sz="1200" b="1" dirty="0">
                <a:solidFill>
                  <a:prstClr val="black"/>
                </a:solidFill>
                <a:latin typeface="Arial" pitchFamily="34" charset="0"/>
                <a:ea typeface="ＭＳ Ｐゴシック" panose="020B0600070205080204" pitchFamily="34" charset="-128"/>
                <a:cs typeface="Arial" pitchFamily="34" charset="0"/>
              </a:rPr>
              <a:t>-</a:t>
            </a:r>
            <a:r>
              <a:rPr lang="en-US" altLang="ja-JP" sz="1200" b="1" dirty="0" err="1">
                <a:solidFill>
                  <a:prstClr val="black"/>
                </a:solidFill>
                <a:latin typeface="Arial" pitchFamily="34" charset="0"/>
                <a:ea typeface="ＭＳ Ｐゴシック" panose="020B0600070205080204" pitchFamily="34" charset="-128"/>
                <a:cs typeface="Arial" pitchFamily="34" charset="0"/>
              </a:rPr>
              <a:t>daerah</a:t>
            </a:r>
            <a:r>
              <a:rPr lang="id-ID" altLang="ja-JP" sz="1200" b="1" dirty="0">
                <a:solidFill>
                  <a:prstClr val="black"/>
                </a:solidFill>
                <a:latin typeface="Arial" pitchFamily="34" charset="0"/>
                <a:ea typeface="ＭＳ Ｐゴシック" panose="020B0600070205080204" pitchFamily="34" charset="-128"/>
                <a:cs typeface="Arial" pitchFamily="34" charset="0"/>
              </a:rPr>
              <a:t>, kolaborasi </a:t>
            </a:r>
            <a:r>
              <a:rPr lang="en-US" altLang="ja-JP" sz="1200" b="1" dirty="0" err="1">
                <a:solidFill>
                  <a:prstClr val="black"/>
                </a:solidFill>
                <a:latin typeface="Arial" pitchFamily="34" charset="0"/>
                <a:ea typeface="ＭＳ Ｐゴシック" panose="020B0600070205080204" pitchFamily="34" charset="-128"/>
                <a:cs typeface="Arial" pitchFamily="34" charset="0"/>
              </a:rPr>
              <a:t>multipihak</a:t>
            </a:r>
            <a:r>
              <a:rPr lang="id-ID" altLang="ja-JP" sz="1200" b="1" dirty="0">
                <a:solidFill>
                  <a:prstClr val="black"/>
                </a:solidFill>
                <a:latin typeface="Arial" pitchFamily="34" charset="0"/>
                <a:ea typeface="ＭＳ Ｐゴシック" panose="020B0600070205080204" pitchFamily="34" charset="-128"/>
                <a:cs typeface="Arial" pitchFamily="34" charset="0"/>
              </a:rPr>
              <a:t> serta meningkatkan kualitas SDM</a:t>
            </a:r>
          </a:p>
          <a:p>
            <a:pPr marL="342900" indent="-342900">
              <a:buFont typeface="+mj-lt"/>
              <a:buAutoNum type="arabicPeriod" startAt="8"/>
              <a:defRPr/>
            </a:pPr>
            <a:r>
              <a:rPr lang="en-GB" sz="1200" b="1" dirty="0" err="1">
                <a:solidFill>
                  <a:prstClr val="black"/>
                </a:solidFill>
                <a:latin typeface="Arial" pitchFamily="34" charset="0"/>
                <a:cs typeface="Arial" pitchFamily="34" charset="0"/>
              </a:rPr>
              <a:t>Penataan</a:t>
            </a:r>
            <a:r>
              <a:rPr lang="en-GB" sz="1200" b="1" dirty="0">
                <a:solidFill>
                  <a:prstClr val="black"/>
                </a:solidFill>
                <a:latin typeface="Arial" pitchFamily="34" charset="0"/>
                <a:cs typeface="Arial" pitchFamily="34" charset="0"/>
              </a:rPr>
              <a:t> </a:t>
            </a:r>
            <a:r>
              <a:rPr lang="id-ID" sz="1200" b="1" dirty="0">
                <a:solidFill>
                  <a:prstClr val="black"/>
                </a:solidFill>
                <a:latin typeface="Arial" pitchFamily="34" charset="0"/>
                <a:cs typeface="Arial" pitchFamily="34" charset="0"/>
              </a:rPr>
              <a:t>pola hubungan P</a:t>
            </a:r>
            <a:r>
              <a:rPr lang="en-US" sz="1200" b="1" dirty="0" err="1">
                <a:solidFill>
                  <a:prstClr val="black"/>
                </a:solidFill>
                <a:latin typeface="Arial" pitchFamily="34" charset="0"/>
                <a:cs typeface="Arial" pitchFamily="34" charset="0"/>
              </a:rPr>
              <a:t>usat</a:t>
            </a:r>
            <a:r>
              <a:rPr lang="en-US" sz="1200" b="1" dirty="0">
                <a:solidFill>
                  <a:prstClr val="black"/>
                </a:solidFill>
                <a:latin typeface="Arial" pitchFamily="34" charset="0"/>
                <a:cs typeface="Arial" pitchFamily="34" charset="0"/>
              </a:rPr>
              <a:t> </a:t>
            </a:r>
            <a:r>
              <a:rPr lang="en-US" sz="1200" b="1" dirty="0" err="1">
                <a:solidFill>
                  <a:prstClr val="black"/>
                </a:solidFill>
                <a:latin typeface="Arial" pitchFamily="34" charset="0"/>
                <a:cs typeface="Arial" pitchFamily="34" charset="0"/>
              </a:rPr>
              <a:t>dan</a:t>
            </a:r>
            <a:r>
              <a:rPr lang="en-US" sz="1200" b="1" dirty="0">
                <a:solidFill>
                  <a:prstClr val="black"/>
                </a:solidFill>
                <a:latin typeface="Arial" pitchFamily="34" charset="0"/>
                <a:cs typeface="Arial" pitchFamily="34" charset="0"/>
              </a:rPr>
              <a:t> Daerah</a:t>
            </a:r>
            <a:endParaRPr lang="id-ID" sz="1200" b="1" dirty="0">
              <a:solidFill>
                <a:prstClr val="black"/>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540" y="1426138"/>
            <a:ext cx="947802" cy="90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268" y="2479103"/>
            <a:ext cx="795019" cy="90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268" y="3449609"/>
            <a:ext cx="795019" cy="90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268" y="4461345"/>
            <a:ext cx="795019" cy="90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650" y="5473080"/>
            <a:ext cx="1015407" cy="90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descr="Image result for sdgs 10"/>
          <p:cNvPicPr>
            <a:picLocks noChangeAspect="1" noChangeArrowheads="1"/>
          </p:cNvPicPr>
          <p:nvPr/>
        </p:nvPicPr>
        <p:blipFill rotWithShape="1">
          <a:blip r:embed="rId8">
            <a:extLst>
              <a:ext uri="{28A0092B-C50C-407E-A947-70E740481C1C}">
                <a14:useLocalDpi xmlns:a14="http://schemas.microsoft.com/office/drawing/2010/main" val="0"/>
              </a:ext>
            </a:extLst>
          </a:blip>
          <a:srcRect l="49741" t="32267" r="33490" b="33750"/>
          <a:stretch/>
        </p:blipFill>
        <p:spPr bwMode="auto">
          <a:xfrm>
            <a:off x="5650421" y="1338484"/>
            <a:ext cx="1025955" cy="102595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Image result for sdgs 10"/>
          <p:cNvPicPr>
            <a:picLocks noChangeAspect="1" noChangeArrowheads="1"/>
          </p:cNvPicPr>
          <p:nvPr/>
        </p:nvPicPr>
        <p:blipFill rotWithShape="1">
          <a:blip r:embed="rId8">
            <a:extLst>
              <a:ext uri="{28A0092B-C50C-407E-A947-70E740481C1C}">
                <a14:useLocalDpi xmlns:a14="http://schemas.microsoft.com/office/drawing/2010/main" val="0"/>
              </a:ext>
            </a:extLst>
          </a:blip>
          <a:srcRect l="32860" t="32267" r="50371" b="33750"/>
          <a:stretch/>
        </p:blipFill>
        <p:spPr bwMode="auto">
          <a:xfrm>
            <a:off x="5650421" y="2390035"/>
            <a:ext cx="1025955" cy="102595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mage result for sdgs 10"/>
          <p:cNvPicPr>
            <a:picLocks noChangeAspect="1" noChangeArrowheads="1"/>
          </p:cNvPicPr>
          <p:nvPr/>
        </p:nvPicPr>
        <p:blipFill rotWithShape="1">
          <a:blip r:embed="rId8">
            <a:extLst>
              <a:ext uri="{28A0092B-C50C-407E-A947-70E740481C1C}">
                <a14:useLocalDpi xmlns:a14="http://schemas.microsoft.com/office/drawing/2010/main" val="0"/>
              </a:ext>
            </a:extLst>
          </a:blip>
          <a:srcRect l="83924" t="-2663" r="-693" b="68680"/>
          <a:stretch/>
        </p:blipFill>
        <p:spPr bwMode="auto">
          <a:xfrm>
            <a:off x="5679906" y="3441586"/>
            <a:ext cx="1025955" cy="102595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mage result for sdgs 10"/>
          <p:cNvPicPr>
            <a:picLocks noChangeAspect="1" noChangeArrowheads="1"/>
          </p:cNvPicPr>
          <p:nvPr/>
        </p:nvPicPr>
        <p:blipFill rotWithShape="1">
          <a:blip r:embed="rId8">
            <a:extLst>
              <a:ext uri="{28A0092B-C50C-407E-A947-70E740481C1C}">
                <a14:useLocalDpi xmlns:a14="http://schemas.microsoft.com/office/drawing/2010/main" val="0"/>
              </a:ext>
            </a:extLst>
          </a:blip>
          <a:srcRect l="67255" t="34590" r="15976" b="35349"/>
          <a:stretch/>
        </p:blipFill>
        <p:spPr bwMode="auto">
          <a:xfrm>
            <a:off x="5697405" y="5755224"/>
            <a:ext cx="1025955" cy="90755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83564" y="4640321"/>
            <a:ext cx="974705" cy="974705"/>
          </a:xfrm>
          <a:prstGeom prst="rect">
            <a:avLst/>
          </a:prstGeom>
        </p:spPr>
      </p:pic>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23311" y="1411849"/>
            <a:ext cx="933310" cy="933310"/>
          </a:xfrm>
          <a:prstGeom prst="rect">
            <a:avLst/>
          </a:prstGeom>
        </p:spPr>
      </p:pic>
    </p:spTree>
    <p:extLst>
      <p:ext uri="{BB962C8B-B14F-4D97-AF65-F5344CB8AC3E}">
        <p14:creationId xmlns:p14="http://schemas.microsoft.com/office/powerpoint/2010/main" val="1596698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210" y="3072814"/>
            <a:ext cx="10189492" cy="737577"/>
          </a:xfrm>
        </p:spPr>
        <p:txBody>
          <a:bodyPr>
            <a:noAutofit/>
          </a:bodyPr>
          <a:lstStyle/>
          <a:p>
            <a:pPr eaLnBrk="0" hangingPunct="0">
              <a:defRPr/>
            </a:pPr>
            <a:r>
              <a:rPr lang="en-US" sz="2800" dirty="0">
                <a:solidFill>
                  <a:schemeClr val="accent5">
                    <a:lumMod val="25000"/>
                  </a:schemeClr>
                </a:solidFill>
                <a:latin typeface="Arial" panose="020B0604020202020204" pitchFamily="34" charset="0"/>
                <a:cs typeface="Arial" panose="020B0604020202020204" pitchFamily="34" charset="0"/>
              </a:rPr>
              <a:t>4.  ARAH </a:t>
            </a:r>
            <a:r>
              <a:rPr lang="en-US" sz="2800" dirty="0" err="1">
                <a:solidFill>
                  <a:schemeClr val="accent5">
                    <a:lumMod val="25000"/>
                  </a:schemeClr>
                </a:solidFill>
                <a:latin typeface="Arial" panose="020B0604020202020204" pitchFamily="34" charset="0"/>
                <a:cs typeface="Arial" panose="020B0604020202020204" pitchFamily="34" charset="0"/>
              </a:rPr>
              <a:t>KEBIJAKAN</a:t>
            </a:r>
            <a:r>
              <a:rPr lang="en-US" sz="2800" dirty="0">
                <a:solidFill>
                  <a:schemeClr val="accent5">
                    <a:lumMod val="25000"/>
                  </a:schemeClr>
                </a:solidFill>
                <a:latin typeface="Arial" panose="020B0604020202020204" pitchFamily="34" charset="0"/>
                <a:cs typeface="Arial" panose="020B0604020202020204" pitchFamily="34" charset="0"/>
              </a:rPr>
              <a:t> DAN </a:t>
            </a:r>
            <a:r>
              <a:rPr lang="en-US" sz="2800" dirty="0" err="1">
                <a:solidFill>
                  <a:schemeClr val="accent5">
                    <a:lumMod val="25000"/>
                  </a:schemeClr>
                </a:solidFill>
                <a:latin typeface="Arial" panose="020B0604020202020204" pitchFamily="34" charset="0"/>
                <a:cs typeface="Arial" panose="020B0604020202020204" pitchFamily="34" charset="0"/>
              </a:rPr>
              <a:t>RENCANA</a:t>
            </a:r>
            <a:r>
              <a:rPr lang="en-US" sz="2800" dirty="0">
                <a:solidFill>
                  <a:schemeClr val="accent5">
                    <a:lumMod val="25000"/>
                  </a:schemeClr>
                </a:solidFill>
                <a:latin typeface="Arial" panose="020B0604020202020204" pitchFamily="34" charset="0"/>
                <a:cs typeface="Arial" panose="020B0604020202020204" pitchFamily="34" charset="0"/>
              </a:rPr>
              <a:t> PEMBANGUNAN WILAYAH </a:t>
            </a:r>
            <a:r>
              <a:rPr lang="en-US" sz="2800" dirty="0" err="1">
                <a:solidFill>
                  <a:schemeClr val="accent5">
                    <a:lumMod val="25000"/>
                  </a:schemeClr>
                </a:solidFill>
                <a:latin typeface="Arial" panose="020B0604020202020204" pitchFamily="34" charset="0"/>
                <a:cs typeface="Arial" panose="020B0604020202020204" pitchFamily="34" charset="0"/>
              </a:rPr>
              <a:t>PULAU</a:t>
            </a:r>
            <a:r>
              <a:rPr lang="en-US" sz="2800" dirty="0">
                <a:solidFill>
                  <a:schemeClr val="accent5">
                    <a:lumMod val="25000"/>
                  </a:schemeClr>
                </a:solidFill>
                <a:latin typeface="Arial" panose="020B0604020202020204" pitchFamily="34" charset="0"/>
                <a:cs typeface="Arial" panose="020B0604020202020204" pitchFamily="34" charset="0"/>
              </a:rPr>
              <a:t> </a:t>
            </a:r>
            <a:r>
              <a:rPr lang="en-US" sz="2800" dirty="0" err="1">
                <a:solidFill>
                  <a:schemeClr val="accent5">
                    <a:lumMod val="25000"/>
                  </a:schemeClr>
                </a:solidFill>
                <a:latin typeface="Arial" panose="020B0604020202020204" pitchFamily="34" charset="0"/>
                <a:cs typeface="Arial" panose="020B0604020202020204" pitchFamily="34" charset="0"/>
              </a:rPr>
              <a:t>JAWA</a:t>
            </a:r>
            <a:r>
              <a:rPr lang="en-US" sz="2800" dirty="0">
                <a:solidFill>
                  <a:schemeClr val="accent5">
                    <a:lumMod val="25000"/>
                  </a:schemeClr>
                </a:solidFill>
                <a:latin typeface="Arial" panose="020B0604020202020204" pitchFamily="34" charset="0"/>
                <a:cs typeface="Arial" panose="020B0604020202020204" pitchFamily="34" charset="0"/>
              </a:rPr>
              <a:t> DAN BALI 2020-2024</a:t>
            </a: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34</a:t>
            </a:fld>
            <a:endParaRPr lang="en-US" dirty="0">
              <a:solidFill>
                <a:prstClr val="white"/>
              </a:solidFill>
            </a:endParaRPr>
          </a:p>
        </p:txBody>
      </p:sp>
    </p:spTree>
    <p:extLst>
      <p:ext uri="{BB962C8B-B14F-4D97-AF65-F5344CB8AC3E}">
        <p14:creationId xmlns:p14="http://schemas.microsoft.com/office/powerpoint/2010/main" val="3895068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YORI NITIP\Koridor Ekonomi JAWA+BALI.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6273" r="3227" b="25854"/>
          <a:stretch/>
        </p:blipFill>
        <p:spPr bwMode="auto">
          <a:xfrm>
            <a:off x="1172690" y="1680568"/>
            <a:ext cx="8246092" cy="228340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bwMode="auto">
          <a:xfrm>
            <a:off x="1589" y="30716"/>
            <a:ext cx="12188825" cy="759072"/>
          </a:xfrm>
          <a:prstGeom prst="rect">
            <a:avLst/>
          </a:prstGeom>
          <a:noFill/>
          <a:ln w="9525">
            <a:noFill/>
            <a:miter lim="800000"/>
            <a:headEnd/>
            <a:tailEnd/>
          </a:ln>
        </p:spPr>
        <p:txBody>
          <a:bodyPr vert="horz" wrap="square" lIns="91279" tIns="45637" rIns="91279" bIns="45637" numCol="1" anchor="ctr" anchorCtr="0" compatLnSpc="1">
            <a:prstTxWarp prst="textNoShape">
              <a:avLst/>
            </a:prstTxWarp>
          </a:bodyPr>
          <a:lstStyle>
            <a:lvl1pPr algn="l" defTabSz="914169"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4169" rtl="0" eaLnBrk="0" fontAlgn="base" hangingPunct="0">
              <a:lnSpc>
                <a:spcPct val="90000"/>
              </a:lnSpc>
              <a:spcBef>
                <a:spcPct val="0"/>
              </a:spcBef>
              <a:spcAft>
                <a:spcPct val="0"/>
              </a:spcAft>
              <a:defRPr sz="4400">
                <a:solidFill>
                  <a:schemeClr val="tx1"/>
                </a:solidFill>
                <a:latin typeface="Calibri Light" pitchFamily="34" charset="0"/>
              </a:defRPr>
            </a:lvl2pPr>
            <a:lvl3pPr algn="l" defTabSz="914169" rtl="0" eaLnBrk="0" fontAlgn="base" hangingPunct="0">
              <a:lnSpc>
                <a:spcPct val="90000"/>
              </a:lnSpc>
              <a:spcBef>
                <a:spcPct val="0"/>
              </a:spcBef>
              <a:spcAft>
                <a:spcPct val="0"/>
              </a:spcAft>
              <a:defRPr sz="4400">
                <a:solidFill>
                  <a:schemeClr val="tx1"/>
                </a:solidFill>
                <a:latin typeface="Calibri Light" pitchFamily="34" charset="0"/>
              </a:defRPr>
            </a:lvl3pPr>
            <a:lvl4pPr algn="l" defTabSz="914169" rtl="0" eaLnBrk="0" fontAlgn="base" hangingPunct="0">
              <a:lnSpc>
                <a:spcPct val="90000"/>
              </a:lnSpc>
              <a:spcBef>
                <a:spcPct val="0"/>
              </a:spcBef>
              <a:spcAft>
                <a:spcPct val="0"/>
              </a:spcAft>
              <a:defRPr sz="4400">
                <a:solidFill>
                  <a:schemeClr val="tx1"/>
                </a:solidFill>
                <a:latin typeface="Calibri Light" pitchFamily="34" charset="0"/>
              </a:defRPr>
            </a:lvl4pPr>
            <a:lvl5pPr algn="l" defTabSz="914169" rtl="0" eaLnBrk="0" fontAlgn="base" hangingPunct="0">
              <a:lnSpc>
                <a:spcPct val="90000"/>
              </a:lnSpc>
              <a:spcBef>
                <a:spcPct val="0"/>
              </a:spcBef>
              <a:spcAft>
                <a:spcPct val="0"/>
              </a:spcAft>
              <a:defRPr sz="4400">
                <a:solidFill>
                  <a:schemeClr val="tx1"/>
                </a:solidFill>
                <a:latin typeface="Calibri Light" pitchFamily="34" charset="0"/>
              </a:defRPr>
            </a:lvl5pPr>
            <a:lvl6pPr marL="609446" algn="l" defTabSz="914169" rtl="0" fontAlgn="base">
              <a:lnSpc>
                <a:spcPct val="90000"/>
              </a:lnSpc>
              <a:spcBef>
                <a:spcPct val="0"/>
              </a:spcBef>
              <a:spcAft>
                <a:spcPct val="0"/>
              </a:spcAft>
              <a:defRPr sz="4400">
                <a:solidFill>
                  <a:schemeClr val="tx1"/>
                </a:solidFill>
                <a:latin typeface="Calibri Light" pitchFamily="34" charset="0"/>
              </a:defRPr>
            </a:lvl6pPr>
            <a:lvl7pPr marL="1218893" algn="l" defTabSz="914169" rtl="0" fontAlgn="base">
              <a:lnSpc>
                <a:spcPct val="90000"/>
              </a:lnSpc>
              <a:spcBef>
                <a:spcPct val="0"/>
              </a:spcBef>
              <a:spcAft>
                <a:spcPct val="0"/>
              </a:spcAft>
              <a:defRPr sz="4400">
                <a:solidFill>
                  <a:schemeClr val="tx1"/>
                </a:solidFill>
                <a:latin typeface="Calibri Light" pitchFamily="34" charset="0"/>
              </a:defRPr>
            </a:lvl7pPr>
            <a:lvl8pPr marL="1828339" algn="l" defTabSz="914169" rtl="0" fontAlgn="base">
              <a:lnSpc>
                <a:spcPct val="90000"/>
              </a:lnSpc>
              <a:spcBef>
                <a:spcPct val="0"/>
              </a:spcBef>
              <a:spcAft>
                <a:spcPct val="0"/>
              </a:spcAft>
              <a:defRPr sz="4400">
                <a:solidFill>
                  <a:schemeClr val="tx1"/>
                </a:solidFill>
                <a:latin typeface="Calibri Light" pitchFamily="34" charset="0"/>
              </a:defRPr>
            </a:lvl8pPr>
            <a:lvl9pPr marL="2437786" algn="l" defTabSz="914169" rtl="0" fontAlgn="base">
              <a:lnSpc>
                <a:spcPct val="90000"/>
              </a:lnSpc>
              <a:spcBef>
                <a:spcPct val="0"/>
              </a:spcBef>
              <a:spcAft>
                <a:spcPct val="0"/>
              </a:spcAft>
              <a:defRPr sz="4400">
                <a:solidFill>
                  <a:schemeClr val="tx1"/>
                </a:solidFill>
                <a:latin typeface="Calibri Light" pitchFamily="34" charset="0"/>
              </a:defRPr>
            </a:lvl9pPr>
          </a:lstStyle>
          <a:p>
            <a:pPr marL="0" marR="0" lvl="0" indent="0" algn="ctr" defTabSz="914126" rtl="0" eaLnBrk="1" fontAlgn="base" latinLnBrk="0" hangingPunct="1">
              <a:lnSpc>
                <a:spcPct val="90000"/>
              </a:lnSpc>
              <a:spcBef>
                <a:spcPct val="0"/>
              </a:spcBef>
              <a:spcAft>
                <a:spcPct val="0"/>
              </a:spcAft>
              <a:buClrTx/>
              <a:buSzTx/>
              <a:buFontTx/>
              <a:buNone/>
              <a:tabLst/>
              <a:defRPr/>
            </a:pPr>
            <a:r>
              <a:rPr kumimoji="0" lang="id-ID"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Khmer UI" pitchFamily="34" charset="0"/>
              </a:rPr>
              <a:t>RENCANA PEMBANGUNAN WILAYAH JAWA-BALI 20</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Khmer UI" pitchFamily="34" charset="0"/>
              </a:rPr>
              <a:t>20-2024</a:t>
            </a:r>
          </a:p>
        </p:txBody>
      </p:sp>
      <p:sp>
        <p:nvSpPr>
          <p:cNvPr id="60" name="Rectangle 59"/>
          <p:cNvSpPr/>
          <p:nvPr/>
        </p:nvSpPr>
        <p:spPr>
          <a:xfrm>
            <a:off x="57183" y="4198737"/>
            <a:ext cx="8491731" cy="2339740"/>
          </a:xfrm>
          <a:prstGeom prst="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numCol="2" rtlCol="0" anchor="t"/>
          <a:lstStyle/>
          <a:p>
            <a:pPr marL="174625" marR="0" lvl="0" indent="-16986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Tema Pembangunan  Wilayah Jawa-Bali yaitu:</a:t>
            </a:r>
          </a:p>
          <a:p>
            <a:pPr marL="447675" marR="0" lvl="1" indent="-2667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it-IT"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Pendorong industri, pariwisata, perdagangan serta pangan nasional berkelanjutan</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4625" marR="0" lvl="0" indent="-16986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Pembangunan pusat-pusat pertumbuhan yang utama diarahkan untuk:</a:t>
            </a:r>
          </a:p>
          <a:p>
            <a:pPr marL="460375"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Operasionalisasi</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dan peningkatan investasi di KI </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Kendal</a:t>
            </a:r>
          </a:p>
          <a:p>
            <a:pPr marL="460375"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Pengembangan</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Kawasan Pariwisata Borobudur,</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Kepulauan Seribu, Bromo dan Semeru  </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460375"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Peningkatan</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nvestasi</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di KEK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Tanjung Lesung</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dan</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Kawasan </a:t>
            </a: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Pariwisata</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Bali </a:t>
            </a:r>
          </a:p>
          <a:p>
            <a:pPr marL="460375"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Peningkatan</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Investasi</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di KI Gresik</a:t>
            </a:r>
          </a:p>
          <a:p>
            <a:pPr marL="460375"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Pengembangan</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K</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awasan megapolitan Jabodetabekjur, kawasan metropolitan Bandung Raya</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Kedungsepur, Gerbangkertosusil</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a:t>
            </a:r>
            <a:r>
              <a:rPr kumimoji="0" lang="en-US" sz="13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dan</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Sarbagita</a:t>
            </a:r>
          </a:p>
        </p:txBody>
      </p:sp>
      <p:sp>
        <p:nvSpPr>
          <p:cNvPr id="3" name="Rectangle 2"/>
          <p:cNvSpPr/>
          <p:nvPr/>
        </p:nvSpPr>
        <p:spPr>
          <a:xfrm>
            <a:off x="8151048" y="896671"/>
            <a:ext cx="4036099" cy="1754326"/>
          </a:xfrm>
          <a:prstGeom prst="rect">
            <a:avLst/>
          </a:prstGeom>
          <a:solidFill>
            <a:schemeClr val="accent2">
              <a:lumMod val="20000"/>
              <a:lumOff val="80000"/>
            </a:schemeClr>
          </a:solidFill>
        </p:spPr>
        <p:txBody>
          <a:bodyPr wrap="square">
            <a:spAutoFit/>
          </a:bodyPr>
          <a:lstStyle/>
          <a:p>
            <a:pPr marL="180975" marR="0" lvl="0" indent="-180975"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ea typeface="MS Mincho"/>
                <a:cs typeface="Arial" panose="020B0604020202020204" pitchFamily="34" charset="0"/>
              </a:rPr>
              <a:t>Sektor utama pendukung pembangunan Wilayah Jawa-Bali 2020-2024 yaitu </a:t>
            </a:r>
          </a:p>
          <a:p>
            <a:pPr marL="447675" marR="0" lvl="1" indent="-2667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Industri Manufaktur</a:t>
            </a:r>
          </a:p>
          <a:p>
            <a:pPr marL="923925"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Sub sektor industri pengolahan tembakau</a:t>
            </a:r>
          </a:p>
          <a:p>
            <a:pPr marL="923925"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Sub sektor industri kulit, barang dari kulit</a:t>
            </a:r>
          </a:p>
          <a:p>
            <a:pPr marL="449263" marR="0" lvl="1" indent="-268288"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Perdagangan besar dan eceran, reparasi mobil dan sepeda motor</a:t>
            </a:r>
          </a:p>
          <a:p>
            <a:pPr marL="923925" marR="0" lvl="2" indent="-285750" algn="l" defTabSz="1632753"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Sub sektor perdanganan mobil, sepeda motor dan reparasi</a:t>
            </a:r>
          </a:p>
        </p:txBody>
      </p:sp>
      <p:grpSp>
        <p:nvGrpSpPr>
          <p:cNvPr id="83" name="Group 82"/>
          <p:cNvGrpSpPr/>
          <p:nvPr/>
        </p:nvGrpSpPr>
        <p:grpSpPr>
          <a:xfrm>
            <a:off x="8677345" y="4214386"/>
            <a:ext cx="3340487" cy="2257626"/>
            <a:chOff x="8735960" y="1633219"/>
            <a:chExt cx="3528527" cy="2257626"/>
          </a:xfrm>
        </p:grpSpPr>
        <p:grpSp>
          <p:nvGrpSpPr>
            <p:cNvPr id="116" name="Group 115"/>
            <p:cNvGrpSpPr/>
            <p:nvPr/>
          </p:nvGrpSpPr>
          <p:grpSpPr>
            <a:xfrm>
              <a:off x="8746224" y="1633219"/>
              <a:ext cx="3518263" cy="1722795"/>
              <a:chOff x="8717699" y="2161962"/>
              <a:chExt cx="3518263" cy="1722795"/>
            </a:xfrm>
          </p:grpSpPr>
          <p:grpSp>
            <p:nvGrpSpPr>
              <p:cNvPr id="127" name="Group 126"/>
              <p:cNvGrpSpPr/>
              <p:nvPr/>
            </p:nvGrpSpPr>
            <p:grpSpPr>
              <a:xfrm>
                <a:off x="8717699" y="2161962"/>
                <a:ext cx="3518263" cy="1402033"/>
                <a:chOff x="8282812" y="4645041"/>
                <a:chExt cx="3519534" cy="1402541"/>
              </a:xfrm>
            </p:grpSpPr>
            <p:sp>
              <p:nvSpPr>
                <p:cNvPr id="132" name="TextBox 131"/>
                <p:cNvSpPr txBox="1"/>
                <p:nvPr/>
              </p:nvSpPr>
              <p:spPr>
                <a:xfrm>
                  <a:off x="8571201" y="5221372"/>
                  <a:ext cx="3006217" cy="2770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Rencana </a:t>
                  </a:r>
                  <a:r>
                    <a:rPr kumimoji="0" lang="id-ID"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Pengembangan </a:t>
                  </a:r>
                  <a:r>
                    <a:rPr kumimoji="0" lang="en-US"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Pusat Kegiatan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3" name="Oval 134"/>
                <p:cNvSpPr>
                  <a:spLocks noChangeArrowheads="1"/>
                </p:cNvSpPr>
                <p:nvPr/>
              </p:nvSpPr>
              <p:spPr bwMode="auto">
                <a:xfrm>
                  <a:off x="8285614" y="5232945"/>
                  <a:ext cx="235729" cy="237744"/>
                </a:xfrm>
                <a:prstGeom prst="ellipse">
                  <a:avLst/>
                </a:prstGeom>
                <a:solidFill>
                  <a:srgbClr val="3366FF">
                    <a:alpha val="70000"/>
                  </a:srgb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4" name="Oval 137"/>
                <p:cNvSpPr>
                  <a:spLocks noChangeArrowheads="1"/>
                </p:cNvSpPr>
                <p:nvPr/>
              </p:nvSpPr>
              <p:spPr bwMode="auto">
                <a:xfrm>
                  <a:off x="8285614" y="4659634"/>
                  <a:ext cx="241844" cy="237744"/>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5" name="Oval 134"/>
                <p:cNvSpPr>
                  <a:spLocks noChangeArrowheads="1"/>
                </p:cNvSpPr>
                <p:nvPr/>
              </p:nvSpPr>
              <p:spPr bwMode="auto">
                <a:xfrm>
                  <a:off x="8285614" y="4945868"/>
                  <a:ext cx="235729" cy="238461"/>
                </a:xfrm>
                <a:prstGeom prst="ellipse">
                  <a:avLst/>
                </a:prstGeom>
                <a:solidFill>
                  <a:srgbClr val="92D050">
                    <a:alpha val="70000"/>
                  </a:srgb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6" name="TextBox 135"/>
                <p:cNvSpPr txBox="1"/>
                <p:nvPr/>
              </p:nvSpPr>
              <p:spPr>
                <a:xfrm>
                  <a:off x="8557134" y="4645041"/>
                  <a:ext cx="2045420" cy="2770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Kawasan</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Strategis</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Existing</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7" name="TextBox 136"/>
                <p:cNvSpPr txBox="1"/>
                <p:nvPr/>
              </p:nvSpPr>
              <p:spPr>
                <a:xfrm>
                  <a:off x="8557134" y="4908201"/>
                  <a:ext cx="3245212" cy="2770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Rencana Pengembangan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Kawasan</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Strategis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8" name="Oval 137"/>
                <p:cNvSpPr>
                  <a:spLocks noChangeArrowheads="1"/>
                </p:cNvSpPr>
                <p:nvPr/>
              </p:nvSpPr>
              <p:spPr bwMode="auto">
                <a:xfrm>
                  <a:off x="8282812" y="5793681"/>
                  <a:ext cx="237744" cy="237744"/>
                </a:xfrm>
                <a:prstGeom prst="ellipse">
                  <a:avLst/>
                </a:prstGeom>
                <a:solidFill>
                  <a:schemeClr val="accent4">
                    <a:lumMod val="60000"/>
                    <a:lumOff val="40000"/>
                    <a:alpha val="70000"/>
                  </a:schemeClr>
                </a:solidFill>
                <a:ln w="28575">
                  <a:solidFill>
                    <a:schemeClr val="accent2">
                      <a:lumMod val="75000"/>
                    </a:schemeClr>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9" name="TextBox 138"/>
                <p:cNvSpPr txBox="1"/>
                <p:nvPr/>
              </p:nvSpPr>
              <p:spPr>
                <a:xfrm>
                  <a:off x="8575247" y="5770483"/>
                  <a:ext cx="1745473" cy="2770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Kawasan Metropolitan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40" name="Oval 134"/>
                <p:cNvSpPr>
                  <a:spLocks noChangeArrowheads="1"/>
                </p:cNvSpPr>
                <p:nvPr/>
              </p:nvSpPr>
              <p:spPr bwMode="auto">
                <a:xfrm>
                  <a:off x="8282812" y="5511038"/>
                  <a:ext cx="238531" cy="234027"/>
                </a:xfrm>
                <a:prstGeom prst="ellipse">
                  <a:avLst/>
                </a:prstGeom>
                <a:solidFill>
                  <a:schemeClr val="bg1">
                    <a:lumMod val="65000"/>
                    <a:alpha val="70000"/>
                  </a:schemeClr>
                </a:solidFill>
                <a:ln w="28575">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1" name="TextBox 140"/>
                <p:cNvSpPr txBox="1"/>
                <p:nvPr/>
              </p:nvSpPr>
              <p:spPr>
                <a:xfrm>
                  <a:off x="8575247" y="5483724"/>
                  <a:ext cx="1735849" cy="2770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Kawasan Megapolitan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nvGrpSpPr>
              <p:cNvPr id="128" name="Group 127"/>
              <p:cNvGrpSpPr/>
              <p:nvPr/>
            </p:nvGrpSpPr>
            <p:grpSpPr>
              <a:xfrm>
                <a:off x="8718537" y="3607758"/>
                <a:ext cx="1182552" cy="276999"/>
                <a:chOff x="7372537" y="3436977"/>
                <a:chExt cx="1182980" cy="277099"/>
              </a:xfrm>
            </p:grpSpPr>
            <p:sp>
              <p:nvSpPr>
                <p:cNvPr id="130" name="Rectangle 129"/>
                <p:cNvSpPr/>
                <p:nvPr/>
              </p:nvSpPr>
              <p:spPr>
                <a:xfrm>
                  <a:off x="7372537" y="3454588"/>
                  <a:ext cx="218853" cy="21885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31" name="TextBox 130"/>
                <p:cNvSpPr txBox="1"/>
                <p:nvPr/>
              </p:nvSpPr>
              <p:spPr>
                <a:xfrm>
                  <a:off x="7636104" y="3436977"/>
                  <a:ext cx="919413" cy="2770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Kota Baru</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grpSp>
          <p:nvGrpSpPr>
            <p:cNvPr id="117" name="Group 116"/>
            <p:cNvGrpSpPr/>
            <p:nvPr/>
          </p:nvGrpSpPr>
          <p:grpSpPr>
            <a:xfrm>
              <a:off x="8735960" y="3400635"/>
              <a:ext cx="3130847" cy="490210"/>
              <a:chOff x="326694" y="3263946"/>
              <a:chExt cx="3130847" cy="490210"/>
            </a:xfrm>
          </p:grpSpPr>
          <p:graphicFrame>
            <p:nvGraphicFramePr>
              <p:cNvPr id="118" name="Object 117"/>
              <p:cNvGraphicFramePr>
                <a:graphicFrameLocks noChangeAspect="1"/>
              </p:cNvGraphicFramePr>
              <p:nvPr>
                <p:extLst/>
              </p:nvPr>
            </p:nvGraphicFramePr>
            <p:xfrm>
              <a:off x="326694" y="3515539"/>
              <a:ext cx="207963" cy="209550"/>
            </p:xfrm>
            <a:graphic>
              <a:graphicData uri="http://schemas.openxmlformats.org/presentationml/2006/ole">
                <mc:AlternateContent xmlns:mc="http://schemas.openxmlformats.org/markup-compatibility/2006">
                  <mc:Choice xmlns:v="urn:schemas-microsoft-com:vml" Requires="v">
                    <p:oleObj spid="_x0000_s1044" name="CorelDRAW" r:id="rId4" imgW="178200" imgH="178920" progId="CorelDraw.Graphic.11">
                      <p:embed/>
                    </p:oleObj>
                  </mc:Choice>
                  <mc:Fallback>
                    <p:oleObj name="CorelDRAW" r:id="rId4" imgW="178200" imgH="178920" progId="CorelDraw.Graphic.11">
                      <p:embed/>
                      <p:pic>
                        <p:nvPicPr>
                          <p:cNvPr id="118" name="Object 1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694" y="3515539"/>
                            <a:ext cx="207963"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9" name="TextBox 118"/>
              <p:cNvSpPr txBox="1"/>
              <p:nvPr/>
            </p:nvSpPr>
            <p:spPr>
              <a:xfrm>
                <a:off x="582288" y="3492546"/>
                <a:ext cx="202544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Ibu Kota Prov/Pusat Ekonomi</a:t>
                </a: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120" name="Straight Connector 119"/>
              <p:cNvCxnSpPr/>
              <p:nvPr/>
            </p:nvCxnSpPr>
            <p:spPr>
              <a:xfrm>
                <a:off x="326694" y="3389065"/>
                <a:ext cx="20796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582288" y="3263946"/>
                <a:ext cx="287525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Jalur Penghubung Koridor</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Ekonomi</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/MP3EI</a:t>
                </a:r>
              </a:p>
            </p:txBody>
          </p:sp>
        </p:grpSp>
      </p:grpSp>
      <p:grpSp>
        <p:nvGrpSpPr>
          <p:cNvPr id="84" name="Group 83"/>
          <p:cNvGrpSpPr/>
          <p:nvPr/>
        </p:nvGrpSpPr>
        <p:grpSpPr>
          <a:xfrm>
            <a:off x="0" y="1066801"/>
            <a:ext cx="10808406" cy="2984933"/>
            <a:chOff x="-1589" y="993095"/>
            <a:chExt cx="10811222" cy="2984933"/>
          </a:xfrm>
        </p:grpSpPr>
        <p:grpSp>
          <p:nvGrpSpPr>
            <p:cNvPr id="85" name="Group 84"/>
            <p:cNvGrpSpPr/>
            <p:nvPr/>
          </p:nvGrpSpPr>
          <p:grpSpPr>
            <a:xfrm>
              <a:off x="-1589" y="993095"/>
              <a:ext cx="8256451" cy="2958454"/>
              <a:chOff x="-1589" y="993095"/>
              <a:chExt cx="8256451" cy="2958454"/>
            </a:xfrm>
          </p:grpSpPr>
          <p:sp>
            <p:nvSpPr>
              <p:cNvPr id="89" name="TextBox 116"/>
              <p:cNvSpPr txBox="1">
                <a:spLocks noChangeArrowheads="1"/>
              </p:cNvSpPr>
              <p:nvPr/>
            </p:nvSpPr>
            <p:spPr bwMode="auto">
              <a:xfrm>
                <a:off x="5419398" y="2762468"/>
                <a:ext cx="1290025" cy="794064"/>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x-none"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Pariwisata Borobudur dan sekitranya</a:t>
                </a:r>
                <a:endPar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80000"/>
                  </a:lnSpc>
                  <a:spcBef>
                    <a:spcPct val="0"/>
                  </a:spcBef>
                  <a:spcAft>
                    <a:spcPct val="0"/>
                  </a:spcAft>
                  <a:buClrTx/>
                  <a:buSzTx/>
                  <a:buFontTx/>
                  <a:buNone/>
                  <a:tabLst/>
                  <a:defRPr/>
                </a:pPr>
                <a:r>
                  <a:rPr kumimoji="0" lang="id-ID"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Kab</a:t>
                </a:r>
                <a:r>
                  <a:rPr kumimoji="0" 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id-ID"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Magelang,  Jawa Tengah</a:t>
                </a:r>
              </a:p>
            </p:txBody>
          </p:sp>
          <p:sp>
            <p:nvSpPr>
              <p:cNvPr id="90" name="Oval 134"/>
              <p:cNvSpPr>
                <a:spLocks noChangeArrowheads="1"/>
              </p:cNvSpPr>
              <p:nvPr/>
            </p:nvSpPr>
            <p:spPr bwMode="auto">
              <a:xfrm>
                <a:off x="6917645" y="3111456"/>
                <a:ext cx="238792" cy="244558"/>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1" name="TextBox 126"/>
              <p:cNvSpPr txBox="1">
                <a:spLocks noChangeArrowheads="1"/>
              </p:cNvSpPr>
              <p:nvPr/>
            </p:nvSpPr>
            <p:spPr bwMode="auto">
              <a:xfrm>
                <a:off x="6808403" y="3280596"/>
                <a:ext cx="1270139" cy="670953"/>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Pariwisata Bromo-Semeru</a:t>
                </a:r>
              </a:p>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1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Jawa Timur</a:t>
                </a:r>
              </a:p>
            </p:txBody>
          </p:sp>
          <p:sp>
            <p:nvSpPr>
              <p:cNvPr id="92" name="TextBox 116"/>
              <p:cNvSpPr txBox="1">
                <a:spLocks noChangeArrowheads="1"/>
              </p:cNvSpPr>
              <p:nvPr/>
            </p:nvSpPr>
            <p:spPr bwMode="auto">
              <a:xfrm>
                <a:off x="3310735" y="2118510"/>
                <a:ext cx="1674469" cy="4985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x-none"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KI Kendal</a:t>
                </a:r>
                <a:endPar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Kab</a:t>
                </a:r>
                <a:r>
                  <a:rPr kumimoji="0" 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id-ID"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Kendal,  Jawa Tengah</a:t>
                </a:r>
              </a:p>
            </p:txBody>
          </p:sp>
          <p:sp>
            <p:nvSpPr>
              <p:cNvPr id="93" name="TextBox 126"/>
              <p:cNvSpPr txBox="1">
                <a:spLocks noChangeArrowheads="1"/>
              </p:cNvSpPr>
              <p:nvPr/>
            </p:nvSpPr>
            <p:spPr bwMode="auto">
              <a:xfrm>
                <a:off x="605573" y="993095"/>
                <a:ext cx="1878166" cy="375487"/>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Pariwisata Kep.Seribu</a:t>
                </a:r>
              </a:p>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Kab. Kep.Seribu, DKI Jakarta</a:t>
                </a:r>
              </a:p>
            </p:txBody>
          </p:sp>
          <p:sp>
            <p:nvSpPr>
              <p:cNvPr id="94" name="TextBox 116"/>
              <p:cNvSpPr txBox="1">
                <a:spLocks noChangeArrowheads="1"/>
              </p:cNvSpPr>
              <p:nvPr/>
            </p:nvSpPr>
            <p:spPr bwMode="auto">
              <a:xfrm>
                <a:off x="6885073" y="2562011"/>
                <a:ext cx="982888" cy="4985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x-none"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KI Gresik</a:t>
                </a:r>
                <a:endPar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Kab</a:t>
                </a:r>
                <a:r>
                  <a:rPr kumimoji="0" lang="en-US"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id-ID"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Gresik,  </a:t>
                </a:r>
              </a:p>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Jawa Timur</a:t>
                </a:r>
              </a:p>
            </p:txBody>
          </p:sp>
          <p:sp>
            <p:nvSpPr>
              <p:cNvPr id="95" name="TextBox 116"/>
              <p:cNvSpPr txBox="1">
                <a:spLocks noChangeArrowheads="1"/>
              </p:cNvSpPr>
              <p:nvPr/>
            </p:nvSpPr>
            <p:spPr bwMode="auto">
              <a:xfrm>
                <a:off x="2910317" y="1811462"/>
                <a:ext cx="1861020" cy="3877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Kawasan Metropolitan Bandung Raya</a:t>
                </a:r>
              </a:p>
            </p:txBody>
          </p:sp>
          <p:sp>
            <p:nvSpPr>
              <p:cNvPr id="96" name="TextBox 116"/>
              <p:cNvSpPr txBox="1">
                <a:spLocks noChangeArrowheads="1"/>
              </p:cNvSpPr>
              <p:nvPr/>
            </p:nvSpPr>
            <p:spPr bwMode="auto">
              <a:xfrm>
                <a:off x="6337915" y="1902611"/>
                <a:ext cx="1916947" cy="3877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Kawasan Metropolitan Gerbangkertosusil</a:t>
                </a: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a</a:t>
                </a:r>
                <a:endPar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sp>
            <p:nvSpPr>
              <p:cNvPr id="97" name="Oval 134"/>
              <p:cNvSpPr>
                <a:spLocks noChangeArrowheads="1"/>
              </p:cNvSpPr>
              <p:nvPr/>
            </p:nvSpPr>
            <p:spPr bwMode="auto">
              <a:xfrm>
                <a:off x="2107831" y="1611381"/>
                <a:ext cx="676807" cy="664027"/>
              </a:xfrm>
              <a:prstGeom prst="ellipse">
                <a:avLst/>
              </a:prstGeom>
              <a:solidFill>
                <a:schemeClr val="bg1">
                  <a:lumMod val="65000"/>
                  <a:alpha val="70000"/>
                </a:schemeClr>
              </a:solidFill>
              <a:ln w="28575">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8" name="TextBox 126"/>
              <p:cNvSpPr txBox="1">
                <a:spLocks noChangeArrowheads="1"/>
              </p:cNvSpPr>
              <p:nvPr/>
            </p:nvSpPr>
            <p:spPr bwMode="auto">
              <a:xfrm>
                <a:off x="-1589" y="2209799"/>
                <a:ext cx="1705982" cy="510909"/>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KEK Tanjung Lesung</a:t>
                </a:r>
              </a:p>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Kab. Pandeglang, Banten</a:t>
                </a:r>
              </a:p>
            </p:txBody>
          </p:sp>
          <p:sp>
            <p:nvSpPr>
              <p:cNvPr id="99" name="TextBox 116"/>
              <p:cNvSpPr txBox="1">
                <a:spLocks noChangeArrowheads="1"/>
              </p:cNvSpPr>
              <p:nvPr/>
            </p:nvSpPr>
            <p:spPr bwMode="auto">
              <a:xfrm>
                <a:off x="2446234" y="1248974"/>
                <a:ext cx="1861020" cy="3877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Kawasan Megapolitan Jabodetabek</a:t>
                </a:r>
              </a:p>
            </p:txBody>
          </p:sp>
          <p:sp>
            <p:nvSpPr>
              <p:cNvPr id="100" name="Oval 134"/>
              <p:cNvSpPr>
                <a:spLocks noChangeArrowheads="1"/>
              </p:cNvSpPr>
              <p:nvPr/>
            </p:nvSpPr>
            <p:spPr bwMode="auto">
              <a:xfrm>
                <a:off x="1660867" y="1672976"/>
                <a:ext cx="238792" cy="244558"/>
              </a:xfrm>
              <a:prstGeom prst="ellipse">
                <a:avLst/>
              </a:prstGeom>
              <a:solidFill>
                <a:srgbClr val="3366FF">
                  <a:alpha val="70000"/>
                </a:srgb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01" name="TextBox 116"/>
              <p:cNvSpPr txBox="1">
                <a:spLocks noChangeArrowheads="1"/>
              </p:cNvSpPr>
              <p:nvPr/>
            </p:nvSpPr>
            <p:spPr bwMode="auto">
              <a:xfrm>
                <a:off x="596490" y="1473917"/>
                <a:ext cx="1211785" cy="240066"/>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Kota Cilegon</a:t>
                </a:r>
              </a:p>
            </p:txBody>
          </p:sp>
          <p:sp>
            <p:nvSpPr>
              <p:cNvPr id="102" name="TextBox 116"/>
              <p:cNvSpPr txBox="1">
                <a:spLocks noChangeArrowheads="1"/>
              </p:cNvSpPr>
              <p:nvPr/>
            </p:nvSpPr>
            <p:spPr bwMode="auto">
              <a:xfrm>
                <a:off x="385812" y="1776294"/>
                <a:ext cx="1307595" cy="240066"/>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Kota Serang</a:t>
                </a:r>
              </a:p>
            </p:txBody>
          </p:sp>
          <p:sp>
            <p:nvSpPr>
              <p:cNvPr id="103" name="Oval 134"/>
              <p:cNvSpPr>
                <a:spLocks noChangeArrowheads="1"/>
              </p:cNvSpPr>
              <p:nvPr/>
            </p:nvSpPr>
            <p:spPr bwMode="auto">
              <a:xfrm>
                <a:off x="2576444" y="2133441"/>
                <a:ext cx="530023" cy="520014"/>
              </a:xfrm>
              <a:prstGeom prst="ellipse">
                <a:avLst/>
              </a:prstGeom>
              <a:solidFill>
                <a:schemeClr val="accent4">
                  <a:lumMod val="60000"/>
                  <a:lumOff val="40000"/>
                  <a:alpha val="70000"/>
                </a:schemeClr>
              </a:solidFill>
              <a:ln w="28575">
                <a:solidFill>
                  <a:schemeClr val="accent2">
                    <a:lumMod val="75000"/>
                  </a:schemeClr>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4" name="Oval 134"/>
              <p:cNvSpPr>
                <a:spLocks noChangeArrowheads="1"/>
              </p:cNvSpPr>
              <p:nvPr/>
            </p:nvSpPr>
            <p:spPr bwMode="auto">
              <a:xfrm>
                <a:off x="5031039" y="2178951"/>
                <a:ext cx="538439" cy="528272"/>
              </a:xfrm>
              <a:prstGeom prst="ellipse">
                <a:avLst/>
              </a:prstGeom>
              <a:solidFill>
                <a:schemeClr val="accent4">
                  <a:lumMod val="60000"/>
                  <a:lumOff val="40000"/>
                  <a:alpha val="70000"/>
                </a:schemeClr>
              </a:solidFill>
              <a:ln w="28575">
                <a:solidFill>
                  <a:schemeClr val="accent2">
                    <a:lumMod val="75000"/>
                  </a:schemeClr>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5" name="Oval 134"/>
              <p:cNvSpPr>
                <a:spLocks noChangeArrowheads="1"/>
              </p:cNvSpPr>
              <p:nvPr/>
            </p:nvSpPr>
            <p:spPr bwMode="auto">
              <a:xfrm>
                <a:off x="2790921" y="2584944"/>
                <a:ext cx="238792" cy="244558"/>
              </a:xfrm>
              <a:prstGeom prst="ellipse">
                <a:avLst/>
              </a:prstGeom>
              <a:solidFill>
                <a:srgbClr val="3366FF">
                  <a:alpha val="70000"/>
                </a:srgb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06" name="Oval 134"/>
              <p:cNvSpPr>
                <a:spLocks noChangeArrowheads="1"/>
              </p:cNvSpPr>
              <p:nvPr/>
            </p:nvSpPr>
            <p:spPr bwMode="auto">
              <a:xfrm>
                <a:off x="1813212" y="1825321"/>
                <a:ext cx="238792" cy="244558"/>
              </a:xfrm>
              <a:prstGeom prst="ellipse">
                <a:avLst/>
              </a:prstGeom>
              <a:solidFill>
                <a:srgbClr val="3366FF">
                  <a:alpha val="70000"/>
                </a:srgb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07" name="TextBox 116"/>
              <p:cNvSpPr txBox="1">
                <a:spLocks noChangeArrowheads="1"/>
              </p:cNvSpPr>
              <p:nvPr/>
            </p:nvSpPr>
            <p:spPr bwMode="auto">
              <a:xfrm>
                <a:off x="1338599" y="2823693"/>
                <a:ext cx="1861020" cy="243697"/>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Kota Tasikmalaya</a:t>
                </a:r>
              </a:p>
            </p:txBody>
          </p:sp>
          <p:sp>
            <p:nvSpPr>
              <p:cNvPr id="108" name="Oval 137"/>
              <p:cNvSpPr>
                <a:spLocks noChangeArrowheads="1"/>
              </p:cNvSpPr>
              <p:nvPr/>
            </p:nvSpPr>
            <p:spPr bwMode="auto">
              <a:xfrm>
                <a:off x="4989807" y="2787286"/>
                <a:ext cx="238792" cy="244558"/>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09" name="Oval 134"/>
              <p:cNvSpPr>
                <a:spLocks noChangeArrowheads="1"/>
              </p:cNvSpPr>
              <p:nvPr/>
            </p:nvSpPr>
            <p:spPr bwMode="auto">
              <a:xfrm>
                <a:off x="4899075" y="2375121"/>
                <a:ext cx="238792" cy="244558"/>
              </a:xfrm>
              <a:prstGeom prst="ellipse">
                <a:avLst/>
              </a:prstGeom>
              <a:solidFill>
                <a:srgbClr val="92D050">
                  <a:alpha val="70000"/>
                </a:srgb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0" name="TextBox 116"/>
              <p:cNvSpPr txBox="1">
                <a:spLocks noChangeArrowheads="1"/>
              </p:cNvSpPr>
              <p:nvPr/>
            </p:nvSpPr>
            <p:spPr bwMode="auto">
              <a:xfrm>
                <a:off x="4704133" y="1714367"/>
                <a:ext cx="1916947" cy="3877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Kawasan Metropolitan Kedungsepur</a:t>
                </a:r>
              </a:p>
            </p:txBody>
          </p:sp>
          <p:sp>
            <p:nvSpPr>
              <p:cNvPr id="111" name="Oval 134"/>
              <p:cNvSpPr>
                <a:spLocks noChangeArrowheads="1"/>
              </p:cNvSpPr>
              <p:nvPr/>
            </p:nvSpPr>
            <p:spPr bwMode="auto">
              <a:xfrm>
                <a:off x="6516271" y="2285865"/>
                <a:ext cx="538439" cy="528272"/>
              </a:xfrm>
              <a:prstGeom prst="ellipse">
                <a:avLst/>
              </a:prstGeom>
              <a:solidFill>
                <a:schemeClr val="accent4">
                  <a:lumMod val="60000"/>
                  <a:lumOff val="40000"/>
                  <a:alpha val="70000"/>
                </a:schemeClr>
              </a:solidFill>
              <a:ln w="28575">
                <a:solidFill>
                  <a:schemeClr val="accent2">
                    <a:lumMod val="75000"/>
                  </a:schemeClr>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2" name="Rectangle 111"/>
              <p:cNvSpPr/>
              <p:nvPr/>
            </p:nvSpPr>
            <p:spPr>
              <a:xfrm>
                <a:off x="2040323" y="2098369"/>
                <a:ext cx="218775" cy="21877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13" name="Oval 137"/>
              <p:cNvSpPr>
                <a:spLocks noChangeArrowheads="1"/>
              </p:cNvSpPr>
              <p:nvPr/>
            </p:nvSpPr>
            <p:spPr bwMode="auto">
              <a:xfrm>
                <a:off x="1425080" y="2005361"/>
                <a:ext cx="238792" cy="244558"/>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4" name="Oval 137"/>
              <p:cNvSpPr>
                <a:spLocks noChangeArrowheads="1"/>
              </p:cNvSpPr>
              <p:nvPr/>
            </p:nvSpPr>
            <p:spPr bwMode="auto">
              <a:xfrm>
                <a:off x="2088257" y="1406817"/>
                <a:ext cx="238792" cy="244558"/>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5" name="Oval 134"/>
              <p:cNvSpPr>
                <a:spLocks noChangeArrowheads="1"/>
              </p:cNvSpPr>
              <p:nvPr/>
            </p:nvSpPr>
            <p:spPr bwMode="auto">
              <a:xfrm>
                <a:off x="6617699" y="2638787"/>
                <a:ext cx="238792" cy="244558"/>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86" name="TextBox 116"/>
            <p:cNvSpPr txBox="1">
              <a:spLocks noChangeArrowheads="1"/>
            </p:cNvSpPr>
            <p:nvPr/>
          </p:nvSpPr>
          <p:spPr bwMode="auto">
            <a:xfrm>
              <a:off x="9419646" y="3368630"/>
              <a:ext cx="1389987" cy="609398"/>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x-none"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Destinasi Pariwisata Utama – Bali</a:t>
              </a:r>
              <a:endParaRPr kumimoji="0" lang="id-ID"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sp>
          <p:nvSpPr>
            <p:cNvPr id="87" name="TextBox 116"/>
            <p:cNvSpPr txBox="1">
              <a:spLocks noChangeArrowheads="1"/>
            </p:cNvSpPr>
            <p:nvPr/>
          </p:nvSpPr>
          <p:spPr bwMode="auto">
            <a:xfrm>
              <a:off x="8351904" y="2766646"/>
              <a:ext cx="1185520" cy="535531"/>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id-ID"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Kawasan Metropolitan Sarbagita</a:t>
              </a:r>
            </a:p>
          </p:txBody>
        </p:sp>
        <p:sp>
          <p:nvSpPr>
            <p:cNvPr id="88" name="Oval 134"/>
            <p:cNvSpPr>
              <a:spLocks noChangeArrowheads="1"/>
            </p:cNvSpPr>
            <p:nvPr/>
          </p:nvSpPr>
          <p:spPr bwMode="auto">
            <a:xfrm>
              <a:off x="8816181" y="3530040"/>
              <a:ext cx="378828" cy="355542"/>
            </a:xfrm>
            <a:prstGeom prst="ellipse">
              <a:avLst/>
            </a:prstGeom>
            <a:solidFill>
              <a:schemeClr val="accent4">
                <a:lumMod val="60000"/>
                <a:lumOff val="40000"/>
                <a:alpha val="70000"/>
              </a:schemeClr>
            </a:solidFill>
            <a:ln w="28575">
              <a:solidFill>
                <a:schemeClr val="accent2">
                  <a:lumMod val="75000"/>
                </a:schemeClr>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142" name="Oval 137"/>
          <p:cNvSpPr>
            <a:spLocks noChangeArrowheads="1"/>
          </p:cNvSpPr>
          <p:nvPr/>
        </p:nvSpPr>
        <p:spPr bwMode="auto">
          <a:xfrm>
            <a:off x="9004839" y="3764210"/>
            <a:ext cx="120235" cy="131806"/>
          </a:xfrm>
          <a:prstGeom prst="ellipse">
            <a:avLst/>
          </a:prstGeom>
          <a:solidFill>
            <a:schemeClr val="accent2">
              <a:lumMod val="75000"/>
              <a:alpha val="70000"/>
            </a:schemeClr>
          </a:solidFill>
          <a:ln w="28575">
            <a:solidFill>
              <a:srgbClr val="00B050"/>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43" name="TextBox 126"/>
          <p:cNvSpPr txBox="1">
            <a:spLocks noChangeArrowheads="1"/>
          </p:cNvSpPr>
          <p:nvPr/>
        </p:nvSpPr>
        <p:spPr bwMode="auto">
          <a:xfrm>
            <a:off x="1600200" y="2431602"/>
            <a:ext cx="884748" cy="535531"/>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rPr>
              <a:t>Kota Baru Maja</a:t>
            </a:r>
            <a:endParaRPr kumimoji="0" lang="id-ID"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grpSp>
        <p:nvGrpSpPr>
          <p:cNvPr id="74" name="Group 73"/>
          <p:cNvGrpSpPr/>
          <p:nvPr/>
        </p:nvGrpSpPr>
        <p:grpSpPr>
          <a:xfrm>
            <a:off x="8695726" y="6402777"/>
            <a:ext cx="1531068" cy="261610"/>
            <a:chOff x="-1220788" y="4121416"/>
            <a:chExt cx="1531068" cy="261610"/>
          </a:xfrm>
        </p:grpSpPr>
        <p:sp>
          <p:nvSpPr>
            <p:cNvPr id="75" name="TextBox 74"/>
            <p:cNvSpPr txBox="1"/>
            <p:nvPr/>
          </p:nvSpPr>
          <p:spPr>
            <a:xfrm>
              <a:off x="-991679" y="4121416"/>
              <a:ext cx="130195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black"/>
                  </a:solidFill>
                  <a:effectLst/>
                  <a:uLnTx/>
                  <a:uFillTx/>
                  <a:latin typeface="Khmer UI" pitchFamily="34" charset="0"/>
                  <a:ea typeface="+mn-ea"/>
                  <a:cs typeface="Khmer UI" pitchFamily="34" charset="0"/>
                </a:rPr>
                <a:t>Daerah Tertinggal</a:t>
              </a:r>
              <a:endParaRPr kumimoji="0" lang="en-US" sz="1100" b="0" i="0" u="none" strike="noStrike" kern="1200" cap="none" spc="0" normalizeH="0" baseline="0" noProof="0" dirty="0">
                <a:ln>
                  <a:noFill/>
                </a:ln>
                <a:solidFill>
                  <a:prstClr val="black"/>
                </a:solidFill>
                <a:effectLst/>
                <a:uLnTx/>
                <a:uFillTx/>
                <a:latin typeface="Khmer UI" pitchFamily="34" charset="0"/>
                <a:ea typeface="+mn-ea"/>
                <a:cs typeface="Khmer UI" pitchFamily="34" charset="0"/>
              </a:endParaRPr>
            </a:p>
          </p:txBody>
        </p:sp>
        <p:sp>
          <p:nvSpPr>
            <p:cNvPr id="76" name="Rectangle 75"/>
            <p:cNvSpPr/>
            <p:nvPr/>
          </p:nvSpPr>
          <p:spPr>
            <a:xfrm>
              <a:off x="-1220788" y="4199484"/>
              <a:ext cx="228600" cy="109889"/>
            </a:xfrm>
            <a:prstGeom prst="rect">
              <a:avLst/>
            </a:prstGeom>
            <a:solidFill>
              <a:srgbClr val="9A6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 name="Picture 1">
            <a:extLst>
              <a:ext uri="{FF2B5EF4-FFF2-40B4-BE49-F238E27FC236}">
                <a16:creationId xmlns:a16="http://schemas.microsoft.com/office/drawing/2014/main" id="{3937E6DE-9396-43D8-9D09-5FC06FEDED9D}"/>
              </a:ext>
            </a:extLst>
          </p:cNvPr>
          <p:cNvPicPr>
            <a:picLocks noChangeAspect="1"/>
          </p:cNvPicPr>
          <p:nvPr/>
        </p:nvPicPr>
        <p:blipFill>
          <a:blip r:embed="rId6"/>
          <a:stretch>
            <a:fillRect/>
          </a:stretch>
        </p:blipFill>
        <p:spPr>
          <a:xfrm>
            <a:off x="84221" y="3188367"/>
            <a:ext cx="2583300" cy="974559"/>
          </a:xfrm>
          <a:prstGeom prst="rect">
            <a:avLst/>
          </a:prstGeom>
        </p:spPr>
      </p:pic>
      <p:sp>
        <p:nvSpPr>
          <p:cNvPr id="5" name="Slide Number Placeholder 4"/>
          <p:cNvSpPr>
            <a:spLocks noGrp="1"/>
          </p:cNvSpPr>
          <p:nvPr>
            <p:ph type="sldNum" sz="quarter" idx="12"/>
          </p:nvPr>
        </p:nvSpPr>
        <p:spPr/>
        <p:txBody>
          <a:bodyPr/>
          <a:lstStyle/>
          <a:p>
            <a:fld id="{192C646E-8A71-4229-9321-274B093DFD02}" type="slidenum">
              <a:rPr lang="en-US" smtClean="0">
                <a:solidFill>
                  <a:prstClr val="white"/>
                </a:solidFill>
              </a:rPr>
              <a:pPr/>
              <a:t>35</a:t>
            </a:fld>
            <a:endParaRPr lang="en-US" dirty="0">
              <a:solidFill>
                <a:prstClr val="white"/>
              </a:solidFill>
            </a:endParaRPr>
          </a:p>
        </p:txBody>
      </p:sp>
    </p:spTree>
    <p:extLst>
      <p:ext uri="{BB962C8B-B14F-4D97-AF65-F5344CB8AC3E}">
        <p14:creationId xmlns:p14="http://schemas.microsoft.com/office/powerpoint/2010/main" val="2682698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CC">
              <a:alpha val="30196"/>
            </a:srgbClr>
          </a:solidFill>
        </p:spPr>
        <p:txBody>
          <a:bodyPr vert="horz" lIns="91440" tIns="45720" rIns="91440" bIns="45720" rtlCol="0" anchor="ctr">
            <a:noAutofit/>
          </a:bodyPr>
          <a:lstStyle/>
          <a:p>
            <a:pPr marL="53340">
              <a:lnSpc>
                <a:spcPct val="100000"/>
              </a:lnSpc>
              <a:spcBef>
                <a:spcPts val="140"/>
              </a:spcBef>
            </a:pPr>
            <a:r>
              <a:rPr lang="en-US" sz="2400" i="1" cap="all" spc="-55" dirty="0">
                <a:cs typeface="Arial"/>
              </a:rPr>
              <a:t>Exercise</a:t>
            </a:r>
            <a:r>
              <a:rPr lang="en-US" sz="2400" cap="all" spc="-55" dirty="0">
                <a:cs typeface="Arial"/>
              </a:rPr>
              <a:t> </a:t>
            </a:r>
            <a:r>
              <a:rPr lang="en-US" sz="2400" cap="all" spc="-55" dirty="0" err="1">
                <a:cs typeface="Arial"/>
              </a:rPr>
              <a:t>Strategi</a:t>
            </a:r>
            <a:br>
              <a:rPr lang="en-US" sz="2400" cap="all" spc="-55" dirty="0">
                <a:cs typeface="Arial"/>
              </a:rPr>
            </a:br>
            <a:r>
              <a:rPr lang="en-US" sz="2400" cap="all" spc="-55" dirty="0">
                <a:cs typeface="Arial"/>
              </a:rPr>
              <a:t>Tata </a:t>
            </a:r>
            <a:r>
              <a:rPr lang="en-US" sz="2400" cap="all" spc="-55" dirty="0" err="1">
                <a:cs typeface="Arial"/>
              </a:rPr>
              <a:t>Kelola</a:t>
            </a:r>
            <a:r>
              <a:rPr lang="en-US" sz="2400" cap="all" spc="-55" dirty="0">
                <a:cs typeface="Arial"/>
              </a:rPr>
              <a:t> </a:t>
            </a:r>
            <a:r>
              <a:rPr lang="en-US" sz="2400" cap="all" spc="-55" dirty="0" err="1">
                <a:cs typeface="Arial"/>
              </a:rPr>
              <a:t>Pemerintahan</a:t>
            </a:r>
            <a:r>
              <a:rPr lang="en-US" sz="2400" cap="all" spc="-55" dirty="0">
                <a:cs typeface="Arial"/>
              </a:rPr>
              <a:t> Daerah di </a:t>
            </a:r>
            <a:r>
              <a:rPr lang="en-US" sz="2400" cap="all" spc="-55" dirty="0" err="1">
                <a:cs typeface="Arial"/>
              </a:rPr>
              <a:t>Jawa</a:t>
            </a:r>
            <a:r>
              <a:rPr lang="en-US" sz="2400" cap="all" spc="-55" dirty="0">
                <a:cs typeface="Arial"/>
              </a:rPr>
              <a:t>-BALI</a:t>
            </a:r>
          </a:p>
        </p:txBody>
      </p:sp>
      <p:sp>
        <p:nvSpPr>
          <p:cNvPr id="3" name="Content Placeholder 2"/>
          <p:cNvSpPr>
            <a:spLocks noGrp="1"/>
          </p:cNvSpPr>
          <p:nvPr>
            <p:ph idx="4294967295"/>
          </p:nvPr>
        </p:nvSpPr>
        <p:spPr>
          <a:xfrm>
            <a:off x="239773" y="951207"/>
            <a:ext cx="11664950" cy="4642857"/>
          </a:xfrm>
          <a:solidFill>
            <a:srgbClr val="CCCCFF">
              <a:alpha val="29804"/>
            </a:srgbClr>
          </a:solidFill>
        </p:spPr>
        <p:txBody>
          <a:bodyPr>
            <a:noAutofit/>
          </a:bodyPr>
          <a:lstStyle/>
          <a:p>
            <a:pPr marL="358775" indent="-350838">
              <a:spcBef>
                <a:spcPts val="0"/>
              </a:spcBef>
              <a:spcAft>
                <a:spcPts val="300"/>
              </a:spcAft>
              <a:buFont typeface="+mj-l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keefekti</a:t>
            </a:r>
            <a:r>
              <a:rPr lang="id-ID"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f</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an </a:t>
            </a:r>
            <a:r>
              <a:rPr lang="en-US" sz="1700" b="1" spc="-33" dirty="0" err="1">
                <a:solidFill>
                  <a:srgbClr val="3A3A3A"/>
                </a:solidFill>
                <a:latin typeface="Cambria" panose="02040503050406030204" pitchFamily="18" charset="0"/>
                <a:ea typeface="Cambria" panose="02040503050406030204" pitchFamily="18" charset="0"/>
                <a:cs typeface="Arial" panose="020B0604020202020204" pitchFamily="34" charset="0"/>
              </a:rPr>
              <a:t>kerja</a:t>
            </a:r>
            <a:r>
              <a:rPr lang="en-US" sz="1700" b="1"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sama</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13" dirty="0" err="1">
                <a:solidFill>
                  <a:srgbClr val="3A3A3A"/>
                </a:solidFill>
                <a:latin typeface="Cambria" panose="02040503050406030204" pitchFamily="18" charset="0"/>
                <a:ea typeface="Cambria" panose="02040503050406030204" pitchFamily="18" charset="0"/>
                <a:cs typeface="Arial" panose="020B0604020202020204" pitchFamily="34" charset="0"/>
              </a:rPr>
              <a:t>antar</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daerah</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kelembagaan</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a:solidFill>
                  <a:srgbClr val="3A3A3A"/>
                </a:solidFill>
                <a:latin typeface="Cambria" panose="02040503050406030204" pitchFamily="18" charset="0"/>
                <a:ea typeface="Cambria" panose="02040503050406030204" pitchFamily="18" charset="0"/>
                <a:cs typeface="Arial" panose="020B0604020202020204" pitchFamily="34" charset="0"/>
              </a:rPr>
              <a:t>regional </a:t>
            </a:r>
            <a:r>
              <a:rPr lang="en-US" sz="1700" spc="-17" dirty="0" err="1">
                <a:solidFill>
                  <a:srgbClr val="3A3A3A"/>
                </a:solidFill>
                <a:latin typeface="Cambria" panose="02040503050406030204" pitchFamily="18" charset="0"/>
                <a:ea typeface="Cambria" panose="02040503050406030204" pitchFamily="18" charset="0"/>
                <a:cs typeface="Arial" panose="020B0604020202020204" pitchFamily="34" charset="0"/>
              </a:rPr>
              <a:t>pada</a:t>
            </a:r>
            <a:r>
              <a:rPr lang="en-US" sz="1700"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0" dirty="0" err="1">
                <a:solidFill>
                  <a:srgbClr val="3A3A3A"/>
                </a:solidFill>
                <a:latin typeface="Cambria" panose="02040503050406030204" pitchFamily="18" charset="0"/>
                <a:ea typeface="Cambria" panose="02040503050406030204" pitchFamily="18" charset="0"/>
                <a:cs typeface="Arial" panose="020B0604020202020204" pitchFamily="34" charset="0"/>
              </a:rPr>
              <a:t>kawasan</a:t>
            </a:r>
            <a:r>
              <a:rPr lang="en-US" sz="1700" spc="-2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metropolitan </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37" dirty="0" err="1">
                <a:solidFill>
                  <a:srgbClr val="3A3A3A"/>
                </a:solidFill>
                <a:latin typeface="Cambria" panose="02040503050406030204" pitchFamily="18" charset="0"/>
                <a:ea typeface="Cambria" panose="02040503050406030204" pitchFamily="18" charset="0"/>
                <a:cs typeface="Arial" panose="020B0604020202020204" pitchFamily="34" charset="0"/>
              </a:rPr>
              <a:t>Jabodetabekjur</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Cekungan</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Bandung,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Kedungsepur</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7" dirty="0" err="1">
                <a:solidFill>
                  <a:srgbClr val="3A3A3A"/>
                </a:solidFill>
                <a:latin typeface="Cambria" panose="02040503050406030204" pitchFamily="18" charset="0"/>
                <a:ea typeface="Cambria" panose="02040503050406030204" pitchFamily="18" charset="0"/>
                <a:cs typeface="Arial" panose="020B0604020202020204" pitchFamily="34" charset="0"/>
              </a:rPr>
              <a:t>Gerbangkertosusila</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Sarbagita</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KSPN (</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Borobudur,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Bromo</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Semeru</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Bali),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serta</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87" dirty="0">
                <a:solidFill>
                  <a:srgbClr val="3A3A3A"/>
                </a:solidFill>
                <a:latin typeface="Cambria" panose="02040503050406030204" pitchFamily="18" charset="0"/>
                <a:ea typeface="Cambria" panose="02040503050406030204" pitchFamily="18" charset="0"/>
                <a:cs typeface="Arial" panose="020B0604020202020204" pitchFamily="34" charset="0"/>
              </a:rPr>
              <a:t>KEK </a:t>
            </a:r>
            <a:r>
              <a:rPr lang="en-US" sz="1700" spc="-17" dirty="0" err="1">
                <a:solidFill>
                  <a:srgbClr val="3A3A3A"/>
                </a:solidFill>
                <a:latin typeface="Cambria" panose="02040503050406030204" pitchFamily="18" charset="0"/>
                <a:ea typeface="Cambria" panose="02040503050406030204" pitchFamily="18" charset="0"/>
                <a:cs typeface="Arial" panose="020B0604020202020204" pitchFamily="34" charset="0"/>
              </a:rPr>
              <a:t>Pariwisata</a:t>
            </a:r>
            <a:r>
              <a:rPr lang="en-US" sz="1700"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Tanjung</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7" dirty="0" err="1">
                <a:solidFill>
                  <a:srgbClr val="3A3A3A"/>
                </a:solidFill>
                <a:latin typeface="Cambria" panose="02040503050406030204" pitchFamily="18" charset="0"/>
                <a:ea typeface="Cambria" panose="02040503050406030204" pitchFamily="18" charset="0"/>
                <a:cs typeface="Arial" panose="020B0604020202020204" pitchFamily="34" charset="0"/>
              </a:rPr>
              <a:t>Lesung</a:t>
            </a:r>
            <a:r>
              <a:rPr lang="en-US" sz="1700" spc="-4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87" dirty="0">
                <a:solidFill>
                  <a:srgbClr val="3A3A3A"/>
                </a:solidFill>
                <a:latin typeface="Cambria" panose="02040503050406030204" pitchFamily="18" charset="0"/>
                <a:ea typeface="Cambria" panose="02040503050406030204" pitchFamily="18" charset="0"/>
                <a:cs typeface="Arial" panose="020B0604020202020204" pitchFamily="34" charset="0"/>
              </a:rPr>
              <a:t>KEK</a:t>
            </a:r>
            <a:r>
              <a:rPr lang="en-US" sz="1700" spc="-4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10"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10" dirty="0" err="1">
                <a:solidFill>
                  <a:srgbClr val="3A3A3A"/>
                </a:solidFill>
                <a:latin typeface="Cambria" panose="02040503050406030204" pitchFamily="18" charset="0"/>
                <a:ea typeface="Cambria" panose="02040503050406030204" pitchFamily="18" charset="0"/>
                <a:cs typeface="Arial" panose="020B0604020202020204" pitchFamily="34" charset="0"/>
              </a:rPr>
              <a:t>Bojonegara-Merak-</a:t>
            </a:r>
            <a:r>
              <a:rPr lang="en-US" sz="1700" spc="-37" dirty="0" err="1">
                <a:solidFill>
                  <a:srgbClr val="3A3A3A"/>
                </a:solidFill>
                <a:latin typeface="Cambria" panose="02040503050406030204" pitchFamily="18" charset="0"/>
                <a:ea typeface="Cambria" panose="02040503050406030204" pitchFamily="18" charset="0"/>
                <a:cs typeface="Arial" panose="020B0604020202020204" pitchFamily="34" charset="0"/>
              </a:rPr>
              <a:t>Cilegon</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pusat</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pertumbuhan</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17" dirty="0" err="1">
                <a:solidFill>
                  <a:srgbClr val="3A3A3A"/>
                </a:solidFill>
                <a:latin typeface="Cambria" panose="02040503050406030204" pitchFamily="18" charset="0"/>
                <a:ea typeface="Cambria" panose="02040503050406030204" pitchFamily="18" charset="0"/>
                <a:cs typeface="Arial" panose="020B0604020202020204" pitchFamily="34" charset="0"/>
              </a:rPr>
              <a:t>wilayah</a:t>
            </a:r>
            <a:r>
              <a:rPr lang="en-US" sz="1700"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lainnya</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a.l</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7" dirty="0">
                <a:solidFill>
                  <a:srgbClr val="3A3A3A"/>
                </a:solidFill>
                <a:latin typeface="Cambria" panose="02040503050406030204" pitchFamily="18" charset="0"/>
                <a:ea typeface="Cambria" panose="02040503050406030204" pitchFamily="18" charset="0"/>
                <a:cs typeface="Arial" panose="020B0604020202020204" pitchFamily="34" charset="0"/>
              </a:rPr>
              <a:t>KI</a:t>
            </a:r>
            <a:r>
              <a:rPr lang="en-US" sz="1700" spc="-8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Kendal).</a:t>
            </a:r>
          </a:p>
          <a:p>
            <a:pPr marL="358775" indent="-350838">
              <a:spcBef>
                <a:spcPts val="0"/>
              </a:spcBef>
              <a:spcAft>
                <a:spcPts val="300"/>
              </a:spcAft>
              <a:buFont typeface="+mj-lt"/>
              <a:buAutoNum type="arabicPeriod"/>
            </a:pP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57" dirty="0" err="1">
                <a:solidFill>
                  <a:srgbClr val="3A3A3A"/>
                </a:solidFill>
                <a:latin typeface="Cambria" panose="02040503050406030204" pitchFamily="18" charset="0"/>
                <a:ea typeface="Cambria" panose="02040503050406030204" pitchFamily="18" charset="0"/>
                <a:cs typeface="Arial" panose="020B0604020202020204" pitchFamily="34" charset="0"/>
              </a:rPr>
              <a:t>akses</a:t>
            </a:r>
            <a:r>
              <a:rPr lang="en-US" sz="1700" b="1" spc="-5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b="1"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mutu</a:t>
            </a:r>
            <a:r>
              <a:rPr lang="en-US" sz="1700" b="1"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pelayanan</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43" dirty="0" err="1">
                <a:solidFill>
                  <a:srgbClr val="3A3A3A"/>
                </a:solidFill>
                <a:latin typeface="Cambria" panose="02040503050406030204" pitchFamily="18" charset="0"/>
                <a:ea typeface="Cambria" panose="02040503050406030204" pitchFamily="18" charset="0"/>
                <a:cs typeface="Arial" panose="020B0604020202020204" pitchFamily="34" charset="0"/>
              </a:rPr>
              <a:t>dasar</a:t>
            </a:r>
            <a:r>
              <a:rPr lang="en-US" sz="1700" b="1" spc="-4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melalui</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peningkatan</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50" dirty="0" err="1">
                <a:solidFill>
                  <a:srgbClr val="3A3A3A"/>
                </a:solidFill>
                <a:latin typeface="Cambria" panose="02040503050406030204" pitchFamily="18" charset="0"/>
                <a:ea typeface="Cambria" panose="02040503050406030204" pitchFamily="18" charset="0"/>
                <a:cs typeface="Arial" panose="020B0604020202020204" pitchFamily="34" charset="0"/>
              </a:rPr>
              <a:t>koordinasi</a:t>
            </a:r>
            <a:r>
              <a:rPr lang="en-US" sz="1700" spc="-5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perencanaan</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prioritas</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anggaran</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pada</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0" dirty="0">
                <a:solidFill>
                  <a:srgbClr val="3A3A3A"/>
                </a:solidFill>
                <a:latin typeface="Cambria" panose="02040503050406030204" pitchFamily="18" charset="0"/>
                <a:ea typeface="Cambria" panose="02040503050406030204" pitchFamily="18" charset="0"/>
                <a:cs typeface="Arial" panose="020B0604020202020204" pitchFamily="34" charset="0"/>
              </a:rPr>
              <a:t>SPM </a:t>
            </a:r>
            <a:r>
              <a:rPr lang="en-US" sz="1700" b="1" spc="-33" dirty="0" err="1">
                <a:solidFill>
                  <a:srgbClr val="3A3A3A"/>
                </a:solidFill>
                <a:latin typeface="Cambria" panose="02040503050406030204" pitchFamily="18" charset="0"/>
                <a:ea typeface="Cambria" panose="02040503050406030204" pitchFamily="18" charset="0"/>
                <a:cs typeface="Arial" panose="020B0604020202020204" pitchFamily="34" charset="0"/>
              </a:rPr>
              <a:t>bidang</a:t>
            </a:r>
            <a:r>
              <a:rPr lang="en-US" sz="1700" b="1"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kesehatan</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0"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20" dirty="0" err="1">
                <a:solidFill>
                  <a:srgbClr val="3A3A3A"/>
                </a:solidFill>
                <a:latin typeface="Cambria" panose="02040503050406030204" pitchFamily="18" charset="0"/>
                <a:ea typeface="Cambria" panose="02040503050406030204" pitchFamily="18" charset="0"/>
                <a:cs typeface="Arial" panose="020B0604020202020204" pitchFamily="34" charset="0"/>
              </a:rPr>
              <a:t>terutama</a:t>
            </a:r>
            <a:r>
              <a:rPr lang="en-US" sz="1700" spc="-2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i="1" spc="-67" dirty="0">
                <a:solidFill>
                  <a:srgbClr val="3A3A3A"/>
                </a:solidFill>
                <a:latin typeface="Cambria" panose="02040503050406030204" pitchFamily="18" charset="0"/>
                <a:ea typeface="Cambria" panose="02040503050406030204" pitchFamily="18" charset="0"/>
                <a:cs typeface="Arial" panose="020B0604020202020204" pitchFamily="34" charset="0"/>
              </a:rPr>
              <a:t>stunting </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di </a:t>
            </a:r>
            <a:r>
              <a:rPr lang="en-US" sz="1700" spc="-43" dirty="0">
                <a:solidFill>
                  <a:srgbClr val="3A3A3A"/>
                </a:solidFill>
                <a:latin typeface="Cambria" panose="02040503050406030204" pitchFamily="18" charset="0"/>
                <a:ea typeface="Cambria" panose="02040503050406030204" pitchFamily="18" charset="0"/>
                <a:cs typeface="Arial" panose="020B0604020202020204" pitchFamily="34" charset="0"/>
              </a:rPr>
              <a:t>Prov.</a:t>
            </a:r>
            <a:r>
              <a:rPr lang="en-US" sz="1700" spc="20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Banten</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a:t>
            </a:r>
            <a:endParaRPr lang="en-US" sz="1700" dirty="0">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Font typeface="+mj-l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0" dirty="0">
                <a:solidFill>
                  <a:srgbClr val="3A3A3A"/>
                </a:solidFill>
                <a:latin typeface="Cambria" panose="02040503050406030204" pitchFamily="18" charset="0"/>
                <a:ea typeface="Cambria" panose="02040503050406030204" pitchFamily="18" charset="0"/>
                <a:cs typeface="Arial" panose="020B0604020202020204" pitchFamily="34" charset="0"/>
              </a:rPr>
              <a:t>PAD</a:t>
            </a:r>
            <a:r>
              <a:rPr lang="en-US" sz="1700"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7" dirty="0" err="1">
                <a:solidFill>
                  <a:srgbClr val="3A3A3A"/>
                </a:solidFill>
                <a:latin typeface="Cambria" panose="02040503050406030204" pitchFamily="18" charset="0"/>
                <a:ea typeface="Cambria" panose="02040503050406030204" pitchFamily="18" charset="0"/>
                <a:cs typeface="Arial" panose="020B0604020202020204" pitchFamily="34" charset="0"/>
              </a:rPr>
              <a:t>melalui</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40" dirty="0" err="1">
                <a:solidFill>
                  <a:srgbClr val="3A3A3A"/>
                </a:solidFill>
                <a:latin typeface="Cambria" panose="02040503050406030204" pitchFamily="18" charset="0"/>
                <a:ea typeface="Cambria" panose="02040503050406030204" pitchFamily="18" charset="0"/>
                <a:cs typeface="Arial" panose="020B0604020202020204" pitchFamily="34" charset="0"/>
              </a:rPr>
              <a:t>ekstensifikasi</a:t>
            </a:r>
            <a:r>
              <a:rPr lang="en-US" sz="1700" b="1"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b="1"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intensifikasi</a:t>
            </a:r>
            <a:endParaRPr lang="en-US" sz="1700" b="1" dirty="0">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Font typeface="+mj-lt"/>
              <a:buAutoNum type="arabicPeriod"/>
            </a:pP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M</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eningkatkan</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43" dirty="0" err="1">
                <a:solidFill>
                  <a:srgbClr val="3A3A3A"/>
                </a:solidFill>
                <a:latin typeface="Cambria" panose="02040503050406030204" pitchFamily="18" charset="0"/>
                <a:ea typeface="Cambria" panose="02040503050406030204" pitchFamily="18" charset="0"/>
                <a:cs typeface="Arial" panose="020B0604020202020204" pitchFamily="34" charset="0"/>
              </a:rPr>
              <a:t>efisiensi</a:t>
            </a:r>
            <a:r>
              <a:rPr lang="en-US" sz="1700" b="1" spc="-4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penggunaan</a:t>
            </a:r>
            <a:r>
              <a:rPr lang="en-US" sz="1700" b="1" spc="-6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7" dirty="0">
                <a:solidFill>
                  <a:srgbClr val="3A3A3A"/>
                </a:solidFill>
                <a:latin typeface="Cambria" panose="02040503050406030204" pitchFamily="18" charset="0"/>
                <a:ea typeface="Cambria" panose="02040503050406030204" pitchFamily="18" charset="0"/>
                <a:cs typeface="Arial" panose="020B0604020202020204" pitchFamily="34" charset="0"/>
              </a:rPr>
              <a:t>APBD</a:t>
            </a:r>
            <a:endParaRPr lang="en-US" sz="1700" b="1" dirty="0">
              <a:latin typeface="Cambria" panose="02040503050406030204" pitchFamily="18" charset="0"/>
              <a:ea typeface="Cambria" panose="02040503050406030204" pitchFamily="18" charset="0"/>
              <a:cs typeface="Arial" panose="020B0604020202020204" pitchFamily="34" charset="0"/>
            </a:endParaRPr>
          </a:p>
          <a:p>
            <a:pPr marL="358775" marR="103885" indent="-350838">
              <a:spcBef>
                <a:spcPts val="0"/>
              </a:spcBef>
              <a:spcAft>
                <a:spcPts val="300"/>
              </a:spcAf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6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ketersediaan</a:t>
            </a:r>
            <a:r>
              <a:rPr lang="en-US" sz="1700" b="1" spc="-4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dirty="0">
                <a:solidFill>
                  <a:srgbClr val="3A3A3A"/>
                </a:solidFill>
                <a:latin typeface="Cambria" panose="02040503050406030204" pitchFamily="18" charset="0"/>
                <a:ea typeface="Cambria" panose="02040503050406030204" pitchFamily="18" charset="0"/>
                <a:cs typeface="Arial" panose="020B0604020202020204" pitchFamily="34" charset="0"/>
              </a:rPr>
              <a:t>ASN</a:t>
            </a:r>
            <a:r>
              <a:rPr lang="en-US" sz="1700" b="1" spc="-2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0" dirty="0" err="1">
                <a:solidFill>
                  <a:srgbClr val="3A3A3A"/>
                </a:solidFill>
                <a:latin typeface="Cambria" panose="02040503050406030204" pitchFamily="18" charset="0"/>
                <a:ea typeface="Cambria" panose="02040503050406030204" pitchFamily="18" charset="0"/>
                <a:cs typeface="Arial" panose="020B0604020202020204" pitchFamily="34" charset="0"/>
              </a:rPr>
              <a:t>dengan</a:t>
            </a:r>
            <a:r>
              <a:rPr lang="en-US" sz="1700" spc="-2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kompetensi</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perindustrian</a:t>
            </a:r>
            <a:r>
              <a:rPr lang="en-US" sz="1700" b="1" spc="-30"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b="1" spc="-4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40" dirty="0" err="1">
                <a:solidFill>
                  <a:srgbClr val="3A3A3A"/>
                </a:solidFill>
                <a:latin typeface="Cambria" panose="02040503050406030204" pitchFamily="18" charset="0"/>
                <a:ea typeface="Cambria" panose="02040503050406030204" pitchFamily="18" charset="0"/>
                <a:cs typeface="Arial" panose="020B0604020202020204" pitchFamily="34" charset="0"/>
              </a:rPr>
              <a:t>jasa</a:t>
            </a:r>
            <a:r>
              <a:rPr lang="en-US" sz="1700" b="1" spc="-40"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b="1"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perumahan</a:t>
            </a:r>
            <a:r>
              <a:rPr lang="en-US" sz="1700" b="1" spc="-33"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b="1" spc="-5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17" dirty="0" err="1">
                <a:solidFill>
                  <a:srgbClr val="3A3A3A"/>
                </a:solidFill>
                <a:latin typeface="Cambria" panose="02040503050406030204" pitchFamily="18" charset="0"/>
                <a:ea typeface="Cambria" panose="02040503050406030204" pitchFamily="18" charset="0"/>
                <a:cs typeface="Arial" panose="020B0604020202020204" pitchFamily="34" charset="0"/>
              </a:rPr>
              <a:t>pariwisata</a:t>
            </a:r>
            <a:r>
              <a:rPr lang="en-US" sz="1700" b="1" spc="-17"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b="1" spc="-6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b="1"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transportasi</a:t>
            </a:r>
            <a:endParaRPr lang="en-US" sz="1700" b="1" dirty="0">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Mempertahankan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proporsi</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dirty="0">
                <a:solidFill>
                  <a:srgbClr val="3A3A3A"/>
                </a:solidFill>
                <a:latin typeface="Cambria" panose="02040503050406030204" pitchFamily="18" charset="0"/>
                <a:ea typeface="Cambria" panose="02040503050406030204" pitchFamily="18" charset="0"/>
                <a:cs typeface="Arial" panose="020B0604020202020204" pitchFamily="34" charset="0"/>
              </a:rPr>
              <a:t>ASN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pendidik</a:t>
            </a:r>
            <a:r>
              <a:rPr lang="en-US" sz="1700" b="1" spc="-30" dirty="0">
                <a:solidFill>
                  <a:srgbClr val="3A3A3A"/>
                </a:solidFill>
                <a:latin typeface="Cambria" panose="02040503050406030204" pitchFamily="18" charset="0"/>
                <a:ea typeface="Cambria" panose="02040503050406030204" pitchFamily="18" charset="0"/>
                <a:cs typeface="Arial" panose="020B0604020202020204" pitchFamily="34" charset="0"/>
              </a:rPr>
              <a:t> per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jumlah</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penduduk</a:t>
            </a:r>
            <a:r>
              <a:rPr lang="en-US" sz="1700" b="1"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3" dirty="0" err="1">
                <a:solidFill>
                  <a:srgbClr val="3A3A3A"/>
                </a:solidFill>
                <a:latin typeface="Cambria" panose="02040503050406030204" pitchFamily="18" charset="0"/>
                <a:ea typeface="Cambria" panose="02040503050406030204" pitchFamily="18" charset="0"/>
                <a:cs typeface="Arial" panose="020B0604020202020204" pitchFamily="34" charset="0"/>
              </a:rPr>
              <a:t>sekaligus</a:t>
            </a:r>
            <a:r>
              <a:rPr lang="en-US" sz="1700" spc="-4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kualitas</a:t>
            </a:r>
            <a:r>
              <a:rPr lang="en-US" sz="1700" spc="-9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pelayanan</a:t>
            </a:r>
            <a:r>
              <a:rPr lang="en-US" sz="1700" dirty="0">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pendidikan</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di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atas</a:t>
            </a:r>
            <a:r>
              <a:rPr lang="en-US" sz="1700" spc="-5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SPM</a:t>
            </a:r>
            <a:endParaRPr lang="en-US" sz="1700" dirty="0">
              <a:latin typeface="Cambria" panose="02040503050406030204" pitchFamily="18" charset="0"/>
              <a:ea typeface="Cambria" panose="02040503050406030204" pitchFamily="18" charset="0"/>
              <a:cs typeface="Arial" panose="020B0604020202020204" pitchFamily="34" charset="0"/>
            </a:endParaRPr>
          </a:p>
          <a:p>
            <a:pPr marL="358775" marR="3379" indent="-350838">
              <a:spcBef>
                <a:spcPts val="0"/>
              </a:spcBef>
              <a:spcAft>
                <a:spcPts val="300"/>
              </a:spcAft>
              <a:buFont typeface="+mj-lt"/>
              <a:buAutoNum type="arabicPeriod"/>
            </a:pP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Mendorong</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kolaborasi</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multipihak</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pemerintah</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pelaku</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usaha</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masyarakat</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komunitas</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13" dirty="0" err="1">
                <a:solidFill>
                  <a:srgbClr val="3A3A3A"/>
                </a:solidFill>
                <a:latin typeface="Cambria" panose="02040503050406030204" pitchFamily="18" charset="0"/>
                <a:ea typeface="Cambria" panose="02040503050406030204" pitchFamily="18" charset="0"/>
                <a:cs typeface="Arial" panose="020B0604020202020204" pitchFamily="34" charset="0"/>
              </a:rPr>
              <a:t>antara</a:t>
            </a:r>
            <a:r>
              <a:rPr lang="en-US" sz="1700" spc="-1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lain </a:t>
            </a:r>
            <a:r>
              <a:rPr lang="en-US" sz="1700" spc="-37" dirty="0" err="1">
                <a:solidFill>
                  <a:srgbClr val="3A3A3A"/>
                </a:solidFill>
                <a:latin typeface="Cambria" panose="02040503050406030204" pitchFamily="18" charset="0"/>
                <a:ea typeface="Cambria" panose="02040503050406030204" pitchFamily="18" charset="0"/>
                <a:cs typeface="Arial" panose="020B0604020202020204" pitchFamily="34" charset="0"/>
              </a:rPr>
              <a:t>melalui</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kewirausahaan</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212"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keterkaitan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aktivitas</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ekonomi</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17" dirty="0" err="1">
                <a:solidFill>
                  <a:srgbClr val="3A3A3A"/>
                </a:solidFill>
                <a:latin typeface="Cambria" panose="02040503050406030204" pitchFamily="18" charset="0"/>
                <a:ea typeface="Cambria" panose="02040503050406030204" pitchFamily="18" charset="0"/>
                <a:cs typeface="Arial" panose="020B0604020202020204" pitchFamily="34" charset="0"/>
              </a:rPr>
              <a:t>terutama</a:t>
            </a:r>
            <a:r>
              <a:rPr lang="en-US" sz="1700"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di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perdesaan</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non</a:t>
            </a:r>
            <a:r>
              <a:rPr lang="en-US" sz="1700" spc="-16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17" dirty="0" err="1">
                <a:solidFill>
                  <a:srgbClr val="3A3A3A"/>
                </a:solidFill>
                <a:latin typeface="Cambria" panose="02040503050406030204" pitchFamily="18" charset="0"/>
                <a:ea typeface="Cambria" panose="02040503050406030204" pitchFamily="18" charset="0"/>
                <a:cs typeface="Arial" panose="020B0604020202020204" pitchFamily="34" charset="0"/>
              </a:rPr>
              <a:t>tertinggal</a:t>
            </a:r>
            <a:endParaRPr lang="en-US" sz="1700" dirty="0">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iklim</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investasi</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7" dirty="0" err="1">
                <a:solidFill>
                  <a:srgbClr val="3A3A3A"/>
                </a:solidFill>
                <a:latin typeface="Cambria" panose="02040503050406030204" pitchFamily="18" charset="0"/>
                <a:ea typeface="Cambria" panose="02040503050406030204" pitchFamily="18" charset="0"/>
                <a:cs typeface="Arial" panose="020B0604020202020204" pitchFamily="34" charset="0"/>
              </a:rPr>
              <a:t>melalui</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deregulasi</a:t>
            </a:r>
            <a:r>
              <a:rPr lang="en-US" sz="1700" b="1" spc="-3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7" dirty="0" err="1">
                <a:solidFill>
                  <a:srgbClr val="3A3A3A"/>
                </a:solidFill>
                <a:latin typeface="Cambria" panose="02040503050406030204" pitchFamily="18" charset="0"/>
                <a:ea typeface="Cambria" panose="02040503050406030204" pitchFamily="18" charset="0"/>
                <a:cs typeface="Arial" panose="020B0604020202020204" pitchFamily="34" charset="0"/>
              </a:rPr>
              <a:t>aturan</a:t>
            </a:r>
            <a:r>
              <a:rPr lang="en-US" sz="1700" b="1"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serta</a:t>
            </a:r>
            <a:r>
              <a:rPr lang="en-US" sz="1700" dirty="0">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3" dirty="0" err="1">
                <a:solidFill>
                  <a:srgbClr val="3A3A3A"/>
                </a:solidFill>
                <a:latin typeface="Cambria" panose="02040503050406030204" pitchFamily="18" charset="0"/>
                <a:ea typeface="Cambria" panose="02040503050406030204" pitchFamily="18" charset="0"/>
                <a:cs typeface="Arial" panose="020B0604020202020204" pitchFamily="34" charset="0"/>
              </a:rPr>
              <a:t>kinerja</a:t>
            </a:r>
            <a:r>
              <a:rPr lang="en-US" sz="1700" b="1"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penyelenggaraan</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17" dirty="0">
                <a:solidFill>
                  <a:srgbClr val="3A3A3A"/>
                </a:solidFill>
                <a:latin typeface="Cambria" panose="02040503050406030204" pitchFamily="18" charset="0"/>
                <a:ea typeface="Cambria" panose="02040503050406030204" pitchFamily="18" charset="0"/>
                <a:cs typeface="Arial" panose="020B0604020202020204" pitchFamily="34" charset="0"/>
              </a:rPr>
              <a:t>PTSP </a:t>
            </a:r>
            <a:r>
              <a:rPr lang="en-US" sz="1700" b="1"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b="1" spc="-16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OSS</a:t>
            </a:r>
            <a:endParaRPr lang="en-US" sz="1700" b="1" dirty="0">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Font typeface="+mj-l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pelaksanaan</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i="1" spc="-33" dirty="0">
                <a:solidFill>
                  <a:srgbClr val="3A3A3A"/>
                </a:solidFill>
                <a:latin typeface="Cambria" panose="02040503050406030204" pitchFamily="18" charset="0"/>
                <a:ea typeface="Cambria" panose="02040503050406030204" pitchFamily="18" charset="0"/>
                <a:cs typeface="Arial" panose="020B0604020202020204" pitchFamily="34" charset="0"/>
              </a:rPr>
              <a:t>good governance </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di </a:t>
            </a:r>
            <a:r>
              <a:rPr lang="en-US" sz="1700" spc="-37" dirty="0">
                <a:solidFill>
                  <a:srgbClr val="3A3A3A"/>
                </a:solidFill>
                <a:latin typeface="Cambria" panose="02040503050406030204" pitchFamily="18" charset="0"/>
                <a:ea typeface="Cambria" panose="02040503050406030204" pitchFamily="18" charset="0"/>
                <a:cs typeface="Arial" panose="020B0604020202020204" pitchFamily="34" charset="0"/>
              </a:rPr>
              <a:t>level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pemerintahan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daerah</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opini</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0" dirty="0" err="1">
                <a:solidFill>
                  <a:srgbClr val="3A3A3A"/>
                </a:solidFill>
                <a:latin typeface="Cambria" panose="02040503050406030204" pitchFamily="18" charset="0"/>
                <a:ea typeface="Cambria" panose="02040503050406030204" pitchFamily="18" charset="0"/>
                <a:cs typeface="Arial" panose="020B0604020202020204" pitchFamily="34" charset="0"/>
              </a:rPr>
              <a:t>keuangan</a:t>
            </a:r>
            <a:r>
              <a:rPr lang="en-US" sz="1700"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7" dirty="0">
                <a:solidFill>
                  <a:srgbClr val="3A3A3A"/>
                </a:solidFill>
                <a:latin typeface="Cambria" panose="02040503050406030204" pitchFamily="18" charset="0"/>
                <a:ea typeface="Cambria" panose="02040503050406030204" pitchFamily="18" charset="0"/>
                <a:cs typeface="Arial" panose="020B0604020202020204" pitchFamily="34" charset="0"/>
              </a:rPr>
              <a:t>BPK)</a:t>
            </a:r>
            <a:endPar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Font typeface="+mj-lt"/>
              <a:buAutoNum type="arabicPeriod"/>
            </a:pP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Meningkatkan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40" dirty="0" err="1">
                <a:solidFill>
                  <a:srgbClr val="3A3A3A"/>
                </a:solidFill>
                <a:latin typeface="Cambria" panose="02040503050406030204" pitchFamily="18" charset="0"/>
                <a:ea typeface="Cambria" panose="02040503050406030204" pitchFamily="18" charset="0"/>
                <a:cs typeface="Arial" panose="020B0604020202020204" pitchFamily="34" charset="0"/>
              </a:rPr>
              <a:t>sinergi</a:t>
            </a:r>
            <a:r>
              <a:rPr lang="en-US" sz="1700" b="1"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30" dirty="0" err="1">
                <a:solidFill>
                  <a:srgbClr val="3A3A3A"/>
                </a:solidFill>
                <a:latin typeface="Cambria" panose="02040503050406030204" pitchFamily="18" charset="0"/>
                <a:ea typeface="Cambria" panose="02040503050406030204" pitchFamily="18" charset="0"/>
                <a:cs typeface="Arial" panose="020B0604020202020204" pitchFamily="34" charset="0"/>
              </a:rPr>
              <a:t>pusat</a:t>
            </a:r>
            <a:r>
              <a:rPr lang="en-US" sz="1700" b="1" spc="-3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b="1"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daerah</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17" dirty="0" err="1">
                <a:solidFill>
                  <a:srgbClr val="3A3A3A"/>
                </a:solidFill>
                <a:latin typeface="Cambria" panose="02040503050406030204" pitchFamily="18" charset="0"/>
                <a:ea typeface="Cambria" panose="02040503050406030204" pitchFamily="18" charset="0"/>
                <a:cs typeface="Arial" panose="020B0604020202020204" pitchFamily="34" charset="0"/>
              </a:rPr>
              <a:t>terutama</a:t>
            </a:r>
            <a:r>
              <a:rPr lang="en-US" sz="1700" spc="-1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dalam</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40" dirty="0" err="1">
                <a:solidFill>
                  <a:srgbClr val="3A3A3A"/>
                </a:solidFill>
                <a:latin typeface="Cambria" panose="02040503050406030204" pitchFamily="18" charset="0"/>
                <a:ea typeface="Cambria" panose="02040503050406030204" pitchFamily="18" charset="0"/>
                <a:cs typeface="Arial" panose="020B0604020202020204" pitchFamily="34" charset="0"/>
              </a:rPr>
              <a:t>aspek</a:t>
            </a:r>
            <a:r>
              <a:rPr lang="en-US" sz="1700" spc="-4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perencanaan</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8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penganggaran</a:t>
            </a:r>
            <a:endParaRPr lang="en-US" sz="1700" dirty="0">
              <a:latin typeface="Cambria" panose="02040503050406030204" pitchFamily="18" charset="0"/>
              <a:ea typeface="Cambria" panose="02040503050406030204" pitchFamily="18" charset="0"/>
              <a:cs typeface="Arial" panose="020B0604020202020204" pitchFamily="34" charset="0"/>
            </a:endParaRPr>
          </a:p>
          <a:p>
            <a:pPr marL="358775" indent="-350838">
              <a:spcBef>
                <a:spcPts val="0"/>
              </a:spcBef>
              <a:spcAft>
                <a:spcPts val="300"/>
              </a:spcAft>
              <a:buAutoNum type="arabicPeriod"/>
            </a:pP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Mendorong</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0" dirty="0" err="1">
                <a:solidFill>
                  <a:srgbClr val="3A3A3A"/>
                </a:solidFill>
                <a:latin typeface="Cambria" panose="02040503050406030204" pitchFamily="18" charset="0"/>
                <a:ea typeface="Cambria" panose="02040503050406030204" pitchFamily="18" charset="0"/>
                <a:cs typeface="Arial" panose="020B0604020202020204" pitchFamily="34" charset="0"/>
              </a:rPr>
              <a:t>tercipta</a:t>
            </a:r>
            <a:r>
              <a:rPr lang="en-US" sz="1700" spc="-20"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dilaksanakannya</a:t>
            </a:r>
            <a:r>
              <a:rPr lang="en-US" sz="1700" spc="-3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43" dirty="0" err="1">
                <a:solidFill>
                  <a:srgbClr val="3A3A3A"/>
                </a:solidFill>
                <a:latin typeface="Cambria" panose="02040503050406030204" pitchFamily="18" charset="0"/>
                <a:ea typeface="Cambria" panose="02040503050406030204" pitchFamily="18" charset="0"/>
                <a:cs typeface="Arial" panose="020B0604020202020204" pitchFamily="34" charset="0"/>
              </a:rPr>
              <a:t>inovasi</a:t>
            </a:r>
            <a:r>
              <a:rPr lang="en-US" sz="1700" b="1" spc="-4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b="1" spc="-27" dirty="0" err="1">
                <a:solidFill>
                  <a:srgbClr val="3A3A3A"/>
                </a:solidFill>
                <a:latin typeface="Cambria" panose="02040503050406030204" pitchFamily="18" charset="0"/>
                <a:ea typeface="Cambria" panose="02040503050406030204" pitchFamily="18" charset="0"/>
                <a:cs typeface="Arial" panose="020B0604020202020204" pitchFamily="34" charset="0"/>
              </a:rPr>
              <a:t>daerah</a:t>
            </a:r>
            <a:r>
              <a:rPr lang="en-US" sz="1700" b="1"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53" dirty="0" err="1">
                <a:solidFill>
                  <a:srgbClr val="3A3A3A"/>
                </a:solidFill>
                <a:latin typeface="Cambria" panose="02040503050406030204" pitchFamily="18" charset="0"/>
                <a:ea typeface="Cambria" panose="02040503050406030204" pitchFamily="18" charset="0"/>
                <a:cs typeface="Arial" panose="020B0604020202020204" pitchFamily="34" charset="0"/>
              </a:rPr>
              <a:t>sesuai</a:t>
            </a:r>
            <a:r>
              <a:rPr lang="en-US" sz="1700" spc="-5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kebutuhan</a:t>
            </a:r>
            <a:r>
              <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3" dirty="0" err="1">
                <a:solidFill>
                  <a:srgbClr val="3A3A3A"/>
                </a:solidFill>
                <a:latin typeface="Cambria" panose="02040503050406030204" pitchFamily="18" charset="0"/>
                <a:ea typeface="Cambria" panose="02040503050406030204" pitchFamily="18" charset="0"/>
                <a:cs typeface="Arial" panose="020B0604020202020204" pitchFamily="34" charset="0"/>
              </a:rPr>
              <a:t>dan</a:t>
            </a:r>
            <a:r>
              <a:rPr lang="en-US" sz="1700" spc="-2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33" dirty="0" err="1">
                <a:solidFill>
                  <a:srgbClr val="3A3A3A"/>
                </a:solidFill>
                <a:latin typeface="Cambria" panose="02040503050406030204" pitchFamily="18" charset="0"/>
                <a:ea typeface="Cambria" panose="02040503050406030204" pitchFamily="18" charset="0"/>
                <a:cs typeface="Arial" panose="020B0604020202020204" pitchFamily="34" charset="0"/>
              </a:rPr>
              <a:t>potensi</a:t>
            </a:r>
            <a:r>
              <a:rPr lang="en-US" sz="1700" spc="-83" dirty="0">
                <a:solidFill>
                  <a:srgbClr val="3A3A3A"/>
                </a:solidFill>
                <a:latin typeface="Cambria" panose="02040503050406030204" pitchFamily="18" charset="0"/>
                <a:ea typeface="Cambria" panose="02040503050406030204" pitchFamily="18" charset="0"/>
                <a:cs typeface="Arial" panose="020B0604020202020204" pitchFamily="34" charset="0"/>
              </a:rPr>
              <a:t> </a:t>
            </a:r>
            <a:r>
              <a:rPr lang="en-US" sz="1700" spc="-27" dirty="0" err="1">
                <a:solidFill>
                  <a:srgbClr val="3A3A3A"/>
                </a:solidFill>
                <a:latin typeface="Cambria" panose="02040503050406030204" pitchFamily="18" charset="0"/>
                <a:ea typeface="Cambria" panose="02040503050406030204" pitchFamily="18" charset="0"/>
                <a:cs typeface="Arial" panose="020B0604020202020204" pitchFamily="34" charset="0"/>
              </a:rPr>
              <a:t>daerah</a:t>
            </a:r>
            <a:endParaRPr lang="en-US" sz="1700" spc="-27" dirty="0">
              <a:solidFill>
                <a:srgbClr val="3A3A3A"/>
              </a:solidFill>
              <a:latin typeface="Cambria" panose="02040503050406030204" pitchFamily="18" charset="0"/>
              <a:ea typeface="Cambria" panose="02040503050406030204" pitchFamily="18" charset="0"/>
              <a:cs typeface="Arial" panose="020B0604020202020204" pitchFamily="34" charset="0"/>
            </a:endParaRPr>
          </a:p>
        </p:txBody>
      </p:sp>
      <p:sp>
        <p:nvSpPr>
          <p:cNvPr id="4" name="Rectangle 3"/>
          <p:cNvSpPr/>
          <p:nvPr/>
        </p:nvSpPr>
        <p:spPr>
          <a:xfrm>
            <a:off x="0" y="5784299"/>
            <a:ext cx="11665296" cy="827576"/>
          </a:xfrm>
          <a:prstGeom prst="rect">
            <a:avLst/>
          </a:prstGeom>
          <a:solidFill>
            <a:srgbClr val="66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nvPr>
        </p:nvGraphicFramePr>
        <p:xfrm>
          <a:off x="5649663" y="5821505"/>
          <a:ext cx="5904876" cy="562929"/>
        </p:xfrm>
        <a:graphic>
          <a:graphicData uri="http://schemas.openxmlformats.org/drawingml/2006/table">
            <a:tbl>
              <a:tblPr>
                <a:tableStyleId>{2D5ABB26-0587-4C30-8999-92F81FD0307C}</a:tableStyleId>
              </a:tblPr>
              <a:tblGrid>
                <a:gridCol w="1968292">
                  <a:extLst>
                    <a:ext uri="{9D8B030D-6E8A-4147-A177-3AD203B41FA5}">
                      <a16:colId xmlns:a16="http://schemas.microsoft.com/office/drawing/2014/main" val="20000"/>
                    </a:ext>
                  </a:extLst>
                </a:gridCol>
                <a:gridCol w="1968292">
                  <a:extLst>
                    <a:ext uri="{9D8B030D-6E8A-4147-A177-3AD203B41FA5}">
                      <a16:colId xmlns:a16="http://schemas.microsoft.com/office/drawing/2014/main" val="20001"/>
                    </a:ext>
                  </a:extLst>
                </a:gridCol>
                <a:gridCol w="1968292">
                  <a:extLst>
                    <a:ext uri="{9D8B030D-6E8A-4147-A177-3AD203B41FA5}">
                      <a16:colId xmlns:a16="http://schemas.microsoft.com/office/drawing/2014/main" val="20002"/>
                    </a:ext>
                  </a:extLst>
                </a:gridCol>
              </a:tblGrid>
              <a:tr h="142931">
                <a:tc>
                  <a:txBody>
                    <a:bodyPr/>
                    <a:lstStyle/>
                    <a:p>
                      <a:pPr algn="ctr" fontAlgn="b"/>
                      <a:r>
                        <a:rPr lang="en-US" sz="1800" b="1" u="none" strike="noStrike" dirty="0">
                          <a:effectLst/>
                        </a:rPr>
                        <a:t> SPM </a:t>
                      </a:r>
                      <a:r>
                        <a:rPr lang="en-US" sz="1800" b="1" u="none" strike="noStrike" dirty="0" err="1">
                          <a:effectLst/>
                        </a:rPr>
                        <a:t>Pendidikan</a:t>
                      </a:r>
                      <a:r>
                        <a:rPr lang="en-US" sz="1800" b="1" u="none" strike="noStrike" dirty="0">
                          <a:effectLst/>
                        </a:rPr>
                        <a:t> </a:t>
                      </a:r>
                      <a:endParaRPr lang="en-US" sz="1800" b="1" i="0" u="none" strike="noStrike" dirty="0">
                        <a:solidFill>
                          <a:schemeClr val="tx1"/>
                        </a:solidFill>
                        <a:effectLst/>
                        <a:latin typeface="Calibri"/>
                      </a:endParaRPr>
                    </a:p>
                  </a:txBody>
                  <a:tcPr marL="7161" marR="7161" marT="7147" marB="0" anchor="ctr"/>
                </a:tc>
                <a:tc>
                  <a:txBody>
                    <a:bodyPr/>
                    <a:lstStyle/>
                    <a:p>
                      <a:pPr algn="ctr" fontAlgn="b"/>
                      <a:r>
                        <a:rPr lang="en-US" sz="1800" b="1" u="none" strike="noStrike" dirty="0">
                          <a:effectLst/>
                        </a:rPr>
                        <a:t> SPM </a:t>
                      </a:r>
                      <a:r>
                        <a:rPr lang="en-US" sz="1800" b="1" u="none" strike="noStrike" dirty="0" err="1">
                          <a:effectLst/>
                        </a:rPr>
                        <a:t>Kesehatan</a:t>
                      </a:r>
                      <a:r>
                        <a:rPr lang="en-US" sz="1800" b="1" u="none" strike="noStrike" dirty="0">
                          <a:effectLst/>
                        </a:rPr>
                        <a:t> </a:t>
                      </a:r>
                      <a:endParaRPr lang="en-US" sz="1800" b="1" i="0" u="none" strike="noStrike" dirty="0">
                        <a:solidFill>
                          <a:schemeClr val="tx1"/>
                        </a:solidFill>
                        <a:effectLst/>
                        <a:latin typeface="Calibri"/>
                      </a:endParaRPr>
                    </a:p>
                  </a:txBody>
                  <a:tcPr marL="7161" marR="7161" marT="7147" marB="0" anchor="ctr"/>
                </a:tc>
                <a:tc>
                  <a:txBody>
                    <a:bodyPr/>
                    <a:lstStyle/>
                    <a:p>
                      <a:pPr algn="ctr" fontAlgn="b"/>
                      <a:r>
                        <a:rPr lang="en-US" sz="1800" b="1" u="none" strike="noStrike" dirty="0">
                          <a:effectLst/>
                        </a:rPr>
                        <a:t> SPM </a:t>
                      </a:r>
                      <a:r>
                        <a:rPr lang="en-US" sz="1800" b="1" u="none" strike="noStrike" dirty="0" err="1">
                          <a:effectLst/>
                        </a:rPr>
                        <a:t>ke</a:t>
                      </a:r>
                      <a:r>
                        <a:rPr lang="en-US" sz="1800" b="1" u="none" strike="noStrike" dirty="0">
                          <a:effectLst/>
                        </a:rPr>
                        <a:t>-PU-an </a:t>
                      </a:r>
                      <a:endParaRPr lang="en-US" sz="1800" b="1" i="0" u="none" strike="noStrike" dirty="0">
                        <a:solidFill>
                          <a:schemeClr val="tx1"/>
                        </a:solidFill>
                        <a:effectLst/>
                        <a:latin typeface="Calibri"/>
                      </a:endParaRPr>
                    </a:p>
                  </a:txBody>
                  <a:tcPr marL="7161" marR="7161" marT="7147" marB="0" anchor="ctr"/>
                </a:tc>
                <a:extLst>
                  <a:ext uri="{0D108BD9-81ED-4DB2-BD59-A6C34878D82A}">
                    <a16:rowId xmlns:a16="http://schemas.microsoft.com/office/drawing/2014/main" val="10000"/>
                  </a:ext>
                </a:extLst>
              </a:tr>
              <a:tr h="258706">
                <a:tc>
                  <a:txBody>
                    <a:bodyPr/>
                    <a:lstStyle/>
                    <a:p>
                      <a:pPr algn="ctr" fontAlgn="b"/>
                      <a:r>
                        <a:rPr lang="en-US" sz="1800" u="none" strike="noStrike" dirty="0">
                          <a:effectLst/>
                        </a:rPr>
                        <a:t>  22.007,2</a:t>
                      </a:r>
                      <a:endParaRPr lang="en-US" sz="1800" b="0" i="0" u="none" strike="noStrike" dirty="0">
                        <a:solidFill>
                          <a:schemeClr val="tx1"/>
                        </a:solidFill>
                        <a:effectLst/>
                        <a:latin typeface="Calibri"/>
                      </a:endParaRPr>
                    </a:p>
                  </a:txBody>
                  <a:tcPr marL="7164" marR="7164" marT="7142" marB="0" anchor="ctr"/>
                </a:tc>
                <a:tc>
                  <a:txBody>
                    <a:bodyPr/>
                    <a:lstStyle/>
                    <a:p>
                      <a:pPr algn="ctr" fontAlgn="b"/>
                      <a:r>
                        <a:rPr lang="en-US" sz="1800" u="none" strike="noStrike" dirty="0">
                          <a:effectLst/>
                        </a:rPr>
                        <a:t>  7.503,9</a:t>
                      </a:r>
                      <a:endParaRPr lang="en-US" sz="1800" b="0" i="0" u="none" strike="noStrike" dirty="0">
                        <a:solidFill>
                          <a:schemeClr val="tx1"/>
                        </a:solidFill>
                        <a:effectLst/>
                        <a:latin typeface="Calibri"/>
                      </a:endParaRPr>
                    </a:p>
                  </a:txBody>
                  <a:tcPr marL="7164" marR="7164" marT="7142" marB="0" anchor="ctr"/>
                </a:tc>
                <a:tc>
                  <a:txBody>
                    <a:bodyPr/>
                    <a:lstStyle/>
                    <a:p>
                      <a:pPr algn="ctr" fontAlgn="b"/>
                      <a:r>
                        <a:rPr lang="en-US" sz="1800" u="none" strike="noStrike" dirty="0">
                          <a:effectLst/>
                        </a:rPr>
                        <a:t> 91.478,0</a:t>
                      </a:r>
                      <a:endParaRPr lang="en-US" sz="1800" b="0" i="0" u="none" strike="noStrike" dirty="0">
                        <a:solidFill>
                          <a:schemeClr val="tx1"/>
                        </a:solidFill>
                        <a:effectLst/>
                        <a:latin typeface="Calibri"/>
                      </a:endParaRPr>
                    </a:p>
                  </a:txBody>
                  <a:tcPr marL="7164" marR="7164" marT="7142" marB="0" anchor="ctr"/>
                </a:tc>
                <a:extLst>
                  <a:ext uri="{0D108BD9-81ED-4DB2-BD59-A6C34878D82A}">
                    <a16:rowId xmlns:a16="http://schemas.microsoft.com/office/drawing/2014/main" val="10001"/>
                  </a:ext>
                </a:extLst>
              </a:tr>
            </a:tbl>
          </a:graphicData>
        </a:graphic>
      </p:graphicFrame>
      <p:sp>
        <p:nvSpPr>
          <p:cNvPr id="6" name="TextBox 2"/>
          <p:cNvSpPr txBox="1">
            <a:spLocks noChangeArrowheads="1"/>
          </p:cNvSpPr>
          <p:nvPr/>
        </p:nvSpPr>
        <p:spPr bwMode="auto">
          <a:xfrm>
            <a:off x="283544" y="5784299"/>
            <a:ext cx="50062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dirty="0" err="1">
                <a:solidFill>
                  <a:sysClr val="windowText" lastClr="000000"/>
                </a:solidFill>
              </a:rPr>
              <a:t>Estimasi</a:t>
            </a:r>
            <a:r>
              <a:rPr lang="en-US" altLang="en-US" dirty="0">
                <a:solidFill>
                  <a:sysClr val="windowText" lastClr="000000"/>
                </a:solidFill>
              </a:rPr>
              <a:t> </a:t>
            </a:r>
            <a:r>
              <a:rPr lang="en-US" altLang="en-US" dirty="0" err="1">
                <a:solidFill>
                  <a:sysClr val="windowText" lastClr="000000"/>
                </a:solidFill>
              </a:rPr>
              <a:t>Kebutuhan</a:t>
            </a:r>
            <a:r>
              <a:rPr lang="en-US" altLang="en-US" dirty="0">
                <a:solidFill>
                  <a:sysClr val="windowText" lastClr="000000"/>
                </a:solidFill>
              </a:rPr>
              <a:t> </a:t>
            </a:r>
            <a:r>
              <a:rPr lang="en-US" altLang="en-US" dirty="0" err="1">
                <a:solidFill>
                  <a:sysClr val="windowText" lastClr="000000"/>
                </a:solidFill>
              </a:rPr>
              <a:t>Pembiayaan</a:t>
            </a:r>
            <a:r>
              <a:rPr lang="en-US" altLang="en-US" dirty="0">
                <a:solidFill>
                  <a:sysClr val="windowText" lastClr="000000"/>
                </a:solidFill>
              </a:rPr>
              <a:t> </a:t>
            </a:r>
            <a:r>
              <a:rPr lang="en-US" altLang="en-US" dirty="0" err="1">
                <a:solidFill>
                  <a:sysClr val="windowText" lastClr="000000"/>
                </a:solidFill>
              </a:rPr>
              <a:t>Pemenuhan</a:t>
            </a:r>
            <a:r>
              <a:rPr lang="en-US" altLang="en-US" dirty="0">
                <a:solidFill>
                  <a:sysClr val="windowText" lastClr="000000"/>
                </a:solidFill>
              </a:rPr>
              <a:t> SPM (</a:t>
            </a:r>
            <a:r>
              <a:rPr lang="en-US" altLang="en-US" dirty="0" err="1">
                <a:solidFill>
                  <a:sysClr val="windowText" lastClr="000000"/>
                </a:solidFill>
              </a:rPr>
              <a:t>Rp</a:t>
            </a:r>
            <a:r>
              <a:rPr lang="en-US" altLang="en-US" dirty="0">
                <a:solidFill>
                  <a:sysClr val="windowText" lastClr="000000"/>
                </a:solidFill>
              </a:rPr>
              <a:t> </a:t>
            </a:r>
            <a:r>
              <a:rPr lang="en-US" altLang="en-US" dirty="0" err="1">
                <a:solidFill>
                  <a:sysClr val="windowText" lastClr="000000"/>
                </a:solidFill>
              </a:rPr>
              <a:t>Milyar</a:t>
            </a:r>
            <a:r>
              <a:rPr lang="en-US" altLang="en-US" dirty="0">
                <a:solidFill>
                  <a:sysClr val="windowText" lastClr="000000"/>
                </a:solidFill>
              </a:rPr>
              <a:t>)</a:t>
            </a:r>
          </a:p>
        </p:txBody>
      </p:sp>
      <p:sp>
        <p:nvSpPr>
          <p:cNvPr id="7" name="Slide Number Placeholder 6"/>
          <p:cNvSpPr>
            <a:spLocks noGrp="1"/>
          </p:cNvSpPr>
          <p:nvPr>
            <p:ph type="sldNum" sz="quarter" idx="12"/>
          </p:nvPr>
        </p:nvSpPr>
        <p:spPr/>
        <p:txBody>
          <a:bodyPr/>
          <a:lstStyle/>
          <a:p>
            <a:fld id="{192C646E-8A71-4229-9321-274B093DFD02}" type="slidenum">
              <a:rPr lang="en-US" smtClean="0">
                <a:solidFill>
                  <a:prstClr val="white"/>
                </a:solidFill>
              </a:rPr>
              <a:pPr/>
              <a:t>36</a:t>
            </a:fld>
            <a:endParaRPr lang="en-US" dirty="0">
              <a:solidFill>
                <a:prstClr val="white"/>
              </a:solidFill>
            </a:endParaRPr>
          </a:p>
        </p:txBody>
      </p:sp>
    </p:spTree>
    <p:extLst>
      <p:ext uri="{BB962C8B-B14F-4D97-AF65-F5344CB8AC3E}">
        <p14:creationId xmlns:p14="http://schemas.microsoft.com/office/powerpoint/2010/main" val="1491481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C646E-8A71-4229-9321-274B093DFD02}" type="slidenum">
              <a:rPr lang="en-US" smtClean="0"/>
              <a:pPr/>
              <a:t>37</a:t>
            </a:fld>
            <a:endParaRPr lang="en-US" dirty="0"/>
          </a:p>
        </p:txBody>
      </p:sp>
      <p:grpSp>
        <p:nvGrpSpPr>
          <p:cNvPr id="10" name="Group 5"/>
          <p:cNvGrpSpPr>
            <a:grpSpLocks/>
          </p:cNvGrpSpPr>
          <p:nvPr/>
        </p:nvGrpSpPr>
        <p:grpSpPr bwMode="auto">
          <a:xfrm>
            <a:off x="294424" y="1625051"/>
            <a:ext cx="3406814" cy="2448272"/>
            <a:chOff x="539553" y="1324271"/>
            <a:chExt cx="7832379" cy="5414087"/>
          </a:xfrm>
        </p:grpSpPr>
        <p:pic>
          <p:nvPicPr>
            <p:cNvPr id="11" name="Picture 4" descr="Description: jawa_bali_Bencana"/>
            <p:cNvPicPr>
              <a:picLocks noChangeAspect="1" noChangeArrowheads="1"/>
            </p:cNvPicPr>
            <p:nvPr/>
          </p:nvPicPr>
          <p:blipFill>
            <a:blip r:embed="rId2" cstate="print">
              <a:extLst>
                <a:ext uri="{28A0092B-C50C-407E-A947-70E740481C1C}">
                  <a14:useLocalDpi xmlns:a14="http://schemas.microsoft.com/office/drawing/2010/main" val="0"/>
                </a:ext>
              </a:extLst>
            </a:blip>
            <a:srcRect l="2231" t="1581" r="1761"/>
            <a:stretch>
              <a:fillRect/>
            </a:stretch>
          </p:blipFill>
          <p:spPr bwMode="auto">
            <a:xfrm rot="-5400000">
              <a:off x="1748699" y="115125"/>
              <a:ext cx="5414087" cy="783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610988" y="1413157"/>
              <a:ext cx="7633950" cy="2872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347">
                <a:solidFill>
                  <a:prstClr val="white"/>
                </a:solidFill>
              </a:endParaRPr>
            </a:p>
          </p:txBody>
        </p:sp>
      </p:grpSp>
      <p:sp>
        <p:nvSpPr>
          <p:cNvPr id="13" name="Rectangle 12"/>
          <p:cNvSpPr/>
          <p:nvPr/>
        </p:nvSpPr>
        <p:spPr>
          <a:xfrm>
            <a:off x="294424" y="905290"/>
            <a:ext cx="11634223" cy="504056"/>
          </a:xfrm>
          <a:prstGeom prst="rect">
            <a:avLst/>
          </a:prstGeom>
          <a:solidFill>
            <a:schemeClr val="accent1">
              <a:lumMod val="20000"/>
              <a:lumOff val="80000"/>
            </a:schemeClr>
          </a:solidFill>
        </p:spPr>
        <p:txBody>
          <a:bodyPr wrap="square">
            <a:noAutofit/>
          </a:bodyPr>
          <a:lstStyle/>
          <a:p>
            <a:r>
              <a:rPr lang="en-US" sz="2000" b="1" dirty="0" err="1">
                <a:latin typeface="Cambria" panose="02040503050406030204" pitchFamily="18" charset="0"/>
                <a:ea typeface="Calibri" panose="020F0502020204030204" pitchFamily="34" charset="0"/>
                <a:cs typeface="Times New Roman" panose="02020603050405020304" pitchFamily="18" charset="0"/>
              </a:rPr>
              <a:t>Jenis</a:t>
            </a:r>
            <a:r>
              <a:rPr lang="en-US" sz="2000" b="1" dirty="0">
                <a:latin typeface="Cambria" panose="02040503050406030204" pitchFamily="18" charset="0"/>
                <a:ea typeface="Calibri" panose="020F0502020204030204" pitchFamily="34" charset="0"/>
                <a:cs typeface="Times New Roman" panose="02020603050405020304" pitchFamily="18" charset="0"/>
              </a:rPr>
              <a:t> B</a:t>
            </a:r>
            <a:r>
              <a:rPr lang="id-ID" sz="2000" b="1" dirty="0">
                <a:latin typeface="Cambria" panose="02040503050406030204" pitchFamily="18" charset="0"/>
                <a:ea typeface="Calibri" panose="020F0502020204030204" pitchFamily="34" charset="0"/>
                <a:cs typeface="Times New Roman" panose="02020603050405020304" pitchFamily="18" charset="0"/>
              </a:rPr>
              <a:t>encana </a:t>
            </a:r>
            <a:r>
              <a:rPr lang="en-US" sz="2000" b="1" dirty="0">
                <a:latin typeface="Cambria" panose="02040503050406030204" pitchFamily="18" charset="0"/>
                <a:ea typeface="Calibri" panose="020F0502020204030204" pitchFamily="34" charset="0"/>
                <a:cs typeface="Times New Roman" panose="02020603050405020304" pitchFamily="18" charset="0"/>
              </a:rPr>
              <a:t>: </a:t>
            </a:r>
            <a:r>
              <a:rPr lang="id-ID" sz="2000" b="1" dirty="0">
                <a:latin typeface="Cambria" panose="02040503050406030204" pitchFamily="18" charset="0"/>
                <a:ea typeface="Calibri" panose="020F0502020204030204" pitchFamily="34" charset="0"/>
                <a:cs typeface="Times New Roman" panose="02020603050405020304" pitchFamily="18" charset="0"/>
              </a:rPr>
              <a:t>banjir, tanah longsor, gempa bumi, letusan gunung api, tsunami</a:t>
            </a:r>
            <a:endParaRPr lang="en-US" sz="2000" b="1" dirty="0">
              <a:latin typeface="Cambria" panose="02040503050406030204" pitchFamily="18" charset="0"/>
            </a:endParaRPr>
          </a:p>
        </p:txBody>
      </p:sp>
      <p:sp>
        <p:nvSpPr>
          <p:cNvPr id="14" name="Rectangle 13"/>
          <p:cNvSpPr/>
          <p:nvPr/>
        </p:nvSpPr>
        <p:spPr>
          <a:xfrm>
            <a:off x="3805223" y="1877967"/>
            <a:ext cx="8191404" cy="2123658"/>
          </a:xfrm>
          <a:prstGeom prst="rect">
            <a:avLst/>
          </a:prstGeom>
        </p:spPr>
        <p:txBody>
          <a:bodyPr wrap="square">
            <a:spAutoFit/>
          </a:bodyPr>
          <a:lstStyle/>
          <a:p>
            <a:pPr marL="171021" indent="-171021" algn="just">
              <a:buFont typeface="+mj-lt"/>
              <a:buAutoNum type="arabicPeriod" startAt="2"/>
            </a:pPr>
            <a:r>
              <a:rPr lang="en-US" sz="2000" b="1" dirty="0">
                <a:latin typeface="Cambria" panose="02040503050406030204" pitchFamily="18" charset="0"/>
              </a:rPr>
              <a:t> </a:t>
            </a:r>
            <a:r>
              <a:rPr lang="id-ID" sz="2000" b="1" dirty="0">
                <a:latin typeface="Cambria" panose="02040503050406030204" pitchFamily="18" charset="0"/>
              </a:rPr>
              <a:t>Penurunan tingkat kerentanan terhadap bencana</a:t>
            </a:r>
            <a:endParaRPr lang="en-US" sz="2000" b="1" dirty="0">
              <a:latin typeface="Cambria" panose="02040503050406030204" pitchFamily="18" charset="0"/>
            </a:endParaRPr>
          </a:p>
          <a:p>
            <a:pPr marL="542925" indent="-357188">
              <a:buFont typeface="+mj-lt"/>
              <a:buAutoNum type="alphaLcPeriod"/>
            </a:pPr>
            <a:r>
              <a:rPr lang="en-US" sz="1600" dirty="0">
                <a:solidFill>
                  <a:srgbClr val="FF0000"/>
                </a:solidFill>
                <a:latin typeface="Cambria" panose="02040503050406030204" pitchFamily="18" charset="0"/>
              </a:rPr>
              <a:t>M</a:t>
            </a:r>
            <a:r>
              <a:rPr lang="id-ID" sz="1600" dirty="0">
                <a:solidFill>
                  <a:srgbClr val="FF0000"/>
                </a:solidFill>
                <a:latin typeface="Cambria" panose="02040503050406030204" pitchFamily="18" charset="0"/>
              </a:rPr>
              <a:t>enumbuhkan budaya sadar bencana </a:t>
            </a:r>
            <a:r>
              <a:rPr lang="id-ID" sz="1600" dirty="0">
                <a:latin typeface="Cambria" panose="02040503050406030204" pitchFamily="18" charset="0"/>
              </a:rPr>
              <a:t>masyarakat </a:t>
            </a:r>
            <a:endParaRPr lang="en-US" sz="1600" dirty="0">
              <a:latin typeface="Cambria" panose="02040503050406030204" pitchFamily="18" charset="0"/>
            </a:endParaRPr>
          </a:p>
          <a:p>
            <a:pPr marL="542925" indent="-357188">
              <a:buFont typeface="+mj-lt"/>
              <a:buAutoNum type="alphaLcPeriod"/>
            </a:pPr>
            <a:r>
              <a:rPr lang="en-US" sz="1600" dirty="0">
                <a:solidFill>
                  <a:srgbClr val="FF0000"/>
                </a:solidFill>
                <a:latin typeface="Cambria" panose="02040503050406030204" pitchFamily="18" charset="0"/>
              </a:rPr>
              <a:t>S</a:t>
            </a:r>
            <a:r>
              <a:rPr lang="id-ID" sz="1600" dirty="0">
                <a:solidFill>
                  <a:srgbClr val="FF0000"/>
                </a:solidFill>
                <a:latin typeface="Cambria" panose="02040503050406030204" pitchFamily="18" charset="0"/>
              </a:rPr>
              <a:t>osialisasi dan diseminasi pengurangan risiko bencana </a:t>
            </a:r>
            <a:r>
              <a:rPr lang="id-ID" sz="1600" dirty="0">
                <a:latin typeface="Cambria" panose="02040503050406030204" pitchFamily="18" charset="0"/>
              </a:rPr>
              <a:t>kepada masyarakat</a:t>
            </a:r>
            <a:endParaRPr lang="en-US" sz="1600" dirty="0">
              <a:latin typeface="Cambria" panose="02040503050406030204" pitchFamily="18" charset="0"/>
            </a:endParaRPr>
          </a:p>
          <a:p>
            <a:pPr marL="542925" indent="-357188">
              <a:buFont typeface="+mj-lt"/>
              <a:buAutoNum type="alphaLcPeriod"/>
            </a:pPr>
            <a:r>
              <a:rPr lang="en-US" sz="1600" dirty="0">
                <a:latin typeface="Cambria" panose="02040503050406030204" pitchFamily="18" charset="0"/>
              </a:rPr>
              <a:t>K</a:t>
            </a:r>
            <a:r>
              <a:rPr lang="id-ID" sz="1600" dirty="0">
                <a:latin typeface="Cambria" panose="02040503050406030204" pitchFamily="18" charset="0"/>
              </a:rPr>
              <a:t>erjasama dengan mitra pembangunan, OMS dan dunia usaha untuk mengurangi kerentanan sosial dan ekonomi masyarakat;</a:t>
            </a:r>
            <a:endParaRPr lang="en-US" sz="1600" dirty="0">
              <a:latin typeface="Cambria" panose="02040503050406030204" pitchFamily="18" charset="0"/>
            </a:endParaRPr>
          </a:p>
          <a:p>
            <a:pPr marL="542925" indent="-357188">
              <a:buFont typeface="+mj-lt"/>
              <a:buAutoNum type="alphaLcPeriod"/>
            </a:pPr>
            <a:r>
              <a:rPr lang="id-ID" sz="1600" dirty="0">
                <a:solidFill>
                  <a:srgbClr val="FF0000"/>
                </a:solidFill>
                <a:latin typeface="Cambria" panose="02040503050406030204" pitchFamily="18" charset="0"/>
              </a:rPr>
              <a:t>Pemeliharaan dan penataan lingkungan </a:t>
            </a:r>
            <a:r>
              <a:rPr lang="id-ID" sz="1600" dirty="0">
                <a:latin typeface="Cambria" panose="02040503050406030204" pitchFamily="18" charset="0"/>
              </a:rPr>
              <a:t>disekitar daerah aliran sungai </a:t>
            </a:r>
            <a:r>
              <a:rPr lang="id-ID" sz="1600" dirty="0">
                <a:solidFill>
                  <a:srgbClr val="FF0000"/>
                </a:solidFill>
                <a:latin typeface="Cambria" panose="02040503050406030204" pitchFamily="18" charset="0"/>
              </a:rPr>
              <a:t>(DAS) Ciliwung, Citarum, Bengawan Solo, Cisadane</a:t>
            </a:r>
            <a:r>
              <a:rPr lang="id-ID" sz="1600" dirty="0">
                <a:latin typeface="Cambria" panose="02040503050406030204" pitchFamily="18" charset="0"/>
              </a:rPr>
              <a:t> dan daerah rawan bencana alam lainnya;</a:t>
            </a:r>
            <a:endParaRPr lang="en-US" sz="1600" dirty="0">
              <a:latin typeface="Cambria" panose="02040503050406030204" pitchFamily="18" charset="0"/>
            </a:endParaRPr>
          </a:p>
          <a:p>
            <a:pPr marL="542925" indent="-357188">
              <a:buFont typeface="+mj-lt"/>
              <a:buAutoNum type="alphaLcPeriod"/>
            </a:pPr>
            <a:r>
              <a:rPr lang="id-ID" sz="1600" dirty="0">
                <a:latin typeface="Cambria" panose="02040503050406030204" pitchFamily="18" charset="0"/>
              </a:rPr>
              <a:t>Membangun kearifan lokal dalam mitigasi bencana.</a:t>
            </a:r>
            <a:endParaRPr lang="en-US" sz="1600" dirty="0">
              <a:latin typeface="Cambria" panose="02040503050406030204" pitchFamily="18" charset="0"/>
            </a:endParaRPr>
          </a:p>
        </p:txBody>
      </p:sp>
      <p:sp>
        <p:nvSpPr>
          <p:cNvPr id="15" name="Rectangle 14"/>
          <p:cNvSpPr/>
          <p:nvPr/>
        </p:nvSpPr>
        <p:spPr>
          <a:xfrm>
            <a:off x="227349" y="4220615"/>
            <a:ext cx="11593287" cy="2369880"/>
          </a:xfrm>
          <a:prstGeom prst="rect">
            <a:avLst/>
          </a:prstGeom>
        </p:spPr>
        <p:txBody>
          <a:bodyPr wrap="square">
            <a:spAutoFit/>
          </a:bodyPr>
          <a:lstStyle/>
          <a:p>
            <a:pPr marL="256532" lvl="2" indent="-256532">
              <a:buFont typeface="+mj-lt"/>
              <a:buAutoNum type="arabicPeriod" startAt="3"/>
            </a:pPr>
            <a:r>
              <a:rPr lang="id-ID" sz="2000" b="1" dirty="0">
                <a:latin typeface="Cambria" panose="02040503050406030204" pitchFamily="18" charset="0"/>
              </a:rPr>
              <a:t>Peningkatan kapasitas aparatur dan masyarakat</a:t>
            </a:r>
            <a:r>
              <a:rPr lang="id-ID" sz="2000" dirty="0">
                <a:latin typeface="Cambria" panose="02040503050406030204" pitchFamily="18" charset="0"/>
              </a:rPr>
              <a:t> </a:t>
            </a:r>
            <a:endParaRPr lang="en-US" sz="1600" dirty="0">
              <a:latin typeface="Cambria" panose="02040503050406030204" pitchFamily="18" charset="0"/>
            </a:endParaRPr>
          </a:p>
          <a:p>
            <a:pPr marL="542925" indent="-271463" algn="just">
              <a:buFont typeface="+mj-lt"/>
              <a:buAutoNum type="alphaLcPeriod"/>
            </a:pPr>
            <a:r>
              <a:rPr lang="id-ID" sz="1600" dirty="0">
                <a:latin typeface="Cambria" panose="02040503050406030204" pitchFamily="18" charset="0"/>
              </a:rPr>
              <a:t>Penyediaan </a:t>
            </a:r>
            <a:r>
              <a:rPr lang="id-ID" sz="1600" dirty="0">
                <a:solidFill>
                  <a:srgbClr val="FF0000"/>
                </a:solidFill>
                <a:latin typeface="Cambria" panose="02040503050406030204" pitchFamily="18" charset="0"/>
              </a:rPr>
              <a:t>sistem peringatan dini bencana tsunami</a:t>
            </a:r>
            <a:r>
              <a:rPr lang="id-ID" sz="1600" dirty="0">
                <a:latin typeface="Cambria" panose="02040503050406030204" pitchFamily="18" charset="0"/>
              </a:rPr>
              <a:t> di  kab/kota di </a:t>
            </a:r>
            <a:r>
              <a:rPr lang="id-ID" sz="1600" dirty="0">
                <a:solidFill>
                  <a:srgbClr val="FF0000"/>
                </a:solidFill>
                <a:latin typeface="Cambria" panose="02040503050406030204" pitchFamily="18" charset="0"/>
              </a:rPr>
              <a:t>pesisir selatan Pulau Jawa Bali</a:t>
            </a:r>
            <a:r>
              <a:rPr lang="id-ID" sz="1600" dirty="0">
                <a:latin typeface="Cambria" panose="02040503050406030204" pitchFamily="18" charset="0"/>
              </a:rPr>
              <a:t>;</a:t>
            </a:r>
            <a:endParaRPr lang="en-US" sz="1600" dirty="0">
              <a:latin typeface="Cambria" panose="02040503050406030204" pitchFamily="18" charset="0"/>
            </a:endParaRPr>
          </a:p>
          <a:p>
            <a:pPr marL="542925" indent="-271463" algn="just">
              <a:buFont typeface="+mj-lt"/>
              <a:buAutoNum type="alphaLcPeriod"/>
            </a:pPr>
            <a:r>
              <a:rPr lang="id-ID" sz="1600" dirty="0">
                <a:latin typeface="Cambria" panose="02040503050406030204" pitchFamily="18" charset="0"/>
              </a:rPr>
              <a:t>Penyediaan sistem </a:t>
            </a:r>
            <a:r>
              <a:rPr lang="id-ID" sz="1600" dirty="0">
                <a:solidFill>
                  <a:srgbClr val="FF0000"/>
                </a:solidFill>
                <a:latin typeface="Cambria" panose="02040503050406030204" pitchFamily="18" charset="0"/>
              </a:rPr>
              <a:t>pemantauan gunung api di </a:t>
            </a:r>
            <a:r>
              <a:rPr lang="id-ID" sz="1600" dirty="0">
                <a:latin typeface="Cambria" panose="02040503050406030204" pitchFamily="18" charset="0"/>
              </a:rPr>
              <a:t>Cilegon, Tasikmalaya, Wonosobo, Magelang, Kediri, Blitar, Klaten, Sleman, </a:t>
            </a:r>
            <a:r>
              <a:rPr lang="id-ID" sz="1600" dirty="0">
                <a:solidFill>
                  <a:srgbClr val="FF0000"/>
                </a:solidFill>
                <a:latin typeface="Cambria" panose="02040503050406030204" pitchFamily="18" charset="0"/>
              </a:rPr>
              <a:t>Bangli, Karangasem</a:t>
            </a:r>
            <a:endParaRPr lang="en-US" sz="1600" dirty="0">
              <a:solidFill>
                <a:srgbClr val="FF0000"/>
              </a:solidFill>
              <a:latin typeface="Cambria" panose="02040503050406030204" pitchFamily="18" charset="0"/>
            </a:endParaRPr>
          </a:p>
          <a:p>
            <a:pPr marL="542925" indent="-271463" algn="just">
              <a:buFont typeface="+mj-lt"/>
              <a:buAutoNum type="alphaLcPeriod"/>
            </a:pPr>
            <a:r>
              <a:rPr lang="id-ID" sz="1600" dirty="0">
                <a:latin typeface="Cambria" panose="02040503050406030204" pitchFamily="18" charset="0"/>
              </a:rPr>
              <a:t>Penyediaan infrastruktur mitigasi dan kesiapsiagaan bencana </a:t>
            </a:r>
            <a:r>
              <a:rPr lang="id-ID" sz="1600" dirty="0">
                <a:solidFill>
                  <a:srgbClr val="FF0000"/>
                </a:solidFill>
                <a:latin typeface="Cambria" panose="02040503050406030204" pitchFamily="18" charset="0"/>
              </a:rPr>
              <a:t>gempa bumi, tsunami, letusan gunung api dan banjir</a:t>
            </a:r>
            <a:r>
              <a:rPr lang="id-ID" sz="1600" dirty="0">
                <a:latin typeface="Cambria" panose="02040503050406030204" pitchFamily="18" charset="0"/>
              </a:rPr>
              <a:t>;</a:t>
            </a:r>
            <a:endParaRPr lang="en-US" sz="1600" dirty="0">
              <a:latin typeface="Cambria" panose="02040503050406030204" pitchFamily="18" charset="0"/>
            </a:endParaRPr>
          </a:p>
          <a:p>
            <a:pPr marL="542925" indent="-271463" algn="just">
              <a:buFont typeface="+mj-lt"/>
              <a:buAutoNum type="alphaLcPeriod"/>
            </a:pPr>
            <a:r>
              <a:rPr lang="en-US" sz="1600" dirty="0">
                <a:latin typeface="Cambria" panose="02040503050406030204" pitchFamily="18" charset="0"/>
              </a:rPr>
              <a:t>P</a:t>
            </a:r>
            <a:r>
              <a:rPr lang="id-ID" sz="1600" dirty="0">
                <a:latin typeface="Cambria" panose="02040503050406030204" pitchFamily="18" charset="0"/>
              </a:rPr>
              <a:t>engembangan Desa Tangguh Bencana yang difokuskan pada daerah yang berisiko tinggi bencana di Pulau Jawa-Bali;</a:t>
            </a:r>
            <a:endParaRPr lang="en-US" sz="1600" dirty="0">
              <a:latin typeface="Cambria" panose="02040503050406030204" pitchFamily="18" charset="0"/>
            </a:endParaRPr>
          </a:p>
          <a:p>
            <a:pPr marL="542925" indent="-271463" algn="just">
              <a:buFont typeface="+mj-lt"/>
              <a:buAutoNum type="alphaLcPeriod"/>
            </a:pPr>
            <a:r>
              <a:rPr lang="id-ID" sz="1600" dirty="0">
                <a:latin typeface="Cambria" panose="02040503050406030204" pitchFamily="18" charset="0"/>
              </a:rPr>
              <a:t>Penguatan kapasitas manajemen dan pendistribusian logistik kebencanaan, di Wilayah Jawa-Bali</a:t>
            </a:r>
            <a:endParaRPr lang="en-US" sz="1600" dirty="0">
              <a:latin typeface="Cambria" panose="02040503050406030204" pitchFamily="18" charset="0"/>
            </a:endParaRPr>
          </a:p>
          <a:p>
            <a:pPr marL="542925" indent="-271463" algn="just">
              <a:buFont typeface="+mj-lt"/>
              <a:buAutoNum type="alphaLcPeriod"/>
            </a:pPr>
            <a:r>
              <a:rPr lang="id-ID" sz="1600" dirty="0">
                <a:latin typeface="Cambria" panose="02040503050406030204" pitchFamily="18" charset="0"/>
              </a:rPr>
              <a:t>Melaksanakan simulasi dan gladi kesiapsiagaan tanggap darurat secara berkala dan berkesinambungan untuk meningkatkan kesiapsiagaan menghadapi bencana gempa bumi, tsunami, letusan gunung api dan banjir.</a:t>
            </a:r>
            <a:endParaRPr lang="en-US" sz="1600" dirty="0">
              <a:latin typeface="Cambria" panose="02040503050406030204" pitchFamily="18" charset="0"/>
            </a:endParaRPr>
          </a:p>
        </p:txBody>
      </p:sp>
      <p:sp>
        <p:nvSpPr>
          <p:cNvPr id="16" name="Rectangle 15"/>
          <p:cNvSpPr/>
          <p:nvPr/>
        </p:nvSpPr>
        <p:spPr>
          <a:xfrm>
            <a:off x="3805223" y="1488899"/>
            <a:ext cx="8191404" cy="400110"/>
          </a:xfrm>
          <a:prstGeom prst="rect">
            <a:avLst/>
          </a:prstGeom>
        </p:spPr>
        <p:txBody>
          <a:bodyPr wrap="square">
            <a:spAutoFit/>
          </a:bodyPr>
          <a:lstStyle/>
          <a:p>
            <a:pPr marL="171021" indent="-171021" algn="just">
              <a:buFont typeface="+mj-lt"/>
              <a:buAutoNum type="arabicPeriod"/>
            </a:pPr>
            <a:r>
              <a:rPr lang="en-US" sz="2000" b="1" dirty="0">
                <a:latin typeface="Cambria" panose="02040503050406030204" pitchFamily="18" charset="0"/>
                <a:ea typeface="Calibri" panose="020F0502020204030204" pitchFamily="34" charset="0"/>
                <a:cs typeface="Times New Roman" panose="02020603050405020304" pitchFamily="18" charset="0"/>
              </a:rPr>
              <a:t> </a:t>
            </a:r>
            <a:r>
              <a:rPr lang="id-ID" sz="2000" b="1" dirty="0">
                <a:latin typeface="Cambria" panose="02040503050406030204" pitchFamily="18" charset="0"/>
                <a:ea typeface="Calibri" panose="020F0502020204030204" pitchFamily="34" charset="0"/>
                <a:cs typeface="Times New Roman" panose="02020603050405020304" pitchFamily="18" charset="0"/>
              </a:rPr>
              <a:t>Internalisasi pengurangan risiko bencana</a:t>
            </a:r>
            <a:endParaRPr lang="en-US" sz="2000" b="1" dirty="0">
              <a:latin typeface="Cambria" panose="02040503050406030204" pitchFamily="18" charset="0"/>
            </a:endParaRPr>
          </a:p>
        </p:txBody>
      </p:sp>
      <p:sp>
        <p:nvSpPr>
          <p:cNvPr id="17" name="Title 3"/>
          <p:cNvSpPr txBox="1">
            <a:spLocks/>
          </p:cNvSpPr>
          <p:nvPr/>
        </p:nvSpPr>
        <p:spPr>
          <a:xfrm>
            <a:off x="227349" y="-9819"/>
            <a:ext cx="11665294" cy="835556"/>
          </a:xfrm>
          <a:prstGeom prst="rect">
            <a:avLst/>
          </a:prstGeom>
          <a:solidFill>
            <a:srgbClr val="FFFFCC">
              <a:alpha val="30196"/>
            </a:srgbClr>
          </a:solidFill>
        </p:spPr>
        <p:txBody>
          <a:bodyPr vert="horz" lIns="91440" tIns="45720" rIns="91440" bIns="45720" rtlCol="0" anchor="ctr">
            <a:noAutofit/>
          </a:bodyPr>
          <a:lstStyle>
            <a:lvl1pPr marL="53340" algn="ctr">
              <a:lnSpc>
                <a:spcPct val="100000"/>
              </a:lnSpc>
              <a:spcBef>
                <a:spcPts val="140"/>
              </a:spcBef>
              <a:buNone/>
              <a:defRPr sz="2800" b="1" i="1" cap="all" spc="-55">
                <a:latin typeface="Cambria" panose="02040503050406030204" pitchFamily="18" charset="0"/>
                <a:ea typeface="+mj-ea"/>
                <a:cs typeface="Arial"/>
              </a:defRPr>
            </a:lvl1pPr>
          </a:lstStyle>
          <a:p>
            <a:r>
              <a:rPr lang="en-US" altLang="id-ID" sz="2400" i="0" dirty="0" err="1"/>
              <a:t>Strategi</a:t>
            </a:r>
            <a:r>
              <a:rPr lang="en-US" altLang="id-ID" sz="2400" i="0" dirty="0"/>
              <a:t> </a:t>
            </a:r>
            <a:r>
              <a:rPr lang="en-US" altLang="id-ID" sz="2400" i="0" dirty="0" err="1"/>
              <a:t>Pengurangan</a:t>
            </a:r>
            <a:r>
              <a:rPr lang="en-US" altLang="id-ID" sz="2400" i="0" dirty="0"/>
              <a:t> </a:t>
            </a:r>
            <a:r>
              <a:rPr lang="en-US" altLang="id-ID" sz="2400" i="0" dirty="0" err="1"/>
              <a:t>Risiko</a:t>
            </a:r>
            <a:r>
              <a:rPr lang="en-US" altLang="id-ID" sz="2400" i="0" dirty="0"/>
              <a:t> </a:t>
            </a:r>
            <a:r>
              <a:rPr lang="en-US" altLang="id-ID" sz="2400" i="0" dirty="0" err="1"/>
              <a:t>Bencana</a:t>
            </a:r>
            <a:r>
              <a:rPr lang="en-US" altLang="id-ID" sz="2400" i="0" dirty="0"/>
              <a:t> Wilayah </a:t>
            </a:r>
            <a:r>
              <a:rPr lang="en-US" altLang="id-ID" sz="2400" i="0" dirty="0" err="1"/>
              <a:t>Jawa</a:t>
            </a:r>
            <a:r>
              <a:rPr lang="en-US" altLang="id-ID" sz="2400" i="0" dirty="0"/>
              <a:t>-Bali</a:t>
            </a:r>
            <a:endParaRPr lang="en-US" sz="2400" i="0" dirty="0"/>
          </a:p>
        </p:txBody>
      </p:sp>
      <p:sp>
        <p:nvSpPr>
          <p:cNvPr id="18" name="Isosceles Triangle 17"/>
          <p:cNvSpPr/>
          <p:nvPr/>
        </p:nvSpPr>
        <p:spPr>
          <a:xfrm rot="4526083">
            <a:off x="79849" y="-66871"/>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Isosceles Triangle 18"/>
          <p:cNvSpPr/>
          <p:nvPr/>
        </p:nvSpPr>
        <p:spPr>
          <a:xfrm rot="888538">
            <a:off x="11816607" y="588713"/>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3352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210" y="2702257"/>
            <a:ext cx="10673100" cy="1514901"/>
          </a:xfrm>
        </p:spPr>
        <p:txBody>
          <a:bodyPr>
            <a:normAutofit/>
          </a:bodyPr>
          <a:lstStyle/>
          <a:p>
            <a:pPr eaLnBrk="0" hangingPunct="0">
              <a:defRPr/>
            </a:pPr>
            <a:r>
              <a:rPr lang="en-US" sz="2800" dirty="0"/>
              <a:t>5. PERKEMBANGAN TINGKAT CAPAIAN INDIKATOR MAKRO</a:t>
            </a:r>
            <a:br>
              <a:rPr lang="en-US" sz="2800" dirty="0"/>
            </a:br>
            <a:r>
              <a:rPr lang="en-US" sz="2800" dirty="0"/>
              <a:t>PROVINSI BALI</a:t>
            </a:r>
            <a:endParaRPr lang="id-ID" sz="2800" dirty="0">
              <a:solidFill>
                <a:schemeClr val="accent5">
                  <a:lumMod val="25000"/>
                </a:schemeClr>
              </a:solidFill>
              <a:latin typeface="Arial" panose="020B0604020202020204" pitchFamily="34" charset="0"/>
              <a:cs typeface="Arial" panose="020B0604020202020204" pitchFamily="34" charset="0"/>
            </a:endParaRP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38</a:t>
            </a:fld>
            <a:endParaRPr lang="en-US" dirty="0">
              <a:solidFill>
                <a:prstClr val="white"/>
              </a:solidFill>
            </a:endParaRPr>
          </a:p>
        </p:txBody>
      </p:sp>
    </p:spTree>
    <p:extLst>
      <p:ext uri="{BB962C8B-B14F-4D97-AF65-F5344CB8AC3E}">
        <p14:creationId xmlns:p14="http://schemas.microsoft.com/office/powerpoint/2010/main" val="3342848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2B919F-4FC9-46AD-A941-D1CAE7791E43}"/>
              </a:ext>
            </a:extLst>
          </p:cNvPr>
          <p:cNvPicPr>
            <a:picLocks noChangeAspect="1"/>
          </p:cNvPicPr>
          <p:nvPr/>
        </p:nvPicPr>
        <p:blipFill>
          <a:blip r:embed="rId2"/>
          <a:stretch>
            <a:fillRect/>
          </a:stretch>
        </p:blipFill>
        <p:spPr>
          <a:xfrm>
            <a:off x="177124" y="1051132"/>
            <a:ext cx="6306805" cy="4353381"/>
          </a:xfrm>
          <a:prstGeom prst="rect">
            <a:avLst/>
          </a:prstGeom>
        </p:spPr>
      </p:pic>
      <p:sp>
        <p:nvSpPr>
          <p:cNvPr id="7" name="Rounded Rectangle 6">
            <a:extLst>
              <a:ext uri="{FF2B5EF4-FFF2-40B4-BE49-F238E27FC236}">
                <a16:creationId xmlns:a16="http://schemas.microsoft.com/office/drawing/2014/main" id="{E8CB4510-7E02-47DB-A4E5-88B2F83E372A}"/>
              </a:ext>
            </a:extLst>
          </p:cNvPr>
          <p:cNvSpPr/>
          <p:nvPr/>
        </p:nvSpPr>
        <p:spPr>
          <a:xfrm>
            <a:off x="510052" y="871624"/>
            <a:ext cx="5585948" cy="340519"/>
          </a:xfrm>
          <a:prstGeom prst="roundRect">
            <a:avLst/>
          </a:prstGeom>
          <a:solidFill>
            <a:schemeClr val="bg1"/>
          </a:solidFill>
          <a:ln>
            <a:solidFill>
              <a:schemeClr val="bg1">
                <a:lumMod val="50000"/>
              </a:schemeClr>
            </a:solidFill>
          </a:ln>
        </p:spPr>
        <p:txBody>
          <a:bodyPr wrap="square">
            <a:spAutoFit/>
          </a:bodyPr>
          <a:lstStyle/>
          <a:p>
            <a:pPr algn="ctr"/>
            <a:r>
              <a:rPr lang="id-ID" sz="1400" b="1" dirty="0"/>
              <a:t>Pertumbuhan Ekonomi Provinsi</a:t>
            </a:r>
            <a:r>
              <a:rPr lang="en-US" sz="1400" b="1" dirty="0"/>
              <a:t>  Bali </a:t>
            </a:r>
            <a:r>
              <a:rPr lang="id-ID" sz="1400" b="1" dirty="0"/>
              <a:t> Tahun 2011-2017</a:t>
            </a:r>
          </a:p>
        </p:txBody>
      </p:sp>
      <p:sp>
        <p:nvSpPr>
          <p:cNvPr id="47" name="Rectangle: Rounded Corners 17">
            <a:extLst>
              <a:ext uri="{FF2B5EF4-FFF2-40B4-BE49-F238E27FC236}">
                <a16:creationId xmlns:a16="http://schemas.microsoft.com/office/drawing/2014/main" id="{C2EAEC5D-13FC-49A6-A94F-7DB12CDA0891}"/>
              </a:ext>
            </a:extLst>
          </p:cNvPr>
          <p:cNvSpPr/>
          <p:nvPr/>
        </p:nvSpPr>
        <p:spPr>
          <a:xfrm>
            <a:off x="177124" y="5584021"/>
            <a:ext cx="11837752" cy="1035170"/>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d-ID" b="1" dirty="0">
                <a:solidFill>
                  <a:schemeClr val="tx1"/>
                </a:solidFill>
                <a:latin typeface="Cambria" pitchFamily="18" charset="0"/>
              </a:rPr>
              <a:t>Sumber</a:t>
            </a:r>
            <a:r>
              <a:rPr lang="en-US" b="1" dirty="0">
                <a:solidFill>
                  <a:schemeClr val="tx1"/>
                </a:solidFill>
                <a:latin typeface="Cambria" pitchFamily="18" charset="0"/>
              </a:rPr>
              <a:t> u</a:t>
            </a:r>
            <a:r>
              <a:rPr lang="id-ID" b="1" dirty="0">
                <a:solidFill>
                  <a:schemeClr val="tx1"/>
                </a:solidFill>
                <a:latin typeface="Cambria" pitchFamily="18" charset="0"/>
              </a:rPr>
              <a:t>tama </a:t>
            </a:r>
            <a:r>
              <a:rPr lang="en-US" b="1" dirty="0">
                <a:solidFill>
                  <a:schemeClr val="tx1"/>
                </a:solidFill>
                <a:latin typeface="Cambria" pitchFamily="18" charset="0"/>
              </a:rPr>
              <a:t>p</a:t>
            </a:r>
            <a:r>
              <a:rPr lang="id-ID" b="1" dirty="0">
                <a:solidFill>
                  <a:schemeClr val="tx1"/>
                </a:solidFill>
                <a:latin typeface="Cambria" pitchFamily="18" charset="0"/>
              </a:rPr>
              <a:t>endorong </a:t>
            </a:r>
            <a:r>
              <a:rPr lang="en-US" b="1" dirty="0">
                <a:solidFill>
                  <a:schemeClr val="tx1"/>
                </a:solidFill>
                <a:latin typeface="Cambria" pitchFamily="18" charset="0"/>
              </a:rPr>
              <a:t>p</a:t>
            </a:r>
            <a:r>
              <a:rPr lang="id-ID" b="1" dirty="0">
                <a:solidFill>
                  <a:schemeClr val="tx1"/>
                </a:solidFill>
                <a:latin typeface="Cambria" pitchFamily="18" charset="0"/>
              </a:rPr>
              <a:t>ertumbuhan </a:t>
            </a:r>
            <a:r>
              <a:rPr lang="en-US" b="1" dirty="0">
                <a:solidFill>
                  <a:schemeClr val="tx1"/>
                </a:solidFill>
                <a:latin typeface="Cambria" pitchFamily="18" charset="0"/>
              </a:rPr>
              <a:t>e</a:t>
            </a:r>
            <a:r>
              <a:rPr lang="id-ID" b="1" dirty="0">
                <a:solidFill>
                  <a:schemeClr val="tx1"/>
                </a:solidFill>
                <a:latin typeface="Cambria" pitchFamily="18" charset="0"/>
              </a:rPr>
              <a:t>konomi:</a:t>
            </a:r>
            <a:endParaRPr lang="en-US" b="1" dirty="0">
              <a:solidFill>
                <a:schemeClr val="tx1"/>
              </a:solidFill>
              <a:latin typeface="Cambria" pitchFamily="18" charset="0"/>
            </a:endParaRPr>
          </a:p>
          <a:p>
            <a:pPr algn="ctr"/>
            <a:r>
              <a:rPr lang="en-US" sz="1600" dirty="0" err="1">
                <a:solidFill>
                  <a:schemeClr val="tx1"/>
                </a:solidFill>
                <a:latin typeface="Cambria" pitchFamily="18" charset="0"/>
              </a:rPr>
              <a:t>Sektor</a:t>
            </a:r>
            <a:r>
              <a:rPr lang="en-US" sz="1600" dirty="0">
                <a:solidFill>
                  <a:schemeClr val="tx1"/>
                </a:solidFill>
                <a:latin typeface="Cambria" pitchFamily="18" charset="0"/>
              </a:rPr>
              <a:t> </a:t>
            </a:r>
            <a:r>
              <a:rPr lang="id-ID" sz="1600" dirty="0">
                <a:solidFill>
                  <a:schemeClr val="tx1"/>
                </a:solidFill>
                <a:latin typeface="Cambria" pitchFamily="18" charset="0"/>
              </a:rPr>
              <a:t>Penyediaan akomodasi dan makan minum</a:t>
            </a:r>
            <a:r>
              <a:rPr lang="en-US" sz="1600" dirty="0">
                <a:solidFill>
                  <a:schemeClr val="tx1"/>
                </a:solidFill>
                <a:latin typeface="Cambria" pitchFamily="18" charset="0"/>
              </a:rPr>
              <a:t>; </a:t>
            </a:r>
            <a:r>
              <a:rPr lang="id-ID" sz="1600" dirty="0">
                <a:solidFill>
                  <a:schemeClr val="tx1"/>
                </a:solidFill>
                <a:latin typeface="Cambria" pitchFamily="18" charset="0"/>
              </a:rPr>
              <a:t>Sektor Transportasi dan pergudangan; Sektor Perdagangan Besar dan Eceran</a:t>
            </a:r>
            <a:r>
              <a:rPr lang="en-US" sz="1600" dirty="0">
                <a:solidFill>
                  <a:schemeClr val="tx1"/>
                </a:solidFill>
                <a:latin typeface="Cambria" pitchFamily="18" charset="0"/>
              </a:rPr>
              <a:t>; </a:t>
            </a:r>
            <a:r>
              <a:rPr lang="en-US" sz="1600" dirty="0" err="1">
                <a:solidFill>
                  <a:schemeClr val="tx1"/>
                </a:solidFill>
                <a:latin typeface="Cambria" pitchFamily="18" charset="0"/>
              </a:rPr>
              <a:t>Sektor</a:t>
            </a:r>
            <a:r>
              <a:rPr lang="en-US" sz="1600" dirty="0">
                <a:solidFill>
                  <a:schemeClr val="tx1"/>
                </a:solidFill>
                <a:latin typeface="Cambria" pitchFamily="18" charset="0"/>
              </a:rPr>
              <a:t> </a:t>
            </a:r>
            <a:r>
              <a:rPr lang="id-ID" sz="1600" dirty="0">
                <a:solidFill>
                  <a:schemeClr val="tx1"/>
                </a:solidFill>
                <a:latin typeface="Cambria" pitchFamily="18" charset="0"/>
              </a:rPr>
              <a:t>Kontruksi</a:t>
            </a:r>
            <a:r>
              <a:rPr lang="en-US" sz="1600" dirty="0">
                <a:solidFill>
                  <a:schemeClr val="tx1"/>
                </a:solidFill>
                <a:latin typeface="Cambria" pitchFamily="18" charset="0"/>
              </a:rPr>
              <a:t>; </a:t>
            </a:r>
            <a:r>
              <a:rPr lang="id-ID" sz="1600" dirty="0">
                <a:solidFill>
                  <a:schemeClr val="tx1"/>
                </a:solidFill>
                <a:latin typeface="Cambria" pitchFamily="18" charset="0"/>
              </a:rPr>
              <a:t>Sektor Industri Pengolahan</a:t>
            </a:r>
            <a:r>
              <a:rPr lang="en-US" sz="1600" dirty="0">
                <a:solidFill>
                  <a:schemeClr val="tx1"/>
                </a:solidFill>
                <a:latin typeface="Cambria" pitchFamily="18" charset="0"/>
              </a:rPr>
              <a:t>; </a:t>
            </a:r>
            <a:r>
              <a:rPr lang="id-ID" sz="1600" dirty="0">
                <a:solidFill>
                  <a:schemeClr val="tx1"/>
                </a:solidFill>
                <a:latin typeface="Cambria" pitchFamily="18" charset="0"/>
              </a:rPr>
              <a:t>dan Sektor Pertanian, Kehutanan dan Perikanan</a:t>
            </a:r>
          </a:p>
        </p:txBody>
      </p:sp>
      <p:sp>
        <p:nvSpPr>
          <p:cNvPr id="8" name="Rectangle: Rounded Corners 3">
            <a:extLst>
              <a:ext uri="{FF2B5EF4-FFF2-40B4-BE49-F238E27FC236}">
                <a16:creationId xmlns:a16="http://schemas.microsoft.com/office/drawing/2014/main" id="{6F05163A-4A4D-4C58-B139-07A05CB10618}"/>
              </a:ext>
            </a:extLst>
          </p:cNvPr>
          <p:cNvSpPr/>
          <p:nvPr/>
        </p:nvSpPr>
        <p:spPr>
          <a:xfrm>
            <a:off x="1320801" y="61011"/>
            <a:ext cx="9550399"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d-ID" sz="2800" b="1" dirty="0">
                <a:solidFill>
                  <a:schemeClr val="tx1"/>
                </a:solidFill>
                <a:latin typeface="Cambria" panose="02040503050406030204" pitchFamily="18" charset="0"/>
              </a:rPr>
              <a:t>Pertumbuhan</a:t>
            </a:r>
            <a:r>
              <a:rPr lang="en-ID" sz="2800" b="1" dirty="0">
                <a:solidFill>
                  <a:schemeClr val="tx1"/>
                </a:solidFill>
                <a:latin typeface="Cambria" panose="02040503050406030204" pitchFamily="18" charset="0"/>
              </a:rPr>
              <a:t> </a:t>
            </a:r>
            <a:r>
              <a:rPr lang="id-ID" sz="2800" b="1" dirty="0">
                <a:solidFill>
                  <a:schemeClr val="tx1"/>
                </a:solidFill>
                <a:latin typeface="Cambria" panose="02040503050406030204" pitchFamily="18" charset="0"/>
              </a:rPr>
              <a:t>Ekonomi </a:t>
            </a:r>
            <a:r>
              <a:rPr lang="en-ID" sz="2800" b="1" dirty="0" err="1">
                <a:solidFill>
                  <a:schemeClr val="tx1"/>
                </a:solidFill>
                <a:latin typeface="Cambria" panose="02040503050406030204" pitchFamily="18" charset="0"/>
              </a:rPr>
              <a:t>Provinsi</a:t>
            </a:r>
            <a:r>
              <a:rPr lang="id-ID" sz="2800" b="1" dirty="0">
                <a:solidFill>
                  <a:schemeClr val="tx1"/>
                </a:solidFill>
                <a:latin typeface="Cambria" panose="02040503050406030204" pitchFamily="18" charset="0"/>
              </a:rPr>
              <a:t> </a:t>
            </a:r>
            <a:r>
              <a:rPr lang="en-US" sz="2800" b="1" dirty="0">
                <a:solidFill>
                  <a:schemeClr val="tx1"/>
                </a:solidFill>
                <a:latin typeface="Cambria" panose="02040503050406030204" pitchFamily="18" charset="0"/>
              </a:rPr>
              <a:t>Bali</a:t>
            </a:r>
            <a:endParaRPr lang="en-ID" sz="2800" b="1" dirty="0">
              <a:solidFill>
                <a:schemeClr val="tx1"/>
              </a:solidFill>
              <a:latin typeface="Cambria" panose="02040503050406030204" pitchFamily="18" charset="0"/>
            </a:endParaRPr>
          </a:p>
        </p:txBody>
      </p:sp>
      <p:sp>
        <p:nvSpPr>
          <p:cNvPr id="3" name="Slide Number Placeholder 2"/>
          <p:cNvSpPr>
            <a:spLocks noGrp="1"/>
          </p:cNvSpPr>
          <p:nvPr>
            <p:ph type="sldNum" sz="quarter" idx="12"/>
          </p:nvPr>
        </p:nvSpPr>
        <p:spPr/>
        <p:txBody>
          <a:bodyPr/>
          <a:lstStyle/>
          <a:p>
            <a:fld id="{192C646E-8A71-4229-9321-274B093DFD02}" type="slidenum">
              <a:rPr lang="en-US" smtClean="0">
                <a:solidFill>
                  <a:prstClr val="white"/>
                </a:solidFill>
              </a:rPr>
              <a:pPr/>
              <a:t>39</a:t>
            </a:fld>
            <a:endParaRPr lang="en-US" dirty="0">
              <a:solidFill>
                <a:prstClr val="white"/>
              </a:solidFill>
            </a:endParaRPr>
          </a:p>
        </p:txBody>
      </p:sp>
      <p:pic>
        <p:nvPicPr>
          <p:cNvPr id="5" name="Picture 4">
            <a:extLst>
              <a:ext uri="{FF2B5EF4-FFF2-40B4-BE49-F238E27FC236}">
                <a16:creationId xmlns:a16="http://schemas.microsoft.com/office/drawing/2014/main" id="{31DCAE3D-7D57-45B4-B2D9-F84DA5780226}"/>
              </a:ext>
            </a:extLst>
          </p:cNvPr>
          <p:cNvPicPr>
            <a:picLocks noChangeAspect="1"/>
          </p:cNvPicPr>
          <p:nvPr/>
        </p:nvPicPr>
        <p:blipFill rotWithShape="1">
          <a:blip r:embed="rId3"/>
          <a:srcRect l="58738" t="31277" r="7547" b="9159"/>
          <a:stretch/>
        </p:blipFill>
        <p:spPr>
          <a:xfrm>
            <a:off x="6648629" y="1041882"/>
            <a:ext cx="5366247" cy="4458559"/>
          </a:xfrm>
          <a:prstGeom prst="rect">
            <a:avLst/>
          </a:prstGeom>
        </p:spPr>
      </p:pic>
    </p:spTree>
    <p:extLst>
      <p:ext uri="{BB962C8B-B14F-4D97-AF65-F5344CB8AC3E}">
        <p14:creationId xmlns:p14="http://schemas.microsoft.com/office/powerpoint/2010/main" val="1973384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3569325" y="2222735"/>
            <a:ext cx="2357437" cy="2748123"/>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a:off x="3887244" y="1880831"/>
            <a:ext cx="1721598" cy="744207"/>
          </a:xfrm>
          <a:prstGeom prst="rect">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367578" y="2190521"/>
            <a:ext cx="2357437" cy="2780337"/>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Box 9"/>
          <p:cNvSpPr txBox="1"/>
          <p:nvPr/>
        </p:nvSpPr>
        <p:spPr>
          <a:xfrm>
            <a:off x="367579" y="2548340"/>
            <a:ext cx="2357436" cy="2431435"/>
          </a:xfrm>
          <a:prstGeom prst="rect">
            <a:avLst/>
          </a:prstGeom>
          <a:noFill/>
          <a:ln>
            <a:noFill/>
          </a:ln>
        </p:spPr>
        <p:txBody>
          <a:bodyPr wrap="square" rtlCol="0">
            <a:spAutoFit/>
          </a:bodyPr>
          <a:lstStyle/>
          <a:p>
            <a:pPr algn="ctr"/>
            <a:r>
              <a:rPr lang="id-ID" sz="1400" dirty="0"/>
              <a:t>Terhadap</a:t>
            </a:r>
          </a:p>
          <a:p>
            <a:pPr algn="ctr"/>
            <a:r>
              <a:rPr lang="id-ID" sz="1400" dirty="0"/>
              <a:t>Pulau </a:t>
            </a:r>
            <a:r>
              <a:rPr lang="en-US" sz="1400" dirty="0" err="1"/>
              <a:t>Jawa</a:t>
            </a:r>
            <a:r>
              <a:rPr lang="en-US" sz="1400" dirty="0"/>
              <a:t> &amp; </a:t>
            </a:r>
            <a:r>
              <a:rPr lang="id-ID" sz="1400" dirty="0"/>
              <a:t>Bali </a:t>
            </a:r>
          </a:p>
          <a:p>
            <a:pPr algn="ctr"/>
            <a:endParaRPr lang="en-US" sz="1600" b="1" dirty="0"/>
          </a:p>
          <a:p>
            <a:pPr algn="ctr"/>
            <a:r>
              <a:rPr lang="en-US" sz="1600" b="1" dirty="0"/>
              <a:t>2,48 </a:t>
            </a:r>
            <a:r>
              <a:rPr lang="id-ID" sz="1600" b="1" dirty="0"/>
              <a:t>%</a:t>
            </a:r>
          </a:p>
          <a:p>
            <a:pPr algn="ctr"/>
            <a:endParaRPr lang="id-ID" sz="1400" dirty="0"/>
          </a:p>
          <a:p>
            <a:pPr algn="ctr"/>
            <a:r>
              <a:rPr lang="id-ID" sz="1400" i="1" dirty="0"/>
              <a:t>Share </a:t>
            </a:r>
            <a:r>
              <a:rPr lang="id-ID" sz="1400" dirty="0"/>
              <a:t>Terbesar</a:t>
            </a:r>
          </a:p>
          <a:p>
            <a:pPr algn="ctr"/>
            <a:r>
              <a:rPr lang="en-US" sz="3200" dirty="0"/>
              <a:t>6</a:t>
            </a:r>
            <a:endParaRPr lang="id-ID" sz="1400" dirty="0"/>
          </a:p>
          <a:p>
            <a:pPr algn="ctr"/>
            <a:r>
              <a:rPr lang="id-ID" sz="1400" dirty="0"/>
              <a:t>Dari </a:t>
            </a:r>
            <a:r>
              <a:rPr lang="en-US" sz="1400" dirty="0"/>
              <a:t>7</a:t>
            </a:r>
            <a:r>
              <a:rPr lang="id-ID" sz="1400" dirty="0"/>
              <a:t> Provinsi di</a:t>
            </a:r>
          </a:p>
          <a:p>
            <a:pPr algn="ctr"/>
            <a:r>
              <a:rPr lang="id-ID" sz="1400" dirty="0"/>
              <a:t>Pulau </a:t>
            </a:r>
            <a:r>
              <a:rPr lang="en-US" sz="1400" dirty="0" err="1"/>
              <a:t>Jawa</a:t>
            </a:r>
            <a:r>
              <a:rPr lang="en-US" sz="1400" dirty="0"/>
              <a:t> &amp; </a:t>
            </a:r>
            <a:r>
              <a:rPr lang="id-ID" sz="1400" dirty="0"/>
              <a:t>Bali </a:t>
            </a:r>
          </a:p>
        </p:txBody>
      </p:sp>
      <p:sp>
        <p:nvSpPr>
          <p:cNvPr id="4" name="Rectangle: Rounded Corners 3">
            <a:extLst>
              <a:ext uri="{FF2B5EF4-FFF2-40B4-BE49-F238E27FC236}">
                <a16:creationId xmlns:a16="http://schemas.microsoft.com/office/drawing/2014/main" id="{6F05163A-4A4D-4C58-B139-07A05CB10618}"/>
              </a:ext>
            </a:extLst>
          </p:cNvPr>
          <p:cNvSpPr/>
          <p:nvPr/>
        </p:nvSpPr>
        <p:spPr>
          <a:xfrm>
            <a:off x="1320801" y="28353"/>
            <a:ext cx="9550399"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600" b="1" i="1" dirty="0">
                <a:solidFill>
                  <a:schemeClr val="tx1"/>
                </a:solidFill>
                <a:latin typeface="Cambria" panose="02040503050406030204" pitchFamily="18" charset="0"/>
              </a:rPr>
              <a:t>Share</a:t>
            </a:r>
            <a:r>
              <a:rPr lang="en-ID" sz="2600" b="1" dirty="0">
                <a:solidFill>
                  <a:schemeClr val="tx1"/>
                </a:solidFill>
                <a:latin typeface="Cambria" panose="02040503050406030204" pitchFamily="18" charset="0"/>
              </a:rPr>
              <a:t> </a:t>
            </a:r>
            <a:r>
              <a:rPr lang="id-ID" sz="2600" b="1" dirty="0">
                <a:solidFill>
                  <a:schemeClr val="tx1"/>
                </a:solidFill>
                <a:latin typeface="Cambria" panose="02040503050406030204" pitchFamily="18" charset="0"/>
              </a:rPr>
              <a:t>Ekonomi </a:t>
            </a:r>
            <a:r>
              <a:rPr lang="en-ID" sz="2600" b="1" dirty="0" err="1">
                <a:solidFill>
                  <a:schemeClr val="tx1"/>
                </a:solidFill>
                <a:latin typeface="Cambria" panose="02040503050406030204" pitchFamily="18" charset="0"/>
              </a:rPr>
              <a:t>Provinsi</a:t>
            </a:r>
            <a:r>
              <a:rPr lang="id-ID" sz="2600" b="1" dirty="0">
                <a:solidFill>
                  <a:schemeClr val="tx1"/>
                </a:solidFill>
                <a:latin typeface="Cambria" panose="02040503050406030204" pitchFamily="18" charset="0"/>
              </a:rPr>
              <a:t> T</a:t>
            </a:r>
            <a:r>
              <a:rPr lang="en-ID" sz="2600" b="1" dirty="0" err="1">
                <a:solidFill>
                  <a:schemeClr val="tx1"/>
                </a:solidFill>
                <a:latin typeface="Cambria" panose="02040503050406030204" pitchFamily="18" charset="0"/>
              </a:rPr>
              <a:t>erhadap</a:t>
            </a:r>
            <a:r>
              <a:rPr lang="en-ID" sz="2600" b="1" dirty="0">
                <a:solidFill>
                  <a:schemeClr val="tx1"/>
                </a:solidFill>
                <a:latin typeface="Cambria" panose="02040503050406030204" pitchFamily="18" charset="0"/>
              </a:rPr>
              <a:t> </a:t>
            </a:r>
            <a:r>
              <a:rPr lang="en-ID" sz="2600" b="1" dirty="0" err="1">
                <a:solidFill>
                  <a:schemeClr val="tx1"/>
                </a:solidFill>
                <a:latin typeface="Cambria" panose="02040503050406030204" pitchFamily="18" charset="0"/>
              </a:rPr>
              <a:t>Pulau</a:t>
            </a:r>
            <a:r>
              <a:rPr lang="en-ID" sz="2600" b="1" dirty="0">
                <a:solidFill>
                  <a:schemeClr val="tx1"/>
                </a:solidFill>
                <a:latin typeface="Cambria" panose="02040503050406030204" pitchFamily="18" charset="0"/>
              </a:rPr>
              <a:t> </a:t>
            </a:r>
            <a:r>
              <a:rPr lang="id-ID" sz="2600" b="1" dirty="0">
                <a:solidFill>
                  <a:schemeClr val="tx1"/>
                </a:solidFill>
                <a:latin typeface="Cambria" panose="02040503050406030204" pitchFamily="18" charset="0"/>
              </a:rPr>
              <a:t>d</a:t>
            </a:r>
            <a:r>
              <a:rPr lang="en-ID" sz="2600" b="1" dirty="0">
                <a:solidFill>
                  <a:schemeClr val="tx1"/>
                </a:solidFill>
                <a:latin typeface="Cambria" panose="02040503050406030204" pitchFamily="18" charset="0"/>
              </a:rPr>
              <a:t>an </a:t>
            </a:r>
            <a:r>
              <a:rPr lang="en-ID" sz="2600" b="1" dirty="0" err="1">
                <a:solidFill>
                  <a:schemeClr val="tx1"/>
                </a:solidFill>
                <a:latin typeface="Cambria" panose="02040503050406030204" pitchFamily="18" charset="0"/>
              </a:rPr>
              <a:t>Nasional</a:t>
            </a:r>
            <a:endParaRPr lang="en-ID" sz="2600" b="1" dirty="0">
              <a:solidFill>
                <a:schemeClr val="tx1"/>
              </a:solidFill>
              <a:latin typeface="Cambria" panose="02040503050406030204" pitchFamily="18" charset="0"/>
            </a:endParaRPr>
          </a:p>
        </p:txBody>
      </p:sp>
      <p:sp>
        <p:nvSpPr>
          <p:cNvPr id="5" name="Oval 4"/>
          <p:cNvSpPr/>
          <p:nvPr/>
        </p:nvSpPr>
        <p:spPr>
          <a:xfrm>
            <a:off x="1174193" y="1839887"/>
            <a:ext cx="744206" cy="744206"/>
          </a:xfrm>
          <a:prstGeom prst="ellipse">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ounded Rectangle 6">
            <a:extLst>
              <a:ext uri="{FF2B5EF4-FFF2-40B4-BE49-F238E27FC236}">
                <a16:creationId xmlns:a16="http://schemas.microsoft.com/office/drawing/2014/main" id="{E8CB4510-7E02-47DB-A4E5-88B2F83E372A}"/>
              </a:ext>
            </a:extLst>
          </p:cNvPr>
          <p:cNvSpPr/>
          <p:nvPr/>
        </p:nvSpPr>
        <p:spPr>
          <a:xfrm>
            <a:off x="135561" y="906306"/>
            <a:ext cx="5791201" cy="374571"/>
          </a:xfrm>
          <a:prstGeom prst="roundRect">
            <a:avLst/>
          </a:prstGeom>
          <a:solidFill>
            <a:schemeClr val="bg1"/>
          </a:solidFill>
          <a:ln>
            <a:solidFill>
              <a:schemeClr val="bg1">
                <a:lumMod val="50000"/>
              </a:schemeClr>
            </a:solidFill>
          </a:ln>
        </p:spPr>
        <p:txBody>
          <a:bodyPr wrap="square">
            <a:spAutoFit/>
          </a:bodyPr>
          <a:lstStyle/>
          <a:p>
            <a:pPr algn="ctr"/>
            <a:r>
              <a:rPr lang="id-ID" sz="1600" b="1" dirty="0"/>
              <a:t>Rata-Rata Share Provinsi </a:t>
            </a:r>
            <a:r>
              <a:rPr lang="en-US" sz="1600" b="1" dirty="0"/>
              <a:t>Bali</a:t>
            </a:r>
            <a:r>
              <a:rPr lang="id-ID" sz="1600" b="1" dirty="0"/>
              <a:t> Tahun 201</a:t>
            </a:r>
            <a:r>
              <a:rPr lang="en-US" sz="1600" b="1" dirty="0"/>
              <a:t>2</a:t>
            </a:r>
            <a:r>
              <a:rPr lang="id-ID" sz="1600" b="1" dirty="0"/>
              <a:t>-2017</a:t>
            </a:r>
          </a:p>
        </p:txBody>
      </p:sp>
      <p:pic>
        <p:nvPicPr>
          <p:cNvPr id="3075" name="Picture 3" descr="C:\Users\BAPPENAS21\Documents\Gambar\ind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8857" y="1896702"/>
            <a:ext cx="1598374" cy="728336"/>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3569325" y="2689534"/>
            <a:ext cx="2357438" cy="2154436"/>
          </a:xfrm>
          <a:prstGeom prst="rect">
            <a:avLst/>
          </a:prstGeom>
          <a:noFill/>
          <a:ln>
            <a:noFill/>
          </a:ln>
        </p:spPr>
        <p:txBody>
          <a:bodyPr wrap="square" rtlCol="0">
            <a:spAutoFit/>
          </a:bodyPr>
          <a:lstStyle/>
          <a:p>
            <a:pPr algn="ctr"/>
            <a:r>
              <a:rPr lang="id-ID" sz="1600" dirty="0"/>
              <a:t>Terhadap Nasional</a:t>
            </a:r>
          </a:p>
          <a:p>
            <a:pPr algn="ctr"/>
            <a:r>
              <a:rPr lang="id-ID" b="1" dirty="0"/>
              <a:t>1,45 %</a:t>
            </a:r>
          </a:p>
          <a:p>
            <a:pPr algn="ctr"/>
            <a:endParaRPr lang="id-ID" sz="1600" dirty="0"/>
          </a:p>
          <a:p>
            <a:pPr algn="ctr"/>
            <a:r>
              <a:rPr lang="id-ID" sz="1600" i="1" dirty="0"/>
              <a:t>Share </a:t>
            </a:r>
            <a:r>
              <a:rPr lang="id-ID" sz="1600" dirty="0"/>
              <a:t>Terbesar</a:t>
            </a:r>
          </a:p>
          <a:p>
            <a:pPr algn="ctr"/>
            <a:r>
              <a:rPr lang="id-ID" sz="3600" dirty="0"/>
              <a:t>1</a:t>
            </a:r>
            <a:r>
              <a:rPr lang="en-US" sz="3600" dirty="0"/>
              <a:t>4</a:t>
            </a:r>
            <a:endParaRPr lang="id-ID" sz="1600" dirty="0"/>
          </a:p>
          <a:p>
            <a:pPr algn="ctr"/>
            <a:r>
              <a:rPr lang="id-ID" sz="1600" dirty="0"/>
              <a:t>Dari 34 Provinsi</a:t>
            </a:r>
          </a:p>
          <a:p>
            <a:pPr algn="ctr"/>
            <a:r>
              <a:rPr lang="id-ID" sz="1600" dirty="0"/>
              <a:t>secara Nasional</a:t>
            </a:r>
          </a:p>
        </p:txBody>
      </p:sp>
      <p:sp>
        <p:nvSpPr>
          <p:cNvPr id="59" name="Arrow: Pentagon 32">
            <a:extLst>
              <a:ext uri="{FF2B5EF4-FFF2-40B4-BE49-F238E27FC236}">
                <a16:creationId xmlns:a16="http://schemas.microsoft.com/office/drawing/2014/main" id="{E8093EC6-389E-4693-82B4-B6FF7E4B392C}"/>
              </a:ext>
            </a:extLst>
          </p:cNvPr>
          <p:cNvSpPr/>
          <p:nvPr/>
        </p:nvSpPr>
        <p:spPr>
          <a:xfrm rot="16200000">
            <a:off x="5447770" y="3333268"/>
            <a:ext cx="3555074" cy="1929897"/>
          </a:xfrm>
          <a:prstGeom prst="homePlate">
            <a:avLst/>
          </a:prstGeom>
          <a:gradFill flip="none" rotWithShape="1">
            <a:gsLst>
              <a:gs pos="67500">
                <a:schemeClr val="accent4">
                  <a:lumMod val="40000"/>
                  <a:lumOff val="60000"/>
                </a:schemeClr>
              </a:gs>
              <a:gs pos="35000">
                <a:schemeClr val="accent6">
                  <a:lumMod val="0"/>
                  <a:lumOff val="100000"/>
                </a:schemeClr>
              </a:gs>
              <a:gs pos="100000">
                <a:schemeClr val="accent6">
                  <a:lumMod val="100000"/>
                </a:schemeClr>
              </a:gs>
            </a:gsLst>
            <a:lin ang="21594000" scaled="0"/>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b"/>
          <a:lstStyle/>
          <a:p>
            <a:pPr algn="ctr"/>
            <a:endParaRPr lang="id-ID" sz="1866" dirty="0">
              <a:solidFill>
                <a:schemeClr val="tx1"/>
              </a:solidFill>
            </a:endParaRPr>
          </a:p>
          <a:p>
            <a:pPr algn="ctr"/>
            <a:r>
              <a:rPr lang="en-US" sz="1866" dirty="0">
                <a:solidFill>
                  <a:schemeClr val="tx1"/>
                </a:solidFill>
              </a:rPr>
              <a:t>P</a:t>
            </a:r>
            <a:r>
              <a:rPr lang="id-ID" sz="1866" dirty="0">
                <a:solidFill>
                  <a:schemeClr val="tx1"/>
                </a:solidFill>
              </a:rPr>
              <a:t>ertanian, Kehutanan, dan Perikanan </a:t>
            </a:r>
          </a:p>
          <a:p>
            <a:pPr algn="ctr"/>
            <a:endParaRPr lang="en-ID" sz="1866" dirty="0">
              <a:solidFill>
                <a:schemeClr val="tx1"/>
              </a:solidFill>
            </a:endParaRPr>
          </a:p>
          <a:p>
            <a:pPr algn="ctr"/>
            <a:endParaRPr lang="en-ID" sz="1866" dirty="0">
              <a:solidFill>
                <a:schemeClr val="tx1"/>
              </a:solidFill>
            </a:endParaRPr>
          </a:p>
          <a:p>
            <a:pPr algn="ctr"/>
            <a:endParaRPr lang="en-ID" sz="1866" dirty="0">
              <a:solidFill>
                <a:schemeClr val="tx1"/>
              </a:solidFill>
            </a:endParaRPr>
          </a:p>
          <a:p>
            <a:pPr algn="ctr"/>
            <a:endParaRPr lang="en-ID" sz="1866" dirty="0">
              <a:solidFill>
                <a:schemeClr val="tx1"/>
              </a:solidFill>
            </a:endParaRPr>
          </a:p>
          <a:p>
            <a:pPr algn="ctr"/>
            <a:endParaRPr lang="en-ID" sz="1866" dirty="0">
              <a:solidFill>
                <a:schemeClr val="tx1"/>
              </a:solidFill>
            </a:endParaRPr>
          </a:p>
          <a:p>
            <a:pPr algn="ctr"/>
            <a:endParaRPr lang="en-ID" sz="1866" dirty="0">
              <a:solidFill>
                <a:schemeClr val="tx1"/>
              </a:solidFill>
            </a:endParaRPr>
          </a:p>
        </p:txBody>
      </p:sp>
      <p:sp>
        <p:nvSpPr>
          <p:cNvPr id="60" name="Arrow: Pentagon 34">
            <a:extLst>
              <a:ext uri="{FF2B5EF4-FFF2-40B4-BE49-F238E27FC236}">
                <a16:creationId xmlns:a16="http://schemas.microsoft.com/office/drawing/2014/main" id="{43FD3E8B-3E6E-40AE-9F7D-B9D1C6D9DE1A}"/>
              </a:ext>
            </a:extLst>
          </p:cNvPr>
          <p:cNvSpPr/>
          <p:nvPr/>
        </p:nvSpPr>
        <p:spPr>
          <a:xfrm rot="16200000">
            <a:off x="7377669" y="2859916"/>
            <a:ext cx="3555074" cy="1929897"/>
          </a:xfrm>
          <a:prstGeom prst="homePlate">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lin ang="21594000" scaled="0"/>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b"/>
          <a:lstStyle/>
          <a:p>
            <a:pPr algn="ctr"/>
            <a:r>
              <a:rPr lang="fi-FI" sz="1866" dirty="0">
                <a:solidFill>
                  <a:schemeClr val="tx1"/>
                </a:solidFill>
              </a:rPr>
              <a:t>Penyediaan Akomodasi dan Makan Minum</a:t>
            </a:r>
          </a:p>
          <a:p>
            <a:pPr algn="ctr"/>
            <a:endParaRPr lang="fi-FI" sz="1866" dirty="0">
              <a:solidFill>
                <a:schemeClr val="tx1"/>
              </a:solidFill>
            </a:endParaRPr>
          </a:p>
          <a:p>
            <a:pPr algn="ctr"/>
            <a:endParaRPr lang="fi-FI" sz="1866" dirty="0">
              <a:solidFill>
                <a:schemeClr val="tx1"/>
              </a:solidFill>
            </a:endParaRPr>
          </a:p>
          <a:p>
            <a:pPr algn="ctr"/>
            <a:endParaRPr lang="fi-FI" sz="1866" dirty="0">
              <a:solidFill>
                <a:schemeClr val="tx1"/>
              </a:solidFill>
            </a:endParaRPr>
          </a:p>
          <a:p>
            <a:pPr algn="ctr"/>
            <a:endParaRPr lang="fi-FI" sz="1866" dirty="0">
              <a:solidFill>
                <a:schemeClr val="tx1"/>
              </a:solidFill>
            </a:endParaRPr>
          </a:p>
          <a:p>
            <a:pPr algn="ctr"/>
            <a:endParaRPr lang="fi-FI" sz="1866" dirty="0">
              <a:solidFill>
                <a:schemeClr val="tx1"/>
              </a:solidFill>
            </a:endParaRPr>
          </a:p>
          <a:p>
            <a:pPr algn="ctr"/>
            <a:endParaRPr lang="en-ID" sz="1866" dirty="0">
              <a:solidFill>
                <a:schemeClr val="tx1"/>
              </a:solidFill>
            </a:endParaRPr>
          </a:p>
        </p:txBody>
      </p:sp>
      <p:sp>
        <p:nvSpPr>
          <p:cNvPr id="61" name="Arrow: Pentagon 35">
            <a:extLst>
              <a:ext uri="{FF2B5EF4-FFF2-40B4-BE49-F238E27FC236}">
                <a16:creationId xmlns:a16="http://schemas.microsoft.com/office/drawing/2014/main" id="{2FF19A03-C7B3-4A17-BDD3-E8B6066716A3}"/>
              </a:ext>
            </a:extLst>
          </p:cNvPr>
          <p:cNvSpPr/>
          <p:nvPr/>
        </p:nvSpPr>
        <p:spPr>
          <a:xfrm rot="16200000">
            <a:off x="9561499" y="3113850"/>
            <a:ext cx="3047206" cy="1929897"/>
          </a:xfrm>
          <a:prstGeom prst="homePlate">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lin ang="21594000" scaled="0"/>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b"/>
          <a:lstStyle/>
          <a:p>
            <a:pPr algn="ctr"/>
            <a:r>
              <a:rPr lang="id-ID" sz="1866" dirty="0">
                <a:solidFill>
                  <a:schemeClr val="tx1"/>
                </a:solidFill>
              </a:rPr>
              <a:t>Kontruksi</a:t>
            </a:r>
          </a:p>
          <a:p>
            <a:pPr algn="ctr"/>
            <a:endParaRPr lang="id-ID" sz="1866" dirty="0">
              <a:solidFill>
                <a:schemeClr val="tx1"/>
              </a:solidFill>
            </a:endParaRPr>
          </a:p>
          <a:p>
            <a:pPr algn="ctr"/>
            <a:endParaRPr lang="fi-FI" sz="1866" dirty="0">
              <a:solidFill>
                <a:schemeClr val="tx1"/>
              </a:solidFill>
            </a:endParaRPr>
          </a:p>
          <a:p>
            <a:pPr algn="ctr"/>
            <a:endParaRPr lang="fi-FI" sz="1866" dirty="0">
              <a:solidFill>
                <a:schemeClr val="tx1"/>
              </a:solidFill>
            </a:endParaRPr>
          </a:p>
          <a:p>
            <a:pPr algn="ctr"/>
            <a:endParaRPr lang="en-ID" sz="1866" dirty="0">
              <a:solidFill>
                <a:schemeClr val="tx1"/>
              </a:solidFill>
            </a:endParaRPr>
          </a:p>
        </p:txBody>
      </p:sp>
      <p:sp>
        <p:nvSpPr>
          <p:cNvPr id="62" name="Rectangle: Rounded Corners 40">
            <a:extLst>
              <a:ext uri="{FF2B5EF4-FFF2-40B4-BE49-F238E27FC236}">
                <a16:creationId xmlns:a16="http://schemas.microsoft.com/office/drawing/2014/main" id="{72E3F052-2EE9-4B16-8F4A-543FB2DF5E36}"/>
              </a:ext>
            </a:extLst>
          </p:cNvPr>
          <p:cNvSpPr/>
          <p:nvPr/>
        </p:nvSpPr>
        <p:spPr>
          <a:xfrm>
            <a:off x="6260357" y="1945755"/>
            <a:ext cx="1929897" cy="507866"/>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d-ID" sz="2666" b="1" dirty="0">
                <a:solidFill>
                  <a:schemeClr val="tx1"/>
                </a:solidFill>
              </a:rPr>
              <a:t>14,87 </a:t>
            </a:r>
            <a:r>
              <a:rPr lang="en-ID" sz="2666" b="1" dirty="0">
                <a:solidFill>
                  <a:schemeClr val="tx1"/>
                </a:solidFill>
              </a:rPr>
              <a:t>%</a:t>
            </a:r>
          </a:p>
        </p:txBody>
      </p:sp>
      <p:sp>
        <p:nvSpPr>
          <p:cNvPr id="63" name="Rectangle: Rounded Corners 46">
            <a:extLst>
              <a:ext uri="{FF2B5EF4-FFF2-40B4-BE49-F238E27FC236}">
                <a16:creationId xmlns:a16="http://schemas.microsoft.com/office/drawing/2014/main" id="{28FC12ED-FF00-41BB-98A0-DF3CAF120B19}"/>
              </a:ext>
            </a:extLst>
          </p:cNvPr>
          <p:cNvSpPr/>
          <p:nvPr/>
        </p:nvSpPr>
        <p:spPr>
          <a:xfrm>
            <a:off x="8190254" y="1437887"/>
            <a:ext cx="1929897" cy="507866"/>
          </a:xfrm>
          <a:prstGeom prst="round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666" b="1" dirty="0">
                <a:solidFill>
                  <a:schemeClr val="tx1"/>
                </a:solidFill>
              </a:rPr>
              <a:t>2</a:t>
            </a:r>
            <a:r>
              <a:rPr lang="id-ID" sz="2666" b="1" dirty="0">
                <a:solidFill>
                  <a:schemeClr val="tx1"/>
                </a:solidFill>
              </a:rPr>
              <a:t>2,34 </a:t>
            </a:r>
            <a:r>
              <a:rPr lang="en-ID" sz="2666" b="1" dirty="0">
                <a:solidFill>
                  <a:schemeClr val="tx1"/>
                </a:solidFill>
              </a:rPr>
              <a:t>%</a:t>
            </a:r>
          </a:p>
        </p:txBody>
      </p:sp>
      <p:sp>
        <p:nvSpPr>
          <p:cNvPr id="64" name="Rectangle: Rounded Corners 49">
            <a:extLst>
              <a:ext uri="{FF2B5EF4-FFF2-40B4-BE49-F238E27FC236}">
                <a16:creationId xmlns:a16="http://schemas.microsoft.com/office/drawing/2014/main" id="{C3FBB85D-AE00-4100-87F7-4FAD51E42F1E}"/>
              </a:ext>
            </a:extLst>
          </p:cNvPr>
          <p:cNvSpPr/>
          <p:nvPr/>
        </p:nvSpPr>
        <p:spPr>
          <a:xfrm>
            <a:off x="10120153" y="1945755"/>
            <a:ext cx="1929897" cy="507866"/>
          </a:xfrm>
          <a:prstGeom prst="round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666" b="1" dirty="0">
                <a:solidFill>
                  <a:schemeClr val="tx1"/>
                </a:solidFill>
              </a:rPr>
              <a:t>9</a:t>
            </a:r>
            <a:r>
              <a:rPr lang="id-ID" sz="2666" b="1" dirty="0">
                <a:solidFill>
                  <a:schemeClr val="tx1"/>
                </a:solidFill>
              </a:rPr>
              <a:t>,26 </a:t>
            </a:r>
            <a:r>
              <a:rPr lang="en-ID" sz="2666" b="1" dirty="0">
                <a:solidFill>
                  <a:schemeClr val="tx1"/>
                </a:solidFill>
              </a:rPr>
              <a:t>%</a:t>
            </a:r>
          </a:p>
        </p:txBody>
      </p:sp>
      <p:sp>
        <p:nvSpPr>
          <p:cNvPr id="65" name="Rectangle: Rounded Corners 46">
            <a:extLst>
              <a:ext uri="{FF2B5EF4-FFF2-40B4-BE49-F238E27FC236}">
                <a16:creationId xmlns:a16="http://schemas.microsoft.com/office/drawing/2014/main" id="{28FC12ED-FF00-41BB-98A0-DF3CAF120B19}"/>
              </a:ext>
            </a:extLst>
          </p:cNvPr>
          <p:cNvSpPr/>
          <p:nvPr/>
        </p:nvSpPr>
        <p:spPr>
          <a:xfrm>
            <a:off x="8901269" y="2250476"/>
            <a:ext cx="507868" cy="507866"/>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3199">
                <a:solidFill>
                  <a:schemeClr val="tx1"/>
                </a:solidFill>
              </a:rPr>
              <a:t>❶</a:t>
            </a:r>
          </a:p>
        </p:txBody>
      </p:sp>
      <p:sp>
        <p:nvSpPr>
          <p:cNvPr id="66" name="Rectangle: Rounded Corners 46">
            <a:extLst>
              <a:ext uri="{FF2B5EF4-FFF2-40B4-BE49-F238E27FC236}">
                <a16:creationId xmlns:a16="http://schemas.microsoft.com/office/drawing/2014/main" id="{28FC12ED-FF00-41BB-98A0-DF3CAF120B19}"/>
              </a:ext>
            </a:extLst>
          </p:cNvPr>
          <p:cNvSpPr/>
          <p:nvPr/>
        </p:nvSpPr>
        <p:spPr>
          <a:xfrm>
            <a:off x="6971372" y="2758343"/>
            <a:ext cx="507868" cy="507866"/>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3199" dirty="0">
                <a:solidFill>
                  <a:schemeClr val="tx1"/>
                </a:solidFill>
              </a:rPr>
              <a:t>❷</a:t>
            </a:r>
          </a:p>
        </p:txBody>
      </p:sp>
      <p:sp>
        <p:nvSpPr>
          <p:cNvPr id="67" name="Rectangle: Rounded Corners 46">
            <a:extLst>
              <a:ext uri="{FF2B5EF4-FFF2-40B4-BE49-F238E27FC236}">
                <a16:creationId xmlns:a16="http://schemas.microsoft.com/office/drawing/2014/main" id="{28FC12ED-FF00-41BB-98A0-DF3CAF120B19}"/>
              </a:ext>
            </a:extLst>
          </p:cNvPr>
          <p:cNvSpPr/>
          <p:nvPr/>
        </p:nvSpPr>
        <p:spPr>
          <a:xfrm>
            <a:off x="10831166" y="2758343"/>
            <a:ext cx="507868" cy="507866"/>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3199">
                <a:solidFill>
                  <a:schemeClr val="tx1"/>
                </a:solidFill>
              </a:rPr>
              <a:t>❸</a:t>
            </a:r>
          </a:p>
        </p:txBody>
      </p:sp>
      <p:sp>
        <p:nvSpPr>
          <p:cNvPr id="47" name="Rectangle: Rounded Corners 17">
            <a:extLst>
              <a:ext uri="{FF2B5EF4-FFF2-40B4-BE49-F238E27FC236}">
                <a16:creationId xmlns:a16="http://schemas.microsoft.com/office/drawing/2014/main" id="{C2EAEC5D-13FC-49A6-A94F-7DB12CDA0891}"/>
              </a:ext>
            </a:extLst>
          </p:cNvPr>
          <p:cNvSpPr/>
          <p:nvPr/>
        </p:nvSpPr>
        <p:spPr>
          <a:xfrm>
            <a:off x="222458" y="5437657"/>
            <a:ext cx="11827592" cy="1074028"/>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000" b="1" i="1" dirty="0">
                <a:solidFill>
                  <a:schemeClr val="tx1"/>
                </a:solidFill>
              </a:rPr>
              <a:t> </a:t>
            </a:r>
            <a:r>
              <a:rPr lang="id-ID" sz="2000" b="1" i="1" dirty="0">
                <a:solidFill>
                  <a:schemeClr val="tx1"/>
                </a:solidFill>
              </a:rPr>
              <a:t>SEKTOR DENGAN </a:t>
            </a:r>
            <a:r>
              <a:rPr lang="en-US" sz="2000" b="1" i="1" dirty="0">
                <a:solidFill>
                  <a:schemeClr val="tx1"/>
                </a:solidFill>
              </a:rPr>
              <a:t>RATA-RATA </a:t>
            </a:r>
            <a:r>
              <a:rPr lang="id-ID" sz="2000" b="1" i="1" dirty="0">
                <a:solidFill>
                  <a:schemeClr val="tx1"/>
                </a:solidFill>
              </a:rPr>
              <a:t>SHARE </a:t>
            </a:r>
            <a:r>
              <a:rPr lang="en-ID" sz="2000" b="1" i="1" dirty="0">
                <a:solidFill>
                  <a:schemeClr val="tx1"/>
                </a:solidFill>
              </a:rPr>
              <a:t>TERBESAR TAHUN 2012 – 2017:</a:t>
            </a:r>
          </a:p>
          <a:p>
            <a:pPr algn="ctr"/>
            <a:r>
              <a:rPr lang="en-ID" sz="2000" b="1" i="1" dirty="0" err="1">
                <a:solidFill>
                  <a:schemeClr val="tx1"/>
                </a:solidFill>
              </a:rPr>
              <a:t>Sektor</a:t>
            </a:r>
            <a:r>
              <a:rPr lang="en-ID" sz="2000" b="1" i="1" dirty="0">
                <a:solidFill>
                  <a:schemeClr val="tx1"/>
                </a:solidFill>
              </a:rPr>
              <a:t> </a:t>
            </a:r>
            <a:r>
              <a:rPr lang="en-ID" sz="2000" b="1" i="1" dirty="0" err="1">
                <a:solidFill>
                  <a:schemeClr val="tx1"/>
                </a:solidFill>
              </a:rPr>
              <a:t>Penyediaan</a:t>
            </a:r>
            <a:r>
              <a:rPr lang="en-ID" sz="2000" b="1" i="1" dirty="0">
                <a:solidFill>
                  <a:schemeClr val="tx1"/>
                </a:solidFill>
              </a:rPr>
              <a:t> </a:t>
            </a:r>
            <a:r>
              <a:rPr lang="en-ID" sz="2000" b="1" i="1" dirty="0" err="1">
                <a:solidFill>
                  <a:schemeClr val="tx1"/>
                </a:solidFill>
              </a:rPr>
              <a:t>Akomodasi</a:t>
            </a:r>
            <a:r>
              <a:rPr lang="en-ID" sz="2000" b="1" i="1" dirty="0">
                <a:solidFill>
                  <a:schemeClr val="tx1"/>
                </a:solidFill>
              </a:rPr>
              <a:t> dan </a:t>
            </a:r>
            <a:r>
              <a:rPr lang="en-ID" sz="2000" b="1" i="1" dirty="0" err="1">
                <a:solidFill>
                  <a:schemeClr val="tx1"/>
                </a:solidFill>
              </a:rPr>
              <a:t>Makan</a:t>
            </a:r>
            <a:r>
              <a:rPr lang="en-ID" sz="2000" b="1" i="1" dirty="0">
                <a:solidFill>
                  <a:schemeClr val="tx1"/>
                </a:solidFill>
              </a:rPr>
              <a:t> </a:t>
            </a:r>
            <a:r>
              <a:rPr lang="en-ID" sz="2000" b="1" i="1" dirty="0" err="1">
                <a:solidFill>
                  <a:schemeClr val="tx1"/>
                </a:solidFill>
              </a:rPr>
              <a:t>Minum</a:t>
            </a:r>
            <a:r>
              <a:rPr lang="en-ID" sz="2000" b="1" i="1" dirty="0">
                <a:solidFill>
                  <a:schemeClr val="tx1"/>
                </a:solidFill>
              </a:rPr>
              <a:t>; </a:t>
            </a:r>
            <a:r>
              <a:rPr lang="en-ID" sz="2000" b="1" i="1" dirty="0" err="1">
                <a:solidFill>
                  <a:schemeClr val="tx1"/>
                </a:solidFill>
              </a:rPr>
              <a:t>Sektor</a:t>
            </a:r>
            <a:r>
              <a:rPr lang="en-ID" sz="2000" b="1" i="1" dirty="0">
                <a:solidFill>
                  <a:schemeClr val="tx1"/>
                </a:solidFill>
              </a:rPr>
              <a:t> </a:t>
            </a:r>
            <a:r>
              <a:rPr lang="en-ID" sz="2000" b="1" i="1" dirty="0" err="1">
                <a:solidFill>
                  <a:schemeClr val="tx1"/>
                </a:solidFill>
              </a:rPr>
              <a:t>Pertanian</a:t>
            </a:r>
            <a:r>
              <a:rPr lang="en-ID" sz="2000" b="1" i="1" dirty="0">
                <a:solidFill>
                  <a:schemeClr val="tx1"/>
                </a:solidFill>
              </a:rPr>
              <a:t>, </a:t>
            </a:r>
            <a:r>
              <a:rPr lang="en-ID" sz="2000" b="1" i="1" dirty="0" err="1">
                <a:solidFill>
                  <a:schemeClr val="tx1"/>
                </a:solidFill>
              </a:rPr>
              <a:t>Kehutanan</a:t>
            </a:r>
            <a:r>
              <a:rPr lang="en-ID" sz="2000" b="1" i="1" dirty="0">
                <a:solidFill>
                  <a:schemeClr val="tx1"/>
                </a:solidFill>
              </a:rPr>
              <a:t>, dan </a:t>
            </a:r>
            <a:r>
              <a:rPr lang="en-ID" sz="2000" b="1" i="1" dirty="0" err="1">
                <a:solidFill>
                  <a:schemeClr val="tx1"/>
                </a:solidFill>
              </a:rPr>
              <a:t>Perikanan</a:t>
            </a:r>
            <a:r>
              <a:rPr lang="en-ID" sz="2000" b="1" i="1" dirty="0">
                <a:solidFill>
                  <a:schemeClr val="tx1"/>
                </a:solidFill>
              </a:rPr>
              <a:t>; dan </a:t>
            </a:r>
            <a:r>
              <a:rPr lang="en-ID" sz="2000" b="1" i="1" dirty="0" err="1">
                <a:solidFill>
                  <a:schemeClr val="tx1"/>
                </a:solidFill>
              </a:rPr>
              <a:t>Sektor</a:t>
            </a:r>
            <a:r>
              <a:rPr lang="en-ID" sz="2000" b="1" i="1" dirty="0">
                <a:solidFill>
                  <a:schemeClr val="tx1"/>
                </a:solidFill>
              </a:rPr>
              <a:t> </a:t>
            </a:r>
            <a:r>
              <a:rPr lang="en-ID" sz="2000" b="1" i="1" dirty="0" err="1">
                <a:solidFill>
                  <a:schemeClr val="tx1"/>
                </a:solidFill>
              </a:rPr>
              <a:t>Kontruksi</a:t>
            </a:r>
            <a:endParaRPr lang="en-ID" sz="2000" b="1" i="1" dirty="0">
              <a:solidFill>
                <a:schemeClr val="tx1"/>
              </a:solidFill>
            </a:endParaRPr>
          </a:p>
        </p:txBody>
      </p:sp>
      <p:sp>
        <p:nvSpPr>
          <p:cNvPr id="3" name="Slide Number Placeholder 2"/>
          <p:cNvSpPr>
            <a:spLocks noGrp="1"/>
          </p:cNvSpPr>
          <p:nvPr>
            <p:ph type="sldNum" sz="quarter" idx="12"/>
          </p:nvPr>
        </p:nvSpPr>
        <p:spPr/>
        <p:txBody>
          <a:bodyPr/>
          <a:lstStyle/>
          <a:p>
            <a:fld id="{192C646E-8A71-4229-9321-274B093DFD02}" type="slidenum">
              <a:rPr lang="en-US" smtClean="0">
                <a:solidFill>
                  <a:prstClr val="white"/>
                </a:solidFill>
              </a:rPr>
              <a:pPr/>
              <a:t>40</a:t>
            </a:fld>
            <a:endParaRPr lang="en-US" dirty="0">
              <a:solidFill>
                <a:prstClr val="white"/>
              </a:solidFill>
            </a:endParaRPr>
          </a:p>
        </p:txBody>
      </p:sp>
      <p:sp>
        <p:nvSpPr>
          <p:cNvPr id="40" name="Rounded Rectangle 6">
            <a:extLst>
              <a:ext uri="{FF2B5EF4-FFF2-40B4-BE49-F238E27FC236}">
                <a16:creationId xmlns:a16="http://schemas.microsoft.com/office/drawing/2014/main" id="{3FDE6F2E-8917-449E-8557-00E91342BEC8}"/>
              </a:ext>
            </a:extLst>
          </p:cNvPr>
          <p:cNvSpPr/>
          <p:nvPr/>
        </p:nvSpPr>
        <p:spPr>
          <a:xfrm>
            <a:off x="6136254" y="892163"/>
            <a:ext cx="5791201" cy="374571"/>
          </a:xfrm>
          <a:prstGeom prst="roundRect">
            <a:avLst/>
          </a:prstGeom>
          <a:solidFill>
            <a:schemeClr val="bg1"/>
          </a:solidFill>
          <a:ln>
            <a:solidFill>
              <a:schemeClr val="bg1">
                <a:lumMod val="50000"/>
              </a:schemeClr>
            </a:solidFill>
          </a:ln>
        </p:spPr>
        <p:txBody>
          <a:bodyPr wrap="square">
            <a:spAutoFit/>
          </a:bodyPr>
          <a:lstStyle/>
          <a:p>
            <a:pPr algn="ctr"/>
            <a:r>
              <a:rPr lang="id-ID" sz="1600" b="1" dirty="0"/>
              <a:t>Rata-Rata Share </a:t>
            </a:r>
            <a:r>
              <a:rPr lang="en-US" sz="1600" b="1" dirty="0" err="1"/>
              <a:t>Sektor</a:t>
            </a:r>
            <a:r>
              <a:rPr lang="en-US" sz="1600" b="1" dirty="0"/>
              <a:t> PDRB </a:t>
            </a:r>
            <a:r>
              <a:rPr lang="id-ID" sz="1600" b="1" dirty="0"/>
              <a:t>Provinsi </a:t>
            </a:r>
            <a:r>
              <a:rPr lang="en-US" sz="1600" b="1" dirty="0"/>
              <a:t> Bali</a:t>
            </a:r>
            <a:r>
              <a:rPr lang="id-ID" sz="1600" b="1" dirty="0"/>
              <a:t> Tahun 201</a:t>
            </a:r>
            <a:r>
              <a:rPr lang="en-US" sz="1600" b="1" dirty="0"/>
              <a:t>2</a:t>
            </a:r>
            <a:r>
              <a:rPr lang="id-ID" sz="1600" b="1" dirty="0"/>
              <a:t>-2017</a:t>
            </a:r>
          </a:p>
        </p:txBody>
      </p:sp>
      <p:pic>
        <p:nvPicPr>
          <p:cNvPr id="41" name="Picture 3" descr="C:\Users\BAPPENAS21\Documents\Gambar\indo.png">
            <a:extLst>
              <a:ext uri="{FF2B5EF4-FFF2-40B4-BE49-F238E27FC236}">
                <a16:creationId xmlns:a16="http://schemas.microsoft.com/office/drawing/2014/main" id="{B62DFF00-DCD2-4339-8407-AAC53662EEE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232" t="58871" r="60236" b="18272"/>
          <a:stretch/>
        </p:blipFill>
        <p:spPr bwMode="auto">
          <a:xfrm>
            <a:off x="1180885" y="2036120"/>
            <a:ext cx="744206" cy="454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797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AEA447-0337-45DD-BE10-F1A7CC6DF1C3}"/>
              </a:ext>
            </a:extLst>
          </p:cNvPr>
          <p:cNvSpPr>
            <a:spLocks noGrp="1"/>
          </p:cNvSpPr>
          <p:nvPr>
            <p:ph type="sldNum" sz="quarter" idx="12"/>
          </p:nvPr>
        </p:nvSpPr>
        <p:spPr/>
        <p:txBody>
          <a:bodyPr/>
          <a:lstStyle/>
          <a:p>
            <a:fld id="{192C646E-8A71-4229-9321-274B093DFD02}" type="slidenum">
              <a:rPr lang="en-US" smtClean="0">
                <a:solidFill>
                  <a:prstClr val="white"/>
                </a:solidFill>
              </a:rPr>
              <a:pPr/>
              <a:t>41</a:t>
            </a:fld>
            <a:endParaRPr lang="en-US" dirty="0">
              <a:solidFill>
                <a:prstClr val="white"/>
              </a:solidFill>
            </a:endParaRPr>
          </a:p>
        </p:txBody>
      </p:sp>
      <p:sp>
        <p:nvSpPr>
          <p:cNvPr id="3" name="Title 2">
            <a:extLst>
              <a:ext uri="{FF2B5EF4-FFF2-40B4-BE49-F238E27FC236}">
                <a16:creationId xmlns:a16="http://schemas.microsoft.com/office/drawing/2014/main" id="{083CD925-8605-4D37-BFD5-30BF1ECDD1CD}"/>
              </a:ext>
            </a:extLst>
          </p:cNvPr>
          <p:cNvSpPr>
            <a:spLocks noGrp="1"/>
          </p:cNvSpPr>
          <p:nvPr>
            <p:ph type="title"/>
          </p:nvPr>
        </p:nvSpPr>
        <p:spPr/>
        <p:txBody>
          <a:bodyPr>
            <a:normAutofit fontScale="90000"/>
          </a:bodyPr>
          <a:lstStyle/>
          <a:p>
            <a:r>
              <a:rPr lang="id-ID" dirty="0"/>
              <a:t>Perkembangan Share dan Pertumbuhan Sektor Pertanian dan Sektor Industri Pengolahan Provinsi Bali Tahun 2012-2017</a:t>
            </a:r>
          </a:p>
        </p:txBody>
      </p:sp>
      <p:graphicFrame>
        <p:nvGraphicFramePr>
          <p:cNvPr id="4" name="Chart 3">
            <a:extLst>
              <a:ext uri="{FF2B5EF4-FFF2-40B4-BE49-F238E27FC236}">
                <a16:creationId xmlns:a16="http://schemas.microsoft.com/office/drawing/2014/main" id="{9328C34E-9F9F-487A-98CC-C5F7F5742F5D}"/>
              </a:ext>
            </a:extLst>
          </p:cNvPr>
          <p:cNvGraphicFramePr>
            <a:graphicFrameLocks/>
          </p:cNvGraphicFramePr>
          <p:nvPr>
            <p:extLst/>
          </p:nvPr>
        </p:nvGraphicFramePr>
        <p:xfrm>
          <a:off x="149423" y="1459110"/>
          <a:ext cx="5756077" cy="42368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E3FE3A94-8816-4BE0-B2CC-3FC563DCB039}"/>
              </a:ext>
            </a:extLst>
          </p:cNvPr>
          <p:cNvGraphicFramePr>
            <a:graphicFrameLocks/>
          </p:cNvGraphicFramePr>
          <p:nvPr>
            <p:extLst/>
          </p:nvPr>
        </p:nvGraphicFramePr>
        <p:xfrm>
          <a:off x="6178748" y="1478160"/>
          <a:ext cx="5863829" cy="42177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3960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952156-82AD-46B9-BEB0-A35555E99654}"/>
              </a:ext>
            </a:extLst>
          </p:cNvPr>
          <p:cNvSpPr>
            <a:spLocks noGrp="1"/>
          </p:cNvSpPr>
          <p:nvPr>
            <p:ph type="sldNum" sz="quarter" idx="12"/>
          </p:nvPr>
        </p:nvSpPr>
        <p:spPr/>
        <p:txBody>
          <a:bodyPr/>
          <a:lstStyle/>
          <a:p>
            <a:fld id="{192C646E-8A71-4229-9321-274B093DFD02}" type="slidenum">
              <a:rPr lang="en-US" smtClean="0">
                <a:solidFill>
                  <a:prstClr val="white"/>
                </a:solidFill>
              </a:rPr>
              <a:pPr/>
              <a:t>42</a:t>
            </a:fld>
            <a:endParaRPr lang="en-US" dirty="0">
              <a:solidFill>
                <a:prstClr val="white"/>
              </a:solidFill>
            </a:endParaRPr>
          </a:p>
        </p:txBody>
      </p:sp>
      <p:sp>
        <p:nvSpPr>
          <p:cNvPr id="3" name="Title 2">
            <a:extLst>
              <a:ext uri="{FF2B5EF4-FFF2-40B4-BE49-F238E27FC236}">
                <a16:creationId xmlns:a16="http://schemas.microsoft.com/office/drawing/2014/main" id="{5D3E2F16-FA32-41C8-ADF0-59151ECA1EE2}"/>
              </a:ext>
            </a:extLst>
          </p:cNvPr>
          <p:cNvSpPr>
            <a:spLocks noGrp="1"/>
          </p:cNvSpPr>
          <p:nvPr>
            <p:ph type="title"/>
          </p:nvPr>
        </p:nvSpPr>
        <p:spPr>
          <a:xfrm>
            <a:off x="563510" y="25401"/>
            <a:ext cx="10880427" cy="737577"/>
          </a:xfrm>
        </p:spPr>
        <p:txBody>
          <a:bodyPr>
            <a:normAutofit/>
          </a:bodyPr>
          <a:lstStyle/>
          <a:p>
            <a:r>
              <a:rPr lang="en-US" sz="2400" dirty="0"/>
              <a:t>Share dan </a:t>
            </a:r>
            <a:r>
              <a:rPr lang="en-US" sz="2400" dirty="0" err="1"/>
              <a:t>Pertumbuhan</a:t>
            </a:r>
            <a:r>
              <a:rPr lang="en-US" sz="2400" dirty="0"/>
              <a:t> </a:t>
            </a:r>
            <a:r>
              <a:rPr lang="en-US" sz="2400" dirty="0" err="1"/>
              <a:t>Ekonomi</a:t>
            </a:r>
            <a:r>
              <a:rPr lang="en-US" sz="2400" dirty="0"/>
              <a:t> </a:t>
            </a:r>
            <a:r>
              <a:rPr lang="en-US" sz="2400" dirty="0" err="1"/>
              <a:t>dari</a:t>
            </a:r>
            <a:r>
              <a:rPr lang="en-US" sz="2400" dirty="0"/>
              <a:t> </a:t>
            </a:r>
            <a:r>
              <a:rPr lang="en-US" sz="2400" dirty="0" err="1"/>
              <a:t>Sisi</a:t>
            </a:r>
            <a:r>
              <a:rPr lang="en-US" sz="2400" dirty="0"/>
              <a:t> </a:t>
            </a:r>
            <a:r>
              <a:rPr lang="en-US" sz="2400" dirty="0" err="1"/>
              <a:t>Pengeluaran</a:t>
            </a:r>
            <a:r>
              <a:rPr lang="en-US" sz="2400" dirty="0"/>
              <a:t> </a:t>
            </a:r>
            <a:r>
              <a:rPr lang="en-US" sz="2400" dirty="0" err="1"/>
              <a:t>Tahun</a:t>
            </a:r>
            <a:r>
              <a:rPr lang="en-US" sz="2400" dirty="0"/>
              <a:t> 201</a:t>
            </a:r>
            <a:r>
              <a:rPr lang="id-ID" sz="2400" dirty="0"/>
              <a:t>4</a:t>
            </a:r>
            <a:r>
              <a:rPr lang="en-US" sz="2400" dirty="0"/>
              <a:t>-2017</a:t>
            </a:r>
          </a:p>
        </p:txBody>
      </p:sp>
      <p:sp>
        <p:nvSpPr>
          <p:cNvPr id="8" name="Rectangle 7">
            <a:extLst>
              <a:ext uri="{FF2B5EF4-FFF2-40B4-BE49-F238E27FC236}">
                <a16:creationId xmlns:a16="http://schemas.microsoft.com/office/drawing/2014/main" id="{72086470-A20B-44E4-83B2-501336601D0E}"/>
              </a:ext>
            </a:extLst>
          </p:cNvPr>
          <p:cNvSpPr/>
          <p:nvPr/>
        </p:nvSpPr>
        <p:spPr>
          <a:xfrm>
            <a:off x="225683" y="1045218"/>
            <a:ext cx="5817825" cy="646331"/>
          </a:xfrm>
          <a:prstGeom prst="rect">
            <a:avLst/>
          </a:prstGeom>
          <a:solidFill>
            <a:schemeClr val="accent6">
              <a:lumMod val="75000"/>
            </a:schemeClr>
          </a:solidFill>
        </p:spPr>
        <p:txBody>
          <a:bodyPr wrap="square">
            <a:spAutoFit/>
          </a:bodyPr>
          <a:lstStyle/>
          <a:p>
            <a:pPr algn="ctr"/>
            <a:r>
              <a:rPr lang="en-US" b="1" dirty="0">
                <a:solidFill>
                  <a:schemeClr val="bg1"/>
                </a:solidFill>
              </a:rPr>
              <a:t>RATA-RATA SHARE PENGELUARAN </a:t>
            </a:r>
          </a:p>
          <a:p>
            <a:pPr algn="ctr"/>
            <a:r>
              <a:rPr lang="en-US" b="1" dirty="0">
                <a:solidFill>
                  <a:schemeClr val="bg1"/>
                </a:solidFill>
              </a:rPr>
              <a:t>TAHUN 201</a:t>
            </a:r>
            <a:r>
              <a:rPr lang="id-ID" b="1" dirty="0">
                <a:solidFill>
                  <a:schemeClr val="bg1"/>
                </a:solidFill>
              </a:rPr>
              <a:t>4</a:t>
            </a:r>
            <a:r>
              <a:rPr lang="en-US" b="1" dirty="0">
                <a:solidFill>
                  <a:schemeClr val="bg1"/>
                </a:solidFill>
              </a:rPr>
              <a:t>-2017</a:t>
            </a:r>
            <a:endParaRPr lang="id-ID" b="1" dirty="0">
              <a:solidFill>
                <a:schemeClr val="bg1"/>
              </a:solidFill>
            </a:endParaRPr>
          </a:p>
        </p:txBody>
      </p:sp>
      <p:sp>
        <p:nvSpPr>
          <p:cNvPr id="10" name="TextBox 9">
            <a:extLst>
              <a:ext uri="{FF2B5EF4-FFF2-40B4-BE49-F238E27FC236}">
                <a16:creationId xmlns:a16="http://schemas.microsoft.com/office/drawing/2014/main" id="{56E672C8-DEAC-4565-A25E-30EC2919165D}"/>
              </a:ext>
            </a:extLst>
          </p:cNvPr>
          <p:cNvSpPr txBox="1"/>
          <p:nvPr/>
        </p:nvSpPr>
        <p:spPr>
          <a:xfrm>
            <a:off x="225684" y="3183092"/>
            <a:ext cx="4543157" cy="606441"/>
          </a:xfrm>
          <a:prstGeom prst="rect">
            <a:avLst/>
          </a:prstGeom>
          <a:solidFill>
            <a:schemeClr val="accent2"/>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KONSUMSI PEMERINTAH</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C52939-7602-4730-B254-0E809B207C23}"/>
              </a:ext>
            </a:extLst>
          </p:cNvPr>
          <p:cNvSpPr txBox="1"/>
          <p:nvPr/>
        </p:nvSpPr>
        <p:spPr>
          <a:xfrm>
            <a:off x="225684" y="3882218"/>
            <a:ext cx="4543157" cy="586192"/>
          </a:xfrm>
          <a:prstGeom prst="rect">
            <a:avLst/>
          </a:prstGeom>
          <a:solidFill>
            <a:schemeClr val="accent2"/>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PEMBENTUKAN MODAL TETAP BRUTO</a:t>
            </a:r>
            <a:endParaRPr lang="nl-NL" sz="1600" b="1" dirty="0">
              <a:solidFill>
                <a:schemeClr val="accent5">
                  <a:lumMod val="2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7FC7BD1E-0348-4076-BE21-9B4760321A86}"/>
              </a:ext>
            </a:extLst>
          </p:cNvPr>
          <p:cNvSpPr txBox="1"/>
          <p:nvPr/>
        </p:nvSpPr>
        <p:spPr>
          <a:xfrm>
            <a:off x="225684" y="4584521"/>
            <a:ext cx="4543157" cy="586192"/>
          </a:xfrm>
          <a:prstGeom prst="rect">
            <a:avLst/>
          </a:prstGeom>
          <a:solidFill>
            <a:schemeClr val="accent2"/>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EKSPOR BARANG DAN JASA</a:t>
            </a:r>
            <a:endParaRPr lang="nl-NL" sz="1600" b="1" dirty="0">
              <a:solidFill>
                <a:schemeClr val="accent5">
                  <a:lumMod val="25000"/>
                </a:schemeClr>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C7DF2C6-3073-459A-8B71-D67F4155675C}"/>
              </a:ext>
            </a:extLst>
          </p:cNvPr>
          <p:cNvSpPr txBox="1"/>
          <p:nvPr/>
        </p:nvSpPr>
        <p:spPr>
          <a:xfrm>
            <a:off x="225684" y="5273179"/>
            <a:ext cx="4543157" cy="646331"/>
          </a:xfrm>
          <a:prstGeom prst="rect">
            <a:avLst/>
          </a:prstGeom>
          <a:solidFill>
            <a:schemeClr val="accent2"/>
          </a:solidFill>
        </p:spPr>
        <p:txBody>
          <a:bodyPr wrap="square" lIns="288000" rtlCol="0" anchor="ctr" anchorCtr="0">
            <a:noAutofit/>
          </a:bodyPr>
          <a:lstStyle/>
          <a:p>
            <a:pPr eaLnBrk="0" hangingPunct="0">
              <a:defRPr/>
            </a:pPr>
            <a:r>
              <a:rPr lang="nl-NL" sz="1600" b="1" dirty="0">
                <a:solidFill>
                  <a:schemeClr val="accent5">
                    <a:lumMod val="25000"/>
                  </a:schemeClr>
                </a:solidFill>
                <a:latin typeface="Arial" panose="020B0604020202020204" pitchFamily="34" charset="0"/>
                <a:cs typeface="Arial" panose="020B0604020202020204" pitchFamily="34" charset="0"/>
              </a:rPr>
              <a:t>IMPOR BARANG DAN JASA</a:t>
            </a:r>
          </a:p>
        </p:txBody>
      </p:sp>
      <p:sp>
        <p:nvSpPr>
          <p:cNvPr id="16" name="TextBox 15">
            <a:extLst>
              <a:ext uri="{FF2B5EF4-FFF2-40B4-BE49-F238E27FC236}">
                <a16:creationId xmlns:a16="http://schemas.microsoft.com/office/drawing/2014/main" id="{ED9AC3BE-0840-47A6-980A-29F513D3EED3}"/>
              </a:ext>
            </a:extLst>
          </p:cNvPr>
          <p:cNvSpPr txBox="1"/>
          <p:nvPr/>
        </p:nvSpPr>
        <p:spPr>
          <a:xfrm>
            <a:off x="225684" y="1768857"/>
            <a:ext cx="4543157" cy="606441"/>
          </a:xfrm>
          <a:prstGeom prst="rect">
            <a:avLst/>
          </a:prstGeom>
          <a:solidFill>
            <a:schemeClr val="accent2"/>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KONSUMSI RUMAH TANGGA</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2CEA81D-EB3C-470C-AACA-F9DBD9718562}"/>
              </a:ext>
            </a:extLst>
          </p:cNvPr>
          <p:cNvSpPr txBox="1"/>
          <p:nvPr/>
        </p:nvSpPr>
        <p:spPr>
          <a:xfrm>
            <a:off x="4825964" y="1768591"/>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en-US" sz="1600" b="1" dirty="0">
                <a:solidFill>
                  <a:schemeClr val="bg1"/>
                </a:solidFill>
                <a:latin typeface="Arial" panose="020B0604020202020204" pitchFamily="34" charset="0"/>
                <a:cs typeface="Arial" panose="020B0604020202020204" pitchFamily="34" charset="0"/>
              </a:rPr>
              <a:t>4</a:t>
            </a:r>
            <a:r>
              <a:rPr lang="id-ID" sz="1600" b="1" dirty="0">
                <a:solidFill>
                  <a:schemeClr val="bg1"/>
                </a:solidFill>
                <a:latin typeface="Arial" panose="020B0604020202020204" pitchFamily="34" charset="0"/>
                <a:cs typeface="Arial" panose="020B0604020202020204" pitchFamily="34" charset="0"/>
              </a:rPr>
              <a:t>8,11</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4FC2483-8B86-40A6-A8E7-DE4A3D7785D8}"/>
              </a:ext>
            </a:extLst>
          </p:cNvPr>
          <p:cNvSpPr txBox="1"/>
          <p:nvPr/>
        </p:nvSpPr>
        <p:spPr>
          <a:xfrm>
            <a:off x="4825964" y="3178565"/>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10,42</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EA04FE8-0F08-4679-ACB0-A906798BCA92}"/>
              </a:ext>
            </a:extLst>
          </p:cNvPr>
          <p:cNvSpPr txBox="1"/>
          <p:nvPr/>
        </p:nvSpPr>
        <p:spPr>
          <a:xfrm>
            <a:off x="4819762" y="3873664"/>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31,76</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03AD3802-9225-4D7B-8825-F52DD84FE4C9}"/>
              </a:ext>
            </a:extLst>
          </p:cNvPr>
          <p:cNvSpPr txBox="1"/>
          <p:nvPr/>
        </p:nvSpPr>
        <p:spPr>
          <a:xfrm>
            <a:off x="4825964" y="4552042"/>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en-US" sz="1600" b="1" dirty="0">
                <a:solidFill>
                  <a:schemeClr val="bg1"/>
                </a:solidFill>
                <a:latin typeface="Arial" panose="020B0604020202020204" pitchFamily="34" charset="0"/>
                <a:cs typeface="Arial" panose="020B0604020202020204" pitchFamily="34" charset="0"/>
              </a:rPr>
              <a:t>6</a:t>
            </a:r>
            <a:r>
              <a:rPr lang="id-ID" sz="1600" b="1" dirty="0">
                <a:solidFill>
                  <a:schemeClr val="bg1"/>
                </a:solidFill>
                <a:latin typeface="Arial" panose="020B0604020202020204" pitchFamily="34" charset="0"/>
                <a:cs typeface="Arial" panose="020B0604020202020204" pitchFamily="34" charset="0"/>
              </a:rPr>
              <a:t>7,90 </a:t>
            </a:r>
            <a:r>
              <a:rPr lang="en-US" sz="1600" b="1" dirty="0">
                <a:solidFill>
                  <a:schemeClr val="bg1"/>
                </a:solidFill>
                <a:latin typeface="Arial" panose="020B0604020202020204" pitchFamily="34" charset="0"/>
                <a:cs typeface="Arial" panose="020B0604020202020204" pitchFamily="34" charset="0"/>
              </a:rPr>
              <a:t>%</a:t>
            </a:r>
            <a:endParaRPr lang="id-ID" sz="16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80061B9-41DB-4F28-9D4A-A422A587DC48}"/>
              </a:ext>
            </a:extLst>
          </p:cNvPr>
          <p:cNvSpPr txBox="1"/>
          <p:nvPr/>
        </p:nvSpPr>
        <p:spPr>
          <a:xfrm>
            <a:off x="4833410" y="5283454"/>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59,86</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8E8256BC-BF80-4760-B717-4F72DC923DC4}"/>
              </a:ext>
            </a:extLst>
          </p:cNvPr>
          <p:cNvSpPr/>
          <p:nvPr/>
        </p:nvSpPr>
        <p:spPr>
          <a:xfrm>
            <a:off x="6259393" y="1048072"/>
            <a:ext cx="5790527" cy="646331"/>
          </a:xfrm>
          <a:prstGeom prst="rect">
            <a:avLst/>
          </a:prstGeom>
          <a:solidFill>
            <a:schemeClr val="accent4">
              <a:lumMod val="50000"/>
            </a:schemeClr>
          </a:solidFill>
        </p:spPr>
        <p:txBody>
          <a:bodyPr wrap="square">
            <a:spAutoFit/>
          </a:bodyPr>
          <a:lstStyle/>
          <a:p>
            <a:pPr algn="ctr"/>
            <a:r>
              <a:rPr lang="en-US" b="1" dirty="0">
                <a:solidFill>
                  <a:schemeClr val="bg1"/>
                </a:solidFill>
              </a:rPr>
              <a:t>RATA-RATA PERTUMBUHAN PDRB PENGELUARAN </a:t>
            </a:r>
          </a:p>
          <a:p>
            <a:pPr algn="ctr"/>
            <a:r>
              <a:rPr lang="en-US" b="1" dirty="0">
                <a:solidFill>
                  <a:schemeClr val="bg1"/>
                </a:solidFill>
              </a:rPr>
              <a:t>TAHUN 2014-2017</a:t>
            </a:r>
            <a:endParaRPr lang="id-ID" b="1" dirty="0">
              <a:solidFill>
                <a:schemeClr val="bg1"/>
              </a:solidFill>
            </a:endParaRPr>
          </a:p>
        </p:txBody>
      </p:sp>
      <p:sp>
        <p:nvSpPr>
          <p:cNvPr id="23" name="TextBox 22">
            <a:extLst>
              <a:ext uri="{FF2B5EF4-FFF2-40B4-BE49-F238E27FC236}">
                <a16:creationId xmlns:a16="http://schemas.microsoft.com/office/drawing/2014/main" id="{66DCB182-29B0-4A6C-B053-2DAF3F834EEC}"/>
              </a:ext>
            </a:extLst>
          </p:cNvPr>
          <p:cNvSpPr txBox="1"/>
          <p:nvPr/>
        </p:nvSpPr>
        <p:spPr>
          <a:xfrm>
            <a:off x="6245746" y="3164914"/>
            <a:ext cx="4543157" cy="606441"/>
          </a:xfrm>
          <a:prstGeom prst="rect">
            <a:avLst/>
          </a:prstGeom>
          <a:solidFill>
            <a:schemeClr val="accent5">
              <a:lumMod val="60000"/>
              <a:lumOff val="40000"/>
            </a:schemeClr>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KONSUMSI PEMERINTAH</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99D63F26-2E24-4705-BD23-CE0425EB6FA2}"/>
              </a:ext>
            </a:extLst>
          </p:cNvPr>
          <p:cNvSpPr txBox="1"/>
          <p:nvPr/>
        </p:nvSpPr>
        <p:spPr>
          <a:xfrm>
            <a:off x="6245746" y="3877687"/>
            <a:ext cx="4543157" cy="586192"/>
          </a:xfrm>
          <a:prstGeom prst="rect">
            <a:avLst/>
          </a:prstGeom>
          <a:solidFill>
            <a:schemeClr val="accent5">
              <a:lumMod val="60000"/>
              <a:lumOff val="40000"/>
            </a:schemeClr>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PEMBENTUKAN MODAL TETAP BRUTO</a:t>
            </a:r>
            <a:endParaRPr lang="nl-NL" sz="1600" b="1" dirty="0">
              <a:solidFill>
                <a:schemeClr val="accent5">
                  <a:lumMod val="25000"/>
                </a:schemeClr>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3A2154D7-2EDF-403E-B43C-A310FC0B2BBC}"/>
              </a:ext>
            </a:extLst>
          </p:cNvPr>
          <p:cNvSpPr txBox="1"/>
          <p:nvPr/>
        </p:nvSpPr>
        <p:spPr>
          <a:xfrm>
            <a:off x="6245746" y="4579990"/>
            <a:ext cx="4543157" cy="586192"/>
          </a:xfrm>
          <a:prstGeom prst="rect">
            <a:avLst/>
          </a:prstGeom>
          <a:solidFill>
            <a:schemeClr val="accent5">
              <a:lumMod val="60000"/>
              <a:lumOff val="40000"/>
            </a:schemeClr>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EKSPOR BARANG DAN JASA</a:t>
            </a:r>
            <a:endParaRPr lang="nl-NL" sz="1600" b="1" dirty="0">
              <a:solidFill>
                <a:schemeClr val="accent5">
                  <a:lumMod val="25000"/>
                </a:schemeClr>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0A447FE2-CC7F-4FC2-9822-D87BDBD354AA}"/>
              </a:ext>
            </a:extLst>
          </p:cNvPr>
          <p:cNvSpPr txBox="1"/>
          <p:nvPr/>
        </p:nvSpPr>
        <p:spPr>
          <a:xfrm>
            <a:off x="6245746" y="5268648"/>
            <a:ext cx="4543157" cy="646331"/>
          </a:xfrm>
          <a:prstGeom prst="rect">
            <a:avLst/>
          </a:prstGeom>
          <a:solidFill>
            <a:schemeClr val="accent5">
              <a:lumMod val="60000"/>
              <a:lumOff val="40000"/>
            </a:schemeClr>
          </a:solidFill>
        </p:spPr>
        <p:txBody>
          <a:bodyPr wrap="square" lIns="288000" rtlCol="0" anchor="ctr" anchorCtr="0">
            <a:noAutofit/>
          </a:bodyPr>
          <a:lstStyle/>
          <a:p>
            <a:pPr eaLnBrk="0" hangingPunct="0">
              <a:defRPr/>
            </a:pPr>
            <a:r>
              <a:rPr lang="nl-NL" sz="1600" b="1" dirty="0">
                <a:solidFill>
                  <a:schemeClr val="accent5">
                    <a:lumMod val="25000"/>
                  </a:schemeClr>
                </a:solidFill>
                <a:latin typeface="Arial" panose="020B0604020202020204" pitchFamily="34" charset="0"/>
                <a:cs typeface="Arial" panose="020B0604020202020204" pitchFamily="34" charset="0"/>
              </a:rPr>
              <a:t>IMPOR BARANG DAN JAS</a:t>
            </a:r>
          </a:p>
        </p:txBody>
      </p:sp>
      <p:sp>
        <p:nvSpPr>
          <p:cNvPr id="27" name="TextBox 26">
            <a:extLst>
              <a:ext uri="{FF2B5EF4-FFF2-40B4-BE49-F238E27FC236}">
                <a16:creationId xmlns:a16="http://schemas.microsoft.com/office/drawing/2014/main" id="{ADB78D64-B9F1-47A3-974E-E3907DCB0694}"/>
              </a:ext>
            </a:extLst>
          </p:cNvPr>
          <p:cNvSpPr txBox="1"/>
          <p:nvPr/>
        </p:nvSpPr>
        <p:spPr>
          <a:xfrm>
            <a:off x="6245746" y="1764326"/>
            <a:ext cx="4543157" cy="606441"/>
          </a:xfrm>
          <a:prstGeom prst="rect">
            <a:avLst/>
          </a:prstGeom>
          <a:solidFill>
            <a:schemeClr val="accent5">
              <a:lumMod val="60000"/>
              <a:lumOff val="40000"/>
            </a:schemeClr>
          </a:solidFill>
        </p:spPr>
        <p:txBody>
          <a:bodyPr wrap="square" lIns="288000" rtlCol="0" anchor="ctr" anchorCtr="0">
            <a:noAutofit/>
          </a:bodyPr>
          <a:lstStyle/>
          <a:p>
            <a:pPr eaLnBrk="0" hangingPunct="0">
              <a:defRPr/>
            </a:pPr>
            <a:r>
              <a:rPr lang="en-US" sz="1600" b="1" dirty="0">
                <a:solidFill>
                  <a:schemeClr val="accent5">
                    <a:lumMod val="25000"/>
                  </a:schemeClr>
                </a:solidFill>
                <a:latin typeface="Arial" panose="020B0604020202020204" pitchFamily="34" charset="0"/>
                <a:cs typeface="Arial" panose="020B0604020202020204" pitchFamily="34" charset="0"/>
              </a:rPr>
              <a:t>KONSUMSI RUMAH TANGGA</a:t>
            </a:r>
            <a:endParaRPr lang="id-ID" sz="1600" b="1" dirty="0">
              <a:solidFill>
                <a:schemeClr val="accent5">
                  <a:lumMod val="25000"/>
                </a:schemeClr>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38089E8A-992D-4687-9EB7-EEC21D62742C}"/>
              </a:ext>
            </a:extLst>
          </p:cNvPr>
          <p:cNvSpPr txBox="1"/>
          <p:nvPr/>
        </p:nvSpPr>
        <p:spPr>
          <a:xfrm>
            <a:off x="10832378" y="1764060"/>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5,84</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8F23FB77-4D7F-4908-9D36-49628920FEE0}"/>
              </a:ext>
            </a:extLst>
          </p:cNvPr>
          <p:cNvSpPr txBox="1"/>
          <p:nvPr/>
        </p:nvSpPr>
        <p:spPr>
          <a:xfrm>
            <a:off x="10846026" y="3146738"/>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2,58</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2D881B5E-FA22-4F1B-B998-CA2F03B26E71}"/>
              </a:ext>
            </a:extLst>
          </p:cNvPr>
          <p:cNvSpPr txBox="1"/>
          <p:nvPr/>
        </p:nvSpPr>
        <p:spPr>
          <a:xfrm>
            <a:off x="10839824" y="3869133"/>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5,18</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8827C1C4-A4FD-4594-BF68-A1676D7B36E0}"/>
              </a:ext>
            </a:extLst>
          </p:cNvPr>
          <p:cNvSpPr txBox="1"/>
          <p:nvPr/>
        </p:nvSpPr>
        <p:spPr>
          <a:xfrm>
            <a:off x="10846026" y="4547511"/>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3,98 </a:t>
            </a:r>
            <a:r>
              <a:rPr lang="en-US" sz="1600" b="1" dirty="0">
                <a:solidFill>
                  <a:schemeClr val="bg1"/>
                </a:solidFill>
                <a:latin typeface="Arial" panose="020B0604020202020204" pitchFamily="34" charset="0"/>
                <a:cs typeface="Arial" panose="020B0604020202020204" pitchFamily="34" charset="0"/>
              </a:rPr>
              <a:t>%</a:t>
            </a:r>
            <a:endParaRPr lang="id-ID" sz="1600" b="1" dirty="0">
              <a:solidFill>
                <a:schemeClr val="bg1"/>
              </a:solidFill>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45616B33-1A13-4BD6-A6EC-806127200048}"/>
              </a:ext>
            </a:extLst>
          </p:cNvPr>
          <p:cNvSpPr txBox="1"/>
          <p:nvPr/>
        </p:nvSpPr>
        <p:spPr>
          <a:xfrm>
            <a:off x="10853472" y="5278923"/>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2,40</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A5040431-3D54-492E-8F7C-323B185036D7}"/>
              </a:ext>
            </a:extLst>
          </p:cNvPr>
          <p:cNvSpPr txBox="1"/>
          <p:nvPr/>
        </p:nvSpPr>
        <p:spPr>
          <a:xfrm>
            <a:off x="227956" y="2467169"/>
            <a:ext cx="4543157" cy="606441"/>
          </a:xfrm>
          <a:prstGeom prst="rect">
            <a:avLst/>
          </a:prstGeom>
          <a:solidFill>
            <a:schemeClr val="accent2"/>
          </a:solidFill>
        </p:spPr>
        <p:txBody>
          <a:bodyPr wrap="square" lIns="288000" rtlCol="0" anchor="ctr" anchorCtr="0">
            <a:noAutofit/>
          </a:bodyPr>
          <a:lstStyle/>
          <a:p>
            <a:pPr eaLnBrk="0" hangingPunct="0">
              <a:defRPr/>
            </a:pPr>
            <a:r>
              <a:rPr lang="id-ID" sz="1600" b="1" dirty="0">
                <a:solidFill>
                  <a:schemeClr val="accent5">
                    <a:lumMod val="25000"/>
                  </a:schemeClr>
                </a:solidFill>
                <a:latin typeface="Arial" panose="020B0604020202020204" pitchFamily="34" charset="0"/>
                <a:cs typeface="Arial" panose="020B0604020202020204" pitchFamily="34" charset="0"/>
              </a:rPr>
              <a:t>LEMBAGA SWASTA NIRLABA</a:t>
            </a:r>
          </a:p>
        </p:txBody>
      </p:sp>
      <p:sp>
        <p:nvSpPr>
          <p:cNvPr id="34" name="TextBox 33">
            <a:extLst>
              <a:ext uri="{FF2B5EF4-FFF2-40B4-BE49-F238E27FC236}">
                <a16:creationId xmlns:a16="http://schemas.microsoft.com/office/drawing/2014/main" id="{EBE10DEA-941C-4EF1-8416-27904D573FD9}"/>
              </a:ext>
            </a:extLst>
          </p:cNvPr>
          <p:cNvSpPr txBox="1"/>
          <p:nvPr/>
        </p:nvSpPr>
        <p:spPr>
          <a:xfrm>
            <a:off x="4841884" y="2480551"/>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  1,24 %</a:t>
            </a:r>
          </a:p>
        </p:txBody>
      </p:sp>
      <p:sp>
        <p:nvSpPr>
          <p:cNvPr id="35" name="TextBox 34">
            <a:extLst>
              <a:ext uri="{FF2B5EF4-FFF2-40B4-BE49-F238E27FC236}">
                <a16:creationId xmlns:a16="http://schemas.microsoft.com/office/drawing/2014/main" id="{7F445FA1-BD6C-45AF-9E92-57194AB043E6}"/>
              </a:ext>
            </a:extLst>
          </p:cNvPr>
          <p:cNvSpPr txBox="1"/>
          <p:nvPr/>
        </p:nvSpPr>
        <p:spPr>
          <a:xfrm>
            <a:off x="6220722" y="2476286"/>
            <a:ext cx="4543157" cy="606441"/>
          </a:xfrm>
          <a:prstGeom prst="rect">
            <a:avLst/>
          </a:prstGeom>
          <a:solidFill>
            <a:schemeClr val="accent5">
              <a:lumMod val="60000"/>
              <a:lumOff val="40000"/>
            </a:schemeClr>
          </a:solidFill>
        </p:spPr>
        <p:txBody>
          <a:bodyPr wrap="square" lIns="288000" rtlCol="0" anchor="ctr" anchorCtr="0">
            <a:noAutofit/>
          </a:bodyPr>
          <a:lstStyle/>
          <a:p>
            <a:pPr eaLnBrk="0" hangingPunct="0">
              <a:defRPr/>
            </a:pPr>
            <a:r>
              <a:rPr lang="id-ID" sz="1600" b="1" dirty="0">
                <a:solidFill>
                  <a:schemeClr val="accent5">
                    <a:lumMod val="25000"/>
                  </a:schemeClr>
                </a:solidFill>
                <a:latin typeface="Arial" panose="020B0604020202020204" pitchFamily="34" charset="0"/>
                <a:cs typeface="Arial" panose="020B0604020202020204" pitchFamily="34" charset="0"/>
              </a:rPr>
              <a:t>LEMBAGA SWASTA NIRLABA</a:t>
            </a:r>
          </a:p>
        </p:txBody>
      </p:sp>
      <p:sp>
        <p:nvSpPr>
          <p:cNvPr id="36" name="TextBox 35">
            <a:extLst>
              <a:ext uri="{FF2B5EF4-FFF2-40B4-BE49-F238E27FC236}">
                <a16:creationId xmlns:a16="http://schemas.microsoft.com/office/drawing/2014/main" id="{F3A6DE82-126C-46E5-9B8B-EFC10BE74ECA}"/>
              </a:ext>
            </a:extLst>
          </p:cNvPr>
          <p:cNvSpPr txBox="1"/>
          <p:nvPr/>
        </p:nvSpPr>
        <p:spPr>
          <a:xfrm>
            <a:off x="10834650" y="2476020"/>
            <a:ext cx="1217543" cy="606441"/>
          </a:xfrm>
          <a:prstGeom prst="rect">
            <a:avLst/>
          </a:prstGeom>
          <a:solidFill>
            <a:schemeClr val="tx1">
              <a:lumMod val="65000"/>
              <a:lumOff val="35000"/>
            </a:schemeClr>
          </a:solidFill>
        </p:spPr>
        <p:txBody>
          <a:bodyPr wrap="square" lIns="288000" rtlCol="0" anchor="ctr" anchorCtr="0">
            <a:noAutofit/>
          </a:bodyPr>
          <a:lstStyle/>
          <a:p>
            <a:pPr eaLnBrk="0" hangingPunct="0">
              <a:defRPr/>
            </a:pPr>
            <a:r>
              <a:rPr lang="id-ID" sz="1600" b="1" dirty="0">
                <a:solidFill>
                  <a:schemeClr val="bg1"/>
                </a:solidFill>
                <a:latin typeface="Arial" panose="020B0604020202020204" pitchFamily="34" charset="0"/>
                <a:cs typeface="Arial" panose="020B0604020202020204" pitchFamily="34" charset="0"/>
              </a:rPr>
              <a:t>4,23</a:t>
            </a:r>
            <a:r>
              <a:rPr lang="en-US" sz="1600" b="1" dirty="0">
                <a:solidFill>
                  <a:schemeClr val="bg1"/>
                </a:solidFill>
                <a:latin typeface="Arial" panose="020B0604020202020204" pitchFamily="34" charset="0"/>
                <a:cs typeface="Arial" panose="020B0604020202020204" pitchFamily="34" charset="0"/>
              </a:rPr>
              <a:t> %</a:t>
            </a:r>
            <a:endParaRPr lang="id-ID"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4052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7F03C4-E4C3-400A-AADE-4E84347F33B8}"/>
              </a:ext>
            </a:extLst>
          </p:cNvPr>
          <p:cNvSpPr>
            <a:spLocks noGrp="1"/>
          </p:cNvSpPr>
          <p:nvPr>
            <p:ph type="sldNum" sz="quarter" idx="12"/>
          </p:nvPr>
        </p:nvSpPr>
        <p:spPr/>
        <p:txBody>
          <a:bodyPr/>
          <a:lstStyle/>
          <a:p>
            <a:fld id="{192C646E-8A71-4229-9321-274B093DFD02}" type="slidenum">
              <a:rPr lang="en-US" smtClean="0">
                <a:solidFill>
                  <a:prstClr val="white"/>
                </a:solidFill>
              </a:rPr>
              <a:pPr/>
              <a:t>43</a:t>
            </a:fld>
            <a:endParaRPr lang="en-US" dirty="0">
              <a:solidFill>
                <a:prstClr val="white"/>
              </a:solidFill>
            </a:endParaRPr>
          </a:p>
        </p:txBody>
      </p:sp>
      <p:sp>
        <p:nvSpPr>
          <p:cNvPr id="4" name="Title 2">
            <a:extLst>
              <a:ext uri="{FF2B5EF4-FFF2-40B4-BE49-F238E27FC236}">
                <a16:creationId xmlns:a16="http://schemas.microsoft.com/office/drawing/2014/main" id="{91F7DCCD-AE4E-48A8-BB89-565802692C7A}"/>
              </a:ext>
            </a:extLst>
          </p:cNvPr>
          <p:cNvSpPr>
            <a:spLocks noGrp="1"/>
          </p:cNvSpPr>
          <p:nvPr>
            <p:ph type="title"/>
          </p:nvPr>
        </p:nvSpPr>
        <p:spPr>
          <a:xfrm>
            <a:off x="777922" y="25400"/>
            <a:ext cx="10884383" cy="738188"/>
          </a:xfrm>
        </p:spPr>
        <p:txBody>
          <a:bodyPr>
            <a:noAutofit/>
          </a:bodyPr>
          <a:lstStyle/>
          <a:p>
            <a:r>
              <a:rPr lang="en-US" sz="2400" dirty="0" err="1"/>
              <a:t>Perkembangan</a:t>
            </a:r>
            <a:r>
              <a:rPr lang="en-US" sz="2400" dirty="0"/>
              <a:t> PDRB (ADHK) </a:t>
            </a:r>
            <a:r>
              <a:rPr lang="en-US" sz="2400" dirty="0" err="1"/>
              <a:t>menurut</a:t>
            </a:r>
            <a:r>
              <a:rPr lang="en-US" sz="2400" dirty="0"/>
              <a:t> </a:t>
            </a:r>
            <a:r>
              <a:rPr lang="en-US" sz="2400" dirty="0" err="1"/>
              <a:t>Jenis</a:t>
            </a:r>
            <a:r>
              <a:rPr lang="en-US" sz="2400" dirty="0"/>
              <a:t> </a:t>
            </a:r>
            <a:r>
              <a:rPr lang="en-US" sz="2400" dirty="0" err="1"/>
              <a:t>Pengeluaran</a:t>
            </a:r>
            <a:r>
              <a:rPr lang="en-US" sz="2400" dirty="0"/>
              <a:t> </a:t>
            </a:r>
            <a:r>
              <a:rPr lang="en-US" sz="2400" dirty="0" err="1"/>
              <a:t>Tahun</a:t>
            </a:r>
            <a:r>
              <a:rPr lang="en-US" sz="2400" dirty="0"/>
              <a:t> 201</a:t>
            </a:r>
            <a:r>
              <a:rPr lang="id-ID" sz="2400" dirty="0"/>
              <a:t>4</a:t>
            </a:r>
            <a:r>
              <a:rPr lang="en-US" sz="2400" dirty="0"/>
              <a:t>-2017</a:t>
            </a:r>
          </a:p>
        </p:txBody>
      </p:sp>
      <p:graphicFrame>
        <p:nvGraphicFramePr>
          <p:cNvPr id="10" name="Chart 9">
            <a:extLst>
              <a:ext uri="{FF2B5EF4-FFF2-40B4-BE49-F238E27FC236}">
                <a16:creationId xmlns:a16="http://schemas.microsoft.com/office/drawing/2014/main" id="{8EB1D228-621B-411B-8B28-59377633082D}"/>
              </a:ext>
            </a:extLst>
          </p:cNvPr>
          <p:cNvGraphicFramePr>
            <a:graphicFrameLocks/>
          </p:cNvGraphicFramePr>
          <p:nvPr>
            <p:extLst/>
          </p:nvPr>
        </p:nvGraphicFramePr>
        <p:xfrm>
          <a:off x="595312" y="966787"/>
          <a:ext cx="3514725" cy="23526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22467A58-4103-40B4-AC7B-D1A388C27C3C}"/>
              </a:ext>
            </a:extLst>
          </p:cNvPr>
          <p:cNvGraphicFramePr>
            <a:graphicFrameLocks/>
          </p:cNvGraphicFramePr>
          <p:nvPr/>
        </p:nvGraphicFramePr>
        <p:xfrm>
          <a:off x="4310062" y="976312"/>
          <a:ext cx="3514725" cy="23526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595D27F7-ACF2-4E6B-9DC1-5E67460C8522}"/>
              </a:ext>
            </a:extLst>
          </p:cNvPr>
          <p:cNvGraphicFramePr>
            <a:graphicFrameLocks/>
          </p:cNvGraphicFramePr>
          <p:nvPr/>
        </p:nvGraphicFramePr>
        <p:xfrm>
          <a:off x="8110537" y="976312"/>
          <a:ext cx="3514725" cy="23526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B3AFE1A4-5478-49FB-A6ED-7933CABE9F30}"/>
              </a:ext>
            </a:extLst>
          </p:cNvPr>
          <p:cNvGraphicFramePr>
            <a:graphicFrameLocks/>
          </p:cNvGraphicFramePr>
          <p:nvPr/>
        </p:nvGraphicFramePr>
        <p:xfrm>
          <a:off x="557212" y="3509962"/>
          <a:ext cx="3514725" cy="23526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a:extLst>
              <a:ext uri="{FF2B5EF4-FFF2-40B4-BE49-F238E27FC236}">
                <a16:creationId xmlns:a16="http://schemas.microsoft.com/office/drawing/2014/main" id="{893F41D2-B849-495C-9F78-BC285B4FC659}"/>
              </a:ext>
            </a:extLst>
          </p:cNvPr>
          <p:cNvGraphicFramePr>
            <a:graphicFrameLocks/>
          </p:cNvGraphicFramePr>
          <p:nvPr/>
        </p:nvGraphicFramePr>
        <p:xfrm>
          <a:off x="4291012" y="3538537"/>
          <a:ext cx="3514725" cy="23526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Chart 14">
            <a:extLst>
              <a:ext uri="{FF2B5EF4-FFF2-40B4-BE49-F238E27FC236}">
                <a16:creationId xmlns:a16="http://schemas.microsoft.com/office/drawing/2014/main" id="{37AF7879-63FA-496A-A3B1-AE1FCDEC6507}"/>
              </a:ext>
            </a:extLst>
          </p:cNvPr>
          <p:cNvGraphicFramePr>
            <a:graphicFrameLocks/>
          </p:cNvGraphicFramePr>
          <p:nvPr/>
        </p:nvGraphicFramePr>
        <p:xfrm>
          <a:off x="8120062" y="3519487"/>
          <a:ext cx="3514725" cy="235267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0593075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952156-82AD-46B9-BEB0-A35555E99654}"/>
              </a:ext>
            </a:extLst>
          </p:cNvPr>
          <p:cNvSpPr>
            <a:spLocks noGrp="1"/>
          </p:cNvSpPr>
          <p:nvPr>
            <p:ph type="sldNum" sz="quarter" idx="12"/>
          </p:nvPr>
        </p:nvSpPr>
        <p:spPr/>
        <p:txBody>
          <a:bodyPr/>
          <a:lstStyle/>
          <a:p>
            <a:fld id="{192C646E-8A71-4229-9321-274B093DFD02}" type="slidenum">
              <a:rPr lang="en-US" smtClean="0">
                <a:solidFill>
                  <a:prstClr val="white"/>
                </a:solidFill>
              </a:rPr>
              <a:pPr/>
              <a:t>44</a:t>
            </a:fld>
            <a:endParaRPr lang="en-US" dirty="0">
              <a:solidFill>
                <a:prstClr val="white"/>
              </a:solidFill>
            </a:endParaRPr>
          </a:p>
        </p:txBody>
      </p:sp>
      <p:sp>
        <p:nvSpPr>
          <p:cNvPr id="3" name="Title 2">
            <a:extLst>
              <a:ext uri="{FF2B5EF4-FFF2-40B4-BE49-F238E27FC236}">
                <a16:creationId xmlns:a16="http://schemas.microsoft.com/office/drawing/2014/main" id="{5D3E2F16-FA32-41C8-ADF0-59151ECA1EE2}"/>
              </a:ext>
            </a:extLst>
          </p:cNvPr>
          <p:cNvSpPr>
            <a:spLocks noGrp="1"/>
          </p:cNvSpPr>
          <p:nvPr>
            <p:ph type="title"/>
          </p:nvPr>
        </p:nvSpPr>
        <p:spPr/>
        <p:txBody>
          <a:bodyPr>
            <a:normAutofit fontScale="90000"/>
          </a:bodyPr>
          <a:lstStyle/>
          <a:p>
            <a:r>
              <a:rPr lang="en-US" dirty="0" err="1"/>
              <a:t>Kontribusi</a:t>
            </a:r>
            <a:r>
              <a:rPr lang="en-US" dirty="0"/>
              <a:t> dan </a:t>
            </a:r>
            <a:r>
              <a:rPr lang="en-US" dirty="0" err="1"/>
              <a:t>Pertumbuhan</a:t>
            </a:r>
            <a:r>
              <a:rPr lang="en-US" dirty="0"/>
              <a:t> </a:t>
            </a:r>
            <a:r>
              <a:rPr lang="en-US" dirty="0" err="1"/>
              <a:t>Ekonomi</a:t>
            </a:r>
            <a:r>
              <a:rPr lang="en-US" dirty="0"/>
              <a:t> </a:t>
            </a:r>
            <a:r>
              <a:rPr lang="en-US" dirty="0" err="1"/>
              <a:t>Kabupaten</a:t>
            </a:r>
            <a:r>
              <a:rPr lang="en-US" dirty="0"/>
              <a:t>-Kota </a:t>
            </a:r>
            <a:br>
              <a:rPr lang="en-US" dirty="0"/>
            </a:br>
            <a:r>
              <a:rPr lang="en-US" dirty="0"/>
              <a:t>di Bali </a:t>
            </a:r>
            <a:r>
              <a:rPr lang="en-US" dirty="0" err="1"/>
              <a:t>Tahun</a:t>
            </a:r>
            <a:r>
              <a:rPr lang="en-US" dirty="0"/>
              <a:t> 2013-2017</a:t>
            </a:r>
          </a:p>
        </p:txBody>
      </p:sp>
      <p:sp>
        <p:nvSpPr>
          <p:cNvPr id="6" name="Rectangle 5">
            <a:extLst>
              <a:ext uri="{FF2B5EF4-FFF2-40B4-BE49-F238E27FC236}">
                <a16:creationId xmlns:a16="http://schemas.microsoft.com/office/drawing/2014/main" id="{95DED8B5-CBD2-4AC2-9E4C-6A39F7EBBCB0}"/>
              </a:ext>
            </a:extLst>
          </p:cNvPr>
          <p:cNvSpPr/>
          <p:nvPr/>
        </p:nvSpPr>
        <p:spPr>
          <a:xfrm>
            <a:off x="0" y="834204"/>
            <a:ext cx="5879168" cy="523220"/>
          </a:xfrm>
          <a:prstGeom prst="rect">
            <a:avLst/>
          </a:prstGeom>
        </p:spPr>
        <p:txBody>
          <a:bodyPr wrap="square">
            <a:spAutoFit/>
          </a:bodyPr>
          <a:lstStyle/>
          <a:p>
            <a:pPr algn="ctr"/>
            <a:r>
              <a:rPr lang="en-US" sz="1400" b="1" dirty="0"/>
              <a:t>Rata=rata </a:t>
            </a:r>
            <a:r>
              <a:rPr lang="en-US" sz="1400" b="1" dirty="0" err="1"/>
              <a:t>Kontribusi</a:t>
            </a:r>
            <a:r>
              <a:rPr lang="en-US" sz="1400" b="1" dirty="0"/>
              <a:t> </a:t>
            </a:r>
            <a:r>
              <a:rPr lang="en-US" sz="1400" b="1" dirty="0" err="1"/>
              <a:t>Kabupaten</a:t>
            </a:r>
            <a:r>
              <a:rPr lang="en-US" sz="1400" b="1" dirty="0"/>
              <a:t>/Kota </a:t>
            </a:r>
            <a:r>
              <a:rPr lang="en-US" sz="1400" b="1" dirty="0" err="1"/>
              <a:t>terhadap</a:t>
            </a:r>
            <a:r>
              <a:rPr lang="en-US" sz="1400" b="1" dirty="0"/>
              <a:t> PDRB Bali </a:t>
            </a:r>
          </a:p>
          <a:p>
            <a:pPr algn="ctr"/>
            <a:r>
              <a:rPr lang="en-US" sz="1400" b="1" dirty="0" err="1"/>
              <a:t>Tahun</a:t>
            </a:r>
            <a:r>
              <a:rPr lang="en-US" sz="1400" b="1" dirty="0"/>
              <a:t> 2013-2017</a:t>
            </a:r>
            <a:endParaRPr lang="id-ID" sz="1400" b="1" dirty="0"/>
          </a:p>
        </p:txBody>
      </p:sp>
      <p:sp>
        <p:nvSpPr>
          <p:cNvPr id="11" name="Rectangle 10">
            <a:extLst>
              <a:ext uri="{FF2B5EF4-FFF2-40B4-BE49-F238E27FC236}">
                <a16:creationId xmlns:a16="http://schemas.microsoft.com/office/drawing/2014/main" id="{E7182D6A-9472-459D-94DB-4DBBA4B7FDCA}"/>
              </a:ext>
            </a:extLst>
          </p:cNvPr>
          <p:cNvSpPr/>
          <p:nvPr/>
        </p:nvSpPr>
        <p:spPr>
          <a:xfrm>
            <a:off x="5941450" y="803059"/>
            <a:ext cx="6096000" cy="523220"/>
          </a:xfrm>
          <a:prstGeom prst="rect">
            <a:avLst/>
          </a:prstGeom>
        </p:spPr>
        <p:txBody>
          <a:bodyPr>
            <a:spAutoFit/>
          </a:bodyPr>
          <a:lstStyle/>
          <a:p>
            <a:pPr algn="ctr"/>
            <a:r>
              <a:rPr lang="en-US" sz="1400" b="1" dirty="0"/>
              <a:t>Rata-rata </a:t>
            </a:r>
            <a:r>
              <a:rPr lang="en-US" sz="1400" b="1" dirty="0" err="1"/>
              <a:t>Pertumbuhan</a:t>
            </a:r>
            <a:r>
              <a:rPr lang="en-US" sz="1400" b="1" dirty="0"/>
              <a:t> </a:t>
            </a:r>
            <a:r>
              <a:rPr lang="en-US" sz="1400" b="1" dirty="0" err="1"/>
              <a:t>Ekonomi</a:t>
            </a:r>
            <a:r>
              <a:rPr lang="en-US" sz="1400" b="1" dirty="0"/>
              <a:t> </a:t>
            </a:r>
            <a:r>
              <a:rPr lang="en-US" sz="1400" b="1" dirty="0" err="1"/>
              <a:t>Kabupaten</a:t>
            </a:r>
            <a:r>
              <a:rPr lang="en-US" sz="1400" b="1" dirty="0"/>
              <a:t>/Kota </a:t>
            </a:r>
          </a:p>
          <a:p>
            <a:pPr algn="ctr"/>
            <a:r>
              <a:rPr lang="en-US" sz="1400" b="1" dirty="0" err="1"/>
              <a:t>Tahun</a:t>
            </a:r>
            <a:r>
              <a:rPr lang="en-US" sz="1400" b="1" dirty="0"/>
              <a:t> 2013-2017</a:t>
            </a:r>
            <a:endParaRPr lang="id-ID" sz="1400" b="1" dirty="0"/>
          </a:p>
        </p:txBody>
      </p:sp>
      <p:graphicFrame>
        <p:nvGraphicFramePr>
          <p:cNvPr id="15" name="Chart 14">
            <a:extLst>
              <a:ext uri="{FF2B5EF4-FFF2-40B4-BE49-F238E27FC236}">
                <a16:creationId xmlns:a16="http://schemas.microsoft.com/office/drawing/2014/main" id="{CEF6815B-DFB4-4645-8189-83AC3BBAD7FC}"/>
              </a:ext>
            </a:extLst>
          </p:cNvPr>
          <p:cNvGraphicFramePr>
            <a:graphicFrameLocks/>
          </p:cNvGraphicFramePr>
          <p:nvPr>
            <p:extLst/>
          </p:nvPr>
        </p:nvGraphicFramePr>
        <p:xfrm>
          <a:off x="219528" y="1336703"/>
          <a:ext cx="5659640" cy="43064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7C751822-FAE1-4A12-9140-39751E56A18A}"/>
              </a:ext>
            </a:extLst>
          </p:cNvPr>
          <p:cNvGraphicFramePr>
            <a:graphicFrameLocks/>
          </p:cNvGraphicFramePr>
          <p:nvPr>
            <p:extLst/>
          </p:nvPr>
        </p:nvGraphicFramePr>
        <p:xfrm>
          <a:off x="6312834" y="1336703"/>
          <a:ext cx="5591883" cy="4306451"/>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Rounded Corners 17">
            <a:extLst>
              <a:ext uri="{FF2B5EF4-FFF2-40B4-BE49-F238E27FC236}">
                <a16:creationId xmlns:a16="http://schemas.microsoft.com/office/drawing/2014/main" id="{7185D7C3-3264-4D19-BE4E-1B6E794160A5}"/>
              </a:ext>
            </a:extLst>
          </p:cNvPr>
          <p:cNvSpPr/>
          <p:nvPr/>
        </p:nvSpPr>
        <p:spPr>
          <a:xfrm>
            <a:off x="182204" y="5671039"/>
            <a:ext cx="11827592" cy="863492"/>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000" dirty="0" err="1">
                <a:solidFill>
                  <a:schemeClr val="tx1"/>
                </a:solidFill>
              </a:rPr>
              <a:t>Kab</a:t>
            </a:r>
            <a:r>
              <a:rPr lang="en-ID" sz="2000" dirty="0">
                <a:solidFill>
                  <a:schemeClr val="tx1"/>
                </a:solidFill>
              </a:rPr>
              <a:t>/Kota </a:t>
            </a:r>
            <a:r>
              <a:rPr lang="id-ID" sz="2000" dirty="0">
                <a:solidFill>
                  <a:schemeClr val="tx1"/>
                </a:solidFill>
              </a:rPr>
              <a:t>dengan kontribusi besar terhadap pembentukan PDRB Bali </a:t>
            </a:r>
            <a:r>
              <a:rPr lang="en-ID" sz="2000" dirty="0" err="1">
                <a:solidFill>
                  <a:schemeClr val="tx1"/>
                </a:solidFill>
              </a:rPr>
              <a:t>umumnya</a:t>
            </a:r>
            <a:r>
              <a:rPr lang="en-ID" sz="2000" dirty="0">
                <a:solidFill>
                  <a:schemeClr val="tx1"/>
                </a:solidFill>
              </a:rPr>
              <a:t> </a:t>
            </a:r>
            <a:r>
              <a:rPr lang="en-ID" sz="2000" dirty="0" err="1">
                <a:solidFill>
                  <a:schemeClr val="tx1"/>
                </a:solidFill>
              </a:rPr>
              <a:t>memiliki</a:t>
            </a:r>
            <a:r>
              <a:rPr lang="en-ID" sz="2000" dirty="0">
                <a:solidFill>
                  <a:schemeClr val="tx1"/>
                </a:solidFill>
              </a:rPr>
              <a:t> </a:t>
            </a:r>
            <a:r>
              <a:rPr lang="id-ID" sz="2000" dirty="0">
                <a:solidFill>
                  <a:schemeClr val="tx1"/>
                </a:solidFill>
              </a:rPr>
              <a:t>laju pertumbuhan yang tinggi, </a:t>
            </a:r>
            <a:r>
              <a:rPr lang="en-ID" sz="2000" dirty="0">
                <a:solidFill>
                  <a:schemeClr val="tx1"/>
                </a:solidFill>
              </a:rPr>
              <a:t>dan </a:t>
            </a:r>
            <a:r>
              <a:rPr lang="en-ID" sz="2000" dirty="0" err="1">
                <a:solidFill>
                  <a:schemeClr val="tx1"/>
                </a:solidFill>
              </a:rPr>
              <a:t>sebaliknya</a:t>
            </a:r>
            <a:r>
              <a:rPr lang="en-ID" sz="2000" dirty="0">
                <a:solidFill>
                  <a:schemeClr val="tx1"/>
                </a:solidFill>
              </a:rPr>
              <a:t>, </a:t>
            </a:r>
            <a:r>
              <a:rPr lang="en-ID" sz="2000" dirty="0" err="1">
                <a:solidFill>
                  <a:schemeClr val="tx1"/>
                </a:solidFill>
              </a:rPr>
              <a:t>sehingga</a:t>
            </a:r>
            <a:r>
              <a:rPr lang="en-ID" sz="2000" dirty="0">
                <a:solidFill>
                  <a:schemeClr val="tx1"/>
                </a:solidFill>
              </a:rPr>
              <a:t> </a:t>
            </a:r>
            <a:r>
              <a:rPr lang="en-ID" sz="2000" dirty="0" err="1">
                <a:solidFill>
                  <a:schemeClr val="tx1"/>
                </a:solidFill>
              </a:rPr>
              <a:t>berpotensi</a:t>
            </a:r>
            <a:r>
              <a:rPr lang="en-ID" sz="2000" dirty="0">
                <a:solidFill>
                  <a:schemeClr val="tx1"/>
                </a:solidFill>
              </a:rPr>
              <a:t> </a:t>
            </a:r>
            <a:r>
              <a:rPr lang="id-ID" sz="2000" dirty="0">
                <a:solidFill>
                  <a:schemeClr val="tx1"/>
                </a:solidFill>
              </a:rPr>
              <a:t>menyebabkan ketimpangan ekonomi </a:t>
            </a:r>
            <a:r>
              <a:rPr lang="en-ID" sz="2000" dirty="0" err="1">
                <a:solidFill>
                  <a:schemeClr val="tx1"/>
                </a:solidFill>
              </a:rPr>
              <a:t>antar</a:t>
            </a:r>
            <a:r>
              <a:rPr lang="en-ID" sz="2000" dirty="0">
                <a:solidFill>
                  <a:schemeClr val="tx1"/>
                </a:solidFill>
              </a:rPr>
              <a:t> </a:t>
            </a:r>
            <a:r>
              <a:rPr lang="en-ID" sz="2000" dirty="0" err="1">
                <a:solidFill>
                  <a:schemeClr val="tx1"/>
                </a:solidFill>
              </a:rPr>
              <a:t>daerah</a:t>
            </a:r>
            <a:r>
              <a:rPr lang="en-ID" sz="2000" dirty="0">
                <a:solidFill>
                  <a:schemeClr val="tx1"/>
                </a:solidFill>
              </a:rPr>
              <a:t> </a:t>
            </a:r>
            <a:r>
              <a:rPr lang="id-ID" sz="2000" dirty="0">
                <a:solidFill>
                  <a:schemeClr val="tx1"/>
                </a:solidFill>
              </a:rPr>
              <a:t>semakin besar</a:t>
            </a:r>
          </a:p>
        </p:txBody>
      </p:sp>
    </p:spTree>
    <p:extLst>
      <p:ext uri="{BB962C8B-B14F-4D97-AF65-F5344CB8AC3E}">
        <p14:creationId xmlns:p14="http://schemas.microsoft.com/office/powerpoint/2010/main" val="33498963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E9A6DB-D9FE-4804-ADE4-845C9CADB06A}"/>
              </a:ext>
            </a:extLst>
          </p:cNvPr>
          <p:cNvPicPr>
            <a:picLocks noChangeAspect="1"/>
          </p:cNvPicPr>
          <p:nvPr/>
        </p:nvPicPr>
        <p:blipFill>
          <a:blip r:embed="rId2"/>
          <a:stretch>
            <a:fillRect/>
          </a:stretch>
        </p:blipFill>
        <p:spPr>
          <a:xfrm>
            <a:off x="6087533" y="1052127"/>
            <a:ext cx="5908158" cy="4270499"/>
          </a:xfrm>
          <a:prstGeom prst="rect">
            <a:avLst/>
          </a:prstGeom>
        </p:spPr>
      </p:pic>
      <p:sp>
        <p:nvSpPr>
          <p:cNvPr id="22" name="Rectangle: Rounded Corners 3">
            <a:extLst>
              <a:ext uri="{FF2B5EF4-FFF2-40B4-BE49-F238E27FC236}">
                <a16:creationId xmlns:a16="http://schemas.microsoft.com/office/drawing/2014/main" id="{6F05163A-4A4D-4C58-B139-07A05CB10618}"/>
              </a:ext>
            </a:extLst>
          </p:cNvPr>
          <p:cNvSpPr/>
          <p:nvPr/>
        </p:nvSpPr>
        <p:spPr>
          <a:xfrm>
            <a:off x="1320801" y="61011"/>
            <a:ext cx="9550399"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400" b="1" dirty="0">
                <a:solidFill>
                  <a:schemeClr val="tx1"/>
                </a:solidFill>
                <a:latin typeface="Cambria" panose="02040503050406030204" pitchFamily="18" charset="0"/>
              </a:rPr>
              <a:t>Tingkat </a:t>
            </a:r>
            <a:r>
              <a:rPr lang="en-ID" sz="2400" b="1" dirty="0" err="1">
                <a:solidFill>
                  <a:schemeClr val="tx1"/>
                </a:solidFill>
                <a:latin typeface="Cambria" panose="02040503050406030204" pitchFamily="18" charset="0"/>
              </a:rPr>
              <a:t>Kemiskinan</a:t>
            </a:r>
            <a:r>
              <a:rPr lang="id-ID" sz="2400" b="1" dirty="0">
                <a:solidFill>
                  <a:schemeClr val="tx1"/>
                </a:solidFill>
                <a:latin typeface="Cambria" panose="02040503050406030204" pitchFamily="18" charset="0"/>
              </a:rPr>
              <a:t> </a:t>
            </a:r>
            <a:r>
              <a:rPr lang="en-US" sz="2400" b="1" dirty="0">
                <a:solidFill>
                  <a:schemeClr val="tx1"/>
                </a:solidFill>
                <a:latin typeface="Cambria" panose="02040503050406030204" pitchFamily="18" charset="0"/>
              </a:rPr>
              <a:t>di </a:t>
            </a:r>
            <a:r>
              <a:rPr lang="en-US" sz="2400" b="1" dirty="0" err="1">
                <a:solidFill>
                  <a:schemeClr val="tx1"/>
                </a:solidFill>
                <a:latin typeface="Cambria" panose="02040503050406030204" pitchFamily="18" charset="0"/>
              </a:rPr>
              <a:t>Bawah</a:t>
            </a:r>
            <a:r>
              <a:rPr lang="en-US" sz="2400" b="1" dirty="0">
                <a:solidFill>
                  <a:schemeClr val="tx1"/>
                </a:solidFill>
                <a:latin typeface="Cambria" panose="02040503050406030204" pitchFamily="18" charset="0"/>
              </a:rPr>
              <a:t> </a:t>
            </a:r>
            <a:r>
              <a:rPr lang="id-ID" sz="2400" b="1" dirty="0">
                <a:solidFill>
                  <a:schemeClr val="tx1"/>
                </a:solidFill>
                <a:latin typeface="Cambria" panose="02040503050406030204" pitchFamily="18" charset="0"/>
              </a:rPr>
              <a:t>Rata-Rata Nasional</a:t>
            </a:r>
            <a:endParaRPr lang="en-ID" sz="2400" b="1" dirty="0">
              <a:solidFill>
                <a:schemeClr val="tx1"/>
              </a:solidFill>
              <a:latin typeface="Cambria" panose="02040503050406030204" pitchFamily="18" charset="0"/>
            </a:endParaRPr>
          </a:p>
        </p:txBody>
      </p:sp>
      <p:sp>
        <p:nvSpPr>
          <p:cNvPr id="27" name="Rectangle: Rounded Corners 24">
            <a:extLst>
              <a:ext uri="{FF2B5EF4-FFF2-40B4-BE49-F238E27FC236}">
                <a16:creationId xmlns:a16="http://schemas.microsoft.com/office/drawing/2014/main" id="{76BA1B05-35FF-4E84-8318-45DEEE8FFC42}"/>
              </a:ext>
            </a:extLst>
          </p:cNvPr>
          <p:cNvSpPr/>
          <p:nvPr/>
        </p:nvSpPr>
        <p:spPr>
          <a:xfrm>
            <a:off x="9361583" y="6351788"/>
            <a:ext cx="2785549" cy="4064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ID" sz="1300" dirty="0" err="1">
                <a:solidFill>
                  <a:schemeClr val="tx1"/>
                </a:solidFill>
              </a:rPr>
              <a:t>Sumber</a:t>
            </a:r>
            <a:r>
              <a:rPr lang="en-ID" sz="1300" dirty="0">
                <a:solidFill>
                  <a:schemeClr val="tx1"/>
                </a:solidFill>
              </a:rPr>
              <a:t>: </a:t>
            </a:r>
            <a:r>
              <a:rPr lang="en-ID" sz="1300" dirty="0" err="1">
                <a:solidFill>
                  <a:schemeClr val="tx1"/>
                </a:solidFill>
              </a:rPr>
              <a:t>Badan</a:t>
            </a:r>
            <a:r>
              <a:rPr lang="en-ID" sz="1300" dirty="0">
                <a:solidFill>
                  <a:schemeClr val="tx1"/>
                </a:solidFill>
              </a:rPr>
              <a:t> Pusat </a:t>
            </a:r>
            <a:r>
              <a:rPr lang="en-ID" sz="1300" dirty="0" err="1">
                <a:solidFill>
                  <a:schemeClr val="tx1"/>
                </a:solidFill>
              </a:rPr>
              <a:t>Statistik</a:t>
            </a:r>
            <a:r>
              <a:rPr lang="en-ID" sz="1300" dirty="0">
                <a:solidFill>
                  <a:schemeClr val="tx1"/>
                </a:solidFill>
              </a:rPr>
              <a:t> (</a:t>
            </a:r>
            <a:r>
              <a:rPr lang="en-ID" sz="1300" dirty="0" err="1">
                <a:solidFill>
                  <a:schemeClr val="tx1"/>
                </a:solidFill>
              </a:rPr>
              <a:t>diolah</a:t>
            </a:r>
            <a:r>
              <a:rPr lang="en-ID" sz="1300" dirty="0">
                <a:solidFill>
                  <a:schemeClr val="tx1"/>
                </a:solidFill>
              </a:rPr>
              <a:t>)</a:t>
            </a:r>
          </a:p>
        </p:txBody>
      </p:sp>
      <p:sp>
        <p:nvSpPr>
          <p:cNvPr id="36" name="Rectangle: Rounded Corners 25">
            <a:extLst>
              <a:ext uri="{FF2B5EF4-FFF2-40B4-BE49-F238E27FC236}">
                <a16:creationId xmlns:a16="http://schemas.microsoft.com/office/drawing/2014/main" id="{907BC114-3490-4F92-A735-7D224279EE9B}"/>
              </a:ext>
            </a:extLst>
          </p:cNvPr>
          <p:cNvSpPr/>
          <p:nvPr/>
        </p:nvSpPr>
        <p:spPr>
          <a:xfrm>
            <a:off x="187842" y="5448300"/>
            <a:ext cx="11807848" cy="971549"/>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1600" i="1" dirty="0">
                <a:solidFill>
                  <a:schemeClr val="tx1"/>
                </a:solidFill>
              </a:rPr>
              <a:t>Tingkat </a:t>
            </a:r>
            <a:r>
              <a:rPr lang="en-ID" sz="1600" i="1" dirty="0" err="1">
                <a:solidFill>
                  <a:schemeClr val="tx1"/>
                </a:solidFill>
              </a:rPr>
              <a:t>kemiskinan</a:t>
            </a:r>
            <a:r>
              <a:rPr lang="en-ID" sz="1600" i="1" dirty="0">
                <a:solidFill>
                  <a:schemeClr val="tx1"/>
                </a:solidFill>
              </a:rPr>
              <a:t> </a:t>
            </a:r>
            <a:r>
              <a:rPr lang="en-ID" sz="1600" i="1" dirty="0" err="1">
                <a:solidFill>
                  <a:schemeClr val="tx1"/>
                </a:solidFill>
              </a:rPr>
              <a:t>Provinsi</a:t>
            </a:r>
            <a:r>
              <a:rPr lang="en-ID" sz="1600" i="1" dirty="0">
                <a:solidFill>
                  <a:schemeClr val="tx1"/>
                </a:solidFill>
              </a:rPr>
              <a:t> </a:t>
            </a:r>
            <a:r>
              <a:rPr lang="en-US" sz="1600" i="1" dirty="0">
                <a:solidFill>
                  <a:schemeClr val="tx1"/>
                </a:solidFill>
              </a:rPr>
              <a:t>Bali</a:t>
            </a:r>
            <a:r>
              <a:rPr lang="id-ID" sz="1600" i="1" dirty="0">
                <a:solidFill>
                  <a:schemeClr val="tx1"/>
                </a:solidFill>
              </a:rPr>
              <a:t> lebih rendah dibandingkan </a:t>
            </a:r>
            <a:r>
              <a:rPr lang="en-ID" sz="1600" i="1" dirty="0">
                <a:solidFill>
                  <a:schemeClr val="tx1"/>
                </a:solidFill>
              </a:rPr>
              <a:t> rata-rata </a:t>
            </a:r>
            <a:r>
              <a:rPr lang="en-ID" sz="1600" i="1" dirty="0" err="1">
                <a:solidFill>
                  <a:schemeClr val="tx1"/>
                </a:solidFill>
              </a:rPr>
              <a:t>tingkat</a:t>
            </a:r>
            <a:r>
              <a:rPr lang="en-ID" sz="1600" i="1" dirty="0">
                <a:solidFill>
                  <a:schemeClr val="tx1"/>
                </a:solidFill>
              </a:rPr>
              <a:t> </a:t>
            </a:r>
            <a:r>
              <a:rPr lang="en-ID" sz="1600" i="1" dirty="0" err="1">
                <a:solidFill>
                  <a:schemeClr val="tx1"/>
                </a:solidFill>
              </a:rPr>
              <a:t>kemiskinan</a:t>
            </a:r>
            <a:r>
              <a:rPr lang="en-ID" sz="1600" i="1" dirty="0">
                <a:solidFill>
                  <a:schemeClr val="tx1"/>
                </a:solidFill>
              </a:rPr>
              <a:t> </a:t>
            </a:r>
            <a:r>
              <a:rPr lang="en-ID" sz="1600" i="1" dirty="0" err="1">
                <a:solidFill>
                  <a:schemeClr val="tx1"/>
                </a:solidFill>
              </a:rPr>
              <a:t>nasional</a:t>
            </a:r>
            <a:r>
              <a:rPr lang="en-ID" sz="1600" i="1" dirty="0">
                <a:solidFill>
                  <a:schemeClr val="tx1"/>
                </a:solidFill>
              </a:rPr>
              <a:t>, dan </a:t>
            </a:r>
            <a:r>
              <a:rPr lang="id-ID" sz="1600" i="1" dirty="0">
                <a:solidFill>
                  <a:schemeClr val="tx1"/>
                </a:solidFill>
              </a:rPr>
              <a:t>c</a:t>
            </a:r>
            <a:r>
              <a:rPr lang="en-ID" sz="1600" i="1" dirty="0" err="1">
                <a:solidFill>
                  <a:schemeClr val="tx1"/>
                </a:solidFill>
              </a:rPr>
              <a:t>enderung</a:t>
            </a:r>
            <a:r>
              <a:rPr lang="en-ID" sz="1600" i="1" dirty="0">
                <a:solidFill>
                  <a:schemeClr val="tx1"/>
                </a:solidFill>
              </a:rPr>
              <a:t> </a:t>
            </a:r>
            <a:r>
              <a:rPr lang="id-ID" sz="1600" i="1" dirty="0">
                <a:solidFill>
                  <a:schemeClr val="tx1"/>
                </a:solidFill>
              </a:rPr>
              <a:t>menurun </a:t>
            </a:r>
            <a:r>
              <a:rPr lang="en-ID" sz="1600" i="1" dirty="0" err="1">
                <a:solidFill>
                  <a:schemeClr val="tx1"/>
                </a:solidFill>
              </a:rPr>
              <a:t>dalam</a:t>
            </a:r>
            <a:r>
              <a:rPr lang="en-ID" sz="1600" i="1" dirty="0">
                <a:solidFill>
                  <a:schemeClr val="tx1"/>
                </a:solidFill>
              </a:rPr>
              <a:t> </a:t>
            </a:r>
            <a:r>
              <a:rPr lang="en-ID" sz="1600" i="1" dirty="0" err="1">
                <a:solidFill>
                  <a:schemeClr val="tx1"/>
                </a:solidFill>
              </a:rPr>
              <a:t>tiga</a:t>
            </a:r>
            <a:r>
              <a:rPr lang="en-ID" sz="1600" i="1" dirty="0">
                <a:solidFill>
                  <a:schemeClr val="tx1"/>
                </a:solidFill>
              </a:rPr>
              <a:t> </a:t>
            </a:r>
            <a:r>
              <a:rPr lang="en-ID" sz="1600" i="1" dirty="0" err="1">
                <a:solidFill>
                  <a:schemeClr val="tx1"/>
                </a:solidFill>
              </a:rPr>
              <a:t>tahun</a:t>
            </a:r>
            <a:r>
              <a:rPr lang="en-ID" sz="1600" i="1" dirty="0">
                <a:solidFill>
                  <a:schemeClr val="tx1"/>
                </a:solidFill>
              </a:rPr>
              <a:t> </a:t>
            </a:r>
            <a:r>
              <a:rPr lang="en-ID" sz="1600" i="1" dirty="0" err="1">
                <a:solidFill>
                  <a:schemeClr val="tx1"/>
                </a:solidFill>
              </a:rPr>
              <a:t>terakhir</a:t>
            </a:r>
            <a:r>
              <a:rPr lang="id-ID" sz="1600" i="1" dirty="0">
                <a:solidFill>
                  <a:schemeClr val="tx1"/>
                </a:solidFill>
              </a:rPr>
              <a:t>T</a:t>
            </a:r>
            <a:r>
              <a:rPr lang="en-ID" sz="1600" i="1" dirty="0" err="1">
                <a:solidFill>
                  <a:schemeClr val="tx1"/>
                </a:solidFill>
              </a:rPr>
              <a:t>ingkat</a:t>
            </a:r>
            <a:r>
              <a:rPr lang="id-ID" sz="1600" i="1" dirty="0">
                <a:solidFill>
                  <a:schemeClr val="tx1"/>
                </a:solidFill>
              </a:rPr>
              <a:t>.  Namun </a:t>
            </a:r>
            <a:r>
              <a:rPr lang="en-ID" sz="1600" i="1" dirty="0" err="1">
                <a:solidFill>
                  <a:schemeClr val="tx1"/>
                </a:solidFill>
              </a:rPr>
              <a:t>kemiskinan</a:t>
            </a:r>
            <a:r>
              <a:rPr lang="en-ID" sz="1600" i="1" dirty="0">
                <a:solidFill>
                  <a:schemeClr val="tx1"/>
                </a:solidFill>
              </a:rPr>
              <a:t> </a:t>
            </a:r>
            <a:r>
              <a:rPr lang="en-ID" sz="1600" i="1" dirty="0" err="1">
                <a:solidFill>
                  <a:schemeClr val="tx1"/>
                </a:solidFill>
              </a:rPr>
              <a:t>sebagian</a:t>
            </a:r>
            <a:r>
              <a:rPr lang="en-ID" sz="1600" i="1" dirty="0">
                <a:solidFill>
                  <a:schemeClr val="tx1"/>
                </a:solidFill>
              </a:rPr>
              <a:t> </a:t>
            </a:r>
            <a:r>
              <a:rPr lang="en-ID" sz="1600" i="1" dirty="0" err="1">
                <a:solidFill>
                  <a:schemeClr val="tx1"/>
                </a:solidFill>
              </a:rPr>
              <a:t>besar</a:t>
            </a:r>
            <a:r>
              <a:rPr lang="en-ID" sz="1600" i="1" dirty="0">
                <a:solidFill>
                  <a:schemeClr val="tx1"/>
                </a:solidFill>
              </a:rPr>
              <a:t> </a:t>
            </a:r>
            <a:r>
              <a:rPr lang="id-ID" sz="1600" i="1" dirty="0">
                <a:solidFill>
                  <a:schemeClr val="tx1"/>
                </a:solidFill>
              </a:rPr>
              <a:t>kabupaten di Bali masih </a:t>
            </a:r>
            <a:r>
              <a:rPr lang="en-ID" sz="1600" i="1" dirty="0" err="1">
                <a:solidFill>
                  <a:schemeClr val="tx1"/>
                </a:solidFill>
              </a:rPr>
              <a:t>lebih</a:t>
            </a:r>
            <a:r>
              <a:rPr lang="en-ID" sz="1600" i="1" dirty="0">
                <a:solidFill>
                  <a:schemeClr val="tx1"/>
                </a:solidFill>
              </a:rPr>
              <a:t> </a:t>
            </a:r>
            <a:r>
              <a:rPr lang="id-ID" sz="1600" i="1" dirty="0">
                <a:solidFill>
                  <a:schemeClr val="tx1"/>
                </a:solidFill>
              </a:rPr>
              <a:t>tinggi dibandingkan rata-rata provinsi. Untuk menurunkan tingkat kemiskinan diperlukan perhatian khusus dari pemerintah melalui peningkatan pelayanan dasar kesehatan, pendidikan, dan lapangan kerja</a:t>
            </a:r>
          </a:p>
        </p:txBody>
      </p:sp>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45</a:t>
            </a:fld>
            <a:endParaRPr lang="en-US" dirty="0">
              <a:solidFill>
                <a:prstClr val="white"/>
              </a:solidFill>
            </a:endParaRPr>
          </a:p>
        </p:txBody>
      </p:sp>
      <p:sp>
        <p:nvSpPr>
          <p:cNvPr id="37" name="Rounded Rectangle 6">
            <a:extLst>
              <a:ext uri="{FF2B5EF4-FFF2-40B4-BE49-F238E27FC236}">
                <a16:creationId xmlns:a16="http://schemas.microsoft.com/office/drawing/2014/main" id="{D544B681-605D-4FFF-87BC-55F4D8FC8593}"/>
              </a:ext>
            </a:extLst>
          </p:cNvPr>
          <p:cNvSpPr/>
          <p:nvPr/>
        </p:nvSpPr>
        <p:spPr>
          <a:xfrm>
            <a:off x="6410427" y="786251"/>
            <a:ext cx="5251878" cy="578882"/>
          </a:xfrm>
          <a:prstGeom prst="roundRect">
            <a:avLst/>
          </a:prstGeom>
          <a:solidFill>
            <a:schemeClr val="bg1"/>
          </a:solidFill>
          <a:ln w="19050">
            <a:solidFill>
              <a:schemeClr val="tx2">
                <a:lumMod val="50000"/>
              </a:schemeClr>
            </a:solidFill>
          </a:ln>
        </p:spPr>
        <p:txBody>
          <a:bodyPr wrap="square">
            <a:spAutoFit/>
          </a:bodyPr>
          <a:lstStyle/>
          <a:p>
            <a:pPr algn="ctr"/>
            <a:r>
              <a:rPr lang="en-US" sz="1400" b="1" dirty="0" err="1"/>
              <a:t>Persentase</a:t>
            </a:r>
            <a:r>
              <a:rPr lang="en-US" sz="1400" b="1" dirty="0"/>
              <a:t> </a:t>
            </a:r>
            <a:r>
              <a:rPr lang="en-US" sz="1400" b="1" dirty="0" err="1"/>
              <a:t>Penduduk</a:t>
            </a:r>
            <a:r>
              <a:rPr lang="en-US" sz="1400" b="1" dirty="0"/>
              <a:t> </a:t>
            </a:r>
            <a:r>
              <a:rPr lang="en-US" sz="1400" b="1" dirty="0" err="1"/>
              <a:t>Miskin</a:t>
            </a:r>
            <a:r>
              <a:rPr lang="en-US" sz="1400" b="1" dirty="0"/>
              <a:t> </a:t>
            </a:r>
            <a:r>
              <a:rPr lang="en-ID" sz="1400" b="1" dirty="0" err="1"/>
              <a:t>Provinsi</a:t>
            </a:r>
            <a:r>
              <a:rPr lang="en-ID" sz="1400" b="1" dirty="0"/>
              <a:t>  Bali</a:t>
            </a:r>
            <a:r>
              <a:rPr lang="id-ID" sz="1400" b="1" dirty="0"/>
              <a:t> </a:t>
            </a:r>
            <a:r>
              <a:rPr lang="en-ID" sz="1400" b="1" dirty="0" err="1"/>
              <a:t>dan</a:t>
            </a:r>
            <a:r>
              <a:rPr lang="en-ID" sz="1400" b="1" dirty="0"/>
              <a:t> </a:t>
            </a:r>
            <a:r>
              <a:rPr lang="en-ID" sz="1400" b="1" dirty="0" err="1"/>
              <a:t>Nasional</a:t>
            </a:r>
            <a:r>
              <a:rPr lang="en-ID" sz="1400" b="1" dirty="0"/>
              <a:t>  </a:t>
            </a:r>
          </a:p>
          <a:p>
            <a:pPr algn="ctr"/>
            <a:r>
              <a:rPr lang="en-ID" sz="1400" b="1" dirty="0" err="1"/>
              <a:t>Tahun</a:t>
            </a:r>
            <a:r>
              <a:rPr lang="en-ID" sz="1400" b="1" dirty="0"/>
              <a:t> 2011 – 2017 (September)</a:t>
            </a:r>
            <a:endParaRPr lang="id-ID" sz="1400" b="1" dirty="0"/>
          </a:p>
        </p:txBody>
      </p:sp>
      <p:pic>
        <p:nvPicPr>
          <p:cNvPr id="5" name="Picture 4">
            <a:extLst>
              <a:ext uri="{FF2B5EF4-FFF2-40B4-BE49-F238E27FC236}">
                <a16:creationId xmlns:a16="http://schemas.microsoft.com/office/drawing/2014/main" id="{9A4BE8CD-795F-4DC9-A151-BAEABAAD3561}"/>
              </a:ext>
            </a:extLst>
          </p:cNvPr>
          <p:cNvPicPr>
            <a:picLocks noChangeAspect="1"/>
          </p:cNvPicPr>
          <p:nvPr/>
        </p:nvPicPr>
        <p:blipFill>
          <a:blip r:embed="rId3"/>
          <a:stretch>
            <a:fillRect/>
          </a:stretch>
        </p:blipFill>
        <p:spPr>
          <a:xfrm>
            <a:off x="187842" y="1052127"/>
            <a:ext cx="5803525" cy="4270499"/>
          </a:xfrm>
          <a:prstGeom prst="rect">
            <a:avLst/>
          </a:prstGeom>
        </p:spPr>
      </p:pic>
      <p:sp>
        <p:nvSpPr>
          <p:cNvPr id="19" name="Rounded Rectangle 6">
            <a:extLst>
              <a:ext uri="{FF2B5EF4-FFF2-40B4-BE49-F238E27FC236}">
                <a16:creationId xmlns:a16="http://schemas.microsoft.com/office/drawing/2014/main" id="{A475118A-2594-4EF1-9EFA-69A08B8FD031}"/>
              </a:ext>
            </a:extLst>
          </p:cNvPr>
          <p:cNvSpPr/>
          <p:nvPr/>
        </p:nvSpPr>
        <p:spPr>
          <a:xfrm>
            <a:off x="757029" y="782531"/>
            <a:ext cx="4965406" cy="578882"/>
          </a:xfrm>
          <a:prstGeom prst="roundRect">
            <a:avLst/>
          </a:prstGeom>
          <a:solidFill>
            <a:schemeClr val="bg1"/>
          </a:solidFill>
          <a:ln w="19050">
            <a:solidFill>
              <a:schemeClr val="tx2">
                <a:lumMod val="50000"/>
              </a:schemeClr>
            </a:solidFill>
          </a:ln>
        </p:spPr>
        <p:txBody>
          <a:bodyPr wrap="square">
            <a:spAutoFit/>
          </a:bodyPr>
          <a:lstStyle/>
          <a:p>
            <a:pPr algn="ctr"/>
            <a:r>
              <a:rPr lang="en-US" sz="1400" b="1" dirty="0" err="1"/>
              <a:t>Perbandingan</a:t>
            </a:r>
            <a:r>
              <a:rPr lang="en-US" sz="1400" b="1" dirty="0"/>
              <a:t> </a:t>
            </a:r>
            <a:r>
              <a:rPr lang="en-US" sz="1400" b="1" dirty="0" err="1"/>
              <a:t>Persentase</a:t>
            </a:r>
            <a:r>
              <a:rPr lang="en-US" sz="1400" b="1" dirty="0"/>
              <a:t> </a:t>
            </a:r>
            <a:r>
              <a:rPr lang="en-US" sz="1400" b="1" dirty="0" err="1"/>
              <a:t>Penduduk</a:t>
            </a:r>
            <a:r>
              <a:rPr lang="en-US" sz="1400" b="1" dirty="0"/>
              <a:t> </a:t>
            </a:r>
            <a:r>
              <a:rPr lang="en-US" sz="1400" b="1" dirty="0" err="1"/>
              <a:t>Miskin</a:t>
            </a:r>
            <a:r>
              <a:rPr lang="en-US" sz="1400" b="1" dirty="0"/>
              <a:t> </a:t>
            </a:r>
            <a:r>
              <a:rPr lang="en-US" sz="1400" b="1" dirty="0" err="1"/>
              <a:t>Kabupaten</a:t>
            </a:r>
            <a:r>
              <a:rPr lang="en-US" sz="1400" b="1" dirty="0"/>
              <a:t>/Kota </a:t>
            </a:r>
          </a:p>
          <a:p>
            <a:pPr algn="ctr"/>
            <a:r>
              <a:rPr lang="en-US" sz="1400" b="1" dirty="0"/>
              <a:t>di Bali </a:t>
            </a:r>
            <a:r>
              <a:rPr lang="en-US" sz="1400" b="1" dirty="0" err="1"/>
              <a:t>Tahun</a:t>
            </a:r>
            <a:r>
              <a:rPr lang="id-ID" sz="1400" b="1" dirty="0"/>
              <a:t> 201</a:t>
            </a:r>
            <a:r>
              <a:rPr lang="en-US" sz="1400" b="1" dirty="0"/>
              <a:t>7</a:t>
            </a:r>
            <a:endParaRPr lang="id-ID" sz="1400" b="1" dirty="0"/>
          </a:p>
        </p:txBody>
      </p:sp>
    </p:spTree>
    <p:extLst>
      <p:ext uri="{BB962C8B-B14F-4D97-AF65-F5344CB8AC3E}">
        <p14:creationId xmlns:p14="http://schemas.microsoft.com/office/powerpoint/2010/main" val="3445601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74C549-0AC9-41FF-A3CA-2C9FBD6C0FB4}"/>
              </a:ext>
            </a:extLst>
          </p:cNvPr>
          <p:cNvPicPr>
            <a:picLocks noChangeAspect="1"/>
          </p:cNvPicPr>
          <p:nvPr/>
        </p:nvPicPr>
        <p:blipFill>
          <a:blip r:embed="rId2"/>
          <a:stretch>
            <a:fillRect/>
          </a:stretch>
        </p:blipFill>
        <p:spPr>
          <a:xfrm>
            <a:off x="6374852" y="1051568"/>
            <a:ext cx="5656280" cy="4066342"/>
          </a:xfrm>
          <a:prstGeom prst="rect">
            <a:avLst/>
          </a:prstGeom>
        </p:spPr>
      </p:pic>
      <p:sp>
        <p:nvSpPr>
          <p:cNvPr id="36" name="Rectangle: Rounded Corners 24">
            <a:extLst>
              <a:ext uri="{FF2B5EF4-FFF2-40B4-BE49-F238E27FC236}">
                <a16:creationId xmlns:a16="http://schemas.microsoft.com/office/drawing/2014/main" id="{76BA1B05-35FF-4E84-8318-45DEEE8FFC42}"/>
              </a:ext>
            </a:extLst>
          </p:cNvPr>
          <p:cNvSpPr/>
          <p:nvPr/>
        </p:nvSpPr>
        <p:spPr>
          <a:xfrm>
            <a:off x="9414388" y="6301033"/>
            <a:ext cx="2785194" cy="4064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ID" sz="1300">
                <a:solidFill>
                  <a:schemeClr val="tx1"/>
                </a:solidFill>
              </a:rPr>
              <a:t>Sumber: Badan Pusat Statistik (diolah)</a:t>
            </a:r>
          </a:p>
        </p:txBody>
      </p:sp>
      <p:sp>
        <p:nvSpPr>
          <p:cNvPr id="22" name="Rectangle: Rounded Corners 3">
            <a:extLst>
              <a:ext uri="{FF2B5EF4-FFF2-40B4-BE49-F238E27FC236}">
                <a16:creationId xmlns:a16="http://schemas.microsoft.com/office/drawing/2014/main" id="{6F05163A-4A4D-4C58-B139-07A05CB10618}"/>
              </a:ext>
            </a:extLst>
          </p:cNvPr>
          <p:cNvSpPr/>
          <p:nvPr/>
        </p:nvSpPr>
        <p:spPr>
          <a:xfrm>
            <a:off x="982640" y="-14035"/>
            <a:ext cx="10532426"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600" b="1" dirty="0">
                <a:solidFill>
                  <a:schemeClr val="tx1"/>
                </a:solidFill>
                <a:latin typeface="Cambria" panose="02040503050406030204" pitchFamily="18" charset="0"/>
              </a:rPr>
              <a:t>Tingkat </a:t>
            </a:r>
            <a:r>
              <a:rPr lang="en-ID" sz="2600" b="1" dirty="0" err="1">
                <a:solidFill>
                  <a:schemeClr val="tx1"/>
                </a:solidFill>
                <a:latin typeface="Cambria" panose="02040503050406030204" pitchFamily="18" charset="0"/>
              </a:rPr>
              <a:t>Pengangguran</a:t>
            </a:r>
            <a:r>
              <a:rPr lang="en-ID" sz="2600" b="1" dirty="0">
                <a:solidFill>
                  <a:schemeClr val="tx1"/>
                </a:solidFill>
                <a:latin typeface="Cambria" panose="02040503050406030204" pitchFamily="18" charset="0"/>
              </a:rPr>
              <a:t> Terbuka (TPT) </a:t>
            </a:r>
            <a:r>
              <a:rPr lang="en-ID" sz="2600" b="1" dirty="0" err="1">
                <a:solidFill>
                  <a:schemeClr val="tx1"/>
                </a:solidFill>
                <a:latin typeface="Cambria" panose="02040503050406030204" pitchFamily="18" charset="0"/>
              </a:rPr>
              <a:t>dibawah</a:t>
            </a:r>
            <a:r>
              <a:rPr lang="en-ID" sz="2600" b="1" dirty="0">
                <a:solidFill>
                  <a:schemeClr val="tx1"/>
                </a:solidFill>
                <a:latin typeface="Cambria" panose="02040503050406030204" pitchFamily="18" charset="0"/>
              </a:rPr>
              <a:t> Rata-rata </a:t>
            </a:r>
            <a:r>
              <a:rPr lang="en-ID" sz="2600" b="1" dirty="0" err="1">
                <a:solidFill>
                  <a:schemeClr val="tx1"/>
                </a:solidFill>
                <a:latin typeface="Cambria" panose="02040503050406030204" pitchFamily="18" charset="0"/>
              </a:rPr>
              <a:t>Nasional</a:t>
            </a:r>
            <a:endParaRPr lang="en-ID" sz="2600" b="1" dirty="0">
              <a:solidFill>
                <a:schemeClr val="tx1"/>
              </a:solidFill>
              <a:latin typeface="Cambria" panose="02040503050406030204" pitchFamily="18" charset="0"/>
            </a:endParaRPr>
          </a:p>
        </p:txBody>
      </p:sp>
      <p:sp>
        <p:nvSpPr>
          <p:cNvPr id="35" name="Rectangle: Rounded Corners 25">
            <a:extLst>
              <a:ext uri="{FF2B5EF4-FFF2-40B4-BE49-F238E27FC236}">
                <a16:creationId xmlns:a16="http://schemas.microsoft.com/office/drawing/2014/main" id="{907BC114-3490-4F92-A735-7D224279EE9B}"/>
              </a:ext>
            </a:extLst>
          </p:cNvPr>
          <p:cNvSpPr/>
          <p:nvPr/>
        </p:nvSpPr>
        <p:spPr>
          <a:xfrm>
            <a:off x="145978" y="5423131"/>
            <a:ext cx="11885154" cy="914400"/>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d-ID" sz="1400" i="1" dirty="0">
                <a:solidFill>
                  <a:schemeClr val="tx1"/>
                </a:solidFill>
              </a:rPr>
              <a:t>Kondisi </a:t>
            </a:r>
            <a:r>
              <a:rPr lang="en-ID" sz="1400" i="1" dirty="0">
                <a:solidFill>
                  <a:schemeClr val="tx1"/>
                </a:solidFill>
              </a:rPr>
              <a:t>TPT </a:t>
            </a:r>
            <a:r>
              <a:rPr lang="en-US" sz="1400" i="1" dirty="0">
                <a:solidFill>
                  <a:schemeClr val="tx1"/>
                </a:solidFill>
              </a:rPr>
              <a:t>Bali </a:t>
            </a:r>
            <a:r>
              <a:rPr lang="id-ID" sz="1400" i="1" dirty="0">
                <a:solidFill>
                  <a:schemeClr val="tx1"/>
                </a:solidFill>
              </a:rPr>
              <a:t> jauh</a:t>
            </a:r>
            <a:r>
              <a:rPr lang="en-ID" sz="1400" i="1" dirty="0">
                <a:solidFill>
                  <a:schemeClr val="tx1"/>
                </a:solidFill>
              </a:rPr>
              <a:t>  </a:t>
            </a:r>
            <a:r>
              <a:rPr lang="id-ID" sz="1400" i="1" dirty="0">
                <a:solidFill>
                  <a:schemeClr val="tx1"/>
                </a:solidFill>
              </a:rPr>
              <a:t>berada dibawah rata-rata nasional dan cenderung </a:t>
            </a:r>
            <a:r>
              <a:rPr lang="en-ID" sz="1400" i="1" dirty="0" err="1">
                <a:solidFill>
                  <a:schemeClr val="tx1"/>
                </a:solidFill>
              </a:rPr>
              <a:t>menurun</a:t>
            </a:r>
            <a:r>
              <a:rPr lang="en-ID" sz="1400" i="1" dirty="0">
                <a:solidFill>
                  <a:schemeClr val="tx1"/>
                </a:solidFill>
              </a:rPr>
              <a:t> </a:t>
            </a:r>
            <a:r>
              <a:rPr lang="en-ID" sz="1400" i="1" dirty="0" err="1">
                <a:solidFill>
                  <a:schemeClr val="tx1"/>
                </a:solidFill>
              </a:rPr>
              <a:t>dalam</a:t>
            </a:r>
            <a:r>
              <a:rPr lang="en-ID" sz="1400" i="1" dirty="0">
                <a:solidFill>
                  <a:schemeClr val="tx1"/>
                </a:solidFill>
              </a:rPr>
              <a:t> </a:t>
            </a:r>
            <a:r>
              <a:rPr lang="en-ID" sz="1400" i="1" dirty="0" err="1">
                <a:solidFill>
                  <a:schemeClr val="tx1"/>
                </a:solidFill>
              </a:rPr>
              <a:t>tiga</a:t>
            </a:r>
            <a:r>
              <a:rPr lang="en-ID" sz="1400" i="1" dirty="0">
                <a:solidFill>
                  <a:schemeClr val="tx1"/>
                </a:solidFill>
              </a:rPr>
              <a:t> </a:t>
            </a:r>
            <a:r>
              <a:rPr lang="en-ID" sz="1400" i="1" dirty="0" err="1">
                <a:solidFill>
                  <a:schemeClr val="tx1"/>
                </a:solidFill>
              </a:rPr>
              <a:t>tahun</a:t>
            </a:r>
            <a:r>
              <a:rPr lang="en-ID" sz="1400" i="1" dirty="0">
                <a:solidFill>
                  <a:schemeClr val="tx1"/>
                </a:solidFill>
              </a:rPr>
              <a:t> </a:t>
            </a:r>
            <a:r>
              <a:rPr lang="en-ID" sz="1400" i="1" dirty="0" err="1">
                <a:solidFill>
                  <a:schemeClr val="tx1"/>
                </a:solidFill>
              </a:rPr>
              <a:t>terakhir</a:t>
            </a:r>
            <a:r>
              <a:rPr lang="en-ID" sz="1400" i="1" dirty="0">
                <a:solidFill>
                  <a:schemeClr val="tx1"/>
                </a:solidFill>
              </a:rPr>
              <a:t> (2015-2017)</a:t>
            </a:r>
            <a:r>
              <a:rPr lang="id-ID" sz="1400" i="1" dirty="0">
                <a:solidFill>
                  <a:schemeClr val="tx1"/>
                </a:solidFill>
              </a:rPr>
              <a:t>.  Namun TPT di beberapa kabupaten masih tergolong tinggi dibandingkan rata-rata TPT provinsi.   Untuk pengurangan TPT khususnya di Kota Denpasar, Kab. Buleleng, dan Kab. Tabanan diperlukan perhatian khusus dari pemerintah melalui penyediaan lapangan pekerjaan, peningkatan peningkatan kualitas pendidikan baik formal dan informal.</a:t>
            </a:r>
            <a:endParaRPr lang="en-ID" sz="1400" i="1" dirty="0">
              <a:solidFill>
                <a:schemeClr val="tx1"/>
              </a:solidFill>
            </a:endParaRPr>
          </a:p>
        </p:txBody>
      </p:sp>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46</a:t>
            </a:fld>
            <a:endParaRPr lang="en-US" dirty="0">
              <a:solidFill>
                <a:prstClr val="white"/>
              </a:solidFill>
            </a:endParaRPr>
          </a:p>
        </p:txBody>
      </p:sp>
      <p:sp>
        <p:nvSpPr>
          <p:cNvPr id="19" name="Rounded Rectangle 6">
            <a:extLst>
              <a:ext uri="{FF2B5EF4-FFF2-40B4-BE49-F238E27FC236}">
                <a16:creationId xmlns:a16="http://schemas.microsoft.com/office/drawing/2014/main" id="{D544B681-605D-4FFF-87BC-55F4D8FC8593}"/>
              </a:ext>
            </a:extLst>
          </p:cNvPr>
          <p:cNvSpPr/>
          <p:nvPr/>
        </p:nvSpPr>
        <p:spPr>
          <a:xfrm>
            <a:off x="6695219" y="753914"/>
            <a:ext cx="4965406" cy="646986"/>
          </a:xfrm>
          <a:prstGeom prst="roundRect">
            <a:avLst/>
          </a:prstGeom>
          <a:solidFill>
            <a:schemeClr val="bg1"/>
          </a:solidFill>
          <a:ln w="19050">
            <a:solidFill>
              <a:schemeClr val="tx2">
                <a:lumMod val="50000"/>
              </a:schemeClr>
            </a:solidFill>
          </a:ln>
        </p:spPr>
        <p:txBody>
          <a:bodyPr wrap="square">
            <a:spAutoFit/>
          </a:bodyPr>
          <a:lstStyle/>
          <a:p>
            <a:pPr algn="ctr"/>
            <a:r>
              <a:rPr lang="en-ID" sz="1600" b="1" dirty="0" err="1"/>
              <a:t>Perkembangan</a:t>
            </a:r>
            <a:r>
              <a:rPr lang="en-ID" sz="1600" b="1" dirty="0"/>
              <a:t> TPT </a:t>
            </a:r>
            <a:r>
              <a:rPr lang="en-ID" sz="1600" b="1" dirty="0" err="1"/>
              <a:t>Provinsi</a:t>
            </a:r>
            <a:r>
              <a:rPr lang="en-ID" sz="1600" b="1" dirty="0"/>
              <a:t>  Bali</a:t>
            </a:r>
            <a:r>
              <a:rPr lang="id-ID" sz="1600" b="1" dirty="0"/>
              <a:t> </a:t>
            </a:r>
            <a:r>
              <a:rPr lang="en-ID" sz="1600" b="1" dirty="0" err="1"/>
              <a:t>dan</a:t>
            </a:r>
            <a:r>
              <a:rPr lang="en-ID" sz="1600" b="1" dirty="0"/>
              <a:t> </a:t>
            </a:r>
            <a:r>
              <a:rPr lang="en-ID" sz="1600" b="1" dirty="0" err="1"/>
              <a:t>Nasional</a:t>
            </a:r>
            <a:r>
              <a:rPr lang="en-ID" sz="1600" b="1" dirty="0"/>
              <a:t> </a:t>
            </a:r>
            <a:r>
              <a:rPr lang="en-ID" sz="1600" b="1" dirty="0" err="1"/>
              <a:t>Tahun</a:t>
            </a:r>
            <a:r>
              <a:rPr lang="en-ID" sz="1600" b="1" dirty="0"/>
              <a:t> 2011 – 2017 (</a:t>
            </a:r>
            <a:r>
              <a:rPr lang="en-ID" sz="1600" b="1" dirty="0" err="1"/>
              <a:t>Agustus</a:t>
            </a:r>
            <a:r>
              <a:rPr lang="en-ID" sz="1600" b="1" dirty="0"/>
              <a:t>)</a:t>
            </a:r>
            <a:endParaRPr lang="id-ID" sz="1600" b="1" dirty="0"/>
          </a:p>
        </p:txBody>
      </p:sp>
      <p:pic>
        <p:nvPicPr>
          <p:cNvPr id="4" name="Picture 3">
            <a:extLst>
              <a:ext uri="{FF2B5EF4-FFF2-40B4-BE49-F238E27FC236}">
                <a16:creationId xmlns:a16="http://schemas.microsoft.com/office/drawing/2014/main" id="{96CCF0F8-8E1B-4A63-B555-8C2C1656881A}"/>
              </a:ext>
            </a:extLst>
          </p:cNvPr>
          <p:cNvPicPr>
            <a:picLocks noChangeAspect="1"/>
          </p:cNvPicPr>
          <p:nvPr/>
        </p:nvPicPr>
        <p:blipFill>
          <a:blip r:embed="rId3"/>
          <a:stretch>
            <a:fillRect/>
          </a:stretch>
        </p:blipFill>
        <p:spPr>
          <a:xfrm>
            <a:off x="145977" y="1051569"/>
            <a:ext cx="5887615" cy="4066342"/>
          </a:xfrm>
          <a:prstGeom prst="rect">
            <a:avLst/>
          </a:prstGeom>
        </p:spPr>
      </p:pic>
      <p:sp>
        <p:nvSpPr>
          <p:cNvPr id="18" name="Rounded Rectangle 6">
            <a:extLst>
              <a:ext uri="{FF2B5EF4-FFF2-40B4-BE49-F238E27FC236}">
                <a16:creationId xmlns:a16="http://schemas.microsoft.com/office/drawing/2014/main" id="{57FAC63F-EBB2-4D93-9915-800F5052D299}"/>
              </a:ext>
            </a:extLst>
          </p:cNvPr>
          <p:cNvSpPr/>
          <p:nvPr/>
        </p:nvSpPr>
        <p:spPr>
          <a:xfrm>
            <a:off x="531377" y="803838"/>
            <a:ext cx="4965406" cy="340519"/>
          </a:xfrm>
          <a:prstGeom prst="roundRect">
            <a:avLst/>
          </a:prstGeom>
          <a:solidFill>
            <a:schemeClr val="bg1"/>
          </a:solidFill>
          <a:ln w="19050">
            <a:solidFill>
              <a:schemeClr val="tx2">
                <a:lumMod val="50000"/>
              </a:schemeClr>
            </a:solidFill>
          </a:ln>
        </p:spPr>
        <p:txBody>
          <a:bodyPr wrap="square">
            <a:spAutoFit/>
          </a:bodyPr>
          <a:lstStyle/>
          <a:p>
            <a:pPr algn="ctr"/>
            <a:r>
              <a:rPr lang="en-US" sz="1400" b="1" dirty="0" err="1"/>
              <a:t>Perbandingan</a:t>
            </a:r>
            <a:r>
              <a:rPr lang="en-US" sz="1400" b="1" dirty="0"/>
              <a:t> TPT </a:t>
            </a:r>
            <a:r>
              <a:rPr lang="en-US" sz="1400" b="1" dirty="0" err="1"/>
              <a:t>Kabupaten</a:t>
            </a:r>
            <a:r>
              <a:rPr lang="en-US" sz="1400" b="1" dirty="0"/>
              <a:t>/Kota di Bali </a:t>
            </a:r>
            <a:r>
              <a:rPr lang="en-US" sz="1400" b="1" dirty="0" err="1"/>
              <a:t>Tahun</a:t>
            </a:r>
            <a:r>
              <a:rPr lang="en-US" sz="1400" b="1" dirty="0"/>
              <a:t> </a:t>
            </a:r>
            <a:r>
              <a:rPr lang="id-ID" sz="1400" b="1" dirty="0"/>
              <a:t>201</a:t>
            </a:r>
            <a:r>
              <a:rPr lang="en-US" sz="1400" b="1" dirty="0"/>
              <a:t>7 (</a:t>
            </a:r>
            <a:r>
              <a:rPr lang="en-US" sz="1400" b="1" dirty="0" err="1"/>
              <a:t>Agustus</a:t>
            </a:r>
            <a:r>
              <a:rPr lang="en-US" sz="1400" b="1" dirty="0"/>
              <a:t>)</a:t>
            </a:r>
            <a:endParaRPr lang="id-ID" sz="1400" b="1" dirty="0"/>
          </a:p>
        </p:txBody>
      </p:sp>
    </p:spTree>
    <p:extLst>
      <p:ext uri="{BB962C8B-B14F-4D97-AF65-F5344CB8AC3E}">
        <p14:creationId xmlns:p14="http://schemas.microsoft.com/office/powerpoint/2010/main" val="5406861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56C31E-F00F-455E-8587-D9141C645A09}"/>
              </a:ext>
            </a:extLst>
          </p:cNvPr>
          <p:cNvPicPr>
            <a:picLocks noChangeAspect="1"/>
          </p:cNvPicPr>
          <p:nvPr/>
        </p:nvPicPr>
        <p:blipFill>
          <a:blip r:embed="rId2"/>
          <a:stretch>
            <a:fillRect/>
          </a:stretch>
        </p:blipFill>
        <p:spPr>
          <a:xfrm>
            <a:off x="6291617" y="1255594"/>
            <a:ext cx="5760481" cy="4094328"/>
          </a:xfrm>
          <a:prstGeom prst="rect">
            <a:avLst/>
          </a:prstGeom>
        </p:spPr>
      </p:pic>
      <p:sp>
        <p:nvSpPr>
          <p:cNvPr id="37" name="Rectangle: Rounded Corners 24">
            <a:extLst>
              <a:ext uri="{FF2B5EF4-FFF2-40B4-BE49-F238E27FC236}">
                <a16:creationId xmlns:a16="http://schemas.microsoft.com/office/drawing/2014/main" id="{76BA1B05-35FF-4E84-8318-45DEEE8FFC42}"/>
              </a:ext>
            </a:extLst>
          </p:cNvPr>
          <p:cNvSpPr/>
          <p:nvPr/>
        </p:nvSpPr>
        <p:spPr>
          <a:xfrm>
            <a:off x="9466240" y="6387152"/>
            <a:ext cx="2749132" cy="198805"/>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ID" sz="1300" dirty="0" err="1">
                <a:solidFill>
                  <a:schemeClr val="tx1"/>
                </a:solidFill>
              </a:rPr>
              <a:t>Sumber</a:t>
            </a:r>
            <a:r>
              <a:rPr lang="en-ID" sz="1300" dirty="0">
                <a:solidFill>
                  <a:schemeClr val="tx1"/>
                </a:solidFill>
              </a:rPr>
              <a:t>: Badan Pusat </a:t>
            </a:r>
            <a:r>
              <a:rPr lang="en-ID" sz="1300" dirty="0" err="1">
                <a:solidFill>
                  <a:schemeClr val="tx1"/>
                </a:solidFill>
              </a:rPr>
              <a:t>Statistik</a:t>
            </a:r>
            <a:r>
              <a:rPr lang="en-ID" sz="1300" dirty="0">
                <a:solidFill>
                  <a:schemeClr val="tx1"/>
                </a:solidFill>
              </a:rPr>
              <a:t> (</a:t>
            </a:r>
            <a:r>
              <a:rPr lang="en-ID" sz="1300" dirty="0" err="1">
                <a:solidFill>
                  <a:schemeClr val="tx1"/>
                </a:solidFill>
              </a:rPr>
              <a:t>diolah</a:t>
            </a:r>
            <a:r>
              <a:rPr lang="en-ID" sz="1300" dirty="0">
                <a:solidFill>
                  <a:schemeClr val="tx1"/>
                </a:solidFill>
              </a:rPr>
              <a:t>)</a:t>
            </a:r>
          </a:p>
        </p:txBody>
      </p:sp>
      <p:sp>
        <p:nvSpPr>
          <p:cNvPr id="22" name="Rectangle: Rounded Corners 3">
            <a:extLst>
              <a:ext uri="{FF2B5EF4-FFF2-40B4-BE49-F238E27FC236}">
                <a16:creationId xmlns:a16="http://schemas.microsoft.com/office/drawing/2014/main" id="{6F05163A-4A4D-4C58-B139-07A05CB10618}"/>
              </a:ext>
            </a:extLst>
          </p:cNvPr>
          <p:cNvSpPr/>
          <p:nvPr/>
        </p:nvSpPr>
        <p:spPr>
          <a:xfrm>
            <a:off x="1320801" y="28353"/>
            <a:ext cx="9550399"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600" b="1" dirty="0" err="1">
                <a:solidFill>
                  <a:schemeClr val="tx1"/>
                </a:solidFill>
                <a:latin typeface="Cambria" panose="02040503050406030204" pitchFamily="18" charset="0"/>
              </a:rPr>
              <a:t>Indeks</a:t>
            </a:r>
            <a:r>
              <a:rPr lang="en-ID" sz="2600" b="1" dirty="0">
                <a:solidFill>
                  <a:schemeClr val="tx1"/>
                </a:solidFill>
                <a:latin typeface="Cambria" panose="02040503050406030204" pitchFamily="18" charset="0"/>
              </a:rPr>
              <a:t> Pembangunan </a:t>
            </a:r>
            <a:r>
              <a:rPr lang="en-ID" sz="2600" b="1" dirty="0" err="1">
                <a:solidFill>
                  <a:schemeClr val="tx1"/>
                </a:solidFill>
                <a:latin typeface="Cambria" panose="02040503050406030204" pitchFamily="18" charset="0"/>
              </a:rPr>
              <a:t>Manusia</a:t>
            </a:r>
            <a:r>
              <a:rPr lang="en-ID" sz="2600" b="1" dirty="0">
                <a:solidFill>
                  <a:schemeClr val="tx1"/>
                </a:solidFill>
                <a:latin typeface="Cambria" panose="02040503050406030204" pitchFamily="18" charset="0"/>
              </a:rPr>
              <a:t> (IPM)</a:t>
            </a:r>
          </a:p>
        </p:txBody>
      </p:sp>
      <p:sp>
        <p:nvSpPr>
          <p:cNvPr id="26" name="Rectangle: Rounded Corners 17">
            <a:extLst>
              <a:ext uri="{FF2B5EF4-FFF2-40B4-BE49-F238E27FC236}">
                <a16:creationId xmlns:a16="http://schemas.microsoft.com/office/drawing/2014/main" id="{C2EAEC5D-13FC-49A6-A94F-7DB12CDA0891}"/>
              </a:ext>
            </a:extLst>
          </p:cNvPr>
          <p:cNvSpPr/>
          <p:nvPr/>
        </p:nvSpPr>
        <p:spPr>
          <a:xfrm>
            <a:off x="194494" y="5430051"/>
            <a:ext cx="11857604" cy="957101"/>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1600" i="1" dirty="0" err="1">
                <a:solidFill>
                  <a:schemeClr val="tx1"/>
                </a:solidFill>
              </a:rPr>
              <a:t>Indeks</a:t>
            </a:r>
            <a:r>
              <a:rPr lang="en-ID" sz="1600" i="1" dirty="0">
                <a:solidFill>
                  <a:schemeClr val="tx1"/>
                </a:solidFill>
              </a:rPr>
              <a:t> Pembangunan </a:t>
            </a:r>
            <a:r>
              <a:rPr lang="en-ID" sz="1600" i="1" dirty="0" err="1">
                <a:solidFill>
                  <a:schemeClr val="tx1"/>
                </a:solidFill>
              </a:rPr>
              <a:t>Manusia</a:t>
            </a:r>
            <a:r>
              <a:rPr lang="en-ID" sz="1600" i="1" dirty="0">
                <a:solidFill>
                  <a:schemeClr val="tx1"/>
                </a:solidFill>
              </a:rPr>
              <a:t> </a:t>
            </a:r>
            <a:r>
              <a:rPr lang="en-ID" sz="1600" i="1" dirty="0" err="1">
                <a:solidFill>
                  <a:schemeClr val="tx1"/>
                </a:solidFill>
              </a:rPr>
              <a:t>Prov</a:t>
            </a:r>
            <a:r>
              <a:rPr lang="en-ID" sz="1600" i="1" dirty="0">
                <a:solidFill>
                  <a:schemeClr val="tx1"/>
                </a:solidFill>
              </a:rPr>
              <a:t> </a:t>
            </a:r>
            <a:r>
              <a:rPr lang="id-ID" sz="1600" i="1" dirty="0">
                <a:solidFill>
                  <a:schemeClr val="tx1"/>
                </a:solidFill>
              </a:rPr>
              <a:t>Bali jauh berada di atas IPM nasional.  Namun masih terdapat 5 kabupaten dengan IPM rendah dibandingan IPM Bali dan nasional, dengan IPM paling rendah di Kabupaten Karangasem.  Untuk meningkatkan kalitas SDM di Bali khususnya di Kab. Karangasem, Bangli, Klungkung, Jemrana , dan Buleleng, perlu perhatian khusus pemerintah untuk meningkatkan pelayanan dasar pendidikan, kesehatan, dan ekonomi.</a:t>
            </a:r>
          </a:p>
        </p:txBody>
      </p:sp>
      <p:sp>
        <p:nvSpPr>
          <p:cNvPr id="3" name="Slide Number Placeholder 2"/>
          <p:cNvSpPr>
            <a:spLocks noGrp="1"/>
          </p:cNvSpPr>
          <p:nvPr>
            <p:ph type="sldNum" sz="quarter" idx="12"/>
          </p:nvPr>
        </p:nvSpPr>
        <p:spPr/>
        <p:txBody>
          <a:bodyPr/>
          <a:lstStyle/>
          <a:p>
            <a:fld id="{192C646E-8A71-4229-9321-274B093DFD02}" type="slidenum">
              <a:rPr lang="en-US" smtClean="0">
                <a:solidFill>
                  <a:prstClr val="white"/>
                </a:solidFill>
              </a:rPr>
              <a:pPr/>
              <a:t>47</a:t>
            </a:fld>
            <a:endParaRPr lang="en-US" dirty="0">
              <a:solidFill>
                <a:prstClr val="white"/>
              </a:solidFill>
            </a:endParaRPr>
          </a:p>
        </p:txBody>
      </p:sp>
      <p:sp>
        <p:nvSpPr>
          <p:cNvPr id="20" name="Rounded Rectangle 6">
            <a:extLst>
              <a:ext uri="{FF2B5EF4-FFF2-40B4-BE49-F238E27FC236}">
                <a16:creationId xmlns:a16="http://schemas.microsoft.com/office/drawing/2014/main" id="{D544B681-605D-4FFF-87BC-55F4D8FC8593}"/>
              </a:ext>
            </a:extLst>
          </p:cNvPr>
          <p:cNvSpPr/>
          <p:nvPr/>
        </p:nvSpPr>
        <p:spPr>
          <a:xfrm>
            <a:off x="6591346" y="831280"/>
            <a:ext cx="4965406" cy="646986"/>
          </a:xfrm>
          <a:prstGeom prst="roundRect">
            <a:avLst/>
          </a:prstGeom>
          <a:solidFill>
            <a:schemeClr val="bg1"/>
          </a:solidFill>
          <a:ln w="19050">
            <a:solidFill>
              <a:schemeClr val="tx2">
                <a:lumMod val="50000"/>
              </a:schemeClr>
            </a:solidFill>
          </a:ln>
        </p:spPr>
        <p:txBody>
          <a:bodyPr wrap="square">
            <a:spAutoFit/>
          </a:bodyPr>
          <a:lstStyle/>
          <a:p>
            <a:pPr algn="ctr"/>
            <a:r>
              <a:rPr lang="en-ID" sz="1600" b="1" dirty="0" err="1"/>
              <a:t>Perkembangan</a:t>
            </a:r>
            <a:r>
              <a:rPr lang="en-ID" sz="1600" b="1" dirty="0"/>
              <a:t> IPM </a:t>
            </a:r>
            <a:r>
              <a:rPr lang="en-ID" sz="1600" b="1" dirty="0" err="1"/>
              <a:t>Provinsi</a:t>
            </a:r>
            <a:r>
              <a:rPr lang="en-ID" sz="1600" b="1" dirty="0"/>
              <a:t>  Bali</a:t>
            </a:r>
            <a:r>
              <a:rPr lang="id-ID" sz="1600" b="1" dirty="0"/>
              <a:t> </a:t>
            </a:r>
            <a:r>
              <a:rPr lang="en-ID" sz="1600" b="1" dirty="0" err="1"/>
              <a:t>dan</a:t>
            </a:r>
            <a:r>
              <a:rPr lang="en-ID" sz="1600" b="1" dirty="0"/>
              <a:t> </a:t>
            </a:r>
            <a:r>
              <a:rPr lang="en-ID" sz="1600" b="1" dirty="0" err="1"/>
              <a:t>Nasional</a:t>
            </a:r>
            <a:r>
              <a:rPr lang="en-ID" sz="1600" b="1" dirty="0"/>
              <a:t>  </a:t>
            </a:r>
            <a:r>
              <a:rPr lang="en-ID" sz="1600" b="1" dirty="0" err="1"/>
              <a:t>Tahun</a:t>
            </a:r>
            <a:r>
              <a:rPr lang="en-ID" sz="1600" b="1" dirty="0"/>
              <a:t> 2011 – 2017 </a:t>
            </a:r>
            <a:endParaRPr lang="id-ID" sz="1600" b="1" dirty="0"/>
          </a:p>
        </p:txBody>
      </p:sp>
      <p:pic>
        <p:nvPicPr>
          <p:cNvPr id="5" name="Picture 4">
            <a:extLst>
              <a:ext uri="{FF2B5EF4-FFF2-40B4-BE49-F238E27FC236}">
                <a16:creationId xmlns:a16="http://schemas.microsoft.com/office/drawing/2014/main" id="{06CF05FF-F16C-46CE-94F8-F9EBFC017741}"/>
              </a:ext>
            </a:extLst>
          </p:cNvPr>
          <p:cNvPicPr>
            <a:picLocks noChangeAspect="1"/>
          </p:cNvPicPr>
          <p:nvPr/>
        </p:nvPicPr>
        <p:blipFill>
          <a:blip r:embed="rId3"/>
          <a:stretch>
            <a:fillRect/>
          </a:stretch>
        </p:blipFill>
        <p:spPr>
          <a:xfrm>
            <a:off x="194494" y="1255594"/>
            <a:ext cx="5901506" cy="4094328"/>
          </a:xfrm>
          <a:prstGeom prst="rect">
            <a:avLst/>
          </a:prstGeom>
        </p:spPr>
      </p:pic>
      <p:sp>
        <p:nvSpPr>
          <p:cNvPr id="19" name="Rounded Rectangle 6">
            <a:extLst>
              <a:ext uri="{FF2B5EF4-FFF2-40B4-BE49-F238E27FC236}">
                <a16:creationId xmlns:a16="http://schemas.microsoft.com/office/drawing/2014/main" id="{E5325789-22FC-4A4B-A13E-7CA9BEB20F53}"/>
              </a:ext>
            </a:extLst>
          </p:cNvPr>
          <p:cNvSpPr/>
          <p:nvPr/>
        </p:nvSpPr>
        <p:spPr>
          <a:xfrm>
            <a:off x="689840" y="831280"/>
            <a:ext cx="4965406" cy="646986"/>
          </a:xfrm>
          <a:prstGeom prst="roundRect">
            <a:avLst/>
          </a:prstGeom>
          <a:solidFill>
            <a:schemeClr val="bg1"/>
          </a:solidFill>
          <a:ln w="19050">
            <a:solidFill>
              <a:schemeClr val="tx2">
                <a:lumMod val="50000"/>
              </a:schemeClr>
            </a:solidFill>
          </a:ln>
        </p:spPr>
        <p:txBody>
          <a:bodyPr wrap="square">
            <a:spAutoFit/>
          </a:bodyPr>
          <a:lstStyle/>
          <a:p>
            <a:pPr algn="ctr"/>
            <a:r>
              <a:rPr lang="en-ID" sz="1600" b="1" dirty="0" err="1"/>
              <a:t>Perbandingan</a:t>
            </a:r>
            <a:r>
              <a:rPr lang="en-ID" sz="1600" b="1" dirty="0"/>
              <a:t> IPM </a:t>
            </a:r>
            <a:r>
              <a:rPr lang="en-ID" sz="1600" b="1" dirty="0" err="1"/>
              <a:t>Kabupaten</a:t>
            </a:r>
            <a:r>
              <a:rPr lang="en-ID" sz="1600" b="1" dirty="0"/>
              <a:t>/Kota di </a:t>
            </a:r>
            <a:r>
              <a:rPr lang="en-ID" sz="1600" b="1" dirty="0" err="1"/>
              <a:t>Provinsi</a:t>
            </a:r>
            <a:r>
              <a:rPr lang="en-ID" sz="1600" b="1" dirty="0"/>
              <a:t>  Bali</a:t>
            </a:r>
            <a:r>
              <a:rPr lang="id-ID" sz="1600" b="1" dirty="0"/>
              <a:t> </a:t>
            </a:r>
            <a:r>
              <a:rPr lang="en-ID" sz="1600" b="1" dirty="0"/>
              <a:t>  </a:t>
            </a:r>
            <a:r>
              <a:rPr lang="en-ID" sz="1600" b="1" dirty="0" err="1"/>
              <a:t>Tahun</a:t>
            </a:r>
            <a:r>
              <a:rPr lang="en-ID" sz="1600" b="1" dirty="0"/>
              <a:t> 2017 </a:t>
            </a:r>
            <a:endParaRPr lang="id-ID" sz="1600" b="1" dirty="0"/>
          </a:p>
        </p:txBody>
      </p:sp>
    </p:spTree>
    <p:extLst>
      <p:ext uri="{BB962C8B-B14F-4D97-AF65-F5344CB8AC3E}">
        <p14:creationId xmlns:p14="http://schemas.microsoft.com/office/powerpoint/2010/main" val="2960935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24">
            <a:extLst>
              <a:ext uri="{FF2B5EF4-FFF2-40B4-BE49-F238E27FC236}">
                <a16:creationId xmlns:a16="http://schemas.microsoft.com/office/drawing/2014/main" id="{76BA1B05-35FF-4E84-8318-45DEEE8FFC42}"/>
              </a:ext>
            </a:extLst>
          </p:cNvPr>
          <p:cNvSpPr/>
          <p:nvPr/>
        </p:nvSpPr>
        <p:spPr>
          <a:xfrm>
            <a:off x="9481929" y="6342582"/>
            <a:ext cx="2710071" cy="4064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ID" sz="1300">
                <a:solidFill>
                  <a:schemeClr val="tx1"/>
                </a:solidFill>
              </a:rPr>
              <a:t>Sumber: Badan Pusat Statistik (diolah)</a:t>
            </a:r>
          </a:p>
        </p:txBody>
      </p:sp>
      <p:sp>
        <p:nvSpPr>
          <p:cNvPr id="22" name="Rectangle: Rounded Corners 3">
            <a:extLst>
              <a:ext uri="{FF2B5EF4-FFF2-40B4-BE49-F238E27FC236}">
                <a16:creationId xmlns:a16="http://schemas.microsoft.com/office/drawing/2014/main" id="{6F05163A-4A4D-4C58-B139-07A05CB10618}"/>
              </a:ext>
            </a:extLst>
          </p:cNvPr>
          <p:cNvSpPr/>
          <p:nvPr/>
        </p:nvSpPr>
        <p:spPr>
          <a:xfrm>
            <a:off x="1117600" y="0"/>
            <a:ext cx="10205578"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d-ID" sz="2400" b="1" dirty="0">
                <a:solidFill>
                  <a:schemeClr val="tx1"/>
                </a:solidFill>
              </a:rPr>
              <a:t>PERBANDINGAN PDRB PER KAPITA ADHB KABUPATEN/KOTA </a:t>
            </a:r>
            <a:endParaRPr lang="en-US" sz="2400" b="1" dirty="0">
              <a:solidFill>
                <a:schemeClr val="tx1"/>
              </a:solidFill>
            </a:endParaRPr>
          </a:p>
          <a:p>
            <a:pPr algn="ctr"/>
            <a:r>
              <a:rPr lang="id-ID" sz="2400" b="1" dirty="0">
                <a:solidFill>
                  <a:schemeClr val="tx1"/>
                </a:solidFill>
              </a:rPr>
              <a:t>DI PROVINSI </a:t>
            </a:r>
            <a:r>
              <a:rPr lang="en-US" sz="2400" b="1" dirty="0">
                <a:solidFill>
                  <a:schemeClr val="tx1"/>
                </a:solidFill>
              </a:rPr>
              <a:t>BALI </a:t>
            </a:r>
            <a:r>
              <a:rPr lang="id-ID" sz="2400" b="1" dirty="0">
                <a:solidFill>
                  <a:schemeClr val="tx1"/>
                </a:solidFill>
              </a:rPr>
              <a:t>TAHUN 201</a:t>
            </a:r>
            <a:r>
              <a:rPr lang="en-US" sz="2400" b="1" dirty="0">
                <a:solidFill>
                  <a:schemeClr val="tx1"/>
                </a:solidFill>
              </a:rPr>
              <a:t>7</a:t>
            </a:r>
            <a:r>
              <a:rPr lang="id-ID" sz="2400" b="1" dirty="0">
                <a:solidFill>
                  <a:schemeClr val="tx1"/>
                </a:solidFill>
              </a:rPr>
              <a:t> (RP JUTA/JIWA)</a:t>
            </a:r>
          </a:p>
        </p:txBody>
      </p:sp>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48</a:t>
            </a:fld>
            <a:endParaRPr lang="en-US" dirty="0">
              <a:solidFill>
                <a:prstClr val="white"/>
              </a:solidFill>
            </a:endParaRPr>
          </a:p>
        </p:txBody>
      </p:sp>
      <p:sp>
        <p:nvSpPr>
          <p:cNvPr id="8" name="Rectangle: Rounded Corners 24">
            <a:extLst>
              <a:ext uri="{FF2B5EF4-FFF2-40B4-BE49-F238E27FC236}">
                <a16:creationId xmlns:a16="http://schemas.microsoft.com/office/drawing/2014/main" id="{B8FD1A4E-1D30-4AE2-85E1-82663FA3FCDC}"/>
              </a:ext>
            </a:extLst>
          </p:cNvPr>
          <p:cNvSpPr/>
          <p:nvPr/>
        </p:nvSpPr>
        <p:spPr>
          <a:xfrm>
            <a:off x="9481929" y="6342582"/>
            <a:ext cx="2710071" cy="4064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ID" sz="1300">
                <a:solidFill>
                  <a:schemeClr val="tx1"/>
                </a:solidFill>
              </a:rPr>
              <a:t>Sumber: Badan Pusat Statistik (diolah)</a:t>
            </a:r>
          </a:p>
        </p:txBody>
      </p:sp>
      <p:sp>
        <p:nvSpPr>
          <p:cNvPr id="9" name="Rectangle: Rounded Corners 17">
            <a:extLst>
              <a:ext uri="{FF2B5EF4-FFF2-40B4-BE49-F238E27FC236}">
                <a16:creationId xmlns:a16="http://schemas.microsoft.com/office/drawing/2014/main" id="{CF42EE63-A40F-4D0E-B848-4AEF75BD4CBD}"/>
              </a:ext>
            </a:extLst>
          </p:cNvPr>
          <p:cNvSpPr/>
          <p:nvPr/>
        </p:nvSpPr>
        <p:spPr>
          <a:xfrm>
            <a:off x="493216" y="5571375"/>
            <a:ext cx="11287061" cy="852145"/>
          </a:xfrm>
          <a:prstGeom prst="roundRect">
            <a:avLst/>
          </a:prstGeom>
          <a:solidFill>
            <a:schemeClr val="accent4">
              <a:lumMod val="40000"/>
              <a:lumOff val="6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1600" i="1" dirty="0" err="1">
                <a:solidFill>
                  <a:schemeClr val="tx1"/>
                </a:solidFill>
              </a:rPr>
              <a:t>Adanya</a:t>
            </a:r>
            <a:r>
              <a:rPr lang="en-ID" sz="1600" i="1" dirty="0">
                <a:solidFill>
                  <a:schemeClr val="tx1"/>
                </a:solidFill>
              </a:rPr>
              <a:t> </a:t>
            </a:r>
            <a:r>
              <a:rPr lang="id-ID" sz="1600" i="1" dirty="0">
                <a:solidFill>
                  <a:schemeClr val="tx1"/>
                </a:solidFill>
              </a:rPr>
              <a:t>g</a:t>
            </a:r>
            <a:r>
              <a:rPr lang="en-ID" sz="1600" i="1" dirty="0">
                <a:solidFill>
                  <a:schemeClr val="tx1"/>
                </a:solidFill>
              </a:rPr>
              <a:t>ap </a:t>
            </a:r>
            <a:r>
              <a:rPr lang="id-ID" sz="1600" i="1" dirty="0">
                <a:solidFill>
                  <a:schemeClr val="tx1"/>
                </a:solidFill>
              </a:rPr>
              <a:t>cukup tinggi antara </a:t>
            </a:r>
            <a:r>
              <a:rPr lang="en-ID" sz="1600" i="1" dirty="0">
                <a:solidFill>
                  <a:schemeClr val="tx1"/>
                </a:solidFill>
              </a:rPr>
              <a:t>PDRB </a:t>
            </a:r>
            <a:r>
              <a:rPr lang="en-ID" sz="1600" i="1" dirty="0" err="1">
                <a:solidFill>
                  <a:schemeClr val="tx1"/>
                </a:solidFill>
              </a:rPr>
              <a:t>Perkapita</a:t>
            </a:r>
            <a:r>
              <a:rPr lang="en-ID" sz="1600" i="1" dirty="0">
                <a:solidFill>
                  <a:schemeClr val="tx1"/>
                </a:solidFill>
              </a:rPr>
              <a:t> </a:t>
            </a:r>
            <a:r>
              <a:rPr lang="en-ID" sz="1600" i="1" dirty="0" err="1">
                <a:solidFill>
                  <a:schemeClr val="tx1"/>
                </a:solidFill>
              </a:rPr>
              <a:t>tertinggi</a:t>
            </a:r>
            <a:r>
              <a:rPr lang="en-ID" sz="1600" i="1" dirty="0">
                <a:solidFill>
                  <a:schemeClr val="tx1"/>
                </a:solidFill>
              </a:rPr>
              <a:t> di </a:t>
            </a:r>
            <a:r>
              <a:rPr lang="en-US" sz="1600" i="1" dirty="0" err="1">
                <a:solidFill>
                  <a:schemeClr val="tx1"/>
                </a:solidFill>
              </a:rPr>
              <a:t>Kabupaten</a:t>
            </a:r>
            <a:r>
              <a:rPr lang="en-US" sz="1600" i="1" dirty="0">
                <a:solidFill>
                  <a:schemeClr val="tx1"/>
                </a:solidFill>
              </a:rPr>
              <a:t> </a:t>
            </a:r>
            <a:r>
              <a:rPr lang="en-US" sz="1600" i="1" dirty="0" err="1">
                <a:solidFill>
                  <a:schemeClr val="tx1"/>
                </a:solidFill>
              </a:rPr>
              <a:t>Badung</a:t>
            </a:r>
            <a:r>
              <a:rPr lang="en-US" sz="1600" i="1" dirty="0">
                <a:solidFill>
                  <a:schemeClr val="tx1"/>
                </a:solidFill>
              </a:rPr>
              <a:t> </a:t>
            </a:r>
            <a:r>
              <a:rPr lang="id-ID" sz="1600" i="1" dirty="0">
                <a:solidFill>
                  <a:schemeClr val="tx1"/>
                </a:solidFill>
              </a:rPr>
              <a:t>dengan </a:t>
            </a:r>
            <a:r>
              <a:rPr lang="en-US" sz="1600" i="1" dirty="0">
                <a:solidFill>
                  <a:schemeClr val="tx1"/>
                </a:solidFill>
              </a:rPr>
              <a:t>PDRB </a:t>
            </a:r>
            <a:r>
              <a:rPr lang="en-US" sz="1600" i="1" dirty="0" err="1">
                <a:solidFill>
                  <a:schemeClr val="tx1"/>
                </a:solidFill>
              </a:rPr>
              <a:t>Perkapita</a:t>
            </a:r>
            <a:r>
              <a:rPr lang="en-US" sz="1600" i="1" dirty="0">
                <a:solidFill>
                  <a:schemeClr val="tx1"/>
                </a:solidFill>
              </a:rPr>
              <a:t> </a:t>
            </a:r>
            <a:r>
              <a:rPr lang="en-ID" sz="1600" i="1" dirty="0" err="1">
                <a:solidFill>
                  <a:schemeClr val="tx1"/>
                </a:solidFill>
              </a:rPr>
              <a:t>terendah</a:t>
            </a:r>
            <a:r>
              <a:rPr lang="en-ID" sz="1600" i="1" dirty="0">
                <a:solidFill>
                  <a:schemeClr val="tx1"/>
                </a:solidFill>
              </a:rPr>
              <a:t> di </a:t>
            </a:r>
            <a:r>
              <a:rPr lang="en-ID" sz="1600" i="1" dirty="0" err="1">
                <a:solidFill>
                  <a:schemeClr val="tx1"/>
                </a:solidFill>
              </a:rPr>
              <a:t>Kabupaten</a:t>
            </a:r>
            <a:r>
              <a:rPr lang="en-ID" sz="1600" i="1" dirty="0">
                <a:solidFill>
                  <a:schemeClr val="tx1"/>
                </a:solidFill>
              </a:rPr>
              <a:t> </a:t>
            </a:r>
            <a:r>
              <a:rPr lang="en-ID" sz="1600" i="1" dirty="0" err="1">
                <a:solidFill>
                  <a:schemeClr val="tx1"/>
                </a:solidFill>
              </a:rPr>
              <a:t>Bangli</a:t>
            </a:r>
            <a:r>
              <a:rPr lang="en-ID" sz="1600" i="1" dirty="0">
                <a:solidFill>
                  <a:schemeClr val="tx1"/>
                </a:solidFill>
              </a:rPr>
              <a:t> dan </a:t>
            </a:r>
            <a:r>
              <a:rPr lang="en-ID" sz="1600" i="1" dirty="0" err="1">
                <a:solidFill>
                  <a:schemeClr val="tx1"/>
                </a:solidFill>
              </a:rPr>
              <a:t>Kabupaten</a:t>
            </a:r>
            <a:r>
              <a:rPr lang="en-ID" sz="1600" i="1" dirty="0">
                <a:solidFill>
                  <a:schemeClr val="tx1"/>
                </a:solidFill>
              </a:rPr>
              <a:t> </a:t>
            </a:r>
            <a:r>
              <a:rPr lang="en-ID" sz="1600" i="1" dirty="0" err="1">
                <a:solidFill>
                  <a:schemeClr val="tx1"/>
                </a:solidFill>
              </a:rPr>
              <a:t>lainnya</a:t>
            </a:r>
            <a:endParaRPr lang="en-ID" sz="1600" i="1" dirty="0">
              <a:solidFill>
                <a:schemeClr val="tx1"/>
              </a:solidFill>
            </a:endParaRPr>
          </a:p>
        </p:txBody>
      </p:sp>
      <p:graphicFrame>
        <p:nvGraphicFramePr>
          <p:cNvPr id="10" name="Chart 9">
            <a:extLst>
              <a:ext uri="{FF2B5EF4-FFF2-40B4-BE49-F238E27FC236}">
                <a16:creationId xmlns:a16="http://schemas.microsoft.com/office/drawing/2014/main" id="{948395FF-3CF6-491B-9156-BCC3D2D0EFDB}"/>
              </a:ext>
            </a:extLst>
          </p:cNvPr>
          <p:cNvGraphicFramePr>
            <a:graphicFrameLocks/>
          </p:cNvGraphicFramePr>
          <p:nvPr>
            <p:extLst/>
          </p:nvPr>
        </p:nvGraphicFramePr>
        <p:xfrm>
          <a:off x="493216" y="896356"/>
          <a:ext cx="11205567" cy="47502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79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24">
            <a:extLst>
              <a:ext uri="{FF2B5EF4-FFF2-40B4-BE49-F238E27FC236}">
                <a16:creationId xmlns:a16="http://schemas.microsoft.com/office/drawing/2014/main" id="{76BA1B05-35FF-4E84-8318-45DEEE8FFC42}"/>
              </a:ext>
            </a:extLst>
          </p:cNvPr>
          <p:cNvSpPr/>
          <p:nvPr/>
        </p:nvSpPr>
        <p:spPr>
          <a:xfrm>
            <a:off x="9481929" y="6342582"/>
            <a:ext cx="2710071" cy="4064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ID" sz="1300">
                <a:solidFill>
                  <a:schemeClr val="tx1"/>
                </a:solidFill>
              </a:rPr>
              <a:t>Sumber: Badan Pusat Statistik (diolah)</a:t>
            </a:r>
          </a:p>
        </p:txBody>
      </p:sp>
      <p:sp>
        <p:nvSpPr>
          <p:cNvPr id="22" name="Rectangle: Rounded Corners 3">
            <a:extLst>
              <a:ext uri="{FF2B5EF4-FFF2-40B4-BE49-F238E27FC236}">
                <a16:creationId xmlns:a16="http://schemas.microsoft.com/office/drawing/2014/main" id="{6F05163A-4A4D-4C58-B139-07A05CB10618}"/>
              </a:ext>
            </a:extLst>
          </p:cNvPr>
          <p:cNvSpPr/>
          <p:nvPr/>
        </p:nvSpPr>
        <p:spPr>
          <a:xfrm>
            <a:off x="1034649" y="0"/>
            <a:ext cx="10012906" cy="72638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2800" b="1" dirty="0" err="1">
                <a:solidFill>
                  <a:schemeClr val="tx1"/>
                </a:solidFill>
                <a:latin typeface="Cambria" panose="02040503050406030204" pitchFamily="18" charset="0"/>
              </a:rPr>
              <a:t>Perkembangan</a:t>
            </a:r>
            <a:r>
              <a:rPr lang="en-ID" sz="2800" b="1" dirty="0">
                <a:solidFill>
                  <a:schemeClr val="tx1"/>
                </a:solidFill>
                <a:latin typeface="Cambria" panose="02040503050406030204" pitchFamily="18" charset="0"/>
              </a:rPr>
              <a:t> Gini </a:t>
            </a:r>
            <a:r>
              <a:rPr lang="en-ID" sz="2800" b="1" dirty="0" err="1">
                <a:solidFill>
                  <a:schemeClr val="tx1"/>
                </a:solidFill>
                <a:latin typeface="Cambria" panose="02040503050406030204" pitchFamily="18" charset="0"/>
              </a:rPr>
              <a:t>Rasio</a:t>
            </a:r>
            <a:r>
              <a:rPr lang="en-ID" sz="2800" b="1" dirty="0">
                <a:solidFill>
                  <a:schemeClr val="tx1"/>
                </a:solidFill>
                <a:latin typeface="Cambria" panose="02040503050406030204" pitchFamily="18" charset="0"/>
              </a:rPr>
              <a:t> </a:t>
            </a:r>
            <a:r>
              <a:rPr lang="en-US" sz="2800" b="1" dirty="0">
                <a:solidFill>
                  <a:schemeClr val="tx1"/>
                </a:solidFill>
                <a:latin typeface="Cambria" panose="02040503050406030204" pitchFamily="18" charset="0"/>
              </a:rPr>
              <a:t>Bali </a:t>
            </a:r>
            <a:r>
              <a:rPr lang="en-US" sz="2800" b="1" dirty="0" err="1">
                <a:solidFill>
                  <a:schemeClr val="tx1"/>
                </a:solidFill>
                <a:latin typeface="Cambria" panose="02040503050406030204" pitchFamily="18" charset="0"/>
              </a:rPr>
              <a:t>Tahun</a:t>
            </a:r>
            <a:r>
              <a:rPr lang="en-US" sz="2800" b="1" dirty="0">
                <a:solidFill>
                  <a:schemeClr val="tx1"/>
                </a:solidFill>
                <a:latin typeface="Cambria" panose="02040503050406030204" pitchFamily="18" charset="0"/>
              </a:rPr>
              <a:t> </a:t>
            </a:r>
            <a:r>
              <a:rPr lang="en-ID" sz="2800" b="1" dirty="0">
                <a:solidFill>
                  <a:schemeClr val="tx1"/>
                </a:solidFill>
                <a:latin typeface="Cambria" panose="02040503050406030204" pitchFamily="18" charset="0"/>
              </a:rPr>
              <a:t>2011-2018</a:t>
            </a:r>
          </a:p>
        </p:txBody>
      </p:sp>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49</a:t>
            </a:fld>
            <a:endParaRPr lang="en-US" dirty="0">
              <a:solidFill>
                <a:prstClr val="white"/>
              </a:solidFill>
            </a:endParaRPr>
          </a:p>
        </p:txBody>
      </p:sp>
      <p:graphicFrame>
        <p:nvGraphicFramePr>
          <p:cNvPr id="8" name="Chart 7">
            <a:extLst>
              <a:ext uri="{FF2B5EF4-FFF2-40B4-BE49-F238E27FC236}">
                <a16:creationId xmlns:a16="http://schemas.microsoft.com/office/drawing/2014/main" id="{00000000-0008-0000-0100-000014000000}"/>
              </a:ext>
            </a:extLst>
          </p:cNvPr>
          <p:cNvGraphicFramePr>
            <a:graphicFrameLocks/>
          </p:cNvGraphicFramePr>
          <p:nvPr>
            <p:extLst/>
          </p:nvPr>
        </p:nvGraphicFramePr>
        <p:xfrm>
          <a:off x="400330" y="985289"/>
          <a:ext cx="11501136" cy="51425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6308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210" y="2702257"/>
            <a:ext cx="10673100" cy="1514901"/>
          </a:xfrm>
        </p:spPr>
        <p:txBody>
          <a:bodyPr>
            <a:normAutofit/>
          </a:bodyPr>
          <a:lstStyle/>
          <a:p>
            <a:pPr eaLnBrk="0" hangingPunct="0">
              <a:defRPr/>
            </a:pPr>
            <a:r>
              <a:rPr lang="en-US" sz="2800" dirty="0"/>
              <a:t>6. KESIMPULAN DAN PENUTUP</a:t>
            </a:r>
            <a:endParaRPr lang="id-ID" sz="2800" dirty="0">
              <a:solidFill>
                <a:schemeClr val="accent5">
                  <a:lumMod val="25000"/>
                </a:schemeClr>
              </a:solidFill>
              <a:latin typeface="Arial" panose="020B0604020202020204" pitchFamily="34" charset="0"/>
              <a:cs typeface="Arial" panose="020B0604020202020204" pitchFamily="34" charset="0"/>
            </a:endParaRP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50</a:t>
            </a:fld>
            <a:endParaRPr lang="en-US" dirty="0">
              <a:solidFill>
                <a:prstClr val="white"/>
              </a:solidFill>
            </a:endParaRPr>
          </a:p>
        </p:txBody>
      </p:sp>
    </p:spTree>
    <p:extLst>
      <p:ext uri="{BB962C8B-B14F-4D97-AF65-F5344CB8AC3E}">
        <p14:creationId xmlns:p14="http://schemas.microsoft.com/office/powerpoint/2010/main" val="2495879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522EF2-1263-4741-8439-412B2276B7AD}"/>
              </a:ext>
            </a:extLst>
          </p:cNvPr>
          <p:cNvSpPr>
            <a:spLocks noGrp="1"/>
          </p:cNvSpPr>
          <p:nvPr>
            <p:ph type="sldNum" sz="quarter" idx="12"/>
          </p:nvPr>
        </p:nvSpPr>
        <p:spPr/>
        <p:txBody>
          <a:bodyPr/>
          <a:lstStyle/>
          <a:p>
            <a:fld id="{192C646E-8A71-4229-9321-274B093DFD02}" type="slidenum">
              <a:rPr lang="en-US" smtClean="0">
                <a:solidFill>
                  <a:prstClr val="white"/>
                </a:solidFill>
              </a:rPr>
              <a:pPr/>
              <a:t>51</a:t>
            </a:fld>
            <a:endParaRPr lang="en-US" dirty="0">
              <a:solidFill>
                <a:prstClr val="white"/>
              </a:solidFill>
            </a:endParaRPr>
          </a:p>
        </p:txBody>
      </p:sp>
      <p:sp>
        <p:nvSpPr>
          <p:cNvPr id="3" name="Title 2">
            <a:extLst>
              <a:ext uri="{FF2B5EF4-FFF2-40B4-BE49-F238E27FC236}">
                <a16:creationId xmlns:a16="http://schemas.microsoft.com/office/drawing/2014/main" id="{B16B1F58-74BF-8441-8D62-288069B18897}"/>
              </a:ext>
            </a:extLst>
          </p:cNvPr>
          <p:cNvSpPr>
            <a:spLocks noGrp="1"/>
          </p:cNvSpPr>
          <p:nvPr>
            <p:ph type="title"/>
          </p:nvPr>
        </p:nvSpPr>
        <p:spPr/>
        <p:txBody>
          <a:bodyPr/>
          <a:lstStyle/>
          <a:p>
            <a:r>
              <a:rPr lang="en-US" dirty="0"/>
              <a:t>KESIMPULAN</a:t>
            </a:r>
          </a:p>
        </p:txBody>
      </p:sp>
      <p:sp>
        <p:nvSpPr>
          <p:cNvPr id="4" name="TextBox 3"/>
          <p:cNvSpPr txBox="1"/>
          <p:nvPr/>
        </p:nvSpPr>
        <p:spPr>
          <a:xfrm>
            <a:off x="631031" y="874205"/>
            <a:ext cx="10929937" cy="486287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ID" dirty="0" err="1"/>
              <a:t>Secara</a:t>
            </a:r>
            <a:r>
              <a:rPr lang="en-ID" dirty="0"/>
              <a:t> </a:t>
            </a:r>
            <a:r>
              <a:rPr lang="en-ID" dirty="0" err="1"/>
              <a:t>makro</a:t>
            </a:r>
            <a:r>
              <a:rPr lang="en-ID" dirty="0"/>
              <a:t>, </a:t>
            </a:r>
            <a:r>
              <a:rPr lang="en-ID" dirty="0" err="1"/>
              <a:t>kinerja</a:t>
            </a:r>
            <a:r>
              <a:rPr lang="en-ID" dirty="0"/>
              <a:t> </a:t>
            </a:r>
            <a:r>
              <a:rPr lang="en-ID" dirty="0" err="1"/>
              <a:t>pembangunan</a:t>
            </a:r>
            <a:r>
              <a:rPr lang="en-ID" dirty="0"/>
              <a:t> </a:t>
            </a:r>
            <a:r>
              <a:rPr lang="en-ID" dirty="0" err="1"/>
              <a:t>ekonomi</a:t>
            </a:r>
            <a:r>
              <a:rPr lang="en-ID" dirty="0"/>
              <a:t> dan </a:t>
            </a:r>
            <a:r>
              <a:rPr lang="id-ID" dirty="0"/>
              <a:t>pembangunan manusia di Bali </a:t>
            </a:r>
            <a:r>
              <a:rPr lang="en-ID" dirty="0"/>
              <a:t>(</a:t>
            </a:r>
            <a:r>
              <a:rPr lang="en-ID" dirty="0" err="1"/>
              <a:t>a.l.</a:t>
            </a:r>
            <a:r>
              <a:rPr lang="en-ID" dirty="0"/>
              <a:t> </a:t>
            </a:r>
            <a:r>
              <a:rPr lang="en-ID" dirty="0" err="1"/>
              <a:t>pertumbuhan</a:t>
            </a:r>
            <a:r>
              <a:rPr lang="en-ID" dirty="0"/>
              <a:t> </a:t>
            </a:r>
            <a:r>
              <a:rPr lang="en-ID" dirty="0" err="1"/>
              <a:t>ekonomi</a:t>
            </a:r>
            <a:r>
              <a:rPr lang="en-ID" dirty="0"/>
              <a:t>, </a:t>
            </a:r>
            <a:r>
              <a:rPr lang="en-ID" dirty="0" err="1"/>
              <a:t>kemiskinan</a:t>
            </a:r>
            <a:r>
              <a:rPr lang="en-ID" dirty="0"/>
              <a:t>, </a:t>
            </a:r>
            <a:r>
              <a:rPr lang="en-ID" dirty="0" err="1"/>
              <a:t>pengangguran</a:t>
            </a:r>
            <a:r>
              <a:rPr lang="en-ID" dirty="0"/>
              <a:t>, IPM) </a:t>
            </a:r>
            <a:r>
              <a:rPr lang="en-ID" dirty="0" err="1"/>
              <a:t>sudah</a:t>
            </a:r>
            <a:r>
              <a:rPr lang="en-ID" dirty="0"/>
              <a:t> </a:t>
            </a:r>
            <a:r>
              <a:rPr lang="id-ID" dirty="0"/>
              <a:t>lebih baik dibandingkan dengan rata-rata nasional.</a:t>
            </a:r>
            <a:r>
              <a:rPr lang="en-ID" dirty="0"/>
              <a:t> </a:t>
            </a:r>
          </a:p>
          <a:p>
            <a:pPr marL="285750" indent="-285750">
              <a:spcAft>
                <a:spcPts val="1200"/>
              </a:spcAft>
              <a:buFont typeface="Arial" panose="020B0604020202020204" pitchFamily="34" charset="0"/>
              <a:buChar char="•"/>
            </a:pPr>
            <a:r>
              <a:rPr lang="en-ID" dirty="0" err="1"/>
              <a:t>Namun</a:t>
            </a:r>
            <a:r>
              <a:rPr lang="en-ID" dirty="0"/>
              <a:t> </a:t>
            </a:r>
            <a:r>
              <a:rPr lang="en-ID" dirty="0" err="1"/>
              <a:t>demikian</a:t>
            </a:r>
            <a:r>
              <a:rPr lang="en-ID" dirty="0"/>
              <a:t>, </a:t>
            </a:r>
            <a:r>
              <a:rPr lang="en-ID" dirty="0" err="1"/>
              <a:t>perlu</a:t>
            </a:r>
            <a:r>
              <a:rPr lang="en-ID" dirty="0"/>
              <a:t> </a:t>
            </a:r>
            <a:r>
              <a:rPr lang="en-ID" dirty="0" err="1"/>
              <a:t>diwaspadai</a:t>
            </a:r>
            <a:r>
              <a:rPr lang="en-ID" dirty="0"/>
              <a:t> trend </a:t>
            </a:r>
            <a:r>
              <a:rPr lang="en-ID" dirty="0" err="1"/>
              <a:t>penurunan</a:t>
            </a:r>
            <a:r>
              <a:rPr lang="en-ID" dirty="0"/>
              <a:t> </a:t>
            </a:r>
            <a:r>
              <a:rPr lang="en-ID" dirty="0" err="1"/>
              <a:t>laju</a:t>
            </a:r>
            <a:r>
              <a:rPr lang="en-ID" dirty="0"/>
              <a:t> </a:t>
            </a:r>
            <a:r>
              <a:rPr lang="en-ID" dirty="0" err="1"/>
              <a:t>pertumbuhan</a:t>
            </a:r>
            <a:r>
              <a:rPr lang="en-ID" dirty="0"/>
              <a:t> </a:t>
            </a:r>
            <a:r>
              <a:rPr lang="en-ID" dirty="0" err="1"/>
              <a:t>ekonomi</a:t>
            </a:r>
            <a:r>
              <a:rPr lang="en-ID" dirty="0"/>
              <a:t> dan </a:t>
            </a:r>
            <a:r>
              <a:rPr lang="en-ID" dirty="0" err="1"/>
              <a:t>potensi</a:t>
            </a:r>
            <a:r>
              <a:rPr lang="en-ID" dirty="0"/>
              <a:t> </a:t>
            </a:r>
            <a:r>
              <a:rPr lang="en-ID" dirty="0" err="1"/>
              <a:t>peningkatan</a:t>
            </a:r>
            <a:r>
              <a:rPr lang="en-ID" dirty="0"/>
              <a:t> </a:t>
            </a:r>
            <a:r>
              <a:rPr lang="en-ID" dirty="0" err="1"/>
              <a:t>ketimpangan</a:t>
            </a:r>
            <a:r>
              <a:rPr lang="en-ID" dirty="0"/>
              <a:t> </a:t>
            </a:r>
            <a:r>
              <a:rPr lang="en-ID" dirty="0" err="1"/>
              <a:t>antar</a:t>
            </a:r>
            <a:r>
              <a:rPr lang="en-ID" dirty="0"/>
              <a:t> </a:t>
            </a:r>
            <a:r>
              <a:rPr lang="en-ID" dirty="0" err="1"/>
              <a:t>wilayah</a:t>
            </a:r>
            <a:r>
              <a:rPr lang="en-ID" dirty="0"/>
              <a:t>. </a:t>
            </a:r>
            <a:r>
              <a:rPr lang="en-ID" dirty="0" err="1"/>
              <a:t>Beberapa</a:t>
            </a:r>
            <a:r>
              <a:rPr lang="en-ID" dirty="0"/>
              <a:t> </a:t>
            </a:r>
            <a:r>
              <a:rPr lang="en-ID" dirty="0" err="1"/>
              <a:t>Kabupaten</a:t>
            </a:r>
            <a:r>
              <a:rPr lang="en-ID" dirty="0"/>
              <a:t> yang relative </a:t>
            </a:r>
            <a:r>
              <a:rPr lang="en-ID" dirty="0" err="1"/>
              <a:t>tertinggal</a:t>
            </a:r>
            <a:r>
              <a:rPr lang="en-ID" dirty="0"/>
              <a:t> </a:t>
            </a:r>
            <a:r>
              <a:rPr lang="en-ID" dirty="0" err="1"/>
              <a:t>memerlukan</a:t>
            </a:r>
            <a:r>
              <a:rPr lang="en-ID" dirty="0"/>
              <a:t> </a:t>
            </a:r>
            <a:r>
              <a:rPr lang="en-ID" dirty="0" err="1"/>
              <a:t>perhatian</a:t>
            </a:r>
            <a:r>
              <a:rPr lang="en-ID" dirty="0"/>
              <a:t> </a:t>
            </a:r>
            <a:r>
              <a:rPr lang="en-ID" dirty="0" err="1"/>
              <a:t>khusus</a:t>
            </a:r>
            <a:r>
              <a:rPr lang="en-ID" dirty="0"/>
              <a:t>, </a:t>
            </a:r>
            <a:r>
              <a:rPr lang="en-ID" dirty="0" err="1"/>
              <a:t>a.l.</a:t>
            </a:r>
            <a:r>
              <a:rPr lang="en-ID" dirty="0"/>
              <a:t> </a:t>
            </a:r>
            <a:r>
              <a:rPr lang="en-ID" dirty="0" err="1"/>
              <a:t>Kab</a:t>
            </a:r>
            <a:r>
              <a:rPr lang="en-ID" dirty="0"/>
              <a:t>. </a:t>
            </a:r>
            <a:r>
              <a:rPr lang="en-ID" dirty="0" err="1"/>
              <a:t>Bangli</a:t>
            </a:r>
            <a:r>
              <a:rPr lang="en-ID" dirty="0"/>
              <a:t>, </a:t>
            </a:r>
            <a:r>
              <a:rPr lang="en-ID" dirty="0" err="1"/>
              <a:t>Kab</a:t>
            </a:r>
            <a:r>
              <a:rPr lang="en-ID" dirty="0"/>
              <a:t>. Karangasem, </a:t>
            </a:r>
            <a:r>
              <a:rPr lang="en-ID" dirty="0" err="1"/>
              <a:t>Kab</a:t>
            </a:r>
            <a:r>
              <a:rPr lang="en-ID" dirty="0"/>
              <a:t>. </a:t>
            </a:r>
            <a:r>
              <a:rPr lang="en-ID" dirty="0" err="1"/>
              <a:t>Klungkung</a:t>
            </a:r>
            <a:r>
              <a:rPr lang="en-ID" dirty="0"/>
              <a:t> dan </a:t>
            </a:r>
            <a:r>
              <a:rPr lang="en-ID" dirty="0" err="1"/>
              <a:t>Kab</a:t>
            </a:r>
            <a:r>
              <a:rPr lang="en-ID" dirty="0"/>
              <a:t>. </a:t>
            </a:r>
            <a:r>
              <a:rPr lang="en-ID" dirty="0" err="1"/>
              <a:t>Jembrana</a:t>
            </a:r>
            <a:r>
              <a:rPr lang="en-ID" dirty="0"/>
              <a:t>.  </a:t>
            </a:r>
          </a:p>
          <a:p>
            <a:pPr marL="285750" indent="-285750">
              <a:spcAft>
                <a:spcPts val="1200"/>
              </a:spcAft>
              <a:buFont typeface="Arial" panose="020B0604020202020204" pitchFamily="34" charset="0"/>
              <a:buChar char="•"/>
            </a:pPr>
            <a:r>
              <a:rPr lang="id-ID" dirty="0"/>
              <a:t>Provinsi Bali diarahkan sebagai Destinasi Pariwisata Utama dan masih sejalan dengan tingginya kontribusi</a:t>
            </a:r>
            <a:r>
              <a:rPr lang="en-ID" dirty="0"/>
              <a:t> PDRB</a:t>
            </a:r>
            <a:r>
              <a:rPr lang="id-ID" dirty="0"/>
              <a:t> Bali d</a:t>
            </a:r>
            <a:r>
              <a:rPr lang="en-ID" dirty="0" err="1"/>
              <a:t>i</a:t>
            </a:r>
            <a:r>
              <a:rPr lang="id-ID" dirty="0"/>
              <a:t> sektor Penyediaan Akomodasi dan Makan Minum terhadap PDB Nasional.</a:t>
            </a:r>
          </a:p>
          <a:p>
            <a:pPr marL="285750" indent="-285750">
              <a:spcAft>
                <a:spcPts val="1200"/>
              </a:spcAft>
              <a:buFont typeface="Arial" panose="020B0604020202020204" pitchFamily="34" charset="0"/>
              <a:buChar char="•"/>
            </a:pPr>
            <a:r>
              <a:rPr lang="id-ID" dirty="0"/>
              <a:t>Pengembangan Destinasi Pariwisata Utama di Provinsi Bali harus berbasiskan mitigasi bencana untuk meningkatkan ketahanan wilayah serta mengarusutamakan budaya dan modal sosial demi menjaga keberlanjutan.</a:t>
            </a:r>
          </a:p>
          <a:p>
            <a:pPr marL="285750" indent="-285750">
              <a:spcAft>
                <a:spcPts val="1200"/>
              </a:spcAft>
              <a:buFont typeface="Arial" panose="020B0604020202020204" pitchFamily="34" charset="0"/>
              <a:buChar char="•"/>
            </a:pPr>
            <a:r>
              <a:rPr lang="id-ID" dirty="0"/>
              <a:t>Berdasarkan rancangan teknokratis pada arah kebijakan pembangunan kewilayahan 2020-2024</a:t>
            </a:r>
            <a:r>
              <a:rPr lang="en-ID" dirty="0"/>
              <a:t>,</a:t>
            </a:r>
            <a:r>
              <a:rPr lang="id-ID" dirty="0"/>
              <a:t> perlu </a:t>
            </a:r>
            <a:r>
              <a:rPr lang="en-ID" dirty="0" err="1"/>
              <a:t>lebih</a:t>
            </a:r>
            <a:r>
              <a:rPr lang="en-ID" dirty="0"/>
              <a:t> </a:t>
            </a:r>
            <a:r>
              <a:rPr lang="id-ID" dirty="0"/>
              <a:t>ditekankan </a:t>
            </a:r>
            <a:r>
              <a:rPr lang="en-ID" dirty="0" err="1"/>
              <a:t>upaya</a:t>
            </a:r>
            <a:r>
              <a:rPr lang="en-ID" dirty="0"/>
              <a:t> </a:t>
            </a:r>
            <a:r>
              <a:rPr lang="id-ID" dirty="0"/>
              <a:t>Provinsi Bali </a:t>
            </a:r>
            <a:r>
              <a:rPr lang="en-ID" dirty="0" err="1"/>
              <a:t>untuk</a:t>
            </a:r>
            <a:r>
              <a:rPr lang="en-ID" dirty="0"/>
              <a:t> </a:t>
            </a:r>
            <a:r>
              <a:rPr lang="id-ID" dirty="0"/>
              <a:t>menangani isu pembangunan ketimpangan antar kabupaten. Arah kebijakan antara lain pengembangan perdesaan, peningkatan konektivitas, peningkatan tata kelola dan kapasitas pemda dan pemdes, percepatan pemenuhan SPM, peningkatan inovasi pemda, serta peningkatan peran kota kecil menengah.</a:t>
            </a:r>
          </a:p>
        </p:txBody>
      </p:sp>
    </p:spTree>
    <p:extLst>
      <p:ext uri="{BB962C8B-B14F-4D97-AF65-F5344CB8AC3E}">
        <p14:creationId xmlns:p14="http://schemas.microsoft.com/office/powerpoint/2010/main" val="3990842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7B90C7-01F1-6040-A72D-4305B980648B}"/>
              </a:ext>
            </a:extLst>
          </p:cNvPr>
          <p:cNvSpPr>
            <a:spLocks noGrp="1"/>
          </p:cNvSpPr>
          <p:nvPr>
            <p:ph type="sldNum" sz="quarter" idx="12"/>
          </p:nvPr>
        </p:nvSpPr>
        <p:spPr/>
        <p:txBody>
          <a:bodyPr/>
          <a:lstStyle/>
          <a:p>
            <a:fld id="{192C646E-8A71-4229-9321-274B093DFD02}" type="slidenum">
              <a:rPr lang="en-US" smtClean="0">
                <a:solidFill>
                  <a:prstClr val="white"/>
                </a:solidFill>
              </a:rPr>
              <a:pPr/>
              <a:t>52</a:t>
            </a:fld>
            <a:endParaRPr lang="en-US" dirty="0">
              <a:solidFill>
                <a:prstClr val="white"/>
              </a:solidFill>
            </a:endParaRPr>
          </a:p>
        </p:txBody>
      </p:sp>
      <p:sp>
        <p:nvSpPr>
          <p:cNvPr id="3" name="Title 2">
            <a:extLst>
              <a:ext uri="{FF2B5EF4-FFF2-40B4-BE49-F238E27FC236}">
                <a16:creationId xmlns:a16="http://schemas.microsoft.com/office/drawing/2014/main" id="{1B70600B-5574-2B47-8B7D-97B78A2937CA}"/>
              </a:ext>
            </a:extLst>
          </p:cNvPr>
          <p:cNvSpPr>
            <a:spLocks noGrp="1"/>
          </p:cNvSpPr>
          <p:nvPr>
            <p:ph type="title"/>
          </p:nvPr>
        </p:nvSpPr>
        <p:spPr/>
        <p:txBody>
          <a:bodyPr/>
          <a:lstStyle/>
          <a:p>
            <a:r>
              <a:rPr lang="en-US" dirty="0"/>
              <a:t>PENUTUP</a:t>
            </a:r>
          </a:p>
        </p:txBody>
      </p:sp>
      <p:sp>
        <p:nvSpPr>
          <p:cNvPr id="4" name="TextBox 3">
            <a:extLst>
              <a:ext uri="{FF2B5EF4-FFF2-40B4-BE49-F238E27FC236}">
                <a16:creationId xmlns:a16="http://schemas.microsoft.com/office/drawing/2014/main" id="{81240293-DA88-DC48-8517-EA8CC3BE9543}"/>
              </a:ext>
            </a:extLst>
          </p:cNvPr>
          <p:cNvSpPr txBox="1"/>
          <p:nvPr/>
        </p:nvSpPr>
        <p:spPr>
          <a:xfrm>
            <a:off x="604119" y="936445"/>
            <a:ext cx="10911606" cy="4401205"/>
          </a:xfrm>
          <a:prstGeom prst="rect">
            <a:avLst/>
          </a:prstGeom>
          <a:noFill/>
        </p:spPr>
        <p:txBody>
          <a:bodyPr wrap="square" rtlCol="0">
            <a:spAutoFit/>
          </a:bodyPr>
          <a:lstStyle/>
          <a:p>
            <a:pPr marL="285750" indent="-285750">
              <a:buFont typeface="Arial" panose="020B0604020202020204" pitchFamily="34" charset="0"/>
              <a:buChar char="•"/>
            </a:pPr>
            <a:r>
              <a:rPr lang="id-ID" sz="2800" dirty="0"/>
              <a:t>Pe</a:t>
            </a:r>
            <a:r>
              <a:rPr lang="en-ID" sz="2800" dirty="0" err="1"/>
              <a:t>rubahan</a:t>
            </a:r>
            <a:r>
              <a:rPr lang="en-ID" sz="2800" dirty="0"/>
              <a:t> </a:t>
            </a:r>
            <a:r>
              <a:rPr lang="id-ID" sz="2800" dirty="0"/>
              <a:t>RPJPD </a:t>
            </a:r>
            <a:r>
              <a:rPr lang="en-ID" sz="2800" dirty="0"/>
              <a:t>2005-2025 </a:t>
            </a:r>
            <a:r>
              <a:rPr lang="id-ID" sz="2800" dirty="0"/>
              <a:t>dan RPJMD </a:t>
            </a:r>
            <a:r>
              <a:rPr lang="en-ID" sz="2800" dirty="0"/>
              <a:t>2018-2023 </a:t>
            </a:r>
            <a:r>
              <a:rPr lang="en-ID" sz="2800" dirty="0" err="1"/>
              <a:t>perlu</a:t>
            </a:r>
            <a:r>
              <a:rPr lang="en-ID" sz="2800" dirty="0"/>
              <a:t> </a:t>
            </a:r>
            <a:r>
              <a:rPr lang="en-ID" sz="2800" dirty="0" err="1"/>
              <a:t>tetap</a:t>
            </a:r>
            <a:r>
              <a:rPr lang="en-ID" sz="2800" dirty="0"/>
              <a:t> </a:t>
            </a:r>
            <a:r>
              <a:rPr lang="id-ID" sz="2800" dirty="0"/>
              <a:t>diselaraskan dengan RPJPN </a:t>
            </a:r>
            <a:r>
              <a:rPr lang="en-ID" sz="2800" dirty="0"/>
              <a:t>2005-2025 </a:t>
            </a:r>
            <a:r>
              <a:rPr lang="id-ID" sz="2800" dirty="0"/>
              <a:t>dan </a:t>
            </a:r>
            <a:r>
              <a:rPr lang="en-ID" sz="2800" dirty="0" err="1"/>
              <a:t>memperhatikan</a:t>
            </a:r>
            <a:r>
              <a:rPr lang="en-ID" sz="2800" dirty="0"/>
              <a:t> </a:t>
            </a:r>
            <a:r>
              <a:rPr lang="id-ID" sz="2800" dirty="0"/>
              <a:t>RPJMN </a:t>
            </a:r>
            <a:r>
              <a:rPr lang="en-ID" sz="2800" dirty="0"/>
              <a:t>2015-2019 </a:t>
            </a:r>
            <a:r>
              <a:rPr lang="en-ID" sz="2800" dirty="0" err="1"/>
              <a:t>termasuk</a:t>
            </a:r>
            <a:r>
              <a:rPr lang="en-ID" sz="2800" dirty="0"/>
              <a:t> RKP 2019 </a:t>
            </a:r>
            <a:r>
              <a:rPr lang="id-ID" sz="2800" dirty="0"/>
              <a:t>serta</a:t>
            </a:r>
            <a:r>
              <a:rPr lang="en-ID" sz="2800" dirty="0"/>
              <a:t> RPJMN 2020-2024</a:t>
            </a:r>
            <a:r>
              <a:rPr lang="id-ID" sz="2800" dirty="0"/>
              <a:t>.</a:t>
            </a:r>
          </a:p>
          <a:p>
            <a:pPr marL="285750" indent="-285750">
              <a:buFont typeface="Arial" panose="020B0604020202020204" pitchFamily="34" charset="0"/>
              <a:buChar char="•"/>
            </a:pPr>
            <a:r>
              <a:rPr lang="id-ID" sz="2800" dirty="0"/>
              <a:t>Perencanaan dilakukan dengan memperhatikan pendekatan THIS: Tematik, Holistik, Integratif, dan Spasial.</a:t>
            </a:r>
          </a:p>
          <a:p>
            <a:pPr marL="285750" indent="-285750">
              <a:buFont typeface="Arial" panose="020B0604020202020204" pitchFamily="34" charset="0"/>
              <a:buChar char="•"/>
            </a:pPr>
            <a:r>
              <a:rPr lang="id-ID" sz="2800" dirty="0"/>
              <a:t>RPJMD harus memperhatikan indikator SDGs</a:t>
            </a:r>
            <a:r>
              <a:rPr lang="en-ID" sz="2800" dirty="0"/>
              <a:t> dan </a:t>
            </a:r>
            <a:r>
              <a:rPr lang="en-ID" sz="2800" dirty="0" err="1"/>
              <a:t>pembagian</a:t>
            </a:r>
            <a:r>
              <a:rPr lang="en-ID" sz="2800" dirty="0"/>
              <a:t> </a:t>
            </a:r>
            <a:r>
              <a:rPr lang="en-ID" sz="2800" dirty="0" err="1"/>
              <a:t>kewenangan</a:t>
            </a:r>
            <a:r>
              <a:rPr lang="en-ID" sz="2800" dirty="0"/>
              <a:t> </a:t>
            </a:r>
            <a:r>
              <a:rPr lang="en-ID" sz="2800" dirty="0" err="1"/>
              <a:t>atas</a:t>
            </a:r>
            <a:r>
              <a:rPr lang="en-ID" sz="2800" dirty="0"/>
              <a:t> </a:t>
            </a:r>
            <a:r>
              <a:rPr lang="en-ID" sz="2800" dirty="0" err="1"/>
              <a:t>urusan</a:t>
            </a:r>
            <a:r>
              <a:rPr lang="en-ID" sz="2800" dirty="0"/>
              <a:t> </a:t>
            </a:r>
            <a:r>
              <a:rPr lang="en-ID" sz="2800" dirty="0" err="1"/>
              <a:t>pemerintahan</a:t>
            </a:r>
            <a:r>
              <a:rPr lang="en-ID" sz="2800" dirty="0"/>
              <a:t>.  </a:t>
            </a:r>
          </a:p>
          <a:p>
            <a:pPr marL="285750" indent="-285750">
              <a:buFont typeface="Arial" panose="020B0604020202020204" pitchFamily="34" charset="0"/>
              <a:buChar char="•"/>
            </a:pPr>
            <a:r>
              <a:rPr lang="id-ID" sz="2800" dirty="0"/>
              <a:t>Kerangka </a:t>
            </a:r>
            <a:r>
              <a:rPr lang="en-ID" sz="2800" dirty="0"/>
              <a:t>P</a:t>
            </a:r>
            <a:r>
              <a:rPr lang="id-ID" sz="2800" dirty="0"/>
              <a:t>endanaan </a:t>
            </a:r>
            <a:r>
              <a:rPr lang="en-ID" sz="2800" dirty="0" err="1"/>
              <a:t>perlu</a:t>
            </a:r>
            <a:r>
              <a:rPr lang="en-ID" sz="2800" dirty="0"/>
              <a:t> </a:t>
            </a:r>
            <a:r>
              <a:rPr lang="en-ID" sz="2800" dirty="0" err="1"/>
              <a:t>lebih</a:t>
            </a:r>
            <a:r>
              <a:rPr lang="en-ID" sz="2800" dirty="0"/>
              <a:t> </a:t>
            </a:r>
            <a:r>
              <a:rPr lang="en-ID" sz="2800" dirty="0" err="1"/>
              <a:t>mendapat</a:t>
            </a:r>
            <a:r>
              <a:rPr lang="en-ID" sz="2800" dirty="0"/>
              <a:t> </a:t>
            </a:r>
            <a:r>
              <a:rPr lang="en-ID" sz="2800" dirty="0" err="1"/>
              <a:t>perhatian</a:t>
            </a:r>
            <a:r>
              <a:rPr lang="en-ID" sz="2800" dirty="0"/>
              <a:t>, </a:t>
            </a:r>
            <a:r>
              <a:rPr lang="en-ID" sz="2800" dirty="0" err="1"/>
              <a:t>khususnya</a:t>
            </a:r>
            <a:r>
              <a:rPr lang="en-ID" sz="2800" dirty="0"/>
              <a:t> </a:t>
            </a:r>
            <a:r>
              <a:rPr lang="en-ID" sz="2800" dirty="0" err="1"/>
              <a:t>pemanfaatan</a:t>
            </a:r>
            <a:r>
              <a:rPr lang="en-ID" sz="2800" dirty="0"/>
              <a:t> </a:t>
            </a:r>
            <a:r>
              <a:rPr lang="en-ID" sz="2800" dirty="0" err="1"/>
              <a:t>sumber</a:t>
            </a:r>
            <a:r>
              <a:rPr lang="en-ID" sz="2800" dirty="0"/>
              <a:t> </a:t>
            </a:r>
            <a:r>
              <a:rPr lang="en-ID" sz="2800" dirty="0" err="1"/>
              <a:t>pendanaan</a:t>
            </a:r>
            <a:r>
              <a:rPr lang="en-ID" sz="2800" dirty="0"/>
              <a:t> </a:t>
            </a:r>
            <a:r>
              <a:rPr lang="en-ID" sz="2800" dirty="0" err="1"/>
              <a:t>alternatif</a:t>
            </a:r>
            <a:r>
              <a:rPr lang="en-ID" sz="2800" dirty="0"/>
              <a:t>, </a:t>
            </a:r>
            <a:r>
              <a:rPr lang="en-ID" sz="2800" dirty="0" err="1"/>
              <a:t>mengingat</a:t>
            </a:r>
            <a:r>
              <a:rPr lang="en-ID" sz="2800" dirty="0"/>
              <a:t> </a:t>
            </a:r>
            <a:r>
              <a:rPr lang="en-ID" sz="2800" dirty="0" err="1"/>
              <a:t>keterbatasan</a:t>
            </a:r>
            <a:r>
              <a:rPr lang="en-ID" sz="2800" dirty="0"/>
              <a:t> </a:t>
            </a:r>
            <a:r>
              <a:rPr lang="en-ID" sz="2800" dirty="0" err="1"/>
              <a:t>anggaran</a:t>
            </a:r>
            <a:r>
              <a:rPr lang="en-ID" sz="2800" dirty="0"/>
              <a:t> </a:t>
            </a:r>
            <a:r>
              <a:rPr lang="en-ID" sz="2800" dirty="0" err="1"/>
              <a:t>Pemerintah</a:t>
            </a:r>
            <a:r>
              <a:rPr lang="en-ID" sz="2800" dirty="0"/>
              <a:t> (APBN dan APBD).</a:t>
            </a:r>
            <a:endParaRPr lang="id-ID" sz="2800" dirty="0"/>
          </a:p>
        </p:txBody>
      </p:sp>
    </p:spTree>
    <p:extLst>
      <p:ext uri="{BB962C8B-B14F-4D97-AF65-F5344CB8AC3E}">
        <p14:creationId xmlns:p14="http://schemas.microsoft.com/office/powerpoint/2010/main" val="40475080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2C646E-8A71-4229-9321-274B093DFD02}" type="slidenum">
              <a:rPr lang="en-US" smtClean="0">
                <a:solidFill>
                  <a:prstClr val="white"/>
                </a:solidFill>
              </a:rPr>
              <a:pPr/>
              <a:t>53</a:t>
            </a:fld>
            <a:endParaRPr lang="en-US" dirty="0">
              <a:solidFill>
                <a:prstClr val="white"/>
              </a:solidFill>
            </a:endParaRPr>
          </a:p>
        </p:txBody>
      </p:sp>
      <p:sp>
        <p:nvSpPr>
          <p:cNvPr id="4" name="Rectangle: Rounded Corners 3">
            <a:extLst>
              <a:ext uri="{FF2B5EF4-FFF2-40B4-BE49-F238E27FC236}">
                <a16:creationId xmlns:a16="http://schemas.microsoft.com/office/drawing/2014/main" id="{6F05163A-4A4D-4C58-B139-07A05CB10618}"/>
              </a:ext>
            </a:extLst>
          </p:cNvPr>
          <p:cNvSpPr/>
          <p:nvPr/>
        </p:nvSpPr>
        <p:spPr>
          <a:xfrm>
            <a:off x="1419368" y="2142699"/>
            <a:ext cx="8761862" cy="3002507"/>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ID" sz="8800" b="1">
                <a:solidFill>
                  <a:prstClr val="black"/>
                </a:solidFill>
                <a:latin typeface="Brush Script MT" panose="03060802040406070304" pitchFamily="66" charset="0"/>
              </a:rPr>
              <a:t>Terima kasih</a:t>
            </a:r>
            <a:endParaRPr lang="en-ID" sz="8800" b="1" dirty="0">
              <a:solidFill>
                <a:prstClr val="black"/>
              </a:solidFill>
              <a:latin typeface="Brush Script MT" panose="03060802040406070304" pitchFamily="66" charset="0"/>
            </a:endParaRPr>
          </a:p>
        </p:txBody>
      </p:sp>
    </p:spTree>
    <p:extLst>
      <p:ext uri="{BB962C8B-B14F-4D97-AF65-F5344CB8AC3E}">
        <p14:creationId xmlns:p14="http://schemas.microsoft.com/office/powerpoint/2010/main" val="6724995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210" y="2702257"/>
            <a:ext cx="10673100" cy="1514901"/>
          </a:xfrm>
        </p:spPr>
        <p:txBody>
          <a:bodyPr>
            <a:normAutofit/>
          </a:bodyPr>
          <a:lstStyle/>
          <a:p>
            <a:pPr eaLnBrk="0" hangingPunct="0">
              <a:defRPr/>
            </a:pPr>
            <a:r>
              <a:rPr lang="en-US" sz="2800" dirty="0"/>
              <a:t>LAMPIRAN</a:t>
            </a:r>
            <a:endParaRPr lang="id-ID" sz="2800" dirty="0">
              <a:solidFill>
                <a:schemeClr val="accent5">
                  <a:lumMod val="25000"/>
                </a:schemeClr>
              </a:solidFill>
              <a:latin typeface="Arial" panose="020B0604020202020204" pitchFamily="34" charset="0"/>
              <a:cs typeface="Arial" panose="020B0604020202020204" pitchFamily="34" charset="0"/>
            </a:endParaRP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54</a:t>
            </a:fld>
            <a:endParaRPr lang="en-US" dirty="0">
              <a:solidFill>
                <a:prstClr val="white"/>
              </a:solidFill>
            </a:endParaRPr>
          </a:p>
        </p:txBody>
      </p:sp>
    </p:spTree>
    <p:extLst>
      <p:ext uri="{BB962C8B-B14F-4D97-AF65-F5344CB8AC3E}">
        <p14:creationId xmlns:p14="http://schemas.microsoft.com/office/powerpoint/2010/main" val="20350580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5297" y="2702257"/>
            <a:ext cx="11047013" cy="1514901"/>
          </a:xfrm>
        </p:spPr>
        <p:txBody>
          <a:bodyPr>
            <a:normAutofit/>
          </a:bodyPr>
          <a:lstStyle/>
          <a:p>
            <a:pPr eaLnBrk="0" hangingPunct="0">
              <a:defRPr/>
            </a:pPr>
            <a:r>
              <a:rPr lang="id-ID" sz="2900" dirty="0">
                <a:latin typeface="+mn-lt"/>
              </a:rPr>
              <a:t>PROYEK </a:t>
            </a:r>
            <a:r>
              <a:rPr lang="id-ID" sz="2400" dirty="0">
                <a:solidFill>
                  <a:schemeClr val="accent5">
                    <a:lumMod val="25000"/>
                  </a:schemeClr>
                </a:solidFill>
                <a:latin typeface="Arial" panose="020B0604020202020204" pitchFamily="34" charset="0"/>
                <a:cs typeface="Arial" panose="020B0604020202020204" pitchFamily="34" charset="0"/>
              </a:rPr>
              <a:t>INDIKATIF PRIOROTAS NASIONAL RKP 2019</a:t>
            </a:r>
            <a:endParaRPr lang="id-ID" sz="2900" dirty="0">
              <a:latin typeface="+mn-lt"/>
            </a:endParaRP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55</a:t>
            </a:fld>
            <a:endParaRPr lang="en-US" dirty="0">
              <a:solidFill>
                <a:prstClr val="white"/>
              </a:solidFill>
            </a:endParaRPr>
          </a:p>
        </p:txBody>
      </p:sp>
    </p:spTree>
    <p:extLst>
      <p:ext uri="{BB962C8B-B14F-4D97-AF65-F5344CB8AC3E}">
        <p14:creationId xmlns:p14="http://schemas.microsoft.com/office/powerpoint/2010/main" val="28640209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id-ID" altLang="id-ID"/>
              <a:t>Slide - </a:t>
            </a:r>
            <a:fld id="{AFFE6CDA-0991-40BD-B45C-DB6A819ABA09}" type="slidenum">
              <a:rPr lang="id-ID" altLang="id-ID" smtClean="0"/>
              <a:pPr>
                <a:defRPr/>
              </a:pPr>
              <a:t>56</a:t>
            </a:fld>
            <a:endParaRPr lang="id-ID" altLang="id-ID"/>
          </a:p>
        </p:txBody>
      </p:sp>
      <p:graphicFrame>
        <p:nvGraphicFramePr>
          <p:cNvPr id="5" name="Table 4"/>
          <p:cNvGraphicFramePr>
            <a:graphicFrameLocks noGrp="1"/>
          </p:cNvGraphicFramePr>
          <p:nvPr>
            <p:extLst/>
          </p:nvPr>
        </p:nvGraphicFramePr>
        <p:xfrm>
          <a:off x="716416" y="1069159"/>
          <a:ext cx="10813137" cy="5091587"/>
        </p:xfrm>
        <a:graphic>
          <a:graphicData uri="http://schemas.openxmlformats.org/drawingml/2006/table">
            <a:tbl>
              <a:tblPr/>
              <a:tblGrid>
                <a:gridCol w="2214049">
                  <a:extLst>
                    <a:ext uri="{9D8B030D-6E8A-4147-A177-3AD203B41FA5}">
                      <a16:colId xmlns:a16="http://schemas.microsoft.com/office/drawing/2014/main" val="20000"/>
                    </a:ext>
                  </a:extLst>
                </a:gridCol>
                <a:gridCol w="1387092">
                  <a:extLst>
                    <a:ext uri="{9D8B030D-6E8A-4147-A177-3AD203B41FA5}">
                      <a16:colId xmlns:a16="http://schemas.microsoft.com/office/drawing/2014/main" val="20001"/>
                    </a:ext>
                  </a:extLst>
                </a:gridCol>
                <a:gridCol w="2788291">
                  <a:extLst>
                    <a:ext uri="{9D8B030D-6E8A-4147-A177-3AD203B41FA5}">
                      <a16:colId xmlns:a16="http://schemas.microsoft.com/office/drawing/2014/main" val="20002"/>
                    </a:ext>
                  </a:extLst>
                </a:gridCol>
                <a:gridCol w="1777902">
                  <a:extLst>
                    <a:ext uri="{9D8B030D-6E8A-4147-A177-3AD203B41FA5}">
                      <a16:colId xmlns:a16="http://schemas.microsoft.com/office/drawing/2014/main" val="20003"/>
                    </a:ext>
                  </a:extLst>
                </a:gridCol>
                <a:gridCol w="1321450">
                  <a:extLst>
                    <a:ext uri="{9D8B030D-6E8A-4147-A177-3AD203B41FA5}">
                      <a16:colId xmlns:a16="http://schemas.microsoft.com/office/drawing/2014/main" val="20004"/>
                    </a:ext>
                  </a:extLst>
                </a:gridCol>
                <a:gridCol w="1324353">
                  <a:extLst>
                    <a:ext uri="{9D8B030D-6E8A-4147-A177-3AD203B41FA5}">
                      <a16:colId xmlns:a16="http://schemas.microsoft.com/office/drawing/2014/main" val="20005"/>
                    </a:ext>
                  </a:extLst>
                </a:gridCol>
              </a:tblGrid>
              <a:tr h="184205">
                <a:tc>
                  <a:txBody>
                    <a:bodyPr/>
                    <a:lstStyle/>
                    <a:p>
                      <a:pPr algn="ctr" fontAlgn="ctr"/>
                      <a:r>
                        <a:rPr lang="id-ID" sz="1200" b="1" i="0" u="none" strike="noStrike" dirty="0">
                          <a:solidFill>
                            <a:srgbClr val="000000"/>
                          </a:solidFill>
                          <a:effectLst/>
                          <a:latin typeface="Calibri" panose="020F0502020204030204" pitchFamily="34" charset="0"/>
                        </a:rPr>
                        <a:t>Nama Proyek RKP</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Kabupaten</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Prioritas Nasional</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Kementerian Lembaga / KL</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Sumber</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Ket</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641262">
                <a:tc>
                  <a:txBody>
                    <a:bodyPr/>
                    <a:lstStyle/>
                    <a:p>
                      <a:pPr algn="l" fontAlgn="b"/>
                      <a:r>
                        <a:rPr lang="id-ID" sz="1100" b="0" i="0" u="none" strike="noStrike">
                          <a:solidFill>
                            <a:srgbClr val="000000"/>
                          </a:solidFill>
                          <a:effectLst/>
                          <a:latin typeface="Calibri" panose="020F0502020204030204" pitchFamily="34" charset="0"/>
                        </a:rPr>
                        <a:t>Pembangunan Bendungan Sidan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Badung</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4725">
                <a:tc>
                  <a:txBody>
                    <a:bodyPr/>
                    <a:lstStyle/>
                    <a:p>
                      <a:pPr algn="l" fontAlgn="b"/>
                      <a:r>
                        <a:rPr lang="id-ID" sz="1100" b="0" i="0" u="none" strike="noStrike">
                          <a:solidFill>
                            <a:srgbClr val="000000"/>
                          </a:solidFill>
                          <a:effectLst/>
                          <a:latin typeface="Calibri" panose="020F0502020204030204" pitchFamily="34" charset="0"/>
                        </a:rPr>
                        <a:t>Pembangunan Bendungan Tamblang</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Buleleng</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9453">
                <a:tc>
                  <a:txBody>
                    <a:bodyPr/>
                    <a:lstStyle/>
                    <a:p>
                      <a:pPr algn="l" fontAlgn="b"/>
                      <a:r>
                        <a:rPr lang="id-ID" sz="1100" b="0" i="0" u="none" strike="noStrike">
                          <a:solidFill>
                            <a:srgbClr val="000000"/>
                          </a:solidFill>
                          <a:effectLst/>
                          <a:latin typeface="Calibri" panose="020F0502020204030204" pitchFamily="34" charset="0"/>
                        </a:rPr>
                        <a:t>Pos Pengamatan Gunungapi yang Dikembangkan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Karang Asem</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Pengurangan Kesenjangan Antarwilayah melalui Penguatan Konektivitas dan Kemaritiman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Energi dan Sumber Daya Mineral</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2326">
                <a:tc>
                  <a:txBody>
                    <a:bodyPr/>
                    <a:lstStyle/>
                    <a:p>
                      <a:pPr algn="l" fontAlgn="b"/>
                      <a:r>
                        <a:rPr lang="id-ID" sz="1100" b="0" i="0" u="none" strike="noStrike">
                          <a:solidFill>
                            <a:srgbClr val="000000"/>
                          </a:solidFill>
                          <a:effectLst/>
                          <a:latin typeface="Calibri" panose="020F0502020204030204" pitchFamily="34" charset="0"/>
                        </a:rPr>
                        <a:t>Revitalisasi 1 unit Pasar Rakyat yang dikelola Koperasi di Kab Girianyar</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Gianyar</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Peningkatan Nilai Tambah Ekonomi dan Penciptaan Lapangan Kerja melalui Pertanian, Industri, Pariwisata dan Jasa Produktif Lainnya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Koperasi dan UMKM</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12326">
                <a:tc>
                  <a:txBody>
                    <a:bodyPr/>
                    <a:lstStyle/>
                    <a:p>
                      <a:pPr algn="l" fontAlgn="b"/>
                      <a:r>
                        <a:rPr lang="id-ID" sz="1100" b="0" i="0" u="none" strike="noStrike">
                          <a:solidFill>
                            <a:srgbClr val="000000"/>
                          </a:solidFill>
                          <a:effectLst/>
                          <a:latin typeface="Calibri" panose="020F0502020204030204" pitchFamily="34" charset="0"/>
                        </a:rPr>
                        <a:t>Revitalisasi 1 unit Pasar Rakyat yang dikelola Koperasi di Kab Tabanan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Tabanan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Peningkatan Nilai Tambah Ekonomi dan Penciptaan Lapangan Kerja melalui Pertanian, Industri, Pariwisata dan Jasa Produktif Lainnya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Koperasi dan UMKM</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12326">
                <a:tc>
                  <a:txBody>
                    <a:bodyPr/>
                    <a:lstStyle/>
                    <a:p>
                      <a:pPr algn="l" fontAlgn="b"/>
                      <a:r>
                        <a:rPr lang="id-ID" sz="1100" b="0" i="0" u="none" strike="noStrike">
                          <a:solidFill>
                            <a:srgbClr val="000000"/>
                          </a:solidFill>
                          <a:effectLst/>
                          <a:latin typeface="Calibri" panose="020F0502020204030204" pitchFamily="34" charset="0"/>
                        </a:rPr>
                        <a:t>Revitalisasi 1 unit Pasar Rakyat yang dikelola Koperasi di Kab Bangli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Bangli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Peningkatan Nilai Tambah Ekonomi dan Penciptaan Lapangan Kerja melalui Pertanian, Industri, Pariwisata dan Jasa Produktif Lainnya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Koperasi dan UMKM</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12326">
                <a:tc>
                  <a:txBody>
                    <a:bodyPr/>
                    <a:lstStyle/>
                    <a:p>
                      <a:pPr algn="l" fontAlgn="b"/>
                      <a:r>
                        <a:rPr lang="id-ID" sz="1100" b="0" i="0" u="none" strike="noStrike">
                          <a:solidFill>
                            <a:srgbClr val="000000"/>
                          </a:solidFill>
                          <a:effectLst/>
                          <a:latin typeface="Calibri" panose="020F0502020204030204" pitchFamily="34" charset="0"/>
                        </a:rPr>
                        <a:t>Revitalisasi 1 unit Pasar Rakyat yang dikelola Koperasi di Kab Jembrana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Jembrana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Peningkatan Nilai Tambah Ekonomi dan Penciptaan Lapangan Kerja melalui Pertanian, Industri, Pariwisata dan Jasa Produktif Lainnya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Koperasi dan UMKM</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44725">
                <a:tc>
                  <a:txBody>
                    <a:bodyPr/>
                    <a:lstStyle/>
                    <a:p>
                      <a:pPr algn="l" fontAlgn="b"/>
                      <a:r>
                        <a:rPr lang="id-ID" sz="1100" b="0" i="0" u="none" strike="noStrike">
                          <a:solidFill>
                            <a:srgbClr val="000000"/>
                          </a:solidFill>
                          <a:effectLst/>
                          <a:latin typeface="Calibri" panose="020F0502020204030204" pitchFamily="34" charset="0"/>
                        </a:rPr>
                        <a:t>Pengelolaan Operasional PP. Pengambengan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Jembrana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Pengurangan Kesenjangan Antarwilayah melalui Penguatan Konektivitas dan Kemaritiman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Kelautan dan Perikanan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44725">
                <a:tc>
                  <a:txBody>
                    <a:bodyPr/>
                    <a:lstStyle/>
                    <a:p>
                      <a:pPr algn="l" fontAlgn="b"/>
                      <a:r>
                        <a:rPr lang="sv-SE" sz="1100" b="0" i="0" u="none" strike="noStrike">
                          <a:solidFill>
                            <a:srgbClr val="000000"/>
                          </a:solidFill>
                          <a:effectLst/>
                          <a:latin typeface="Calibri" panose="020F0502020204030204" pitchFamily="34" charset="0"/>
                        </a:rPr>
                        <a:t>Pembangunan Pelabuhan Danau di Beratan (Tahap 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Tabanan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Pengurangan Kesenjangan Antarwilayah melalui Penguatan Konektivitas dan Kemaritiman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Perhubungan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id-ID" sz="1200" dirty="0"/>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12326">
                <a:tc>
                  <a:txBody>
                    <a:bodyPr/>
                    <a:lstStyle/>
                    <a:p>
                      <a:pPr algn="l" fontAlgn="b"/>
                      <a:r>
                        <a:rPr lang="id-ID" sz="1100" b="0" i="0" u="none" strike="noStrike">
                          <a:solidFill>
                            <a:srgbClr val="000000"/>
                          </a:solidFill>
                          <a:effectLst/>
                          <a:latin typeface="Calibri" panose="020F0502020204030204" pitchFamily="34" charset="0"/>
                        </a:rPr>
                        <a:t>Penyusunan RTR KSN Subak Bali Landscape</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Badung, Bangli, Buleleng, Gianyar, Tabanan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Sumberdaya Air</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ATR/BPN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id-ID" sz="1200" dirty="0"/>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Rectangle 5"/>
          <p:cNvSpPr/>
          <p:nvPr/>
        </p:nvSpPr>
        <p:spPr>
          <a:xfrm>
            <a:off x="3696509" y="28569"/>
            <a:ext cx="5901532" cy="830805"/>
          </a:xfrm>
          <a:prstGeom prst="rect">
            <a:avLst/>
          </a:prstGeom>
        </p:spPr>
        <p:txBody>
          <a:bodyPr wrap="none">
            <a:spAutoFit/>
          </a:bodyPr>
          <a:lstStyle/>
          <a:p>
            <a:pPr algn="ctr"/>
            <a:r>
              <a:rPr lang="en-US" sz="2400" b="1" dirty="0">
                <a:latin typeface="Calibri Light (Headings)"/>
                <a:ea typeface="Verdana" pitchFamily="34" charset="0"/>
                <a:cs typeface="Verdana" pitchFamily="34" charset="0"/>
              </a:rPr>
              <a:t>PROYEK </a:t>
            </a:r>
            <a:r>
              <a:rPr lang="id-ID" sz="2400" b="1" dirty="0">
                <a:latin typeface="Calibri Light (Headings)"/>
                <a:ea typeface="Verdana" pitchFamily="34" charset="0"/>
                <a:cs typeface="Verdana" pitchFamily="34" charset="0"/>
              </a:rPr>
              <a:t>INDIKASI PRIORITAS NASIONAL</a:t>
            </a:r>
            <a:r>
              <a:rPr lang="en-US" sz="2400" b="1" dirty="0">
                <a:latin typeface="Calibri Light (Headings)"/>
                <a:ea typeface="Verdana" pitchFamily="34" charset="0"/>
                <a:cs typeface="Verdana" pitchFamily="34" charset="0"/>
              </a:rPr>
              <a:t> </a:t>
            </a:r>
          </a:p>
          <a:p>
            <a:pPr algn="ctr"/>
            <a:r>
              <a:rPr lang="en-US" sz="2400" b="1" dirty="0">
                <a:latin typeface="Calibri Light (Headings)"/>
                <a:ea typeface="Verdana" pitchFamily="34" charset="0"/>
                <a:cs typeface="Verdana" pitchFamily="34" charset="0"/>
              </a:rPr>
              <a:t>RENCANA KERJA PEMERINTAH TAHUN 2019 .. 1</a:t>
            </a:r>
            <a:endParaRPr lang="id-ID" sz="2000" dirty="0"/>
          </a:p>
        </p:txBody>
      </p:sp>
      <p:sp>
        <p:nvSpPr>
          <p:cNvPr id="7" name="Rectangle 6"/>
          <p:cNvSpPr/>
          <p:nvPr/>
        </p:nvSpPr>
        <p:spPr>
          <a:xfrm>
            <a:off x="2205" y="6560579"/>
            <a:ext cx="7774688" cy="230779"/>
          </a:xfrm>
          <a:prstGeom prst="rect">
            <a:avLst/>
          </a:prstGeom>
        </p:spPr>
        <p:txBody>
          <a:bodyPr wrap="none">
            <a:spAutoFit/>
          </a:bodyPr>
          <a:lstStyle/>
          <a:p>
            <a:r>
              <a:rPr lang="en-US" sz="900" dirty="0" err="1">
                <a:solidFill>
                  <a:srgbClr val="000000"/>
                </a:solidFill>
              </a:rPr>
              <a:t>Sumber</a:t>
            </a:r>
            <a:r>
              <a:rPr lang="en-US" sz="900" dirty="0">
                <a:solidFill>
                  <a:srgbClr val="000000"/>
                </a:solidFill>
              </a:rPr>
              <a:t> : Form C </a:t>
            </a:r>
            <a:r>
              <a:rPr lang="en-US" sz="900" dirty="0" err="1">
                <a:solidFill>
                  <a:srgbClr val="000000"/>
                </a:solidFill>
              </a:rPr>
              <a:t>dan</a:t>
            </a:r>
            <a:r>
              <a:rPr lang="en-US" sz="900" dirty="0">
                <a:solidFill>
                  <a:srgbClr val="000000"/>
                </a:solidFill>
              </a:rPr>
              <a:t> </a:t>
            </a:r>
            <a:r>
              <a:rPr lang="en-US" sz="900" dirty="0" err="1">
                <a:solidFill>
                  <a:srgbClr val="000000"/>
                </a:solidFill>
              </a:rPr>
              <a:t>Hasil</a:t>
            </a:r>
            <a:r>
              <a:rPr lang="en-US" sz="900" dirty="0">
                <a:solidFill>
                  <a:srgbClr val="000000"/>
                </a:solidFill>
              </a:rPr>
              <a:t> </a:t>
            </a:r>
            <a:r>
              <a:rPr lang="en-US" sz="900" dirty="0" err="1">
                <a:solidFill>
                  <a:srgbClr val="000000"/>
                </a:solidFill>
              </a:rPr>
              <a:t>Konfirmasi</a:t>
            </a:r>
            <a:r>
              <a:rPr lang="en-US" sz="900" dirty="0">
                <a:solidFill>
                  <a:srgbClr val="000000"/>
                </a:solidFill>
              </a:rPr>
              <a:t> </a:t>
            </a:r>
            <a:r>
              <a:rPr lang="en-US" sz="900" dirty="0" err="1">
                <a:solidFill>
                  <a:srgbClr val="000000"/>
                </a:solidFill>
              </a:rPr>
              <a:t>Walidata</a:t>
            </a:r>
            <a:r>
              <a:rPr lang="en-US" sz="900" dirty="0">
                <a:solidFill>
                  <a:srgbClr val="000000"/>
                </a:solidFill>
              </a:rPr>
              <a:t> RKP On The Map 0</a:t>
            </a:r>
            <a:r>
              <a:rPr lang="id-ID" sz="900" dirty="0">
                <a:solidFill>
                  <a:srgbClr val="000000"/>
                </a:solidFill>
              </a:rPr>
              <a:t>7</a:t>
            </a:r>
            <a:r>
              <a:rPr lang="en-US" sz="900" dirty="0">
                <a:solidFill>
                  <a:srgbClr val="000000"/>
                </a:solidFill>
              </a:rPr>
              <a:t> </a:t>
            </a:r>
            <a:r>
              <a:rPr lang="en-US" sz="900" err="1">
                <a:solidFill>
                  <a:srgbClr val="000000"/>
                </a:solidFill>
              </a:rPr>
              <a:t>Juni</a:t>
            </a:r>
            <a:r>
              <a:rPr lang="en-US" sz="900">
                <a:solidFill>
                  <a:srgbClr val="000000"/>
                </a:solidFill>
              </a:rPr>
              <a:t> 2018</a:t>
            </a:r>
            <a:r>
              <a:rPr lang="id-ID" sz="900">
                <a:solidFill>
                  <a:srgbClr val="000000"/>
                </a:solidFill>
              </a:rPr>
              <a:t>, TM </a:t>
            </a:r>
            <a:r>
              <a:rPr lang="id-ID" sz="900" dirty="0">
                <a:solidFill>
                  <a:srgbClr val="000000"/>
                </a:solidFill>
              </a:rPr>
              <a:t>II 03 </a:t>
            </a:r>
            <a:r>
              <a:rPr lang="id-ID" sz="900">
                <a:solidFill>
                  <a:srgbClr val="000000"/>
                </a:solidFill>
              </a:rPr>
              <a:t>September 2018 dan Rancangan Kepmen PPN Proyek Prioritas Nas des 2019</a:t>
            </a:r>
            <a:endParaRPr lang="id-ID" sz="900" dirty="0"/>
          </a:p>
        </p:txBody>
      </p:sp>
    </p:spTree>
    <p:extLst>
      <p:ext uri="{BB962C8B-B14F-4D97-AF65-F5344CB8AC3E}">
        <p14:creationId xmlns:p14="http://schemas.microsoft.com/office/powerpoint/2010/main" val="171332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id-ID" altLang="id-ID"/>
              <a:t>Slide - </a:t>
            </a:r>
            <a:fld id="{AFFE6CDA-0991-40BD-B45C-DB6A819ABA09}" type="slidenum">
              <a:rPr lang="id-ID" altLang="id-ID" smtClean="0"/>
              <a:pPr>
                <a:defRPr/>
              </a:pPr>
              <a:t>57</a:t>
            </a:fld>
            <a:endParaRPr lang="id-ID" altLang="id-ID"/>
          </a:p>
        </p:txBody>
      </p:sp>
      <p:graphicFrame>
        <p:nvGraphicFramePr>
          <p:cNvPr id="5" name="Table 4"/>
          <p:cNvGraphicFramePr>
            <a:graphicFrameLocks noGrp="1"/>
          </p:cNvGraphicFramePr>
          <p:nvPr>
            <p:extLst/>
          </p:nvPr>
        </p:nvGraphicFramePr>
        <p:xfrm>
          <a:off x="716416" y="1052834"/>
          <a:ext cx="10813137" cy="4470478"/>
        </p:xfrm>
        <a:graphic>
          <a:graphicData uri="http://schemas.openxmlformats.org/drawingml/2006/table">
            <a:tbl>
              <a:tblPr/>
              <a:tblGrid>
                <a:gridCol w="2214049">
                  <a:extLst>
                    <a:ext uri="{9D8B030D-6E8A-4147-A177-3AD203B41FA5}">
                      <a16:colId xmlns:a16="http://schemas.microsoft.com/office/drawing/2014/main" val="20000"/>
                    </a:ext>
                  </a:extLst>
                </a:gridCol>
                <a:gridCol w="1387092">
                  <a:extLst>
                    <a:ext uri="{9D8B030D-6E8A-4147-A177-3AD203B41FA5}">
                      <a16:colId xmlns:a16="http://schemas.microsoft.com/office/drawing/2014/main" val="20001"/>
                    </a:ext>
                  </a:extLst>
                </a:gridCol>
                <a:gridCol w="2788291">
                  <a:extLst>
                    <a:ext uri="{9D8B030D-6E8A-4147-A177-3AD203B41FA5}">
                      <a16:colId xmlns:a16="http://schemas.microsoft.com/office/drawing/2014/main" val="20002"/>
                    </a:ext>
                  </a:extLst>
                </a:gridCol>
                <a:gridCol w="1777902">
                  <a:extLst>
                    <a:ext uri="{9D8B030D-6E8A-4147-A177-3AD203B41FA5}">
                      <a16:colId xmlns:a16="http://schemas.microsoft.com/office/drawing/2014/main" val="20003"/>
                    </a:ext>
                  </a:extLst>
                </a:gridCol>
                <a:gridCol w="1419399">
                  <a:extLst>
                    <a:ext uri="{9D8B030D-6E8A-4147-A177-3AD203B41FA5}">
                      <a16:colId xmlns:a16="http://schemas.microsoft.com/office/drawing/2014/main" val="20004"/>
                    </a:ext>
                  </a:extLst>
                </a:gridCol>
                <a:gridCol w="1226404">
                  <a:extLst>
                    <a:ext uri="{9D8B030D-6E8A-4147-A177-3AD203B41FA5}">
                      <a16:colId xmlns:a16="http://schemas.microsoft.com/office/drawing/2014/main" val="20005"/>
                    </a:ext>
                  </a:extLst>
                </a:gridCol>
              </a:tblGrid>
              <a:tr h="184205">
                <a:tc>
                  <a:txBody>
                    <a:bodyPr/>
                    <a:lstStyle/>
                    <a:p>
                      <a:pPr algn="ctr" fontAlgn="ctr"/>
                      <a:r>
                        <a:rPr lang="id-ID" sz="1200" b="1" i="0" u="none" strike="noStrike" dirty="0">
                          <a:solidFill>
                            <a:srgbClr val="000000"/>
                          </a:solidFill>
                          <a:effectLst/>
                          <a:latin typeface="Calibri" panose="020F0502020204030204" pitchFamily="34" charset="0"/>
                        </a:rPr>
                        <a:t>Nama Proyek RKP</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Kabupaten</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Prioritas Nasional</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Kementerian Lembaga / KL</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Sumber</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d-ID" sz="1200" b="1" i="0" u="none" strike="noStrike">
                          <a:solidFill>
                            <a:srgbClr val="000000"/>
                          </a:solidFill>
                          <a:effectLst/>
                          <a:latin typeface="Calibri" panose="020F0502020204030204" pitchFamily="34" charset="0"/>
                        </a:rPr>
                        <a:t>Ket</a:t>
                      </a:r>
                    </a:p>
                  </a:txBody>
                  <a:tcPr marL="1368" marR="1368" marT="13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512326">
                <a:tc>
                  <a:txBody>
                    <a:bodyPr/>
                    <a:lstStyle/>
                    <a:p>
                      <a:pPr algn="l" fontAlgn="b"/>
                      <a:r>
                        <a:rPr lang="id-ID" sz="1100" b="0" i="0" u="none" strike="noStrike">
                          <a:solidFill>
                            <a:srgbClr val="000000"/>
                          </a:solidFill>
                          <a:effectLst/>
                          <a:latin typeface="Calibri" panose="020F0502020204030204" pitchFamily="34" charset="0"/>
                        </a:rPr>
                        <a:t>Pembangunan Jalan Baru  Bts. Kota Singaraja - Mengwitani (MYC)</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Kab. Badung</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PN 2) Pengurangan Kesenjangan Antarwilayah melalui Penguatan Konektivitas dan Kemaritiman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RKepmenPPN_ProPN</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4725">
                <a:tc>
                  <a:txBody>
                    <a:bodyPr/>
                    <a:lstStyle/>
                    <a:p>
                      <a:pPr marL="0" indent="0" algn="l" fontAlgn="b"/>
                      <a:r>
                        <a:rPr lang="id-ID" sz="1100" b="0" i="0" u="none" strike="noStrike">
                          <a:solidFill>
                            <a:srgbClr val="000000"/>
                          </a:solidFill>
                          <a:effectLst/>
                          <a:latin typeface="Calibri" panose="020F0502020204030204" pitchFamily="34" charset="0"/>
                        </a:rPr>
                        <a:t>Pos Pengamatan Gunungapi yang Dikembangkan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Provinsi Bali</a:t>
                      </a:r>
                    </a:p>
                    <a:p>
                      <a:pPr marL="80963" indent="0"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Pengurangan Kesenjangan Antarwilayah melalui Penguatan Konektivitas dan Kemaritiman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Kementerian Energi dan Sumber Daya Mineral</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RKepmenPPN_ProPN</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2326">
                <a:tc>
                  <a:txBody>
                    <a:bodyPr/>
                    <a:lstStyle/>
                    <a:p>
                      <a:pPr marL="0" indent="0" algn="l" fontAlgn="b"/>
                      <a:r>
                        <a:rPr lang="id-ID" sz="1100" b="0" i="0" u="none" strike="noStrike">
                          <a:solidFill>
                            <a:srgbClr val="000000"/>
                          </a:solidFill>
                          <a:effectLst/>
                          <a:latin typeface="Calibri" panose="020F0502020204030204" pitchFamily="34" charset="0"/>
                        </a:rPr>
                        <a:t>Pembangunan Pelabuhan Bedugul, Danau Beratan Kab. Tabanan (termasuk supervisi) Prioritas Nasional</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l" fontAlgn="b"/>
                      <a:r>
                        <a:rPr lang="id-ID" sz="1100" b="0" i="0" u="none" strike="noStrike">
                          <a:solidFill>
                            <a:srgbClr val="000000"/>
                          </a:solidFill>
                          <a:effectLst/>
                          <a:latin typeface="Calibri" panose="020F0502020204030204" pitchFamily="34" charset="0"/>
                        </a:rPr>
                        <a:t>Provinsi Bali</a:t>
                      </a:r>
                    </a:p>
                    <a:p>
                      <a:pPr marL="80963" indent="0" algn="l" fontAlgn="b"/>
                      <a:endParaRPr lang="id-ID" sz="1100" b="0" i="0" u="none" strike="noStrike">
                        <a:solidFill>
                          <a:srgbClr val="000000"/>
                        </a:solidFill>
                        <a:effectLst/>
                        <a:latin typeface="Calibri" panose="020F0502020204030204" pitchFamily="34" charset="0"/>
                      </a:endParaRPr>
                    </a:p>
                    <a:p>
                      <a:pPr marL="80963" indent="0"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Pengurangan Kesenjangan Antarwilayah melalui Penguatan Konektivitas dan Kemaritiman</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Kementerian Perhubungan</a:t>
                      </a:r>
                    </a:p>
                    <a:p>
                      <a:pPr marL="0" marR="0" indent="0" algn="l" defTabSz="914169" rtl="0" eaLnBrk="1" fontAlgn="b" latinLnBrk="0" hangingPunct="1">
                        <a:lnSpc>
                          <a:spcPct val="100000"/>
                        </a:lnSpc>
                        <a:spcBef>
                          <a:spcPts val="0"/>
                        </a:spcBef>
                        <a:spcAft>
                          <a:spcPts val="0"/>
                        </a:spcAft>
                        <a:buClrTx/>
                        <a:buSzTx/>
                        <a:buFontTx/>
                        <a:buNone/>
                        <a:tabLst/>
                        <a:defRPr/>
                      </a:pPr>
                      <a:endParaRPr lang="id-ID" sz="1100" b="0" i="0" u="none" strike="noStrike">
                        <a:solidFill>
                          <a:srgbClr val="000000"/>
                        </a:solidFill>
                        <a:effectLst/>
                        <a:latin typeface="Calibri" panose="020F0502020204030204" pitchFamily="34" charset="0"/>
                      </a:endParaRPr>
                    </a:p>
                    <a:p>
                      <a:pPr marL="0" marR="0" indent="0" algn="l" defTabSz="914169" rtl="0" eaLnBrk="1" fontAlgn="b" latinLnBrk="0" hangingPunct="1">
                        <a:lnSpc>
                          <a:spcPct val="100000"/>
                        </a:lnSpc>
                        <a:spcBef>
                          <a:spcPts val="0"/>
                        </a:spcBef>
                        <a:spcAft>
                          <a:spcPts val="0"/>
                        </a:spcAft>
                        <a:buClrTx/>
                        <a:buSzTx/>
                        <a:buFontTx/>
                        <a:buNone/>
                        <a:tabLst/>
                        <a:defRPr/>
                      </a:pP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RKepmenPPN_ProPN</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2326">
                <a:tc>
                  <a:txBody>
                    <a:bodyPr/>
                    <a:lstStyle/>
                    <a:p>
                      <a:pPr marL="0" indent="0" algn="l" fontAlgn="b"/>
                      <a:r>
                        <a:rPr lang="id-ID" sz="1100" b="0" i="0" u="none" strike="noStrike">
                          <a:solidFill>
                            <a:srgbClr val="000000"/>
                          </a:solidFill>
                          <a:effectLst/>
                          <a:latin typeface="Calibri" panose="020F0502020204030204" pitchFamily="34" charset="0"/>
                        </a:rPr>
                        <a:t>Peningkatan Konektivitas-2</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Provinsi Bali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Pengurangan Kesenjangan Antarwilayah melalui Penguatan Konektivitas dan Kemaritiman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fi-FI" sz="1100" b="0" i="0" u="none" strike="noStrike">
                          <a:solidFill>
                            <a:srgbClr val="000000"/>
                          </a:solidFill>
                          <a:effectLst/>
                          <a:latin typeface="Calibri" panose="020F0502020204030204" pitchFamily="34" charset="0"/>
                        </a:rPr>
                        <a:t>Kementerian Pekerjaan Umum dan Perumahan Rakyat</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RKepmenPPN_ProPN</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44725">
                <a:tc>
                  <a:txBody>
                    <a:bodyPr/>
                    <a:lstStyle/>
                    <a:p>
                      <a:pPr marL="0" indent="0" algn="l" fontAlgn="b"/>
                      <a:r>
                        <a:rPr lang="sv-SE" sz="1100" b="0" i="0" u="none" strike="noStrike">
                          <a:solidFill>
                            <a:srgbClr val="000000"/>
                          </a:solidFill>
                          <a:effectLst/>
                          <a:latin typeface="Calibri" panose="020F0502020204030204" pitchFamily="34" charset="0"/>
                        </a:rPr>
                        <a:t>WK Migas Konvensional yang Ditawarkan</a:t>
                      </a: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Provinsi Bali</a:t>
                      </a:r>
                    </a:p>
                    <a:p>
                      <a:pPr marL="80963" marR="0" indent="0" algn="l" defTabSz="914169" rtl="0" eaLnBrk="1" fontAlgn="b" latinLnBrk="0" hangingPunct="1">
                        <a:lnSpc>
                          <a:spcPct val="100000"/>
                        </a:lnSpc>
                        <a:spcBef>
                          <a:spcPts val="0"/>
                        </a:spcBef>
                        <a:spcAft>
                          <a:spcPts val="0"/>
                        </a:spcAft>
                        <a:buClrTx/>
                        <a:buSzTx/>
                        <a:buFontTx/>
                        <a:buNone/>
                        <a:tabLst/>
                        <a:defRPr/>
                      </a:pP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79928">
                <a:tc>
                  <a:txBody>
                    <a:bodyPr/>
                    <a:lstStyle/>
                    <a:p>
                      <a:pPr marL="0" indent="0" algn="l" fontAlgn="b"/>
                      <a:r>
                        <a:rPr lang="id-ID" sz="1100" b="0" i="0" u="none" strike="noStrike">
                          <a:solidFill>
                            <a:srgbClr val="000000"/>
                          </a:solidFill>
                          <a:effectLst/>
                          <a:latin typeface="Calibri" panose="020F0502020204030204" pitchFamily="34" charset="0"/>
                        </a:rPr>
                        <a:t>Eksplorasi dan Pelayanan Air Bersih di Daerah Sulit Air untuk Diserahterimakan kepada Pemda Setempat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l" fontAlgn="b"/>
                      <a:r>
                        <a:rPr lang="id-ID" sz="1100" b="0" i="0" u="none" strike="noStrike">
                          <a:solidFill>
                            <a:srgbClr val="000000"/>
                          </a:solidFill>
                          <a:effectLst/>
                          <a:latin typeface="Calibri" panose="020F0502020204030204" pitchFamily="34" charset="0"/>
                        </a:rPr>
                        <a:t>Kab. Jembrana, Kab. Tabanan, Kab. Karangasem, Kab. Buleleng, </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Pengurangan Kesenjangan Antarwilayah melalui Penguatan Konektivitas dan Kemaritiman</a:t>
                      </a:r>
                    </a:p>
                    <a:p>
                      <a:pPr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Kementerian Energi dan Sumber Daya Mineral</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44725">
                <a:tc>
                  <a:txBody>
                    <a:bodyPr/>
                    <a:lstStyle/>
                    <a:p>
                      <a:pPr marL="0" indent="0" algn="l" fontAlgn="b"/>
                      <a:r>
                        <a:rPr lang="id-ID" sz="1100" b="0" i="0" u="none" strike="noStrike">
                          <a:solidFill>
                            <a:srgbClr val="000000"/>
                          </a:solidFill>
                          <a:effectLst/>
                          <a:latin typeface="Calibri" panose="020F0502020204030204" pitchFamily="34" charset="0"/>
                        </a:rPr>
                        <a:t>Pengendali banjir Tukad Mati yang dibangun/ditingkatkan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Provinsi Bali</a:t>
                      </a:r>
                    </a:p>
                    <a:p>
                      <a:pPr marL="0" indent="0"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44725">
                <a:tc>
                  <a:txBody>
                    <a:bodyPr/>
                    <a:lstStyle/>
                    <a:p>
                      <a:pPr marL="0" indent="0" algn="l" fontAlgn="b"/>
                      <a:r>
                        <a:rPr lang="id-ID" sz="1100" b="0" i="0" u="none" strike="noStrike">
                          <a:solidFill>
                            <a:srgbClr val="000000"/>
                          </a:solidFill>
                          <a:effectLst/>
                          <a:latin typeface="Calibri" panose="020F0502020204030204" pitchFamily="34" charset="0"/>
                        </a:rPr>
                        <a:t>Pengaman Pantai Pulau Bali yang dibangun/ditingkatkan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169" rtl="0" eaLnBrk="1" fontAlgn="b" latinLnBrk="0" hangingPunct="1">
                        <a:lnSpc>
                          <a:spcPct val="100000"/>
                        </a:lnSpc>
                        <a:spcBef>
                          <a:spcPts val="0"/>
                        </a:spcBef>
                        <a:spcAft>
                          <a:spcPts val="0"/>
                        </a:spcAft>
                        <a:buClrTx/>
                        <a:buSzTx/>
                        <a:buFontTx/>
                        <a:buNone/>
                        <a:tabLst/>
                        <a:defRPr/>
                      </a:pPr>
                      <a:r>
                        <a:rPr lang="id-ID" sz="1100" b="0" i="0" u="none" strike="noStrike">
                          <a:solidFill>
                            <a:srgbClr val="000000"/>
                          </a:solidFill>
                          <a:effectLst/>
                          <a:latin typeface="Calibri" panose="020F0502020204030204" pitchFamily="34" charset="0"/>
                        </a:rPr>
                        <a:t>Provinsi Bali</a:t>
                      </a:r>
                    </a:p>
                    <a:p>
                      <a:pPr marL="80963" indent="0" algn="l" fontAlgn="b"/>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44725">
                <a:tc>
                  <a:txBody>
                    <a:bodyPr/>
                    <a:lstStyle/>
                    <a:p>
                      <a:pPr marL="0" indent="0" algn="l" fontAlgn="b"/>
                      <a:r>
                        <a:rPr lang="id-ID" sz="1100" b="0" i="0" u="none" strike="noStrike">
                          <a:solidFill>
                            <a:srgbClr val="000000"/>
                          </a:solidFill>
                          <a:effectLst/>
                          <a:latin typeface="Calibri" panose="020F0502020204030204" pitchFamily="34" charset="0"/>
                        </a:rPr>
                        <a:t>Waduk Muara Nusa Dua yang direhabilitasi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l" fontAlgn="b"/>
                      <a:r>
                        <a:rPr lang="id-ID" sz="1100" b="0" i="0" u="none" strike="noStrike">
                          <a:solidFill>
                            <a:srgbClr val="000000"/>
                          </a:solidFill>
                          <a:effectLst/>
                          <a:latin typeface="Calibri" panose="020F0502020204030204" pitchFamily="34" charset="0"/>
                        </a:rPr>
                        <a:t>Provinsi Bali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44725">
                <a:tc>
                  <a:txBody>
                    <a:bodyPr/>
                    <a:lstStyle/>
                    <a:p>
                      <a:pPr marL="0" indent="0" algn="l" fontAlgn="b"/>
                      <a:r>
                        <a:rPr lang="id-ID" sz="1100" b="0" i="0" u="none" strike="noStrike">
                          <a:solidFill>
                            <a:srgbClr val="000000"/>
                          </a:solidFill>
                          <a:effectLst/>
                          <a:latin typeface="Calibri" panose="020F0502020204030204" pitchFamily="34" charset="0"/>
                        </a:rPr>
                        <a:t>Air Baku Waduk Titab yang dibangun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l" fontAlgn="b"/>
                      <a:r>
                        <a:rPr lang="id-ID" sz="1100" b="0" i="0" u="none" strike="noStrike">
                          <a:solidFill>
                            <a:srgbClr val="000000"/>
                          </a:solidFill>
                          <a:effectLst/>
                          <a:latin typeface="Calibri" panose="020F0502020204030204" pitchFamily="34" charset="0"/>
                        </a:rPr>
                        <a:t>Provinsi Bali</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Pemantapan Ketahanan Energi Pangan, dan Sumber Daya Air</a:t>
                      </a:r>
                      <a:endParaRPr lang="id-ID" sz="1100" b="0" i="0" u="none" strike="noStrike">
                        <a:solidFill>
                          <a:srgbClr val="000000"/>
                        </a:solidFill>
                        <a:effectLst/>
                        <a:latin typeface="Calibri" panose="020F0502020204030204" pitchFamily="34" charset="0"/>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100" b="0" i="0" u="none" strike="noStrike">
                          <a:solidFill>
                            <a:srgbClr val="000000"/>
                          </a:solidFill>
                          <a:effectLst/>
                          <a:latin typeface="Calibri" panose="020F0502020204030204" pitchFamily="34" charset="0"/>
                        </a:rPr>
                        <a:t>Kementerian Pekerjaan Umum dan Perumahan Rakyat</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d-ID" sz="1100" b="0" i="0" u="none" strike="noStrike">
                          <a:solidFill>
                            <a:srgbClr val="000000"/>
                          </a:solidFill>
                          <a:effectLst/>
                          <a:latin typeface="Calibri" panose="020F0502020204030204" pitchFamily="34" charset="0"/>
                        </a:rPr>
                        <a:t>RKepmenPPN_ProPN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169" rtl="0" eaLnBrk="1" fontAlgn="t" latinLnBrk="0" hangingPunct="1"/>
                      <a:endParaRPr lang="id-ID" sz="1200" b="0" i="0" u="none" strike="noStrike" kern="1200" dirty="0">
                        <a:solidFill>
                          <a:srgbClr val="000000"/>
                        </a:solidFill>
                        <a:effectLst/>
                        <a:latin typeface="Calibri" panose="020F0502020204030204" pitchFamily="34" charset="0"/>
                        <a:ea typeface="+mn-ea"/>
                        <a:cs typeface="+mn-cs"/>
                      </a:endParaRP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Rectangle 5"/>
          <p:cNvSpPr/>
          <p:nvPr/>
        </p:nvSpPr>
        <p:spPr>
          <a:xfrm>
            <a:off x="3696509" y="28569"/>
            <a:ext cx="5901532" cy="830805"/>
          </a:xfrm>
          <a:prstGeom prst="rect">
            <a:avLst/>
          </a:prstGeom>
        </p:spPr>
        <p:txBody>
          <a:bodyPr wrap="none">
            <a:spAutoFit/>
          </a:bodyPr>
          <a:lstStyle/>
          <a:p>
            <a:pPr algn="ctr"/>
            <a:r>
              <a:rPr lang="en-US" sz="2400" b="1" dirty="0">
                <a:latin typeface="Calibri Light (Headings)"/>
                <a:ea typeface="Verdana" pitchFamily="34" charset="0"/>
                <a:cs typeface="Verdana" pitchFamily="34" charset="0"/>
              </a:rPr>
              <a:t>PROYEK </a:t>
            </a:r>
            <a:r>
              <a:rPr lang="id-ID" sz="2400" b="1" dirty="0">
                <a:latin typeface="Calibri Light (Headings)"/>
                <a:ea typeface="Verdana" pitchFamily="34" charset="0"/>
                <a:cs typeface="Verdana" pitchFamily="34" charset="0"/>
              </a:rPr>
              <a:t>INDIKASI PRIORITAS NASIONAL</a:t>
            </a:r>
            <a:r>
              <a:rPr lang="en-US" sz="2400" b="1" dirty="0">
                <a:latin typeface="Calibri Light (Headings)"/>
                <a:ea typeface="Verdana" pitchFamily="34" charset="0"/>
                <a:cs typeface="Verdana" pitchFamily="34" charset="0"/>
              </a:rPr>
              <a:t> </a:t>
            </a:r>
          </a:p>
          <a:p>
            <a:pPr algn="ctr"/>
            <a:r>
              <a:rPr lang="en-US" sz="2400" b="1" dirty="0">
                <a:latin typeface="Calibri Light (Headings)"/>
                <a:ea typeface="Verdana" pitchFamily="34" charset="0"/>
                <a:cs typeface="Verdana" pitchFamily="34" charset="0"/>
              </a:rPr>
              <a:t>RENCANA KERJA PEMERINTAH TAHUN 2019 </a:t>
            </a:r>
            <a:r>
              <a:rPr lang="en-US" sz="2400" b="1">
                <a:latin typeface="Calibri Light (Headings)"/>
                <a:ea typeface="Verdana" pitchFamily="34" charset="0"/>
                <a:cs typeface="Verdana" pitchFamily="34" charset="0"/>
              </a:rPr>
              <a:t>.. </a:t>
            </a:r>
            <a:r>
              <a:rPr lang="id-ID" sz="2400" b="1">
                <a:latin typeface="Calibri Light (Headings)"/>
                <a:ea typeface="Verdana" pitchFamily="34" charset="0"/>
                <a:cs typeface="Verdana" pitchFamily="34" charset="0"/>
              </a:rPr>
              <a:t>2</a:t>
            </a:r>
            <a:endParaRPr lang="id-ID" sz="2000" dirty="0"/>
          </a:p>
        </p:txBody>
      </p:sp>
      <p:sp>
        <p:nvSpPr>
          <p:cNvPr id="8" name="Rectangle 7"/>
          <p:cNvSpPr/>
          <p:nvPr/>
        </p:nvSpPr>
        <p:spPr>
          <a:xfrm>
            <a:off x="2205" y="6560579"/>
            <a:ext cx="7832383" cy="230779"/>
          </a:xfrm>
          <a:prstGeom prst="rect">
            <a:avLst/>
          </a:prstGeom>
        </p:spPr>
        <p:txBody>
          <a:bodyPr wrap="none">
            <a:spAutoFit/>
          </a:bodyPr>
          <a:lstStyle/>
          <a:p>
            <a:r>
              <a:rPr lang="en-US" sz="900" dirty="0" err="1">
                <a:solidFill>
                  <a:srgbClr val="000000"/>
                </a:solidFill>
              </a:rPr>
              <a:t>Sumber</a:t>
            </a:r>
            <a:r>
              <a:rPr lang="en-US" sz="900" dirty="0">
                <a:solidFill>
                  <a:srgbClr val="000000"/>
                </a:solidFill>
              </a:rPr>
              <a:t> : Form C </a:t>
            </a:r>
            <a:r>
              <a:rPr lang="en-US" sz="900" dirty="0" err="1">
                <a:solidFill>
                  <a:srgbClr val="000000"/>
                </a:solidFill>
              </a:rPr>
              <a:t>dan</a:t>
            </a:r>
            <a:r>
              <a:rPr lang="en-US" sz="900" dirty="0">
                <a:solidFill>
                  <a:srgbClr val="000000"/>
                </a:solidFill>
              </a:rPr>
              <a:t> </a:t>
            </a:r>
            <a:r>
              <a:rPr lang="en-US" sz="900" dirty="0" err="1">
                <a:solidFill>
                  <a:srgbClr val="000000"/>
                </a:solidFill>
              </a:rPr>
              <a:t>Hasil</a:t>
            </a:r>
            <a:r>
              <a:rPr lang="en-US" sz="900" dirty="0">
                <a:solidFill>
                  <a:srgbClr val="000000"/>
                </a:solidFill>
              </a:rPr>
              <a:t> </a:t>
            </a:r>
            <a:r>
              <a:rPr lang="en-US" sz="900" dirty="0" err="1">
                <a:solidFill>
                  <a:srgbClr val="000000"/>
                </a:solidFill>
              </a:rPr>
              <a:t>Konfirmasi</a:t>
            </a:r>
            <a:r>
              <a:rPr lang="en-US" sz="900" dirty="0">
                <a:solidFill>
                  <a:srgbClr val="000000"/>
                </a:solidFill>
              </a:rPr>
              <a:t> </a:t>
            </a:r>
            <a:r>
              <a:rPr lang="en-US" sz="900" dirty="0" err="1">
                <a:solidFill>
                  <a:srgbClr val="000000"/>
                </a:solidFill>
              </a:rPr>
              <a:t>Walidata</a:t>
            </a:r>
            <a:r>
              <a:rPr lang="en-US" sz="900" dirty="0">
                <a:solidFill>
                  <a:srgbClr val="000000"/>
                </a:solidFill>
              </a:rPr>
              <a:t> RKP On The Map 0</a:t>
            </a:r>
            <a:r>
              <a:rPr lang="id-ID" sz="900" dirty="0">
                <a:solidFill>
                  <a:srgbClr val="000000"/>
                </a:solidFill>
              </a:rPr>
              <a:t>7</a:t>
            </a:r>
            <a:r>
              <a:rPr lang="en-US" sz="900" dirty="0">
                <a:solidFill>
                  <a:srgbClr val="000000"/>
                </a:solidFill>
              </a:rPr>
              <a:t> </a:t>
            </a:r>
            <a:r>
              <a:rPr lang="en-US" sz="900" err="1">
                <a:solidFill>
                  <a:srgbClr val="000000"/>
                </a:solidFill>
              </a:rPr>
              <a:t>Juni</a:t>
            </a:r>
            <a:r>
              <a:rPr lang="en-US" sz="900">
                <a:solidFill>
                  <a:srgbClr val="000000"/>
                </a:solidFill>
              </a:rPr>
              <a:t> 2018</a:t>
            </a:r>
            <a:r>
              <a:rPr lang="id-ID" sz="900">
                <a:solidFill>
                  <a:srgbClr val="000000"/>
                </a:solidFill>
              </a:rPr>
              <a:t>, TM </a:t>
            </a:r>
            <a:r>
              <a:rPr lang="id-ID" sz="900" dirty="0">
                <a:solidFill>
                  <a:srgbClr val="000000"/>
                </a:solidFill>
              </a:rPr>
              <a:t>II 03 </a:t>
            </a:r>
            <a:r>
              <a:rPr lang="id-ID" sz="900">
                <a:solidFill>
                  <a:srgbClr val="000000"/>
                </a:solidFill>
              </a:rPr>
              <a:t>September 2018 dan Rancangan Kepmen PPN Proyek Prioritas Nas des 2019</a:t>
            </a:r>
            <a:endParaRPr lang="id-ID" sz="900" dirty="0"/>
          </a:p>
        </p:txBody>
      </p:sp>
    </p:spTree>
    <p:extLst>
      <p:ext uri="{BB962C8B-B14F-4D97-AF65-F5344CB8AC3E}">
        <p14:creationId xmlns:p14="http://schemas.microsoft.com/office/powerpoint/2010/main" val="12079975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5297" y="2702257"/>
            <a:ext cx="11047013" cy="1514901"/>
          </a:xfrm>
        </p:spPr>
        <p:txBody>
          <a:bodyPr>
            <a:normAutofit/>
          </a:bodyPr>
          <a:lstStyle/>
          <a:p>
            <a:pPr eaLnBrk="0" hangingPunct="0">
              <a:defRPr/>
            </a:pPr>
            <a:r>
              <a:rPr lang="id-ID" sz="2900" dirty="0">
                <a:latin typeface="+mn-lt"/>
              </a:rPr>
              <a:t>Pendekatan Holistik, Integratif, Tematik, Spasial (HITS)</a:t>
            </a:r>
          </a:p>
        </p:txBody>
      </p:sp>
      <p:grpSp>
        <p:nvGrpSpPr>
          <p:cNvPr id="100" name="Group 99"/>
          <p:cNvGrpSpPr/>
          <p:nvPr/>
        </p:nvGrpSpPr>
        <p:grpSpPr>
          <a:xfrm>
            <a:off x="-1" y="2479630"/>
            <a:ext cx="12192001" cy="1923946"/>
            <a:chOff x="-6625" y="2479630"/>
            <a:chExt cx="12193825" cy="1923946"/>
          </a:xfrm>
        </p:grpSpPr>
        <p:grpSp>
          <p:nvGrpSpPr>
            <p:cNvPr id="104" name="Group 103"/>
            <p:cNvGrpSpPr/>
            <p:nvPr/>
          </p:nvGrpSpPr>
          <p:grpSpPr>
            <a:xfrm>
              <a:off x="-6625" y="4315055"/>
              <a:ext cx="12192001" cy="88521"/>
              <a:chOff x="33131" y="4156031"/>
              <a:chExt cx="12192001" cy="88521"/>
            </a:xfrm>
          </p:grpSpPr>
          <p:sp>
            <p:nvSpPr>
              <p:cNvPr id="117" name="Rectangle 4"/>
              <p:cNvSpPr txBox="1">
                <a:spLocks noChangeArrowheads="1"/>
              </p:cNvSpPr>
              <p:nvPr/>
            </p:nvSpPr>
            <p:spPr bwMode="auto">
              <a:xfrm>
                <a:off x="3313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9" name="Rectangle 4"/>
              <p:cNvSpPr txBox="1">
                <a:spLocks noChangeArrowheads="1"/>
              </p:cNvSpPr>
              <p:nvPr/>
            </p:nvSpPr>
            <p:spPr bwMode="auto">
              <a:xfrm>
                <a:off x="408227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21" name="Rectangle 4"/>
              <p:cNvSpPr txBox="1">
                <a:spLocks noChangeArrowheads="1"/>
              </p:cNvSpPr>
              <p:nvPr/>
            </p:nvSpPr>
            <p:spPr bwMode="auto">
              <a:xfrm>
                <a:off x="815368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nvGrpSpPr>
            <p:cNvPr id="105" name="Group 104"/>
            <p:cNvGrpSpPr/>
            <p:nvPr/>
          </p:nvGrpSpPr>
          <p:grpSpPr>
            <a:xfrm>
              <a:off x="-4801" y="2479630"/>
              <a:ext cx="12192001" cy="88521"/>
              <a:chOff x="21701" y="4156031"/>
              <a:chExt cx="12192001" cy="88521"/>
            </a:xfrm>
          </p:grpSpPr>
          <p:sp>
            <p:nvSpPr>
              <p:cNvPr id="107" name="Rectangle 4"/>
              <p:cNvSpPr txBox="1">
                <a:spLocks noChangeArrowheads="1"/>
              </p:cNvSpPr>
              <p:nvPr/>
            </p:nvSpPr>
            <p:spPr bwMode="auto">
              <a:xfrm>
                <a:off x="21701" y="4156031"/>
                <a:ext cx="4071451" cy="88521"/>
              </a:xfrm>
              <a:prstGeom prst="rect">
                <a:avLst/>
              </a:prstGeom>
              <a:solidFill>
                <a:srgbClr val="F695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08" name="Rectangle 4"/>
              <p:cNvSpPr txBox="1">
                <a:spLocks noChangeArrowheads="1"/>
              </p:cNvSpPr>
              <p:nvPr/>
            </p:nvSpPr>
            <p:spPr bwMode="auto">
              <a:xfrm>
                <a:off x="4070843" y="4156031"/>
                <a:ext cx="4071451" cy="88521"/>
              </a:xfrm>
              <a:prstGeom prst="rect">
                <a:avLst/>
              </a:prstGeom>
              <a:solidFill>
                <a:srgbClr val="478828"/>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sp>
            <p:nvSpPr>
              <p:cNvPr id="115" name="Rectangle 4"/>
              <p:cNvSpPr txBox="1">
                <a:spLocks noChangeArrowheads="1"/>
              </p:cNvSpPr>
              <p:nvPr/>
            </p:nvSpPr>
            <p:spPr bwMode="auto">
              <a:xfrm>
                <a:off x="8142251" y="4156031"/>
                <a:ext cx="4071451" cy="88521"/>
              </a:xfrm>
              <a:prstGeom prst="rect">
                <a:avLst/>
              </a:prstGeom>
              <a:solidFill>
                <a:srgbClr val="063C7C"/>
              </a:solidFill>
              <a:ln w="9525">
                <a:noFill/>
                <a:miter lim="800000"/>
                <a:headEnd/>
                <a:tailEnd/>
              </a:ln>
            </p:spPr>
            <p:txBody>
              <a:bodyPr lIns="122965" tIns="61483" rIns="122965" bIns="61483" anchor="ctr"/>
              <a:lstStyle/>
              <a:p>
                <a:pPr algn="ctr" eaLnBrk="0" hangingPunct="0">
                  <a:defRPr/>
                </a:pPr>
                <a:endParaRPr lang="en-US" sz="2700" b="1" kern="0" dirty="0">
                  <a:solidFill>
                    <a:schemeClr val="bg1"/>
                  </a:solidFill>
                  <a:latin typeface="Arial"/>
                  <a:cs typeface="Arial"/>
                </a:endParaRPr>
              </a:p>
            </p:txBody>
          </p:sp>
        </p:grpSp>
      </p:grpSp>
      <p:sp>
        <p:nvSpPr>
          <p:cNvPr id="4" name="Slide Number Placeholder 3"/>
          <p:cNvSpPr>
            <a:spLocks noGrp="1"/>
          </p:cNvSpPr>
          <p:nvPr>
            <p:ph type="sldNum" sz="quarter" idx="12"/>
          </p:nvPr>
        </p:nvSpPr>
        <p:spPr/>
        <p:txBody>
          <a:bodyPr/>
          <a:lstStyle/>
          <a:p>
            <a:fld id="{192C646E-8A71-4229-9321-274B093DFD02}" type="slidenum">
              <a:rPr lang="en-US" smtClean="0">
                <a:solidFill>
                  <a:prstClr val="white"/>
                </a:solidFill>
              </a:rPr>
              <a:pPr/>
              <a:t>58</a:t>
            </a:fld>
            <a:endParaRPr lang="en-US" dirty="0">
              <a:solidFill>
                <a:prstClr val="white"/>
              </a:solidFill>
            </a:endParaRPr>
          </a:p>
        </p:txBody>
      </p:sp>
    </p:spTree>
    <p:extLst>
      <p:ext uri="{BB962C8B-B14F-4D97-AF65-F5344CB8AC3E}">
        <p14:creationId xmlns:p14="http://schemas.microsoft.com/office/powerpoint/2010/main" val="2455075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Latar Belakang (Urgensi)</a:t>
            </a:r>
          </a:p>
          <a:p>
            <a:pPr algn="ctr"/>
            <a:r>
              <a:rPr lang="en-ID" sz="2400" b="1">
                <a:solidFill>
                  <a:srgbClr val="0000CC"/>
                </a:solidFill>
              </a:rPr>
              <a:t>Penyusunan Profil dan Analisis Daerah (PrADa)</a:t>
            </a:r>
          </a:p>
        </p:txBody>
      </p:sp>
      <p:pic>
        <p:nvPicPr>
          <p:cNvPr id="7" name="Picture 6">
            <a:extLst>
              <a:ext uri="{FF2B5EF4-FFF2-40B4-BE49-F238E27FC236}">
                <a16:creationId xmlns:a16="http://schemas.microsoft.com/office/drawing/2014/main" id="{D697CB6B-3A90-4187-A76A-CDD9B9565869}"/>
              </a:ext>
            </a:extLst>
          </p:cNvPr>
          <p:cNvPicPr>
            <a:picLocks noChangeAspect="1"/>
          </p:cNvPicPr>
          <p:nvPr/>
        </p:nvPicPr>
        <p:blipFill>
          <a:blip r:embed="rId2"/>
          <a:stretch>
            <a:fillRect/>
          </a:stretch>
        </p:blipFill>
        <p:spPr>
          <a:xfrm>
            <a:off x="76200" y="1219200"/>
            <a:ext cx="12039600" cy="5334000"/>
          </a:xfrm>
          <a:prstGeom prst="rect">
            <a:avLst/>
          </a:prstGeom>
        </p:spPr>
      </p:pic>
    </p:spTree>
    <p:extLst>
      <p:ext uri="{BB962C8B-B14F-4D97-AF65-F5344CB8AC3E}">
        <p14:creationId xmlns:p14="http://schemas.microsoft.com/office/powerpoint/2010/main" val="13393384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i="1">
                <a:solidFill>
                  <a:srgbClr val="0000CC"/>
                </a:solidFill>
              </a:rPr>
              <a:t>Question Mark</a:t>
            </a:r>
            <a:r>
              <a:rPr lang="en-ID" sz="2400" b="1">
                <a:solidFill>
                  <a:srgbClr val="0000CC"/>
                </a:solidFill>
              </a:rPr>
              <a:t> – PrADa (1/2)</a:t>
            </a:r>
          </a:p>
        </p:txBody>
      </p:sp>
      <p:pic>
        <p:nvPicPr>
          <p:cNvPr id="3" name="Picture 2">
            <a:extLst>
              <a:ext uri="{FF2B5EF4-FFF2-40B4-BE49-F238E27FC236}">
                <a16:creationId xmlns:a16="http://schemas.microsoft.com/office/drawing/2014/main" id="{BA678B64-6D50-4173-9CD4-FC3C7EB7AD0A}"/>
              </a:ext>
            </a:extLst>
          </p:cNvPr>
          <p:cNvPicPr>
            <a:picLocks noChangeAspect="1"/>
          </p:cNvPicPr>
          <p:nvPr/>
        </p:nvPicPr>
        <p:blipFill>
          <a:blip r:embed="rId2"/>
          <a:stretch>
            <a:fillRect/>
          </a:stretch>
        </p:blipFill>
        <p:spPr>
          <a:xfrm>
            <a:off x="76200" y="1219200"/>
            <a:ext cx="12039600" cy="5334000"/>
          </a:xfrm>
          <a:prstGeom prst="rect">
            <a:avLst/>
          </a:prstGeom>
        </p:spPr>
      </p:pic>
    </p:spTree>
    <p:extLst>
      <p:ext uri="{BB962C8B-B14F-4D97-AF65-F5344CB8AC3E}">
        <p14:creationId xmlns:p14="http://schemas.microsoft.com/office/powerpoint/2010/main" val="30514303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3DD4DF-4705-4265-9A05-5CA40C159981}"/>
              </a:ext>
            </a:extLst>
          </p:cNvPr>
          <p:cNvSpPr/>
          <p:nvPr/>
        </p:nvSpPr>
        <p:spPr>
          <a:xfrm>
            <a:off x="76200" y="1219200"/>
            <a:ext cx="12039600" cy="1371600"/>
          </a:xfrm>
          <a:prstGeom prst="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1867" b="1">
                <a:solidFill>
                  <a:srgbClr val="0000CC"/>
                </a:solidFill>
              </a:rPr>
              <a:t>Mengapa PrADa Menggunakan Pendekatan THIS?</a:t>
            </a:r>
          </a:p>
          <a:p>
            <a:pPr algn="ctr"/>
            <a:r>
              <a:rPr lang="en-ID" sz="1867">
                <a:solidFill>
                  <a:schemeClr val="tx1"/>
                </a:solidFill>
              </a:rPr>
              <a:t>Untuk Melaksanakan Amanah PP No. 17 Tahun 2017 tentang Sinkronisasi Proses Perencanaan</a:t>
            </a:r>
          </a:p>
          <a:p>
            <a:pPr algn="ctr"/>
            <a:r>
              <a:rPr lang="en-ID" sz="1867">
                <a:solidFill>
                  <a:schemeClr val="tx1"/>
                </a:solidFill>
              </a:rPr>
              <a:t>dan Penganggaran Pembangunan Nasional, </a:t>
            </a:r>
            <a:r>
              <a:rPr lang="en-ID" sz="1867" b="1">
                <a:solidFill>
                  <a:srgbClr val="0000CC"/>
                </a:solidFill>
              </a:rPr>
              <a:t>Pasal 3 huruf b</a:t>
            </a:r>
          </a:p>
        </p:txBody>
      </p:sp>
      <p:sp>
        <p:nvSpPr>
          <p:cNvPr id="14" name="Rectangle: Rounded Corners 1">
            <a:extLst>
              <a:ext uri="{FF2B5EF4-FFF2-40B4-BE49-F238E27FC236}">
                <a16:creationId xmlns:a16="http://schemas.microsoft.com/office/drawing/2014/main" id="{16096DDA-9C66-4A22-8FC0-611DE72B937D}"/>
              </a:ext>
            </a:extLst>
          </p:cNvPr>
          <p:cNvSpPr/>
          <p:nvPr/>
        </p:nvSpPr>
        <p:spPr>
          <a:xfrm>
            <a:off x="76200" y="2590801"/>
            <a:ext cx="12039600" cy="39624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marL="0" lvl="1">
              <a:tabLst>
                <a:tab pos="457189" algn="l"/>
                <a:tab pos="914377" algn="l"/>
              </a:tabLst>
            </a:pPr>
            <a:r>
              <a:rPr lang="en-US" sz="1867" b="1">
                <a:solidFill>
                  <a:schemeClr val="tx1"/>
                </a:solidFill>
                <a:latin typeface="Calibri" pitchFamily="34" charset="0"/>
                <a:cs typeface="Calibri" pitchFamily="34" charset="0"/>
              </a:rPr>
              <a:t>Sinkronisasi Perencanaan dan Penganggaran Pembangunan Nasional dilakukan</a:t>
            </a:r>
            <a:r>
              <a:rPr lang="en-US" sz="1867">
                <a:solidFill>
                  <a:schemeClr val="bg1">
                    <a:lumMod val="50000"/>
                  </a:schemeClr>
                </a:solidFill>
                <a:latin typeface="Calibri" pitchFamily="34" charset="0"/>
                <a:cs typeface="Calibri" pitchFamily="34" charset="0"/>
              </a:rPr>
              <a:t> untuk meningkatkan keterpaduan perencanaan dan penganggaran, yang lebih berkualitas dan efektif dalam rangka pencapaian Sasaran pembangunan nasional sesuai visi dan misi Presiden yang dituangkan dalam Rencana Pembangunan Jangka Menengah Nasional dan RKP </a:t>
            </a:r>
            <a:r>
              <a:rPr lang="en-US" sz="1867" b="1">
                <a:solidFill>
                  <a:schemeClr val="tx1"/>
                </a:solidFill>
                <a:latin typeface="Calibri" pitchFamily="34" charset="0"/>
                <a:cs typeface="Calibri" pitchFamily="34" charset="0"/>
              </a:rPr>
              <a:t>dengan menggunakan pendekatan tematik, holistik, integratif dan spasial.</a:t>
            </a:r>
          </a:p>
          <a:p>
            <a:pPr marL="0" lvl="1">
              <a:tabLst>
                <a:tab pos="457189" algn="l"/>
                <a:tab pos="914377" algn="l"/>
              </a:tabLst>
            </a:pPr>
            <a:endParaRPr lang="en-US" sz="1867">
              <a:solidFill>
                <a:schemeClr val="tx1"/>
              </a:solidFill>
              <a:latin typeface="Calibri" pitchFamily="34" charset="0"/>
              <a:cs typeface="Calibri" pitchFamily="34" charset="0"/>
            </a:endParaRPr>
          </a:p>
          <a:p>
            <a:pPr marL="452955" lvl="1" indent="-452955">
              <a:tabLst>
                <a:tab pos="457189" algn="l"/>
                <a:tab pos="914377" algn="l"/>
              </a:tabLst>
            </a:pPr>
            <a:r>
              <a:rPr lang="en-US" sz="1867">
                <a:solidFill>
                  <a:schemeClr val="tx1"/>
                </a:solidFill>
                <a:latin typeface="Calibri" pitchFamily="34" charset="0"/>
                <a:cs typeface="Calibri" pitchFamily="34" charset="0"/>
              </a:rPr>
              <a:t>1.	</a:t>
            </a:r>
            <a:r>
              <a:rPr lang="en-US" sz="1867" b="1">
                <a:solidFill>
                  <a:schemeClr val="tx1"/>
                </a:solidFill>
                <a:latin typeface="Calibri" pitchFamily="34" charset="0"/>
                <a:cs typeface="Calibri" pitchFamily="34" charset="0"/>
              </a:rPr>
              <a:t>Tematik</a:t>
            </a:r>
            <a:r>
              <a:rPr lang="en-US" sz="1867">
                <a:solidFill>
                  <a:schemeClr val="tx1"/>
                </a:solidFill>
                <a:latin typeface="Calibri" pitchFamily="34" charset="0"/>
                <a:cs typeface="Calibri" pitchFamily="34" charset="0"/>
              </a:rPr>
              <a:t>, adalah </a:t>
            </a:r>
            <a:r>
              <a:rPr lang="pt-BR" sz="1867">
                <a:solidFill>
                  <a:schemeClr val="tx1"/>
                </a:solidFill>
                <a:latin typeface="Calibri" pitchFamily="34" charset="0"/>
                <a:cs typeface="Calibri" pitchFamily="34" charset="0"/>
              </a:rPr>
              <a:t>penentuan tema-tema prioritas dalam suatu jangka waktuperencanaan</a:t>
            </a:r>
            <a:r>
              <a:rPr lang="en-US" sz="1867">
                <a:solidFill>
                  <a:schemeClr val="tx1"/>
                </a:solidFill>
                <a:latin typeface="Calibri" pitchFamily="34" charset="0"/>
                <a:cs typeface="Calibri" pitchFamily="34" charset="0"/>
              </a:rPr>
              <a:t>;</a:t>
            </a:r>
          </a:p>
          <a:p>
            <a:pPr marL="452955" lvl="1" indent="-452955">
              <a:tabLst>
                <a:tab pos="457189" algn="l"/>
                <a:tab pos="914377" algn="l"/>
              </a:tabLst>
            </a:pPr>
            <a:r>
              <a:rPr lang="en-US" sz="1867">
                <a:solidFill>
                  <a:schemeClr val="tx1"/>
                </a:solidFill>
                <a:latin typeface="Calibri" pitchFamily="34" charset="0"/>
                <a:cs typeface="Calibri" pitchFamily="34" charset="0"/>
              </a:rPr>
              <a:t>2.	</a:t>
            </a:r>
            <a:r>
              <a:rPr lang="en-US" sz="1867" b="1">
                <a:solidFill>
                  <a:schemeClr val="tx1"/>
                </a:solidFill>
                <a:latin typeface="Calibri" pitchFamily="34" charset="0"/>
                <a:cs typeface="Calibri" pitchFamily="34" charset="0"/>
              </a:rPr>
              <a:t>Holistik</a:t>
            </a:r>
            <a:r>
              <a:rPr lang="en-US" sz="1867">
                <a:solidFill>
                  <a:schemeClr val="tx1"/>
                </a:solidFill>
                <a:latin typeface="Calibri" pitchFamily="34" charset="0"/>
                <a:cs typeface="Calibri" pitchFamily="34" charset="0"/>
              </a:rPr>
              <a:t>, adalah  penjabaran tematik program Presiden ke dalam perencanaan yang komprehensif mulai dari hulu sampai ke hilir suatu rangkaian kegiatan;</a:t>
            </a:r>
          </a:p>
          <a:p>
            <a:pPr marL="452955" lvl="1" indent="-452955">
              <a:tabLst>
                <a:tab pos="457189" algn="l"/>
                <a:tab pos="914377" algn="l"/>
              </a:tabLst>
            </a:pPr>
            <a:r>
              <a:rPr lang="en-US" sz="1867">
                <a:solidFill>
                  <a:schemeClr val="tx1"/>
                </a:solidFill>
                <a:latin typeface="Calibri" pitchFamily="34" charset="0"/>
                <a:cs typeface="Calibri" pitchFamily="34" charset="0"/>
              </a:rPr>
              <a:t>3.	</a:t>
            </a:r>
            <a:r>
              <a:rPr lang="en-US" sz="1867" b="1">
                <a:solidFill>
                  <a:schemeClr val="tx1"/>
                </a:solidFill>
                <a:latin typeface="Calibri" pitchFamily="34" charset="0"/>
                <a:cs typeface="Calibri" pitchFamily="34" charset="0"/>
              </a:rPr>
              <a:t>Integratif</a:t>
            </a:r>
            <a:r>
              <a:rPr lang="en-US" sz="1867">
                <a:solidFill>
                  <a:schemeClr val="tx1"/>
                </a:solidFill>
                <a:latin typeface="Calibri" pitchFamily="34" charset="0"/>
                <a:cs typeface="Calibri" pitchFamily="34" charset="0"/>
              </a:rPr>
              <a:t>, adalah  upaya keterpaduan pelaksanaan perencanaan program Presiden yang dilihat dari peran kementerian/lembaga/daerah/pemangku kepentingan lainnya; dan</a:t>
            </a:r>
          </a:p>
          <a:p>
            <a:pPr marL="452955" lvl="1" indent="-452955">
              <a:tabLst>
                <a:tab pos="457189" algn="l"/>
                <a:tab pos="914377" algn="l"/>
              </a:tabLst>
            </a:pPr>
            <a:r>
              <a:rPr lang="en-US" sz="1867">
                <a:solidFill>
                  <a:schemeClr val="tx1"/>
                </a:solidFill>
                <a:latin typeface="Calibri" pitchFamily="34" charset="0"/>
                <a:cs typeface="Calibri" pitchFamily="34" charset="0"/>
              </a:rPr>
              <a:t>4.	</a:t>
            </a:r>
            <a:r>
              <a:rPr lang="en-US" sz="1867" b="1">
                <a:solidFill>
                  <a:schemeClr val="tx1"/>
                </a:solidFill>
                <a:latin typeface="Calibri" pitchFamily="34" charset="0"/>
                <a:cs typeface="Calibri" pitchFamily="34" charset="0"/>
              </a:rPr>
              <a:t>Spasial</a:t>
            </a:r>
            <a:r>
              <a:rPr lang="en-US" sz="1867">
                <a:solidFill>
                  <a:schemeClr val="tx1"/>
                </a:solidFill>
                <a:latin typeface="Calibri" pitchFamily="34" charset="0"/>
                <a:cs typeface="Calibri" pitchFamily="34" charset="0"/>
              </a:rPr>
              <a:t>, adalah  penjabaran program Presiden dalam satu kesatuan wilayah dan keterkaitan antarwilayah.</a:t>
            </a:r>
            <a:endParaRPr lang="en-US" sz="1867" b="1">
              <a:solidFill>
                <a:schemeClr val="tx1"/>
              </a:solidFill>
              <a:latin typeface="Calibri" pitchFamily="34" charset="0"/>
              <a:cs typeface="Calibri" pitchFamily="34" charset="0"/>
            </a:endParaRPr>
          </a:p>
        </p:txBody>
      </p:sp>
      <p:sp>
        <p:nvSpPr>
          <p:cNvPr id="15" name="Rectangle 14">
            <a:extLst>
              <a:ext uri="{FF2B5EF4-FFF2-40B4-BE49-F238E27FC236}">
                <a16:creationId xmlns:a16="http://schemas.microsoft.com/office/drawing/2014/main" id="{27520E73-C6C6-4588-96DD-BF206873C419}"/>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i="1">
                <a:solidFill>
                  <a:srgbClr val="0000CC"/>
                </a:solidFill>
              </a:rPr>
              <a:t>Question Mark</a:t>
            </a:r>
            <a:r>
              <a:rPr lang="en-ID" sz="2400" b="1">
                <a:solidFill>
                  <a:srgbClr val="0000CC"/>
                </a:solidFill>
              </a:rPr>
              <a:t> – PrADa (2/2)</a:t>
            </a:r>
          </a:p>
        </p:txBody>
      </p:sp>
    </p:spTree>
    <p:extLst>
      <p:ext uri="{BB962C8B-B14F-4D97-AF65-F5344CB8AC3E}">
        <p14:creationId xmlns:p14="http://schemas.microsoft.com/office/powerpoint/2010/main" val="8428258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7520E73-C6C6-4588-96DD-BF206873C419}"/>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Konsep Dasar Penyusunan PrADa</a:t>
            </a:r>
          </a:p>
        </p:txBody>
      </p:sp>
      <p:pic>
        <p:nvPicPr>
          <p:cNvPr id="2" name="Picture 1">
            <a:extLst>
              <a:ext uri="{FF2B5EF4-FFF2-40B4-BE49-F238E27FC236}">
                <a16:creationId xmlns:a16="http://schemas.microsoft.com/office/drawing/2014/main" id="{820CF43D-DCE3-4C42-A5EE-60D8304D3111}"/>
              </a:ext>
            </a:extLst>
          </p:cNvPr>
          <p:cNvPicPr>
            <a:picLocks noChangeAspect="1"/>
          </p:cNvPicPr>
          <p:nvPr/>
        </p:nvPicPr>
        <p:blipFill>
          <a:blip r:embed="rId2"/>
          <a:stretch>
            <a:fillRect/>
          </a:stretch>
        </p:blipFill>
        <p:spPr>
          <a:xfrm>
            <a:off x="76200" y="1219200"/>
            <a:ext cx="12039600" cy="5334001"/>
          </a:xfrm>
          <a:prstGeom prst="rect">
            <a:avLst/>
          </a:prstGeom>
        </p:spPr>
      </p:pic>
    </p:spTree>
    <p:extLst>
      <p:ext uri="{BB962C8B-B14F-4D97-AF65-F5344CB8AC3E}">
        <p14:creationId xmlns:p14="http://schemas.microsoft.com/office/powerpoint/2010/main" val="7830640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Lingkup TEMATIK Penyusunan PrADa</a:t>
            </a:r>
          </a:p>
        </p:txBody>
      </p:sp>
      <p:pic>
        <p:nvPicPr>
          <p:cNvPr id="3" name="Picture 2">
            <a:extLst>
              <a:ext uri="{FF2B5EF4-FFF2-40B4-BE49-F238E27FC236}">
                <a16:creationId xmlns:a16="http://schemas.microsoft.com/office/drawing/2014/main" id="{A589E60B-BD22-4ABB-B8C2-A88EE0B63BF7}"/>
              </a:ext>
            </a:extLst>
          </p:cNvPr>
          <p:cNvPicPr>
            <a:picLocks noChangeAspect="1"/>
          </p:cNvPicPr>
          <p:nvPr/>
        </p:nvPicPr>
        <p:blipFill>
          <a:blip r:embed="rId2"/>
          <a:stretch>
            <a:fillRect/>
          </a:stretch>
        </p:blipFill>
        <p:spPr>
          <a:xfrm>
            <a:off x="76200" y="1219200"/>
            <a:ext cx="12039600" cy="5334000"/>
          </a:xfrm>
          <a:prstGeom prst="rect">
            <a:avLst/>
          </a:prstGeom>
        </p:spPr>
      </p:pic>
      <p:sp>
        <p:nvSpPr>
          <p:cNvPr id="5" name="Rectangle 4">
            <a:extLst>
              <a:ext uri="{FF2B5EF4-FFF2-40B4-BE49-F238E27FC236}">
                <a16:creationId xmlns:a16="http://schemas.microsoft.com/office/drawing/2014/main" id="{0CD6A704-7A9F-4FEB-B87C-872025EB7838}"/>
              </a:ext>
            </a:extLst>
          </p:cNvPr>
          <p:cNvSpPr/>
          <p:nvPr/>
        </p:nvSpPr>
        <p:spPr>
          <a:xfrm>
            <a:off x="10363200" y="4191000"/>
            <a:ext cx="1066800" cy="12192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8000">
                <a:solidFill>
                  <a:srgbClr val="FF0000"/>
                </a:solidFill>
              </a:rPr>
              <a:t>ꭗ</a:t>
            </a:r>
          </a:p>
        </p:txBody>
      </p:sp>
    </p:spTree>
    <p:extLst>
      <p:ext uri="{BB962C8B-B14F-4D97-AF65-F5344CB8AC3E}">
        <p14:creationId xmlns:p14="http://schemas.microsoft.com/office/powerpoint/2010/main" val="17815315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Lingkup Dasar Analisis Penyusunan PrADa</a:t>
            </a:r>
          </a:p>
        </p:txBody>
      </p:sp>
      <p:pic>
        <p:nvPicPr>
          <p:cNvPr id="8" name="Picture 7">
            <a:extLst>
              <a:ext uri="{FF2B5EF4-FFF2-40B4-BE49-F238E27FC236}">
                <a16:creationId xmlns:a16="http://schemas.microsoft.com/office/drawing/2014/main" id="{CF045356-0B90-48E0-B780-E89F8D61861C}"/>
              </a:ext>
            </a:extLst>
          </p:cNvPr>
          <p:cNvPicPr>
            <a:picLocks noChangeAspect="1"/>
          </p:cNvPicPr>
          <p:nvPr/>
        </p:nvPicPr>
        <p:blipFill>
          <a:blip r:embed="rId2"/>
          <a:stretch>
            <a:fillRect/>
          </a:stretch>
        </p:blipFill>
        <p:spPr>
          <a:xfrm>
            <a:off x="76200" y="1219200"/>
            <a:ext cx="12039600" cy="5334000"/>
          </a:xfrm>
          <a:prstGeom prst="rect">
            <a:avLst/>
          </a:prstGeom>
        </p:spPr>
      </p:pic>
    </p:spTree>
    <p:extLst>
      <p:ext uri="{BB962C8B-B14F-4D97-AF65-F5344CB8AC3E}">
        <p14:creationId xmlns:p14="http://schemas.microsoft.com/office/powerpoint/2010/main" val="1318601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Keterkaitan KATEGORI Dalam Penyusunan PrADa</a:t>
            </a:r>
          </a:p>
        </p:txBody>
      </p:sp>
      <p:pic>
        <p:nvPicPr>
          <p:cNvPr id="3" name="Picture 2">
            <a:extLst>
              <a:ext uri="{FF2B5EF4-FFF2-40B4-BE49-F238E27FC236}">
                <a16:creationId xmlns:a16="http://schemas.microsoft.com/office/drawing/2014/main" id="{1BDC2C1B-60EE-4920-ADCD-CC924EC4570C}"/>
              </a:ext>
            </a:extLst>
          </p:cNvPr>
          <p:cNvPicPr>
            <a:picLocks noChangeAspect="1"/>
          </p:cNvPicPr>
          <p:nvPr/>
        </p:nvPicPr>
        <p:blipFill>
          <a:blip r:embed="rId2"/>
          <a:stretch>
            <a:fillRect/>
          </a:stretch>
        </p:blipFill>
        <p:spPr>
          <a:xfrm>
            <a:off x="76200" y="1219200"/>
            <a:ext cx="12039600" cy="5334000"/>
          </a:xfrm>
          <a:prstGeom prst="rect">
            <a:avLst/>
          </a:prstGeom>
        </p:spPr>
      </p:pic>
    </p:spTree>
    <p:extLst>
      <p:ext uri="{BB962C8B-B14F-4D97-AF65-F5344CB8AC3E}">
        <p14:creationId xmlns:p14="http://schemas.microsoft.com/office/powerpoint/2010/main" val="28221500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Struktur Analisis Penyusunan PrADa</a:t>
            </a:r>
          </a:p>
        </p:txBody>
      </p:sp>
      <p:pic>
        <p:nvPicPr>
          <p:cNvPr id="3" name="Picture 2">
            <a:extLst>
              <a:ext uri="{FF2B5EF4-FFF2-40B4-BE49-F238E27FC236}">
                <a16:creationId xmlns:a16="http://schemas.microsoft.com/office/drawing/2014/main" id="{D6861E6B-0600-4AD4-BF56-9D64B41CB4B6}"/>
              </a:ext>
            </a:extLst>
          </p:cNvPr>
          <p:cNvPicPr>
            <a:picLocks noChangeAspect="1"/>
          </p:cNvPicPr>
          <p:nvPr/>
        </p:nvPicPr>
        <p:blipFill>
          <a:blip r:embed="rId2"/>
          <a:stretch>
            <a:fillRect/>
          </a:stretch>
        </p:blipFill>
        <p:spPr>
          <a:xfrm>
            <a:off x="76200" y="1219200"/>
            <a:ext cx="12039600" cy="5334000"/>
          </a:xfrm>
          <a:prstGeom prst="rect">
            <a:avLst/>
          </a:prstGeom>
        </p:spPr>
      </p:pic>
    </p:spTree>
    <p:extLst>
      <p:ext uri="{BB962C8B-B14F-4D97-AF65-F5344CB8AC3E}">
        <p14:creationId xmlns:p14="http://schemas.microsoft.com/office/powerpoint/2010/main" val="40222855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694AF-309C-433D-923F-B9A9E74F979C}"/>
              </a:ext>
            </a:extLst>
          </p:cNvPr>
          <p:cNvSpPr/>
          <p:nvPr/>
        </p:nvSpPr>
        <p:spPr>
          <a:xfrm>
            <a:off x="914400" y="0"/>
            <a:ext cx="10363200" cy="914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ID" sz="2400" b="1">
                <a:solidFill>
                  <a:srgbClr val="0000CC"/>
                </a:solidFill>
              </a:rPr>
              <a:t>Struktur Analisis SPASIAL Penyusunan PrADa</a:t>
            </a:r>
          </a:p>
        </p:txBody>
      </p:sp>
      <p:pic>
        <p:nvPicPr>
          <p:cNvPr id="3" name="Picture 2">
            <a:extLst>
              <a:ext uri="{FF2B5EF4-FFF2-40B4-BE49-F238E27FC236}">
                <a16:creationId xmlns:a16="http://schemas.microsoft.com/office/drawing/2014/main" id="{B5390C55-88EC-4D36-8DCC-A4FCC372C76A}"/>
              </a:ext>
            </a:extLst>
          </p:cNvPr>
          <p:cNvPicPr>
            <a:picLocks noChangeAspect="1"/>
          </p:cNvPicPr>
          <p:nvPr/>
        </p:nvPicPr>
        <p:blipFill>
          <a:blip r:embed="rId2"/>
          <a:stretch>
            <a:fillRect/>
          </a:stretch>
        </p:blipFill>
        <p:spPr>
          <a:xfrm>
            <a:off x="76200" y="1219200"/>
            <a:ext cx="12039600" cy="5334000"/>
          </a:xfrm>
          <a:prstGeom prst="rect">
            <a:avLst/>
          </a:prstGeom>
        </p:spPr>
      </p:pic>
    </p:spTree>
    <p:extLst>
      <p:ext uri="{BB962C8B-B14F-4D97-AF65-F5344CB8AC3E}">
        <p14:creationId xmlns:p14="http://schemas.microsoft.com/office/powerpoint/2010/main" val="16796818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_XKmy0cDAk.UDYMnD.vyx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_XKmy0cDAk.UDYMnD.vyx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6780</TotalTime>
  <Words>5497</Words>
  <Application>Microsoft Office PowerPoint</Application>
  <PresentationFormat>Widescreen</PresentationFormat>
  <Paragraphs>999</Paragraphs>
  <Slides>67</Slides>
  <Notes>25</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81" baseType="lpstr">
      <vt:lpstr>Arial</vt:lpstr>
      <vt:lpstr>Arial Unicode MS</vt:lpstr>
      <vt:lpstr>Brush Script MT</vt:lpstr>
      <vt:lpstr>Calibri</vt:lpstr>
      <vt:lpstr>Calibri Light</vt:lpstr>
      <vt:lpstr>Calibri Light (Headings)</vt:lpstr>
      <vt:lpstr>Cambria</vt:lpstr>
      <vt:lpstr>Century Gothic</vt:lpstr>
      <vt:lpstr>Khmer UI</vt:lpstr>
      <vt:lpstr>Segoe UI</vt:lpstr>
      <vt:lpstr>Times New Roman</vt:lpstr>
      <vt:lpstr>Wingdings</vt:lpstr>
      <vt:lpstr>Office Theme</vt:lpstr>
      <vt:lpstr>CorelDRAW</vt:lpstr>
      <vt:lpstr>RANCANGAN TEKNOKRATIK RPJMN 2020-2024</vt:lpstr>
      <vt:lpstr>OUTLINE</vt:lpstr>
      <vt:lpstr>PowerPoint Presentation</vt:lpstr>
      <vt:lpstr>1.1 MODAL DASAR</vt:lpstr>
      <vt:lpstr>1.2 VISI DAN MISI RPJPN 2020-2025 (1/2) </vt:lpstr>
      <vt:lpstr>PowerPoint Presentation</vt:lpstr>
      <vt:lpstr>1.3 SASARAN POKOK RPJPN 2005-2025 (1/4)</vt:lpstr>
      <vt:lpstr>1.3 SASARAN POKOK RPJPN 2005-2025 (2/4)</vt:lpstr>
      <vt:lpstr>1.3 SASARAN POKOK RPJPN 2005-2025 (3/4)</vt:lpstr>
      <vt:lpstr>1.3 SASARAN POKOK RPJPN 2005-2025 (4/4)</vt:lpstr>
      <vt:lpstr>PowerPoint Presentation</vt:lpstr>
      <vt:lpstr>PowerPoint Presentation</vt:lpstr>
      <vt:lpstr>PowerPoint Presentation</vt:lpstr>
      <vt:lpstr>PowerPoint Presentation</vt:lpstr>
      <vt:lpstr>PowerPoint Presentation</vt:lpstr>
      <vt:lpstr>PowerPoint Presentation</vt:lpstr>
      <vt:lpstr>2. RANCANGAN TEKNOKRATIK RPJMN 2020-2024</vt:lpstr>
      <vt:lpstr>PowerPoint Presentation</vt:lpstr>
      <vt:lpstr>Isu Strategis Pembangunan (2/2) Pemerataan Pembangunan Perlu Dipercepat</vt:lpstr>
      <vt:lpstr>PowerPoint Presentation</vt:lpstr>
      <vt:lpstr>Tema Rancangan Teknokratik RPJMN 2020-2024 </vt:lpstr>
      <vt:lpstr>Kerangka Pembangunan Rancangan Teknokratis RPJMN 2020-2024 </vt:lpstr>
      <vt:lpstr>Proyeksi Target Indikatif Pembangunan 2020-2024</vt:lpstr>
      <vt:lpstr>Sasaran Pertumbuhan Regional – Skenario Sedang</vt:lpstr>
      <vt:lpstr>3. KONDISI PEMBANGUNAN WILAYAH SAAT INI</vt:lpstr>
      <vt:lpstr>PERTUMBUHAN EKONOMI BERFLUKTUASI</vt:lpstr>
      <vt:lpstr>RATA-RATA SHARE SEKTOR PER PULAU TAHUN 2010-2017</vt:lpstr>
      <vt:lpstr>RATA-RATA PERTUMBUHAN SEKTOR EKONOMI MENURUT  PULAU 2011-2017</vt:lpstr>
      <vt:lpstr>KONDISI KEMISKINAN PER WILAYAH PULAU TAHUN 2010-2018</vt:lpstr>
      <vt:lpstr>PowerPoint Presentation</vt:lpstr>
      <vt:lpstr>PowerPoint Presentation</vt:lpstr>
      <vt:lpstr>KERANGKA PENGEMBANGAN WILAYAH INKLUSIF DAN BERDAYA SAING (1)</vt:lpstr>
      <vt:lpstr>ARAH KEBIJAKAN PEMBANGUNAN KEWILAYAHAN 2020-2024</vt:lpstr>
      <vt:lpstr>4.  ARAH KEBIJAKAN DAN RENCANA PEMBANGUNAN WILAYAH PULAU JAWA DAN BALI 2020-2024</vt:lpstr>
      <vt:lpstr>PowerPoint Presentation</vt:lpstr>
      <vt:lpstr>Exercise Strategi Tata Kelola Pemerintahan Daerah di Jawa-BALI</vt:lpstr>
      <vt:lpstr>PowerPoint Presentation</vt:lpstr>
      <vt:lpstr>5. PERKEMBANGAN TINGKAT CAPAIAN INDIKATOR MAKRO PROVINSI BALI</vt:lpstr>
      <vt:lpstr>PowerPoint Presentation</vt:lpstr>
      <vt:lpstr>PowerPoint Presentation</vt:lpstr>
      <vt:lpstr>Perkembangan Share dan Pertumbuhan Sektor Pertanian dan Sektor Industri Pengolahan Provinsi Bali Tahun 2012-2017</vt:lpstr>
      <vt:lpstr>Share dan Pertumbuhan Ekonomi dari Sisi Pengeluaran Tahun 2014-2017</vt:lpstr>
      <vt:lpstr>Perkembangan PDRB (ADHK) menurut Jenis Pengeluaran Tahun 2014-2017</vt:lpstr>
      <vt:lpstr>Kontribusi dan Pertumbuhan Ekonomi Kabupaten-Kota  di Bali Tahun 2013-2017</vt:lpstr>
      <vt:lpstr>PowerPoint Presentation</vt:lpstr>
      <vt:lpstr>PowerPoint Presentation</vt:lpstr>
      <vt:lpstr>PowerPoint Presentation</vt:lpstr>
      <vt:lpstr>PowerPoint Presentation</vt:lpstr>
      <vt:lpstr>PowerPoint Presentation</vt:lpstr>
      <vt:lpstr>6. KESIMPULAN DAN PENUTUP</vt:lpstr>
      <vt:lpstr>KESIMPULAN</vt:lpstr>
      <vt:lpstr>PENUTUP</vt:lpstr>
      <vt:lpstr>PowerPoint Presentation</vt:lpstr>
      <vt:lpstr>LAMPIRAN</vt:lpstr>
      <vt:lpstr>PROYEK INDIKATIF PRIOROTAS NASIONAL RKP 2019</vt:lpstr>
      <vt:lpstr>PowerPoint Presentation</vt:lpstr>
      <vt:lpstr>PowerPoint Presentation</vt:lpstr>
      <vt:lpstr>Pendekatan Holistik, Integratif, Tematik, Spasial (HITS)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Himawan Hariyoga</cp:lastModifiedBy>
  <cp:revision>629</cp:revision>
  <cp:lastPrinted>2018-09-21T04:07:40Z</cp:lastPrinted>
  <dcterms:created xsi:type="dcterms:W3CDTF">2018-09-18T03:32:38Z</dcterms:created>
  <dcterms:modified xsi:type="dcterms:W3CDTF">2019-01-07T23:45:19Z</dcterms:modified>
</cp:coreProperties>
</file>